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sldIdLst>
    <p:sldId id="309" r:id="rId5"/>
    <p:sldId id="310" r:id="rId6"/>
    <p:sldId id="311" r:id="rId7"/>
    <p:sldId id="318" r:id="rId8"/>
    <p:sldId id="325" r:id="rId9"/>
    <p:sldId id="324" r:id="rId10"/>
    <p:sldId id="327" r:id="rId11"/>
    <p:sldId id="326" r:id="rId12"/>
    <p:sldId id="322" r:id="rId13"/>
    <p:sldId id="32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54"/>
  </p:normalViewPr>
  <p:slideViewPr>
    <p:cSldViewPr snapToGrid="0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jpeg>
</file>

<file path=ppt/media/image12.jpg>
</file>

<file path=ppt/media/image2.jpeg>
</file>

<file path=ppt/media/image3.png>
</file>

<file path=ppt/media/image4.sv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D6B8A6-0D66-FF4C-A742-88D5E4155BF8}" type="datetimeFigureOut">
              <a:rPr lang="en-US" smtClean="0"/>
              <a:t>9/14/2023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9E7E5-37F7-2241-B46D-AD2750EF0C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55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2" name="Picture Placeholder 16">
            <a:extLst>
              <a:ext uri="{FF2B5EF4-FFF2-40B4-BE49-F238E27FC236}">
                <a16:creationId xmlns:a16="http://schemas.microsoft.com/office/drawing/2014/main" id="{3B453A6B-D4B5-AF8B-7B5B-B0E677574B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" y="0"/>
            <a:ext cx="308140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2392" y="1993392"/>
            <a:ext cx="6135624" cy="1938528"/>
          </a:xfrm>
        </p:spPr>
        <p:txBody>
          <a:bodyPr anchor="t">
            <a:noAutofit/>
          </a:bodyPr>
          <a:lstStyle>
            <a:lvl1pPr algn="l">
              <a:lnSpc>
                <a:spcPct val="75000"/>
              </a:lnSpc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7213DB82-47AE-009B-3F64-CFFC933746AD}"/>
              </a:ext>
            </a:extLst>
          </p:cNvPr>
          <p:cNvSpPr/>
          <p:nvPr userDrawn="1"/>
        </p:nvSpPr>
        <p:spPr>
          <a:xfrm>
            <a:off x="10577766" y="2751149"/>
            <a:ext cx="1614234" cy="4099774"/>
          </a:xfrm>
          <a:custGeom>
            <a:avLst/>
            <a:gdLst>
              <a:gd name="connsiteX0" fmla="*/ 1544651 w 1614234"/>
              <a:gd name="connsiteY0" fmla="*/ 4097058 h 4099774"/>
              <a:gd name="connsiteX1" fmla="*/ 1551259 w 1614234"/>
              <a:gd name="connsiteY1" fmla="*/ 4098488 h 4099774"/>
              <a:gd name="connsiteX2" fmla="*/ 1550869 w 1614234"/>
              <a:gd name="connsiteY2" fmla="*/ 4099774 h 4099774"/>
              <a:gd name="connsiteX3" fmla="*/ 1540869 w 1614234"/>
              <a:gd name="connsiteY3" fmla="*/ 4099774 h 4099774"/>
              <a:gd name="connsiteX4" fmla="*/ 1540750 w 1614234"/>
              <a:gd name="connsiteY4" fmla="*/ 4099260 h 4099774"/>
              <a:gd name="connsiteX5" fmla="*/ 1544651 w 1614234"/>
              <a:gd name="connsiteY5" fmla="*/ 4097058 h 4099774"/>
              <a:gd name="connsiteX6" fmla="*/ 1534409 w 1614234"/>
              <a:gd name="connsiteY6" fmla="*/ 4075625 h 4099774"/>
              <a:gd name="connsiteX7" fmla="*/ 1535289 w 1614234"/>
              <a:gd name="connsiteY7" fmla="*/ 4097267 h 4099774"/>
              <a:gd name="connsiteX8" fmla="*/ 1534558 w 1614234"/>
              <a:gd name="connsiteY8" fmla="*/ 4099774 h 4099774"/>
              <a:gd name="connsiteX9" fmla="*/ 1526034 w 1614234"/>
              <a:gd name="connsiteY9" fmla="*/ 4099774 h 4099774"/>
              <a:gd name="connsiteX10" fmla="*/ 844225 w 1614234"/>
              <a:gd name="connsiteY10" fmla="*/ 3979940 h 4099774"/>
              <a:gd name="connsiteX11" fmla="*/ 872869 w 1614234"/>
              <a:gd name="connsiteY11" fmla="*/ 4004957 h 4099774"/>
              <a:gd name="connsiteX12" fmla="*/ 839392 w 1614234"/>
              <a:gd name="connsiteY12" fmla="*/ 3988435 h 4099774"/>
              <a:gd name="connsiteX13" fmla="*/ 844225 w 1614234"/>
              <a:gd name="connsiteY13" fmla="*/ 3979940 h 4099774"/>
              <a:gd name="connsiteX14" fmla="*/ 1476850 w 1614234"/>
              <a:gd name="connsiteY14" fmla="*/ 3890905 h 4099774"/>
              <a:gd name="connsiteX15" fmla="*/ 1475449 w 1614234"/>
              <a:gd name="connsiteY15" fmla="*/ 4057163 h 4099774"/>
              <a:gd name="connsiteX16" fmla="*/ 1467616 w 1614234"/>
              <a:gd name="connsiteY16" fmla="*/ 4099774 h 4099774"/>
              <a:gd name="connsiteX17" fmla="*/ 1465608 w 1614234"/>
              <a:gd name="connsiteY17" fmla="*/ 4099774 h 4099774"/>
              <a:gd name="connsiteX18" fmla="*/ 1462809 w 1614234"/>
              <a:gd name="connsiteY18" fmla="*/ 4066848 h 4099774"/>
              <a:gd name="connsiteX19" fmla="*/ 1468331 w 1614234"/>
              <a:gd name="connsiteY19" fmla="*/ 3923934 h 4099774"/>
              <a:gd name="connsiteX20" fmla="*/ 1468696 w 1614234"/>
              <a:gd name="connsiteY20" fmla="*/ 3891538 h 4099774"/>
              <a:gd name="connsiteX21" fmla="*/ 1476850 w 1614234"/>
              <a:gd name="connsiteY21" fmla="*/ 3890905 h 4099774"/>
              <a:gd name="connsiteX22" fmla="*/ 668945 w 1614234"/>
              <a:gd name="connsiteY22" fmla="*/ 3868890 h 4099774"/>
              <a:gd name="connsiteX23" fmla="*/ 708723 w 1614234"/>
              <a:gd name="connsiteY23" fmla="*/ 3895626 h 4099774"/>
              <a:gd name="connsiteX24" fmla="*/ 788783 w 1614234"/>
              <a:gd name="connsiteY24" fmla="*/ 3959805 h 4099774"/>
              <a:gd name="connsiteX25" fmla="*/ 828560 w 1614234"/>
              <a:gd name="connsiteY25" fmla="*/ 3986540 h 4099774"/>
              <a:gd name="connsiteX26" fmla="*/ 686739 w 1614234"/>
              <a:gd name="connsiteY26" fmla="*/ 3889170 h 4099774"/>
              <a:gd name="connsiteX27" fmla="*/ 673072 w 1614234"/>
              <a:gd name="connsiteY27" fmla="*/ 3887283 h 4099774"/>
              <a:gd name="connsiteX28" fmla="*/ 668945 w 1614234"/>
              <a:gd name="connsiteY28" fmla="*/ 3868890 h 4099774"/>
              <a:gd name="connsiteX29" fmla="*/ 651150 w 1614234"/>
              <a:gd name="connsiteY29" fmla="*/ 3848610 h 4099774"/>
              <a:gd name="connsiteX30" fmla="*/ 651976 w 1614234"/>
              <a:gd name="connsiteY30" fmla="*/ 3861984 h 4099774"/>
              <a:gd name="connsiteX31" fmla="*/ 640337 w 1614234"/>
              <a:gd name="connsiteY31" fmla="*/ 3849556 h 4099774"/>
              <a:gd name="connsiteX32" fmla="*/ 640641 w 1614234"/>
              <a:gd name="connsiteY32" fmla="*/ 3849381 h 4099774"/>
              <a:gd name="connsiteX33" fmla="*/ 651150 w 1614234"/>
              <a:gd name="connsiteY33" fmla="*/ 3848610 h 4099774"/>
              <a:gd name="connsiteX34" fmla="*/ 614189 w 1614234"/>
              <a:gd name="connsiteY34" fmla="*/ 3819026 h 4099774"/>
              <a:gd name="connsiteX35" fmla="*/ 637660 w 1614234"/>
              <a:gd name="connsiteY35" fmla="*/ 3847028 h 4099774"/>
              <a:gd name="connsiteX36" fmla="*/ 614189 w 1614234"/>
              <a:gd name="connsiteY36" fmla="*/ 3819026 h 4099774"/>
              <a:gd name="connsiteX37" fmla="*/ 1569979 w 1614234"/>
              <a:gd name="connsiteY37" fmla="*/ 3811878 h 4099774"/>
              <a:gd name="connsiteX38" fmla="*/ 1508040 w 1614234"/>
              <a:gd name="connsiteY38" fmla="*/ 4023630 h 4099774"/>
              <a:gd name="connsiteX39" fmla="*/ 1508864 w 1614234"/>
              <a:gd name="connsiteY39" fmla="*/ 4037005 h 4099774"/>
              <a:gd name="connsiteX40" fmla="*/ 1551040 w 1614234"/>
              <a:gd name="connsiteY40" fmla="*/ 4028542 h 4099774"/>
              <a:gd name="connsiteX41" fmla="*/ 1614234 w 1614234"/>
              <a:gd name="connsiteY41" fmla="*/ 3876344 h 4099774"/>
              <a:gd name="connsiteX42" fmla="*/ 1614234 w 1614234"/>
              <a:gd name="connsiteY42" fmla="*/ 3911412 h 4099774"/>
              <a:gd name="connsiteX43" fmla="*/ 1570008 w 1614234"/>
              <a:gd name="connsiteY43" fmla="*/ 4026961 h 4099774"/>
              <a:gd name="connsiteX44" fmla="*/ 1588993 w 1614234"/>
              <a:gd name="connsiteY44" fmla="*/ 4028222 h 4099774"/>
              <a:gd name="connsiteX45" fmla="*/ 1614234 w 1614234"/>
              <a:gd name="connsiteY45" fmla="*/ 3986756 h 4099774"/>
              <a:gd name="connsiteX46" fmla="*/ 1614234 w 1614234"/>
              <a:gd name="connsiteY46" fmla="*/ 4009375 h 4099774"/>
              <a:gd name="connsiteX47" fmla="*/ 1599502 w 1614234"/>
              <a:gd name="connsiteY47" fmla="*/ 4027451 h 4099774"/>
              <a:gd name="connsiteX48" fmla="*/ 1614234 w 1614234"/>
              <a:gd name="connsiteY48" fmla="*/ 4040839 h 4099774"/>
              <a:gd name="connsiteX49" fmla="*/ 1614234 w 1614234"/>
              <a:gd name="connsiteY49" fmla="*/ 4079381 h 4099774"/>
              <a:gd name="connsiteX50" fmla="*/ 1602979 w 1614234"/>
              <a:gd name="connsiteY50" fmla="*/ 4077130 h 4099774"/>
              <a:gd name="connsiteX51" fmla="*/ 1561427 w 1614234"/>
              <a:gd name="connsiteY51" fmla="*/ 4092208 h 4099774"/>
              <a:gd name="connsiteX52" fmla="*/ 1573287 w 1614234"/>
              <a:gd name="connsiteY52" fmla="*/ 4069881 h 4099774"/>
              <a:gd name="connsiteX53" fmla="*/ 1567305 w 1614234"/>
              <a:gd name="connsiteY53" fmla="*/ 4062335 h 4099774"/>
              <a:gd name="connsiteX54" fmla="*/ 1535637 w 1614234"/>
              <a:gd name="connsiteY54" fmla="*/ 4070027 h 4099774"/>
              <a:gd name="connsiteX55" fmla="*/ 1482691 w 1614234"/>
              <a:gd name="connsiteY55" fmla="*/ 4044375 h 4099774"/>
              <a:gd name="connsiteX56" fmla="*/ 1501190 w 1614234"/>
              <a:gd name="connsiteY56" fmla="*/ 4037769 h 4099774"/>
              <a:gd name="connsiteX57" fmla="*/ 1555399 w 1614234"/>
              <a:gd name="connsiteY57" fmla="*/ 3866737 h 4099774"/>
              <a:gd name="connsiteX58" fmla="*/ 1569979 w 1614234"/>
              <a:gd name="connsiteY58" fmla="*/ 3811878 h 4099774"/>
              <a:gd name="connsiteX59" fmla="*/ 1118230 w 1614234"/>
              <a:gd name="connsiteY59" fmla="*/ 3803819 h 4099774"/>
              <a:gd name="connsiteX60" fmla="*/ 1137172 w 1614234"/>
              <a:gd name="connsiteY60" fmla="*/ 3840140 h 4099774"/>
              <a:gd name="connsiteX61" fmla="*/ 1118230 w 1614234"/>
              <a:gd name="connsiteY61" fmla="*/ 3803819 h 4099774"/>
              <a:gd name="connsiteX62" fmla="*/ 548423 w 1614234"/>
              <a:gd name="connsiteY62" fmla="*/ 3733747 h 4099774"/>
              <a:gd name="connsiteX63" fmla="*/ 563624 w 1614234"/>
              <a:gd name="connsiteY63" fmla="*/ 3755334 h 4099774"/>
              <a:gd name="connsiteX64" fmla="*/ 609340 w 1614234"/>
              <a:gd name="connsiteY64" fmla="*/ 3824677 h 4099774"/>
              <a:gd name="connsiteX65" fmla="*/ 591867 w 1614234"/>
              <a:gd name="connsiteY65" fmla="*/ 3807062 h 4099774"/>
              <a:gd name="connsiteX66" fmla="*/ 540816 w 1614234"/>
              <a:gd name="connsiteY66" fmla="*/ 3735504 h 4099774"/>
              <a:gd name="connsiteX67" fmla="*/ 548423 w 1614234"/>
              <a:gd name="connsiteY67" fmla="*/ 3733747 h 4099774"/>
              <a:gd name="connsiteX68" fmla="*/ 532130 w 1614234"/>
              <a:gd name="connsiteY68" fmla="*/ 3715719 h 4099774"/>
              <a:gd name="connsiteX69" fmla="*/ 539316 w 1614234"/>
              <a:gd name="connsiteY69" fmla="*/ 3718854 h 4099774"/>
              <a:gd name="connsiteX70" fmla="*/ 539491 w 1614234"/>
              <a:gd name="connsiteY70" fmla="*/ 3719159 h 4099774"/>
              <a:gd name="connsiteX71" fmla="*/ 529146 w 1614234"/>
              <a:gd name="connsiteY71" fmla="*/ 3725132 h 4099774"/>
              <a:gd name="connsiteX72" fmla="*/ 525825 w 1614234"/>
              <a:gd name="connsiteY72" fmla="*/ 3717271 h 4099774"/>
              <a:gd name="connsiteX73" fmla="*/ 532130 w 1614234"/>
              <a:gd name="connsiteY73" fmla="*/ 3715719 h 4099774"/>
              <a:gd name="connsiteX74" fmla="*/ 733556 w 1614234"/>
              <a:gd name="connsiteY74" fmla="*/ 3623819 h 4099774"/>
              <a:gd name="connsiteX75" fmla="*/ 918186 w 1614234"/>
              <a:gd name="connsiteY75" fmla="*/ 3863502 h 4099774"/>
              <a:gd name="connsiteX76" fmla="*/ 925654 w 1614234"/>
              <a:gd name="connsiteY76" fmla="*/ 3892596 h 4099774"/>
              <a:gd name="connsiteX77" fmla="*/ 941658 w 1614234"/>
              <a:gd name="connsiteY77" fmla="*/ 3891504 h 4099774"/>
              <a:gd name="connsiteX78" fmla="*/ 942804 w 1614234"/>
              <a:gd name="connsiteY78" fmla="*/ 3907546 h 4099774"/>
              <a:gd name="connsiteX79" fmla="*/ 958807 w 1614234"/>
              <a:gd name="connsiteY79" fmla="*/ 3906454 h 4099774"/>
              <a:gd name="connsiteX80" fmla="*/ 988901 w 1614234"/>
              <a:gd name="connsiteY80" fmla="*/ 3947335 h 4099774"/>
              <a:gd name="connsiteX81" fmla="*/ 1025038 w 1614234"/>
              <a:gd name="connsiteY81" fmla="*/ 3963544 h 4099774"/>
              <a:gd name="connsiteX82" fmla="*/ 1156532 w 1614234"/>
              <a:gd name="connsiteY82" fmla="*/ 4069729 h 4099774"/>
              <a:gd name="connsiteX83" fmla="*/ 1167022 w 1614234"/>
              <a:gd name="connsiteY83" fmla="*/ 4066116 h 4099774"/>
              <a:gd name="connsiteX84" fmla="*/ 1195241 w 1614234"/>
              <a:gd name="connsiteY84" fmla="*/ 4086915 h 4099774"/>
              <a:gd name="connsiteX85" fmla="*/ 1221281 w 1614234"/>
              <a:gd name="connsiteY85" fmla="*/ 4099774 h 4099774"/>
              <a:gd name="connsiteX86" fmla="*/ 1203212 w 1614234"/>
              <a:gd name="connsiteY86" fmla="*/ 4099774 h 4099774"/>
              <a:gd name="connsiteX87" fmla="*/ 1198968 w 1614234"/>
              <a:gd name="connsiteY87" fmla="*/ 4096151 h 4099774"/>
              <a:gd name="connsiteX88" fmla="*/ 1182643 w 1614234"/>
              <a:gd name="connsiteY88" fmla="*/ 4094577 h 4099774"/>
              <a:gd name="connsiteX89" fmla="*/ 1140849 w 1614234"/>
              <a:gd name="connsiteY89" fmla="*/ 4073486 h 4099774"/>
              <a:gd name="connsiteX90" fmla="*/ 1069446 w 1614234"/>
              <a:gd name="connsiteY90" fmla="*/ 4019382 h 4099774"/>
              <a:gd name="connsiteX91" fmla="*/ 1069768 w 1614234"/>
              <a:gd name="connsiteY91" fmla="*/ 4022048 h 4099774"/>
              <a:gd name="connsiteX92" fmla="*/ 991900 w 1614234"/>
              <a:gd name="connsiteY92" fmla="*/ 3952529 h 4099774"/>
              <a:gd name="connsiteX93" fmla="*/ 970239 w 1614234"/>
              <a:gd name="connsiteY93" fmla="*/ 3948740 h 4099774"/>
              <a:gd name="connsiteX94" fmla="*/ 902523 w 1614234"/>
              <a:gd name="connsiteY94" fmla="*/ 3870101 h 4099774"/>
              <a:gd name="connsiteX95" fmla="*/ 799715 w 1614234"/>
              <a:gd name="connsiteY95" fmla="*/ 3753873 h 4099774"/>
              <a:gd name="connsiteX96" fmla="*/ 761449 w 1614234"/>
              <a:gd name="connsiteY96" fmla="*/ 3710783 h 4099774"/>
              <a:gd name="connsiteX97" fmla="*/ 740656 w 1614234"/>
              <a:gd name="connsiteY97" fmla="*/ 3685309 h 4099774"/>
              <a:gd name="connsiteX98" fmla="*/ 815882 w 1614234"/>
              <a:gd name="connsiteY98" fmla="*/ 3757982 h 4099774"/>
              <a:gd name="connsiteX99" fmla="*/ 839335 w 1614234"/>
              <a:gd name="connsiteY99" fmla="*/ 3783144 h 4099774"/>
              <a:gd name="connsiteX100" fmla="*/ 795071 w 1614234"/>
              <a:gd name="connsiteY100" fmla="*/ 3729666 h 4099774"/>
              <a:gd name="connsiteX101" fmla="*/ 733556 w 1614234"/>
              <a:gd name="connsiteY101" fmla="*/ 3623819 h 4099774"/>
              <a:gd name="connsiteX102" fmla="*/ 447322 w 1614234"/>
              <a:gd name="connsiteY102" fmla="*/ 3601678 h 4099774"/>
              <a:gd name="connsiteX103" fmla="*/ 447500 w 1614234"/>
              <a:gd name="connsiteY103" fmla="*/ 3601983 h 4099774"/>
              <a:gd name="connsiteX104" fmla="*/ 467970 w 1614234"/>
              <a:gd name="connsiteY104" fmla="*/ 3624792 h 4099774"/>
              <a:gd name="connsiteX105" fmla="*/ 501870 w 1614234"/>
              <a:gd name="connsiteY105" fmla="*/ 3681402 h 4099774"/>
              <a:gd name="connsiteX106" fmla="*/ 528323 w 1614234"/>
              <a:gd name="connsiteY106" fmla="*/ 3711757 h 4099774"/>
              <a:gd name="connsiteX107" fmla="*/ 480737 w 1614234"/>
              <a:gd name="connsiteY107" fmla="*/ 3650420 h 4099774"/>
              <a:gd name="connsiteX108" fmla="*/ 447322 w 1614234"/>
              <a:gd name="connsiteY108" fmla="*/ 3601678 h 4099774"/>
              <a:gd name="connsiteX109" fmla="*/ 711966 w 1614234"/>
              <a:gd name="connsiteY109" fmla="*/ 3582915 h 4099774"/>
              <a:gd name="connsiteX110" fmla="*/ 725414 w 1614234"/>
              <a:gd name="connsiteY110" fmla="*/ 3619557 h 4099774"/>
              <a:gd name="connsiteX111" fmla="*/ 711966 w 1614234"/>
              <a:gd name="connsiteY111" fmla="*/ 3582915 h 4099774"/>
              <a:gd name="connsiteX112" fmla="*/ 699990 w 1614234"/>
              <a:gd name="connsiteY112" fmla="*/ 3564980 h 4099774"/>
              <a:gd name="connsiteX113" fmla="*/ 709309 w 1614234"/>
              <a:gd name="connsiteY113" fmla="*/ 3583228 h 4099774"/>
              <a:gd name="connsiteX114" fmla="*/ 699990 w 1614234"/>
              <a:gd name="connsiteY114" fmla="*/ 3564980 h 4099774"/>
              <a:gd name="connsiteX115" fmla="*/ 1183829 w 1614234"/>
              <a:gd name="connsiteY115" fmla="*/ 3360187 h 4099774"/>
              <a:gd name="connsiteX116" fmla="*/ 1192001 w 1614234"/>
              <a:gd name="connsiteY116" fmla="*/ 3362395 h 4099774"/>
              <a:gd name="connsiteX117" fmla="*/ 1180038 w 1614234"/>
              <a:gd name="connsiteY117" fmla="*/ 3452001 h 4099774"/>
              <a:gd name="connsiteX118" fmla="*/ 1183829 w 1614234"/>
              <a:gd name="connsiteY118" fmla="*/ 3360187 h 4099774"/>
              <a:gd name="connsiteX119" fmla="*/ 1158038 w 1614234"/>
              <a:gd name="connsiteY119" fmla="*/ 3338005 h 4099774"/>
              <a:gd name="connsiteX120" fmla="*/ 1160333 w 1614234"/>
              <a:gd name="connsiteY120" fmla="*/ 3370087 h 4099774"/>
              <a:gd name="connsiteX121" fmla="*/ 1158038 w 1614234"/>
              <a:gd name="connsiteY121" fmla="*/ 3338005 h 4099774"/>
              <a:gd name="connsiteX122" fmla="*/ 1186854 w 1614234"/>
              <a:gd name="connsiteY122" fmla="*/ 3327480 h 4099774"/>
              <a:gd name="connsiteX123" fmla="*/ 1187029 w 1614234"/>
              <a:gd name="connsiteY123" fmla="*/ 3327786 h 4099774"/>
              <a:gd name="connsiteX124" fmla="*/ 1197478 w 1614234"/>
              <a:gd name="connsiteY124" fmla="*/ 3359233 h 4099774"/>
              <a:gd name="connsiteX125" fmla="*/ 1186325 w 1614234"/>
              <a:gd name="connsiteY125" fmla="*/ 3354672 h 4099774"/>
              <a:gd name="connsiteX126" fmla="*/ 1185985 w 1614234"/>
              <a:gd name="connsiteY126" fmla="*/ 3349166 h 4099774"/>
              <a:gd name="connsiteX127" fmla="*/ 1186854 w 1614234"/>
              <a:gd name="connsiteY127" fmla="*/ 3327480 h 4099774"/>
              <a:gd name="connsiteX128" fmla="*/ 1388820 w 1614234"/>
              <a:gd name="connsiteY128" fmla="*/ 3324534 h 4099774"/>
              <a:gd name="connsiteX129" fmla="*/ 1388515 w 1614234"/>
              <a:gd name="connsiteY129" fmla="*/ 3324710 h 4099774"/>
              <a:gd name="connsiteX130" fmla="*/ 1385474 w 1614234"/>
              <a:gd name="connsiteY130" fmla="*/ 3354576 h 4099774"/>
              <a:gd name="connsiteX131" fmla="*/ 1398139 w 1614234"/>
              <a:gd name="connsiteY131" fmla="*/ 3342783 h 4099774"/>
              <a:gd name="connsiteX132" fmla="*/ 1388820 w 1614234"/>
              <a:gd name="connsiteY132" fmla="*/ 3324534 h 4099774"/>
              <a:gd name="connsiteX133" fmla="*/ 853962 w 1614234"/>
              <a:gd name="connsiteY133" fmla="*/ 3322906 h 4099774"/>
              <a:gd name="connsiteX134" fmla="*/ 863542 w 1614234"/>
              <a:gd name="connsiteY134" fmla="*/ 3376038 h 4099774"/>
              <a:gd name="connsiteX135" fmla="*/ 853962 w 1614234"/>
              <a:gd name="connsiteY135" fmla="*/ 3322906 h 4099774"/>
              <a:gd name="connsiteX136" fmla="*/ 450274 w 1614234"/>
              <a:gd name="connsiteY136" fmla="*/ 3284248 h 4099774"/>
              <a:gd name="connsiteX137" fmla="*/ 456594 w 1614234"/>
              <a:gd name="connsiteY137" fmla="*/ 3297302 h 4099774"/>
              <a:gd name="connsiteX138" fmla="*/ 450274 w 1614234"/>
              <a:gd name="connsiteY138" fmla="*/ 3284248 h 4099774"/>
              <a:gd name="connsiteX139" fmla="*/ 1121930 w 1614234"/>
              <a:gd name="connsiteY139" fmla="*/ 3283895 h 4099774"/>
              <a:gd name="connsiteX140" fmla="*/ 1124545 w 1614234"/>
              <a:gd name="connsiteY140" fmla="*/ 3318641 h 4099774"/>
              <a:gd name="connsiteX141" fmla="*/ 1121930 w 1614234"/>
              <a:gd name="connsiteY141" fmla="*/ 3283895 h 4099774"/>
              <a:gd name="connsiteX142" fmla="*/ 435281 w 1614234"/>
              <a:gd name="connsiteY142" fmla="*/ 3258276 h 4099774"/>
              <a:gd name="connsiteX143" fmla="*/ 435308 w 1614234"/>
              <a:gd name="connsiteY143" fmla="*/ 3258362 h 4099774"/>
              <a:gd name="connsiteX144" fmla="*/ 434977 w 1614234"/>
              <a:gd name="connsiteY144" fmla="*/ 3258451 h 4099774"/>
              <a:gd name="connsiteX145" fmla="*/ 439315 w 1614234"/>
              <a:gd name="connsiteY145" fmla="*/ 3257271 h 4099774"/>
              <a:gd name="connsiteX146" fmla="*/ 445807 w 1614234"/>
              <a:gd name="connsiteY146" fmla="*/ 3260346 h 4099774"/>
              <a:gd name="connsiteX147" fmla="*/ 447276 w 1614234"/>
              <a:gd name="connsiteY147" fmla="*/ 3279053 h 4099774"/>
              <a:gd name="connsiteX148" fmla="*/ 439183 w 1614234"/>
              <a:gd name="connsiteY148" fmla="*/ 3271096 h 4099774"/>
              <a:gd name="connsiteX149" fmla="*/ 435308 w 1614234"/>
              <a:gd name="connsiteY149" fmla="*/ 3258362 h 4099774"/>
              <a:gd name="connsiteX150" fmla="*/ 1453069 w 1614234"/>
              <a:gd name="connsiteY150" fmla="*/ 3252406 h 4099774"/>
              <a:gd name="connsiteX151" fmla="*/ 1445557 w 1614234"/>
              <a:gd name="connsiteY151" fmla="*/ 3258372 h 4099774"/>
              <a:gd name="connsiteX152" fmla="*/ 1449703 w 1614234"/>
              <a:gd name="connsiteY152" fmla="*/ 3279606 h 4099774"/>
              <a:gd name="connsiteX153" fmla="*/ 1453069 w 1614234"/>
              <a:gd name="connsiteY153" fmla="*/ 3252406 h 4099774"/>
              <a:gd name="connsiteX154" fmla="*/ 455123 w 1614234"/>
              <a:gd name="connsiteY154" fmla="*/ 3249467 h 4099774"/>
              <a:gd name="connsiteX155" fmla="*/ 478514 w 1614234"/>
              <a:gd name="connsiteY155" fmla="*/ 3280368 h 4099774"/>
              <a:gd name="connsiteX156" fmla="*/ 505897 w 1614234"/>
              <a:gd name="connsiteY156" fmla="*/ 3312427 h 4099774"/>
              <a:gd name="connsiteX157" fmla="*/ 565721 w 1614234"/>
              <a:gd name="connsiteY157" fmla="*/ 3426583 h 4099774"/>
              <a:gd name="connsiteX158" fmla="*/ 595494 w 1614234"/>
              <a:gd name="connsiteY158" fmla="*/ 3464799 h 4099774"/>
              <a:gd name="connsiteX159" fmla="*/ 706046 w 1614234"/>
              <a:gd name="connsiteY159" fmla="*/ 3647849 h 4099774"/>
              <a:gd name="connsiteX160" fmla="*/ 501691 w 1614234"/>
              <a:gd name="connsiteY160" fmla="*/ 3323410 h 4099774"/>
              <a:gd name="connsiteX161" fmla="*/ 452959 w 1614234"/>
              <a:gd name="connsiteY161" fmla="*/ 3246032 h 4099774"/>
              <a:gd name="connsiteX162" fmla="*/ 455123 w 1614234"/>
              <a:gd name="connsiteY162" fmla="*/ 3249467 h 4099774"/>
              <a:gd name="connsiteX163" fmla="*/ 452656 w 1614234"/>
              <a:gd name="connsiteY163" fmla="*/ 3246208 h 4099774"/>
              <a:gd name="connsiteX164" fmla="*/ 419403 w 1614234"/>
              <a:gd name="connsiteY164" fmla="*/ 3202667 h 4099774"/>
              <a:gd name="connsiteX165" fmla="*/ 433234 w 1614234"/>
              <a:gd name="connsiteY165" fmla="*/ 3209756 h 4099774"/>
              <a:gd name="connsiteX166" fmla="*/ 433714 w 1614234"/>
              <a:gd name="connsiteY166" fmla="*/ 3209885 h 4099774"/>
              <a:gd name="connsiteX167" fmla="*/ 446838 w 1614234"/>
              <a:gd name="connsiteY167" fmla="*/ 3243862 h 4099774"/>
              <a:gd name="connsiteX168" fmla="*/ 425705 w 1614234"/>
              <a:gd name="connsiteY168" fmla="*/ 3212880 h 4099774"/>
              <a:gd name="connsiteX169" fmla="*/ 420873 w 1614234"/>
              <a:gd name="connsiteY169" fmla="*/ 3221374 h 4099774"/>
              <a:gd name="connsiteX170" fmla="*/ 419403 w 1614234"/>
              <a:gd name="connsiteY170" fmla="*/ 3202667 h 4099774"/>
              <a:gd name="connsiteX171" fmla="*/ 932097 w 1614234"/>
              <a:gd name="connsiteY171" fmla="*/ 3189800 h 4099774"/>
              <a:gd name="connsiteX172" fmla="*/ 951378 w 1614234"/>
              <a:gd name="connsiteY172" fmla="*/ 3231628 h 4099774"/>
              <a:gd name="connsiteX173" fmla="*/ 932097 w 1614234"/>
              <a:gd name="connsiteY173" fmla="*/ 3189800 h 4099774"/>
              <a:gd name="connsiteX174" fmla="*/ 1227490 w 1614234"/>
              <a:gd name="connsiteY174" fmla="*/ 3186381 h 4099774"/>
              <a:gd name="connsiteX175" fmla="*/ 1234365 w 1614234"/>
              <a:gd name="connsiteY175" fmla="*/ 3210124 h 4099774"/>
              <a:gd name="connsiteX176" fmla="*/ 1226913 w 1614234"/>
              <a:gd name="connsiteY176" fmla="*/ 3287241 h 4099774"/>
              <a:gd name="connsiteX177" fmla="*/ 1219681 w 1614234"/>
              <a:gd name="connsiteY177" fmla="*/ 3330933 h 4099774"/>
              <a:gd name="connsiteX178" fmla="*/ 1224759 w 1614234"/>
              <a:gd name="connsiteY178" fmla="*/ 3258389 h 4099774"/>
              <a:gd name="connsiteX179" fmla="*/ 1227062 w 1614234"/>
              <a:gd name="connsiteY179" fmla="*/ 3184901 h 4099774"/>
              <a:gd name="connsiteX180" fmla="*/ 1227541 w 1614234"/>
              <a:gd name="connsiteY180" fmla="*/ 3185031 h 4099774"/>
              <a:gd name="connsiteX181" fmla="*/ 1227490 w 1614234"/>
              <a:gd name="connsiteY181" fmla="*/ 3186381 h 4099774"/>
              <a:gd name="connsiteX182" fmla="*/ 1484998 w 1614234"/>
              <a:gd name="connsiteY182" fmla="*/ 3174900 h 4099774"/>
              <a:gd name="connsiteX183" fmla="*/ 1484293 w 1614234"/>
              <a:gd name="connsiteY183" fmla="*/ 3201786 h 4099774"/>
              <a:gd name="connsiteX184" fmla="*/ 1477930 w 1614234"/>
              <a:gd name="connsiteY184" fmla="*/ 3223792 h 4099774"/>
              <a:gd name="connsiteX185" fmla="*/ 1484998 w 1614234"/>
              <a:gd name="connsiteY185" fmla="*/ 3174900 h 4099774"/>
              <a:gd name="connsiteX186" fmla="*/ 1059023 w 1614234"/>
              <a:gd name="connsiteY186" fmla="*/ 3129962 h 4099774"/>
              <a:gd name="connsiteX187" fmla="*/ 1066149 w 1614234"/>
              <a:gd name="connsiteY187" fmla="*/ 3153550 h 4099774"/>
              <a:gd name="connsiteX188" fmla="*/ 1059023 w 1614234"/>
              <a:gd name="connsiteY188" fmla="*/ 3129962 h 4099774"/>
              <a:gd name="connsiteX189" fmla="*/ 1510069 w 1614234"/>
              <a:gd name="connsiteY189" fmla="*/ 3116427 h 4099774"/>
              <a:gd name="connsiteX190" fmla="*/ 1506042 w 1614234"/>
              <a:gd name="connsiteY190" fmla="*/ 3135455 h 4099774"/>
              <a:gd name="connsiteX191" fmla="*/ 1510069 w 1614234"/>
              <a:gd name="connsiteY191" fmla="*/ 3116427 h 4099774"/>
              <a:gd name="connsiteX192" fmla="*/ 977002 w 1614234"/>
              <a:gd name="connsiteY192" fmla="*/ 3108062 h 4099774"/>
              <a:gd name="connsiteX193" fmla="*/ 977057 w 1614234"/>
              <a:gd name="connsiteY193" fmla="*/ 3108459 h 4099774"/>
              <a:gd name="connsiteX194" fmla="*/ 976873 w 1614234"/>
              <a:gd name="connsiteY194" fmla="*/ 3108543 h 4099774"/>
              <a:gd name="connsiteX195" fmla="*/ 803955 w 1614234"/>
              <a:gd name="connsiteY195" fmla="*/ 3089419 h 4099774"/>
              <a:gd name="connsiteX196" fmla="*/ 804331 w 1614234"/>
              <a:gd name="connsiteY196" fmla="*/ 3090051 h 4099774"/>
              <a:gd name="connsiteX197" fmla="*/ 803403 w 1614234"/>
              <a:gd name="connsiteY197" fmla="*/ 3094525 h 4099774"/>
              <a:gd name="connsiteX198" fmla="*/ 802260 w 1614234"/>
              <a:gd name="connsiteY198" fmla="*/ 3097730 h 4099774"/>
              <a:gd name="connsiteX199" fmla="*/ 849583 w 1614234"/>
              <a:gd name="connsiteY199" fmla="*/ 3228884 h 4099774"/>
              <a:gd name="connsiteX200" fmla="*/ 852198 w 1614234"/>
              <a:gd name="connsiteY200" fmla="*/ 3263630 h 4099774"/>
              <a:gd name="connsiteX201" fmla="*/ 871138 w 1614234"/>
              <a:gd name="connsiteY201" fmla="*/ 3299951 h 4099774"/>
              <a:gd name="connsiteX202" fmla="*/ 873756 w 1614234"/>
              <a:gd name="connsiteY202" fmla="*/ 3334699 h 4099774"/>
              <a:gd name="connsiteX203" fmla="*/ 887758 w 1614234"/>
              <a:gd name="connsiteY203" fmla="*/ 3446794 h 4099774"/>
              <a:gd name="connsiteX204" fmla="*/ 875502 w 1614234"/>
              <a:gd name="connsiteY204" fmla="*/ 3391131 h 4099774"/>
              <a:gd name="connsiteX205" fmla="*/ 898589 w 1614234"/>
              <a:gd name="connsiteY205" fmla="*/ 3448688 h 4099774"/>
              <a:gd name="connsiteX206" fmla="*/ 908715 w 1614234"/>
              <a:gd name="connsiteY206" fmla="*/ 3477470 h 4099774"/>
              <a:gd name="connsiteX207" fmla="*/ 873198 w 1614234"/>
              <a:gd name="connsiteY207" fmla="*/ 3259246 h 4099774"/>
              <a:gd name="connsiteX208" fmla="*/ 856429 w 1614234"/>
              <a:gd name="connsiteY208" fmla="*/ 3214744 h 4099774"/>
              <a:gd name="connsiteX209" fmla="*/ 845982 w 1614234"/>
              <a:gd name="connsiteY209" fmla="*/ 3183297 h 4099774"/>
              <a:gd name="connsiteX210" fmla="*/ 829112 w 1614234"/>
              <a:gd name="connsiteY210" fmla="*/ 3131675 h 4099774"/>
              <a:gd name="connsiteX211" fmla="*/ 804331 w 1614234"/>
              <a:gd name="connsiteY211" fmla="*/ 3090051 h 4099774"/>
              <a:gd name="connsiteX212" fmla="*/ 804435 w 1614234"/>
              <a:gd name="connsiteY212" fmla="*/ 3089549 h 4099774"/>
              <a:gd name="connsiteX213" fmla="*/ 779293 w 1614234"/>
              <a:gd name="connsiteY213" fmla="*/ 3080437 h 4099774"/>
              <a:gd name="connsiteX214" fmla="*/ 779513 w 1614234"/>
              <a:gd name="connsiteY214" fmla="*/ 3080990 h 4099774"/>
              <a:gd name="connsiteX215" fmla="*/ 786319 w 1614234"/>
              <a:gd name="connsiteY215" fmla="*/ 3119921 h 4099774"/>
              <a:gd name="connsiteX216" fmla="*/ 799175 w 1614234"/>
              <a:gd name="connsiteY216" fmla="*/ 3162657 h 4099774"/>
              <a:gd name="connsiteX217" fmla="*/ 829301 w 1614234"/>
              <a:gd name="connsiteY217" fmla="*/ 3313922 h 4099774"/>
              <a:gd name="connsiteX218" fmla="*/ 833813 w 1614234"/>
              <a:gd name="connsiteY218" fmla="*/ 3302763 h 4099774"/>
              <a:gd name="connsiteX219" fmla="*/ 846896 w 1614234"/>
              <a:gd name="connsiteY219" fmla="*/ 3371797 h 4099774"/>
              <a:gd name="connsiteX220" fmla="*/ 804381 w 1614234"/>
              <a:gd name="connsiteY220" fmla="*/ 3143413 h 4099774"/>
              <a:gd name="connsiteX221" fmla="*/ 779513 w 1614234"/>
              <a:gd name="connsiteY221" fmla="*/ 3080990 h 4099774"/>
              <a:gd name="connsiteX222" fmla="*/ 779471 w 1614234"/>
              <a:gd name="connsiteY222" fmla="*/ 3080742 h 4099774"/>
              <a:gd name="connsiteX223" fmla="*/ 1496021 w 1614234"/>
              <a:gd name="connsiteY223" fmla="*/ 3039394 h 4099774"/>
              <a:gd name="connsiteX224" fmla="*/ 1500167 w 1614234"/>
              <a:gd name="connsiteY224" fmla="*/ 3060629 h 4099774"/>
              <a:gd name="connsiteX225" fmla="*/ 1496021 w 1614234"/>
              <a:gd name="connsiteY225" fmla="*/ 3039394 h 4099774"/>
              <a:gd name="connsiteX226" fmla="*/ 767861 w 1614234"/>
              <a:gd name="connsiteY226" fmla="*/ 3038150 h 4099774"/>
              <a:gd name="connsiteX227" fmla="*/ 772007 w 1614234"/>
              <a:gd name="connsiteY227" fmla="*/ 3059385 h 4099774"/>
              <a:gd name="connsiteX228" fmla="*/ 767861 w 1614234"/>
              <a:gd name="connsiteY228" fmla="*/ 3038150 h 4099774"/>
              <a:gd name="connsiteX229" fmla="*/ 301279 w 1614234"/>
              <a:gd name="connsiteY229" fmla="*/ 3029694 h 4099774"/>
              <a:gd name="connsiteX230" fmla="*/ 411979 w 1614234"/>
              <a:gd name="connsiteY230" fmla="*/ 3355650 h 4099774"/>
              <a:gd name="connsiteX231" fmla="*/ 516553 w 1614234"/>
              <a:gd name="connsiteY231" fmla="*/ 3531152 h 4099774"/>
              <a:gd name="connsiteX232" fmla="*/ 556790 w 1614234"/>
              <a:gd name="connsiteY232" fmla="*/ 3603658 h 4099774"/>
              <a:gd name="connsiteX233" fmla="*/ 562285 w 1614234"/>
              <a:gd name="connsiteY233" fmla="*/ 3603337 h 4099774"/>
              <a:gd name="connsiteX234" fmla="*/ 672899 w 1614234"/>
              <a:gd name="connsiteY234" fmla="*/ 3754168 h 4099774"/>
              <a:gd name="connsiteX235" fmla="*/ 683729 w 1614234"/>
              <a:gd name="connsiteY235" fmla="*/ 3756063 h 4099774"/>
              <a:gd name="connsiteX236" fmla="*/ 755575 w 1614234"/>
              <a:gd name="connsiteY236" fmla="*/ 3853095 h 4099774"/>
              <a:gd name="connsiteX237" fmla="*/ 773386 w 1614234"/>
              <a:gd name="connsiteY237" fmla="*/ 3876217 h 4099774"/>
              <a:gd name="connsiteX238" fmla="*/ 814311 w 1614234"/>
              <a:gd name="connsiteY238" fmla="*/ 3918993 h 4099774"/>
              <a:gd name="connsiteX239" fmla="*/ 873431 w 1614234"/>
              <a:gd name="connsiteY239" fmla="*/ 3955337 h 4099774"/>
              <a:gd name="connsiteX240" fmla="*/ 919692 w 1614234"/>
              <a:gd name="connsiteY240" fmla="*/ 4000329 h 4099774"/>
              <a:gd name="connsiteX241" fmla="*/ 924544 w 1614234"/>
              <a:gd name="connsiteY241" fmla="*/ 3994676 h 4099774"/>
              <a:gd name="connsiteX242" fmla="*/ 1033228 w 1614234"/>
              <a:gd name="connsiteY242" fmla="*/ 4081031 h 4099774"/>
              <a:gd name="connsiteX243" fmla="*/ 1064614 w 1614234"/>
              <a:gd name="connsiteY243" fmla="*/ 4097183 h 4099774"/>
              <a:gd name="connsiteX244" fmla="*/ 1067791 w 1614234"/>
              <a:gd name="connsiteY244" fmla="*/ 4099774 h 4099774"/>
              <a:gd name="connsiteX245" fmla="*/ 1054241 w 1614234"/>
              <a:gd name="connsiteY245" fmla="*/ 4099774 h 4099774"/>
              <a:gd name="connsiteX246" fmla="*/ 1053020 w 1614234"/>
              <a:gd name="connsiteY246" fmla="*/ 4097918 h 4099774"/>
              <a:gd name="connsiteX247" fmla="*/ 1035156 w 1614234"/>
              <a:gd name="connsiteY247" fmla="*/ 4089289 h 4099774"/>
              <a:gd name="connsiteX248" fmla="*/ 924619 w 1614234"/>
              <a:gd name="connsiteY248" fmla="*/ 4013780 h 4099774"/>
              <a:gd name="connsiteX249" fmla="*/ 923958 w 1614234"/>
              <a:gd name="connsiteY249" fmla="*/ 4005608 h 4099774"/>
              <a:gd name="connsiteX250" fmla="*/ 913952 w 1614234"/>
              <a:gd name="connsiteY250" fmla="*/ 4017087 h 4099774"/>
              <a:gd name="connsiteX251" fmla="*/ 912806 w 1614234"/>
              <a:gd name="connsiteY251" fmla="*/ 4001047 h 4099774"/>
              <a:gd name="connsiteX252" fmla="*/ 778153 w 1614234"/>
              <a:gd name="connsiteY252" fmla="*/ 3892204 h 4099774"/>
              <a:gd name="connsiteX253" fmla="*/ 668025 w 1614234"/>
              <a:gd name="connsiteY253" fmla="*/ 3749241 h 4099774"/>
              <a:gd name="connsiteX254" fmla="*/ 629437 w 1614234"/>
              <a:gd name="connsiteY254" fmla="*/ 3703486 h 4099774"/>
              <a:gd name="connsiteX255" fmla="*/ 539136 w 1614234"/>
              <a:gd name="connsiteY255" fmla="*/ 3578000 h 4099774"/>
              <a:gd name="connsiteX256" fmla="*/ 527983 w 1614234"/>
              <a:gd name="connsiteY256" fmla="*/ 3573439 h 4099774"/>
              <a:gd name="connsiteX257" fmla="*/ 424218 w 1614234"/>
              <a:gd name="connsiteY257" fmla="*/ 3408470 h 4099774"/>
              <a:gd name="connsiteX258" fmla="*/ 407130 w 1614234"/>
              <a:gd name="connsiteY258" fmla="*/ 3361302 h 4099774"/>
              <a:gd name="connsiteX259" fmla="*/ 382529 w 1614234"/>
              <a:gd name="connsiteY259" fmla="*/ 3320101 h 4099774"/>
              <a:gd name="connsiteX260" fmla="*/ 320457 w 1614234"/>
              <a:gd name="connsiteY260" fmla="*/ 3138800 h 4099774"/>
              <a:gd name="connsiteX261" fmla="*/ 301279 w 1614234"/>
              <a:gd name="connsiteY261" fmla="*/ 3029694 h 4099774"/>
              <a:gd name="connsiteX262" fmla="*/ 1521855 w 1614234"/>
              <a:gd name="connsiteY262" fmla="*/ 3026515 h 4099774"/>
              <a:gd name="connsiteX263" fmla="*/ 1515769 w 1614234"/>
              <a:gd name="connsiteY263" fmla="*/ 3086248 h 4099774"/>
              <a:gd name="connsiteX264" fmla="*/ 1532685 w 1614234"/>
              <a:gd name="connsiteY264" fmla="*/ 3028410 h 4099774"/>
              <a:gd name="connsiteX265" fmla="*/ 1521855 w 1614234"/>
              <a:gd name="connsiteY265" fmla="*/ 3026515 h 4099774"/>
              <a:gd name="connsiteX266" fmla="*/ 734707 w 1614234"/>
              <a:gd name="connsiteY266" fmla="*/ 3024293 h 4099774"/>
              <a:gd name="connsiteX267" fmla="*/ 735369 w 1614234"/>
              <a:gd name="connsiteY267" fmla="*/ 3032466 h 4099774"/>
              <a:gd name="connsiteX268" fmla="*/ 752961 w 1614234"/>
              <a:gd name="connsiteY268" fmla="*/ 3090343 h 4099774"/>
              <a:gd name="connsiteX269" fmla="*/ 778546 w 1614234"/>
              <a:gd name="connsiteY269" fmla="*/ 3142384 h 4099774"/>
              <a:gd name="connsiteX270" fmla="*/ 734707 w 1614234"/>
              <a:gd name="connsiteY270" fmla="*/ 3024293 h 4099774"/>
              <a:gd name="connsiteX271" fmla="*/ 1614234 w 1614234"/>
              <a:gd name="connsiteY271" fmla="*/ 3021067 h 4099774"/>
              <a:gd name="connsiteX272" fmla="*/ 1614234 w 1614234"/>
              <a:gd name="connsiteY272" fmla="*/ 3101748 h 4099774"/>
              <a:gd name="connsiteX273" fmla="*/ 1592800 w 1614234"/>
              <a:gd name="connsiteY273" fmla="*/ 3184604 h 4099774"/>
              <a:gd name="connsiteX274" fmla="*/ 1563520 w 1614234"/>
              <a:gd name="connsiteY274" fmla="*/ 3265226 h 4099774"/>
              <a:gd name="connsiteX275" fmla="*/ 1575924 w 1614234"/>
              <a:gd name="connsiteY275" fmla="*/ 3218549 h 4099774"/>
              <a:gd name="connsiteX276" fmla="*/ 1599569 w 1614234"/>
              <a:gd name="connsiteY276" fmla="*/ 3106309 h 4099774"/>
              <a:gd name="connsiteX277" fmla="*/ 330478 w 1614234"/>
              <a:gd name="connsiteY277" fmla="*/ 2991702 h 4099774"/>
              <a:gd name="connsiteX278" fmla="*/ 339531 w 1614234"/>
              <a:gd name="connsiteY278" fmla="*/ 2993350 h 4099774"/>
              <a:gd name="connsiteX279" fmla="*/ 400797 w 1614234"/>
              <a:gd name="connsiteY279" fmla="*/ 3164117 h 4099774"/>
              <a:gd name="connsiteX280" fmla="*/ 357944 w 1614234"/>
              <a:gd name="connsiteY280" fmla="*/ 3056864 h 4099774"/>
              <a:gd name="connsiteX281" fmla="*/ 329198 w 1614234"/>
              <a:gd name="connsiteY281" fmla="*/ 2994427 h 4099774"/>
              <a:gd name="connsiteX282" fmla="*/ 329022 w 1614234"/>
              <a:gd name="connsiteY282" fmla="*/ 2994121 h 4099774"/>
              <a:gd name="connsiteX283" fmla="*/ 330478 w 1614234"/>
              <a:gd name="connsiteY283" fmla="*/ 2991702 h 4099774"/>
              <a:gd name="connsiteX284" fmla="*/ 302024 w 1614234"/>
              <a:gd name="connsiteY284" fmla="*/ 2988117 h 4099774"/>
              <a:gd name="connsiteX285" fmla="*/ 299687 w 1614234"/>
              <a:gd name="connsiteY285" fmla="*/ 2991096 h 4099774"/>
              <a:gd name="connsiteX286" fmla="*/ 307154 w 1614234"/>
              <a:gd name="connsiteY286" fmla="*/ 3020191 h 4099774"/>
              <a:gd name="connsiteX287" fmla="*/ 302322 w 1614234"/>
              <a:gd name="connsiteY287" fmla="*/ 3028684 h 4099774"/>
              <a:gd name="connsiteX288" fmla="*/ 302144 w 1614234"/>
              <a:gd name="connsiteY288" fmla="*/ 3028379 h 4099774"/>
              <a:gd name="connsiteX289" fmla="*/ 296530 w 1614234"/>
              <a:gd name="connsiteY289" fmla="*/ 2988438 h 4099774"/>
              <a:gd name="connsiteX290" fmla="*/ 302024 w 1614234"/>
              <a:gd name="connsiteY290" fmla="*/ 2988117 h 4099774"/>
              <a:gd name="connsiteX291" fmla="*/ 693768 w 1614234"/>
              <a:gd name="connsiteY291" fmla="*/ 2986413 h 4099774"/>
              <a:gd name="connsiteX292" fmla="*/ 809259 w 1614234"/>
              <a:gd name="connsiteY292" fmla="*/ 3338937 h 4099774"/>
              <a:gd name="connsiteX293" fmla="*/ 755061 w 1614234"/>
              <a:gd name="connsiteY293" fmla="*/ 3119277 h 4099774"/>
              <a:gd name="connsiteX294" fmla="*/ 699907 w 1614234"/>
              <a:gd name="connsiteY294" fmla="*/ 2991424 h 4099774"/>
              <a:gd name="connsiteX295" fmla="*/ 694250 w 1614234"/>
              <a:gd name="connsiteY295" fmla="*/ 2986544 h 4099774"/>
              <a:gd name="connsiteX296" fmla="*/ 1374781 w 1614234"/>
              <a:gd name="connsiteY296" fmla="*/ 2961510 h 4099774"/>
              <a:gd name="connsiteX297" fmla="*/ 1378441 w 1614234"/>
              <a:gd name="connsiteY297" fmla="*/ 2974877 h 4099774"/>
              <a:gd name="connsiteX298" fmla="*/ 1374781 w 1614234"/>
              <a:gd name="connsiteY298" fmla="*/ 2961510 h 4099774"/>
              <a:gd name="connsiteX299" fmla="*/ 665139 w 1614234"/>
              <a:gd name="connsiteY299" fmla="*/ 2956500 h 4099774"/>
              <a:gd name="connsiteX300" fmla="*/ 665701 w 1614234"/>
              <a:gd name="connsiteY300" fmla="*/ 2957045 h 4099774"/>
              <a:gd name="connsiteX301" fmla="*/ 678649 w 1614234"/>
              <a:gd name="connsiteY301" fmla="*/ 3023558 h 4099774"/>
              <a:gd name="connsiteX302" fmla="*/ 687960 w 1614234"/>
              <a:gd name="connsiteY302" fmla="*/ 3076135 h 4099774"/>
              <a:gd name="connsiteX303" fmla="*/ 767184 w 1614234"/>
              <a:gd name="connsiteY303" fmla="*/ 3272382 h 4099774"/>
              <a:gd name="connsiteX304" fmla="*/ 682890 w 1614234"/>
              <a:gd name="connsiteY304" fmla="*/ 3011841 h 4099774"/>
              <a:gd name="connsiteX305" fmla="*/ 675535 w 1614234"/>
              <a:gd name="connsiteY305" fmla="*/ 2966590 h 4099774"/>
              <a:gd name="connsiteX306" fmla="*/ 665701 w 1614234"/>
              <a:gd name="connsiteY306" fmla="*/ 2957045 h 4099774"/>
              <a:gd name="connsiteX307" fmla="*/ 665620 w 1614234"/>
              <a:gd name="connsiteY307" fmla="*/ 2956631 h 4099774"/>
              <a:gd name="connsiteX308" fmla="*/ 1071891 w 1614234"/>
              <a:gd name="connsiteY308" fmla="*/ 2917578 h 4099774"/>
              <a:gd name="connsiteX309" fmla="*/ 1076738 w 1614234"/>
              <a:gd name="connsiteY309" fmla="*/ 2934372 h 4099774"/>
              <a:gd name="connsiteX310" fmla="*/ 1073095 w 1614234"/>
              <a:gd name="connsiteY310" fmla="*/ 2923847 h 4099774"/>
              <a:gd name="connsiteX311" fmla="*/ 1071891 w 1614234"/>
              <a:gd name="connsiteY311" fmla="*/ 2917578 h 4099774"/>
              <a:gd name="connsiteX312" fmla="*/ 955045 w 1614234"/>
              <a:gd name="connsiteY312" fmla="*/ 2902785 h 4099774"/>
              <a:gd name="connsiteX313" fmla="*/ 956006 w 1614234"/>
              <a:gd name="connsiteY313" fmla="*/ 2903045 h 4099774"/>
              <a:gd name="connsiteX314" fmla="*/ 956032 w 1614234"/>
              <a:gd name="connsiteY314" fmla="*/ 2903091 h 4099774"/>
              <a:gd name="connsiteX315" fmla="*/ 957703 w 1614234"/>
              <a:gd name="connsiteY315" fmla="*/ 2902472 h 4099774"/>
              <a:gd name="connsiteX316" fmla="*/ 959180 w 1614234"/>
              <a:gd name="connsiteY316" fmla="*/ 2904064 h 4099774"/>
              <a:gd name="connsiteX317" fmla="*/ 958931 w 1614234"/>
              <a:gd name="connsiteY317" fmla="*/ 2903986 h 4099774"/>
              <a:gd name="connsiteX318" fmla="*/ 674933 w 1614234"/>
              <a:gd name="connsiteY318" fmla="*/ 2882813 h 4099774"/>
              <a:gd name="connsiteX319" fmla="*/ 683589 w 1614234"/>
              <a:gd name="connsiteY319" fmla="*/ 2892889 h 4099774"/>
              <a:gd name="connsiteX320" fmla="*/ 674933 w 1614234"/>
              <a:gd name="connsiteY320" fmla="*/ 2882813 h 4099774"/>
              <a:gd name="connsiteX321" fmla="*/ 788726 w 1614234"/>
              <a:gd name="connsiteY321" fmla="*/ 2857854 h 4099774"/>
              <a:gd name="connsiteX322" fmla="*/ 831503 w 1614234"/>
              <a:gd name="connsiteY322" fmla="*/ 2889782 h 4099774"/>
              <a:gd name="connsiteX323" fmla="*/ 823010 w 1614234"/>
              <a:gd name="connsiteY323" fmla="*/ 2884908 h 4099774"/>
              <a:gd name="connsiteX324" fmla="*/ 977765 w 1614234"/>
              <a:gd name="connsiteY324" fmla="*/ 3153656 h 4099774"/>
              <a:gd name="connsiteX325" fmla="*/ 979652 w 1614234"/>
              <a:gd name="connsiteY325" fmla="*/ 3127411 h 4099774"/>
              <a:gd name="connsiteX326" fmla="*/ 977057 w 1614234"/>
              <a:gd name="connsiteY326" fmla="*/ 3108459 h 4099774"/>
              <a:gd name="connsiteX327" fmla="*/ 980282 w 1614234"/>
              <a:gd name="connsiteY327" fmla="*/ 3106982 h 4099774"/>
              <a:gd name="connsiteX328" fmla="*/ 982531 w 1614234"/>
              <a:gd name="connsiteY328" fmla="*/ 3113423 h 4099774"/>
              <a:gd name="connsiteX329" fmla="*/ 910452 w 1614234"/>
              <a:gd name="connsiteY329" fmla="*/ 2943605 h 4099774"/>
              <a:gd name="connsiteX330" fmla="*/ 950204 w 1614234"/>
              <a:gd name="connsiteY330" fmla="*/ 3008242 h 4099774"/>
              <a:gd name="connsiteX331" fmla="*/ 969971 w 1614234"/>
              <a:gd name="connsiteY331" fmla="*/ 3057939 h 4099774"/>
              <a:gd name="connsiteX332" fmla="*/ 1039007 w 1614234"/>
              <a:gd name="connsiteY332" fmla="*/ 3257623 h 4099774"/>
              <a:gd name="connsiteX333" fmla="*/ 994849 w 1614234"/>
              <a:gd name="connsiteY333" fmla="*/ 3136867 h 4099774"/>
              <a:gd name="connsiteX334" fmla="*/ 1003357 w 1614234"/>
              <a:gd name="connsiteY334" fmla="*/ 3249281 h 4099774"/>
              <a:gd name="connsiteX335" fmla="*/ 1014189 w 1614234"/>
              <a:gd name="connsiteY335" fmla="*/ 3251176 h 4099774"/>
              <a:gd name="connsiteX336" fmla="*/ 1025638 w 1614234"/>
              <a:gd name="connsiteY336" fmla="*/ 3296304 h 4099774"/>
              <a:gd name="connsiteX337" fmla="*/ 1013642 w 1614234"/>
              <a:gd name="connsiteY337" fmla="*/ 3275527 h 4099774"/>
              <a:gd name="connsiteX338" fmla="*/ 1019935 w 1614234"/>
              <a:gd name="connsiteY338" fmla="*/ 3431184 h 4099774"/>
              <a:gd name="connsiteX339" fmla="*/ 1014762 w 1614234"/>
              <a:gd name="connsiteY339" fmla="*/ 3434170 h 4099774"/>
              <a:gd name="connsiteX340" fmla="*/ 975463 w 1614234"/>
              <a:gd name="connsiteY340" fmla="*/ 3162318 h 4099774"/>
              <a:gd name="connsiteX341" fmla="*/ 963970 w 1614234"/>
              <a:gd name="connsiteY341" fmla="*/ 3152249 h 4099774"/>
              <a:gd name="connsiteX342" fmla="*/ 860911 w 1614234"/>
              <a:gd name="connsiteY342" fmla="*/ 2960393 h 4099774"/>
              <a:gd name="connsiteX343" fmla="*/ 849418 w 1614234"/>
              <a:gd name="connsiteY343" fmla="*/ 2950325 h 4099774"/>
              <a:gd name="connsiteX344" fmla="*/ 788726 w 1614234"/>
              <a:gd name="connsiteY344" fmla="*/ 2857854 h 4099774"/>
              <a:gd name="connsiteX345" fmla="*/ 630140 w 1614234"/>
              <a:gd name="connsiteY345" fmla="*/ 2856528 h 4099774"/>
              <a:gd name="connsiteX346" fmla="*/ 641615 w 1614234"/>
              <a:gd name="connsiteY346" fmla="*/ 2863755 h 4099774"/>
              <a:gd name="connsiteX347" fmla="*/ 630140 w 1614234"/>
              <a:gd name="connsiteY347" fmla="*/ 2856528 h 4099774"/>
              <a:gd name="connsiteX348" fmla="*/ 1089204 w 1614234"/>
              <a:gd name="connsiteY348" fmla="*/ 2855476 h 4099774"/>
              <a:gd name="connsiteX349" fmla="*/ 1097860 w 1614234"/>
              <a:gd name="connsiteY349" fmla="*/ 2865551 h 4099774"/>
              <a:gd name="connsiteX350" fmla="*/ 1089204 w 1614234"/>
              <a:gd name="connsiteY350" fmla="*/ 2855476 h 4099774"/>
              <a:gd name="connsiteX351" fmla="*/ 878917 w 1614234"/>
              <a:gd name="connsiteY351" fmla="*/ 2832910 h 4099774"/>
              <a:gd name="connsiteX352" fmla="*/ 887099 w 1614234"/>
              <a:gd name="connsiteY352" fmla="*/ 2843426 h 4099774"/>
              <a:gd name="connsiteX353" fmla="*/ 875624 w 1614234"/>
              <a:gd name="connsiteY353" fmla="*/ 2836199 h 4099774"/>
              <a:gd name="connsiteX354" fmla="*/ 878917 w 1614234"/>
              <a:gd name="connsiteY354" fmla="*/ 2832910 h 4099774"/>
              <a:gd name="connsiteX355" fmla="*/ 1407284 w 1614234"/>
              <a:gd name="connsiteY355" fmla="*/ 2821751 h 4099774"/>
              <a:gd name="connsiteX356" fmla="*/ 1394913 w 1614234"/>
              <a:gd name="connsiteY356" fmla="*/ 2978812 h 4099774"/>
              <a:gd name="connsiteX357" fmla="*/ 1383761 w 1614234"/>
              <a:gd name="connsiteY357" fmla="*/ 2974251 h 4099774"/>
              <a:gd name="connsiteX358" fmla="*/ 1411166 w 1614234"/>
              <a:gd name="connsiteY358" fmla="*/ 3158047 h 4099774"/>
              <a:gd name="connsiteX359" fmla="*/ 1414036 w 1614234"/>
              <a:gd name="connsiteY359" fmla="*/ 3268423 h 4099774"/>
              <a:gd name="connsiteX360" fmla="*/ 1414340 w 1614234"/>
              <a:gd name="connsiteY360" fmla="*/ 3268247 h 4099774"/>
              <a:gd name="connsiteX361" fmla="*/ 1411825 w 1614234"/>
              <a:gd name="connsiteY361" fmla="*/ 3270921 h 4099774"/>
              <a:gd name="connsiteX362" fmla="*/ 1414824 w 1614234"/>
              <a:gd name="connsiteY362" fmla="*/ 3276115 h 4099774"/>
              <a:gd name="connsiteX363" fmla="*/ 1407284 w 1614234"/>
              <a:gd name="connsiteY363" fmla="*/ 2821751 h 4099774"/>
              <a:gd name="connsiteX364" fmla="*/ 902162 w 1614234"/>
              <a:gd name="connsiteY364" fmla="*/ 2796434 h 4099774"/>
              <a:gd name="connsiteX365" fmla="*/ 911141 w 1614234"/>
              <a:gd name="connsiteY365" fmla="*/ 2809174 h 4099774"/>
              <a:gd name="connsiteX366" fmla="*/ 902162 w 1614234"/>
              <a:gd name="connsiteY366" fmla="*/ 2796434 h 4099774"/>
              <a:gd name="connsiteX367" fmla="*/ 992655 w 1614234"/>
              <a:gd name="connsiteY367" fmla="*/ 2784520 h 4099774"/>
              <a:gd name="connsiteX368" fmla="*/ 1013788 w 1614234"/>
              <a:gd name="connsiteY368" fmla="*/ 2815502 h 4099774"/>
              <a:gd name="connsiteX369" fmla="*/ 992655 w 1614234"/>
              <a:gd name="connsiteY369" fmla="*/ 2784520 h 4099774"/>
              <a:gd name="connsiteX370" fmla="*/ 634593 w 1614234"/>
              <a:gd name="connsiteY370" fmla="*/ 2772888 h 4099774"/>
              <a:gd name="connsiteX371" fmla="*/ 780837 w 1614234"/>
              <a:gd name="connsiteY371" fmla="*/ 2929219 h 4099774"/>
              <a:gd name="connsiteX372" fmla="*/ 831403 w 1614234"/>
              <a:gd name="connsiteY372" fmla="*/ 2992910 h 4099774"/>
              <a:gd name="connsiteX373" fmla="*/ 928805 w 1614234"/>
              <a:gd name="connsiteY373" fmla="*/ 3179885 h 4099774"/>
              <a:gd name="connsiteX374" fmla="*/ 928630 w 1614234"/>
              <a:gd name="connsiteY374" fmla="*/ 3179579 h 4099774"/>
              <a:gd name="connsiteX375" fmla="*/ 747379 w 1614234"/>
              <a:gd name="connsiteY375" fmla="*/ 2915538 h 4099774"/>
              <a:gd name="connsiteX376" fmla="*/ 732421 w 1614234"/>
              <a:gd name="connsiteY376" fmla="*/ 2895250 h 4099774"/>
              <a:gd name="connsiteX377" fmla="*/ 639060 w 1614234"/>
              <a:gd name="connsiteY377" fmla="*/ 2796788 h 4099774"/>
              <a:gd name="connsiteX378" fmla="*/ 634593 w 1614234"/>
              <a:gd name="connsiteY378" fmla="*/ 2772888 h 4099774"/>
              <a:gd name="connsiteX379" fmla="*/ 1357397 w 1614234"/>
              <a:gd name="connsiteY379" fmla="*/ 2769074 h 4099774"/>
              <a:gd name="connsiteX380" fmla="*/ 1364846 w 1614234"/>
              <a:gd name="connsiteY380" fmla="*/ 2795328 h 4099774"/>
              <a:gd name="connsiteX381" fmla="*/ 1357397 w 1614234"/>
              <a:gd name="connsiteY381" fmla="*/ 2769074 h 4099774"/>
              <a:gd name="connsiteX382" fmla="*/ 1087319 w 1614234"/>
              <a:gd name="connsiteY382" fmla="*/ 2755938 h 4099774"/>
              <a:gd name="connsiteX383" fmla="*/ 1109258 w 1614234"/>
              <a:gd name="connsiteY383" fmla="*/ 2797455 h 4099774"/>
              <a:gd name="connsiteX384" fmla="*/ 1180225 w 1614234"/>
              <a:gd name="connsiteY384" fmla="*/ 3061614 h 4099774"/>
              <a:gd name="connsiteX385" fmla="*/ 1189044 w 1614234"/>
              <a:gd name="connsiteY385" fmla="*/ 3322140 h 4099774"/>
              <a:gd name="connsiteX386" fmla="*/ 1123366 w 1614234"/>
              <a:gd name="connsiteY386" fmla="*/ 2842269 h 4099774"/>
              <a:gd name="connsiteX387" fmla="*/ 1087319 w 1614234"/>
              <a:gd name="connsiteY387" fmla="*/ 2755938 h 4099774"/>
              <a:gd name="connsiteX388" fmla="*/ 1080110 w 1614234"/>
              <a:gd name="connsiteY388" fmla="*/ 2742838 h 4099774"/>
              <a:gd name="connsiteX389" fmla="*/ 1086335 w 1614234"/>
              <a:gd name="connsiteY389" fmla="*/ 2745100 h 4099774"/>
              <a:gd name="connsiteX390" fmla="*/ 1084484 w 1614234"/>
              <a:gd name="connsiteY390" fmla="*/ 2755946 h 4099774"/>
              <a:gd name="connsiteX391" fmla="*/ 1075825 w 1614234"/>
              <a:gd name="connsiteY391" fmla="*/ 2745871 h 4099774"/>
              <a:gd name="connsiteX392" fmla="*/ 1075521 w 1614234"/>
              <a:gd name="connsiteY392" fmla="*/ 2746047 h 4099774"/>
              <a:gd name="connsiteX393" fmla="*/ 1080110 w 1614234"/>
              <a:gd name="connsiteY393" fmla="*/ 2742838 h 4099774"/>
              <a:gd name="connsiteX394" fmla="*/ 1325452 w 1614234"/>
              <a:gd name="connsiteY394" fmla="*/ 2739039 h 4099774"/>
              <a:gd name="connsiteX395" fmla="*/ 1325557 w 1614234"/>
              <a:gd name="connsiteY395" fmla="*/ 2739726 h 4099774"/>
              <a:gd name="connsiteX396" fmla="*/ 1316121 w 1614234"/>
              <a:gd name="connsiteY396" fmla="*/ 2790868 h 4099774"/>
              <a:gd name="connsiteX397" fmla="*/ 1306980 w 1614234"/>
              <a:gd name="connsiteY397" fmla="*/ 2848291 h 4099774"/>
              <a:gd name="connsiteX398" fmla="*/ 1343792 w 1614234"/>
              <a:gd name="connsiteY398" fmla="*/ 2980216 h 4099774"/>
              <a:gd name="connsiteX399" fmla="*/ 1333781 w 1614234"/>
              <a:gd name="connsiteY399" fmla="*/ 2793104 h 4099774"/>
              <a:gd name="connsiteX400" fmla="*/ 1325557 w 1614234"/>
              <a:gd name="connsiteY400" fmla="*/ 2739726 h 4099774"/>
              <a:gd name="connsiteX401" fmla="*/ 1325627 w 1614234"/>
              <a:gd name="connsiteY401" fmla="*/ 2739345 h 4099774"/>
              <a:gd name="connsiteX402" fmla="*/ 368935 w 1614234"/>
              <a:gd name="connsiteY402" fmla="*/ 2725846 h 4099774"/>
              <a:gd name="connsiteX403" fmla="*/ 369060 w 1614234"/>
              <a:gd name="connsiteY403" fmla="*/ 2726166 h 4099774"/>
              <a:gd name="connsiteX404" fmla="*/ 368194 w 1614234"/>
              <a:gd name="connsiteY404" fmla="*/ 2727479 h 4099774"/>
              <a:gd name="connsiteX405" fmla="*/ 458527 w 1614234"/>
              <a:gd name="connsiteY405" fmla="*/ 2718102 h 4099774"/>
              <a:gd name="connsiteX406" fmla="*/ 481980 w 1614234"/>
              <a:gd name="connsiteY406" fmla="*/ 2743264 h 4099774"/>
              <a:gd name="connsiteX407" fmla="*/ 458527 w 1614234"/>
              <a:gd name="connsiteY407" fmla="*/ 2718102 h 4099774"/>
              <a:gd name="connsiteX408" fmla="*/ 556870 w 1614234"/>
              <a:gd name="connsiteY408" fmla="*/ 2705729 h 4099774"/>
              <a:gd name="connsiteX409" fmla="*/ 560257 w 1614234"/>
              <a:gd name="connsiteY409" fmla="*/ 2707155 h 4099774"/>
              <a:gd name="connsiteX410" fmla="*/ 559090 w 1614234"/>
              <a:gd name="connsiteY410" fmla="*/ 2710100 h 4099774"/>
              <a:gd name="connsiteX411" fmla="*/ 560191 w 1614234"/>
              <a:gd name="connsiteY411" fmla="*/ 2713588 h 4099774"/>
              <a:gd name="connsiteX412" fmla="*/ 571343 w 1614234"/>
              <a:gd name="connsiteY412" fmla="*/ 2718149 h 4099774"/>
              <a:gd name="connsiteX413" fmla="*/ 563906 w 1614234"/>
              <a:gd name="connsiteY413" fmla="*/ 2708693 h 4099774"/>
              <a:gd name="connsiteX414" fmla="*/ 560257 w 1614234"/>
              <a:gd name="connsiteY414" fmla="*/ 2707155 h 4099774"/>
              <a:gd name="connsiteX415" fmla="*/ 560298 w 1614234"/>
              <a:gd name="connsiteY415" fmla="*/ 2707054 h 4099774"/>
              <a:gd name="connsiteX416" fmla="*/ 556870 w 1614234"/>
              <a:gd name="connsiteY416" fmla="*/ 2705729 h 4099774"/>
              <a:gd name="connsiteX417" fmla="*/ 1507625 w 1614234"/>
              <a:gd name="connsiteY417" fmla="*/ 2696191 h 4099774"/>
              <a:gd name="connsiteX418" fmla="*/ 1507321 w 1614234"/>
              <a:gd name="connsiteY418" fmla="*/ 2696366 h 4099774"/>
              <a:gd name="connsiteX419" fmla="*/ 1507232 w 1614234"/>
              <a:gd name="connsiteY419" fmla="*/ 2871188 h 4099774"/>
              <a:gd name="connsiteX420" fmla="*/ 1507102 w 1614234"/>
              <a:gd name="connsiteY420" fmla="*/ 2976369 h 4099774"/>
              <a:gd name="connsiteX421" fmla="*/ 1512963 w 1614234"/>
              <a:gd name="connsiteY421" fmla="*/ 2698405 h 4099774"/>
              <a:gd name="connsiteX422" fmla="*/ 1507625 w 1614234"/>
              <a:gd name="connsiteY422" fmla="*/ 2696191 h 4099774"/>
              <a:gd name="connsiteX423" fmla="*/ 270799 w 1614234"/>
              <a:gd name="connsiteY423" fmla="*/ 2688789 h 4099774"/>
              <a:gd name="connsiteX424" fmla="*/ 278972 w 1614234"/>
              <a:gd name="connsiteY424" fmla="*/ 2690996 h 4099774"/>
              <a:gd name="connsiteX425" fmla="*/ 328598 w 1614234"/>
              <a:gd name="connsiteY425" fmla="*/ 2954035 h 4099774"/>
              <a:gd name="connsiteX426" fmla="*/ 296371 w 1614234"/>
              <a:gd name="connsiteY426" fmla="*/ 2886274 h 4099774"/>
              <a:gd name="connsiteX427" fmla="*/ 271460 w 1614234"/>
              <a:gd name="connsiteY427" fmla="*/ 2696962 h 4099774"/>
              <a:gd name="connsiteX428" fmla="*/ 270799 w 1614234"/>
              <a:gd name="connsiteY428" fmla="*/ 2688789 h 4099774"/>
              <a:gd name="connsiteX429" fmla="*/ 490580 w 1614234"/>
              <a:gd name="connsiteY429" fmla="*/ 2680857 h 4099774"/>
              <a:gd name="connsiteX430" fmla="*/ 505538 w 1614234"/>
              <a:gd name="connsiteY430" fmla="*/ 2701145 h 4099774"/>
              <a:gd name="connsiteX431" fmla="*/ 490580 w 1614234"/>
              <a:gd name="connsiteY431" fmla="*/ 2680857 h 4099774"/>
              <a:gd name="connsiteX432" fmla="*/ 508435 w 1614234"/>
              <a:gd name="connsiteY432" fmla="*/ 2668918 h 4099774"/>
              <a:gd name="connsiteX433" fmla="*/ 543039 w 1614234"/>
              <a:gd name="connsiteY433" fmla="*/ 2698638 h 4099774"/>
              <a:gd name="connsiteX434" fmla="*/ 544230 w 1614234"/>
              <a:gd name="connsiteY434" fmla="*/ 2679620 h 4099774"/>
              <a:gd name="connsiteX435" fmla="*/ 629419 w 1614234"/>
              <a:gd name="connsiteY435" fmla="*/ 2775873 h 4099774"/>
              <a:gd name="connsiteX436" fmla="*/ 549038 w 1614234"/>
              <a:gd name="connsiteY436" fmla="*/ 2709028 h 4099774"/>
              <a:gd name="connsiteX437" fmla="*/ 509261 w 1614234"/>
              <a:gd name="connsiteY437" fmla="*/ 2682293 h 4099774"/>
              <a:gd name="connsiteX438" fmla="*/ 508435 w 1614234"/>
              <a:gd name="connsiteY438" fmla="*/ 2668918 h 4099774"/>
              <a:gd name="connsiteX439" fmla="*/ 839520 w 1614234"/>
              <a:gd name="connsiteY439" fmla="*/ 2666913 h 4099774"/>
              <a:gd name="connsiteX440" fmla="*/ 841819 w 1614234"/>
              <a:gd name="connsiteY440" fmla="*/ 2668726 h 4099774"/>
              <a:gd name="connsiteX441" fmla="*/ 883230 w 1614234"/>
              <a:gd name="connsiteY441" fmla="*/ 2719370 h 4099774"/>
              <a:gd name="connsiteX442" fmla="*/ 856468 w 1614234"/>
              <a:gd name="connsiteY442" fmla="*/ 2698052 h 4099774"/>
              <a:gd name="connsiteX443" fmla="*/ 838965 w 1614234"/>
              <a:gd name="connsiteY443" fmla="*/ 2665892 h 4099774"/>
              <a:gd name="connsiteX444" fmla="*/ 839520 w 1614234"/>
              <a:gd name="connsiteY444" fmla="*/ 2666913 h 4099774"/>
              <a:gd name="connsiteX445" fmla="*/ 838837 w 1614234"/>
              <a:gd name="connsiteY445" fmla="*/ 2666374 h 4099774"/>
              <a:gd name="connsiteX446" fmla="*/ 497264 w 1614234"/>
              <a:gd name="connsiteY446" fmla="*/ 2661516 h 4099774"/>
              <a:gd name="connsiteX447" fmla="*/ 505921 w 1614234"/>
              <a:gd name="connsiteY447" fmla="*/ 2671592 h 4099774"/>
              <a:gd name="connsiteX448" fmla="*/ 497264 w 1614234"/>
              <a:gd name="connsiteY448" fmla="*/ 2661516 h 4099774"/>
              <a:gd name="connsiteX449" fmla="*/ 913167 w 1614234"/>
              <a:gd name="connsiteY449" fmla="*/ 2658087 h 4099774"/>
              <a:gd name="connsiteX450" fmla="*/ 922164 w 1614234"/>
              <a:gd name="connsiteY450" fmla="*/ 2673671 h 4099774"/>
              <a:gd name="connsiteX451" fmla="*/ 913167 w 1614234"/>
              <a:gd name="connsiteY451" fmla="*/ 2658087 h 4099774"/>
              <a:gd name="connsiteX452" fmla="*/ 482791 w 1614234"/>
              <a:gd name="connsiteY452" fmla="*/ 2649095 h 4099774"/>
              <a:gd name="connsiteX453" fmla="*/ 494605 w 1614234"/>
              <a:gd name="connsiteY453" fmla="*/ 2661829 h 4099774"/>
              <a:gd name="connsiteX454" fmla="*/ 482791 w 1614234"/>
              <a:gd name="connsiteY454" fmla="*/ 2649095 h 4099774"/>
              <a:gd name="connsiteX455" fmla="*/ 265009 w 1614234"/>
              <a:gd name="connsiteY455" fmla="*/ 2648542 h 4099774"/>
              <a:gd name="connsiteX456" fmla="*/ 272798 w 1614234"/>
              <a:gd name="connsiteY456" fmla="*/ 2680303 h 4099774"/>
              <a:gd name="connsiteX457" fmla="*/ 265009 w 1614234"/>
              <a:gd name="connsiteY457" fmla="*/ 2648542 h 4099774"/>
              <a:gd name="connsiteX458" fmla="*/ 1107787 w 1614234"/>
              <a:gd name="connsiteY458" fmla="*/ 2638200 h 4099774"/>
              <a:gd name="connsiteX459" fmla="*/ 1107963 w 1614234"/>
              <a:gd name="connsiteY459" fmla="*/ 2638506 h 4099774"/>
              <a:gd name="connsiteX460" fmla="*/ 1158164 w 1614234"/>
              <a:gd name="connsiteY460" fmla="*/ 2734591 h 4099774"/>
              <a:gd name="connsiteX461" fmla="*/ 1234892 w 1614234"/>
              <a:gd name="connsiteY461" fmla="*/ 3181602 h 4099774"/>
              <a:gd name="connsiteX462" fmla="*/ 1227443 w 1614234"/>
              <a:gd name="connsiteY462" fmla="*/ 3155348 h 4099774"/>
              <a:gd name="connsiteX463" fmla="*/ 1218639 w 1614234"/>
              <a:gd name="connsiteY463" fmla="*/ 3002365 h 4099774"/>
              <a:gd name="connsiteX464" fmla="*/ 1133242 w 1614234"/>
              <a:gd name="connsiteY464" fmla="*/ 2690722 h 4099774"/>
              <a:gd name="connsiteX465" fmla="*/ 1134007 w 1614234"/>
              <a:gd name="connsiteY465" fmla="*/ 2736317 h 4099774"/>
              <a:gd name="connsiteX466" fmla="*/ 1125234 w 1614234"/>
              <a:gd name="connsiteY466" fmla="*/ 2693716 h 4099774"/>
              <a:gd name="connsiteX467" fmla="*/ 1109935 w 1614234"/>
              <a:gd name="connsiteY467" fmla="*/ 2667921 h 4099774"/>
              <a:gd name="connsiteX468" fmla="*/ 1117769 w 1614234"/>
              <a:gd name="connsiteY468" fmla="*/ 2664621 h 4099774"/>
              <a:gd name="connsiteX469" fmla="*/ 1107787 w 1614234"/>
              <a:gd name="connsiteY469" fmla="*/ 2638200 h 4099774"/>
              <a:gd name="connsiteX470" fmla="*/ 1510713 w 1614234"/>
              <a:gd name="connsiteY470" fmla="*/ 2631264 h 4099774"/>
              <a:gd name="connsiteX471" fmla="*/ 1512798 w 1614234"/>
              <a:gd name="connsiteY471" fmla="*/ 2693205 h 4099774"/>
              <a:gd name="connsiteX472" fmla="*/ 1510713 w 1614234"/>
              <a:gd name="connsiteY472" fmla="*/ 2631264 h 4099774"/>
              <a:gd name="connsiteX473" fmla="*/ 596633 w 1614234"/>
              <a:gd name="connsiteY473" fmla="*/ 2624922 h 4099774"/>
              <a:gd name="connsiteX474" fmla="*/ 725424 w 1614234"/>
              <a:gd name="connsiteY474" fmla="*/ 2766481 h 4099774"/>
              <a:gd name="connsiteX475" fmla="*/ 756005 w 1614234"/>
              <a:gd name="connsiteY475" fmla="*/ 2815230 h 4099774"/>
              <a:gd name="connsiteX476" fmla="*/ 761178 w 1614234"/>
              <a:gd name="connsiteY476" fmla="*/ 2812243 h 4099774"/>
              <a:gd name="connsiteX477" fmla="*/ 782777 w 1614234"/>
              <a:gd name="connsiteY477" fmla="*/ 2848252 h 4099774"/>
              <a:gd name="connsiteX478" fmla="*/ 769609 w 1614234"/>
              <a:gd name="connsiteY478" fmla="*/ 2849336 h 4099774"/>
              <a:gd name="connsiteX479" fmla="*/ 769128 w 1614234"/>
              <a:gd name="connsiteY479" fmla="*/ 2849206 h 4099774"/>
              <a:gd name="connsiteX480" fmla="*/ 760132 w 1614234"/>
              <a:gd name="connsiteY480" fmla="*/ 2833623 h 4099774"/>
              <a:gd name="connsiteX481" fmla="*/ 740807 w 1614234"/>
              <a:gd name="connsiteY481" fmla="*/ 2826855 h 4099774"/>
              <a:gd name="connsiteX482" fmla="*/ 742999 w 1614234"/>
              <a:gd name="connsiteY482" fmla="*/ 2821516 h 4099774"/>
              <a:gd name="connsiteX483" fmla="*/ 751638 w 1614234"/>
              <a:gd name="connsiteY483" fmla="*/ 2828749 h 4099774"/>
              <a:gd name="connsiteX484" fmla="*/ 733681 w 1614234"/>
              <a:gd name="connsiteY484" fmla="*/ 2803267 h 4099774"/>
              <a:gd name="connsiteX485" fmla="*/ 737002 w 1614234"/>
              <a:gd name="connsiteY485" fmla="*/ 2811128 h 4099774"/>
              <a:gd name="connsiteX486" fmla="*/ 708376 w 1614234"/>
              <a:gd name="connsiteY486" fmla="*/ 2788953 h 4099774"/>
              <a:gd name="connsiteX487" fmla="*/ 719869 w 1614234"/>
              <a:gd name="connsiteY487" fmla="*/ 2799020 h 4099774"/>
              <a:gd name="connsiteX488" fmla="*/ 728022 w 1614234"/>
              <a:gd name="connsiteY488" fmla="*/ 2798387 h 4099774"/>
              <a:gd name="connsiteX489" fmla="*/ 596633 w 1614234"/>
              <a:gd name="connsiteY489" fmla="*/ 2624922 h 4099774"/>
              <a:gd name="connsiteX490" fmla="*/ 499646 w 1614234"/>
              <a:gd name="connsiteY490" fmla="*/ 2623478 h 4099774"/>
              <a:gd name="connsiteX491" fmla="*/ 541074 w 1614234"/>
              <a:gd name="connsiteY491" fmla="*/ 2676963 h 4099774"/>
              <a:gd name="connsiteX492" fmla="*/ 499646 w 1614234"/>
              <a:gd name="connsiteY492" fmla="*/ 2623478 h 4099774"/>
              <a:gd name="connsiteX493" fmla="*/ 841624 w 1614234"/>
              <a:gd name="connsiteY493" fmla="*/ 2609360 h 4099774"/>
              <a:gd name="connsiteX494" fmla="*/ 940197 w 1614234"/>
              <a:gd name="connsiteY494" fmla="*/ 2774475 h 4099774"/>
              <a:gd name="connsiteX495" fmla="*/ 1066520 w 1614234"/>
              <a:gd name="connsiteY495" fmla="*/ 3128893 h 4099774"/>
              <a:gd name="connsiteX496" fmla="*/ 1108462 w 1614234"/>
              <a:gd name="connsiteY496" fmla="*/ 3292891 h 4099774"/>
              <a:gd name="connsiteX497" fmla="*/ 1065990 w 1614234"/>
              <a:gd name="connsiteY497" fmla="*/ 3156086 h 4099774"/>
              <a:gd name="connsiteX498" fmla="*/ 1093737 w 1614234"/>
              <a:gd name="connsiteY498" fmla="*/ 3345390 h 4099774"/>
              <a:gd name="connsiteX499" fmla="*/ 1086905 w 1614234"/>
              <a:gd name="connsiteY499" fmla="*/ 3467070 h 4099774"/>
              <a:gd name="connsiteX500" fmla="*/ 1034908 w 1614234"/>
              <a:gd name="connsiteY500" fmla="*/ 3096627 h 4099774"/>
              <a:gd name="connsiteX501" fmla="*/ 1028631 w 1614234"/>
              <a:gd name="connsiteY501" fmla="*/ 3048513 h 4099774"/>
              <a:gd name="connsiteX502" fmla="*/ 993517 w 1614234"/>
              <a:gd name="connsiteY502" fmla="*/ 2971268 h 4099774"/>
              <a:gd name="connsiteX503" fmla="*/ 956032 w 1614234"/>
              <a:gd name="connsiteY503" fmla="*/ 2903091 h 4099774"/>
              <a:gd name="connsiteX504" fmla="*/ 958931 w 1614234"/>
              <a:gd name="connsiteY504" fmla="*/ 2903986 h 4099774"/>
              <a:gd name="connsiteX505" fmla="*/ 971475 w 1614234"/>
              <a:gd name="connsiteY505" fmla="*/ 2919474 h 4099774"/>
              <a:gd name="connsiteX506" fmla="*/ 984817 w 1614234"/>
              <a:gd name="connsiteY506" fmla="*/ 2941001 h 4099774"/>
              <a:gd name="connsiteX507" fmla="*/ 914103 w 1614234"/>
              <a:gd name="connsiteY507" fmla="*/ 2752468 h 4099774"/>
              <a:gd name="connsiteX508" fmla="*/ 885139 w 1614234"/>
              <a:gd name="connsiteY508" fmla="*/ 2724785 h 4099774"/>
              <a:gd name="connsiteX509" fmla="*/ 841624 w 1614234"/>
              <a:gd name="connsiteY509" fmla="*/ 2609360 h 4099774"/>
              <a:gd name="connsiteX510" fmla="*/ 470856 w 1614234"/>
              <a:gd name="connsiteY510" fmla="*/ 2596100 h 4099774"/>
              <a:gd name="connsiteX511" fmla="*/ 490666 w 1614234"/>
              <a:gd name="connsiteY511" fmla="*/ 2610736 h 4099774"/>
              <a:gd name="connsiteX512" fmla="*/ 494650 w 1614234"/>
              <a:gd name="connsiteY512" fmla="*/ 2626770 h 4099774"/>
              <a:gd name="connsiteX513" fmla="*/ 470856 w 1614234"/>
              <a:gd name="connsiteY513" fmla="*/ 2596100 h 4099774"/>
              <a:gd name="connsiteX514" fmla="*/ 1611755 w 1614234"/>
              <a:gd name="connsiteY514" fmla="*/ 2583519 h 4099774"/>
              <a:gd name="connsiteX515" fmla="*/ 1614234 w 1614234"/>
              <a:gd name="connsiteY515" fmla="*/ 2598429 h 4099774"/>
              <a:gd name="connsiteX516" fmla="*/ 1614234 w 1614234"/>
              <a:gd name="connsiteY516" fmla="*/ 2755331 h 4099774"/>
              <a:gd name="connsiteX517" fmla="*/ 1612814 w 1614234"/>
              <a:gd name="connsiteY517" fmla="*/ 2774381 h 4099774"/>
              <a:gd name="connsiteX518" fmla="*/ 1586204 w 1614234"/>
              <a:gd name="connsiteY518" fmla="*/ 2991809 h 4099774"/>
              <a:gd name="connsiteX519" fmla="*/ 1554829 w 1614234"/>
              <a:gd name="connsiteY519" fmla="*/ 3144768 h 4099774"/>
              <a:gd name="connsiteX520" fmla="*/ 1508616 w 1614234"/>
              <a:gd name="connsiteY520" fmla="*/ 3317702 h 4099774"/>
              <a:gd name="connsiteX521" fmla="*/ 1495889 w 1614234"/>
              <a:gd name="connsiteY521" fmla="*/ 3361714 h 4099774"/>
              <a:gd name="connsiteX522" fmla="*/ 1482018 w 1614234"/>
              <a:gd name="connsiteY522" fmla="*/ 3389685 h 4099774"/>
              <a:gd name="connsiteX523" fmla="*/ 1492569 w 1614234"/>
              <a:gd name="connsiteY523" fmla="*/ 3353853 h 4099774"/>
              <a:gd name="connsiteX524" fmla="*/ 1490779 w 1614234"/>
              <a:gd name="connsiteY524" fmla="*/ 3332481 h 4099774"/>
              <a:gd name="connsiteX525" fmla="*/ 1606085 w 1614234"/>
              <a:gd name="connsiteY525" fmla="*/ 2583534 h 4099774"/>
              <a:gd name="connsiteX526" fmla="*/ 1606260 w 1614234"/>
              <a:gd name="connsiteY526" fmla="*/ 2583840 h 4099774"/>
              <a:gd name="connsiteX527" fmla="*/ 1611755 w 1614234"/>
              <a:gd name="connsiteY527" fmla="*/ 2583519 h 4099774"/>
              <a:gd name="connsiteX528" fmla="*/ 435249 w 1614234"/>
              <a:gd name="connsiteY528" fmla="*/ 2552698 h 4099774"/>
              <a:gd name="connsiteX529" fmla="*/ 465021 w 1614234"/>
              <a:gd name="connsiteY529" fmla="*/ 2590914 h 4099774"/>
              <a:gd name="connsiteX530" fmla="*/ 435249 w 1614234"/>
              <a:gd name="connsiteY530" fmla="*/ 2552698 h 4099774"/>
              <a:gd name="connsiteX531" fmla="*/ 1238298 w 1614234"/>
              <a:gd name="connsiteY531" fmla="*/ 2516408 h 4099774"/>
              <a:gd name="connsiteX532" fmla="*/ 1252083 w 1614234"/>
              <a:gd name="connsiteY532" fmla="*/ 2558557 h 4099774"/>
              <a:gd name="connsiteX533" fmla="*/ 1283680 w 1614234"/>
              <a:gd name="connsiteY533" fmla="*/ 2728528 h 4099774"/>
              <a:gd name="connsiteX534" fmla="*/ 1267295 w 1614234"/>
              <a:gd name="connsiteY534" fmla="*/ 2654473 h 4099774"/>
              <a:gd name="connsiteX535" fmla="*/ 1237994 w 1614234"/>
              <a:gd name="connsiteY535" fmla="*/ 2516583 h 4099774"/>
              <a:gd name="connsiteX536" fmla="*/ 679266 w 1614234"/>
              <a:gd name="connsiteY536" fmla="*/ 2513662 h 4099774"/>
              <a:gd name="connsiteX537" fmla="*/ 831788 w 1614234"/>
              <a:gd name="connsiteY537" fmla="*/ 2718108 h 4099774"/>
              <a:gd name="connsiteX538" fmla="*/ 893506 w 1614234"/>
              <a:gd name="connsiteY538" fmla="*/ 2786359 h 4099774"/>
              <a:gd name="connsiteX539" fmla="*/ 891995 w 1614234"/>
              <a:gd name="connsiteY539" fmla="*/ 2802712 h 4099774"/>
              <a:gd name="connsiteX540" fmla="*/ 934406 w 1614234"/>
              <a:gd name="connsiteY540" fmla="*/ 2867037 h 4099774"/>
              <a:gd name="connsiteX541" fmla="*/ 955363 w 1614234"/>
              <a:gd name="connsiteY541" fmla="*/ 2897714 h 4099774"/>
              <a:gd name="connsiteX542" fmla="*/ 935230 w 1614234"/>
              <a:gd name="connsiteY542" fmla="*/ 2880412 h 4099774"/>
              <a:gd name="connsiteX543" fmla="*/ 850102 w 1614234"/>
              <a:gd name="connsiteY543" fmla="*/ 2751940 h 4099774"/>
              <a:gd name="connsiteX544" fmla="*/ 808353 w 1614234"/>
              <a:gd name="connsiteY544" fmla="*/ 2695789 h 4099774"/>
              <a:gd name="connsiteX545" fmla="*/ 797200 w 1614234"/>
              <a:gd name="connsiteY545" fmla="*/ 2691228 h 4099774"/>
              <a:gd name="connsiteX546" fmla="*/ 779404 w 1614234"/>
              <a:gd name="connsiteY546" fmla="*/ 2670947 h 4099774"/>
              <a:gd name="connsiteX547" fmla="*/ 678962 w 1614234"/>
              <a:gd name="connsiteY547" fmla="*/ 2513838 h 4099774"/>
              <a:gd name="connsiteX548" fmla="*/ 262803 w 1614234"/>
              <a:gd name="connsiteY548" fmla="*/ 2441640 h 4099774"/>
              <a:gd name="connsiteX549" fmla="*/ 290402 w 1614234"/>
              <a:gd name="connsiteY549" fmla="*/ 2488037 h 4099774"/>
              <a:gd name="connsiteX550" fmla="*/ 434753 w 1614234"/>
              <a:gd name="connsiteY550" fmla="*/ 2690275 h 4099774"/>
              <a:gd name="connsiteX551" fmla="*/ 450373 w 1614234"/>
              <a:gd name="connsiteY551" fmla="*/ 2718736 h 4099774"/>
              <a:gd name="connsiteX552" fmla="*/ 262803 w 1614234"/>
              <a:gd name="connsiteY552" fmla="*/ 2441640 h 4099774"/>
              <a:gd name="connsiteX553" fmla="*/ 1474696 w 1614234"/>
              <a:gd name="connsiteY553" fmla="*/ 2410070 h 4099774"/>
              <a:gd name="connsiteX554" fmla="*/ 1470080 w 1614234"/>
              <a:gd name="connsiteY554" fmla="*/ 2488509 h 4099774"/>
              <a:gd name="connsiteX555" fmla="*/ 1474696 w 1614234"/>
              <a:gd name="connsiteY555" fmla="*/ 2410070 h 4099774"/>
              <a:gd name="connsiteX556" fmla="*/ 1360746 w 1614234"/>
              <a:gd name="connsiteY556" fmla="*/ 2389085 h 4099774"/>
              <a:gd name="connsiteX557" fmla="*/ 1365536 w 1614234"/>
              <a:gd name="connsiteY557" fmla="*/ 2415651 h 4099774"/>
              <a:gd name="connsiteX558" fmla="*/ 1360746 w 1614234"/>
              <a:gd name="connsiteY558" fmla="*/ 2389085 h 4099774"/>
              <a:gd name="connsiteX559" fmla="*/ 1085834 w 1614234"/>
              <a:gd name="connsiteY559" fmla="*/ 2384443 h 4099774"/>
              <a:gd name="connsiteX560" fmla="*/ 1092961 w 1614234"/>
              <a:gd name="connsiteY560" fmla="*/ 2408030 h 4099774"/>
              <a:gd name="connsiteX561" fmla="*/ 1085834 w 1614234"/>
              <a:gd name="connsiteY561" fmla="*/ 2384443 h 4099774"/>
              <a:gd name="connsiteX562" fmla="*/ 996047 w 1614234"/>
              <a:gd name="connsiteY562" fmla="*/ 2369470 h 4099774"/>
              <a:gd name="connsiteX563" fmla="*/ 1005365 w 1614234"/>
              <a:gd name="connsiteY563" fmla="*/ 2387718 h 4099774"/>
              <a:gd name="connsiteX564" fmla="*/ 996047 w 1614234"/>
              <a:gd name="connsiteY564" fmla="*/ 2369470 h 4099774"/>
              <a:gd name="connsiteX565" fmla="*/ 321698 w 1614234"/>
              <a:gd name="connsiteY565" fmla="*/ 2364454 h 4099774"/>
              <a:gd name="connsiteX566" fmla="*/ 377072 w 1614234"/>
              <a:gd name="connsiteY566" fmla="*/ 2457553 h 4099774"/>
              <a:gd name="connsiteX567" fmla="*/ 431783 w 1614234"/>
              <a:gd name="connsiteY567" fmla="*/ 2542478 h 4099774"/>
              <a:gd name="connsiteX568" fmla="*/ 378218 w 1614234"/>
              <a:gd name="connsiteY568" fmla="*/ 2473592 h 4099774"/>
              <a:gd name="connsiteX569" fmla="*/ 321698 w 1614234"/>
              <a:gd name="connsiteY569" fmla="*/ 2364454 h 4099774"/>
              <a:gd name="connsiteX570" fmla="*/ 1083539 w 1614234"/>
              <a:gd name="connsiteY570" fmla="*/ 2352362 h 4099774"/>
              <a:gd name="connsiteX571" fmla="*/ 1079836 w 1614234"/>
              <a:gd name="connsiteY571" fmla="*/ 2374054 h 4099774"/>
              <a:gd name="connsiteX572" fmla="*/ 1083539 w 1614234"/>
              <a:gd name="connsiteY572" fmla="*/ 2352362 h 4099774"/>
              <a:gd name="connsiteX573" fmla="*/ 929434 w 1614234"/>
              <a:gd name="connsiteY573" fmla="*/ 2341932 h 4099774"/>
              <a:gd name="connsiteX574" fmla="*/ 939075 w 1614234"/>
              <a:gd name="connsiteY574" fmla="*/ 2362847 h 4099774"/>
              <a:gd name="connsiteX575" fmla="*/ 929434 w 1614234"/>
              <a:gd name="connsiteY575" fmla="*/ 2341932 h 4099774"/>
              <a:gd name="connsiteX576" fmla="*/ 912928 w 1614234"/>
              <a:gd name="connsiteY576" fmla="*/ 2332315 h 4099774"/>
              <a:gd name="connsiteX577" fmla="*/ 912971 w 1614234"/>
              <a:gd name="connsiteY577" fmla="*/ 2332463 h 4099774"/>
              <a:gd name="connsiteX578" fmla="*/ 912624 w 1614234"/>
              <a:gd name="connsiteY578" fmla="*/ 2332490 h 4099774"/>
              <a:gd name="connsiteX579" fmla="*/ 920778 w 1614234"/>
              <a:gd name="connsiteY579" fmla="*/ 2331857 h 4099774"/>
              <a:gd name="connsiteX580" fmla="*/ 924924 w 1614234"/>
              <a:gd name="connsiteY580" fmla="*/ 2353092 h 4099774"/>
              <a:gd name="connsiteX581" fmla="*/ 916837 w 1614234"/>
              <a:gd name="connsiteY581" fmla="*/ 2346202 h 4099774"/>
              <a:gd name="connsiteX582" fmla="*/ 912971 w 1614234"/>
              <a:gd name="connsiteY582" fmla="*/ 2332463 h 4099774"/>
              <a:gd name="connsiteX583" fmla="*/ 1467352 w 1614234"/>
              <a:gd name="connsiteY583" fmla="*/ 2316537 h 4099774"/>
              <a:gd name="connsiteX584" fmla="*/ 1472865 w 1614234"/>
              <a:gd name="connsiteY584" fmla="*/ 2319058 h 4099774"/>
              <a:gd name="connsiteX585" fmla="*/ 1473169 w 1614234"/>
              <a:gd name="connsiteY585" fmla="*/ 2318882 h 4099774"/>
              <a:gd name="connsiteX586" fmla="*/ 1476888 w 1614234"/>
              <a:gd name="connsiteY586" fmla="*/ 2404731 h 4099774"/>
              <a:gd name="connsiteX587" fmla="*/ 1467352 w 1614234"/>
              <a:gd name="connsiteY587" fmla="*/ 2316537 h 4099774"/>
              <a:gd name="connsiteX588" fmla="*/ 989285 w 1614234"/>
              <a:gd name="connsiteY588" fmla="*/ 2313488 h 4099774"/>
              <a:gd name="connsiteX589" fmla="*/ 1000056 w 1614234"/>
              <a:gd name="connsiteY589" fmla="*/ 2347602 h 4099774"/>
              <a:gd name="connsiteX590" fmla="*/ 989285 w 1614234"/>
              <a:gd name="connsiteY590" fmla="*/ 2313488 h 4099774"/>
              <a:gd name="connsiteX591" fmla="*/ 287961 w 1614234"/>
              <a:gd name="connsiteY591" fmla="*/ 2313047 h 4099774"/>
              <a:gd name="connsiteX592" fmla="*/ 304244 w 1614234"/>
              <a:gd name="connsiteY592" fmla="*/ 2349681 h 4099774"/>
              <a:gd name="connsiteX593" fmla="*/ 287961 w 1614234"/>
              <a:gd name="connsiteY593" fmla="*/ 2313047 h 4099774"/>
              <a:gd name="connsiteX594" fmla="*/ 909826 w 1614234"/>
              <a:gd name="connsiteY594" fmla="*/ 2289700 h 4099774"/>
              <a:gd name="connsiteX595" fmla="*/ 912120 w 1614234"/>
              <a:gd name="connsiteY595" fmla="*/ 2321782 h 4099774"/>
              <a:gd name="connsiteX596" fmla="*/ 896500 w 1614234"/>
              <a:gd name="connsiteY596" fmla="*/ 2293321 h 4099774"/>
              <a:gd name="connsiteX597" fmla="*/ 909826 w 1614234"/>
              <a:gd name="connsiteY597" fmla="*/ 2289700 h 4099774"/>
              <a:gd name="connsiteX598" fmla="*/ 1406052 w 1614234"/>
              <a:gd name="connsiteY598" fmla="*/ 2280635 h 4099774"/>
              <a:gd name="connsiteX599" fmla="*/ 1405687 w 1614234"/>
              <a:gd name="connsiteY599" fmla="*/ 2313030 h 4099774"/>
              <a:gd name="connsiteX600" fmla="*/ 1406052 w 1614234"/>
              <a:gd name="connsiteY600" fmla="*/ 2280635 h 4099774"/>
              <a:gd name="connsiteX601" fmla="*/ 415998 w 1614234"/>
              <a:gd name="connsiteY601" fmla="*/ 2263567 h 4099774"/>
              <a:gd name="connsiteX602" fmla="*/ 450239 w 1614234"/>
              <a:gd name="connsiteY602" fmla="*/ 2325684 h 4099774"/>
              <a:gd name="connsiteX603" fmla="*/ 583097 w 1614234"/>
              <a:gd name="connsiteY603" fmla="*/ 2517854 h 4099774"/>
              <a:gd name="connsiteX604" fmla="*/ 610695 w 1614234"/>
              <a:gd name="connsiteY604" fmla="*/ 2564251 h 4099774"/>
              <a:gd name="connsiteX605" fmla="*/ 647109 w 1614234"/>
              <a:gd name="connsiteY605" fmla="*/ 2618187 h 4099774"/>
              <a:gd name="connsiteX606" fmla="*/ 660939 w 1614234"/>
              <a:gd name="connsiteY606" fmla="*/ 2625276 h 4099774"/>
              <a:gd name="connsiteX607" fmla="*/ 703351 w 1614234"/>
              <a:gd name="connsiteY607" fmla="*/ 2689599 h 4099774"/>
              <a:gd name="connsiteX608" fmla="*/ 720016 w 1614234"/>
              <a:gd name="connsiteY608" fmla="*/ 2696680 h 4099774"/>
              <a:gd name="connsiteX609" fmla="*/ 740166 w 1614234"/>
              <a:gd name="connsiteY609" fmla="*/ 2716824 h 4099774"/>
              <a:gd name="connsiteX610" fmla="*/ 740470 w 1614234"/>
              <a:gd name="connsiteY610" fmla="*/ 2716648 h 4099774"/>
              <a:gd name="connsiteX611" fmla="*/ 674928 w 1614234"/>
              <a:gd name="connsiteY611" fmla="*/ 2629828 h 4099774"/>
              <a:gd name="connsiteX612" fmla="*/ 712872 w 1614234"/>
              <a:gd name="connsiteY612" fmla="*/ 2670252 h 4099774"/>
              <a:gd name="connsiteX613" fmla="*/ 726684 w 1614234"/>
              <a:gd name="connsiteY613" fmla="*/ 2674499 h 4099774"/>
              <a:gd name="connsiteX614" fmla="*/ 819322 w 1614234"/>
              <a:gd name="connsiteY614" fmla="*/ 2797006 h 4099774"/>
              <a:gd name="connsiteX615" fmla="*/ 873252 w 1614234"/>
              <a:gd name="connsiteY615" fmla="*/ 2833496 h 4099774"/>
              <a:gd name="connsiteX616" fmla="*/ 850946 w 1614234"/>
              <a:gd name="connsiteY616" fmla="*/ 2824375 h 4099774"/>
              <a:gd name="connsiteX617" fmla="*/ 910787 w 1614234"/>
              <a:gd name="connsiteY617" fmla="*/ 2941374 h 4099774"/>
              <a:gd name="connsiteX618" fmla="*/ 785377 w 1614234"/>
              <a:gd name="connsiteY618" fmla="*/ 2775457 h 4099774"/>
              <a:gd name="connsiteX619" fmla="*/ 783587 w 1614234"/>
              <a:gd name="connsiteY619" fmla="*/ 2754085 h 4099774"/>
              <a:gd name="connsiteX620" fmla="*/ 781735 w 1614234"/>
              <a:gd name="connsiteY620" fmla="*/ 2764931 h 4099774"/>
              <a:gd name="connsiteX621" fmla="*/ 762089 w 1614234"/>
              <a:gd name="connsiteY621" fmla="*/ 2755497 h 4099774"/>
              <a:gd name="connsiteX622" fmla="*/ 762957 w 1614234"/>
              <a:gd name="connsiteY622" fmla="*/ 2733812 h 4099774"/>
              <a:gd name="connsiteX623" fmla="*/ 755787 w 1614234"/>
              <a:gd name="connsiteY623" fmla="*/ 2745284 h 4099774"/>
              <a:gd name="connsiteX624" fmla="*/ 729658 w 1614234"/>
              <a:gd name="connsiteY624" fmla="*/ 2717594 h 4099774"/>
              <a:gd name="connsiteX625" fmla="*/ 719148 w 1614234"/>
              <a:gd name="connsiteY625" fmla="*/ 2718366 h 4099774"/>
              <a:gd name="connsiteX626" fmla="*/ 591548 w 1614234"/>
              <a:gd name="connsiteY626" fmla="*/ 2557788 h 4099774"/>
              <a:gd name="connsiteX627" fmla="*/ 504082 w 1614234"/>
              <a:gd name="connsiteY627" fmla="*/ 2432295 h 4099774"/>
              <a:gd name="connsiteX628" fmla="*/ 417146 w 1614234"/>
              <a:gd name="connsiteY628" fmla="*/ 2279609 h 4099774"/>
              <a:gd name="connsiteX629" fmla="*/ 415998 w 1614234"/>
              <a:gd name="connsiteY629" fmla="*/ 2263567 h 4099774"/>
              <a:gd name="connsiteX630" fmla="*/ 167220 w 1614234"/>
              <a:gd name="connsiteY630" fmla="*/ 2238134 h 4099774"/>
              <a:gd name="connsiteX631" fmla="*/ 174006 w 1614234"/>
              <a:gd name="connsiteY631" fmla="*/ 2256214 h 4099774"/>
              <a:gd name="connsiteX632" fmla="*/ 167220 w 1614234"/>
              <a:gd name="connsiteY632" fmla="*/ 2238134 h 4099774"/>
              <a:gd name="connsiteX633" fmla="*/ 794924 w 1614234"/>
              <a:gd name="connsiteY633" fmla="*/ 2227713 h 4099774"/>
              <a:gd name="connsiteX634" fmla="*/ 946376 w 1614234"/>
              <a:gd name="connsiteY634" fmla="*/ 2491441 h 4099774"/>
              <a:gd name="connsiteX635" fmla="*/ 1009199 w 1614234"/>
              <a:gd name="connsiteY635" fmla="*/ 2610793 h 4099774"/>
              <a:gd name="connsiteX636" fmla="*/ 1116901 w 1614234"/>
              <a:gd name="connsiteY636" fmla="*/ 2931554 h 4099774"/>
              <a:gd name="connsiteX637" fmla="*/ 1104279 w 1614234"/>
              <a:gd name="connsiteY637" fmla="*/ 2908288 h 4099774"/>
              <a:gd name="connsiteX638" fmla="*/ 1165046 w 1614234"/>
              <a:gd name="connsiteY638" fmla="*/ 3321331 h 4099774"/>
              <a:gd name="connsiteX639" fmla="*/ 1155449 w 1614234"/>
              <a:gd name="connsiteY639" fmla="*/ 3265356 h 4099774"/>
              <a:gd name="connsiteX640" fmla="*/ 1007302 w 1614234"/>
              <a:gd name="connsiteY640" fmla="*/ 2656698 h 4099774"/>
              <a:gd name="connsiteX641" fmla="*/ 1005171 w 1614234"/>
              <a:gd name="connsiteY641" fmla="*/ 2629819 h 4099774"/>
              <a:gd name="connsiteX642" fmla="*/ 975782 w 1614234"/>
              <a:gd name="connsiteY642" fmla="*/ 2562049 h 4099774"/>
              <a:gd name="connsiteX643" fmla="*/ 937415 w 1614234"/>
              <a:gd name="connsiteY643" fmla="*/ 2481541 h 4099774"/>
              <a:gd name="connsiteX644" fmla="*/ 817706 w 1614234"/>
              <a:gd name="connsiteY644" fmla="*/ 2285444 h 4099774"/>
              <a:gd name="connsiteX645" fmla="*/ 818011 w 1614234"/>
              <a:gd name="connsiteY645" fmla="*/ 2285268 h 4099774"/>
              <a:gd name="connsiteX646" fmla="*/ 794924 w 1614234"/>
              <a:gd name="connsiteY646" fmla="*/ 2227713 h 4099774"/>
              <a:gd name="connsiteX647" fmla="*/ 243595 w 1614234"/>
              <a:gd name="connsiteY647" fmla="*/ 2222149 h 4099774"/>
              <a:gd name="connsiteX648" fmla="*/ 250382 w 1614234"/>
              <a:gd name="connsiteY648" fmla="*/ 2240228 h 4099774"/>
              <a:gd name="connsiteX649" fmla="*/ 243595 w 1614234"/>
              <a:gd name="connsiteY649" fmla="*/ 2222149 h 4099774"/>
              <a:gd name="connsiteX650" fmla="*/ 159770 w 1614234"/>
              <a:gd name="connsiteY650" fmla="*/ 2211881 h 4099774"/>
              <a:gd name="connsiteX651" fmla="*/ 151939 w 1614234"/>
              <a:gd name="connsiteY651" fmla="*/ 2215181 h 4099774"/>
              <a:gd name="connsiteX652" fmla="*/ 166897 w 1614234"/>
              <a:gd name="connsiteY652" fmla="*/ 2235468 h 4099774"/>
              <a:gd name="connsiteX653" fmla="*/ 159770 w 1614234"/>
              <a:gd name="connsiteY653" fmla="*/ 2211881 h 4099774"/>
              <a:gd name="connsiteX654" fmla="*/ 543844 w 1614234"/>
              <a:gd name="connsiteY654" fmla="*/ 2210940 h 4099774"/>
              <a:gd name="connsiteX655" fmla="*/ 595215 w 1614234"/>
              <a:gd name="connsiteY655" fmla="*/ 2285164 h 4099774"/>
              <a:gd name="connsiteX656" fmla="*/ 676335 w 1614234"/>
              <a:gd name="connsiteY656" fmla="*/ 2435506 h 4099774"/>
              <a:gd name="connsiteX657" fmla="*/ 697614 w 1614234"/>
              <a:gd name="connsiteY657" fmla="*/ 2468848 h 4099774"/>
              <a:gd name="connsiteX658" fmla="*/ 745181 w 1614234"/>
              <a:gd name="connsiteY658" fmla="*/ 2527345 h 4099774"/>
              <a:gd name="connsiteX659" fmla="*/ 785723 w 1614234"/>
              <a:gd name="connsiteY659" fmla="*/ 2599674 h 4099774"/>
              <a:gd name="connsiteX660" fmla="*/ 793876 w 1614234"/>
              <a:gd name="connsiteY660" fmla="*/ 2599039 h 4099774"/>
              <a:gd name="connsiteX661" fmla="*/ 831117 w 1614234"/>
              <a:gd name="connsiteY661" fmla="*/ 2666350 h 4099774"/>
              <a:gd name="connsiteX662" fmla="*/ 798667 w 1614234"/>
              <a:gd name="connsiteY662" fmla="*/ 2625606 h 4099774"/>
              <a:gd name="connsiteX663" fmla="*/ 798235 w 1614234"/>
              <a:gd name="connsiteY663" fmla="*/ 2626263 h 4099774"/>
              <a:gd name="connsiteX664" fmla="*/ 543844 w 1614234"/>
              <a:gd name="connsiteY664" fmla="*/ 2210940 h 4099774"/>
              <a:gd name="connsiteX665" fmla="*/ 777354 w 1614234"/>
              <a:gd name="connsiteY665" fmla="*/ 2196786 h 4099774"/>
              <a:gd name="connsiteX666" fmla="*/ 786447 w 1614234"/>
              <a:gd name="connsiteY666" fmla="*/ 2225680 h 4099774"/>
              <a:gd name="connsiteX667" fmla="*/ 770827 w 1614234"/>
              <a:gd name="connsiteY667" fmla="*/ 2197219 h 4099774"/>
              <a:gd name="connsiteX668" fmla="*/ 777354 w 1614234"/>
              <a:gd name="connsiteY668" fmla="*/ 2196786 h 4099774"/>
              <a:gd name="connsiteX669" fmla="*/ 629937 w 1614234"/>
              <a:gd name="connsiteY669" fmla="*/ 2186493 h 4099774"/>
              <a:gd name="connsiteX670" fmla="*/ 642559 w 1614234"/>
              <a:gd name="connsiteY670" fmla="*/ 2209759 h 4099774"/>
              <a:gd name="connsiteX671" fmla="*/ 830085 w 1614234"/>
              <a:gd name="connsiteY671" fmla="*/ 2521915 h 4099774"/>
              <a:gd name="connsiteX672" fmla="*/ 847236 w 1614234"/>
              <a:gd name="connsiteY672" fmla="*/ 2536863 h 4099774"/>
              <a:gd name="connsiteX673" fmla="*/ 851364 w 1614234"/>
              <a:gd name="connsiteY673" fmla="*/ 2555257 h 4099774"/>
              <a:gd name="connsiteX674" fmla="*/ 853216 w 1614234"/>
              <a:gd name="connsiteY674" fmla="*/ 2544411 h 4099774"/>
              <a:gd name="connsiteX675" fmla="*/ 983415 w 1614234"/>
              <a:gd name="connsiteY675" fmla="*/ 2736895 h 4099774"/>
              <a:gd name="connsiteX676" fmla="*/ 988733 w 1614234"/>
              <a:gd name="connsiteY676" fmla="*/ 2736268 h 4099774"/>
              <a:gd name="connsiteX677" fmla="*/ 1040446 w 1614234"/>
              <a:gd name="connsiteY677" fmla="*/ 2815999 h 4099774"/>
              <a:gd name="connsiteX678" fmla="*/ 1031128 w 1614234"/>
              <a:gd name="connsiteY678" fmla="*/ 2797751 h 4099774"/>
              <a:gd name="connsiteX679" fmla="*/ 1030822 w 1614234"/>
              <a:gd name="connsiteY679" fmla="*/ 2797926 h 4099774"/>
              <a:gd name="connsiteX680" fmla="*/ 1027842 w 1614234"/>
              <a:gd name="connsiteY680" fmla="*/ 2795573 h 4099774"/>
              <a:gd name="connsiteX681" fmla="*/ 986048 w 1614234"/>
              <a:gd name="connsiteY681" fmla="*/ 2774482 h 4099774"/>
              <a:gd name="connsiteX682" fmla="*/ 936187 w 1614234"/>
              <a:gd name="connsiteY682" fmla="*/ 2683905 h 4099774"/>
              <a:gd name="connsiteX683" fmla="*/ 963402 w 1614234"/>
              <a:gd name="connsiteY683" fmla="*/ 2759855 h 4099774"/>
              <a:gd name="connsiteX684" fmla="*/ 987134 w 1614234"/>
              <a:gd name="connsiteY684" fmla="*/ 2822744 h 4099774"/>
              <a:gd name="connsiteX685" fmla="*/ 1044740 w 1614234"/>
              <a:gd name="connsiteY685" fmla="*/ 2980142 h 4099774"/>
              <a:gd name="connsiteX686" fmla="*/ 1107577 w 1614234"/>
              <a:gd name="connsiteY686" fmla="*/ 3207036 h 4099774"/>
              <a:gd name="connsiteX687" fmla="*/ 1123816 w 1614234"/>
              <a:gd name="connsiteY687" fmla="*/ 3278730 h 4099774"/>
              <a:gd name="connsiteX688" fmla="*/ 1066958 w 1614234"/>
              <a:gd name="connsiteY688" fmla="*/ 3059383 h 4099774"/>
              <a:gd name="connsiteX689" fmla="*/ 1039083 w 1614234"/>
              <a:gd name="connsiteY689" fmla="*/ 2975261 h 4099774"/>
              <a:gd name="connsiteX690" fmla="*/ 907059 w 1614234"/>
              <a:gd name="connsiteY690" fmla="*/ 2651021 h 4099774"/>
              <a:gd name="connsiteX691" fmla="*/ 674625 w 1614234"/>
              <a:gd name="connsiteY691" fmla="*/ 2280056 h 4099774"/>
              <a:gd name="connsiteX692" fmla="*/ 629937 w 1614234"/>
              <a:gd name="connsiteY692" fmla="*/ 2186493 h 4099774"/>
              <a:gd name="connsiteX693" fmla="*/ 530576 w 1614234"/>
              <a:gd name="connsiteY693" fmla="*/ 2182342 h 4099774"/>
              <a:gd name="connsiteX694" fmla="*/ 543216 w 1614234"/>
              <a:gd name="connsiteY694" fmla="*/ 2208450 h 4099774"/>
              <a:gd name="connsiteX695" fmla="*/ 530576 w 1614234"/>
              <a:gd name="connsiteY695" fmla="*/ 2182342 h 4099774"/>
              <a:gd name="connsiteX696" fmla="*/ 463417 w 1614234"/>
              <a:gd name="connsiteY696" fmla="*/ 2179156 h 4099774"/>
              <a:gd name="connsiteX697" fmla="*/ 480550 w 1614234"/>
              <a:gd name="connsiteY697" fmla="*/ 2191262 h 4099774"/>
              <a:gd name="connsiteX698" fmla="*/ 676909 w 1614234"/>
              <a:gd name="connsiteY698" fmla="*/ 2513800 h 4099774"/>
              <a:gd name="connsiteX699" fmla="*/ 540051 w 1614234"/>
              <a:gd name="connsiteY699" fmla="*/ 2302755 h 4099774"/>
              <a:gd name="connsiteX700" fmla="*/ 463417 w 1614234"/>
              <a:gd name="connsiteY700" fmla="*/ 2179156 h 4099774"/>
              <a:gd name="connsiteX701" fmla="*/ 453794 w 1614234"/>
              <a:gd name="connsiteY701" fmla="*/ 2161084 h 4099774"/>
              <a:gd name="connsiteX702" fmla="*/ 465754 w 1614234"/>
              <a:gd name="connsiteY702" fmla="*/ 2176177 h 4099774"/>
              <a:gd name="connsiteX703" fmla="*/ 453794 w 1614234"/>
              <a:gd name="connsiteY703" fmla="*/ 2161084 h 4099774"/>
              <a:gd name="connsiteX704" fmla="*/ 966990 w 1614234"/>
              <a:gd name="connsiteY704" fmla="*/ 2158924 h 4099774"/>
              <a:gd name="connsiteX705" fmla="*/ 978422 w 1614234"/>
              <a:gd name="connsiteY705" fmla="*/ 2201210 h 4099774"/>
              <a:gd name="connsiteX706" fmla="*/ 966990 w 1614234"/>
              <a:gd name="connsiteY706" fmla="*/ 2158924 h 4099774"/>
              <a:gd name="connsiteX707" fmla="*/ 247325 w 1614234"/>
              <a:gd name="connsiteY707" fmla="*/ 2134444 h 4099774"/>
              <a:gd name="connsiteX708" fmla="*/ 247550 w 1614234"/>
              <a:gd name="connsiteY708" fmla="*/ 2135536 h 4099774"/>
              <a:gd name="connsiteX709" fmla="*/ 386300 w 1614234"/>
              <a:gd name="connsiteY709" fmla="*/ 2405374 h 4099774"/>
              <a:gd name="connsiteX710" fmla="*/ 390428 w 1614234"/>
              <a:gd name="connsiteY710" fmla="*/ 2423768 h 4099774"/>
              <a:gd name="connsiteX711" fmla="*/ 474572 w 1614234"/>
              <a:gd name="connsiteY711" fmla="*/ 2541401 h 4099774"/>
              <a:gd name="connsiteX712" fmla="*/ 637648 w 1614234"/>
              <a:gd name="connsiteY712" fmla="*/ 2710015 h 4099774"/>
              <a:gd name="connsiteX713" fmla="*/ 638455 w 1614234"/>
              <a:gd name="connsiteY713" fmla="*/ 2720549 h 4099774"/>
              <a:gd name="connsiteX714" fmla="*/ 702510 w 1614234"/>
              <a:gd name="connsiteY714" fmla="*/ 2785821 h 4099774"/>
              <a:gd name="connsiteX715" fmla="*/ 661908 w 1614234"/>
              <a:gd name="connsiteY715" fmla="*/ 2745711 h 4099774"/>
              <a:gd name="connsiteX716" fmla="*/ 457907 w 1614234"/>
              <a:gd name="connsiteY716" fmla="*/ 2534321 h 4099774"/>
              <a:gd name="connsiteX717" fmla="*/ 453924 w 1614234"/>
              <a:gd name="connsiteY717" fmla="*/ 2518287 h 4099774"/>
              <a:gd name="connsiteX718" fmla="*/ 393718 w 1614234"/>
              <a:gd name="connsiteY718" fmla="*/ 2433683 h 4099774"/>
              <a:gd name="connsiteX719" fmla="*/ 285018 w 1614234"/>
              <a:gd name="connsiteY719" fmla="*/ 2239787 h 4099774"/>
              <a:gd name="connsiteX720" fmla="*/ 269882 w 1614234"/>
              <a:gd name="connsiteY720" fmla="*/ 2219193 h 4099774"/>
              <a:gd name="connsiteX721" fmla="*/ 261754 w 1614234"/>
              <a:gd name="connsiteY721" fmla="*/ 2181924 h 4099774"/>
              <a:gd name="connsiteX722" fmla="*/ 247325 w 1614234"/>
              <a:gd name="connsiteY722" fmla="*/ 2134444 h 4099774"/>
              <a:gd name="connsiteX723" fmla="*/ 105945 w 1614234"/>
              <a:gd name="connsiteY723" fmla="*/ 2108112 h 4099774"/>
              <a:gd name="connsiteX724" fmla="*/ 122712 w 1614234"/>
              <a:gd name="connsiteY724" fmla="*/ 2152613 h 4099774"/>
              <a:gd name="connsiteX725" fmla="*/ 105945 w 1614234"/>
              <a:gd name="connsiteY725" fmla="*/ 2108112 h 4099774"/>
              <a:gd name="connsiteX726" fmla="*/ 1388209 w 1614234"/>
              <a:gd name="connsiteY726" fmla="*/ 2042430 h 4099774"/>
              <a:gd name="connsiteX727" fmla="*/ 1344596 w 1614234"/>
              <a:gd name="connsiteY727" fmla="*/ 2142569 h 4099774"/>
              <a:gd name="connsiteX728" fmla="*/ 1389432 w 1614234"/>
              <a:gd name="connsiteY728" fmla="*/ 2379041 h 4099774"/>
              <a:gd name="connsiteX729" fmla="*/ 1390650 w 1614234"/>
              <a:gd name="connsiteY729" fmla="*/ 2378338 h 4099774"/>
              <a:gd name="connsiteX730" fmla="*/ 1395544 w 1614234"/>
              <a:gd name="connsiteY730" fmla="*/ 2337624 h 4099774"/>
              <a:gd name="connsiteX731" fmla="*/ 1400996 w 1614234"/>
              <a:gd name="connsiteY731" fmla="*/ 2372364 h 4099774"/>
              <a:gd name="connsiteX732" fmla="*/ 1385816 w 1614234"/>
              <a:gd name="connsiteY732" fmla="*/ 2386832 h 4099774"/>
              <a:gd name="connsiteX733" fmla="*/ 1394632 w 1614234"/>
              <a:gd name="connsiteY733" fmla="*/ 2394371 h 4099774"/>
              <a:gd name="connsiteX734" fmla="*/ 1395457 w 1614234"/>
              <a:gd name="connsiteY734" fmla="*/ 2407746 h 4099774"/>
              <a:gd name="connsiteX735" fmla="*/ 1384948 w 1614234"/>
              <a:gd name="connsiteY735" fmla="*/ 2408517 h 4099774"/>
              <a:gd name="connsiteX736" fmla="*/ 1389814 w 1614234"/>
              <a:gd name="connsiteY736" fmla="*/ 2510406 h 4099774"/>
              <a:gd name="connsiteX737" fmla="*/ 1386815 w 1614234"/>
              <a:gd name="connsiteY737" fmla="*/ 2505212 h 4099774"/>
              <a:gd name="connsiteX738" fmla="*/ 1375532 w 1614234"/>
              <a:gd name="connsiteY738" fmla="*/ 2605833 h 4099774"/>
              <a:gd name="connsiteX739" fmla="*/ 1360632 w 1614234"/>
              <a:gd name="connsiteY739" fmla="*/ 2658027 h 4099774"/>
              <a:gd name="connsiteX740" fmla="*/ 1369994 w 1614234"/>
              <a:gd name="connsiteY740" fmla="*/ 2641215 h 4099774"/>
              <a:gd name="connsiteX741" fmla="*/ 1363587 w 1614234"/>
              <a:gd name="connsiteY741" fmla="*/ 2698282 h 4099774"/>
              <a:gd name="connsiteX742" fmla="*/ 1360943 w 1614234"/>
              <a:gd name="connsiteY742" fmla="*/ 2806136 h 4099774"/>
              <a:gd name="connsiteX743" fmla="*/ 1360580 w 1614234"/>
              <a:gd name="connsiteY743" fmla="*/ 2838530 h 4099774"/>
              <a:gd name="connsiteX744" fmla="*/ 1373261 w 1614234"/>
              <a:gd name="connsiteY744" fmla="*/ 2829579 h 4099774"/>
              <a:gd name="connsiteX745" fmla="*/ 1378025 w 1614234"/>
              <a:gd name="connsiteY745" fmla="*/ 2894047 h 4099774"/>
              <a:gd name="connsiteX746" fmla="*/ 1367680 w 1614234"/>
              <a:gd name="connsiteY746" fmla="*/ 2900020 h 4099774"/>
              <a:gd name="connsiteX747" fmla="*/ 1376319 w 1614234"/>
              <a:gd name="connsiteY747" fmla="*/ 2907254 h 4099774"/>
              <a:gd name="connsiteX748" fmla="*/ 1369148 w 1614234"/>
              <a:gd name="connsiteY748" fmla="*/ 2918726 h 4099774"/>
              <a:gd name="connsiteX749" fmla="*/ 1365507 w 1614234"/>
              <a:gd name="connsiteY749" fmla="*/ 2908201 h 4099774"/>
              <a:gd name="connsiteX750" fmla="*/ 1381787 w 1614234"/>
              <a:gd name="connsiteY750" fmla="*/ 2944835 h 4099774"/>
              <a:gd name="connsiteX751" fmla="*/ 1397497 w 1614234"/>
              <a:gd name="connsiteY751" fmla="*/ 2798476 h 4099774"/>
              <a:gd name="connsiteX752" fmla="*/ 1400966 w 1614234"/>
              <a:gd name="connsiteY752" fmla="*/ 2703996 h 4099774"/>
              <a:gd name="connsiteX753" fmla="*/ 1395545 w 1614234"/>
              <a:gd name="connsiteY753" fmla="*/ 2526654 h 4099774"/>
              <a:gd name="connsiteX754" fmla="*/ 1405142 w 1614234"/>
              <a:gd name="connsiteY754" fmla="*/ 2582628 h 4099774"/>
              <a:gd name="connsiteX755" fmla="*/ 1415572 w 1614234"/>
              <a:gd name="connsiteY755" fmla="*/ 2261287 h 4099774"/>
              <a:gd name="connsiteX756" fmla="*/ 1421570 w 1614234"/>
              <a:gd name="connsiteY756" fmla="*/ 2271675 h 4099774"/>
              <a:gd name="connsiteX757" fmla="*/ 1416763 w 1614234"/>
              <a:gd name="connsiteY757" fmla="*/ 2242267 h 4099774"/>
              <a:gd name="connsiteX758" fmla="*/ 1411931 w 1614234"/>
              <a:gd name="connsiteY758" fmla="*/ 2250761 h 4099774"/>
              <a:gd name="connsiteX759" fmla="*/ 1388209 w 1614234"/>
              <a:gd name="connsiteY759" fmla="*/ 2042430 h 4099774"/>
              <a:gd name="connsiteX760" fmla="*/ 87690 w 1614234"/>
              <a:gd name="connsiteY760" fmla="*/ 2042061 h 4099774"/>
              <a:gd name="connsiteX761" fmla="*/ 94350 w 1614234"/>
              <a:gd name="connsiteY761" fmla="*/ 2060623 h 4099774"/>
              <a:gd name="connsiteX762" fmla="*/ 87690 w 1614234"/>
              <a:gd name="connsiteY762" fmla="*/ 2042061 h 4099774"/>
              <a:gd name="connsiteX763" fmla="*/ 839734 w 1614234"/>
              <a:gd name="connsiteY763" fmla="*/ 2011591 h 4099774"/>
              <a:gd name="connsiteX764" fmla="*/ 840214 w 1614234"/>
              <a:gd name="connsiteY764" fmla="*/ 2011721 h 4099774"/>
              <a:gd name="connsiteX765" fmla="*/ 890108 w 1614234"/>
              <a:gd name="connsiteY765" fmla="*/ 2212681 h 4099774"/>
              <a:gd name="connsiteX766" fmla="*/ 895281 w 1614234"/>
              <a:gd name="connsiteY766" fmla="*/ 2209695 h 4099774"/>
              <a:gd name="connsiteX767" fmla="*/ 905244 w 1614234"/>
              <a:gd name="connsiteY767" fmla="*/ 2233275 h 4099774"/>
              <a:gd name="connsiteX768" fmla="*/ 959911 w 1614234"/>
              <a:gd name="connsiteY768" fmla="*/ 2353260 h 4099774"/>
              <a:gd name="connsiteX769" fmla="*/ 960737 w 1614234"/>
              <a:gd name="connsiteY769" fmla="*/ 2366636 h 4099774"/>
              <a:gd name="connsiteX770" fmla="*/ 1019048 w 1614234"/>
              <a:gd name="connsiteY770" fmla="*/ 2497148 h 4099774"/>
              <a:gd name="connsiteX771" fmla="*/ 1037989 w 1614234"/>
              <a:gd name="connsiteY771" fmla="*/ 2533468 h 4099774"/>
              <a:gd name="connsiteX772" fmla="*/ 1114214 w 1614234"/>
              <a:gd name="connsiteY772" fmla="*/ 2724523 h 4099774"/>
              <a:gd name="connsiteX773" fmla="*/ 1141266 w 1614234"/>
              <a:gd name="connsiteY773" fmla="*/ 2795270 h 4099774"/>
              <a:gd name="connsiteX774" fmla="*/ 1142414 w 1614234"/>
              <a:gd name="connsiteY774" fmla="*/ 2811312 h 4099774"/>
              <a:gd name="connsiteX775" fmla="*/ 1173228 w 1614234"/>
              <a:gd name="connsiteY775" fmla="*/ 2932847 h 4099774"/>
              <a:gd name="connsiteX776" fmla="*/ 1040909 w 1614234"/>
              <a:gd name="connsiteY776" fmla="*/ 2568040 h 4099774"/>
              <a:gd name="connsiteX777" fmla="*/ 1004878 w 1614234"/>
              <a:gd name="connsiteY777" fmla="*/ 2484552 h 4099774"/>
              <a:gd name="connsiteX778" fmla="*/ 929800 w 1614234"/>
              <a:gd name="connsiteY778" fmla="*/ 2309538 h 4099774"/>
              <a:gd name="connsiteX779" fmla="*/ 924305 w 1614234"/>
              <a:gd name="connsiteY779" fmla="*/ 2309858 h 4099774"/>
              <a:gd name="connsiteX780" fmla="*/ 907537 w 1614234"/>
              <a:gd name="connsiteY780" fmla="*/ 2265357 h 4099774"/>
              <a:gd name="connsiteX781" fmla="*/ 897531 w 1614234"/>
              <a:gd name="connsiteY781" fmla="*/ 2276837 h 4099774"/>
              <a:gd name="connsiteX782" fmla="*/ 887891 w 1614234"/>
              <a:gd name="connsiteY782" fmla="*/ 2255923 h 4099774"/>
              <a:gd name="connsiteX783" fmla="*/ 902042 w 1614234"/>
              <a:gd name="connsiteY783" fmla="*/ 2265677 h 4099774"/>
              <a:gd name="connsiteX784" fmla="*/ 856353 w 1614234"/>
              <a:gd name="connsiteY784" fmla="*/ 2158433 h 4099774"/>
              <a:gd name="connsiteX785" fmla="*/ 839734 w 1614234"/>
              <a:gd name="connsiteY785" fmla="*/ 2011591 h 4099774"/>
              <a:gd name="connsiteX786" fmla="*/ 1553900 w 1614234"/>
              <a:gd name="connsiteY786" fmla="*/ 2000545 h 4099774"/>
              <a:gd name="connsiteX787" fmla="*/ 1546669 w 1614234"/>
              <a:gd name="connsiteY787" fmla="*/ 2044236 h 4099774"/>
              <a:gd name="connsiteX788" fmla="*/ 1553900 w 1614234"/>
              <a:gd name="connsiteY788" fmla="*/ 2000545 h 4099774"/>
              <a:gd name="connsiteX789" fmla="*/ 1364477 w 1614234"/>
              <a:gd name="connsiteY789" fmla="*/ 1979542 h 4099774"/>
              <a:gd name="connsiteX790" fmla="*/ 1346814 w 1614234"/>
              <a:gd name="connsiteY790" fmla="*/ 2099328 h 4099774"/>
              <a:gd name="connsiteX791" fmla="*/ 1364477 w 1614234"/>
              <a:gd name="connsiteY791" fmla="*/ 1979542 h 4099774"/>
              <a:gd name="connsiteX792" fmla="*/ 87344 w 1614234"/>
              <a:gd name="connsiteY792" fmla="*/ 1972598 h 4099774"/>
              <a:gd name="connsiteX793" fmla="*/ 215682 w 1614234"/>
              <a:gd name="connsiteY793" fmla="*/ 2321371 h 4099774"/>
              <a:gd name="connsiteX794" fmla="*/ 229832 w 1614234"/>
              <a:gd name="connsiteY794" fmla="*/ 2331127 h 4099774"/>
              <a:gd name="connsiteX795" fmla="*/ 264396 w 1614234"/>
              <a:gd name="connsiteY795" fmla="*/ 2395908 h 4099774"/>
              <a:gd name="connsiteX796" fmla="*/ 370802 w 1614234"/>
              <a:gd name="connsiteY796" fmla="*/ 2557723 h 4099774"/>
              <a:gd name="connsiteX797" fmla="*/ 376297 w 1614234"/>
              <a:gd name="connsiteY797" fmla="*/ 2557403 h 4099774"/>
              <a:gd name="connsiteX798" fmla="*/ 485261 w 1614234"/>
              <a:gd name="connsiteY798" fmla="*/ 2681483 h 4099774"/>
              <a:gd name="connsiteX799" fmla="*/ 260170 w 1614234"/>
              <a:gd name="connsiteY799" fmla="*/ 2404052 h 4099774"/>
              <a:gd name="connsiteX800" fmla="*/ 259258 w 1614234"/>
              <a:gd name="connsiteY800" fmla="*/ 2404578 h 4099774"/>
              <a:gd name="connsiteX801" fmla="*/ 175497 w 1614234"/>
              <a:gd name="connsiteY801" fmla="*/ 2257391 h 4099774"/>
              <a:gd name="connsiteX802" fmla="*/ 218333 w 1614234"/>
              <a:gd name="connsiteY802" fmla="*/ 2361802 h 4099774"/>
              <a:gd name="connsiteX803" fmla="*/ 235465 w 1614234"/>
              <a:gd name="connsiteY803" fmla="*/ 2373909 h 4099774"/>
              <a:gd name="connsiteX804" fmla="*/ 259197 w 1614234"/>
              <a:gd name="connsiteY804" fmla="*/ 2436796 h 4099774"/>
              <a:gd name="connsiteX805" fmla="*/ 188543 w 1614234"/>
              <a:gd name="connsiteY805" fmla="*/ 2320745 h 4099774"/>
              <a:gd name="connsiteX806" fmla="*/ 127938 w 1614234"/>
              <a:gd name="connsiteY806" fmla="*/ 2158151 h 4099774"/>
              <a:gd name="connsiteX807" fmla="*/ 153521 w 1614234"/>
              <a:gd name="connsiteY807" fmla="*/ 2210192 h 4099774"/>
              <a:gd name="connsiteX808" fmla="*/ 87344 w 1614234"/>
              <a:gd name="connsiteY808" fmla="*/ 1972598 h 4099774"/>
              <a:gd name="connsiteX809" fmla="*/ 709502 w 1614234"/>
              <a:gd name="connsiteY809" fmla="*/ 1953971 h 4099774"/>
              <a:gd name="connsiteX810" fmla="*/ 717674 w 1614234"/>
              <a:gd name="connsiteY810" fmla="*/ 1956178 h 4099774"/>
              <a:gd name="connsiteX811" fmla="*/ 728078 w 1614234"/>
              <a:gd name="connsiteY811" fmla="*/ 2022687 h 4099774"/>
              <a:gd name="connsiteX812" fmla="*/ 709502 w 1614234"/>
              <a:gd name="connsiteY812" fmla="*/ 1953971 h 4099774"/>
              <a:gd name="connsiteX813" fmla="*/ 1378011 w 1614234"/>
              <a:gd name="connsiteY813" fmla="*/ 1946062 h 4099774"/>
              <a:gd name="connsiteX814" fmla="*/ 1384653 w 1614234"/>
              <a:gd name="connsiteY814" fmla="*/ 1961783 h 4099774"/>
              <a:gd name="connsiteX815" fmla="*/ 1378011 w 1614234"/>
              <a:gd name="connsiteY815" fmla="*/ 1946062 h 4099774"/>
              <a:gd name="connsiteX816" fmla="*/ 80328 w 1614234"/>
              <a:gd name="connsiteY816" fmla="*/ 1945686 h 4099774"/>
              <a:gd name="connsiteX817" fmla="*/ 87293 w 1614234"/>
              <a:gd name="connsiteY817" fmla="*/ 1964073 h 4099774"/>
              <a:gd name="connsiteX818" fmla="*/ 80328 w 1614234"/>
              <a:gd name="connsiteY818" fmla="*/ 1945686 h 4099774"/>
              <a:gd name="connsiteX819" fmla="*/ 80391 w 1614234"/>
              <a:gd name="connsiteY819" fmla="*/ 1913468 h 4099774"/>
              <a:gd name="connsiteX820" fmla="*/ 82199 w 1614234"/>
              <a:gd name="connsiteY820" fmla="*/ 1937682 h 4099774"/>
              <a:gd name="connsiteX821" fmla="*/ 80391 w 1614234"/>
              <a:gd name="connsiteY821" fmla="*/ 1913468 h 4099774"/>
              <a:gd name="connsiteX822" fmla="*/ 604138 w 1614234"/>
              <a:gd name="connsiteY822" fmla="*/ 1875476 h 4099774"/>
              <a:gd name="connsiteX823" fmla="*/ 619349 w 1614234"/>
              <a:gd name="connsiteY823" fmla="*/ 1971392 h 4099774"/>
              <a:gd name="connsiteX824" fmla="*/ 604138 w 1614234"/>
              <a:gd name="connsiteY824" fmla="*/ 1875476 h 4099774"/>
              <a:gd name="connsiteX825" fmla="*/ 1484079 w 1614234"/>
              <a:gd name="connsiteY825" fmla="*/ 1857123 h 4099774"/>
              <a:gd name="connsiteX826" fmla="*/ 1470298 w 1614234"/>
              <a:gd name="connsiteY826" fmla="*/ 2313207 h 4099774"/>
              <a:gd name="connsiteX827" fmla="*/ 1470169 w 1614234"/>
              <a:gd name="connsiteY827" fmla="*/ 2313689 h 4099774"/>
              <a:gd name="connsiteX828" fmla="*/ 1468553 w 1614234"/>
              <a:gd name="connsiteY828" fmla="*/ 2152075 h 4099774"/>
              <a:gd name="connsiteX829" fmla="*/ 1470135 w 1614234"/>
              <a:gd name="connsiteY829" fmla="*/ 1958058 h 4099774"/>
              <a:gd name="connsiteX830" fmla="*/ 1472397 w 1614234"/>
              <a:gd name="connsiteY830" fmla="*/ 1879756 h 4099774"/>
              <a:gd name="connsiteX831" fmla="*/ 1476246 w 1614234"/>
              <a:gd name="connsiteY831" fmla="*/ 1860423 h 4099774"/>
              <a:gd name="connsiteX832" fmla="*/ 1478583 w 1614234"/>
              <a:gd name="connsiteY832" fmla="*/ 1857444 h 4099774"/>
              <a:gd name="connsiteX833" fmla="*/ 1484079 w 1614234"/>
              <a:gd name="connsiteY833" fmla="*/ 1857123 h 4099774"/>
              <a:gd name="connsiteX834" fmla="*/ 733809 w 1614234"/>
              <a:gd name="connsiteY834" fmla="*/ 1849905 h 4099774"/>
              <a:gd name="connsiteX835" fmla="*/ 729636 w 1614234"/>
              <a:gd name="connsiteY835" fmla="*/ 1866572 h 4099774"/>
              <a:gd name="connsiteX836" fmla="*/ 733809 w 1614234"/>
              <a:gd name="connsiteY836" fmla="*/ 1849905 h 4099774"/>
              <a:gd name="connsiteX837" fmla="*/ 827621 w 1614234"/>
              <a:gd name="connsiteY837" fmla="*/ 1845852 h 4099774"/>
              <a:gd name="connsiteX838" fmla="*/ 836233 w 1614234"/>
              <a:gd name="connsiteY838" fmla="*/ 1890988 h 4099774"/>
              <a:gd name="connsiteX839" fmla="*/ 827621 w 1614234"/>
              <a:gd name="connsiteY839" fmla="*/ 1845852 h 4099774"/>
              <a:gd name="connsiteX840" fmla="*/ 1085492 w 1614234"/>
              <a:gd name="connsiteY840" fmla="*/ 1841533 h 4099774"/>
              <a:gd name="connsiteX841" fmla="*/ 1094665 w 1614234"/>
              <a:gd name="connsiteY841" fmla="*/ 1861197 h 4099774"/>
              <a:gd name="connsiteX842" fmla="*/ 1097304 w 1614234"/>
              <a:gd name="connsiteY842" fmla="*/ 1893436 h 4099774"/>
              <a:gd name="connsiteX843" fmla="*/ 1152309 w 1614234"/>
              <a:gd name="connsiteY843" fmla="*/ 2123630 h 4099774"/>
              <a:gd name="connsiteX844" fmla="*/ 1241833 w 1614234"/>
              <a:gd name="connsiteY844" fmla="*/ 2453665 h 4099774"/>
              <a:gd name="connsiteX845" fmla="*/ 1243581 w 1614234"/>
              <a:gd name="connsiteY845" fmla="*/ 2510098 h 4099774"/>
              <a:gd name="connsiteX846" fmla="*/ 1226212 w 1614234"/>
              <a:gd name="connsiteY846" fmla="*/ 2425205 h 4099774"/>
              <a:gd name="connsiteX847" fmla="*/ 1188356 w 1614234"/>
              <a:gd name="connsiteY847" fmla="*/ 2314660 h 4099774"/>
              <a:gd name="connsiteX848" fmla="*/ 1150397 w 1614234"/>
              <a:gd name="connsiteY848" fmla="*/ 2166695 h 4099774"/>
              <a:gd name="connsiteX849" fmla="*/ 1089898 w 1614234"/>
              <a:gd name="connsiteY849" fmla="*/ 1899252 h 4099774"/>
              <a:gd name="connsiteX850" fmla="*/ 1085361 w 1614234"/>
              <a:gd name="connsiteY850" fmla="*/ 1839808 h 4099774"/>
              <a:gd name="connsiteX851" fmla="*/ 1085492 w 1614234"/>
              <a:gd name="connsiteY851" fmla="*/ 1841533 h 4099774"/>
              <a:gd name="connsiteX852" fmla="*/ 1085066 w 1614234"/>
              <a:gd name="connsiteY852" fmla="*/ 1840616 h 4099774"/>
              <a:gd name="connsiteX853" fmla="*/ 692014 w 1614234"/>
              <a:gd name="connsiteY853" fmla="*/ 1828815 h 4099774"/>
              <a:gd name="connsiteX854" fmla="*/ 706226 w 1614234"/>
              <a:gd name="connsiteY854" fmla="*/ 1911050 h 4099774"/>
              <a:gd name="connsiteX855" fmla="*/ 692014 w 1614234"/>
              <a:gd name="connsiteY855" fmla="*/ 1828815 h 4099774"/>
              <a:gd name="connsiteX856" fmla="*/ 81843 w 1614234"/>
              <a:gd name="connsiteY856" fmla="*/ 1824633 h 4099774"/>
              <a:gd name="connsiteX857" fmla="*/ 76304 w 1614234"/>
              <a:gd name="connsiteY857" fmla="*/ 1860014 h 4099774"/>
              <a:gd name="connsiteX858" fmla="*/ 81843 w 1614234"/>
              <a:gd name="connsiteY858" fmla="*/ 1824633 h 4099774"/>
              <a:gd name="connsiteX859" fmla="*/ 1083623 w 1614234"/>
              <a:gd name="connsiteY859" fmla="*/ 1817038 h 4099774"/>
              <a:gd name="connsiteX860" fmla="*/ 1089783 w 1614234"/>
              <a:gd name="connsiteY860" fmla="*/ 1827708 h 4099774"/>
              <a:gd name="connsiteX861" fmla="*/ 1085361 w 1614234"/>
              <a:gd name="connsiteY861" fmla="*/ 1839808 h 4099774"/>
              <a:gd name="connsiteX862" fmla="*/ 1083561 w 1614234"/>
              <a:gd name="connsiteY862" fmla="*/ 1816227 h 4099774"/>
              <a:gd name="connsiteX863" fmla="*/ 1083623 w 1614234"/>
              <a:gd name="connsiteY863" fmla="*/ 1817038 h 4099774"/>
              <a:gd name="connsiteX864" fmla="*/ 1083256 w 1614234"/>
              <a:gd name="connsiteY864" fmla="*/ 1816403 h 4099774"/>
              <a:gd name="connsiteX865" fmla="*/ 596759 w 1614234"/>
              <a:gd name="connsiteY865" fmla="*/ 1776262 h 4099774"/>
              <a:gd name="connsiteX866" fmla="*/ 605651 w 1614234"/>
              <a:gd name="connsiteY866" fmla="*/ 1859123 h 4099774"/>
              <a:gd name="connsiteX867" fmla="*/ 596759 w 1614234"/>
              <a:gd name="connsiteY867" fmla="*/ 1776262 h 4099774"/>
              <a:gd name="connsiteX868" fmla="*/ 686946 w 1614234"/>
              <a:gd name="connsiteY868" fmla="*/ 1764523 h 4099774"/>
              <a:gd name="connsiteX869" fmla="*/ 692415 w 1614234"/>
              <a:gd name="connsiteY869" fmla="*/ 1802104 h 4099774"/>
              <a:gd name="connsiteX870" fmla="*/ 686946 w 1614234"/>
              <a:gd name="connsiteY870" fmla="*/ 1764523 h 4099774"/>
              <a:gd name="connsiteX871" fmla="*/ 722640 w 1614234"/>
              <a:gd name="connsiteY871" fmla="*/ 1737804 h 4099774"/>
              <a:gd name="connsiteX872" fmla="*/ 733000 w 1614234"/>
              <a:gd name="connsiteY872" fmla="*/ 1839372 h 4099774"/>
              <a:gd name="connsiteX873" fmla="*/ 722640 w 1614234"/>
              <a:gd name="connsiteY873" fmla="*/ 1737804 h 4099774"/>
              <a:gd name="connsiteX874" fmla="*/ 1078086 w 1614234"/>
              <a:gd name="connsiteY874" fmla="*/ 1714690 h 4099774"/>
              <a:gd name="connsiteX875" fmla="*/ 1076469 w 1614234"/>
              <a:gd name="connsiteY875" fmla="*/ 1798323 h 4099774"/>
              <a:gd name="connsiteX876" fmla="*/ 1078086 w 1614234"/>
              <a:gd name="connsiteY876" fmla="*/ 1714690 h 4099774"/>
              <a:gd name="connsiteX877" fmla="*/ 526125 w 1614234"/>
              <a:gd name="connsiteY877" fmla="*/ 1550043 h 4099774"/>
              <a:gd name="connsiteX878" fmla="*/ 527530 w 1614234"/>
              <a:gd name="connsiteY878" fmla="*/ 1553056 h 4099774"/>
              <a:gd name="connsiteX879" fmla="*/ 526088 w 1614234"/>
              <a:gd name="connsiteY879" fmla="*/ 1552667 h 4099774"/>
              <a:gd name="connsiteX880" fmla="*/ 972865 w 1614234"/>
              <a:gd name="connsiteY880" fmla="*/ 1526117 h 4099774"/>
              <a:gd name="connsiteX881" fmla="*/ 995497 w 1614234"/>
              <a:gd name="connsiteY881" fmla="*/ 2036137 h 4099774"/>
              <a:gd name="connsiteX882" fmla="*/ 1011839 w 1614234"/>
              <a:gd name="connsiteY882" fmla="*/ 2145253 h 4099774"/>
              <a:gd name="connsiteX883" fmla="*/ 1020349 w 1614234"/>
              <a:gd name="connsiteY883" fmla="*/ 2257667 h 4099774"/>
              <a:gd name="connsiteX884" fmla="*/ 1043774 w 1614234"/>
              <a:gd name="connsiteY884" fmla="*/ 2320731 h 4099774"/>
              <a:gd name="connsiteX885" fmla="*/ 1090227 w 1614234"/>
              <a:gd name="connsiteY885" fmla="*/ 2473570 h 4099774"/>
              <a:gd name="connsiteX886" fmla="*/ 1089874 w 1614234"/>
              <a:gd name="connsiteY886" fmla="*/ 2472959 h 4099774"/>
              <a:gd name="connsiteX887" fmla="*/ 1074916 w 1614234"/>
              <a:gd name="connsiteY887" fmla="*/ 2452669 h 4099774"/>
              <a:gd name="connsiteX888" fmla="*/ 1039912 w 1614234"/>
              <a:gd name="connsiteY888" fmla="*/ 2344960 h 4099774"/>
              <a:gd name="connsiteX889" fmla="*/ 1097855 w 1614234"/>
              <a:gd name="connsiteY889" fmla="*/ 2612566 h 4099774"/>
              <a:gd name="connsiteX890" fmla="*/ 1073638 w 1614234"/>
              <a:gd name="connsiteY890" fmla="*/ 2541811 h 4099774"/>
              <a:gd name="connsiteX891" fmla="*/ 1048422 w 1614234"/>
              <a:gd name="connsiteY891" fmla="*/ 2457375 h 4099774"/>
              <a:gd name="connsiteX892" fmla="*/ 1022439 w 1614234"/>
              <a:gd name="connsiteY892" fmla="*/ 2327346 h 4099774"/>
              <a:gd name="connsiteX893" fmla="*/ 1010888 w 1614234"/>
              <a:gd name="connsiteY893" fmla="*/ 2244797 h 4099774"/>
              <a:gd name="connsiteX894" fmla="*/ 994928 w 1614234"/>
              <a:gd name="connsiteY894" fmla="*/ 2210828 h 4099774"/>
              <a:gd name="connsiteX895" fmla="*/ 998571 w 1614234"/>
              <a:gd name="connsiteY895" fmla="*/ 2221353 h 4099774"/>
              <a:gd name="connsiteX896" fmla="*/ 986299 w 1614234"/>
              <a:gd name="connsiteY896" fmla="*/ 2058150 h 4099774"/>
              <a:gd name="connsiteX897" fmla="*/ 972602 w 1614234"/>
              <a:gd name="connsiteY897" fmla="*/ 1841180 h 4099774"/>
              <a:gd name="connsiteX898" fmla="*/ 960259 w 1614234"/>
              <a:gd name="connsiteY898" fmla="*/ 1610392 h 4099774"/>
              <a:gd name="connsiteX899" fmla="*/ 972865 w 1614234"/>
              <a:gd name="connsiteY899" fmla="*/ 1526117 h 4099774"/>
              <a:gd name="connsiteX900" fmla="*/ 526603 w 1614234"/>
              <a:gd name="connsiteY900" fmla="*/ 1515815 h 4099774"/>
              <a:gd name="connsiteX901" fmla="*/ 526125 w 1614234"/>
              <a:gd name="connsiteY901" fmla="*/ 1550043 h 4099774"/>
              <a:gd name="connsiteX902" fmla="*/ 522897 w 1614234"/>
              <a:gd name="connsiteY902" fmla="*/ 1543122 h 4099774"/>
              <a:gd name="connsiteX903" fmla="*/ 523328 w 1614234"/>
              <a:gd name="connsiteY903" fmla="*/ 1533127 h 4099774"/>
              <a:gd name="connsiteX904" fmla="*/ 526792 w 1614234"/>
              <a:gd name="connsiteY904" fmla="*/ 1502359 h 4099774"/>
              <a:gd name="connsiteX905" fmla="*/ 527233 w 1614234"/>
              <a:gd name="connsiteY905" fmla="*/ 1512488 h 4099774"/>
              <a:gd name="connsiteX906" fmla="*/ 526603 w 1614234"/>
              <a:gd name="connsiteY906" fmla="*/ 1515815 h 4099774"/>
              <a:gd name="connsiteX907" fmla="*/ 1213495 w 1614234"/>
              <a:gd name="connsiteY907" fmla="*/ 1370893 h 4099774"/>
              <a:gd name="connsiteX908" fmla="*/ 1225005 w 1614234"/>
              <a:gd name="connsiteY908" fmla="*/ 1488502 h 4099774"/>
              <a:gd name="connsiteX909" fmla="*/ 1213495 w 1614234"/>
              <a:gd name="connsiteY909" fmla="*/ 1370893 h 4099774"/>
              <a:gd name="connsiteX910" fmla="*/ 1162122 w 1614234"/>
              <a:gd name="connsiteY910" fmla="*/ 1296668 h 4099774"/>
              <a:gd name="connsiteX911" fmla="*/ 1194467 w 1614234"/>
              <a:gd name="connsiteY911" fmla="*/ 1404693 h 4099774"/>
              <a:gd name="connsiteX912" fmla="*/ 1162122 w 1614234"/>
              <a:gd name="connsiteY912" fmla="*/ 1296668 h 4099774"/>
              <a:gd name="connsiteX913" fmla="*/ 828918 w 1614234"/>
              <a:gd name="connsiteY913" fmla="*/ 1291347 h 4099774"/>
              <a:gd name="connsiteX914" fmla="*/ 831685 w 1614234"/>
              <a:gd name="connsiteY914" fmla="*/ 1293533 h 4099774"/>
              <a:gd name="connsiteX915" fmla="*/ 954952 w 1614234"/>
              <a:gd name="connsiteY915" fmla="*/ 1927960 h 4099774"/>
              <a:gd name="connsiteX916" fmla="*/ 962990 w 1614234"/>
              <a:gd name="connsiteY916" fmla="*/ 2140049 h 4099774"/>
              <a:gd name="connsiteX917" fmla="*/ 878120 w 1614234"/>
              <a:gd name="connsiteY917" fmla="*/ 1443528 h 4099774"/>
              <a:gd name="connsiteX918" fmla="*/ 826834 w 1614234"/>
              <a:gd name="connsiteY918" fmla="*/ 1299184 h 4099774"/>
              <a:gd name="connsiteX919" fmla="*/ 829008 w 1614234"/>
              <a:gd name="connsiteY919" fmla="*/ 1291004 h 4099774"/>
              <a:gd name="connsiteX920" fmla="*/ 828918 w 1614234"/>
              <a:gd name="connsiteY920" fmla="*/ 1291347 h 4099774"/>
              <a:gd name="connsiteX921" fmla="*/ 828704 w 1614234"/>
              <a:gd name="connsiteY921" fmla="*/ 1291179 h 4099774"/>
              <a:gd name="connsiteX922" fmla="*/ 667087 w 1614234"/>
              <a:gd name="connsiteY922" fmla="*/ 1286717 h 4099774"/>
              <a:gd name="connsiteX923" fmla="*/ 675581 w 1614234"/>
              <a:gd name="connsiteY923" fmla="*/ 1291591 h 4099774"/>
              <a:gd name="connsiteX924" fmla="*/ 685975 w 1614234"/>
              <a:gd name="connsiteY924" fmla="*/ 1748787 h 4099774"/>
              <a:gd name="connsiteX925" fmla="*/ 665532 w 1614234"/>
              <a:gd name="connsiteY925" fmla="*/ 1583377 h 4099774"/>
              <a:gd name="connsiteX926" fmla="*/ 665090 w 1614234"/>
              <a:gd name="connsiteY926" fmla="*/ 1295203 h 4099774"/>
              <a:gd name="connsiteX927" fmla="*/ 667265 w 1614234"/>
              <a:gd name="connsiteY927" fmla="*/ 1287022 h 4099774"/>
              <a:gd name="connsiteX928" fmla="*/ 599006 w 1614234"/>
              <a:gd name="connsiteY928" fmla="*/ 1240469 h 4099774"/>
              <a:gd name="connsiteX929" fmla="*/ 607619 w 1614234"/>
              <a:gd name="connsiteY929" fmla="*/ 1285608 h 4099774"/>
              <a:gd name="connsiteX930" fmla="*/ 599006 w 1614234"/>
              <a:gd name="connsiteY930" fmla="*/ 1240469 h 4099774"/>
              <a:gd name="connsiteX931" fmla="*/ 721159 w 1614234"/>
              <a:gd name="connsiteY931" fmla="*/ 1213128 h 4099774"/>
              <a:gd name="connsiteX932" fmla="*/ 740649 w 1614234"/>
              <a:gd name="connsiteY932" fmla="*/ 1225096 h 4099774"/>
              <a:gd name="connsiteX933" fmla="*/ 789656 w 1614234"/>
              <a:gd name="connsiteY933" fmla="*/ 1444901 h 4099774"/>
              <a:gd name="connsiteX934" fmla="*/ 798341 w 1614234"/>
              <a:gd name="connsiteY934" fmla="*/ 1312376 h 4099774"/>
              <a:gd name="connsiteX935" fmla="*/ 806100 w 1614234"/>
              <a:gd name="connsiteY935" fmla="*/ 1486738 h 4099774"/>
              <a:gd name="connsiteX936" fmla="*/ 854306 w 1614234"/>
              <a:gd name="connsiteY936" fmla="*/ 1948995 h 4099774"/>
              <a:gd name="connsiteX937" fmla="*/ 854964 w 1614234"/>
              <a:gd name="connsiteY937" fmla="*/ 1949429 h 4099774"/>
              <a:gd name="connsiteX938" fmla="*/ 846469 w 1614234"/>
              <a:gd name="connsiteY938" fmla="*/ 1944557 h 4099774"/>
              <a:gd name="connsiteX939" fmla="*/ 846911 w 1614234"/>
              <a:gd name="connsiteY939" fmla="*/ 1987485 h 4099774"/>
              <a:gd name="connsiteX940" fmla="*/ 853276 w 1614234"/>
              <a:gd name="connsiteY940" fmla="*/ 1965478 h 4099774"/>
              <a:gd name="connsiteX941" fmla="*/ 887342 w 1614234"/>
              <a:gd name="connsiteY941" fmla="*/ 2167836 h 4099774"/>
              <a:gd name="connsiteX942" fmla="*/ 852424 w 1614234"/>
              <a:gd name="connsiteY942" fmla="*/ 1990005 h 4099774"/>
              <a:gd name="connsiteX943" fmla="*/ 847913 w 1614234"/>
              <a:gd name="connsiteY943" fmla="*/ 2001164 h 4099774"/>
              <a:gd name="connsiteX944" fmla="*/ 839758 w 1614234"/>
              <a:gd name="connsiteY944" fmla="*/ 2001799 h 4099774"/>
              <a:gd name="connsiteX945" fmla="*/ 841611 w 1614234"/>
              <a:gd name="connsiteY945" fmla="*/ 1990951 h 4099774"/>
              <a:gd name="connsiteX946" fmla="*/ 829616 w 1614234"/>
              <a:gd name="connsiteY946" fmla="*/ 1970175 h 4099774"/>
              <a:gd name="connsiteX947" fmla="*/ 796785 w 1614234"/>
              <a:gd name="connsiteY947" fmla="*/ 1609036 h 4099774"/>
              <a:gd name="connsiteX948" fmla="*/ 730800 w 1614234"/>
              <a:gd name="connsiteY948" fmla="*/ 1234042 h 4099774"/>
              <a:gd name="connsiteX949" fmla="*/ 721159 w 1614234"/>
              <a:gd name="connsiteY949" fmla="*/ 1213128 h 4099774"/>
              <a:gd name="connsiteX950" fmla="*/ 685880 w 1614234"/>
              <a:gd name="connsiteY950" fmla="*/ 1180128 h 4099774"/>
              <a:gd name="connsiteX951" fmla="*/ 697034 w 1614234"/>
              <a:gd name="connsiteY951" fmla="*/ 1184689 h 4099774"/>
              <a:gd name="connsiteX952" fmla="*/ 692521 w 1614234"/>
              <a:gd name="connsiteY952" fmla="*/ 1195849 h 4099774"/>
              <a:gd name="connsiteX953" fmla="*/ 681368 w 1614234"/>
              <a:gd name="connsiteY953" fmla="*/ 1191288 h 4099774"/>
              <a:gd name="connsiteX954" fmla="*/ 685880 w 1614234"/>
              <a:gd name="connsiteY954" fmla="*/ 1180128 h 4099774"/>
              <a:gd name="connsiteX955" fmla="*/ 1140992 w 1614234"/>
              <a:gd name="connsiteY955" fmla="*/ 1160988 h 4099774"/>
              <a:gd name="connsiteX956" fmla="*/ 1194452 w 1614234"/>
              <a:gd name="connsiteY956" fmla="*/ 1297151 h 4099774"/>
              <a:gd name="connsiteX957" fmla="*/ 1140992 w 1614234"/>
              <a:gd name="connsiteY957" fmla="*/ 1160988 h 4099774"/>
              <a:gd name="connsiteX958" fmla="*/ 590740 w 1614234"/>
              <a:gd name="connsiteY958" fmla="*/ 1160100 h 4099774"/>
              <a:gd name="connsiteX959" fmla="*/ 590787 w 1614234"/>
              <a:gd name="connsiteY959" fmla="*/ 1160249 h 4099774"/>
              <a:gd name="connsiteX960" fmla="*/ 590436 w 1614234"/>
              <a:gd name="connsiteY960" fmla="*/ 1160276 h 4099774"/>
              <a:gd name="connsiteX961" fmla="*/ 600944 w 1614234"/>
              <a:gd name="connsiteY961" fmla="*/ 1159505 h 4099774"/>
              <a:gd name="connsiteX962" fmla="*/ 596093 w 1614234"/>
              <a:gd name="connsiteY962" fmla="*/ 1165157 h 4099774"/>
              <a:gd name="connsiteX963" fmla="*/ 602735 w 1614234"/>
              <a:gd name="connsiteY963" fmla="*/ 1180877 h 4099774"/>
              <a:gd name="connsiteX964" fmla="*/ 592882 w 1614234"/>
              <a:gd name="connsiteY964" fmla="*/ 1166973 h 4099774"/>
              <a:gd name="connsiteX965" fmla="*/ 590787 w 1614234"/>
              <a:gd name="connsiteY965" fmla="*/ 1160249 h 4099774"/>
              <a:gd name="connsiteX966" fmla="*/ 599295 w 1614234"/>
              <a:gd name="connsiteY966" fmla="*/ 1132753 h 4099774"/>
              <a:gd name="connsiteX967" fmla="*/ 598991 w 1614234"/>
              <a:gd name="connsiteY967" fmla="*/ 1132929 h 4099774"/>
              <a:gd name="connsiteX968" fmla="*/ 589628 w 1614234"/>
              <a:gd name="connsiteY968" fmla="*/ 1149740 h 4099774"/>
              <a:gd name="connsiteX969" fmla="*/ 588804 w 1614234"/>
              <a:gd name="connsiteY969" fmla="*/ 1136366 h 4099774"/>
              <a:gd name="connsiteX970" fmla="*/ 599295 w 1614234"/>
              <a:gd name="connsiteY970" fmla="*/ 1132753 h 4099774"/>
              <a:gd name="connsiteX971" fmla="*/ 1601447 w 1614234"/>
              <a:gd name="connsiteY971" fmla="*/ 1103319 h 4099774"/>
              <a:gd name="connsiteX972" fmla="*/ 1606784 w 1614234"/>
              <a:gd name="connsiteY972" fmla="*/ 1105534 h 4099774"/>
              <a:gd name="connsiteX973" fmla="*/ 1614234 w 1614234"/>
              <a:gd name="connsiteY973" fmla="*/ 1265884 h 4099774"/>
              <a:gd name="connsiteX974" fmla="*/ 1614234 w 1614234"/>
              <a:gd name="connsiteY974" fmla="*/ 1685523 h 4099774"/>
              <a:gd name="connsiteX975" fmla="*/ 1604761 w 1614234"/>
              <a:gd name="connsiteY975" fmla="*/ 1758980 h 4099774"/>
              <a:gd name="connsiteX976" fmla="*/ 1580152 w 1614234"/>
              <a:gd name="connsiteY976" fmla="*/ 1963796 h 4099774"/>
              <a:gd name="connsiteX977" fmla="*/ 1560565 w 1614234"/>
              <a:gd name="connsiteY977" fmla="*/ 2167390 h 4099774"/>
              <a:gd name="connsiteX978" fmla="*/ 1552647 w 1614234"/>
              <a:gd name="connsiteY978" fmla="*/ 2240811 h 4099774"/>
              <a:gd name="connsiteX979" fmla="*/ 1611729 w 1614234"/>
              <a:gd name="connsiteY979" fmla="*/ 1423292 h 4099774"/>
              <a:gd name="connsiteX980" fmla="*/ 1600839 w 1614234"/>
              <a:gd name="connsiteY980" fmla="*/ 1103670 h 4099774"/>
              <a:gd name="connsiteX981" fmla="*/ 1607011 w 1614234"/>
              <a:gd name="connsiteY981" fmla="*/ 1030036 h 4099774"/>
              <a:gd name="connsiteX982" fmla="*/ 1606099 w 1614234"/>
              <a:gd name="connsiteY982" fmla="*/ 1086783 h 4099774"/>
              <a:gd name="connsiteX983" fmla="*/ 1599338 w 1614234"/>
              <a:gd name="connsiteY983" fmla="*/ 1030800 h 4099774"/>
              <a:gd name="connsiteX984" fmla="*/ 1598858 w 1614234"/>
              <a:gd name="connsiteY984" fmla="*/ 1030670 h 4099774"/>
              <a:gd name="connsiteX985" fmla="*/ 1607011 w 1614234"/>
              <a:gd name="connsiteY985" fmla="*/ 1030036 h 4099774"/>
              <a:gd name="connsiteX986" fmla="*/ 1594979 w 1614234"/>
              <a:gd name="connsiteY986" fmla="*/ 947357 h 4099774"/>
              <a:gd name="connsiteX987" fmla="*/ 1598213 w 1614234"/>
              <a:gd name="connsiteY987" fmla="*/ 1025338 h 4099774"/>
              <a:gd name="connsiteX988" fmla="*/ 1594979 w 1614234"/>
              <a:gd name="connsiteY988" fmla="*/ 947357 h 4099774"/>
              <a:gd name="connsiteX989" fmla="*/ 254150 w 1614234"/>
              <a:gd name="connsiteY989" fmla="*/ 939708 h 4099774"/>
              <a:gd name="connsiteX990" fmla="*/ 299413 w 1614234"/>
              <a:gd name="connsiteY990" fmla="*/ 1111568 h 4099774"/>
              <a:gd name="connsiteX991" fmla="*/ 254150 w 1614234"/>
              <a:gd name="connsiteY991" fmla="*/ 939708 h 4099774"/>
              <a:gd name="connsiteX992" fmla="*/ 1597199 w 1614234"/>
              <a:gd name="connsiteY992" fmla="*/ 904116 h 4099774"/>
              <a:gd name="connsiteX993" fmla="*/ 1602814 w 1614234"/>
              <a:gd name="connsiteY993" fmla="*/ 944058 h 4099774"/>
              <a:gd name="connsiteX994" fmla="*/ 1597199 w 1614234"/>
              <a:gd name="connsiteY994" fmla="*/ 904116 h 4099774"/>
              <a:gd name="connsiteX995" fmla="*/ 1516798 w 1614234"/>
              <a:gd name="connsiteY995" fmla="*/ 872400 h 4099774"/>
              <a:gd name="connsiteX996" fmla="*/ 1524006 w 1614234"/>
              <a:gd name="connsiteY996" fmla="*/ 892853 h 4099774"/>
              <a:gd name="connsiteX997" fmla="*/ 1522710 w 1614234"/>
              <a:gd name="connsiteY997" fmla="*/ 914938 h 4099774"/>
              <a:gd name="connsiteX998" fmla="*/ 1543902 w 1614234"/>
              <a:gd name="connsiteY998" fmla="*/ 1018401 h 4099774"/>
              <a:gd name="connsiteX999" fmla="*/ 1550117 w 1614234"/>
              <a:gd name="connsiteY999" fmla="*/ 1098734 h 4099774"/>
              <a:gd name="connsiteX1000" fmla="*/ 1546029 w 1614234"/>
              <a:gd name="connsiteY1000" fmla="*/ 1149982 h 4099774"/>
              <a:gd name="connsiteX1001" fmla="*/ 1545855 w 1614234"/>
              <a:gd name="connsiteY1001" fmla="*/ 1290222 h 4099774"/>
              <a:gd name="connsiteX1002" fmla="*/ 1520994 w 1614234"/>
              <a:gd name="connsiteY1002" fmla="*/ 1564084 h 4099774"/>
              <a:gd name="connsiteX1003" fmla="*/ 1521818 w 1614234"/>
              <a:gd name="connsiteY1003" fmla="*/ 1577458 h 4099774"/>
              <a:gd name="connsiteX1004" fmla="*/ 1487801 w 1614234"/>
              <a:gd name="connsiteY1004" fmla="*/ 1838271 h 4099774"/>
              <a:gd name="connsiteX1005" fmla="*/ 1485463 w 1614234"/>
              <a:gd name="connsiteY1005" fmla="*/ 1841251 h 4099774"/>
              <a:gd name="connsiteX1006" fmla="*/ 1501242 w 1614234"/>
              <a:gd name="connsiteY1006" fmla="*/ 1621928 h 4099774"/>
              <a:gd name="connsiteX1007" fmla="*/ 1508412 w 1614234"/>
              <a:gd name="connsiteY1007" fmla="*/ 1610455 h 4099774"/>
              <a:gd name="connsiteX1008" fmla="*/ 1524602 w 1614234"/>
              <a:gd name="connsiteY1008" fmla="*/ 973732 h 4099774"/>
              <a:gd name="connsiteX1009" fmla="*/ 1512406 w 1614234"/>
              <a:gd name="connsiteY1009" fmla="*/ 895985 h 4099774"/>
              <a:gd name="connsiteX1010" fmla="*/ 1516900 w 1614234"/>
              <a:gd name="connsiteY1010" fmla="*/ 871849 h 4099774"/>
              <a:gd name="connsiteX1011" fmla="*/ 1516798 w 1614234"/>
              <a:gd name="connsiteY1011" fmla="*/ 872400 h 4099774"/>
              <a:gd name="connsiteX1012" fmla="*/ 1516773 w 1614234"/>
              <a:gd name="connsiteY1012" fmla="*/ 872332 h 4099774"/>
              <a:gd name="connsiteX1013" fmla="*/ 1592305 w 1614234"/>
              <a:gd name="connsiteY1013" fmla="*/ 840129 h 4099774"/>
              <a:gd name="connsiteX1014" fmla="*/ 1598241 w 1614234"/>
              <a:gd name="connsiteY1014" fmla="*/ 882737 h 4099774"/>
              <a:gd name="connsiteX1015" fmla="*/ 1592305 w 1614234"/>
              <a:gd name="connsiteY1015" fmla="*/ 840129 h 4099774"/>
              <a:gd name="connsiteX1016" fmla="*/ 366432 w 1614234"/>
              <a:gd name="connsiteY1016" fmla="*/ 819986 h 4099774"/>
              <a:gd name="connsiteX1017" fmla="*/ 351855 w 1614234"/>
              <a:gd name="connsiteY1017" fmla="*/ 825041 h 4099774"/>
              <a:gd name="connsiteX1018" fmla="*/ 421558 w 1614234"/>
              <a:gd name="connsiteY1018" fmla="*/ 1285886 h 4099774"/>
              <a:gd name="connsiteX1019" fmla="*/ 332547 w 1614234"/>
              <a:gd name="connsiteY1019" fmla="*/ 821114 h 4099774"/>
              <a:gd name="connsiteX1020" fmla="*/ 273401 w 1614234"/>
              <a:gd name="connsiteY1020" fmla="*/ 822672 h 4099774"/>
              <a:gd name="connsiteX1021" fmla="*/ 302807 w 1614234"/>
              <a:gd name="connsiteY1021" fmla="*/ 893282 h 4099774"/>
              <a:gd name="connsiteX1022" fmla="*/ 358092 w 1614234"/>
              <a:gd name="connsiteY1022" fmla="*/ 1161201 h 4099774"/>
              <a:gd name="connsiteX1023" fmla="*/ 357003 w 1614234"/>
              <a:gd name="connsiteY1023" fmla="*/ 1217641 h 4099774"/>
              <a:gd name="connsiteX1024" fmla="*/ 285318 w 1614234"/>
              <a:gd name="connsiteY1024" fmla="*/ 872826 h 4099774"/>
              <a:gd name="connsiteX1025" fmla="*/ 252869 w 1614234"/>
              <a:gd name="connsiteY1025" fmla="*/ 832083 h 4099774"/>
              <a:gd name="connsiteX1026" fmla="*/ 251357 w 1614234"/>
              <a:gd name="connsiteY1026" fmla="*/ 848437 h 4099774"/>
              <a:gd name="connsiteX1027" fmla="*/ 225712 w 1614234"/>
              <a:gd name="connsiteY1027" fmla="*/ 828614 h 4099774"/>
              <a:gd name="connsiteX1028" fmla="*/ 250224 w 1614234"/>
              <a:gd name="connsiteY1028" fmla="*/ 939936 h 4099774"/>
              <a:gd name="connsiteX1029" fmla="*/ 213047 w 1614234"/>
              <a:gd name="connsiteY1029" fmla="*/ 840406 h 4099774"/>
              <a:gd name="connsiteX1030" fmla="*/ 173930 w 1614234"/>
              <a:gd name="connsiteY1030" fmla="*/ 821845 h 4099774"/>
              <a:gd name="connsiteX1031" fmla="*/ 213723 w 1614234"/>
              <a:gd name="connsiteY1031" fmla="*/ 956121 h 4099774"/>
              <a:gd name="connsiteX1032" fmla="*/ 198737 w 1614234"/>
              <a:gd name="connsiteY1032" fmla="*/ 1078436 h 4099774"/>
              <a:gd name="connsiteX1033" fmla="*/ 172918 w 1614234"/>
              <a:gd name="connsiteY1033" fmla="*/ 1198855 h 4099774"/>
              <a:gd name="connsiteX1034" fmla="*/ 172050 w 1614234"/>
              <a:gd name="connsiteY1034" fmla="*/ 1220541 h 4099774"/>
              <a:gd name="connsiteX1035" fmla="*/ 63117 w 1614234"/>
              <a:gd name="connsiteY1035" fmla="*/ 1802038 h 4099774"/>
              <a:gd name="connsiteX1036" fmla="*/ 48145 w 1614234"/>
              <a:gd name="connsiteY1036" fmla="*/ 2031893 h 4099774"/>
              <a:gd name="connsiteX1037" fmla="*/ 99624 w 1614234"/>
              <a:gd name="connsiteY1037" fmla="*/ 2284085 h 4099774"/>
              <a:gd name="connsiteX1038" fmla="*/ 123355 w 1614234"/>
              <a:gd name="connsiteY1038" fmla="*/ 2346972 h 4099774"/>
              <a:gd name="connsiteX1039" fmla="*/ 141168 w 1614234"/>
              <a:gd name="connsiteY1039" fmla="*/ 2370094 h 4099774"/>
              <a:gd name="connsiteX1040" fmla="*/ 254555 w 1614234"/>
              <a:gd name="connsiteY1040" fmla="*/ 2553137 h 4099774"/>
              <a:gd name="connsiteX1041" fmla="*/ 316438 w 1614234"/>
              <a:gd name="connsiteY1041" fmla="*/ 2626589 h 4099774"/>
              <a:gd name="connsiteX1042" fmla="*/ 323078 w 1614234"/>
              <a:gd name="connsiteY1042" fmla="*/ 2642309 h 4099774"/>
              <a:gd name="connsiteX1043" fmla="*/ 345062 w 1614234"/>
              <a:gd name="connsiteY1043" fmla="*/ 2648764 h 4099774"/>
              <a:gd name="connsiteX1044" fmla="*/ 418437 w 1614234"/>
              <a:gd name="connsiteY1044" fmla="*/ 2732285 h 4099774"/>
              <a:gd name="connsiteX1045" fmla="*/ 426269 w 1614234"/>
              <a:gd name="connsiteY1045" fmla="*/ 2728985 h 4099774"/>
              <a:gd name="connsiteX1046" fmla="*/ 438266 w 1614234"/>
              <a:gd name="connsiteY1046" fmla="*/ 2749761 h 4099774"/>
              <a:gd name="connsiteX1047" fmla="*/ 491210 w 1614234"/>
              <a:gd name="connsiteY1047" fmla="*/ 2775413 h 4099774"/>
              <a:gd name="connsiteX1048" fmla="*/ 491916 w 1614234"/>
              <a:gd name="connsiteY1048" fmla="*/ 2748525 h 4099774"/>
              <a:gd name="connsiteX1049" fmla="*/ 512387 w 1614234"/>
              <a:gd name="connsiteY1049" fmla="*/ 2771334 h 4099774"/>
              <a:gd name="connsiteX1050" fmla="*/ 552505 w 1614234"/>
              <a:gd name="connsiteY1050" fmla="*/ 2803576 h 4099774"/>
              <a:gd name="connsiteX1051" fmla="*/ 586468 w 1614234"/>
              <a:gd name="connsiteY1051" fmla="*/ 2827966 h 4099774"/>
              <a:gd name="connsiteX1052" fmla="*/ 595446 w 1614234"/>
              <a:gd name="connsiteY1052" fmla="*/ 2840708 h 4099774"/>
              <a:gd name="connsiteX1053" fmla="*/ 597784 w 1614234"/>
              <a:gd name="connsiteY1053" fmla="*/ 2837728 h 4099774"/>
              <a:gd name="connsiteX1054" fmla="*/ 607765 w 1614234"/>
              <a:gd name="connsiteY1054" fmla="*/ 2864151 h 4099774"/>
              <a:gd name="connsiteX1055" fmla="*/ 653861 w 1614234"/>
              <a:gd name="connsiteY1055" fmla="*/ 2903941 h 4099774"/>
              <a:gd name="connsiteX1056" fmla="*/ 666483 w 1614234"/>
              <a:gd name="connsiteY1056" fmla="*/ 2927208 h 4099774"/>
              <a:gd name="connsiteX1057" fmla="*/ 733374 w 1614234"/>
              <a:gd name="connsiteY1057" fmla="*/ 2992471 h 4099774"/>
              <a:gd name="connsiteX1058" fmla="*/ 790788 w 1614234"/>
              <a:gd name="connsiteY1058" fmla="*/ 3042023 h 4099774"/>
              <a:gd name="connsiteX1059" fmla="*/ 810113 w 1614234"/>
              <a:gd name="connsiteY1059" fmla="*/ 3048791 h 4099774"/>
              <a:gd name="connsiteX1060" fmla="*/ 893465 w 1614234"/>
              <a:gd name="connsiteY1060" fmla="*/ 3263432 h 4099774"/>
              <a:gd name="connsiteX1061" fmla="*/ 911278 w 1614234"/>
              <a:gd name="connsiteY1061" fmla="*/ 3286555 h 4099774"/>
              <a:gd name="connsiteX1062" fmla="*/ 938982 w 1614234"/>
              <a:gd name="connsiteY1062" fmla="*/ 3510919 h 4099774"/>
              <a:gd name="connsiteX1063" fmla="*/ 949107 w 1614234"/>
              <a:gd name="connsiteY1063" fmla="*/ 3539701 h 4099774"/>
              <a:gd name="connsiteX1064" fmla="*/ 935617 w 1614234"/>
              <a:gd name="connsiteY1064" fmla="*/ 3538120 h 4099774"/>
              <a:gd name="connsiteX1065" fmla="*/ 935998 w 1614234"/>
              <a:gd name="connsiteY1065" fmla="*/ 3613267 h 4099774"/>
              <a:gd name="connsiteX1066" fmla="*/ 931191 w 1614234"/>
              <a:gd name="connsiteY1066" fmla="*/ 3583858 h 4099774"/>
              <a:gd name="connsiteX1067" fmla="*/ 975130 w 1614234"/>
              <a:gd name="connsiteY1067" fmla="*/ 3739370 h 4099774"/>
              <a:gd name="connsiteX1068" fmla="*/ 929736 w 1614234"/>
              <a:gd name="connsiteY1068" fmla="*/ 3672694 h 4099774"/>
              <a:gd name="connsiteX1069" fmla="*/ 973296 w 1614234"/>
              <a:gd name="connsiteY1069" fmla="*/ 3753058 h 4099774"/>
              <a:gd name="connsiteX1070" fmla="*/ 985978 w 1614234"/>
              <a:gd name="connsiteY1070" fmla="*/ 3744106 h 4099774"/>
              <a:gd name="connsiteX1071" fmla="*/ 1028051 w 1614234"/>
              <a:gd name="connsiteY1071" fmla="*/ 3802924 h 4099774"/>
              <a:gd name="connsiteX1072" fmla="*/ 1072018 w 1614234"/>
              <a:gd name="connsiteY1072" fmla="*/ 3815833 h 4099774"/>
              <a:gd name="connsiteX1073" fmla="*/ 1119263 w 1614234"/>
              <a:gd name="connsiteY1073" fmla="*/ 3871663 h 4099774"/>
              <a:gd name="connsiteX1074" fmla="*/ 1127418 w 1614234"/>
              <a:gd name="connsiteY1074" fmla="*/ 3871029 h 4099774"/>
              <a:gd name="connsiteX1075" fmla="*/ 1173855 w 1614234"/>
              <a:gd name="connsiteY1075" fmla="*/ 3916326 h 4099774"/>
              <a:gd name="connsiteX1076" fmla="*/ 1143804 w 1614234"/>
              <a:gd name="connsiteY1076" fmla="*/ 3840384 h 4099774"/>
              <a:gd name="connsiteX1077" fmla="*/ 1147949 w 1614234"/>
              <a:gd name="connsiteY1077" fmla="*/ 3861619 h 4099774"/>
              <a:gd name="connsiteX1078" fmla="*/ 1158780 w 1614234"/>
              <a:gd name="connsiteY1078" fmla="*/ 3863514 h 4099774"/>
              <a:gd name="connsiteX1079" fmla="*/ 1190525 w 1614234"/>
              <a:gd name="connsiteY1079" fmla="*/ 3931145 h 4099774"/>
              <a:gd name="connsiteX1080" fmla="*/ 1210014 w 1614234"/>
              <a:gd name="connsiteY1080" fmla="*/ 3943114 h 4099774"/>
              <a:gd name="connsiteX1081" fmla="*/ 1216995 w 1614234"/>
              <a:gd name="connsiteY1081" fmla="*/ 3964342 h 4099774"/>
              <a:gd name="connsiteX1082" fmla="*/ 1320524 w 1614234"/>
              <a:gd name="connsiteY1082" fmla="*/ 4056526 h 4099774"/>
              <a:gd name="connsiteX1083" fmla="*/ 1354000 w 1614234"/>
              <a:gd name="connsiteY1083" fmla="*/ 4073048 h 4099774"/>
              <a:gd name="connsiteX1084" fmla="*/ 1284432 w 1614234"/>
              <a:gd name="connsiteY1084" fmla="*/ 4005255 h 4099774"/>
              <a:gd name="connsiteX1085" fmla="*/ 1123799 w 1614234"/>
              <a:gd name="connsiteY1085" fmla="*/ 3766382 h 4099774"/>
              <a:gd name="connsiteX1086" fmla="*/ 1060655 w 1614234"/>
              <a:gd name="connsiteY1086" fmla="*/ 3644366 h 4099774"/>
              <a:gd name="connsiteX1087" fmla="*/ 1235220 w 1614234"/>
              <a:gd name="connsiteY1087" fmla="*/ 3927747 h 4099774"/>
              <a:gd name="connsiteX1088" fmla="*/ 1285787 w 1614234"/>
              <a:gd name="connsiteY1088" fmla="*/ 3991437 h 4099774"/>
              <a:gd name="connsiteX1089" fmla="*/ 1332047 w 1614234"/>
              <a:gd name="connsiteY1089" fmla="*/ 4036428 h 4099774"/>
              <a:gd name="connsiteX1090" fmla="*/ 1366652 w 1614234"/>
              <a:gd name="connsiteY1090" fmla="*/ 4066151 h 4099774"/>
              <a:gd name="connsiteX1091" fmla="*/ 1371487 w 1614234"/>
              <a:gd name="connsiteY1091" fmla="*/ 4057656 h 4099774"/>
              <a:gd name="connsiteX1092" fmla="*/ 1372311 w 1614234"/>
              <a:gd name="connsiteY1092" fmla="*/ 4071031 h 4099774"/>
              <a:gd name="connsiteX1093" fmla="*/ 1404804 w 1614234"/>
              <a:gd name="connsiteY1093" fmla="*/ 4076714 h 4099774"/>
              <a:gd name="connsiteX1094" fmla="*/ 1381011 w 1614234"/>
              <a:gd name="connsiteY1094" fmla="*/ 4046047 h 4099774"/>
              <a:gd name="connsiteX1095" fmla="*/ 1352088 w 1614234"/>
              <a:gd name="connsiteY1095" fmla="*/ 3983303 h 4099774"/>
              <a:gd name="connsiteX1096" fmla="*/ 1347943 w 1614234"/>
              <a:gd name="connsiteY1096" fmla="*/ 3962068 h 4099774"/>
              <a:gd name="connsiteX1097" fmla="*/ 1335967 w 1614234"/>
              <a:gd name="connsiteY1097" fmla="*/ 3944133 h 4099774"/>
              <a:gd name="connsiteX1098" fmla="*/ 1335255 w 1614234"/>
              <a:gd name="connsiteY1098" fmla="*/ 3472788 h 4099774"/>
              <a:gd name="connsiteX1099" fmla="*/ 1370435 w 1614234"/>
              <a:gd name="connsiteY1099" fmla="*/ 3335556 h 4099774"/>
              <a:gd name="connsiteX1100" fmla="*/ 1349671 w 1614234"/>
              <a:gd name="connsiteY1100" fmla="*/ 3167479 h 4099774"/>
              <a:gd name="connsiteX1101" fmla="*/ 1305025 w 1614234"/>
              <a:gd name="connsiteY1101" fmla="*/ 3038856 h 4099774"/>
              <a:gd name="connsiteX1102" fmla="*/ 1312901 w 1614234"/>
              <a:gd name="connsiteY1102" fmla="*/ 3000495 h 4099774"/>
              <a:gd name="connsiteX1103" fmla="*/ 1335605 w 1614234"/>
              <a:gd name="connsiteY1103" fmla="*/ 3087604 h 4099774"/>
              <a:gd name="connsiteX1104" fmla="*/ 1290403 w 1614234"/>
              <a:gd name="connsiteY1104" fmla="*/ 2883527 h 4099774"/>
              <a:gd name="connsiteX1105" fmla="*/ 1272346 w 1614234"/>
              <a:gd name="connsiteY1105" fmla="*/ 3178310 h 4099774"/>
              <a:gd name="connsiteX1106" fmla="*/ 1294157 w 1614234"/>
              <a:gd name="connsiteY1106" fmla="*/ 3325007 h 4099774"/>
              <a:gd name="connsiteX1107" fmla="*/ 1285222 w 1614234"/>
              <a:gd name="connsiteY1107" fmla="*/ 3277204 h 4099774"/>
              <a:gd name="connsiteX1108" fmla="*/ 1268113 w 1614234"/>
              <a:gd name="connsiteY1108" fmla="*/ 3227196 h 4099774"/>
              <a:gd name="connsiteX1109" fmla="*/ 1281191 w 1614234"/>
              <a:gd name="connsiteY1109" fmla="*/ 3043246 h 4099774"/>
              <a:gd name="connsiteX1110" fmla="*/ 1288859 w 1614234"/>
              <a:gd name="connsiteY1110" fmla="*/ 2789498 h 4099774"/>
              <a:gd name="connsiteX1111" fmla="*/ 1279261 w 1614234"/>
              <a:gd name="connsiteY1111" fmla="*/ 2733523 h 4099774"/>
              <a:gd name="connsiteX1112" fmla="*/ 1298864 w 1614234"/>
              <a:gd name="connsiteY1112" fmla="*/ 2778018 h 4099774"/>
              <a:gd name="connsiteX1113" fmla="*/ 1337307 w 1614234"/>
              <a:gd name="connsiteY1113" fmla="*/ 2576164 h 4099774"/>
              <a:gd name="connsiteX1114" fmla="*/ 1336952 w 1614234"/>
              <a:gd name="connsiteY1114" fmla="*/ 2463116 h 4099774"/>
              <a:gd name="connsiteX1115" fmla="*/ 1345297 w 1614234"/>
              <a:gd name="connsiteY1115" fmla="*/ 2325082 h 4099774"/>
              <a:gd name="connsiteX1116" fmla="*/ 1311848 w 1614234"/>
              <a:gd name="connsiteY1116" fmla="*/ 2165957 h 4099774"/>
              <a:gd name="connsiteX1117" fmla="*/ 1318212 w 1614234"/>
              <a:gd name="connsiteY1117" fmla="*/ 2143951 h 4099774"/>
              <a:gd name="connsiteX1118" fmla="*/ 1309407 w 1614234"/>
              <a:gd name="connsiteY1118" fmla="*/ 1990967 h 4099774"/>
              <a:gd name="connsiteX1119" fmla="*/ 1297447 w 1614234"/>
              <a:gd name="connsiteY1119" fmla="*/ 1975874 h 4099774"/>
              <a:gd name="connsiteX1120" fmla="*/ 1273697 w 1614234"/>
              <a:gd name="connsiteY1120" fmla="*/ 1910145 h 4099774"/>
              <a:gd name="connsiteX1121" fmla="*/ 1247672 w 1614234"/>
              <a:gd name="connsiteY1121" fmla="*/ 1815175 h 4099774"/>
              <a:gd name="connsiteX1122" fmla="*/ 1190641 w 1614234"/>
              <a:gd name="connsiteY1122" fmla="*/ 1736071 h 4099774"/>
              <a:gd name="connsiteX1123" fmla="*/ 1155374 w 1614234"/>
              <a:gd name="connsiteY1123" fmla="*/ 1698176 h 4099774"/>
              <a:gd name="connsiteX1124" fmla="*/ 1102811 w 1614234"/>
              <a:gd name="connsiteY1124" fmla="*/ 1642972 h 4099774"/>
              <a:gd name="connsiteX1125" fmla="*/ 1030626 w 1614234"/>
              <a:gd name="connsiteY1125" fmla="*/ 1540433 h 4099774"/>
              <a:gd name="connsiteX1126" fmla="*/ 993022 w 1614234"/>
              <a:gd name="connsiteY1126" fmla="*/ 1505516 h 4099774"/>
              <a:gd name="connsiteX1127" fmla="*/ 1035771 w 1614234"/>
              <a:gd name="connsiteY1127" fmla="*/ 1680048 h 4099774"/>
              <a:gd name="connsiteX1128" fmla="*/ 1043325 w 1614234"/>
              <a:gd name="connsiteY1128" fmla="*/ 1639022 h 4099774"/>
              <a:gd name="connsiteX1129" fmla="*/ 1039578 w 1614234"/>
              <a:gd name="connsiteY1129" fmla="*/ 1695775 h 4099774"/>
              <a:gd name="connsiteX1130" fmla="*/ 1046541 w 1614234"/>
              <a:gd name="connsiteY1130" fmla="*/ 1714160 h 4099774"/>
              <a:gd name="connsiteX1131" fmla="*/ 1040663 w 1614234"/>
              <a:gd name="connsiteY1131" fmla="*/ 1744035 h 4099774"/>
              <a:gd name="connsiteX1132" fmla="*/ 1065426 w 1614234"/>
              <a:gd name="connsiteY1132" fmla="*/ 2035686 h 4099774"/>
              <a:gd name="connsiteX1133" fmla="*/ 1070921 w 1614234"/>
              <a:gd name="connsiteY1133" fmla="*/ 2035366 h 4099774"/>
              <a:gd name="connsiteX1134" fmla="*/ 1104308 w 1614234"/>
              <a:gd name="connsiteY1134" fmla="*/ 2226709 h 4099774"/>
              <a:gd name="connsiteX1135" fmla="*/ 1155951 w 1614234"/>
              <a:gd name="connsiteY1135" fmla="*/ 2484102 h 4099774"/>
              <a:gd name="connsiteX1136" fmla="*/ 1062706 w 1614234"/>
              <a:gd name="connsiteY1136" fmla="*/ 2068218 h 4099774"/>
              <a:gd name="connsiteX1137" fmla="*/ 1080342 w 1614234"/>
              <a:gd name="connsiteY1137" fmla="*/ 2336283 h 4099774"/>
              <a:gd name="connsiteX1138" fmla="*/ 1028669 w 1614234"/>
              <a:gd name="connsiteY1138" fmla="*/ 1723257 h 4099774"/>
              <a:gd name="connsiteX1139" fmla="*/ 964022 w 1614234"/>
              <a:gd name="connsiteY1139" fmla="*/ 1472151 h 4099774"/>
              <a:gd name="connsiteX1140" fmla="*/ 906990 w 1614234"/>
              <a:gd name="connsiteY1140" fmla="*/ 1393046 h 4099774"/>
              <a:gd name="connsiteX1141" fmla="*/ 822064 w 1614234"/>
              <a:gd name="connsiteY1141" fmla="*/ 1226978 h 4099774"/>
              <a:gd name="connsiteX1142" fmla="*/ 808739 w 1614234"/>
              <a:gd name="connsiteY1142" fmla="*/ 1230597 h 4099774"/>
              <a:gd name="connsiteX1143" fmla="*/ 763787 w 1614234"/>
              <a:gd name="connsiteY1143" fmla="*/ 1206849 h 4099774"/>
              <a:gd name="connsiteX1144" fmla="*/ 638274 w 1614234"/>
              <a:gd name="connsiteY1144" fmla="*/ 1108212 h 4099774"/>
              <a:gd name="connsiteX1145" fmla="*/ 698817 w 1614234"/>
              <a:gd name="connsiteY1145" fmla="*/ 1303024 h 4099774"/>
              <a:gd name="connsiteX1146" fmla="*/ 706197 w 1614234"/>
              <a:gd name="connsiteY1146" fmla="*/ 1402240 h 4099774"/>
              <a:gd name="connsiteX1147" fmla="*/ 716001 w 1614234"/>
              <a:gd name="connsiteY1147" fmla="*/ 1428356 h 4099774"/>
              <a:gd name="connsiteX1148" fmla="*/ 730594 w 1614234"/>
              <a:gd name="connsiteY1148" fmla="*/ 1726285 h 4099774"/>
              <a:gd name="connsiteX1149" fmla="*/ 710680 w 1614234"/>
              <a:gd name="connsiteY1149" fmla="*/ 1533680 h 4099774"/>
              <a:gd name="connsiteX1150" fmla="*/ 684362 w 1614234"/>
              <a:gd name="connsiteY1150" fmla="*/ 1293445 h 4099774"/>
              <a:gd name="connsiteX1151" fmla="*/ 606345 w 1614234"/>
              <a:gd name="connsiteY1151" fmla="*/ 1081018 h 4099774"/>
              <a:gd name="connsiteX1152" fmla="*/ 560084 w 1614234"/>
              <a:gd name="connsiteY1152" fmla="*/ 1036026 h 4099774"/>
              <a:gd name="connsiteX1153" fmla="*/ 524816 w 1614234"/>
              <a:gd name="connsiteY1153" fmla="*/ 998131 h 4099774"/>
              <a:gd name="connsiteX1154" fmla="*/ 598371 w 1614234"/>
              <a:gd name="connsiteY1154" fmla="*/ 1684890 h 4099774"/>
              <a:gd name="connsiteX1155" fmla="*/ 595447 w 1614234"/>
              <a:gd name="connsiteY1155" fmla="*/ 1755018 h 4099774"/>
              <a:gd name="connsiteX1156" fmla="*/ 567757 w 1614234"/>
              <a:gd name="connsiteY1156" fmla="*/ 1280510 h 4099774"/>
              <a:gd name="connsiteX1157" fmla="*/ 516662 w 1614234"/>
              <a:gd name="connsiteY1157" fmla="*/ 998766 h 4099774"/>
              <a:gd name="connsiteX1158" fmla="*/ 408063 w 1614234"/>
              <a:gd name="connsiteY1158" fmla="*/ 842290 h 4099774"/>
              <a:gd name="connsiteX1159" fmla="*/ 415191 w 1614234"/>
              <a:gd name="connsiteY1159" fmla="*/ 865878 h 4099774"/>
              <a:gd name="connsiteX1160" fmla="*/ 432297 w 1614234"/>
              <a:gd name="connsiteY1160" fmla="*/ 915886 h 4099774"/>
              <a:gd name="connsiteX1161" fmla="*/ 528340 w 1614234"/>
              <a:gd name="connsiteY1161" fmla="*/ 1391734 h 4099774"/>
              <a:gd name="connsiteX1162" fmla="*/ 526792 w 1614234"/>
              <a:gd name="connsiteY1162" fmla="*/ 1502359 h 4099774"/>
              <a:gd name="connsiteX1163" fmla="*/ 520936 w 1614234"/>
              <a:gd name="connsiteY1163" fmla="*/ 1367932 h 4099774"/>
              <a:gd name="connsiteX1164" fmla="*/ 441674 w 1614234"/>
              <a:gd name="connsiteY1164" fmla="*/ 950397 h 4099774"/>
              <a:gd name="connsiteX1165" fmla="*/ 381026 w 1614234"/>
              <a:gd name="connsiteY1165" fmla="*/ 822864 h 4099774"/>
              <a:gd name="connsiteX1166" fmla="*/ 366432 w 1614234"/>
              <a:gd name="connsiteY1166" fmla="*/ 819986 h 4099774"/>
              <a:gd name="connsiteX1167" fmla="*/ 152374 w 1614234"/>
              <a:gd name="connsiteY1167" fmla="*/ 806995 h 4099774"/>
              <a:gd name="connsiteX1168" fmla="*/ 155989 w 1614234"/>
              <a:gd name="connsiteY1168" fmla="*/ 821867 h 4099774"/>
              <a:gd name="connsiteX1169" fmla="*/ 164862 w 1614234"/>
              <a:gd name="connsiteY1169" fmla="*/ 830137 h 4099774"/>
              <a:gd name="connsiteX1170" fmla="*/ 164691 w 1614234"/>
              <a:gd name="connsiteY1170" fmla="*/ 830437 h 4099774"/>
              <a:gd name="connsiteX1171" fmla="*/ 164995 w 1614234"/>
              <a:gd name="connsiteY1171" fmla="*/ 830261 h 4099774"/>
              <a:gd name="connsiteX1172" fmla="*/ 164862 w 1614234"/>
              <a:gd name="connsiteY1172" fmla="*/ 830137 h 4099774"/>
              <a:gd name="connsiteX1173" fmla="*/ 169524 w 1614234"/>
              <a:gd name="connsiteY1173" fmla="*/ 821944 h 4099774"/>
              <a:gd name="connsiteX1174" fmla="*/ 169185 w 1614234"/>
              <a:gd name="connsiteY1174" fmla="*/ 816436 h 4099774"/>
              <a:gd name="connsiteX1175" fmla="*/ 152374 w 1614234"/>
              <a:gd name="connsiteY1175" fmla="*/ 806995 h 4099774"/>
              <a:gd name="connsiteX1176" fmla="*/ 1581649 w 1614234"/>
              <a:gd name="connsiteY1176" fmla="*/ 697993 h 4099774"/>
              <a:gd name="connsiteX1177" fmla="*/ 1590983 w 1614234"/>
              <a:gd name="connsiteY1177" fmla="*/ 823782 h 4099774"/>
              <a:gd name="connsiteX1178" fmla="*/ 1581649 w 1614234"/>
              <a:gd name="connsiteY1178" fmla="*/ 697993 h 4099774"/>
              <a:gd name="connsiteX1179" fmla="*/ 435406 w 1614234"/>
              <a:gd name="connsiteY1179" fmla="*/ 633562 h 4099774"/>
              <a:gd name="connsiteX1180" fmla="*/ 436077 w 1614234"/>
              <a:gd name="connsiteY1180" fmla="*/ 639941 h 4099774"/>
              <a:gd name="connsiteX1181" fmla="*/ 355590 w 1614234"/>
              <a:gd name="connsiteY1181" fmla="*/ 640374 h 4099774"/>
              <a:gd name="connsiteX1182" fmla="*/ 348420 w 1614234"/>
              <a:gd name="connsiteY1182" fmla="*/ 651847 h 4099774"/>
              <a:gd name="connsiteX1183" fmla="*/ 339604 w 1614234"/>
              <a:gd name="connsiteY1183" fmla="*/ 644307 h 4099774"/>
              <a:gd name="connsiteX1184" fmla="*/ 331450 w 1614234"/>
              <a:gd name="connsiteY1184" fmla="*/ 644942 h 4099774"/>
              <a:gd name="connsiteX1185" fmla="*/ 326617 w 1614234"/>
              <a:gd name="connsiteY1185" fmla="*/ 653435 h 4099774"/>
              <a:gd name="connsiteX1186" fmla="*/ 209308 w 1614234"/>
              <a:gd name="connsiteY1186" fmla="*/ 667388 h 4099774"/>
              <a:gd name="connsiteX1187" fmla="*/ 204475 w 1614234"/>
              <a:gd name="connsiteY1187" fmla="*/ 675881 h 4099774"/>
              <a:gd name="connsiteX1188" fmla="*/ 130648 w 1614234"/>
              <a:gd name="connsiteY1188" fmla="*/ 694878 h 4099774"/>
              <a:gd name="connsiteX1189" fmla="*/ 128475 w 1614234"/>
              <a:gd name="connsiteY1189" fmla="*/ 703058 h 4099774"/>
              <a:gd name="connsiteX1190" fmla="*/ 44303 w 1614234"/>
              <a:gd name="connsiteY1190" fmla="*/ 728028 h 4099774"/>
              <a:gd name="connsiteX1191" fmla="*/ 140026 w 1614234"/>
              <a:gd name="connsiteY1191" fmla="*/ 785606 h 4099774"/>
              <a:gd name="connsiteX1192" fmla="*/ 153370 w 1614234"/>
              <a:gd name="connsiteY1192" fmla="*/ 784828 h 4099774"/>
              <a:gd name="connsiteX1193" fmla="*/ 217487 w 1614234"/>
              <a:gd name="connsiteY1193" fmla="*/ 817880 h 4099774"/>
              <a:gd name="connsiteX1194" fmla="*/ 329623 w 1614234"/>
              <a:gd name="connsiteY1194" fmla="*/ 806915 h 4099774"/>
              <a:gd name="connsiteX1195" fmla="*/ 339647 w 1614234"/>
              <a:gd name="connsiteY1195" fmla="*/ 798275 h 4099774"/>
              <a:gd name="connsiteX1196" fmla="*/ 420735 w 1614234"/>
              <a:gd name="connsiteY1196" fmla="*/ 838233 h 4099774"/>
              <a:gd name="connsiteX1197" fmla="*/ 434060 w 1614234"/>
              <a:gd name="connsiteY1197" fmla="*/ 834614 h 4099774"/>
              <a:gd name="connsiteX1198" fmla="*/ 466170 w 1614234"/>
              <a:gd name="connsiteY1198" fmla="*/ 869850 h 4099774"/>
              <a:gd name="connsiteX1199" fmla="*/ 488935 w 1614234"/>
              <a:gd name="connsiteY1199" fmla="*/ 924740 h 4099774"/>
              <a:gd name="connsiteX1200" fmla="*/ 499428 w 1614234"/>
              <a:gd name="connsiteY1200" fmla="*/ 921128 h 4099774"/>
              <a:gd name="connsiteX1201" fmla="*/ 577930 w 1614234"/>
              <a:gd name="connsiteY1201" fmla="*/ 1036724 h 4099774"/>
              <a:gd name="connsiteX1202" fmla="*/ 606878 w 1614234"/>
              <a:gd name="connsiteY1202" fmla="*/ 1061563 h 4099774"/>
              <a:gd name="connsiteX1203" fmla="*/ 671802 w 1614234"/>
              <a:gd name="connsiteY1203" fmla="*/ 1105149 h 4099774"/>
              <a:gd name="connsiteX1204" fmla="*/ 700913 w 1614234"/>
              <a:gd name="connsiteY1204" fmla="*/ 1135192 h 4099774"/>
              <a:gd name="connsiteX1205" fmla="*/ 758504 w 1614234"/>
              <a:gd name="connsiteY1205" fmla="*/ 1185049 h 4099774"/>
              <a:gd name="connsiteX1206" fmla="*/ 774507 w 1614234"/>
              <a:gd name="connsiteY1206" fmla="*/ 1183958 h 4099774"/>
              <a:gd name="connsiteX1207" fmla="*/ 834095 w 1614234"/>
              <a:gd name="connsiteY1207" fmla="*/ 1225328 h 4099774"/>
              <a:gd name="connsiteX1208" fmla="*/ 844587 w 1614234"/>
              <a:gd name="connsiteY1208" fmla="*/ 1221715 h 4099774"/>
              <a:gd name="connsiteX1209" fmla="*/ 860529 w 1614234"/>
              <a:gd name="connsiteY1209" fmla="*/ 1252842 h 4099774"/>
              <a:gd name="connsiteX1210" fmla="*/ 873535 w 1614234"/>
              <a:gd name="connsiteY1210" fmla="*/ 1246555 h 4099774"/>
              <a:gd name="connsiteX1211" fmla="*/ 891285 w 1614234"/>
              <a:gd name="connsiteY1211" fmla="*/ 1301897 h 4099774"/>
              <a:gd name="connsiteX1212" fmla="*/ 936956 w 1614234"/>
              <a:gd name="connsiteY1212" fmla="*/ 1406299 h 4099774"/>
              <a:gd name="connsiteX1213" fmla="*/ 947448 w 1614234"/>
              <a:gd name="connsiteY1213" fmla="*/ 1402686 h 4099774"/>
              <a:gd name="connsiteX1214" fmla="*/ 956427 w 1614234"/>
              <a:gd name="connsiteY1214" fmla="*/ 1415428 h 4099774"/>
              <a:gd name="connsiteX1215" fmla="*/ 949238 w 1614234"/>
              <a:gd name="connsiteY1215" fmla="*/ 1424059 h 4099774"/>
              <a:gd name="connsiteX1216" fmla="*/ 956749 w 1614234"/>
              <a:gd name="connsiteY1216" fmla="*/ 1418094 h 4099774"/>
              <a:gd name="connsiteX1217" fmla="*/ 970857 w 1614234"/>
              <a:gd name="connsiteY1217" fmla="*/ 1462908 h 4099774"/>
              <a:gd name="connsiteX1218" fmla="*/ 984201 w 1614234"/>
              <a:gd name="connsiteY1218" fmla="*/ 1462130 h 4099774"/>
              <a:gd name="connsiteX1219" fmla="*/ 997484 w 1614234"/>
              <a:gd name="connsiteY1219" fmla="*/ 1493569 h 4099774"/>
              <a:gd name="connsiteX1220" fmla="*/ 1007977 w 1614234"/>
              <a:gd name="connsiteY1220" fmla="*/ 1489956 h 4099774"/>
              <a:gd name="connsiteX1221" fmla="*/ 1025788 w 1614234"/>
              <a:gd name="connsiteY1221" fmla="*/ 1513079 h 4099774"/>
              <a:gd name="connsiteX1222" fmla="*/ 1020617 w 1614234"/>
              <a:gd name="connsiteY1222" fmla="*/ 1516065 h 4099774"/>
              <a:gd name="connsiteX1223" fmla="*/ 1036960 w 1614234"/>
              <a:gd name="connsiteY1223" fmla="*/ 1520480 h 4099774"/>
              <a:gd name="connsiteX1224" fmla="*/ 1054431 w 1614234"/>
              <a:gd name="connsiteY1224" fmla="*/ 1538095 h 4099774"/>
              <a:gd name="connsiteX1225" fmla="*/ 1072389 w 1614234"/>
              <a:gd name="connsiteY1225" fmla="*/ 1563577 h 4099774"/>
              <a:gd name="connsiteX1226" fmla="*/ 1112142 w 1614234"/>
              <a:gd name="connsiteY1226" fmla="*/ 1628214 h 4099774"/>
              <a:gd name="connsiteX1227" fmla="*/ 1151920 w 1614234"/>
              <a:gd name="connsiteY1227" fmla="*/ 1654950 h 4099774"/>
              <a:gd name="connsiteX1228" fmla="*/ 1182354 w 1614234"/>
              <a:gd name="connsiteY1228" fmla="*/ 1701339 h 4099774"/>
              <a:gd name="connsiteX1229" fmla="*/ 1199165 w 1614234"/>
              <a:gd name="connsiteY1229" fmla="*/ 1710780 h 4099774"/>
              <a:gd name="connsiteX1230" fmla="*/ 1257842 w 1614234"/>
              <a:gd name="connsiteY1230" fmla="*/ 1808897 h 4099774"/>
              <a:gd name="connsiteX1231" fmla="*/ 1262692 w 1614234"/>
              <a:gd name="connsiteY1231" fmla="*/ 1803245 h 4099774"/>
              <a:gd name="connsiteX1232" fmla="*/ 1312144 w 1614234"/>
              <a:gd name="connsiteY1232" fmla="*/ 1961277 h 4099774"/>
              <a:gd name="connsiteX1233" fmla="*/ 1319169 w 1614234"/>
              <a:gd name="connsiteY1233" fmla="*/ 1947445 h 4099774"/>
              <a:gd name="connsiteX1234" fmla="*/ 1325489 w 1614234"/>
              <a:gd name="connsiteY1234" fmla="*/ 1960498 h 4099774"/>
              <a:gd name="connsiteX1235" fmla="*/ 1304360 w 1614234"/>
              <a:gd name="connsiteY1235" fmla="*/ 1824816 h 4099774"/>
              <a:gd name="connsiteX1236" fmla="*/ 1311851 w 1614234"/>
              <a:gd name="connsiteY1236" fmla="*/ 1816010 h 4099774"/>
              <a:gd name="connsiteX1237" fmla="*/ 1284400 w 1614234"/>
              <a:gd name="connsiteY1237" fmla="*/ 1667273 h 4099774"/>
              <a:gd name="connsiteX1238" fmla="*/ 1256158 w 1614234"/>
              <a:gd name="connsiteY1238" fmla="*/ 1615545 h 4099774"/>
              <a:gd name="connsiteX1239" fmla="*/ 1235730 w 1614234"/>
              <a:gd name="connsiteY1239" fmla="*/ 1557676 h 4099774"/>
              <a:gd name="connsiteX1240" fmla="*/ 1207810 w 1614234"/>
              <a:gd name="connsiteY1240" fmla="*/ 1508613 h 4099774"/>
              <a:gd name="connsiteX1241" fmla="*/ 1205406 w 1614234"/>
              <a:gd name="connsiteY1241" fmla="*/ 1494877 h 4099774"/>
              <a:gd name="connsiteX1242" fmla="*/ 1200450 w 1614234"/>
              <a:gd name="connsiteY1242" fmla="*/ 1482583 h 4099774"/>
              <a:gd name="connsiteX1243" fmla="*/ 1200616 w 1614234"/>
              <a:gd name="connsiteY1243" fmla="*/ 1481398 h 4099774"/>
              <a:gd name="connsiteX1244" fmla="*/ 1200360 w 1614234"/>
              <a:gd name="connsiteY1244" fmla="*/ 1482360 h 4099774"/>
              <a:gd name="connsiteX1245" fmla="*/ 1200450 w 1614234"/>
              <a:gd name="connsiteY1245" fmla="*/ 1482583 h 4099774"/>
              <a:gd name="connsiteX1246" fmla="*/ 1199473 w 1614234"/>
              <a:gd name="connsiteY1246" fmla="*/ 1489531 h 4099774"/>
              <a:gd name="connsiteX1247" fmla="*/ 1188740 w 1614234"/>
              <a:gd name="connsiteY1247" fmla="*/ 1500883 h 4099774"/>
              <a:gd name="connsiteX1248" fmla="*/ 1153459 w 1614234"/>
              <a:gd name="connsiteY1248" fmla="*/ 1355446 h 4099774"/>
              <a:gd name="connsiteX1249" fmla="*/ 1103788 w 1614234"/>
              <a:gd name="connsiteY1249" fmla="*/ 1127469 h 4099774"/>
              <a:gd name="connsiteX1250" fmla="*/ 979509 w 1614234"/>
              <a:gd name="connsiteY1250" fmla="*/ 974751 h 4099774"/>
              <a:gd name="connsiteX1251" fmla="*/ 960184 w 1614234"/>
              <a:gd name="connsiteY1251" fmla="*/ 967983 h 4099774"/>
              <a:gd name="connsiteX1252" fmla="*/ 864843 w 1614234"/>
              <a:gd name="connsiteY1252" fmla="*/ 880850 h 4099774"/>
              <a:gd name="connsiteX1253" fmla="*/ 854335 w 1614234"/>
              <a:gd name="connsiteY1253" fmla="*/ 881620 h 4099774"/>
              <a:gd name="connsiteX1254" fmla="*/ 714025 w 1614234"/>
              <a:gd name="connsiteY1254" fmla="*/ 767897 h 4099774"/>
              <a:gd name="connsiteX1255" fmla="*/ 658949 w 1614234"/>
              <a:gd name="connsiteY1255" fmla="*/ 715366 h 4099774"/>
              <a:gd name="connsiteX1256" fmla="*/ 636139 w 1614234"/>
              <a:gd name="connsiteY1256" fmla="*/ 695537 h 4099774"/>
              <a:gd name="connsiteX1257" fmla="*/ 595153 w 1614234"/>
              <a:gd name="connsiteY1257" fmla="*/ 684979 h 4099774"/>
              <a:gd name="connsiteX1258" fmla="*/ 567189 w 1614234"/>
              <a:gd name="connsiteY1258" fmla="*/ 670977 h 4099774"/>
              <a:gd name="connsiteX1259" fmla="*/ 558211 w 1614234"/>
              <a:gd name="connsiteY1259" fmla="*/ 658237 h 4099774"/>
              <a:gd name="connsiteX1260" fmla="*/ 515050 w 1614234"/>
              <a:gd name="connsiteY1260" fmla="*/ 655860 h 4099774"/>
              <a:gd name="connsiteX1261" fmla="*/ 508731 w 1614234"/>
              <a:gd name="connsiteY1261" fmla="*/ 642806 h 4099774"/>
              <a:gd name="connsiteX1262" fmla="*/ 501221 w 1614234"/>
              <a:gd name="connsiteY1262" fmla="*/ 648772 h 4099774"/>
              <a:gd name="connsiteX1263" fmla="*/ 449421 w 1614234"/>
              <a:gd name="connsiteY1263" fmla="*/ 639162 h 4099774"/>
              <a:gd name="connsiteX1264" fmla="*/ 439261 w 1614234"/>
              <a:gd name="connsiteY1264" fmla="*/ 633773 h 4099774"/>
              <a:gd name="connsiteX1265" fmla="*/ 435406 w 1614234"/>
              <a:gd name="connsiteY1265" fmla="*/ 633562 h 4099774"/>
              <a:gd name="connsiteX1266" fmla="*/ 1552669 w 1614234"/>
              <a:gd name="connsiteY1266" fmla="*/ 562768 h 4099774"/>
              <a:gd name="connsiteX1267" fmla="*/ 1574564 w 1614234"/>
              <a:gd name="connsiteY1267" fmla="*/ 639344 h 4099774"/>
              <a:gd name="connsiteX1268" fmla="*/ 1552669 w 1614234"/>
              <a:gd name="connsiteY1268" fmla="*/ 562768 h 4099774"/>
              <a:gd name="connsiteX1269" fmla="*/ 1529796 w 1614234"/>
              <a:gd name="connsiteY1269" fmla="*/ 332 h 4099774"/>
              <a:gd name="connsiteX1270" fmla="*/ 1560595 w 1614234"/>
              <a:gd name="connsiteY1270" fmla="*/ 14327 h 4099774"/>
              <a:gd name="connsiteX1271" fmla="*/ 1605954 w 1614234"/>
              <a:gd name="connsiteY1271" fmla="*/ 63201 h 4099774"/>
              <a:gd name="connsiteX1272" fmla="*/ 1614234 w 1614234"/>
              <a:gd name="connsiteY1272" fmla="*/ 68260 h 4099774"/>
              <a:gd name="connsiteX1273" fmla="*/ 1614234 w 1614234"/>
              <a:gd name="connsiteY1273" fmla="*/ 94697 h 4099774"/>
              <a:gd name="connsiteX1274" fmla="*/ 1612054 w 1614234"/>
              <a:gd name="connsiteY1274" fmla="*/ 91863 h 4099774"/>
              <a:gd name="connsiteX1275" fmla="*/ 1599823 w 1614234"/>
              <a:gd name="connsiteY1275" fmla="*/ 85786 h 4099774"/>
              <a:gd name="connsiteX1276" fmla="*/ 1556221 w 1614234"/>
              <a:gd name="connsiteY1276" fmla="*/ 40482 h 4099774"/>
              <a:gd name="connsiteX1277" fmla="*/ 1533575 w 1614234"/>
              <a:gd name="connsiteY1277" fmla="*/ 25853 h 4099774"/>
              <a:gd name="connsiteX1278" fmla="*/ 1482261 w 1614234"/>
              <a:gd name="connsiteY1278" fmla="*/ 24111 h 4099774"/>
              <a:gd name="connsiteX1279" fmla="*/ 1481940 w 1614234"/>
              <a:gd name="connsiteY1279" fmla="*/ 21446 h 4099774"/>
              <a:gd name="connsiteX1280" fmla="*/ 1481282 w 1614234"/>
              <a:gd name="connsiteY1280" fmla="*/ 21009 h 4099774"/>
              <a:gd name="connsiteX1281" fmla="*/ 1479108 w 1614234"/>
              <a:gd name="connsiteY1281" fmla="*/ 29190 h 4099774"/>
              <a:gd name="connsiteX1282" fmla="*/ 1420623 w 1614234"/>
              <a:gd name="connsiteY1282" fmla="*/ 38921 h 4099774"/>
              <a:gd name="connsiteX1283" fmla="*/ 1375246 w 1614234"/>
              <a:gd name="connsiteY1283" fmla="*/ 79785 h 4099774"/>
              <a:gd name="connsiteX1284" fmla="*/ 1327810 w 1614234"/>
              <a:gd name="connsiteY1284" fmla="*/ 161356 h 4099774"/>
              <a:gd name="connsiteX1285" fmla="*/ 1317300 w 1614234"/>
              <a:gd name="connsiteY1285" fmla="*/ 162127 h 4099774"/>
              <a:gd name="connsiteX1286" fmla="*/ 1267527 w 1614234"/>
              <a:gd name="connsiteY1286" fmla="*/ 246676 h 4099774"/>
              <a:gd name="connsiteX1287" fmla="*/ 1261710 w 1614234"/>
              <a:gd name="connsiteY1287" fmla="*/ 244331 h 4099774"/>
              <a:gd name="connsiteX1288" fmla="*/ 1237509 w 1614234"/>
              <a:gd name="connsiteY1288" fmla="*/ 281117 h 4099774"/>
              <a:gd name="connsiteX1289" fmla="*/ 1195130 w 1614234"/>
              <a:gd name="connsiteY1289" fmla="*/ 327175 h 4099774"/>
              <a:gd name="connsiteX1290" fmla="*/ 1189472 w 1614234"/>
              <a:gd name="connsiteY1290" fmla="*/ 322294 h 4099774"/>
              <a:gd name="connsiteX1291" fmla="*/ 1119643 w 1614234"/>
              <a:gd name="connsiteY1291" fmla="*/ 464864 h 4099774"/>
              <a:gd name="connsiteX1292" fmla="*/ 1102466 w 1614234"/>
              <a:gd name="connsiteY1292" fmla="*/ 592518 h 4099774"/>
              <a:gd name="connsiteX1293" fmla="*/ 1090928 w 1614234"/>
              <a:gd name="connsiteY1293" fmla="*/ 617511 h 4099774"/>
              <a:gd name="connsiteX1294" fmla="*/ 1082025 w 1614234"/>
              <a:gd name="connsiteY1294" fmla="*/ 680092 h 4099774"/>
              <a:gd name="connsiteX1295" fmla="*/ 1065831 w 1614234"/>
              <a:gd name="connsiteY1295" fmla="*/ 818585 h 4099774"/>
              <a:gd name="connsiteX1296" fmla="*/ 1035501 w 1614234"/>
              <a:gd name="connsiteY1296" fmla="*/ 950164 h 4099774"/>
              <a:gd name="connsiteX1297" fmla="*/ 1100499 w 1614234"/>
              <a:gd name="connsiteY1297" fmla="*/ 1061335 h 4099774"/>
              <a:gd name="connsiteX1298" fmla="*/ 1149212 w 1614234"/>
              <a:gd name="connsiteY1298" fmla="*/ 1135872 h 4099774"/>
              <a:gd name="connsiteX1299" fmla="*/ 1153339 w 1614234"/>
              <a:gd name="connsiteY1299" fmla="*/ 1154266 h 4099774"/>
              <a:gd name="connsiteX1300" fmla="*/ 1170491 w 1614234"/>
              <a:gd name="connsiteY1300" fmla="*/ 1169215 h 4099774"/>
              <a:gd name="connsiteX1301" fmla="*/ 1178279 w 1614234"/>
              <a:gd name="connsiteY1301" fmla="*/ 1200975 h 4099774"/>
              <a:gd name="connsiteX1302" fmla="*/ 1210139 w 1614234"/>
              <a:gd name="connsiteY1302" fmla="*/ 1301131 h 4099774"/>
              <a:gd name="connsiteX1303" fmla="*/ 1227245 w 1614234"/>
              <a:gd name="connsiteY1303" fmla="*/ 1351141 h 4099774"/>
              <a:gd name="connsiteX1304" fmla="*/ 1257286 w 1614234"/>
              <a:gd name="connsiteY1304" fmla="*/ 1572525 h 4099774"/>
              <a:gd name="connsiteX1305" fmla="*/ 1341300 w 1614234"/>
              <a:gd name="connsiteY1305" fmla="*/ 1795340 h 4099774"/>
              <a:gd name="connsiteX1306" fmla="*/ 1368107 w 1614234"/>
              <a:gd name="connsiteY1306" fmla="*/ 1938745 h 4099774"/>
              <a:gd name="connsiteX1307" fmla="*/ 1362300 w 1614234"/>
              <a:gd name="connsiteY1307" fmla="*/ 1790957 h 4099774"/>
              <a:gd name="connsiteX1308" fmla="*/ 1414047 w 1614234"/>
              <a:gd name="connsiteY1308" fmla="*/ 2226318 h 4099774"/>
              <a:gd name="connsiteX1309" fmla="*/ 1421025 w 1614234"/>
              <a:gd name="connsiteY1309" fmla="*/ 2352245 h 4099774"/>
              <a:gd name="connsiteX1310" fmla="*/ 1413798 w 1614234"/>
              <a:gd name="connsiteY1310" fmla="*/ 2648922 h 4099774"/>
              <a:gd name="connsiteX1311" fmla="*/ 1405966 w 1614234"/>
              <a:gd name="connsiteY1311" fmla="*/ 2652222 h 4099774"/>
              <a:gd name="connsiteX1312" fmla="*/ 1425114 w 1614234"/>
              <a:gd name="connsiteY1312" fmla="*/ 2903932 h 4099774"/>
              <a:gd name="connsiteX1313" fmla="*/ 1439004 w 1614234"/>
              <a:gd name="connsiteY1313" fmla="*/ 3228749 h 4099774"/>
              <a:gd name="connsiteX1314" fmla="*/ 1446084 w 1614234"/>
              <a:gd name="connsiteY1314" fmla="*/ 2684465 h 4099774"/>
              <a:gd name="connsiteX1315" fmla="*/ 1449831 w 1614234"/>
              <a:gd name="connsiteY1315" fmla="*/ 2627711 h 4099774"/>
              <a:gd name="connsiteX1316" fmla="*/ 1459460 w 1614234"/>
              <a:gd name="connsiteY1316" fmla="*/ 3144016 h 4099774"/>
              <a:gd name="connsiteX1317" fmla="*/ 1461207 w 1614234"/>
              <a:gd name="connsiteY1317" fmla="*/ 3200450 h 4099774"/>
              <a:gd name="connsiteX1318" fmla="*/ 1469744 w 1614234"/>
              <a:gd name="connsiteY1318" fmla="*/ 3170263 h 4099774"/>
              <a:gd name="connsiteX1319" fmla="*/ 1490992 w 1614234"/>
              <a:gd name="connsiteY1319" fmla="*/ 2743274 h 4099774"/>
              <a:gd name="connsiteX1320" fmla="*/ 1497120 w 1614234"/>
              <a:gd name="connsiteY1320" fmla="*/ 2648481 h 4099774"/>
              <a:gd name="connsiteX1321" fmla="*/ 1488304 w 1614234"/>
              <a:gd name="connsiteY1321" fmla="*/ 2640942 h 4099774"/>
              <a:gd name="connsiteX1322" fmla="*/ 1496650 w 1614234"/>
              <a:gd name="connsiteY1322" fmla="*/ 2502908 h 4099774"/>
              <a:gd name="connsiteX1323" fmla="*/ 1507126 w 1614234"/>
              <a:gd name="connsiteY1323" fmla="*/ 2391753 h 4099774"/>
              <a:gd name="connsiteX1324" fmla="*/ 1531782 w 1614234"/>
              <a:gd name="connsiteY1324" fmla="*/ 2147751 h 4099774"/>
              <a:gd name="connsiteX1325" fmla="*/ 1527314 w 1614234"/>
              <a:gd name="connsiteY1325" fmla="*/ 2123851 h 4099774"/>
              <a:gd name="connsiteX1326" fmla="*/ 1541230 w 1614234"/>
              <a:gd name="connsiteY1326" fmla="*/ 2060818 h 4099774"/>
              <a:gd name="connsiteX1327" fmla="*/ 1513637 w 1614234"/>
              <a:gd name="connsiteY1327" fmla="*/ 2512654 h 4099774"/>
              <a:gd name="connsiteX1328" fmla="*/ 1551417 w 1614234"/>
              <a:gd name="connsiteY1328" fmla="*/ 2302629 h 4099774"/>
              <a:gd name="connsiteX1329" fmla="*/ 1598734 w 1614234"/>
              <a:gd name="connsiteY1329" fmla="*/ 2180796 h 4099774"/>
              <a:gd name="connsiteX1330" fmla="*/ 1612973 w 1614234"/>
              <a:gd name="connsiteY1330" fmla="*/ 2120430 h 4099774"/>
              <a:gd name="connsiteX1331" fmla="*/ 1614234 w 1614234"/>
              <a:gd name="connsiteY1331" fmla="*/ 2118150 h 4099774"/>
              <a:gd name="connsiteX1332" fmla="*/ 1614234 w 1614234"/>
              <a:gd name="connsiteY1332" fmla="*/ 2192696 h 4099774"/>
              <a:gd name="connsiteX1333" fmla="*/ 1604211 w 1614234"/>
              <a:gd name="connsiteY1333" fmla="*/ 2218831 h 4099774"/>
              <a:gd name="connsiteX1334" fmla="*/ 1575452 w 1614234"/>
              <a:gd name="connsiteY1334" fmla="*/ 2309122 h 4099774"/>
              <a:gd name="connsiteX1335" fmla="*/ 1558202 w 1614234"/>
              <a:gd name="connsiteY1335" fmla="*/ 2859685 h 4099774"/>
              <a:gd name="connsiteX1336" fmla="*/ 1559289 w 1614234"/>
              <a:gd name="connsiteY1336" fmla="*/ 2907944 h 4099774"/>
              <a:gd name="connsiteX1337" fmla="*/ 1563329 w 1614234"/>
              <a:gd name="connsiteY1337" fmla="*/ 2996459 h 4099774"/>
              <a:gd name="connsiteX1338" fmla="*/ 1552776 w 1614234"/>
              <a:gd name="connsiteY1338" fmla="*/ 3032291 h 4099774"/>
              <a:gd name="connsiteX1339" fmla="*/ 1525106 w 1614234"/>
              <a:gd name="connsiteY1339" fmla="*/ 3163557 h 4099774"/>
              <a:gd name="connsiteX1340" fmla="*/ 1519065 w 1614234"/>
              <a:gd name="connsiteY1340" fmla="*/ 3188229 h 4099774"/>
              <a:gd name="connsiteX1341" fmla="*/ 1496977 w 1614234"/>
              <a:gd name="connsiteY1341" fmla="*/ 3249053 h 4099774"/>
              <a:gd name="connsiteX1342" fmla="*/ 1486469 w 1614234"/>
              <a:gd name="connsiteY1342" fmla="*/ 3249825 h 4099774"/>
              <a:gd name="connsiteX1343" fmla="*/ 1400843 w 1614234"/>
              <a:gd name="connsiteY1343" fmla="*/ 3363628 h 4099774"/>
              <a:gd name="connsiteX1344" fmla="*/ 1354572 w 1614234"/>
              <a:gd name="connsiteY1344" fmla="*/ 3464080 h 4099774"/>
              <a:gd name="connsiteX1345" fmla="*/ 1332602 w 1614234"/>
              <a:gd name="connsiteY1345" fmla="*/ 3810415 h 4099774"/>
              <a:gd name="connsiteX1346" fmla="*/ 1409124 w 1614234"/>
              <a:gd name="connsiteY1346" fmla="*/ 4042036 h 4099774"/>
              <a:gd name="connsiteX1347" fmla="*/ 1422938 w 1614234"/>
              <a:gd name="connsiteY1347" fmla="*/ 4046283 h 4099774"/>
              <a:gd name="connsiteX1348" fmla="*/ 1433723 w 1614234"/>
              <a:gd name="connsiteY1348" fmla="*/ 4083239 h 4099774"/>
              <a:gd name="connsiteX1349" fmla="*/ 1421040 w 1614234"/>
              <a:gd name="connsiteY1349" fmla="*/ 4092192 h 4099774"/>
              <a:gd name="connsiteX1350" fmla="*/ 1405037 w 1614234"/>
              <a:gd name="connsiteY1350" fmla="*/ 4093283 h 4099774"/>
              <a:gd name="connsiteX1351" fmla="*/ 1351385 w 1614234"/>
              <a:gd name="connsiteY1351" fmla="*/ 4094519 h 4099774"/>
              <a:gd name="connsiteX1352" fmla="*/ 1349075 w 1614234"/>
              <a:gd name="connsiteY1352" fmla="*/ 4099774 h 4099774"/>
              <a:gd name="connsiteX1353" fmla="*/ 1329212 w 1614234"/>
              <a:gd name="connsiteY1353" fmla="*/ 4099774 h 4099774"/>
              <a:gd name="connsiteX1354" fmla="*/ 1330272 w 1614234"/>
              <a:gd name="connsiteY1354" fmla="*/ 4094487 h 4099774"/>
              <a:gd name="connsiteX1355" fmla="*/ 1291154 w 1614234"/>
              <a:gd name="connsiteY1355" fmla="*/ 4075926 h 4099774"/>
              <a:gd name="connsiteX1356" fmla="*/ 1288962 w 1614234"/>
              <a:gd name="connsiteY1356" fmla="*/ 4081266 h 4099774"/>
              <a:gd name="connsiteX1357" fmla="*/ 1080452 w 1614234"/>
              <a:gd name="connsiteY1357" fmla="*/ 3881034 h 4099774"/>
              <a:gd name="connsiteX1358" fmla="*/ 1051019 w 1614234"/>
              <a:gd name="connsiteY1358" fmla="*/ 3848326 h 4099774"/>
              <a:gd name="connsiteX1359" fmla="*/ 966109 w 1614234"/>
              <a:gd name="connsiteY1359" fmla="*/ 3789798 h 4099774"/>
              <a:gd name="connsiteX1360" fmla="*/ 938509 w 1614234"/>
              <a:gd name="connsiteY1360" fmla="*/ 3743403 h 4099774"/>
              <a:gd name="connsiteX1361" fmla="*/ 892336 w 1614234"/>
              <a:gd name="connsiteY1361" fmla="*/ 3628290 h 4099774"/>
              <a:gd name="connsiteX1362" fmla="*/ 910661 w 1614234"/>
              <a:gd name="connsiteY1362" fmla="*/ 3516678 h 4099774"/>
              <a:gd name="connsiteX1363" fmla="*/ 851925 w 1614234"/>
              <a:gd name="connsiteY1363" fmla="*/ 3450780 h 4099774"/>
              <a:gd name="connsiteX1364" fmla="*/ 745840 w 1614234"/>
              <a:gd name="connsiteY1364" fmla="*/ 3291631 h 4099774"/>
              <a:gd name="connsiteX1365" fmla="*/ 742033 w 1614234"/>
              <a:gd name="connsiteY1365" fmla="*/ 3275904 h 4099774"/>
              <a:gd name="connsiteX1366" fmla="*/ 639164 w 1614234"/>
              <a:gd name="connsiteY1366" fmla="*/ 2946647 h 4099774"/>
              <a:gd name="connsiteX1367" fmla="*/ 628655 w 1614234"/>
              <a:gd name="connsiteY1367" fmla="*/ 2947418 h 4099774"/>
              <a:gd name="connsiteX1368" fmla="*/ 632359 w 1614234"/>
              <a:gd name="connsiteY1368" fmla="*/ 2925725 h 4099774"/>
              <a:gd name="connsiteX1369" fmla="*/ 610758 w 1614234"/>
              <a:gd name="connsiteY1369" fmla="*/ 2889717 h 4099774"/>
              <a:gd name="connsiteX1370" fmla="*/ 541529 w 1614234"/>
              <a:gd name="connsiteY1370" fmla="*/ 2827431 h 4099774"/>
              <a:gd name="connsiteX1371" fmla="*/ 496093 w 1614234"/>
              <a:gd name="connsiteY1371" fmla="*/ 2795814 h 4099774"/>
              <a:gd name="connsiteX1372" fmla="*/ 386540 w 1614234"/>
              <a:gd name="connsiteY1372" fmla="*/ 2731145 h 4099774"/>
              <a:gd name="connsiteX1373" fmla="*/ 515757 w 1614234"/>
              <a:gd name="connsiteY1373" fmla="*/ 3158038 h 4099774"/>
              <a:gd name="connsiteX1374" fmla="*/ 523927 w 1614234"/>
              <a:gd name="connsiteY1374" fmla="*/ 3160246 h 4099774"/>
              <a:gd name="connsiteX1375" fmla="*/ 616598 w 1614234"/>
              <a:gd name="connsiteY1375" fmla="*/ 3393136 h 4099774"/>
              <a:gd name="connsiteX1376" fmla="*/ 628073 w 1614234"/>
              <a:gd name="connsiteY1376" fmla="*/ 3400362 h 4099774"/>
              <a:gd name="connsiteX1377" fmla="*/ 632540 w 1614234"/>
              <a:gd name="connsiteY1377" fmla="*/ 3424263 h 4099774"/>
              <a:gd name="connsiteX1378" fmla="*/ 658124 w 1614234"/>
              <a:gd name="connsiteY1378" fmla="*/ 3476303 h 4099774"/>
              <a:gd name="connsiteX1379" fmla="*/ 691495 w 1614234"/>
              <a:gd name="connsiteY1379" fmla="*/ 3560106 h 4099774"/>
              <a:gd name="connsiteX1380" fmla="*/ 623720 w 1614234"/>
              <a:gd name="connsiteY1380" fmla="*/ 3408986 h 4099774"/>
              <a:gd name="connsiteX1381" fmla="*/ 504598 w 1614234"/>
              <a:gd name="connsiteY1381" fmla="*/ 3145740 h 4099774"/>
              <a:gd name="connsiteX1382" fmla="*/ 432033 w 1614234"/>
              <a:gd name="connsiteY1382" fmla="*/ 2968053 h 4099774"/>
              <a:gd name="connsiteX1383" fmla="*/ 420541 w 1614234"/>
              <a:gd name="connsiteY1383" fmla="*/ 2957985 h 4099774"/>
              <a:gd name="connsiteX1384" fmla="*/ 375382 w 1614234"/>
              <a:gd name="connsiteY1384" fmla="*/ 2718848 h 4099774"/>
              <a:gd name="connsiteX1385" fmla="*/ 370605 w 1614234"/>
              <a:gd name="connsiteY1385" fmla="*/ 2722167 h 4099774"/>
              <a:gd name="connsiteX1386" fmla="*/ 368935 w 1614234"/>
              <a:gd name="connsiteY1386" fmla="*/ 2725846 h 4099774"/>
              <a:gd name="connsiteX1387" fmla="*/ 358379 w 1614234"/>
              <a:gd name="connsiteY1387" fmla="*/ 2698620 h 4099774"/>
              <a:gd name="connsiteX1388" fmla="*/ 344137 w 1614234"/>
              <a:gd name="connsiteY1388" fmla="*/ 2682297 h 4099774"/>
              <a:gd name="connsiteX1389" fmla="*/ 241153 w 1614234"/>
              <a:gd name="connsiteY1389" fmla="*/ 2565763 h 4099774"/>
              <a:gd name="connsiteX1390" fmla="*/ 206208 w 1614234"/>
              <a:gd name="connsiteY1390" fmla="*/ 2530534 h 4099774"/>
              <a:gd name="connsiteX1391" fmla="*/ 239275 w 1614234"/>
              <a:gd name="connsiteY1391" fmla="*/ 2964459 h 4099774"/>
              <a:gd name="connsiteX1392" fmla="*/ 257764 w 1614234"/>
              <a:gd name="connsiteY1392" fmla="*/ 3103295 h 4099774"/>
              <a:gd name="connsiteX1393" fmla="*/ 274400 w 1614234"/>
              <a:gd name="connsiteY1393" fmla="*/ 3252980 h 4099774"/>
              <a:gd name="connsiteX1394" fmla="*/ 283058 w 1614234"/>
              <a:gd name="connsiteY1394" fmla="*/ 3263053 h 4099774"/>
              <a:gd name="connsiteX1395" fmla="*/ 394184 w 1614234"/>
              <a:gd name="connsiteY1395" fmla="*/ 3524398 h 4099774"/>
              <a:gd name="connsiteX1396" fmla="*/ 442916 w 1614234"/>
              <a:gd name="connsiteY1396" fmla="*/ 3601777 h 4099774"/>
              <a:gd name="connsiteX1397" fmla="*/ 400182 w 1614234"/>
              <a:gd name="connsiteY1397" fmla="*/ 3534787 h 4099774"/>
              <a:gd name="connsiteX1398" fmla="*/ 381902 w 1614234"/>
              <a:gd name="connsiteY1398" fmla="*/ 3506639 h 4099774"/>
              <a:gd name="connsiteX1399" fmla="*/ 370733 w 1614234"/>
              <a:gd name="connsiteY1399" fmla="*/ 3499237 h 4099774"/>
              <a:gd name="connsiteX1400" fmla="*/ 314891 w 1614234"/>
              <a:gd name="connsiteY1400" fmla="*/ 3401112 h 4099774"/>
              <a:gd name="connsiteX1401" fmla="*/ 393027 w 1614234"/>
              <a:gd name="connsiteY1401" fmla="*/ 3653801 h 4099774"/>
              <a:gd name="connsiteX1402" fmla="*/ 427606 w 1614234"/>
              <a:gd name="connsiteY1402" fmla="*/ 3721425 h 4099774"/>
              <a:gd name="connsiteX1403" fmla="*/ 438438 w 1614234"/>
              <a:gd name="connsiteY1403" fmla="*/ 3723319 h 4099774"/>
              <a:gd name="connsiteX1404" fmla="*/ 569888 w 1614234"/>
              <a:gd name="connsiteY1404" fmla="*/ 3864564 h 4099774"/>
              <a:gd name="connsiteX1405" fmla="*/ 573548 w 1614234"/>
              <a:gd name="connsiteY1405" fmla="*/ 3877931 h 4099774"/>
              <a:gd name="connsiteX1406" fmla="*/ 586716 w 1614234"/>
              <a:gd name="connsiteY1406" fmla="*/ 3876848 h 4099774"/>
              <a:gd name="connsiteX1407" fmla="*/ 587541 w 1614234"/>
              <a:gd name="connsiteY1407" fmla="*/ 3890222 h 4099774"/>
              <a:gd name="connsiteX1408" fmla="*/ 651640 w 1614234"/>
              <a:gd name="connsiteY1408" fmla="*/ 3920433 h 4099774"/>
              <a:gd name="connsiteX1409" fmla="*/ 655301 w 1614234"/>
              <a:gd name="connsiteY1409" fmla="*/ 3933801 h 4099774"/>
              <a:gd name="connsiteX1410" fmla="*/ 662811 w 1614234"/>
              <a:gd name="connsiteY1410" fmla="*/ 3927836 h 4099774"/>
              <a:gd name="connsiteX1411" fmla="*/ 756745 w 1614234"/>
              <a:gd name="connsiteY1411" fmla="*/ 3964044 h 4099774"/>
              <a:gd name="connsiteX1412" fmla="*/ 762742 w 1614234"/>
              <a:gd name="connsiteY1412" fmla="*/ 3974432 h 4099774"/>
              <a:gd name="connsiteX1413" fmla="*/ 812545 w 1614234"/>
              <a:gd name="connsiteY1413" fmla="*/ 3992528 h 4099774"/>
              <a:gd name="connsiteX1414" fmla="*/ 852322 w 1614234"/>
              <a:gd name="connsiteY1414" fmla="*/ 4019263 h 4099774"/>
              <a:gd name="connsiteX1415" fmla="*/ 984503 w 1614234"/>
              <a:gd name="connsiteY1415" fmla="*/ 4095719 h 4099774"/>
              <a:gd name="connsiteX1416" fmla="*/ 1005820 w 1614234"/>
              <a:gd name="connsiteY1416" fmla="*/ 4096792 h 4099774"/>
              <a:gd name="connsiteX1417" fmla="*/ 1013344 w 1614234"/>
              <a:gd name="connsiteY1417" fmla="*/ 4099774 h 4099774"/>
              <a:gd name="connsiteX1418" fmla="*/ 959302 w 1614234"/>
              <a:gd name="connsiteY1418" fmla="*/ 4099774 h 4099774"/>
              <a:gd name="connsiteX1419" fmla="*/ 933489 w 1614234"/>
              <a:gd name="connsiteY1419" fmla="*/ 4086063 h 4099774"/>
              <a:gd name="connsiteX1420" fmla="*/ 849403 w 1614234"/>
              <a:gd name="connsiteY1420" fmla="*/ 4040911 h 4099774"/>
              <a:gd name="connsiteX1421" fmla="*/ 720203 w 1614234"/>
              <a:gd name="connsiteY1421" fmla="*/ 3966808 h 4099774"/>
              <a:gd name="connsiteX1422" fmla="*/ 698883 w 1614234"/>
              <a:gd name="connsiteY1422" fmla="*/ 3968525 h 4099774"/>
              <a:gd name="connsiteX1423" fmla="*/ 659425 w 1614234"/>
              <a:gd name="connsiteY1423" fmla="*/ 3944457 h 4099774"/>
              <a:gd name="connsiteX1424" fmla="*/ 637781 w 1614234"/>
              <a:gd name="connsiteY1424" fmla="*/ 3943508 h 4099774"/>
              <a:gd name="connsiteX1425" fmla="*/ 614330 w 1614234"/>
              <a:gd name="connsiteY1425" fmla="*/ 3918347 h 4099774"/>
              <a:gd name="connsiteX1426" fmla="*/ 564041 w 1614234"/>
              <a:gd name="connsiteY1426" fmla="*/ 3892383 h 4099774"/>
              <a:gd name="connsiteX1427" fmla="*/ 520456 w 1614234"/>
              <a:gd name="connsiteY1427" fmla="*/ 3849920 h 4099774"/>
              <a:gd name="connsiteX1428" fmla="*/ 445569 w 1614234"/>
              <a:gd name="connsiteY1428" fmla="*/ 3782754 h 4099774"/>
              <a:gd name="connsiteX1429" fmla="*/ 395387 w 1614234"/>
              <a:gd name="connsiteY1429" fmla="*/ 3689511 h 4099774"/>
              <a:gd name="connsiteX1430" fmla="*/ 336270 w 1614234"/>
              <a:gd name="connsiteY1430" fmla="*/ 3548465 h 4099774"/>
              <a:gd name="connsiteX1431" fmla="*/ 251577 w 1614234"/>
              <a:gd name="connsiteY1431" fmla="*/ 3209936 h 4099774"/>
              <a:gd name="connsiteX1432" fmla="*/ 245599 w 1614234"/>
              <a:gd name="connsiteY1432" fmla="*/ 3202388 h 4099774"/>
              <a:gd name="connsiteX1433" fmla="*/ 208299 w 1614234"/>
              <a:gd name="connsiteY1433" fmla="*/ 2817350 h 4099774"/>
              <a:gd name="connsiteX1434" fmla="*/ 180216 w 1614234"/>
              <a:gd name="connsiteY1434" fmla="*/ 2517838 h 4099774"/>
              <a:gd name="connsiteX1435" fmla="*/ 193706 w 1614234"/>
              <a:gd name="connsiteY1435" fmla="*/ 2519420 h 4099774"/>
              <a:gd name="connsiteX1436" fmla="*/ 109282 w 1614234"/>
              <a:gd name="connsiteY1436" fmla="*/ 2364060 h 4099774"/>
              <a:gd name="connsiteX1437" fmla="*/ 85534 w 1614234"/>
              <a:gd name="connsiteY1437" fmla="*/ 2298331 h 4099774"/>
              <a:gd name="connsiteX1438" fmla="*/ 17140 w 1614234"/>
              <a:gd name="connsiteY1438" fmla="*/ 2103977 h 4099774"/>
              <a:gd name="connsiteX1439" fmla="*/ 19741 w 1614234"/>
              <a:gd name="connsiteY1439" fmla="*/ 2031182 h 4099774"/>
              <a:gd name="connsiteX1440" fmla="*/ 38536 w 1614234"/>
              <a:gd name="connsiteY1440" fmla="*/ 1819896 h 4099774"/>
              <a:gd name="connsiteX1441" fmla="*/ 56907 w 1614234"/>
              <a:gd name="connsiteY1441" fmla="*/ 1673223 h 4099774"/>
              <a:gd name="connsiteX1442" fmla="*/ 66235 w 1614234"/>
              <a:gd name="connsiteY1442" fmla="*/ 1546028 h 4099774"/>
              <a:gd name="connsiteX1443" fmla="*/ 77771 w 1614234"/>
              <a:gd name="connsiteY1443" fmla="*/ 1521035 h 4099774"/>
              <a:gd name="connsiteX1444" fmla="*/ 104883 w 1614234"/>
              <a:gd name="connsiteY1444" fmla="*/ 1314316 h 4099774"/>
              <a:gd name="connsiteX1445" fmla="*/ 128442 w 1614234"/>
              <a:gd name="connsiteY1445" fmla="*/ 1272198 h 4099774"/>
              <a:gd name="connsiteX1446" fmla="*/ 176140 w 1614234"/>
              <a:gd name="connsiteY1446" fmla="*/ 1120813 h 4099774"/>
              <a:gd name="connsiteX1447" fmla="*/ 188129 w 1614234"/>
              <a:gd name="connsiteY1447" fmla="*/ 993304 h 4099774"/>
              <a:gd name="connsiteX1448" fmla="*/ 57634 w 1614234"/>
              <a:gd name="connsiteY1448" fmla="*/ 760255 h 4099774"/>
              <a:gd name="connsiteX1449" fmla="*/ 41630 w 1614234"/>
              <a:gd name="connsiteY1449" fmla="*/ 761347 h 4099774"/>
              <a:gd name="connsiteX1450" fmla="*/ 20836 w 1614234"/>
              <a:gd name="connsiteY1450" fmla="*/ 735871 h 4099774"/>
              <a:gd name="connsiteX1451" fmla="*/ 0 w 1614234"/>
              <a:gd name="connsiteY1451" fmla="*/ 745456 h 4099774"/>
              <a:gd name="connsiteX1452" fmla="*/ 100219 w 1614234"/>
              <a:gd name="connsiteY1452" fmla="*/ 684336 h 4099774"/>
              <a:gd name="connsiteX1453" fmla="*/ 124863 w 1614234"/>
              <a:gd name="connsiteY1453" fmla="*/ 690478 h 4099774"/>
              <a:gd name="connsiteX1454" fmla="*/ 181234 w 1614234"/>
              <a:gd name="connsiteY1454" fmla="*/ 656710 h 4099774"/>
              <a:gd name="connsiteX1455" fmla="*/ 221395 w 1614234"/>
              <a:gd name="connsiteY1455" fmla="*/ 653891 h 4099774"/>
              <a:gd name="connsiteX1456" fmla="*/ 226229 w 1614234"/>
              <a:gd name="connsiteY1456" fmla="*/ 645398 h 4099774"/>
              <a:gd name="connsiteX1457" fmla="*/ 269389 w 1614234"/>
              <a:gd name="connsiteY1457" fmla="*/ 647774 h 4099774"/>
              <a:gd name="connsiteX1458" fmla="*/ 265221 w 1614234"/>
              <a:gd name="connsiteY1458" fmla="*/ 644070 h 4099774"/>
              <a:gd name="connsiteX1459" fmla="*/ 312231 w 1614234"/>
              <a:gd name="connsiteY1459" fmla="*/ 627114 h 4099774"/>
              <a:gd name="connsiteX1460" fmla="*/ 312553 w 1614234"/>
              <a:gd name="connsiteY1460" fmla="*/ 629780 h 4099774"/>
              <a:gd name="connsiteX1461" fmla="*/ 410556 w 1614234"/>
              <a:gd name="connsiteY1461" fmla="*/ 611899 h 4099774"/>
              <a:gd name="connsiteX1462" fmla="*/ 499858 w 1614234"/>
              <a:gd name="connsiteY1462" fmla="*/ 619004 h 4099774"/>
              <a:gd name="connsiteX1463" fmla="*/ 541329 w 1614234"/>
              <a:gd name="connsiteY1463" fmla="*/ 637429 h 4099774"/>
              <a:gd name="connsiteX1464" fmla="*/ 549160 w 1614234"/>
              <a:gd name="connsiteY1464" fmla="*/ 634129 h 4099774"/>
              <a:gd name="connsiteX1465" fmla="*/ 701493 w 1614234"/>
              <a:gd name="connsiteY1465" fmla="*/ 730729 h 4099774"/>
              <a:gd name="connsiteX1466" fmla="*/ 791575 w 1614234"/>
              <a:gd name="connsiteY1466" fmla="*/ 786270 h 4099774"/>
              <a:gd name="connsiteX1467" fmla="*/ 795219 w 1614234"/>
              <a:gd name="connsiteY1467" fmla="*/ 796795 h 4099774"/>
              <a:gd name="connsiteX1468" fmla="*/ 918879 w 1614234"/>
              <a:gd name="connsiteY1468" fmla="*/ 906279 h 4099774"/>
              <a:gd name="connsiteX1469" fmla="*/ 922862 w 1614234"/>
              <a:gd name="connsiteY1469" fmla="*/ 922313 h 4099774"/>
              <a:gd name="connsiteX1470" fmla="*/ 927695 w 1614234"/>
              <a:gd name="connsiteY1470" fmla="*/ 913818 h 4099774"/>
              <a:gd name="connsiteX1471" fmla="*/ 981625 w 1614234"/>
              <a:gd name="connsiteY1471" fmla="*/ 950308 h 4099774"/>
              <a:gd name="connsiteX1472" fmla="*/ 1005417 w 1614234"/>
              <a:gd name="connsiteY1472" fmla="*/ 980977 h 4099774"/>
              <a:gd name="connsiteX1473" fmla="*/ 1071675 w 1614234"/>
              <a:gd name="connsiteY1473" fmla="*/ 650219 h 4099774"/>
              <a:gd name="connsiteX1474" fmla="*/ 1076230 w 1614234"/>
              <a:gd name="connsiteY1474" fmla="*/ 603997 h 4099774"/>
              <a:gd name="connsiteX1475" fmla="*/ 1137890 w 1614234"/>
              <a:gd name="connsiteY1475" fmla="*/ 354519 h 4099774"/>
              <a:gd name="connsiteX1476" fmla="*/ 1190437 w 1614234"/>
              <a:gd name="connsiteY1476" fmla="*/ 302182 h 4099774"/>
              <a:gd name="connsiteX1477" fmla="*/ 1204634 w 1614234"/>
              <a:gd name="connsiteY1477" fmla="*/ 276878 h 4099774"/>
              <a:gd name="connsiteX1478" fmla="*/ 1262033 w 1614234"/>
              <a:gd name="connsiteY1478" fmla="*/ 218886 h 4099774"/>
              <a:gd name="connsiteX1479" fmla="*/ 1283736 w 1614234"/>
              <a:gd name="connsiteY1479" fmla="*/ 187616 h 4099774"/>
              <a:gd name="connsiteX1480" fmla="*/ 1324004 w 1614234"/>
              <a:gd name="connsiteY1480" fmla="*/ 117519 h 4099774"/>
              <a:gd name="connsiteX1481" fmla="*/ 1370249 w 1614234"/>
              <a:gd name="connsiteY1481" fmla="*/ 54968 h 4099774"/>
              <a:gd name="connsiteX1482" fmla="*/ 1387764 w 1614234"/>
              <a:gd name="connsiteY1482" fmla="*/ 37522 h 4099774"/>
              <a:gd name="connsiteX1483" fmla="*/ 1412469 w 1614234"/>
              <a:gd name="connsiteY1483" fmla="*/ 11445 h 4099774"/>
              <a:gd name="connsiteX1484" fmla="*/ 1454967 w 1614234"/>
              <a:gd name="connsiteY1484" fmla="*/ 5648 h 4099774"/>
              <a:gd name="connsiteX1485" fmla="*/ 1465798 w 1614234"/>
              <a:gd name="connsiteY1485" fmla="*/ 7542 h 4099774"/>
              <a:gd name="connsiteX1486" fmla="*/ 1489312 w 1614234"/>
              <a:gd name="connsiteY1486" fmla="*/ 485 h 4099774"/>
              <a:gd name="connsiteX1487" fmla="*/ 1498128 w 1614234"/>
              <a:gd name="connsiteY1487" fmla="*/ 8025 h 4099774"/>
              <a:gd name="connsiteX1488" fmla="*/ 1529796 w 1614234"/>
              <a:gd name="connsiteY1488" fmla="*/ 332 h 4099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</a:cxnLst>
            <a:rect l="l" t="t" r="r" b="b"/>
            <a:pathLst>
              <a:path w="1614234" h="4099774">
                <a:moveTo>
                  <a:pt x="1544651" y="4097058"/>
                </a:moveTo>
                <a:cubicBezTo>
                  <a:pt x="1546556" y="4098249"/>
                  <a:pt x="1548912" y="4100046"/>
                  <a:pt x="1551259" y="4098488"/>
                </a:cubicBezTo>
                <a:lnTo>
                  <a:pt x="1550869" y="4099774"/>
                </a:lnTo>
                <a:lnTo>
                  <a:pt x="1540869" y="4099774"/>
                </a:lnTo>
                <a:lnTo>
                  <a:pt x="1540750" y="4099260"/>
                </a:lnTo>
                <a:cubicBezTo>
                  <a:pt x="1541293" y="4095280"/>
                  <a:pt x="1542746" y="4095866"/>
                  <a:pt x="1544651" y="4097058"/>
                </a:cubicBezTo>
                <a:close/>
                <a:moveTo>
                  <a:pt x="1534409" y="4075625"/>
                </a:moveTo>
                <a:cubicBezTo>
                  <a:pt x="1543012" y="4077175"/>
                  <a:pt x="1539233" y="4086792"/>
                  <a:pt x="1535289" y="4097267"/>
                </a:cubicBezTo>
                <a:lnTo>
                  <a:pt x="1534558" y="4099774"/>
                </a:lnTo>
                <a:lnTo>
                  <a:pt x="1526034" y="4099774"/>
                </a:lnTo>
                <a:close/>
                <a:moveTo>
                  <a:pt x="844225" y="3979940"/>
                </a:moveTo>
                <a:cubicBezTo>
                  <a:pt x="853156" y="3991895"/>
                  <a:pt x="869027" y="3983546"/>
                  <a:pt x="872869" y="4004957"/>
                </a:cubicBezTo>
                <a:cubicBezTo>
                  <a:pt x="861059" y="3999962"/>
                  <a:pt x="852067" y="3992117"/>
                  <a:pt x="839392" y="3988435"/>
                </a:cubicBezTo>
                <a:cubicBezTo>
                  <a:pt x="837612" y="3982537"/>
                  <a:pt x="844340" y="3984355"/>
                  <a:pt x="844225" y="3979940"/>
                </a:cubicBezTo>
                <a:close/>
                <a:moveTo>
                  <a:pt x="1476850" y="3890905"/>
                </a:moveTo>
                <a:cubicBezTo>
                  <a:pt x="1478117" y="3942115"/>
                  <a:pt x="1481265" y="4003697"/>
                  <a:pt x="1475449" y="4057163"/>
                </a:cubicBezTo>
                <a:lnTo>
                  <a:pt x="1467616" y="4099774"/>
                </a:lnTo>
                <a:lnTo>
                  <a:pt x="1465608" y="4099774"/>
                </a:lnTo>
                <a:lnTo>
                  <a:pt x="1462809" y="4066848"/>
                </a:lnTo>
                <a:cubicBezTo>
                  <a:pt x="1463847" y="4018413"/>
                  <a:pt x="1475147" y="3952080"/>
                  <a:pt x="1468331" y="3923934"/>
                </a:cubicBezTo>
                <a:cubicBezTo>
                  <a:pt x="1467779" y="3912437"/>
                  <a:pt x="1471395" y="3904647"/>
                  <a:pt x="1468696" y="3891538"/>
                </a:cubicBezTo>
                <a:cubicBezTo>
                  <a:pt x="1471355" y="3891226"/>
                  <a:pt x="1474191" y="3891218"/>
                  <a:pt x="1476850" y="3890905"/>
                </a:cubicBezTo>
                <a:close/>
                <a:moveTo>
                  <a:pt x="668945" y="3868890"/>
                </a:moveTo>
                <a:cubicBezTo>
                  <a:pt x="682726" y="3875192"/>
                  <a:pt x="694611" y="3899291"/>
                  <a:pt x="708723" y="3895626"/>
                </a:cubicBezTo>
                <a:cubicBezTo>
                  <a:pt x="733830" y="3927166"/>
                  <a:pt x="764431" y="3930274"/>
                  <a:pt x="788783" y="3959805"/>
                </a:cubicBezTo>
                <a:cubicBezTo>
                  <a:pt x="807159" y="3961417"/>
                  <a:pt x="832331" y="3968475"/>
                  <a:pt x="828560" y="3986540"/>
                </a:cubicBezTo>
                <a:cubicBezTo>
                  <a:pt x="780307" y="3957773"/>
                  <a:pt x="722328" y="3929731"/>
                  <a:pt x="686739" y="3889170"/>
                </a:cubicBezTo>
                <a:cubicBezTo>
                  <a:pt x="684622" y="3885504"/>
                  <a:pt x="679596" y="3890851"/>
                  <a:pt x="673072" y="3887283"/>
                </a:cubicBezTo>
                <a:cubicBezTo>
                  <a:pt x="673804" y="3878713"/>
                  <a:pt x="667780" y="3878117"/>
                  <a:pt x="668945" y="3868890"/>
                </a:cubicBezTo>
                <a:close/>
                <a:moveTo>
                  <a:pt x="651150" y="3848610"/>
                </a:moveTo>
                <a:cubicBezTo>
                  <a:pt x="651570" y="3852849"/>
                  <a:pt x="651861" y="3857569"/>
                  <a:pt x="651976" y="3861984"/>
                </a:cubicBezTo>
                <a:cubicBezTo>
                  <a:pt x="646030" y="3860120"/>
                  <a:pt x="640822" y="3857424"/>
                  <a:pt x="640337" y="3849556"/>
                </a:cubicBezTo>
                <a:lnTo>
                  <a:pt x="640641" y="3849381"/>
                </a:lnTo>
                <a:cubicBezTo>
                  <a:pt x="644263" y="3849327"/>
                  <a:pt x="647706" y="3848968"/>
                  <a:pt x="651150" y="3848610"/>
                </a:cubicBezTo>
                <a:close/>
                <a:moveTo>
                  <a:pt x="614189" y="3819026"/>
                </a:moveTo>
                <a:cubicBezTo>
                  <a:pt x="624655" y="3825205"/>
                  <a:pt x="633213" y="3833707"/>
                  <a:pt x="637660" y="3847028"/>
                </a:cubicBezTo>
                <a:cubicBezTo>
                  <a:pt x="625851" y="3842032"/>
                  <a:pt x="614088" y="3837824"/>
                  <a:pt x="614189" y="3819026"/>
                </a:cubicBezTo>
                <a:close/>
                <a:moveTo>
                  <a:pt x="1569979" y="3811878"/>
                </a:moveTo>
                <a:cubicBezTo>
                  <a:pt x="1561626" y="3885955"/>
                  <a:pt x="1542638" y="3961285"/>
                  <a:pt x="1508040" y="4023630"/>
                </a:cubicBezTo>
                <a:cubicBezTo>
                  <a:pt x="1508154" y="4028045"/>
                  <a:pt x="1508749" y="4032590"/>
                  <a:pt x="1508864" y="4037005"/>
                </a:cubicBezTo>
                <a:cubicBezTo>
                  <a:pt x="1526755" y="4030749"/>
                  <a:pt x="1530772" y="4024356"/>
                  <a:pt x="1551040" y="4028542"/>
                </a:cubicBezTo>
                <a:lnTo>
                  <a:pt x="1614234" y="3876344"/>
                </a:lnTo>
                <a:lnTo>
                  <a:pt x="1614234" y="3911412"/>
                </a:lnTo>
                <a:lnTo>
                  <a:pt x="1570008" y="4026961"/>
                </a:lnTo>
                <a:cubicBezTo>
                  <a:pt x="1577730" y="4026984"/>
                  <a:pt x="1579811" y="4024968"/>
                  <a:pt x="1588993" y="4028222"/>
                </a:cubicBezTo>
                <a:lnTo>
                  <a:pt x="1614234" y="3986756"/>
                </a:lnTo>
                <a:lnTo>
                  <a:pt x="1614234" y="4009375"/>
                </a:lnTo>
                <a:lnTo>
                  <a:pt x="1599502" y="4027451"/>
                </a:lnTo>
                <a:lnTo>
                  <a:pt x="1614234" y="4040839"/>
                </a:lnTo>
                <a:lnTo>
                  <a:pt x="1614234" y="4079381"/>
                </a:lnTo>
                <a:lnTo>
                  <a:pt x="1602979" y="4077130"/>
                </a:lnTo>
                <a:cubicBezTo>
                  <a:pt x="1587048" y="4078435"/>
                  <a:pt x="1571539" y="4083722"/>
                  <a:pt x="1561427" y="4092208"/>
                </a:cubicBezTo>
                <a:cubicBezTo>
                  <a:pt x="1558375" y="4078490"/>
                  <a:pt x="1578661" y="4085518"/>
                  <a:pt x="1573287" y="4069881"/>
                </a:cubicBezTo>
                <a:cubicBezTo>
                  <a:pt x="1571394" y="4067307"/>
                  <a:pt x="1566860" y="4067889"/>
                  <a:pt x="1567305" y="4062335"/>
                </a:cubicBezTo>
                <a:cubicBezTo>
                  <a:pt x="1557767" y="4078841"/>
                  <a:pt x="1536956" y="4050525"/>
                  <a:pt x="1535637" y="4070027"/>
                </a:cubicBezTo>
                <a:cubicBezTo>
                  <a:pt x="1524445" y="4052044"/>
                  <a:pt x="1490982" y="4058736"/>
                  <a:pt x="1482691" y="4044375"/>
                </a:cubicBezTo>
                <a:cubicBezTo>
                  <a:pt x="1492512" y="4045224"/>
                  <a:pt x="1495537" y="4040626"/>
                  <a:pt x="1501190" y="4037769"/>
                </a:cubicBezTo>
                <a:cubicBezTo>
                  <a:pt x="1515253" y="3977096"/>
                  <a:pt x="1538485" y="3924575"/>
                  <a:pt x="1555399" y="3866737"/>
                </a:cubicBezTo>
                <a:cubicBezTo>
                  <a:pt x="1555610" y="3844617"/>
                  <a:pt x="1558449" y="3824237"/>
                  <a:pt x="1569979" y="3811878"/>
                </a:cubicBezTo>
                <a:close/>
                <a:moveTo>
                  <a:pt x="1118230" y="3803819"/>
                </a:moveTo>
                <a:cubicBezTo>
                  <a:pt x="1125423" y="3802926"/>
                  <a:pt x="1143491" y="3825085"/>
                  <a:pt x="1137172" y="3840140"/>
                </a:cubicBezTo>
                <a:cubicBezTo>
                  <a:pt x="1127394" y="3832341"/>
                  <a:pt x="1122724" y="3817927"/>
                  <a:pt x="1118230" y="3803819"/>
                </a:cubicBezTo>
                <a:close/>
                <a:moveTo>
                  <a:pt x="548423" y="3733747"/>
                </a:moveTo>
                <a:cubicBezTo>
                  <a:pt x="555983" y="3735379"/>
                  <a:pt x="562814" y="3746025"/>
                  <a:pt x="563624" y="3755334"/>
                </a:cubicBezTo>
                <a:cubicBezTo>
                  <a:pt x="580840" y="3773912"/>
                  <a:pt x="613938" y="3799615"/>
                  <a:pt x="609340" y="3824677"/>
                </a:cubicBezTo>
                <a:cubicBezTo>
                  <a:pt x="602829" y="3816214"/>
                  <a:pt x="602230" y="3803931"/>
                  <a:pt x="591867" y="3807062"/>
                </a:cubicBezTo>
                <a:cubicBezTo>
                  <a:pt x="582891" y="3773950"/>
                  <a:pt x="555681" y="3761957"/>
                  <a:pt x="540816" y="3735504"/>
                </a:cubicBezTo>
                <a:cubicBezTo>
                  <a:pt x="543302" y="3733661"/>
                  <a:pt x="545903" y="3733204"/>
                  <a:pt x="548423" y="3733747"/>
                </a:cubicBezTo>
                <a:close/>
                <a:moveTo>
                  <a:pt x="532130" y="3715719"/>
                </a:moveTo>
                <a:cubicBezTo>
                  <a:pt x="534296" y="3716659"/>
                  <a:pt x="536608" y="3718380"/>
                  <a:pt x="539316" y="3718854"/>
                </a:cubicBezTo>
                <a:lnTo>
                  <a:pt x="539491" y="3719159"/>
                </a:lnTo>
                <a:cubicBezTo>
                  <a:pt x="537989" y="3722879"/>
                  <a:pt x="534161" y="3724682"/>
                  <a:pt x="529146" y="3725132"/>
                </a:cubicBezTo>
                <a:cubicBezTo>
                  <a:pt x="527911" y="3722993"/>
                  <a:pt x="525892" y="3720900"/>
                  <a:pt x="525825" y="3717271"/>
                </a:cubicBezTo>
                <a:cubicBezTo>
                  <a:pt x="527947" y="3714622"/>
                  <a:pt x="529965" y="3714780"/>
                  <a:pt x="532130" y="3715719"/>
                </a:cubicBezTo>
                <a:close/>
                <a:moveTo>
                  <a:pt x="733556" y="3623819"/>
                </a:moveTo>
                <a:cubicBezTo>
                  <a:pt x="790188" y="3709264"/>
                  <a:pt x="853452" y="3787215"/>
                  <a:pt x="918186" y="3863502"/>
                </a:cubicBezTo>
                <a:cubicBezTo>
                  <a:pt x="915057" y="3879160"/>
                  <a:pt x="922425" y="3878573"/>
                  <a:pt x="925654" y="3892596"/>
                </a:cubicBezTo>
                <a:cubicBezTo>
                  <a:pt x="933789" y="3889122"/>
                  <a:pt x="931756" y="3891925"/>
                  <a:pt x="941658" y="3891504"/>
                </a:cubicBezTo>
                <a:cubicBezTo>
                  <a:pt x="941996" y="3897013"/>
                  <a:pt x="942465" y="3902038"/>
                  <a:pt x="942804" y="3907546"/>
                </a:cubicBezTo>
                <a:cubicBezTo>
                  <a:pt x="951456" y="3909883"/>
                  <a:pt x="948779" y="3907355"/>
                  <a:pt x="958807" y="3906454"/>
                </a:cubicBezTo>
                <a:cubicBezTo>
                  <a:pt x="964985" y="3924885"/>
                  <a:pt x="985237" y="3926230"/>
                  <a:pt x="988901" y="3947335"/>
                </a:cubicBezTo>
                <a:cubicBezTo>
                  <a:pt x="1010801" y="3947320"/>
                  <a:pt x="1004500" y="3965216"/>
                  <a:pt x="1025038" y="3963544"/>
                </a:cubicBezTo>
                <a:cubicBezTo>
                  <a:pt x="1060584" y="4011056"/>
                  <a:pt x="1116699" y="4034469"/>
                  <a:pt x="1156532" y="4069729"/>
                </a:cubicBezTo>
                <a:cubicBezTo>
                  <a:pt x="1161241" y="4069454"/>
                  <a:pt x="1164636" y="4068309"/>
                  <a:pt x="1167022" y="4066116"/>
                </a:cubicBezTo>
                <a:cubicBezTo>
                  <a:pt x="1175919" y="4074322"/>
                  <a:pt x="1185346" y="4081075"/>
                  <a:pt x="1195241" y="4086915"/>
                </a:cubicBezTo>
                <a:lnTo>
                  <a:pt x="1221281" y="4099774"/>
                </a:lnTo>
                <a:lnTo>
                  <a:pt x="1203212" y="4099774"/>
                </a:lnTo>
                <a:lnTo>
                  <a:pt x="1198968" y="4096151"/>
                </a:lnTo>
                <a:cubicBezTo>
                  <a:pt x="1194898" y="4094020"/>
                  <a:pt x="1187802" y="4096487"/>
                  <a:pt x="1182643" y="4094577"/>
                </a:cubicBezTo>
                <a:cubicBezTo>
                  <a:pt x="1158414" y="4084937"/>
                  <a:pt x="1145951" y="4059134"/>
                  <a:pt x="1140849" y="4073486"/>
                </a:cubicBezTo>
                <a:cubicBezTo>
                  <a:pt x="1123469" y="4049707"/>
                  <a:pt x="1086116" y="4034201"/>
                  <a:pt x="1069446" y="4019382"/>
                </a:cubicBezTo>
                <a:cubicBezTo>
                  <a:pt x="1071017" y="4019291"/>
                  <a:pt x="1072557" y="4021254"/>
                  <a:pt x="1069768" y="4022048"/>
                </a:cubicBezTo>
                <a:cubicBezTo>
                  <a:pt x="1047740" y="3994435"/>
                  <a:pt x="1012024" y="3982464"/>
                  <a:pt x="991900" y="3952529"/>
                </a:cubicBezTo>
                <a:cubicBezTo>
                  <a:pt x="983698" y="3952376"/>
                  <a:pt x="981819" y="3944906"/>
                  <a:pt x="970239" y="3948740"/>
                </a:cubicBezTo>
                <a:cubicBezTo>
                  <a:pt x="953974" y="3914947"/>
                  <a:pt x="915841" y="3907224"/>
                  <a:pt x="902523" y="3870101"/>
                </a:cubicBezTo>
                <a:cubicBezTo>
                  <a:pt x="857646" y="3837346"/>
                  <a:pt x="834661" y="3789103"/>
                  <a:pt x="799715" y="3753873"/>
                </a:cubicBezTo>
                <a:cubicBezTo>
                  <a:pt x="788959" y="3742973"/>
                  <a:pt x="765498" y="3730445"/>
                  <a:pt x="761449" y="3710783"/>
                </a:cubicBezTo>
                <a:cubicBezTo>
                  <a:pt x="751386" y="3706001"/>
                  <a:pt x="739849" y="3702885"/>
                  <a:pt x="740656" y="3685309"/>
                </a:cubicBezTo>
                <a:cubicBezTo>
                  <a:pt x="767967" y="3706613"/>
                  <a:pt x="785449" y="3739703"/>
                  <a:pt x="815882" y="3757982"/>
                </a:cubicBezTo>
                <a:cubicBezTo>
                  <a:pt x="820085" y="3767370"/>
                  <a:pt x="836377" y="3791370"/>
                  <a:pt x="839335" y="3783144"/>
                </a:cubicBezTo>
                <a:cubicBezTo>
                  <a:pt x="835423" y="3778476"/>
                  <a:pt x="818419" y="3737778"/>
                  <a:pt x="795071" y="3729666"/>
                </a:cubicBezTo>
                <a:cubicBezTo>
                  <a:pt x="782012" y="3699319"/>
                  <a:pt x="739857" y="3662141"/>
                  <a:pt x="733556" y="3623819"/>
                </a:cubicBezTo>
                <a:close/>
                <a:moveTo>
                  <a:pt x="447322" y="3601678"/>
                </a:moveTo>
                <a:lnTo>
                  <a:pt x="447500" y="3601983"/>
                </a:lnTo>
                <a:cubicBezTo>
                  <a:pt x="454854" y="3606291"/>
                  <a:pt x="465196" y="3620691"/>
                  <a:pt x="467970" y="3624792"/>
                </a:cubicBezTo>
                <a:cubicBezTo>
                  <a:pt x="482370" y="3646218"/>
                  <a:pt x="496331" y="3660564"/>
                  <a:pt x="501870" y="3681402"/>
                </a:cubicBezTo>
                <a:cubicBezTo>
                  <a:pt x="514787" y="3689017"/>
                  <a:pt x="526888" y="3698734"/>
                  <a:pt x="528323" y="3711757"/>
                </a:cubicBezTo>
                <a:cubicBezTo>
                  <a:pt x="508711" y="3708006"/>
                  <a:pt x="488133" y="3668148"/>
                  <a:pt x="480737" y="3650420"/>
                </a:cubicBezTo>
                <a:cubicBezTo>
                  <a:pt x="463672" y="3641941"/>
                  <a:pt x="446052" y="3621966"/>
                  <a:pt x="447322" y="3601678"/>
                </a:cubicBezTo>
                <a:close/>
                <a:moveTo>
                  <a:pt x="711966" y="3582915"/>
                </a:moveTo>
                <a:cubicBezTo>
                  <a:pt x="719437" y="3591639"/>
                  <a:pt x="724875" y="3603165"/>
                  <a:pt x="725414" y="3619557"/>
                </a:cubicBezTo>
                <a:cubicBezTo>
                  <a:pt x="719111" y="3609345"/>
                  <a:pt x="711945" y="3600446"/>
                  <a:pt x="711966" y="3582915"/>
                </a:cubicBezTo>
                <a:close/>
                <a:moveTo>
                  <a:pt x="699990" y="3564980"/>
                </a:moveTo>
                <a:cubicBezTo>
                  <a:pt x="708497" y="3564958"/>
                  <a:pt x="712205" y="3579111"/>
                  <a:pt x="709309" y="3583228"/>
                </a:cubicBezTo>
                <a:cubicBezTo>
                  <a:pt x="703011" y="3580754"/>
                  <a:pt x="694451" y="3572252"/>
                  <a:pt x="699990" y="3564980"/>
                </a:cubicBezTo>
                <a:close/>
                <a:moveTo>
                  <a:pt x="1183829" y="3360187"/>
                </a:moveTo>
                <a:cubicBezTo>
                  <a:pt x="1188010" y="3358996"/>
                  <a:pt x="1188684" y="3362273"/>
                  <a:pt x="1192001" y="3362395"/>
                </a:cubicBezTo>
                <a:cubicBezTo>
                  <a:pt x="1186847" y="3396332"/>
                  <a:pt x="1196509" y="3427826"/>
                  <a:pt x="1180038" y="3452001"/>
                </a:cubicBezTo>
                <a:cubicBezTo>
                  <a:pt x="1183050" y="3424190"/>
                  <a:pt x="1186599" y="3384661"/>
                  <a:pt x="1183829" y="3360187"/>
                </a:cubicBezTo>
                <a:close/>
                <a:moveTo>
                  <a:pt x="1158038" y="3338005"/>
                </a:moveTo>
                <a:cubicBezTo>
                  <a:pt x="1165424" y="3340259"/>
                  <a:pt x="1174639" y="3369567"/>
                  <a:pt x="1160333" y="3370087"/>
                </a:cubicBezTo>
                <a:cubicBezTo>
                  <a:pt x="1161030" y="3355834"/>
                  <a:pt x="1152742" y="3349210"/>
                  <a:pt x="1158038" y="3338005"/>
                </a:cubicBezTo>
                <a:close/>
                <a:moveTo>
                  <a:pt x="1186854" y="3327480"/>
                </a:moveTo>
                <a:lnTo>
                  <a:pt x="1187029" y="3327786"/>
                </a:lnTo>
                <a:cubicBezTo>
                  <a:pt x="1192738" y="3333453"/>
                  <a:pt x="1193031" y="3345912"/>
                  <a:pt x="1197478" y="3359233"/>
                </a:cubicBezTo>
                <a:cubicBezTo>
                  <a:pt x="1193328" y="3358369"/>
                  <a:pt x="1194764" y="3351022"/>
                  <a:pt x="1186325" y="3354672"/>
                </a:cubicBezTo>
                <a:cubicBezTo>
                  <a:pt x="1186562" y="3350869"/>
                  <a:pt x="1196974" y="3348523"/>
                  <a:pt x="1185985" y="3349166"/>
                </a:cubicBezTo>
                <a:cubicBezTo>
                  <a:pt x="1183175" y="3339381"/>
                  <a:pt x="1188173" y="3336089"/>
                  <a:pt x="1186854" y="3327480"/>
                </a:cubicBezTo>
                <a:close/>
                <a:moveTo>
                  <a:pt x="1388820" y="3324534"/>
                </a:moveTo>
                <a:lnTo>
                  <a:pt x="1388515" y="3324710"/>
                </a:lnTo>
                <a:cubicBezTo>
                  <a:pt x="1383511" y="3340637"/>
                  <a:pt x="1382440" y="3343698"/>
                  <a:pt x="1385474" y="3354576"/>
                </a:cubicBezTo>
                <a:cubicBezTo>
                  <a:pt x="1385645" y="3347144"/>
                  <a:pt x="1396476" y="3349039"/>
                  <a:pt x="1398139" y="3342783"/>
                </a:cubicBezTo>
                <a:cubicBezTo>
                  <a:pt x="1395078" y="3341698"/>
                  <a:pt x="1396432" y="3327880"/>
                  <a:pt x="1388820" y="3324534"/>
                </a:cubicBezTo>
                <a:close/>
                <a:moveTo>
                  <a:pt x="853962" y="3322906"/>
                </a:moveTo>
                <a:cubicBezTo>
                  <a:pt x="857204" y="3332033"/>
                  <a:pt x="852640" y="3362778"/>
                  <a:pt x="863542" y="3376038"/>
                </a:cubicBezTo>
                <a:cubicBezTo>
                  <a:pt x="861702" y="3353879"/>
                  <a:pt x="871479" y="3333569"/>
                  <a:pt x="853962" y="3322906"/>
                </a:cubicBezTo>
                <a:close/>
                <a:moveTo>
                  <a:pt x="450274" y="3284248"/>
                </a:moveTo>
                <a:cubicBezTo>
                  <a:pt x="456249" y="3284056"/>
                  <a:pt x="456334" y="3290526"/>
                  <a:pt x="456594" y="3297302"/>
                </a:cubicBezTo>
                <a:cubicBezTo>
                  <a:pt x="448618" y="3298240"/>
                  <a:pt x="447762" y="3286921"/>
                  <a:pt x="450274" y="3284248"/>
                </a:cubicBezTo>
                <a:close/>
                <a:moveTo>
                  <a:pt x="1121930" y="3283895"/>
                </a:moveTo>
                <a:cubicBezTo>
                  <a:pt x="1131689" y="3288851"/>
                  <a:pt x="1134891" y="3312669"/>
                  <a:pt x="1124545" y="3318641"/>
                </a:cubicBezTo>
                <a:cubicBezTo>
                  <a:pt x="1123513" y="3307015"/>
                  <a:pt x="1122962" y="3295520"/>
                  <a:pt x="1121930" y="3283895"/>
                </a:cubicBezTo>
                <a:close/>
                <a:moveTo>
                  <a:pt x="435281" y="3258276"/>
                </a:moveTo>
                <a:lnTo>
                  <a:pt x="435308" y="3258362"/>
                </a:lnTo>
                <a:lnTo>
                  <a:pt x="434977" y="3258451"/>
                </a:lnTo>
                <a:close/>
                <a:moveTo>
                  <a:pt x="439315" y="3257271"/>
                </a:moveTo>
                <a:cubicBezTo>
                  <a:pt x="441566" y="3258619"/>
                  <a:pt x="444174" y="3260678"/>
                  <a:pt x="445807" y="3260346"/>
                </a:cubicBezTo>
                <a:cubicBezTo>
                  <a:pt x="446195" y="3266640"/>
                  <a:pt x="446888" y="3272758"/>
                  <a:pt x="447276" y="3279053"/>
                </a:cubicBezTo>
                <a:cubicBezTo>
                  <a:pt x="441133" y="3280358"/>
                  <a:pt x="439809" y="3276132"/>
                  <a:pt x="439183" y="3271096"/>
                </a:cubicBezTo>
                <a:lnTo>
                  <a:pt x="435308" y="3258362"/>
                </a:lnTo>
                <a:close/>
                <a:moveTo>
                  <a:pt x="1453069" y="3252406"/>
                </a:moveTo>
                <a:cubicBezTo>
                  <a:pt x="1453839" y="3257257"/>
                  <a:pt x="1451101" y="3258838"/>
                  <a:pt x="1445557" y="3258372"/>
                </a:cubicBezTo>
                <a:cubicBezTo>
                  <a:pt x="1447516" y="3264574"/>
                  <a:pt x="1443454" y="3277919"/>
                  <a:pt x="1449703" y="3279606"/>
                </a:cubicBezTo>
                <a:cubicBezTo>
                  <a:pt x="1453769" y="3273999"/>
                  <a:pt x="1466625" y="3257615"/>
                  <a:pt x="1453069" y="3252406"/>
                </a:cubicBezTo>
                <a:close/>
                <a:moveTo>
                  <a:pt x="455123" y="3249467"/>
                </a:moveTo>
                <a:lnTo>
                  <a:pt x="478514" y="3280368"/>
                </a:lnTo>
                <a:cubicBezTo>
                  <a:pt x="485809" y="3293267"/>
                  <a:pt x="493358" y="3305815"/>
                  <a:pt x="505897" y="3312427"/>
                </a:cubicBezTo>
                <a:cubicBezTo>
                  <a:pt x="517925" y="3359258"/>
                  <a:pt x="557174" y="3385076"/>
                  <a:pt x="565721" y="3426583"/>
                </a:cubicBezTo>
                <a:cubicBezTo>
                  <a:pt x="581249" y="3433100"/>
                  <a:pt x="579838" y="3458764"/>
                  <a:pt x="595494" y="3464799"/>
                </a:cubicBezTo>
                <a:cubicBezTo>
                  <a:pt x="621571" y="3540184"/>
                  <a:pt x="675731" y="3585504"/>
                  <a:pt x="706046" y="3647849"/>
                </a:cubicBezTo>
                <a:cubicBezTo>
                  <a:pt x="622735" y="3559066"/>
                  <a:pt x="562502" y="3428036"/>
                  <a:pt x="501691" y="3323410"/>
                </a:cubicBezTo>
                <a:close/>
                <a:moveTo>
                  <a:pt x="452959" y="3246032"/>
                </a:moveTo>
                <a:lnTo>
                  <a:pt x="455123" y="3249467"/>
                </a:lnTo>
                <a:lnTo>
                  <a:pt x="452656" y="3246208"/>
                </a:lnTo>
                <a:close/>
                <a:moveTo>
                  <a:pt x="419403" y="3202667"/>
                </a:moveTo>
                <a:cubicBezTo>
                  <a:pt x="428907" y="3208589"/>
                  <a:pt x="419056" y="3209795"/>
                  <a:pt x="433234" y="3209756"/>
                </a:cubicBezTo>
                <a:lnTo>
                  <a:pt x="433714" y="3209885"/>
                </a:lnTo>
                <a:cubicBezTo>
                  <a:pt x="431514" y="3227860"/>
                  <a:pt x="454727" y="3228715"/>
                  <a:pt x="446838" y="3243862"/>
                </a:cubicBezTo>
                <a:cubicBezTo>
                  <a:pt x="442698" y="3230364"/>
                  <a:pt x="432524" y="3228907"/>
                  <a:pt x="425705" y="3212880"/>
                </a:cubicBezTo>
                <a:cubicBezTo>
                  <a:pt x="423320" y="3215072"/>
                  <a:pt x="422249" y="3218136"/>
                  <a:pt x="420873" y="3221374"/>
                </a:cubicBezTo>
                <a:cubicBezTo>
                  <a:pt x="413967" y="3219250"/>
                  <a:pt x="423686" y="3210788"/>
                  <a:pt x="419403" y="3202667"/>
                </a:cubicBezTo>
                <a:close/>
                <a:moveTo>
                  <a:pt x="932097" y="3189800"/>
                </a:moveTo>
                <a:cubicBezTo>
                  <a:pt x="945913" y="3201785"/>
                  <a:pt x="944718" y="3213067"/>
                  <a:pt x="951378" y="3231628"/>
                </a:cubicBezTo>
                <a:cubicBezTo>
                  <a:pt x="940591" y="3222783"/>
                  <a:pt x="938324" y="3209019"/>
                  <a:pt x="932097" y="3189800"/>
                </a:cubicBezTo>
                <a:close/>
                <a:moveTo>
                  <a:pt x="1227490" y="3186381"/>
                </a:moveTo>
                <a:lnTo>
                  <a:pt x="1234365" y="3210124"/>
                </a:lnTo>
                <a:cubicBezTo>
                  <a:pt x="1237171" y="3236098"/>
                  <a:pt x="1228534" y="3263695"/>
                  <a:pt x="1226913" y="3287241"/>
                </a:cubicBezTo>
                <a:cubicBezTo>
                  <a:pt x="1225704" y="3303419"/>
                  <a:pt x="1234975" y="3320881"/>
                  <a:pt x="1219681" y="3330933"/>
                </a:cubicBezTo>
                <a:cubicBezTo>
                  <a:pt x="1221829" y="3304435"/>
                  <a:pt x="1223485" y="3281480"/>
                  <a:pt x="1224759" y="3258389"/>
                </a:cubicBezTo>
                <a:close/>
                <a:moveTo>
                  <a:pt x="1227062" y="3184901"/>
                </a:moveTo>
                <a:lnTo>
                  <a:pt x="1227541" y="3185031"/>
                </a:lnTo>
                <a:lnTo>
                  <a:pt x="1227490" y="3186381"/>
                </a:lnTo>
                <a:close/>
                <a:moveTo>
                  <a:pt x="1484998" y="3174900"/>
                </a:moveTo>
                <a:cubicBezTo>
                  <a:pt x="1479266" y="3179025"/>
                  <a:pt x="1478716" y="3195638"/>
                  <a:pt x="1484293" y="3201786"/>
                </a:cubicBezTo>
                <a:cubicBezTo>
                  <a:pt x="1475910" y="3193591"/>
                  <a:pt x="1470172" y="3218087"/>
                  <a:pt x="1477930" y="3223792"/>
                </a:cubicBezTo>
                <a:cubicBezTo>
                  <a:pt x="1480726" y="3210364"/>
                  <a:pt x="1497326" y="3185708"/>
                  <a:pt x="1484998" y="3174900"/>
                </a:cubicBezTo>
                <a:close/>
                <a:moveTo>
                  <a:pt x="1059023" y="3129962"/>
                </a:moveTo>
                <a:cubicBezTo>
                  <a:pt x="1055869" y="3135042"/>
                  <a:pt x="1057898" y="3152611"/>
                  <a:pt x="1066149" y="3153550"/>
                </a:cubicBezTo>
                <a:cubicBezTo>
                  <a:pt x="1066591" y="3140259"/>
                  <a:pt x="1058705" y="3135034"/>
                  <a:pt x="1059023" y="3129962"/>
                </a:cubicBezTo>
                <a:close/>
                <a:moveTo>
                  <a:pt x="1510069" y="3116427"/>
                </a:moveTo>
                <a:cubicBezTo>
                  <a:pt x="1506740" y="3121201"/>
                  <a:pt x="1503715" y="3125799"/>
                  <a:pt x="1506042" y="3135455"/>
                </a:cubicBezTo>
                <a:cubicBezTo>
                  <a:pt x="1515656" y="3138052"/>
                  <a:pt x="1517724" y="3112822"/>
                  <a:pt x="1510069" y="3116427"/>
                </a:cubicBezTo>
                <a:close/>
                <a:moveTo>
                  <a:pt x="977002" y="3108062"/>
                </a:moveTo>
                <a:lnTo>
                  <a:pt x="977057" y="3108459"/>
                </a:lnTo>
                <a:lnTo>
                  <a:pt x="976873" y="3108543"/>
                </a:lnTo>
                <a:close/>
                <a:moveTo>
                  <a:pt x="803955" y="3089419"/>
                </a:moveTo>
                <a:lnTo>
                  <a:pt x="804331" y="3090051"/>
                </a:lnTo>
                <a:lnTo>
                  <a:pt x="803403" y="3094525"/>
                </a:lnTo>
                <a:cubicBezTo>
                  <a:pt x="804310" y="3095835"/>
                  <a:pt x="805200" y="3096849"/>
                  <a:pt x="802260" y="3097730"/>
                </a:cubicBezTo>
                <a:cubicBezTo>
                  <a:pt x="816911" y="3138565"/>
                  <a:pt x="839654" y="3182877"/>
                  <a:pt x="849583" y="3228884"/>
                </a:cubicBezTo>
                <a:cubicBezTo>
                  <a:pt x="851831" y="3239806"/>
                  <a:pt x="849165" y="3252754"/>
                  <a:pt x="852198" y="3263630"/>
                </a:cubicBezTo>
                <a:cubicBezTo>
                  <a:pt x="856162" y="3276822"/>
                  <a:pt x="868009" y="3287500"/>
                  <a:pt x="871138" y="3299951"/>
                </a:cubicBezTo>
                <a:cubicBezTo>
                  <a:pt x="873870" y="3311005"/>
                  <a:pt x="872114" y="3323425"/>
                  <a:pt x="873756" y="3334699"/>
                </a:cubicBezTo>
                <a:cubicBezTo>
                  <a:pt x="879528" y="3372104"/>
                  <a:pt x="901980" y="3411695"/>
                  <a:pt x="887758" y="3446794"/>
                </a:cubicBezTo>
                <a:cubicBezTo>
                  <a:pt x="885103" y="3426735"/>
                  <a:pt x="878461" y="3411015"/>
                  <a:pt x="875502" y="3391131"/>
                </a:cubicBezTo>
                <a:cubicBezTo>
                  <a:pt x="842719" y="3408837"/>
                  <a:pt x="883847" y="3470236"/>
                  <a:pt x="898589" y="3448688"/>
                </a:cubicBezTo>
                <a:cubicBezTo>
                  <a:pt x="903176" y="3456632"/>
                  <a:pt x="899102" y="3474872"/>
                  <a:pt x="908715" y="3477470"/>
                </a:cubicBezTo>
                <a:cubicBezTo>
                  <a:pt x="905182" y="3407402"/>
                  <a:pt x="891769" y="3320225"/>
                  <a:pt x="873198" y="3259246"/>
                </a:cubicBezTo>
                <a:cubicBezTo>
                  <a:pt x="869859" y="3248545"/>
                  <a:pt x="859804" y="3231129"/>
                  <a:pt x="856429" y="3214744"/>
                </a:cubicBezTo>
                <a:cubicBezTo>
                  <a:pt x="853731" y="3201637"/>
                  <a:pt x="854401" y="3169067"/>
                  <a:pt x="845982" y="3183297"/>
                </a:cubicBezTo>
                <a:cubicBezTo>
                  <a:pt x="842046" y="3164182"/>
                  <a:pt x="836269" y="3147148"/>
                  <a:pt x="829112" y="3131675"/>
                </a:cubicBezTo>
                <a:lnTo>
                  <a:pt x="804331" y="3090051"/>
                </a:lnTo>
                <a:lnTo>
                  <a:pt x="804435" y="3089549"/>
                </a:lnTo>
                <a:close/>
                <a:moveTo>
                  <a:pt x="779293" y="3080437"/>
                </a:moveTo>
                <a:lnTo>
                  <a:pt x="779513" y="3080990"/>
                </a:lnTo>
                <a:lnTo>
                  <a:pt x="786319" y="3119921"/>
                </a:lnTo>
                <a:cubicBezTo>
                  <a:pt x="790627" y="3133270"/>
                  <a:pt x="795938" y="3147212"/>
                  <a:pt x="799175" y="3162657"/>
                </a:cubicBezTo>
                <a:cubicBezTo>
                  <a:pt x="810326" y="3215699"/>
                  <a:pt x="807013" y="3279533"/>
                  <a:pt x="829301" y="3313922"/>
                </a:cubicBezTo>
                <a:cubicBezTo>
                  <a:pt x="829315" y="3309026"/>
                  <a:pt x="830466" y="3304695"/>
                  <a:pt x="833813" y="3302763"/>
                </a:cubicBezTo>
                <a:cubicBezTo>
                  <a:pt x="830991" y="3325983"/>
                  <a:pt x="835544" y="3356353"/>
                  <a:pt x="846896" y="3371797"/>
                </a:cubicBezTo>
                <a:cubicBezTo>
                  <a:pt x="838621" y="3298968"/>
                  <a:pt x="826169" y="3212968"/>
                  <a:pt x="804381" y="3143413"/>
                </a:cubicBezTo>
                <a:lnTo>
                  <a:pt x="779513" y="3080990"/>
                </a:lnTo>
                <a:lnTo>
                  <a:pt x="779471" y="3080742"/>
                </a:lnTo>
                <a:close/>
                <a:moveTo>
                  <a:pt x="1496021" y="3039394"/>
                </a:moveTo>
                <a:cubicBezTo>
                  <a:pt x="1503460" y="3050171"/>
                  <a:pt x="1487875" y="3055503"/>
                  <a:pt x="1500167" y="3060629"/>
                </a:cubicBezTo>
                <a:cubicBezTo>
                  <a:pt x="1500356" y="3056038"/>
                  <a:pt x="1507443" y="3038095"/>
                  <a:pt x="1496021" y="3039394"/>
                </a:cubicBezTo>
                <a:close/>
                <a:moveTo>
                  <a:pt x="767861" y="3038150"/>
                </a:moveTo>
                <a:cubicBezTo>
                  <a:pt x="752995" y="3039807"/>
                  <a:pt x="768739" y="3060049"/>
                  <a:pt x="772007" y="3059385"/>
                </a:cubicBezTo>
                <a:cubicBezTo>
                  <a:pt x="772258" y="3050684"/>
                  <a:pt x="766443" y="3048339"/>
                  <a:pt x="767861" y="3038150"/>
                </a:cubicBezTo>
                <a:close/>
                <a:moveTo>
                  <a:pt x="301279" y="3029694"/>
                </a:moveTo>
                <a:cubicBezTo>
                  <a:pt x="329509" y="3142536"/>
                  <a:pt x="366312" y="3258985"/>
                  <a:pt x="411979" y="3355650"/>
                </a:cubicBezTo>
                <a:cubicBezTo>
                  <a:pt x="438838" y="3423251"/>
                  <a:pt x="479687" y="3475032"/>
                  <a:pt x="516553" y="3531152"/>
                </a:cubicBezTo>
                <a:cubicBezTo>
                  <a:pt x="523251" y="3563135"/>
                  <a:pt x="549786" y="3571851"/>
                  <a:pt x="556790" y="3603658"/>
                </a:cubicBezTo>
                <a:cubicBezTo>
                  <a:pt x="556772" y="3600817"/>
                  <a:pt x="561307" y="3600235"/>
                  <a:pt x="562285" y="3603337"/>
                </a:cubicBezTo>
                <a:cubicBezTo>
                  <a:pt x="594086" y="3659121"/>
                  <a:pt x="640184" y="3698911"/>
                  <a:pt x="672899" y="3754168"/>
                </a:cubicBezTo>
                <a:cubicBezTo>
                  <a:pt x="676907" y="3760409"/>
                  <a:pt x="682606" y="3750601"/>
                  <a:pt x="683729" y="3756063"/>
                </a:cubicBezTo>
                <a:cubicBezTo>
                  <a:pt x="704404" y="3797493"/>
                  <a:pt x="737492" y="3807722"/>
                  <a:pt x="755575" y="3853095"/>
                </a:cubicBezTo>
                <a:cubicBezTo>
                  <a:pt x="767749" y="3853806"/>
                  <a:pt x="771216" y="3864026"/>
                  <a:pt x="773386" y="3876217"/>
                </a:cubicBezTo>
                <a:cubicBezTo>
                  <a:pt x="788340" y="3888767"/>
                  <a:pt x="805375" y="3899300"/>
                  <a:pt x="814311" y="3918993"/>
                </a:cubicBezTo>
                <a:cubicBezTo>
                  <a:pt x="838296" y="3924699"/>
                  <a:pt x="848555" y="3960738"/>
                  <a:pt x="873431" y="3955337"/>
                </a:cubicBezTo>
                <a:cubicBezTo>
                  <a:pt x="876762" y="3978673"/>
                  <a:pt x="909457" y="3974870"/>
                  <a:pt x="919692" y="4000329"/>
                </a:cubicBezTo>
                <a:cubicBezTo>
                  <a:pt x="919979" y="3997312"/>
                  <a:pt x="922109" y="3996082"/>
                  <a:pt x="924544" y="3994676"/>
                </a:cubicBezTo>
                <a:cubicBezTo>
                  <a:pt x="957293" y="4027507"/>
                  <a:pt x="1006372" y="4041539"/>
                  <a:pt x="1033228" y="4081031"/>
                </a:cubicBezTo>
                <a:cubicBezTo>
                  <a:pt x="1044562" y="4079580"/>
                  <a:pt x="1054672" y="4088307"/>
                  <a:pt x="1064614" y="4097183"/>
                </a:cubicBezTo>
                <a:lnTo>
                  <a:pt x="1067791" y="4099774"/>
                </a:lnTo>
                <a:lnTo>
                  <a:pt x="1054241" y="4099774"/>
                </a:lnTo>
                <a:lnTo>
                  <a:pt x="1053020" y="4097918"/>
                </a:lnTo>
                <a:cubicBezTo>
                  <a:pt x="1047187" y="4094666"/>
                  <a:pt x="1040173" y="4092707"/>
                  <a:pt x="1035156" y="4089289"/>
                </a:cubicBezTo>
                <a:cubicBezTo>
                  <a:pt x="998310" y="4064120"/>
                  <a:pt x="967321" y="4026606"/>
                  <a:pt x="924619" y="4013780"/>
                </a:cubicBezTo>
                <a:cubicBezTo>
                  <a:pt x="924297" y="4011115"/>
                  <a:pt x="924279" y="4008273"/>
                  <a:pt x="923958" y="4005608"/>
                </a:cubicBezTo>
                <a:cubicBezTo>
                  <a:pt x="914185" y="4005546"/>
                  <a:pt x="926334" y="4016049"/>
                  <a:pt x="913952" y="4017087"/>
                </a:cubicBezTo>
                <a:cubicBezTo>
                  <a:pt x="910375" y="4010190"/>
                  <a:pt x="912121" y="4010404"/>
                  <a:pt x="912806" y="4001047"/>
                </a:cubicBezTo>
                <a:cubicBezTo>
                  <a:pt x="864053" y="3969308"/>
                  <a:pt x="820265" y="3936332"/>
                  <a:pt x="778153" y="3892204"/>
                </a:cubicBezTo>
                <a:cubicBezTo>
                  <a:pt x="744720" y="3840620"/>
                  <a:pt x="700289" y="3802314"/>
                  <a:pt x="668025" y="3749241"/>
                </a:cubicBezTo>
                <a:cubicBezTo>
                  <a:pt x="650253" y="3739541"/>
                  <a:pt x="636163" y="3725676"/>
                  <a:pt x="629437" y="3703486"/>
                </a:cubicBezTo>
                <a:cubicBezTo>
                  <a:pt x="594875" y="3666813"/>
                  <a:pt x="559577" y="3630974"/>
                  <a:pt x="539136" y="3578000"/>
                </a:cubicBezTo>
                <a:cubicBezTo>
                  <a:pt x="532906" y="3579153"/>
                  <a:pt x="529060" y="3578113"/>
                  <a:pt x="527983" y="3573439"/>
                </a:cubicBezTo>
                <a:cubicBezTo>
                  <a:pt x="497946" y="3520711"/>
                  <a:pt x="457528" y="3468273"/>
                  <a:pt x="424218" y="3408470"/>
                </a:cubicBezTo>
                <a:cubicBezTo>
                  <a:pt x="416232" y="3393935"/>
                  <a:pt x="414075" y="3376847"/>
                  <a:pt x="407130" y="3361302"/>
                </a:cubicBezTo>
                <a:cubicBezTo>
                  <a:pt x="400409" y="3346849"/>
                  <a:pt x="387905" y="3335736"/>
                  <a:pt x="382529" y="3320101"/>
                </a:cubicBezTo>
                <a:cubicBezTo>
                  <a:pt x="362630" y="3263148"/>
                  <a:pt x="338724" y="3199954"/>
                  <a:pt x="320457" y="3138800"/>
                </a:cubicBezTo>
                <a:cubicBezTo>
                  <a:pt x="309412" y="3102809"/>
                  <a:pt x="293017" y="3061760"/>
                  <a:pt x="301279" y="3029694"/>
                </a:cubicBezTo>
                <a:close/>
                <a:moveTo>
                  <a:pt x="1521855" y="3026515"/>
                </a:moveTo>
                <a:cubicBezTo>
                  <a:pt x="1518856" y="3049430"/>
                  <a:pt x="1517145" y="3054899"/>
                  <a:pt x="1515769" y="3086248"/>
                </a:cubicBezTo>
                <a:cubicBezTo>
                  <a:pt x="1523689" y="3069047"/>
                  <a:pt x="1531610" y="3051844"/>
                  <a:pt x="1532685" y="3028410"/>
                </a:cubicBezTo>
                <a:cubicBezTo>
                  <a:pt x="1528151" y="3028991"/>
                  <a:pt x="1524482" y="3028258"/>
                  <a:pt x="1521855" y="3026515"/>
                </a:cubicBezTo>
                <a:close/>
                <a:moveTo>
                  <a:pt x="734707" y="3024293"/>
                </a:moveTo>
                <a:cubicBezTo>
                  <a:pt x="733860" y="3028448"/>
                  <a:pt x="731858" y="3029197"/>
                  <a:pt x="735369" y="3032466"/>
                </a:cubicBezTo>
                <a:cubicBezTo>
                  <a:pt x="741962" y="3047399"/>
                  <a:pt x="745499" y="3068986"/>
                  <a:pt x="752961" y="3090343"/>
                </a:cubicBezTo>
                <a:cubicBezTo>
                  <a:pt x="759268" y="3108294"/>
                  <a:pt x="768353" y="3138084"/>
                  <a:pt x="778546" y="3142384"/>
                </a:cubicBezTo>
                <a:cubicBezTo>
                  <a:pt x="763991" y="3103122"/>
                  <a:pt x="757793" y="3053740"/>
                  <a:pt x="734707" y="3024293"/>
                </a:cubicBezTo>
                <a:close/>
                <a:moveTo>
                  <a:pt x="1614234" y="3021067"/>
                </a:moveTo>
                <a:lnTo>
                  <a:pt x="1614234" y="3101748"/>
                </a:lnTo>
                <a:lnTo>
                  <a:pt x="1592800" y="3184604"/>
                </a:lnTo>
                <a:cubicBezTo>
                  <a:pt x="1584240" y="3212442"/>
                  <a:pt x="1574511" y="3239377"/>
                  <a:pt x="1563520" y="3265226"/>
                </a:cubicBezTo>
                <a:cubicBezTo>
                  <a:pt x="1553896" y="3247154"/>
                  <a:pt x="1571656" y="3233642"/>
                  <a:pt x="1575924" y="3218549"/>
                </a:cubicBezTo>
                <a:cubicBezTo>
                  <a:pt x="1585789" y="3184336"/>
                  <a:pt x="1591517" y="3144365"/>
                  <a:pt x="1599569" y="3106309"/>
                </a:cubicBezTo>
                <a:close/>
                <a:moveTo>
                  <a:pt x="330478" y="2991702"/>
                </a:moveTo>
                <a:cubicBezTo>
                  <a:pt x="333082" y="2992720"/>
                  <a:pt x="338371" y="3001354"/>
                  <a:pt x="339531" y="2993350"/>
                </a:cubicBezTo>
                <a:cubicBezTo>
                  <a:pt x="359607" y="3050609"/>
                  <a:pt x="381154" y="3106202"/>
                  <a:pt x="400797" y="3164117"/>
                </a:cubicBezTo>
                <a:cubicBezTo>
                  <a:pt x="378275" y="3141270"/>
                  <a:pt x="367881" y="3090237"/>
                  <a:pt x="357944" y="3056864"/>
                </a:cubicBezTo>
                <a:cubicBezTo>
                  <a:pt x="342716" y="3042435"/>
                  <a:pt x="343082" y="3010040"/>
                  <a:pt x="329198" y="2994427"/>
                </a:cubicBezTo>
                <a:lnTo>
                  <a:pt x="329022" y="2994121"/>
                </a:lnTo>
                <a:cubicBezTo>
                  <a:pt x="329041" y="2991869"/>
                  <a:pt x="329610" y="2991362"/>
                  <a:pt x="330478" y="2991702"/>
                </a:cubicBezTo>
                <a:close/>
                <a:moveTo>
                  <a:pt x="302024" y="2988117"/>
                </a:moveTo>
                <a:cubicBezTo>
                  <a:pt x="303101" y="2992792"/>
                  <a:pt x="300009" y="2993762"/>
                  <a:pt x="299687" y="2991096"/>
                </a:cubicBezTo>
                <a:cubicBezTo>
                  <a:pt x="290643" y="3002835"/>
                  <a:pt x="307868" y="3008779"/>
                  <a:pt x="307154" y="3020191"/>
                </a:cubicBezTo>
                <a:cubicBezTo>
                  <a:pt x="300380" y="3025323"/>
                  <a:pt x="298276" y="3016761"/>
                  <a:pt x="302322" y="3028684"/>
                </a:cubicBezTo>
                <a:lnTo>
                  <a:pt x="302144" y="3028379"/>
                </a:lnTo>
                <a:cubicBezTo>
                  <a:pt x="292835" y="3025606"/>
                  <a:pt x="293218" y="2996053"/>
                  <a:pt x="296530" y="2988438"/>
                </a:cubicBezTo>
                <a:cubicBezTo>
                  <a:pt x="298404" y="2988170"/>
                  <a:pt x="299973" y="2988078"/>
                  <a:pt x="302024" y="2988117"/>
                </a:cubicBezTo>
                <a:close/>
                <a:moveTo>
                  <a:pt x="693768" y="2986413"/>
                </a:moveTo>
                <a:cubicBezTo>
                  <a:pt x="717633" y="3112776"/>
                  <a:pt x="759501" y="3229561"/>
                  <a:pt x="809259" y="3338937"/>
                </a:cubicBezTo>
                <a:cubicBezTo>
                  <a:pt x="803697" y="3251301"/>
                  <a:pt x="771670" y="3194425"/>
                  <a:pt x="755061" y="3119277"/>
                </a:cubicBezTo>
                <a:cubicBezTo>
                  <a:pt x="730801" y="3083582"/>
                  <a:pt x="728890" y="3021948"/>
                  <a:pt x="699907" y="2991424"/>
                </a:cubicBezTo>
                <a:cubicBezTo>
                  <a:pt x="699105" y="2988627"/>
                  <a:pt x="696831" y="2987497"/>
                  <a:pt x="694250" y="2986544"/>
                </a:cubicBezTo>
                <a:close/>
                <a:moveTo>
                  <a:pt x="1374781" y="2961510"/>
                </a:moveTo>
                <a:cubicBezTo>
                  <a:pt x="1370168" y="2963358"/>
                  <a:pt x="1372970" y="2985776"/>
                  <a:pt x="1378441" y="2974877"/>
                </a:cubicBezTo>
                <a:cubicBezTo>
                  <a:pt x="1371408" y="2973235"/>
                  <a:pt x="1387085" y="2961738"/>
                  <a:pt x="1374781" y="2961510"/>
                </a:cubicBezTo>
                <a:close/>
                <a:moveTo>
                  <a:pt x="665139" y="2956500"/>
                </a:moveTo>
                <a:lnTo>
                  <a:pt x="665701" y="2957045"/>
                </a:lnTo>
                <a:lnTo>
                  <a:pt x="678649" y="3023558"/>
                </a:lnTo>
                <a:cubicBezTo>
                  <a:pt x="683681" y="3042550"/>
                  <a:pt x="688094" y="3059151"/>
                  <a:pt x="687960" y="3076135"/>
                </a:cubicBezTo>
                <a:cubicBezTo>
                  <a:pt x="702865" y="3144117"/>
                  <a:pt x="722513" y="3237879"/>
                  <a:pt x="767184" y="3272382"/>
                </a:cubicBezTo>
                <a:cubicBezTo>
                  <a:pt x="739425" y="3200413"/>
                  <a:pt x="703636" y="3092749"/>
                  <a:pt x="682890" y="3011841"/>
                </a:cubicBezTo>
                <a:cubicBezTo>
                  <a:pt x="679337" y="2998310"/>
                  <a:pt x="682181" y="2979253"/>
                  <a:pt x="675535" y="2966590"/>
                </a:cubicBezTo>
                <a:lnTo>
                  <a:pt x="665701" y="2957045"/>
                </a:lnTo>
                <a:lnTo>
                  <a:pt x="665620" y="2956631"/>
                </a:lnTo>
                <a:close/>
                <a:moveTo>
                  <a:pt x="1071891" y="2917578"/>
                </a:moveTo>
                <a:cubicBezTo>
                  <a:pt x="1074013" y="2915552"/>
                  <a:pt x="1083485" y="2924977"/>
                  <a:pt x="1076738" y="2934372"/>
                </a:cubicBezTo>
                <a:cubicBezTo>
                  <a:pt x="1068232" y="2934395"/>
                  <a:pt x="1078793" y="2914039"/>
                  <a:pt x="1073095" y="2923847"/>
                </a:cubicBezTo>
                <a:cubicBezTo>
                  <a:pt x="1071295" y="2920201"/>
                  <a:pt x="1071186" y="2918253"/>
                  <a:pt x="1071891" y="2917578"/>
                </a:cubicBezTo>
                <a:close/>
                <a:moveTo>
                  <a:pt x="955045" y="2902785"/>
                </a:moveTo>
                <a:lnTo>
                  <a:pt x="956006" y="2903045"/>
                </a:lnTo>
                <a:lnTo>
                  <a:pt x="956032" y="2903091"/>
                </a:lnTo>
                <a:close/>
                <a:moveTo>
                  <a:pt x="957703" y="2902472"/>
                </a:moveTo>
                <a:cubicBezTo>
                  <a:pt x="959778" y="2902903"/>
                  <a:pt x="959947" y="2903722"/>
                  <a:pt x="959180" y="2904064"/>
                </a:cubicBezTo>
                <a:lnTo>
                  <a:pt x="958931" y="2903986"/>
                </a:lnTo>
                <a:close/>
                <a:moveTo>
                  <a:pt x="674933" y="2882813"/>
                </a:moveTo>
                <a:cubicBezTo>
                  <a:pt x="681949" y="2881615"/>
                  <a:pt x="683938" y="2885762"/>
                  <a:pt x="683589" y="2892889"/>
                </a:cubicBezTo>
                <a:cubicBezTo>
                  <a:pt x="676574" y="2894087"/>
                  <a:pt x="674586" y="2889940"/>
                  <a:pt x="674933" y="2882813"/>
                </a:cubicBezTo>
                <a:close/>
                <a:moveTo>
                  <a:pt x="788726" y="2857854"/>
                </a:moveTo>
                <a:cubicBezTo>
                  <a:pt x="806693" y="2870701"/>
                  <a:pt x="824169" y="2867944"/>
                  <a:pt x="831503" y="2889782"/>
                </a:cubicBezTo>
                <a:cubicBezTo>
                  <a:pt x="828571" y="2888216"/>
                  <a:pt x="828152" y="2883977"/>
                  <a:pt x="823010" y="2884908"/>
                </a:cubicBezTo>
                <a:cubicBezTo>
                  <a:pt x="873961" y="2975266"/>
                  <a:pt x="939463" y="3048665"/>
                  <a:pt x="977765" y="3153656"/>
                </a:cubicBezTo>
                <a:cubicBezTo>
                  <a:pt x="979051" y="3146396"/>
                  <a:pt x="979729" y="3136328"/>
                  <a:pt x="979652" y="3127411"/>
                </a:cubicBezTo>
                <a:lnTo>
                  <a:pt x="977057" y="3108459"/>
                </a:lnTo>
                <a:lnTo>
                  <a:pt x="980282" y="3106982"/>
                </a:lnTo>
                <a:cubicBezTo>
                  <a:pt x="981987" y="3108441"/>
                  <a:pt x="983499" y="3111235"/>
                  <a:pt x="982531" y="3113423"/>
                </a:cubicBezTo>
                <a:cubicBezTo>
                  <a:pt x="973331" y="3051108"/>
                  <a:pt x="933747" y="2999412"/>
                  <a:pt x="910452" y="2943605"/>
                </a:cubicBezTo>
                <a:cubicBezTo>
                  <a:pt x="931108" y="2954084"/>
                  <a:pt x="938544" y="2985236"/>
                  <a:pt x="950204" y="3008242"/>
                </a:cubicBezTo>
                <a:cubicBezTo>
                  <a:pt x="958416" y="3023871"/>
                  <a:pt x="970067" y="3031401"/>
                  <a:pt x="969971" y="3057939"/>
                </a:cubicBezTo>
                <a:cubicBezTo>
                  <a:pt x="1003457" y="3118046"/>
                  <a:pt x="1021790" y="3182827"/>
                  <a:pt x="1039007" y="3257623"/>
                </a:cubicBezTo>
                <a:cubicBezTo>
                  <a:pt x="1017778" y="3225069"/>
                  <a:pt x="1015951" y="3169903"/>
                  <a:pt x="994849" y="3136867"/>
                </a:cubicBezTo>
                <a:cubicBezTo>
                  <a:pt x="988046" y="3172165"/>
                  <a:pt x="1008866" y="3215956"/>
                  <a:pt x="1003357" y="3249281"/>
                </a:cubicBezTo>
                <a:cubicBezTo>
                  <a:pt x="1006503" y="3256837"/>
                  <a:pt x="1010356" y="3245242"/>
                  <a:pt x="1014189" y="3251176"/>
                </a:cubicBezTo>
                <a:cubicBezTo>
                  <a:pt x="1015610" y="3269097"/>
                  <a:pt x="1022008" y="3280882"/>
                  <a:pt x="1025638" y="3296304"/>
                </a:cubicBezTo>
                <a:cubicBezTo>
                  <a:pt x="1012531" y="3293279"/>
                  <a:pt x="1021369" y="3283289"/>
                  <a:pt x="1013642" y="3275527"/>
                </a:cubicBezTo>
                <a:cubicBezTo>
                  <a:pt x="1002503" y="3322290"/>
                  <a:pt x="1018910" y="3378815"/>
                  <a:pt x="1019935" y="3431184"/>
                </a:cubicBezTo>
                <a:cubicBezTo>
                  <a:pt x="1016296" y="3428396"/>
                  <a:pt x="1014294" y="3429143"/>
                  <a:pt x="1014762" y="3434170"/>
                </a:cubicBezTo>
                <a:cubicBezTo>
                  <a:pt x="998945" y="3346343"/>
                  <a:pt x="1005774" y="3245035"/>
                  <a:pt x="975463" y="3162318"/>
                </a:cubicBezTo>
                <a:cubicBezTo>
                  <a:pt x="973554" y="3156903"/>
                  <a:pt x="969562" y="3153502"/>
                  <a:pt x="963970" y="3152249"/>
                </a:cubicBezTo>
                <a:cubicBezTo>
                  <a:pt x="942727" y="3068372"/>
                  <a:pt x="894595" y="3031385"/>
                  <a:pt x="860911" y="2960393"/>
                </a:cubicBezTo>
                <a:cubicBezTo>
                  <a:pt x="858265" y="2955809"/>
                  <a:pt x="854273" y="2952410"/>
                  <a:pt x="849418" y="2950325"/>
                </a:cubicBezTo>
                <a:cubicBezTo>
                  <a:pt x="834627" y="2914867"/>
                  <a:pt x="799430" y="2888339"/>
                  <a:pt x="788726" y="2857854"/>
                </a:cubicBezTo>
                <a:close/>
                <a:moveTo>
                  <a:pt x="630140" y="2856528"/>
                </a:moveTo>
                <a:cubicBezTo>
                  <a:pt x="635683" y="2856994"/>
                  <a:pt x="636071" y="2863288"/>
                  <a:pt x="641615" y="2863755"/>
                </a:cubicBezTo>
                <a:cubicBezTo>
                  <a:pt x="635406" y="2875487"/>
                  <a:pt x="630498" y="2864877"/>
                  <a:pt x="630140" y="2856528"/>
                </a:cubicBezTo>
                <a:close/>
                <a:moveTo>
                  <a:pt x="1089204" y="2855476"/>
                </a:moveTo>
                <a:cubicBezTo>
                  <a:pt x="1087285" y="2862695"/>
                  <a:pt x="1096630" y="2871150"/>
                  <a:pt x="1097860" y="2865551"/>
                </a:cubicBezTo>
                <a:cubicBezTo>
                  <a:pt x="1093759" y="2865474"/>
                  <a:pt x="1101314" y="2852559"/>
                  <a:pt x="1089204" y="2855476"/>
                </a:cubicBezTo>
                <a:close/>
                <a:moveTo>
                  <a:pt x="878917" y="2832910"/>
                </a:moveTo>
                <a:cubicBezTo>
                  <a:pt x="881980" y="2833242"/>
                  <a:pt x="884443" y="2842514"/>
                  <a:pt x="887099" y="2843426"/>
                </a:cubicBezTo>
                <a:cubicBezTo>
                  <a:pt x="881001" y="2851835"/>
                  <a:pt x="876281" y="2836634"/>
                  <a:pt x="875624" y="2836199"/>
                </a:cubicBezTo>
                <a:cubicBezTo>
                  <a:pt x="876809" y="2833682"/>
                  <a:pt x="877897" y="2832799"/>
                  <a:pt x="878917" y="2832910"/>
                </a:cubicBezTo>
                <a:close/>
                <a:moveTo>
                  <a:pt x="1407284" y="2821751"/>
                </a:moveTo>
                <a:cubicBezTo>
                  <a:pt x="1396047" y="2866938"/>
                  <a:pt x="1392032" y="2929551"/>
                  <a:pt x="1394913" y="2978812"/>
                </a:cubicBezTo>
                <a:cubicBezTo>
                  <a:pt x="1386472" y="2982462"/>
                  <a:pt x="1387909" y="2975114"/>
                  <a:pt x="1383761" y="2974251"/>
                </a:cubicBezTo>
                <a:cubicBezTo>
                  <a:pt x="1385671" y="3035885"/>
                  <a:pt x="1408503" y="3094403"/>
                  <a:pt x="1411166" y="3158047"/>
                </a:cubicBezTo>
                <a:cubicBezTo>
                  <a:pt x="1391005" y="3170911"/>
                  <a:pt x="1412007" y="3250855"/>
                  <a:pt x="1414036" y="3268423"/>
                </a:cubicBezTo>
                <a:lnTo>
                  <a:pt x="1414340" y="3268247"/>
                </a:lnTo>
                <a:cubicBezTo>
                  <a:pt x="1413841" y="3265276"/>
                  <a:pt x="1410750" y="3266246"/>
                  <a:pt x="1411825" y="3270921"/>
                </a:cubicBezTo>
                <a:cubicBezTo>
                  <a:pt x="1411845" y="3273763"/>
                  <a:pt x="1414071" y="3274106"/>
                  <a:pt x="1414824" y="3276115"/>
                </a:cubicBezTo>
                <a:cubicBezTo>
                  <a:pt x="1426777" y="3142924"/>
                  <a:pt x="1414051" y="2941689"/>
                  <a:pt x="1407284" y="2821751"/>
                </a:cubicBezTo>
                <a:close/>
                <a:moveTo>
                  <a:pt x="902162" y="2796434"/>
                </a:moveTo>
                <a:cubicBezTo>
                  <a:pt x="907755" y="2797687"/>
                  <a:pt x="912610" y="2799772"/>
                  <a:pt x="911141" y="2809174"/>
                </a:cubicBezTo>
                <a:cubicBezTo>
                  <a:pt x="906286" y="2807089"/>
                  <a:pt x="901430" y="2805004"/>
                  <a:pt x="902162" y="2796434"/>
                </a:cubicBezTo>
                <a:close/>
                <a:moveTo>
                  <a:pt x="992655" y="2784520"/>
                </a:moveTo>
                <a:cubicBezTo>
                  <a:pt x="1001952" y="2792188"/>
                  <a:pt x="1013153" y="2797536"/>
                  <a:pt x="1013788" y="2815502"/>
                </a:cubicBezTo>
                <a:cubicBezTo>
                  <a:pt x="1000073" y="2812828"/>
                  <a:pt x="998141" y="2796833"/>
                  <a:pt x="992655" y="2784520"/>
                </a:cubicBezTo>
                <a:close/>
                <a:moveTo>
                  <a:pt x="634593" y="2772888"/>
                </a:moveTo>
                <a:cubicBezTo>
                  <a:pt x="685439" y="2825824"/>
                  <a:pt x="734157" y="2879989"/>
                  <a:pt x="780837" y="2929219"/>
                </a:cubicBezTo>
                <a:cubicBezTo>
                  <a:pt x="791805" y="2946108"/>
                  <a:pt x="808855" y="2979855"/>
                  <a:pt x="831403" y="2992910"/>
                </a:cubicBezTo>
                <a:cubicBezTo>
                  <a:pt x="862200" y="3055385"/>
                  <a:pt x="909589" y="3113576"/>
                  <a:pt x="928805" y="3179885"/>
                </a:cubicBezTo>
                <a:lnTo>
                  <a:pt x="928630" y="3179579"/>
                </a:lnTo>
                <a:cubicBezTo>
                  <a:pt x="870998" y="3088192"/>
                  <a:pt x="825279" y="2983002"/>
                  <a:pt x="747379" y="2915538"/>
                </a:cubicBezTo>
                <a:cubicBezTo>
                  <a:pt x="746348" y="2903912"/>
                  <a:pt x="742113" y="2896579"/>
                  <a:pt x="732421" y="2895250"/>
                </a:cubicBezTo>
                <a:cubicBezTo>
                  <a:pt x="706397" y="2856500"/>
                  <a:pt x="674657" y="2824716"/>
                  <a:pt x="639060" y="2796788"/>
                </a:cubicBezTo>
                <a:cubicBezTo>
                  <a:pt x="637612" y="2788662"/>
                  <a:pt x="627884" y="2781649"/>
                  <a:pt x="634593" y="2772888"/>
                </a:cubicBezTo>
                <a:close/>
                <a:moveTo>
                  <a:pt x="1357397" y="2769074"/>
                </a:moveTo>
                <a:cubicBezTo>
                  <a:pt x="1353556" y="2775773"/>
                  <a:pt x="1355250" y="2795571"/>
                  <a:pt x="1364846" y="2795328"/>
                </a:cubicBezTo>
                <a:cubicBezTo>
                  <a:pt x="1367306" y="2784129"/>
                  <a:pt x="1362385" y="2778416"/>
                  <a:pt x="1357397" y="2769074"/>
                </a:cubicBezTo>
                <a:close/>
                <a:moveTo>
                  <a:pt x="1087319" y="2755938"/>
                </a:moveTo>
                <a:cubicBezTo>
                  <a:pt x="1102445" y="2761056"/>
                  <a:pt x="1106219" y="2778839"/>
                  <a:pt x="1109258" y="2797455"/>
                </a:cubicBezTo>
                <a:cubicBezTo>
                  <a:pt x="1151401" y="2867637"/>
                  <a:pt x="1169194" y="2964508"/>
                  <a:pt x="1180225" y="3061614"/>
                </a:cubicBezTo>
                <a:cubicBezTo>
                  <a:pt x="1190465" y="3151031"/>
                  <a:pt x="1199667" y="3241455"/>
                  <a:pt x="1189044" y="3322140"/>
                </a:cubicBezTo>
                <a:cubicBezTo>
                  <a:pt x="1183101" y="3159357"/>
                  <a:pt x="1181361" y="2977852"/>
                  <a:pt x="1123366" y="2842269"/>
                </a:cubicBezTo>
                <a:cubicBezTo>
                  <a:pt x="1111062" y="2813929"/>
                  <a:pt x="1094226" y="2786171"/>
                  <a:pt x="1087319" y="2755938"/>
                </a:cubicBezTo>
                <a:close/>
                <a:moveTo>
                  <a:pt x="1080110" y="2742838"/>
                </a:moveTo>
                <a:cubicBezTo>
                  <a:pt x="1082605" y="2743383"/>
                  <a:pt x="1085374" y="2744841"/>
                  <a:pt x="1086335" y="2745100"/>
                </a:cubicBezTo>
                <a:cubicBezTo>
                  <a:pt x="1087940" y="2750691"/>
                  <a:pt x="1085201" y="2752272"/>
                  <a:pt x="1084484" y="2755946"/>
                </a:cubicBezTo>
                <a:cubicBezTo>
                  <a:pt x="1077339" y="2757627"/>
                  <a:pt x="1081193" y="2746032"/>
                  <a:pt x="1075825" y="2745871"/>
                </a:cubicBezTo>
                <a:lnTo>
                  <a:pt x="1075521" y="2746047"/>
                </a:lnTo>
                <a:cubicBezTo>
                  <a:pt x="1075392" y="2742660"/>
                  <a:pt x="1077614" y="2742292"/>
                  <a:pt x="1080110" y="2742838"/>
                </a:cubicBezTo>
                <a:close/>
                <a:moveTo>
                  <a:pt x="1325452" y="2739039"/>
                </a:moveTo>
                <a:lnTo>
                  <a:pt x="1325557" y="2739726"/>
                </a:lnTo>
                <a:lnTo>
                  <a:pt x="1316121" y="2790868"/>
                </a:lnTo>
                <a:cubicBezTo>
                  <a:pt x="1312331" y="2809250"/>
                  <a:pt x="1308602" y="2828614"/>
                  <a:pt x="1306980" y="2848291"/>
                </a:cubicBezTo>
                <a:cubicBezTo>
                  <a:pt x="1323840" y="2886629"/>
                  <a:pt x="1327060" y="2941396"/>
                  <a:pt x="1343792" y="2980216"/>
                </a:cubicBezTo>
                <a:cubicBezTo>
                  <a:pt x="1340515" y="2921307"/>
                  <a:pt x="1339941" y="2851667"/>
                  <a:pt x="1333781" y="2793104"/>
                </a:cubicBezTo>
                <a:lnTo>
                  <a:pt x="1325557" y="2739726"/>
                </a:lnTo>
                <a:lnTo>
                  <a:pt x="1325627" y="2739345"/>
                </a:lnTo>
                <a:close/>
                <a:moveTo>
                  <a:pt x="368935" y="2725846"/>
                </a:moveTo>
                <a:lnTo>
                  <a:pt x="369060" y="2726166"/>
                </a:lnTo>
                <a:lnTo>
                  <a:pt x="368194" y="2727479"/>
                </a:lnTo>
                <a:close/>
                <a:moveTo>
                  <a:pt x="458527" y="2718102"/>
                </a:moveTo>
                <a:cubicBezTo>
                  <a:pt x="468512" y="2724152"/>
                  <a:pt x="476415" y="2732217"/>
                  <a:pt x="481980" y="2743264"/>
                </a:cubicBezTo>
                <a:cubicBezTo>
                  <a:pt x="469226" y="2740849"/>
                  <a:pt x="458634" y="2735151"/>
                  <a:pt x="458527" y="2718102"/>
                </a:cubicBezTo>
                <a:close/>
                <a:moveTo>
                  <a:pt x="556870" y="2705729"/>
                </a:moveTo>
                <a:lnTo>
                  <a:pt x="560257" y="2707155"/>
                </a:lnTo>
                <a:lnTo>
                  <a:pt x="559090" y="2710100"/>
                </a:lnTo>
                <a:cubicBezTo>
                  <a:pt x="557707" y="2712272"/>
                  <a:pt x="556138" y="2714298"/>
                  <a:pt x="560191" y="2713588"/>
                </a:cubicBezTo>
                <a:cubicBezTo>
                  <a:pt x="562845" y="2705538"/>
                  <a:pt x="563304" y="2723197"/>
                  <a:pt x="571343" y="2718149"/>
                </a:cubicBezTo>
                <a:cubicBezTo>
                  <a:pt x="569868" y="2715946"/>
                  <a:pt x="566855" y="2711778"/>
                  <a:pt x="563906" y="2708693"/>
                </a:cubicBezTo>
                <a:lnTo>
                  <a:pt x="560257" y="2707155"/>
                </a:lnTo>
                <a:lnTo>
                  <a:pt x="560298" y="2707054"/>
                </a:lnTo>
                <a:cubicBezTo>
                  <a:pt x="560171" y="2706217"/>
                  <a:pt x="559269" y="2705667"/>
                  <a:pt x="556870" y="2705729"/>
                </a:cubicBezTo>
                <a:close/>
                <a:moveTo>
                  <a:pt x="1507625" y="2696191"/>
                </a:moveTo>
                <a:lnTo>
                  <a:pt x="1507321" y="2696366"/>
                </a:lnTo>
                <a:cubicBezTo>
                  <a:pt x="1498610" y="2754358"/>
                  <a:pt x="1506684" y="2811211"/>
                  <a:pt x="1507232" y="2871188"/>
                </a:cubicBezTo>
                <a:cubicBezTo>
                  <a:pt x="1507638" y="2908433"/>
                  <a:pt x="1498431" y="2943080"/>
                  <a:pt x="1507102" y="2976369"/>
                </a:cubicBezTo>
                <a:cubicBezTo>
                  <a:pt x="1515748" y="2886640"/>
                  <a:pt x="1526030" y="2800449"/>
                  <a:pt x="1512963" y="2698405"/>
                </a:cubicBezTo>
                <a:cubicBezTo>
                  <a:pt x="1512511" y="2696222"/>
                  <a:pt x="1510893" y="2695527"/>
                  <a:pt x="1507625" y="2696191"/>
                </a:cubicBezTo>
                <a:close/>
                <a:moveTo>
                  <a:pt x="270799" y="2688789"/>
                </a:moveTo>
                <a:cubicBezTo>
                  <a:pt x="274981" y="2687598"/>
                  <a:pt x="275654" y="2690875"/>
                  <a:pt x="278972" y="2690996"/>
                </a:cubicBezTo>
                <a:cubicBezTo>
                  <a:pt x="282796" y="2793895"/>
                  <a:pt x="302276" y="2874717"/>
                  <a:pt x="328598" y="2954035"/>
                </a:cubicBezTo>
                <a:cubicBezTo>
                  <a:pt x="311931" y="2946954"/>
                  <a:pt x="302970" y="2908945"/>
                  <a:pt x="296371" y="2886274"/>
                </a:cubicBezTo>
                <a:cubicBezTo>
                  <a:pt x="280270" y="2829573"/>
                  <a:pt x="274973" y="2756450"/>
                  <a:pt x="271460" y="2696962"/>
                </a:cubicBezTo>
                <a:cubicBezTo>
                  <a:pt x="271139" y="2694297"/>
                  <a:pt x="271121" y="2691455"/>
                  <a:pt x="270799" y="2688789"/>
                </a:cubicBezTo>
                <a:close/>
                <a:moveTo>
                  <a:pt x="490580" y="2680857"/>
                </a:moveTo>
                <a:cubicBezTo>
                  <a:pt x="499969" y="2682362"/>
                  <a:pt x="501736" y="2693155"/>
                  <a:pt x="505538" y="2701145"/>
                </a:cubicBezTo>
                <a:cubicBezTo>
                  <a:pt x="499833" y="2695477"/>
                  <a:pt x="491739" y="2692001"/>
                  <a:pt x="490580" y="2680857"/>
                </a:cubicBezTo>
                <a:close/>
                <a:moveTo>
                  <a:pt x="508435" y="2668918"/>
                </a:moveTo>
                <a:cubicBezTo>
                  <a:pt x="521401" y="2677320"/>
                  <a:pt x="534797" y="2685065"/>
                  <a:pt x="543039" y="2698638"/>
                </a:cubicBezTo>
                <a:cubicBezTo>
                  <a:pt x="553227" y="2695203"/>
                  <a:pt x="542635" y="2689504"/>
                  <a:pt x="544230" y="2679620"/>
                </a:cubicBezTo>
                <a:cubicBezTo>
                  <a:pt x="572799" y="2713643"/>
                  <a:pt x="596380" y="2738323"/>
                  <a:pt x="629419" y="2775873"/>
                </a:cubicBezTo>
                <a:cubicBezTo>
                  <a:pt x="597804" y="2763980"/>
                  <a:pt x="574603" y="2730118"/>
                  <a:pt x="549038" y="2709028"/>
                </a:cubicBezTo>
                <a:cubicBezTo>
                  <a:pt x="535926" y="2698265"/>
                  <a:pt x="523825" y="2688550"/>
                  <a:pt x="509261" y="2682293"/>
                </a:cubicBezTo>
                <a:cubicBezTo>
                  <a:pt x="509146" y="2677878"/>
                  <a:pt x="508854" y="2673157"/>
                  <a:pt x="508435" y="2668918"/>
                </a:cubicBezTo>
                <a:close/>
                <a:moveTo>
                  <a:pt x="839520" y="2666913"/>
                </a:moveTo>
                <a:lnTo>
                  <a:pt x="841819" y="2668726"/>
                </a:lnTo>
                <a:cubicBezTo>
                  <a:pt x="854838" y="2685654"/>
                  <a:pt x="880064" y="2701236"/>
                  <a:pt x="883230" y="2719370"/>
                </a:cubicBezTo>
                <a:cubicBezTo>
                  <a:pt x="873917" y="2712728"/>
                  <a:pt x="864422" y="2706294"/>
                  <a:pt x="856468" y="2698052"/>
                </a:cubicBezTo>
                <a:close/>
                <a:moveTo>
                  <a:pt x="838965" y="2665892"/>
                </a:moveTo>
                <a:lnTo>
                  <a:pt x="839520" y="2666913"/>
                </a:lnTo>
                <a:lnTo>
                  <a:pt x="838837" y="2666374"/>
                </a:lnTo>
                <a:close/>
                <a:moveTo>
                  <a:pt x="497264" y="2661516"/>
                </a:moveTo>
                <a:cubicBezTo>
                  <a:pt x="504280" y="2660318"/>
                  <a:pt x="506269" y="2664465"/>
                  <a:pt x="505921" y="2671592"/>
                </a:cubicBezTo>
                <a:cubicBezTo>
                  <a:pt x="498905" y="2672790"/>
                  <a:pt x="496917" y="2668642"/>
                  <a:pt x="497264" y="2661516"/>
                </a:cubicBezTo>
                <a:close/>
                <a:moveTo>
                  <a:pt x="913167" y="2658087"/>
                </a:moveTo>
                <a:cubicBezTo>
                  <a:pt x="916902" y="2662448"/>
                  <a:pt x="913273" y="2675137"/>
                  <a:pt x="922164" y="2673671"/>
                </a:cubicBezTo>
                <a:cubicBezTo>
                  <a:pt x="921806" y="2665320"/>
                  <a:pt x="918808" y="2660127"/>
                  <a:pt x="913167" y="2658087"/>
                </a:cubicBezTo>
                <a:close/>
                <a:moveTo>
                  <a:pt x="482791" y="2649095"/>
                </a:moveTo>
                <a:cubicBezTo>
                  <a:pt x="487696" y="2651967"/>
                  <a:pt x="493639" y="2653831"/>
                  <a:pt x="494605" y="2661829"/>
                </a:cubicBezTo>
                <a:cubicBezTo>
                  <a:pt x="489397" y="2659133"/>
                  <a:pt x="481547" y="2659590"/>
                  <a:pt x="482791" y="2649095"/>
                </a:cubicBezTo>
                <a:close/>
                <a:moveTo>
                  <a:pt x="265009" y="2648542"/>
                </a:moveTo>
                <a:cubicBezTo>
                  <a:pt x="274575" y="2650353"/>
                  <a:pt x="277277" y="2671198"/>
                  <a:pt x="272798" y="2680303"/>
                </a:cubicBezTo>
                <a:cubicBezTo>
                  <a:pt x="266562" y="2673718"/>
                  <a:pt x="265658" y="2661612"/>
                  <a:pt x="265009" y="2648542"/>
                </a:cubicBezTo>
                <a:close/>
                <a:moveTo>
                  <a:pt x="1107787" y="2638200"/>
                </a:moveTo>
                <a:lnTo>
                  <a:pt x="1107963" y="2638506"/>
                </a:lnTo>
                <a:cubicBezTo>
                  <a:pt x="1133577" y="2660383"/>
                  <a:pt x="1146975" y="2696239"/>
                  <a:pt x="1158164" y="2734591"/>
                </a:cubicBezTo>
                <a:cubicBezTo>
                  <a:pt x="1218473" y="2856617"/>
                  <a:pt x="1234431" y="3023395"/>
                  <a:pt x="1234892" y="3181602"/>
                </a:cubicBezTo>
                <a:cubicBezTo>
                  <a:pt x="1218774" y="3178278"/>
                  <a:pt x="1228586" y="3163651"/>
                  <a:pt x="1227443" y="3155348"/>
                </a:cubicBezTo>
                <a:cubicBezTo>
                  <a:pt x="1220590" y="3105530"/>
                  <a:pt x="1225493" y="3052183"/>
                  <a:pt x="1218639" y="3002365"/>
                </a:cubicBezTo>
                <a:cubicBezTo>
                  <a:pt x="1203113" y="2891149"/>
                  <a:pt x="1173154" y="2780934"/>
                  <a:pt x="1133242" y="2690722"/>
                </a:cubicBezTo>
                <a:cubicBezTo>
                  <a:pt x="1120176" y="2701118"/>
                  <a:pt x="1143946" y="2721208"/>
                  <a:pt x="1134007" y="2736317"/>
                </a:cubicBezTo>
                <a:cubicBezTo>
                  <a:pt x="1123700" y="2727601"/>
                  <a:pt x="1123673" y="2709284"/>
                  <a:pt x="1125234" y="2693716"/>
                </a:cubicBezTo>
                <a:cubicBezTo>
                  <a:pt x="1121322" y="2689050"/>
                  <a:pt x="1108697" y="2686154"/>
                  <a:pt x="1109935" y="2667921"/>
                </a:cubicBezTo>
                <a:cubicBezTo>
                  <a:pt x="1108520" y="2657740"/>
                  <a:pt x="1112065" y="2666691"/>
                  <a:pt x="1117769" y="2664621"/>
                </a:cubicBezTo>
                <a:cubicBezTo>
                  <a:pt x="1110411" y="2660314"/>
                  <a:pt x="1112069" y="2646320"/>
                  <a:pt x="1107787" y="2638200"/>
                </a:cubicBezTo>
                <a:close/>
                <a:moveTo>
                  <a:pt x="1510713" y="2631264"/>
                </a:moveTo>
                <a:cubicBezTo>
                  <a:pt x="1513196" y="2658755"/>
                  <a:pt x="1493548" y="2677431"/>
                  <a:pt x="1512798" y="2693205"/>
                </a:cubicBezTo>
                <a:cubicBezTo>
                  <a:pt x="1508604" y="2671182"/>
                  <a:pt x="1521520" y="2650689"/>
                  <a:pt x="1510713" y="2631264"/>
                </a:cubicBezTo>
                <a:close/>
                <a:moveTo>
                  <a:pt x="596633" y="2624922"/>
                </a:moveTo>
                <a:cubicBezTo>
                  <a:pt x="642665" y="2661084"/>
                  <a:pt x="676526" y="2732381"/>
                  <a:pt x="725424" y="2766481"/>
                </a:cubicBezTo>
                <a:cubicBezTo>
                  <a:pt x="728803" y="2790603"/>
                  <a:pt x="752498" y="2791588"/>
                  <a:pt x="756005" y="2815230"/>
                </a:cubicBezTo>
                <a:cubicBezTo>
                  <a:pt x="759016" y="2815528"/>
                  <a:pt x="760664" y="2814168"/>
                  <a:pt x="761178" y="2812243"/>
                </a:cubicBezTo>
                <a:cubicBezTo>
                  <a:pt x="765335" y="2828583"/>
                  <a:pt x="776726" y="2829338"/>
                  <a:pt x="782777" y="2848252"/>
                </a:cubicBezTo>
                <a:cubicBezTo>
                  <a:pt x="782988" y="2854241"/>
                  <a:pt x="775823" y="2845341"/>
                  <a:pt x="769609" y="2849336"/>
                </a:cubicBezTo>
                <a:lnTo>
                  <a:pt x="769128" y="2849206"/>
                </a:lnTo>
                <a:cubicBezTo>
                  <a:pt x="768467" y="2841033"/>
                  <a:pt x="761354" y="2840658"/>
                  <a:pt x="760132" y="2833623"/>
                </a:cubicBezTo>
                <a:cubicBezTo>
                  <a:pt x="752609" y="2844485"/>
                  <a:pt x="753945" y="2827826"/>
                  <a:pt x="740807" y="2826855"/>
                </a:cubicBezTo>
                <a:cubicBezTo>
                  <a:pt x="742056" y="2824097"/>
                  <a:pt x="747934" y="2822333"/>
                  <a:pt x="742999" y="2821516"/>
                </a:cubicBezTo>
                <a:cubicBezTo>
                  <a:pt x="746822" y="2811975"/>
                  <a:pt x="749186" y="2827314"/>
                  <a:pt x="751638" y="2828749"/>
                </a:cubicBezTo>
                <a:cubicBezTo>
                  <a:pt x="760664" y="2814168"/>
                  <a:pt x="739740" y="2809547"/>
                  <a:pt x="733681" y="2803267"/>
                </a:cubicBezTo>
                <a:cubicBezTo>
                  <a:pt x="724758" y="2806789"/>
                  <a:pt x="741098" y="2803466"/>
                  <a:pt x="737002" y="2811128"/>
                </a:cubicBezTo>
                <a:cubicBezTo>
                  <a:pt x="720213" y="2812265"/>
                  <a:pt x="712390" y="2802931"/>
                  <a:pt x="708376" y="2788953"/>
                </a:cubicBezTo>
                <a:cubicBezTo>
                  <a:pt x="715136" y="2788716"/>
                  <a:pt x="712931" y="2798952"/>
                  <a:pt x="719869" y="2799020"/>
                </a:cubicBezTo>
                <a:cubicBezTo>
                  <a:pt x="723119" y="2795514"/>
                  <a:pt x="723873" y="2797524"/>
                  <a:pt x="728022" y="2798387"/>
                </a:cubicBezTo>
                <a:cubicBezTo>
                  <a:pt x="687502" y="2736637"/>
                  <a:pt x="633166" y="2691011"/>
                  <a:pt x="596633" y="2624922"/>
                </a:cubicBezTo>
                <a:close/>
                <a:moveTo>
                  <a:pt x="499646" y="2623478"/>
                </a:moveTo>
                <a:cubicBezTo>
                  <a:pt x="510759" y="2642727"/>
                  <a:pt x="536130" y="2660670"/>
                  <a:pt x="541074" y="2676963"/>
                </a:cubicBezTo>
                <a:cubicBezTo>
                  <a:pt x="523120" y="2659219"/>
                  <a:pt x="500735" y="2651366"/>
                  <a:pt x="499646" y="2623478"/>
                </a:cubicBezTo>
                <a:close/>
                <a:moveTo>
                  <a:pt x="841624" y="2609360"/>
                </a:moveTo>
                <a:cubicBezTo>
                  <a:pt x="881093" y="2656643"/>
                  <a:pt x="901161" y="2726535"/>
                  <a:pt x="940197" y="2774475"/>
                </a:cubicBezTo>
                <a:cubicBezTo>
                  <a:pt x="981884" y="2883216"/>
                  <a:pt x="1027502" y="3007204"/>
                  <a:pt x="1066520" y="3128893"/>
                </a:cubicBezTo>
                <a:cubicBezTo>
                  <a:pt x="1083868" y="3182836"/>
                  <a:pt x="1100831" y="3230484"/>
                  <a:pt x="1108462" y="3292891"/>
                </a:cubicBezTo>
                <a:cubicBezTo>
                  <a:pt x="1086813" y="3256096"/>
                  <a:pt x="1086776" y="3194194"/>
                  <a:pt x="1065990" y="3156086"/>
                </a:cubicBezTo>
                <a:cubicBezTo>
                  <a:pt x="1069291" y="3209585"/>
                  <a:pt x="1086813" y="3284206"/>
                  <a:pt x="1093737" y="3345390"/>
                </a:cubicBezTo>
                <a:cubicBezTo>
                  <a:pt x="1090621" y="3384262"/>
                  <a:pt x="1107841" y="3438686"/>
                  <a:pt x="1086905" y="3467070"/>
                </a:cubicBezTo>
                <a:cubicBezTo>
                  <a:pt x="1098782" y="3342884"/>
                  <a:pt x="1061380" y="3214153"/>
                  <a:pt x="1034908" y="3096627"/>
                </a:cubicBezTo>
                <a:cubicBezTo>
                  <a:pt x="1031583" y="3081030"/>
                  <a:pt x="1032870" y="3063583"/>
                  <a:pt x="1028631" y="3048513"/>
                </a:cubicBezTo>
                <a:cubicBezTo>
                  <a:pt x="1020733" y="3020075"/>
                  <a:pt x="1007325" y="2994920"/>
                  <a:pt x="993517" y="2971268"/>
                </a:cubicBezTo>
                <a:lnTo>
                  <a:pt x="956032" y="2903091"/>
                </a:lnTo>
                <a:lnTo>
                  <a:pt x="958931" y="2903986"/>
                </a:lnTo>
                <a:lnTo>
                  <a:pt x="971475" y="2919474"/>
                </a:lnTo>
                <a:cubicBezTo>
                  <a:pt x="975246" y="2927584"/>
                  <a:pt x="978943" y="2936449"/>
                  <a:pt x="984817" y="2941001"/>
                </a:cubicBezTo>
                <a:cubicBezTo>
                  <a:pt x="977968" y="2870811"/>
                  <a:pt x="938298" y="2812644"/>
                  <a:pt x="914103" y="2752468"/>
                </a:cubicBezTo>
                <a:cubicBezTo>
                  <a:pt x="905703" y="2741429"/>
                  <a:pt x="891459" y="2737839"/>
                  <a:pt x="885139" y="2724785"/>
                </a:cubicBezTo>
                <a:cubicBezTo>
                  <a:pt x="895995" y="2688778"/>
                  <a:pt x="845192" y="2657002"/>
                  <a:pt x="841624" y="2609360"/>
                </a:cubicBezTo>
                <a:close/>
                <a:moveTo>
                  <a:pt x="470856" y="2596100"/>
                </a:moveTo>
                <a:cubicBezTo>
                  <a:pt x="484567" y="2591036"/>
                  <a:pt x="484294" y="2617267"/>
                  <a:pt x="490666" y="2610736"/>
                </a:cubicBezTo>
                <a:cubicBezTo>
                  <a:pt x="493471" y="2612783"/>
                  <a:pt x="492801" y="2617244"/>
                  <a:pt x="494650" y="2626770"/>
                </a:cubicBezTo>
                <a:cubicBezTo>
                  <a:pt x="479717" y="2624798"/>
                  <a:pt x="480379" y="2604863"/>
                  <a:pt x="470856" y="2596100"/>
                </a:cubicBezTo>
                <a:close/>
                <a:moveTo>
                  <a:pt x="1611755" y="2583519"/>
                </a:moveTo>
                <a:lnTo>
                  <a:pt x="1614234" y="2598429"/>
                </a:lnTo>
                <a:lnTo>
                  <a:pt x="1614234" y="2755331"/>
                </a:lnTo>
                <a:lnTo>
                  <a:pt x="1612814" y="2774381"/>
                </a:lnTo>
                <a:cubicBezTo>
                  <a:pt x="1607571" y="2850330"/>
                  <a:pt x="1600935" y="2926677"/>
                  <a:pt x="1586204" y="2991809"/>
                </a:cubicBezTo>
                <a:cubicBezTo>
                  <a:pt x="1575003" y="3042680"/>
                  <a:pt x="1577090" y="3104620"/>
                  <a:pt x="1554829" y="3144768"/>
                </a:cubicBezTo>
                <a:cubicBezTo>
                  <a:pt x="1540767" y="3205440"/>
                  <a:pt x="1529505" y="3260421"/>
                  <a:pt x="1508616" y="3317702"/>
                </a:cubicBezTo>
                <a:cubicBezTo>
                  <a:pt x="1503386" y="3332535"/>
                  <a:pt x="1493040" y="3338508"/>
                  <a:pt x="1495889" y="3361714"/>
                </a:cubicBezTo>
                <a:cubicBezTo>
                  <a:pt x="1488781" y="3369077"/>
                  <a:pt x="1482810" y="3377006"/>
                  <a:pt x="1482018" y="3389685"/>
                </a:cubicBezTo>
                <a:cubicBezTo>
                  <a:pt x="1472690" y="3384071"/>
                  <a:pt x="1483308" y="3351867"/>
                  <a:pt x="1492569" y="3353853"/>
                </a:cubicBezTo>
                <a:cubicBezTo>
                  <a:pt x="1492132" y="3346772"/>
                  <a:pt x="1491519" y="3339386"/>
                  <a:pt x="1490779" y="3332481"/>
                </a:cubicBezTo>
                <a:cubicBezTo>
                  <a:pt x="1565480" y="3110509"/>
                  <a:pt x="1617137" y="2852140"/>
                  <a:pt x="1606085" y="2583534"/>
                </a:cubicBezTo>
                <a:lnTo>
                  <a:pt x="1606260" y="2583840"/>
                </a:lnTo>
                <a:cubicBezTo>
                  <a:pt x="1608712" y="2585276"/>
                  <a:pt x="1611164" y="2586712"/>
                  <a:pt x="1611755" y="2583519"/>
                </a:cubicBezTo>
                <a:close/>
                <a:moveTo>
                  <a:pt x="435249" y="2552698"/>
                </a:moveTo>
                <a:cubicBezTo>
                  <a:pt x="444816" y="2554508"/>
                  <a:pt x="464626" y="2569144"/>
                  <a:pt x="465021" y="2590914"/>
                </a:cubicBezTo>
                <a:cubicBezTo>
                  <a:pt x="452793" y="2581679"/>
                  <a:pt x="439758" y="2561910"/>
                  <a:pt x="435249" y="2552698"/>
                </a:cubicBezTo>
                <a:close/>
                <a:moveTo>
                  <a:pt x="1238298" y="2516408"/>
                </a:moveTo>
                <a:cubicBezTo>
                  <a:pt x="1253469" y="2514575"/>
                  <a:pt x="1249963" y="2547152"/>
                  <a:pt x="1252083" y="2558557"/>
                </a:cubicBezTo>
                <a:cubicBezTo>
                  <a:pt x="1261743" y="2610422"/>
                  <a:pt x="1281646" y="2675112"/>
                  <a:pt x="1283680" y="2728528"/>
                </a:cubicBezTo>
                <a:cubicBezTo>
                  <a:pt x="1267323" y="2729009"/>
                  <a:pt x="1267930" y="2672439"/>
                  <a:pt x="1267295" y="2654473"/>
                </a:cubicBezTo>
                <a:cubicBezTo>
                  <a:pt x="1253162" y="2619451"/>
                  <a:pt x="1248524" y="2554501"/>
                  <a:pt x="1237994" y="2516583"/>
                </a:cubicBezTo>
                <a:close/>
                <a:moveTo>
                  <a:pt x="679266" y="2513662"/>
                </a:moveTo>
                <a:cubicBezTo>
                  <a:pt x="735837" y="2575107"/>
                  <a:pt x="778289" y="2652852"/>
                  <a:pt x="831788" y="2718108"/>
                </a:cubicBezTo>
                <a:cubicBezTo>
                  <a:pt x="853300" y="2739909"/>
                  <a:pt x="870521" y="2766224"/>
                  <a:pt x="893506" y="2786359"/>
                </a:cubicBezTo>
                <a:cubicBezTo>
                  <a:pt x="893894" y="2792654"/>
                  <a:pt x="889281" y="2794502"/>
                  <a:pt x="891995" y="2802712"/>
                </a:cubicBezTo>
                <a:cubicBezTo>
                  <a:pt x="907690" y="2822169"/>
                  <a:pt x="929150" y="2835444"/>
                  <a:pt x="934406" y="2867037"/>
                </a:cubicBezTo>
                <a:cubicBezTo>
                  <a:pt x="946039" y="2871727"/>
                  <a:pt x="952566" y="2883032"/>
                  <a:pt x="955363" y="2897714"/>
                </a:cubicBezTo>
                <a:cubicBezTo>
                  <a:pt x="944886" y="2896429"/>
                  <a:pt x="942635" y="2885507"/>
                  <a:pt x="935230" y="2880412"/>
                </a:cubicBezTo>
                <a:cubicBezTo>
                  <a:pt x="913237" y="2830372"/>
                  <a:pt x="869759" y="2804959"/>
                  <a:pt x="850102" y="2751940"/>
                </a:cubicBezTo>
                <a:cubicBezTo>
                  <a:pt x="831047" y="2739313"/>
                  <a:pt x="815801" y="2722042"/>
                  <a:pt x="808353" y="2695789"/>
                </a:cubicBezTo>
                <a:cubicBezTo>
                  <a:pt x="805803" y="2692779"/>
                  <a:pt x="802250" y="2696460"/>
                  <a:pt x="797200" y="2691228"/>
                </a:cubicBezTo>
                <a:cubicBezTo>
                  <a:pt x="792005" y="2683636"/>
                  <a:pt x="790187" y="2672056"/>
                  <a:pt x="779404" y="2670947"/>
                </a:cubicBezTo>
                <a:cubicBezTo>
                  <a:pt x="753416" y="2609771"/>
                  <a:pt x="704646" y="2575191"/>
                  <a:pt x="678962" y="2513838"/>
                </a:cubicBezTo>
                <a:close/>
                <a:moveTo>
                  <a:pt x="262803" y="2441640"/>
                </a:moveTo>
                <a:cubicBezTo>
                  <a:pt x="279901" y="2448065"/>
                  <a:pt x="282737" y="2476166"/>
                  <a:pt x="290402" y="2488037"/>
                </a:cubicBezTo>
                <a:cubicBezTo>
                  <a:pt x="332928" y="2556776"/>
                  <a:pt x="386286" y="2627409"/>
                  <a:pt x="434753" y="2690275"/>
                </a:cubicBezTo>
                <a:cubicBezTo>
                  <a:pt x="442510" y="2695981"/>
                  <a:pt x="456838" y="2706041"/>
                  <a:pt x="450373" y="2718736"/>
                </a:cubicBezTo>
                <a:cubicBezTo>
                  <a:pt x="378727" y="2632588"/>
                  <a:pt x="304467" y="2539802"/>
                  <a:pt x="262803" y="2441640"/>
                </a:cubicBezTo>
                <a:close/>
                <a:moveTo>
                  <a:pt x="1474696" y="2410070"/>
                </a:moveTo>
                <a:cubicBezTo>
                  <a:pt x="1477642" y="2434849"/>
                  <a:pt x="1484876" y="2475485"/>
                  <a:pt x="1470080" y="2488509"/>
                </a:cubicBezTo>
                <a:cubicBezTo>
                  <a:pt x="1466154" y="2460629"/>
                  <a:pt x="1461026" y="2428554"/>
                  <a:pt x="1474696" y="2410070"/>
                </a:cubicBezTo>
                <a:close/>
                <a:moveTo>
                  <a:pt x="1360746" y="2389085"/>
                </a:moveTo>
                <a:cubicBezTo>
                  <a:pt x="1358701" y="2396784"/>
                  <a:pt x="1358938" y="2421089"/>
                  <a:pt x="1365536" y="2415651"/>
                </a:cubicBezTo>
                <a:cubicBezTo>
                  <a:pt x="1360327" y="2412955"/>
                  <a:pt x="1369240" y="2393957"/>
                  <a:pt x="1360746" y="2389085"/>
                </a:cubicBezTo>
                <a:close/>
                <a:moveTo>
                  <a:pt x="1085834" y="2384443"/>
                </a:moveTo>
                <a:cubicBezTo>
                  <a:pt x="1094086" y="2385383"/>
                  <a:pt x="1096114" y="2402950"/>
                  <a:pt x="1092961" y="2408030"/>
                </a:cubicBezTo>
                <a:cubicBezTo>
                  <a:pt x="1085878" y="2405601"/>
                  <a:pt x="1082809" y="2389041"/>
                  <a:pt x="1085834" y="2384443"/>
                </a:cubicBezTo>
                <a:close/>
                <a:moveTo>
                  <a:pt x="996047" y="2369470"/>
                </a:moveTo>
                <a:cubicBezTo>
                  <a:pt x="1004553" y="2369447"/>
                  <a:pt x="1003919" y="2379591"/>
                  <a:pt x="1005365" y="2387718"/>
                </a:cubicBezTo>
                <a:cubicBezTo>
                  <a:pt x="995994" y="2389054"/>
                  <a:pt x="992108" y="2374595"/>
                  <a:pt x="996047" y="2369470"/>
                </a:cubicBezTo>
                <a:close/>
                <a:moveTo>
                  <a:pt x="321698" y="2364454"/>
                </a:moveTo>
                <a:cubicBezTo>
                  <a:pt x="336247" y="2395978"/>
                  <a:pt x="357632" y="2446370"/>
                  <a:pt x="377072" y="2457553"/>
                </a:cubicBezTo>
                <a:cubicBezTo>
                  <a:pt x="385694" y="2490054"/>
                  <a:pt x="415421" y="2507112"/>
                  <a:pt x="431783" y="2542478"/>
                </a:cubicBezTo>
                <a:cubicBezTo>
                  <a:pt x="406045" y="2528820"/>
                  <a:pt x="394990" y="2497724"/>
                  <a:pt x="378218" y="2473592"/>
                </a:cubicBezTo>
                <a:cubicBezTo>
                  <a:pt x="353787" y="2445331"/>
                  <a:pt x="324848" y="2407856"/>
                  <a:pt x="321698" y="2364454"/>
                </a:cubicBezTo>
                <a:close/>
                <a:moveTo>
                  <a:pt x="1083539" y="2352362"/>
                </a:moveTo>
                <a:cubicBezTo>
                  <a:pt x="1081561" y="2363689"/>
                  <a:pt x="1094093" y="2372748"/>
                  <a:pt x="1079836" y="2374054"/>
                </a:cubicBezTo>
                <a:cubicBezTo>
                  <a:pt x="1081158" y="2362292"/>
                  <a:pt x="1070949" y="2355150"/>
                  <a:pt x="1083539" y="2352362"/>
                </a:cubicBezTo>
                <a:close/>
                <a:moveTo>
                  <a:pt x="929434" y="2341932"/>
                </a:moveTo>
                <a:cubicBezTo>
                  <a:pt x="938854" y="2341383"/>
                  <a:pt x="938749" y="2352443"/>
                  <a:pt x="939075" y="2362847"/>
                </a:cubicBezTo>
                <a:cubicBezTo>
                  <a:pt x="930087" y="2362740"/>
                  <a:pt x="930801" y="2351326"/>
                  <a:pt x="929434" y="2341932"/>
                </a:cubicBezTo>
                <a:close/>
                <a:moveTo>
                  <a:pt x="912928" y="2332315"/>
                </a:moveTo>
                <a:lnTo>
                  <a:pt x="912971" y="2332463"/>
                </a:lnTo>
                <a:lnTo>
                  <a:pt x="912624" y="2332490"/>
                </a:lnTo>
                <a:close/>
                <a:moveTo>
                  <a:pt x="920778" y="2331857"/>
                </a:moveTo>
                <a:cubicBezTo>
                  <a:pt x="920831" y="2340381"/>
                  <a:pt x="926343" y="2342903"/>
                  <a:pt x="924924" y="2353092"/>
                </a:cubicBezTo>
                <a:cubicBezTo>
                  <a:pt x="918683" y="2352825"/>
                  <a:pt x="917412" y="2350096"/>
                  <a:pt x="916837" y="2346202"/>
                </a:cubicBezTo>
                <a:lnTo>
                  <a:pt x="912971" y="2332463"/>
                </a:lnTo>
                <a:close/>
                <a:moveTo>
                  <a:pt x="1467352" y="2316537"/>
                </a:moveTo>
                <a:cubicBezTo>
                  <a:pt x="1470108" y="2317798"/>
                  <a:pt x="1471890" y="2323695"/>
                  <a:pt x="1472865" y="2319058"/>
                </a:cubicBezTo>
                <a:lnTo>
                  <a:pt x="1473169" y="2318882"/>
                </a:lnTo>
                <a:cubicBezTo>
                  <a:pt x="1479718" y="2340766"/>
                  <a:pt x="1466549" y="2369961"/>
                  <a:pt x="1476888" y="2404731"/>
                </a:cubicBezTo>
                <a:cubicBezTo>
                  <a:pt x="1456500" y="2388392"/>
                  <a:pt x="1468918" y="2336817"/>
                  <a:pt x="1467352" y="2316537"/>
                </a:cubicBezTo>
                <a:close/>
                <a:moveTo>
                  <a:pt x="989285" y="2313488"/>
                </a:moveTo>
                <a:cubicBezTo>
                  <a:pt x="998997" y="2317658"/>
                  <a:pt x="999310" y="2332958"/>
                  <a:pt x="1000056" y="2347602"/>
                </a:cubicBezTo>
                <a:cubicBezTo>
                  <a:pt x="991130" y="2343385"/>
                  <a:pt x="983989" y="2324693"/>
                  <a:pt x="989285" y="2313488"/>
                </a:cubicBezTo>
                <a:close/>
                <a:moveTo>
                  <a:pt x="287961" y="2313047"/>
                </a:moveTo>
                <a:cubicBezTo>
                  <a:pt x="297835" y="2322419"/>
                  <a:pt x="308852" y="2340094"/>
                  <a:pt x="304244" y="2349681"/>
                </a:cubicBezTo>
                <a:cubicBezTo>
                  <a:pt x="296421" y="2340347"/>
                  <a:pt x="291110" y="2328339"/>
                  <a:pt x="287961" y="2313047"/>
                </a:cubicBezTo>
                <a:close/>
                <a:moveTo>
                  <a:pt x="909826" y="2289700"/>
                </a:moveTo>
                <a:cubicBezTo>
                  <a:pt x="907127" y="2304702"/>
                  <a:pt x="922162" y="2315984"/>
                  <a:pt x="912120" y="2321782"/>
                </a:cubicBezTo>
                <a:cubicBezTo>
                  <a:pt x="902841" y="2316954"/>
                  <a:pt x="903569" y="2300646"/>
                  <a:pt x="896500" y="2293321"/>
                </a:cubicBezTo>
                <a:cubicBezTo>
                  <a:pt x="895679" y="2287683"/>
                  <a:pt x="905999" y="2291503"/>
                  <a:pt x="909826" y="2289700"/>
                </a:cubicBezTo>
                <a:close/>
                <a:moveTo>
                  <a:pt x="1406052" y="2280635"/>
                </a:moveTo>
                <a:cubicBezTo>
                  <a:pt x="1411278" y="2286173"/>
                  <a:pt x="1406066" y="2303848"/>
                  <a:pt x="1405687" y="2313030"/>
                </a:cubicBezTo>
                <a:cubicBezTo>
                  <a:pt x="1393092" y="2308080"/>
                  <a:pt x="1405721" y="2290603"/>
                  <a:pt x="1406052" y="2280635"/>
                </a:cubicBezTo>
                <a:close/>
                <a:moveTo>
                  <a:pt x="415998" y="2263567"/>
                </a:moveTo>
                <a:cubicBezTo>
                  <a:pt x="427667" y="2273941"/>
                  <a:pt x="443624" y="2300172"/>
                  <a:pt x="450239" y="2325684"/>
                </a:cubicBezTo>
                <a:cubicBezTo>
                  <a:pt x="493131" y="2390138"/>
                  <a:pt x="533960" y="2459450"/>
                  <a:pt x="583097" y="2517854"/>
                </a:cubicBezTo>
                <a:cubicBezTo>
                  <a:pt x="593998" y="2531115"/>
                  <a:pt x="599490" y="2551166"/>
                  <a:pt x="610695" y="2564251"/>
                </a:cubicBezTo>
                <a:cubicBezTo>
                  <a:pt x="621068" y="2576594"/>
                  <a:pt x="638483" y="2606057"/>
                  <a:pt x="647109" y="2618187"/>
                </a:cubicBezTo>
                <a:cubicBezTo>
                  <a:pt x="648520" y="2620631"/>
                  <a:pt x="658391" y="2622266"/>
                  <a:pt x="660939" y="2625276"/>
                </a:cubicBezTo>
                <a:cubicBezTo>
                  <a:pt x="676489" y="2642371"/>
                  <a:pt x="684661" y="2672688"/>
                  <a:pt x="703351" y="2689599"/>
                </a:cubicBezTo>
                <a:cubicBezTo>
                  <a:pt x="707341" y="2692999"/>
                  <a:pt x="716153" y="2692800"/>
                  <a:pt x="720016" y="2696680"/>
                </a:cubicBezTo>
                <a:cubicBezTo>
                  <a:pt x="727214" y="2703525"/>
                  <a:pt x="725750" y="2720665"/>
                  <a:pt x="740166" y="2716824"/>
                </a:cubicBezTo>
                <a:lnTo>
                  <a:pt x="740470" y="2716648"/>
                </a:lnTo>
                <a:cubicBezTo>
                  <a:pt x="720853" y="2677050"/>
                  <a:pt x="690870" y="2660955"/>
                  <a:pt x="674928" y="2629828"/>
                </a:cubicBezTo>
                <a:cubicBezTo>
                  <a:pt x="690883" y="2627949"/>
                  <a:pt x="704739" y="2653356"/>
                  <a:pt x="712872" y="2670252"/>
                </a:cubicBezTo>
                <a:cubicBezTo>
                  <a:pt x="726983" y="2666585"/>
                  <a:pt x="712268" y="2678341"/>
                  <a:pt x="726684" y="2674499"/>
                </a:cubicBezTo>
                <a:cubicBezTo>
                  <a:pt x="753753" y="2719978"/>
                  <a:pt x="793726" y="2749861"/>
                  <a:pt x="819322" y="2797006"/>
                </a:cubicBezTo>
                <a:cubicBezTo>
                  <a:pt x="840288" y="2815048"/>
                  <a:pt x="852428" y="2810076"/>
                  <a:pt x="873252" y="2833496"/>
                </a:cubicBezTo>
                <a:cubicBezTo>
                  <a:pt x="864014" y="2842089"/>
                  <a:pt x="860287" y="2825093"/>
                  <a:pt x="850946" y="2824375"/>
                </a:cubicBezTo>
                <a:cubicBezTo>
                  <a:pt x="858069" y="2868334"/>
                  <a:pt x="901662" y="2898163"/>
                  <a:pt x="910787" y="2941374"/>
                </a:cubicBezTo>
                <a:cubicBezTo>
                  <a:pt x="862890" y="2892846"/>
                  <a:pt x="841504" y="2814346"/>
                  <a:pt x="785377" y="2775457"/>
                </a:cubicBezTo>
                <a:cubicBezTo>
                  <a:pt x="784941" y="2768377"/>
                  <a:pt x="784329" y="2760990"/>
                  <a:pt x="783587" y="2754085"/>
                </a:cubicBezTo>
                <a:cubicBezTo>
                  <a:pt x="780191" y="2755230"/>
                  <a:pt x="781973" y="2761128"/>
                  <a:pt x="781735" y="2764931"/>
                </a:cubicBezTo>
                <a:cubicBezTo>
                  <a:pt x="776218" y="2754673"/>
                  <a:pt x="771477" y="2757003"/>
                  <a:pt x="762089" y="2755497"/>
                </a:cubicBezTo>
                <a:cubicBezTo>
                  <a:pt x="761616" y="2742733"/>
                  <a:pt x="768443" y="2746126"/>
                  <a:pt x="762957" y="2733812"/>
                </a:cubicBezTo>
                <a:cubicBezTo>
                  <a:pt x="754177" y="2731955"/>
                  <a:pt x="760047" y="2742825"/>
                  <a:pt x="755787" y="2745284"/>
                </a:cubicBezTo>
                <a:cubicBezTo>
                  <a:pt x="746137" y="2737005"/>
                  <a:pt x="733543" y="2732055"/>
                  <a:pt x="729658" y="2717594"/>
                </a:cubicBezTo>
                <a:cubicBezTo>
                  <a:pt x="724048" y="2713500"/>
                  <a:pt x="726212" y="2717954"/>
                  <a:pt x="719148" y="2718366"/>
                </a:cubicBezTo>
                <a:cubicBezTo>
                  <a:pt x="672212" y="2670098"/>
                  <a:pt x="639828" y="2604873"/>
                  <a:pt x="591548" y="2557788"/>
                </a:cubicBezTo>
                <a:cubicBezTo>
                  <a:pt x="568513" y="2508757"/>
                  <a:pt x="536209" y="2470373"/>
                  <a:pt x="504082" y="2432295"/>
                </a:cubicBezTo>
                <a:cubicBezTo>
                  <a:pt x="477745" y="2378245"/>
                  <a:pt x="444523" y="2332650"/>
                  <a:pt x="417146" y="2279609"/>
                </a:cubicBezTo>
                <a:cubicBezTo>
                  <a:pt x="416806" y="2274101"/>
                  <a:pt x="416339" y="2269075"/>
                  <a:pt x="415998" y="2263567"/>
                </a:cubicBezTo>
                <a:close/>
                <a:moveTo>
                  <a:pt x="167220" y="2238134"/>
                </a:moveTo>
                <a:cubicBezTo>
                  <a:pt x="162240" y="2244268"/>
                  <a:pt x="169663" y="2252204"/>
                  <a:pt x="174006" y="2256214"/>
                </a:cubicBezTo>
                <a:cubicBezTo>
                  <a:pt x="172481" y="2249355"/>
                  <a:pt x="171386" y="2241839"/>
                  <a:pt x="167220" y="2238134"/>
                </a:cubicBezTo>
                <a:close/>
                <a:moveTo>
                  <a:pt x="794924" y="2227713"/>
                </a:moveTo>
                <a:cubicBezTo>
                  <a:pt x="844078" y="2317068"/>
                  <a:pt x="903240" y="2394943"/>
                  <a:pt x="946376" y="2491441"/>
                </a:cubicBezTo>
                <a:cubicBezTo>
                  <a:pt x="975054" y="2522138"/>
                  <a:pt x="980520" y="2580093"/>
                  <a:pt x="1009199" y="2610793"/>
                </a:cubicBezTo>
                <a:cubicBezTo>
                  <a:pt x="1045454" y="2723483"/>
                  <a:pt x="1097974" y="2813746"/>
                  <a:pt x="1116901" y="2931554"/>
                </a:cubicBezTo>
                <a:cubicBezTo>
                  <a:pt x="1106902" y="2930402"/>
                  <a:pt x="1114708" y="2908786"/>
                  <a:pt x="1104279" y="2908288"/>
                </a:cubicBezTo>
                <a:cubicBezTo>
                  <a:pt x="1134485" y="3030175"/>
                  <a:pt x="1158940" y="3181454"/>
                  <a:pt x="1165046" y="3321331"/>
                </a:cubicBezTo>
                <a:cubicBezTo>
                  <a:pt x="1149774" y="3313852"/>
                  <a:pt x="1156887" y="3286117"/>
                  <a:pt x="1155449" y="3265356"/>
                </a:cubicBezTo>
                <a:cubicBezTo>
                  <a:pt x="1138961" y="3041441"/>
                  <a:pt x="1076035" y="2828451"/>
                  <a:pt x="1007302" y="2656698"/>
                </a:cubicBezTo>
                <a:cubicBezTo>
                  <a:pt x="1006592" y="2647738"/>
                  <a:pt x="1005883" y="2638779"/>
                  <a:pt x="1005171" y="2629819"/>
                </a:cubicBezTo>
                <a:cubicBezTo>
                  <a:pt x="993573" y="2602702"/>
                  <a:pt x="977966" y="2597455"/>
                  <a:pt x="975782" y="2562049"/>
                </a:cubicBezTo>
                <a:cubicBezTo>
                  <a:pt x="958949" y="2542030"/>
                  <a:pt x="941803" y="2506709"/>
                  <a:pt x="937415" y="2481541"/>
                </a:cubicBezTo>
                <a:cubicBezTo>
                  <a:pt x="899712" y="2416941"/>
                  <a:pt x="858182" y="2354144"/>
                  <a:pt x="817706" y="2285444"/>
                </a:cubicBezTo>
                <a:lnTo>
                  <a:pt x="818011" y="2285268"/>
                </a:lnTo>
                <a:cubicBezTo>
                  <a:pt x="806063" y="2265278"/>
                  <a:pt x="796701" y="2253980"/>
                  <a:pt x="794924" y="2227713"/>
                </a:cubicBezTo>
                <a:close/>
                <a:moveTo>
                  <a:pt x="243595" y="2222149"/>
                </a:moveTo>
                <a:cubicBezTo>
                  <a:pt x="248066" y="2225677"/>
                  <a:pt x="249721" y="2232055"/>
                  <a:pt x="250382" y="2240228"/>
                </a:cubicBezTo>
                <a:cubicBezTo>
                  <a:pt x="240738" y="2239686"/>
                  <a:pt x="241933" y="2228404"/>
                  <a:pt x="243595" y="2222149"/>
                </a:cubicBezTo>
                <a:close/>
                <a:moveTo>
                  <a:pt x="159770" y="2211881"/>
                </a:moveTo>
                <a:cubicBezTo>
                  <a:pt x="156503" y="2212546"/>
                  <a:pt x="152224" y="2212164"/>
                  <a:pt x="151939" y="2215181"/>
                </a:cubicBezTo>
                <a:cubicBezTo>
                  <a:pt x="159422" y="2219008"/>
                  <a:pt x="155427" y="2235980"/>
                  <a:pt x="166897" y="2235468"/>
                </a:cubicBezTo>
                <a:cubicBezTo>
                  <a:pt x="164666" y="2227386"/>
                  <a:pt x="163474" y="2218297"/>
                  <a:pt x="159770" y="2211881"/>
                </a:cubicBezTo>
                <a:close/>
                <a:moveTo>
                  <a:pt x="543844" y="2210940"/>
                </a:moveTo>
                <a:cubicBezTo>
                  <a:pt x="563432" y="2232222"/>
                  <a:pt x="580702" y="2259323"/>
                  <a:pt x="595215" y="2285164"/>
                </a:cubicBezTo>
                <a:cubicBezTo>
                  <a:pt x="622527" y="2334578"/>
                  <a:pt x="648543" y="2385962"/>
                  <a:pt x="676335" y="2435506"/>
                </a:cubicBezTo>
                <a:cubicBezTo>
                  <a:pt x="686721" y="2442953"/>
                  <a:pt x="693856" y="2453907"/>
                  <a:pt x="697614" y="2468848"/>
                </a:cubicBezTo>
                <a:cubicBezTo>
                  <a:pt x="719285" y="2488113"/>
                  <a:pt x="721094" y="2512326"/>
                  <a:pt x="745181" y="2527345"/>
                </a:cubicBezTo>
                <a:cubicBezTo>
                  <a:pt x="748199" y="2563489"/>
                  <a:pt x="778896" y="2568172"/>
                  <a:pt x="785723" y="2599674"/>
                </a:cubicBezTo>
                <a:cubicBezTo>
                  <a:pt x="787056" y="2603386"/>
                  <a:pt x="788942" y="2598222"/>
                  <a:pt x="793876" y="2599039"/>
                </a:cubicBezTo>
                <a:cubicBezTo>
                  <a:pt x="797591" y="2620932"/>
                  <a:pt x="834207" y="2637271"/>
                  <a:pt x="831117" y="2666350"/>
                </a:cubicBezTo>
                <a:cubicBezTo>
                  <a:pt x="817671" y="2657817"/>
                  <a:pt x="803325" y="2616806"/>
                  <a:pt x="798667" y="2625606"/>
                </a:cubicBezTo>
                <a:lnTo>
                  <a:pt x="798235" y="2626263"/>
                </a:lnTo>
                <a:cubicBezTo>
                  <a:pt x="708050" y="2505191"/>
                  <a:pt x="616936" y="2361434"/>
                  <a:pt x="543844" y="2210940"/>
                </a:cubicBezTo>
                <a:close/>
                <a:moveTo>
                  <a:pt x="777354" y="2196786"/>
                </a:moveTo>
                <a:cubicBezTo>
                  <a:pt x="783378" y="2200336"/>
                  <a:pt x="787522" y="2214366"/>
                  <a:pt x="786447" y="2225680"/>
                </a:cubicBezTo>
                <a:cubicBezTo>
                  <a:pt x="778771" y="2218706"/>
                  <a:pt x="771824" y="2203162"/>
                  <a:pt x="770827" y="2197219"/>
                </a:cubicBezTo>
                <a:cubicBezTo>
                  <a:pt x="773129" y="2195584"/>
                  <a:pt x="775346" y="2195603"/>
                  <a:pt x="777354" y="2196786"/>
                </a:cubicBezTo>
                <a:close/>
                <a:moveTo>
                  <a:pt x="629937" y="2186493"/>
                </a:moveTo>
                <a:cubicBezTo>
                  <a:pt x="640671" y="2186813"/>
                  <a:pt x="639190" y="2201113"/>
                  <a:pt x="642559" y="2209759"/>
                </a:cubicBezTo>
                <a:cubicBezTo>
                  <a:pt x="706625" y="2318615"/>
                  <a:pt x="769287" y="2412394"/>
                  <a:pt x="830085" y="2521915"/>
                </a:cubicBezTo>
                <a:cubicBezTo>
                  <a:pt x="834575" y="2528286"/>
                  <a:pt x="840537" y="2532991"/>
                  <a:pt x="847236" y="2536863"/>
                </a:cubicBezTo>
                <a:cubicBezTo>
                  <a:pt x="846072" y="2546091"/>
                  <a:pt x="852096" y="2546687"/>
                  <a:pt x="851364" y="2555257"/>
                </a:cubicBezTo>
                <a:cubicBezTo>
                  <a:pt x="854759" y="2554112"/>
                  <a:pt x="853155" y="2548521"/>
                  <a:pt x="853216" y="2544411"/>
                </a:cubicBezTo>
                <a:cubicBezTo>
                  <a:pt x="891130" y="2614998"/>
                  <a:pt x="940218" y="2672616"/>
                  <a:pt x="983415" y="2736895"/>
                </a:cubicBezTo>
                <a:cubicBezTo>
                  <a:pt x="984394" y="2739995"/>
                  <a:pt x="989056" y="2738934"/>
                  <a:pt x="988733" y="2736268"/>
                </a:cubicBezTo>
                <a:cubicBezTo>
                  <a:pt x="1000482" y="2773483"/>
                  <a:pt x="1036071" y="2785934"/>
                  <a:pt x="1040446" y="2815999"/>
                </a:cubicBezTo>
                <a:cubicBezTo>
                  <a:pt x="1039833" y="2808613"/>
                  <a:pt x="1023537" y="2804984"/>
                  <a:pt x="1031128" y="2797751"/>
                </a:cubicBezTo>
                <a:lnTo>
                  <a:pt x="1030822" y="2797926"/>
                </a:lnTo>
                <a:cubicBezTo>
                  <a:pt x="1031158" y="2795695"/>
                  <a:pt x="1029411" y="2795482"/>
                  <a:pt x="1027842" y="2795573"/>
                </a:cubicBezTo>
                <a:cubicBezTo>
                  <a:pt x="1011937" y="2798240"/>
                  <a:pt x="1014188" y="2760681"/>
                  <a:pt x="986048" y="2774482"/>
                </a:cubicBezTo>
                <a:cubicBezTo>
                  <a:pt x="965780" y="2742187"/>
                  <a:pt x="948563" y="2723610"/>
                  <a:pt x="936187" y="2683905"/>
                </a:cubicBezTo>
                <a:cubicBezTo>
                  <a:pt x="924238" y="2712398"/>
                  <a:pt x="956258" y="2733425"/>
                  <a:pt x="963402" y="2759855"/>
                </a:cubicBezTo>
                <a:cubicBezTo>
                  <a:pt x="971174" y="2788775"/>
                  <a:pt x="979351" y="2798720"/>
                  <a:pt x="987134" y="2822744"/>
                </a:cubicBezTo>
                <a:cubicBezTo>
                  <a:pt x="1004436" y="2875899"/>
                  <a:pt x="1040496" y="2929223"/>
                  <a:pt x="1044740" y="2980142"/>
                </a:cubicBezTo>
                <a:cubicBezTo>
                  <a:pt x="1074799" y="3043450"/>
                  <a:pt x="1098064" y="3129421"/>
                  <a:pt x="1107577" y="3207036"/>
                </a:cubicBezTo>
                <a:cubicBezTo>
                  <a:pt x="1117857" y="3225543"/>
                  <a:pt x="1118259" y="3255051"/>
                  <a:pt x="1123816" y="3278730"/>
                </a:cubicBezTo>
                <a:cubicBezTo>
                  <a:pt x="1096257" y="3217644"/>
                  <a:pt x="1086924" y="3119964"/>
                  <a:pt x="1066958" y="3059383"/>
                </a:cubicBezTo>
                <a:cubicBezTo>
                  <a:pt x="1049738" y="3033069"/>
                  <a:pt x="1047815" y="3004439"/>
                  <a:pt x="1039083" y="2975261"/>
                </a:cubicBezTo>
                <a:cubicBezTo>
                  <a:pt x="1004828" y="2861822"/>
                  <a:pt x="941618" y="2764285"/>
                  <a:pt x="907059" y="2651021"/>
                </a:cubicBezTo>
                <a:cubicBezTo>
                  <a:pt x="828828" y="2537306"/>
                  <a:pt x="748696" y="2405541"/>
                  <a:pt x="674625" y="2280056"/>
                </a:cubicBezTo>
                <a:cubicBezTo>
                  <a:pt x="656681" y="2249677"/>
                  <a:pt x="639044" y="2226861"/>
                  <a:pt x="629937" y="2186493"/>
                </a:cubicBezTo>
                <a:close/>
                <a:moveTo>
                  <a:pt x="530576" y="2182342"/>
                </a:moveTo>
                <a:cubicBezTo>
                  <a:pt x="537205" y="2174849"/>
                  <a:pt x="545553" y="2205471"/>
                  <a:pt x="543216" y="2208450"/>
                </a:cubicBezTo>
                <a:cubicBezTo>
                  <a:pt x="530833" y="2209489"/>
                  <a:pt x="537676" y="2187612"/>
                  <a:pt x="530576" y="2182342"/>
                </a:cubicBezTo>
                <a:close/>
                <a:moveTo>
                  <a:pt x="463417" y="2179156"/>
                </a:moveTo>
                <a:cubicBezTo>
                  <a:pt x="473749" y="2178079"/>
                  <a:pt x="470394" y="2192645"/>
                  <a:pt x="480550" y="2191262"/>
                </a:cubicBezTo>
                <a:cubicBezTo>
                  <a:pt x="537859" y="2308095"/>
                  <a:pt x="619423" y="2396664"/>
                  <a:pt x="676909" y="2513800"/>
                </a:cubicBezTo>
                <a:cubicBezTo>
                  <a:pt x="628072" y="2447482"/>
                  <a:pt x="580837" y="2379018"/>
                  <a:pt x="540051" y="2302755"/>
                </a:cubicBezTo>
                <a:cubicBezTo>
                  <a:pt x="506134" y="2271413"/>
                  <a:pt x="484255" y="2225788"/>
                  <a:pt x="463417" y="2179156"/>
                </a:cubicBezTo>
                <a:close/>
                <a:moveTo>
                  <a:pt x="453794" y="2161084"/>
                </a:moveTo>
                <a:cubicBezTo>
                  <a:pt x="460524" y="2162903"/>
                  <a:pt x="464180" y="2168531"/>
                  <a:pt x="465754" y="2176177"/>
                </a:cubicBezTo>
                <a:cubicBezTo>
                  <a:pt x="459154" y="2173879"/>
                  <a:pt x="452295" y="2172542"/>
                  <a:pt x="453794" y="2161084"/>
                </a:cubicBezTo>
                <a:close/>
                <a:moveTo>
                  <a:pt x="966990" y="2158924"/>
                </a:moveTo>
                <a:cubicBezTo>
                  <a:pt x="982532" y="2160544"/>
                  <a:pt x="973324" y="2195191"/>
                  <a:pt x="978422" y="2201210"/>
                </a:cubicBezTo>
                <a:cubicBezTo>
                  <a:pt x="964954" y="2210209"/>
                  <a:pt x="963745" y="2170168"/>
                  <a:pt x="966990" y="2158924"/>
                </a:cubicBezTo>
                <a:close/>
                <a:moveTo>
                  <a:pt x="247325" y="2134444"/>
                </a:moveTo>
                <a:lnTo>
                  <a:pt x="247550" y="2135536"/>
                </a:lnTo>
                <a:cubicBezTo>
                  <a:pt x="292657" y="2233339"/>
                  <a:pt x="324400" y="2329081"/>
                  <a:pt x="386300" y="2405374"/>
                </a:cubicBezTo>
                <a:cubicBezTo>
                  <a:pt x="385264" y="2414121"/>
                  <a:pt x="388951" y="2417695"/>
                  <a:pt x="390428" y="2423768"/>
                </a:cubicBezTo>
                <a:cubicBezTo>
                  <a:pt x="419111" y="2462205"/>
                  <a:pt x="448963" y="2499152"/>
                  <a:pt x="474572" y="2541401"/>
                </a:cubicBezTo>
                <a:cubicBezTo>
                  <a:pt x="529702" y="2602457"/>
                  <a:pt x="580092" y="2665841"/>
                  <a:pt x="637648" y="2710015"/>
                </a:cubicBezTo>
                <a:cubicBezTo>
                  <a:pt x="638018" y="2713468"/>
                  <a:pt x="638084" y="2717097"/>
                  <a:pt x="638455" y="2720549"/>
                </a:cubicBezTo>
                <a:cubicBezTo>
                  <a:pt x="663776" y="2737706"/>
                  <a:pt x="684681" y="2759857"/>
                  <a:pt x="702510" y="2785821"/>
                </a:cubicBezTo>
                <a:cubicBezTo>
                  <a:pt x="685395" y="2776555"/>
                  <a:pt x="670185" y="2764968"/>
                  <a:pt x="661908" y="2745711"/>
                </a:cubicBezTo>
                <a:cubicBezTo>
                  <a:pt x="585230" y="2685281"/>
                  <a:pt x="521937" y="2609385"/>
                  <a:pt x="457907" y="2534321"/>
                </a:cubicBezTo>
                <a:cubicBezTo>
                  <a:pt x="459121" y="2525879"/>
                  <a:pt x="452712" y="2526727"/>
                  <a:pt x="453924" y="2518287"/>
                </a:cubicBezTo>
                <a:cubicBezTo>
                  <a:pt x="433969" y="2501291"/>
                  <a:pt x="407756" y="2467132"/>
                  <a:pt x="393718" y="2433683"/>
                </a:cubicBezTo>
                <a:cubicBezTo>
                  <a:pt x="348832" y="2385453"/>
                  <a:pt x="317804" y="2306409"/>
                  <a:pt x="285018" y="2239787"/>
                </a:cubicBezTo>
                <a:cubicBezTo>
                  <a:pt x="281217" y="2231797"/>
                  <a:pt x="272802" y="2225656"/>
                  <a:pt x="269882" y="2219193"/>
                </a:cubicBezTo>
                <a:cubicBezTo>
                  <a:pt x="266385" y="2211027"/>
                  <a:pt x="267112" y="2194719"/>
                  <a:pt x="261754" y="2181924"/>
                </a:cubicBezTo>
                <a:cubicBezTo>
                  <a:pt x="252899" y="2160965"/>
                  <a:pt x="239727" y="2154312"/>
                  <a:pt x="247325" y="2134444"/>
                </a:cubicBezTo>
                <a:close/>
                <a:moveTo>
                  <a:pt x="105945" y="2108112"/>
                </a:moveTo>
                <a:cubicBezTo>
                  <a:pt x="114051" y="2106691"/>
                  <a:pt x="129031" y="2137558"/>
                  <a:pt x="122712" y="2152613"/>
                </a:cubicBezTo>
                <a:cubicBezTo>
                  <a:pt x="111189" y="2144600"/>
                  <a:pt x="114524" y="2119454"/>
                  <a:pt x="105945" y="2108112"/>
                </a:cubicBezTo>
                <a:close/>
                <a:moveTo>
                  <a:pt x="1388209" y="2042430"/>
                </a:moveTo>
                <a:cubicBezTo>
                  <a:pt x="1389374" y="2089421"/>
                  <a:pt x="1360582" y="2110527"/>
                  <a:pt x="1344596" y="2142569"/>
                </a:cubicBezTo>
                <a:cubicBezTo>
                  <a:pt x="1361388" y="2225760"/>
                  <a:pt x="1377255" y="2294001"/>
                  <a:pt x="1389432" y="2379041"/>
                </a:cubicBezTo>
                <a:lnTo>
                  <a:pt x="1390650" y="2378338"/>
                </a:lnTo>
                <a:cubicBezTo>
                  <a:pt x="1391938" y="2360891"/>
                  <a:pt x="1403825" y="2336510"/>
                  <a:pt x="1395544" y="2337624"/>
                </a:cubicBezTo>
                <a:cubicBezTo>
                  <a:pt x="1413084" y="2330758"/>
                  <a:pt x="1396245" y="2359219"/>
                  <a:pt x="1400996" y="2372364"/>
                </a:cubicBezTo>
                <a:cubicBezTo>
                  <a:pt x="1394945" y="2381561"/>
                  <a:pt x="1389305" y="2379522"/>
                  <a:pt x="1385816" y="2386832"/>
                </a:cubicBezTo>
                <a:cubicBezTo>
                  <a:pt x="1383679" y="2400695"/>
                  <a:pt x="1393988" y="2389040"/>
                  <a:pt x="1394632" y="2394371"/>
                </a:cubicBezTo>
                <a:cubicBezTo>
                  <a:pt x="1386928" y="2397189"/>
                  <a:pt x="1398337" y="2400787"/>
                  <a:pt x="1395457" y="2407746"/>
                </a:cubicBezTo>
                <a:cubicBezTo>
                  <a:pt x="1391338" y="2404828"/>
                  <a:pt x="1388680" y="2405141"/>
                  <a:pt x="1384948" y="2408517"/>
                </a:cubicBezTo>
                <a:cubicBezTo>
                  <a:pt x="1384442" y="2446290"/>
                  <a:pt x="1392504" y="2479929"/>
                  <a:pt x="1389814" y="2510406"/>
                </a:cubicBezTo>
                <a:cubicBezTo>
                  <a:pt x="1390070" y="2509444"/>
                  <a:pt x="1387199" y="2503769"/>
                  <a:pt x="1386815" y="2505212"/>
                </a:cubicBezTo>
                <a:cubicBezTo>
                  <a:pt x="1376741" y="2533436"/>
                  <a:pt x="1374341" y="2568634"/>
                  <a:pt x="1375532" y="2605833"/>
                </a:cubicBezTo>
                <a:cubicBezTo>
                  <a:pt x="1361841" y="2613738"/>
                  <a:pt x="1352888" y="2647424"/>
                  <a:pt x="1360632" y="2658027"/>
                </a:cubicBezTo>
                <a:cubicBezTo>
                  <a:pt x="1360963" y="2648058"/>
                  <a:pt x="1372256" y="2647241"/>
                  <a:pt x="1369994" y="2641215"/>
                </a:cubicBezTo>
                <a:cubicBezTo>
                  <a:pt x="1371075" y="2653627"/>
                  <a:pt x="1374957" y="2688458"/>
                  <a:pt x="1363587" y="2698282"/>
                </a:cubicBezTo>
                <a:cubicBezTo>
                  <a:pt x="1369900" y="2723969"/>
                  <a:pt x="1384611" y="2788804"/>
                  <a:pt x="1360943" y="2806136"/>
                </a:cubicBezTo>
                <a:cubicBezTo>
                  <a:pt x="1363995" y="2819854"/>
                  <a:pt x="1358536" y="2825858"/>
                  <a:pt x="1360580" y="2838530"/>
                </a:cubicBezTo>
                <a:cubicBezTo>
                  <a:pt x="1365038" y="2846956"/>
                  <a:pt x="1370470" y="2822634"/>
                  <a:pt x="1373261" y="2829579"/>
                </a:cubicBezTo>
                <a:cubicBezTo>
                  <a:pt x="1374024" y="2847063"/>
                  <a:pt x="1379356" y="2869650"/>
                  <a:pt x="1378025" y="2894047"/>
                </a:cubicBezTo>
                <a:cubicBezTo>
                  <a:pt x="1373187" y="2894803"/>
                  <a:pt x="1364360" y="2892160"/>
                  <a:pt x="1367680" y="2900020"/>
                </a:cubicBezTo>
                <a:cubicBezTo>
                  <a:pt x="1364337" y="2909690"/>
                  <a:pt x="1377020" y="2900738"/>
                  <a:pt x="1376319" y="2907254"/>
                </a:cubicBezTo>
                <a:cubicBezTo>
                  <a:pt x="1374030" y="2911020"/>
                  <a:pt x="1372751" y="2915832"/>
                  <a:pt x="1369148" y="2918726"/>
                </a:cubicBezTo>
                <a:cubicBezTo>
                  <a:pt x="1368122" y="2914837"/>
                  <a:pt x="1369174" y="2908934"/>
                  <a:pt x="1365507" y="2908201"/>
                </a:cubicBezTo>
                <a:cubicBezTo>
                  <a:pt x="1369520" y="2922179"/>
                  <a:pt x="1372491" y="2937166"/>
                  <a:pt x="1381787" y="2944835"/>
                </a:cubicBezTo>
                <a:cubicBezTo>
                  <a:pt x="1381130" y="2888180"/>
                  <a:pt x="1386574" y="2830854"/>
                  <a:pt x="1397497" y="2798476"/>
                </a:cubicBezTo>
                <a:cubicBezTo>
                  <a:pt x="1385833" y="2767730"/>
                  <a:pt x="1400023" y="2734686"/>
                  <a:pt x="1400966" y="2703996"/>
                </a:cubicBezTo>
                <a:cubicBezTo>
                  <a:pt x="1403029" y="2642919"/>
                  <a:pt x="1390111" y="2579084"/>
                  <a:pt x="1395545" y="2526654"/>
                </a:cubicBezTo>
                <a:cubicBezTo>
                  <a:pt x="1402652" y="2547400"/>
                  <a:pt x="1400921" y="2570399"/>
                  <a:pt x="1405142" y="2582628"/>
                </a:cubicBezTo>
                <a:cubicBezTo>
                  <a:pt x="1412670" y="2474804"/>
                  <a:pt x="1418396" y="2350504"/>
                  <a:pt x="1415572" y="2261287"/>
                </a:cubicBezTo>
                <a:cubicBezTo>
                  <a:pt x="1415175" y="2267627"/>
                  <a:pt x="1416812" y="2271163"/>
                  <a:pt x="1421570" y="2271675"/>
                </a:cubicBezTo>
                <a:cubicBezTo>
                  <a:pt x="1419290" y="2262806"/>
                  <a:pt x="1423157" y="2246316"/>
                  <a:pt x="1416763" y="2242267"/>
                </a:cubicBezTo>
                <a:cubicBezTo>
                  <a:pt x="1416878" y="2246682"/>
                  <a:pt x="1417650" y="2251532"/>
                  <a:pt x="1411931" y="2250761"/>
                </a:cubicBezTo>
                <a:cubicBezTo>
                  <a:pt x="1400266" y="2191907"/>
                  <a:pt x="1405643" y="2102843"/>
                  <a:pt x="1388209" y="2042430"/>
                </a:cubicBezTo>
                <a:close/>
                <a:moveTo>
                  <a:pt x="87690" y="2042061"/>
                </a:moveTo>
                <a:cubicBezTo>
                  <a:pt x="96149" y="2041252"/>
                  <a:pt x="95951" y="2058477"/>
                  <a:pt x="94350" y="2060623"/>
                </a:cubicBezTo>
                <a:cubicBezTo>
                  <a:pt x="88710" y="2058583"/>
                  <a:pt x="87920" y="2050891"/>
                  <a:pt x="87690" y="2042061"/>
                </a:cubicBezTo>
                <a:close/>
                <a:moveTo>
                  <a:pt x="839734" y="2011591"/>
                </a:moveTo>
                <a:lnTo>
                  <a:pt x="840214" y="2011721"/>
                </a:lnTo>
                <a:cubicBezTo>
                  <a:pt x="870525" y="2066329"/>
                  <a:pt x="862496" y="2171181"/>
                  <a:pt x="890108" y="2212681"/>
                </a:cubicBezTo>
                <a:cubicBezTo>
                  <a:pt x="895347" y="2213324"/>
                  <a:pt x="899558" y="2210077"/>
                  <a:pt x="895281" y="2209695"/>
                </a:cubicBezTo>
                <a:cubicBezTo>
                  <a:pt x="905547" y="2204990"/>
                  <a:pt x="902883" y="2225675"/>
                  <a:pt x="905244" y="2233275"/>
                </a:cubicBezTo>
                <a:cubicBezTo>
                  <a:pt x="916882" y="2273813"/>
                  <a:pt x="942235" y="2317024"/>
                  <a:pt x="959911" y="2353260"/>
                </a:cubicBezTo>
                <a:cubicBezTo>
                  <a:pt x="960203" y="2357981"/>
                  <a:pt x="960622" y="2362221"/>
                  <a:pt x="960737" y="2366636"/>
                </a:cubicBezTo>
                <a:cubicBezTo>
                  <a:pt x="980419" y="2409862"/>
                  <a:pt x="1005080" y="2446955"/>
                  <a:pt x="1019048" y="2497148"/>
                </a:cubicBezTo>
                <a:cubicBezTo>
                  <a:pt x="1031642" y="2502098"/>
                  <a:pt x="1035832" y="2516381"/>
                  <a:pt x="1037989" y="2533468"/>
                </a:cubicBezTo>
                <a:cubicBezTo>
                  <a:pt x="1074311" y="2593569"/>
                  <a:pt x="1091043" y="2660497"/>
                  <a:pt x="1114214" y="2724523"/>
                </a:cubicBezTo>
                <a:cubicBezTo>
                  <a:pt x="1121804" y="2745399"/>
                  <a:pt x="1134505" y="2767397"/>
                  <a:pt x="1141266" y="2795270"/>
                </a:cubicBezTo>
                <a:cubicBezTo>
                  <a:pt x="1142842" y="2802917"/>
                  <a:pt x="1136350" y="2797295"/>
                  <a:pt x="1142414" y="2811312"/>
                </a:cubicBezTo>
                <a:cubicBezTo>
                  <a:pt x="1155168" y="2841835"/>
                  <a:pt x="1165368" y="2889720"/>
                  <a:pt x="1173228" y="2932847"/>
                </a:cubicBezTo>
                <a:cubicBezTo>
                  <a:pt x="1135882" y="2820378"/>
                  <a:pt x="1100084" y="2669129"/>
                  <a:pt x="1040909" y="2568040"/>
                </a:cubicBezTo>
                <a:cubicBezTo>
                  <a:pt x="1033808" y="2534660"/>
                  <a:pt x="1021985" y="2506451"/>
                  <a:pt x="1004878" y="2484552"/>
                </a:cubicBezTo>
                <a:cubicBezTo>
                  <a:pt x="982941" y="2422664"/>
                  <a:pt x="949831" y="2373747"/>
                  <a:pt x="929800" y="2309538"/>
                </a:cubicBezTo>
                <a:cubicBezTo>
                  <a:pt x="928820" y="2306437"/>
                  <a:pt x="924463" y="2307322"/>
                  <a:pt x="924305" y="2309858"/>
                </a:cubicBezTo>
                <a:cubicBezTo>
                  <a:pt x="924362" y="2298011"/>
                  <a:pt x="909311" y="2283888"/>
                  <a:pt x="907537" y="2265357"/>
                </a:cubicBezTo>
                <a:cubicBezTo>
                  <a:pt x="901482" y="2266816"/>
                  <a:pt x="895251" y="2267969"/>
                  <a:pt x="897531" y="2276837"/>
                </a:cubicBezTo>
                <a:cubicBezTo>
                  <a:pt x="890449" y="2274408"/>
                  <a:pt x="893804" y="2259841"/>
                  <a:pt x="887891" y="2255923"/>
                </a:cubicBezTo>
                <a:cubicBezTo>
                  <a:pt x="895111" y="2245236"/>
                  <a:pt x="895330" y="2266700"/>
                  <a:pt x="902042" y="2265677"/>
                </a:cubicBezTo>
                <a:cubicBezTo>
                  <a:pt x="897468" y="2224728"/>
                  <a:pt x="867316" y="2195693"/>
                  <a:pt x="856353" y="2158433"/>
                </a:cubicBezTo>
                <a:cubicBezTo>
                  <a:pt x="843559" y="2114488"/>
                  <a:pt x="849181" y="2057467"/>
                  <a:pt x="839734" y="2011591"/>
                </a:cubicBezTo>
                <a:close/>
                <a:moveTo>
                  <a:pt x="1553900" y="2000545"/>
                </a:moveTo>
                <a:cubicBezTo>
                  <a:pt x="1556153" y="2019206"/>
                  <a:pt x="1553231" y="2033116"/>
                  <a:pt x="1546669" y="2044236"/>
                </a:cubicBezTo>
                <a:cubicBezTo>
                  <a:pt x="1541420" y="2028119"/>
                  <a:pt x="1540080" y="2008932"/>
                  <a:pt x="1553900" y="2000545"/>
                </a:cubicBezTo>
                <a:close/>
                <a:moveTo>
                  <a:pt x="1364477" y="1979542"/>
                </a:moveTo>
                <a:cubicBezTo>
                  <a:pt x="1367468" y="2025480"/>
                  <a:pt x="1354182" y="2070630"/>
                  <a:pt x="1346814" y="2099328"/>
                </a:cubicBezTo>
                <a:cubicBezTo>
                  <a:pt x="1371076" y="2086541"/>
                  <a:pt x="1385342" y="2016382"/>
                  <a:pt x="1364477" y="1979542"/>
                </a:cubicBezTo>
                <a:close/>
                <a:moveTo>
                  <a:pt x="87344" y="1972598"/>
                </a:moveTo>
                <a:cubicBezTo>
                  <a:pt x="124233" y="2095517"/>
                  <a:pt x="166452" y="2212912"/>
                  <a:pt x="215682" y="2321371"/>
                </a:cubicBezTo>
                <a:cubicBezTo>
                  <a:pt x="220152" y="2324900"/>
                  <a:pt x="224625" y="2328430"/>
                  <a:pt x="229832" y="2331127"/>
                </a:cubicBezTo>
                <a:cubicBezTo>
                  <a:pt x="235378" y="2359701"/>
                  <a:pt x="249886" y="2377804"/>
                  <a:pt x="264396" y="2395908"/>
                </a:cubicBezTo>
                <a:cubicBezTo>
                  <a:pt x="292228" y="2458873"/>
                  <a:pt x="332532" y="2506897"/>
                  <a:pt x="370802" y="2557723"/>
                </a:cubicBezTo>
                <a:cubicBezTo>
                  <a:pt x="371956" y="2561130"/>
                  <a:pt x="376619" y="2560068"/>
                  <a:pt x="376297" y="2557403"/>
                </a:cubicBezTo>
                <a:cubicBezTo>
                  <a:pt x="403353" y="2607779"/>
                  <a:pt x="459218" y="2639892"/>
                  <a:pt x="485261" y="2681483"/>
                </a:cubicBezTo>
                <a:cubicBezTo>
                  <a:pt x="400102" y="2611285"/>
                  <a:pt x="315156" y="2518964"/>
                  <a:pt x="260170" y="2404052"/>
                </a:cubicBezTo>
                <a:lnTo>
                  <a:pt x="259258" y="2404578"/>
                </a:lnTo>
                <a:cubicBezTo>
                  <a:pt x="224278" y="2363665"/>
                  <a:pt x="201640" y="2308294"/>
                  <a:pt x="175497" y="2257391"/>
                </a:cubicBezTo>
                <a:cubicBezTo>
                  <a:pt x="169375" y="2283332"/>
                  <a:pt x="206219" y="2328872"/>
                  <a:pt x="218333" y="2361802"/>
                </a:cubicBezTo>
                <a:cubicBezTo>
                  <a:pt x="223638" y="2366072"/>
                  <a:pt x="228384" y="2371479"/>
                  <a:pt x="235465" y="2373909"/>
                </a:cubicBezTo>
                <a:cubicBezTo>
                  <a:pt x="232290" y="2396520"/>
                  <a:pt x="261283" y="2414408"/>
                  <a:pt x="259197" y="2436796"/>
                </a:cubicBezTo>
                <a:cubicBezTo>
                  <a:pt x="229235" y="2403172"/>
                  <a:pt x="210884" y="2363658"/>
                  <a:pt x="188543" y="2320745"/>
                </a:cubicBezTo>
                <a:cubicBezTo>
                  <a:pt x="169249" y="2283813"/>
                  <a:pt x="140759" y="2220413"/>
                  <a:pt x="127938" y="2158151"/>
                </a:cubicBezTo>
                <a:cubicBezTo>
                  <a:pt x="144859" y="2164270"/>
                  <a:pt x="137734" y="2196901"/>
                  <a:pt x="153521" y="2210192"/>
                </a:cubicBezTo>
                <a:cubicBezTo>
                  <a:pt x="139747" y="2135038"/>
                  <a:pt x="92458" y="2058048"/>
                  <a:pt x="87344" y="1972598"/>
                </a:cubicBezTo>
                <a:close/>
                <a:moveTo>
                  <a:pt x="709502" y="1953971"/>
                </a:moveTo>
                <a:cubicBezTo>
                  <a:pt x="711776" y="1955102"/>
                  <a:pt x="714054" y="1956233"/>
                  <a:pt x="717674" y="1956178"/>
                </a:cubicBezTo>
                <a:cubicBezTo>
                  <a:pt x="719050" y="1981049"/>
                  <a:pt x="722891" y="2002460"/>
                  <a:pt x="728078" y="2022687"/>
                </a:cubicBezTo>
                <a:cubicBezTo>
                  <a:pt x="708754" y="2015919"/>
                  <a:pt x="714432" y="1975160"/>
                  <a:pt x="709502" y="1953971"/>
                </a:cubicBezTo>
                <a:close/>
                <a:moveTo>
                  <a:pt x="1378011" y="1946062"/>
                </a:moveTo>
                <a:cubicBezTo>
                  <a:pt x="1378016" y="1953801"/>
                  <a:pt x="1379798" y="1959696"/>
                  <a:pt x="1384653" y="1961783"/>
                </a:cubicBezTo>
                <a:cubicBezTo>
                  <a:pt x="1382438" y="1956543"/>
                  <a:pt x="1387413" y="1942672"/>
                  <a:pt x="1378011" y="1946062"/>
                </a:cubicBezTo>
                <a:close/>
                <a:moveTo>
                  <a:pt x="80328" y="1945686"/>
                </a:moveTo>
                <a:cubicBezTo>
                  <a:pt x="84495" y="1949391"/>
                  <a:pt x="85463" y="1957389"/>
                  <a:pt x="87293" y="1964073"/>
                </a:cubicBezTo>
                <a:cubicBezTo>
                  <a:pt x="77234" y="1967028"/>
                  <a:pt x="82895" y="1951538"/>
                  <a:pt x="80328" y="1945686"/>
                </a:cubicBezTo>
                <a:close/>
                <a:moveTo>
                  <a:pt x="80391" y="1913468"/>
                </a:moveTo>
                <a:cubicBezTo>
                  <a:pt x="86979" y="1920663"/>
                  <a:pt x="85942" y="1929410"/>
                  <a:pt x="82199" y="1937682"/>
                </a:cubicBezTo>
                <a:cubicBezTo>
                  <a:pt x="76686" y="1935161"/>
                  <a:pt x="77621" y="1917104"/>
                  <a:pt x="80391" y="1913468"/>
                </a:cubicBezTo>
                <a:close/>
                <a:moveTo>
                  <a:pt x="604138" y="1875476"/>
                </a:moveTo>
                <a:cubicBezTo>
                  <a:pt x="618700" y="1902105"/>
                  <a:pt x="619202" y="1940922"/>
                  <a:pt x="619349" y="1971392"/>
                </a:cubicBezTo>
                <a:cubicBezTo>
                  <a:pt x="605669" y="1946292"/>
                  <a:pt x="605722" y="1898598"/>
                  <a:pt x="604138" y="1875476"/>
                </a:cubicBezTo>
                <a:close/>
                <a:moveTo>
                  <a:pt x="1484079" y="1857123"/>
                </a:moveTo>
                <a:cubicBezTo>
                  <a:pt x="1482335" y="1997457"/>
                  <a:pt x="1475626" y="2167137"/>
                  <a:pt x="1470298" y="2313207"/>
                </a:cubicBezTo>
                <a:lnTo>
                  <a:pt x="1470169" y="2313689"/>
                </a:lnTo>
                <a:cubicBezTo>
                  <a:pt x="1454968" y="2261358"/>
                  <a:pt x="1469547" y="2206499"/>
                  <a:pt x="1468553" y="2152075"/>
                </a:cubicBezTo>
                <a:cubicBezTo>
                  <a:pt x="1467537" y="2087071"/>
                  <a:pt x="1463575" y="2025398"/>
                  <a:pt x="1470135" y="1958058"/>
                </a:cubicBezTo>
                <a:cubicBezTo>
                  <a:pt x="1472461" y="1931866"/>
                  <a:pt x="1469671" y="1904550"/>
                  <a:pt x="1472397" y="1879756"/>
                </a:cubicBezTo>
                <a:cubicBezTo>
                  <a:pt x="1473463" y="1868955"/>
                  <a:pt x="1482963" y="1867137"/>
                  <a:pt x="1476246" y="1860423"/>
                </a:cubicBezTo>
                <a:cubicBezTo>
                  <a:pt x="1475621" y="1857933"/>
                  <a:pt x="1477191" y="1857842"/>
                  <a:pt x="1478583" y="1857444"/>
                </a:cubicBezTo>
                <a:cubicBezTo>
                  <a:pt x="1480843" y="1855734"/>
                  <a:pt x="1483101" y="1854023"/>
                  <a:pt x="1484079" y="1857123"/>
                </a:cubicBezTo>
                <a:close/>
                <a:moveTo>
                  <a:pt x="733809" y="1849905"/>
                </a:moveTo>
                <a:cubicBezTo>
                  <a:pt x="733411" y="1856245"/>
                  <a:pt x="731348" y="1861103"/>
                  <a:pt x="729636" y="1866572"/>
                </a:cubicBezTo>
                <a:cubicBezTo>
                  <a:pt x="720472" y="1866160"/>
                  <a:pt x="720830" y="1846399"/>
                  <a:pt x="733809" y="1849905"/>
                </a:cubicBezTo>
                <a:close/>
                <a:moveTo>
                  <a:pt x="827621" y="1845852"/>
                </a:moveTo>
                <a:cubicBezTo>
                  <a:pt x="834327" y="1865200"/>
                  <a:pt x="825539" y="1875978"/>
                  <a:pt x="836233" y="1890988"/>
                </a:cubicBezTo>
                <a:cubicBezTo>
                  <a:pt x="837423" y="1871969"/>
                  <a:pt x="845777" y="1854109"/>
                  <a:pt x="827621" y="1845852"/>
                </a:cubicBezTo>
                <a:close/>
                <a:moveTo>
                  <a:pt x="1085492" y="1841533"/>
                </a:moveTo>
                <a:lnTo>
                  <a:pt x="1094665" y="1861197"/>
                </a:lnTo>
                <a:cubicBezTo>
                  <a:pt x="1095697" y="1869922"/>
                  <a:pt x="1095567" y="1880589"/>
                  <a:pt x="1097304" y="1893436"/>
                </a:cubicBezTo>
                <a:cubicBezTo>
                  <a:pt x="1106946" y="1970569"/>
                  <a:pt x="1133680" y="2046389"/>
                  <a:pt x="1152309" y="2123630"/>
                </a:cubicBezTo>
                <a:cubicBezTo>
                  <a:pt x="1179851" y="2238092"/>
                  <a:pt x="1209957" y="2350667"/>
                  <a:pt x="1241833" y="2453665"/>
                </a:cubicBezTo>
                <a:cubicBezTo>
                  <a:pt x="1224605" y="2468095"/>
                  <a:pt x="1248056" y="2493256"/>
                  <a:pt x="1243581" y="2510098"/>
                </a:cubicBezTo>
                <a:cubicBezTo>
                  <a:pt x="1225662" y="2498036"/>
                  <a:pt x="1231082" y="2450502"/>
                  <a:pt x="1226212" y="2425205"/>
                </a:cubicBezTo>
                <a:cubicBezTo>
                  <a:pt x="1219350" y="2388020"/>
                  <a:pt x="1198503" y="2354022"/>
                  <a:pt x="1188356" y="2314660"/>
                </a:cubicBezTo>
                <a:cubicBezTo>
                  <a:pt x="1176201" y="2268309"/>
                  <a:pt x="1162762" y="2219034"/>
                  <a:pt x="1150397" y="2166695"/>
                </a:cubicBezTo>
                <a:cubicBezTo>
                  <a:pt x="1129872" y="2081077"/>
                  <a:pt x="1102195" y="1985839"/>
                  <a:pt x="1089898" y="1899252"/>
                </a:cubicBezTo>
                <a:close/>
                <a:moveTo>
                  <a:pt x="1085361" y="1839808"/>
                </a:moveTo>
                <a:lnTo>
                  <a:pt x="1085492" y="1841533"/>
                </a:lnTo>
                <a:lnTo>
                  <a:pt x="1085066" y="1840616"/>
                </a:lnTo>
                <a:close/>
                <a:moveTo>
                  <a:pt x="692014" y="1828815"/>
                </a:moveTo>
                <a:cubicBezTo>
                  <a:pt x="706127" y="1853258"/>
                  <a:pt x="705355" y="1876516"/>
                  <a:pt x="706226" y="1911050"/>
                </a:cubicBezTo>
                <a:cubicBezTo>
                  <a:pt x="691041" y="1889671"/>
                  <a:pt x="694383" y="1851891"/>
                  <a:pt x="692014" y="1828815"/>
                </a:cubicBezTo>
                <a:close/>
                <a:moveTo>
                  <a:pt x="81843" y="1824633"/>
                </a:moveTo>
                <a:cubicBezTo>
                  <a:pt x="89362" y="1834143"/>
                  <a:pt x="83717" y="1852474"/>
                  <a:pt x="76304" y="1860014"/>
                </a:cubicBezTo>
                <a:cubicBezTo>
                  <a:pt x="76618" y="1847205"/>
                  <a:pt x="79559" y="1836137"/>
                  <a:pt x="81843" y="1824633"/>
                </a:cubicBezTo>
                <a:close/>
                <a:moveTo>
                  <a:pt x="1083623" y="1817038"/>
                </a:moveTo>
                <a:lnTo>
                  <a:pt x="1089783" y="1827708"/>
                </a:lnTo>
                <a:lnTo>
                  <a:pt x="1085361" y="1839808"/>
                </a:lnTo>
                <a:close/>
                <a:moveTo>
                  <a:pt x="1083561" y="1816227"/>
                </a:moveTo>
                <a:lnTo>
                  <a:pt x="1083623" y="1817038"/>
                </a:lnTo>
                <a:lnTo>
                  <a:pt x="1083256" y="1816403"/>
                </a:lnTo>
                <a:close/>
                <a:moveTo>
                  <a:pt x="596759" y="1776262"/>
                </a:moveTo>
                <a:cubicBezTo>
                  <a:pt x="612576" y="1787498"/>
                  <a:pt x="611038" y="1841754"/>
                  <a:pt x="605651" y="1859123"/>
                </a:cubicBezTo>
                <a:cubicBezTo>
                  <a:pt x="595450" y="1839347"/>
                  <a:pt x="598792" y="1801567"/>
                  <a:pt x="596759" y="1776262"/>
                </a:cubicBezTo>
                <a:close/>
                <a:moveTo>
                  <a:pt x="686946" y="1764523"/>
                </a:moveTo>
                <a:cubicBezTo>
                  <a:pt x="694307" y="1776568"/>
                  <a:pt x="687264" y="1787560"/>
                  <a:pt x="692415" y="1802104"/>
                </a:cubicBezTo>
                <a:cubicBezTo>
                  <a:pt x="680046" y="1798247"/>
                  <a:pt x="681504" y="1773367"/>
                  <a:pt x="686946" y="1764523"/>
                </a:cubicBezTo>
                <a:close/>
                <a:moveTo>
                  <a:pt x="722640" y="1737804"/>
                </a:moveTo>
                <a:cubicBezTo>
                  <a:pt x="742538" y="1766648"/>
                  <a:pt x="730778" y="1818657"/>
                  <a:pt x="733000" y="1839372"/>
                </a:cubicBezTo>
                <a:cubicBezTo>
                  <a:pt x="717353" y="1820703"/>
                  <a:pt x="724404" y="1768969"/>
                  <a:pt x="722640" y="1737804"/>
                </a:cubicBezTo>
                <a:close/>
                <a:moveTo>
                  <a:pt x="1078086" y="1714690"/>
                </a:moveTo>
                <a:cubicBezTo>
                  <a:pt x="1079638" y="1739867"/>
                  <a:pt x="1088297" y="1778050"/>
                  <a:pt x="1076469" y="1798323"/>
                </a:cubicBezTo>
                <a:cubicBezTo>
                  <a:pt x="1081545" y="1765653"/>
                  <a:pt x="1063817" y="1749002"/>
                  <a:pt x="1078086" y="1714690"/>
                </a:cubicBezTo>
                <a:close/>
                <a:moveTo>
                  <a:pt x="526125" y="1550043"/>
                </a:moveTo>
                <a:lnTo>
                  <a:pt x="527530" y="1553056"/>
                </a:lnTo>
                <a:lnTo>
                  <a:pt x="526088" y="1552667"/>
                </a:lnTo>
                <a:close/>
                <a:moveTo>
                  <a:pt x="972865" y="1526117"/>
                </a:moveTo>
                <a:cubicBezTo>
                  <a:pt x="976097" y="1708798"/>
                  <a:pt x="982962" y="1886530"/>
                  <a:pt x="995497" y="2036137"/>
                </a:cubicBezTo>
                <a:cubicBezTo>
                  <a:pt x="998515" y="2072282"/>
                  <a:pt x="1007380" y="2108717"/>
                  <a:pt x="1011839" y="2145253"/>
                </a:cubicBezTo>
                <a:cubicBezTo>
                  <a:pt x="1016396" y="2183360"/>
                  <a:pt x="1014064" y="2222187"/>
                  <a:pt x="1020349" y="2257667"/>
                </a:cubicBezTo>
                <a:cubicBezTo>
                  <a:pt x="1023193" y="2273135"/>
                  <a:pt x="1039523" y="2310556"/>
                  <a:pt x="1043774" y="2320731"/>
                </a:cubicBezTo>
                <a:cubicBezTo>
                  <a:pt x="1070179" y="2378409"/>
                  <a:pt x="1073751" y="2433788"/>
                  <a:pt x="1090227" y="2473570"/>
                </a:cubicBezTo>
                <a:lnTo>
                  <a:pt x="1089874" y="2472959"/>
                </a:lnTo>
                <a:cubicBezTo>
                  <a:pt x="1084253" y="2473760"/>
                  <a:pt x="1077580" y="2460094"/>
                  <a:pt x="1074916" y="2452669"/>
                </a:cubicBezTo>
                <a:cubicBezTo>
                  <a:pt x="1064084" y="2422665"/>
                  <a:pt x="1059982" y="2366370"/>
                  <a:pt x="1039912" y="2344960"/>
                </a:cubicBezTo>
                <a:cubicBezTo>
                  <a:pt x="1047028" y="2429662"/>
                  <a:pt x="1082074" y="2530422"/>
                  <a:pt x="1097855" y="2612566"/>
                </a:cubicBezTo>
                <a:cubicBezTo>
                  <a:pt x="1077595" y="2595747"/>
                  <a:pt x="1080863" y="2566971"/>
                  <a:pt x="1073638" y="2541811"/>
                </a:cubicBezTo>
                <a:cubicBezTo>
                  <a:pt x="1066013" y="2515252"/>
                  <a:pt x="1055455" y="2487127"/>
                  <a:pt x="1048422" y="2457375"/>
                </a:cubicBezTo>
                <a:cubicBezTo>
                  <a:pt x="1038208" y="2414386"/>
                  <a:pt x="1028309" y="2366325"/>
                  <a:pt x="1022439" y="2327346"/>
                </a:cubicBezTo>
                <a:cubicBezTo>
                  <a:pt x="1017790" y="2295401"/>
                  <a:pt x="1016896" y="2270660"/>
                  <a:pt x="1010888" y="2244797"/>
                </a:cubicBezTo>
                <a:cubicBezTo>
                  <a:pt x="1005756" y="2233095"/>
                  <a:pt x="994042" y="2229671"/>
                  <a:pt x="994928" y="2210828"/>
                </a:cubicBezTo>
                <a:cubicBezTo>
                  <a:pt x="998597" y="2211560"/>
                  <a:pt x="997543" y="2217465"/>
                  <a:pt x="998571" y="2221353"/>
                </a:cubicBezTo>
                <a:cubicBezTo>
                  <a:pt x="1010547" y="2183070"/>
                  <a:pt x="993541" y="2114263"/>
                  <a:pt x="986299" y="2058150"/>
                </a:cubicBezTo>
                <a:cubicBezTo>
                  <a:pt x="977623" y="1989015"/>
                  <a:pt x="976986" y="1914831"/>
                  <a:pt x="972602" y="1841180"/>
                </a:cubicBezTo>
                <a:cubicBezTo>
                  <a:pt x="967671" y="1763772"/>
                  <a:pt x="958716" y="1685020"/>
                  <a:pt x="960259" y="1610392"/>
                </a:cubicBezTo>
                <a:cubicBezTo>
                  <a:pt x="960915" y="1582717"/>
                  <a:pt x="957709" y="1551163"/>
                  <a:pt x="972865" y="1526117"/>
                </a:cubicBezTo>
                <a:close/>
                <a:moveTo>
                  <a:pt x="526603" y="1515815"/>
                </a:moveTo>
                <a:lnTo>
                  <a:pt x="526125" y="1550043"/>
                </a:lnTo>
                <a:lnTo>
                  <a:pt x="522897" y="1543122"/>
                </a:lnTo>
                <a:cubicBezTo>
                  <a:pt x="522365" y="1539806"/>
                  <a:pt x="522677" y="1536482"/>
                  <a:pt x="523328" y="1533127"/>
                </a:cubicBezTo>
                <a:close/>
                <a:moveTo>
                  <a:pt x="526792" y="1502359"/>
                </a:moveTo>
                <a:lnTo>
                  <a:pt x="527233" y="1512488"/>
                </a:lnTo>
                <a:lnTo>
                  <a:pt x="526603" y="1515815"/>
                </a:lnTo>
                <a:close/>
                <a:moveTo>
                  <a:pt x="1213495" y="1370893"/>
                </a:moveTo>
                <a:cubicBezTo>
                  <a:pt x="1207843" y="1401859"/>
                  <a:pt x="1204686" y="1455419"/>
                  <a:pt x="1225005" y="1488502"/>
                </a:cubicBezTo>
                <a:cubicBezTo>
                  <a:pt x="1230792" y="1444420"/>
                  <a:pt x="1223366" y="1400638"/>
                  <a:pt x="1213495" y="1370893"/>
                </a:cubicBezTo>
                <a:close/>
                <a:moveTo>
                  <a:pt x="1162122" y="1296668"/>
                </a:moveTo>
                <a:cubicBezTo>
                  <a:pt x="1170978" y="1317629"/>
                  <a:pt x="1185139" y="1370968"/>
                  <a:pt x="1194467" y="1404693"/>
                </a:cubicBezTo>
                <a:cubicBezTo>
                  <a:pt x="1214061" y="1377493"/>
                  <a:pt x="1197336" y="1297930"/>
                  <a:pt x="1162122" y="1296668"/>
                </a:cubicBezTo>
                <a:close/>
                <a:moveTo>
                  <a:pt x="828918" y="1291347"/>
                </a:moveTo>
                <a:lnTo>
                  <a:pt x="831685" y="1293533"/>
                </a:lnTo>
                <a:cubicBezTo>
                  <a:pt x="920593" y="1475634"/>
                  <a:pt x="937567" y="1707415"/>
                  <a:pt x="954952" y="1927960"/>
                </a:cubicBezTo>
                <a:cubicBezTo>
                  <a:pt x="960633" y="1999640"/>
                  <a:pt x="969516" y="2067026"/>
                  <a:pt x="962990" y="2140049"/>
                </a:cubicBezTo>
                <a:cubicBezTo>
                  <a:pt x="939026" y="1899674"/>
                  <a:pt x="931860" y="1645528"/>
                  <a:pt x="878120" y="1443528"/>
                </a:cubicBezTo>
                <a:cubicBezTo>
                  <a:pt x="864458" y="1393161"/>
                  <a:pt x="836396" y="1349476"/>
                  <a:pt x="826834" y="1299184"/>
                </a:cubicBezTo>
                <a:close/>
                <a:moveTo>
                  <a:pt x="829008" y="1291004"/>
                </a:moveTo>
                <a:lnTo>
                  <a:pt x="828918" y="1291347"/>
                </a:lnTo>
                <a:lnTo>
                  <a:pt x="828704" y="1291179"/>
                </a:lnTo>
                <a:close/>
                <a:moveTo>
                  <a:pt x="667087" y="1286717"/>
                </a:moveTo>
                <a:cubicBezTo>
                  <a:pt x="670757" y="1287449"/>
                  <a:pt x="671608" y="1291033"/>
                  <a:pt x="675581" y="1291591"/>
                </a:cubicBezTo>
                <a:cubicBezTo>
                  <a:pt x="668591" y="1443914"/>
                  <a:pt x="676495" y="1592528"/>
                  <a:pt x="685975" y="1748787"/>
                </a:cubicBezTo>
                <a:cubicBezTo>
                  <a:pt x="673115" y="1701215"/>
                  <a:pt x="668180" y="1644179"/>
                  <a:pt x="665532" y="1583377"/>
                </a:cubicBezTo>
                <a:cubicBezTo>
                  <a:pt x="661279" y="1488875"/>
                  <a:pt x="660015" y="1384091"/>
                  <a:pt x="665090" y="1295203"/>
                </a:cubicBezTo>
                <a:cubicBezTo>
                  <a:pt x="666210" y="1292927"/>
                  <a:pt x="667635" y="1290475"/>
                  <a:pt x="667265" y="1287022"/>
                </a:cubicBezTo>
                <a:close/>
                <a:moveTo>
                  <a:pt x="599006" y="1240469"/>
                </a:moveTo>
                <a:cubicBezTo>
                  <a:pt x="616712" y="1246543"/>
                  <a:pt x="615204" y="1270635"/>
                  <a:pt x="607619" y="1285608"/>
                </a:cubicBezTo>
                <a:cubicBezTo>
                  <a:pt x="600562" y="1273384"/>
                  <a:pt x="601581" y="1261798"/>
                  <a:pt x="599006" y="1240469"/>
                </a:cubicBezTo>
                <a:close/>
                <a:moveTo>
                  <a:pt x="721159" y="1213128"/>
                </a:moveTo>
                <a:cubicBezTo>
                  <a:pt x="726081" y="1218841"/>
                  <a:pt x="727193" y="1229199"/>
                  <a:pt x="740649" y="1225096"/>
                </a:cubicBezTo>
                <a:cubicBezTo>
                  <a:pt x="764738" y="1296334"/>
                  <a:pt x="776084" y="1360260"/>
                  <a:pt x="789656" y="1444901"/>
                </a:cubicBezTo>
                <a:cubicBezTo>
                  <a:pt x="797773" y="1410475"/>
                  <a:pt x="786911" y="1354417"/>
                  <a:pt x="798341" y="1312376"/>
                </a:cubicBezTo>
                <a:cubicBezTo>
                  <a:pt x="804409" y="1362239"/>
                  <a:pt x="805218" y="1428993"/>
                  <a:pt x="806100" y="1486738"/>
                </a:cubicBezTo>
                <a:cubicBezTo>
                  <a:pt x="808317" y="1632525"/>
                  <a:pt x="843212" y="1799777"/>
                  <a:pt x="854306" y="1948995"/>
                </a:cubicBezTo>
                <a:lnTo>
                  <a:pt x="854964" y="1949429"/>
                </a:lnTo>
                <a:cubicBezTo>
                  <a:pt x="854568" y="1955770"/>
                  <a:pt x="847704" y="1946696"/>
                  <a:pt x="846469" y="1944557"/>
                </a:cubicBezTo>
                <a:cubicBezTo>
                  <a:pt x="834524" y="1952676"/>
                  <a:pt x="847048" y="1974369"/>
                  <a:pt x="846911" y="1987485"/>
                </a:cubicBezTo>
                <a:cubicBezTo>
                  <a:pt x="859616" y="1989112"/>
                  <a:pt x="845042" y="1967380"/>
                  <a:pt x="853276" y="1965478"/>
                </a:cubicBezTo>
                <a:cubicBezTo>
                  <a:pt x="871366" y="2026326"/>
                  <a:pt x="884826" y="2114291"/>
                  <a:pt x="887342" y="2167836"/>
                </a:cubicBezTo>
                <a:cubicBezTo>
                  <a:pt x="871323" y="2117606"/>
                  <a:pt x="864447" y="2057208"/>
                  <a:pt x="852424" y="1990005"/>
                </a:cubicBezTo>
                <a:cubicBezTo>
                  <a:pt x="844252" y="1987797"/>
                  <a:pt x="848103" y="1996573"/>
                  <a:pt x="847913" y="2001164"/>
                </a:cubicBezTo>
                <a:cubicBezTo>
                  <a:pt x="841889" y="2000569"/>
                  <a:pt x="838485" y="1986239"/>
                  <a:pt x="839758" y="2001799"/>
                </a:cubicBezTo>
                <a:cubicBezTo>
                  <a:pt x="836121" y="1999010"/>
                  <a:pt x="829161" y="1988363"/>
                  <a:pt x="841611" y="1990951"/>
                </a:cubicBezTo>
                <a:cubicBezTo>
                  <a:pt x="838594" y="1982917"/>
                  <a:pt x="836747" y="1973391"/>
                  <a:pt x="829616" y="1970175"/>
                </a:cubicBezTo>
                <a:cubicBezTo>
                  <a:pt x="812724" y="1849564"/>
                  <a:pt x="811856" y="1738440"/>
                  <a:pt x="796785" y="1609036"/>
                </a:cubicBezTo>
                <a:cubicBezTo>
                  <a:pt x="782309" y="1484179"/>
                  <a:pt x="766211" y="1350887"/>
                  <a:pt x="730800" y="1234042"/>
                </a:cubicBezTo>
                <a:cubicBezTo>
                  <a:pt x="724662" y="1229030"/>
                  <a:pt x="720353" y="1230703"/>
                  <a:pt x="721159" y="1213128"/>
                </a:cubicBezTo>
                <a:close/>
                <a:moveTo>
                  <a:pt x="685880" y="1180128"/>
                </a:moveTo>
                <a:cubicBezTo>
                  <a:pt x="689901" y="1181473"/>
                  <a:pt x="692883" y="1183825"/>
                  <a:pt x="697034" y="1184689"/>
                </a:cubicBezTo>
                <a:cubicBezTo>
                  <a:pt x="699520" y="1191808"/>
                  <a:pt x="692182" y="1190342"/>
                  <a:pt x="692521" y="1195849"/>
                </a:cubicBezTo>
                <a:cubicBezTo>
                  <a:pt x="688371" y="1194985"/>
                  <a:pt x="689633" y="1187331"/>
                  <a:pt x="681368" y="1191288"/>
                </a:cubicBezTo>
                <a:cubicBezTo>
                  <a:pt x="682696" y="1187263"/>
                  <a:pt x="685033" y="1184283"/>
                  <a:pt x="685880" y="1180128"/>
                </a:cubicBezTo>
                <a:close/>
                <a:moveTo>
                  <a:pt x="1140992" y="1160988"/>
                </a:moveTo>
                <a:cubicBezTo>
                  <a:pt x="1145368" y="1219162"/>
                  <a:pt x="1160322" y="1259821"/>
                  <a:pt x="1194452" y="1297151"/>
                </a:cubicBezTo>
                <a:cubicBezTo>
                  <a:pt x="1187113" y="1239465"/>
                  <a:pt x="1168166" y="1195407"/>
                  <a:pt x="1140992" y="1160988"/>
                </a:cubicBezTo>
                <a:close/>
                <a:moveTo>
                  <a:pt x="590740" y="1160100"/>
                </a:moveTo>
                <a:lnTo>
                  <a:pt x="590787" y="1160249"/>
                </a:lnTo>
                <a:lnTo>
                  <a:pt x="590436" y="1160276"/>
                </a:lnTo>
                <a:close/>
                <a:moveTo>
                  <a:pt x="600944" y="1159505"/>
                </a:moveTo>
                <a:cubicBezTo>
                  <a:pt x="602324" y="1164004"/>
                  <a:pt x="599057" y="1164667"/>
                  <a:pt x="596093" y="1165157"/>
                </a:cubicBezTo>
                <a:cubicBezTo>
                  <a:pt x="604538" y="1169242"/>
                  <a:pt x="597783" y="1177219"/>
                  <a:pt x="602735" y="1180877"/>
                </a:cubicBezTo>
                <a:cubicBezTo>
                  <a:pt x="594678" y="1190112"/>
                  <a:pt x="594330" y="1176335"/>
                  <a:pt x="592882" y="1166973"/>
                </a:cubicBezTo>
                <a:lnTo>
                  <a:pt x="590787" y="1160249"/>
                </a:lnTo>
                <a:close/>
                <a:moveTo>
                  <a:pt x="599295" y="1132753"/>
                </a:moveTo>
                <a:lnTo>
                  <a:pt x="598991" y="1132929"/>
                </a:lnTo>
                <a:cubicBezTo>
                  <a:pt x="597026" y="1139360"/>
                  <a:pt x="599401" y="1149802"/>
                  <a:pt x="589628" y="1149740"/>
                </a:cubicBezTo>
                <a:cubicBezTo>
                  <a:pt x="594176" y="1144264"/>
                  <a:pt x="587591" y="1144808"/>
                  <a:pt x="588804" y="1136366"/>
                </a:cubicBezTo>
                <a:cubicBezTo>
                  <a:pt x="591189" y="1134173"/>
                  <a:pt x="594585" y="1133027"/>
                  <a:pt x="599295" y="1132753"/>
                </a:cubicBezTo>
                <a:close/>
                <a:moveTo>
                  <a:pt x="1601447" y="1103319"/>
                </a:moveTo>
                <a:cubicBezTo>
                  <a:pt x="1604715" y="1102654"/>
                  <a:pt x="1606030" y="1103524"/>
                  <a:pt x="1606784" y="1105534"/>
                </a:cubicBezTo>
                <a:lnTo>
                  <a:pt x="1614234" y="1265884"/>
                </a:lnTo>
                <a:lnTo>
                  <a:pt x="1614234" y="1685523"/>
                </a:lnTo>
                <a:lnTo>
                  <a:pt x="1604761" y="1758980"/>
                </a:lnTo>
                <a:cubicBezTo>
                  <a:pt x="1594853" y="1827285"/>
                  <a:pt x="1584107" y="1895107"/>
                  <a:pt x="1580152" y="1963796"/>
                </a:cubicBezTo>
                <a:cubicBezTo>
                  <a:pt x="1576298" y="2031610"/>
                  <a:pt x="1564723" y="2099401"/>
                  <a:pt x="1560565" y="2167390"/>
                </a:cubicBezTo>
                <a:cubicBezTo>
                  <a:pt x="1558899" y="2194018"/>
                  <a:pt x="1566411" y="2216162"/>
                  <a:pt x="1552647" y="2240811"/>
                </a:cubicBezTo>
                <a:cubicBezTo>
                  <a:pt x="1546720" y="1968432"/>
                  <a:pt x="1620139" y="1695052"/>
                  <a:pt x="1611729" y="1423292"/>
                </a:cubicBezTo>
                <a:cubicBezTo>
                  <a:pt x="1603422" y="1329500"/>
                  <a:pt x="1595880" y="1196973"/>
                  <a:pt x="1600839" y="1103670"/>
                </a:cubicBezTo>
                <a:close/>
                <a:moveTo>
                  <a:pt x="1607011" y="1030036"/>
                </a:moveTo>
                <a:cubicBezTo>
                  <a:pt x="1605997" y="1049361"/>
                  <a:pt x="1609195" y="1065440"/>
                  <a:pt x="1606099" y="1086783"/>
                </a:cubicBezTo>
                <a:cubicBezTo>
                  <a:pt x="1587158" y="1078570"/>
                  <a:pt x="1608286" y="1045596"/>
                  <a:pt x="1599338" y="1030800"/>
                </a:cubicBezTo>
                <a:lnTo>
                  <a:pt x="1598858" y="1030670"/>
                </a:lnTo>
                <a:cubicBezTo>
                  <a:pt x="1601516" y="1030357"/>
                  <a:pt x="1604353" y="1030349"/>
                  <a:pt x="1607011" y="1030036"/>
                </a:cubicBezTo>
                <a:close/>
                <a:moveTo>
                  <a:pt x="1594979" y="947357"/>
                </a:moveTo>
                <a:cubicBezTo>
                  <a:pt x="1605131" y="966346"/>
                  <a:pt x="1605750" y="1009579"/>
                  <a:pt x="1598213" y="1025338"/>
                </a:cubicBezTo>
                <a:cubicBezTo>
                  <a:pt x="1595250" y="997717"/>
                  <a:pt x="1599434" y="976155"/>
                  <a:pt x="1594979" y="947357"/>
                </a:cubicBezTo>
                <a:close/>
                <a:moveTo>
                  <a:pt x="254150" y="939708"/>
                </a:moveTo>
                <a:cubicBezTo>
                  <a:pt x="277567" y="987297"/>
                  <a:pt x="287601" y="1050353"/>
                  <a:pt x="299413" y="1111568"/>
                </a:cubicBezTo>
                <a:cubicBezTo>
                  <a:pt x="279517" y="1062352"/>
                  <a:pt x="259217" y="1004001"/>
                  <a:pt x="254150" y="939708"/>
                </a:cubicBezTo>
                <a:close/>
                <a:moveTo>
                  <a:pt x="1597199" y="904116"/>
                </a:moveTo>
                <a:cubicBezTo>
                  <a:pt x="1610499" y="910289"/>
                  <a:pt x="1599456" y="930515"/>
                  <a:pt x="1602814" y="944058"/>
                </a:cubicBezTo>
                <a:cubicBezTo>
                  <a:pt x="1588630" y="936358"/>
                  <a:pt x="1596289" y="912381"/>
                  <a:pt x="1597199" y="904116"/>
                </a:cubicBezTo>
                <a:close/>
                <a:moveTo>
                  <a:pt x="1516798" y="872400"/>
                </a:moveTo>
                <a:lnTo>
                  <a:pt x="1524006" y="892853"/>
                </a:lnTo>
                <a:cubicBezTo>
                  <a:pt x="1523754" y="900585"/>
                  <a:pt x="1522081" y="908579"/>
                  <a:pt x="1522710" y="914938"/>
                </a:cubicBezTo>
                <a:cubicBezTo>
                  <a:pt x="1525983" y="950121"/>
                  <a:pt x="1538578" y="983180"/>
                  <a:pt x="1543902" y="1018401"/>
                </a:cubicBezTo>
                <a:cubicBezTo>
                  <a:pt x="1547809" y="1043440"/>
                  <a:pt x="1547487" y="1068884"/>
                  <a:pt x="1550117" y="1098734"/>
                </a:cubicBezTo>
                <a:cubicBezTo>
                  <a:pt x="1551537" y="1116656"/>
                  <a:pt x="1546180" y="1131969"/>
                  <a:pt x="1546029" y="1149982"/>
                </a:cubicBezTo>
                <a:cubicBezTo>
                  <a:pt x="1545625" y="1197064"/>
                  <a:pt x="1548791" y="1243308"/>
                  <a:pt x="1545855" y="1290222"/>
                </a:cubicBezTo>
                <a:cubicBezTo>
                  <a:pt x="1540033" y="1384840"/>
                  <a:pt x="1531368" y="1471727"/>
                  <a:pt x="1520994" y="1564084"/>
                </a:cubicBezTo>
                <a:cubicBezTo>
                  <a:pt x="1520628" y="1568368"/>
                  <a:pt x="1523097" y="1572645"/>
                  <a:pt x="1521818" y="1577458"/>
                </a:cubicBezTo>
                <a:cubicBezTo>
                  <a:pt x="1503603" y="1657638"/>
                  <a:pt x="1502172" y="1757053"/>
                  <a:pt x="1487801" y="1838271"/>
                </a:cubicBezTo>
                <a:cubicBezTo>
                  <a:pt x="1488877" y="1842946"/>
                  <a:pt x="1485784" y="1843917"/>
                  <a:pt x="1485463" y="1841251"/>
                </a:cubicBezTo>
                <a:cubicBezTo>
                  <a:pt x="1471244" y="1771649"/>
                  <a:pt x="1505203" y="1683600"/>
                  <a:pt x="1501242" y="1621928"/>
                </a:cubicBezTo>
                <a:cubicBezTo>
                  <a:pt x="1498671" y="1608340"/>
                  <a:pt x="1510661" y="1621378"/>
                  <a:pt x="1508412" y="1610455"/>
                </a:cubicBezTo>
                <a:cubicBezTo>
                  <a:pt x="1526934" y="1397291"/>
                  <a:pt x="1557034" y="1172552"/>
                  <a:pt x="1524602" y="973732"/>
                </a:cubicBezTo>
                <a:cubicBezTo>
                  <a:pt x="1520490" y="949218"/>
                  <a:pt x="1511646" y="921249"/>
                  <a:pt x="1512406" y="895985"/>
                </a:cubicBezTo>
                <a:close/>
                <a:moveTo>
                  <a:pt x="1516900" y="871849"/>
                </a:moveTo>
                <a:lnTo>
                  <a:pt x="1516798" y="872400"/>
                </a:lnTo>
                <a:lnTo>
                  <a:pt x="1516773" y="872332"/>
                </a:lnTo>
                <a:close/>
                <a:moveTo>
                  <a:pt x="1592305" y="840129"/>
                </a:moveTo>
                <a:cubicBezTo>
                  <a:pt x="1599521" y="849814"/>
                  <a:pt x="1601038" y="869308"/>
                  <a:pt x="1598241" y="882737"/>
                </a:cubicBezTo>
                <a:cubicBezTo>
                  <a:pt x="1588227" y="878741"/>
                  <a:pt x="1589700" y="848966"/>
                  <a:pt x="1592305" y="840129"/>
                </a:cubicBezTo>
                <a:close/>
                <a:moveTo>
                  <a:pt x="366432" y="819986"/>
                </a:moveTo>
                <a:cubicBezTo>
                  <a:pt x="362177" y="820609"/>
                  <a:pt x="357925" y="822555"/>
                  <a:pt x="351855" y="825041"/>
                </a:cubicBezTo>
                <a:cubicBezTo>
                  <a:pt x="400856" y="952779"/>
                  <a:pt x="424205" y="1129548"/>
                  <a:pt x="421558" y="1285886"/>
                </a:cubicBezTo>
                <a:cubicBezTo>
                  <a:pt x="404423" y="1133230"/>
                  <a:pt x="397129" y="935783"/>
                  <a:pt x="332547" y="821114"/>
                </a:cubicBezTo>
                <a:cubicBezTo>
                  <a:pt x="305585" y="820794"/>
                  <a:pt x="299000" y="821335"/>
                  <a:pt x="273401" y="822672"/>
                </a:cubicBezTo>
                <a:cubicBezTo>
                  <a:pt x="279134" y="846656"/>
                  <a:pt x="289336" y="866433"/>
                  <a:pt x="302807" y="893282"/>
                </a:cubicBezTo>
                <a:cubicBezTo>
                  <a:pt x="328995" y="965344"/>
                  <a:pt x="347448" y="1070387"/>
                  <a:pt x="358092" y="1161201"/>
                </a:cubicBezTo>
                <a:cubicBezTo>
                  <a:pt x="360121" y="1178769"/>
                  <a:pt x="367120" y="1202839"/>
                  <a:pt x="357003" y="1217641"/>
                </a:cubicBezTo>
                <a:cubicBezTo>
                  <a:pt x="344931" y="1093433"/>
                  <a:pt x="319439" y="979010"/>
                  <a:pt x="285318" y="872826"/>
                </a:cubicBezTo>
                <a:cubicBezTo>
                  <a:pt x="271774" y="862719"/>
                  <a:pt x="268798" y="839997"/>
                  <a:pt x="252869" y="832083"/>
                </a:cubicBezTo>
                <a:cubicBezTo>
                  <a:pt x="251590" y="836895"/>
                  <a:pt x="257283" y="847458"/>
                  <a:pt x="251357" y="848437"/>
                </a:cubicBezTo>
                <a:cubicBezTo>
                  <a:pt x="249826" y="833838"/>
                  <a:pt x="243699" y="823931"/>
                  <a:pt x="225712" y="828614"/>
                </a:cubicBezTo>
                <a:cubicBezTo>
                  <a:pt x="220283" y="860671"/>
                  <a:pt x="260323" y="894183"/>
                  <a:pt x="250224" y="939936"/>
                </a:cubicBezTo>
                <a:cubicBezTo>
                  <a:pt x="238524" y="903509"/>
                  <a:pt x="224496" y="885535"/>
                  <a:pt x="213047" y="840406"/>
                </a:cubicBezTo>
                <a:cubicBezTo>
                  <a:pt x="199631" y="829819"/>
                  <a:pt x="187225" y="820279"/>
                  <a:pt x="173930" y="821845"/>
                </a:cubicBezTo>
                <a:cubicBezTo>
                  <a:pt x="175157" y="864728"/>
                  <a:pt x="216108" y="897710"/>
                  <a:pt x="213723" y="956121"/>
                </a:cubicBezTo>
                <a:cubicBezTo>
                  <a:pt x="212445" y="989043"/>
                  <a:pt x="198245" y="1034720"/>
                  <a:pt x="198737" y="1078436"/>
                </a:cubicBezTo>
                <a:cubicBezTo>
                  <a:pt x="199122" y="1133212"/>
                  <a:pt x="193667" y="1175063"/>
                  <a:pt x="172918" y="1198855"/>
                </a:cubicBezTo>
                <a:cubicBezTo>
                  <a:pt x="175904" y="1208946"/>
                  <a:pt x="170731" y="1211932"/>
                  <a:pt x="172050" y="1220541"/>
                </a:cubicBezTo>
                <a:cubicBezTo>
                  <a:pt x="100338" y="1376014"/>
                  <a:pt x="90345" y="1599734"/>
                  <a:pt x="63117" y="1802038"/>
                </a:cubicBezTo>
                <a:cubicBezTo>
                  <a:pt x="53483" y="1873189"/>
                  <a:pt x="56448" y="1957029"/>
                  <a:pt x="48145" y="2031893"/>
                </a:cubicBezTo>
                <a:cubicBezTo>
                  <a:pt x="38106" y="2122019"/>
                  <a:pt x="68166" y="2213436"/>
                  <a:pt x="99624" y="2284085"/>
                </a:cubicBezTo>
                <a:cubicBezTo>
                  <a:pt x="110750" y="2298438"/>
                  <a:pt x="129626" y="2331132"/>
                  <a:pt x="123355" y="2346972"/>
                </a:cubicBezTo>
                <a:cubicBezTo>
                  <a:pt x="134874" y="2347249"/>
                  <a:pt x="136934" y="2362761"/>
                  <a:pt x="141168" y="2370094"/>
                </a:cubicBezTo>
                <a:cubicBezTo>
                  <a:pt x="177684" y="2433342"/>
                  <a:pt x="205969" y="2506228"/>
                  <a:pt x="254555" y="2553137"/>
                </a:cubicBezTo>
                <a:cubicBezTo>
                  <a:pt x="269969" y="2583347"/>
                  <a:pt x="292922" y="2605538"/>
                  <a:pt x="316438" y="2626589"/>
                </a:cubicBezTo>
                <a:cubicBezTo>
                  <a:pt x="319084" y="2631172"/>
                  <a:pt x="324547" y="2632907"/>
                  <a:pt x="323078" y="2642309"/>
                </a:cubicBezTo>
                <a:cubicBezTo>
                  <a:pt x="337033" y="2641179"/>
                  <a:pt x="336476" y="2650055"/>
                  <a:pt x="345062" y="2648764"/>
                </a:cubicBezTo>
                <a:cubicBezTo>
                  <a:pt x="361314" y="2687454"/>
                  <a:pt x="392801" y="2699829"/>
                  <a:pt x="418437" y="2732285"/>
                </a:cubicBezTo>
                <a:cubicBezTo>
                  <a:pt x="417326" y="2721927"/>
                  <a:pt x="420567" y="2731055"/>
                  <a:pt x="426269" y="2728985"/>
                </a:cubicBezTo>
                <a:cubicBezTo>
                  <a:pt x="431190" y="2734699"/>
                  <a:pt x="433775" y="2743391"/>
                  <a:pt x="438266" y="2749761"/>
                </a:cubicBezTo>
                <a:cubicBezTo>
                  <a:pt x="463829" y="2742742"/>
                  <a:pt x="475622" y="2773007"/>
                  <a:pt x="491210" y="2775413"/>
                </a:cubicBezTo>
                <a:cubicBezTo>
                  <a:pt x="502245" y="2767820"/>
                  <a:pt x="485033" y="2756981"/>
                  <a:pt x="491916" y="2748525"/>
                </a:cubicBezTo>
                <a:cubicBezTo>
                  <a:pt x="493490" y="2756172"/>
                  <a:pt x="505490" y="2756576"/>
                  <a:pt x="512387" y="2771334"/>
                </a:cubicBezTo>
                <a:cubicBezTo>
                  <a:pt x="527028" y="2768585"/>
                  <a:pt x="537454" y="2789453"/>
                  <a:pt x="552505" y="2803576"/>
                </a:cubicBezTo>
                <a:cubicBezTo>
                  <a:pt x="565233" y="2815784"/>
                  <a:pt x="577779" y="2819947"/>
                  <a:pt x="586468" y="2827966"/>
                </a:cubicBezTo>
                <a:cubicBezTo>
                  <a:pt x="590987" y="2832283"/>
                  <a:pt x="588650" y="2835262"/>
                  <a:pt x="595446" y="2840708"/>
                </a:cubicBezTo>
                <a:cubicBezTo>
                  <a:pt x="594613" y="2839968"/>
                  <a:pt x="594530" y="2833497"/>
                  <a:pt x="597784" y="2837728"/>
                </a:cubicBezTo>
                <a:cubicBezTo>
                  <a:pt x="603812" y="2846063"/>
                  <a:pt x="601686" y="2855030"/>
                  <a:pt x="607765" y="2864151"/>
                </a:cubicBezTo>
                <a:cubicBezTo>
                  <a:pt x="617497" y="2878901"/>
                  <a:pt x="640155" y="2888633"/>
                  <a:pt x="653861" y="2903941"/>
                </a:cubicBezTo>
                <a:cubicBezTo>
                  <a:pt x="660275" y="2910831"/>
                  <a:pt x="660856" y="2920271"/>
                  <a:pt x="666483" y="2927208"/>
                </a:cubicBezTo>
                <a:cubicBezTo>
                  <a:pt x="686042" y="2950543"/>
                  <a:pt x="722799" y="2961505"/>
                  <a:pt x="733374" y="2992471"/>
                </a:cubicBezTo>
                <a:cubicBezTo>
                  <a:pt x="754683" y="2995649"/>
                  <a:pt x="785708" y="3010736"/>
                  <a:pt x="790788" y="3042023"/>
                </a:cubicBezTo>
                <a:cubicBezTo>
                  <a:pt x="802241" y="3038670"/>
                  <a:pt x="803688" y="3046798"/>
                  <a:pt x="810113" y="3048791"/>
                </a:cubicBezTo>
                <a:cubicBezTo>
                  <a:pt x="849605" y="3106653"/>
                  <a:pt x="881910" y="3173146"/>
                  <a:pt x="893465" y="3263432"/>
                </a:cubicBezTo>
                <a:cubicBezTo>
                  <a:pt x="897108" y="3273958"/>
                  <a:pt x="907508" y="3276510"/>
                  <a:pt x="911278" y="3286555"/>
                </a:cubicBezTo>
                <a:cubicBezTo>
                  <a:pt x="925422" y="3365162"/>
                  <a:pt x="931849" y="3423375"/>
                  <a:pt x="938982" y="3510919"/>
                </a:cubicBezTo>
                <a:cubicBezTo>
                  <a:pt x="943441" y="3519344"/>
                  <a:pt x="947595" y="3527946"/>
                  <a:pt x="949107" y="3539701"/>
                </a:cubicBezTo>
                <a:cubicBezTo>
                  <a:pt x="942749" y="3541335"/>
                  <a:pt x="943017" y="3535477"/>
                  <a:pt x="935617" y="3538120"/>
                </a:cubicBezTo>
                <a:cubicBezTo>
                  <a:pt x="935357" y="3559454"/>
                  <a:pt x="953148" y="3600106"/>
                  <a:pt x="935998" y="3613267"/>
                </a:cubicBezTo>
                <a:cubicBezTo>
                  <a:pt x="933719" y="3604397"/>
                  <a:pt x="937584" y="3587907"/>
                  <a:pt x="931191" y="3583858"/>
                </a:cubicBezTo>
                <a:cubicBezTo>
                  <a:pt x="923955" y="3647922"/>
                  <a:pt x="972793" y="3686129"/>
                  <a:pt x="975130" y="3739370"/>
                </a:cubicBezTo>
                <a:cubicBezTo>
                  <a:pt x="950562" y="3724223"/>
                  <a:pt x="951809" y="3693357"/>
                  <a:pt x="929736" y="3672694"/>
                </a:cubicBezTo>
                <a:cubicBezTo>
                  <a:pt x="932260" y="3713605"/>
                  <a:pt x="954444" y="3730944"/>
                  <a:pt x="973296" y="3753058"/>
                </a:cubicBezTo>
                <a:cubicBezTo>
                  <a:pt x="982605" y="3755831"/>
                  <a:pt x="982274" y="3737690"/>
                  <a:pt x="985978" y="3744106"/>
                </a:cubicBezTo>
                <a:cubicBezTo>
                  <a:pt x="987761" y="3778112"/>
                  <a:pt x="1018040" y="3778557"/>
                  <a:pt x="1028051" y="3802924"/>
                </a:cubicBezTo>
                <a:cubicBezTo>
                  <a:pt x="1049405" y="3799149"/>
                  <a:pt x="1057853" y="3810975"/>
                  <a:pt x="1072018" y="3815833"/>
                </a:cubicBezTo>
                <a:cubicBezTo>
                  <a:pt x="1084750" y="3835778"/>
                  <a:pt x="1105152" y="3847220"/>
                  <a:pt x="1119263" y="3871663"/>
                </a:cubicBezTo>
                <a:cubicBezTo>
                  <a:pt x="1120935" y="3880883"/>
                  <a:pt x="1126049" y="3861634"/>
                  <a:pt x="1127418" y="3871029"/>
                </a:cubicBezTo>
                <a:cubicBezTo>
                  <a:pt x="1137362" y="3891768"/>
                  <a:pt x="1152329" y="3899422"/>
                  <a:pt x="1173855" y="3916326"/>
                </a:cubicBezTo>
                <a:cubicBezTo>
                  <a:pt x="1162384" y="3888730"/>
                  <a:pt x="1142107" y="3869066"/>
                  <a:pt x="1143804" y="3840384"/>
                </a:cubicBezTo>
                <a:cubicBezTo>
                  <a:pt x="1154636" y="3842279"/>
                  <a:pt x="1150732" y="3853088"/>
                  <a:pt x="1147949" y="3861619"/>
                </a:cubicBezTo>
                <a:cubicBezTo>
                  <a:pt x="1152051" y="3861696"/>
                  <a:pt x="1157625" y="3860107"/>
                  <a:pt x="1158780" y="3863514"/>
                </a:cubicBezTo>
                <a:cubicBezTo>
                  <a:pt x="1166358" y="3889287"/>
                  <a:pt x="1183075" y="3904892"/>
                  <a:pt x="1190525" y="3931145"/>
                </a:cubicBezTo>
                <a:cubicBezTo>
                  <a:pt x="1200297" y="3931206"/>
                  <a:pt x="1202578" y="3940075"/>
                  <a:pt x="1210014" y="3943114"/>
                </a:cubicBezTo>
                <a:cubicBezTo>
                  <a:pt x="1209123" y="3954221"/>
                  <a:pt x="1218060" y="3953542"/>
                  <a:pt x="1216995" y="3964342"/>
                </a:cubicBezTo>
                <a:cubicBezTo>
                  <a:pt x="1252688" y="3993843"/>
                  <a:pt x="1270581" y="4043806"/>
                  <a:pt x="1320524" y="4056526"/>
                </a:cubicBezTo>
                <a:cubicBezTo>
                  <a:pt x="1330239" y="4068433"/>
                  <a:pt x="1341458" y="4076621"/>
                  <a:pt x="1354000" y="4073048"/>
                </a:cubicBezTo>
                <a:cubicBezTo>
                  <a:pt x="1341093" y="4052798"/>
                  <a:pt x="1308714" y="4023420"/>
                  <a:pt x="1284432" y="4005255"/>
                </a:cubicBezTo>
                <a:cubicBezTo>
                  <a:pt x="1227163" y="3929954"/>
                  <a:pt x="1166211" y="3858817"/>
                  <a:pt x="1123799" y="3766382"/>
                </a:cubicBezTo>
                <a:cubicBezTo>
                  <a:pt x="1103023" y="3743750"/>
                  <a:pt x="1069043" y="3688408"/>
                  <a:pt x="1060655" y="3644366"/>
                </a:cubicBezTo>
                <a:cubicBezTo>
                  <a:pt x="1111598" y="3747355"/>
                  <a:pt x="1173840" y="3836894"/>
                  <a:pt x="1235220" y="3927747"/>
                </a:cubicBezTo>
                <a:cubicBezTo>
                  <a:pt x="1258844" y="3945477"/>
                  <a:pt x="1273723" y="3967033"/>
                  <a:pt x="1285787" y="3991437"/>
                </a:cubicBezTo>
                <a:cubicBezTo>
                  <a:pt x="1310509" y="3996311"/>
                  <a:pt x="1317732" y="4021472"/>
                  <a:pt x="1332047" y="4036428"/>
                </a:cubicBezTo>
                <a:cubicBezTo>
                  <a:pt x="1343989" y="4048681"/>
                  <a:pt x="1360205" y="4053578"/>
                  <a:pt x="1366652" y="4066151"/>
                </a:cubicBezTo>
                <a:cubicBezTo>
                  <a:pt x="1366361" y="4061430"/>
                  <a:pt x="1368266" y="4059108"/>
                  <a:pt x="1371487" y="4057656"/>
                </a:cubicBezTo>
                <a:cubicBezTo>
                  <a:pt x="1371600" y="4062072"/>
                  <a:pt x="1372196" y="4066616"/>
                  <a:pt x="1372311" y="4071031"/>
                </a:cubicBezTo>
                <a:cubicBezTo>
                  <a:pt x="1390431" y="4073606"/>
                  <a:pt x="1392076" y="4064509"/>
                  <a:pt x="1404804" y="4076714"/>
                </a:cubicBezTo>
                <a:cubicBezTo>
                  <a:pt x="1402518" y="4060110"/>
                  <a:pt x="1391600" y="4044006"/>
                  <a:pt x="1381011" y="4046047"/>
                </a:cubicBezTo>
                <a:cubicBezTo>
                  <a:pt x="1382020" y="4018984"/>
                  <a:pt x="1362386" y="4004654"/>
                  <a:pt x="1352088" y="3983303"/>
                </a:cubicBezTo>
                <a:cubicBezTo>
                  <a:pt x="1349346" y="3977148"/>
                  <a:pt x="1350912" y="3969317"/>
                  <a:pt x="1347943" y="3962068"/>
                </a:cubicBezTo>
                <a:cubicBezTo>
                  <a:pt x="1345504" y="3955737"/>
                  <a:pt x="1338228" y="3950160"/>
                  <a:pt x="1335967" y="3944133"/>
                </a:cubicBezTo>
                <a:cubicBezTo>
                  <a:pt x="1281072" y="3794947"/>
                  <a:pt x="1274436" y="3597935"/>
                  <a:pt x="1335255" y="3472788"/>
                </a:cubicBezTo>
                <a:cubicBezTo>
                  <a:pt x="1351201" y="3427325"/>
                  <a:pt x="1370115" y="3389109"/>
                  <a:pt x="1370435" y="3335556"/>
                </a:cubicBezTo>
                <a:cubicBezTo>
                  <a:pt x="1370945" y="3277412"/>
                  <a:pt x="1358223" y="3216724"/>
                  <a:pt x="1349671" y="3167479"/>
                </a:cubicBezTo>
                <a:cubicBezTo>
                  <a:pt x="1341070" y="3117449"/>
                  <a:pt x="1313124" y="3078178"/>
                  <a:pt x="1305025" y="3038856"/>
                </a:cubicBezTo>
                <a:cubicBezTo>
                  <a:pt x="1302953" y="3028238"/>
                  <a:pt x="1297859" y="3001847"/>
                  <a:pt x="1312901" y="3000495"/>
                </a:cubicBezTo>
                <a:cubicBezTo>
                  <a:pt x="1307314" y="3035090"/>
                  <a:pt x="1326665" y="3060175"/>
                  <a:pt x="1335605" y="3087604"/>
                </a:cubicBezTo>
                <a:cubicBezTo>
                  <a:pt x="1323930" y="3013274"/>
                  <a:pt x="1314487" y="2947026"/>
                  <a:pt x="1290403" y="2883527"/>
                </a:cubicBezTo>
                <a:cubicBezTo>
                  <a:pt x="1308420" y="2981491"/>
                  <a:pt x="1268363" y="3077948"/>
                  <a:pt x="1272346" y="3178310"/>
                </a:cubicBezTo>
                <a:cubicBezTo>
                  <a:pt x="1274235" y="3229364"/>
                  <a:pt x="1301070" y="3286386"/>
                  <a:pt x="1294157" y="3325007"/>
                </a:cubicBezTo>
                <a:cubicBezTo>
                  <a:pt x="1291520" y="3307789"/>
                  <a:pt x="1279881" y="3295361"/>
                  <a:pt x="1285222" y="3277204"/>
                </a:cubicBezTo>
                <a:cubicBezTo>
                  <a:pt x="1276241" y="3264464"/>
                  <a:pt x="1270446" y="3244588"/>
                  <a:pt x="1268113" y="3227196"/>
                </a:cubicBezTo>
                <a:cubicBezTo>
                  <a:pt x="1260099" y="3166233"/>
                  <a:pt x="1264075" y="3090200"/>
                  <a:pt x="1281191" y="3043246"/>
                </a:cubicBezTo>
                <a:cubicBezTo>
                  <a:pt x="1285114" y="2958689"/>
                  <a:pt x="1282501" y="2875461"/>
                  <a:pt x="1288859" y="2789498"/>
                </a:cubicBezTo>
                <a:cubicBezTo>
                  <a:pt x="1277145" y="2786076"/>
                  <a:pt x="1277876" y="2749396"/>
                  <a:pt x="1279261" y="2733523"/>
                </a:cubicBezTo>
                <a:cubicBezTo>
                  <a:pt x="1287697" y="2750244"/>
                  <a:pt x="1293027" y="2765093"/>
                  <a:pt x="1298864" y="2778018"/>
                </a:cubicBezTo>
                <a:cubicBezTo>
                  <a:pt x="1314897" y="2718652"/>
                  <a:pt x="1322496" y="2642565"/>
                  <a:pt x="1337307" y="2576164"/>
                </a:cubicBezTo>
                <a:cubicBezTo>
                  <a:pt x="1345840" y="2538240"/>
                  <a:pt x="1340005" y="2504943"/>
                  <a:pt x="1336952" y="2463116"/>
                </a:cubicBezTo>
                <a:cubicBezTo>
                  <a:pt x="1333656" y="2417354"/>
                  <a:pt x="1349249" y="2371279"/>
                  <a:pt x="1345297" y="2325082"/>
                </a:cubicBezTo>
                <a:cubicBezTo>
                  <a:pt x="1340587" y="2269137"/>
                  <a:pt x="1324360" y="2220656"/>
                  <a:pt x="1311848" y="2165957"/>
                </a:cubicBezTo>
                <a:cubicBezTo>
                  <a:pt x="1311266" y="2156516"/>
                  <a:pt x="1320813" y="2155485"/>
                  <a:pt x="1318212" y="2143951"/>
                </a:cubicBezTo>
                <a:cubicBezTo>
                  <a:pt x="1299936" y="2095430"/>
                  <a:pt x="1287181" y="2036798"/>
                  <a:pt x="1309407" y="1990967"/>
                </a:cubicBezTo>
                <a:cubicBezTo>
                  <a:pt x="1310778" y="1979992"/>
                  <a:pt x="1296251" y="1987156"/>
                  <a:pt x="1297447" y="1975874"/>
                </a:cubicBezTo>
                <a:cubicBezTo>
                  <a:pt x="1293253" y="1953852"/>
                  <a:pt x="1279607" y="1934436"/>
                  <a:pt x="1273697" y="1910145"/>
                </a:cubicBezTo>
                <a:cubicBezTo>
                  <a:pt x="1265410" y="1875412"/>
                  <a:pt x="1264060" y="1840750"/>
                  <a:pt x="1247672" y="1815175"/>
                </a:cubicBezTo>
                <a:cubicBezTo>
                  <a:pt x="1229216" y="1786722"/>
                  <a:pt x="1198897" y="1772858"/>
                  <a:pt x="1190641" y="1736071"/>
                </a:cubicBezTo>
                <a:cubicBezTo>
                  <a:pt x="1173720" y="1729953"/>
                  <a:pt x="1169680" y="1697657"/>
                  <a:pt x="1155374" y="1698176"/>
                </a:cubicBezTo>
                <a:cubicBezTo>
                  <a:pt x="1146531" y="1672320"/>
                  <a:pt x="1120027" y="1661549"/>
                  <a:pt x="1102811" y="1642972"/>
                </a:cubicBezTo>
                <a:cubicBezTo>
                  <a:pt x="1075270" y="1612837"/>
                  <a:pt x="1054582" y="1576303"/>
                  <a:pt x="1030626" y="1540433"/>
                </a:cubicBezTo>
                <a:cubicBezTo>
                  <a:pt x="1011015" y="1536681"/>
                  <a:pt x="1008038" y="1513957"/>
                  <a:pt x="993022" y="1505516"/>
                </a:cubicBezTo>
                <a:cubicBezTo>
                  <a:pt x="1007285" y="1568167"/>
                  <a:pt x="1024974" y="1627617"/>
                  <a:pt x="1035771" y="1680048"/>
                </a:cubicBezTo>
                <a:cubicBezTo>
                  <a:pt x="1040057" y="1667796"/>
                  <a:pt x="1037195" y="1649486"/>
                  <a:pt x="1043325" y="1639022"/>
                </a:cubicBezTo>
                <a:cubicBezTo>
                  <a:pt x="1056246" y="1654375"/>
                  <a:pt x="1040195" y="1682790"/>
                  <a:pt x="1039578" y="1695775"/>
                </a:cubicBezTo>
                <a:cubicBezTo>
                  <a:pt x="1039485" y="1701939"/>
                  <a:pt x="1046459" y="1707691"/>
                  <a:pt x="1046541" y="1714160"/>
                </a:cubicBezTo>
                <a:cubicBezTo>
                  <a:pt x="1046515" y="1723953"/>
                  <a:pt x="1040386" y="1734418"/>
                  <a:pt x="1040663" y="1744035"/>
                </a:cubicBezTo>
                <a:cubicBezTo>
                  <a:pt x="1041643" y="1831464"/>
                  <a:pt x="1064418" y="1929940"/>
                  <a:pt x="1065426" y="2035686"/>
                </a:cubicBezTo>
                <a:cubicBezTo>
                  <a:pt x="1067804" y="2046127"/>
                  <a:pt x="1068545" y="2024923"/>
                  <a:pt x="1070921" y="2035366"/>
                </a:cubicBezTo>
                <a:cubicBezTo>
                  <a:pt x="1084915" y="2103875"/>
                  <a:pt x="1093027" y="2166410"/>
                  <a:pt x="1104308" y="2226709"/>
                </a:cubicBezTo>
                <a:cubicBezTo>
                  <a:pt x="1120154" y="2312482"/>
                  <a:pt x="1155097" y="2396191"/>
                  <a:pt x="1155951" y="2484102"/>
                </a:cubicBezTo>
                <a:cubicBezTo>
                  <a:pt x="1119234" y="2353752"/>
                  <a:pt x="1095635" y="2213793"/>
                  <a:pt x="1062706" y="2068218"/>
                </a:cubicBezTo>
                <a:cubicBezTo>
                  <a:pt x="1063577" y="2158971"/>
                  <a:pt x="1079238" y="2285181"/>
                  <a:pt x="1080342" y="2336283"/>
                </a:cubicBezTo>
                <a:cubicBezTo>
                  <a:pt x="1036884" y="2152790"/>
                  <a:pt x="1061588" y="1937684"/>
                  <a:pt x="1028669" y="1723257"/>
                </a:cubicBezTo>
                <a:cubicBezTo>
                  <a:pt x="1014661" y="1631535"/>
                  <a:pt x="994279" y="1546343"/>
                  <a:pt x="964022" y="1472151"/>
                </a:cubicBezTo>
                <a:cubicBezTo>
                  <a:pt x="938907" y="1453246"/>
                  <a:pt x="929642" y="1415412"/>
                  <a:pt x="906990" y="1393046"/>
                </a:cubicBezTo>
                <a:cubicBezTo>
                  <a:pt x="886638" y="1326171"/>
                  <a:pt x="868084" y="1268036"/>
                  <a:pt x="822064" y="1226978"/>
                </a:cubicBezTo>
                <a:cubicBezTo>
                  <a:pt x="813625" y="1230629"/>
                  <a:pt x="814648" y="1226778"/>
                  <a:pt x="808739" y="1230597"/>
                </a:cubicBezTo>
                <a:cubicBezTo>
                  <a:pt x="800222" y="1215144"/>
                  <a:pt x="785816" y="1206352"/>
                  <a:pt x="763787" y="1206849"/>
                </a:cubicBezTo>
                <a:cubicBezTo>
                  <a:pt x="721746" y="1174086"/>
                  <a:pt x="687806" y="1132167"/>
                  <a:pt x="638274" y="1108212"/>
                </a:cubicBezTo>
                <a:cubicBezTo>
                  <a:pt x="659041" y="1171588"/>
                  <a:pt x="684549" y="1232635"/>
                  <a:pt x="698817" y="1303024"/>
                </a:cubicBezTo>
                <a:cubicBezTo>
                  <a:pt x="704810" y="1333783"/>
                  <a:pt x="700861" y="1371913"/>
                  <a:pt x="706197" y="1402240"/>
                </a:cubicBezTo>
                <a:cubicBezTo>
                  <a:pt x="707691" y="1411154"/>
                  <a:pt x="714506" y="1419441"/>
                  <a:pt x="716001" y="1428356"/>
                </a:cubicBezTo>
                <a:cubicBezTo>
                  <a:pt x="733470" y="1522560"/>
                  <a:pt x="726165" y="1631477"/>
                  <a:pt x="730594" y="1726285"/>
                </a:cubicBezTo>
                <a:cubicBezTo>
                  <a:pt x="707833" y="1679132"/>
                  <a:pt x="729202" y="1593872"/>
                  <a:pt x="710680" y="1533680"/>
                </a:cubicBezTo>
                <a:cubicBezTo>
                  <a:pt x="710651" y="1459146"/>
                  <a:pt x="701262" y="1373313"/>
                  <a:pt x="684362" y="1293445"/>
                </a:cubicBezTo>
                <a:cubicBezTo>
                  <a:pt x="666883" y="1211874"/>
                  <a:pt x="633203" y="1148619"/>
                  <a:pt x="606345" y="1081018"/>
                </a:cubicBezTo>
                <a:cubicBezTo>
                  <a:pt x="598500" y="1061103"/>
                  <a:pt x="570121" y="1050602"/>
                  <a:pt x="560084" y="1036026"/>
                </a:cubicBezTo>
                <a:cubicBezTo>
                  <a:pt x="556066" y="1014311"/>
                  <a:pt x="538664" y="1008062"/>
                  <a:pt x="524816" y="998131"/>
                </a:cubicBezTo>
                <a:cubicBezTo>
                  <a:pt x="590343" y="1194547"/>
                  <a:pt x="587504" y="1460174"/>
                  <a:pt x="598371" y="1684890"/>
                </a:cubicBezTo>
                <a:cubicBezTo>
                  <a:pt x="599393" y="1709149"/>
                  <a:pt x="609611" y="1731767"/>
                  <a:pt x="595447" y="1755018"/>
                </a:cubicBezTo>
                <a:cubicBezTo>
                  <a:pt x="584490" y="1592685"/>
                  <a:pt x="580143" y="1420019"/>
                  <a:pt x="567757" y="1280510"/>
                </a:cubicBezTo>
                <a:cubicBezTo>
                  <a:pt x="558291" y="1175573"/>
                  <a:pt x="533435" y="1079114"/>
                  <a:pt x="516662" y="998766"/>
                </a:cubicBezTo>
                <a:cubicBezTo>
                  <a:pt x="489527" y="949657"/>
                  <a:pt x="453116" y="875350"/>
                  <a:pt x="408063" y="842290"/>
                </a:cubicBezTo>
                <a:cubicBezTo>
                  <a:pt x="402494" y="851616"/>
                  <a:pt x="403959" y="862585"/>
                  <a:pt x="415191" y="865878"/>
                </a:cubicBezTo>
                <a:cubicBezTo>
                  <a:pt x="418887" y="884929"/>
                  <a:pt x="429771" y="895346"/>
                  <a:pt x="432297" y="915886"/>
                </a:cubicBezTo>
                <a:cubicBezTo>
                  <a:pt x="494358" y="1040771"/>
                  <a:pt x="523111" y="1223384"/>
                  <a:pt x="528340" y="1391734"/>
                </a:cubicBezTo>
                <a:lnTo>
                  <a:pt x="526792" y="1502359"/>
                </a:lnTo>
                <a:lnTo>
                  <a:pt x="520936" y="1367932"/>
                </a:lnTo>
                <a:cubicBezTo>
                  <a:pt x="509312" y="1220784"/>
                  <a:pt x="482009" y="1069798"/>
                  <a:pt x="441674" y="950397"/>
                </a:cubicBezTo>
                <a:cubicBezTo>
                  <a:pt x="416276" y="914137"/>
                  <a:pt x="402181" y="864426"/>
                  <a:pt x="381026" y="822864"/>
                </a:cubicBezTo>
                <a:cubicBezTo>
                  <a:pt x="374946" y="820061"/>
                  <a:pt x="370688" y="819362"/>
                  <a:pt x="366432" y="819986"/>
                </a:cubicBezTo>
                <a:close/>
                <a:moveTo>
                  <a:pt x="152374" y="806995"/>
                </a:moveTo>
                <a:cubicBezTo>
                  <a:pt x="152155" y="813641"/>
                  <a:pt x="153622" y="818292"/>
                  <a:pt x="155989" y="821867"/>
                </a:cubicBezTo>
                <a:lnTo>
                  <a:pt x="164862" y="830137"/>
                </a:lnTo>
                <a:lnTo>
                  <a:pt x="164691" y="830437"/>
                </a:lnTo>
                <a:lnTo>
                  <a:pt x="164995" y="830261"/>
                </a:lnTo>
                <a:lnTo>
                  <a:pt x="164862" y="830137"/>
                </a:lnTo>
                <a:lnTo>
                  <a:pt x="169524" y="821944"/>
                </a:lnTo>
                <a:cubicBezTo>
                  <a:pt x="158535" y="822585"/>
                  <a:pt x="168947" y="820241"/>
                  <a:pt x="169185" y="816436"/>
                </a:cubicBezTo>
                <a:cubicBezTo>
                  <a:pt x="163192" y="813786"/>
                  <a:pt x="159535" y="808156"/>
                  <a:pt x="152374" y="806995"/>
                </a:cubicBezTo>
                <a:close/>
                <a:moveTo>
                  <a:pt x="1581649" y="697993"/>
                </a:moveTo>
                <a:cubicBezTo>
                  <a:pt x="1584675" y="749613"/>
                  <a:pt x="1596511" y="772926"/>
                  <a:pt x="1590983" y="823782"/>
                </a:cubicBezTo>
                <a:cubicBezTo>
                  <a:pt x="1586564" y="772559"/>
                  <a:pt x="1568080" y="725788"/>
                  <a:pt x="1581649" y="697993"/>
                </a:cubicBezTo>
                <a:close/>
                <a:moveTo>
                  <a:pt x="435406" y="633562"/>
                </a:moveTo>
                <a:cubicBezTo>
                  <a:pt x="434721" y="634384"/>
                  <a:pt x="434790" y="636305"/>
                  <a:pt x="436077" y="639941"/>
                </a:cubicBezTo>
                <a:cubicBezTo>
                  <a:pt x="411575" y="628422"/>
                  <a:pt x="380793" y="645379"/>
                  <a:pt x="355590" y="640374"/>
                </a:cubicBezTo>
                <a:cubicBezTo>
                  <a:pt x="351154" y="642528"/>
                  <a:pt x="351718" y="649127"/>
                  <a:pt x="348420" y="651847"/>
                </a:cubicBezTo>
                <a:cubicBezTo>
                  <a:pt x="349376" y="644369"/>
                  <a:pt x="342281" y="646836"/>
                  <a:pt x="339604" y="644307"/>
                </a:cubicBezTo>
                <a:cubicBezTo>
                  <a:pt x="340764" y="655452"/>
                  <a:pt x="335375" y="644712"/>
                  <a:pt x="331450" y="644942"/>
                </a:cubicBezTo>
                <a:cubicBezTo>
                  <a:pt x="331741" y="649662"/>
                  <a:pt x="329836" y="651984"/>
                  <a:pt x="326617" y="653435"/>
                </a:cubicBezTo>
                <a:cubicBezTo>
                  <a:pt x="281103" y="651195"/>
                  <a:pt x="258153" y="664854"/>
                  <a:pt x="209308" y="667388"/>
                </a:cubicBezTo>
                <a:cubicBezTo>
                  <a:pt x="209599" y="672110"/>
                  <a:pt x="207694" y="674430"/>
                  <a:pt x="204475" y="675881"/>
                </a:cubicBezTo>
                <a:cubicBezTo>
                  <a:pt x="182588" y="671001"/>
                  <a:pt x="157311" y="703112"/>
                  <a:pt x="130648" y="694878"/>
                </a:cubicBezTo>
                <a:cubicBezTo>
                  <a:pt x="130363" y="697894"/>
                  <a:pt x="131742" y="702393"/>
                  <a:pt x="128475" y="703058"/>
                </a:cubicBezTo>
                <a:cubicBezTo>
                  <a:pt x="109873" y="700355"/>
                  <a:pt x="55698" y="708410"/>
                  <a:pt x="44303" y="728028"/>
                </a:cubicBezTo>
                <a:cubicBezTo>
                  <a:pt x="67450" y="753365"/>
                  <a:pt x="114694" y="752975"/>
                  <a:pt x="140026" y="785606"/>
                </a:cubicBezTo>
                <a:cubicBezTo>
                  <a:pt x="144431" y="785508"/>
                  <a:pt x="148964" y="784927"/>
                  <a:pt x="153370" y="784828"/>
                </a:cubicBezTo>
                <a:cubicBezTo>
                  <a:pt x="165415" y="806392"/>
                  <a:pt x="198815" y="803812"/>
                  <a:pt x="217487" y="817880"/>
                </a:cubicBezTo>
                <a:cubicBezTo>
                  <a:pt x="250602" y="818318"/>
                  <a:pt x="285710" y="802529"/>
                  <a:pt x="329623" y="806915"/>
                </a:cubicBezTo>
                <a:cubicBezTo>
                  <a:pt x="326430" y="798573"/>
                  <a:pt x="338015" y="802477"/>
                  <a:pt x="339647" y="798275"/>
                </a:cubicBezTo>
                <a:cubicBezTo>
                  <a:pt x="369516" y="809955"/>
                  <a:pt x="414131" y="807825"/>
                  <a:pt x="420735" y="838233"/>
                </a:cubicBezTo>
                <a:cubicBezTo>
                  <a:pt x="427062" y="838655"/>
                  <a:pt x="431067" y="837156"/>
                  <a:pt x="434060" y="834614"/>
                </a:cubicBezTo>
                <a:cubicBezTo>
                  <a:pt x="444847" y="843460"/>
                  <a:pt x="455410" y="879323"/>
                  <a:pt x="466170" y="869850"/>
                </a:cubicBezTo>
                <a:cubicBezTo>
                  <a:pt x="466682" y="896035"/>
                  <a:pt x="491497" y="894745"/>
                  <a:pt x="488935" y="924740"/>
                </a:cubicBezTo>
                <a:cubicBezTo>
                  <a:pt x="494125" y="924595"/>
                  <a:pt x="494540" y="921096"/>
                  <a:pt x="499428" y="921128"/>
                </a:cubicBezTo>
                <a:cubicBezTo>
                  <a:pt x="516918" y="969693"/>
                  <a:pt x="552212" y="997796"/>
                  <a:pt x="577930" y="1036724"/>
                </a:cubicBezTo>
                <a:cubicBezTo>
                  <a:pt x="591977" y="1029427"/>
                  <a:pt x="597916" y="1051663"/>
                  <a:pt x="606878" y="1061563"/>
                </a:cubicBezTo>
                <a:cubicBezTo>
                  <a:pt x="625025" y="1082454"/>
                  <a:pt x="648857" y="1098433"/>
                  <a:pt x="671802" y="1105149"/>
                </a:cubicBezTo>
                <a:cubicBezTo>
                  <a:pt x="673015" y="1124818"/>
                  <a:pt x="699699" y="1115522"/>
                  <a:pt x="700913" y="1135192"/>
                </a:cubicBezTo>
                <a:cubicBezTo>
                  <a:pt x="728312" y="1142593"/>
                  <a:pt x="734051" y="1174316"/>
                  <a:pt x="758504" y="1185049"/>
                </a:cubicBezTo>
                <a:cubicBezTo>
                  <a:pt x="763998" y="1184727"/>
                  <a:pt x="769012" y="1184277"/>
                  <a:pt x="774507" y="1183958"/>
                </a:cubicBezTo>
                <a:cubicBezTo>
                  <a:pt x="789951" y="1212113"/>
                  <a:pt x="819034" y="1195728"/>
                  <a:pt x="834095" y="1225328"/>
                </a:cubicBezTo>
                <a:cubicBezTo>
                  <a:pt x="839159" y="1225665"/>
                  <a:pt x="839700" y="1221685"/>
                  <a:pt x="844587" y="1221715"/>
                </a:cubicBezTo>
                <a:cubicBezTo>
                  <a:pt x="851882" y="1230132"/>
                  <a:pt x="858999" y="1238245"/>
                  <a:pt x="860529" y="1252842"/>
                </a:cubicBezTo>
                <a:cubicBezTo>
                  <a:pt x="870976" y="1256180"/>
                  <a:pt x="865106" y="1245310"/>
                  <a:pt x="873535" y="1246555"/>
                </a:cubicBezTo>
                <a:cubicBezTo>
                  <a:pt x="880144" y="1264330"/>
                  <a:pt x="891735" y="1275971"/>
                  <a:pt x="891285" y="1301897"/>
                </a:cubicBezTo>
                <a:cubicBezTo>
                  <a:pt x="906456" y="1328174"/>
                  <a:pt x="925110" y="1367512"/>
                  <a:pt x="936956" y="1406299"/>
                </a:cubicBezTo>
                <a:cubicBezTo>
                  <a:pt x="941842" y="1406332"/>
                  <a:pt x="942562" y="1402657"/>
                  <a:pt x="947448" y="1402686"/>
                </a:cubicBezTo>
                <a:cubicBezTo>
                  <a:pt x="944507" y="1413755"/>
                  <a:pt x="953045" y="1411678"/>
                  <a:pt x="956427" y="1415428"/>
                </a:cubicBezTo>
                <a:cubicBezTo>
                  <a:pt x="947518" y="1414053"/>
                  <a:pt x="943100" y="1419049"/>
                  <a:pt x="949238" y="1424059"/>
                </a:cubicBezTo>
                <a:cubicBezTo>
                  <a:pt x="952257" y="1432094"/>
                  <a:pt x="952951" y="1417841"/>
                  <a:pt x="956749" y="1418094"/>
                </a:cubicBezTo>
                <a:cubicBezTo>
                  <a:pt x="957913" y="1436976"/>
                  <a:pt x="973198" y="1439558"/>
                  <a:pt x="970857" y="1462908"/>
                </a:cubicBezTo>
                <a:cubicBezTo>
                  <a:pt x="977574" y="1469622"/>
                  <a:pt x="977485" y="1455415"/>
                  <a:pt x="984201" y="1462130"/>
                </a:cubicBezTo>
                <a:cubicBezTo>
                  <a:pt x="981231" y="1475253"/>
                  <a:pt x="991293" y="1480035"/>
                  <a:pt x="997484" y="1493569"/>
                </a:cubicBezTo>
                <a:cubicBezTo>
                  <a:pt x="1002372" y="1493600"/>
                  <a:pt x="1003090" y="1489926"/>
                  <a:pt x="1007977" y="1489956"/>
                </a:cubicBezTo>
                <a:cubicBezTo>
                  <a:pt x="1010402" y="1501186"/>
                  <a:pt x="1015769" y="1501345"/>
                  <a:pt x="1025788" y="1513079"/>
                </a:cubicBezTo>
                <a:cubicBezTo>
                  <a:pt x="1025435" y="1512468"/>
                  <a:pt x="1019253" y="1514408"/>
                  <a:pt x="1020617" y="1516065"/>
                </a:cubicBezTo>
                <a:cubicBezTo>
                  <a:pt x="1027029" y="1522955"/>
                  <a:pt x="1034811" y="1518869"/>
                  <a:pt x="1036960" y="1520480"/>
                </a:cubicBezTo>
                <a:cubicBezTo>
                  <a:pt x="1050197" y="1530763"/>
                  <a:pt x="1048276" y="1558351"/>
                  <a:pt x="1054431" y="1538095"/>
                </a:cubicBezTo>
                <a:cubicBezTo>
                  <a:pt x="1059804" y="1545993"/>
                  <a:pt x="1065700" y="1575180"/>
                  <a:pt x="1072389" y="1563577"/>
                </a:cubicBezTo>
                <a:cubicBezTo>
                  <a:pt x="1080945" y="1592451"/>
                  <a:pt x="1100517" y="1610891"/>
                  <a:pt x="1112142" y="1628214"/>
                </a:cubicBezTo>
                <a:cubicBezTo>
                  <a:pt x="1125871" y="1625992"/>
                  <a:pt x="1129443" y="1653262"/>
                  <a:pt x="1151920" y="1654950"/>
                </a:cubicBezTo>
                <a:cubicBezTo>
                  <a:pt x="1155462" y="1684274"/>
                  <a:pt x="1179231" y="1676254"/>
                  <a:pt x="1182354" y="1701339"/>
                </a:cubicBezTo>
                <a:cubicBezTo>
                  <a:pt x="1188349" y="1703990"/>
                  <a:pt x="1196982" y="1703486"/>
                  <a:pt x="1199165" y="1710780"/>
                </a:cubicBezTo>
                <a:cubicBezTo>
                  <a:pt x="1211333" y="1752234"/>
                  <a:pt x="1245673" y="1767443"/>
                  <a:pt x="1257842" y="1808897"/>
                </a:cubicBezTo>
                <a:cubicBezTo>
                  <a:pt x="1258129" y="1805879"/>
                  <a:pt x="1260258" y="1804650"/>
                  <a:pt x="1262692" y="1803245"/>
                </a:cubicBezTo>
                <a:cubicBezTo>
                  <a:pt x="1292201" y="1855057"/>
                  <a:pt x="1286610" y="1910023"/>
                  <a:pt x="1312144" y="1961277"/>
                </a:cubicBezTo>
                <a:cubicBezTo>
                  <a:pt x="1314385" y="1956725"/>
                  <a:pt x="1310966" y="1947291"/>
                  <a:pt x="1319169" y="1947445"/>
                </a:cubicBezTo>
                <a:cubicBezTo>
                  <a:pt x="1320727" y="1952249"/>
                  <a:pt x="1316872" y="1963844"/>
                  <a:pt x="1325489" y="1960498"/>
                </a:cubicBezTo>
                <a:cubicBezTo>
                  <a:pt x="1342009" y="1909000"/>
                  <a:pt x="1328649" y="1858457"/>
                  <a:pt x="1304360" y="1824816"/>
                </a:cubicBezTo>
                <a:cubicBezTo>
                  <a:pt x="1307000" y="1821661"/>
                  <a:pt x="1309338" y="1818682"/>
                  <a:pt x="1311851" y="1816010"/>
                </a:cubicBezTo>
                <a:cubicBezTo>
                  <a:pt x="1301948" y="1760210"/>
                  <a:pt x="1301520" y="1712386"/>
                  <a:pt x="1284400" y="1667273"/>
                </a:cubicBezTo>
                <a:cubicBezTo>
                  <a:pt x="1276730" y="1647665"/>
                  <a:pt x="1263840" y="1630257"/>
                  <a:pt x="1256158" y="1615545"/>
                </a:cubicBezTo>
                <a:cubicBezTo>
                  <a:pt x="1245957" y="1595769"/>
                  <a:pt x="1244087" y="1575665"/>
                  <a:pt x="1235730" y="1557676"/>
                </a:cubicBezTo>
                <a:cubicBezTo>
                  <a:pt x="1227950" y="1541390"/>
                  <a:pt x="1214244" y="1526083"/>
                  <a:pt x="1207810" y="1508613"/>
                </a:cubicBezTo>
                <a:cubicBezTo>
                  <a:pt x="1206125" y="1504290"/>
                  <a:pt x="1205986" y="1499482"/>
                  <a:pt x="1205406" y="1494877"/>
                </a:cubicBezTo>
                <a:lnTo>
                  <a:pt x="1200450" y="1482583"/>
                </a:lnTo>
                <a:lnTo>
                  <a:pt x="1200616" y="1481398"/>
                </a:lnTo>
                <a:lnTo>
                  <a:pt x="1200360" y="1482360"/>
                </a:lnTo>
                <a:lnTo>
                  <a:pt x="1200450" y="1482583"/>
                </a:lnTo>
                <a:lnTo>
                  <a:pt x="1199473" y="1489531"/>
                </a:lnTo>
                <a:cubicBezTo>
                  <a:pt x="1197316" y="1494787"/>
                  <a:pt x="1192521" y="1493202"/>
                  <a:pt x="1188740" y="1500883"/>
                </a:cubicBezTo>
                <a:cubicBezTo>
                  <a:pt x="1210450" y="1449240"/>
                  <a:pt x="1163087" y="1409367"/>
                  <a:pt x="1153459" y="1355446"/>
                </a:cubicBezTo>
                <a:cubicBezTo>
                  <a:pt x="1139684" y="1280292"/>
                  <a:pt x="1126828" y="1184239"/>
                  <a:pt x="1103788" y="1127469"/>
                </a:cubicBezTo>
                <a:cubicBezTo>
                  <a:pt x="1081231" y="1070830"/>
                  <a:pt x="1015226" y="1014830"/>
                  <a:pt x="979509" y="974751"/>
                </a:cubicBezTo>
                <a:cubicBezTo>
                  <a:pt x="965798" y="979816"/>
                  <a:pt x="966601" y="954502"/>
                  <a:pt x="960184" y="967983"/>
                </a:cubicBezTo>
                <a:cubicBezTo>
                  <a:pt x="937239" y="933158"/>
                  <a:pt x="884976" y="926260"/>
                  <a:pt x="864843" y="880850"/>
                </a:cubicBezTo>
                <a:cubicBezTo>
                  <a:pt x="859234" y="876755"/>
                  <a:pt x="861575" y="881514"/>
                  <a:pt x="854335" y="881620"/>
                </a:cubicBezTo>
                <a:cubicBezTo>
                  <a:pt x="815616" y="828609"/>
                  <a:pt x="768810" y="787599"/>
                  <a:pt x="714025" y="767897"/>
                </a:cubicBezTo>
                <a:cubicBezTo>
                  <a:pt x="697143" y="747089"/>
                  <a:pt x="680019" y="722349"/>
                  <a:pt x="658949" y="715366"/>
                </a:cubicBezTo>
                <a:cubicBezTo>
                  <a:pt x="650423" y="712548"/>
                  <a:pt x="643320" y="699540"/>
                  <a:pt x="636139" y="695537"/>
                </a:cubicBezTo>
                <a:cubicBezTo>
                  <a:pt x="624890" y="689403"/>
                  <a:pt x="608151" y="691327"/>
                  <a:pt x="595153" y="684979"/>
                </a:cubicBezTo>
                <a:cubicBezTo>
                  <a:pt x="584609" y="680068"/>
                  <a:pt x="582403" y="662193"/>
                  <a:pt x="567189" y="670977"/>
                </a:cubicBezTo>
                <a:cubicBezTo>
                  <a:pt x="565713" y="664906"/>
                  <a:pt x="563498" y="659665"/>
                  <a:pt x="558211" y="658237"/>
                </a:cubicBezTo>
                <a:cubicBezTo>
                  <a:pt x="549531" y="665691"/>
                  <a:pt x="527795" y="642798"/>
                  <a:pt x="515050" y="655860"/>
                </a:cubicBezTo>
                <a:cubicBezTo>
                  <a:pt x="514790" y="649086"/>
                  <a:pt x="514402" y="642792"/>
                  <a:pt x="508731" y="642806"/>
                </a:cubicBezTo>
                <a:cubicBezTo>
                  <a:pt x="507836" y="646175"/>
                  <a:pt x="505931" y="648496"/>
                  <a:pt x="501221" y="648772"/>
                </a:cubicBezTo>
                <a:cubicBezTo>
                  <a:pt x="492498" y="635068"/>
                  <a:pt x="464706" y="641744"/>
                  <a:pt x="449421" y="639162"/>
                </a:cubicBezTo>
                <a:cubicBezTo>
                  <a:pt x="447347" y="638730"/>
                  <a:pt x="442723" y="635289"/>
                  <a:pt x="439261" y="633773"/>
                </a:cubicBezTo>
                <a:cubicBezTo>
                  <a:pt x="437531" y="633016"/>
                  <a:pt x="436091" y="632740"/>
                  <a:pt x="435406" y="633562"/>
                </a:cubicBezTo>
                <a:close/>
                <a:moveTo>
                  <a:pt x="1552669" y="562768"/>
                </a:moveTo>
                <a:cubicBezTo>
                  <a:pt x="1567243" y="584501"/>
                  <a:pt x="1574228" y="613464"/>
                  <a:pt x="1574564" y="639344"/>
                </a:cubicBezTo>
                <a:cubicBezTo>
                  <a:pt x="1558679" y="624479"/>
                  <a:pt x="1554508" y="584928"/>
                  <a:pt x="1552669" y="562768"/>
                </a:cubicBezTo>
                <a:close/>
                <a:moveTo>
                  <a:pt x="1529796" y="332"/>
                </a:moveTo>
                <a:cubicBezTo>
                  <a:pt x="1535630" y="5519"/>
                  <a:pt x="1546563" y="16727"/>
                  <a:pt x="1560595" y="14327"/>
                </a:cubicBezTo>
                <a:cubicBezTo>
                  <a:pt x="1573494" y="33157"/>
                  <a:pt x="1588711" y="49324"/>
                  <a:pt x="1605954" y="63201"/>
                </a:cubicBezTo>
                <a:lnTo>
                  <a:pt x="1614234" y="68260"/>
                </a:lnTo>
                <a:lnTo>
                  <a:pt x="1614234" y="94697"/>
                </a:lnTo>
                <a:lnTo>
                  <a:pt x="1612054" y="91863"/>
                </a:lnTo>
                <a:cubicBezTo>
                  <a:pt x="1607359" y="89175"/>
                  <a:pt x="1602387" y="87768"/>
                  <a:pt x="1599823" y="85786"/>
                </a:cubicBezTo>
                <a:cubicBezTo>
                  <a:pt x="1584260" y="73587"/>
                  <a:pt x="1571224" y="53819"/>
                  <a:pt x="1556221" y="40482"/>
                </a:cubicBezTo>
                <a:cubicBezTo>
                  <a:pt x="1552053" y="36776"/>
                  <a:pt x="1537597" y="27198"/>
                  <a:pt x="1533575" y="25853"/>
                </a:cubicBezTo>
                <a:cubicBezTo>
                  <a:pt x="1513818" y="19742"/>
                  <a:pt x="1497855" y="34255"/>
                  <a:pt x="1482261" y="24111"/>
                </a:cubicBezTo>
                <a:cubicBezTo>
                  <a:pt x="1483527" y="24195"/>
                  <a:pt x="1484951" y="21742"/>
                  <a:pt x="1481940" y="21446"/>
                </a:cubicBezTo>
                <a:lnTo>
                  <a:pt x="1481282" y="21009"/>
                </a:lnTo>
                <a:cubicBezTo>
                  <a:pt x="1481172" y="24332"/>
                  <a:pt x="1477904" y="24997"/>
                  <a:pt x="1479108" y="29190"/>
                </a:cubicBezTo>
                <a:cubicBezTo>
                  <a:pt x="1464436" y="33995"/>
                  <a:pt x="1444101" y="26180"/>
                  <a:pt x="1420623" y="38921"/>
                </a:cubicBezTo>
                <a:cubicBezTo>
                  <a:pt x="1414494" y="49385"/>
                  <a:pt x="1392338" y="78472"/>
                  <a:pt x="1375246" y="79785"/>
                </a:cubicBezTo>
                <a:cubicBezTo>
                  <a:pt x="1368746" y="114907"/>
                  <a:pt x="1340449" y="131245"/>
                  <a:pt x="1327810" y="161356"/>
                </a:cubicBezTo>
                <a:cubicBezTo>
                  <a:pt x="1324365" y="161715"/>
                  <a:pt x="1320921" y="162073"/>
                  <a:pt x="1317300" y="162127"/>
                </a:cubicBezTo>
                <a:cubicBezTo>
                  <a:pt x="1313575" y="201350"/>
                  <a:pt x="1282568" y="217214"/>
                  <a:pt x="1267527" y="246676"/>
                </a:cubicBezTo>
                <a:cubicBezTo>
                  <a:pt x="1266883" y="241345"/>
                  <a:pt x="1264656" y="241000"/>
                  <a:pt x="1261710" y="244331"/>
                </a:cubicBezTo>
                <a:cubicBezTo>
                  <a:pt x="1249063" y="258966"/>
                  <a:pt x="1244936" y="268682"/>
                  <a:pt x="1237509" y="281117"/>
                </a:cubicBezTo>
                <a:cubicBezTo>
                  <a:pt x="1227618" y="297012"/>
                  <a:pt x="1200568" y="310594"/>
                  <a:pt x="1195130" y="327175"/>
                </a:cubicBezTo>
                <a:cubicBezTo>
                  <a:pt x="1194632" y="324204"/>
                  <a:pt x="1193957" y="320927"/>
                  <a:pt x="1189472" y="322294"/>
                </a:cubicBezTo>
                <a:cubicBezTo>
                  <a:pt x="1166523" y="364061"/>
                  <a:pt x="1131064" y="407348"/>
                  <a:pt x="1119643" y="464864"/>
                </a:cubicBezTo>
                <a:cubicBezTo>
                  <a:pt x="1111482" y="506242"/>
                  <a:pt x="1113030" y="551790"/>
                  <a:pt x="1102466" y="592518"/>
                </a:cubicBezTo>
                <a:cubicBezTo>
                  <a:pt x="1100163" y="601181"/>
                  <a:pt x="1092268" y="608590"/>
                  <a:pt x="1090928" y="617511"/>
                </a:cubicBezTo>
                <a:cubicBezTo>
                  <a:pt x="1087816" y="636012"/>
                  <a:pt x="1097849" y="670958"/>
                  <a:pt x="1082025" y="680092"/>
                </a:cubicBezTo>
                <a:cubicBezTo>
                  <a:pt x="1077242" y="717484"/>
                  <a:pt x="1072820" y="770960"/>
                  <a:pt x="1065831" y="818585"/>
                </a:cubicBezTo>
                <a:cubicBezTo>
                  <a:pt x="1059098" y="865249"/>
                  <a:pt x="1042883" y="916571"/>
                  <a:pt x="1035501" y="950164"/>
                </a:cubicBezTo>
                <a:cubicBezTo>
                  <a:pt x="1023168" y="1008208"/>
                  <a:pt x="1064407" y="1038176"/>
                  <a:pt x="1100499" y="1061335"/>
                </a:cubicBezTo>
                <a:cubicBezTo>
                  <a:pt x="1112930" y="1089192"/>
                  <a:pt x="1135306" y="1109680"/>
                  <a:pt x="1149212" y="1135872"/>
                </a:cubicBezTo>
                <a:cubicBezTo>
                  <a:pt x="1151858" y="1140456"/>
                  <a:pt x="1150341" y="1149072"/>
                  <a:pt x="1153339" y="1154266"/>
                </a:cubicBezTo>
                <a:cubicBezTo>
                  <a:pt x="1157349" y="1160507"/>
                  <a:pt x="1167091" y="1162621"/>
                  <a:pt x="1170491" y="1169215"/>
                </a:cubicBezTo>
                <a:cubicBezTo>
                  <a:pt x="1175125" y="1177946"/>
                  <a:pt x="1174331" y="1190625"/>
                  <a:pt x="1178279" y="1200975"/>
                </a:cubicBezTo>
                <a:cubicBezTo>
                  <a:pt x="1189494" y="1229536"/>
                  <a:pt x="1208033" y="1264458"/>
                  <a:pt x="1210139" y="1301131"/>
                </a:cubicBezTo>
                <a:cubicBezTo>
                  <a:pt x="1211613" y="1327576"/>
                  <a:pt x="1219881" y="1331357"/>
                  <a:pt x="1227245" y="1351141"/>
                </a:cubicBezTo>
                <a:cubicBezTo>
                  <a:pt x="1252101" y="1419489"/>
                  <a:pt x="1234445" y="1498531"/>
                  <a:pt x="1257286" y="1572525"/>
                </a:cubicBezTo>
                <a:cubicBezTo>
                  <a:pt x="1289974" y="1637576"/>
                  <a:pt x="1335573" y="1702502"/>
                  <a:pt x="1341300" y="1795340"/>
                </a:cubicBezTo>
                <a:cubicBezTo>
                  <a:pt x="1365630" y="1842401"/>
                  <a:pt x="1358716" y="1881021"/>
                  <a:pt x="1368107" y="1938745"/>
                </a:cubicBezTo>
                <a:cubicBezTo>
                  <a:pt x="1390146" y="1905243"/>
                  <a:pt x="1358016" y="1831317"/>
                  <a:pt x="1362300" y="1790957"/>
                </a:cubicBezTo>
                <a:cubicBezTo>
                  <a:pt x="1391523" y="1930114"/>
                  <a:pt x="1408274" y="2084212"/>
                  <a:pt x="1414047" y="2226318"/>
                </a:cubicBezTo>
                <a:cubicBezTo>
                  <a:pt x="1434875" y="2257476"/>
                  <a:pt x="1422316" y="2314427"/>
                  <a:pt x="1421025" y="2352245"/>
                </a:cubicBezTo>
                <a:cubicBezTo>
                  <a:pt x="1417860" y="2446549"/>
                  <a:pt x="1424442" y="2550708"/>
                  <a:pt x="1413798" y="2648922"/>
                </a:cubicBezTo>
                <a:cubicBezTo>
                  <a:pt x="1408098" y="2650992"/>
                  <a:pt x="1404550" y="2642040"/>
                  <a:pt x="1405966" y="2652222"/>
                </a:cubicBezTo>
                <a:cubicBezTo>
                  <a:pt x="1413214" y="2744182"/>
                  <a:pt x="1417012" y="2828762"/>
                  <a:pt x="1425114" y="2903932"/>
                </a:cubicBezTo>
                <a:cubicBezTo>
                  <a:pt x="1437019" y="3015202"/>
                  <a:pt x="1426217" y="3115952"/>
                  <a:pt x="1439004" y="3228749"/>
                </a:cubicBezTo>
                <a:cubicBezTo>
                  <a:pt x="1447286" y="3038606"/>
                  <a:pt x="1449541" y="2868238"/>
                  <a:pt x="1446084" y="2684465"/>
                </a:cubicBezTo>
                <a:cubicBezTo>
                  <a:pt x="1445480" y="2664445"/>
                  <a:pt x="1433052" y="2644324"/>
                  <a:pt x="1449831" y="2627711"/>
                </a:cubicBezTo>
                <a:cubicBezTo>
                  <a:pt x="1457540" y="2793549"/>
                  <a:pt x="1465899" y="2980195"/>
                  <a:pt x="1459460" y="3144016"/>
                </a:cubicBezTo>
                <a:cubicBezTo>
                  <a:pt x="1458926" y="3163472"/>
                  <a:pt x="1448700" y="3181597"/>
                  <a:pt x="1461207" y="3200450"/>
                </a:cubicBezTo>
                <a:cubicBezTo>
                  <a:pt x="1462883" y="3189297"/>
                  <a:pt x="1460744" y="3175051"/>
                  <a:pt x="1469744" y="3170263"/>
                </a:cubicBezTo>
                <a:cubicBezTo>
                  <a:pt x="1484709" y="3037369"/>
                  <a:pt x="1490417" y="2882118"/>
                  <a:pt x="1490992" y="2743274"/>
                </a:cubicBezTo>
                <a:cubicBezTo>
                  <a:pt x="1490718" y="2713285"/>
                  <a:pt x="1483803" y="2667577"/>
                  <a:pt x="1497120" y="2648481"/>
                </a:cubicBezTo>
                <a:cubicBezTo>
                  <a:pt x="1489848" y="2650643"/>
                  <a:pt x="1491286" y="2643294"/>
                  <a:pt x="1488304" y="2640942"/>
                </a:cubicBezTo>
                <a:cubicBezTo>
                  <a:pt x="1498199" y="2604675"/>
                  <a:pt x="1496805" y="2548853"/>
                  <a:pt x="1496650" y="2502908"/>
                </a:cubicBezTo>
                <a:cubicBezTo>
                  <a:pt x="1496755" y="2463738"/>
                  <a:pt x="1508568" y="2420252"/>
                  <a:pt x="1507126" y="2391753"/>
                </a:cubicBezTo>
                <a:cubicBezTo>
                  <a:pt x="1503570" y="2311107"/>
                  <a:pt x="1513177" y="2221637"/>
                  <a:pt x="1531782" y="2147751"/>
                </a:cubicBezTo>
                <a:cubicBezTo>
                  <a:pt x="1528783" y="2142557"/>
                  <a:pt x="1529611" y="2135560"/>
                  <a:pt x="1527314" y="2123851"/>
                </a:cubicBezTo>
                <a:cubicBezTo>
                  <a:pt x="1535441" y="2104899"/>
                  <a:pt x="1533324" y="2073124"/>
                  <a:pt x="1541230" y="2060818"/>
                </a:cubicBezTo>
                <a:cubicBezTo>
                  <a:pt x="1536639" y="2206056"/>
                  <a:pt x="1510168" y="2361887"/>
                  <a:pt x="1513637" y="2512654"/>
                </a:cubicBezTo>
                <a:cubicBezTo>
                  <a:pt x="1545150" y="2459018"/>
                  <a:pt x="1544863" y="2377706"/>
                  <a:pt x="1551417" y="2302629"/>
                </a:cubicBezTo>
                <a:cubicBezTo>
                  <a:pt x="1565282" y="2259182"/>
                  <a:pt x="1580063" y="2222945"/>
                  <a:pt x="1598734" y="2180796"/>
                </a:cubicBezTo>
                <a:cubicBezTo>
                  <a:pt x="1606909" y="2162632"/>
                  <a:pt x="1606386" y="2141343"/>
                  <a:pt x="1612973" y="2120430"/>
                </a:cubicBezTo>
                <a:lnTo>
                  <a:pt x="1614234" y="2118150"/>
                </a:lnTo>
                <a:lnTo>
                  <a:pt x="1614234" y="2192696"/>
                </a:lnTo>
                <a:lnTo>
                  <a:pt x="1604211" y="2218831"/>
                </a:lnTo>
                <a:cubicBezTo>
                  <a:pt x="1594918" y="2249201"/>
                  <a:pt x="1586353" y="2280218"/>
                  <a:pt x="1575452" y="2309122"/>
                </a:cubicBezTo>
                <a:cubicBezTo>
                  <a:pt x="1538928" y="2475647"/>
                  <a:pt x="1562472" y="2683672"/>
                  <a:pt x="1558202" y="2859685"/>
                </a:cubicBezTo>
                <a:cubicBezTo>
                  <a:pt x="1566074" y="2869806"/>
                  <a:pt x="1570449" y="2899871"/>
                  <a:pt x="1559289" y="2907944"/>
                </a:cubicBezTo>
                <a:cubicBezTo>
                  <a:pt x="1574460" y="2934221"/>
                  <a:pt x="1561966" y="2966692"/>
                  <a:pt x="1563329" y="2996459"/>
                </a:cubicBezTo>
                <a:cubicBezTo>
                  <a:pt x="1544966" y="2989951"/>
                  <a:pt x="1570721" y="3034560"/>
                  <a:pt x="1552776" y="3032291"/>
                </a:cubicBezTo>
                <a:cubicBezTo>
                  <a:pt x="1550766" y="3073783"/>
                  <a:pt x="1525092" y="3112234"/>
                  <a:pt x="1525106" y="3163557"/>
                </a:cubicBezTo>
                <a:cubicBezTo>
                  <a:pt x="1514051" y="3160571"/>
                  <a:pt x="1521716" y="3172441"/>
                  <a:pt x="1519065" y="3188229"/>
                </a:cubicBezTo>
                <a:cubicBezTo>
                  <a:pt x="1515890" y="3210839"/>
                  <a:pt x="1498746" y="3231736"/>
                  <a:pt x="1496977" y="3249053"/>
                </a:cubicBezTo>
                <a:cubicBezTo>
                  <a:pt x="1493533" y="3249412"/>
                  <a:pt x="1489914" y="3249466"/>
                  <a:pt x="1486469" y="3249825"/>
                </a:cubicBezTo>
                <a:cubicBezTo>
                  <a:pt x="1467079" y="3295647"/>
                  <a:pt x="1443874" y="3338377"/>
                  <a:pt x="1400843" y="3363628"/>
                </a:cubicBezTo>
                <a:cubicBezTo>
                  <a:pt x="1388415" y="3399727"/>
                  <a:pt x="1377656" y="3437308"/>
                  <a:pt x="1354572" y="3464080"/>
                </a:cubicBezTo>
                <a:cubicBezTo>
                  <a:pt x="1329158" y="3565527"/>
                  <a:pt x="1289167" y="3693722"/>
                  <a:pt x="1332602" y="3810415"/>
                </a:cubicBezTo>
                <a:cubicBezTo>
                  <a:pt x="1339430" y="3898135"/>
                  <a:pt x="1387337" y="3962138"/>
                  <a:pt x="1409124" y="4042036"/>
                </a:cubicBezTo>
                <a:cubicBezTo>
                  <a:pt x="1411722" y="4045834"/>
                  <a:pt x="1418129" y="4044986"/>
                  <a:pt x="1422938" y="4046283"/>
                </a:cubicBezTo>
                <a:cubicBezTo>
                  <a:pt x="1422866" y="4063027"/>
                  <a:pt x="1432929" y="4067810"/>
                  <a:pt x="1433723" y="4083239"/>
                </a:cubicBezTo>
                <a:cubicBezTo>
                  <a:pt x="1424432" y="4083308"/>
                  <a:pt x="1417764" y="4077380"/>
                  <a:pt x="1421040" y="4092192"/>
                </a:cubicBezTo>
                <a:cubicBezTo>
                  <a:pt x="1414487" y="4090679"/>
                  <a:pt x="1405764" y="4076975"/>
                  <a:pt x="1405037" y="4093283"/>
                </a:cubicBezTo>
                <a:cubicBezTo>
                  <a:pt x="1387252" y="4088477"/>
                  <a:pt x="1373329" y="4087554"/>
                  <a:pt x="1351385" y="4094519"/>
                </a:cubicBezTo>
                <a:lnTo>
                  <a:pt x="1349075" y="4099774"/>
                </a:lnTo>
                <a:lnTo>
                  <a:pt x="1329212" y="4099774"/>
                </a:lnTo>
                <a:lnTo>
                  <a:pt x="1330272" y="4094487"/>
                </a:lnTo>
                <a:cubicBezTo>
                  <a:pt x="1318105" y="4081143"/>
                  <a:pt x="1303176" y="4086910"/>
                  <a:pt x="1291154" y="4075926"/>
                </a:cubicBezTo>
                <a:cubicBezTo>
                  <a:pt x="1290642" y="4077851"/>
                  <a:pt x="1291621" y="4080952"/>
                  <a:pt x="1288962" y="4081266"/>
                </a:cubicBezTo>
                <a:cubicBezTo>
                  <a:pt x="1217634" y="4018156"/>
                  <a:pt x="1162191" y="3913691"/>
                  <a:pt x="1080452" y="3881034"/>
                </a:cubicBezTo>
                <a:cubicBezTo>
                  <a:pt x="1077845" y="3861762"/>
                  <a:pt x="1056875" y="3864093"/>
                  <a:pt x="1051019" y="3848326"/>
                </a:cubicBezTo>
                <a:cubicBezTo>
                  <a:pt x="1012374" y="3842528"/>
                  <a:pt x="992308" y="3800745"/>
                  <a:pt x="966109" y="3789798"/>
                </a:cubicBezTo>
                <a:cubicBezTo>
                  <a:pt x="960057" y="3770887"/>
                  <a:pt x="941791" y="3765951"/>
                  <a:pt x="938509" y="3743403"/>
                </a:cubicBezTo>
                <a:cubicBezTo>
                  <a:pt x="907772" y="3725299"/>
                  <a:pt x="903211" y="3679453"/>
                  <a:pt x="892336" y="3628290"/>
                </a:cubicBezTo>
                <a:cubicBezTo>
                  <a:pt x="881107" y="3576518"/>
                  <a:pt x="893855" y="3543084"/>
                  <a:pt x="910661" y="3516678"/>
                </a:cubicBezTo>
                <a:cubicBezTo>
                  <a:pt x="902089" y="3484963"/>
                  <a:pt x="869523" y="3467914"/>
                  <a:pt x="851925" y="3450780"/>
                </a:cubicBezTo>
                <a:cubicBezTo>
                  <a:pt x="805183" y="3405658"/>
                  <a:pt x="794086" y="3333032"/>
                  <a:pt x="745840" y="3291631"/>
                </a:cubicBezTo>
                <a:cubicBezTo>
                  <a:pt x="747228" y="3283496"/>
                  <a:pt x="740820" y="3284344"/>
                  <a:pt x="742033" y="3275904"/>
                </a:cubicBezTo>
                <a:cubicBezTo>
                  <a:pt x="670639" y="3209165"/>
                  <a:pt x="672919" y="3057114"/>
                  <a:pt x="639164" y="2946647"/>
                </a:cubicBezTo>
                <a:cubicBezTo>
                  <a:pt x="633970" y="2939054"/>
                  <a:pt x="631623" y="2954667"/>
                  <a:pt x="628655" y="2947418"/>
                </a:cubicBezTo>
                <a:cubicBezTo>
                  <a:pt x="628778" y="2939199"/>
                  <a:pt x="636227" y="2937343"/>
                  <a:pt x="632359" y="2925725"/>
                </a:cubicBezTo>
                <a:cubicBezTo>
                  <a:pt x="626775" y="2911838"/>
                  <a:pt x="612227" y="2908423"/>
                  <a:pt x="610758" y="2889717"/>
                </a:cubicBezTo>
                <a:cubicBezTo>
                  <a:pt x="583610" y="2873614"/>
                  <a:pt x="561618" y="2851683"/>
                  <a:pt x="541529" y="2827431"/>
                </a:cubicBezTo>
                <a:cubicBezTo>
                  <a:pt x="521404" y="2817867"/>
                  <a:pt x="508088" y="2816592"/>
                  <a:pt x="496093" y="2795814"/>
                </a:cubicBezTo>
                <a:cubicBezTo>
                  <a:pt x="448747" y="2786892"/>
                  <a:pt x="424488" y="2751198"/>
                  <a:pt x="386540" y="2731145"/>
                </a:cubicBezTo>
                <a:cubicBezTo>
                  <a:pt x="396652" y="2897634"/>
                  <a:pt x="469238" y="3029680"/>
                  <a:pt x="515757" y="3158038"/>
                </a:cubicBezTo>
                <a:cubicBezTo>
                  <a:pt x="518767" y="3158336"/>
                  <a:pt x="523252" y="3156969"/>
                  <a:pt x="523927" y="3160246"/>
                </a:cubicBezTo>
                <a:cubicBezTo>
                  <a:pt x="549437" y="3249402"/>
                  <a:pt x="588095" y="3306524"/>
                  <a:pt x="616598" y="3393136"/>
                </a:cubicBezTo>
                <a:cubicBezTo>
                  <a:pt x="620540" y="3395749"/>
                  <a:pt x="626948" y="3394901"/>
                  <a:pt x="628073" y="3400362"/>
                </a:cubicBezTo>
                <a:cubicBezTo>
                  <a:pt x="628783" y="3409322"/>
                  <a:pt x="633607" y="3413461"/>
                  <a:pt x="632540" y="3424263"/>
                </a:cubicBezTo>
                <a:cubicBezTo>
                  <a:pt x="647623" y="3436332"/>
                  <a:pt x="649237" y="3457399"/>
                  <a:pt x="658124" y="3476303"/>
                </a:cubicBezTo>
                <a:cubicBezTo>
                  <a:pt x="671037" y="3504292"/>
                  <a:pt x="698912" y="3532195"/>
                  <a:pt x="691495" y="3560106"/>
                </a:cubicBezTo>
                <a:cubicBezTo>
                  <a:pt x="670622" y="3507789"/>
                  <a:pt x="640783" y="3465946"/>
                  <a:pt x="623720" y="3408986"/>
                </a:cubicBezTo>
                <a:cubicBezTo>
                  <a:pt x="573387" y="3333754"/>
                  <a:pt x="542893" y="3235255"/>
                  <a:pt x="504598" y="3145740"/>
                </a:cubicBezTo>
                <a:cubicBezTo>
                  <a:pt x="479071" y="3081851"/>
                  <a:pt x="447072" y="3043292"/>
                  <a:pt x="432033" y="2968053"/>
                </a:cubicBezTo>
                <a:cubicBezTo>
                  <a:pt x="428651" y="2964303"/>
                  <a:pt x="424659" y="2960903"/>
                  <a:pt x="420541" y="2957985"/>
                </a:cubicBezTo>
                <a:cubicBezTo>
                  <a:pt x="405580" y="2881479"/>
                  <a:pt x="369391" y="2800526"/>
                  <a:pt x="375382" y="2718848"/>
                </a:cubicBezTo>
                <a:cubicBezTo>
                  <a:pt x="370552" y="2717157"/>
                  <a:pt x="370382" y="2719495"/>
                  <a:pt x="370605" y="2722167"/>
                </a:cubicBezTo>
                <a:lnTo>
                  <a:pt x="368935" y="2725846"/>
                </a:lnTo>
                <a:lnTo>
                  <a:pt x="358379" y="2698620"/>
                </a:lnTo>
                <a:cubicBezTo>
                  <a:pt x="353190" y="2691125"/>
                  <a:pt x="347407" y="2685502"/>
                  <a:pt x="344137" y="2682297"/>
                </a:cubicBezTo>
                <a:cubicBezTo>
                  <a:pt x="317346" y="2646435"/>
                  <a:pt x="261162" y="2619393"/>
                  <a:pt x="241153" y="2565763"/>
                </a:cubicBezTo>
                <a:cubicBezTo>
                  <a:pt x="220422" y="2564288"/>
                  <a:pt x="219576" y="2540333"/>
                  <a:pt x="206208" y="2530534"/>
                </a:cubicBezTo>
                <a:cubicBezTo>
                  <a:pt x="240892" y="2663688"/>
                  <a:pt x="230887" y="2815716"/>
                  <a:pt x="239275" y="2964459"/>
                </a:cubicBezTo>
                <a:cubicBezTo>
                  <a:pt x="242009" y="3011359"/>
                  <a:pt x="259129" y="3056472"/>
                  <a:pt x="257764" y="3103295"/>
                </a:cubicBezTo>
                <a:cubicBezTo>
                  <a:pt x="273614" y="3140586"/>
                  <a:pt x="279149" y="3209906"/>
                  <a:pt x="274400" y="3252980"/>
                </a:cubicBezTo>
                <a:cubicBezTo>
                  <a:pt x="275654" y="3257960"/>
                  <a:pt x="284878" y="3254263"/>
                  <a:pt x="283058" y="3263053"/>
                </a:cubicBezTo>
                <a:cubicBezTo>
                  <a:pt x="297674" y="3382536"/>
                  <a:pt x="350912" y="3441015"/>
                  <a:pt x="394184" y="3524398"/>
                </a:cubicBezTo>
                <a:cubicBezTo>
                  <a:pt x="417638" y="3549559"/>
                  <a:pt x="435573" y="3564463"/>
                  <a:pt x="442916" y="3601777"/>
                </a:cubicBezTo>
                <a:cubicBezTo>
                  <a:pt x="426259" y="3582060"/>
                  <a:pt x="411381" y="3560506"/>
                  <a:pt x="400182" y="3534787"/>
                </a:cubicBezTo>
                <a:cubicBezTo>
                  <a:pt x="392725" y="3549277"/>
                  <a:pt x="385606" y="3513055"/>
                  <a:pt x="381902" y="3506639"/>
                </a:cubicBezTo>
                <a:cubicBezTo>
                  <a:pt x="380491" y="3504195"/>
                  <a:pt x="372271" y="3501199"/>
                  <a:pt x="370733" y="3499237"/>
                </a:cubicBezTo>
                <a:cubicBezTo>
                  <a:pt x="348831" y="3471142"/>
                  <a:pt x="333219" y="3430048"/>
                  <a:pt x="314891" y="3401112"/>
                </a:cubicBezTo>
                <a:cubicBezTo>
                  <a:pt x="335434" y="3491506"/>
                  <a:pt x="363342" y="3573574"/>
                  <a:pt x="393027" y="3653801"/>
                </a:cubicBezTo>
                <a:cubicBezTo>
                  <a:pt x="407183" y="3671293"/>
                  <a:pt x="427672" y="3696943"/>
                  <a:pt x="427606" y="3721425"/>
                </a:cubicBezTo>
                <a:cubicBezTo>
                  <a:pt x="431616" y="3727666"/>
                  <a:pt x="435165" y="3716246"/>
                  <a:pt x="438438" y="3723319"/>
                </a:cubicBezTo>
                <a:cubicBezTo>
                  <a:pt x="469489" y="3784833"/>
                  <a:pt x="519256" y="3825355"/>
                  <a:pt x="569888" y="3864564"/>
                </a:cubicBezTo>
                <a:cubicBezTo>
                  <a:pt x="568323" y="3872393"/>
                  <a:pt x="574250" y="3871416"/>
                  <a:pt x="573548" y="3877931"/>
                </a:cubicBezTo>
                <a:cubicBezTo>
                  <a:pt x="581430" y="3875419"/>
                  <a:pt x="578289" y="3875602"/>
                  <a:pt x="586716" y="3876848"/>
                </a:cubicBezTo>
                <a:cubicBezTo>
                  <a:pt x="586831" y="3881262"/>
                  <a:pt x="587122" y="3885983"/>
                  <a:pt x="587541" y="3890222"/>
                </a:cubicBezTo>
                <a:cubicBezTo>
                  <a:pt x="607610" y="3883523"/>
                  <a:pt x="627897" y="3918661"/>
                  <a:pt x="651640" y="3920433"/>
                </a:cubicBezTo>
                <a:cubicBezTo>
                  <a:pt x="651117" y="3927255"/>
                  <a:pt x="656866" y="3925971"/>
                  <a:pt x="655301" y="3933801"/>
                </a:cubicBezTo>
                <a:cubicBezTo>
                  <a:pt x="660364" y="3934137"/>
                  <a:pt x="660249" y="3929722"/>
                  <a:pt x="662811" y="3927836"/>
                </a:cubicBezTo>
                <a:cubicBezTo>
                  <a:pt x="691639" y="3940523"/>
                  <a:pt x="727921" y="3959093"/>
                  <a:pt x="756745" y="3964044"/>
                </a:cubicBezTo>
                <a:cubicBezTo>
                  <a:pt x="750116" y="3971537"/>
                  <a:pt x="762001" y="3967526"/>
                  <a:pt x="762742" y="3974432"/>
                </a:cubicBezTo>
                <a:cubicBezTo>
                  <a:pt x="784995" y="3975028"/>
                  <a:pt x="793401" y="3993804"/>
                  <a:pt x="812545" y="3992528"/>
                </a:cubicBezTo>
                <a:cubicBezTo>
                  <a:pt x="820579" y="4007850"/>
                  <a:pt x="842990" y="4005911"/>
                  <a:pt x="852322" y="4019263"/>
                </a:cubicBezTo>
                <a:cubicBezTo>
                  <a:pt x="898750" y="4020976"/>
                  <a:pt x="945796" y="4065921"/>
                  <a:pt x="984503" y="4095719"/>
                </a:cubicBezTo>
                <a:cubicBezTo>
                  <a:pt x="992216" y="4094321"/>
                  <a:pt x="999211" y="4095019"/>
                  <a:pt x="1005820" y="4096792"/>
                </a:cubicBezTo>
                <a:lnTo>
                  <a:pt x="1013344" y="4099774"/>
                </a:lnTo>
                <a:lnTo>
                  <a:pt x="959302" y="4099774"/>
                </a:lnTo>
                <a:lnTo>
                  <a:pt x="933489" y="4086063"/>
                </a:lnTo>
                <a:cubicBezTo>
                  <a:pt x="912550" y="4058228"/>
                  <a:pt x="880821" y="4041919"/>
                  <a:pt x="849403" y="4040911"/>
                </a:cubicBezTo>
                <a:cubicBezTo>
                  <a:pt x="806114" y="4010906"/>
                  <a:pt x="760162" y="4001587"/>
                  <a:pt x="720203" y="3966808"/>
                </a:cubicBezTo>
                <a:cubicBezTo>
                  <a:pt x="713315" y="3967526"/>
                  <a:pt x="705946" y="3968113"/>
                  <a:pt x="698883" y="3968525"/>
                </a:cubicBezTo>
                <a:cubicBezTo>
                  <a:pt x="682106" y="3964767"/>
                  <a:pt x="672853" y="3950148"/>
                  <a:pt x="659425" y="3944457"/>
                </a:cubicBezTo>
                <a:cubicBezTo>
                  <a:pt x="651989" y="3941416"/>
                  <a:pt x="643469" y="3946335"/>
                  <a:pt x="637781" y="3943508"/>
                </a:cubicBezTo>
                <a:cubicBezTo>
                  <a:pt x="627717" y="3938727"/>
                  <a:pt x="626733" y="3927887"/>
                  <a:pt x="614330" y="3918347"/>
                </a:cubicBezTo>
                <a:cubicBezTo>
                  <a:pt x="597932" y="3905408"/>
                  <a:pt x="578243" y="3902925"/>
                  <a:pt x="564041" y="3892383"/>
                </a:cubicBezTo>
                <a:cubicBezTo>
                  <a:pt x="547693" y="3880232"/>
                  <a:pt x="535666" y="3861508"/>
                  <a:pt x="520456" y="3849920"/>
                </a:cubicBezTo>
                <a:cubicBezTo>
                  <a:pt x="499285" y="3833627"/>
                  <a:pt x="464040" y="3806311"/>
                  <a:pt x="445569" y="3782754"/>
                </a:cubicBezTo>
                <a:cubicBezTo>
                  <a:pt x="426571" y="3758280"/>
                  <a:pt x="416538" y="3723334"/>
                  <a:pt x="395387" y="3689511"/>
                </a:cubicBezTo>
                <a:cubicBezTo>
                  <a:pt x="367100" y="3644734"/>
                  <a:pt x="351508" y="3606481"/>
                  <a:pt x="336270" y="3548465"/>
                </a:cubicBezTo>
                <a:cubicBezTo>
                  <a:pt x="308877" y="3444102"/>
                  <a:pt x="256365" y="3341203"/>
                  <a:pt x="251577" y="3209936"/>
                </a:cubicBezTo>
                <a:cubicBezTo>
                  <a:pt x="252633" y="3204032"/>
                  <a:pt x="246017" y="3206628"/>
                  <a:pt x="245599" y="3202388"/>
                </a:cubicBezTo>
                <a:cubicBezTo>
                  <a:pt x="227743" y="3081518"/>
                  <a:pt x="210525" y="2950503"/>
                  <a:pt x="208299" y="2817350"/>
                </a:cubicBezTo>
                <a:cubicBezTo>
                  <a:pt x="206491" y="2708808"/>
                  <a:pt x="209257" y="2620843"/>
                  <a:pt x="180216" y="2517838"/>
                </a:cubicBezTo>
                <a:cubicBezTo>
                  <a:pt x="185194" y="2511706"/>
                  <a:pt x="188852" y="2517334"/>
                  <a:pt x="193706" y="2519420"/>
                </a:cubicBezTo>
                <a:cubicBezTo>
                  <a:pt x="166310" y="2463536"/>
                  <a:pt x="137331" y="2412641"/>
                  <a:pt x="109282" y="2364060"/>
                </a:cubicBezTo>
                <a:cubicBezTo>
                  <a:pt x="98474" y="2344636"/>
                  <a:pt x="95832" y="2319680"/>
                  <a:pt x="85534" y="2298331"/>
                </a:cubicBezTo>
                <a:cubicBezTo>
                  <a:pt x="54720" y="2233014"/>
                  <a:pt x="18959" y="2171775"/>
                  <a:pt x="17140" y="2103977"/>
                </a:cubicBezTo>
                <a:cubicBezTo>
                  <a:pt x="16487" y="2083170"/>
                  <a:pt x="17885" y="2062401"/>
                  <a:pt x="19741" y="2031182"/>
                </a:cubicBezTo>
                <a:cubicBezTo>
                  <a:pt x="23771" y="1963674"/>
                  <a:pt x="35341" y="1888145"/>
                  <a:pt x="38536" y="1819896"/>
                </a:cubicBezTo>
                <a:cubicBezTo>
                  <a:pt x="40609" y="1774294"/>
                  <a:pt x="50540" y="1715601"/>
                  <a:pt x="56907" y="1673223"/>
                </a:cubicBezTo>
                <a:cubicBezTo>
                  <a:pt x="63577" y="1630670"/>
                  <a:pt x="58712" y="1584998"/>
                  <a:pt x="66235" y="1546028"/>
                </a:cubicBezTo>
                <a:cubicBezTo>
                  <a:pt x="67879" y="1536930"/>
                  <a:pt x="75774" y="1529521"/>
                  <a:pt x="77771" y="1521035"/>
                </a:cubicBezTo>
                <a:cubicBezTo>
                  <a:pt x="92904" y="1457300"/>
                  <a:pt x="92797" y="1384033"/>
                  <a:pt x="104883" y="1314316"/>
                </a:cubicBezTo>
                <a:cubicBezTo>
                  <a:pt x="120499" y="1306930"/>
                  <a:pt x="111992" y="1278844"/>
                  <a:pt x="128442" y="1272198"/>
                </a:cubicBezTo>
                <a:cubicBezTo>
                  <a:pt x="139976" y="1219095"/>
                  <a:pt x="170391" y="1178316"/>
                  <a:pt x="176140" y="1120813"/>
                </a:cubicBezTo>
                <a:cubicBezTo>
                  <a:pt x="180378" y="1079665"/>
                  <a:pt x="164988" y="1031925"/>
                  <a:pt x="188129" y="993304"/>
                </a:cubicBezTo>
                <a:cubicBezTo>
                  <a:pt x="195307" y="884871"/>
                  <a:pt x="131400" y="801587"/>
                  <a:pt x="57634" y="760255"/>
                </a:cubicBezTo>
                <a:cubicBezTo>
                  <a:pt x="52139" y="760575"/>
                  <a:pt x="47124" y="761025"/>
                  <a:pt x="41630" y="761347"/>
                </a:cubicBezTo>
                <a:cubicBezTo>
                  <a:pt x="36545" y="750431"/>
                  <a:pt x="30163" y="741486"/>
                  <a:pt x="20836" y="735871"/>
                </a:cubicBezTo>
                <a:cubicBezTo>
                  <a:pt x="7955" y="733938"/>
                  <a:pt x="12704" y="747084"/>
                  <a:pt x="0" y="745456"/>
                </a:cubicBezTo>
                <a:cubicBezTo>
                  <a:pt x="4127" y="707632"/>
                  <a:pt x="67217" y="708686"/>
                  <a:pt x="100219" y="684336"/>
                </a:cubicBezTo>
                <a:cubicBezTo>
                  <a:pt x="105997" y="701370"/>
                  <a:pt x="116748" y="676422"/>
                  <a:pt x="124863" y="690478"/>
                </a:cubicBezTo>
                <a:cubicBezTo>
                  <a:pt x="134736" y="671741"/>
                  <a:pt x="172547" y="676800"/>
                  <a:pt x="181234" y="656710"/>
                </a:cubicBezTo>
                <a:cubicBezTo>
                  <a:pt x="189635" y="667747"/>
                  <a:pt x="210318" y="640327"/>
                  <a:pt x="221395" y="653891"/>
                </a:cubicBezTo>
                <a:cubicBezTo>
                  <a:pt x="224615" y="652440"/>
                  <a:pt x="226824" y="649943"/>
                  <a:pt x="226229" y="645398"/>
                </a:cubicBezTo>
                <a:cubicBezTo>
                  <a:pt x="244306" y="654923"/>
                  <a:pt x="253059" y="638462"/>
                  <a:pt x="269389" y="647774"/>
                </a:cubicBezTo>
                <a:lnTo>
                  <a:pt x="265221" y="644070"/>
                </a:lnTo>
                <a:cubicBezTo>
                  <a:pt x="268706" y="629021"/>
                  <a:pt x="297004" y="640793"/>
                  <a:pt x="312231" y="627114"/>
                </a:cubicBezTo>
                <a:cubicBezTo>
                  <a:pt x="315243" y="627411"/>
                  <a:pt x="314123" y="629686"/>
                  <a:pt x="312553" y="629780"/>
                </a:cubicBezTo>
                <a:cubicBezTo>
                  <a:pt x="345425" y="626281"/>
                  <a:pt x="381463" y="612807"/>
                  <a:pt x="410556" y="611899"/>
                </a:cubicBezTo>
                <a:cubicBezTo>
                  <a:pt x="442004" y="610854"/>
                  <a:pt x="470593" y="627345"/>
                  <a:pt x="499858" y="619004"/>
                </a:cubicBezTo>
                <a:cubicBezTo>
                  <a:pt x="496069" y="634228"/>
                  <a:pt x="536305" y="622405"/>
                  <a:pt x="541329" y="637429"/>
                </a:cubicBezTo>
                <a:cubicBezTo>
                  <a:pt x="546373" y="634924"/>
                  <a:pt x="542719" y="629295"/>
                  <a:pt x="549160" y="634129"/>
                </a:cubicBezTo>
                <a:cubicBezTo>
                  <a:pt x="599148" y="668008"/>
                  <a:pt x="666775" y="676220"/>
                  <a:pt x="701493" y="730729"/>
                </a:cubicBezTo>
                <a:cubicBezTo>
                  <a:pt x="729844" y="751024"/>
                  <a:pt x="758069" y="771801"/>
                  <a:pt x="791575" y="786270"/>
                </a:cubicBezTo>
                <a:cubicBezTo>
                  <a:pt x="791130" y="791823"/>
                  <a:pt x="794062" y="793387"/>
                  <a:pt x="795219" y="796795"/>
                </a:cubicBezTo>
                <a:cubicBezTo>
                  <a:pt x="845505" y="822759"/>
                  <a:pt x="867119" y="881979"/>
                  <a:pt x="918879" y="906279"/>
                </a:cubicBezTo>
                <a:cubicBezTo>
                  <a:pt x="917667" y="914719"/>
                  <a:pt x="924075" y="913871"/>
                  <a:pt x="922862" y="922313"/>
                </a:cubicBezTo>
                <a:cubicBezTo>
                  <a:pt x="926081" y="920860"/>
                  <a:pt x="928290" y="918363"/>
                  <a:pt x="927695" y="913818"/>
                </a:cubicBezTo>
                <a:cubicBezTo>
                  <a:pt x="938804" y="925330"/>
                  <a:pt x="954567" y="948413"/>
                  <a:pt x="981625" y="950308"/>
                </a:cubicBezTo>
                <a:cubicBezTo>
                  <a:pt x="979669" y="972216"/>
                  <a:pt x="996937" y="971208"/>
                  <a:pt x="1005417" y="980977"/>
                </a:cubicBezTo>
                <a:cubicBezTo>
                  <a:pt x="1025618" y="869098"/>
                  <a:pt x="1048799" y="759571"/>
                  <a:pt x="1071675" y="650219"/>
                </a:cubicBezTo>
                <a:cubicBezTo>
                  <a:pt x="1065179" y="636858"/>
                  <a:pt x="1068432" y="612980"/>
                  <a:pt x="1076230" y="603997"/>
                </a:cubicBezTo>
                <a:cubicBezTo>
                  <a:pt x="1089634" y="514781"/>
                  <a:pt x="1097862" y="420814"/>
                  <a:pt x="1137890" y="354519"/>
                </a:cubicBezTo>
                <a:cubicBezTo>
                  <a:pt x="1159782" y="339030"/>
                  <a:pt x="1162456" y="313449"/>
                  <a:pt x="1190437" y="302182"/>
                </a:cubicBezTo>
                <a:cubicBezTo>
                  <a:pt x="1195927" y="294124"/>
                  <a:pt x="1202781" y="287724"/>
                  <a:pt x="1204634" y="276878"/>
                </a:cubicBezTo>
                <a:cubicBezTo>
                  <a:pt x="1230567" y="273310"/>
                  <a:pt x="1232817" y="228015"/>
                  <a:pt x="1262033" y="218886"/>
                </a:cubicBezTo>
                <a:cubicBezTo>
                  <a:pt x="1268770" y="208071"/>
                  <a:pt x="1272174" y="194291"/>
                  <a:pt x="1283736" y="187616"/>
                </a:cubicBezTo>
                <a:cubicBezTo>
                  <a:pt x="1286078" y="164265"/>
                  <a:pt x="1315224" y="143772"/>
                  <a:pt x="1324004" y="117519"/>
                </a:cubicBezTo>
                <a:cubicBezTo>
                  <a:pt x="1340385" y="107244"/>
                  <a:pt x="1359224" y="78036"/>
                  <a:pt x="1370249" y="54968"/>
                </a:cubicBezTo>
                <a:cubicBezTo>
                  <a:pt x="1377076" y="58361"/>
                  <a:pt x="1387434" y="47490"/>
                  <a:pt x="1387764" y="37522"/>
                </a:cubicBezTo>
                <a:cubicBezTo>
                  <a:pt x="1403543" y="35338"/>
                  <a:pt x="1407173" y="22650"/>
                  <a:pt x="1412469" y="11445"/>
                </a:cubicBezTo>
                <a:cubicBezTo>
                  <a:pt x="1427979" y="15120"/>
                  <a:pt x="1442390" y="3540"/>
                  <a:pt x="1454967" y="5648"/>
                </a:cubicBezTo>
                <a:cubicBezTo>
                  <a:pt x="1466407" y="7191"/>
                  <a:pt x="1461029" y="11927"/>
                  <a:pt x="1465798" y="7542"/>
                </a:cubicBezTo>
                <a:cubicBezTo>
                  <a:pt x="1472651" y="1141"/>
                  <a:pt x="1490156" y="16703"/>
                  <a:pt x="1489312" y="485"/>
                </a:cubicBezTo>
                <a:cubicBezTo>
                  <a:pt x="1496409" y="-1983"/>
                  <a:pt x="1495147" y="5672"/>
                  <a:pt x="1498128" y="8025"/>
                </a:cubicBezTo>
                <a:cubicBezTo>
                  <a:pt x="1507591" y="523"/>
                  <a:pt x="1522492" y="4549"/>
                  <a:pt x="1529796" y="332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3527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C04FF5-CD69-FDF7-3522-0DBF894889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98616" y="946150"/>
            <a:ext cx="3968496" cy="49651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2392" y="4379976"/>
            <a:ext cx="4956048" cy="548640"/>
          </a:xfrm>
        </p:spPr>
        <p:txBody>
          <a:bodyPr anchor="ctr">
            <a:noAutofit/>
          </a:bodyPr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271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6633005-5423-1DD0-58A6-EAAD5C5382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53312" y="1005840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F2FCD-3AB8-3BE2-8917-AD4AF95F8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5138928"/>
            <a:ext cx="10744200" cy="1335024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B1EC1A-5420-C609-CB2C-234129A6D1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3AA5A7-A12F-F4F2-BE37-C0FF0EA846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D3817DA-716B-329A-962E-B01E37CEB8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26992" y="1005840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56BE155-8708-4088-0B79-5FC1E29828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00672" y="1005840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A2115EA1-9C99-091F-8F9C-A0B60462A18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74352" y="1005840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8066B9B-973B-002A-7EB0-D49D57016DF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3232" y="2240280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65A88370-3349-D5C9-2E80-1ED85D7346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3232" y="265176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4F35BE93-2F7D-A4F4-8AE9-266DC00F69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86912" y="2240280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E28838A1-DF7D-C8E4-D200-5FCA989571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86912" y="265176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4731791E-768C-3671-F313-B2FCFB369E3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60592" y="2240280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7D8A61B0-B8DC-383E-E86C-76D669AEEB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0592" y="265176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D1E3DAC4-E817-6C78-C87A-901BADD9882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034272" y="2240280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F813F4C5-7456-9CD2-5675-E117F63683A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4272" y="265176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CF4B09F9-9324-C448-A937-53B49544CF8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353312" y="3255264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0C6A8203-3B23-E294-C0E8-6A804627E20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126992" y="3255264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D9D621-16D3-33AF-5CA5-ADBED040E32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900672" y="3255264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920940F-A2AA-73B7-0EFA-EA1A7929A4A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674352" y="3255264"/>
            <a:ext cx="1161288" cy="1161288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1587B956-DC63-0FB2-D319-BB2BD524003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13232" y="4489704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DD819D08-BDBD-88D4-8097-CB126793666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13232" y="489204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D88627F3-54F5-C484-B65F-FB420BA44FC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86912" y="4489704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E71C5D92-777F-6B29-D349-4D5E163F781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486912" y="489204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460BFC5E-D2B4-2BE6-FF5A-252CE9B6AEE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0592" y="4489704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2076F7EB-6B92-BD22-54E8-6097E6B41E5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60592" y="489204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3">
            <a:extLst>
              <a:ext uri="{FF2B5EF4-FFF2-40B4-BE49-F238E27FC236}">
                <a16:creationId xmlns:a16="http://schemas.microsoft.com/office/drawing/2014/main" id="{90260B77-8FE4-108D-0DC8-5B7380F341F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34272" y="4489704"/>
            <a:ext cx="2450592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964382E-4109-3953-D738-6598546CD62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4272" y="4892040"/>
            <a:ext cx="2450592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203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0" name="Freeform: Shape 3589">
            <a:extLst>
              <a:ext uri="{FF2B5EF4-FFF2-40B4-BE49-F238E27FC236}">
                <a16:creationId xmlns:a16="http://schemas.microsoft.com/office/drawing/2014/main" id="{A18C720C-F965-3119-BA52-B3B4921195B3}"/>
              </a:ext>
            </a:extLst>
          </p:cNvPr>
          <p:cNvSpPr/>
          <p:nvPr userDrawn="1"/>
        </p:nvSpPr>
        <p:spPr>
          <a:xfrm>
            <a:off x="0" y="4919667"/>
            <a:ext cx="6170723" cy="1939278"/>
          </a:xfrm>
          <a:custGeom>
            <a:avLst/>
            <a:gdLst>
              <a:gd name="connsiteX0" fmla="*/ 130403 w 6170723"/>
              <a:gd name="connsiteY0" fmla="*/ 1937853 h 1939278"/>
              <a:gd name="connsiteX1" fmla="*/ 133579 w 6170723"/>
              <a:gd name="connsiteY1" fmla="*/ 1938333 h 1939278"/>
              <a:gd name="connsiteX2" fmla="*/ 124429 w 6170723"/>
              <a:gd name="connsiteY2" fmla="*/ 1938333 h 1939278"/>
              <a:gd name="connsiteX3" fmla="*/ 2230456 w 6170723"/>
              <a:gd name="connsiteY3" fmla="*/ 1934856 h 1939278"/>
              <a:gd name="connsiteX4" fmla="*/ 2238790 w 6170723"/>
              <a:gd name="connsiteY4" fmla="*/ 1936513 h 1939278"/>
              <a:gd name="connsiteX5" fmla="*/ 2239056 w 6170723"/>
              <a:gd name="connsiteY5" fmla="*/ 1938333 h 1939278"/>
              <a:gd name="connsiteX6" fmla="*/ 2222035 w 6170723"/>
              <a:gd name="connsiteY6" fmla="*/ 1938333 h 1939278"/>
              <a:gd name="connsiteX7" fmla="*/ 2219733 w 6170723"/>
              <a:gd name="connsiteY7" fmla="*/ 1936321 h 1939278"/>
              <a:gd name="connsiteX8" fmla="*/ 2230456 w 6170723"/>
              <a:gd name="connsiteY8" fmla="*/ 1934856 h 1939278"/>
              <a:gd name="connsiteX9" fmla="*/ 5718752 w 6170723"/>
              <a:gd name="connsiteY9" fmla="*/ 1932207 h 1939278"/>
              <a:gd name="connsiteX10" fmla="*/ 5718943 w 6170723"/>
              <a:gd name="connsiteY10" fmla="*/ 1932501 h 1939278"/>
              <a:gd name="connsiteX11" fmla="*/ 5718577 w 6170723"/>
              <a:gd name="connsiteY11" fmla="*/ 1932433 h 1939278"/>
              <a:gd name="connsiteX12" fmla="*/ 807089 w 6170723"/>
              <a:gd name="connsiteY12" fmla="*/ 1926578 h 1939278"/>
              <a:gd name="connsiteX13" fmla="*/ 789635 w 6170723"/>
              <a:gd name="connsiteY13" fmla="*/ 1929488 h 1939278"/>
              <a:gd name="connsiteX14" fmla="*/ 789092 w 6170723"/>
              <a:gd name="connsiteY14" fmla="*/ 1934495 h 1939278"/>
              <a:gd name="connsiteX15" fmla="*/ 807089 w 6170723"/>
              <a:gd name="connsiteY15" fmla="*/ 1926578 h 1939278"/>
              <a:gd name="connsiteX16" fmla="*/ 3096856 w 6170723"/>
              <a:gd name="connsiteY16" fmla="*/ 1920319 h 1939278"/>
              <a:gd name="connsiteX17" fmla="*/ 3121929 w 6170723"/>
              <a:gd name="connsiteY17" fmla="*/ 1923125 h 1939278"/>
              <a:gd name="connsiteX18" fmla="*/ 3089558 w 6170723"/>
              <a:gd name="connsiteY18" fmla="*/ 1924457 h 1939278"/>
              <a:gd name="connsiteX19" fmla="*/ 3096856 w 6170723"/>
              <a:gd name="connsiteY19" fmla="*/ 1920319 h 1939278"/>
              <a:gd name="connsiteX20" fmla="*/ 2203936 w 6170723"/>
              <a:gd name="connsiteY20" fmla="*/ 1919767 h 1939278"/>
              <a:gd name="connsiteX21" fmla="*/ 2218118 w 6170723"/>
              <a:gd name="connsiteY21" fmla="*/ 1926058 h 1939278"/>
              <a:gd name="connsiteX22" fmla="*/ 2218413 w 6170723"/>
              <a:gd name="connsiteY22" fmla="*/ 1925866 h 1939278"/>
              <a:gd name="connsiteX23" fmla="*/ 2211346 w 6170723"/>
              <a:gd name="connsiteY23" fmla="*/ 1935065 h 1939278"/>
              <a:gd name="connsiteX24" fmla="*/ 2213539 w 6170723"/>
              <a:gd name="connsiteY24" fmla="*/ 1931964 h 1939278"/>
              <a:gd name="connsiteX25" fmla="*/ 2203936 w 6170723"/>
              <a:gd name="connsiteY25" fmla="*/ 1919767 h 1939278"/>
              <a:gd name="connsiteX26" fmla="*/ 2357989 w 6170723"/>
              <a:gd name="connsiteY26" fmla="*/ 1918591 h 1939278"/>
              <a:gd name="connsiteX27" fmla="*/ 2379137 w 6170723"/>
              <a:gd name="connsiteY27" fmla="*/ 1929680 h 1939278"/>
              <a:gd name="connsiteX28" fmla="*/ 2399905 w 6170723"/>
              <a:gd name="connsiteY28" fmla="*/ 1938333 h 1939278"/>
              <a:gd name="connsiteX29" fmla="*/ 2384495 w 6170723"/>
              <a:gd name="connsiteY29" fmla="*/ 1938333 h 1939278"/>
              <a:gd name="connsiteX30" fmla="*/ 2381291 w 6170723"/>
              <a:gd name="connsiteY30" fmla="*/ 1936660 h 1939278"/>
              <a:gd name="connsiteX31" fmla="*/ 2352958 w 6170723"/>
              <a:gd name="connsiteY31" fmla="*/ 1921858 h 1939278"/>
              <a:gd name="connsiteX32" fmla="*/ 2357989 w 6170723"/>
              <a:gd name="connsiteY32" fmla="*/ 1918591 h 1939278"/>
              <a:gd name="connsiteX33" fmla="*/ 5133085 w 6170723"/>
              <a:gd name="connsiteY33" fmla="*/ 1912710 h 1939278"/>
              <a:gd name="connsiteX34" fmla="*/ 5153780 w 6170723"/>
              <a:gd name="connsiteY34" fmla="*/ 1915347 h 1939278"/>
              <a:gd name="connsiteX35" fmla="*/ 5114188 w 6170723"/>
              <a:gd name="connsiteY35" fmla="*/ 1923044 h 1939278"/>
              <a:gd name="connsiteX36" fmla="*/ 5133085 w 6170723"/>
              <a:gd name="connsiteY36" fmla="*/ 1912710 h 1939278"/>
              <a:gd name="connsiteX37" fmla="*/ 3883289 w 6170723"/>
              <a:gd name="connsiteY37" fmla="*/ 1912104 h 1939278"/>
              <a:gd name="connsiteX38" fmla="*/ 3892034 w 6170723"/>
              <a:gd name="connsiteY38" fmla="*/ 1913180 h 1939278"/>
              <a:gd name="connsiteX39" fmla="*/ 3872978 w 6170723"/>
              <a:gd name="connsiteY39" fmla="*/ 1912987 h 1939278"/>
              <a:gd name="connsiteX40" fmla="*/ 3883289 w 6170723"/>
              <a:gd name="connsiteY40" fmla="*/ 1912104 h 1939278"/>
              <a:gd name="connsiteX41" fmla="*/ 3283752 w 6170723"/>
              <a:gd name="connsiteY41" fmla="*/ 1911093 h 1939278"/>
              <a:gd name="connsiteX42" fmla="*/ 3432481 w 6170723"/>
              <a:gd name="connsiteY42" fmla="*/ 1912908 h 1939278"/>
              <a:gd name="connsiteX43" fmla="*/ 3479745 w 6170723"/>
              <a:gd name="connsiteY43" fmla="*/ 1922851 h 1939278"/>
              <a:gd name="connsiteX44" fmla="*/ 3500733 w 6170723"/>
              <a:gd name="connsiteY44" fmla="*/ 1917600 h 1939278"/>
              <a:gd name="connsiteX45" fmla="*/ 3585813 w 6170723"/>
              <a:gd name="connsiteY45" fmla="*/ 1928124 h 1939278"/>
              <a:gd name="connsiteX46" fmla="*/ 3675767 w 6170723"/>
              <a:gd name="connsiteY46" fmla="*/ 1932550 h 1939278"/>
              <a:gd name="connsiteX47" fmla="*/ 3721834 w 6170723"/>
              <a:gd name="connsiteY47" fmla="*/ 1938333 h 1939278"/>
              <a:gd name="connsiteX48" fmla="*/ 3576473 w 6170723"/>
              <a:gd name="connsiteY48" fmla="*/ 1938333 h 1939278"/>
              <a:gd name="connsiteX49" fmla="*/ 3413053 w 6170723"/>
              <a:gd name="connsiteY49" fmla="*/ 1924529 h 1939278"/>
              <a:gd name="connsiteX50" fmla="*/ 3138634 w 6170723"/>
              <a:gd name="connsiteY50" fmla="*/ 1923586 h 1939278"/>
              <a:gd name="connsiteX51" fmla="*/ 3283752 w 6170723"/>
              <a:gd name="connsiteY51" fmla="*/ 1911093 h 1939278"/>
              <a:gd name="connsiteX52" fmla="*/ 5485633 w 6170723"/>
              <a:gd name="connsiteY52" fmla="*/ 1905545 h 1939278"/>
              <a:gd name="connsiteX53" fmla="*/ 5605181 w 6170723"/>
              <a:gd name="connsiteY53" fmla="*/ 1911331 h 1939278"/>
              <a:gd name="connsiteX54" fmla="*/ 5718577 w 6170723"/>
              <a:gd name="connsiteY54" fmla="*/ 1932433 h 1939278"/>
              <a:gd name="connsiteX55" fmla="*/ 5714174 w 6170723"/>
              <a:gd name="connsiteY55" fmla="*/ 1938112 h 1939278"/>
              <a:gd name="connsiteX56" fmla="*/ 5601756 w 6170723"/>
              <a:gd name="connsiteY56" fmla="*/ 1925653 h 1939278"/>
              <a:gd name="connsiteX57" fmla="*/ 5485633 w 6170723"/>
              <a:gd name="connsiteY57" fmla="*/ 1905545 h 1939278"/>
              <a:gd name="connsiteX58" fmla="*/ 2337488 w 6170723"/>
              <a:gd name="connsiteY58" fmla="*/ 1902583 h 1939278"/>
              <a:gd name="connsiteX59" fmla="*/ 2341801 w 6170723"/>
              <a:gd name="connsiteY59" fmla="*/ 1915702 h 1939278"/>
              <a:gd name="connsiteX60" fmla="*/ 2341610 w 6170723"/>
              <a:gd name="connsiteY60" fmla="*/ 1915407 h 1939278"/>
              <a:gd name="connsiteX61" fmla="*/ 2324331 w 6170723"/>
              <a:gd name="connsiteY61" fmla="*/ 1906937 h 1939278"/>
              <a:gd name="connsiteX62" fmla="*/ 2337488 w 6170723"/>
              <a:gd name="connsiteY62" fmla="*/ 1902583 h 1939278"/>
              <a:gd name="connsiteX63" fmla="*/ 2090508 w 6170723"/>
              <a:gd name="connsiteY63" fmla="*/ 1902515 h 1939278"/>
              <a:gd name="connsiteX64" fmla="*/ 2077197 w 6170723"/>
              <a:gd name="connsiteY64" fmla="*/ 1904039 h 1939278"/>
              <a:gd name="connsiteX65" fmla="*/ 2089637 w 6170723"/>
              <a:gd name="connsiteY65" fmla="*/ 1916071 h 1939278"/>
              <a:gd name="connsiteX66" fmla="*/ 2090508 w 6170723"/>
              <a:gd name="connsiteY66" fmla="*/ 1902515 h 1939278"/>
              <a:gd name="connsiteX67" fmla="*/ 3774134 w 6170723"/>
              <a:gd name="connsiteY67" fmla="*/ 1901348 h 1939278"/>
              <a:gd name="connsiteX68" fmla="*/ 3831457 w 6170723"/>
              <a:gd name="connsiteY68" fmla="*/ 1904760 h 1939278"/>
              <a:gd name="connsiteX69" fmla="*/ 3829681 w 6170723"/>
              <a:gd name="connsiteY69" fmla="*/ 1913035 h 1939278"/>
              <a:gd name="connsiteX70" fmla="*/ 3774134 w 6170723"/>
              <a:gd name="connsiteY70" fmla="*/ 1901348 h 1939278"/>
              <a:gd name="connsiteX71" fmla="*/ 5305995 w 6170723"/>
              <a:gd name="connsiteY71" fmla="*/ 1897513 h 1939278"/>
              <a:gd name="connsiteX72" fmla="*/ 5441431 w 6170723"/>
              <a:gd name="connsiteY72" fmla="*/ 1900315 h 1939278"/>
              <a:gd name="connsiteX73" fmla="*/ 5439654 w 6170723"/>
              <a:gd name="connsiteY73" fmla="*/ 1908591 h 1939278"/>
              <a:gd name="connsiteX74" fmla="*/ 5164603 w 6170723"/>
              <a:gd name="connsiteY74" fmla="*/ 1917115 h 1939278"/>
              <a:gd name="connsiteX75" fmla="*/ 5305995 w 6170723"/>
              <a:gd name="connsiteY75" fmla="*/ 1897513 h 1939278"/>
              <a:gd name="connsiteX76" fmla="*/ 437451 w 6170723"/>
              <a:gd name="connsiteY76" fmla="*/ 1884666 h 1939278"/>
              <a:gd name="connsiteX77" fmla="*/ 378537 w 6170723"/>
              <a:gd name="connsiteY77" fmla="*/ 1911195 h 1939278"/>
              <a:gd name="connsiteX78" fmla="*/ 240858 w 6170723"/>
              <a:gd name="connsiteY78" fmla="*/ 1936924 h 1939278"/>
              <a:gd name="connsiteX79" fmla="*/ 228289 w 6170723"/>
              <a:gd name="connsiteY79" fmla="*/ 1938333 h 1939278"/>
              <a:gd name="connsiteX80" fmla="*/ 149378 w 6170723"/>
              <a:gd name="connsiteY80" fmla="*/ 1938333 h 1939278"/>
              <a:gd name="connsiteX81" fmla="*/ 149420 w 6170723"/>
              <a:gd name="connsiteY81" fmla="*/ 1938229 h 1939278"/>
              <a:gd name="connsiteX82" fmla="*/ 154297 w 6170723"/>
              <a:gd name="connsiteY82" fmla="*/ 1934485 h 1939278"/>
              <a:gd name="connsiteX83" fmla="*/ 402888 w 6170723"/>
              <a:gd name="connsiteY83" fmla="*/ 1889096 h 1939278"/>
              <a:gd name="connsiteX84" fmla="*/ 437451 w 6170723"/>
              <a:gd name="connsiteY84" fmla="*/ 1884666 h 1939278"/>
              <a:gd name="connsiteX85" fmla="*/ 2288521 w 6170723"/>
              <a:gd name="connsiteY85" fmla="*/ 1881595 h 1939278"/>
              <a:gd name="connsiteX86" fmla="*/ 2320016 w 6170723"/>
              <a:gd name="connsiteY86" fmla="*/ 1893819 h 1939278"/>
              <a:gd name="connsiteX87" fmla="*/ 2288521 w 6170723"/>
              <a:gd name="connsiteY87" fmla="*/ 1881595 h 1939278"/>
              <a:gd name="connsiteX88" fmla="*/ 2171198 w 6170723"/>
              <a:gd name="connsiteY88" fmla="*/ 1875986 h 1939278"/>
              <a:gd name="connsiteX89" fmla="*/ 2193411 w 6170723"/>
              <a:gd name="connsiteY89" fmla="*/ 1896437 h 1939278"/>
              <a:gd name="connsiteX90" fmla="*/ 2203172 w 6170723"/>
              <a:gd name="connsiteY90" fmla="*/ 1911465 h 1939278"/>
              <a:gd name="connsiteX91" fmla="*/ 2161048 w 6170723"/>
              <a:gd name="connsiteY91" fmla="*/ 1876398 h 1939278"/>
              <a:gd name="connsiteX92" fmla="*/ 2171198 w 6170723"/>
              <a:gd name="connsiteY92" fmla="*/ 1875986 h 1939278"/>
              <a:gd name="connsiteX93" fmla="*/ 3290710 w 6170723"/>
              <a:gd name="connsiteY93" fmla="*/ 1875951 h 1939278"/>
              <a:gd name="connsiteX94" fmla="*/ 3569519 w 6170723"/>
              <a:gd name="connsiteY94" fmla="*/ 1884241 h 1939278"/>
              <a:gd name="connsiteX95" fmla="*/ 3584153 w 6170723"/>
              <a:gd name="connsiteY95" fmla="*/ 1893171 h 1939278"/>
              <a:gd name="connsiteX96" fmla="*/ 3760858 w 6170723"/>
              <a:gd name="connsiteY96" fmla="*/ 1900330 h 1939278"/>
              <a:gd name="connsiteX97" fmla="*/ 3728490 w 6170723"/>
              <a:gd name="connsiteY97" fmla="*/ 1901661 h 1939278"/>
              <a:gd name="connsiteX98" fmla="*/ 3255296 w 6170723"/>
              <a:gd name="connsiteY98" fmla="*/ 1884273 h 1939278"/>
              <a:gd name="connsiteX99" fmla="*/ 3190142 w 6170723"/>
              <a:gd name="connsiteY99" fmla="*/ 1881759 h 1939278"/>
              <a:gd name="connsiteX100" fmla="*/ 3147902 w 6170723"/>
              <a:gd name="connsiteY100" fmla="*/ 1889916 h 1939278"/>
              <a:gd name="connsiteX101" fmla="*/ 3195623 w 6170723"/>
              <a:gd name="connsiteY101" fmla="*/ 1881130 h 1939278"/>
              <a:gd name="connsiteX102" fmla="*/ 3290710 w 6170723"/>
              <a:gd name="connsiteY102" fmla="*/ 1875951 h 1939278"/>
              <a:gd name="connsiteX103" fmla="*/ 57500 w 6170723"/>
              <a:gd name="connsiteY103" fmla="*/ 1874177 h 1939278"/>
              <a:gd name="connsiteX104" fmla="*/ 60753 w 6170723"/>
              <a:gd name="connsiteY104" fmla="*/ 1879186 h 1939278"/>
              <a:gd name="connsiteX105" fmla="*/ 13087 w 6170723"/>
              <a:gd name="connsiteY105" fmla="*/ 1890241 h 1939278"/>
              <a:gd name="connsiteX106" fmla="*/ 0 w 6170723"/>
              <a:gd name="connsiteY106" fmla="*/ 1891314 h 1939278"/>
              <a:gd name="connsiteX107" fmla="*/ 0 w 6170723"/>
              <a:gd name="connsiteY107" fmla="*/ 1881723 h 1939278"/>
              <a:gd name="connsiteX108" fmla="*/ 7011 w 6170723"/>
              <a:gd name="connsiteY108" fmla="*/ 1880885 h 1939278"/>
              <a:gd name="connsiteX109" fmla="*/ 57500 w 6170723"/>
              <a:gd name="connsiteY109" fmla="*/ 1874177 h 1939278"/>
              <a:gd name="connsiteX110" fmla="*/ 2387650 w 6170723"/>
              <a:gd name="connsiteY110" fmla="*/ 1871894 h 1939278"/>
              <a:gd name="connsiteX111" fmla="*/ 2417913 w 6170723"/>
              <a:gd name="connsiteY111" fmla="*/ 1875491 h 1939278"/>
              <a:gd name="connsiteX112" fmla="*/ 2387928 w 6170723"/>
              <a:gd name="connsiteY112" fmla="*/ 1874016 h 1939278"/>
              <a:gd name="connsiteX113" fmla="*/ 5525800 w 6170723"/>
              <a:gd name="connsiteY113" fmla="*/ 1866262 h 1939278"/>
              <a:gd name="connsiteX114" fmla="*/ 5548934 w 6170723"/>
              <a:gd name="connsiteY114" fmla="*/ 1872815 h 1939278"/>
              <a:gd name="connsiteX115" fmla="*/ 5502990 w 6170723"/>
              <a:gd name="connsiteY115" fmla="*/ 1873324 h 1939278"/>
              <a:gd name="connsiteX116" fmla="*/ 5525800 w 6170723"/>
              <a:gd name="connsiteY116" fmla="*/ 1866262 h 1939278"/>
              <a:gd name="connsiteX117" fmla="*/ 502249 w 6170723"/>
              <a:gd name="connsiteY117" fmla="*/ 1866062 h 1939278"/>
              <a:gd name="connsiteX118" fmla="*/ 485272 w 6170723"/>
              <a:gd name="connsiteY118" fmla="*/ 1877492 h 1939278"/>
              <a:gd name="connsiteX119" fmla="*/ 464374 w 6170723"/>
              <a:gd name="connsiteY119" fmla="*/ 1881426 h 1939278"/>
              <a:gd name="connsiteX120" fmla="*/ 481658 w 6170723"/>
              <a:gd name="connsiteY120" fmla="*/ 1868526 h 1939278"/>
              <a:gd name="connsiteX121" fmla="*/ 493794 w 6170723"/>
              <a:gd name="connsiteY121" fmla="*/ 1867538 h 1939278"/>
              <a:gd name="connsiteX122" fmla="*/ 502907 w 6170723"/>
              <a:gd name="connsiteY122" fmla="*/ 1865619 h 1939278"/>
              <a:gd name="connsiteX123" fmla="*/ 503099 w 6170723"/>
              <a:gd name="connsiteY123" fmla="*/ 1865914 h 1939278"/>
              <a:gd name="connsiteX124" fmla="*/ 502249 w 6170723"/>
              <a:gd name="connsiteY124" fmla="*/ 1866062 h 1939278"/>
              <a:gd name="connsiteX125" fmla="*/ 2161625 w 6170723"/>
              <a:gd name="connsiteY125" fmla="*/ 1863038 h 1939278"/>
              <a:gd name="connsiteX126" fmla="*/ 2161816 w 6170723"/>
              <a:gd name="connsiteY126" fmla="*/ 1863332 h 1939278"/>
              <a:gd name="connsiteX127" fmla="*/ 2161539 w 6170723"/>
              <a:gd name="connsiteY127" fmla="*/ 1863228 h 1939278"/>
              <a:gd name="connsiteX128" fmla="*/ 4495171 w 6170723"/>
              <a:gd name="connsiteY128" fmla="*/ 1861123 h 1939278"/>
              <a:gd name="connsiteX129" fmla="*/ 4580274 w 6170723"/>
              <a:gd name="connsiteY129" fmla="*/ 1873018 h 1939278"/>
              <a:gd name="connsiteX130" fmla="*/ 4624285 w 6170723"/>
              <a:gd name="connsiteY130" fmla="*/ 1877953 h 1939278"/>
              <a:gd name="connsiteX131" fmla="*/ 4786357 w 6170723"/>
              <a:gd name="connsiteY131" fmla="*/ 1876182 h 1939278"/>
              <a:gd name="connsiteX132" fmla="*/ 4841295 w 6170723"/>
              <a:gd name="connsiteY132" fmla="*/ 1882399 h 1939278"/>
              <a:gd name="connsiteX133" fmla="*/ 4965551 w 6170723"/>
              <a:gd name="connsiteY133" fmla="*/ 1880048 h 1939278"/>
              <a:gd name="connsiteX134" fmla="*/ 4965255 w 6170723"/>
              <a:gd name="connsiteY134" fmla="*/ 1880241 h 1939278"/>
              <a:gd name="connsiteX135" fmla="*/ 4872495 w 6170723"/>
              <a:gd name="connsiteY135" fmla="*/ 1894814 h 1939278"/>
              <a:gd name="connsiteX136" fmla="*/ 4740147 w 6170723"/>
              <a:gd name="connsiteY136" fmla="*/ 1895716 h 1939278"/>
              <a:gd name="connsiteX137" fmla="*/ 4471109 w 6170723"/>
              <a:gd name="connsiteY137" fmla="*/ 1865569 h 1939278"/>
              <a:gd name="connsiteX138" fmla="*/ 4495171 w 6170723"/>
              <a:gd name="connsiteY138" fmla="*/ 1861123 h 1939278"/>
              <a:gd name="connsiteX139" fmla="*/ 5456677 w 6170723"/>
              <a:gd name="connsiteY139" fmla="*/ 1860147 h 1939278"/>
              <a:gd name="connsiteX140" fmla="*/ 5461434 w 6170723"/>
              <a:gd name="connsiteY140" fmla="*/ 1867635 h 1939278"/>
              <a:gd name="connsiteX141" fmla="*/ 5498643 w 6170723"/>
              <a:gd name="connsiteY141" fmla="*/ 1862742 h 1939278"/>
              <a:gd name="connsiteX142" fmla="*/ 5498834 w 6170723"/>
              <a:gd name="connsiteY142" fmla="*/ 1863038 h 1939278"/>
              <a:gd name="connsiteX143" fmla="*/ 5444607 w 6170723"/>
              <a:gd name="connsiteY143" fmla="*/ 1861805 h 1939278"/>
              <a:gd name="connsiteX144" fmla="*/ 5456677 w 6170723"/>
              <a:gd name="connsiteY144" fmla="*/ 1860147 h 1939278"/>
              <a:gd name="connsiteX145" fmla="*/ 5439160 w 6170723"/>
              <a:gd name="connsiteY145" fmla="*/ 1859895 h 1939278"/>
              <a:gd name="connsiteX146" fmla="*/ 5439649 w 6170723"/>
              <a:gd name="connsiteY146" fmla="*/ 1859998 h 1939278"/>
              <a:gd name="connsiteX147" fmla="*/ 5439160 w 6170723"/>
              <a:gd name="connsiteY147" fmla="*/ 1859896 h 1939278"/>
              <a:gd name="connsiteX148" fmla="*/ 539960 w 6170723"/>
              <a:gd name="connsiteY148" fmla="*/ 1857896 h 1939278"/>
              <a:gd name="connsiteX149" fmla="*/ 537731 w 6170723"/>
              <a:gd name="connsiteY149" fmla="*/ 1863533 h 1939278"/>
              <a:gd name="connsiteX150" fmla="*/ 508198 w 6170723"/>
              <a:gd name="connsiteY150" fmla="*/ 1864697 h 1939278"/>
              <a:gd name="connsiteX151" fmla="*/ 539960 w 6170723"/>
              <a:gd name="connsiteY151" fmla="*/ 1857896 h 1939278"/>
              <a:gd name="connsiteX152" fmla="*/ 5356661 w 6170723"/>
              <a:gd name="connsiteY152" fmla="*/ 1853536 h 1939278"/>
              <a:gd name="connsiteX153" fmla="*/ 5431366 w 6170723"/>
              <a:gd name="connsiteY153" fmla="*/ 1858255 h 1939278"/>
              <a:gd name="connsiteX154" fmla="*/ 5439160 w 6170723"/>
              <a:gd name="connsiteY154" fmla="*/ 1859896 h 1939278"/>
              <a:gd name="connsiteX155" fmla="*/ 5437228 w 6170723"/>
              <a:gd name="connsiteY155" fmla="*/ 1865341 h 1939278"/>
              <a:gd name="connsiteX156" fmla="*/ 4979912 w 6170723"/>
              <a:gd name="connsiteY156" fmla="*/ 1908021 h 1939278"/>
              <a:gd name="connsiteX157" fmla="*/ 5114337 w 6170723"/>
              <a:gd name="connsiteY157" fmla="*/ 1877285 h 1939278"/>
              <a:gd name="connsiteX158" fmla="*/ 5356661 w 6170723"/>
              <a:gd name="connsiteY158" fmla="*/ 1853536 h 1939278"/>
              <a:gd name="connsiteX159" fmla="*/ 2149375 w 6170723"/>
              <a:gd name="connsiteY159" fmla="*/ 1851301 h 1939278"/>
              <a:gd name="connsiteX160" fmla="*/ 2153357 w 6170723"/>
              <a:gd name="connsiteY160" fmla="*/ 1860184 h 1939278"/>
              <a:gd name="connsiteX161" fmla="*/ 2161539 w 6170723"/>
              <a:gd name="connsiteY161" fmla="*/ 1863228 h 1939278"/>
              <a:gd name="connsiteX162" fmla="*/ 2158863 w 6170723"/>
              <a:gd name="connsiteY162" fmla="*/ 1869170 h 1939278"/>
              <a:gd name="connsiteX163" fmla="*/ 2142569 w 6170723"/>
              <a:gd name="connsiteY163" fmla="*/ 1862844 h 1939278"/>
              <a:gd name="connsiteX164" fmla="*/ 2143434 w 6170723"/>
              <a:gd name="connsiteY164" fmla="*/ 1855108 h 1939278"/>
              <a:gd name="connsiteX165" fmla="*/ 2149375 w 6170723"/>
              <a:gd name="connsiteY165" fmla="*/ 1851301 h 1939278"/>
              <a:gd name="connsiteX166" fmla="*/ 381946 w 6170723"/>
              <a:gd name="connsiteY166" fmla="*/ 1849073 h 1939278"/>
              <a:gd name="connsiteX167" fmla="*/ 385651 w 6170723"/>
              <a:gd name="connsiteY167" fmla="*/ 1856721 h 1939278"/>
              <a:gd name="connsiteX168" fmla="*/ 385459 w 6170723"/>
              <a:gd name="connsiteY168" fmla="*/ 1856427 h 1939278"/>
              <a:gd name="connsiteX169" fmla="*/ 161762 w 6170723"/>
              <a:gd name="connsiteY169" fmla="*/ 1908325 h 1939278"/>
              <a:gd name="connsiteX170" fmla="*/ 0 w 6170723"/>
              <a:gd name="connsiteY170" fmla="*/ 1926414 h 1939278"/>
              <a:gd name="connsiteX171" fmla="*/ 0 w 6170723"/>
              <a:gd name="connsiteY171" fmla="*/ 1918040 h 1939278"/>
              <a:gd name="connsiteX172" fmla="*/ 65254 w 6170723"/>
              <a:gd name="connsiteY172" fmla="*/ 1913970 h 1939278"/>
              <a:gd name="connsiteX173" fmla="*/ 381946 w 6170723"/>
              <a:gd name="connsiteY173" fmla="*/ 1849073 h 1939278"/>
              <a:gd name="connsiteX174" fmla="*/ 4424213 w 6170723"/>
              <a:gd name="connsiteY174" fmla="*/ 1847962 h 1939278"/>
              <a:gd name="connsiteX175" fmla="*/ 4433705 w 6170723"/>
              <a:gd name="connsiteY175" fmla="*/ 1848814 h 1939278"/>
              <a:gd name="connsiteX176" fmla="*/ 4417747 w 6170723"/>
              <a:gd name="connsiteY176" fmla="*/ 1850800 h 1939278"/>
              <a:gd name="connsiteX177" fmla="*/ 4424213 w 6170723"/>
              <a:gd name="connsiteY177" fmla="*/ 1847962 h 1939278"/>
              <a:gd name="connsiteX178" fmla="*/ 40486 w 6170723"/>
              <a:gd name="connsiteY178" fmla="*/ 1846681 h 1939278"/>
              <a:gd name="connsiteX179" fmla="*/ 20105 w 6170723"/>
              <a:gd name="connsiteY179" fmla="*/ 1857404 h 1939278"/>
              <a:gd name="connsiteX180" fmla="*/ 40486 w 6170723"/>
              <a:gd name="connsiteY180" fmla="*/ 1846681 h 1939278"/>
              <a:gd name="connsiteX181" fmla="*/ 4844550 w 6170723"/>
              <a:gd name="connsiteY181" fmla="*/ 1844687 h 1939278"/>
              <a:gd name="connsiteX182" fmla="*/ 4845037 w 6170723"/>
              <a:gd name="connsiteY182" fmla="*/ 1844791 h 1939278"/>
              <a:gd name="connsiteX183" fmla="*/ 4844522 w 6170723"/>
              <a:gd name="connsiteY183" fmla="*/ 1844778 h 1939278"/>
              <a:gd name="connsiteX184" fmla="*/ 3086444 w 6170723"/>
              <a:gd name="connsiteY184" fmla="*/ 1838959 h 1939278"/>
              <a:gd name="connsiteX185" fmla="*/ 3472835 w 6170723"/>
              <a:gd name="connsiteY185" fmla="*/ 1850673 h 1939278"/>
              <a:gd name="connsiteX186" fmla="*/ 3484824 w 6170723"/>
              <a:gd name="connsiteY186" fmla="*/ 1860065 h 1939278"/>
              <a:gd name="connsiteX187" fmla="*/ 3883071 w 6170723"/>
              <a:gd name="connsiteY187" fmla="*/ 1841078 h 1939278"/>
              <a:gd name="connsiteX188" fmla="*/ 3523353 w 6170723"/>
              <a:gd name="connsiteY188" fmla="*/ 1865627 h 1939278"/>
              <a:gd name="connsiteX189" fmla="*/ 3526028 w 6170723"/>
              <a:gd name="connsiteY189" fmla="*/ 1862946 h 1939278"/>
              <a:gd name="connsiteX190" fmla="*/ 3529166 w 6170723"/>
              <a:gd name="connsiteY190" fmla="*/ 1862290 h 1939278"/>
              <a:gd name="connsiteX191" fmla="*/ 3531219 w 6170723"/>
              <a:gd name="connsiteY191" fmla="*/ 1862194 h 1939278"/>
              <a:gd name="connsiteX192" fmla="*/ 3531028 w 6170723"/>
              <a:gd name="connsiteY192" fmla="*/ 1861899 h 1939278"/>
              <a:gd name="connsiteX193" fmla="*/ 3529166 w 6170723"/>
              <a:gd name="connsiteY193" fmla="*/ 1862290 h 1939278"/>
              <a:gd name="connsiteX194" fmla="*/ 3513304 w 6170723"/>
              <a:gd name="connsiteY194" fmla="*/ 1863028 h 1939278"/>
              <a:gd name="connsiteX195" fmla="*/ 3433850 w 6170723"/>
              <a:gd name="connsiteY195" fmla="*/ 1863840 h 1939278"/>
              <a:gd name="connsiteX196" fmla="*/ 2955021 w 6170723"/>
              <a:gd name="connsiteY196" fmla="*/ 1844249 h 1939278"/>
              <a:gd name="connsiteX197" fmla="*/ 3086444 w 6170723"/>
              <a:gd name="connsiteY197" fmla="*/ 1838959 h 1939278"/>
              <a:gd name="connsiteX198" fmla="*/ 90400 w 6170723"/>
              <a:gd name="connsiteY198" fmla="*/ 1834796 h 1939278"/>
              <a:gd name="connsiteX199" fmla="*/ 59542 w 6170723"/>
              <a:gd name="connsiteY199" fmla="*/ 1846875 h 1939278"/>
              <a:gd name="connsiteX200" fmla="*/ 90400 w 6170723"/>
              <a:gd name="connsiteY200" fmla="*/ 1834796 h 1939278"/>
              <a:gd name="connsiteX201" fmla="*/ 132187 w 6170723"/>
              <a:gd name="connsiteY201" fmla="*/ 1824000 h 1939278"/>
              <a:gd name="connsiteX202" fmla="*/ 93653 w 6170723"/>
              <a:gd name="connsiteY202" fmla="*/ 1839806 h 1939278"/>
              <a:gd name="connsiteX203" fmla="*/ 132187 w 6170723"/>
              <a:gd name="connsiteY203" fmla="*/ 1824000 h 1939278"/>
              <a:gd name="connsiteX204" fmla="*/ 688357 w 6170723"/>
              <a:gd name="connsiteY204" fmla="*/ 1820185 h 1939278"/>
              <a:gd name="connsiteX205" fmla="*/ 689713 w 6170723"/>
              <a:gd name="connsiteY205" fmla="*/ 1820818 h 1939278"/>
              <a:gd name="connsiteX206" fmla="*/ 688147 w 6170723"/>
              <a:gd name="connsiteY206" fmla="*/ 1821160 h 1939278"/>
              <a:gd name="connsiteX207" fmla="*/ 3771141 w 6170723"/>
              <a:gd name="connsiteY207" fmla="*/ 1818035 h 1939278"/>
              <a:gd name="connsiteX208" fmla="*/ 3788543 w 6170723"/>
              <a:gd name="connsiteY208" fmla="*/ 1821187 h 1939278"/>
              <a:gd name="connsiteX209" fmla="*/ 3759167 w 6170723"/>
              <a:gd name="connsiteY209" fmla="*/ 1825183 h 1939278"/>
              <a:gd name="connsiteX210" fmla="*/ 3771141 w 6170723"/>
              <a:gd name="connsiteY210" fmla="*/ 1818035 h 1939278"/>
              <a:gd name="connsiteX211" fmla="*/ 1086716 w 6170723"/>
              <a:gd name="connsiteY211" fmla="*/ 1817725 h 1939278"/>
              <a:gd name="connsiteX212" fmla="*/ 1029589 w 6170723"/>
              <a:gd name="connsiteY212" fmla="*/ 1824817 h 1939278"/>
              <a:gd name="connsiteX213" fmla="*/ 1053674 w 6170723"/>
              <a:gd name="connsiteY213" fmla="*/ 1821745 h 1939278"/>
              <a:gd name="connsiteX214" fmla="*/ 1057831 w 6170723"/>
              <a:gd name="connsiteY214" fmla="*/ 1832033 h 1939278"/>
              <a:gd name="connsiteX215" fmla="*/ 1095646 w 6170723"/>
              <a:gd name="connsiteY215" fmla="*/ 1832611 h 1939278"/>
              <a:gd name="connsiteX216" fmla="*/ 1093419 w 6170723"/>
              <a:gd name="connsiteY216" fmla="*/ 1838248 h 1939278"/>
              <a:gd name="connsiteX217" fmla="*/ 1135656 w 6170723"/>
              <a:gd name="connsiteY217" fmla="*/ 1830090 h 1939278"/>
              <a:gd name="connsiteX218" fmla="*/ 1086716 w 6170723"/>
              <a:gd name="connsiteY218" fmla="*/ 1817725 h 1939278"/>
              <a:gd name="connsiteX219" fmla="*/ 5492697 w 6170723"/>
              <a:gd name="connsiteY219" fmla="*/ 1816017 h 1939278"/>
              <a:gd name="connsiteX220" fmla="*/ 5515359 w 6170723"/>
              <a:gd name="connsiteY220" fmla="*/ 1820467 h 1939278"/>
              <a:gd name="connsiteX221" fmla="*/ 5472513 w 6170723"/>
              <a:gd name="connsiteY221" fmla="*/ 1823155 h 1939278"/>
              <a:gd name="connsiteX222" fmla="*/ 5492697 w 6170723"/>
              <a:gd name="connsiteY222" fmla="*/ 1816017 h 1939278"/>
              <a:gd name="connsiteX223" fmla="*/ 2149876 w 6170723"/>
              <a:gd name="connsiteY223" fmla="*/ 1815777 h 1939278"/>
              <a:gd name="connsiteX224" fmla="*/ 2254084 w 6170723"/>
              <a:gd name="connsiteY224" fmla="*/ 1891383 h 1939278"/>
              <a:gd name="connsiteX225" fmla="*/ 2291213 w 6170723"/>
              <a:gd name="connsiteY225" fmla="*/ 1927179 h 1939278"/>
              <a:gd name="connsiteX226" fmla="*/ 2308478 w 6170723"/>
              <a:gd name="connsiteY226" fmla="*/ 1938333 h 1939278"/>
              <a:gd name="connsiteX227" fmla="*/ 2295305 w 6170723"/>
              <a:gd name="connsiteY227" fmla="*/ 1938333 h 1939278"/>
              <a:gd name="connsiteX228" fmla="*/ 2241983 w 6170723"/>
              <a:gd name="connsiteY228" fmla="*/ 1897932 h 1939278"/>
              <a:gd name="connsiteX229" fmla="*/ 2149876 w 6170723"/>
              <a:gd name="connsiteY229" fmla="*/ 1815777 h 1939278"/>
              <a:gd name="connsiteX230" fmla="*/ 3749180 w 6170723"/>
              <a:gd name="connsiteY230" fmla="*/ 1812398 h 1939278"/>
              <a:gd name="connsiteX231" fmla="*/ 3749668 w 6170723"/>
              <a:gd name="connsiteY231" fmla="*/ 1812501 h 1939278"/>
              <a:gd name="connsiteX232" fmla="*/ 3750276 w 6170723"/>
              <a:gd name="connsiteY232" fmla="*/ 1817971 h 1939278"/>
              <a:gd name="connsiteX233" fmla="*/ 3591007 w 6170723"/>
              <a:gd name="connsiteY233" fmla="*/ 1822111 h 1939278"/>
              <a:gd name="connsiteX234" fmla="*/ 3296290 w 6170723"/>
              <a:gd name="connsiteY234" fmla="*/ 1824976 h 1939278"/>
              <a:gd name="connsiteX235" fmla="*/ 3137894 w 6170723"/>
              <a:gd name="connsiteY235" fmla="*/ 1815563 h 1939278"/>
              <a:gd name="connsiteX236" fmla="*/ 3749180 w 6170723"/>
              <a:gd name="connsiteY236" fmla="*/ 1812398 h 1939278"/>
              <a:gd name="connsiteX237" fmla="*/ 3118259 w 6170723"/>
              <a:gd name="connsiteY237" fmla="*/ 1811241 h 1939278"/>
              <a:gd name="connsiteX238" fmla="*/ 3132898 w 6170723"/>
              <a:gd name="connsiteY238" fmla="*/ 1816292 h 1939278"/>
              <a:gd name="connsiteX239" fmla="*/ 3102914 w 6170723"/>
              <a:gd name="connsiteY239" fmla="*/ 1814816 h 1939278"/>
              <a:gd name="connsiteX240" fmla="*/ 3118259 w 6170723"/>
              <a:gd name="connsiteY240" fmla="*/ 1811241 h 1939278"/>
              <a:gd name="connsiteX241" fmla="*/ 4386653 w 6170723"/>
              <a:gd name="connsiteY241" fmla="*/ 1807331 h 1939278"/>
              <a:gd name="connsiteX242" fmla="*/ 4476696 w 6170723"/>
              <a:gd name="connsiteY242" fmla="*/ 1821732 h 1939278"/>
              <a:gd name="connsiteX243" fmla="*/ 4477305 w 6170723"/>
              <a:gd name="connsiteY243" fmla="*/ 1827202 h 1939278"/>
              <a:gd name="connsiteX244" fmla="*/ 4654586 w 6170723"/>
              <a:gd name="connsiteY244" fmla="*/ 1840430 h 1939278"/>
              <a:gd name="connsiteX245" fmla="*/ 4844522 w 6170723"/>
              <a:gd name="connsiteY245" fmla="*/ 1844778 h 1939278"/>
              <a:gd name="connsiteX246" fmla="*/ 4843102 w 6170723"/>
              <a:gd name="connsiteY246" fmla="*/ 1849503 h 1939278"/>
              <a:gd name="connsiteX247" fmla="*/ 4840127 w 6170723"/>
              <a:gd name="connsiteY247" fmla="*/ 1853425 h 1939278"/>
              <a:gd name="connsiteX248" fmla="*/ 4872497 w 6170723"/>
              <a:gd name="connsiteY248" fmla="*/ 1852094 h 1939278"/>
              <a:gd name="connsiteX249" fmla="*/ 4893330 w 6170723"/>
              <a:gd name="connsiteY249" fmla="*/ 1844012 h 1939278"/>
              <a:gd name="connsiteX250" fmla="*/ 5311957 w 6170723"/>
              <a:gd name="connsiteY250" fmla="*/ 1814305 h 1939278"/>
              <a:gd name="connsiteX251" fmla="*/ 5463968 w 6170723"/>
              <a:gd name="connsiteY251" fmla="*/ 1819066 h 1939278"/>
              <a:gd name="connsiteX252" fmla="*/ 5367052 w 6170723"/>
              <a:gd name="connsiteY252" fmla="*/ 1823353 h 1939278"/>
              <a:gd name="connsiteX253" fmla="*/ 5054602 w 6170723"/>
              <a:gd name="connsiteY253" fmla="*/ 1836478 h 1939278"/>
              <a:gd name="connsiteX254" fmla="*/ 4883233 w 6170723"/>
              <a:gd name="connsiteY254" fmla="*/ 1853081 h 1939278"/>
              <a:gd name="connsiteX255" fmla="*/ 4873625 w 6170723"/>
              <a:gd name="connsiteY255" fmla="*/ 1862253 h 1939278"/>
              <a:gd name="connsiteX256" fmla="*/ 4804501 w 6170723"/>
              <a:gd name="connsiteY256" fmla="*/ 1871115 h 1939278"/>
              <a:gd name="connsiteX257" fmla="*/ 4840840 w 6170723"/>
              <a:gd name="connsiteY257" fmla="*/ 1858409 h 1939278"/>
              <a:gd name="connsiteX258" fmla="*/ 4469438 w 6170723"/>
              <a:gd name="connsiteY258" fmla="*/ 1830636 h 1939278"/>
              <a:gd name="connsiteX259" fmla="*/ 4361441 w 6170723"/>
              <a:gd name="connsiteY259" fmla="*/ 1809440 h 1939278"/>
              <a:gd name="connsiteX260" fmla="*/ 4386653 w 6170723"/>
              <a:gd name="connsiteY260" fmla="*/ 1807331 h 1939278"/>
              <a:gd name="connsiteX261" fmla="*/ 1748814 w 6170723"/>
              <a:gd name="connsiteY261" fmla="*/ 1798058 h 1939278"/>
              <a:gd name="connsiteX262" fmla="*/ 1802168 w 6170723"/>
              <a:gd name="connsiteY262" fmla="*/ 1812845 h 1939278"/>
              <a:gd name="connsiteX263" fmla="*/ 1915832 w 6170723"/>
              <a:gd name="connsiteY263" fmla="*/ 1855079 h 1939278"/>
              <a:gd name="connsiteX264" fmla="*/ 1977729 w 6170723"/>
              <a:gd name="connsiteY264" fmla="*/ 1873953 h 1939278"/>
              <a:gd name="connsiteX265" fmla="*/ 2055585 w 6170723"/>
              <a:gd name="connsiteY265" fmla="*/ 1890841 h 1939278"/>
              <a:gd name="connsiteX266" fmla="*/ 2045826 w 6170723"/>
              <a:gd name="connsiteY266" fmla="*/ 1875813 h 1939278"/>
              <a:gd name="connsiteX267" fmla="*/ 2068856 w 6170723"/>
              <a:gd name="connsiteY267" fmla="*/ 1843261 h 1939278"/>
              <a:gd name="connsiteX268" fmla="*/ 2068561 w 6170723"/>
              <a:gd name="connsiteY268" fmla="*/ 1843454 h 1939278"/>
              <a:gd name="connsiteX269" fmla="*/ 1748814 w 6170723"/>
              <a:gd name="connsiteY269" fmla="*/ 1798058 h 1939278"/>
              <a:gd name="connsiteX270" fmla="*/ 33191 w 6170723"/>
              <a:gd name="connsiteY270" fmla="*/ 1788160 h 1939278"/>
              <a:gd name="connsiteX271" fmla="*/ 18114 w 6170723"/>
              <a:gd name="connsiteY271" fmla="*/ 1800571 h 1939278"/>
              <a:gd name="connsiteX272" fmla="*/ 0 w 6170723"/>
              <a:gd name="connsiteY272" fmla="*/ 1803194 h 1939278"/>
              <a:gd name="connsiteX273" fmla="*/ 0 w 6170723"/>
              <a:gd name="connsiteY273" fmla="*/ 1801776 h 1939278"/>
              <a:gd name="connsiteX274" fmla="*/ 3731595 w 6170723"/>
              <a:gd name="connsiteY274" fmla="*/ 1776896 h 1939278"/>
              <a:gd name="connsiteX275" fmla="*/ 3723467 w 6170723"/>
              <a:gd name="connsiteY275" fmla="*/ 1777984 h 1939278"/>
              <a:gd name="connsiteX276" fmla="*/ 3722390 w 6170723"/>
              <a:gd name="connsiteY276" fmla="*/ 1777979 h 1939278"/>
              <a:gd name="connsiteX277" fmla="*/ 1136940 w 6170723"/>
              <a:gd name="connsiteY277" fmla="*/ 1773117 h 1939278"/>
              <a:gd name="connsiteX278" fmla="*/ 1054391 w 6170723"/>
              <a:gd name="connsiteY278" fmla="*/ 1805359 h 1939278"/>
              <a:gd name="connsiteX279" fmla="*/ 1208445 w 6170723"/>
              <a:gd name="connsiteY279" fmla="*/ 1782820 h 1939278"/>
              <a:gd name="connsiteX280" fmla="*/ 1136940 w 6170723"/>
              <a:gd name="connsiteY280" fmla="*/ 1773117 h 1939278"/>
              <a:gd name="connsiteX281" fmla="*/ 1832523 w 6170723"/>
              <a:gd name="connsiteY281" fmla="*/ 1771818 h 1939278"/>
              <a:gd name="connsiteX282" fmla="*/ 1850570 w 6170723"/>
              <a:gd name="connsiteY282" fmla="*/ 1775965 h 1939278"/>
              <a:gd name="connsiteX283" fmla="*/ 1817750 w 6170723"/>
              <a:gd name="connsiteY283" fmla="*/ 1774657 h 1939278"/>
              <a:gd name="connsiteX284" fmla="*/ 1832523 w 6170723"/>
              <a:gd name="connsiteY284" fmla="*/ 1771818 h 1939278"/>
              <a:gd name="connsiteX285" fmla="*/ 98611 w 6170723"/>
              <a:gd name="connsiteY285" fmla="*/ 1771649 h 1939278"/>
              <a:gd name="connsiteX286" fmla="*/ 70398 w 6170723"/>
              <a:gd name="connsiteY286" fmla="*/ 1783268 h 1939278"/>
              <a:gd name="connsiteX287" fmla="*/ 98611 w 6170723"/>
              <a:gd name="connsiteY287" fmla="*/ 1771649 h 1939278"/>
              <a:gd name="connsiteX288" fmla="*/ 1202258 w 6170723"/>
              <a:gd name="connsiteY288" fmla="*/ 1756936 h 1939278"/>
              <a:gd name="connsiteX289" fmla="*/ 1181979 w 6170723"/>
              <a:gd name="connsiteY289" fmla="*/ 1767329 h 1939278"/>
              <a:gd name="connsiteX290" fmla="*/ 1229700 w 6170723"/>
              <a:gd name="connsiteY290" fmla="*/ 1758543 h 1939278"/>
              <a:gd name="connsiteX291" fmla="*/ 1202258 w 6170723"/>
              <a:gd name="connsiteY291" fmla="*/ 1756936 h 1939278"/>
              <a:gd name="connsiteX292" fmla="*/ 5398897 w 6170723"/>
              <a:gd name="connsiteY292" fmla="*/ 1754494 h 1939278"/>
              <a:gd name="connsiteX293" fmla="*/ 5399385 w 6170723"/>
              <a:gd name="connsiteY293" fmla="*/ 1754595 h 1939278"/>
              <a:gd name="connsiteX294" fmla="*/ 5398464 w 6170723"/>
              <a:gd name="connsiteY294" fmla="*/ 1754553 h 1939278"/>
              <a:gd name="connsiteX295" fmla="*/ 582997 w 6170723"/>
              <a:gd name="connsiteY295" fmla="*/ 1749937 h 1939278"/>
              <a:gd name="connsiteX296" fmla="*/ 558039 w 6170723"/>
              <a:gd name="connsiteY296" fmla="*/ 1766563 h 1939278"/>
              <a:gd name="connsiteX297" fmla="*/ 498064 w 6170723"/>
              <a:gd name="connsiteY297" fmla="*/ 1784983 h 1939278"/>
              <a:gd name="connsiteX298" fmla="*/ 348589 w 6170723"/>
              <a:gd name="connsiteY298" fmla="*/ 1822974 h 1939278"/>
              <a:gd name="connsiteX299" fmla="*/ 143748 w 6170723"/>
              <a:gd name="connsiteY299" fmla="*/ 1870954 h 1939278"/>
              <a:gd name="connsiteX300" fmla="*/ 82906 w 6170723"/>
              <a:gd name="connsiteY300" fmla="*/ 1881558 h 1939278"/>
              <a:gd name="connsiteX301" fmla="*/ 139783 w 6170723"/>
              <a:gd name="connsiteY301" fmla="*/ 1860960 h 1939278"/>
              <a:gd name="connsiteX302" fmla="*/ 248953 w 6170723"/>
              <a:gd name="connsiteY302" fmla="*/ 1847041 h 1939278"/>
              <a:gd name="connsiteX303" fmla="*/ 353359 w 6170723"/>
              <a:gd name="connsiteY303" fmla="*/ 1817363 h 1939278"/>
              <a:gd name="connsiteX304" fmla="*/ 582997 w 6170723"/>
              <a:gd name="connsiteY304" fmla="*/ 1749937 h 1939278"/>
              <a:gd name="connsiteX305" fmla="*/ 5351929 w 6170723"/>
              <a:gd name="connsiteY305" fmla="*/ 1744356 h 1939278"/>
              <a:gd name="connsiteX306" fmla="*/ 5344706 w 6170723"/>
              <a:gd name="connsiteY306" fmla="*/ 1750724 h 1939278"/>
              <a:gd name="connsiteX307" fmla="*/ 5371523 w 6170723"/>
              <a:gd name="connsiteY307" fmla="*/ 1753313 h 1939278"/>
              <a:gd name="connsiteX308" fmla="*/ 5398464 w 6170723"/>
              <a:gd name="connsiteY308" fmla="*/ 1754553 h 1939278"/>
              <a:gd name="connsiteX309" fmla="*/ 5334771 w 6170723"/>
              <a:gd name="connsiteY309" fmla="*/ 1763198 h 1939278"/>
              <a:gd name="connsiteX310" fmla="*/ 5277929 w 6170723"/>
              <a:gd name="connsiteY310" fmla="*/ 1759316 h 1939278"/>
              <a:gd name="connsiteX311" fmla="*/ 5351929 w 6170723"/>
              <a:gd name="connsiteY311" fmla="*/ 1744356 h 1939278"/>
              <a:gd name="connsiteX312" fmla="*/ 2934228 w 6170723"/>
              <a:gd name="connsiteY312" fmla="*/ 1744215 h 1939278"/>
              <a:gd name="connsiteX313" fmla="*/ 2977978 w 6170723"/>
              <a:gd name="connsiteY313" fmla="*/ 1746807 h 1939278"/>
              <a:gd name="connsiteX314" fmla="*/ 3535446 w 6170723"/>
              <a:gd name="connsiteY314" fmla="*/ 1777093 h 1939278"/>
              <a:gd name="connsiteX315" fmla="*/ 3722390 w 6170723"/>
              <a:gd name="connsiteY315" fmla="*/ 1777979 h 1939278"/>
              <a:gd name="connsiteX316" fmla="*/ 3658136 w 6170723"/>
              <a:gd name="connsiteY316" fmla="*/ 1785534 h 1939278"/>
              <a:gd name="connsiteX317" fmla="*/ 3406022 w 6170723"/>
              <a:gd name="connsiteY317" fmla="*/ 1791839 h 1939278"/>
              <a:gd name="connsiteX318" fmla="*/ 3337318 w 6170723"/>
              <a:gd name="connsiteY318" fmla="*/ 1784506 h 1939278"/>
              <a:gd name="connsiteX319" fmla="*/ 3229021 w 6170723"/>
              <a:gd name="connsiteY319" fmla="*/ 1784871 h 1939278"/>
              <a:gd name="connsiteX320" fmla="*/ 3125145 w 6170723"/>
              <a:gd name="connsiteY320" fmla="*/ 1776500 h 1939278"/>
              <a:gd name="connsiteX321" fmla="*/ 2934228 w 6170723"/>
              <a:gd name="connsiteY321" fmla="*/ 1744215 h 1939278"/>
              <a:gd name="connsiteX322" fmla="*/ 1235550 w 6170723"/>
              <a:gd name="connsiteY322" fmla="*/ 1742673 h 1939278"/>
              <a:gd name="connsiteX323" fmla="*/ 1217451 w 6170723"/>
              <a:gd name="connsiteY323" fmla="*/ 1746807 h 1939278"/>
              <a:gd name="connsiteX324" fmla="*/ 1249363 w 6170723"/>
              <a:gd name="connsiteY324" fmla="*/ 1764207 h 1939278"/>
              <a:gd name="connsiteX325" fmla="*/ 1299728 w 6170723"/>
              <a:gd name="connsiteY325" fmla="*/ 1754961 h 1939278"/>
              <a:gd name="connsiteX326" fmla="*/ 1235550 w 6170723"/>
              <a:gd name="connsiteY326" fmla="*/ 1742673 h 1939278"/>
              <a:gd name="connsiteX327" fmla="*/ 1400200 w 6170723"/>
              <a:gd name="connsiteY327" fmla="*/ 1734122 h 1939278"/>
              <a:gd name="connsiteX328" fmla="*/ 1441299 w 6170723"/>
              <a:gd name="connsiteY328" fmla="*/ 1758543 h 1939278"/>
              <a:gd name="connsiteX329" fmla="*/ 1534848 w 6170723"/>
              <a:gd name="connsiteY329" fmla="*/ 1792472 h 1939278"/>
              <a:gd name="connsiteX330" fmla="*/ 1400200 w 6170723"/>
              <a:gd name="connsiteY330" fmla="*/ 1734122 h 1939278"/>
              <a:gd name="connsiteX331" fmla="*/ 1163489 w 6170723"/>
              <a:gd name="connsiteY331" fmla="*/ 1726549 h 1939278"/>
              <a:gd name="connsiteX332" fmla="*/ 1087899 w 6170723"/>
              <a:gd name="connsiteY332" fmla="*/ 1771449 h 1939278"/>
              <a:gd name="connsiteX333" fmla="*/ 1197179 w 6170723"/>
              <a:gd name="connsiteY333" fmla="*/ 1735674 h 1939278"/>
              <a:gd name="connsiteX334" fmla="*/ 1163489 w 6170723"/>
              <a:gd name="connsiteY334" fmla="*/ 1726549 h 1939278"/>
              <a:gd name="connsiteX335" fmla="*/ 4457411 w 6170723"/>
              <a:gd name="connsiteY335" fmla="*/ 1724308 h 1939278"/>
              <a:gd name="connsiteX336" fmla="*/ 4467259 w 6170723"/>
              <a:gd name="connsiteY336" fmla="*/ 1728141 h 1939278"/>
              <a:gd name="connsiteX337" fmla="*/ 4443625 w 6170723"/>
              <a:gd name="connsiteY337" fmla="*/ 1733854 h 1939278"/>
              <a:gd name="connsiteX338" fmla="*/ 4446119 w 6170723"/>
              <a:gd name="connsiteY338" fmla="*/ 1727200 h 1939278"/>
              <a:gd name="connsiteX339" fmla="*/ 4457411 w 6170723"/>
              <a:gd name="connsiteY339" fmla="*/ 1724308 h 1939278"/>
              <a:gd name="connsiteX340" fmla="*/ 1384662 w 6170723"/>
              <a:gd name="connsiteY340" fmla="*/ 1719914 h 1939278"/>
              <a:gd name="connsiteX341" fmla="*/ 1366666 w 6170723"/>
              <a:gd name="connsiteY341" fmla="*/ 1727830 h 1939278"/>
              <a:gd name="connsiteX342" fmla="*/ 1384662 w 6170723"/>
              <a:gd name="connsiteY342" fmla="*/ 1719914 h 1939278"/>
              <a:gd name="connsiteX343" fmla="*/ 4368562 w 6170723"/>
              <a:gd name="connsiteY343" fmla="*/ 1719352 h 1939278"/>
              <a:gd name="connsiteX344" fmla="*/ 4368753 w 6170723"/>
              <a:gd name="connsiteY344" fmla="*/ 1719647 h 1939278"/>
              <a:gd name="connsiteX345" fmla="*/ 4368293 w 6170723"/>
              <a:gd name="connsiteY345" fmla="*/ 1719632 h 1939278"/>
              <a:gd name="connsiteX346" fmla="*/ 1280555 w 6170723"/>
              <a:gd name="connsiteY346" fmla="*/ 1719110 h 1939278"/>
              <a:gd name="connsiteX347" fmla="*/ 1254960 w 6170723"/>
              <a:gd name="connsiteY347" fmla="*/ 1720356 h 1939278"/>
              <a:gd name="connsiteX348" fmla="*/ 1346997 w 6170723"/>
              <a:gd name="connsiteY348" fmla="*/ 1743535 h 1939278"/>
              <a:gd name="connsiteX349" fmla="*/ 1280555 w 6170723"/>
              <a:gd name="connsiteY349" fmla="*/ 1719110 h 1939278"/>
              <a:gd name="connsiteX350" fmla="*/ 4352342 w 6170723"/>
              <a:gd name="connsiteY350" fmla="*/ 1718992 h 1939278"/>
              <a:gd name="connsiteX351" fmla="*/ 4360436 w 6170723"/>
              <a:gd name="connsiteY351" fmla="*/ 1719391 h 1939278"/>
              <a:gd name="connsiteX352" fmla="*/ 4368293 w 6170723"/>
              <a:gd name="connsiteY352" fmla="*/ 1719632 h 1939278"/>
              <a:gd name="connsiteX353" fmla="*/ 4362611 w 6170723"/>
              <a:gd name="connsiteY353" fmla="*/ 1725573 h 1939278"/>
              <a:gd name="connsiteX354" fmla="*/ 4350565 w 6170723"/>
              <a:gd name="connsiteY354" fmla="*/ 1727267 h 1939278"/>
              <a:gd name="connsiteX355" fmla="*/ 4352342 w 6170723"/>
              <a:gd name="connsiteY355" fmla="*/ 1718992 h 1939278"/>
              <a:gd name="connsiteX356" fmla="*/ 4318902 w 6170723"/>
              <a:gd name="connsiteY356" fmla="*/ 1717457 h 1939278"/>
              <a:gd name="connsiteX357" fmla="*/ 4335933 w 6170723"/>
              <a:gd name="connsiteY357" fmla="*/ 1718337 h 1939278"/>
              <a:gd name="connsiteX358" fmla="*/ 4334156 w 6170723"/>
              <a:gd name="connsiteY358" fmla="*/ 1726613 h 1939278"/>
              <a:gd name="connsiteX359" fmla="*/ 4306816 w 6170723"/>
              <a:gd name="connsiteY359" fmla="*/ 1724677 h 1939278"/>
              <a:gd name="connsiteX360" fmla="*/ 4318902 w 6170723"/>
              <a:gd name="connsiteY360" fmla="*/ 1717457 h 1939278"/>
              <a:gd name="connsiteX361" fmla="*/ 4300309 w 6170723"/>
              <a:gd name="connsiteY361" fmla="*/ 1714658 h 1939278"/>
              <a:gd name="connsiteX362" fmla="*/ 4300501 w 6170723"/>
              <a:gd name="connsiteY362" fmla="*/ 1714954 h 1939278"/>
              <a:gd name="connsiteX363" fmla="*/ 4300184 w 6170723"/>
              <a:gd name="connsiteY363" fmla="*/ 1714959 h 1939278"/>
              <a:gd name="connsiteX364" fmla="*/ 2077986 w 6170723"/>
              <a:gd name="connsiteY364" fmla="*/ 1714164 h 1939278"/>
              <a:gd name="connsiteX365" fmla="*/ 2079306 w 6170723"/>
              <a:gd name="connsiteY365" fmla="*/ 1724618 h 1939278"/>
              <a:gd name="connsiteX366" fmla="*/ 2065280 w 6170723"/>
              <a:gd name="connsiteY366" fmla="*/ 1721158 h 1939278"/>
              <a:gd name="connsiteX367" fmla="*/ 2077986 w 6170723"/>
              <a:gd name="connsiteY367" fmla="*/ 1714164 h 1939278"/>
              <a:gd name="connsiteX368" fmla="*/ 1056744 w 6170723"/>
              <a:gd name="connsiteY368" fmla="*/ 1713757 h 1939278"/>
              <a:gd name="connsiteX369" fmla="*/ 998282 w 6170723"/>
              <a:gd name="connsiteY369" fmla="*/ 1742926 h 1939278"/>
              <a:gd name="connsiteX370" fmla="*/ 983799 w 6170723"/>
              <a:gd name="connsiteY370" fmla="*/ 1758196 h 1939278"/>
              <a:gd name="connsiteX371" fmla="*/ 855304 w 6170723"/>
              <a:gd name="connsiteY371" fmla="*/ 1812316 h 1939278"/>
              <a:gd name="connsiteX372" fmla="*/ 822217 w 6170723"/>
              <a:gd name="connsiteY372" fmla="*/ 1830033 h 1939278"/>
              <a:gd name="connsiteX373" fmla="*/ 685784 w 6170723"/>
              <a:gd name="connsiteY373" fmla="*/ 1885537 h 1939278"/>
              <a:gd name="connsiteX374" fmla="*/ 632778 w 6170723"/>
              <a:gd name="connsiteY374" fmla="*/ 1895233 h 1939278"/>
              <a:gd name="connsiteX375" fmla="*/ 583733 w 6170723"/>
              <a:gd name="connsiteY375" fmla="*/ 1914933 h 1939278"/>
              <a:gd name="connsiteX376" fmla="*/ 477646 w 6170723"/>
              <a:gd name="connsiteY376" fmla="*/ 1938333 h 1939278"/>
              <a:gd name="connsiteX377" fmla="*/ 439245 w 6170723"/>
              <a:gd name="connsiteY377" fmla="*/ 1938333 h 1939278"/>
              <a:gd name="connsiteX378" fmla="*/ 501449 w 6170723"/>
              <a:gd name="connsiteY378" fmla="*/ 1928150 h 1939278"/>
              <a:gd name="connsiteX379" fmla="*/ 595378 w 6170723"/>
              <a:gd name="connsiteY379" fmla="*/ 1899830 h 1939278"/>
              <a:gd name="connsiteX380" fmla="*/ 643099 w 6170723"/>
              <a:gd name="connsiteY380" fmla="*/ 1891044 h 1939278"/>
              <a:gd name="connsiteX381" fmla="*/ 928856 w 6170723"/>
              <a:gd name="connsiteY381" fmla="*/ 1773349 h 1939278"/>
              <a:gd name="connsiteX382" fmla="*/ 940954 w 6170723"/>
              <a:gd name="connsiteY382" fmla="*/ 1760884 h 1939278"/>
              <a:gd name="connsiteX383" fmla="*/ 1056744 w 6170723"/>
              <a:gd name="connsiteY383" fmla="*/ 1713757 h 1939278"/>
              <a:gd name="connsiteX384" fmla="*/ 1209715 w 6170723"/>
              <a:gd name="connsiteY384" fmla="*/ 1712810 h 1939278"/>
              <a:gd name="connsiteX385" fmla="*/ 1197636 w 6170723"/>
              <a:gd name="connsiteY385" fmla="*/ 1716943 h 1939278"/>
              <a:gd name="connsiteX386" fmla="*/ 1243127 w 6170723"/>
              <a:gd name="connsiteY386" fmla="*/ 1713794 h 1939278"/>
              <a:gd name="connsiteX387" fmla="*/ 1209715 w 6170723"/>
              <a:gd name="connsiteY387" fmla="*/ 1712810 h 1939278"/>
              <a:gd name="connsiteX388" fmla="*/ 1180655 w 6170723"/>
              <a:gd name="connsiteY388" fmla="*/ 1709014 h 1939278"/>
              <a:gd name="connsiteX389" fmla="*/ 1166852 w 6170723"/>
              <a:gd name="connsiteY389" fmla="*/ 1709703 h 1939278"/>
              <a:gd name="connsiteX390" fmla="*/ 1191547 w 6170723"/>
              <a:gd name="connsiteY390" fmla="*/ 1712101 h 1939278"/>
              <a:gd name="connsiteX391" fmla="*/ 1180655 w 6170723"/>
              <a:gd name="connsiteY391" fmla="*/ 1709014 h 1939278"/>
              <a:gd name="connsiteX392" fmla="*/ 4174684 w 6170723"/>
              <a:gd name="connsiteY392" fmla="*/ 1707419 h 1939278"/>
              <a:gd name="connsiteX393" fmla="*/ 4257049 w 6170723"/>
              <a:gd name="connsiteY393" fmla="*/ 1715757 h 1939278"/>
              <a:gd name="connsiteX394" fmla="*/ 4300184 w 6170723"/>
              <a:gd name="connsiteY394" fmla="*/ 1714959 h 1939278"/>
              <a:gd name="connsiteX395" fmla="*/ 4297694 w 6170723"/>
              <a:gd name="connsiteY395" fmla="*/ 1720913 h 1939278"/>
              <a:gd name="connsiteX396" fmla="*/ 4293695 w 6170723"/>
              <a:gd name="connsiteY396" fmla="*/ 1726495 h 1939278"/>
              <a:gd name="connsiteX397" fmla="*/ 4139911 w 6170723"/>
              <a:gd name="connsiteY397" fmla="*/ 1708641 h 1939278"/>
              <a:gd name="connsiteX398" fmla="*/ 4174684 w 6170723"/>
              <a:gd name="connsiteY398" fmla="*/ 1707419 h 1939278"/>
              <a:gd name="connsiteX399" fmla="*/ 1454800 w 6170723"/>
              <a:gd name="connsiteY399" fmla="*/ 1698612 h 1939278"/>
              <a:gd name="connsiteX400" fmla="*/ 1425615 w 6170723"/>
              <a:gd name="connsiteY400" fmla="*/ 1698765 h 1939278"/>
              <a:gd name="connsiteX401" fmla="*/ 1428718 w 6170723"/>
              <a:gd name="connsiteY401" fmla="*/ 1702404 h 1939278"/>
              <a:gd name="connsiteX402" fmla="*/ 1426770 w 6170723"/>
              <a:gd name="connsiteY402" fmla="*/ 1706666 h 1939278"/>
              <a:gd name="connsiteX403" fmla="*/ 1421037 w 6170723"/>
              <a:gd name="connsiteY403" fmla="*/ 1704670 h 1939278"/>
              <a:gd name="connsiteX404" fmla="*/ 1426675 w 6170723"/>
              <a:gd name="connsiteY404" fmla="*/ 1706874 h 1939278"/>
              <a:gd name="connsiteX405" fmla="*/ 1426770 w 6170723"/>
              <a:gd name="connsiteY405" fmla="*/ 1706666 h 1939278"/>
              <a:gd name="connsiteX406" fmla="*/ 1475202 w 6170723"/>
              <a:gd name="connsiteY406" fmla="*/ 1723539 h 1939278"/>
              <a:gd name="connsiteX407" fmla="*/ 1537161 w 6170723"/>
              <a:gd name="connsiteY407" fmla="*/ 1724776 h 1939278"/>
              <a:gd name="connsiteX408" fmla="*/ 1454800 w 6170723"/>
              <a:gd name="connsiteY408" fmla="*/ 1698612 h 1939278"/>
              <a:gd name="connsiteX409" fmla="*/ 2924703 w 6170723"/>
              <a:gd name="connsiteY409" fmla="*/ 1689864 h 1939278"/>
              <a:gd name="connsiteX410" fmla="*/ 2959331 w 6170723"/>
              <a:gd name="connsiteY410" fmla="*/ 1703196 h 1939278"/>
              <a:gd name="connsiteX411" fmla="*/ 3072654 w 6170723"/>
              <a:gd name="connsiteY411" fmla="*/ 1720934 h 1939278"/>
              <a:gd name="connsiteX412" fmla="*/ 3576253 w 6170723"/>
              <a:gd name="connsiteY412" fmla="*/ 1723605 h 1939278"/>
              <a:gd name="connsiteX413" fmla="*/ 3653957 w 6170723"/>
              <a:gd name="connsiteY413" fmla="*/ 1716293 h 1939278"/>
              <a:gd name="connsiteX414" fmla="*/ 3653852 w 6170723"/>
              <a:gd name="connsiteY414" fmla="*/ 1716781 h 1939278"/>
              <a:gd name="connsiteX415" fmla="*/ 3649274 w 6170723"/>
              <a:gd name="connsiteY415" fmla="*/ 1722686 h 1939278"/>
              <a:gd name="connsiteX416" fmla="*/ 2912068 w 6170723"/>
              <a:gd name="connsiteY416" fmla="*/ 1693252 h 1939278"/>
              <a:gd name="connsiteX417" fmla="*/ 2924703 w 6170723"/>
              <a:gd name="connsiteY417" fmla="*/ 1689864 h 1939278"/>
              <a:gd name="connsiteX418" fmla="*/ 1121871 w 6170723"/>
              <a:gd name="connsiteY418" fmla="*/ 1683195 h 1939278"/>
              <a:gd name="connsiteX419" fmla="*/ 1121575 w 6170723"/>
              <a:gd name="connsiteY419" fmla="*/ 1683387 h 1939278"/>
              <a:gd name="connsiteX420" fmla="*/ 1094423 w 6170723"/>
              <a:gd name="connsiteY420" fmla="*/ 1703115 h 1939278"/>
              <a:gd name="connsiteX421" fmla="*/ 1095592 w 6170723"/>
              <a:gd name="connsiteY421" fmla="*/ 1689368 h 1939278"/>
              <a:gd name="connsiteX422" fmla="*/ 1121871 w 6170723"/>
              <a:gd name="connsiteY422" fmla="*/ 1683195 h 1939278"/>
              <a:gd name="connsiteX423" fmla="*/ 1333963 w 6170723"/>
              <a:gd name="connsiteY423" fmla="*/ 1661926 h 1939278"/>
              <a:gd name="connsiteX424" fmla="*/ 1287751 w 6170723"/>
              <a:gd name="connsiteY424" fmla="*/ 1702830 h 1939278"/>
              <a:gd name="connsiteX425" fmla="*/ 1377457 w 6170723"/>
              <a:gd name="connsiteY425" fmla="*/ 1698951 h 1939278"/>
              <a:gd name="connsiteX426" fmla="*/ 1401982 w 6170723"/>
              <a:gd name="connsiteY426" fmla="*/ 1688089 h 1939278"/>
              <a:gd name="connsiteX427" fmla="*/ 1402404 w 6170723"/>
              <a:gd name="connsiteY427" fmla="*/ 1688283 h 1939278"/>
              <a:gd name="connsiteX428" fmla="*/ 1402211 w 6170723"/>
              <a:gd name="connsiteY428" fmla="*/ 1687987 h 1939278"/>
              <a:gd name="connsiteX429" fmla="*/ 1401982 w 6170723"/>
              <a:gd name="connsiteY429" fmla="*/ 1688089 h 1939278"/>
              <a:gd name="connsiteX430" fmla="*/ 1369639 w 6170723"/>
              <a:gd name="connsiteY430" fmla="*/ 1673216 h 1939278"/>
              <a:gd name="connsiteX431" fmla="*/ 1333963 w 6170723"/>
              <a:gd name="connsiteY431" fmla="*/ 1661926 h 1939278"/>
              <a:gd name="connsiteX432" fmla="*/ 1500488 w 6170723"/>
              <a:gd name="connsiteY432" fmla="*/ 1659764 h 1939278"/>
              <a:gd name="connsiteX433" fmla="*/ 1478476 w 6170723"/>
              <a:gd name="connsiteY433" fmla="*/ 1664855 h 1939278"/>
              <a:gd name="connsiteX434" fmla="*/ 1484374 w 6170723"/>
              <a:gd name="connsiteY434" fmla="*/ 1669403 h 1939278"/>
              <a:gd name="connsiteX435" fmla="*/ 1460740 w 6170723"/>
              <a:gd name="connsiteY435" fmla="*/ 1675116 h 1939278"/>
              <a:gd name="connsiteX436" fmla="*/ 1552627 w 6170723"/>
              <a:gd name="connsiteY436" fmla="*/ 1674097 h 1939278"/>
              <a:gd name="connsiteX437" fmla="*/ 1500488 w 6170723"/>
              <a:gd name="connsiteY437" fmla="*/ 1659764 h 1939278"/>
              <a:gd name="connsiteX438" fmla="*/ 1288111 w 6170723"/>
              <a:gd name="connsiteY438" fmla="*/ 1655936 h 1939278"/>
              <a:gd name="connsiteX439" fmla="*/ 1254851 w 6170723"/>
              <a:gd name="connsiteY439" fmla="*/ 1658001 h 1939278"/>
              <a:gd name="connsiteX440" fmla="*/ 1255912 w 6170723"/>
              <a:gd name="connsiteY440" fmla="*/ 1666111 h 1939278"/>
              <a:gd name="connsiteX441" fmla="*/ 1196998 w 6170723"/>
              <a:gd name="connsiteY441" fmla="*/ 1692641 h 1939278"/>
              <a:gd name="connsiteX442" fmla="*/ 1317207 w 6170723"/>
              <a:gd name="connsiteY442" fmla="*/ 1658145 h 1939278"/>
              <a:gd name="connsiteX443" fmla="*/ 1288111 w 6170723"/>
              <a:gd name="connsiteY443" fmla="*/ 1655936 h 1939278"/>
              <a:gd name="connsiteX444" fmla="*/ 2129757 w 6170723"/>
              <a:gd name="connsiteY444" fmla="*/ 1653312 h 1939278"/>
              <a:gd name="connsiteX445" fmla="*/ 2137323 w 6170723"/>
              <a:gd name="connsiteY445" fmla="*/ 1671441 h 1939278"/>
              <a:gd name="connsiteX446" fmla="*/ 2310957 w 6170723"/>
              <a:gd name="connsiteY446" fmla="*/ 1716623 h 1939278"/>
              <a:gd name="connsiteX447" fmla="*/ 2366504 w 6170723"/>
              <a:gd name="connsiteY447" fmla="*/ 1728311 h 1939278"/>
              <a:gd name="connsiteX448" fmla="*/ 2151800 w 6170723"/>
              <a:gd name="connsiteY448" fmla="*/ 1677541 h 1939278"/>
              <a:gd name="connsiteX449" fmla="*/ 2138487 w 6170723"/>
              <a:gd name="connsiteY449" fmla="*/ 1679064 h 1939278"/>
              <a:gd name="connsiteX450" fmla="*/ 2149145 w 6170723"/>
              <a:gd name="connsiteY450" fmla="*/ 1720739 h 1939278"/>
              <a:gd name="connsiteX451" fmla="*/ 2491540 w 6170723"/>
              <a:gd name="connsiteY451" fmla="*/ 1817203 h 1939278"/>
              <a:gd name="connsiteX452" fmla="*/ 2450626 w 6170723"/>
              <a:gd name="connsiteY452" fmla="*/ 1814447 h 1939278"/>
              <a:gd name="connsiteX453" fmla="*/ 2151717 w 6170723"/>
              <a:gd name="connsiteY453" fmla="*/ 1739598 h 1939278"/>
              <a:gd name="connsiteX454" fmla="*/ 2151452 w 6170723"/>
              <a:gd name="connsiteY454" fmla="*/ 1758623 h 1939278"/>
              <a:gd name="connsiteX455" fmla="*/ 2386868 w 6170723"/>
              <a:gd name="connsiteY455" fmla="*/ 1865906 h 1939278"/>
              <a:gd name="connsiteX456" fmla="*/ 2387650 w 6170723"/>
              <a:gd name="connsiteY456" fmla="*/ 1871894 h 1939278"/>
              <a:gd name="connsiteX457" fmla="*/ 2356122 w 6170723"/>
              <a:gd name="connsiteY457" fmla="*/ 1868147 h 1939278"/>
              <a:gd name="connsiteX458" fmla="*/ 2194479 w 6170723"/>
              <a:gd name="connsiteY458" fmla="*/ 1798968 h 1939278"/>
              <a:gd name="connsiteX459" fmla="*/ 2152771 w 6170723"/>
              <a:gd name="connsiteY459" fmla="*/ 1769077 h 1939278"/>
              <a:gd name="connsiteX460" fmla="*/ 2112799 w 6170723"/>
              <a:gd name="connsiteY460" fmla="*/ 1839025 h 1939278"/>
              <a:gd name="connsiteX461" fmla="*/ 2092420 w 6170723"/>
              <a:gd name="connsiteY461" fmla="*/ 1849746 h 1939278"/>
              <a:gd name="connsiteX462" fmla="*/ 2102022 w 6170723"/>
              <a:gd name="connsiteY462" fmla="*/ 1861943 h 1939278"/>
              <a:gd name="connsiteX463" fmla="*/ 2088448 w 6170723"/>
              <a:gd name="connsiteY463" fmla="*/ 1861121 h 1939278"/>
              <a:gd name="connsiteX464" fmla="*/ 2081832 w 6170723"/>
              <a:gd name="connsiteY464" fmla="*/ 1872959 h 1939278"/>
              <a:gd name="connsiteX465" fmla="*/ 2105918 w 6170723"/>
              <a:gd name="connsiteY465" fmla="*/ 1869885 h 1939278"/>
              <a:gd name="connsiteX466" fmla="*/ 2108455 w 6170723"/>
              <a:gd name="connsiteY466" fmla="*/ 1891281 h 1939278"/>
              <a:gd name="connsiteX467" fmla="*/ 2130498 w 6170723"/>
              <a:gd name="connsiteY467" fmla="*/ 1915509 h 1939278"/>
              <a:gd name="connsiteX468" fmla="*/ 2139649 w 6170723"/>
              <a:gd name="connsiteY468" fmla="*/ 1925067 h 1939278"/>
              <a:gd name="connsiteX469" fmla="*/ 2146202 w 6170723"/>
              <a:gd name="connsiteY469" fmla="*/ 1938333 h 1939278"/>
              <a:gd name="connsiteX470" fmla="*/ 2103428 w 6170723"/>
              <a:gd name="connsiteY470" fmla="*/ 1938333 h 1939278"/>
              <a:gd name="connsiteX471" fmla="*/ 2096314 w 6170723"/>
              <a:gd name="connsiteY471" fmla="*/ 1934775 h 1939278"/>
              <a:gd name="connsiteX472" fmla="*/ 2083458 w 6170723"/>
              <a:gd name="connsiteY472" fmla="*/ 1917569 h 1939278"/>
              <a:gd name="connsiteX473" fmla="*/ 2080816 w 6170723"/>
              <a:gd name="connsiteY473" fmla="*/ 1938333 h 1939278"/>
              <a:gd name="connsiteX474" fmla="*/ 2057155 w 6170723"/>
              <a:gd name="connsiteY474" fmla="*/ 1938333 h 1939278"/>
              <a:gd name="connsiteX475" fmla="*/ 2055076 w 6170723"/>
              <a:gd name="connsiteY475" fmla="*/ 1913377 h 1939278"/>
              <a:gd name="connsiteX476" fmla="*/ 1943795 w 6170723"/>
              <a:gd name="connsiteY476" fmla="*/ 1868339 h 1939278"/>
              <a:gd name="connsiteX477" fmla="*/ 1927836 w 6170723"/>
              <a:gd name="connsiteY477" fmla="*/ 1870324 h 1939278"/>
              <a:gd name="connsiteX478" fmla="*/ 1929614 w 6170723"/>
              <a:gd name="connsiteY478" fmla="*/ 1862048 h 1939278"/>
              <a:gd name="connsiteX479" fmla="*/ 1884388 w 6170723"/>
              <a:gd name="connsiteY479" fmla="*/ 1846173 h 1939278"/>
              <a:gd name="connsiteX480" fmla="*/ 1750082 w 6170723"/>
              <a:gd name="connsiteY480" fmla="*/ 1812316 h 1939278"/>
              <a:gd name="connsiteX481" fmla="*/ 1746829 w 6170723"/>
              <a:gd name="connsiteY481" fmla="*/ 1807307 h 1939278"/>
              <a:gd name="connsiteX482" fmla="*/ 1709013 w 6170723"/>
              <a:gd name="connsiteY482" fmla="*/ 1806728 h 1939278"/>
              <a:gd name="connsiteX483" fmla="*/ 1721717 w 6170723"/>
              <a:gd name="connsiteY483" fmla="*/ 1799735 h 1939278"/>
              <a:gd name="connsiteX484" fmla="*/ 1702506 w 6170723"/>
              <a:gd name="connsiteY484" fmla="*/ 1796710 h 1939278"/>
              <a:gd name="connsiteX485" fmla="*/ 1700729 w 6170723"/>
              <a:gd name="connsiteY485" fmla="*/ 1804985 h 1939278"/>
              <a:gd name="connsiteX486" fmla="*/ 1640152 w 6170723"/>
              <a:gd name="connsiteY486" fmla="*/ 1796565 h 1939278"/>
              <a:gd name="connsiteX487" fmla="*/ 1646924 w 6170723"/>
              <a:gd name="connsiteY487" fmla="*/ 1787560 h 1939278"/>
              <a:gd name="connsiteX488" fmla="*/ 1625066 w 6170723"/>
              <a:gd name="connsiteY488" fmla="*/ 1784996 h 1939278"/>
              <a:gd name="connsiteX489" fmla="*/ 1620643 w 6170723"/>
              <a:gd name="connsiteY489" fmla="*/ 1793733 h 1939278"/>
              <a:gd name="connsiteX490" fmla="*/ 1572928 w 6170723"/>
              <a:gd name="connsiteY490" fmla="*/ 1781150 h 1939278"/>
              <a:gd name="connsiteX491" fmla="*/ 1584574 w 6170723"/>
              <a:gd name="connsiteY491" fmla="*/ 1766045 h 1939278"/>
              <a:gd name="connsiteX492" fmla="*/ 1564459 w 6170723"/>
              <a:gd name="connsiteY492" fmla="*/ 1757742 h 1939278"/>
              <a:gd name="connsiteX493" fmla="*/ 1596377 w 6170723"/>
              <a:gd name="connsiteY493" fmla="*/ 1753773 h 1939278"/>
              <a:gd name="connsiteX494" fmla="*/ 1625492 w 6170723"/>
              <a:gd name="connsiteY494" fmla="*/ 1747434 h 1939278"/>
              <a:gd name="connsiteX495" fmla="*/ 2074183 w 6170723"/>
              <a:gd name="connsiteY495" fmla="*/ 1762718 h 1939278"/>
              <a:gd name="connsiteX496" fmla="*/ 2079208 w 6170723"/>
              <a:gd name="connsiteY496" fmla="*/ 1780821 h 1939278"/>
              <a:gd name="connsiteX497" fmla="*/ 1860233 w 6170723"/>
              <a:gd name="connsiteY497" fmla="*/ 1762986 h 1939278"/>
              <a:gd name="connsiteX498" fmla="*/ 1862166 w 6170723"/>
              <a:gd name="connsiteY498" fmla="*/ 1757543 h 1939278"/>
              <a:gd name="connsiteX499" fmla="*/ 1775763 w 6170723"/>
              <a:gd name="connsiteY499" fmla="*/ 1757935 h 1939278"/>
              <a:gd name="connsiteX500" fmla="*/ 1782269 w 6170723"/>
              <a:gd name="connsiteY500" fmla="*/ 1767954 h 1939278"/>
              <a:gd name="connsiteX501" fmla="*/ 1706341 w 6170723"/>
              <a:gd name="connsiteY501" fmla="*/ 1766987 h 1939278"/>
              <a:gd name="connsiteX502" fmla="*/ 1713564 w 6170723"/>
              <a:gd name="connsiteY502" fmla="*/ 1760621 h 1939278"/>
              <a:gd name="connsiteX503" fmla="*/ 1686833 w 6170723"/>
              <a:gd name="connsiteY503" fmla="*/ 1764156 h 1939278"/>
              <a:gd name="connsiteX504" fmla="*/ 1992971 w 6170723"/>
              <a:gd name="connsiteY504" fmla="*/ 1811268 h 1939278"/>
              <a:gd name="connsiteX505" fmla="*/ 1953383 w 6170723"/>
              <a:gd name="connsiteY505" fmla="*/ 1797595 h 1939278"/>
              <a:gd name="connsiteX506" fmla="*/ 2096845 w 6170723"/>
              <a:gd name="connsiteY506" fmla="*/ 1819641 h 1939278"/>
              <a:gd name="connsiteX507" fmla="*/ 2086110 w 6170723"/>
              <a:gd name="connsiteY507" fmla="*/ 1734443 h 1939278"/>
              <a:gd name="connsiteX508" fmla="*/ 2109027 w 6170723"/>
              <a:gd name="connsiteY508" fmla="*/ 1745117 h 1939278"/>
              <a:gd name="connsiteX509" fmla="*/ 2116250 w 6170723"/>
              <a:gd name="connsiteY509" fmla="*/ 1738750 h 1939278"/>
              <a:gd name="connsiteX510" fmla="*/ 2106913 w 6170723"/>
              <a:gd name="connsiteY510" fmla="*/ 1707529 h 1939278"/>
              <a:gd name="connsiteX511" fmla="*/ 2129757 w 6170723"/>
              <a:gd name="connsiteY511" fmla="*/ 1653312 h 1939278"/>
              <a:gd name="connsiteX512" fmla="*/ 1218969 w 6170723"/>
              <a:gd name="connsiteY512" fmla="*/ 1651978 h 1939278"/>
              <a:gd name="connsiteX513" fmla="*/ 1191364 w 6170723"/>
              <a:gd name="connsiteY513" fmla="*/ 1669067 h 1939278"/>
              <a:gd name="connsiteX514" fmla="*/ 1218969 w 6170723"/>
              <a:gd name="connsiteY514" fmla="*/ 1651978 h 1939278"/>
              <a:gd name="connsiteX515" fmla="*/ 1854570 w 6170723"/>
              <a:gd name="connsiteY515" fmla="*/ 1643496 h 1939278"/>
              <a:gd name="connsiteX516" fmla="*/ 1630222 w 6170723"/>
              <a:gd name="connsiteY516" fmla="*/ 1688641 h 1939278"/>
              <a:gd name="connsiteX517" fmla="*/ 1584985 w 6170723"/>
              <a:gd name="connsiteY517" fmla="*/ 1704704 h 1939278"/>
              <a:gd name="connsiteX518" fmla="*/ 1584881 w 6170723"/>
              <a:gd name="connsiteY518" fmla="*/ 1715992 h 1939278"/>
              <a:gd name="connsiteX519" fmla="*/ 1607456 w 6170723"/>
              <a:gd name="connsiteY519" fmla="*/ 1702170 h 1939278"/>
              <a:gd name="connsiteX520" fmla="*/ 1854570 w 6170723"/>
              <a:gd name="connsiteY520" fmla="*/ 1643496 h 1939278"/>
              <a:gd name="connsiteX521" fmla="*/ 3088303 w 6170723"/>
              <a:gd name="connsiteY521" fmla="*/ 1636198 h 1939278"/>
              <a:gd name="connsiteX522" fmla="*/ 3146947 w 6170723"/>
              <a:gd name="connsiteY522" fmla="*/ 1650064 h 1939278"/>
              <a:gd name="connsiteX523" fmla="*/ 3148273 w 6170723"/>
              <a:gd name="connsiteY523" fmla="*/ 1639148 h 1939278"/>
              <a:gd name="connsiteX524" fmla="*/ 3088303 w 6170723"/>
              <a:gd name="connsiteY524" fmla="*/ 1636198 h 1939278"/>
              <a:gd name="connsiteX525" fmla="*/ 2281657 w 6170723"/>
              <a:gd name="connsiteY525" fmla="*/ 1631326 h 1939278"/>
              <a:gd name="connsiteX526" fmla="*/ 2282717 w 6170723"/>
              <a:gd name="connsiteY526" fmla="*/ 1639435 h 1939278"/>
              <a:gd name="connsiteX527" fmla="*/ 2066123 w 6170723"/>
              <a:gd name="connsiteY527" fmla="*/ 1640166 h 1939278"/>
              <a:gd name="connsiteX528" fmla="*/ 2249288 w 6170723"/>
              <a:gd name="connsiteY528" fmla="*/ 1632657 h 1939278"/>
              <a:gd name="connsiteX529" fmla="*/ 2281657 w 6170723"/>
              <a:gd name="connsiteY529" fmla="*/ 1631326 h 1939278"/>
              <a:gd name="connsiteX530" fmla="*/ 3049978 w 6170723"/>
              <a:gd name="connsiteY530" fmla="*/ 1628358 h 1939278"/>
              <a:gd name="connsiteX531" fmla="*/ 3038655 w 6170723"/>
              <a:gd name="connsiteY531" fmla="*/ 1629060 h 1939278"/>
              <a:gd name="connsiteX532" fmla="*/ 3057867 w 6170723"/>
              <a:gd name="connsiteY532" fmla="*/ 1632084 h 1939278"/>
              <a:gd name="connsiteX533" fmla="*/ 3049978 w 6170723"/>
              <a:gd name="connsiteY533" fmla="*/ 1628358 h 1939278"/>
              <a:gd name="connsiteX534" fmla="*/ 1361869 w 6170723"/>
              <a:gd name="connsiteY534" fmla="*/ 1623276 h 1939278"/>
              <a:gd name="connsiteX535" fmla="*/ 1327915 w 6170723"/>
              <a:gd name="connsiteY535" fmla="*/ 1633176 h 1939278"/>
              <a:gd name="connsiteX536" fmla="*/ 1330295 w 6170723"/>
              <a:gd name="connsiteY536" fmla="*/ 1651741 h 1939278"/>
              <a:gd name="connsiteX537" fmla="*/ 1392800 w 6170723"/>
              <a:gd name="connsiteY537" fmla="*/ 1676085 h 1939278"/>
              <a:gd name="connsiteX538" fmla="*/ 1458516 w 6170723"/>
              <a:gd name="connsiteY538" fmla="*/ 1659384 h 1939278"/>
              <a:gd name="connsiteX539" fmla="*/ 1441653 w 6170723"/>
              <a:gd name="connsiteY539" fmla="*/ 1656090 h 1939278"/>
              <a:gd name="connsiteX540" fmla="*/ 1442371 w 6170723"/>
              <a:gd name="connsiteY540" fmla="*/ 1639705 h 1939278"/>
              <a:gd name="connsiteX541" fmla="*/ 1490959 w 6170723"/>
              <a:gd name="connsiteY541" fmla="*/ 1638734 h 1939278"/>
              <a:gd name="connsiteX542" fmla="*/ 1492737 w 6170723"/>
              <a:gd name="connsiteY542" fmla="*/ 1630457 h 1939278"/>
              <a:gd name="connsiteX543" fmla="*/ 1356835 w 6170723"/>
              <a:gd name="connsiteY543" fmla="*/ 1647911 h 1939278"/>
              <a:gd name="connsiteX544" fmla="*/ 1352262 w 6170723"/>
              <a:gd name="connsiteY544" fmla="*/ 1632448 h 1939278"/>
              <a:gd name="connsiteX545" fmla="*/ 1361869 w 6170723"/>
              <a:gd name="connsiteY545" fmla="*/ 1623276 h 1939278"/>
              <a:gd name="connsiteX546" fmla="*/ 1316561 w 6170723"/>
              <a:gd name="connsiteY546" fmla="*/ 1617717 h 1939278"/>
              <a:gd name="connsiteX547" fmla="*/ 1310549 w 6170723"/>
              <a:gd name="connsiteY547" fmla="*/ 1623926 h 1939278"/>
              <a:gd name="connsiteX548" fmla="*/ 1326055 w 6170723"/>
              <a:gd name="connsiteY548" fmla="*/ 1619303 h 1939278"/>
              <a:gd name="connsiteX549" fmla="*/ 1316561 w 6170723"/>
              <a:gd name="connsiteY549" fmla="*/ 1617717 h 1939278"/>
              <a:gd name="connsiteX550" fmla="*/ 5072610 w 6170723"/>
              <a:gd name="connsiteY550" fmla="*/ 1617406 h 1939278"/>
              <a:gd name="connsiteX551" fmla="*/ 5072992 w 6170723"/>
              <a:gd name="connsiteY551" fmla="*/ 1617995 h 1939278"/>
              <a:gd name="connsiteX552" fmla="*/ 5071060 w 6170723"/>
              <a:gd name="connsiteY552" fmla="*/ 1623440 h 1939278"/>
              <a:gd name="connsiteX553" fmla="*/ 4626865 w 6170723"/>
              <a:gd name="connsiteY553" fmla="*/ 1664306 h 1939278"/>
              <a:gd name="connsiteX554" fmla="*/ 4212582 w 6170723"/>
              <a:gd name="connsiteY554" fmla="*/ 1641757 h 1939278"/>
              <a:gd name="connsiteX555" fmla="*/ 4008242 w 6170723"/>
              <a:gd name="connsiteY555" fmla="*/ 1632852 h 1939278"/>
              <a:gd name="connsiteX556" fmla="*/ 3934507 w 6170723"/>
              <a:gd name="connsiteY556" fmla="*/ 1628787 h 1939278"/>
              <a:gd name="connsiteX557" fmla="*/ 4753996 w 6170723"/>
              <a:gd name="connsiteY557" fmla="*/ 1645007 h 1939278"/>
              <a:gd name="connsiteX558" fmla="*/ 5072610 w 6170723"/>
              <a:gd name="connsiteY558" fmla="*/ 1617406 h 1939278"/>
              <a:gd name="connsiteX559" fmla="*/ 2791564 w 6170723"/>
              <a:gd name="connsiteY559" fmla="*/ 1614360 h 1939278"/>
              <a:gd name="connsiteX560" fmla="*/ 2819850 w 6170723"/>
              <a:gd name="connsiteY560" fmla="*/ 1627036 h 1939278"/>
              <a:gd name="connsiteX561" fmla="*/ 2841099 w 6170723"/>
              <a:gd name="connsiteY561" fmla="*/ 1624130 h 1939278"/>
              <a:gd name="connsiteX562" fmla="*/ 3595054 w 6170723"/>
              <a:gd name="connsiteY562" fmla="*/ 1700084 h 1939278"/>
              <a:gd name="connsiteX563" fmla="*/ 3594758 w 6170723"/>
              <a:gd name="connsiteY563" fmla="*/ 1700276 h 1939278"/>
              <a:gd name="connsiteX564" fmla="*/ 3595365 w 6170723"/>
              <a:gd name="connsiteY564" fmla="*/ 1705747 h 1939278"/>
              <a:gd name="connsiteX565" fmla="*/ 3404821 w 6170723"/>
              <a:gd name="connsiteY565" fmla="*/ 1716791 h 1939278"/>
              <a:gd name="connsiteX566" fmla="*/ 3186299 w 6170723"/>
              <a:gd name="connsiteY566" fmla="*/ 1701595 h 1939278"/>
              <a:gd name="connsiteX567" fmla="*/ 3031907 w 6170723"/>
              <a:gd name="connsiteY567" fmla="*/ 1678270 h 1939278"/>
              <a:gd name="connsiteX568" fmla="*/ 2856793 w 6170723"/>
              <a:gd name="connsiteY568" fmla="*/ 1641170 h 1939278"/>
              <a:gd name="connsiteX569" fmla="*/ 2812176 w 6170723"/>
              <a:gd name="connsiteY569" fmla="*/ 1630765 h 1939278"/>
              <a:gd name="connsiteX570" fmla="*/ 2783516 w 6170723"/>
              <a:gd name="connsiteY570" fmla="*/ 1618375 h 1939278"/>
              <a:gd name="connsiteX571" fmla="*/ 2791564 w 6170723"/>
              <a:gd name="connsiteY571" fmla="*/ 1614360 h 1939278"/>
              <a:gd name="connsiteX572" fmla="*/ 3134060 w 6170723"/>
              <a:gd name="connsiteY572" fmla="*/ 1614025 h 1939278"/>
              <a:gd name="connsiteX573" fmla="*/ 3113071 w 6170723"/>
              <a:gd name="connsiteY573" fmla="*/ 1619277 h 1939278"/>
              <a:gd name="connsiteX574" fmla="*/ 3134060 w 6170723"/>
              <a:gd name="connsiteY574" fmla="*/ 1614025 h 1939278"/>
              <a:gd name="connsiteX575" fmla="*/ 5145407 w 6170723"/>
              <a:gd name="connsiteY575" fmla="*/ 1611608 h 1939278"/>
              <a:gd name="connsiteX576" fmla="*/ 5146467 w 6170723"/>
              <a:gd name="connsiteY576" fmla="*/ 1619718 h 1939278"/>
              <a:gd name="connsiteX577" fmla="*/ 5089752 w 6170723"/>
              <a:gd name="connsiteY577" fmla="*/ 1621777 h 1939278"/>
              <a:gd name="connsiteX578" fmla="*/ 5145304 w 6170723"/>
              <a:gd name="connsiteY578" fmla="*/ 1612095 h 1939278"/>
              <a:gd name="connsiteX579" fmla="*/ 4155026 w 6170723"/>
              <a:gd name="connsiteY579" fmla="*/ 1607703 h 1939278"/>
              <a:gd name="connsiteX580" fmla="*/ 4174510 w 6170723"/>
              <a:gd name="connsiteY580" fmla="*/ 1617463 h 1939278"/>
              <a:gd name="connsiteX581" fmla="*/ 4130500 w 6170723"/>
              <a:gd name="connsiteY581" fmla="*/ 1612529 h 1939278"/>
              <a:gd name="connsiteX582" fmla="*/ 4155026 w 6170723"/>
              <a:gd name="connsiteY582" fmla="*/ 1607703 h 1939278"/>
              <a:gd name="connsiteX583" fmla="*/ 3477209 w 6170723"/>
              <a:gd name="connsiteY583" fmla="*/ 1607357 h 1939278"/>
              <a:gd name="connsiteX584" fmla="*/ 3302622 w 6170723"/>
              <a:gd name="connsiteY584" fmla="*/ 1616418 h 1939278"/>
              <a:gd name="connsiteX585" fmla="*/ 3197579 w 6170723"/>
              <a:gd name="connsiteY585" fmla="*/ 1621792 h 1939278"/>
              <a:gd name="connsiteX586" fmla="*/ 3475467 w 6170723"/>
              <a:gd name="connsiteY586" fmla="*/ 1613097 h 1939278"/>
              <a:gd name="connsiteX587" fmla="*/ 3477400 w 6170723"/>
              <a:gd name="connsiteY587" fmla="*/ 1607652 h 1939278"/>
              <a:gd name="connsiteX588" fmla="*/ 3492679 w 6170723"/>
              <a:gd name="connsiteY588" fmla="*/ 1603922 h 1939278"/>
              <a:gd name="connsiteX589" fmla="*/ 3480654 w 6170723"/>
              <a:gd name="connsiteY589" fmla="*/ 1612661 h 1939278"/>
              <a:gd name="connsiteX590" fmla="*/ 3542399 w 6170723"/>
              <a:gd name="connsiteY590" fmla="*/ 1607336 h 1939278"/>
              <a:gd name="connsiteX591" fmla="*/ 3492679 w 6170723"/>
              <a:gd name="connsiteY591" fmla="*/ 1603922 h 1939278"/>
              <a:gd name="connsiteX592" fmla="*/ 5228403 w 6170723"/>
              <a:gd name="connsiteY592" fmla="*/ 1603375 h 1939278"/>
              <a:gd name="connsiteX593" fmla="*/ 5150698 w 6170723"/>
              <a:gd name="connsiteY593" fmla="*/ 1610685 h 1939278"/>
              <a:gd name="connsiteX594" fmla="*/ 5228403 w 6170723"/>
              <a:gd name="connsiteY594" fmla="*/ 1603375 h 1939278"/>
              <a:gd name="connsiteX595" fmla="*/ 2965011 w 6170723"/>
              <a:gd name="connsiteY595" fmla="*/ 1601894 h 1939278"/>
              <a:gd name="connsiteX596" fmla="*/ 2948967 w 6170723"/>
              <a:gd name="connsiteY596" fmla="*/ 1605609 h 1939278"/>
              <a:gd name="connsiteX597" fmla="*/ 2998164 w 6170723"/>
              <a:gd name="connsiteY597" fmla="*/ 1610110 h 1939278"/>
              <a:gd name="connsiteX598" fmla="*/ 2971276 w 6170723"/>
              <a:gd name="connsiteY598" fmla="*/ 1610812 h 1939278"/>
              <a:gd name="connsiteX599" fmla="*/ 2965011 w 6170723"/>
              <a:gd name="connsiteY599" fmla="*/ 1601894 h 1939278"/>
              <a:gd name="connsiteX600" fmla="*/ 5251396 w 6170723"/>
              <a:gd name="connsiteY600" fmla="*/ 1601534 h 1939278"/>
              <a:gd name="connsiteX601" fmla="*/ 5271700 w 6170723"/>
              <a:gd name="connsiteY601" fmla="*/ 1603326 h 1939278"/>
              <a:gd name="connsiteX602" fmla="*/ 5232107 w 6170723"/>
              <a:gd name="connsiteY602" fmla="*/ 1611024 h 1939278"/>
              <a:gd name="connsiteX603" fmla="*/ 5251396 w 6170723"/>
              <a:gd name="connsiteY603" fmla="*/ 1601534 h 1939278"/>
              <a:gd name="connsiteX604" fmla="*/ 1380547 w 6170723"/>
              <a:gd name="connsiteY604" fmla="*/ 1601511 h 1939278"/>
              <a:gd name="connsiteX605" fmla="*/ 1364744 w 6170723"/>
              <a:gd name="connsiteY605" fmla="*/ 1606326 h 1939278"/>
              <a:gd name="connsiteX606" fmla="*/ 1380547 w 6170723"/>
              <a:gd name="connsiteY606" fmla="*/ 1601511 h 1939278"/>
              <a:gd name="connsiteX607" fmla="*/ 5312164 w 6170723"/>
              <a:gd name="connsiteY607" fmla="*/ 1594539 h 1939278"/>
              <a:gd name="connsiteX608" fmla="*/ 5335345 w 6170723"/>
              <a:gd name="connsiteY608" fmla="*/ 1595092 h 1939278"/>
              <a:gd name="connsiteX609" fmla="*/ 5293106 w 6170723"/>
              <a:gd name="connsiteY609" fmla="*/ 1603249 h 1939278"/>
              <a:gd name="connsiteX610" fmla="*/ 5312164 w 6170723"/>
              <a:gd name="connsiteY610" fmla="*/ 1594539 h 1939278"/>
              <a:gd name="connsiteX611" fmla="*/ 1864292 w 6170723"/>
              <a:gd name="connsiteY611" fmla="*/ 1591098 h 1939278"/>
              <a:gd name="connsiteX612" fmla="*/ 1863542 w 6170723"/>
              <a:gd name="connsiteY612" fmla="*/ 1591562 h 1939278"/>
              <a:gd name="connsiteX613" fmla="*/ 1800687 w 6170723"/>
              <a:gd name="connsiteY613" fmla="*/ 1602823 h 1939278"/>
              <a:gd name="connsiteX614" fmla="*/ 1601412 w 6170723"/>
              <a:gd name="connsiteY614" fmla="*/ 1652051 h 1939278"/>
              <a:gd name="connsiteX615" fmla="*/ 1596116 w 6170723"/>
              <a:gd name="connsiteY615" fmla="*/ 1674343 h 1939278"/>
              <a:gd name="connsiteX616" fmla="*/ 1774069 w 6170723"/>
              <a:gd name="connsiteY616" fmla="*/ 1627066 h 1939278"/>
              <a:gd name="connsiteX617" fmla="*/ 1848240 w 6170723"/>
              <a:gd name="connsiteY617" fmla="*/ 1600994 h 1939278"/>
              <a:gd name="connsiteX618" fmla="*/ 1863542 w 6170723"/>
              <a:gd name="connsiteY618" fmla="*/ 1591562 h 1939278"/>
              <a:gd name="connsiteX619" fmla="*/ 1864484 w 6170723"/>
              <a:gd name="connsiteY619" fmla="*/ 1591394 h 1939278"/>
              <a:gd name="connsiteX620" fmla="*/ 1421917 w 6170723"/>
              <a:gd name="connsiteY620" fmla="*/ 1585537 h 1939278"/>
              <a:gd name="connsiteX621" fmla="*/ 1398735 w 6170723"/>
              <a:gd name="connsiteY621" fmla="*/ 1593889 h 1939278"/>
              <a:gd name="connsiteX622" fmla="*/ 1407435 w 6170723"/>
              <a:gd name="connsiteY622" fmla="*/ 1600806 h 1939278"/>
              <a:gd name="connsiteX623" fmla="*/ 1421917 w 6170723"/>
              <a:gd name="connsiteY623" fmla="*/ 1585537 h 1939278"/>
              <a:gd name="connsiteX624" fmla="*/ 2912742 w 6170723"/>
              <a:gd name="connsiteY624" fmla="*/ 1575091 h 1939278"/>
              <a:gd name="connsiteX625" fmla="*/ 2891753 w 6170723"/>
              <a:gd name="connsiteY625" fmla="*/ 1580342 h 1939278"/>
              <a:gd name="connsiteX626" fmla="*/ 2919092 w 6170723"/>
              <a:gd name="connsiteY626" fmla="*/ 1582278 h 1939278"/>
              <a:gd name="connsiteX627" fmla="*/ 2912742 w 6170723"/>
              <a:gd name="connsiteY627" fmla="*/ 1575091 h 1939278"/>
              <a:gd name="connsiteX628" fmla="*/ 5452327 w 6170723"/>
              <a:gd name="connsiteY628" fmla="*/ 1573396 h 1939278"/>
              <a:gd name="connsiteX629" fmla="*/ 5476727 w 6170723"/>
              <a:gd name="connsiteY629" fmla="*/ 1577012 h 1939278"/>
              <a:gd name="connsiteX630" fmla="*/ 5351598 w 6170723"/>
              <a:gd name="connsiteY630" fmla="*/ 1592915 h 1939278"/>
              <a:gd name="connsiteX631" fmla="*/ 5452327 w 6170723"/>
              <a:gd name="connsiteY631" fmla="*/ 1573396 h 1939278"/>
              <a:gd name="connsiteX632" fmla="*/ 1614118 w 6170723"/>
              <a:gd name="connsiteY632" fmla="*/ 1560848 h 1939278"/>
              <a:gd name="connsiteX633" fmla="*/ 1574681 w 6170723"/>
              <a:gd name="connsiteY633" fmla="*/ 1571376 h 1939278"/>
              <a:gd name="connsiteX634" fmla="*/ 1614118 w 6170723"/>
              <a:gd name="connsiteY634" fmla="*/ 1560848 h 1939278"/>
              <a:gd name="connsiteX635" fmla="*/ 3725288 w 6170723"/>
              <a:gd name="connsiteY635" fmla="*/ 1552775 h 1939278"/>
              <a:gd name="connsiteX636" fmla="*/ 3761400 w 6170723"/>
              <a:gd name="connsiteY636" fmla="*/ 1559801 h 1939278"/>
              <a:gd name="connsiteX637" fmla="*/ 3682828 w 6170723"/>
              <a:gd name="connsiteY637" fmla="*/ 1559296 h 1939278"/>
              <a:gd name="connsiteX638" fmla="*/ 3725288 w 6170723"/>
              <a:gd name="connsiteY638" fmla="*/ 1552775 h 1939278"/>
              <a:gd name="connsiteX639" fmla="*/ 3854425 w 6170723"/>
              <a:gd name="connsiteY639" fmla="*/ 1547563 h 1939278"/>
              <a:gd name="connsiteX640" fmla="*/ 3852197 w 6170723"/>
              <a:gd name="connsiteY640" fmla="*/ 1553200 h 1939278"/>
              <a:gd name="connsiteX641" fmla="*/ 3852388 w 6170723"/>
              <a:gd name="connsiteY641" fmla="*/ 1553494 h 1939278"/>
              <a:gd name="connsiteX642" fmla="*/ 3766851 w 6170723"/>
              <a:gd name="connsiteY642" fmla="*/ 1561701 h 1939278"/>
              <a:gd name="connsiteX643" fmla="*/ 3854425 w 6170723"/>
              <a:gd name="connsiteY643" fmla="*/ 1547563 h 1939278"/>
              <a:gd name="connsiteX644" fmla="*/ 2901551 w 6170723"/>
              <a:gd name="connsiteY644" fmla="*/ 1544021 h 1939278"/>
              <a:gd name="connsiteX645" fmla="*/ 2901245 w 6170723"/>
              <a:gd name="connsiteY645" fmla="*/ 1544433 h 1939278"/>
              <a:gd name="connsiteX646" fmla="*/ 2901054 w 6170723"/>
              <a:gd name="connsiteY646" fmla="*/ 1544138 h 1939278"/>
              <a:gd name="connsiteX647" fmla="*/ 5610249 w 6170723"/>
              <a:gd name="connsiteY647" fmla="*/ 1540993 h 1939278"/>
              <a:gd name="connsiteX648" fmla="*/ 5534924 w 6170723"/>
              <a:gd name="connsiteY648" fmla="*/ 1566867 h 1939278"/>
              <a:gd name="connsiteX649" fmla="*/ 5610249 w 6170723"/>
              <a:gd name="connsiteY649" fmla="*/ 1540993 h 1939278"/>
              <a:gd name="connsiteX650" fmla="*/ 1910772 w 6170723"/>
              <a:gd name="connsiteY650" fmla="*/ 1531168 h 1939278"/>
              <a:gd name="connsiteX651" fmla="*/ 1603423 w 6170723"/>
              <a:gd name="connsiteY651" fmla="*/ 1605918 h 1939278"/>
              <a:gd name="connsiteX652" fmla="*/ 1604141 w 6170723"/>
              <a:gd name="connsiteY652" fmla="*/ 1589531 h 1939278"/>
              <a:gd name="connsiteX653" fmla="*/ 1666151 w 6170723"/>
              <a:gd name="connsiteY653" fmla="*/ 1565182 h 1939278"/>
              <a:gd name="connsiteX654" fmla="*/ 1581223 w 6170723"/>
              <a:gd name="connsiteY654" fmla="*/ 1578859 h 1939278"/>
              <a:gd name="connsiteX655" fmla="*/ 1585381 w 6170723"/>
              <a:gd name="connsiteY655" fmla="*/ 1589147 h 1939278"/>
              <a:gd name="connsiteX656" fmla="*/ 1543142 w 6170723"/>
              <a:gd name="connsiteY656" fmla="*/ 1597305 h 1939278"/>
              <a:gd name="connsiteX657" fmla="*/ 1532816 w 6170723"/>
              <a:gd name="connsiteY657" fmla="*/ 1622862 h 1939278"/>
              <a:gd name="connsiteX658" fmla="*/ 1545674 w 6170723"/>
              <a:gd name="connsiteY658" fmla="*/ 1640068 h 1939278"/>
              <a:gd name="connsiteX659" fmla="*/ 1530322 w 6170723"/>
              <a:gd name="connsiteY659" fmla="*/ 1647525 h 1939278"/>
              <a:gd name="connsiteX660" fmla="*/ 1555885 w 6170723"/>
              <a:gd name="connsiteY660" fmla="*/ 1657736 h 1939278"/>
              <a:gd name="connsiteX661" fmla="*/ 1590111 w 6170723"/>
              <a:gd name="connsiteY661" fmla="*/ 1607441 h 1939278"/>
              <a:gd name="connsiteX662" fmla="*/ 1593364 w 6170723"/>
              <a:gd name="connsiteY662" fmla="*/ 1612450 h 1939278"/>
              <a:gd name="connsiteX663" fmla="*/ 1582169 w 6170723"/>
              <a:gd name="connsiteY663" fmla="*/ 1630193 h 1939278"/>
              <a:gd name="connsiteX664" fmla="*/ 1910772 w 6170723"/>
              <a:gd name="connsiteY664" fmla="*/ 1531168 h 1939278"/>
              <a:gd name="connsiteX665" fmla="*/ 4290876 w 6170723"/>
              <a:gd name="connsiteY665" fmla="*/ 1529735 h 1939278"/>
              <a:gd name="connsiteX666" fmla="*/ 4310383 w 6170723"/>
              <a:gd name="connsiteY666" fmla="*/ 1532567 h 1939278"/>
              <a:gd name="connsiteX667" fmla="*/ 4313481 w 6170723"/>
              <a:gd name="connsiteY667" fmla="*/ 1534745 h 1939278"/>
              <a:gd name="connsiteX668" fmla="*/ 4314088 w 6170723"/>
              <a:gd name="connsiteY668" fmla="*/ 1540215 h 1939278"/>
              <a:gd name="connsiteX669" fmla="*/ 3857909 w 6170723"/>
              <a:gd name="connsiteY669" fmla="*/ 1550322 h 1939278"/>
              <a:gd name="connsiteX670" fmla="*/ 3857422 w 6170723"/>
              <a:gd name="connsiteY670" fmla="*/ 1550220 h 1939278"/>
              <a:gd name="connsiteX671" fmla="*/ 4018729 w 6170723"/>
              <a:gd name="connsiteY671" fmla="*/ 1540147 h 1939278"/>
              <a:gd name="connsiteX672" fmla="*/ 4212564 w 6170723"/>
              <a:gd name="connsiteY672" fmla="*/ 1531574 h 1939278"/>
              <a:gd name="connsiteX673" fmla="*/ 4290876 w 6170723"/>
              <a:gd name="connsiteY673" fmla="*/ 1529735 h 1939278"/>
              <a:gd name="connsiteX674" fmla="*/ 5299233 w 6170723"/>
              <a:gd name="connsiteY674" fmla="*/ 1521348 h 1939278"/>
              <a:gd name="connsiteX675" fmla="*/ 5299720 w 6170723"/>
              <a:gd name="connsiteY675" fmla="*/ 1521450 h 1939278"/>
              <a:gd name="connsiteX676" fmla="*/ 5299164 w 6170723"/>
              <a:gd name="connsiteY676" fmla="*/ 1521377 h 1939278"/>
              <a:gd name="connsiteX677" fmla="*/ 5275383 w 6170723"/>
              <a:gd name="connsiteY677" fmla="*/ 1518226 h 1939278"/>
              <a:gd name="connsiteX678" fmla="*/ 5299164 w 6170723"/>
              <a:gd name="connsiteY678" fmla="*/ 1521377 h 1939278"/>
              <a:gd name="connsiteX679" fmla="*/ 5279119 w 6170723"/>
              <a:gd name="connsiteY679" fmla="*/ 1529646 h 1939278"/>
              <a:gd name="connsiteX680" fmla="*/ 5256994 w 6170723"/>
              <a:gd name="connsiteY680" fmla="*/ 1529506 h 1939278"/>
              <a:gd name="connsiteX681" fmla="*/ 5154783 w 6170723"/>
              <a:gd name="connsiteY681" fmla="*/ 1556084 h 1939278"/>
              <a:gd name="connsiteX682" fmla="*/ 5074885 w 6170723"/>
              <a:gd name="connsiteY682" fmla="*/ 1566494 h 1939278"/>
              <a:gd name="connsiteX683" fmla="*/ 5023494 w 6170723"/>
              <a:gd name="connsiteY683" fmla="*/ 1565095 h 1939278"/>
              <a:gd name="connsiteX684" fmla="*/ 4883436 w 6170723"/>
              <a:gd name="connsiteY684" fmla="*/ 1572261 h 1939278"/>
              <a:gd name="connsiteX685" fmla="*/ 4608649 w 6170723"/>
              <a:gd name="connsiteY685" fmla="*/ 1561764 h 1939278"/>
              <a:gd name="connsiteX686" fmla="*/ 4595337 w 6170723"/>
              <a:gd name="connsiteY686" fmla="*/ 1563287 h 1939278"/>
              <a:gd name="connsiteX687" fmla="*/ 4333101 w 6170723"/>
              <a:gd name="connsiteY687" fmla="*/ 1542963 h 1939278"/>
              <a:gd name="connsiteX688" fmla="*/ 4328832 w 6170723"/>
              <a:gd name="connsiteY688" fmla="*/ 1542541 h 1939278"/>
              <a:gd name="connsiteX689" fmla="*/ 4330004 w 6170723"/>
              <a:gd name="connsiteY689" fmla="*/ 1540785 h 1939278"/>
              <a:gd name="connsiteX690" fmla="*/ 4549851 w 6170723"/>
              <a:gd name="connsiteY690" fmla="*/ 1545067 h 1939278"/>
              <a:gd name="connsiteX691" fmla="*/ 4561683 w 6170723"/>
              <a:gd name="connsiteY691" fmla="*/ 1551627 h 1939278"/>
              <a:gd name="connsiteX692" fmla="*/ 5198382 w 6170723"/>
              <a:gd name="connsiteY692" fmla="*/ 1534473 h 1939278"/>
              <a:gd name="connsiteX693" fmla="*/ 5275383 w 6170723"/>
              <a:gd name="connsiteY693" fmla="*/ 1518226 h 1939278"/>
              <a:gd name="connsiteX694" fmla="*/ 2826468 w 6170723"/>
              <a:gd name="connsiteY694" fmla="*/ 1517951 h 1939278"/>
              <a:gd name="connsiteX695" fmla="*/ 2813524 w 6170723"/>
              <a:gd name="connsiteY695" fmla="*/ 1520124 h 1939278"/>
              <a:gd name="connsiteX696" fmla="*/ 2825964 w 6170723"/>
              <a:gd name="connsiteY696" fmla="*/ 1532155 h 1939278"/>
              <a:gd name="connsiteX697" fmla="*/ 2843700 w 6170723"/>
              <a:gd name="connsiteY697" fmla="*/ 1521894 h 1939278"/>
              <a:gd name="connsiteX698" fmla="*/ 2843509 w 6170723"/>
              <a:gd name="connsiteY698" fmla="*/ 1521600 h 1939278"/>
              <a:gd name="connsiteX699" fmla="*/ 2826468 w 6170723"/>
              <a:gd name="connsiteY699" fmla="*/ 1517951 h 1939278"/>
              <a:gd name="connsiteX700" fmla="*/ 3193238 w 6170723"/>
              <a:gd name="connsiteY700" fmla="*/ 1498508 h 1939278"/>
              <a:gd name="connsiteX701" fmla="*/ 3011129 w 6170723"/>
              <a:gd name="connsiteY701" fmla="*/ 1535496 h 1939278"/>
              <a:gd name="connsiteX702" fmla="*/ 2923655 w 6170723"/>
              <a:gd name="connsiteY702" fmla="*/ 1538809 h 1939278"/>
              <a:gd name="connsiteX703" fmla="*/ 2901551 w 6170723"/>
              <a:gd name="connsiteY703" fmla="*/ 1544021 h 1939278"/>
              <a:gd name="connsiteX704" fmla="*/ 2902677 w 6170723"/>
              <a:gd name="connsiteY704" fmla="*/ 1542508 h 1939278"/>
              <a:gd name="connsiteX705" fmla="*/ 2898445 w 6170723"/>
              <a:gd name="connsiteY705" fmla="*/ 1542063 h 1939278"/>
              <a:gd name="connsiteX706" fmla="*/ 2893414 w 6170723"/>
              <a:gd name="connsiteY706" fmla="*/ 1545329 h 1939278"/>
              <a:gd name="connsiteX707" fmla="*/ 3346762 w 6170723"/>
              <a:gd name="connsiteY707" fmla="*/ 1514019 h 1939278"/>
              <a:gd name="connsiteX708" fmla="*/ 3189268 w 6170723"/>
              <a:gd name="connsiteY708" fmla="*/ 1509885 h 1939278"/>
              <a:gd name="connsiteX709" fmla="*/ 3193238 w 6170723"/>
              <a:gd name="connsiteY709" fmla="*/ 1498508 h 1939278"/>
              <a:gd name="connsiteX710" fmla="*/ 1956534 w 6170723"/>
              <a:gd name="connsiteY710" fmla="*/ 1487625 h 1939278"/>
              <a:gd name="connsiteX711" fmla="*/ 1855832 w 6170723"/>
              <a:gd name="connsiteY711" fmla="*/ 1524952 h 1939278"/>
              <a:gd name="connsiteX712" fmla="*/ 1977969 w 6170723"/>
              <a:gd name="connsiteY712" fmla="*/ 1506382 h 1939278"/>
              <a:gd name="connsiteX713" fmla="*/ 1956534 w 6170723"/>
              <a:gd name="connsiteY713" fmla="*/ 1487625 h 1939278"/>
              <a:gd name="connsiteX714" fmla="*/ 3197466 w 6170723"/>
              <a:gd name="connsiteY714" fmla="*/ 1486980 h 1939278"/>
              <a:gd name="connsiteX715" fmla="*/ 3189384 w 6170723"/>
              <a:gd name="connsiteY715" fmla="*/ 1489850 h 1939278"/>
              <a:gd name="connsiteX716" fmla="*/ 3192335 w 6170723"/>
              <a:gd name="connsiteY716" fmla="*/ 1493230 h 1939278"/>
              <a:gd name="connsiteX717" fmla="*/ 3205492 w 6170723"/>
              <a:gd name="connsiteY717" fmla="*/ 1488875 h 1939278"/>
              <a:gd name="connsiteX718" fmla="*/ 3197466 w 6170723"/>
              <a:gd name="connsiteY718" fmla="*/ 1486980 h 1939278"/>
              <a:gd name="connsiteX719" fmla="*/ 2016278 w 6170723"/>
              <a:gd name="connsiteY719" fmla="*/ 1485694 h 1939278"/>
              <a:gd name="connsiteX720" fmla="*/ 2003120 w 6170723"/>
              <a:gd name="connsiteY720" fmla="*/ 1490049 h 1939278"/>
              <a:gd name="connsiteX721" fmla="*/ 2009019 w 6170723"/>
              <a:gd name="connsiteY721" fmla="*/ 1494597 h 1939278"/>
              <a:gd name="connsiteX722" fmla="*/ 2015412 w 6170723"/>
              <a:gd name="connsiteY722" fmla="*/ 1493430 h 1939278"/>
              <a:gd name="connsiteX723" fmla="*/ 2019340 w 6170723"/>
              <a:gd name="connsiteY723" fmla="*/ 1490409 h 1939278"/>
              <a:gd name="connsiteX724" fmla="*/ 3860158 w 6170723"/>
              <a:gd name="connsiteY724" fmla="*/ 1480213 h 1939278"/>
              <a:gd name="connsiteX725" fmla="*/ 3887065 w 6170723"/>
              <a:gd name="connsiteY725" fmla="*/ 1484479 h 1939278"/>
              <a:gd name="connsiteX726" fmla="*/ 3854695 w 6170723"/>
              <a:gd name="connsiteY726" fmla="*/ 1485809 h 1939278"/>
              <a:gd name="connsiteX727" fmla="*/ 3860158 w 6170723"/>
              <a:gd name="connsiteY727" fmla="*/ 1480213 h 1939278"/>
              <a:gd name="connsiteX728" fmla="*/ 3380976 w 6170723"/>
              <a:gd name="connsiteY728" fmla="*/ 1460955 h 1939278"/>
              <a:gd name="connsiteX729" fmla="*/ 3370926 w 6170723"/>
              <a:gd name="connsiteY729" fmla="*/ 1470256 h 1939278"/>
              <a:gd name="connsiteX730" fmla="*/ 3396754 w 6170723"/>
              <a:gd name="connsiteY730" fmla="*/ 1461444 h 1939278"/>
              <a:gd name="connsiteX731" fmla="*/ 3380976 w 6170723"/>
              <a:gd name="connsiteY731" fmla="*/ 1460955 h 1939278"/>
              <a:gd name="connsiteX732" fmla="*/ 3763134 w 6170723"/>
              <a:gd name="connsiteY732" fmla="*/ 1444472 h 1939278"/>
              <a:gd name="connsiteX733" fmla="*/ 3750691 w 6170723"/>
              <a:gd name="connsiteY733" fmla="*/ 1447220 h 1939278"/>
              <a:gd name="connsiteX734" fmla="*/ 3750118 w 6170723"/>
              <a:gd name="connsiteY734" fmla="*/ 1451075 h 1939278"/>
              <a:gd name="connsiteX735" fmla="*/ 3776398 w 6170723"/>
              <a:gd name="connsiteY735" fmla="*/ 1444901 h 1939278"/>
              <a:gd name="connsiteX736" fmla="*/ 3763134 w 6170723"/>
              <a:gd name="connsiteY736" fmla="*/ 1444472 h 1939278"/>
              <a:gd name="connsiteX737" fmla="*/ 931479 w 6170723"/>
              <a:gd name="connsiteY737" fmla="*/ 1443179 h 1939278"/>
              <a:gd name="connsiteX738" fmla="*/ 915365 w 6170723"/>
              <a:gd name="connsiteY738" fmla="*/ 1453028 h 1939278"/>
              <a:gd name="connsiteX739" fmla="*/ 831521 w 6170723"/>
              <a:gd name="connsiteY739" fmla="*/ 1464116 h 1939278"/>
              <a:gd name="connsiteX740" fmla="*/ 870664 w 6170723"/>
              <a:gd name="connsiteY740" fmla="*/ 1453780 h 1939278"/>
              <a:gd name="connsiteX741" fmla="*/ 902664 w 6170723"/>
              <a:gd name="connsiteY741" fmla="*/ 1448237 h 1939278"/>
              <a:gd name="connsiteX742" fmla="*/ 931801 w 6170723"/>
              <a:gd name="connsiteY742" fmla="*/ 1442983 h 1939278"/>
              <a:gd name="connsiteX743" fmla="*/ 931505 w 6170723"/>
              <a:gd name="connsiteY743" fmla="*/ 1443176 h 1939278"/>
              <a:gd name="connsiteX744" fmla="*/ 931479 w 6170723"/>
              <a:gd name="connsiteY744" fmla="*/ 1443179 h 1939278"/>
              <a:gd name="connsiteX745" fmla="*/ 4219716 w 6170723"/>
              <a:gd name="connsiteY745" fmla="*/ 1438957 h 1939278"/>
              <a:gd name="connsiteX746" fmla="*/ 4204365 w 6170723"/>
              <a:gd name="connsiteY746" fmla="*/ 1446413 h 1939278"/>
              <a:gd name="connsiteX747" fmla="*/ 4219716 w 6170723"/>
              <a:gd name="connsiteY747" fmla="*/ 1438957 h 1939278"/>
              <a:gd name="connsiteX748" fmla="*/ 4021731 w 6170723"/>
              <a:gd name="connsiteY748" fmla="*/ 1415872 h 1939278"/>
              <a:gd name="connsiteX749" fmla="*/ 3787929 w 6170723"/>
              <a:gd name="connsiteY749" fmla="*/ 1473023 h 1939278"/>
              <a:gd name="connsiteX750" fmla="*/ 3788695 w 6170723"/>
              <a:gd name="connsiteY750" fmla="*/ 1474202 h 1939278"/>
              <a:gd name="connsiteX751" fmla="*/ 3829609 w 6170723"/>
              <a:gd name="connsiteY751" fmla="*/ 1476958 h 1939278"/>
              <a:gd name="connsiteX752" fmla="*/ 3795201 w 6170723"/>
              <a:gd name="connsiteY752" fmla="*/ 1484221 h 1939278"/>
              <a:gd name="connsiteX753" fmla="*/ 3779960 w 6170723"/>
              <a:gd name="connsiteY753" fmla="*/ 1469819 h 1939278"/>
              <a:gd name="connsiteX754" fmla="*/ 3772892 w 6170723"/>
              <a:gd name="connsiteY754" fmla="*/ 1479018 h 1939278"/>
              <a:gd name="connsiteX755" fmla="*/ 3759578 w 6170723"/>
              <a:gd name="connsiteY755" fmla="*/ 1480542 h 1939278"/>
              <a:gd name="connsiteX756" fmla="*/ 3758260 w 6170723"/>
              <a:gd name="connsiteY756" fmla="*/ 1470087 h 1939278"/>
              <a:gd name="connsiteX757" fmla="*/ 3656763 w 6170723"/>
              <a:gd name="connsiteY757" fmla="*/ 1480279 h 1939278"/>
              <a:gd name="connsiteX758" fmla="*/ 3661794 w 6170723"/>
              <a:gd name="connsiteY758" fmla="*/ 1477013 h 1939278"/>
              <a:gd name="connsiteX759" fmla="*/ 3560720 w 6170723"/>
              <a:gd name="connsiteY759" fmla="*/ 1471011 h 1939278"/>
              <a:gd name="connsiteX760" fmla="*/ 3507818 w 6170723"/>
              <a:gd name="connsiteY760" fmla="*/ 1458863 h 1939278"/>
              <a:gd name="connsiteX761" fmla="*/ 3525097 w 6170723"/>
              <a:gd name="connsiteY761" fmla="*/ 1467332 h 1939278"/>
              <a:gd name="connsiteX762" fmla="*/ 3467774 w 6170723"/>
              <a:gd name="connsiteY762" fmla="*/ 1463921 h 1939278"/>
              <a:gd name="connsiteX763" fmla="*/ 3359929 w 6170723"/>
              <a:gd name="connsiteY763" fmla="*/ 1466925 h 1939278"/>
              <a:gd name="connsiteX764" fmla="*/ 3327560 w 6170723"/>
              <a:gd name="connsiteY764" fmla="*/ 1468256 h 1939278"/>
              <a:gd name="connsiteX765" fmla="*/ 3337163 w 6170723"/>
              <a:gd name="connsiteY765" fmla="*/ 1480453 h 1939278"/>
              <a:gd name="connsiteX766" fmla="*/ 3273032 w 6170723"/>
              <a:gd name="connsiteY766" fmla="*/ 1488584 h 1939278"/>
              <a:gd name="connsiteX767" fmla="*/ 3266526 w 6170723"/>
              <a:gd name="connsiteY767" fmla="*/ 1478565 h 1939278"/>
              <a:gd name="connsiteX768" fmla="*/ 3259755 w 6170723"/>
              <a:gd name="connsiteY768" fmla="*/ 1487571 h 1939278"/>
              <a:gd name="connsiteX769" fmla="*/ 3247923 w 6170723"/>
              <a:gd name="connsiteY769" fmla="*/ 1481011 h 1939278"/>
              <a:gd name="connsiteX770" fmla="*/ 3258243 w 6170723"/>
              <a:gd name="connsiteY770" fmla="*/ 1476822 h 1939278"/>
              <a:gd name="connsiteX771" fmla="*/ 3222511 w 6170723"/>
              <a:gd name="connsiteY771" fmla="*/ 1495000 h 1939278"/>
              <a:gd name="connsiteX772" fmla="*/ 3369492 w 6170723"/>
              <a:gd name="connsiteY772" fmla="*/ 1503029 h 1939278"/>
              <a:gd name="connsiteX773" fmla="*/ 3464024 w 6170723"/>
              <a:gd name="connsiteY773" fmla="*/ 1501548 h 1939278"/>
              <a:gd name="connsiteX774" fmla="*/ 3640838 w 6170723"/>
              <a:gd name="connsiteY774" fmla="*/ 1486851 h 1939278"/>
              <a:gd name="connsiteX775" fmla="*/ 3585443 w 6170723"/>
              <a:gd name="connsiteY775" fmla="*/ 1499364 h 1939278"/>
              <a:gd name="connsiteX776" fmla="*/ 3906890 w 6170723"/>
              <a:gd name="connsiteY776" fmla="*/ 1492964 h 1939278"/>
              <a:gd name="connsiteX777" fmla="*/ 3896830 w 6170723"/>
              <a:gd name="connsiteY777" fmla="*/ 1499497 h 1939278"/>
              <a:gd name="connsiteX778" fmla="*/ 3925945 w 6170723"/>
              <a:gd name="connsiteY778" fmla="*/ 1493158 h 1939278"/>
              <a:gd name="connsiteX779" fmla="*/ 3917210 w 6170723"/>
              <a:gd name="connsiteY779" fmla="*/ 1488775 h 1939278"/>
              <a:gd name="connsiteX780" fmla="*/ 4124014 w 6170723"/>
              <a:gd name="connsiteY780" fmla="*/ 1454184 h 1939278"/>
              <a:gd name="connsiteX781" fmla="*/ 4021731 w 6170723"/>
              <a:gd name="connsiteY781" fmla="*/ 1415872 h 1939278"/>
              <a:gd name="connsiteX782" fmla="*/ 4065029 w 6170723"/>
              <a:gd name="connsiteY782" fmla="*/ 1415825 h 1939278"/>
              <a:gd name="connsiteX783" fmla="*/ 4185575 w 6170723"/>
              <a:gd name="connsiteY783" fmla="*/ 1427195 h 1939278"/>
              <a:gd name="connsiteX784" fmla="*/ 4065029 w 6170723"/>
              <a:gd name="connsiteY784" fmla="*/ 1415825 h 1939278"/>
              <a:gd name="connsiteX785" fmla="*/ 3315007 w 6170723"/>
              <a:gd name="connsiteY785" fmla="*/ 1415242 h 1939278"/>
              <a:gd name="connsiteX786" fmla="*/ 3185190 w 6170723"/>
              <a:gd name="connsiteY786" fmla="*/ 1458908 h 1939278"/>
              <a:gd name="connsiteX787" fmla="*/ 3371521 w 6170723"/>
              <a:gd name="connsiteY787" fmla="*/ 1439117 h 1939278"/>
              <a:gd name="connsiteX788" fmla="*/ 3424395 w 6170723"/>
              <a:gd name="connsiteY788" fmla="*/ 1428111 h 1939278"/>
              <a:gd name="connsiteX789" fmla="*/ 3424779 w 6170723"/>
              <a:gd name="connsiteY789" fmla="*/ 1428162 h 1939278"/>
              <a:gd name="connsiteX790" fmla="*/ 3425075 w 6170723"/>
              <a:gd name="connsiteY790" fmla="*/ 1427970 h 1939278"/>
              <a:gd name="connsiteX791" fmla="*/ 3424395 w 6170723"/>
              <a:gd name="connsiteY791" fmla="*/ 1428111 h 1939278"/>
              <a:gd name="connsiteX792" fmla="*/ 3372831 w 6170723"/>
              <a:gd name="connsiteY792" fmla="*/ 1421366 h 1939278"/>
              <a:gd name="connsiteX793" fmla="*/ 3315007 w 6170723"/>
              <a:gd name="connsiteY793" fmla="*/ 1415242 h 1939278"/>
              <a:gd name="connsiteX794" fmla="*/ 985351 w 6170723"/>
              <a:gd name="connsiteY794" fmla="*/ 1373848 h 1939278"/>
              <a:gd name="connsiteX795" fmla="*/ 932340 w 6170723"/>
              <a:gd name="connsiteY795" fmla="*/ 1383556 h 1939278"/>
              <a:gd name="connsiteX796" fmla="*/ 768648 w 6170723"/>
              <a:gd name="connsiteY796" fmla="*/ 1396435 h 1939278"/>
              <a:gd name="connsiteX797" fmla="*/ 719607 w 6170723"/>
              <a:gd name="connsiteY797" fmla="*/ 1394767 h 1939278"/>
              <a:gd name="connsiteX798" fmla="*/ 985055 w 6170723"/>
              <a:gd name="connsiteY798" fmla="*/ 1374040 h 1939278"/>
              <a:gd name="connsiteX799" fmla="*/ 2828456 w 6170723"/>
              <a:gd name="connsiteY799" fmla="*/ 1353326 h 1939278"/>
              <a:gd name="connsiteX800" fmla="*/ 2901166 w 6170723"/>
              <a:gd name="connsiteY800" fmla="*/ 1354600 h 1939278"/>
              <a:gd name="connsiteX801" fmla="*/ 2973218 w 6170723"/>
              <a:gd name="connsiteY801" fmla="*/ 1353559 h 1939278"/>
              <a:gd name="connsiteX802" fmla="*/ 2949867 w 6170723"/>
              <a:gd name="connsiteY802" fmla="*/ 1361667 h 1939278"/>
              <a:gd name="connsiteX803" fmla="*/ 2872466 w 6170723"/>
              <a:gd name="connsiteY803" fmla="*/ 1358261 h 1939278"/>
              <a:gd name="connsiteX804" fmla="*/ 2828456 w 6170723"/>
              <a:gd name="connsiteY804" fmla="*/ 1353326 h 1939278"/>
              <a:gd name="connsiteX805" fmla="*/ 2974674 w 6170723"/>
              <a:gd name="connsiteY805" fmla="*/ 1353054 h 1939278"/>
              <a:gd name="connsiteX806" fmla="*/ 2974568 w 6170723"/>
              <a:gd name="connsiteY806" fmla="*/ 1353541 h 1939278"/>
              <a:gd name="connsiteX807" fmla="*/ 2973218 w 6170723"/>
              <a:gd name="connsiteY807" fmla="*/ 1353559 h 1939278"/>
              <a:gd name="connsiteX808" fmla="*/ 1404392 w 6170723"/>
              <a:gd name="connsiteY808" fmla="*/ 1349322 h 1939278"/>
              <a:gd name="connsiteX809" fmla="*/ 1404288 w 6170723"/>
              <a:gd name="connsiteY809" fmla="*/ 1349808 h 1939278"/>
              <a:gd name="connsiteX810" fmla="*/ 1049963 w 6170723"/>
              <a:gd name="connsiteY810" fmla="*/ 1611331 h 1939278"/>
              <a:gd name="connsiteX811" fmla="*/ 1036648 w 6170723"/>
              <a:gd name="connsiteY811" fmla="*/ 1612856 h 1939278"/>
              <a:gd name="connsiteX812" fmla="*/ 748688 w 6170723"/>
              <a:gd name="connsiteY812" fmla="*/ 1755032 h 1939278"/>
              <a:gd name="connsiteX813" fmla="*/ 840237 w 6170723"/>
              <a:gd name="connsiteY813" fmla="*/ 1708147 h 1939278"/>
              <a:gd name="connsiteX814" fmla="*/ 1272686 w 6170723"/>
              <a:gd name="connsiteY814" fmla="*/ 1444489 h 1939278"/>
              <a:gd name="connsiteX815" fmla="*/ 1404392 w 6170723"/>
              <a:gd name="connsiteY815" fmla="*/ 1349322 h 1939278"/>
              <a:gd name="connsiteX816" fmla="*/ 3642644 w 6170723"/>
              <a:gd name="connsiteY816" fmla="*/ 1328998 h 1939278"/>
              <a:gd name="connsiteX817" fmla="*/ 3642836 w 6170723"/>
              <a:gd name="connsiteY817" fmla="*/ 1329294 h 1939278"/>
              <a:gd name="connsiteX818" fmla="*/ 3601467 w 6170723"/>
              <a:gd name="connsiteY818" fmla="*/ 1345266 h 1939278"/>
              <a:gd name="connsiteX819" fmla="*/ 3433382 w 6170723"/>
              <a:gd name="connsiteY819" fmla="*/ 1385714 h 1939278"/>
              <a:gd name="connsiteX820" fmla="*/ 3506479 w 6170723"/>
              <a:gd name="connsiteY820" fmla="*/ 1365476 h 1939278"/>
              <a:gd name="connsiteX821" fmla="*/ 3642644 w 6170723"/>
              <a:gd name="connsiteY821" fmla="*/ 1328998 h 1939278"/>
              <a:gd name="connsiteX822" fmla="*/ 2819746 w 6170723"/>
              <a:gd name="connsiteY822" fmla="*/ 1319916 h 1939278"/>
              <a:gd name="connsiteX823" fmla="*/ 2830186 w 6170723"/>
              <a:gd name="connsiteY823" fmla="*/ 1320362 h 1939278"/>
              <a:gd name="connsiteX824" fmla="*/ 2829889 w 6170723"/>
              <a:gd name="connsiteY824" fmla="*/ 1320555 h 1939278"/>
              <a:gd name="connsiteX825" fmla="*/ 2799032 w 6170723"/>
              <a:gd name="connsiteY825" fmla="*/ 1332635 h 1939278"/>
              <a:gd name="connsiteX826" fmla="*/ 2803002 w 6170723"/>
              <a:gd name="connsiteY826" fmla="*/ 1321258 h 1939278"/>
              <a:gd name="connsiteX827" fmla="*/ 2808484 w 6170723"/>
              <a:gd name="connsiteY827" fmla="*/ 1320631 h 1939278"/>
              <a:gd name="connsiteX828" fmla="*/ 2819746 w 6170723"/>
              <a:gd name="connsiteY828" fmla="*/ 1319916 h 1939278"/>
              <a:gd name="connsiteX829" fmla="*/ 2797364 w 6170723"/>
              <a:gd name="connsiteY829" fmla="*/ 1319054 h 1939278"/>
              <a:gd name="connsiteX830" fmla="*/ 2795587 w 6170723"/>
              <a:gd name="connsiteY830" fmla="*/ 1327330 h 1939278"/>
              <a:gd name="connsiteX831" fmla="*/ 2705478 w 6170723"/>
              <a:gd name="connsiteY831" fmla="*/ 1320074 h 1939278"/>
              <a:gd name="connsiteX832" fmla="*/ 2797364 w 6170723"/>
              <a:gd name="connsiteY832" fmla="*/ 1319054 h 1939278"/>
              <a:gd name="connsiteX833" fmla="*/ 2294745 w 6170723"/>
              <a:gd name="connsiteY833" fmla="*/ 1309463 h 1939278"/>
              <a:gd name="connsiteX834" fmla="*/ 2297681 w 6170723"/>
              <a:gd name="connsiteY834" fmla="*/ 1309981 h 1939278"/>
              <a:gd name="connsiteX835" fmla="*/ 2294884 w 6170723"/>
              <a:gd name="connsiteY835" fmla="*/ 1310876 h 1939278"/>
              <a:gd name="connsiteX836" fmla="*/ 1428540 w 6170723"/>
              <a:gd name="connsiteY836" fmla="*/ 1304314 h 1939278"/>
              <a:gd name="connsiteX837" fmla="*/ 1420188 w 6170723"/>
              <a:gd name="connsiteY837" fmla="*/ 1310157 h 1939278"/>
              <a:gd name="connsiteX838" fmla="*/ 1438340 w 6170723"/>
              <a:gd name="connsiteY838" fmla="*/ 1305072 h 1939278"/>
              <a:gd name="connsiteX839" fmla="*/ 1428540 w 6170723"/>
              <a:gd name="connsiteY839" fmla="*/ 1304314 h 1939278"/>
              <a:gd name="connsiteX840" fmla="*/ 2315734 w 6170723"/>
              <a:gd name="connsiteY840" fmla="*/ 1304211 h 1939278"/>
              <a:gd name="connsiteX841" fmla="*/ 2307992 w 6170723"/>
              <a:gd name="connsiteY841" fmla="*/ 1311805 h 1939278"/>
              <a:gd name="connsiteX842" fmla="*/ 2297681 w 6170723"/>
              <a:gd name="connsiteY842" fmla="*/ 1309981 h 1939278"/>
              <a:gd name="connsiteX843" fmla="*/ 2818168 w 6170723"/>
              <a:gd name="connsiteY843" fmla="*/ 1292138 h 1939278"/>
              <a:gd name="connsiteX844" fmla="*/ 2786250 w 6170723"/>
              <a:gd name="connsiteY844" fmla="*/ 1296110 h 1939278"/>
              <a:gd name="connsiteX845" fmla="*/ 2818168 w 6170723"/>
              <a:gd name="connsiteY845" fmla="*/ 1292138 h 1939278"/>
              <a:gd name="connsiteX846" fmla="*/ 557559 w 6170723"/>
              <a:gd name="connsiteY846" fmla="*/ 1282575 h 1939278"/>
              <a:gd name="connsiteX847" fmla="*/ 556272 w 6170723"/>
              <a:gd name="connsiteY847" fmla="*/ 1283830 h 1939278"/>
              <a:gd name="connsiteX848" fmla="*/ 556079 w 6170723"/>
              <a:gd name="connsiteY848" fmla="*/ 1283878 h 1939278"/>
              <a:gd name="connsiteX849" fmla="*/ 2350913 w 6170723"/>
              <a:gd name="connsiteY849" fmla="*/ 1276753 h 1939278"/>
              <a:gd name="connsiteX850" fmla="*/ 2315632 w 6170723"/>
              <a:gd name="connsiteY850" fmla="*/ 1297569 h 1939278"/>
              <a:gd name="connsiteX851" fmla="*/ 2350913 w 6170723"/>
              <a:gd name="connsiteY851" fmla="*/ 1276753 h 1939278"/>
              <a:gd name="connsiteX852" fmla="*/ 246296 w 6170723"/>
              <a:gd name="connsiteY852" fmla="*/ 1266443 h 1939278"/>
              <a:gd name="connsiteX853" fmla="*/ 205379 w 6170723"/>
              <a:gd name="connsiteY853" fmla="*/ 1285056 h 1939278"/>
              <a:gd name="connsiteX854" fmla="*/ 246296 w 6170723"/>
              <a:gd name="connsiteY854" fmla="*/ 1266443 h 1939278"/>
              <a:gd name="connsiteX855" fmla="*/ 2870314 w 6170723"/>
              <a:gd name="connsiteY855" fmla="*/ 1253248 h 1939278"/>
              <a:gd name="connsiteX856" fmla="*/ 2835750 w 6170723"/>
              <a:gd name="connsiteY856" fmla="*/ 1257678 h 1939278"/>
              <a:gd name="connsiteX857" fmla="*/ 2870314 w 6170723"/>
              <a:gd name="connsiteY857" fmla="*/ 1253248 h 1939278"/>
              <a:gd name="connsiteX858" fmla="*/ 2040036 w 6170723"/>
              <a:gd name="connsiteY858" fmla="*/ 1246967 h 1939278"/>
              <a:gd name="connsiteX859" fmla="*/ 2022039 w 6170723"/>
              <a:gd name="connsiteY859" fmla="*/ 1254883 h 1939278"/>
              <a:gd name="connsiteX860" fmla="*/ 2038450 w 6170723"/>
              <a:gd name="connsiteY860" fmla="*/ 1255537 h 1939278"/>
              <a:gd name="connsiteX861" fmla="*/ 2040226 w 6170723"/>
              <a:gd name="connsiteY861" fmla="*/ 1247261 h 1939278"/>
              <a:gd name="connsiteX862" fmla="*/ 4727347 w 6170723"/>
              <a:gd name="connsiteY862" fmla="*/ 1243623 h 1939278"/>
              <a:gd name="connsiteX863" fmla="*/ 4668641 w 6170723"/>
              <a:gd name="connsiteY863" fmla="*/ 1262213 h 1939278"/>
              <a:gd name="connsiteX864" fmla="*/ 4785487 w 6170723"/>
              <a:gd name="connsiteY864" fmla="*/ 1244566 h 1939278"/>
              <a:gd name="connsiteX865" fmla="*/ 4727347 w 6170723"/>
              <a:gd name="connsiteY865" fmla="*/ 1243623 h 1939278"/>
              <a:gd name="connsiteX866" fmla="*/ 347485 w 6170723"/>
              <a:gd name="connsiteY866" fmla="*/ 1229218 h 1939278"/>
              <a:gd name="connsiteX867" fmla="*/ 298891 w 6170723"/>
              <a:gd name="connsiteY867" fmla="*/ 1251558 h 1939278"/>
              <a:gd name="connsiteX868" fmla="*/ 347485 w 6170723"/>
              <a:gd name="connsiteY868" fmla="*/ 1229218 h 1939278"/>
              <a:gd name="connsiteX869" fmla="*/ 227962 w 6170723"/>
              <a:gd name="connsiteY869" fmla="*/ 1228493 h 1939278"/>
              <a:gd name="connsiteX870" fmla="*/ 229283 w 6170723"/>
              <a:gd name="connsiteY870" fmla="*/ 1238948 h 1939278"/>
              <a:gd name="connsiteX871" fmla="*/ 161217 w 6170723"/>
              <a:gd name="connsiteY871" fmla="*/ 1255918 h 1939278"/>
              <a:gd name="connsiteX872" fmla="*/ 227962 w 6170723"/>
              <a:gd name="connsiteY872" fmla="*/ 1228493 h 1939278"/>
              <a:gd name="connsiteX873" fmla="*/ 814265 w 6170723"/>
              <a:gd name="connsiteY873" fmla="*/ 1223451 h 1939278"/>
              <a:gd name="connsiteX874" fmla="*/ 777228 w 6170723"/>
              <a:gd name="connsiteY874" fmla="*/ 1240834 h 1939278"/>
              <a:gd name="connsiteX875" fmla="*/ 725850 w 6170723"/>
              <a:gd name="connsiteY875" fmla="*/ 1248277 h 1939278"/>
              <a:gd name="connsiteX876" fmla="*/ 630600 w 6170723"/>
              <a:gd name="connsiteY876" fmla="*/ 1266143 h 1939278"/>
              <a:gd name="connsiteX877" fmla="*/ 699119 w 6170723"/>
              <a:gd name="connsiteY877" fmla="*/ 1251812 h 1939278"/>
              <a:gd name="connsiteX878" fmla="*/ 753269 w 6170723"/>
              <a:gd name="connsiteY878" fmla="*/ 1234870 h 1939278"/>
              <a:gd name="connsiteX879" fmla="*/ 814748 w 6170723"/>
              <a:gd name="connsiteY879" fmla="*/ 1223224 h 1939278"/>
              <a:gd name="connsiteX880" fmla="*/ 814453 w 6170723"/>
              <a:gd name="connsiteY880" fmla="*/ 1223416 h 1939278"/>
              <a:gd name="connsiteX881" fmla="*/ 814265 w 6170723"/>
              <a:gd name="connsiteY881" fmla="*/ 1223451 h 1939278"/>
              <a:gd name="connsiteX882" fmla="*/ 59541 w 6170723"/>
              <a:gd name="connsiteY882" fmla="*/ 1223077 h 1939278"/>
              <a:gd name="connsiteX883" fmla="*/ 24261 w 6170723"/>
              <a:gd name="connsiteY883" fmla="*/ 1243893 h 1939278"/>
              <a:gd name="connsiteX884" fmla="*/ 59541 w 6170723"/>
              <a:gd name="connsiteY884" fmla="*/ 1223077 h 1939278"/>
              <a:gd name="connsiteX885" fmla="*/ 28499 w 6170723"/>
              <a:gd name="connsiteY885" fmla="*/ 1213484 h 1939278"/>
              <a:gd name="connsiteX886" fmla="*/ 4843 w 6170723"/>
              <a:gd name="connsiteY886" fmla="*/ 1231308 h 1939278"/>
              <a:gd name="connsiteX887" fmla="*/ 0 w 6170723"/>
              <a:gd name="connsiteY887" fmla="*/ 1232504 h 1939278"/>
              <a:gd name="connsiteX888" fmla="*/ 0 w 6170723"/>
              <a:gd name="connsiteY888" fmla="*/ 1223972 h 1939278"/>
              <a:gd name="connsiteX889" fmla="*/ 274624 w 6170723"/>
              <a:gd name="connsiteY889" fmla="*/ 1211599 h 1939278"/>
              <a:gd name="connsiteX890" fmla="*/ 275683 w 6170723"/>
              <a:gd name="connsiteY890" fmla="*/ 1219708 h 1939278"/>
              <a:gd name="connsiteX891" fmla="*/ 262526 w 6170723"/>
              <a:gd name="connsiteY891" fmla="*/ 1224062 h 1939278"/>
              <a:gd name="connsiteX892" fmla="*/ 260065 w 6170723"/>
              <a:gd name="connsiteY892" fmla="*/ 1217438 h 1939278"/>
              <a:gd name="connsiteX893" fmla="*/ 267104 w 6170723"/>
              <a:gd name="connsiteY893" fmla="*/ 1218157 h 1939278"/>
              <a:gd name="connsiteX894" fmla="*/ 274327 w 6170723"/>
              <a:gd name="connsiteY894" fmla="*/ 1211790 h 1939278"/>
              <a:gd name="connsiteX895" fmla="*/ 3514389 w 6170723"/>
              <a:gd name="connsiteY895" fmla="*/ 1205317 h 1939278"/>
              <a:gd name="connsiteX896" fmla="*/ 3514093 w 6170723"/>
              <a:gd name="connsiteY896" fmla="*/ 1205509 h 1939278"/>
              <a:gd name="connsiteX897" fmla="*/ 3420766 w 6170723"/>
              <a:gd name="connsiteY897" fmla="*/ 1260670 h 1939278"/>
              <a:gd name="connsiteX898" fmla="*/ 2978384 w 6170723"/>
              <a:gd name="connsiteY898" fmla="*/ 1360687 h 1939278"/>
              <a:gd name="connsiteX899" fmla="*/ 3004212 w 6170723"/>
              <a:gd name="connsiteY899" fmla="*/ 1351875 h 1939278"/>
              <a:gd name="connsiteX900" fmla="*/ 3156523 w 6170723"/>
              <a:gd name="connsiteY900" fmla="*/ 1335076 h 1939278"/>
              <a:gd name="connsiteX901" fmla="*/ 3463271 w 6170723"/>
              <a:gd name="connsiteY901" fmla="*/ 1233486 h 1939278"/>
              <a:gd name="connsiteX902" fmla="*/ 3417778 w 6170723"/>
              <a:gd name="connsiteY902" fmla="*/ 1236636 h 1939278"/>
              <a:gd name="connsiteX903" fmla="*/ 3459862 w 6170723"/>
              <a:gd name="connsiteY903" fmla="*/ 1225646 h 1939278"/>
              <a:gd name="connsiteX904" fmla="*/ 3484821 w 6170723"/>
              <a:gd name="connsiteY904" fmla="*/ 1209017 h 1939278"/>
              <a:gd name="connsiteX905" fmla="*/ 3488526 w 6170723"/>
              <a:gd name="connsiteY905" fmla="*/ 1216667 h 1939278"/>
              <a:gd name="connsiteX906" fmla="*/ 3514389 w 6170723"/>
              <a:gd name="connsiteY906" fmla="*/ 1205317 h 1939278"/>
              <a:gd name="connsiteX907" fmla="*/ 300486 w 6170723"/>
              <a:gd name="connsiteY907" fmla="*/ 1200246 h 1939278"/>
              <a:gd name="connsiteX908" fmla="*/ 301806 w 6170723"/>
              <a:gd name="connsiteY908" fmla="*/ 1210701 h 1939278"/>
              <a:gd name="connsiteX909" fmla="*/ 285396 w 6170723"/>
              <a:gd name="connsiteY909" fmla="*/ 1210046 h 1939278"/>
              <a:gd name="connsiteX910" fmla="*/ 300486 w 6170723"/>
              <a:gd name="connsiteY910" fmla="*/ 1200246 h 1939278"/>
              <a:gd name="connsiteX911" fmla="*/ 124389 w 6170723"/>
              <a:gd name="connsiteY911" fmla="*/ 1198560 h 1939278"/>
              <a:gd name="connsiteX912" fmla="*/ 75951 w 6170723"/>
              <a:gd name="connsiteY912" fmla="*/ 1223732 h 1939278"/>
              <a:gd name="connsiteX913" fmla="*/ 124389 w 6170723"/>
              <a:gd name="connsiteY913" fmla="*/ 1198560 h 1939278"/>
              <a:gd name="connsiteX914" fmla="*/ 3296438 w 6170723"/>
              <a:gd name="connsiteY914" fmla="*/ 1198131 h 1939278"/>
              <a:gd name="connsiteX915" fmla="*/ 3286772 w 6170723"/>
              <a:gd name="connsiteY915" fmla="*/ 1201789 h 1939278"/>
              <a:gd name="connsiteX916" fmla="*/ 3286829 w 6170723"/>
              <a:gd name="connsiteY916" fmla="*/ 1207303 h 1939278"/>
              <a:gd name="connsiteX917" fmla="*/ 3296438 w 6170723"/>
              <a:gd name="connsiteY917" fmla="*/ 1198131 h 1939278"/>
              <a:gd name="connsiteX918" fmla="*/ 792097 w 6170723"/>
              <a:gd name="connsiteY918" fmla="*/ 1193526 h 1939278"/>
              <a:gd name="connsiteX919" fmla="*/ 606016 w 6170723"/>
              <a:gd name="connsiteY919" fmla="*/ 1241889 h 1939278"/>
              <a:gd name="connsiteX920" fmla="*/ 792097 w 6170723"/>
              <a:gd name="connsiteY920" fmla="*/ 1193526 h 1939278"/>
              <a:gd name="connsiteX921" fmla="*/ 3395738 w 6170723"/>
              <a:gd name="connsiteY921" fmla="*/ 1191045 h 1939278"/>
              <a:gd name="connsiteX922" fmla="*/ 3355427 w 6170723"/>
              <a:gd name="connsiteY922" fmla="*/ 1215128 h 1939278"/>
              <a:gd name="connsiteX923" fmla="*/ 3095342 w 6170723"/>
              <a:gd name="connsiteY923" fmla="*/ 1299822 h 1939278"/>
              <a:gd name="connsiteX924" fmla="*/ 2835636 w 6170723"/>
              <a:gd name="connsiteY924" fmla="*/ 1322265 h 1939278"/>
              <a:gd name="connsiteX925" fmla="*/ 3311413 w 6170723"/>
              <a:gd name="connsiteY925" fmla="*/ 1231562 h 1939278"/>
              <a:gd name="connsiteX926" fmla="*/ 3395738 w 6170723"/>
              <a:gd name="connsiteY926" fmla="*/ 1191045 h 1939278"/>
              <a:gd name="connsiteX927" fmla="*/ 4856921 w 6170723"/>
              <a:gd name="connsiteY927" fmla="*/ 1189379 h 1939278"/>
              <a:gd name="connsiteX928" fmla="*/ 4750738 w 6170723"/>
              <a:gd name="connsiteY928" fmla="*/ 1227332 h 1939278"/>
              <a:gd name="connsiteX929" fmla="*/ 4856921 w 6170723"/>
              <a:gd name="connsiteY929" fmla="*/ 1189379 h 1939278"/>
              <a:gd name="connsiteX930" fmla="*/ 3233507 w 6170723"/>
              <a:gd name="connsiteY930" fmla="*/ 1184110 h 1939278"/>
              <a:gd name="connsiteX931" fmla="*/ 3216989 w 6170723"/>
              <a:gd name="connsiteY931" fmla="*/ 1189829 h 1939278"/>
              <a:gd name="connsiteX932" fmla="*/ 3227310 w 6170723"/>
              <a:gd name="connsiteY932" fmla="*/ 1185640 h 1939278"/>
              <a:gd name="connsiteX933" fmla="*/ 3233507 w 6170723"/>
              <a:gd name="connsiteY933" fmla="*/ 1184110 h 1939278"/>
              <a:gd name="connsiteX934" fmla="*/ 3007380 w 6170723"/>
              <a:gd name="connsiteY934" fmla="*/ 1182350 h 1939278"/>
              <a:gd name="connsiteX935" fmla="*/ 2997562 w 6170723"/>
              <a:gd name="connsiteY935" fmla="*/ 1190715 h 1939278"/>
              <a:gd name="connsiteX936" fmla="*/ 3020746 w 6170723"/>
              <a:gd name="connsiteY936" fmla="*/ 1182363 h 1939278"/>
              <a:gd name="connsiteX937" fmla="*/ 3007380 w 6170723"/>
              <a:gd name="connsiteY937" fmla="*/ 1182350 h 1939278"/>
              <a:gd name="connsiteX938" fmla="*/ 3404993 w 6170723"/>
              <a:gd name="connsiteY938" fmla="*/ 1178759 h 1939278"/>
              <a:gd name="connsiteX939" fmla="*/ 3406504 w 6170723"/>
              <a:gd name="connsiteY939" fmla="*/ 1189509 h 1939278"/>
              <a:gd name="connsiteX940" fmla="*/ 3395576 w 6170723"/>
              <a:gd name="connsiteY940" fmla="*/ 1188227 h 1939278"/>
              <a:gd name="connsiteX941" fmla="*/ 3405184 w 6170723"/>
              <a:gd name="connsiteY941" fmla="*/ 1179054 h 1939278"/>
              <a:gd name="connsiteX942" fmla="*/ 39992 w 6170723"/>
              <a:gd name="connsiteY942" fmla="*/ 1174189 h 1939278"/>
              <a:gd name="connsiteX943" fmla="*/ 11778 w 6170723"/>
              <a:gd name="connsiteY943" fmla="*/ 1185806 h 1939278"/>
              <a:gd name="connsiteX944" fmla="*/ 39992 w 6170723"/>
              <a:gd name="connsiteY944" fmla="*/ 1174189 h 1939278"/>
              <a:gd name="connsiteX945" fmla="*/ 3766640 w 6170723"/>
              <a:gd name="connsiteY945" fmla="*/ 1170135 h 1939278"/>
              <a:gd name="connsiteX946" fmla="*/ 3743458 w 6170723"/>
              <a:gd name="connsiteY946" fmla="*/ 1178487 h 1939278"/>
              <a:gd name="connsiteX947" fmla="*/ 3766640 w 6170723"/>
              <a:gd name="connsiteY947" fmla="*/ 1170135 h 1939278"/>
              <a:gd name="connsiteX948" fmla="*/ 161150 w 6170723"/>
              <a:gd name="connsiteY948" fmla="*/ 1169660 h 1939278"/>
              <a:gd name="connsiteX949" fmla="*/ 44646 w 6170723"/>
              <a:gd name="connsiteY949" fmla="*/ 1211803 h 1939278"/>
              <a:gd name="connsiteX950" fmla="*/ 161150 w 6170723"/>
              <a:gd name="connsiteY950" fmla="*/ 1169660 h 1939278"/>
              <a:gd name="connsiteX951" fmla="*/ 55080 w 6170723"/>
              <a:gd name="connsiteY951" fmla="*/ 1164388 h 1939278"/>
              <a:gd name="connsiteX952" fmla="*/ 41766 w 6170723"/>
              <a:gd name="connsiteY952" fmla="*/ 1165912 h 1939278"/>
              <a:gd name="connsiteX953" fmla="*/ 55080 w 6170723"/>
              <a:gd name="connsiteY953" fmla="*/ 1164388 h 1939278"/>
              <a:gd name="connsiteX954" fmla="*/ 4991311 w 6170723"/>
              <a:gd name="connsiteY954" fmla="*/ 1161176 h 1939278"/>
              <a:gd name="connsiteX955" fmla="*/ 4858132 w 6170723"/>
              <a:gd name="connsiteY955" fmla="*/ 1221689 h 1939278"/>
              <a:gd name="connsiteX956" fmla="*/ 4991311 w 6170723"/>
              <a:gd name="connsiteY956" fmla="*/ 1161176 h 1939278"/>
              <a:gd name="connsiteX957" fmla="*/ 3790768 w 6170723"/>
              <a:gd name="connsiteY957" fmla="*/ 1160489 h 1939278"/>
              <a:gd name="connsiteX958" fmla="*/ 3798557 w 6170723"/>
              <a:gd name="connsiteY958" fmla="*/ 1166167 h 1939278"/>
              <a:gd name="connsiteX959" fmla="*/ 3776700 w 6170723"/>
              <a:gd name="connsiteY959" fmla="*/ 1163603 h 1939278"/>
              <a:gd name="connsiteX960" fmla="*/ 3790768 w 6170723"/>
              <a:gd name="connsiteY960" fmla="*/ 1160489 h 1939278"/>
              <a:gd name="connsiteX961" fmla="*/ 211812 w 6170723"/>
              <a:gd name="connsiteY961" fmla="*/ 1160219 h 1939278"/>
              <a:gd name="connsiteX962" fmla="*/ 211516 w 6170723"/>
              <a:gd name="connsiteY962" fmla="*/ 1160413 h 1939278"/>
              <a:gd name="connsiteX963" fmla="*/ 215672 w 6170723"/>
              <a:gd name="connsiteY963" fmla="*/ 1170701 h 1939278"/>
              <a:gd name="connsiteX964" fmla="*/ 143445 w 6170723"/>
              <a:gd name="connsiteY964" fmla="*/ 1198753 h 1939278"/>
              <a:gd name="connsiteX965" fmla="*/ 211812 w 6170723"/>
              <a:gd name="connsiteY965" fmla="*/ 1160219 h 1939278"/>
              <a:gd name="connsiteX966" fmla="*/ 52961 w 6170723"/>
              <a:gd name="connsiteY966" fmla="*/ 1148168 h 1939278"/>
              <a:gd name="connsiteX967" fmla="*/ 54021 w 6170723"/>
              <a:gd name="connsiteY967" fmla="*/ 1156278 h 1939278"/>
              <a:gd name="connsiteX968" fmla="*/ 17230 w 6170723"/>
              <a:gd name="connsiteY968" fmla="*/ 1166346 h 1939278"/>
              <a:gd name="connsiteX969" fmla="*/ 52961 w 6170723"/>
              <a:gd name="connsiteY969" fmla="*/ 1148168 h 1939278"/>
              <a:gd name="connsiteX970" fmla="*/ 277232 w 6170723"/>
              <a:gd name="connsiteY970" fmla="*/ 1143711 h 1939278"/>
              <a:gd name="connsiteX971" fmla="*/ 225542 w 6170723"/>
              <a:gd name="connsiteY971" fmla="*/ 1163871 h 1939278"/>
              <a:gd name="connsiteX972" fmla="*/ 277232 w 6170723"/>
              <a:gd name="connsiteY972" fmla="*/ 1143711 h 1939278"/>
              <a:gd name="connsiteX973" fmla="*/ 222257 w 6170723"/>
              <a:gd name="connsiteY973" fmla="*/ 1143125 h 1939278"/>
              <a:gd name="connsiteX974" fmla="*/ 212274 w 6170723"/>
              <a:gd name="connsiteY974" fmla="*/ 1153269 h 1939278"/>
              <a:gd name="connsiteX975" fmla="*/ 176956 w 6170723"/>
              <a:gd name="connsiteY975" fmla="*/ 1164835 h 1939278"/>
              <a:gd name="connsiteX976" fmla="*/ 166027 w 6170723"/>
              <a:gd name="connsiteY976" fmla="*/ 1163554 h 1939278"/>
              <a:gd name="connsiteX977" fmla="*/ 191783 w 6170723"/>
              <a:gd name="connsiteY977" fmla="*/ 1151069 h 1939278"/>
              <a:gd name="connsiteX978" fmla="*/ 222712 w 6170723"/>
              <a:gd name="connsiteY978" fmla="*/ 1142662 h 1939278"/>
              <a:gd name="connsiteX979" fmla="*/ 222903 w 6170723"/>
              <a:gd name="connsiteY979" fmla="*/ 1142956 h 1939278"/>
              <a:gd name="connsiteX980" fmla="*/ 222257 w 6170723"/>
              <a:gd name="connsiteY980" fmla="*/ 1143125 h 1939278"/>
              <a:gd name="connsiteX981" fmla="*/ 4308797 w 6170723"/>
              <a:gd name="connsiteY981" fmla="*/ 1141360 h 1939278"/>
              <a:gd name="connsiteX982" fmla="*/ 4289640 w 6170723"/>
              <a:gd name="connsiteY982" fmla="*/ 1151549 h 1939278"/>
              <a:gd name="connsiteX983" fmla="*/ 4257583 w 6170723"/>
              <a:gd name="connsiteY983" fmla="*/ 1155871 h 1939278"/>
              <a:gd name="connsiteX984" fmla="*/ 4030584 w 6170723"/>
              <a:gd name="connsiteY984" fmla="*/ 1222849 h 1939278"/>
              <a:gd name="connsiteX985" fmla="*/ 3705686 w 6170723"/>
              <a:gd name="connsiteY985" fmla="*/ 1329523 h 1939278"/>
              <a:gd name="connsiteX986" fmla="*/ 3649421 w 6170723"/>
              <a:gd name="connsiteY986" fmla="*/ 1334220 h 1939278"/>
              <a:gd name="connsiteX987" fmla="*/ 3733290 w 6170723"/>
              <a:gd name="connsiteY987" fmla="*/ 1312434 h 1939278"/>
              <a:gd name="connsiteX988" fmla="*/ 3841702 w 6170723"/>
              <a:gd name="connsiteY988" fmla="*/ 1268844 h 1939278"/>
              <a:gd name="connsiteX989" fmla="*/ 3987477 w 6170723"/>
              <a:gd name="connsiteY989" fmla="*/ 1223192 h 1939278"/>
              <a:gd name="connsiteX990" fmla="*/ 4251386 w 6170723"/>
              <a:gd name="connsiteY990" fmla="*/ 1148780 h 1939278"/>
              <a:gd name="connsiteX991" fmla="*/ 4309689 w 6170723"/>
              <a:gd name="connsiteY991" fmla="*/ 1140885 h 1939278"/>
              <a:gd name="connsiteX992" fmla="*/ 4310513 w 6170723"/>
              <a:gd name="connsiteY992" fmla="*/ 1141138 h 1939278"/>
              <a:gd name="connsiteX993" fmla="*/ 4308797 w 6170723"/>
              <a:gd name="connsiteY993" fmla="*/ 1141360 h 1939278"/>
              <a:gd name="connsiteX994" fmla="*/ 4333547 w 6170723"/>
              <a:gd name="connsiteY994" fmla="*/ 1138161 h 1939278"/>
              <a:gd name="connsiteX995" fmla="*/ 4330246 w 6170723"/>
              <a:gd name="connsiteY995" fmla="*/ 1143207 h 1939278"/>
              <a:gd name="connsiteX996" fmla="*/ 4322828 w 6170723"/>
              <a:gd name="connsiteY996" fmla="*/ 1144921 h 1939278"/>
              <a:gd name="connsiteX997" fmla="*/ 4310513 w 6170723"/>
              <a:gd name="connsiteY997" fmla="*/ 1141138 h 1939278"/>
              <a:gd name="connsiteX998" fmla="*/ 4333776 w 6170723"/>
              <a:gd name="connsiteY998" fmla="*/ 1137811 h 1939278"/>
              <a:gd name="connsiteX999" fmla="*/ 4333968 w 6170723"/>
              <a:gd name="connsiteY999" fmla="*/ 1138107 h 1939278"/>
              <a:gd name="connsiteX1000" fmla="*/ 4333547 w 6170723"/>
              <a:gd name="connsiteY1000" fmla="*/ 1138161 h 1939278"/>
              <a:gd name="connsiteX1001" fmla="*/ 245741 w 6170723"/>
              <a:gd name="connsiteY1001" fmla="*/ 1131475 h 1939278"/>
              <a:gd name="connsiteX1002" fmla="*/ 222558 w 6170723"/>
              <a:gd name="connsiteY1002" fmla="*/ 1139827 h 1939278"/>
              <a:gd name="connsiteX1003" fmla="*/ 245741 w 6170723"/>
              <a:gd name="connsiteY1003" fmla="*/ 1131475 h 1939278"/>
              <a:gd name="connsiteX1004" fmla="*/ 4411860 w 6170723"/>
              <a:gd name="connsiteY1004" fmla="*/ 1122999 h 1939278"/>
              <a:gd name="connsiteX1005" fmla="*/ 4435068 w 6170723"/>
              <a:gd name="connsiteY1005" fmla="*/ 1127349 h 1939278"/>
              <a:gd name="connsiteX1006" fmla="*/ 4351465 w 6170723"/>
              <a:gd name="connsiteY1006" fmla="*/ 1130111 h 1939278"/>
              <a:gd name="connsiteX1007" fmla="*/ 4411860 w 6170723"/>
              <a:gd name="connsiteY1007" fmla="*/ 1122999 h 1939278"/>
              <a:gd name="connsiteX1008" fmla="*/ 276594 w 6170723"/>
              <a:gd name="connsiteY1008" fmla="*/ 1119407 h 1939278"/>
              <a:gd name="connsiteX1009" fmla="*/ 256213 w 6170723"/>
              <a:gd name="connsiteY1009" fmla="*/ 1130129 h 1939278"/>
              <a:gd name="connsiteX1010" fmla="*/ 256821 w 6170723"/>
              <a:gd name="connsiteY1010" fmla="*/ 1123942 h 1939278"/>
              <a:gd name="connsiteX1011" fmla="*/ 276594 w 6170723"/>
              <a:gd name="connsiteY1011" fmla="*/ 1119407 h 1939278"/>
              <a:gd name="connsiteX1012" fmla="*/ 67870 w 6170723"/>
              <a:gd name="connsiteY1012" fmla="*/ 1116696 h 1939278"/>
              <a:gd name="connsiteX1013" fmla="*/ 53058 w 6170723"/>
              <a:gd name="connsiteY1013" fmla="*/ 1121307 h 1939278"/>
              <a:gd name="connsiteX1014" fmla="*/ 52779 w 6170723"/>
              <a:gd name="connsiteY1014" fmla="*/ 1126496 h 1939278"/>
              <a:gd name="connsiteX1015" fmla="*/ 67870 w 6170723"/>
              <a:gd name="connsiteY1015" fmla="*/ 1116696 h 1939278"/>
              <a:gd name="connsiteX1016" fmla="*/ 302614 w 6170723"/>
              <a:gd name="connsiteY1016" fmla="*/ 1110889 h 1939278"/>
              <a:gd name="connsiteX1017" fmla="*/ 282232 w 6170723"/>
              <a:gd name="connsiteY1017" fmla="*/ 1121611 h 1939278"/>
              <a:gd name="connsiteX1018" fmla="*/ 302614 w 6170723"/>
              <a:gd name="connsiteY1018" fmla="*/ 1110889 h 1939278"/>
              <a:gd name="connsiteX1019" fmla="*/ 3037838 w 6170723"/>
              <a:gd name="connsiteY1019" fmla="*/ 1099204 h 1939278"/>
              <a:gd name="connsiteX1020" fmla="*/ 3038325 w 6170723"/>
              <a:gd name="connsiteY1020" fmla="*/ 1099307 h 1939278"/>
              <a:gd name="connsiteX1021" fmla="*/ 3037931 w 6170723"/>
              <a:gd name="connsiteY1021" fmla="*/ 1099383 h 1939278"/>
              <a:gd name="connsiteX1022" fmla="*/ 3362235 w 6170723"/>
              <a:gd name="connsiteY1022" fmla="*/ 1098020 h 1939278"/>
              <a:gd name="connsiteX1023" fmla="*/ 3332402 w 6170723"/>
              <a:gd name="connsiteY1023" fmla="*/ 1120745 h 1939278"/>
              <a:gd name="connsiteX1024" fmla="*/ 3362235 w 6170723"/>
              <a:gd name="connsiteY1024" fmla="*/ 1098020 h 1939278"/>
              <a:gd name="connsiteX1025" fmla="*/ 846974 w 6170723"/>
              <a:gd name="connsiteY1025" fmla="*/ 1092115 h 1939278"/>
              <a:gd name="connsiteX1026" fmla="*/ 272653 w 6170723"/>
              <a:gd name="connsiteY1026" fmla="*/ 1303788 h 1939278"/>
              <a:gd name="connsiteX1027" fmla="*/ 417821 w 6170723"/>
              <a:gd name="connsiteY1027" fmla="*/ 1252666 h 1939278"/>
              <a:gd name="connsiteX1028" fmla="*/ 678623 w 6170723"/>
              <a:gd name="connsiteY1028" fmla="*/ 1151587 h 1939278"/>
              <a:gd name="connsiteX1029" fmla="*/ 846974 w 6170723"/>
              <a:gd name="connsiteY1029" fmla="*/ 1092115 h 1939278"/>
              <a:gd name="connsiteX1030" fmla="*/ 3776893 w 6170723"/>
              <a:gd name="connsiteY1030" fmla="*/ 1079689 h 1939278"/>
              <a:gd name="connsiteX1031" fmla="*/ 3759157 w 6170723"/>
              <a:gd name="connsiteY1031" fmla="*/ 1089949 h 1939278"/>
              <a:gd name="connsiteX1032" fmla="*/ 3776893 w 6170723"/>
              <a:gd name="connsiteY1032" fmla="*/ 1079689 h 1939278"/>
              <a:gd name="connsiteX1033" fmla="*/ 3832444 w 6170723"/>
              <a:gd name="connsiteY1033" fmla="*/ 1070007 h 1939278"/>
              <a:gd name="connsiteX1034" fmla="*/ 3798942 w 6170723"/>
              <a:gd name="connsiteY1034" fmla="*/ 1082548 h 1939278"/>
              <a:gd name="connsiteX1035" fmla="*/ 3832444 w 6170723"/>
              <a:gd name="connsiteY1035" fmla="*/ 1070007 h 1939278"/>
              <a:gd name="connsiteX1036" fmla="*/ 3242621 w 6170723"/>
              <a:gd name="connsiteY1036" fmla="*/ 1069278 h 1939278"/>
              <a:gd name="connsiteX1037" fmla="*/ 3241109 w 6170723"/>
              <a:gd name="connsiteY1037" fmla="*/ 1070836 h 1939278"/>
              <a:gd name="connsiteX1038" fmla="*/ 3241173 w 6170723"/>
              <a:gd name="connsiteY1038" fmla="*/ 1070582 h 1939278"/>
              <a:gd name="connsiteX1039" fmla="*/ 3242169 w 6170723"/>
              <a:gd name="connsiteY1039" fmla="*/ 1066638 h 1939278"/>
              <a:gd name="connsiteX1040" fmla="*/ 3241960 w 6170723"/>
              <a:gd name="connsiteY1040" fmla="*/ 1067612 h 1939278"/>
              <a:gd name="connsiteX1041" fmla="*/ 3241916 w 6170723"/>
              <a:gd name="connsiteY1041" fmla="*/ 1067639 h 1939278"/>
              <a:gd name="connsiteX1042" fmla="*/ 489145 w 6170723"/>
              <a:gd name="connsiteY1042" fmla="*/ 1065164 h 1939278"/>
              <a:gd name="connsiteX1043" fmla="*/ 448227 w 6170723"/>
              <a:gd name="connsiteY1043" fmla="*/ 1083775 h 1939278"/>
              <a:gd name="connsiteX1044" fmla="*/ 489145 w 6170723"/>
              <a:gd name="connsiteY1044" fmla="*/ 1065164 h 1939278"/>
              <a:gd name="connsiteX1045" fmla="*/ 2954348 w 6170723"/>
              <a:gd name="connsiteY1045" fmla="*/ 1058740 h 1939278"/>
              <a:gd name="connsiteX1046" fmla="*/ 2913587 w 6170723"/>
              <a:gd name="connsiteY1046" fmla="*/ 1080184 h 1939278"/>
              <a:gd name="connsiteX1047" fmla="*/ 2954348 w 6170723"/>
              <a:gd name="connsiteY1047" fmla="*/ 1058740 h 1939278"/>
              <a:gd name="connsiteX1048" fmla="*/ 3964893 w 6170723"/>
              <a:gd name="connsiteY1048" fmla="*/ 1039378 h 1939278"/>
              <a:gd name="connsiteX1049" fmla="*/ 3985629 w 6170723"/>
              <a:gd name="connsiteY1049" fmla="*/ 1039654 h 1939278"/>
              <a:gd name="connsiteX1050" fmla="*/ 3943999 w 6170723"/>
              <a:gd name="connsiteY1050" fmla="*/ 1053283 h 1939278"/>
              <a:gd name="connsiteX1051" fmla="*/ 3944813 w 6170723"/>
              <a:gd name="connsiteY1051" fmla="*/ 1045304 h 1939278"/>
              <a:gd name="connsiteX1052" fmla="*/ 3964893 w 6170723"/>
              <a:gd name="connsiteY1052" fmla="*/ 1039378 h 1939278"/>
              <a:gd name="connsiteX1053" fmla="*/ 761555 w 6170723"/>
              <a:gd name="connsiteY1053" fmla="*/ 1035726 h 1939278"/>
              <a:gd name="connsiteX1054" fmla="*/ 324727 w 6170723"/>
              <a:gd name="connsiteY1054" fmla="*/ 1200005 h 1939278"/>
              <a:gd name="connsiteX1055" fmla="*/ 375515 w 6170723"/>
              <a:gd name="connsiteY1055" fmla="*/ 1174566 h 1939278"/>
              <a:gd name="connsiteX1056" fmla="*/ 514177 w 6170723"/>
              <a:gd name="connsiteY1056" fmla="*/ 1113425 h 1939278"/>
              <a:gd name="connsiteX1057" fmla="*/ 761555 w 6170723"/>
              <a:gd name="connsiteY1057" fmla="*/ 1035726 h 1939278"/>
              <a:gd name="connsiteX1058" fmla="*/ 854578 w 6170723"/>
              <a:gd name="connsiteY1058" fmla="*/ 1023497 h 1939278"/>
              <a:gd name="connsiteX1059" fmla="*/ 854768 w 6170723"/>
              <a:gd name="connsiteY1059" fmla="*/ 1023792 h 1939278"/>
              <a:gd name="connsiteX1060" fmla="*/ 854486 w 6170723"/>
              <a:gd name="connsiteY1060" fmla="*/ 1023628 h 1939278"/>
              <a:gd name="connsiteX1061" fmla="*/ 846033 w 6170723"/>
              <a:gd name="connsiteY1061" fmla="*/ 1019411 h 1939278"/>
              <a:gd name="connsiteX1062" fmla="*/ 850551 w 6170723"/>
              <a:gd name="connsiteY1062" fmla="*/ 1021347 h 1939278"/>
              <a:gd name="connsiteX1063" fmla="*/ 854486 w 6170723"/>
              <a:gd name="connsiteY1063" fmla="*/ 1023628 h 1939278"/>
              <a:gd name="connsiteX1064" fmla="*/ 852382 w 6170723"/>
              <a:gd name="connsiteY1064" fmla="*/ 1026598 h 1939278"/>
              <a:gd name="connsiteX1065" fmla="*/ 355768 w 6170723"/>
              <a:gd name="connsiteY1065" fmla="*/ 1230959 h 1939278"/>
              <a:gd name="connsiteX1066" fmla="*/ 442287 w 6170723"/>
              <a:gd name="connsiteY1066" fmla="*/ 1187343 h 1939278"/>
              <a:gd name="connsiteX1067" fmla="*/ 846033 w 6170723"/>
              <a:gd name="connsiteY1067" fmla="*/ 1019411 h 1939278"/>
              <a:gd name="connsiteX1068" fmla="*/ 3484340 w 6170723"/>
              <a:gd name="connsiteY1068" fmla="*/ 1012014 h 1939278"/>
              <a:gd name="connsiteX1069" fmla="*/ 3469249 w 6170723"/>
              <a:gd name="connsiteY1069" fmla="*/ 1021815 h 1939278"/>
              <a:gd name="connsiteX1070" fmla="*/ 3484340 w 6170723"/>
              <a:gd name="connsiteY1070" fmla="*/ 1012014 h 1939278"/>
              <a:gd name="connsiteX1071" fmla="*/ 3800905 w 6170723"/>
              <a:gd name="connsiteY1071" fmla="*/ 1011726 h 1939278"/>
              <a:gd name="connsiteX1072" fmla="*/ 3780524 w 6170723"/>
              <a:gd name="connsiteY1072" fmla="*/ 1022448 h 1939278"/>
              <a:gd name="connsiteX1073" fmla="*/ 3800905 w 6170723"/>
              <a:gd name="connsiteY1073" fmla="*/ 1011726 h 1939278"/>
              <a:gd name="connsiteX1074" fmla="*/ 3345601 w 6170723"/>
              <a:gd name="connsiteY1074" fmla="*/ 1008276 h 1939278"/>
              <a:gd name="connsiteX1075" fmla="*/ 3333347 w 6170723"/>
              <a:gd name="connsiteY1075" fmla="*/ 1017910 h 1939278"/>
              <a:gd name="connsiteX1076" fmla="*/ 3345601 w 6170723"/>
              <a:gd name="connsiteY1076" fmla="*/ 1008276 h 1939278"/>
              <a:gd name="connsiteX1077" fmla="*/ 2151952 w 6170723"/>
              <a:gd name="connsiteY1077" fmla="*/ 1007969 h 1939278"/>
              <a:gd name="connsiteX1078" fmla="*/ 2160687 w 6170723"/>
              <a:gd name="connsiteY1078" fmla="*/ 1012351 h 1939278"/>
              <a:gd name="connsiteX1079" fmla="*/ 2137205 w 6170723"/>
              <a:gd name="connsiteY1079" fmla="*/ 1042265 h 1939278"/>
              <a:gd name="connsiteX1080" fmla="*/ 2151952 w 6170723"/>
              <a:gd name="connsiteY1080" fmla="*/ 1007969 h 1939278"/>
              <a:gd name="connsiteX1081" fmla="*/ 4576172 w 6170723"/>
              <a:gd name="connsiteY1081" fmla="*/ 1002818 h 1939278"/>
              <a:gd name="connsiteX1082" fmla="*/ 4617882 w 6170723"/>
              <a:gd name="connsiteY1082" fmla="*/ 1012389 h 1939278"/>
              <a:gd name="connsiteX1083" fmla="*/ 4109746 w 6170723"/>
              <a:gd name="connsiteY1083" fmla="*/ 1061683 h 1939278"/>
              <a:gd name="connsiteX1084" fmla="*/ 4001636 w 6170723"/>
              <a:gd name="connsiteY1084" fmla="*/ 1083713 h 1939278"/>
              <a:gd name="connsiteX1085" fmla="*/ 3889819 w 6170723"/>
              <a:gd name="connsiteY1085" fmla="*/ 1098093 h 1939278"/>
              <a:gd name="connsiteX1086" fmla="*/ 3828070 w 6170723"/>
              <a:gd name="connsiteY1086" fmla="*/ 1124788 h 1939278"/>
              <a:gd name="connsiteX1087" fmla="*/ 3677871 w 6170723"/>
              <a:gd name="connsiteY1087" fmla="*/ 1179176 h 1939278"/>
              <a:gd name="connsiteX1088" fmla="*/ 3678463 w 6170723"/>
              <a:gd name="connsiteY1088" fmla="*/ 1178791 h 1939278"/>
              <a:gd name="connsiteX1089" fmla="*/ 3697941 w 6170723"/>
              <a:gd name="connsiteY1089" fmla="*/ 1162791 h 1939278"/>
              <a:gd name="connsiteX1090" fmla="*/ 3803670 w 6170723"/>
              <a:gd name="connsiteY1090" fmla="*/ 1122198 h 1939278"/>
              <a:gd name="connsiteX1091" fmla="*/ 3539464 w 6170723"/>
              <a:gd name="connsiteY1091" fmla="*/ 1194068 h 1939278"/>
              <a:gd name="connsiteX1092" fmla="*/ 3608855 w 6170723"/>
              <a:gd name="connsiteY1092" fmla="*/ 1166181 h 1939278"/>
              <a:gd name="connsiteX1093" fmla="*/ 3691855 w 6170723"/>
              <a:gd name="connsiteY1093" fmla="*/ 1136579 h 1939278"/>
              <a:gd name="connsiteX1094" fmla="*/ 3820346 w 6170723"/>
              <a:gd name="connsiteY1094" fmla="*/ 1103828 h 1939278"/>
              <a:gd name="connsiteX1095" fmla="*/ 3902177 w 6170723"/>
              <a:gd name="connsiteY1095" fmla="*/ 1087973 h 1939278"/>
              <a:gd name="connsiteX1096" fmla="*/ 3935265 w 6170723"/>
              <a:gd name="connsiteY1096" fmla="*/ 1070257 h 1939278"/>
              <a:gd name="connsiteX1097" fmla="*/ 3924945 w 6170723"/>
              <a:gd name="connsiteY1097" fmla="*/ 1074445 h 1939278"/>
              <a:gd name="connsiteX1098" fmla="*/ 4087282 w 6170723"/>
              <a:gd name="connsiteY1098" fmla="*/ 1053649 h 1939278"/>
              <a:gd name="connsiteX1099" fmla="*/ 4303237 w 6170723"/>
              <a:gd name="connsiteY1099" fmla="*/ 1028616 h 1939278"/>
              <a:gd name="connsiteX1100" fmla="*/ 4533063 w 6170723"/>
              <a:gd name="connsiteY1100" fmla="*/ 1004211 h 1939278"/>
              <a:gd name="connsiteX1101" fmla="*/ 4576172 w 6170723"/>
              <a:gd name="connsiteY1101" fmla="*/ 1002818 h 1939278"/>
              <a:gd name="connsiteX1102" fmla="*/ 3809499 w 6170723"/>
              <a:gd name="connsiteY1102" fmla="*/ 994789 h 1939278"/>
              <a:gd name="connsiteX1103" fmla="*/ 3810514 w 6170723"/>
              <a:gd name="connsiteY1103" fmla="*/ 1002554 h 1939278"/>
              <a:gd name="connsiteX1104" fmla="*/ 3789525 w 6170723"/>
              <a:gd name="connsiteY1104" fmla="*/ 1007805 h 1939278"/>
              <a:gd name="connsiteX1105" fmla="*/ 3795983 w 6170723"/>
              <a:gd name="connsiteY1105" fmla="*/ 999370 h 1939278"/>
              <a:gd name="connsiteX1106" fmla="*/ 3809454 w 6170723"/>
              <a:gd name="connsiteY1106" fmla="*/ 994444 h 1939278"/>
              <a:gd name="connsiteX1107" fmla="*/ 3809645 w 6170723"/>
              <a:gd name="connsiteY1107" fmla="*/ 994739 h 1939278"/>
              <a:gd name="connsiteX1108" fmla="*/ 3809499 w 6170723"/>
              <a:gd name="connsiteY1108" fmla="*/ 994789 h 1939278"/>
              <a:gd name="connsiteX1109" fmla="*/ 2817334 w 6170723"/>
              <a:gd name="connsiteY1109" fmla="*/ 987686 h 1939278"/>
              <a:gd name="connsiteX1110" fmla="*/ 2764775 w 6170723"/>
              <a:gd name="connsiteY1110" fmla="*/ 1000032 h 1939278"/>
              <a:gd name="connsiteX1111" fmla="*/ 2817334 w 6170723"/>
              <a:gd name="connsiteY1111" fmla="*/ 987686 h 1939278"/>
              <a:gd name="connsiteX1112" fmla="*/ 295161 w 6170723"/>
              <a:gd name="connsiteY1112" fmla="*/ 986687 h 1939278"/>
              <a:gd name="connsiteX1113" fmla="*/ 304764 w 6170723"/>
              <a:gd name="connsiteY1113" fmla="*/ 998884 h 1939278"/>
              <a:gd name="connsiteX1114" fmla="*/ 75458 w 6170723"/>
              <a:gd name="connsiteY1114" fmla="*/ 1112187 h 1939278"/>
              <a:gd name="connsiteX1115" fmla="*/ 176346 w 6170723"/>
              <a:gd name="connsiteY1115" fmla="*/ 1096525 h 1939278"/>
              <a:gd name="connsiteX1116" fmla="*/ 164700 w 6170723"/>
              <a:gd name="connsiteY1116" fmla="*/ 1111628 h 1939278"/>
              <a:gd name="connsiteX1117" fmla="*/ 150674 w 6170723"/>
              <a:gd name="connsiteY1117" fmla="*/ 1108168 h 1939278"/>
              <a:gd name="connsiteX1118" fmla="*/ 56027 w 6170723"/>
              <a:gd name="connsiteY1118" fmla="*/ 1152875 h 1939278"/>
              <a:gd name="connsiteX1119" fmla="*/ 65479 w 6170723"/>
              <a:gd name="connsiteY1119" fmla="*/ 1140871 h 1939278"/>
              <a:gd name="connsiteX1120" fmla="*/ 69185 w 6170723"/>
              <a:gd name="connsiteY1120" fmla="*/ 1148520 h 1939278"/>
              <a:gd name="connsiteX1121" fmla="*/ 137707 w 6170723"/>
              <a:gd name="connsiteY1121" fmla="*/ 1112818 h 1939278"/>
              <a:gd name="connsiteX1122" fmla="*/ 6571 w 6170723"/>
              <a:gd name="connsiteY1122" fmla="*/ 1146030 h 1939278"/>
              <a:gd name="connsiteX1123" fmla="*/ 30657 w 6170723"/>
              <a:gd name="connsiteY1123" fmla="*/ 1142957 h 1939278"/>
              <a:gd name="connsiteX1124" fmla="*/ 0 w 6170723"/>
              <a:gd name="connsiteY1124" fmla="*/ 1158055 h 1939278"/>
              <a:gd name="connsiteX1125" fmla="*/ 0 w 6170723"/>
              <a:gd name="connsiteY1125" fmla="*/ 1134267 h 1939278"/>
              <a:gd name="connsiteX1126" fmla="*/ 135757 w 6170723"/>
              <a:gd name="connsiteY1126" fmla="*/ 1069572 h 1939278"/>
              <a:gd name="connsiteX1127" fmla="*/ 295248 w 6170723"/>
              <a:gd name="connsiteY1127" fmla="*/ 987468 h 1939278"/>
              <a:gd name="connsiteX1128" fmla="*/ 435911 w 6170723"/>
              <a:gd name="connsiteY1128" fmla="*/ 985783 h 1939278"/>
              <a:gd name="connsiteX1129" fmla="*/ 436102 w 6170723"/>
              <a:gd name="connsiteY1129" fmla="*/ 986077 h 1939278"/>
              <a:gd name="connsiteX1130" fmla="*/ 435577 w 6170723"/>
              <a:gd name="connsiteY1130" fmla="*/ 985929 h 1939278"/>
              <a:gd name="connsiteX1131" fmla="*/ 3304502 w 6170723"/>
              <a:gd name="connsiteY1131" fmla="*/ 983856 h 1939278"/>
              <a:gd name="connsiteX1132" fmla="*/ 3297885 w 6170723"/>
              <a:gd name="connsiteY1132" fmla="*/ 995693 h 1939278"/>
              <a:gd name="connsiteX1133" fmla="*/ 3295185 w 6170723"/>
              <a:gd name="connsiteY1133" fmla="*/ 991556 h 1939278"/>
              <a:gd name="connsiteX1134" fmla="*/ 3304502 w 6170723"/>
              <a:gd name="connsiteY1134" fmla="*/ 983856 h 1939278"/>
              <a:gd name="connsiteX1135" fmla="*/ 426915 w 6170723"/>
              <a:gd name="connsiteY1135" fmla="*/ 979056 h 1939278"/>
              <a:gd name="connsiteX1136" fmla="*/ 429981 w 6170723"/>
              <a:gd name="connsiteY1136" fmla="*/ 984344 h 1939278"/>
              <a:gd name="connsiteX1137" fmla="*/ 435577 w 6170723"/>
              <a:gd name="connsiteY1137" fmla="*/ 985929 h 1939278"/>
              <a:gd name="connsiteX1138" fmla="*/ 375901 w 6170723"/>
              <a:gd name="connsiteY1138" fmla="*/ 1012080 h 1939278"/>
              <a:gd name="connsiteX1139" fmla="*/ 314377 w 6170723"/>
              <a:gd name="connsiteY1139" fmla="*/ 1031190 h 1939278"/>
              <a:gd name="connsiteX1140" fmla="*/ 426915 w 6170723"/>
              <a:gd name="connsiteY1140" fmla="*/ 979056 h 1939278"/>
              <a:gd name="connsiteX1141" fmla="*/ 3847727 w 6170723"/>
              <a:gd name="connsiteY1141" fmla="*/ 976293 h 1939278"/>
              <a:gd name="connsiteX1142" fmla="*/ 3852040 w 6170723"/>
              <a:gd name="connsiteY1142" fmla="*/ 989411 h 1939278"/>
              <a:gd name="connsiteX1143" fmla="*/ 3820123 w 6170723"/>
              <a:gd name="connsiteY1143" fmla="*/ 993381 h 1939278"/>
              <a:gd name="connsiteX1144" fmla="*/ 3847727 w 6170723"/>
              <a:gd name="connsiteY1144" fmla="*/ 976293 h 1939278"/>
              <a:gd name="connsiteX1145" fmla="*/ 453142 w 6170723"/>
              <a:gd name="connsiteY1145" fmla="*/ 973125 h 1939278"/>
              <a:gd name="connsiteX1146" fmla="*/ 466769 w 6170723"/>
              <a:gd name="connsiteY1146" fmla="*/ 973702 h 1939278"/>
              <a:gd name="connsiteX1147" fmla="*/ 440037 w 6170723"/>
              <a:gd name="connsiteY1147" fmla="*/ 977237 h 1939278"/>
              <a:gd name="connsiteX1148" fmla="*/ 453142 w 6170723"/>
              <a:gd name="connsiteY1148" fmla="*/ 973125 h 1939278"/>
              <a:gd name="connsiteX1149" fmla="*/ 624980 w 6170723"/>
              <a:gd name="connsiteY1149" fmla="*/ 961451 h 1939278"/>
              <a:gd name="connsiteX1150" fmla="*/ 282689 w 6170723"/>
              <a:gd name="connsiteY1150" fmla="*/ 1102880 h 1939278"/>
              <a:gd name="connsiteX1151" fmla="*/ 273502 w 6170723"/>
              <a:gd name="connsiteY1151" fmla="*/ 1095859 h 1939278"/>
              <a:gd name="connsiteX1152" fmla="*/ 218558 w 6170723"/>
              <a:gd name="connsiteY1152" fmla="*/ 1111012 h 1939278"/>
              <a:gd name="connsiteX1153" fmla="*/ 458980 w 6170723"/>
              <a:gd name="connsiteY1153" fmla="*/ 1020655 h 1939278"/>
              <a:gd name="connsiteX1154" fmla="*/ 536082 w 6170723"/>
              <a:gd name="connsiteY1154" fmla="*/ 986505 h 1939278"/>
              <a:gd name="connsiteX1155" fmla="*/ 624980 w 6170723"/>
              <a:gd name="connsiteY1155" fmla="*/ 961451 h 1939278"/>
              <a:gd name="connsiteX1156" fmla="*/ 752741 w 6170723"/>
              <a:gd name="connsiteY1156" fmla="*/ 939222 h 1939278"/>
              <a:gd name="connsiteX1157" fmla="*/ 752149 w 6170723"/>
              <a:gd name="connsiteY1157" fmla="*/ 939606 h 1939278"/>
              <a:gd name="connsiteX1158" fmla="*/ 638743 w 6170723"/>
              <a:gd name="connsiteY1158" fmla="*/ 983927 h 1939278"/>
              <a:gd name="connsiteX1159" fmla="*/ 453717 w 6170723"/>
              <a:gd name="connsiteY1159" fmla="*/ 1061771 h 1939278"/>
              <a:gd name="connsiteX1160" fmla="*/ 426564 w 6170723"/>
              <a:gd name="connsiteY1160" fmla="*/ 1081500 h 1939278"/>
              <a:gd name="connsiteX1161" fmla="*/ 434847 w 6170723"/>
              <a:gd name="connsiteY1161" fmla="*/ 1083242 h 1939278"/>
              <a:gd name="connsiteX1162" fmla="*/ 414727 w 6170723"/>
              <a:gd name="connsiteY1162" fmla="*/ 1096308 h 1939278"/>
              <a:gd name="connsiteX1163" fmla="*/ 421342 w 6170723"/>
              <a:gd name="connsiteY1163" fmla="*/ 1084472 h 1939278"/>
              <a:gd name="connsiteX1164" fmla="*/ 279272 w 6170723"/>
              <a:gd name="connsiteY1164" fmla="*/ 1137771 h 1939278"/>
              <a:gd name="connsiteX1165" fmla="*/ 364465 w 6170723"/>
              <a:gd name="connsiteY1165" fmla="*/ 1105069 h 1939278"/>
              <a:gd name="connsiteX1166" fmla="*/ 358115 w 6170723"/>
              <a:gd name="connsiteY1166" fmla="*/ 1097881 h 1939278"/>
              <a:gd name="connsiteX1167" fmla="*/ 425765 w 6170723"/>
              <a:gd name="connsiteY1167" fmla="*/ 1075734 h 1939278"/>
              <a:gd name="connsiteX1168" fmla="*/ 440248 w 6170723"/>
              <a:gd name="connsiteY1168" fmla="*/ 1060464 h 1939278"/>
              <a:gd name="connsiteX1169" fmla="*/ 752741 w 6170723"/>
              <a:gd name="connsiteY1169" fmla="*/ 939222 h 1939278"/>
              <a:gd name="connsiteX1170" fmla="*/ 3471667 w 6170723"/>
              <a:gd name="connsiteY1170" fmla="*/ 938941 h 1939278"/>
              <a:gd name="connsiteX1171" fmla="*/ 3469975 w 6170723"/>
              <a:gd name="connsiteY1171" fmla="*/ 941332 h 1939278"/>
              <a:gd name="connsiteX1172" fmla="*/ 3421568 w 6170723"/>
              <a:gd name="connsiteY1172" fmla="*/ 985336 h 1939278"/>
              <a:gd name="connsiteX1173" fmla="*/ 3441455 w 6170723"/>
              <a:gd name="connsiteY1173" fmla="*/ 957497 h 1939278"/>
              <a:gd name="connsiteX1174" fmla="*/ 3472169 w 6170723"/>
              <a:gd name="connsiteY1174" fmla="*/ 938233 h 1939278"/>
              <a:gd name="connsiteX1175" fmla="*/ 3472656 w 6170723"/>
              <a:gd name="connsiteY1175" fmla="*/ 938334 h 1939278"/>
              <a:gd name="connsiteX1176" fmla="*/ 3471667 w 6170723"/>
              <a:gd name="connsiteY1176" fmla="*/ 938941 h 1939278"/>
              <a:gd name="connsiteX1177" fmla="*/ 3529256 w 6170723"/>
              <a:gd name="connsiteY1177" fmla="*/ 938016 h 1939278"/>
              <a:gd name="connsiteX1178" fmla="*/ 3369527 w 6170723"/>
              <a:gd name="connsiteY1178" fmla="*/ 1045097 h 1939278"/>
              <a:gd name="connsiteX1179" fmla="*/ 3022205 w 6170723"/>
              <a:gd name="connsiteY1179" fmla="*/ 1189793 h 1939278"/>
              <a:gd name="connsiteX1180" fmla="*/ 2860628 w 6170723"/>
              <a:gd name="connsiteY1180" fmla="*/ 1240261 h 1939278"/>
              <a:gd name="connsiteX1181" fmla="*/ 2995022 w 6170723"/>
              <a:gd name="connsiteY1181" fmla="*/ 1190689 h 1939278"/>
              <a:gd name="connsiteX1182" fmla="*/ 2807431 w 6170723"/>
              <a:gd name="connsiteY1182" fmla="*/ 1228305 h 1939278"/>
              <a:gd name="connsiteX1183" fmla="*/ 2685559 w 6170723"/>
              <a:gd name="connsiteY1183" fmla="*/ 1227850 h 1939278"/>
              <a:gd name="connsiteX1184" fmla="*/ 3052772 w 6170723"/>
              <a:gd name="connsiteY1184" fmla="*/ 1156537 h 1939278"/>
              <a:gd name="connsiteX1185" fmla="*/ 3100494 w 6170723"/>
              <a:gd name="connsiteY1185" fmla="*/ 1147751 h 1939278"/>
              <a:gd name="connsiteX1186" fmla="*/ 3175794 w 6170723"/>
              <a:gd name="connsiteY1186" fmla="*/ 1108643 h 1939278"/>
              <a:gd name="connsiteX1187" fmla="*/ 3241916 w 6170723"/>
              <a:gd name="connsiteY1187" fmla="*/ 1067639 h 1939278"/>
              <a:gd name="connsiteX1188" fmla="*/ 3241173 w 6170723"/>
              <a:gd name="connsiteY1188" fmla="*/ 1070582 h 1939278"/>
              <a:gd name="connsiteX1189" fmla="*/ 3226363 w 6170723"/>
              <a:gd name="connsiteY1189" fmla="*/ 1083920 h 1939278"/>
              <a:gd name="connsiteX1190" fmla="*/ 3205564 w 6170723"/>
              <a:gd name="connsiteY1190" fmla="*/ 1098370 h 1939278"/>
              <a:gd name="connsiteX1191" fmla="*/ 3390138 w 6170723"/>
              <a:gd name="connsiteY1191" fmla="*/ 1017887 h 1939278"/>
              <a:gd name="connsiteX1192" fmla="*/ 3416266 w 6170723"/>
              <a:gd name="connsiteY1192" fmla="*/ 987513 h 1939278"/>
              <a:gd name="connsiteX1193" fmla="*/ 3529256 w 6170723"/>
              <a:gd name="connsiteY1193" fmla="*/ 938016 h 1939278"/>
              <a:gd name="connsiteX1194" fmla="*/ 681058 w 6170723"/>
              <a:gd name="connsiteY1194" fmla="*/ 935088 h 1939278"/>
              <a:gd name="connsiteX1195" fmla="*/ 677086 w 6170723"/>
              <a:gd name="connsiteY1195" fmla="*/ 946465 h 1939278"/>
              <a:gd name="connsiteX1196" fmla="*/ 660675 w 6170723"/>
              <a:gd name="connsiteY1196" fmla="*/ 945810 h 1939278"/>
              <a:gd name="connsiteX1197" fmla="*/ 681058 w 6170723"/>
              <a:gd name="connsiteY1197" fmla="*/ 935088 h 1939278"/>
              <a:gd name="connsiteX1198" fmla="*/ 3039495 w 6170723"/>
              <a:gd name="connsiteY1198" fmla="*/ 924269 h 1939278"/>
              <a:gd name="connsiteX1199" fmla="*/ 2910998 w 6170723"/>
              <a:gd name="connsiteY1199" fmla="*/ 978390 h 1939278"/>
              <a:gd name="connsiteX1200" fmla="*/ 2876435 w 6170723"/>
              <a:gd name="connsiteY1200" fmla="*/ 982820 h 1939278"/>
              <a:gd name="connsiteX1201" fmla="*/ 2841155 w 6170723"/>
              <a:gd name="connsiteY1201" fmla="*/ 1003636 h 1939278"/>
              <a:gd name="connsiteX1202" fmla="*/ 2806592 w 6170723"/>
              <a:gd name="connsiteY1202" fmla="*/ 1008067 h 1939278"/>
              <a:gd name="connsiteX1203" fmla="*/ 2695384 w 6170723"/>
              <a:gd name="connsiteY1203" fmla="*/ 1027918 h 1939278"/>
              <a:gd name="connsiteX1204" fmla="*/ 2750328 w 6170723"/>
              <a:gd name="connsiteY1204" fmla="*/ 1012765 h 1939278"/>
              <a:gd name="connsiteX1205" fmla="*/ 2694059 w 6170723"/>
              <a:gd name="connsiteY1205" fmla="*/ 1038833 h 1939278"/>
              <a:gd name="connsiteX1206" fmla="*/ 2665846 w 6170723"/>
              <a:gd name="connsiteY1206" fmla="*/ 1050452 h 1939278"/>
              <a:gd name="connsiteX1207" fmla="*/ 2881912 w 6170723"/>
              <a:gd name="connsiteY1207" fmla="*/ 1003562 h 1939278"/>
              <a:gd name="connsiteX1208" fmla="*/ 2925476 w 6170723"/>
              <a:gd name="connsiteY1208" fmla="*/ 984488 h 1939278"/>
              <a:gd name="connsiteX1209" fmla="*/ 2956333 w 6170723"/>
              <a:gd name="connsiteY1209" fmla="*/ 972409 h 1939278"/>
              <a:gd name="connsiteX1210" fmla="*/ 3007002 w 6170723"/>
              <a:gd name="connsiteY1210" fmla="*/ 952859 h 1939278"/>
              <a:gd name="connsiteX1211" fmla="*/ 3047271 w 6170723"/>
              <a:gd name="connsiteY1211" fmla="*/ 925933 h 1939278"/>
              <a:gd name="connsiteX1212" fmla="*/ 3047778 w 6170723"/>
              <a:gd name="connsiteY1212" fmla="*/ 926011 h 1939278"/>
              <a:gd name="connsiteX1213" fmla="*/ 3047882 w 6170723"/>
              <a:gd name="connsiteY1213" fmla="*/ 925525 h 1939278"/>
              <a:gd name="connsiteX1214" fmla="*/ 3047271 w 6170723"/>
              <a:gd name="connsiteY1214" fmla="*/ 925933 h 1939278"/>
              <a:gd name="connsiteX1215" fmla="*/ 3042755 w 6170723"/>
              <a:gd name="connsiteY1215" fmla="*/ 925241 h 1939278"/>
              <a:gd name="connsiteX1216" fmla="*/ 3039495 w 6170723"/>
              <a:gd name="connsiteY1216" fmla="*/ 924269 h 1939278"/>
              <a:gd name="connsiteX1217" fmla="*/ 843059 w 6170723"/>
              <a:gd name="connsiteY1217" fmla="*/ 910543 h 1939278"/>
              <a:gd name="connsiteX1218" fmla="*/ 870127 w 6170723"/>
              <a:gd name="connsiteY1218" fmla="*/ 910756 h 1939278"/>
              <a:gd name="connsiteX1219" fmla="*/ 870615 w 6170723"/>
              <a:gd name="connsiteY1219" fmla="*/ 910858 h 1939278"/>
              <a:gd name="connsiteX1220" fmla="*/ 491983 w 6170723"/>
              <a:gd name="connsiteY1220" fmla="*/ 1064997 h 1939278"/>
              <a:gd name="connsiteX1221" fmla="*/ 530063 w 6170723"/>
              <a:gd name="connsiteY1221" fmla="*/ 1046551 h 1939278"/>
              <a:gd name="connsiteX1222" fmla="*/ 617034 w 6170723"/>
              <a:gd name="connsiteY1222" fmla="*/ 1005573 h 1939278"/>
              <a:gd name="connsiteX1223" fmla="*/ 745791 w 6170723"/>
              <a:gd name="connsiteY1223" fmla="*/ 953796 h 1939278"/>
              <a:gd name="connsiteX1224" fmla="*/ 843059 w 6170723"/>
              <a:gd name="connsiteY1224" fmla="*/ 910543 h 1939278"/>
              <a:gd name="connsiteX1225" fmla="*/ 531247 w 6170723"/>
              <a:gd name="connsiteY1225" fmla="*/ 905849 h 1939278"/>
              <a:gd name="connsiteX1226" fmla="*/ 272107 w 6170723"/>
              <a:gd name="connsiteY1226" fmla="*/ 1041878 h 1939278"/>
              <a:gd name="connsiteX1227" fmla="*/ 311249 w 6170723"/>
              <a:gd name="connsiteY1227" fmla="*/ 1031541 h 1939278"/>
              <a:gd name="connsiteX1228" fmla="*/ 285837 w 6170723"/>
              <a:gd name="connsiteY1228" fmla="*/ 1045530 h 1939278"/>
              <a:gd name="connsiteX1229" fmla="*/ 231501 w 6170723"/>
              <a:gd name="connsiteY1229" fmla="*/ 1066153 h 1939278"/>
              <a:gd name="connsiteX1230" fmla="*/ 201668 w 6170723"/>
              <a:gd name="connsiteY1230" fmla="*/ 1088878 h 1939278"/>
              <a:gd name="connsiteX1231" fmla="*/ 174781 w 6170723"/>
              <a:gd name="connsiteY1231" fmla="*/ 1089580 h 1939278"/>
              <a:gd name="connsiteX1232" fmla="*/ 175373 w 6170723"/>
              <a:gd name="connsiteY1232" fmla="*/ 1089196 h 1939278"/>
              <a:gd name="connsiteX1233" fmla="*/ 226159 w 6170723"/>
              <a:gd name="connsiteY1233" fmla="*/ 1063757 h 1939278"/>
              <a:gd name="connsiteX1234" fmla="*/ 386532 w 6170723"/>
              <a:gd name="connsiteY1234" fmla="*/ 959610 h 1939278"/>
              <a:gd name="connsiteX1235" fmla="*/ 531247 w 6170723"/>
              <a:gd name="connsiteY1235" fmla="*/ 905849 h 1939278"/>
              <a:gd name="connsiteX1236" fmla="*/ 4126105 w 6170723"/>
              <a:gd name="connsiteY1236" fmla="*/ 904847 h 1939278"/>
              <a:gd name="connsiteX1237" fmla="*/ 4126001 w 6170723"/>
              <a:gd name="connsiteY1237" fmla="*/ 905333 h 1939278"/>
              <a:gd name="connsiteX1238" fmla="*/ 3927927 w 6170723"/>
              <a:gd name="connsiteY1238" fmla="*/ 965676 h 1939278"/>
              <a:gd name="connsiteX1239" fmla="*/ 3931180 w 6170723"/>
              <a:gd name="connsiteY1239" fmla="*/ 970686 h 1939278"/>
              <a:gd name="connsiteX1240" fmla="*/ 3908153 w 6170723"/>
              <a:gd name="connsiteY1240" fmla="*/ 981869 h 1939278"/>
              <a:gd name="connsiteX1241" fmla="*/ 3791194 w 6170723"/>
              <a:gd name="connsiteY1241" fmla="*/ 1042742 h 1939278"/>
              <a:gd name="connsiteX1242" fmla="*/ 3777880 w 6170723"/>
              <a:gd name="connsiteY1242" fmla="*/ 1044266 h 1939278"/>
              <a:gd name="connsiteX1243" fmla="*/ 3650599 w 6170723"/>
              <a:gd name="connsiteY1243" fmla="*/ 1109327 h 1939278"/>
              <a:gd name="connsiteX1244" fmla="*/ 3615319 w 6170723"/>
              <a:gd name="connsiteY1244" fmla="*/ 1130143 h 1939278"/>
              <a:gd name="connsiteX1245" fmla="*/ 3428517 w 6170723"/>
              <a:gd name="connsiteY1245" fmla="*/ 1216263 h 1939278"/>
              <a:gd name="connsiteX1246" fmla="*/ 3359282 w 6170723"/>
              <a:gd name="connsiteY1246" fmla="*/ 1246980 h 1939278"/>
              <a:gd name="connsiteX1247" fmla="*/ 3343322 w 6170723"/>
              <a:gd name="connsiteY1247" fmla="*/ 1248965 h 1939278"/>
              <a:gd name="connsiteX1248" fmla="*/ 3223566 w 6170723"/>
              <a:gd name="connsiteY1248" fmla="*/ 1286098 h 1939278"/>
              <a:gd name="connsiteX1249" fmla="*/ 3580949 w 6170723"/>
              <a:gd name="connsiteY1249" fmla="*/ 1134868 h 1939278"/>
              <a:gd name="connsiteX1250" fmla="*/ 3662436 w 6170723"/>
              <a:gd name="connsiteY1250" fmla="*/ 1094518 h 1939278"/>
              <a:gd name="connsiteX1251" fmla="*/ 3833281 w 6170723"/>
              <a:gd name="connsiteY1251" fmla="*/ 1010383 h 1939278"/>
              <a:gd name="connsiteX1252" fmla="*/ 3832673 w 6170723"/>
              <a:gd name="connsiteY1252" fmla="*/ 1004912 h 1939278"/>
              <a:gd name="connsiteX1253" fmla="*/ 3876236 w 6170723"/>
              <a:gd name="connsiteY1253" fmla="*/ 985838 h 1939278"/>
              <a:gd name="connsiteX1254" fmla="*/ 3864248 w 6170723"/>
              <a:gd name="connsiteY1254" fmla="*/ 976447 h 1939278"/>
              <a:gd name="connsiteX1255" fmla="*/ 3884628 w 6170723"/>
              <a:gd name="connsiteY1255" fmla="*/ 965725 h 1939278"/>
              <a:gd name="connsiteX1256" fmla="*/ 3875628 w 6170723"/>
              <a:gd name="connsiteY1256" fmla="*/ 980368 h 1939278"/>
              <a:gd name="connsiteX1257" fmla="*/ 3980335 w 6170723"/>
              <a:gd name="connsiteY1257" fmla="*/ 929129 h 1939278"/>
              <a:gd name="connsiteX1258" fmla="*/ 4126105 w 6170723"/>
              <a:gd name="connsiteY1258" fmla="*/ 904847 h 1939278"/>
              <a:gd name="connsiteX1259" fmla="*/ 628613 w 6170723"/>
              <a:gd name="connsiteY1259" fmla="*/ 904210 h 1939278"/>
              <a:gd name="connsiteX1260" fmla="*/ 629932 w 6170723"/>
              <a:gd name="connsiteY1260" fmla="*/ 914664 h 1939278"/>
              <a:gd name="connsiteX1261" fmla="*/ 613523 w 6170723"/>
              <a:gd name="connsiteY1261" fmla="*/ 914011 h 1939278"/>
              <a:gd name="connsiteX1262" fmla="*/ 515015 w 6170723"/>
              <a:gd name="connsiteY1262" fmla="*/ 948237 h 1939278"/>
              <a:gd name="connsiteX1263" fmla="*/ 461130 w 6170723"/>
              <a:gd name="connsiteY1263" fmla="*/ 971500 h 1939278"/>
              <a:gd name="connsiteX1264" fmla="*/ 463064 w 6170723"/>
              <a:gd name="connsiteY1264" fmla="*/ 966054 h 1939278"/>
              <a:gd name="connsiteX1265" fmla="*/ 628613 w 6170723"/>
              <a:gd name="connsiteY1265" fmla="*/ 904210 h 1939278"/>
              <a:gd name="connsiteX1266" fmla="*/ 3055563 w 6170723"/>
              <a:gd name="connsiteY1266" fmla="*/ 900429 h 1939278"/>
              <a:gd name="connsiteX1267" fmla="*/ 3055024 w 6170723"/>
              <a:gd name="connsiteY1267" fmla="*/ 900676 h 1939278"/>
              <a:gd name="connsiteX1268" fmla="*/ 3016501 w 6170723"/>
              <a:gd name="connsiteY1268" fmla="*/ 909510 h 1939278"/>
              <a:gd name="connsiteX1269" fmla="*/ 2974495 w 6170723"/>
              <a:gd name="connsiteY1269" fmla="*/ 924586 h 1939278"/>
              <a:gd name="connsiteX1270" fmla="*/ 2825015 w 6170723"/>
              <a:gd name="connsiteY1270" fmla="*/ 962588 h 1939278"/>
              <a:gd name="connsiteX1271" fmla="*/ 2836394 w 6170723"/>
              <a:gd name="connsiteY1271" fmla="*/ 966509 h 1939278"/>
              <a:gd name="connsiteX1272" fmla="*/ 2768138 w 6170723"/>
              <a:gd name="connsiteY1272" fmla="*/ 983185 h 1939278"/>
              <a:gd name="connsiteX1273" fmla="*/ 2993985 w 6170723"/>
              <a:gd name="connsiteY1273" fmla="*/ 928778 h 1939278"/>
              <a:gd name="connsiteX1274" fmla="*/ 3055024 w 6170723"/>
              <a:gd name="connsiteY1274" fmla="*/ 900676 h 1939278"/>
              <a:gd name="connsiteX1275" fmla="*/ 3055267 w 6170723"/>
              <a:gd name="connsiteY1275" fmla="*/ 900621 h 1939278"/>
              <a:gd name="connsiteX1276" fmla="*/ 3278337 w 6170723"/>
              <a:gd name="connsiteY1276" fmla="*/ 898196 h 1939278"/>
              <a:gd name="connsiteX1277" fmla="*/ 3248690 w 6170723"/>
              <a:gd name="connsiteY1277" fmla="*/ 942585 h 1939278"/>
              <a:gd name="connsiteX1278" fmla="*/ 3253112 w 6170723"/>
              <a:gd name="connsiteY1278" fmla="*/ 933848 h 1939278"/>
              <a:gd name="connsiteX1279" fmla="*/ 2992833 w 6170723"/>
              <a:gd name="connsiteY1279" fmla="*/ 1102456 h 1939278"/>
              <a:gd name="connsiteX1280" fmla="*/ 3019142 w 6170723"/>
              <a:gd name="connsiteY1280" fmla="*/ 1102967 h 1939278"/>
              <a:gd name="connsiteX1281" fmla="*/ 3037931 w 6170723"/>
              <a:gd name="connsiteY1281" fmla="*/ 1099383 h 1939278"/>
              <a:gd name="connsiteX1282" fmla="*/ 3039575 w 6170723"/>
              <a:gd name="connsiteY1282" fmla="*/ 1102528 h 1939278"/>
              <a:gd name="connsiteX1283" fmla="*/ 3033260 w 6170723"/>
              <a:gd name="connsiteY1283" fmla="*/ 1105110 h 1939278"/>
              <a:gd name="connsiteX1284" fmla="*/ 3199074 w 6170723"/>
              <a:gd name="connsiteY1284" fmla="*/ 1024242 h 1939278"/>
              <a:gd name="connsiteX1285" fmla="*/ 3136604 w 6170723"/>
              <a:gd name="connsiteY1285" fmla="*/ 1067323 h 1939278"/>
              <a:gd name="connsiteX1286" fmla="*/ 3088011 w 6170723"/>
              <a:gd name="connsiteY1286" fmla="*/ 1089663 h 1939278"/>
              <a:gd name="connsiteX1287" fmla="*/ 2892213 w 6170723"/>
              <a:gd name="connsiteY1287" fmla="*/ 1169056 h 1939278"/>
              <a:gd name="connsiteX1288" fmla="*/ 3010494 w 6170723"/>
              <a:gd name="connsiteY1288" fmla="*/ 1118638 h 1939278"/>
              <a:gd name="connsiteX1289" fmla="*/ 2898678 w 6170723"/>
              <a:gd name="connsiteY1289" fmla="*/ 1133018 h 1939278"/>
              <a:gd name="connsiteX1290" fmla="*/ 2897353 w 6170723"/>
              <a:gd name="connsiteY1290" fmla="*/ 1143933 h 1939278"/>
              <a:gd name="connsiteX1291" fmla="*/ 2852885 w 6170723"/>
              <a:gd name="connsiteY1291" fmla="*/ 1157729 h 1939278"/>
              <a:gd name="connsiteX1292" fmla="*/ 2873006 w 6170723"/>
              <a:gd name="connsiteY1292" fmla="*/ 1144662 h 1939278"/>
              <a:gd name="connsiteX1293" fmla="*/ 2717893 w 6170723"/>
              <a:gd name="connsiteY1293" fmla="*/ 1159092 h 1939278"/>
              <a:gd name="connsiteX1294" fmla="*/ 2714640 w 6170723"/>
              <a:gd name="connsiteY1294" fmla="*/ 1154083 h 1939278"/>
              <a:gd name="connsiteX1295" fmla="*/ 2984063 w 6170723"/>
              <a:gd name="connsiteY1295" fmla="*/ 1100611 h 1939278"/>
              <a:gd name="connsiteX1296" fmla="*/ 2993516 w 6170723"/>
              <a:gd name="connsiteY1296" fmla="*/ 1088607 h 1939278"/>
              <a:gd name="connsiteX1297" fmla="*/ 3179716 w 6170723"/>
              <a:gd name="connsiteY1297" fmla="*/ 975648 h 1939278"/>
              <a:gd name="connsiteX1298" fmla="*/ 3189169 w 6170723"/>
              <a:gd name="connsiteY1298" fmla="*/ 963644 h 1939278"/>
              <a:gd name="connsiteX1299" fmla="*/ 3278337 w 6170723"/>
              <a:gd name="connsiteY1299" fmla="*/ 898196 h 1939278"/>
              <a:gd name="connsiteX1300" fmla="*/ 692555 w 6170723"/>
              <a:gd name="connsiteY1300" fmla="*/ 895776 h 1939278"/>
              <a:gd name="connsiteX1301" fmla="*/ 661698 w 6170723"/>
              <a:gd name="connsiteY1301" fmla="*/ 907855 h 1939278"/>
              <a:gd name="connsiteX1302" fmla="*/ 663885 w 6170723"/>
              <a:gd name="connsiteY1302" fmla="*/ 901729 h 1939278"/>
              <a:gd name="connsiteX1303" fmla="*/ 692555 w 6170723"/>
              <a:gd name="connsiteY1303" fmla="*/ 895776 h 1939278"/>
              <a:gd name="connsiteX1304" fmla="*/ 548823 w 6170723"/>
              <a:gd name="connsiteY1304" fmla="*/ 892765 h 1939278"/>
              <a:gd name="connsiteX1305" fmla="*/ 555329 w 6170723"/>
              <a:gd name="connsiteY1305" fmla="*/ 902784 h 1939278"/>
              <a:gd name="connsiteX1306" fmla="*/ 538502 w 6170723"/>
              <a:gd name="connsiteY1306" fmla="*/ 896954 h 1939278"/>
              <a:gd name="connsiteX1307" fmla="*/ 548823 w 6170723"/>
              <a:gd name="connsiteY1307" fmla="*/ 892765 h 1939278"/>
              <a:gd name="connsiteX1308" fmla="*/ 4290983 w 6170723"/>
              <a:gd name="connsiteY1308" fmla="*/ 884078 h 1939278"/>
              <a:gd name="connsiteX1309" fmla="*/ 4246361 w 6170723"/>
              <a:gd name="connsiteY1309" fmla="*/ 895042 h 1939278"/>
              <a:gd name="connsiteX1310" fmla="*/ 4290983 w 6170723"/>
              <a:gd name="connsiteY1310" fmla="*/ 884078 h 1939278"/>
              <a:gd name="connsiteX1311" fmla="*/ 3092769 w 6170723"/>
              <a:gd name="connsiteY1311" fmla="*/ 880939 h 1939278"/>
              <a:gd name="connsiteX1312" fmla="*/ 3076203 w 6170723"/>
              <a:gd name="connsiteY1312" fmla="*/ 892050 h 1939278"/>
              <a:gd name="connsiteX1313" fmla="*/ 3097192 w 6170723"/>
              <a:gd name="connsiteY1313" fmla="*/ 886799 h 1939278"/>
              <a:gd name="connsiteX1314" fmla="*/ 3092769 w 6170723"/>
              <a:gd name="connsiteY1314" fmla="*/ 880939 h 1939278"/>
              <a:gd name="connsiteX1315" fmla="*/ 608798 w 6170723"/>
              <a:gd name="connsiteY1315" fmla="*/ 874345 h 1939278"/>
              <a:gd name="connsiteX1316" fmla="*/ 563041 w 6170723"/>
              <a:gd name="connsiteY1316" fmla="*/ 896519 h 1939278"/>
              <a:gd name="connsiteX1317" fmla="*/ 608798 w 6170723"/>
              <a:gd name="connsiteY1317" fmla="*/ 874345 h 1939278"/>
              <a:gd name="connsiteX1318" fmla="*/ 768033 w 6170723"/>
              <a:gd name="connsiteY1318" fmla="*/ 872740 h 1939278"/>
              <a:gd name="connsiteX1319" fmla="*/ 700835 w 6170723"/>
              <a:gd name="connsiteY1319" fmla="*/ 897526 h 1939278"/>
              <a:gd name="connsiteX1320" fmla="*/ 715317 w 6170723"/>
              <a:gd name="connsiteY1320" fmla="*/ 882256 h 1939278"/>
              <a:gd name="connsiteX1321" fmla="*/ 768033 w 6170723"/>
              <a:gd name="connsiteY1321" fmla="*/ 872740 h 1939278"/>
              <a:gd name="connsiteX1322" fmla="*/ 3907940 w 6170723"/>
              <a:gd name="connsiteY1322" fmla="*/ 871400 h 1939278"/>
              <a:gd name="connsiteX1323" fmla="*/ 3652500 w 6170723"/>
              <a:gd name="connsiteY1323" fmla="*/ 1036447 h 1939278"/>
              <a:gd name="connsiteX1324" fmla="*/ 3536599 w 6170723"/>
              <a:gd name="connsiteY1324" fmla="*/ 1105429 h 1939278"/>
              <a:gd name="connsiteX1325" fmla="*/ 3221913 w 6170723"/>
              <a:gd name="connsiteY1325" fmla="*/ 1229770 h 1939278"/>
              <a:gd name="connsiteX1326" fmla="*/ 3244487 w 6170723"/>
              <a:gd name="connsiteY1326" fmla="*/ 1215948 h 1939278"/>
              <a:gd name="connsiteX1327" fmla="*/ 2835191 w 6170723"/>
              <a:gd name="connsiteY1327" fmla="*/ 1298250 h 1939278"/>
              <a:gd name="connsiteX1328" fmla="*/ 2890587 w 6170723"/>
              <a:gd name="connsiteY1328" fmla="*/ 1285737 h 1939278"/>
              <a:gd name="connsiteX1329" fmla="*/ 3490657 w 6170723"/>
              <a:gd name="connsiteY1329" fmla="*/ 1105938 h 1939278"/>
              <a:gd name="connsiteX1330" fmla="*/ 3517388 w 6170723"/>
              <a:gd name="connsiteY1330" fmla="*/ 1102403 h 1939278"/>
              <a:gd name="connsiteX1331" fmla="*/ 3583526 w 6170723"/>
              <a:gd name="connsiteY1331" fmla="*/ 1069508 h 1939278"/>
              <a:gd name="connsiteX1332" fmla="*/ 3661917 w 6170723"/>
              <a:gd name="connsiteY1332" fmla="*/ 1026979 h 1939278"/>
              <a:gd name="connsiteX1333" fmla="*/ 3851480 w 6170723"/>
              <a:gd name="connsiteY1333" fmla="*/ 897172 h 1939278"/>
              <a:gd name="connsiteX1334" fmla="*/ 3851671 w 6170723"/>
              <a:gd name="connsiteY1334" fmla="*/ 897467 h 1939278"/>
              <a:gd name="connsiteX1335" fmla="*/ 3907940 w 6170723"/>
              <a:gd name="connsiteY1335" fmla="*/ 871400 h 1939278"/>
              <a:gd name="connsiteX1336" fmla="*/ 813369 w 6170723"/>
              <a:gd name="connsiteY1336" fmla="*/ 866758 h 1939278"/>
              <a:gd name="connsiteX1337" fmla="*/ 771582 w 6170723"/>
              <a:gd name="connsiteY1337" fmla="*/ 877557 h 1939278"/>
              <a:gd name="connsiteX1338" fmla="*/ 813369 w 6170723"/>
              <a:gd name="connsiteY1338" fmla="*/ 866758 h 1939278"/>
              <a:gd name="connsiteX1339" fmla="*/ 1075455 w 6170723"/>
              <a:gd name="connsiteY1339" fmla="*/ 862879 h 1939278"/>
              <a:gd name="connsiteX1340" fmla="*/ 990979 w 6170723"/>
              <a:gd name="connsiteY1340" fmla="*/ 879195 h 1939278"/>
              <a:gd name="connsiteX1341" fmla="*/ 1075455 w 6170723"/>
              <a:gd name="connsiteY1341" fmla="*/ 862879 h 1939278"/>
              <a:gd name="connsiteX1342" fmla="*/ 2550245 w 6170723"/>
              <a:gd name="connsiteY1342" fmla="*/ 859501 h 1939278"/>
              <a:gd name="connsiteX1343" fmla="*/ 2514358 w 6170723"/>
              <a:gd name="connsiteY1343" fmla="*/ 874847 h 1939278"/>
              <a:gd name="connsiteX1344" fmla="*/ 2550245 w 6170723"/>
              <a:gd name="connsiteY1344" fmla="*/ 859501 h 1939278"/>
              <a:gd name="connsiteX1345" fmla="*/ 4844950 w 6170723"/>
              <a:gd name="connsiteY1345" fmla="*/ 856137 h 1939278"/>
              <a:gd name="connsiteX1346" fmla="*/ 4845142 w 6170723"/>
              <a:gd name="connsiteY1346" fmla="*/ 856430 h 1939278"/>
              <a:gd name="connsiteX1347" fmla="*/ 4844725 w 6170723"/>
              <a:gd name="connsiteY1347" fmla="*/ 856455 h 1939278"/>
              <a:gd name="connsiteX1348" fmla="*/ 4836859 w 6170723"/>
              <a:gd name="connsiteY1348" fmla="*/ 854687 h 1939278"/>
              <a:gd name="connsiteX1349" fmla="*/ 4840177 w 6170723"/>
              <a:gd name="connsiteY1349" fmla="*/ 856722 h 1939278"/>
              <a:gd name="connsiteX1350" fmla="*/ 4844725 w 6170723"/>
              <a:gd name="connsiteY1350" fmla="*/ 856455 h 1939278"/>
              <a:gd name="connsiteX1351" fmla="*/ 4842755 w 6170723"/>
              <a:gd name="connsiteY1351" fmla="*/ 859238 h 1939278"/>
              <a:gd name="connsiteX1352" fmla="*/ 4215647 w 6170723"/>
              <a:gd name="connsiteY1352" fmla="*/ 1015544 h 1939278"/>
              <a:gd name="connsiteX1353" fmla="*/ 4004267 w 6170723"/>
              <a:gd name="connsiteY1353" fmla="*/ 1034671 h 1939278"/>
              <a:gd name="connsiteX1354" fmla="*/ 4695393 w 6170723"/>
              <a:gd name="connsiteY1354" fmla="*/ 913465 h 1939278"/>
              <a:gd name="connsiteX1355" fmla="*/ 4836859 w 6170723"/>
              <a:gd name="connsiteY1355" fmla="*/ 854687 h 1939278"/>
              <a:gd name="connsiteX1356" fmla="*/ 3104815 w 6170723"/>
              <a:gd name="connsiteY1356" fmla="*/ 851895 h 1939278"/>
              <a:gd name="connsiteX1357" fmla="*/ 3101169 w 6170723"/>
              <a:gd name="connsiteY1357" fmla="*/ 854054 h 1939278"/>
              <a:gd name="connsiteX1358" fmla="*/ 3044292 w 6170723"/>
              <a:gd name="connsiteY1358" fmla="*/ 874651 h 1939278"/>
              <a:gd name="connsiteX1359" fmla="*/ 2993660 w 6170723"/>
              <a:gd name="connsiteY1359" fmla="*/ 902923 h 1939278"/>
              <a:gd name="connsiteX1360" fmla="*/ 3109296 w 6170723"/>
              <a:gd name="connsiteY1360" fmla="*/ 852965 h 1939278"/>
              <a:gd name="connsiteX1361" fmla="*/ 3104815 w 6170723"/>
              <a:gd name="connsiteY1361" fmla="*/ 851895 h 1939278"/>
              <a:gd name="connsiteX1362" fmla="*/ 2567528 w 6170723"/>
              <a:gd name="connsiteY1362" fmla="*/ 846602 h 1939278"/>
              <a:gd name="connsiteX1363" fmla="*/ 2549792 w 6170723"/>
              <a:gd name="connsiteY1363" fmla="*/ 856863 h 1939278"/>
              <a:gd name="connsiteX1364" fmla="*/ 2567528 w 6170723"/>
              <a:gd name="connsiteY1364" fmla="*/ 846602 h 1939278"/>
              <a:gd name="connsiteX1365" fmla="*/ 3937120 w 6170723"/>
              <a:gd name="connsiteY1365" fmla="*/ 845763 h 1939278"/>
              <a:gd name="connsiteX1366" fmla="*/ 3909514 w 6170723"/>
              <a:gd name="connsiteY1366" fmla="*/ 862852 h 1939278"/>
              <a:gd name="connsiteX1367" fmla="*/ 3937120 w 6170723"/>
              <a:gd name="connsiteY1367" fmla="*/ 845763 h 1939278"/>
              <a:gd name="connsiteX1368" fmla="*/ 2262410 w 6170723"/>
              <a:gd name="connsiteY1368" fmla="*/ 831503 h 1939278"/>
              <a:gd name="connsiteX1369" fmla="*/ 2237793 w 6170723"/>
              <a:gd name="connsiteY1369" fmla="*/ 872626 h 1939278"/>
              <a:gd name="connsiteX1370" fmla="*/ 2177894 w 6170723"/>
              <a:gd name="connsiteY1370" fmla="*/ 955929 h 1939278"/>
              <a:gd name="connsiteX1371" fmla="*/ 2153277 w 6170723"/>
              <a:gd name="connsiteY1371" fmla="*/ 997053 h 1939278"/>
              <a:gd name="connsiteX1372" fmla="*/ 2243089 w 6170723"/>
              <a:gd name="connsiteY1372" fmla="*/ 850334 h 1939278"/>
              <a:gd name="connsiteX1373" fmla="*/ 2244258 w 6170723"/>
              <a:gd name="connsiteY1373" fmla="*/ 836588 h 1939278"/>
              <a:gd name="connsiteX1374" fmla="*/ 2262410 w 6170723"/>
              <a:gd name="connsiteY1374" fmla="*/ 831503 h 1939278"/>
              <a:gd name="connsiteX1375" fmla="*/ 783499 w 6170723"/>
              <a:gd name="connsiteY1375" fmla="*/ 822058 h 1939278"/>
              <a:gd name="connsiteX1376" fmla="*/ 638331 w 6170723"/>
              <a:gd name="connsiteY1376" fmla="*/ 873183 h 1939278"/>
              <a:gd name="connsiteX1377" fmla="*/ 783499 w 6170723"/>
              <a:gd name="connsiteY1377" fmla="*/ 822058 h 1939278"/>
              <a:gd name="connsiteX1378" fmla="*/ 410033 w 6170723"/>
              <a:gd name="connsiteY1378" fmla="*/ 810867 h 1939278"/>
              <a:gd name="connsiteX1379" fmla="*/ 405235 w 6170723"/>
              <a:gd name="connsiteY1379" fmla="*/ 816758 h 1939278"/>
              <a:gd name="connsiteX1380" fmla="*/ 418392 w 6170723"/>
              <a:gd name="connsiteY1380" fmla="*/ 812403 h 1939278"/>
              <a:gd name="connsiteX1381" fmla="*/ 410033 w 6170723"/>
              <a:gd name="connsiteY1381" fmla="*/ 810867 h 1939278"/>
              <a:gd name="connsiteX1382" fmla="*/ 3144981 w 6170723"/>
              <a:gd name="connsiteY1382" fmla="*/ 810100 h 1939278"/>
              <a:gd name="connsiteX1383" fmla="*/ 2798984 w 6170723"/>
              <a:gd name="connsiteY1383" fmla="*/ 943882 h 1939278"/>
              <a:gd name="connsiteX1384" fmla="*/ 3015506 w 6170723"/>
              <a:gd name="connsiteY1384" fmla="*/ 878262 h 1939278"/>
              <a:gd name="connsiteX1385" fmla="*/ 3140298 w 6170723"/>
              <a:gd name="connsiteY1385" fmla="*/ 816492 h 1939278"/>
              <a:gd name="connsiteX1386" fmla="*/ 3144876 w 6170723"/>
              <a:gd name="connsiteY1386" fmla="*/ 810587 h 1939278"/>
              <a:gd name="connsiteX1387" fmla="*/ 2280221 w 6170723"/>
              <a:gd name="connsiteY1387" fmla="*/ 801922 h 1939278"/>
              <a:gd name="connsiteX1388" fmla="*/ 2280412 w 6170723"/>
              <a:gd name="connsiteY1388" fmla="*/ 802217 h 1939278"/>
              <a:gd name="connsiteX1389" fmla="*/ 2281732 w 6170723"/>
              <a:gd name="connsiteY1389" fmla="*/ 812672 h 1939278"/>
              <a:gd name="connsiteX1390" fmla="*/ 2268419 w 6170723"/>
              <a:gd name="connsiteY1390" fmla="*/ 814195 h 1939278"/>
              <a:gd name="connsiteX1391" fmla="*/ 2271965 w 6170723"/>
              <a:gd name="connsiteY1391" fmla="*/ 806132 h 1939278"/>
              <a:gd name="connsiteX1392" fmla="*/ 2280221 w 6170723"/>
              <a:gd name="connsiteY1392" fmla="*/ 801922 h 1939278"/>
              <a:gd name="connsiteX1393" fmla="*/ 3247447 w 6170723"/>
              <a:gd name="connsiteY1393" fmla="*/ 785877 h 1939278"/>
              <a:gd name="connsiteX1394" fmla="*/ 3237840 w 6170723"/>
              <a:gd name="connsiteY1394" fmla="*/ 795051 h 1939278"/>
              <a:gd name="connsiteX1395" fmla="*/ 3239381 w 6170723"/>
              <a:gd name="connsiteY1395" fmla="*/ 787870 h 1939278"/>
              <a:gd name="connsiteX1396" fmla="*/ 3247447 w 6170723"/>
              <a:gd name="connsiteY1396" fmla="*/ 785877 h 1939278"/>
              <a:gd name="connsiteX1397" fmla="*/ 882633 w 6170723"/>
              <a:gd name="connsiteY1397" fmla="*/ 785801 h 1939278"/>
              <a:gd name="connsiteX1398" fmla="*/ 895128 w 6170723"/>
              <a:gd name="connsiteY1398" fmla="*/ 786013 h 1939278"/>
              <a:gd name="connsiteX1399" fmla="*/ 877131 w 6170723"/>
              <a:gd name="connsiteY1399" fmla="*/ 793930 h 1939278"/>
              <a:gd name="connsiteX1400" fmla="*/ 882633 w 6170723"/>
              <a:gd name="connsiteY1400" fmla="*/ 785801 h 1939278"/>
              <a:gd name="connsiteX1401" fmla="*/ 4274621 w 6170723"/>
              <a:gd name="connsiteY1401" fmla="*/ 780603 h 1939278"/>
              <a:gd name="connsiteX1402" fmla="*/ 4282019 w 6170723"/>
              <a:gd name="connsiteY1402" fmla="*/ 790619 h 1939278"/>
              <a:gd name="connsiteX1403" fmla="*/ 4265157 w 6170723"/>
              <a:gd name="connsiteY1403" fmla="*/ 787326 h 1939278"/>
              <a:gd name="connsiteX1404" fmla="*/ 4274621 w 6170723"/>
              <a:gd name="connsiteY1404" fmla="*/ 780603 h 1939278"/>
              <a:gd name="connsiteX1405" fmla="*/ 3173354 w 6170723"/>
              <a:gd name="connsiteY1405" fmla="*/ 779944 h 1939278"/>
              <a:gd name="connsiteX1406" fmla="*/ 3172858 w 6170723"/>
              <a:gd name="connsiteY1406" fmla="*/ 780512 h 1939278"/>
              <a:gd name="connsiteX1407" fmla="*/ 3137289 w 6170723"/>
              <a:gd name="connsiteY1407" fmla="*/ 787831 h 1939278"/>
              <a:gd name="connsiteX1408" fmla="*/ 3055078 w 6170723"/>
              <a:gd name="connsiteY1408" fmla="*/ 808993 h 1939278"/>
              <a:gd name="connsiteX1409" fmla="*/ 2863246 w 6170723"/>
              <a:gd name="connsiteY1409" fmla="*/ 898381 h 1939278"/>
              <a:gd name="connsiteX1410" fmla="*/ 3119019 w 6170723"/>
              <a:gd name="connsiteY1410" fmla="*/ 800568 h 1939278"/>
              <a:gd name="connsiteX1411" fmla="*/ 3163822 w 6170723"/>
              <a:gd name="connsiteY1411" fmla="*/ 790854 h 1939278"/>
              <a:gd name="connsiteX1412" fmla="*/ 3172858 w 6170723"/>
              <a:gd name="connsiteY1412" fmla="*/ 780512 h 1939278"/>
              <a:gd name="connsiteX1413" fmla="*/ 3173249 w 6170723"/>
              <a:gd name="connsiteY1413" fmla="*/ 780431 h 1939278"/>
              <a:gd name="connsiteX1414" fmla="*/ 2309341 w 6170723"/>
              <a:gd name="connsiteY1414" fmla="*/ 774214 h 1939278"/>
              <a:gd name="connsiteX1415" fmla="*/ 2282605 w 6170723"/>
              <a:gd name="connsiteY1415" fmla="*/ 799117 h 1939278"/>
              <a:gd name="connsiteX1416" fmla="*/ 2309341 w 6170723"/>
              <a:gd name="connsiteY1416" fmla="*/ 774214 h 1939278"/>
              <a:gd name="connsiteX1417" fmla="*/ 4393382 w 6170723"/>
              <a:gd name="connsiteY1417" fmla="*/ 773600 h 1939278"/>
              <a:gd name="connsiteX1418" fmla="*/ 4292496 w 6170723"/>
              <a:gd name="connsiteY1418" fmla="*/ 789261 h 1939278"/>
              <a:gd name="connsiteX1419" fmla="*/ 4393382 w 6170723"/>
              <a:gd name="connsiteY1419" fmla="*/ 773600 h 1939278"/>
              <a:gd name="connsiteX1420" fmla="*/ 4176825 w 6170723"/>
              <a:gd name="connsiteY1420" fmla="*/ 771793 h 1939278"/>
              <a:gd name="connsiteX1421" fmla="*/ 4175047 w 6170723"/>
              <a:gd name="connsiteY1421" fmla="*/ 780069 h 1939278"/>
              <a:gd name="connsiteX1422" fmla="*/ 4109175 w 6170723"/>
              <a:gd name="connsiteY1422" fmla="*/ 793939 h 1939278"/>
              <a:gd name="connsiteX1423" fmla="*/ 4176825 w 6170723"/>
              <a:gd name="connsiteY1423" fmla="*/ 771793 h 1939278"/>
              <a:gd name="connsiteX1424" fmla="*/ 3616134 w 6170723"/>
              <a:gd name="connsiteY1424" fmla="*/ 770578 h 1939278"/>
              <a:gd name="connsiteX1425" fmla="*/ 3616325 w 6170723"/>
              <a:gd name="connsiteY1425" fmla="*/ 770873 h 1939278"/>
              <a:gd name="connsiteX1426" fmla="*/ 3420141 w 6170723"/>
              <a:gd name="connsiteY1426" fmla="*/ 933887 h 1939278"/>
              <a:gd name="connsiteX1427" fmla="*/ 3355215 w 6170723"/>
              <a:gd name="connsiteY1427" fmla="*/ 999092 h 1939278"/>
              <a:gd name="connsiteX1428" fmla="*/ 3338805 w 6170723"/>
              <a:gd name="connsiteY1428" fmla="*/ 998437 h 1939278"/>
              <a:gd name="connsiteX1429" fmla="*/ 3276788 w 6170723"/>
              <a:gd name="connsiteY1429" fmla="*/ 1044157 h 1939278"/>
              <a:gd name="connsiteX1430" fmla="*/ 3247250 w 6170723"/>
              <a:gd name="connsiteY1430" fmla="*/ 1066690 h 1939278"/>
              <a:gd name="connsiteX1431" fmla="*/ 3263475 w 6170723"/>
              <a:gd name="connsiteY1431" fmla="*/ 1045681 h 1939278"/>
              <a:gd name="connsiteX1432" fmla="*/ 3387315 w 6170723"/>
              <a:gd name="connsiteY1432" fmla="*/ 953947 h 1939278"/>
              <a:gd name="connsiteX1433" fmla="*/ 3441204 w 6170723"/>
              <a:gd name="connsiteY1433" fmla="*/ 909315 h 1939278"/>
              <a:gd name="connsiteX1434" fmla="*/ 3445175 w 6170723"/>
              <a:gd name="connsiteY1434" fmla="*/ 897939 h 1939278"/>
              <a:gd name="connsiteX1435" fmla="*/ 3464496 w 6170723"/>
              <a:gd name="connsiteY1435" fmla="*/ 879107 h 1939278"/>
              <a:gd name="connsiteX1436" fmla="*/ 3616134 w 6170723"/>
              <a:gd name="connsiteY1436" fmla="*/ 770578 h 1939278"/>
              <a:gd name="connsiteX1437" fmla="*/ 4300893 w 6170723"/>
              <a:gd name="connsiteY1437" fmla="*/ 747779 h 1939278"/>
              <a:gd name="connsiteX1438" fmla="*/ 4219514 w 6170723"/>
              <a:gd name="connsiteY1438" fmla="*/ 766275 h 1939278"/>
              <a:gd name="connsiteX1439" fmla="*/ 4300893 w 6170723"/>
              <a:gd name="connsiteY1439" fmla="*/ 747779 h 1939278"/>
              <a:gd name="connsiteX1440" fmla="*/ 4917268 w 6170723"/>
              <a:gd name="connsiteY1440" fmla="*/ 744650 h 1939278"/>
              <a:gd name="connsiteX1441" fmla="*/ 4906336 w 6170723"/>
              <a:gd name="connsiteY1441" fmla="*/ 764737 h 1939278"/>
              <a:gd name="connsiteX1442" fmla="*/ 4689397 w 6170723"/>
              <a:gd name="connsiteY1442" fmla="*/ 825181 h 1939278"/>
              <a:gd name="connsiteX1443" fmla="*/ 4822196 w 6170723"/>
              <a:gd name="connsiteY1443" fmla="*/ 826919 h 1939278"/>
              <a:gd name="connsiteX1444" fmla="*/ 4648479 w 6170723"/>
              <a:gd name="connsiteY1444" fmla="*/ 843793 h 1939278"/>
              <a:gd name="connsiteX1445" fmla="*/ 4189379 w 6170723"/>
              <a:gd name="connsiteY1445" fmla="*/ 916126 h 1939278"/>
              <a:gd name="connsiteX1446" fmla="*/ 4188979 w 6170723"/>
              <a:gd name="connsiteY1446" fmla="*/ 916804 h 1939278"/>
              <a:gd name="connsiteX1447" fmla="*/ 4193400 w 6170723"/>
              <a:gd name="connsiteY1447" fmla="*/ 908066 h 1939278"/>
              <a:gd name="connsiteX1448" fmla="*/ 4150554 w 6170723"/>
              <a:gd name="connsiteY1448" fmla="*/ 910755 h 1939278"/>
              <a:gd name="connsiteX1449" fmla="*/ 4172863 w 6170723"/>
              <a:gd name="connsiteY1449" fmla="*/ 915959 h 1939278"/>
              <a:gd name="connsiteX1450" fmla="*/ 3972566 w 6170723"/>
              <a:gd name="connsiteY1450" fmla="*/ 960568 h 1939278"/>
              <a:gd name="connsiteX1451" fmla="*/ 4148326 w 6170723"/>
              <a:gd name="connsiteY1451" fmla="*/ 916392 h 1939278"/>
              <a:gd name="connsiteX1452" fmla="*/ 4136946 w 6170723"/>
              <a:gd name="connsiteY1452" fmla="*/ 912471 h 1939278"/>
              <a:gd name="connsiteX1453" fmla="*/ 4135885 w 6170723"/>
              <a:gd name="connsiteY1453" fmla="*/ 904360 h 1939278"/>
              <a:gd name="connsiteX1454" fmla="*/ 4146814 w 6170723"/>
              <a:gd name="connsiteY1454" fmla="*/ 905643 h 1939278"/>
              <a:gd name="connsiteX1455" fmla="*/ 4166935 w 6170723"/>
              <a:gd name="connsiteY1455" fmla="*/ 892578 h 1939278"/>
              <a:gd name="connsiteX1456" fmla="*/ 4525860 w 6170723"/>
              <a:gd name="connsiteY1456" fmla="*/ 840891 h 1939278"/>
              <a:gd name="connsiteX1457" fmla="*/ 4896888 w 6170723"/>
              <a:gd name="connsiteY1457" fmla="*/ 755371 h 1939278"/>
              <a:gd name="connsiteX1458" fmla="*/ 4917268 w 6170723"/>
              <a:gd name="connsiteY1458" fmla="*/ 744650 h 1939278"/>
              <a:gd name="connsiteX1459" fmla="*/ 3271353 w 6170723"/>
              <a:gd name="connsiteY1459" fmla="*/ 739771 h 1939278"/>
              <a:gd name="connsiteX1460" fmla="*/ 3264736 w 6170723"/>
              <a:gd name="connsiteY1460" fmla="*/ 751609 h 1939278"/>
              <a:gd name="connsiteX1461" fmla="*/ 3260409 w 6170723"/>
              <a:gd name="connsiteY1461" fmla="*/ 743893 h 1939278"/>
              <a:gd name="connsiteX1462" fmla="*/ 3271353 w 6170723"/>
              <a:gd name="connsiteY1462" fmla="*/ 739771 h 1939278"/>
              <a:gd name="connsiteX1463" fmla="*/ 3342903 w 6170723"/>
              <a:gd name="connsiteY1463" fmla="*/ 739643 h 1939278"/>
              <a:gd name="connsiteX1464" fmla="*/ 3355117 w 6170723"/>
              <a:gd name="connsiteY1464" fmla="*/ 739828 h 1939278"/>
              <a:gd name="connsiteX1465" fmla="*/ 3206655 w 6170723"/>
              <a:gd name="connsiteY1465" fmla="*/ 894055 h 1939278"/>
              <a:gd name="connsiteX1466" fmla="*/ 3145698 w 6170723"/>
              <a:gd name="connsiteY1466" fmla="*/ 947884 h 1939278"/>
              <a:gd name="connsiteX1467" fmla="*/ 2964077 w 6170723"/>
              <a:gd name="connsiteY1467" fmla="*/ 1054938 h 1939278"/>
              <a:gd name="connsiteX1468" fmla="*/ 2964373 w 6170723"/>
              <a:gd name="connsiteY1468" fmla="*/ 1054746 h 1939278"/>
              <a:gd name="connsiteX1469" fmla="*/ 3218565 w 6170723"/>
              <a:gd name="connsiteY1469" fmla="*/ 859926 h 1939278"/>
              <a:gd name="connsiteX1470" fmla="*/ 3238043 w 6170723"/>
              <a:gd name="connsiteY1470" fmla="*/ 843926 h 1939278"/>
              <a:gd name="connsiteX1471" fmla="*/ 3331484 w 6170723"/>
              <a:gd name="connsiteY1471" fmla="*/ 745540 h 1939278"/>
              <a:gd name="connsiteX1472" fmla="*/ 3342903 w 6170723"/>
              <a:gd name="connsiteY1472" fmla="*/ 739643 h 1939278"/>
              <a:gd name="connsiteX1473" fmla="*/ 4343997 w 6170723"/>
              <a:gd name="connsiteY1473" fmla="*/ 736488 h 1939278"/>
              <a:gd name="connsiteX1474" fmla="*/ 4364838 w 6170723"/>
              <a:gd name="connsiteY1474" fmla="*/ 739343 h 1939278"/>
              <a:gd name="connsiteX1475" fmla="*/ 4327590 w 6170723"/>
              <a:gd name="connsiteY1475" fmla="*/ 746781 h 1939278"/>
              <a:gd name="connsiteX1476" fmla="*/ 4343997 w 6170723"/>
              <a:gd name="connsiteY1476" fmla="*/ 736488 h 1939278"/>
              <a:gd name="connsiteX1477" fmla="*/ 1294549 w 6170723"/>
              <a:gd name="connsiteY1477" fmla="*/ 731912 h 1939278"/>
              <a:gd name="connsiteX1478" fmla="*/ 1324984 w 6170723"/>
              <a:gd name="connsiteY1478" fmla="*/ 736025 h 1939278"/>
              <a:gd name="connsiteX1479" fmla="*/ 1294549 w 6170723"/>
              <a:gd name="connsiteY1479" fmla="*/ 731912 h 1939278"/>
              <a:gd name="connsiteX1480" fmla="*/ 3940465 w 6170723"/>
              <a:gd name="connsiteY1480" fmla="*/ 704492 h 1939278"/>
              <a:gd name="connsiteX1481" fmla="*/ 3917891 w 6170723"/>
              <a:gd name="connsiteY1481" fmla="*/ 718315 h 1939278"/>
              <a:gd name="connsiteX1482" fmla="*/ 3615977 w 6170723"/>
              <a:gd name="connsiteY1482" fmla="*/ 921920 h 1939278"/>
              <a:gd name="connsiteX1483" fmla="*/ 3601947 w 6170723"/>
              <a:gd name="connsiteY1483" fmla="*/ 939830 h 1939278"/>
              <a:gd name="connsiteX1484" fmla="*/ 3583794 w 6170723"/>
              <a:gd name="connsiteY1484" fmla="*/ 944914 h 1939278"/>
              <a:gd name="connsiteX1485" fmla="*/ 3594723 w 6170723"/>
              <a:gd name="connsiteY1485" fmla="*/ 946197 h 1939278"/>
              <a:gd name="connsiteX1486" fmla="*/ 3409318 w 6170723"/>
              <a:gd name="connsiteY1486" fmla="*/ 1086291 h 1939278"/>
              <a:gd name="connsiteX1487" fmla="*/ 3410221 w 6170723"/>
              <a:gd name="connsiteY1487" fmla="*/ 1091569 h 1939278"/>
              <a:gd name="connsiteX1488" fmla="*/ 3333306 w 6170723"/>
              <a:gd name="connsiteY1488" fmla="*/ 1147383 h 1939278"/>
              <a:gd name="connsiteX1489" fmla="*/ 3351041 w 6170723"/>
              <a:gd name="connsiteY1489" fmla="*/ 1137122 h 1939278"/>
              <a:gd name="connsiteX1490" fmla="*/ 3350850 w 6170723"/>
              <a:gd name="connsiteY1490" fmla="*/ 1136828 h 1939278"/>
              <a:gd name="connsiteX1491" fmla="*/ 3353043 w 6170723"/>
              <a:gd name="connsiteY1491" fmla="*/ 1133727 h 1939278"/>
              <a:gd name="connsiteX1492" fmla="*/ 3371918 w 6170723"/>
              <a:gd name="connsiteY1492" fmla="*/ 1090887 h 1939278"/>
              <a:gd name="connsiteX1493" fmla="*/ 3459762 w 6170723"/>
              <a:gd name="connsiteY1493" fmla="*/ 1036355 h 1939278"/>
              <a:gd name="connsiteX1494" fmla="*/ 3385340 w 6170723"/>
              <a:gd name="connsiteY1494" fmla="*/ 1067507 h 1939278"/>
              <a:gd name="connsiteX1495" fmla="*/ 3323781 w 6170723"/>
              <a:gd name="connsiteY1495" fmla="*/ 1094498 h 1939278"/>
              <a:gd name="connsiteX1496" fmla="*/ 3169612 w 6170723"/>
              <a:gd name="connsiteY1496" fmla="*/ 1160262 h 1939278"/>
              <a:gd name="connsiteX1497" fmla="*/ 2946319 w 6170723"/>
              <a:gd name="connsiteY1497" fmla="*/ 1234887 h 1939278"/>
              <a:gd name="connsiteX1498" fmla="*/ 2875573 w 6170723"/>
              <a:gd name="connsiteY1498" fmla="*/ 1254856 h 1939278"/>
              <a:gd name="connsiteX1499" fmla="*/ 3091643 w 6170723"/>
              <a:gd name="connsiteY1499" fmla="*/ 1186596 h 1939278"/>
              <a:gd name="connsiteX1500" fmla="*/ 3174191 w 6170723"/>
              <a:gd name="connsiteY1500" fmla="*/ 1154356 h 1939278"/>
              <a:gd name="connsiteX1501" fmla="*/ 3491076 w 6170723"/>
              <a:gd name="connsiteY1501" fmla="*/ 1005545 h 1939278"/>
              <a:gd name="connsiteX1502" fmla="*/ 3849368 w 6170723"/>
              <a:gd name="connsiteY1502" fmla="*/ 754015 h 1939278"/>
              <a:gd name="connsiteX1503" fmla="*/ 3940465 w 6170723"/>
              <a:gd name="connsiteY1503" fmla="*/ 704492 h 1939278"/>
              <a:gd name="connsiteX1504" fmla="*/ 4936993 w 6170723"/>
              <a:gd name="connsiteY1504" fmla="*/ 703778 h 1939278"/>
              <a:gd name="connsiteX1505" fmla="*/ 4948373 w 6170723"/>
              <a:gd name="connsiteY1505" fmla="*/ 707698 h 1939278"/>
              <a:gd name="connsiteX1506" fmla="*/ 4944402 w 6170723"/>
              <a:gd name="connsiteY1506" fmla="*/ 719074 h 1939278"/>
              <a:gd name="connsiteX1507" fmla="*/ 4933022 w 6170723"/>
              <a:gd name="connsiteY1507" fmla="*/ 715154 h 1939278"/>
              <a:gd name="connsiteX1508" fmla="*/ 4936993 w 6170723"/>
              <a:gd name="connsiteY1508" fmla="*/ 703778 h 1939278"/>
              <a:gd name="connsiteX1509" fmla="*/ 2388908 w 6170723"/>
              <a:gd name="connsiteY1509" fmla="*/ 696569 h 1939278"/>
              <a:gd name="connsiteX1510" fmla="*/ 2370299 w 6170723"/>
              <a:gd name="connsiteY1510" fmla="*/ 720385 h 1939278"/>
              <a:gd name="connsiteX1511" fmla="*/ 2303443 w 6170723"/>
              <a:gd name="connsiteY1511" fmla="*/ 769666 h 1939278"/>
              <a:gd name="connsiteX1512" fmla="*/ 2320119 w 6170723"/>
              <a:gd name="connsiteY1512" fmla="*/ 751295 h 1939278"/>
              <a:gd name="connsiteX1513" fmla="*/ 2388908 w 6170723"/>
              <a:gd name="connsiteY1513" fmla="*/ 696569 h 1939278"/>
              <a:gd name="connsiteX1514" fmla="*/ 3500892 w 6170723"/>
              <a:gd name="connsiteY1514" fmla="*/ 694176 h 1939278"/>
              <a:gd name="connsiteX1515" fmla="*/ 3366268 w 6170723"/>
              <a:gd name="connsiteY1515" fmla="*/ 830199 h 1939278"/>
              <a:gd name="connsiteX1516" fmla="*/ 3319187 w 6170723"/>
              <a:gd name="connsiteY1516" fmla="*/ 863289 h 1939278"/>
              <a:gd name="connsiteX1517" fmla="*/ 3322439 w 6170723"/>
              <a:gd name="connsiteY1517" fmla="*/ 868299 h 1939278"/>
              <a:gd name="connsiteX1518" fmla="*/ 3287611 w 6170723"/>
              <a:gd name="connsiteY1518" fmla="*/ 891754 h 1939278"/>
              <a:gd name="connsiteX1519" fmla="*/ 3285840 w 6170723"/>
              <a:gd name="connsiteY1519" fmla="*/ 878660 h 1939278"/>
              <a:gd name="connsiteX1520" fmla="*/ 3285945 w 6170723"/>
              <a:gd name="connsiteY1520" fmla="*/ 878173 h 1939278"/>
              <a:gd name="connsiteX1521" fmla="*/ 3301034 w 6170723"/>
              <a:gd name="connsiteY1521" fmla="*/ 868374 h 1939278"/>
              <a:gd name="connsiteX1522" fmla="*/ 3306782 w 6170723"/>
              <a:gd name="connsiteY1522" fmla="*/ 848721 h 1939278"/>
              <a:gd name="connsiteX1523" fmla="*/ 3312229 w 6170723"/>
              <a:gd name="connsiteY1523" fmla="*/ 850630 h 1939278"/>
              <a:gd name="connsiteX1524" fmla="*/ 3305458 w 6170723"/>
              <a:gd name="connsiteY1524" fmla="*/ 859636 h 1939278"/>
              <a:gd name="connsiteX1525" fmla="*/ 3329965 w 6170723"/>
              <a:gd name="connsiteY1525" fmla="*/ 840369 h 1939278"/>
              <a:gd name="connsiteX1526" fmla="*/ 3322288 w 6170723"/>
              <a:gd name="connsiteY1526" fmla="*/ 844098 h 1939278"/>
              <a:gd name="connsiteX1527" fmla="*/ 3342935 w 6170723"/>
              <a:gd name="connsiteY1527" fmla="*/ 814351 h 1939278"/>
              <a:gd name="connsiteX1528" fmla="*/ 3333483 w 6170723"/>
              <a:gd name="connsiteY1528" fmla="*/ 826354 h 1939278"/>
              <a:gd name="connsiteX1529" fmla="*/ 3334543 w 6170723"/>
              <a:gd name="connsiteY1529" fmla="*/ 834464 h 1939278"/>
              <a:gd name="connsiteX1530" fmla="*/ 3500892 w 6170723"/>
              <a:gd name="connsiteY1530" fmla="*/ 694176 h 1939278"/>
              <a:gd name="connsiteX1531" fmla="*/ 4832370 w 6170723"/>
              <a:gd name="connsiteY1531" fmla="*/ 692958 h 1939278"/>
              <a:gd name="connsiteX1532" fmla="*/ 4840654 w 6170723"/>
              <a:gd name="connsiteY1532" fmla="*/ 694699 h 1939278"/>
              <a:gd name="connsiteX1533" fmla="*/ 4840951 w 6170723"/>
              <a:gd name="connsiteY1533" fmla="*/ 694508 h 1939278"/>
              <a:gd name="connsiteX1534" fmla="*/ 4836527 w 6170723"/>
              <a:gd name="connsiteY1534" fmla="*/ 703245 h 1939278"/>
              <a:gd name="connsiteX1535" fmla="*/ 4380499 w 6170723"/>
              <a:gd name="connsiteY1535" fmla="*/ 737551 h 1939278"/>
              <a:gd name="connsiteX1536" fmla="*/ 4544613 w 6170723"/>
              <a:gd name="connsiteY1536" fmla="*/ 708482 h 1939278"/>
              <a:gd name="connsiteX1537" fmla="*/ 4832370 w 6170723"/>
              <a:gd name="connsiteY1537" fmla="*/ 692958 h 1939278"/>
              <a:gd name="connsiteX1538" fmla="*/ 2406330 w 6170723"/>
              <a:gd name="connsiteY1538" fmla="*/ 680646 h 1939278"/>
              <a:gd name="connsiteX1539" fmla="*/ 2405456 w 6170723"/>
              <a:gd name="connsiteY1539" fmla="*/ 694200 h 1939278"/>
              <a:gd name="connsiteX1540" fmla="*/ 2405161 w 6170723"/>
              <a:gd name="connsiteY1540" fmla="*/ 694392 h 1939278"/>
              <a:gd name="connsiteX1541" fmla="*/ 2398655 w 6170723"/>
              <a:gd name="connsiteY1541" fmla="*/ 684374 h 1939278"/>
              <a:gd name="connsiteX1542" fmla="*/ 2406330 w 6170723"/>
              <a:gd name="connsiteY1542" fmla="*/ 680646 h 1939278"/>
              <a:gd name="connsiteX1543" fmla="*/ 4249701 w 6170723"/>
              <a:gd name="connsiteY1543" fmla="*/ 662456 h 1939278"/>
              <a:gd name="connsiteX1544" fmla="*/ 4154709 w 6170723"/>
              <a:gd name="connsiteY1544" fmla="*/ 682676 h 1939278"/>
              <a:gd name="connsiteX1545" fmla="*/ 4249701 w 6170723"/>
              <a:gd name="connsiteY1545" fmla="*/ 662456 h 1939278"/>
              <a:gd name="connsiteX1546" fmla="*/ 3418117 w 6170723"/>
              <a:gd name="connsiteY1546" fmla="*/ 658697 h 1939278"/>
              <a:gd name="connsiteX1547" fmla="*/ 3416869 w 6170723"/>
              <a:gd name="connsiteY1547" fmla="*/ 662154 h 1939278"/>
              <a:gd name="connsiteX1548" fmla="*/ 3413868 w 6170723"/>
              <a:gd name="connsiteY1548" fmla="*/ 661142 h 1939278"/>
              <a:gd name="connsiteX1549" fmla="*/ 3410441 w 6170723"/>
              <a:gd name="connsiteY1549" fmla="*/ 662424 h 1939278"/>
              <a:gd name="connsiteX1550" fmla="*/ 3405936 w 6170723"/>
              <a:gd name="connsiteY1550" fmla="*/ 669061 h 1939278"/>
              <a:gd name="connsiteX1551" fmla="*/ 3406470 w 6170723"/>
              <a:gd name="connsiteY1551" fmla="*/ 673800 h 1939278"/>
              <a:gd name="connsiteX1552" fmla="*/ 3415524 w 6170723"/>
              <a:gd name="connsiteY1552" fmla="*/ 665879 h 1939278"/>
              <a:gd name="connsiteX1553" fmla="*/ 3416869 w 6170723"/>
              <a:gd name="connsiteY1553" fmla="*/ 662154 h 1939278"/>
              <a:gd name="connsiteX1554" fmla="*/ 3416973 w 6170723"/>
              <a:gd name="connsiteY1554" fmla="*/ 662189 h 1939278"/>
              <a:gd name="connsiteX1555" fmla="*/ 3418117 w 6170723"/>
              <a:gd name="connsiteY1555" fmla="*/ 658697 h 1939278"/>
              <a:gd name="connsiteX1556" fmla="*/ 4348393 w 6170723"/>
              <a:gd name="connsiteY1556" fmla="*/ 649895 h 1939278"/>
              <a:gd name="connsiteX1557" fmla="*/ 4266111 w 6170723"/>
              <a:gd name="connsiteY1557" fmla="*/ 663114 h 1939278"/>
              <a:gd name="connsiteX1558" fmla="*/ 4348393 w 6170723"/>
              <a:gd name="connsiteY1558" fmla="*/ 649895 h 1939278"/>
              <a:gd name="connsiteX1559" fmla="*/ 4883569 w 6170723"/>
              <a:gd name="connsiteY1559" fmla="*/ 624099 h 1939278"/>
              <a:gd name="connsiteX1560" fmla="*/ 4838945 w 6170723"/>
              <a:gd name="connsiteY1560" fmla="*/ 635063 h 1939278"/>
              <a:gd name="connsiteX1561" fmla="*/ 4883569 w 6170723"/>
              <a:gd name="connsiteY1561" fmla="*/ 624099 h 1939278"/>
              <a:gd name="connsiteX1562" fmla="*/ 3911537 w 6170723"/>
              <a:gd name="connsiteY1562" fmla="*/ 619809 h 1939278"/>
              <a:gd name="connsiteX1563" fmla="*/ 3840104 w 6170723"/>
              <a:gd name="connsiteY1563" fmla="*/ 674996 h 1939278"/>
              <a:gd name="connsiteX1564" fmla="*/ 3694214 w 6170723"/>
              <a:gd name="connsiteY1564" fmla="*/ 763873 h 1939278"/>
              <a:gd name="connsiteX1565" fmla="*/ 3662031 w 6170723"/>
              <a:gd name="connsiteY1565" fmla="*/ 786868 h 1939278"/>
              <a:gd name="connsiteX1566" fmla="*/ 3606105 w 6170723"/>
              <a:gd name="connsiteY1566" fmla="*/ 837430 h 1939278"/>
              <a:gd name="connsiteX1567" fmla="*/ 3535997 w 6170723"/>
              <a:gd name="connsiteY1567" fmla="*/ 881702 h 1939278"/>
              <a:gd name="connsiteX1568" fmla="*/ 3537057 w 6170723"/>
              <a:gd name="connsiteY1568" fmla="*/ 889810 h 1939278"/>
              <a:gd name="connsiteX1569" fmla="*/ 3471787 w 6170723"/>
              <a:gd name="connsiteY1569" fmla="*/ 930522 h 1939278"/>
              <a:gd name="connsiteX1570" fmla="*/ 3510777 w 6170723"/>
              <a:gd name="connsiteY1570" fmla="*/ 895985 h 1939278"/>
              <a:gd name="connsiteX1571" fmla="*/ 3510099 w 6170723"/>
              <a:gd name="connsiteY1571" fmla="*/ 895589 h 1939278"/>
              <a:gd name="connsiteX1572" fmla="*/ 3911537 w 6170723"/>
              <a:gd name="connsiteY1572" fmla="*/ 619809 h 1939278"/>
              <a:gd name="connsiteX1573" fmla="*/ 4963250 w 6170723"/>
              <a:gd name="connsiteY1573" fmla="*/ 611695 h 1939278"/>
              <a:gd name="connsiteX1574" fmla="*/ 4964527 w 6170723"/>
              <a:gd name="connsiteY1574" fmla="*/ 621798 h 1939278"/>
              <a:gd name="connsiteX1575" fmla="*/ 4958627 w 6170723"/>
              <a:gd name="connsiteY1575" fmla="*/ 617251 h 1939278"/>
              <a:gd name="connsiteX1576" fmla="*/ 4943276 w 6170723"/>
              <a:gd name="connsiteY1576" fmla="*/ 624706 h 1939278"/>
              <a:gd name="connsiteX1577" fmla="*/ 4940396 w 6170723"/>
              <a:gd name="connsiteY1577" fmla="*/ 619035 h 1939278"/>
              <a:gd name="connsiteX1578" fmla="*/ 4956646 w 6170723"/>
              <a:gd name="connsiteY1578" fmla="*/ 614140 h 1939278"/>
              <a:gd name="connsiteX1579" fmla="*/ 4963206 w 6170723"/>
              <a:gd name="connsiteY1579" fmla="*/ 611343 h 1939278"/>
              <a:gd name="connsiteX1580" fmla="*/ 4963398 w 6170723"/>
              <a:gd name="connsiteY1580" fmla="*/ 611639 h 1939278"/>
              <a:gd name="connsiteX1581" fmla="*/ 4963250 w 6170723"/>
              <a:gd name="connsiteY1581" fmla="*/ 611695 h 1939278"/>
              <a:gd name="connsiteX1582" fmla="*/ 4986996 w 6170723"/>
              <a:gd name="connsiteY1582" fmla="*/ 608465 h 1939278"/>
              <a:gd name="connsiteX1583" fmla="*/ 4991153 w 6170723"/>
              <a:gd name="connsiteY1583" fmla="*/ 618750 h 1939278"/>
              <a:gd name="connsiteX1584" fmla="*/ 4990961 w 6170723"/>
              <a:gd name="connsiteY1584" fmla="*/ 618457 h 1939278"/>
              <a:gd name="connsiteX1585" fmla="*/ 4973681 w 6170723"/>
              <a:gd name="connsiteY1585" fmla="*/ 609989 h 1939278"/>
              <a:gd name="connsiteX1586" fmla="*/ 4986996 w 6170723"/>
              <a:gd name="connsiteY1586" fmla="*/ 608465 h 1939278"/>
              <a:gd name="connsiteX1587" fmla="*/ 3452341 w 6170723"/>
              <a:gd name="connsiteY1587" fmla="*/ 608401 h 1939278"/>
              <a:gd name="connsiteX1588" fmla="*/ 3424471 w 6170723"/>
              <a:gd name="connsiteY1588" fmla="*/ 644514 h 1939278"/>
              <a:gd name="connsiteX1589" fmla="*/ 3443527 w 6170723"/>
              <a:gd name="connsiteY1589" fmla="*/ 644708 h 1939278"/>
              <a:gd name="connsiteX1590" fmla="*/ 3351864 w 6170723"/>
              <a:gd name="connsiteY1590" fmla="*/ 734817 h 1939278"/>
              <a:gd name="connsiteX1591" fmla="*/ 3414412 w 6170723"/>
              <a:gd name="connsiteY1591" fmla="*/ 651048 h 1939278"/>
              <a:gd name="connsiteX1592" fmla="*/ 3439029 w 6170723"/>
              <a:gd name="connsiteY1592" fmla="*/ 609926 h 1939278"/>
              <a:gd name="connsiteX1593" fmla="*/ 3452341 w 6170723"/>
              <a:gd name="connsiteY1593" fmla="*/ 608401 h 1939278"/>
              <a:gd name="connsiteX1594" fmla="*/ 3939402 w 6170723"/>
              <a:gd name="connsiteY1594" fmla="*/ 605064 h 1939278"/>
              <a:gd name="connsiteX1595" fmla="*/ 3913991 w 6170723"/>
              <a:gd name="connsiteY1595" fmla="*/ 619053 h 1939278"/>
              <a:gd name="connsiteX1596" fmla="*/ 3916563 w 6170723"/>
              <a:gd name="connsiteY1596" fmla="*/ 612710 h 1939278"/>
              <a:gd name="connsiteX1597" fmla="*/ 3939402 w 6170723"/>
              <a:gd name="connsiteY1597" fmla="*/ 605064 h 1939278"/>
              <a:gd name="connsiteX1598" fmla="*/ 3497261 w 6170723"/>
              <a:gd name="connsiteY1598" fmla="*/ 597247 h 1939278"/>
              <a:gd name="connsiteX1599" fmla="*/ 3446017 w 6170723"/>
              <a:gd name="connsiteY1599" fmla="*/ 641417 h 1939278"/>
              <a:gd name="connsiteX1600" fmla="*/ 3497261 w 6170723"/>
              <a:gd name="connsiteY1600" fmla="*/ 597247 h 1939278"/>
              <a:gd name="connsiteX1601" fmla="*/ 3459142 w 6170723"/>
              <a:gd name="connsiteY1601" fmla="*/ 596873 h 1939278"/>
              <a:gd name="connsiteX1602" fmla="*/ 3449534 w 6170723"/>
              <a:gd name="connsiteY1602" fmla="*/ 606046 h 1939278"/>
              <a:gd name="connsiteX1603" fmla="*/ 3451077 w 6170723"/>
              <a:gd name="connsiteY1603" fmla="*/ 598865 h 1939278"/>
              <a:gd name="connsiteX1604" fmla="*/ 3459142 w 6170723"/>
              <a:gd name="connsiteY1604" fmla="*/ 596873 h 1939278"/>
              <a:gd name="connsiteX1605" fmla="*/ 2517663 w 6170723"/>
              <a:gd name="connsiteY1605" fmla="*/ 596188 h 1939278"/>
              <a:gd name="connsiteX1606" fmla="*/ 2517367 w 6170723"/>
              <a:gd name="connsiteY1606" fmla="*/ 596380 h 1939278"/>
              <a:gd name="connsiteX1607" fmla="*/ 2495661 w 6170723"/>
              <a:gd name="connsiteY1607" fmla="*/ 618016 h 1939278"/>
              <a:gd name="connsiteX1608" fmla="*/ 2440904 w 6170723"/>
              <a:gd name="connsiteY1608" fmla="*/ 654833 h 1939278"/>
              <a:gd name="connsiteX1609" fmla="*/ 2411975 w 6170723"/>
              <a:gd name="connsiteY1609" fmla="*/ 682837 h 1939278"/>
              <a:gd name="connsiteX1610" fmla="*/ 2470737 w 6170723"/>
              <a:gd name="connsiteY1610" fmla="*/ 632108 h 1939278"/>
              <a:gd name="connsiteX1611" fmla="*/ 2517663 w 6170723"/>
              <a:gd name="connsiteY1611" fmla="*/ 596188 h 1939278"/>
              <a:gd name="connsiteX1612" fmla="*/ 3439478 w 6170723"/>
              <a:gd name="connsiteY1612" fmla="*/ 591210 h 1939278"/>
              <a:gd name="connsiteX1613" fmla="*/ 3420001 w 6170723"/>
              <a:gd name="connsiteY1613" fmla="*/ 607211 h 1939278"/>
              <a:gd name="connsiteX1614" fmla="*/ 3439478 w 6170723"/>
              <a:gd name="connsiteY1614" fmla="*/ 591210 h 1939278"/>
              <a:gd name="connsiteX1615" fmla="*/ 2872119 w 6170723"/>
              <a:gd name="connsiteY1615" fmla="*/ 583770 h 1939278"/>
              <a:gd name="connsiteX1616" fmla="*/ 2858451 w 6170723"/>
              <a:gd name="connsiteY1616" fmla="*/ 598217 h 1939278"/>
              <a:gd name="connsiteX1617" fmla="*/ 2809578 w 6170723"/>
              <a:gd name="connsiteY1617" fmla="*/ 639559 h 1939278"/>
              <a:gd name="connsiteX1618" fmla="*/ 2698708 w 6170723"/>
              <a:gd name="connsiteY1618" fmla="*/ 705275 h 1939278"/>
              <a:gd name="connsiteX1619" fmla="*/ 2662103 w 6170723"/>
              <a:gd name="connsiteY1619" fmla="*/ 737006 h 1939278"/>
              <a:gd name="connsiteX1620" fmla="*/ 2485090 w 6170723"/>
              <a:gd name="connsiteY1620" fmla="*/ 856986 h 1939278"/>
              <a:gd name="connsiteX1621" fmla="*/ 2798389 w 6170723"/>
              <a:gd name="connsiteY1621" fmla="*/ 635933 h 1939278"/>
              <a:gd name="connsiteX1622" fmla="*/ 2831580 w 6170723"/>
              <a:gd name="connsiteY1622" fmla="*/ 606313 h 1939278"/>
              <a:gd name="connsiteX1623" fmla="*/ 2872919 w 6170723"/>
              <a:gd name="connsiteY1623" fmla="*/ 582924 h 1939278"/>
              <a:gd name="connsiteX1624" fmla="*/ 2873110 w 6170723"/>
              <a:gd name="connsiteY1624" fmla="*/ 583218 h 1939278"/>
              <a:gd name="connsiteX1625" fmla="*/ 2872119 w 6170723"/>
              <a:gd name="connsiteY1625" fmla="*/ 583770 h 1939278"/>
              <a:gd name="connsiteX1626" fmla="*/ 2826896 w 6170723"/>
              <a:gd name="connsiteY1626" fmla="*/ 582177 h 1939278"/>
              <a:gd name="connsiteX1627" fmla="*/ 2834807 w 6170723"/>
              <a:gd name="connsiteY1627" fmla="*/ 582537 h 1939278"/>
              <a:gd name="connsiteX1628" fmla="*/ 2822102 w 6170723"/>
              <a:gd name="connsiteY1628" fmla="*/ 589532 h 1939278"/>
              <a:gd name="connsiteX1629" fmla="*/ 2826896 w 6170723"/>
              <a:gd name="connsiteY1629" fmla="*/ 582177 h 1939278"/>
              <a:gd name="connsiteX1630" fmla="*/ 3470788 w 6170723"/>
              <a:gd name="connsiteY1630" fmla="*/ 581769 h 1939278"/>
              <a:gd name="connsiteX1631" fmla="*/ 3458691 w 6170723"/>
              <a:gd name="connsiteY1631" fmla="*/ 594234 h 1939278"/>
              <a:gd name="connsiteX1632" fmla="*/ 3461692 w 6170723"/>
              <a:gd name="connsiteY1632" fmla="*/ 585738 h 1939278"/>
              <a:gd name="connsiteX1633" fmla="*/ 3470788 w 6170723"/>
              <a:gd name="connsiteY1633" fmla="*/ 581769 h 1939278"/>
              <a:gd name="connsiteX1634" fmla="*/ 4574029 w 6170723"/>
              <a:gd name="connsiteY1634" fmla="*/ 567382 h 1939278"/>
              <a:gd name="connsiteX1635" fmla="*/ 4567673 w 6170723"/>
              <a:gd name="connsiteY1635" fmla="*/ 569074 h 1939278"/>
              <a:gd name="connsiteX1636" fmla="*/ 4567986 w 6170723"/>
              <a:gd name="connsiteY1636" fmla="*/ 567614 h 1939278"/>
              <a:gd name="connsiteX1637" fmla="*/ 3523093 w 6170723"/>
              <a:gd name="connsiteY1637" fmla="*/ 567064 h 1939278"/>
              <a:gd name="connsiteX1638" fmla="*/ 3509514 w 6170723"/>
              <a:gd name="connsiteY1638" fmla="*/ 587613 h 1939278"/>
              <a:gd name="connsiteX1639" fmla="*/ 3493711 w 6170723"/>
              <a:gd name="connsiteY1639" fmla="*/ 592429 h 1939278"/>
              <a:gd name="connsiteX1640" fmla="*/ 3497643 w 6170723"/>
              <a:gd name="connsiteY1640" fmla="*/ 583534 h 1939278"/>
              <a:gd name="connsiteX1641" fmla="*/ 3523093 w 6170723"/>
              <a:gd name="connsiteY1641" fmla="*/ 567064 h 1939278"/>
              <a:gd name="connsiteX1642" fmla="*/ 2859887 w 6170723"/>
              <a:gd name="connsiteY1642" fmla="*/ 566239 h 1939278"/>
              <a:gd name="connsiteX1643" fmla="*/ 2861179 w 6170723"/>
              <a:gd name="connsiteY1643" fmla="*/ 570167 h 1939278"/>
              <a:gd name="connsiteX1644" fmla="*/ 2858448 w 6170723"/>
              <a:gd name="connsiteY1644" fmla="*/ 576810 h 1939278"/>
              <a:gd name="connsiteX1645" fmla="*/ 2839844 w 6170723"/>
              <a:gd name="connsiteY1645" fmla="*/ 579256 h 1939278"/>
              <a:gd name="connsiteX1646" fmla="*/ 2841121 w 6170723"/>
              <a:gd name="connsiteY1646" fmla="*/ 573066 h 1939278"/>
              <a:gd name="connsiteX1647" fmla="*/ 2854879 w 6170723"/>
              <a:gd name="connsiteY1647" fmla="*/ 569432 h 1939278"/>
              <a:gd name="connsiteX1648" fmla="*/ 2859773 w 6170723"/>
              <a:gd name="connsiteY1648" fmla="*/ 565895 h 1939278"/>
              <a:gd name="connsiteX1649" fmla="*/ 2859964 w 6170723"/>
              <a:gd name="connsiteY1649" fmla="*/ 566190 h 1939278"/>
              <a:gd name="connsiteX1650" fmla="*/ 2859887 w 6170723"/>
              <a:gd name="connsiteY1650" fmla="*/ 566239 h 1939278"/>
              <a:gd name="connsiteX1651" fmla="*/ 4618267 w 6170723"/>
              <a:gd name="connsiteY1651" fmla="*/ 565684 h 1939278"/>
              <a:gd name="connsiteX1652" fmla="*/ 4608170 w 6170723"/>
              <a:gd name="connsiteY1652" fmla="*/ 566655 h 1939278"/>
              <a:gd name="connsiteX1653" fmla="*/ 4604814 w 6170723"/>
              <a:gd name="connsiteY1653" fmla="*/ 566200 h 1939278"/>
              <a:gd name="connsiteX1654" fmla="*/ 4587353 w 6170723"/>
              <a:gd name="connsiteY1654" fmla="*/ 563834 h 1939278"/>
              <a:gd name="connsiteX1655" fmla="*/ 4604814 w 6170723"/>
              <a:gd name="connsiteY1655" fmla="*/ 566200 h 1939278"/>
              <a:gd name="connsiteX1656" fmla="*/ 4574029 w 6170723"/>
              <a:gd name="connsiteY1656" fmla="*/ 567382 h 1939278"/>
              <a:gd name="connsiteX1657" fmla="*/ 3400607 w 6170723"/>
              <a:gd name="connsiteY1657" fmla="*/ 561152 h 1939278"/>
              <a:gd name="connsiteX1658" fmla="*/ 3376707 w 6170723"/>
              <a:gd name="connsiteY1658" fmla="*/ 585889 h 1939278"/>
              <a:gd name="connsiteX1659" fmla="*/ 3382929 w 6170723"/>
              <a:gd name="connsiteY1659" fmla="*/ 569071 h 1939278"/>
              <a:gd name="connsiteX1660" fmla="*/ 3400607 w 6170723"/>
              <a:gd name="connsiteY1660" fmla="*/ 561152 h 1939278"/>
              <a:gd name="connsiteX1661" fmla="*/ 2914665 w 6170723"/>
              <a:gd name="connsiteY1661" fmla="*/ 547424 h 1939278"/>
              <a:gd name="connsiteX1662" fmla="*/ 2908310 w 6170723"/>
              <a:gd name="connsiteY1662" fmla="*/ 561607 h 1939278"/>
              <a:gd name="connsiteX1663" fmla="*/ 2908206 w 6170723"/>
              <a:gd name="connsiteY1663" fmla="*/ 562093 h 1939278"/>
              <a:gd name="connsiteX1664" fmla="*/ 2874962 w 6170723"/>
              <a:gd name="connsiteY1664" fmla="*/ 576978 h 1939278"/>
              <a:gd name="connsiteX1665" fmla="*/ 2904797 w 6170723"/>
              <a:gd name="connsiteY1665" fmla="*/ 554252 h 1939278"/>
              <a:gd name="connsiteX1666" fmla="*/ 2896061 w 6170723"/>
              <a:gd name="connsiteY1666" fmla="*/ 549870 h 1939278"/>
              <a:gd name="connsiteX1667" fmla="*/ 2914665 w 6170723"/>
              <a:gd name="connsiteY1667" fmla="*/ 547424 h 1939278"/>
              <a:gd name="connsiteX1668" fmla="*/ 3939072 w 6170723"/>
              <a:gd name="connsiteY1668" fmla="*/ 537824 h 1939278"/>
              <a:gd name="connsiteX1669" fmla="*/ 3927878 w 6170723"/>
              <a:gd name="connsiteY1669" fmla="*/ 555568 h 1939278"/>
              <a:gd name="connsiteX1670" fmla="*/ 3616058 w 6170723"/>
              <a:gd name="connsiteY1670" fmla="*/ 768543 h 1939278"/>
              <a:gd name="connsiteX1671" fmla="*/ 3819650 w 6170723"/>
              <a:gd name="connsiteY1671" fmla="*/ 620828 h 1939278"/>
              <a:gd name="connsiteX1672" fmla="*/ 3939072 w 6170723"/>
              <a:gd name="connsiteY1672" fmla="*/ 537824 h 1939278"/>
              <a:gd name="connsiteX1673" fmla="*/ 3564572 w 6170723"/>
              <a:gd name="connsiteY1673" fmla="*/ 529234 h 1939278"/>
              <a:gd name="connsiteX1674" fmla="*/ 3527967 w 6170723"/>
              <a:gd name="connsiteY1674" fmla="*/ 560966 h 1939278"/>
              <a:gd name="connsiteX1675" fmla="*/ 3564572 w 6170723"/>
              <a:gd name="connsiteY1675" fmla="*/ 529234 h 1939278"/>
              <a:gd name="connsiteX1676" fmla="*/ 3956615 w 6170723"/>
              <a:gd name="connsiteY1676" fmla="*/ 527269 h 1939278"/>
              <a:gd name="connsiteX1677" fmla="*/ 3942169 w 6170723"/>
              <a:gd name="connsiteY1677" fmla="*/ 540002 h 1939278"/>
              <a:gd name="connsiteX1678" fmla="*/ 3945804 w 6170723"/>
              <a:gd name="connsiteY1678" fmla="*/ 530780 h 1939278"/>
              <a:gd name="connsiteX1679" fmla="*/ 3956615 w 6170723"/>
              <a:gd name="connsiteY1679" fmla="*/ 527269 h 1939278"/>
              <a:gd name="connsiteX1680" fmla="*/ 3852298 w 6170723"/>
              <a:gd name="connsiteY1680" fmla="*/ 494880 h 1939278"/>
              <a:gd name="connsiteX1681" fmla="*/ 3792058 w 6170723"/>
              <a:gd name="connsiteY1681" fmla="*/ 532325 h 1939278"/>
              <a:gd name="connsiteX1682" fmla="*/ 3607105 w 6170723"/>
              <a:gd name="connsiteY1682" fmla="*/ 675057 h 1939278"/>
              <a:gd name="connsiteX1683" fmla="*/ 3562216 w 6170723"/>
              <a:gd name="connsiteY1683" fmla="*/ 705047 h 1939278"/>
              <a:gd name="connsiteX1684" fmla="*/ 3510259 w 6170723"/>
              <a:gd name="connsiteY1684" fmla="*/ 744233 h 1939278"/>
              <a:gd name="connsiteX1685" fmla="*/ 3503904 w 6170723"/>
              <a:gd name="connsiteY1685" fmla="*/ 758415 h 1939278"/>
              <a:gd name="connsiteX1686" fmla="*/ 3441888 w 6170723"/>
              <a:gd name="connsiteY1686" fmla="*/ 804136 h 1939278"/>
              <a:gd name="connsiteX1687" fmla="*/ 3435689 w 6170723"/>
              <a:gd name="connsiteY1687" fmla="*/ 821149 h 1939278"/>
              <a:gd name="connsiteX1688" fmla="*/ 3416628 w 6170723"/>
              <a:gd name="connsiteY1688" fmla="*/ 842324 h 1939278"/>
              <a:gd name="connsiteX1689" fmla="*/ 3416820 w 6170723"/>
              <a:gd name="connsiteY1689" fmla="*/ 842620 h 1939278"/>
              <a:gd name="connsiteX1690" fmla="*/ 3500090 w 6170723"/>
              <a:gd name="connsiteY1690" fmla="*/ 772623 h 1939278"/>
              <a:gd name="connsiteX1691" fmla="*/ 3461708 w 6170723"/>
              <a:gd name="connsiteY1691" fmla="*/ 812631 h 1939278"/>
              <a:gd name="connsiteX1692" fmla="*/ 3458189 w 6170723"/>
              <a:gd name="connsiteY1692" fmla="*/ 826646 h 1939278"/>
              <a:gd name="connsiteX1693" fmla="*/ 3340699 w 6170723"/>
              <a:gd name="connsiteY1693" fmla="*/ 925568 h 1939278"/>
              <a:gd name="connsiteX1694" fmla="*/ 3307082 w 6170723"/>
              <a:gd name="connsiteY1694" fmla="*/ 981333 h 1939278"/>
              <a:gd name="connsiteX1695" fmla="*/ 3315022 w 6170723"/>
              <a:gd name="connsiteY1695" fmla="*/ 958581 h 1939278"/>
              <a:gd name="connsiteX1696" fmla="*/ 3201316 w 6170723"/>
              <a:gd name="connsiteY1696" fmla="*/ 1024463 h 1939278"/>
              <a:gd name="connsiteX1697" fmla="*/ 3360441 w 6170723"/>
              <a:gd name="connsiteY1697" fmla="*/ 890542 h 1939278"/>
              <a:gd name="connsiteX1698" fmla="*/ 3381690 w 6170723"/>
              <a:gd name="connsiteY1698" fmla="*/ 887636 h 1939278"/>
              <a:gd name="connsiteX1699" fmla="*/ 3370762 w 6170723"/>
              <a:gd name="connsiteY1699" fmla="*/ 886354 h 1939278"/>
              <a:gd name="connsiteX1700" fmla="*/ 3379154 w 6170723"/>
              <a:gd name="connsiteY1700" fmla="*/ 866241 h 1939278"/>
              <a:gd name="connsiteX1701" fmla="*/ 3400856 w 6170723"/>
              <a:gd name="connsiteY1701" fmla="*/ 865974 h 1939278"/>
              <a:gd name="connsiteX1702" fmla="*/ 3389024 w 6170723"/>
              <a:gd name="connsiteY1702" fmla="*/ 859413 h 1939278"/>
              <a:gd name="connsiteX1703" fmla="*/ 3415310 w 6170723"/>
              <a:gd name="connsiteY1703" fmla="*/ 831870 h 1939278"/>
              <a:gd name="connsiteX1704" fmla="*/ 3413988 w 6170723"/>
              <a:gd name="connsiteY1704" fmla="*/ 821416 h 1939278"/>
              <a:gd name="connsiteX1705" fmla="*/ 3567667 w 6170723"/>
              <a:gd name="connsiteY1705" fmla="*/ 685586 h 1939278"/>
              <a:gd name="connsiteX1706" fmla="*/ 3688411 w 6170723"/>
              <a:gd name="connsiteY1706" fmla="*/ 591673 h 1939278"/>
              <a:gd name="connsiteX1707" fmla="*/ 3836338 w 6170723"/>
              <a:gd name="connsiteY1707" fmla="*/ 496865 h 1939278"/>
              <a:gd name="connsiteX1708" fmla="*/ 3852298 w 6170723"/>
              <a:gd name="connsiteY1708" fmla="*/ 494880 h 1939278"/>
              <a:gd name="connsiteX1709" fmla="*/ 3386521 w 6170723"/>
              <a:gd name="connsiteY1709" fmla="*/ 471421 h 1939278"/>
              <a:gd name="connsiteX1710" fmla="*/ 3388189 w 6170723"/>
              <a:gd name="connsiteY1710" fmla="*/ 472075 h 1939278"/>
              <a:gd name="connsiteX1711" fmla="*/ 3387877 w 6170723"/>
              <a:gd name="connsiteY1711" fmla="*/ 472216 h 1939278"/>
              <a:gd name="connsiteX1712" fmla="*/ 3118195 w 6170723"/>
              <a:gd name="connsiteY1712" fmla="*/ 446253 h 1939278"/>
              <a:gd name="connsiteX1713" fmla="*/ 3119516 w 6170723"/>
              <a:gd name="connsiteY1713" fmla="*/ 456707 h 1939278"/>
              <a:gd name="connsiteX1714" fmla="*/ 2952190 w 6170723"/>
              <a:gd name="connsiteY1714" fmla="*/ 526826 h 1939278"/>
              <a:gd name="connsiteX1715" fmla="*/ 3057053 w 6170723"/>
              <a:gd name="connsiteY1715" fmla="*/ 478418 h 1939278"/>
              <a:gd name="connsiteX1716" fmla="*/ 3117899 w 6170723"/>
              <a:gd name="connsiteY1716" fmla="*/ 446444 h 1939278"/>
              <a:gd name="connsiteX1717" fmla="*/ 3100306 w 6170723"/>
              <a:gd name="connsiteY1717" fmla="*/ 412740 h 1939278"/>
              <a:gd name="connsiteX1718" fmla="*/ 3122163 w 6170723"/>
              <a:gd name="connsiteY1718" fmla="*/ 413522 h 1939278"/>
              <a:gd name="connsiteX1719" fmla="*/ 3122771 w 6170723"/>
              <a:gd name="connsiteY1719" fmla="*/ 418992 h 1939278"/>
              <a:gd name="connsiteX1720" fmla="*/ 3119673 w 6170723"/>
              <a:gd name="connsiteY1720" fmla="*/ 416814 h 1939278"/>
              <a:gd name="connsiteX1721" fmla="*/ 3091010 w 6170723"/>
              <a:gd name="connsiteY1721" fmla="*/ 425794 h 1939278"/>
              <a:gd name="connsiteX1722" fmla="*/ 3082275 w 6170723"/>
              <a:gd name="connsiteY1722" fmla="*/ 421413 h 1939278"/>
              <a:gd name="connsiteX1723" fmla="*/ 3082571 w 6170723"/>
              <a:gd name="connsiteY1723" fmla="*/ 421220 h 1939278"/>
              <a:gd name="connsiteX1724" fmla="*/ 3100306 w 6170723"/>
              <a:gd name="connsiteY1724" fmla="*/ 412740 h 1939278"/>
              <a:gd name="connsiteX1725" fmla="*/ 3746615 w 6170723"/>
              <a:gd name="connsiteY1725" fmla="*/ 405988 h 1939278"/>
              <a:gd name="connsiteX1726" fmla="*/ 3656542 w 6170723"/>
              <a:gd name="connsiteY1726" fmla="*/ 466159 h 1939278"/>
              <a:gd name="connsiteX1727" fmla="*/ 3574596 w 6170723"/>
              <a:gd name="connsiteY1727" fmla="*/ 525240 h 1939278"/>
              <a:gd name="connsiteX1728" fmla="*/ 3640584 w 6170723"/>
              <a:gd name="connsiteY1728" fmla="*/ 468143 h 1939278"/>
              <a:gd name="connsiteX1729" fmla="*/ 3746615 w 6170723"/>
              <a:gd name="connsiteY1729" fmla="*/ 405988 h 1939278"/>
              <a:gd name="connsiteX1730" fmla="*/ 3420055 w 6170723"/>
              <a:gd name="connsiteY1730" fmla="*/ 372147 h 1939278"/>
              <a:gd name="connsiteX1731" fmla="*/ 3418278 w 6170723"/>
              <a:gd name="connsiteY1731" fmla="*/ 380424 h 1939278"/>
              <a:gd name="connsiteX1732" fmla="*/ 3158197 w 6170723"/>
              <a:gd name="connsiteY1732" fmla="*/ 443748 h 1939278"/>
              <a:gd name="connsiteX1733" fmla="*/ 3224180 w 6170723"/>
              <a:gd name="connsiteY1733" fmla="*/ 408020 h 1939278"/>
              <a:gd name="connsiteX1734" fmla="*/ 3411928 w 6170723"/>
              <a:gd name="connsiteY1734" fmla="*/ 373236 h 1939278"/>
              <a:gd name="connsiteX1735" fmla="*/ 3420055 w 6170723"/>
              <a:gd name="connsiteY1735" fmla="*/ 372147 h 1939278"/>
              <a:gd name="connsiteX1736" fmla="*/ 3796183 w 6170723"/>
              <a:gd name="connsiteY1736" fmla="*/ 369614 h 1939278"/>
              <a:gd name="connsiteX1737" fmla="*/ 3760450 w 6170723"/>
              <a:gd name="connsiteY1737" fmla="*/ 387793 h 1939278"/>
              <a:gd name="connsiteX1738" fmla="*/ 3796183 w 6170723"/>
              <a:gd name="connsiteY1738" fmla="*/ 369614 h 1939278"/>
              <a:gd name="connsiteX1739" fmla="*/ 3459943 w 6170723"/>
              <a:gd name="connsiteY1739" fmla="*/ 364259 h 1939278"/>
              <a:gd name="connsiteX1740" fmla="*/ 3428633 w 6170723"/>
              <a:gd name="connsiteY1740" fmla="*/ 373699 h 1939278"/>
              <a:gd name="connsiteX1741" fmla="*/ 3459943 w 6170723"/>
              <a:gd name="connsiteY1741" fmla="*/ 364259 h 1939278"/>
              <a:gd name="connsiteX1742" fmla="*/ 3666457 w 6170723"/>
              <a:gd name="connsiteY1742" fmla="*/ 351206 h 1939278"/>
              <a:gd name="connsiteX1743" fmla="*/ 3621568 w 6170723"/>
              <a:gd name="connsiteY1743" fmla="*/ 381195 h 1939278"/>
              <a:gd name="connsiteX1744" fmla="*/ 3427162 w 6170723"/>
              <a:gd name="connsiteY1744" fmla="*/ 535932 h 1939278"/>
              <a:gd name="connsiteX1745" fmla="*/ 3399557 w 6170723"/>
              <a:gd name="connsiteY1745" fmla="*/ 553021 h 1939278"/>
              <a:gd name="connsiteX1746" fmla="*/ 3666457 w 6170723"/>
              <a:gd name="connsiteY1746" fmla="*/ 351206 h 1939278"/>
              <a:gd name="connsiteX1747" fmla="*/ 3873422 w 6170723"/>
              <a:gd name="connsiteY1747" fmla="*/ 320293 h 1939278"/>
              <a:gd name="connsiteX1748" fmla="*/ 3884634 w 6170723"/>
              <a:gd name="connsiteY1748" fmla="*/ 320552 h 1939278"/>
              <a:gd name="connsiteX1749" fmla="*/ 3866934 w 6170723"/>
              <a:gd name="connsiteY1749" fmla="*/ 328278 h 1939278"/>
              <a:gd name="connsiteX1750" fmla="*/ 3873422 w 6170723"/>
              <a:gd name="connsiteY1750" fmla="*/ 320293 h 1939278"/>
              <a:gd name="connsiteX1751" fmla="*/ 3959463 w 6170723"/>
              <a:gd name="connsiteY1751" fmla="*/ 318168 h 1939278"/>
              <a:gd name="connsiteX1752" fmla="*/ 3972414 w 6170723"/>
              <a:gd name="connsiteY1752" fmla="*/ 319687 h 1939278"/>
              <a:gd name="connsiteX1753" fmla="*/ 3971336 w 6170723"/>
              <a:gd name="connsiteY1753" fmla="*/ 319969 h 1939278"/>
              <a:gd name="connsiteX1754" fmla="*/ 3709126 w 6170723"/>
              <a:gd name="connsiteY1754" fmla="*/ 472659 h 1939278"/>
              <a:gd name="connsiteX1755" fmla="*/ 3690973 w 6170723"/>
              <a:gd name="connsiteY1755" fmla="*/ 477744 h 1939278"/>
              <a:gd name="connsiteX1756" fmla="*/ 3577906 w 6170723"/>
              <a:gd name="connsiteY1756" fmla="*/ 567929 h 1939278"/>
              <a:gd name="connsiteX1757" fmla="*/ 3418057 w 6170723"/>
              <a:gd name="connsiteY1757" fmla="*/ 739605 h 1939278"/>
              <a:gd name="connsiteX1758" fmla="*/ 3407579 w 6170723"/>
              <a:gd name="connsiteY1758" fmla="*/ 740962 h 1939278"/>
              <a:gd name="connsiteX1759" fmla="*/ 3345750 w 6170723"/>
              <a:gd name="connsiteY1759" fmla="*/ 808347 h 1939278"/>
              <a:gd name="connsiteX1760" fmla="*/ 3383680 w 6170723"/>
              <a:gd name="connsiteY1760" fmla="*/ 765700 h 1939278"/>
              <a:gd name="connsiteX1761" fmla="*/ 3584103 w 6170723"/>
              <a:gd name="connsiteY1761" fmla="*/ 550917 h 1939278"/>
              <a:gd name="connsiteX1762" fmla="*/ 3599906 w 6170723"/>
              <a:gd name="connsiteY1762" fmla="*/ 546100 h 1939278"/>
              <a:gd name="connsiteX1763" fmla="*/ 3681244 w 6170723"/>
              <a:gd name="connsiteY1763" fmla="*/ 481549 h 1939278"/>
              <a:gd name="connsiteX1764" fmla="*/ 3869188 w 6170723"/>
              <a:gd name="connsiteY1764" fmla="*/ 362843 h 1939278"/>
              <a:gd name="connsiteX1765" fmla="*/ 3888962 w 6170723"/>
              <a:gd name="connsiteY1765" fmla="*/ 346651 h 1939278"/>
              <a:gd name="connsiteX1766" fmla="*/ 3925754 w 6170723"/>
              <a:gd name="connsiteY1766" fmla="*/ 336584 h 1939278"/>
              <a:gd name="connsiteX1767" fmla="*/ 3959463 w 6170723"/>
              <a:gd name="connsiteY1767" fmla="*/ 318168 h 1939278"/>
              <a:gd name="connsiteX1768" fmla="*/ 3574718 w 6170723"/>
              <a:gd name="connsiteY1768" fmla="*/ 299350 h 1939278"/>
              <a:gd name="connsiteX1769" fmla="*/ 3143118 w 6170723"/>
              <a:gd name="connsiteY1769" fmla="*/ 355080 h 1939278"/>
              <a:gd name="connsiteX1770" fmla="*/ 3005440 w 6170723"/>
              <a:gd name="connsiteY1770" fmla="*/ 380810 h 1939278"/>
              <a:gd name="connsiteX1771" fmla="*/ 2856832 w 6170723"/>
              <a:gd name="connsiteY1771" fmla="*/ 405259 h 1939278"/>
              <a:gd name="connsiteX1772" fmla="*/ 2847224 w 6170723"/>
              <a:gd name="connsiteY1772" fmla="*/ 414430 h 1939278"/>
              <a:gd name="connsiteX1773" fmla="*/ 2592054 w 6170723"/>
              <a:gd name="connsiteY1773" fmla="*/ 539082 h 1939278"/>
              <a:gd name="connsiteX1774" fmla="*/ 2517332 w 6170723"/>
              <a:gd name="connsiteY1774" fmla="*/ 591797 h 1939278"/>
              <a:gd name="connsiteX1775" fmla="*/ 2581994 w 6170723"/>
              <a:gd name="connsiteY1775" fmla="*/ 545616 h 1939278"/>
              <a:gd name="connsiteX1776" fmla="*/ 2609147 w 6170723"/>
              <a:gd name="connsiteY1776" fmla="*/ 525888 h 1939278"/>
              <a:gd name="connsiteX1777" fmla="*/ 2615953 w 6170723"/>
              <a:gd name="connsiteY1777" fmla="*/ 514344 h 1939278"/>
              <a:gd name="connsiteX1778" fmla="*/ 2711021 w 6170723"/>
              <a:gd name="connsiteY1778" fmla="*/ 453446 h 1939278"/>
              <a:gd name="connsiteX1779" fmla="*/ 2462769 w 6170723"/>
              <a:gd name="connsiteY1779" fmla="*/ 544700 h 1939278"/>
              <a:gd name="connsiteX1780" fmla="*/ 2397047 w 6170723"/>
              <a:gd name="connsiteY1780" fmla="*/ 582771 h 1939278"/>
              <a:gd name="connsiteX1781" fmla="*/ 2395721 w 6170723"/>
              <a:gd name="connsiteY1781" fmla="*/ 593685 h 1939278"/>
              <a:gd name="connsiteX1782" fmla="*/ 2261550 w 6170723"/>
              <a:gd name="connsiteY1782" fmla="*/ 732348 h 1939278"/>
              <a:gd name="connsiteX1783" fmla="*/ 2248393 w 6170723"/>
              <a:gd name="connsiteY1783" fmla="*/ 736703 h 1939278"/>
              <a:gd name="connsiteX1784" fmla="*/ 2250164 w 6170723"/>
              <a:gd name="connsiteY1784" fmla="*/ 749797 h 1939278"/>
              <a:gd name="connsiteX1785" fmla="*/ 2236851 w 6170723"/>
              <a:gd name="connsiteY1785" fmla="*/ 751320 h 1939278"/>
              <a:gd name="connsiteX1786" fmla="*/ 2210037 w 6170723"/>
              <a:gd name="connsiteY1786" fmla="*/ 816913 h 1939278"/>
              <a:gd name="connsiteX1787" fmla="*/ 2196879 w 6170723"/>
              <a:gd name="connsiteY1787" fmla="*/ 821267 h 1939278"/>
              <a:gd name="connsiteX1788" fmla="*/ 2203229 w 6170723"/>
              <a:gd name="connsiteY1788" fmla="*/ 828456 h 1939278"/>
              <a:gd name="connsiteX1789" fmla="*/ 2171986 w 6170723"/>
              <a:gd name="connsiteY1789" fmla="*/ 924155 h 1939278"/>
              <a:gd name="connsiteX1790" fmla="*/ 2161927 w 6170723"/>
              <a:gd name="connsiteY1790" fmla="*/ 930687 h 1939278"/>
              <a:gd name="connsiteX1791" fmla="*/ 2146461 w 6170723"/>
              <a:gd name="connsiteY1791" fmla="*/ 981368 h 1939278"/>
              <a:gd name="connsiteX1792" fmla="*/ 2121845 w 6170723"/>
              <a:gd name="connsiteY1792" fmla="*/ 1022491 h 1939278"/>
              <a:gd name="connsiteX1793" fmla="*/ 2052412 w 6170723"/>
              <a:gd name="connsiteY1793" fmla="*/ 1158492 h 1939278"/>
              <a:gd name="connsiteX1794" fmla="*/ 2038002 w 6170723"/>
              <a:gd name="connsiteY1794" fmla="*/ 1238652 h 1939278"/>
              <a:gd name="connsiteX1795" fmla="*/ 2061484 w 6170723"/>
              <a:gd name="connsiteY1795" fmla="*/ 1208739 h 1939278"/>
              <a:gd name="connsiteX1796" fmla="*/ 2131104 w 6170723"/>
              <a:gd name="connsiteY1796" fmla="*/ 1094401 h 1939278"/>
              <a:gd name="connsiteX1797" fmla="*/ 2139231 w 6170723"/>
              <a:gd name="connsiteY1797" fmla="*/ 1093314 h 1939278"/>
              <a:gd name="connsiteX1798" fmla="*/ 2127243 w 6170723"/>
              <a:gd name="connsiteY1798" fmla="*/ 1083922 h 1939278"/>
              <a:gd name="connsiteX1799" fmla="*/ 2143202 w 6170723"/>
              <a:gd name="connsiteY1799" fmla="*/ 1081937 h 1939278"/>
              <a:gd name="connsiteX1800" fmla="*/ 2244848 w 6170723"/>
              <a:gd name="connsiteY1800" fmla="*/ 941774 h 1939278"/>
              <a:gd name="connsiteX1801" fmla="*/ 2381851 w 6170723"/>
              <a:gd name="connsiteY1801" fmla="*/ 824315 h 1939278"/>
              <a:gd name="connsiteX1802" fmla="*/ 2425524 w 6170723"/>
              <a:gd name="connsiteY1802" fmla="*/ 783385 h 1939278"/>
              <a:gd name="connsiteX1803" fmla="*/ 2546112 w 6170723"/>
              <a:gd name="connsiteY1803" fmla="*/ 686641 h 1939278"/>
              <a:gd name="connsiteX1804" fmla="*/ 2550083 w 6170723"/>
              <a:gd name="connsiteY1804" fmla="*/ 675265 h 1939278"/>
              <a:gd name="connsiteX1805" fmla="*/ 2709395 w 6170723"/>
              <a:gd name="connsiteY1805" fmla="*/ 563008 h 1939278"/>
              <a:gd name="connsiteX1806" fmla="*/ 2755603 w 6170723"/>
              <a:gd name="connsiteY1806" fmla="*/ 543473 h 1939278"/>
              <a:gd name="connsiteX1807" fmla="*/ 2795463 w 6170723"/>
              <a:gd name="connsiteY1807" fmla="*/ 516752 h 1939278"/>
              <a:gd name="connsiteX1808" fmla="*/ 2973264 w 6170723"/>
              <a:gd name="connsiteY1808" fmla="*/ 445275 h 1939278"/>
              <a:gd name="connsiteX1809" fmla="*/ 3081219 w 6170723"/>
              <a:gd name="connsiteY1809" fmla="*/ 420415 h 1939278"/>
              <a:gd name="connsiteX1810" fmla="*/ 2761502 w 6170723"/>
              <a:gd name="connsiteY1810" fmla="*/ 548021 h 1939278"/>
              <a:gd name="connsiteX1811" fmla="*/ 2591713 w 6170723"/>
              <a:gd name="connsiteY1811" fmla="*/ 661635 h 1939278"/>
              <a:gd name="connsiteX1812" fmla="*/ 2521413 w 6170723"/>
              <a:gd name="connsiteY1812" fmla="*/ 705613 h 1939278"/>
              <a:gd name="connsiteX1813" fmla="*/ 2522021 w 6170723"/>
              <a:gd name="connsiteY1813" fmla="*/ 711083 h 1939278"/>
              <a:gd name="connsiteX1814" fmla="*/ 2377186 w 6170723"/>
              <a:gd name="connsiteY1814" fmla="*/ 829439 h 1939278"/>
              <a:gd name="connsiteX1815" fmla="*/ 2375861 w 6170723"/>
              <a:gd name="connsiteY1815" fmla="*/ 840354 h 1939278"/>
              <a:gd name="connsiteX1816" fmla="*/ 2282721 w 6170723"/>
              <a:gd name="connsiteY1816" fmla="*/ 917179 h 1939278"/>
              <a:gd name="connsiteX1817" fmla="*/ 2260564 w 6170723"/>
              <a:gd name="connsiteY1817" fmla="*/ 936176 h 1939278"/>
              <a:gd name="connsiteX1818" fmla="*/ 2219988 w 6170723"/>
              <a:gd name="connsiteY1818" fmla="*/ 979284 h 1939278"/>
              <a:gd name="connsiteX1819" fmla="*/ 2186789 w 6170723"/>
              <a:gd name="connsiteY1819" fmla="*/ 1040225 h 1939278"/>
              <a:gd name="connsiteX1820" fmla="*/ 2144279 w 6170723"/>
              <a:gd name="connsiteY1820" fmla="*/ 1088778 h 1939278"/>
              <a:gd name="connsiteX1821" fmla="*/ 2150178 w 6170723"/>
              <a:gd name="connsiteY1821" fmla="*/ 1093327 h 1939278"/>
              <a:gd name="connsiteX1822" fmla="*/ 2069630 w 6170723"/>
              <a:gd name="connsiteY1822" fmla="*/ 1206382 h 1939278"/>
              <a:gd name="connsiteX1823" fmla="*/ 2039717 w 6170723"/>
              <a:gd name="connsiteY1823" fmla="*/ 1269797 h 1939278"/>
              <a:gd name="connsiteX1824" fmla="*/ 2022590 w 6170723"/>
              <a:gd name="connsiteY1824" fmla="*/ 1285528 h 1939278"/>
              <a:gd name="connsiteX1825" fmla="*/ 2013209 w 6170723"/>
              <a:gd name="connsiteY1825" fmla="*/ 1362420 h 1939278"/>
              <a:gd name="connsiteX1826" fmla="*/ 2011353 w 6170723"/>
              <a:gd name="connsiteY1826" fmla="*/ 1411386 h 1939278"/>
              <a:gd name="connsiteX1827" fmla="*/ 2019636 w 6170723"/>
              <a:gd name="connsiteY1827" fmla="*/ 1413128 h 1939278"/>
              <a:gd name="connsiteX1828" fmla="*/ 2010184 w 6170723"/>
              <a:gd name="connsiteY1828" fmla="*/ 1425132 h 1939278"/>
              <a:gd name="connsiteX1829" fmla="*/ 2020846 w 6170723"/>
              <a:gd name="connsiteY1829" fmla="*/ 1445442 h 1939278"/>
              <a:gd name="connsiteX1830" fmla="*/ 2049175 w 6170723"/>
              <a:gd name="connsiteY1830" fmla="*/ 1390595 h 1939278"/>
              <a:gd name="connsiteX1831" fmla="*/ 2063205 w 6170723"/>
              <a:gd name="connsiteY1831" fmla="*/ 1372686 h 1939278"/>
              <a:gd name="connsiteX1832" fmla="*/ 2063922 w 6170723"/>
              <a:gd name="connsiteY1832" fmla="*/ 1356300 h 1939278"/>
              <a:gd name="connsiteX1833" fmla="*/ 2082797 w 6170723"/>
              <a:gd name="connsiteY1833" fmla="*/ 1313460 h 1939278"/>
              <a:gd name="connsiteX1834" fmla="*/ 2133091 w 6170723"/>
              <a:gd name="connsiteY1834" fmla="*/ 1239324 h 1939278"/>
              <a:gd name="connsiteX1835" fmla="*/ 2130445 w 6170723"/>
              <a:gd name="connsiteY1835" fmla="*/ 1239785 h 1939278"/>
              <a:gd name="connsiteX1836" fmla="*/ 2195793 w 6170723"/>
              <a:gd name="connsiteY1836" fmla="*/ 1158385 h 1939278"/>
              <a:gd name="connsiteX1837" fmla="*/ 2198443 w 6170723"/>
              <a:gd name="connsiteY1837" fmla="*/ 1136555 h 1939278"/>
              <a:gd name="connsiteX1838" fmla="*/ 2273430 w 6170723"/>
              <a:gd name="connsiteY1838" fmla="*/ 1064817 h 1939278"/>
              <a:gd name="connsiteX1839" fmla="*/ 2384118 w 6170723"/>
              <a:gd name="connsiteY1839" fmla="*/ 956066 h 1939278"/>
              <a:gd name="connsiteX1840" fmla="*/ 2425146 w 6170723"/>
              <a:gd name="connsiteY1840" fmla="*/ 915599 h 1939278"/>
              <a:gd name="connsiteX1841" fmla="*/ 2449497 w 6170723"/>
              <a:gd name="connsiteY1841" fmla="*/ 893500 h 1939278"/>
              <a:gd name="connsiteX1842" fmla="*/ 2380861 w 6170723"/>
              <a:gd name="connsiteY1842" fmla="*/ 972426 h 1939278"/>
              <a:gd name="connsiteX1843" fmla="*/ 2356960 w 6170723"/>
              <a:gd name="connsiteY1843" fmla="*/ 997164 h 1939278"/>
              <a:gd name="connsiteX1844" fmla="*/ 2408048 w 6170723"/>
              <a:gd name="connsiteY1844" fmla="*/ 950162 h 1939278"/>
              <a:gd name="connsiteX1845" fmla="*/ 2510530 w 6170723"/>
              <a:gd name="connsiteY1845" fmla="*/ 883191 h 1939278"/>
              <a:gd name="connsiteX1846" fmla="*/ 2280840 w 6170723"/>
              <a:gd name="connsiteY1846" fmla="*/ 1080113 h 1939278"/>
              <a:gd name="connsiteX1847" fmla="*/ 2252176 w 6170723"/>
              <a:gd name="connsiteY1847" fmla="*/ 1089092 h 1939278"/>
              <a:gd name="connsiteX1848" fmla="*/ 2254104 w 6170723"/>
              <a:gd name="connsiteY1848" fmla="*/ 1105016 h 1939278"/>
              <a:gd name="connsiteX1849" fmla="*/ 2238145 w 6170723"/>
              <a:gd name="connsiteY1849" fmla="*/ 1107002 h 1939278"/>
              <a:gd name="connsiteX1850" fmla="*/ 2240073 w 6170723"/>
              <a:gd name="connsiteY1850" fmla="*/ 1122927 h 1939278"/>
              <a:gd name="connsiteX1851" fmla="*/ 2200823 w 6170723"/>
              <a:gd name="connsiteY1851" fmla="*/ 1155118 h 1939278"/>
              <a:gd name="connsiteX1852" fmla="*/ 2186527 w 6170723"/>
              <a:gd name="connsiteY1852" fmla="*/ 1192053 h 1939278"/>
              <a:gd name="connsiteX1853" fmla="*/ 2087370 w 6170723"/>
              <a:gd name="connsiteY1853" fmla="*/ 1328923 h 1939278"/>
              <a:gd name="connsiteX1854" fmla="*/ 2091527 w 6170723"/>
              <a:gd name="connsiteY1854" fmla="*/ 1339212 h 1939278"/>
              <a:gd name="connsiteX1855" fmla="*/ 2035059 w 6170723"/>
              <a:gd name="connsiteY1855" fmla="*/ 1470565 h 1939278"/>
              <a:gd name="connsiteX1856" fmla="*/ 2071736 w 6170723"/>
              <a:gd name="connsiteY1856" fmla="*/ 1503723 h 1939278"/>
              <a:gd name="connsiteX1857" fmla="*/ 2088225 w 6170723"/>
              <a:gd name="connsiteY1857" fmla="*/ 1463689 h 1939278"/>
              <a:gd name="connsiteX1858" fmla="*/ 2082778 w 6170723"/>
              <a:gd name="connsiteY1858" fmla="*/ 1461779 h 1939278"/>
              <a:gd name="connsiteX1859" fmla="*/ 2271824 w 6170723"/>
              <a:gd name="connsiteY1859" fmla="*/ 1243072 h 1939278"/>
              <a:gd name="connsiteX1860" fmla="*/ 2302946 w 6170723"/>
              <a:gd name="connsiteY1860" fmla="*/ 1211969 h 1939278"/>
              <a:gd name="connsiteX1861" fmla="*/ 2356950 w 6170723"/>
              <a:gd name="connsiteY1861" fmla="*/ 1124111 h 1939278"/>
              <a:gd name="connsiteX1862" fmla="*/ 2401838 w 6170723"/>
              <a:gd name="connsiteY1862" fmla="*/ 1094122 h 1939278"/>
              <a:gd name="connsiteX1863" fmla="*/ 2514375 w 6170723"/>
              <a:gd name="connsiteY1863" fmla="*/ 1041987 h 1939278"/>
              <a:gd name="connsiteX1864" fmla="*/ 2626794 w 6170723"/>
              <a:gd name="connsiteY1864" fmla="*/ 1054447 h 1939278"/>
              <a:gd name="connsiteX1865" fmla="*/ 2689527 w 6170723"/>
              <a:gd name="connsiteY1865" fmla="*/ 992341 h 1939278"/>
              <a:gd name="connsiteX1866" fmla="*/ 2842906 w 6170723"/>
              <a:gd name="connsiteY1866" fmla="*/ 878072 h 1939278"/>
              <a:gd name="connsiteX1867" fmla="*/ 2858414 w 6170723"/>
              <a:gd name="connsiteY1867" fmla="*/ 873449 h 1939278"/>
              <a:gd name="connsiteX1868" fmla="*/ 3181836 w 6170723"/>
              <a:gd name="connsiteY1868" fmla="*/ 753490 h 1939278"/>
              <a:gd name="connsiteX1869" fmla="*/ 3180516 w 6170723"/>
              <a:gd name="connsiteY1869" fmla="*/ 743035 h 1939278"/>
              <a:gd name="connsiteX1870" fmla="*/ 3202372 w 6170723"/>
              <a:gd name="connsiteY1870" fmla="*/ 745599 h 1939278"/>
              <a:gd name="connsiteX1871" fmla="*/ 3237201 w 6170723"/>
              <a:gd name="connsiteY1871" fmla="*/ 722144 h 1939278"/>
              <a:gd name="connsiteX1872" fmla="*/ 3295777 w 6170723"/>
              <a:gd name="connsiteY1872" fmla="*/ 649750 h 1939278"/>
              <a:gd name="connsiteX1873" fmla="*/ 3324972 w 6170723"/>
              <a:gd name="connsiteY1873" fmla="*/ 602721 h 1939278"/>
              <a:gd name="connsiteX1874" fmla="*/ 3383819 w 6170723"/>
              <a:gd name="connsiteY1874" fmla="*/ 489933 h 1939278"/>
              <a:gd name="connsiteX1875" fmla="*/ 2964275 w 6170723"/>
              <a:gd name="connsiteY1875" fmla="*/ 641313 h 1939278"/>
              <a:gd name="connsiteX1876" fmla="*/ 2962498 w 6170723"/>
              <a:gd name="connsiteY1876" fmla="*/ 649590 h 1939278"/>
              <a:gd name="connsiteX1877" fmla="*/ 2734776 w 6170723"/>
              <a:gd name="connsiteY1877" fmla="*/ 754321 h 1939278"/>
              <a:gd name="connsiteX1878" fmla="*/ 2728162 w 6170723"/>
              <a:gd name="connsiteY1878" fmla="*/ 766159 h 1939278"/>
              <a:gd name="connsiteX1879" fmla="*/ 2704526 w 6170723"/>
              <a:gd name="connsiteY1879" fmla="*/ 771871 h 1939278"/>
              <a:gd name="connsiteX1880" fmla="*/ 2653896 w 6170723"/>
              <a:gd name="connsiteY1880" fmla="*/ 800143 h 1939278"/>
              <a:gd name="connsiteX1881" fmla="*/ 2571955 w 6170723"/>
              <a:gd name="connsiteY1881" fmla="*/ 837854 h 1939278"/>
              <a:gd name="connsiteX1882" fmla="*/ 2719321 w 6170723"/>
              <a:gd name="connsiteY1882" fmla="*/ 762263 h 1939278"/>
              <a:gd name="connsiteX1883" fmla="*/ 2975973 w 6170723"/>
              <a:gd name="connsiteY1883" fmla="*/ 629528 h 1939278"/>
              <a:gd name="connsiteX1884" fmla="*/ 3149618 w 6170723"/>
              <a:gd name="connsiteY1884" fmla="*/ 547763 h 1939278"/>
              <a:gd name="connsiteX1885" fmla="*/ 3159070 w 6170723"/>
              <a:gd name="connsiteY1885" fmla="*/ 535760 h 1939278"/>
              <a:gd name="connsiteX1886" fmla="*/ 3395516 w 6170723"/>
              <a:gd name="connsiteY1886" fmla="*/ 478149 h 1939278"/>
              <a:gd name="connsiteX1887" fmla="*/ 3391951 w 6170723"/>
              <a:gd name="connsiteY1887" fmla="*/ 473550 h 1939278"/>
              <a:gd name="connsiteX1888" fmla="*/ 3388189 w 6170723"/>
              <a:gd name="connsiteY1888" fmla="*/ 472075 h 1939278"/>
              <a:gd name="connsiteX1889" fmla="*/ 3414826 w 6170723"/>
              <a:gd name="connsiteY1889" fmla="*/ 460109 h 1939278"/>
              <a:gd name="connsiteX1890" fmla="*/ 3430382 w 6170723"/>
              <a:gd name="connsiteY1890" fmla="*/ 445033 h 1939278"/>
              <a:gd name="connsiteX1891" fmla="*/ 3541366 w 6170723"/>
              <a:gd name="connsiteY1891" fmla="*/ 336091 h 1939278"/>
              <a:gd name="connsiteX1892" fmla="*/ 3574718 w 6170723"/>
              <a:gd name="connsiteY1892" fmla="*/ 299350 h 1939278"/>
              <a:gd name="connsiteX1893" fmla="*/ 5165872 w 6170723"/>
              <a:gd name="connsiteY1893" fmla="*/ 263971 h 1939278"/>
              <a:gd name="connsiteX1894" fmla="*/ 4996617 w 6170723"/>
              <a:gd name="connsiteY1894" fmla="*/ 318167 h 1939278"/>
              <a:gd name="connsiteX1895" fmla="*/ 5165872 w 6170723"/>
              <a:gd name="connsiteY1895" fmla="*/ 263971 h 1939278"/>
              <a:gd name="connsiteX1896" fmla="*/ 3864672 w 6170723"/>
              <a:gd name="connsiteY1896" fmla="*/ 245118 h 1939278"/>
              <a:gd name="connsiteX1897" fmla="*/ 3846973 w 6170723"/>
              <a:gd name="connsiteY1897" fmla="*/ 252841 h 1939278"/>
              <a:gd name="connsiteX1898" fmla="*/ 3864672 w 6170723"/>
              <a:gd name="connsiteY1898" fmla="*/ 245118 h 1939278"/>
              <a:gd name="connsiteX1899" fmla="*/ 3886795 w 6170723"/>
              <a:gd name="connsiteY1899" fmla="*/ 228658 h 1939278"/>
              <a:gd name="connsiteX1900" fmla="*/ 3869410 w 6170723"/>
              <a:gd name="connsiteY1900" fmla="*/ 238416 h 1939278"/>
              <a:gd name="connsiteX1901" fmla="*/ 3867317 w 6170723"/>
              <a:gd name="connsiteY1901" fmla="*/ 244658 h 1939278"/>
              <a:gd name="connsiteX1902" fmla="*/ 3890499 w 6170723"/>
              <a:gd name="connsiteY1902" fmla="*/ 236307 h 1939278"/>
              <a:gd name="connsiteX1903" fmla="*/ 3886795 w 6170723"/>
              <a:gd name="connsiteY1903" fmla="*/ 228658 h 1939278"/>
              <a:gd name="connsiteX1904" fmla="*/ 3991310 w 6170723"/>
              <a:gd name="connsiteY1904" fmla="*/ 177124 h 1939278"/>
              <a:gd name="connsiteX1905" fmla="*/ 3947747 w 6170723"/>
              <a:gd name="connsiteY1905" fmla="*/ 196197 h 1939278"/>
              <a:gd name="connsiteX1906" fmla="*/ 3991310 w 6170723"/>
              <a:gd name="connsiteY1906" fmla="*/ 177124 h 1939278"/>
              <a:gd name="connsiteX1907" fmla="*/ 4056315 w 6170723"/>
              <a:gd name="connsiteY1907" fmla="*/ 155438 h 1939278"/>
              <a:gd name="connsiteX1908" fmla="*/ 4038127 w 6170723"/>
              <a:gd name="connsiteY1908" fmla="*/ 163061 h 1939278"/>
              <a:gd name="connsiteX1909" fmla="*/ 4056315 w 6170723"/>
              <a:gd name="connsiteY1909" fmla="*/ 155438 h 1939278"/>
              <a:gd name="connsiteX1910" fmla="*/ 5293078 w 6170723"/>
              <a:gd name="connsiteY1910" fmla="*/ 155387 h 1939278"/>
              <a:gd name="connsiteX1911" fmla="*/ 5278417 w 6170723"/>
              <a:gd name="connsiteY1911" fmla="*/ 159775 h 1939278"/>
              <a:gd name="connsiteX1912" fmla="*/ 5270620 w 6170723"/>
              <a:gd name="connsiteY1912" fmla="*/ 169068 h 1939278"/>
              <a:gd name="connsiteX1913" fmla="*/ 5270312 w 6170723"/>
              <a:gd name="connsiteY1913" fmla="*/ 168914 h 1939278"/>
              <a:gd name="connsiteX1914" fmla="*/ 5270504 w 6170723"/>
              <a:gd name="connsiteY1914" fmla="*/ 169208 h 1939278"/>
              <a:gd name="connsiteX1915" fmla="*/ 5270620 w 6170723"/>
              <a:gd name="connsiteY1915" fmla="*/ 169068 h 1939278"/>
              <a:gd name="connsiteX1916" fmla="*/ 5279047 w 6170723"/>
              <a:gd name="connsiteY1916" fmla="*/ 173295 h 1939278"/>
              <a:gd name="connsiteX1917" fmla="*/ 5284529 w 6170723"/>
              <a:gd name="connsiteY1917" fmla="*/ 172669 h 1939278"/>
              <a:gd name="connsiteX1918" fmla="*/ 5293078 w 6170723"/>
              <a:gd name="connsiteY1918" fmla="*/ 155387 h 1939278"/>
              <a:gd name="connsiteX1919" fmla="*/ 4125666 w 6170723"/>
              <a:gd name="connsiteY1919" fmla="*/ 151455 h 1939278"/>
              <a:gd name="connsiteX1920" fmla="*/ 3784086 w 6170723"/>
              <a:gd name="connsiteY1920" fmla="*/ 297871 h 1939278"/>
              <a:gd name="connsiteX1921" fmla="*/ 3775086 w 6170723"/>
              <a:gd name="connsiteY1921" fmla="*/ 312512 h 1939278"/>
              <a:gd name="connsiteX1922" fmla="*/ 3712201 w 6170723"/>
              <a:gd name="connsiteY1922" fmla="*/ 350418 h 1939278"/>
              <a:gd name="connsiteX1923" fmla="*/ 3556174 w 6170723"/>
              <a:gd name="connsiteY1923" fmla="*/ 465155 h 1939278"/>
              <a:gd name="connsiteX1924" fmla="*/ 3556781 w 6170723"/>
              <a:gd name="connsiteY1924" fmla="*/ 470626 h 1939278"/>
              <a:gd name="connsiteX1925" fmla="*/ 3438573 w 6170723"/>
              <a:gd name="connsiteY1925" fmla="*/ 585934 h 1939278"/>
              <a:gd name="connsiteX1926" fmla="*/ 3703848 w 6170723"/>
              <a:gd name="connsiteY1926" fmla="*/ 346625 h 1939278"/>
              <a:gd name="connsiteX1927" fmla="*/ 3703274 w 6170723"/>
              <a:gd name="connsiteY1927" fmla="*/ 345741 h 1939278"/>
              <a:gd name="connsiteX1928" fmla="*/ 3845876 w 6170723"/>
              <a:gd name="connsiteY1928" fmla="*/ 254393 h 1939278"/>
              <a:gd name="connsiteX1929" fmla="*/ 3743850 w 6170723"/>
              <a:gd name="connsiteY1929" fmla="*/ 302634 h 1939278"/>
              <a:gd name="connsiteX1930" fmla="*/ 3732657 w 6170723"/>
              <a:gd name="connsiteY1930" fmla="*/ 320376 h 1939278"/>
              <a:gd name="connsiteX1931" fmla="*/ 3671097 w 6170723"/>
              <a:gd name="connsiteY1931" fmla="*/ 347366 h 1939278"/>
              <a:gd name="connsiteX1932" fmla="*/ 3783291 w 6170723"/>
              <a:gd name="connsiteY1932" fmla="*/ 270737 h 1939278"/>
              <a:gd name="connsiteX1933" fmla="*/ 3942491 w 6170723"/>
              <a:gd name="connsiteY1933" fmla="*/ 201704 h 1939278"/>
              <a:gd name="connsiteX1934" fmla="*/ 3891860 w 6170723"/>
              <a:gd name="connsiteY1934" fmla="*/ 229976 h 1939278"/>
              <a:gd name="connsiteX1935" fmla="*/ 4125666 w 6170723"/>
              <a:gd name="connsiteY1935" fmla="*/ 151455 h 1939278"/>
              <a:gd name="connsiteX1936" fmla="*/ 4152173 w 6170723"/>
              <a:gd name="connsiteY1936" fmla="*/ 143040 h 1939278"/>
              <a:gd name="connsiteX1937" fmla="*/ 4134176 w 6170723"/>
              <a:gd name="connsiteY1937" fmla="*/ 150958 h 1939278"/>
              <a:gd name="connsiteX1938" fmla="*/ 4134718 w 6170723"/>
              <a:gd name="connsiteY1938" fmla="*/ 145952 h 1939278"/>
              <a:gd name="connsiteX1939" fmla="*/ 4152173 w 6170723"/>
              <a:gd name="connsiteY1939" fmla="*/ 143040 h 1939278"/>
              <a:gd name="connsiteX1940" fmla="*/ 4171726 w 6170723"/>
              <a:gd name="connsiteY1940" fmla="*/ 139873 h 1939278"/>
              <a:gd name="connsiteX1941" fmla="*/ 4184349 w 6170723"/>
              <a:gd name="connsiteY1941" fmla="*/ 141418 h 1939278"/>
              <a:gd name="connsiteX1942" fmla="*/ 4160264 w 6170723"/>
              <a:gd name="connsiteY1942" fmla="*/ 144489 h 1939278"/>
              <a:gd name="connsiteX1943" fmla="*/ 4171726 w 6170723"/>
              <a:gd name="connsiteY1943" fmla="*/ 139873 h 1939278"/>
              <a:gd name="connsiteX1944" fmla="*/ 4237517 w 6170723"/>
              <a:gd name="connsiteY1944" fmla="*/ 134540 h 1939278"/>
              <a:gd name="connsiteX1945" fmla="*/ 4273141 w 6170723"/>
              <a:gd name="connsiteY1945" fmla="*/ 138217 h 1939278"/>
              <a:gd name="connsiteX1946" fmla="*/ 4237517 w 6170723"/>
              <a:gd name="connsiteY1946" fmla="*/ 134540 h 1939278"/>
              <a:gd name="connsiteX1947" fmla="*/ 4064402 w 6170723"/>
              <a:gd name="connsiteY1947" fmla="*/ 115407 h 1939278"/>
              <a:gd name="connsiteX1948" fmla="*/ 3815250 w 6170723"/>
              <a:gd name="connsiteY1948" fmla="*/ 180014 h 1939278"/>
              <a:gd name="connsiteX1949" fmla="*/ 3753692 w 6170723"/>
              <a:gd name="connsiteY1949" fmla="*/ 207003 h 1939278"/>
              <a:gd name="connsiteX1950" fmla="*/ 3731533 w 6170723"/>
              <a:gd name="connsiteY1950" fmla="*/ 226002 h 1939278"/>
              <a:gd name="connsiteX1951" fmla="*/ 3554676 w 6170723"/>
              <a:gd name="connsiteY1951" fmla="*/ 348813 h 1939278"/>
              <a:gd name="connsiteX1952" fmla="*/ 3484563 w 6170723"/>
              <a:gd name="connsiteY1952" fmla="*/ 414456 h 1939278"/>
              <a:gd name="connsiteX1953" fmla="*/ 3469212 w 6170723"/>
              <a:gd name="connsiteY1953" fmla="*/ 421910 h 1939278"/>
              <a:gd name="connsiteX1954" fmla="*/ 3463917 w 6170723"/>
              <a:gd name="connsiteY1954" fmla="*/ 444201 h 1939278"/>
              <a:gd name="connsiteX1955" fmla="*/ 3384350 w 6170723"/>
              <a:gd name="connsiteY1955" fmla="*/ 521847 h 1939278"/>
              <a:gd name="connsiteX1956" fmla="*/ 3388056 w 6170723"/>
              <a:gd name="connsiteY1956" fmla="*/ 529496 h 1939278"/>
              <a:gd name="connsiteX1957" fmla="*/ 3367935 w 6170723"/>
              <a:gd name="connsiteY1957" fmla="*/ 542562 h 1939278"/>
              <a:gd name="connsiteX1958" fmla="*/ 3345091 w 6170723"/>
              <a:gd name="connsiteY1958" fmla="*/ 596778 h 1939278"/>
              <a:gd name="connsiteX1959" fmla="*/ 3371978 w 6170723"/>
              <a:gd name="connsiteY1959" fmla="*/ 596075 h 1939278"/>
              <a:gd name="connsiteX1960" fmla="*/ 3350272 w 6170723"/>
              <a:gd name="connsiteY1960" fmla="*/ 617712 h 1939278"/>
              <a:gd name="connsiteX1961" fmla="*/ 3320173 w 6170723"/>
              <a:gd name="connsiteY1961" fmla="*/ 659462 h 1939278"/>
              <a:gd name="connsiteX1962" fmla="*/ 3297595 w 6170723"/>
              <a:gd name="connsiteY1962" fmla="*/ 694654 h 1939278"/>
              <a:gd name="connsiteX1963" fmla="*/ 3285340 w 6170723"/>
              <a:gd name="connsiteY1963" fmla="*/ 704287 h 1939278"/>
              <a:gd name="connsiteX1964" fmla="*/ 3288438 w 6170723"/>
              <a:gd name="connsiteY1964" fmla="*/ 706466 h 1939278"/>
              <a:gd name="connsiteX1965" fmla="*/ 3262575 w 6170723"/>
              <a:gd name="connsiteY1965" fmla="*/ 717815 h 1939278"/>
              <a:gd name="connsiteX1966" fmla="*/ 3225252 w 6170723"/>
              <a:gd name="connsiteY1966" fmla="*/ 765932 h 1939278"/>
              <a:gd name="connsiteX1967" fmla="*/ 3202679 w 6170723"/>
              <a:gd name="connsiteY1967" fmla="*/ 779754 h 1939278"/>
              <a:gd name="connsiteX1968" fmla="*/ 3141005 w 6170723"/>
              <a:gd name="connsiteY1968" fmla="*/ 849969 h 1939278"/>
              <a:gd name="connsiteX1969" fmla="*/ 3094526 w 6170723"/>
              <a:gd name="connsiteY1969" fmla="*/ 909898 h 1939278"/>
              <a:gd name="connsiteX1970" fmla="*/ 3088778 w 6170723"/>
              <a:gd name="connsiteY1970" fmla="*/ 929550 h 1939278"/>
              <a:gd name="connsiteX1971" fmla="*/ 2878792 w 6170723"/>
              <a:gd name="connsiteY1971" fmla="*/ 1024021 h 1939278"/>
              <a:gd name="connsiteX1972" fmla="*/ 2856634 w 6170723"/>
              <a:gd name="connsiteY1972" fmla="*/ 1043019 h 1939278"/>
              <a:gd name="connsiteX1973" fmla="*/ 2634027 w 6170723"/>
              <a:gd name="connsiteY1973" fmla="*/ 1082427 h 1939278"/>
              <a:gd name="connsiteX1974" fmla="*/ 2605814 w 6170723"/>
              <a:gd name="connsiteY1974" fmla="*/ 1094045 h 1939278"/>
              <a:gd name="connsiteX1975" fmla="*/ 2606688 w 6170723"/>
              <a:gd name="connsiteY1975" fmla="*/ 1080491 h 1939278"/>
              <a:gd name="connsiteX1976" fmla="*/ 2531664 w 6170723"/>
              <a:gd name="connsiteY1976" fmla="*/ 1084803 h 1939278"/>
              <a:gd name="connsiteX1977" fmla="*/ 2560781 w 6170723"/>
              <a:gd name="connsiteY1977" fmla="*/ 1078464 h 1939278"/>
              <a:gd name="connsiteX1978" fmla="*/ 2407782 w 6170723"/>
              <a:gd name="connsiteY1978" fmla="*/ 1130481 h 1939278"/>
              <a:gd name="connsiteX1979" fmla="*/ 2471991 w 6170723"/>
              <a:gd name="connsiteY1979" fmla="*/ 1081662 h 1939278"/>
              <a:gd name="connsiteX1980" fmla="*/ 2394016 w 6170723"/>
              <a:gd name="connsiteY1980" fmla="*/ 1129366 h 1939278"/>
              <a:gd name="connsiteX1981" fmla="*/ 2403620 w 6170723"/>
              <a:gd name="connsiteY1981" fmla="*/ 1141563 h 1939278"/>
              <a:gd name="connsiteX1982" fmla="*/ 2347085 w 6170723"/>
              <a:gd name="connsiteY1982" fmla="*/ 1186656 h 1939278"/>
              <a:gd name="connsiteX1983" fmla="*/ 2336495 w 6170723"/>
              <a:gd name="connsiteY1983" fmla="*/ 1231239 h 1939278"/>
              <a:gd name="connsiteX1984" fmla="*/ 2283213 w 6170723"/>
              <a:gd name="connsiteY1984" fmla="*/ 1281341 h 1939278"/>
              <a:gd name="connsiteX1985" fmla="*/ 2284273 w 6170723"/>
              <a:gd name="connsiteY1985" fmla="*/ 1289451 h 1939278"/>
              <a:gd name="connsiteX1986" fmla="*/ 2241469 w 6170723"/>
              <a:gd name="connsiteY1986" fmla="*/ 1338195 h 1939278"/>
              <a:gd name="connsiteX1987" fmla="*/ 2277937 w 6170723"/>
              <a:gd name="connsiteY1987" fmla="*/ 1316293 h 1939278"/>
              <a:gd name="connsiteX1988" fmla="*/ 2294884 w 6170723"/>
              <a:gd name="connsiteY1988" fmla="*/ 1310876 h 1939278"/>
              <a:gd name="connsiteX1989" fmla="*/ 2295387 w 6170723"/>
              <a:gd name="connsiteY1989" fmla="*/ 1315958 h 1939278"/>
              <a:gd name="connsiteX1990" fmla="*/ 2293420 w 6170723"/>
              <a:gd name="connsiteY1990" fmla="*/ 1320377 h 1939278"/>
              <a:gd name="connsiteX1991" fmla="*/ 2227543 w 6170723"/>
              <a:gd name="connsiteY1991" fmla="*/ 1355618 h 1939278"/>
              <a:gd name="connsiteX1992" fmla="*/ 2216609 w 6170723"/>
              <a:gd name="connsiteY1992" fmla="*/ 1375706 h 1939278"/>
              <a:gd name="connsiteX1993" fmla="*/ 2195776 w 6170723"/>
              <a:gd name="connsiteY1993" fmla="*/ 1383788 h 1939278"/>
              <a:gd name="connsiteX1994" fmla="*/ 2109137 w 6170723"/>
              <a:gd name="connsiteY1994" fmla="*/ 1492003 h 1939278"/>
              <a:gd name="connsiteX1995" fmla="*/ 2095910 w 6170723"/>
              <a:gd name="connsiteY1995" fmla="*/ 1508396 h 1939278"/>
              <a:gd name="connsiteX1996" fmla="*/ 2094389 w 6170723"/>
              <a:gd name="connsiteY1996" fmla="*/ 1526298 h 1939278"/>
              <a:gd name="connsiteX1997" fmla="*/ 2158449 w 6170723"/>
              <a:gd name="connsiteY1997" fmla="*/ 1453275 h 1939278"/>
              <a:gd name="connsiteX1998" fmla="*/ 2388588 w 6170723"/>
              <a:gd name="connsiteY1998" fmla="*/ 1280361 h 1939278"/>
              <a:gd name="connsiteX1999" fmla="*/ 2507133 w 6170723"/>
              <a:gd name="connsiteY1999" fmla="*/ 1210917 h 1939278"/>
              <a:gd name="connsiteX2000" fmla="*/ 2233275 w 6170723"/>
              <a:gd name="connsiteY2000" fmla="*/ 1400074 h 1939278"/>
              <a:gd name="connsiteX2001" fmla="*/ 2172318 w 6170723"/>
              <a:gd name="connsiteY2001" fmla="*/ 1453904 h 1939278"/>
              <a:gd name="connsiteX2002" fmla="*/ 2129809 w 6170723"/>
              <a:gd name="connsiteY2002" fmla="*/ 1502458 h 1939278"/>
              <a:gd name="connsiteX2003" fmla="*/ 2101939 w 6170723"/>
              <a:gd name="connsiteY2003" fmla="*/ 1538572 h 1939278"/>
              <a:gd name="connsiteX2004" fmla="*/ 2110675 w 6170723"/>
              <a:gd name="connsiteY2004" fmla="*/ 1542954 h 1939278"/>
              <a:gd name="connsiteX2005" fmla="*/ 2097361 w 6170723"/>
              <a:gd name="connsiteY2005" fmla="*/ 1544478 h 1939278"/>
              <a:gd name="connsiteX2006" fmla="*/ 2093386 w 6170723"/>
              <a:gd name="connsiteY2006" fmla="*/ 1577223 h 1939278"/>
              <a:gd name="connsiteX2007" fmla="*/ 2122768 w 6170723"/>
              <a:gd name="connsiteY2007" fmla="*/ 1551858 h 1939278"/>
              <a:gd name="connsiteX2008" fmla="*/ 2183910 w 6170723"/>
              <a:gd name="connsiteY2008" fmla="*/ 1519692 h 1939278"/>
              <a:gd name="connsiteX2009" fmla="*/ 2204901 w 6170723"/>
              <a:gd name="connsiteY2009" fmla="*/ 1514438 h 1939278"/>
              <a:gd name="connsiteX2010" fmla="*/ 2222183 w 6170723"/>
              <a:gd name="connsiteY2010" fmla="*/ 1501539 h 1939278"/>
              <a:gd name="connsiteX2011" fmla="*/ 2692847 w 6170723"/>
              <a:gd name="connsiteY2011" fmla="*/ 1476162 h 1939278"/>
              <a:gd name="connsiteX2012" fmla="*/ 2831731 w 6170723"/>
              <a:gd name="connsiteY2012" fmla="*/ 1504111 h 1939278"/>
              <a:gd name="connsiteX2013" fmla="*/ 2998490 w 6170723"/>
              <a:gd name="connsiteY2013" fmla="*/ 1474578 h 1939278"/>
              <a:gd name="connsiteX2014" fmla="*/ 3124602 w 6170723"/>
              <a:gd name="connsiteY2014" fmla="*/ 1423263 h 1939278"/>
              <a:gd name="connsiteX2015" fmla="*/ 3163322 w 6170723"/>
              <a:gd name="connsiteY2015" fmla="*/ 1429120 h 1939278"/>
              <a:gd name="connsiteX2016" fmla="*/ 3077520 w 6170723"/>
              <a:gd name="connsiteY2016" fmla="*/ 1456351 h 1939278"/>
              <a:gd name="connsiteX2017" fmla="*/ 3278952 w 6170723"/>
              <a:gd name="connsiteY2017" fmla="*/ 1400531 h 1939278"/>
              <a:gd name="connsiteX2018" fmla="*/ 2983629 w 6170723"/>
              <a:gd name="connsiteY2018" fmla="*/ 1397927 h 1939278"/>
              <a:gd name="connsiteX2019" fmla="*/ 2838274 w 6170723"/>
              <a:gd name="connsiteY2019" fmla="*/ 1427384 h 1939278"/>
              <a:gd name="connsiteX2020" fmla="*/ 2885543 w 6170723"/>
              <a:gd name="connsiteY2020" fmla="*/ 1415960 h 1939278"/>
              <a:gd name="connsiteX2021" fmla="*/ 2934588 w 6170723"/>
              <a:gd name="connsiteY2021" fmla="*/ 1396258 h 1939278"/>
              <a:gd name="connsiteX2022" fmla="*/ 3118969 w 6170723"/>
              <a:gd name="connsiteY2022" fmla="*/ 1399690 h 1939278"/>
              <a:gd name="connsiteX2023" fmla="*/ 3372771 w 6170723"/>
              <a:gd name="connsiteY2023" fmla="*/ 1394068 h 1939278"/>
              <a:gd name="connsiteX2024" fmla="*/ 3428167 w 6170723"/>
              <a:gd name="connsiteY2024" fmla="*/ 1381555 h 1939278"/>
              <a:gd name="connsiteX2025" fmla="*/ 3384760 w 6170723"/>
              <a:gd name="connsiteY2025" fmla="*/ 1403459 h 1939278"/>
              <a:gd name="connsiteX2026" fmla="*/ 3588347 w 6170723"/>
              <a:gd name="connsiteY2026" fmla="*/ 1431284 h 1939278"/>
              <a:gd name="connsiteX2027" fmla="*/ 3701223 w 6170723"/>
              <a:gd name="connsiteY2027" fmla="*/ 1425014 h 1939278"/>
              <a:gd name="connsiteX2028" fmla="*/ 3839505 w 6170723"/>
              <a:gd name="connsiteY2028" fmla="*/ 1426124 h 1939278"/>
              <a:gd name="connsiteX2029" fmla="*/ 3996660 w 6170723"/>
              <a:gd name="connsiteY2029" fmla="*/ 1384393 h 1939278"/>
              <a:gd name="connsiteX2030" fmla="*/ 4018969 w 6170723"/>
              <a:gd name="connsiteY2030" fmla="*/ 1389596 h 1939278"/>
              <a:gd name="connsiteX2031" fmla="*/ 4171282 w 6170723"/>
              <a:gd name="connsiteY2031" fmla="*/ 1372797 h 1939278"/>
              <a:gd name="connsiteX2032" fmla="*/ 4185728 w 6170723"/>
              <a:gd name="connsiteY2032" fmla="*/ 1360063 h 1939278"/>
              <a:gd name="connsiteX2033" fmla="*/ 4250126 w 6170723"/>
              <a:gd name="connsiteY2033" fmla="*/ 1332908 h 1939278"/>
              <a:gd name="connsiteX2034" fmla="*/ 4343603 w 6170723"/>
              <a:gd name="connsiteY2034" fmla="*/ 1301947 h 1939278"/>
              <a:gd name="connsiteX2035" fmla="*/ 4419615 w 6170723"/>
              <a:gd name="connsiteY2035" fmla="*/ 1240855 h 1939278"/>
              <a:gd name="connsiteX2036" fmla="*/ 4455611 w 6170723"/>
              <a:gd name="connsiteY2036" fmla="*/ 1203653 h 1939278"/>
              <a:gd name="connsiteX2037" fmla="*/ 4507989 w 6170723"/>
              <a:gd name="connsiteY2037" fmla="*/ 1148272 h 1939278"/>
              <a:gd name="connsiteX2038" fmla="*/ 4606609 w 6170723"/>
              <a:gd name="connsiteY2038" fmla="*/ 1070821 h 1939278"/>
              <a:gd name="connsiteX2039" fmla="*/ 4639510 w 6170723"/>
              <a:gd name="connsiteY2039" fmla="*/ 1031440 h 1939278"/>
              <a:gd name="connsiteX2040" fmla="*/ 4467454 w 6170723"/>
              <a:gd name="connsiteY2040" fmla="*/ 1083265 h 1939278"/>
              <a:gd name="connsiteX2041" fmla="*/ 4508821 w 6170723"/>
              <a:gd name="connsiteY2041" fmla="*/ 1088661 h 1939278"/>
              <a:gd name="connsiteX2042" fmla="*/ 4451949 w 6170723"/>
              <a:gd name="connsiteY2042" fmla="*/ 1087889 h 1939278"/>
              <a:gd name="connsiteX2043" fmla="*/ 4433952 w 6170723"/>
              <a:gd name="connsiteY2043" fmla="*/ 1095805 h 1939278"/>
              <a:gd name="connsiteX2044" fmla="*/ 4403811 w 6170723"/>
              <a:gd name="connsiteY2044" fmla="*/ 1091498 h 1939278"/>
              <a:gd name="connsiteX2045" fmla="*/ 4113857 w 6170723"/>
              <a:gd name="connsiteY2045" fmla="*/ 1131492 h 1939278"/>
              <a:gd name="connsiteX2046" fmla="*/ 4114464 w 6170723"/>
              <a:gd name="connsiteY2046" fmla="*/ 1136963 h 1939278"/>
              <a:gd name="connsiteX2047" fmla="*/ 3925130 w 6170723"/>
              <a:gd name="connsiteY2047" fmla="*/ 1180318 h 1939278"/>
              <a:gd name="connsiteX2048" fmla="*/ 3670791 w 6170723"/>
              <a:gd name="connsiteY2048" fmla="*/ 1245358 h 1939278"/>
              <a:gd name="connsiteX2049" fmla="*/ 4081227 w 6170723"/>
              <a:gd name="connsiteY2049" fmla="*/ 1130478 h 1939278"/>
              <a:gd name="connsiteX2050" fmla="*/ 3814452 w 6170723"/>
              <a:gd name="connsiteY2050" fmla="*/ 1162118 h 1939278"/>
              <a:gd name="connsiteX2051" fmla="*/ 4423932 w 6170723"/>
              <a:gd name="connsiteY2051" fmla="*/ 1078433 h 1939278"/>
              <a:gd name="connsiteX2052" fmla="*/ 4671312 w 6170723"/>
              <a:gd name="connsiteY2052" fmla="*/ 1000734 h 1939278"/>
              <a:gd name="connsiteX2053" fmla="*/ 4747324 w 6170723"/>
              <a:gd name="connsiteY2053" fmla="*/ 939641 h 1939278"/>
              <a:gd name="connsiteX2054" fmla="*/ 4908720 w 6170723"/>
              <a:gd name="connsiteY2054" fmla="*/ 846139 h 1939278"/>
              <a:gd name="connsiteX2055" fmla="*/ 4904406 w 6170723"/>
              <a:gd name="connsiteY2055" fmla="*/ 833022 h 1939278"/>
              <a:gd name="connsiteX2056" fmla="*/ 4925770 w 6170723"/>
              <a:gd name="connsiteY2056" fmla="*/ 786889 h 1939278"/>
              <a:gd name="connsiteX2057" fmla="*/ 5017704 w 6170723"/>
              <a:gd name="connsiteY2057" fmla="*/ 656385 h 1939278"/>
              <a:gd name="connsiteX2058" fmla="*/ 4826327 w 6170723"/>
              <a:gd name="connsiteY2058" fmla="*/ 727041 h 1939278"/>
              <a:gd name="connsiteX2059" fmla="*/ 4727634 w 6170723"/>
              <a:gd name="connsiteY2059" fmla="*/ 739603 h 1939278"/>
              <a:gd name="connsiteX2060" fmla="*/ 4702067 w 6170723"/>
              <a:gd name="connsiteY2060" fmla="*/ 750760 h 1939278"/>
              <a:gd name="connsiteX2061" fmla="*/ 4405309 w 6170723"/>
              <a:gd name="connsiteY2061" fmla="*/ 780926 h 1939278"/>
              <a:gd name="connsiteX2062" fmla="*/ 4596607 w 6170723"/>
              <a:gd name="connsiteY2062" fmla="*/ 750959 h 1939278"/>
              <a:gd name="connsiteX2063" fmla="*/ 4835137 w 6170723"/>
              <a:gd name="connsiteY2063" fmla="*/ 712103 h 1939278"/>
              <a:gd name="connsiteX2064" fmla="*/ 5043189 w 6170723"/>
              <a:gd name="connsiteY2064" fmla="*/ 623078 h 1939278"/>
              <a:gd name="connsiteX2065" fmla="*/ 5085698 w 6170723"/>
              <a:gd name="connsiteY2065" fmla="*/ 574525 h 1939278"/>
              <a:gd name="connsiteX2066" fmla="*/ 5121695 w 6170723"/>
              <a:gd name="connsiteY2066" fmla="*/ 537323 h 1939278"/>
              <a:gd name="connsiteX2067" fmla="*/ 4439728 w 6170723"/>
              <a:gd name="connsiteY2067" fmla="*/ 646716 h 1939278"/>
              <a:gd name="connsiteX2068" fmla="*/ 4369542 w 6170723"/>
              <a:gd name="connsiteY2068" fmla="*/ 647468 h 1939278"/>
              <a:gd name="connsiteX2069" fmla="*/ 4841951 w 6170723"/>
              <a:gd name="connsiteY2069" fmla="*/ 594983 h 1939278"/>
              <a:gd name="connsiteX2070" fmla="*/ 5120636 w 6170723"/>
              <a:gd name="connsiteY2070" fmla="*/ 529214 h 1939278"/>
              <a:gd name="connsiteX2071" fmla="*/ 5271214 w 6170723"/>
              <a:gd name="connsiteY2071" fmla="*/ 412574 h 1939278"/>
              <a:gd name="connsiteX2072" fmla="*/ 5248031 w 6170723"/>
              <a:gd name="connsiteY2072" fmla="*/ 420925 h 1939278"/>
              <a:gd name="connsiteX2073" fmla="*/ 5198986 w 6170723"/>
              <a:gd name="connsiteY2073" fmla="*/ 440625 h 1939278"/>
              <a:gd name="connsiteX2074" fmla="*/ 4728815 w 6170723"/>
              <a:gd name="connsiteY2074" fmla="*/ 561439 h 1939278"/>
              <a:gd name="connsiteX2075" fmla="*/ 4618267 w 6170723"/>
              <a:gd name="connsiteY2075" fmla="*/ 565684 h 1939278"/>
              <a:gd name="connsiteX2076" fmla="*/ 4752199 w 6170723"/>
              <a:gd name="connsiteY2076" fmla="*/ 552800 h 1939278"/>
              <a:gd name="connsiteX2077" fmla="*/ 5165012 w 6170723"/>
              <a:gd name="connsiteY2077" fmla="*/ 451796 h 1939278"/>
              <a:gd name="connsiteX2078" fmla="*/ 5289197 w 6170723"/>
              <a:gd name="connsiteY2078" fmla="*/ 384556 h 1939278"/>
              <a:gd name="connsiteX2079" fmla="*/ 5285497 w 6170723"/>
              <a:gd name="connsiteY2079" fmla="*/ 355538 h 1939278"/>
              <a:gd name="connsiteX2080" fmla="*/ 4828931 w 6170723"/>
              <a:gd name="connsiteY2080" fmla="*/ 449265 h 1939278"/>
              <a:gd name="connsiteX2081" fmla="*/ 5288408 w 6170723"/>
              <a:gd name="connsiteY2081" fmla="*/ 336053 h 1939278"/>
              <a:gd name="connsiteX2082" fmla="*/ 5283756 w 6170723"/>
              <a:gd name="connsiteY2082" fmla="*/ 277068 h 1939278"/>
              <a:gd name="connsiteX2083" fmla="*/ 5214783 w 6170723"/>
              <a:gd name="connsiteY2083" fmla="*/ 310130 h 1939278"/>
              <a:gd name="connsiteX2084" fmla="*/ 4950124 w 6170723"/>
              <a:gd name="connsiteY2084" fmla="*/ 379361 h 1939278"/>
              <a:gd name="connsiteX2085" fmla="*/ 4893703 w 6170723"/>
              <a:gd name="connsiteY2085" fmla="*/ 381228 h 1939278"/>
              <a:gd name="connsiteX2086" fmla="*/ 5234295 w 6170723"/>
              <a:gd name="connsiteY2086" fmla="*/ 291594 h 1939278"/>
              <a:gd name="connsiteX2087" fmla="*/ 5273285 w 6170723"/>
              <a:gd name="connsiteY2087" fmla="*/ 257057 h 1939278"/>
              <a:gd name="connsiteX2088" fmla="*/ 5256874 w 6170723"/>
              <a:gd name="connsiteY2088" fmla="*/ 256402 h 1939278"/>
              <a:gd name="connsiteX2089" fmla="*/ 5275327 w 6170723"/>
              <a:gd name="connsiteY2089" fmla="*/ 229755 h 1939278"/>
              <a:gd name="connsiteX2090" fmla="*/ 5165439 w 6170723"/>
              <a:gd name="connsiteY2090" fmla="*/ 260060 h 1939278"/>
              <a:gd name="connsiteX2091" fmla="*/ 5262887 w 6170723"/>
              <a:gd name="connsiteY2091" fmla="*/ 217725 h 1939278"/>
              <a:gd name="connsiteX2092" fmla="*/ 5279377 w 6170723"/>
              <a:gd name="connsiteY2092" fmla="*/ 177690 h 1939278"/>
              <a:gd name="connsiteX2093" fmla="*/ 5147366 w 6170723"/>
              <a:gd name="connsiteY2093" fmla="*/ 224457 h 1939278"/>
              <a:gd name="connsiteX2094" fmla="*/ 5024435 w 6170723"/>
              <a:gd name="connsiteY2094" fmla="*/ 215892 h 1939278"/>
              <a:gd name="connsiteX2095" fmla="*/ 4902829 w 6170723"/>
              <a:gd name="connsiteY2095" fmla="*/ 196412 h 1939278"/>
              <a:gd name="connsiteX2096" fmla="*/ 4881129 w 6170723"/>
              <a:gd name="connsiteY2096" fmla="*/ 196679 h 1939278"/>
              <a:gd name="connsiteX2097" fmla="*/ 4294727 w 6170723"/>
              <a:gd name="connsiteY2097" fmla="*/ 118329 h 1939278"/>
              <a:gd name="connsiteX2098" fmla="*/ 4064402 w 6170723"/>
              <a:gd name="connsiteY2098" fmla="*/ 115407 h 1939278"/>
              <a:gd name="connsiteX2099" fmla="*/ 5366281 w 6170723"/>
              <a:gd name="connsiteY2099" fmla="*/ 43330 h 1939278"/>
              <a:gd name="connsiteX2100" fmla="*/ 5313790 w 6170723"/>
              <a:gd name="connsiteY2100" fmla="*/ 141936 h 1939278"/>
              <a:gd name="connsiteX2101" fmla="*/ 5315266 w 6170723"/>
              <a:gd name="connsiteY2101" fmla="*/ 155221 h 1939278"/>
              <a:gd name="connsiteX2102" fmla="*/ 5285615 w 6170723"/>
              <a:gd name="connsiteY2102" fmla="*/ 220980 h 1939278"/>
              <a:gd name="connsiteX2103" fmla="*/ 5302435 w 6170723"/>
              <a:gd name="connsiteY2103" fmla="*/ 332389 h 1939278"/>
              <a:gd name="connsiteX2104" fmla="*/ 5311587 w 6170723"/>
              <a:gd name="connsiteY2104" fmla="*/ 341946 h 1939278"/>
              <a:gd name="connsiteX2105" fmla="*/ 5275927 w 6170723"/>
              <a:gd name="connsiteY2105" fmla="*/ 425013 h 1939278"/>
              <a:gd name="connsiteX2106" fmla="*/ 5280238 w 6170723"/>
              <a:gd name="connsiteY2106" fmla="*/ 438133 h 1939278"/>
              <a:gd name="connsiteX2107" fmla="*/ 5246731 w 6170723"/>
              <a:gd name="connsiteY2107" fmla="*/ 472043 h 1939278"/>
              <a:gd name="connsiteX2108" fmla="*/ 5193108 w 6170723"/>
              <a:gd name="connsiteY2108" fmla="*/ 497650 h 1939278"/>
              <a:gd name="connsiteX2109" fmla="*/ 5197264 w 6170723"/>
              <a:gd name="connsiteY2109" fmla="*/ 507937 h 1939278"/>
              <a:gd name="connsiteX2110" fmla="*/ 5085936 w 6170723"/>
              <a:gd name="connsiteY2110" fmla="*/ 592383 h 1939278"/>
              <a:gd name="connsiteX2111" fmla="*/ 5062646 w 6170723"/>
              <a:gd name="connsiteY2111" fmla="*/ 622591 h 1939278"/>
              <a:gd name="connsiteX2112" fmla="*/ 5022518 w 6170723"/>
              <a:gd name="connsiteY2112" fmla="*/ 689708 h 1939278"/>
              <a:gd name="connsiteX2113" fmla="*/ 4994039 w 6170723"/>
              <a:gd name="connsiteY2113" fmla="*/ 720350 h 1939278"/>
              <a:gd name="connsiteX2114" fmla="*/ 4947264 w 6170723"/>
              <a:gd name="connsiteY2114" fmla="*/ 780472 h 1939278"/>
              <a:gd name="connsiteX2115" fmla="*/ 4949192 w 6170723"/>
              <a:gd name="connsiteY2115" fmla="*/ 796396 h 1939278"/>
              <a:gd name="connsiteX2116" fmla="*/ 4910998 w 6170723"/>
              <a:gd name="connsiteY2116" fmla="*/ 858068 h 1939278"/>
              <a:gd name="connsiteX2117" fmla="*/ 4915154 w 6170723"/>
              <a:gd name="connsiteY2117" fmla="*/ 868355 h 1939278"/>
              <a:gd name="connsiteX2118" fmla="*/ 4884904 w 6170723"/>
              <a:gd name="connsiteY2118" fmla="*/ 885905 h 1939278"/>
              <a:gd name="connsiteX2119" fmla="*/ 4891862 w 6170723"/>
              <a:gd name="connsiteY2119" fmla="*/ 898564 h 1939278"/>
              <a:gd name="connsiteX2120" fmla="*/ 4837526 w 6170723"/>
              <a:gd name="connsiteY2120" fmla="*/ 919186 h 1939278"/>
              <a:gd name="connsiteX2121" fmla="*/ 4735656 w 6170723"/>
              <a:gd name="connsiteY2121" fmla="*/ 970259 h 1939278"/>
              <a:gd name="connsiteX2122" fmla="*/ 4739813 w 6170723"/>
              <a:gd name="connsiteY2122" fmla="*/ 980547 h 1939278"/>
              <a:gd name="connsiteX2123" fmla="*/ 4727560 w 6170723"/>
              <a:gd name="connsiteY2123" fmla="*/ 990180 h 1939278"/>
              <a:gd name="connsiteX2124" fmla="*/ 4718564 w 6170723"/>
              <a:gd name="connsiteY2124" fmla="*/ 983453 h 1939278"/>
              <a:gd name="connsiteX2125" fmla="*/ 4724915 w 6170723"/>
              <a:gd name="connsiteY2125" fmla="*/ 990641 h 1939278"/>
              <a:gd name="connsiteX2126" fmla="*/ 4680899 w 6170723"/>
              <a:gd name="connsiteY2126" fmla="*/ 1007075 h 1939278"/>
              <a:gd name="connsiteX2127" fmla="*/ 4682375 w 6170723"/>
              <a:gd name="connsiteY2127" fmla="*/ 1020361 h 1939278"/>
              <a:gd name="connsiteX2128" fmla="*/ 4651674 w 6170723"/>
              <a:gd name="connsiteY2128" fmla="*/ 1035271 h 1939278"/>
              <a:gd name="connsiteX2129" fmla="*/ 4655831 w 6170723"/>
              <a:gd name="connsiteY2129" fmla="*/ 1045559 h 1939278"/>
              <a:gd name="connsiteX2130" fmla="*/ 4633672 w 6170723"/>
              <a:gd name="connsiteY2130" fmla="*/ 1064558 h 1939278"/>
              <a:gd name="connsiteX2131" fmla="*/ 4630419 w 6170723"/>
              <a:gd name="connsiteY2131" fmla="*/ 1059548 h 1939278"/>
              <a:gd name="connsiteX2132" fmla="*/ 4626865 w 6170723"/>
              <a:gd name="connsiteY2132" fmla="*/ 1076100 h 1939278"/>
              <a:gd name="connsiteX2133" fmla="*/ 4610190 w 6170723"/>
              <a:gd name="connsiteY2133" fmla="*/ 1094471 h 1939278"/>
              <a:gd name="connsiteX2134" fmla="*/ 4585682 w 6170723"/>
              <a:gd name="connsiteY2134" fmla="*/ 1113737 h 1939278"/>
              <a:gd name="connsiteX2135" fmla="*/ 4523215 w 6170723"/>
              <a:gd name="connsiteY2135" fmla="*/ 1156818 h 1939278"/>
              <a:gd name="connsiteX2136" fmla="*/ 4498598 w 6170723"/>
              <a:gd name="connsiteY2136" fmla="*/ 1197941 h 1939278"/>
              <a:gd name="connsiteX2137" fmla="*/ 4453865 w 6170723"/>
              <a:gd name="connsiteY2137" fmla="*/ 1230761 h 1939278"/>
              <a:gd name="connsiteX2138" fmla="*/ 4445315 w 6170723"/>
              <a:gd name="connsiteY2138" fmla="*/ 1248043 h 1939278"/>
              <a:gd name="connsiteX2139" fmla="*/ 4350403 w 6170723"/>
              <a:gd name="connsiteY2139" fmla="*/ 1311774 h 1939278"/>
              <a:gd name="connsiteX2140" fmla="*/ 4356303 w 6170723"/>
              <a:gd name="connsiteY2140" fmla="*/ 1316322 h 1939278"/>
              <a:gd name="connsiteX2141" fmla="*/ 4201075 w 6170723"/>
              <a:gd name="connsiteY2141" fmla="*/ 1373976 h 1939278"/>
              <a:gd name="connsiteX2142" fmla="*/ 4215257 w 6170723"/>
              <a:gd name="connsiteY2142" fmla="*/ 1380269 h 1939278"/>
              <a:gd name="connsiteX2143" fmla="*/ 4202551 w 6170723"/>
              <a:gd name="connsiteY2143" fmla="*/ 1387263 h 1939278"/>
              <a:gd name="connsiteX2144" fmla="*/ 4336941 w 6170723"/>
              <a:gd name="connsiteY2144" fmla="*/ 1359060 h 1939278"/>
              <a:gd name="connsiteX2145" fmla="*/ 4346128 w 6170723"/>
              <a:gd name="connsiteY2145" fmla="*/ 1366081 h 1939278"/>
              <a:gd name="connsiteX2146" fmla="*/ 4493225 w 6170723"/>
              <a:gd name="connsiteY2146" fmla="*/ 1330884 h 1939278"/>
              <a:gd name="connsiteX2147" fmla="*/ 4543404 w 6170723"/>
              <a:gd name="connsiteY2147" fmla="*/ 1299974 h 1939278"/>
              <a:gd name="connsiteX2148" fmla="*/ 4600124 w 6170723"/>
              <a:gd name="connsiteY2148" fmla="*/ 1276545 h 1939278"/>
              <a:gd name="connsiteX2149" fmla="*/ 4647658 w 6170723"/>
              <a:gd name="connsiteY2149" fmla="*/ 1246095 h 1939278"/>
              <a:gd name="connsiteX2150" fmla="*/ 4673484 w 6170723"/>
              <a:gd name="connsiteY2150" fmla="*/ 1237282 h 1939278"/>
              <a:gd name="connsiteX2151" fmla="*/ 4674460 w 6170723"/>
              <a:gd name="connsiteY2151" fmla="*/ 1237488 h 1939278"/>
              <a:gd name="connsiteX2152" fmla="*/ 4654379 w 6170723"/>
              <a:gd name="connsiteY2152" fmla="*/ 1226647 h 1939278"/>
              <a:gd name="connsiteX2153" fmla="*/ 4797770 w 6170723"/>
              <a:gd name="connsiteY2153" fmla="*/ 1183802 h 1939278"/>
              <a:gd name="connsiteX2154" fmla="*/ 5022836 w 6170723"/>
              <a:gd name="connsiteY2154" fmla="*/ 1122269 h 1939278"/>
              <a:gd name="connsiteX2155" fmla="*/ 5168840 w 6170723"/>
              <a:gd name="connsiteY2155" fmla="*/ 990168 h 1939278"/>
              <a:gd name="connsiteX2156" fmla="*/ 5174588 w 6170723"/>
              <a:gd name="connsiteY2156" fmla="*/ 970515 h 1939278"/>
              <a:gd name="connsiteX2157" fmla="*/ 5256611 w 6170723"/>
              <a:gd name="connsiteY2157" fmla="*/ 870745 h 1939278"/>
              <a:gd name="connsiteX2158" fmla="*/ 5255293 w 6170723"/>
              <a:gd name="connsiteY2158" fmla="*/ 860292 h 1939278"/>
              <a:gd name="connsiteX2159" fmla="*/ 5361516 w 6170723"/>
              <a:gd name="connsiteY2159" fmla="*/ 714223 h 1939278"/>
              <a:gd name="connsiteX2160" fmla="*/ 5411093 w 6170723"/>
              <a:gd name="connsiteY2160" fmla="*/ 656473 h 1939278"/>
              <a:gd name="connsiteX2161" fmla="*/ 5429701 w 6170723"/>
              <a:gd name="connsiteY2161" fmla="*/ 632656 h 1939278"/>
              <a:gd name="connsiteX2162" fmla="*/ 5438100 w 6170723"/>
              <a:gd name="connsiteY2162" fmla="*/ 591174 h 1939278"/>
              <a:gd name="connsiteX2163" fmla="*/ 5450619 w 6170723"/>
              <a:gd name="connsiteY2163" fmla="*/ 562515 h 1939278"/>
              <a:gd name="connsiteX2164" fmla="*/ 5462871 w 6170723"/>
              <a:gd name="connsiteY2164" fmla="*/ 552882 h 1939278"/>
              <a:gd name="connsiteX2165" fmla="*/ 5462986 w 6170723"/>
              <a:gd name="connsiteY2165" fmla="*/ 509657 h 1939278"/>
              <a:gd name="connsiteX2166" fmla="*/ 5475692 w 6170723"/>
              <a:gd name="connsiteY2166" fmla="*/ 502661 h 1939278"/>
              <a:gd name="connsiteX2167" fmla="*/ 5469341 w 6170723"/>
              <a:gd name="connsiteY2167" fmla="*/ 495475 h 1939278"/>
              <a:gd name="connsiteX2168" fmla="*/ 5476228 w 6170723"/>
              <a:gd name="connsiteY2168" fmla="*/ 443243 h 1939278"/>
              <a:gd name="connsiteX2169" fmla="*/ 5474751 w 6170723"/>
              <a:gd name="connsiteY2169" fmla="*/ 429958 h 1939278"/>
              <a:gd name="connsiteX2170" fmla="*/ 5470106 w 6170723"/>
              <a:gd name="connsiteY2170" fmla="*/ 349604 h 1939278"/>
              <a:gd name="connsiteX2171" fmla="*/ 5458274 w 6170723"/>
              <a:gd name="connsiteY2171" fmla="*/ 343044 h 1939278"/>
              <a:gd name="connsiteX2172" fmla="*/ 5465342 w 6170723"/>
              <a:gd name="connsiteY2172" fmla="*/ 333846 h 1939278"/>
              <a:gd name="connsiteX2173" fmla="*/ 5464281 w 6170723"/>
              <a:gd name="connsiteY2173" fmla="*/ 325736 h 1939278"/>
              <a:gd name="connsiteX2174" fmla="*/ 5455546 w 6170723"/>
              <a:gd name="connsiteY2174" fmla="*/ 321354 h 1939278"/>
              <a:gd name="connsiteX2175" fmla="*/ 5435473 w 6170723"/>
              <a:gd name="connsiteY2175" fmla="*/ 204936 h 1939278"/>
              <a:gd name="connsiteX2176" fmla="*/ 5426738 w 6170723"/>
              <a:gd name="connsiteY2176" fmla="*/ 200554 h 1939278"/>
              <a:gd name="connsiteX2177" fmla="*/ 5403905 w 6170723"/>
              <a:gd name="connsiteY2177" fmla="*/ 127823 h 1939278"/>
              <a:gd name="connsiteX2178" fmla="*/ 5395622 w 6170723"/>
              <a:gd name="connsiteY2178" fmla="*/ 126079 h 1939278"/>
              <a:gd name="connsiteX2179" fmla="*/ 5366281 w 6170723"/>
              <a:gd name="connsiteY2179" fmla="*/ 43330 h 1939278"/>
              <a:gd name="connsiteX2180" fmla="*/ 5346557 w 6170723"/>
              <a:gd name="connsiteY2180" fmla="*/ 0 h 1939278"/>
              <a:gd name="connsiteX2181" fmla="*/ 5412840 w 6170723"/>
              <a:gd name="connsiteY2181" fmla="*/ 96883 h 1939278"/>
              <a:gd name="connsiteX2182" fmla="*/ 5407996 w 6170723"/>
              <a:gd name="connsiteY2182" fmla="*/ 121815 h 1939278"/>
              <a:gd name="connsiteX2183" fmla="*/ 5444667 w 6170723"/>
              <a:gd name="connsiteY2183" fmla="*/ 176341 h 1939278"/>
              <a:gd name="connsiteX2184" fmla="*/ 5449584 w 6170723"/>
              <a:gd name="connsiteY2184" fmla="*/ 216300 h 1939278"/>
              <a:gd name="connsiteX2185" fmla="*/ 5458319 w 6170723"/>
              <a:gd name="connsiteY2185" fmla="*/ 220683 h 1939278"/>
              <a:gd name="connsiteX2186" fmla="*/ 5458204 w 6170723"/>
              <a:gd name="connsiteY2186" fmla="*/ 263908 h 1939278"/>
              <a:gd name="connsiteX2187" fmla="*/ 5461686 w 6170723"/>
              <a:gd name="connsiteY2187" fmla="*/ 259553 h 1939278"/>
              <a:gd name="connsiteX2188" fmla="*/ 5481080 w 6170723"/>
              <a:gd name="connsiteY2188" fmla="*/ 305611 h 1939278"/>
              <a:gd name="connsiteX2189" fmla="*/ 5478434 w 6170723"/>
              <a:gd name="connsiteY2189" fmla="*/ 306072 h 1939278"/>
              <a:gd name="connsiteX2190" fmla="*/ 5501418 w 6170723"/>
              <a:gd name="connsiteY2190" fmla="*/ 403004 h 1939278"/>
              <a:gd name="connsiteX2191" fmla="*/ 5498997 w 6170723"/>
              <a:gd name="connsiteY2191" fmla="*/ 492555 h 1939278"/>
              <a:gd name="connsiteX2192" fmla="*/ 5482768 w 6170723"/>
              <a:gd name="connsiteY2192" fmla="*/ 534935 h 1939278"/>
              <a:gd name="connsiteX2193" fmla="*/ 5486472 w 6170723"/>
              <a:gd name="connsiteY2193" fmla="*/ 542583 h 1939278"/>
              <a:gd name="connsiteX2194" fmla="*/ 5397978 w 6170723"/>
              <a:gd name="connsiteY2194" fmla="*/ 699761 h 1939278"/>
              <a:gd name="connsiteX2195" fmla="*/ 5347228 w 6170723"/>
              <a:gd name="connsiteY2195" fmla="*/ 792627 h 1939278"/>
              <a:gd name="connsiteX2196" fmla="*/ 5336908 w 6170723"/>
              <a:gd name="connsiteY2196" fmla="*/ 796816 h 1939278"/>
              <a:gd name="connsiteX2197" fmla="*/ 5234046 w 6170723"/>
              <a:gd name="connsiteY2197" fmla="*/ 926037 h 1939278"/>
              <a:gd name="connsiteX2198" fmla="*/ 5218244 w 6170723"/>
              <a:gd name="connsiteY2198" fmla="*/ 930854 h 1939278"/>
              <a:gd name="connsiteX2199" fmla="*/ 5226977 w 6170723"/>
              <a:gd name="connsiteY2199" fmla="*/ 935236 h 1939278"/>
              <a:gd name="connsiteX2200" fmla="*/ 5193361 w 6170723"/>
              <a:gd name="connsiteY2200" fmla="*/ 991001 h 1939278"/>
              <a:gd name="connsiteX2201" fmla="*/ 5163979 w 6170723"/>
              <a:gd name="connsiteY2201" fmla="*/ 1016366 h 1939278"/>
              <a:gd name="connsiteX2202" fmla="*/ 5497752 w 6170723"/>
              <a:gd name="connsiteY2202" fmla="*/ 1065223 h 1939278"/>
              <a:gd name="connsiteX2203" fmla="*/ 5544148 w 6170723"/>
              <a:gd name="connsiteY2203" fmla="*/ 1067352 h 1939278"/>
              <a:gd name="connsiteX2204" fmla="*/ 5796510 w 6170723"/>
              <a:gd name="connsiteY2204" fmla="*/ 1115871 h 1939278"/>
              <a:gd name="connsiteX2205" fmla="*/ 5851526 w 6170723"/>
              <a:gd name="connsiteY2205" fmla="*/ 1165607 h 1939278"/>
              <a:gd name="connsiteX2206" fmla="*/ 5877540 w 6170723"/>
              <a:gd name="connsiteY2206" fmla="*/ 1178459 h 1939278"/>
              <a:gd name="connsiteX2207" fmla="*/ 5938456 w 6170723"/>
              <a:gd name="connsiteY2207" fmla="*/ 1232745 h 1939278"/>
              <a:gd name="connsiteX2208" fmla="*/ 5970819 w 6170723"/>
              <a:gd name="connsiteY2208" fmla="*/ 1252782 h 1939278"/>
              <a:gd name="connsiteX2209" fmla="*/ 6042928 w 6170723"/>
              <a:gd name="connsiteY2209" fmla="*/ 1289325 h 1939278"/>
              <a:gd name="connsiteX2210" fmla="*/ 6107813 w 6170723"/>
              <a:gd name="connsiteY2210" fmla="*/ 1332234 h 1939278"/>
              <a:gd name="connsiteX2211" fmla="*/ 6126152 w 6170723"/>
              <a:gd name="connsiteY2211" fmla="*/ 1348813 h 1939278"/>
              <a:gd name="connsiteX2212" fmla="*/ 6153485 w 6170723"/>
              <a:gd name="connsiteY2212" fmla="*/ 1372119 h 1939278"/>
              <a:gd name="connsiteX2213" fmla="*/ 6161499 w 6170723"/>
              <a:gd name="connsiteY2213" fmla="*/ 1414255 h 1939278"/>
              <a:gd name="connsiteX2214" fmla="*/ 6160174 w 6170723"/>
              <a:gd name="connsiteY2214" fmla="*/ 1425171 h 1939278"/>
              <a:gd name="connsiteX2215" fmla="*/ 6168452 w 6170723"/>
              <a:gd name="connsiteY2215" fmla="*/ 1448283 h 1939278"/>
              <a:gd name="connsiteX2216" fmla="*/ 6161385 w 6170723"/>
              <a:gd name="connsiteY2216" fmla="*/ 1457481 h 1939278"/>
              <a:gd name="connsiteX2217" fmla="*/ 6170723 w 6170723"/>
              <a:gd name="connsiteY2217" fmla="*/ 1488703 h 1939278"/>
              <a:gd name="connsiteX2218" fmla="*/ 6158360 w 6170723"/>
              <a:gd name="connsiteY2218" fmla="*/ 1520193 h 1939278"/>
              <a:gd name="connsiteX2219" fmla="*/ 6079849 w 6170723"/>
              <a:gd name="connsiteY2219" fmla="*/ 1627317 h 1939278"/>
              <a:gd name="connsiteX2220" fmla="*/ 6040484 w 6170723"/>
              <a:gd name="connsiteY2220" fmla="*/ 1702735 h 1939278"/>
              <a:gd name="connsiteX2221" fmla="*/ 6022488 w 6170723"/>
              <a:gd name="connsiteY2221" fmla="*/ 1710651 h 1939278"/>
              <a:gd name="connsiteX2222" fmla="*/ 6031223 w 6170723"/>
              <a:gd name="connsiteY2222" fmla="*/ 1715033 h 1939278"/>
              <a:gd name="connsiteX2223" fmla="*/ 5941409 w 6170723"/>
              <a:gd name="connsiteY2223" fmla="*/ 1861757 h 1939278"/>
              <a:gd name="connsiteX2224" fmla="*/ 5940802 w 6170723"/>
              <a:gd name="connsiteY2224" fmla="*/ 1856286 h 1939278"/>
              <a:gd name="connsiteX2225" fmla="*/ 5883525 w 6170723"/>
              <a:gd name="connsiteY2225" fmla="*/ 1936430 h 1939278"/>
              <a:gd name="connsiteX2226" fmla="*/ 5882374 w 6170723"/>
              <a:gd name="connsiteY2226" fmla="*/ 1938333 h 1939278"/>
              <a:gd name="connsiteX2227" fmla="*/ 5854163 w 6170723"/>
              <a:gd name="connsiteY2227" fmla="*/ 1938333 h 1939278"/>
              <a:gd name="connsiteX2228" fmla="*/ 5885654 w 6170723"/>
              <a:gd name="connsiteY2228" fmla="*/ 1905295 h 1939278"/>
              <a:gd name="connsiteX2229" fmla="*/ 5943457 w 6170723"/>
              <a:gd name="connsiteY2229" fmla="*/ 1805963 h 1939278"/>
              <a:gd name="connsiteX2230" fmla="*/ 6021812 w 6170723"/>
              <a:gd name="connsiteY2230" fmla="*/ 1696008 h 1939278"/>
              <a:gd name="connsiteX2231" fmla="*/ 6070443 w 6170723"/>
              <a:gd name="connsiteY2231" fmla="*/ 1586922 h 1939278"/>
              <a:gd name="connsiteX2232" fmla="*/ 6089052 w 6170723"/>
              <a:gd name="connsiteY2232" fmla="*/ 1563106 h 1939278"/>
              <a:gd name="connsiteX2233" fmla="*/ 6132013 w 6170723"/>
              <a:gd name="connsiteY2233" fmla="*/ 1517193 h 1939278"/>
              <a:gd name="connsiteX2234" fmla="*/ 6145435 w 6170723"/>
              <a:gd name="connsiteY2234" fmla="*/ 1493813 h 1939278"/>
              <a:gd name="connsiteX2235" fmla="*/ 6144490 w 6170723"/>
              <a:gd name="connsiteY2235" fmla="*/ 1442478 h 1939278"/>
              <a:gd name="connsiteX2236" fmla="*/ 6147135 w 6170723"/>
              <a:gd name="connsiteY2236" fmla="*/ 1442017 h 1939278"/>
              <a:gd name="connsiteX2237" fmla="*/ 6147535 w 6170723"/>
              <a:gd name="connsiteY2237" fmla="*/ 1441338 h 1939278"/>
              <a:gd name="connsiteX2238" fmla="*/ 6139253 w 6170723"/>
              <a:gd name="connsiteY2238" fmla="*/ 1439596 h 1939278"/>
              <a:gd name="connsiteX2239" fmla="*/ 6126473 w 6170723"/>
              <a:gd name="connsiteY2239" fmla="*/ 1381700 h 1939278"/>
              <a:gd name="connsiteX2240" fmla="*/ 6083290 w 6170723"/>
              <a:gd name="connsiteY2240" fmla="*/ 1338524 h 1939278"/>
              <a:gd name="connsiteX2241" fmla="*/ 5999350 w 6170723"/>
              <a:gd name="connsiteY2241" fmla="*/ 1295421 h 1939278"/>
              <a:gd name="connsiteX2242" fmla="*/ 5998030 w 6170723"/>
              <a:gd name="connsiteY2242" fmla="*/ 1284968 h 1939278"/>
              <a:gd name="connsiteX2243" fmla="*/ 5910992 w 6170723"/>
              <a:gd name="connsiteY2243" fmla="*/ 1239686 h 1939278"/>
              <a:gd name="connsiteX2244" fmla="*/ 5913029 w 6170723"/>
              <a:gd name="connsiteY2244" fmla="*/ 1233754 h 1939278"/>
              <a:gd name="connsiteX2245" fmla="*/ 5875027 w 6170723"/>
              <a:gd name="connsiteY2245" fmla="*/ 1211511 h 1939278"/>
              <a:gd name="connsiteX2246" fmla="*/ 5826813 w 6170723"/>
              <a:gd name="connsiteY2246" fmla="*/ 1171602 h 1939278"/>
              <a:gd name="connsiteX2247" fmla="*/ 5831392 w 6170723"/>
              <a:gd name="connsiteY2247" fmla="*/ 1165696 h 1939278"/>
              <a:gd name="connsiteX2248" fmla="*/ 5685362 w 6170723"/>
              <a:gd name="connsiteY2248" fmla="*/ 1103424 h 1939278"/>
              <a:gd name="connsiteX2249" fmla="*/ 5556985 w 6170723"/>
              <a:gd name="connsiteY2249" fmla="*/ 1092951 h 1939278"/>
              <a:gd name="connsiteX2250" fmla="*/ 5531422 w 6170723"/>
              <a:gd name="connsiteY2250" fmla="*/ 1082738 h 1939278"/>
              <a:gd name="connsiteX2251" fmla="*/ 5468461 w 6170723"/>
              <a:gd name="connsiteY2251" fmla="*/ 1077123 h 1939278"/>
              <a:gd name="connsiteX2252" fmla="*/ 5329310 w 6170723"/>
              <a:gd name="connsiteY2252" fmla="*/ 1068198 h 1939278"/>
              <a:gd name="connsiteX2253" fmla="*/ 5196324 w 6170723"/>
              <a:gd name="connsiteY2253" fmla="*/ 1044796 h 1939278"/>
              <a:gd name="connsiteX2254" fmla="*/ 5088707 w 6170723"/>
              <a:gd name="connsiteY2254" fmla="*/ 1115522 h 1939278"/>
              <a:gd name="connsiteX2255" fmla="*/ 5016821 w 6170723"/>
              <a:gd name="connsiteY2255" fmla="*/ 1168070 h 1939278"/>
              <a:gd name="connsiteX2256" fmla="*/ 4998669 w 6170723"/>
              <a:gd name="connsiteY2256" fmla="*/ 1173155 h 1939278"/>
              <a:gd name="connsiteX2257" fmla="*/ 4984639 w 6170723"/>
              <a:gd name="connsiteY2257" fmla="*/ 1191065 h 1939278"/>
              <a:gd name="connsiteX2258" fmla="*/ 4953330 w 6170723"/>
              <a:gd name="connsiteY2258" fmla="*/ 1200505 h 1939278"/>
              <a:gd name="connsiteX2259" fmla="*/ 4854979 w 6170723"/>
              <a:gd name="connsiteY2259" fmla="*/ 1237562 h 1939278"/>
              <a:gd name="connsiteX2260" fmla="*/ 4805933 w 6170723"/>
              <a:gd name="connsiteY2260" fmla="*/ 1257263 h 1939278"/>
              <a:gd name="connsiteX2261" fmla="*/ 4586423 w 6170723"/>
              <a:gd name="connsiteY2261" fmla="*/ 1298848 h 1939278"/>
              <a:gd name="connsiteX2262" fmla="*/ 4368311 w 6170723"/>
              <a:gd name="connsiteY2262" fmla="*/ 1394407 h 1939278"/>
              <a:gd name="connsiteX2263" fmla="*/ 4226505 w 6170723"/>
              <a:gd name="connsiteY2263" fmla="*/ 1428683 h 1939278"/>
              <a:gd name="connsiteX2264" fmla="*/ 4373788 w 6170723"/>
              <a:gd name="connsiteY2264" fmla="*/ 1415151 h 1939278"/>
              <a:gd name="connsiteX2265" fmla="*/ 3941731 w 6170723"/>
              <a:gd name="connsiteY2265" fmla="*/ 1489610 h 1939278"/>
              <a:gd name="connsiteX2266" fmla="*/ 3816341 w 6170723"/>
              <a:gd name="connsiteY2266" fmla="*/ 1503170 h 1939278"/>
              <a:gd name="connsiteX2267" fmla="*/ 3519693 w 6170723"/>
              <a:gd name="connsiteY2267" fmla="*/ 1511480 h 1939278"/>
              <a:gd name="connsiteX2268" fmla="*/ 3515987 w 6170723"/>
              <a:gd name="connsiteY2268" fmla="*/ 1503831 h 1939278"/>
              <a:gd name="connsiteX2269" fmla="*/ 3265626 w 6170723"/>
              <a:gd name="connsiteY2269" fmla="*/ 1536126 h 1939278"/>
              <a:gd name="connsiteX2270" fmla="*/ 2941980 w 6170723"/>
              <a:gd name="connsiteY2270" fmla="*/ 1566996 h 1939278"/>
              <a:gd name="connsiteX2271" fmla="*/ 3485889 w 6170723"/>
              <a:gd name="connsiteY2271" fmla="*/ 1545581 h 1939278"/>
              <a:gd name="connsiteX2272" fmla="*/ 3542762 w 6170723"/>
              <a:gd name="connsiteY2272" fmla="*/ 1546353 h 1939278"/>
              <a:gd name="connsiteX2273" fmla="*/ 3027668 w 6170723"/>
              <a:gd name="connsiteY2273" fmla="*/ 1582990 h 1939278"/>
              <a:gd name="connsiteX2274" fmla="*/ 2971403 w 6170723"/>
              <a:gd name="connsiteY2274" fmla="*/ 1587687 h 1939278"/>
              <a:gd name="connsiteX2275" fmla="*/ 3001995 w 6170723"/>
              <a:gd name="connsiteY2275" fmla="*/ 1594633 h 1939278"/>
              <a:gd name="connsiteX2276" fmla="*/ 3429511 w 6170723"/>
              <a:gd name="connsiteY2276" fmla="*/ 1593505 h 1939278"/>
              <a:gd name="connsiteX2277" fmla="*/ 3524495 w 6170723"/>
              <a:gd name="connsiteY2277" fmla="*/ 1594664 h 1939278"/>
              <a:gd name="connsiteX2278" fmla="*/ 3531561 w 6170723"/>
              <a:gd name="connsiteY2278" fmla="*/ 1585466 h 1939278"/>
              <a:gd name="connsiteX2279" fmla="*/ 3669843 w 6170723"/>
              <a:gd name="connsiteY2279" fmla="*/ 1586577 h 1939278"/>
              <a:gd name="connsiteX2280" fmla="*/ 3781393 w 6170723"/>
              <a:gd name="connsiteY2280" fmla="*/ 1591220 h 1939278"/>
              <a:gd name="connsiteX2281" fmla="*/ 4026353 w 6170723"/>
              <a:gd name="connsiteY2281" fmla="*/ 1603073 h 1939278"/>
              <a:gd name="connsiteX2282" fmla="*/ 4049985 w 6170723"/>
              <a:gd name="connsiteY2282" fmla="*/ 1597360 h 1939278"/>
              <a:gd name="connsiteX2283" fmla="*/ 4113660 w 6170723"/>
              <a:gd name="connsiteY2283" fmla="*/ 1607958 h 1939278"/>
              <a:gd name="connsiteX2284" fmla="*/ 3661000 w 6170723"/>
              <a:gd name="connsiteY2284" fmla="*/ 1604050 h 1939278"/>
              <a:gd name="connsiteX2285" fmla="*/ 3872714 w 6170723"/>
              <a:gd name="connsiteY2285" fmla="*/ 1630788 h 1939278"/>
              <a:gd name="connsiteX2286" fmla="*/ 3996856 w 6170723"/>
              <a:gd name="connsiteY2286" fmla="*/ 1671662 h 1939278"/>
              <a:gd name="connsiteX2287" fmla="*/ 4057885 w 6170723"/>
              <a:gd name="connsiteY2287" fmla="*/ 1682722 h 1939278"/>
              <a:gd name="connsiteX2288" fmla="*/ 4133437 w 6170723"/>
              <a:gd name="connsiteY2288" fmla="*/ 1724568 h 1939278"/>
              <a:gd name="connsiteX2289" fmla="*/ 4164482 w 6170723"/>
              <a:gd name="connsiteY2289" fmla="*/ 1734153 h 1939278"/>
              <a:gd name="connsiteX2290" fmla="*/ 4196846 w 6170723"/>
              <a:gd name="connsiteY2290" fmla="*/ 1754192 h 1939278"/>
              <a:gd name="connsiteX2291" fmla="*/ 4230957 w 6170723"/>
              <a:gd name="connsiteY2291" fmla="*/ 1747121 h 1939278"/>
              <a:gd name="connsiteX2292" fmla="*/ 4256364 w 6170723"/>
              <a:gd name="connsiteY2292" fmla="*/ 1754503 h 1939278"/>
              <a:gd name="connsiteX2293" fmla="*/ 4687927 w 6170723"/>
              <a:gd name="connsiteY2293" fmla="*/ 1785520 h 1939278"/>
              <a:gd name="connsiteX2294" fmla="*/ 4680703 w 6170723"/>
              <a:gd name="connsiteY2294" fmla="*/ 1791885 h 1939278"/>
              <a:gd name="connsiteX2295" fmla="*/ 4698890 w 6170723"/>
              <a:gd name="connsiteY2295" fmla="*/ 1784264 h 1939278"/>
              <a:gd name="connsiteX2296" fmla="*/ 4815019 w 6170723"/>
              <a:gd name="connsiteY2296" fmla="*/ 1783003 h 1939278"/>
              <a:gd name="connsiteX2297" fmla="*/ 4824627 w 6170723"/>
              <a:gd name="connsiteY2297" fmla="*/ 1773830 h 1939278"/>
              <a:gd name="connsiteX2298" fmla="*/ 4876208 w 6170723"/>
              <a:gd name="connsiteY2298" fmla="*/ 1775524 h 1939278"/>
              <a:gd name="connsiteX2299" fmla="*/ 4868533 w 6170723"/>
              <a:gd name="connsiteY2299" fmla="*/ 1779251 h 1939278"/>
              <a:gd name="connsiteX2300" fmla="*/ 4905741 w 6170723"/>
              <a:gd name="connsiteY2300" fmla="*/ 1774360 h 1939278"/>
              <a:gd name="connsiteX2301" fmla="*/ 4898518 w 6170723"/>
              <a:gd name="connsiteY2301" fmla="*/ 1780726 h 1939278"/>
              <a:gd name="connsiteX2302" fmla="*/ 4937503 w 6170723"/>
              <a:gd name="connsiteY2302" fmla="*/ 1767559 h 1939278"/>
              <a:gd name="connsiteX2303" fmla="*/ 4927894 w 6170723"/>
              <a:gd name="connsiteY2303" fmla="*/ 1776731 h 1939278"/>
              <a:gd name="connsiteX2304" fmla="*/ 5013431 w 6170723"/>
              <a:gd name="connsiteY2304" fmla="*/ 1768524 h 1939278"/>
              <a:gd name="connsiteX2305" fmla="*/ 4995434 w 6170723"/>
              <a:gd name="connsiteY2305" fmla="*/ 1776440 h 1939278"/>
              <a:gd name="connsiteX2306" fmla="*/ 5047281 w 6170723"/>
              <a:gd name="connsiteY2306" fmla="*/ 1759110 h 1939278"/>
              <a:gd name="connsiteX2307" fmla="*/ 5085549 w 6170723"/>
              <a:gd name="connsiteY2307" fmla="*/ 1762328 h 1939278"/>
              <a:gd name="connsiteX2308" fmla="*/ 5081126 w 6170723"/>
              <a:gd name="connsiteY2308" fmla="*/ 1771065 h 1939278"/>
              <a:gd name="connsiteX2309" fmla="*/ 5166507 w 6170723"/>
              <a:gd name="connsiteY2309" fmla="*/ 1760027 h 1939278"/>
              <a:gd name="connsiteX2310" fmla="*/ 5226476 w 6170723"/>
              <a:gd name="connsiteY2310" fmla="*/ 1762976 h 1939278"/>
              <a:gd name="connsiteX2311" fmla="*/ 4207863 w 6170723"/>
              <a:gd name="connsiteY2311" fmla="*/ 1756255 h 1939278"/>
              <a:gd name="connsiteX2312" fmla="*/ 4287832 w 6170723"/>
              <a:gd name="connsiteY2312" fmla="*/ 1810734 h 1939278"/>
              <a:gd name="connsiteX2313" fmla="*/ 4367085 w 6170723"/>
              <a:gd name="connsiteY2313" fmla="*/ 1881598 h 1939278"/>
              <a:gd name="connsiteX2314" fmla="*/ 4462953 w 6170723"/>
              <a:gd name="connsiteY2314" fmla="*/ 1919259 h 1939278"/>
              <a:gd name="connsiteX2315" fmla="*/ 4546897 w 6170723"/>
              <a:gd name="connsiteY2315" fmla="*/ 1938333 h 1939278"/>
              <a:gd name="connsiteX2316" fmla="*/ 4477218 w 6170723"/>
              <a:gd name="connsiteY2316" fmla="*/ 1938333 h 1939278"/>
              <a:gd name="connsiteX2317" fmla="*/ 4464262 w 6170723"/>
              <a:gd name="connsiteY2317" fmla="*/ 1932286 h 1939278"/>
              <a:gd name="connsiteX2318" fmla="*/ 4429170 w 6170723"/>
              <a:gd name="connsiteY2318" fmla="*/ 1922136 h 1939278"/>
              <a:gd name="connsiteX2319" fmla="*/ 4443194 w 6170723"/>
              <a:gd name="connsiteY2319" fmla="*/ 1925597 h 1939278"/>
              <a:gd name="connsiteX2320" fmla="*/ 4449002 w 6170723"/>
              <a:gd name="connsiteY2320" fmla="*/ 1938333 h 1939278"/>
              <a:gd name="connsiteX2321" fmla="*/ 4423689 w 6170723"/>
              <a:gd name="connsiteY2321" fmla="*/ 1938333 h 1939278"/>
              <a:gd name="connsiteX2322" fmla="*/ 4418583 w 6170723"/>
              <a:gd name="connsiteY2322" fmla="*/ 1933122 h 1939278"/>
              <a:gd name="connsiteX2323" fmla="*/ 4351335 w 6170723"/>
              <a:gd name="connsiteY2323" fmla="*/ 1889731 h 1939278"/>
              <a:gd name="connsiteX2324" fmla="*/ 4327550 w 6170723"/>
              <a:gd name="connsiteY2324" fmla="*/ 1871244 h 1939278"/>
              <a:gd name="connsiteX2325" fmla="*/ 4256579 w 6170723"/>
              <a:gd name="connsiteY2325" fmla="*/ 1802122 h 1939278"/>
              <a:gd name="connsiteX2326" fmla="*/ 4147945 w 6170723"/>
              <a:gd name="connsiteY2326" fmla="*/ 1756624 h 1939278"/>
              <a:gd name="connsiteX2327" fmla="*/ 4067257 w 6170723"/>
              <a:gd name="connsiteY2327" fmla="*/ 1718530 h 1939278"/>
              <a:gd name="connsiteX2328" fmla="*/ 4065780 w 6170723"/>
              <a:gd name="connsiteY2328" fmla="*/ 1705246 h 1939278"/>
              <a:gd name="connsiteX2329" fmla="*/ 4047177 w 6170723"/>
              <a:gd name="connsiteY2329" fmla="*/ 1707690 h 1939278"/>
              <a:gd name="connsiteX2330" fmla="*/ 3867488 w 6170723"/>
              <a:gd name="connsiteY2330" fmla="*/ 1655127 h 1939278"/>
              <a:gd name="connsiteX2331" fmla="*/ 3316777 w 6170723"/>
              <a:gd name="connsiteY2331" fmla="*/ 1666716 h 1939278"/>
              <a:gd name="connsiteX2332" fmla="*/ 3268640 w 6170723"/>
              <a:gd name="connsiteY2332" fmla="*/ 1670325 h 1939278"/>
              <a:gd name="connsiteX2333" fmla="*/ 3180459 w 6170723"/>
              <a:gd name="connsiteY2333" fmla="*/ 1678994 h 1939278"/>
              <a:gd name="connsiteX2334" fmla="*/ 3144124 w 6170723"/>
              <a:gd name="connsiteY2334" fmla="*/ 1670331 h 1939278"/>
              <a:gd name="connsiteX2335" fmla="*/ 3011589 w 6170723"/>
              <a:gd name="connsiteY2335" fmla="*/ 1649569 h 1939278"/>
              <a:gd name="connsiteX2336" fmla="*/ 2986635 w 6170723"/>
              <a:gd name="connsiteY2336" fmla="*/ 1644828 h 1939278"/>
              <a:gd name="connsiteX2337" fmla="*/ 2924738 w 6170723"/>
              <a:gd name="connsiteY2337" fmla="*/ 1625952 h 1939278"/>
              <a:gd name="connsiteX2338" fmla="*/ 2923418 w 6170723"/>
              <a:gd name="connsiteY2338" fmla="*/ 1615499 h 1939278"/>
              <a:gd name="connsiteX2339" fmla="*/ 2805289 w 6170723"/>
              <a:gd name="connsiteY2339" fmla="*/ 1535946 h 1939278"/>
              <a:gd name="connsiteX2340" fmla="*/ 2702553 w 6170723"/>
              <a:gd name="connsiteY2340" fmla="*/ 1494995 h 1939278"/>
              <a:gd name="connsiteX2341" fmla="*/ 2355543 w 6170723"/>
              <a:gd name="connsiteY2341" fmla="*/ 1491182 h 1939278"/>
              <a:gd name="connsiteX2342" fmla="*/ 2128243 w 6170723"/>
              <a:gd name="connsiteY2342" fmla="*/ 1579723 h 1939278"/>
              <a:gd name="connsiteX2343" fmla="*/ 2124724 w 6170723"/>
              <a:gd name="connsiteY2343" fmla="*/ 1593739 h 1939278"/>
              <a:gd name="connsiteX2344" fmla="*/ 2088384 w 6170723"/>
              <a:gd name="connsiteY2344" fmla="*/ 1606445 h 1939278"/>
              <a:gd name="connsiteX2345" fmla="*/ 2078781 w 6170723"/>
              <a:gd name="connsiteY2345" fmla="*/ 1594249 h 1939278"/>
              <a:gd name="connsiteX2346" fmla="*/ 2076852 w 6170723"/>
              <a:gd name="connsiteY2346" fmla="*/ 1578324 h 1939278"/>
              <a:gd name="connsiteX2347" fmla="*/ 2072810 w 6170723"/>
              <a:gd name="connsiteY2347" fmla="*/ 1524810 h 1939278"/>
              <a:gd name="connsiteX2348" fmla="*/ 2029061 w 6170723"/>
              <a:gd name="connsiteY2348" fmla="*/ 1522220 h 1939278"/>
              <a:gd name="connsiteX2349" fmla="*/ 2051098 w 6170723"/>
              <a:gd name="connsiteY2349" fmla="*/ 1567818 h 1939278"/>
              <a:gd name="connsiteX2350" fmla="*/ 1980311 w 6170723"/>
              <a:gd name="connsiteY2350" fmla="*/ 1541728 h 1939278"/>
              <a:gd name="connsiteX2351" fmla="*/ 2007042 w 6170723"/>
              <a:gd name="connsiteY2351" fmla="*/ 1538195 h 1939278"/>
              <a:gd name="connsiteX2352" fmla="*/ 2005566 w 6170723"/>
              <a:gd name="connsiteY2352" fmla="*/ 1524909 h 1939278"/>
              <a:gd name="connsiteX2353" fmla="*/ 1964045 w 6170723"/>
              <a:gd name="connsiteY2353" fmla="*/ 1516682 h 1939278"/>
              <a:gd name="connsiteX2354" fmla="*/ 1965365 w 6170723"/>
              <a:gd name="connsiteY2354" fmla="*/ 1527136 h 1939278"/>
              <a:gd name="connsiteX2355" fmla="*/ 1831577 w 6170723"/>
              <a:gd name="connsiteY2355" fmla="*/ 1582180 h 1939278"/>
              <a:gd name="connsiteX2356" fmla="*/ 1954166 w 6170723"/>
              <a:gd name="connsiteY2356" fmla="*/ 1566248 h 1939278"/>
              <a:gd name="connsiteX2357" fmla="*/ 1950802 w 6170723"/>
              <a:gd name="connsiteY2357" fmla="*/ 1583096 h 1939278"/>
              <a:gd name="connsiteX2358" fmla="*/ 1908565 w 6170723"/>
              <a:gd name="connsiteY2358" fmla="*/ 1591254 h 1939278"/>
              <a:gd name="connsiteX2359" fmla="*/ 1914012 w 6170723"/>
              <a:gd name="connsiteY2359" fmla="*/ 1593163 h 1939278"/>
              <a:gd name="connsiteX2360" fmla="*/ 1794516 w 6170723"/>
              <a:gd name="connsiteY2360" fmla="*/ 1632640 h 1939278"/>
              <a:gd name="connsiteX2361" fmla="*/ 1928188 w 6170723"/>
              <a:gd name="connsiteY2361" fmla="*/ 1620824 h 1939278"/>
              <a:gd name="connsiteX2362" fmla="*/ 1928340 w 6170723"/>
              <a:gd name="connsiteY2362" fmla="*/ 1645024 h 1939278"/>
              <a:gd name="connsiteX2363" fmla="*/ 1733977 w 6170723"/>
              <a:gd name="connsiteY2363" fmla="*/ 1691646 h 1939278"/>
              <a:gd name="connsiteX2364" fmla="*/ 1869005 w 6170723"/>
              <a:gd name="connsiteY2364" fmla="*/ 1687746 h 1939278"/>
              <a:gd name="connsiteX2365" fmla="*/ 1855847 w 6170723"/>
              <a:gd name="connsiteY2365" fmla="*/ 1692102 h 1939278"/>
              <a:gd name="connsiteX2366" fmla="*/ 2101256 w 6170723"/>
              <a:gd name="connsiteY2366" fmla="*/ 1706594 h 1939278"/>
              <a:gd name="connsiteX2367" fmla="*/ 2052928 w 6170723"/>
              <a:gd name="connsiteY2367" fmla="*/ 1709908 h 1939278"/>
              <a:gd name="connsiteX2368" fmla="*/ 2038295 w 6170723"/>
              <a:gd name="connsiteY2368" fmla="*/ 1700978 h 1939278"/>
              <a:gd name="connsiteX2369" fmla="*/ 1685990 w 6170723"/>
              <a:gd name="connsiteY2369" fmla="*/ 1719457 h 1939278"/>
              <a:gd name="connsiteX2370" fmla="*/ 1715976 w 6170723"/>
              <a:gd name="connsiteY2370" fmla="*/ 1720931 h 1939278"/>
              <a:gd name="connsiteX2371" fmla="*/ 1567825 w 6170723"/>
              <a:gd name="connsiteY2371" fmla="*/ 1726650 h 1939278"/>
              <a:gd name="connsiteX2372" fmla="*/ 1532544 w 6170723"/>
              <a:gd name="connsiteY2372" fmla="*/ 1747465 h 1939278"/>
              <a:gd name="connsiteX2373" fmla="*/ 1559161 w 6170723"/>
              <a:gd name="connsiteY2373" fmla="*/ 1787158 h 1939278"/>
              <a:gd name="connsiteX2374" fmla="*/ 1557385 w 6170723"/>
              <a:gd name="connsiteY2374" fmla="*/ 1795433 h 1939278"/>
              <a:gd name="connsiteX2375" fmla="*/ 1470523 w 6170723"/>
              <a:gd name="connsiteY2375" fmla="*/ 1814557 h 1939278"/>
              <a:gd name="connsiteX2376" fmla="*/ 1469203 w 6170723"/>
              <a:gd name="connsiteY2376" fmla="*/ 1804101 h 1939278"/>
              <a:gd name="connsiteX2377" fmla="*/ 1382461 w 6170723"/>
              <a:gd name="connsiteY2377" fmla="*/ 1758629 h 1939278"/>
              <a:gd name="connsiteX2378" fmla="*/ 1327366 w 6170723"/>
              <a:gd name="connsiteY2378" fmla="*/ 1749582 h 1939278"/>
              <a:gd name="connsiteX2379" fmla="*/ 1322070 w 6170723"/>
              <a:gd name="connsiteY2379" fmla="*/ 1771873 h 1939278"/>
              <a:gd name="connsiteX2380" fmla="*/ 1145858 w 6170723"/>
              <a:gd name="connsiteY2380" fmla="*/ 1813410 h 1939278"/>
              <a:gd name="connsiteX2381" fmla="*/ 1163745 w 6170723"/>
              <a:gd name="connsiteY2381" fmla="*/ 1827348 h 1939278"/>
              <a:gd name="connsiteX2382" fmla="*/ 996984 w 6170723"/>
              <a:gd name="connsiteY2382" fmla="*/ 1856883 h 1939278"/>
              <a:gd name="connsiteX2383" fmla="*/ 874278 w 6170723"/>
              <a:gd name="connsiteY2383" fmla="*/ 1937408 h 1939278"/>
              <a:gd name="connsiteX2384" fmla="*/ 870121 w 6170723"/>
              <a:gd name="connsiteY2384" fmla="*/ 1927120 h 1939278"/>
              <a:gd name="connsiteX2385" fmla="*/ 847769 w 6170723"/>
              <a:gd name="connsiteY2385" fmla="*/ 1938333 h 1939278"/>
              <a:gd name="connsiteX2386" fmla="*/ 730807 w 6170723"/>
              <a:gd name="connsiteY2386" fmla="*/ 1938333 h 1939278"/>
              <a:gd name="connsiteX2387" fmla="*/ 787786 w 6170723"/>
              <a:gd name="connsiteY2387" fmla="*/ 1920417 h 1939278"/>
              <a:gd name="connsiteX2388" fmla="*/ 875124 w 6170723"/>
              <a:gd name="connsiteY2388" fmla="*/ 1890775 h 1939278"/>
              <a:gd name="connsiteX2389" fmla="*/ 809438 w 6170723"/>
              <a:gd name="connsiteY2389" fmla="*/ 1926310 h 1939278"/>
              <a:gd name="connsiteX2390" fmla="*/ 957256 w 6170723"/>
              <a:gd name="connsiteY2390" fmla="*/ 1853358 h 1939278"/>
              <a:gd name="connsiteX2391" fmla="*/ 960358 w 6170723"/>
              <a:gd name="connsiteY2391" fmla="*/ 1834166 h 1939278"/>
              <a:gd name="connsiteX2392" fmla="*/ 982058 w 6170723"/>
              <a:gd name="connsiteY2392" fmla="*/ 1833898 h 1939278"/>
              <a:gd name="connsiteX2393" fmla="*/ 989740 w 6170723"/>
              <a:gd name="connsiteY2393" fmla="*/ 1808801 h 1939278"/>
              <a:gd name="connsiteX2394" fmla="*/ 1011897 w 6170723"/>
              <a:gd name="connsiteY2394" fmla="*/ 1789803 h 1939278"/>
              <a:gd name="connsiteX2395" fmla="*/ 974233 w 6170723"/>
              <a:gd name="connsiteY2395" fmla="*/ 1813426 h 1939278"/>
              <a:gd name="connsiteX2396" fmla="*/ 901588 w 6170723"/>
              <a:gd name="connsiteY2396" fmla="*/ 1836302 h 1939278"/>
              <a:gd name="connsiteX2397" fmla="*/ 899811 w 6170723"/>
              <a:gd name="connsiteY2397" fmla="*/ 1844578 h 1939278"/>
              <a:gd name="connsiteX2398" fmla="*/ 722883 w 6170723"/>
              <a:gd name="connsiteY2398" fmla="*/ 1902501 h 1939278"/>
              <a:gd name="connsiteX2399" fmla="*/ 554195 w 6170723"/>
              <a:gd name="connsiteY2399" fmla="*/ 1937467 h 1939278"/>
              <a:gd name="connsiteX2400" fmla="*/ 1008036 w 6170723"/>
              <a:gd name="connsiteY2400" fmla="*/ 1779323 h 1939278"/>
              <a:gd name="connsiteX2401" fmla="*/ 1022062 w 6170723"/>
              <a:gd name="connsiteY2401" fmla="*/ 1782783 h 1939278"/>
              <a:gd name="connsiteX2402" fmla="*/ 1015556 w 6170723"/>
              <a:gd name="connsiteY2402" fmla="*/ 1772765 h 1939278"/>
              <a:gd name="connsiteX2403" fmla="*/ 1121135 w 6170723"/>
              <a:gd name="connsiteY2403" fmla="*/ 1707971 h 1939278"/>
              <a:gd name="connsiteX2404" fmla="*/ 1186219 w 6170723"/>
              <a:gd name="connsiteY2404" fmla="*/ 1645596 h 1939278"/>
              <a:gd name="connsiteX2405" fmla="*/ 1216740 w 6170723"/>
              <a:gd name="connsiteY2405" fmla="*/ 1587650 h 1939278"/>
              <a:gd name="connsiteX2406" fmla="*/ 1052245 w 6170723"/>
              <a:gd name="connsiteY2406" fmla="*/ 1678974 h 1939278"/>
              <a:gd name="connsiteX2407" fmla="*/ 1060980 w 6170723"/>
              <a:gd name="connsiteY2407" fmla="*/ 1683357 h 1939278"/>
              <a:gd name="connsiteX2408" fmla="*/ 741106 w 6170723"/>
              <a:gd name="connsiteY2408" fmla="*/ 1808134 h 1939278"/>
              <a:gd name="connsiteX2409" fmla="*/ 699975 w 6170723"/>
              <a:gd name="connsiteY2409" fmla="*/ 1825595 h 1939278"/>
              <a:gd name="connsiteX2410" fmla="*/ 689713 w 6170723"/>
              <a:gd name="connsiteY2410" fmla="*/ 1820818 h 1939278"/>
              <a:gd name="connsiteX2411" fmla="*/ 722834 w 6170723"/>
              <a:gd name="connsiteY2411" fmla="*/ 1813578 h 1939278"/>
              <a:gd name="connsiteX2412" fmla="*/ 810132 w 6170723"/>
              <a:gd name="connsiteY2412" fmla="*/ 1778390 h 1939278"/>
              <a:gd name="connsiteX2413" fmla="*/ 715596 w 6170723"/>
              <a:gd name="connsiteY2413" fmla="*/ 1801239 h 1939278"/>
              <a:gd name="connsiteX2414" fmla="*/ 772473 w 6170723"/>
              <a:gd name="connsiteY2414" fmla="*/ 1780642 h 1939278"/>
              <a:gd name="connsiteX2415" fmla="*/ 977007 w 6170723"/>
              <a:gd name="connsiteY2415" fmla="*/ 1705630 h 1939278"/>
              <a:gd name="connsiteX2416" fmla="*/ 1202193 w 6170723"/>
              <a:gd name="connsiteY2416" fmla="*/ 1579503 h 1939278"/>
              <a:gd name="connsiteX2417" fmla="*/ 1203970 w 6170723"/>
              <a:gd name="connsiteY2417" fmla="*/ 1571226 h 1939278"/>
              <a:gd name="connsiteX2418" fmla="*/ 1298168 w 6170723"/>
              <a:gd name="connsiteY2418" fmla="*/ 1502513 h 1939278"/>
              <a:gd name="connsiteX2419" fmla="*/ 1336706 w 6170723"/>
              <a:gd name="connsiteY2419" fmla="*/ 1465336 h 1939278"/>
              <a:gd name="connsiteX2420" fmla="*/ 1337580 w 6170723"/>
              <a:gd name="connsiteY2420" fmla="*/ 1451782 h 1939278"/>
              <a:gd name="connsiteX2421" fmla="*/ 1406669 w 6170723"/>
              <a:gd name="connsiteY2421" fmla="*/ 1375494 h 1939278"/>
              <a:gd name="connsiteX2422" fmla="*/ 1441345 w 6170723"/>
              <a:gd name="connsiteY2422" fmla="*/ 1327839 h 1939278"/>
              <a:gd name="connsiteX2423" fmla="*/ 1028568 w 6170723"/>
              <a:gd name="connsiteY2423" fmla="*/ 1491580 h 1939278"/>
              <a:gd name="connsiteX2424" fmla="*/ 1004327 w 6170723"/>
              <a:gd name="connsiteY2424" fmla="*/ 1491823 h 1939278"/>
              <a:gd name="connsiteX2425" fmla="*/ 909336 w 6170723"/>
              <a:gd name="connsiteY2425" fmla="*/ 1512034 h 1939278"/>
              <a:gd name="connsiteX2426" fmla="*/ 1305855 w 6170723"/>
              <a:gd name="connsiteY2426" fmla="*/ 1371837 h 1939278"/>
              <a:gd name="connsiteX2427" fmla="*/ 944281 w 6170723"/>
              <a:gd name="connsiteY2427" fmla="*/ 1445353 h 1939278"/>
              <a:gd name="connsiteX2428" fmla="*/ 1415140 w 6170723"/>
              <a:gd name="connsiteY2428" fmla="*/ 1314692 h 1939278"/>
              <a:gd name="connsiteX2429" fmla="*/ 1398121 w 6170723"/>
              <a:gd name="connsiteY2429" fmla="*/ 1308567 h 1939278"/>
              <a:gd name="connsiteX2430" fmla="*/ 1443913 w 6170723"/>
              <a:gd name="connsiteY2430" fmla="*/ 1283856 h 1939278"/>
              <a:gd name="connsiteX2431" fmla="*/ 1364617 w 6170723"/>
              <a:gd name="connsiteY2431" fmla="*/ 1321107 h 1939278"/>
              <a:gd name="connsiteX2432" fmla="*/ 1220776 w 6170723"/>
              <a:gd name="connsiteY2432" fmla="*/ 1361314 h 1939278"/>
              <a:gd name="connsiteX2433" fmla="*/ 1171470 w 6170723"/>
              <a:gd name="connsiteY2433" fmla="*/ 1378671 h 1939278"/>
              <a:gd name="connsiteX2434" fmla="*/ 1167314 w 6170723"/>
              <a:gd name="connsiteY2434" fmla="*/ 1368383 h 1939278"/>
              <a:gd name="connsiteX2435" fmla="*/ 1156836 w 6170723"/>
              <a:gd name="connsiteY2435" fmla="*/ 1369740 h 1939278"/>
              <a:gd name="connsiteX2436" fmla="*/ 1153317 w 6170723"/>
              <a:gd name="connsiteY2436" fmla="*/ 1383756 h 1939278"/>
              <a:gd name="connsiteX2437" fmla="*/ 1019801 w 6170723"/>
              <a:gd name="connsiteY2437" fmla="*/ 1398403 h 1939278"/>
              <a:gd name="connsiteX2438" fmla="*/ 622421 w 6170723"/>
              <a:gd name="connsiteY2438" fmla="*/ 1425208 h 1939278"/>
              <a:gd name="connsiteX2439" fmla="*/ 567741 w 6170723"/>
              <a:gd name="connsiteY2439" fmla="*/ 1421336 h 1939278"/>
              <a:gd name="connsiteX2440" fmla="*/ 1146064 w 6170723"/>
              <a:gd name="connsiteY2440" fmla="*/ 1371289 h 1939278"/>
              <a:gd name="connsiteX2441" fmla="*/ 912456 w 6170723"/>
              <a:gd name="connsiteY2441" fmla="*/ 1344526 h 1939278"/>
              <a:gd name="connsiteX2442" fmla="*/ 767481 w 6170723"/>
              <a:gd name="connsiteY2442" fmla="*/ 1311731 h 1939278"/>
              <a:gd name="connsiteX2443" fmla="*/ 755493 w 6170723"/>
              <a:gd name="connsiteY2443" fmla="*/ 1302342 h 1939278"/>
              <a:gd name="connsiteX2444" fmla="*/ 508041 w 6170723"/>
              <a:gd name="connsiteY2444" fmla="*/ 1315151 h 1939278"/>
              <a:gd name="connsiteX2445" fmla="*/ 492951 w 6170723"/>
              <a:gd name="connsiteY2445" fmla="*/ 1324951 h 1939278"/>
              <a:gd name="connsiteX2446" fmla="*/ 416304 w 6170723"/>
              <a:gd name="connsiteY2446" fmla="*/ 1340373 h 1939278"/>
              <a:gd name="connsiteX2447" fmla="*/ 296809 w 6170723"/>
              <a:gd name="connsiteY2447" fmla="*/ 1379850 h 1939278"/>
              <a:gd name="connsiteX2448" fmla="*/ 261981 w 6170723"/>
              <a:gd name="connsiteY2448" fmla="*/ 1403305 h 1939278"/>
              <a:gd name="connsiteX2449" fmla="*/ 186048 w 6170723"/>
              <a:gd name="connsiteY2449" fmla="*/ 1423709 h 1939278"/>
              <a:gd name="connsiteX2450" fmla="*/ 48105 w 6170723"/>
              <a:gd name="connsiteY2450" fmla="*/ 1468463 h 1939278"/>
              <a:gd name="connsiteX2451" fmla="*/ 22664 w 6170723"/>
              <a:gd name="connsiteY2451" fmla="*/ 1485404 h 1939278"/>
              <a:gd name="connsiteX2452" fmla="*/ 0 w 6170723"/>
              <a:gd name="connsiteY2452" fmla="*/ 1492114 h 1939278"/>
              <a:gd name="connsiteX2453" fmla="*/ 0 w 6170723"/>
              <a:gd name="connsiteY2453" fmla="*/ 1440523 h 1939278"/>
              <a:gd name="connsiteX2454" fmla="*/ 24849 w 6170723"/>
              <a:gd name="connsiteY2454" fmla="*/ 1442614 h 1939278"/>
              <a:gd name="connsiteX2455" fmla="*/ 55612 w 6170723"/>
              <a:gd name="connsiteY2455" fmla="*/ 1434681 h 1939278"/>
              <a:gd name="connsiteX2456" fmla="*/ 67148 w 6170723"/>
              <a:gd name="connsiteY2456" fmla="*/ 1441434 h 1939278"/>
              <a:gd name="connsiteX2457" fmla="*/ 226342 w 6170723"/>
              <a:gd name="connsiteY2457" fmla="*/ 1393772 h 1939278"/>
              <a:gd name="connsiteX2458" fmla="*/ 286581 w 6170723"/>
              <a:gd name="connsiteY2458" fmla="*/ 1356327 h 1939278"/>
              <a:gd name="connsiteX2459" fmla="*/ 493164 w 6170723"/>
              <a:gd name="connsiteY2459" fmla="*/ 1299760 h 1939278"/>
              <a:gd name="connsiteX2460" fmla="*/ 556079 w 6170723"/>
              <a:gd name="connsiteY2460" fmla="*/ 1283878 h 1939278"/>
              <a:gd name="connsiteX2461" fmla="*/ 550336 w 6170723"/>
              <a:gd name="connsiteY2461" fmla="*/ 1288941 h 1939278"/>
              <a:gd name="connsiteX2462" fmla="*/ 576164 w 6170723"/>
              <a:gd name="connsiteY2462" fmla="*/ 1280129 h 1939278"/>
              <a:gd name="connsiteX2463" fmla="*/ 567428 w 6170723"/>
              <a:gd name="connsiteY2463" fmla="*/ 1275746 h 1939278"/>
              <a:gd name="connsiteX2464" fmla="*/ 625625 w 6170723"/>
              <a:gd name="connsiteY2464" fmla="*/ 1265604 h 1939278"/>
              <a:gd name="connsiteX2465" fmla="*/ 613527 w 6170723"/>
              <a:gd name="connsiteY2465" fmla="*/ 1278069 h 1939278"/>
              <a:gd name="connsiteX2466" fmla="*/ 982922 w 6170723"/>
              <a:gd name="connsiteY2466" fmla="*/ 1330604 h 1939278"/>
              <a:gd name="connsiteX2467" fmla="*/ 1128614 w 6170723"/>
              <a:gd name="connsiteY2467" fmla="*/ 1347011 h 1939278"/>
              <a:gd name="connsiteX2468" fmla="*/ 1353415 w 6170723"/>
              <a:gd name="connsiteY2468" fmla="*/ 1304503 h 1939278"/>
              <a:gd name="connsiteX2469" fmla="*/ 1477750 w 6170723"/>
              <a:gd name="connsiteY2469" fmla="*/ 1261464 h 1939278"/>
              <a:gd name="connsiteX2470" fmla="*/ 1467689 w 6170723"/>
              <a:gd name="connsiteY2470" fmla="*/ 1267997 h 1939278"/>
              <a:gd name="connsiteX2471" fmla="*/ 1573801 w 6170723"/>
              <a:gd name="connsiteY2471" fmla="*/ 1165151 h 1939278"/>
              <a:gd name="connsiteX2472" fmla="*/ 1624250 w 6170723"/>
              <a:gd name="connsiteY2472" fmla="*/ 1093847 h 1939278"/>
              <a:gd name="connsiteX2473" fmla="*/ 1654958 w 6170723"/>
              <a:gd name="connsiteY2473" fmla="*/ 1057567 h 1939278"/>
              <a:gd name="connsiteX2474" fmla="*/ 1670916 w 6170723"/>
              <a:gd name="connsiteY2474" fmla="*/ 1055582 h 1939278"/>
              <a:gd name="connsiteX2475" fmla="*/ 1711496 w 6170723"/>
              <a:gd name="connsiteY2475" fmla="*/ 991105 h 1939278"/>
              <a:gd name="connsiteX2476" fmla="*/ 1712935 w 6170723"/>
              <a:gd name="connsiteY2476" fmla="*/ 936964 h 1939278"/>
              <a:gd name="connsiteX2477" fmla="*/ 1666503 w 6170723"/>
              <a:gd name="connsiteY2477" fmla="*/ 867408 h 1939278"/>
              <a:gd name="connsiteX2478" fmla="*/ 1078849 w 6170723"/>
              <a:gd name="connsiteY2478" fmla="*/ 864863 h 1939278"/>
              <a:gd name="connsiteX2479" fmla="*/ 1129371 w 6170723"/>
              <a:gd name="connsiteY2479" fmla="*/ 858447 h 1939278"/>
              <a:gd name="connsiteX2480" fmla="*/ 1184314 w 6170723"/>
              <a:gd name="connsiteY2480" fmla="*/ 843295 h 1939278"/>
              <a:gd name="connsiteX2481" fmla="*/ 1176639 w 6170723"/>
              <a:gd name="connsiteY2481" fmla="*/ 847023 h 1939278"/>
              <a:gd name="connsiteX2482" fmla="*/ 1188020 w 6170723"/>
              <a:gd name="connsiteY2482" fmla="*/ 850944 h 1939278"/>
              <a:gd name="connsiteX2483" fmla="*/ 1208140 w 6170723"/>
              <a:gd name="connsiteY2483" fmla="*/ 837878 h 1939278"/>
              <a:gd name="connsiteX2484" fmla="*/ 1203718 w 6170723"/>
              <a:gd name="connsiteY2484" fmla="*/ 846615 h 1939278"/>
              <a:gd name="connsiteX2485" fmla="*/ 1267396 w 6170723"/>
              <a:gd name="connsiteY2485" fmla="*/ 835844 h 1939278"/>
              <a:gd name="connsiteX2486" fmla="*/ 1248341 w 6170723"/>
              <a:gd name="connsiteY2486" fmla="*/ 835651 h 1939278"/>
              <a:gd name="connsiteX2487" fmla="*/ 1293833 w 6170723"/>
              <a:gd name="connsiteY2487" fmla="*/ 832501 h 1939278"/>
              <a:gd name="connsiteX2488" fmla="*/ 1308466 w 6170723"/>
              <a:gd name="connsiteY2488" fmla="*/ 841432 h 1939278"/>
              <a:gd name="connsiteX2489" fmla="*/ 1616044 w 6170723"/>
              <a:gd name="connsiteY2489" fmla="*/ 834403 h 1939278"/>
              <a:gd name="connsiteX2490" fmla="*/ 1443734 w 6170723"/>
              <a:gd name="connsiteY2490" fmla="*/ 778305 h 1939278"/>
              <a:gd name="connsiteX2491" fmla="*/ 1037354 w 6170723"/>
              <a:gd name="connsiteY2491" fmla="*/ 819753 h 1939278"/>
              <a:gd name="connsiteX2492" fmla="*/ 812553 w 6170723"/>
              <a:gd name="connsiteY2492" fmla="*/ 862261 h 1939278"/>
              <a:gd name="connsiteX2493" fmla="*/ 1206499 w 6170723"/>
              <a:gd name="connsiteY2493" fmla="*/ 787413 h 1939278"/>
              <a:gd name="connsiteX2494" fmla="*/ 1392922 w 6170723"/>
              <a:gd name="connsiteY2494" fmla="*/ 763543 h 1939278"/>
              <a:gd name="connsiteX2495" fmla="*/ 1157952 w 6170723"/>
              <a:gd name="connsiteY2495" fmla="*/ 680269 h 1939278"/>
              <a:gd name="connsiteX2496" fmla="*/ 1145246 w 6170723"/>
              <a:gd name="connsiteY2496" fmla="*/ 687264 h 1939278"/>
              <a:gd name="connsiteX2497" fmla="*/ 1092948 w 6170723"/>
              <a:gd name="connsiteY2497" fmla="*/ 701955 h 1939278"/>
              <a:gd name="connsiteX2498" fmla="*/ 982452 w 6170723"/>
              <a:gd name="connsiteY2498" fmla="*/ 726789 h 1939278"/>
              <a:gd name="connsiteX2499" fmla="*/ 777689 w 6170723"/>
              <a:gd name="connsiteY2499" fmla="*/ 734079 h 1939278"/>
              <a:gd name="connsiteX2500" fmla="*/ 683310 w 6170723"/>
              <a:gd name="connsiteY2500" fmla="*/ 759762 h 1939278"/>
              <a:gd name="connsiteX2501" fmla="*/ 451545 w 6170723"/>
              <a:gd name="connsiteY2501" fmla="*/ 810982 h 1939278"/>
              <a:gd name="connsiteX2502" fmla="*/ 441937 w 6170723"/>
              <a:gd name="connsiteY2502" fmla="*/ 820155 h 1939278"/>
              <a:gd name="connsiteX2503" fmla="*/ 268712 w 6170723"/>
              <a:gd name="connsiteY2503" fmla="*/ 885726 h 1939278"/>
              <a:gd name="connsiteX2504" fmla="*/ 249656 w 6170723"/>
              <a:gd name="connsiteY2504" fmla="*/ 885533 h 1939278"/>
              <a:gd name="connsiteX2505" fmla="*/ 228823 w 6170723"/>
              <a:gd name="connsiteY2505" fmla="*/ 893616 h 1939278"/>
              <a:gd name="connsiteX2506" fmla="*/ 126080 w 6170723"/>
              <a:gd name="connsiteY2506" fmla="*/ 958244 h 1939278"/>
              <a:gd name="connsiteX2507" fmla="*/ 87699 w 6170723"/>
              <a:gd name="connsiteY2507" fmla="*/ 998251 h 1939278"/>
              <a:gd name="connsiteX2508" fmla="*/ 34418 w 6170723"/>
              <a:gd name="connsiteY2508" fmla="*/ 1048352 h 1939278"/>
              <a:gd name="connsiteX2509" fmla="*/ 36797 w 6170723"/>
              <a:gd name="connsiteY2509" fmla="*/ 1066916 h 1939278"/>
              <a:gd name="connsiteX2510" fmla="*/ 18801 w 6170723"/>
              <a:gd name="connsiteY2510" fmla="*/ 1074832 h 1939278"/>
              <a:gd name="connsiteX2511" fmla="*/ 24248 w 6170723"/>
              <a:gd name="connsiteY2511" fmla="*/ 1076741 h 1939278"/>
              <a:gd name="connsiteX2512" fmla="*/ 1406 w 6170723"/>
              <a:gd name="connsiteY2512" fmla="*/ 1096550 h 1939278"/>
              <a:gd name="connsiteX2513" fmla="*/ 0 w 6170723"/>
              <a:gd name="connsiteY2513" fmla="*/ 1098968 h 1939278"/>
              <a:gd name="connsiteX2514" fmla="*/ 0 w 6170723"/>
              <a:gd name="connsiteY2514" fmla="*/ 1058246 h 1939278"/>
              <a:gd name="connsiteX2515" fmla="*/ 1962 w 6170723"/>
              <a:gd name="connsiteY2515" fmla="*/ 1056757 h 1939278"/>
              <a:gd name="connsiteX2516" fmla="*/ 40742 w 6170723"/>
              <a:gd name="connsiteY2516" fmla="*/ 1015338 h 1939278"/>
              <a:gd name="connsiteX2517" fmla="*/ 3519 w 6170723"/>
              <a:gd name="connsiteY2517" fmla="*/ 1038830 h 1939278"/>
              <a:gd name="connsiteX2518" fmla="*/ 0 w 6170723"/>
              <a:gd name="connsiteY2518" fmla="*/ 1041973 h 1939278"/>
              <a:gd name="connsiteX2519" fmla="*/ 0 w 6170723"/>
              <a:gd name="connsiteY2519" fmla="*/ 1004370 h 1939278"/>
              <a:gd name="connsiteX2520" fmla="*/ 24385 w 6170723"/>
              <a:gd name="connsiteY2520" fmla="*/ 997682 h 1939278"/>
              <a:gd name="connsiteX2521" fmla="*/ 33634 w 6170723"/>
              <a:gd name="connsiteY2521" fmla="*/ 978479 h 1939278"/>
              <a:gd name="connsiteX2522" fmla="*/ 0 w 6170723"/>
              <a:gd name="connsiteY2522" fmla="*/ 1004010 h 1939278"/>
              <a:gd name="connsiteX2523" fmla="*/ 0 w 6170723"/>
              <a:gd name="connsiteY2523" fmla="*/ 995887 h 1939278"/>
              <a:gd name="connsiteX2524" fmla="*/ 18362 w 6170723"/>
              <a:gd name="connsiteY2524" fmla="*/ 974886 h 1939278"/>
              <a:gd name="connsiteX2525" fmla="*/ 65082 w 6170723"/>
              <a:gd name="connsiteY2525" fmla="*/ 966017 h 1939278"/>
              <a:gd name="connsiteX2526" fmla="*/ 40574 w 6170723"/>
              <a:gd name="connsiteY2526" fmla="*/ 985283 h 1939278"/>
              <a:gd name="connsiteX2527" fmla="*/ 85458 w 6170723"/>
              <a:gd name="connsiteY2527" fmla="*/ 976662 h 1939278"/>
              <a:gd name="connsiteX2528" fmla="*/ 102134 w 6170723"/>
              <a:gd name="connsiteY2528" fmla="*/ 958294 h 1939278"/>
              <a:gd name="connsiteX2529" fmla="*/ 170766 w 6170723"/>
              <a:gd name="connsiteY2529" fmla="*/ 900736 h 1939278"/>
              <a:gd name="connsiteX2530" fmla="*/ 343122 w 6170723"/>
              <a:gd name="connsiteY2530" fmla="*/ 827349 h 1939278"/>
              <a:gd name="connsiteX2531" fmla="*/ 575864 w 6170723"/>
              <a:gd name="connsiteY2531" fmla="*/ 762087 h 1939278"/>
              <a:gd name="connsiteX2532" fmla="*/ 775259 w 6170723"/>
              <a:gd name="connsiteY2532" fmla="*/ 712198 h 1939278"/>
              <a:gd name="connsiteX2533" fmla="*/ 1019910 w 6170723"/>
              <a:gd name="connsiteY2533" fmla="*/ 697019 h 1939278"/>
              <a:gd name="connsiteX2534" fmla="*/ 1151046 w 6170723"/>
              <a:gd name="connsiteY2534" fmla="*/ 663806 h 1939278"/>
              <a:gd name="connsiteX2535" fmla="*/ 1258627 w 6170723"/>
              <a:gd name="connsiteY2535" fmla="*/ 679826 h 1939278"/>
              <a:gd name="connsiteX2536" fmla="*/ 1466709 w 6170723"/>
              <a:gd name="connsiteY2536" fmla="*/ 763804 h 1939278"/>
              <a:gd name="connsiteX2537" fmla="*/ 1480022 w 6170723"/>
              <a:gd name="connsiteY2537" fmla="*/ 762280 h 1939278"/>
              <a:gd name="connsiteX2538" fmla="*/ 1538667 w 6170723"/>
              <a:gd name="connsiteY2538" fmla="*/ 776146 h 1939278"/>
              <a:gd name="connsiteX2539" fmla="*/ 1539726 w 6170723"/>
              <a:gd name="connsiteY2539" fmla="*/ 784255 h 1939278"/>
              <a:gd name="connsiteX2540" fmla="*/ 1674375 w 6170723"/>
              <a:gd name="connsiteY2540" fmla="*/ 842606 h 1939278"/>
              <a:gd name="connsiteX2541" fmla="*/ 1696836 w 6170723"/>
              <a:gd name="connsiteY2541" fmla="*/ 872010 h 1939278"/>
              <a:gd name="connsiteX2542" fmla="*/ 1729090 w 6170723"/>
              <a:gd name="connsiteY2542" fmla="*/ 913905 h 1939278"/>
              <a:gd name="connsiteX2543" fmla="*/ 1719441 w 6170723"/>
              <a:gd name="connsiteY2543" fmla="*/ 1031192 h 1939278"/>
              <a:gd name="connsiteX2544" fmla="*/ 1601493 w 6170723"/>
              <a:gd name="connsiteY2544" fmla="*/ 1148845 h 1939278"/>
              <a:gd name="connsiteX2545" fmla="*/ 1572749 w 6170723"/>
              <a:gd name="connsiteY2545" fmla="*/ 1198512 h 1939278"/>
              <a:gd name="connsiteX2546" fmla="*/ 1559591 w 6170723"/>
              <a:gd name="connsiteY2546" fmla="*/ 1202867 h 1939278"/>
              <a:gd name="connsiteX2547" fmla="*/ 1525099 w 6170723"/>
              <a:gd name="connsiteY2547" fmla="*/ 1272190 h 1939278"/>
              <a:gd name="connsiteX2548" fmla="*/ 1481537 w 6170723"/>
              <a:gd name="connsiteY2548" fmla="*/ 1291264 h 1939278"/>
              <a:gd name="connsiteX2549" fmla="*/ 1490688 w 6170723"/>
              <a:gd name="connsiteY2549" fmla="*/ 1300822 h 1939278"/>
              <a:gd name="connsiteX2550" fmla="*/ 1475338 w 6170723"/>
              <a:gd name="connsiteY2550" fmla="*/ 1308277 h 1939278"/>
              <a:gd name="connsiteX2551" fmla="*/ 1420199 w 6170723"/>
              <a:gd name="connsiteY2551" fmla="*/ 1407344 h 1939278"/>
              <a:gd name="connsiteX2552" fmla="*/ 1382270 w 6170723"/>
              <a:gd name="connsiteY2552" fmla="*/ 1449991 h 1939278"/>
              <a:gd name="connsiteX2553" fmla="*/ 1355986 w 6170723"/>
              <a:gd name="connsiteY2553" fmla="*/ 1477534 h 1939278"/>
              <a:gd name="connsiteX2554" fmla="*/ 1314959 w 6170723"/>
              <a:gd name="connsiteY2554" fmla="*/ 1518002 h 1939278"/>
              <a:gd name="connsiteX2555" fmla="*/ 1226549 w 6170723"/>
              <a:gd name="connsiteY2555" fmla="*/ 1613120 h 1939278"/>
              <a:gd name="connsiteX2556" fmla="*/ 1249466 w 6170723"/>
              <a:gd name="connsiteY2556" fmla="*/ 1623795 h 1939278"/>
              <a:gd name="connsiteX2557" fmla="*/ 1446775 w 6170723"/>
              <a:gd name="connsiteY2557" fmla="*/ 1555150 h 1939278"/>
              <a:gd name="connsiteX2558" fmla="*/ 1461410 w 6170723"/>
              <a:gd name="connsiteY2558" fmla="*/ 1564079 h 1939278"/>
              <a:gd name="connsiteX2559" fmla="*/ 1454793 w 6170723"/>
              <a:gd name="connsiteY2559" fmla="*/ 1575916 h 1939278"/>
              <a:gd name="connsiteX2560" fmla="*/ 1675779 w 6170723"/>
              <a:gd name="connsiteY2560" fmla="*/ 1547617 h 1939278"/>
              <a:gd name="connsiteX2561" fmla="*/ 1845303 w 6170723"/>
              <a:gd name="connsiteY2561" fmla="*/ 1453028 h 1939278"/>
              <a:gd name="connsiteX2562" fmla="*/ 1899036 w 6170723"/>
              <a:gd name="connsiteY2562" fmla="*/ 1405566 h 1939278"/>
              <a:gd name="connsiteX2563" fmla="*/ 1793794 w 6170723"/>
              <a:gd name="connsiteY2563" fmla="*/ 1516224 h 1939278"/>
              <a:gd name="connsiteX2564" fmla="*/ 1904399 w 6170723"/>
              <a:gd name="connsiteY2564" fmla="*/ 1469532 h 1939278"/>
              <a:gd name="connsiteX2565" fmla="*/ 1882090 w 6170723"/>
              <a:gd name="connsiteY2565" fmla="*/ 1464330 h 1939278"/>
              <a:gd name="connsiteX2566" fmla="*/ 1930076 w 6170723"/>
              <a:gd name="connsiteY2566" fmla="*/ 1436519 h 1939278"/>
              <a:gd name="connsiteX2567" fmla="*/ 1915894 w 6170723"/>
              <a:gd name="connsiteY2567" fmla="*/ 1430228 h 1939278"/>
              <a:gd name="connsiteX2568" fmla="*/ 1935106 w 6170723"/>
              <a:gd name="connsiteY2568" fmla="*/ 1433253 h 1939278"/>
              <a:gd name="connsiteX2569" fmla="*/ 1992244 w 6170723"/>
              <a:gd name="connsiteY2569" fmla="*/ 1414997 h 1939278"/>
              <a:gd name="connsiteX2570" fmla="*/ 2001094 w 6170723"/>
              <a:gd name="connsiteY2570" fmla="*/ 1376154 h 1939278"/>
              <a:gd name="connsiteX2571" fmla="*/ 1986459 w 6170723"/>
              <a:gd name="connsiteY2571" fmla="*/ 1367223 h 1939278"/>
              <a:gd name="connsiteX2572" fmla="*/ 2004394 w 6170723"/>
              <a:gd name="connsiteY2572" fmla="*/ 1251679 h 1939278"/>
              <a:gd name="connsiteX2573" fmla="*/ 2059385 w 6170723"/>
              <a:gd name="connsiteY2573" fmla="*/ 1107042 h 1939278"/>
              <a:gd name="connsiteX2574" fmla="*/ 2100074 w 6170723"/>
              <a:gd name="connsiteY2574" fmla="*/ 1020709 h 1939278"/>
              <a:gd name="connsiteX2575" fmla="*/ 2167313 w 6170723"/>
              <a:gd name="connsiteY2575" fmla="*/ 887808 h 1939278"/>
              <a:gd name="connsiteX2576" fmla="*/ 2164483 w 6170723"/>
              <a:gd name="connsiteY2576" fmla="*/ 866605 h 1939278"/>
              <a:gd name="connsiteX2577" fmla="*/ 2186453 w 6170723"/>
              <a:gd name="connsiteY2577" fmla="*/ 825943 h 1939278"/>
              <a:gd name="connsiteX2578" fmla="*/ 2186268 w 6170723"/>
              <a:gd name="connsiteY2578" fmla="*/ 804279 h 1939278"/>
              <a:gd name="connsiteX2579" fmla="*/ 2210166 w 6170723"/>
              <a:gd name="connsiteY2579" fmla="*/ 779542 h 1939278"/>
              <a:gd name="connsiteX2580" fmla="*/ 2233463 w 6170723"/>
              <a:gd name="connsiteY2580" fmla="*/ 727965 h 1939278"/>
              <a:gd name="connsiteX2581" fmla="*/ 2273587 w 6170723"/>
              <a:gd name="connsiteY2581" fmla="*/ 682218 h 1939278"/>
              <a:gd name="connsiteX2582" fmla="*/ 2336741 w 6170723"/>
              <a:gd name="connsiteY2582" fmla="*/ 603918 h 1939278"/>
              <a:gd name="connsiteX2583" fmla="*/ 2427231 w 6170723"/>
              <a:gd name="connsiteY2583" fmla="*/ 548925 h 1939278"/>
              <a:gd name="connsiteX2584" fmla="*/ 2564988 w 6170723"/>
              <a:gd name="connsiteY2584" fmla="*/ 482505 h 1939278"/>
              <a:gd name="connsiteX2585" fmla="*/ 2898621 w 6170723"/>
              <a:gd name="connsiteY2585" fmla="*/ 380214 h 1939278"/>
              <a:gd name="connsiteX2586" fmla="*/ 2905845 w 6170723"/>
              <a:gd name="connsiteY2586" fmla="*/ 373848 h 1939278"/>
              <a:gd name="connsiteX2587" fmla="*/ 3288405 w 6170723"/>
              <a:gd name="connsiteY2587" fmla="*/ 316450 h 1939278"/>
              <a:gd name="connsiteX2588" fmla="*/ 3586036 w 6170723"/>
              <a:gd name="connsiteY2588" fmla="*/ 272729 h 1939278"/>
              <a:gd name="connsiteX2589" fmla="*/ 3585162 w 6170723"/>
              <a:gd name="connsiteY2589" fmla="*/ 286283 h 1939278"/>
              <a:gd name="connsiteX2590" fmla="*/ 3735891 w 6170723"/>
              <a:gd name="connsiteY2590" fmla="*/ 193846 h 1939278"/>
              <a:gd name="connsiteX2591" fmla="*/ 3800288 w 6170723"/>
              <a:gd name="connsiteY2591" fmla="*/ 166690 h 1939278"/>
              <a:gd name="connsiteX2592" fmla="*/ 3990795 w 6170723"/>
              <a:gd name="connsiteY2592" fmla="*/ 88219 h 1939278"/>
              <a:gd name="connsiteX2593" fmla="*/ 4063626 w 6170723"/>
              <a:gd name="connsiteY2593" fmla="*/ 87006 h 1939278"/>
              <a:gd name="connsiteX2594" fmla="*/ 4275607 w 6170723"/>
              <a:gd name="connsiteY2594" fmla="*/ 94717 h 1939278"/>
              <a:gd name="connsiteX2595" fmla="*/ 4423040 w 6170723"/>
              <a:gd name="connsiteY2595" fmla="*/ 105384 h 1939278"/>
              <a:gd name="connsiteX2596" fmla="*/ 4550549 w 6170723"/>
              <a:gd name="connsiteY2596" fmla="*/ 108044 h 1939278"/>
              <a:gd name="connsiteX2597" fmla="*/ 4576112 w 6170723"/>
              <a:gd name="connsiteY2597" fmla="*/ 118256 h 1939278"/>
              <a:gd name="connsiteX2598" fmla="*/ 4783966 w 6170723"/>
              <a:gd name="connsiteY2598" fmla="*/ 134513 h 1939278"/>
              <a:gd name="connsiteX2599" fmla="*/ 4827260 w 6170723"/>
              <a:gd name="connsiteY2599" fmla="*/ 155834 h 1939278"/>
              <a:gd name="connsiteX2600" fmla="*/ 4980934 w 6170723"/>
              <a:gd name="connsiteY2600" fmla="*/ 195545 h 1939278"/>
              <a:gd name="connsiteX2601" fmla="*/ 5108895 w 6170723"/>
              <a:gd name="connsiteY2601" fmla="*/ 200843 h 1939278"/>
              <a:gd name="connsiteX2602" fmla="*/ 5334796 w 6170723"/>
              <a:gd name="connsiteY2602" fmla="*/ 58330 h 1939278"/>
              <a:gd name="connsiteX2603" fmla="*/ 5332868 w 6170723"/>
              <a:gd name="connsiteY2603" fmla="*/ 42406 h 1939278"/>
              <a:gd name="connsiteX2604" fmla="*/ 5357220 w 6170723"/>
              <a:gd name="connsiteY2604" fmla="*/ 20307 h 1939278"/>
              <a:gd name="connsiteX2605" fmla="*/ 5346557 w 6170723"/>
              <a:gd name="connsiteY2605" fmla="*/ 0 h 1939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</a:cxnLst>
            <a:rect l="l" t="t" r="r" b="b"/>
            <a:pathLst>
              <a:path w="6170723" h="1939278">
                <a:moveTo>
                  <a:pt x="130403" y="1937853"/>
                </a:moveTo>
                <a:lnTo>
                  <a:pt x="133579" y="1938333"/>
                </a:lnTo>
                <a:lnTo>
                  <a:pt x="124429" y="1938333"/>
                </a:lnTo>
                <a:close/>
                <a:moveTo>
                  <a:pt x="2230456" y="1934856"/>
                </a:moveTo>
                <a:cubicBezTo>
                  <a:pt x="2233857" y="1934585"/>
                  <a:pt x="2236859" y="1934835"/>
                  <a:pt x="2238790" y="1936513"/>
                </a:cubicBezTo>
                <a:lnTo>
                  <a:pt x="2239056" y="1938333"/>
                </a:lnTo>
                <a:lnTo>
                  <a:pt x="2222035" y="1938333"/>
                </a:lnTo>
                <a:lnTo>
                  <a:pt x="2219733" y="1936321"/>
                </a:lnTo>
                <a:cubicBezTo>
                  <a:pt x="2223257" y="1935918"/>
                  <a:pt x="2227056" y="1935127"/>
                  <a:pt x="2230456" y="1934856"/>
                </a:cubicBezTo>
                <a:close/>
                <a:moveTo>
                  <a:pt x="5718752" y="1932207"/>
                </a:moveTo>
                <a:lnTo>
                  <a:pt x="5718943" y="1932501"/>
                </a:lnTo>
                <a:lnTo>
                  <a:pt x="5718577" y="1932433"/>
                </a:lnTo>
                <a:close/>
                <a:moveTo>
                  <a:pt x="807089" y="1926578"/>
                </a:moveTo>
                <a:cubicBezTo>
                  <a:pt x="802807" y="1928731"/>
                  <a:pt x="792869" y="1926544"/>
                  <a:pt x="789635" y="1929488"/>
                </a:cubicBezTo>
                <a:cubicBezTo>
                  <a:pt x="788556" y="1930470"/>
                  <a:pt x="788223" y="1932022"/>
                  <a:pt x="789092" y="1934495"/>
                </a:cubicBezTo>
                <a:cubicBezTo>
                  <a:pt x="797707" y="1933508"/>
                  <a:pt x="805346" y="1932317"/>
                  <a:pt x="807089" y="1926578"/>
                </a:cubicBezTo>
                <a:close/>
                <a:moveTo>
                  <a:pt x="3096856" y="1920319"/>
                </a:moveTo>
                <a:cubicBezTo>
                  <a:pt x="3104779" y="1918945"/>
                  <a:pt x="3114214" y="1924365"/>
                  <a:pt x="3121929" y="1923125"/>
                </a:cubicBezTo>
                <a:cubicBezTo>
                  <a:pt x="3108753" y="1928751"/>
                  <a:pt x="3104176" y="1927533"/>
                  <a:pt x="3089558" y="1924457"/>
                </a:cubicBezTo>
                <a:cubicBezTo>
                  <a:pt x="3091743" y="1921991"/>
                  <a:pt x="3094216" y="1920777"/>
                  <a:pt x="3096856" y="1920319"/>
                </a:cubicBezTo>
                <a:close/>
                <a:moveTo>
                  <a:pt x="2203936" y="1919767"/>
                </a:moveTo>
                <a:cubicBezTo>
                  <a:pt x="2212081" y="1917410"/>
                  <a:pt x="2211766" y="1925993"/>
                  <a:pt x="2218118" y="1926058"/>
                </a:cubicBezTo>
                <a:lnTo>
                  <a:pt x="2218413" y="1925866"/>
                </a:lnTo>
                <a:cubicBezTo>
                  <a:pt x="2216029" y="1928672"/>
                  <a:pt x="2218863" y="1935628"/>
                  <a:pt x="2211346" y="1935065"/>
                </a:cubicBezTo>
                <a:cubicBezTo>
                  <a:pt x="2210790" y="1932912"/>
                  <a:pt x="2212164" y="1932438"/>
                  <a:pt x="2213539" y="1931964"/>
                </a:cubicBezTo>
                <a:cubicBezTo>
                  <a:pt x="2212462" y="1925123"/>
                  <a:pt x="2201828" y="1930772"/>
                  <a:pt x="2203936" y="1919767"/>
                </a:cubicBezTo>
                <a:close/>
                <a:moveTo>
                  <a:pt x="2357989" y="1918591"/>
                </a:moveTo>
                <a:cubicBezTo>
                  <a:pt x="2362730" y="1922006"/>
                  <a:pt x="2370264" y="1925754"/>
                  <a:pt x="2379137" y="1929680"/>
                </a:cubicBezTo>
                <a:lnTo>
                  <a:pt x="2399905" y="1938333"/>
                </a:lnTo>
                <a:lnTo>
                  <a:pt x="2384495" y="1938333"/>
                </a:lnTo>
                <a:lnTo>
                  <a:pt x="2381291" y="1936660"/>
                </a:lnTo>
                <a:cubicBezTo>
                  <a:pt x="2371307" y="1932461"/>
                  <a:pt x="2360727" y="1928963"/>
                  <a:pt x="2352958" y="1921858"/>
                </a:cubicBezTo>
                <a:cubicBezTo>
                  <a:pt x="2356734" y="1924433"/>
                  <a:pt x="2358701" y="1923575"/>
                  <a:pt x="2357989" y="1918591"/>
                </a:cubicBezTo>
                <a:close/>
                <a:moveTo>
                  <a:pt x="5133085" y="1912710"/>
                </a:moveTo>
                <a:cubicBezTo>
                  <a:pt x="5141360" y="1910635"/>
                  <a:pt x="5149935" y="1910722"/>
                  <a:pt x="5153780" y="1915347"/>
                </a:cubicBezTo>
                <a:cubicBezTo>
                  <a:pt x="5146106" y="1919074"/>
                  <a:pt x="5127675" y="1923084"/>
                  <a:pt x="5114188" y="1923044"/>
                </a:cubicBezTo>
                <a:cubicBezTo>
                  <a:pt x="5116834" y="1919022"/>
                  <a:pt x="5124810" y="1914785"/>
                  <a:pt x="5133085" y="1912710"/>
                </a:cubicBezTo>
                <a:close/>
                <a:moveTo>
                  <a:pt x="3883289" y="1912104"/>
                </a:moveTo>
                <a:cubicBezTo>
                  <a:pt x="3886204" y="1912463"/>
                  <a:pt x="3888858" y="1913148"/>
                  <a:pt x="3892034" y="1913180"/>
                </a:cubicBezTo>
                <a:cubicBezTo>
                  <a:pt x="3895826" y="1921610"/>
                  <a:pt x="3873081" y="1919624"/>
                  <a:pt x="3872978" y="1912987"/>
                </a:cubicBezTo>
                <a:cubicBezTo>
                  <a:pt x="3877199" y="1911712"/>
                  <a:pt x="3880374" y="1911745"/>
                  <a:pt x="3883289" y="1912104"/>
                </a:cubicBezTo>
                <a:close/>
                <a:moveTo>
                  <a:pt x="3283752" y="1911093"/>
                </a:moveTo>
                <a:cubicBezTo>
                  <a:pt x="3333644" y="1909538"/>
                  <a:pt x="3384137" y="1910368"/>
                  <a:pt x="3432481" y="1912908"/>
                </a:cubicBezTo>
                <a:cubicBezTo>
                  <a:pt x="3451328" y="1914074"/>
                  <a:pt x="3471635" y="1922672"/>
                  <a:pt x="3479745" y="1922851"/>
                </a:cubicBezTo>
                <a:cubicBezTo>
                  <a:pt x="3485801" y="1923108"/>
                  <a:pt x="3493895" y="1917434"/>
                  <a:pt x="3500733" y="1917600"/>
                </a:cubicBezTo>
                <a:cubicBezTo>
                  <a:pt x="3525759" y="1917269"/>
                  <a:pt x="3557030" y="1924611"/>
                  <a:pt x="3585813" y="1928124"/>
                </a:cubicBezTo>
                <a:cubicBezTo>
                  <a:pt x="3616545" y="1932046"/>
                  <a:pt x="3647749" y="1930216"/>
                  <a:pt x="3675767" y="1932550"/>
                </a:cubicBezTo>
                <a:lnTo>
                  <a:pt x="3721834" y="1938333"/>
                </a:lnTo>
                <a:lnTo>
                  <a:pt x="3576473" y="1938333"/>
                </a:lnTo>
                <a:lnTo>
                  <a:pt x="3413053" y="1924529"/>
                </a:lnTo>
                <a:cubicBezTo>
                  <a:pt x="3326976" y="1919838"/>
                  <a:pt x="3236491" y="1918481"/>
                  <a:pt x="3138634" y="1923586"/>
                </a:cubicBezTo>
                <a:cubicBezTo>
                  <a:pt x="3184570" y="1916587"/>
                  <a:pt x="3233860" y="1912648"/>
                  <a:pt x="3283752" y="1911093"/>
                </a:cubicBezTo>
                <a:close/>
                <a:moveTo>
                  <a:pt x="5485633" y="1905545"/>
                </a:moveTo>
                <a:cubicBezTo>
                  <a:pt x="5524607" y="1903696"/>
                  <a:pt x="5565376" y="1906232"/>
                  <a:pt x="5605181" y="1911331"/>
                </a:cubicBezTo>
                <a:lnTo>
                  <a:pt x="5718577" y="1932433"/>
                </a:lnTo>
                <a:lnTo>
                  <a:pt x="5714174" y="1938112"/>
                </a:lnTo>
                <a:cubicBezTo>
                  <a:pt x="5676291" y="1928360"/>
                  <a:pt x="5654573" y="1922773"/>
                  <a:pt x="5601756" y="1925653"/>
                </a:cubicBezTo>
                <a:cubicBezTo>
                  <a:pt x="5570591" y="1910700"/>
                  <a:pt x="5507992" y="1921189"/>
                  <a:pt x="5485633" y="1905545"/>
                </a:cubicBezTo>
                <a:close/>
                <a:moveTo>
                  <a:pt x="2337488" y="1902583"/>
                </a:moveTo>
                <a:cubicBezTo>
                  <a:pt x="2339663" y="1907873"/>
                  <a:pt x="2346275" y="1910283"/>
                  <a:pt x="2341801" y="1915702"/>
                </a:cubicBezTo>
                <a:lnTo>
                  <a:pt x="2341610" y="1915407"/>
                </a:lnTo>
                <a:cubicBezTo>
                  <a:pt x="2337574" y="1910487"/>
                  <a:pt x="2329463" y="1910308"/>
                  <a:pt x="2324331" y="1906937"/>
                </a:cubicBezTo>
                <a:cubicBezTo>
                  <a:pt x="2323236" y="1901365"/>
                  <a:pt x="2333747" y="1904593"/>
                  <a:pt x="2337488" y="1902583"/>
                </a:cubicBezTo>
                <a:close/>
                <a:moveTo>
                  <a:pt x="2090508" y="1902515"/>
                </a:moveTo>
                <a:cubicBezTo>
                  <a:pt x="2086106" y="1902862"/>
                  <a:pt x="2081895" y="1903503"/>
                  <a:pt x="2077197" y="1904039"/>
                </a:cubicBezTo>
                <a:cubicBezTo>
                  <a:pt x="2076463" y="1914570"/>
                  <a:pt x="2084294" y="1913675"/>
                  <a:pt x="2089637" y="1916071"/>
                </a:cubicBezTo>
                <a:cubicBezTo>
                  <a:pt x="2092561" y="1909563"/>
                  <a:pt x="2094406" y="1910459"/>
                  <a:pt x="2090508" y="1902515"/>
                </a:cubicBezTo>
                <a:close/>
                <a:moveTo>
                  <a:pt x="3774134" y="1901348"/>
                </a:moveTo>
                <a:cubicBezTo>
                  <a:pt x="3795766" y="1899030"/>
                  <a:pt x="3811323" y="1904848"/>
                  <a:pt x="3831457" y="1904760"/>
                </a:cubicBezTo>
                <a:cubicBezTo>
                  <a:pt x="3832865" y="1908872"/>
                  <a:pt x="3829629" y="1909717"/>
                  <a:pt x="3829681" y="1913035"/>
                </a:cubicBezTo>
                <a:cubicBezTo>
                  <a:pt x="3812158" y="1908076"/>
                  <a:pt x="3785582" y="1914442"/>
                  <a:pt x="3774134" y="1901348"/>
                </a:cubicBezTo>
                <a:close/>
                <a:moveTo>
                  <a:pt x="5305995" y="1897513"/>
                </a:moveTo>
                <a:cubicBezTo>
                  <a:pt x="5352982" y="1898368"/>
                  <a:pt x="5398976" y="1902958"/>
                  <a:pt x="5441431" y="1900315"/>
                </a:cubicBezTo>
                <a:cubicBezTo>
                  <a:pt x="5440420" y="1902646"/>
                  <a:pt x="5439115" y="1905171"/>
                  <a:pt x="5439654" y="1908591"/>
                </a:cubicBezTo>
                <a:cubicBezTo>
                  <a:pt x="5335462" y="1915925"/>
                  <a:pt x="5262497" y="1898791"/>
                  <a:pt x="5164603" y="1917115"/>
                </a:cubicBezTo>
                <a:cubicBezTo>
                  <a:pt x="5211029" y="1899536"/>
                  <a:pt x="5259008" y="1896657"/>
                  <a:pt x="5305995" y="1897513"/>
                </a:cubicBezTo>
                <a:close/>
                <a:moveTo>
                  <a:pt x="437451" y="1884666"/>
                </a:moveTo>
                <a:cubicBezTo>
                  <a:pt x="432871" y="1897694"/>
                  <a:pt x="399056" y="1904572"/>
                  <a:pt x="378537" y="1911195"/>
                </a:cubicBezTo>
                <a:cubicBezTo>
                  <a:pt x="339657" y="1923875"/>
                  <a:pt x="289936" y="1928933"/>
                  <a:pt x="240858" y="1936924"/>
                </a:cubicBezTo>
                <a:lnTo>
                  <a:pt x="228289" y="1938333"/>
                </a:lnTo>
                <a:lnTo>
                  <a:pt x="149378" y="1938333"/>
                </a:lnTo>
                <a:lnTo>
                  <a:pt x="149420" y="1938229"/>
                </a:lnTo>
                <a:cubicBezTo>
                  <a:pt x="149102" y="1935554"/>
                  <a:pt x="149234" y="1933165"/>
                  <a:pt x="154297" y="1934485"/>
                </a:cubicBezTo>
                <a:cubicBezTo>
                  <a:pt x="241557" y="1928931"/>
                  <a:pt x="330314" y="1914023"/>
                  <a:pt x="402888" y="1889096"/>
                </a:cubicBezTo>
                <a:cubicBezTo>
                  <a:pt x="415367" y="1884345"/>
                  <a:pt x="431899" y="1890366"/>
                  <a:pt x="437451" y="1884666"/>
                </a:cubicBezTo>
                <a:close/>
                <a:moveTo>
                  <a:pt x="2288521" y="1881595"/>
                </a:moveTo>
                <a:cubicBezTo>
                  <a:pt x="2302008" y="1881634"/>
                  <a:pt x="2308723" y="1890679"/>
                  <a:pt x="2320016" y="1893819"/>
                </a:cubicBezTo>
                <a:cubicBezTo>
                  <a:pt x="2308546" y="1903363"/>
                  <a:pt x="2294366" y="1889949"/>
                  <a:pt x="2288521" y="1881595"/>
                </a:cubicBezTo>
                <a:close/>
                <a:moveTo>
                  <a:pt x="2171198" y="1875986"/>
                </a:moveTo>
                <a:cubicBezTo>
                  <a:pt x="2178814" y="1881488"/>
                  <a:pt x="2180673" y="1900625"/>
                  <a:pt x="2193411" y="1896437"/>
                </a:cubicBezTo>
                <a:cubicBezTo>
                  <a:pt x="2196265" y="1902125"/>
                  <a:pt x="2195516" y="1906801"/>
                  <a:pt x="2203172" y="1911465"/>
                </a:cubicBezTo>
                <a:cubicBezTo>
                  <a:pt x="2188829" y="1923712"/>
                  <a:pt x="2171625" y="1888800"/>
                  <a:pt x="2161048" y="1876398"/>
                </a:cubicBezTo>
                <a:cubicBezTo>
                  <a:pt x="2165482" y="1873833"/>
                  <a:pt x="2168660" y="1874152"/>
                  <a:pt x="2171198" y="1875986"/>
                </a:cubicBezTo>
                <a:close/>
                <a:moveTo>
                  <a:pt x="3290710" y="1875951"/>
                </a:moveTo>
                <a:cubicBezTo>
                  <a:pt x="3386780" y="1874794"/>
                  <a:pt x="3484277" y="1883669"/>
                  <a:pt x="3569519" y="1884241"/>
                </a:cubicBezTo>
                <a:cubicBezTo>
                  <a:pt x="3570875" y="1892158"/>
                  <a:pt x="3591620" y="1883294"/>
                  <a:pt x="3584153" y="1893171"/>
                </a:cubicBezTo>
                <a:cubicBezTo>
                  <a:pt x="3638853" y="1881528"/>
                  <a:pt x="3701115" y="1895137"/>
                  <a:pt x="3760858" y="1900330"/>
                </a:cubicBezTo>
                <a:cubicBezTo>
                  <a:pt x="3750413" y="1913396"/>
                  <a:pt x="3739818" y="1902263"/>
                  <a:pt x="3728490" y="1901661"/>
                </a:cubicBezTo>
                <a:cubicBezTo>
                  <a:pt x="3584814" y="1894836"/>
                  <a:pt x="3424312" y="1882182"/>
                  <a:pt x="3255296" y="1884273"/>
                </a:cubicBezTo>
                <a:cubicBezTo>
                  <a:pt x="3239163" y="1884695"/>
                  <a:pt x="3193810" y="1891943"/>
                  <a:pt x="3190142" y="1881759"/>
                </a:cubicBezTo>
                <a:cubicBezTo>
                  <a:pt x="3178636" y="1886715"/>
                  <a:pt x="3163078" y="1888021"/>
                  <a:pt x="3147902" y="1889916"/>
                </a:cubicBezTo>
                <a:cubicBezTo>
                  <a:pt x="3156538" y="1873416"/>
                  <a:pt x="3192230" y="1879144"/>
                  <a:pt x="3195623" y="1881130"/>
                </a:cubicBezTo>
                <a:cubicBezTo>
                  <a:pt x="3226822" y="1877836"/>
                  <a:pt x="3258687" y="1876336"/>
                  <a:pt x="3290710" y="1875951"/>
                </a:cubicBezTo>
                <a:close/>
                <a:moveTo>
                  <a:pt x="57500" y="1874177"/>
                </a:moveTo>
                <a:cubicBezTo>
                  <a:pt x="54906" y="1877956"/>
                  <a:pt x="55758" y="1879917"/>
                  <a:pt x="60753" y="1879186"/>
                </a:cubicBezTo>
                <a:cubicBezTo>
                  <a:pt x="44193" y="1885751"/>
                  <a:pt x="28882" y="1888572"/>
                  <a:pt x="13087" y="1890241"/>
                </a:cubicBezTo>
                <a:lnTo>
                  <a:pt x="0" y="1891314"/>
                </a:lnTo>
                <a:lnTo>
                  <a:pt x="0" y="1881723"/>
                </a:lnTo>
                <a:lnTo>
                  <a:pt x="7011" y="1880885"/>
                </a:lnTo>
                <a:cubicBezTo>
                  <a:pt x="23085" y="1880292"/>
                  <a:pt x="40157" y="1880831"/>
                  <a:pt x="57500" y="1874177"/>
                </a:cubicBezTo>
                <a:close/>
                <a:moveTo>
                  <a:pt x="2387650" y="1871894"/>
                </a:moveTo>
                <a:lnTo>
                  <a:pt x="2417913" y="1875491"/>
                </a:lnTo>
                <a:cubicBezTo>
                  <a:pt x="2405140" y="1873312"/>
                  <a:pt x="2397204" y="1874696"/>
                  <a:pt x="2387928" y="1874016"/>
                </a:cubicBezTo>
                <a:close/>
                <a:moveTo>
                  <a:pt x="5525800" y="1866262"/>
                </a:moveTo>
                <a:cubicBezTo>
                  <a:pt x="5534599" y="1866937"/>
                  <a:pt x="5543452" y="1869881"/>
                  <a:pt x="5548934" y="1872815"/>
                </a:cubicBezTo>
                <a:cubicBezTo>
                  <a:pt x="5536402" y="1881372"/>
                  <a:pt x="5518166" y="1871429"/>
                  <a:pt x="5502990" y="1873324"/>
                </a:cubicBezTo>
                <a:cubicBezTo>
                  <a:pt x="5508256" y="1867182"/>
                  <a:pt x="5517001" y="1865587"/>
                  <a:pt x="5525800" y="1866262"/>
                </a:cubicBezTo>
                <a:close/>
                <a:moveTo>
                  <a:pt x="502249" y="1866062"/>
                </a:moveTo>
                <a:lnTo>
                  <a:pt x="485272" y="1877492"/>
                </a:lnTo>
                <a:cubicBezTo>
                  <a:pt x="478240" y="1880591"/>
                  <a:pt x="470665" y="1882368"/>
                  <a:pt x="464374" y="1881426"/>
                </a:cubicBezTo>
                <a:cubicBezTo>
                  <a:pt x="469526" y="1876405"/>
                  <a:pt x="474192" y="1871280"/>
                  <a:pt x="481658" y="1868526"/>
                </a:cubicBezTo>
                <a:cubicBezTo>
                  <a:pt x="493012" y="1874350"/>
                  <a:pt x="488618" y="1870133"/>
                  <a:pt x="493794" y="1867538"/>
                </a:cubicBezTo>
                <a:close/>
                <a:moveTo>
                  <a:pt x="502907" y="1865619"/>
                </a:moveTo>
                <a:lnTo>
                  <a:pt x="503099" y="1865914"/>
                </a:lnTo>
                <a:lnTo>
                  <a:pt x="502249" y="1866062"/>
                </a:lnTo>
                <a:close/>
                <a:moveTo>
                  <a:pt x="2161625" y="1863038"/>
                </a:moveTo>
                <a:lnTo>
                  <a:pt x="2161816" y="1863332"/>
                </a:lnTo>
                <a:lnTo>
                  <a:pt x="2161539" y="1863228"/>
                </a:lnTo>
                <a:close/>
                <a:moveTo>
                  <a:pt x="4495171" y="1861123"/>
                </a:moveTo>
                <a:cubicBezTo>
                  <a:pt x="4521455" y="1860786"/>
                  <a:pt x="4553257" y="1870768"/>
                  <a:pt x="4580274" y="1873018"/>
                </a:cubicBezTo>
                <a:cubicBezTo>
                  <a:pt x="4597067" y="1874261"/>
                  <a:pt x="4613271" y="1868768"/>
                  <a:pt x="4624285" y="1877953"/>
                </a:cubicBezTo>
                <a:cubicBezTo>
                  <a:pt x="4686831" y="1871270"/>
                  <a:pt x="4723129" y="1889591"/>
                  <a:pt x="4786357" y="1876182"/>
                </a:cubicBezTo>
                <a:cubicBezTo>
                  <a:pt x="4763313" y="1888633"/>
                  <a:pt x="4819786" y="1882962"/>
                  <a:pt x="4841295" y="1882399"/>
                </a:cubicBezTo>
                <a:cubicBezTo>
                  <a:pt x="4885777" y="1881581"/>
                  <a:pt x="4931406" y="1882532"/>
                  <a:pt x="4965551" y="1880048"/>
                </a:cubicBezTo>
                <a:lnTo>
                  <a:pt x="4965255" y="1880241"/>
                </a:lnTo>
                <a:cubicBezTo>
                  <a:pt x="4939480" y="1892372"/>
                  <a:pt x="4905579" y="1891344"/>
                  <a:pt x="4872495" y="1894814"/>
                </a:cubicBezTo>
                <a:cubicBezTo>
                  <a:pt x="4831581" y="1899180"/>
                  <a:pt x="4782436" y="1898000"/>
                  <a:pt x="4740147" y="1895716"/>
                </a:cubicBezTo>
                <a:cubicBezTo>
                  <a:pt x="4646974" y="1890868"/>
                  <a:pt x="4552151" y="1878295"/>
                  <a:pt x="4471109" y="1865569"/>
                </a:cubicBezTo>
                <a:cubicBezTo>
                  <a:pt x="4478262" y="1862495"/>
                  <a:pt x="4486410" y="1861236"/>
                  <a:pt x="4495171" y="1861123"/>
                </a:cubicBezTo>
                <a:close/>
                <a:moveTo>
                  <a:pt x="5456677" y="1860147"/>
                </a:moveTo>
                <a:cubicBezTo>
                  <a:pt x="5460244" y="1860134"/>
                  <a:pt x="5462593" y="1861646"/>
                  <a:pt x="5461434" y="1867635"/>
                </a:cubicBezTo>
                <a:cubicBezTo>
                  <a:pt x="5469146" y="1861370"/>
                  <a:pt x="5489872" y="1860898"/>
                  <a:pt x="5498643" y="1862742"/>
                </a:cubicBezTo>
                <a:lnTo>
                  <a:pt x="5498834" y="1863038"/>
                </a:lnTo>
                <a:cubicBezTo>
                  <a:pt x="5491069" y="1873107"/>
                  <a:pt x="5450191" y="1874937"/>
                  <a:pt x="5444607" y="1861805"/>
                </a:cubicBezTo>
                <a:cubicBezTo>
                  <a:pt x="5448323" y="1861696"/>
                  <a:pt x="5453109" y="1860159"/>
                  <a:pt x="5456677" y="1860147"/>
                </a:cubicBezTo>
                <a:close/>
                <a:moveTo>
                  <a:pt x="5439160" y="1859895"/>
                </a:moveTo>
                <a:lnTo>
                  <a:pt x="5439649" y="1859998"/>
                </a:lnTo>
                <a:lnTo>
                  <a:pt x="5439160" y="1859896"/>
                </a:lnTo>
                <a:close/>
                <a:moveTo>
                  <a:pt x="539960" y="1857896"/>
                </a:moveTo>
                <a:cubicBezTo>
                  <a:pt x="538845" y="1860715"/>
                  <a:pt x="533050" y="1862803"/>
                  <a:pt x="537731" y="1863533"/>
                </a:cubicBezTo>
                <a:cubicBezTo>
                  <a:pt x="531464" y="1871374"/>
                  <a:pt x="514620" y="1866812"/>
                  <a:pt x="508198" y="1864697"/>
                </a:cubicBezTo>
                <a:cubicBezTo>
                  <a:pt x="516778" y="1859125"/>
                  <a:pt x="526593" y="1863225"/>
                  <a:pt x="539960" y="1857896"/>
                </a:cubicBezTo>
                <a:close/>
                <a:moveTo>
                  <a:pt x="5356661" y="1853536"/>
                </a:moveTo>
                <a:cubicBezTo>
                  <a:pt x="5382422" y="1853538"/>
                  <a:pt x="5407442" y="1854939"/>
                  <a:pt x="5431366" y="1858255"/>
                </a:cubicBezTo>
                <a:lnTo>
                  <a:pt x="5439160" y="1859896"/>
                </a:lnTo>
                <a:lnTo>
                  <a:pt x="5437228" y="1865341"/>
                </a:lnTo>
                <a:cubicBezTo>
                  <a:pt x="5264177" y="1862510"/>
                  <a:pt x="5140040" y="1877350"/>
                  <a:pt x="4979912" y="1908021"/>
                </a:cubicBezTo>
                <a:cubicBezTo>
                  <a:pt x="5005184" y="1889934"/>
                  <a:pt x="5065278" y="1884005"/>
                  <a:pt x="5114337" y="1877285"/>
                </a:cubicBezTo>
                <a:cubicBezTo>
                  <a:pt x="5195419" y="1866106"/>
                  <a:pt x="5279377" y="1853529"/>
                  <a:pt x="5356661" y="1853536"/>
                </a:cubicBezTo>
                <a:close/>
                <a:moveTo>
                  <a:pt x="2149375" y="1851301"/>
                </a:moveTo>
                <a:cubicBezTo>
                  <a:pt x="2150602" y="1854485"/>
                  <a:pt x="2151605" y="1857812"/>
                  <a:pt x="2153357" y="1860184"/>
                </a:cubicBezTo>
                <a:lnTo>
                  <a:pt x="2161539" y="1863228"/>
                </a:lnTo>
                <a:lnTo>
                  <a:pt x="2158863" y="1869170"/>
                </a:lnTo>
                <a:cubicBezTo>
                  <a:pt x="2155257" y="1870236"/>
                  <a:pt x="2149291" y="1859107"/>
                  <a:pt x="2142569" y="1862844"/>
                </a:cubicBezTo>
                <a:cubicBezTo>
                  <a:pt x="2142752" y="1860212"/>
                  <a:pt x="2142670" y="1857331"/>
                  <a:pt x="2143434" y="1855108"/>
                </a:cubicBezTo>
                <a:cubicBezTo>
                  <a:pt x="2144198" y="1852882"/>
                  <a:pt x="2145808" y="1851313"/>
                  <a:pt x="2149375" y="1851301"/>
                </a:cubicBezTo>
                <a:close/>
                <a:moveTo>
                  <a:pt x="381946" y="1849073"/>
                </a:moveTo>
                <a:cubicBezTo>
                  <a:pt x="382189" y="1852685"/>
                  <a:pt x="382623" y="1856592"/>
                  <a:pt x="385651" y="1856721"/>
                </a:cubicBezTo>
                <a:lnTo>
                  <a:pt x="385459" y="1856427"/>
                </a:lnTo>
                <a:cubicBezTo>
                  <a:pt x="320707" y="1877530"/>
                  <a:pt x="243253" y="1894942"/>
                  <a:pt x="161762" y="1908325"/>
                </a:cubicBezTo>
                <a:lnTo>
                  <a:pt x="0" y="1926414"/>
                </a:lnTo>
                <a:lnTo>
                  <a:pt x="0" y="1918040"/>
                </a:lnTo>
                <a:lnTo>
                  <a:pt x="65254" y="1913970"/>
                </a:lnTo>
                <a:cubicBezTo>
                  <a:pt x="172283" y="1899345"/>
                  <a:pt x="286991" y="1873870"/>
                  <a:pt x="381946" y="1849073"/>
                </a:cubicBezTo>
                <a:close/>
                <a:moveTo>
                  <a:pt x="4424213" y="1847962"/>
                </a:moveTo>
                <a:cubicBezTo>
                  <a:pt x="4427106" y="1849016"/>
                  <a:pt x="4430503" y="1850684"/>
                  <a:pt x="4433705" y="1848814"/>
                </a:cubicBezTo>
                <a:cubicBezTo>
                  <a:pt x="4435495" y="1860639"/>
                  <a:pt x="4420062" y="1853067"/>
                  <a:pt x="4417747" y="1850800"/>
                </a:cubicBezTo>
                <a:cubicBezTo>
                  <a:pt x="4418931" y="1846470"/>
                  <a:pt x="4421320" y="1846909"/>
                  <a:pt x="4424213" y="1847962"/>
                </a:cubicBezTo>
                <a:close/>
                <a:moveTo>
                  <a:pt x="40486" y="1846681"/>
                </a:moveTo>
                <a:cubicBezTo>
                  <a:pt x="37179" y="1852602"/>
                  <a:pt x="24474" y="1859596"/>
                  <a:pt x="20105" y="1857404"/>
                </a:cubicBezTo>
                <a:cubicBezTo>
                  <a:pt x="20178" y="1845209"/>
                  <a:pt x="31106" y="1846489"/>
                  <a:pt x="40486" y="1846681"/>
                </a:cubicBezTo>
                <a:close/>
                <a:moveTo>
                  <a:pt x="4844550" y="1844687"/>
                </a:moveTo>
                <a:lnTo>
                  <a:pt x="4845037" y="1844791"/>
                </a:lnTo>
                <a:lnTo>
                  <a:pt x="4844522" y="1844778"/>
                </a:lnTo>
                <a:close/>
                <a:moveTo>
                  <a:pt x="3086444" y="1838959"/>
                </a:moveTo>
                <a:cubicBezTo>
                  <a:pt x="3216685" y="1839804"/>
                  <a:pt x="3343906" y="1855219"/>
                  <a:pt x="3472835" y="1850673"/>
                </a:cubicBezTo>
                <a:cubicBezTo>
                  <a:pt x="3479031" y="1855030"/>
                  <a:pt x="3480421" y="1860410"/>
                  <a:pt x="3484824" y="1860065"/>
                </a:cubicBezTo>
                <a:cubicBezTo>
                  <a:pt x="3623578" y="1848301"/>
                  <a:pt x="3758206" y="1845080"/>
                  <a:pt x="3883071" y="1841078"/>
                </a:cubicBezTo>
                <a:cubicBezTo>
                  <a:pt x="3792641" y="1863774"/>
                  <a:pt x="3641448" y="1856384"/>
                  <a:pt x="3523353" y="1865627"/>
                </a:cubicBezTo>
                <a:cubicBezTo>
                  <a:pt x="3523423" y="1864116"/>
                  <a:pt x="3524531" y="1863395"/>
                  <a:pt x="3526028" y="1862946"/>
                </a:cubicBezTo>
                <a:lnTo>
                  <a:pt x="3529166" y="1862290"/>
                </a:lnTo>
                <a:lnTo>
                  <a:pt x="3531219" y="1862194"/>
                </a:lnTo>
                <a:lnTo>
                  <a:pt x="3531028" y="1861899"/>
                </a:lnTo>
                <a:lnTo>
                  <a:pt x="3529166" y="1862290"/>
                </a:lnTo>
                <a:lnTo>
                  <a:pt x="3513304" y="1863028"/>
                </a:lnTo>
                <a:cubicBezTo>
                  <a:pt x="3491537" y="1864006"/>
                  <a:pt x="3459929" y="1865130"/>
                  <a:pt x="3433850" y="1863840"/>
                </a:cubicBezTo>
                <a:cubicBezTo>
                  <a:pt x="3276202" y="1856874"/>
                  <a:pt x="3123930" y="1849767"/>
                  <a:pt x="2955021" y="1844249"/>
                </a:cubicBezTo>
                <a:cubicBezTo>
                  <a:pt x="2999281" y="1840014"/>
                  <a:pt x="3043030" y="1838677"/>
                  <a:pt x="3086444" y="1838959"/>
                </a:cubicBezTo>
                <a:close/>
                <a:moveTo>
                  <a:pt x="90400" y="1834796"/>
                </a:moveTo>
                <a:cubicBezTo>
                  <a:pt x="86657" y="1843931"/>
                  <a:pt x="73534" y="1845749"/>
                  <a:pt x="59542" y="1846875"/>
                </a:cubicBezTo>
                <a:cubicBezTo>
                  <a:pt x="63707" y="1828671"/>
                  <a:pt x="75623" y="1843136"/>
                  <a:pt x="90400" y="1834796"/>
                </a:cubicBezTo>
                <a:close/>
                <a:moveTo>
                  <a:pt x="132187" y="1824000"/>
                </a:moveTo>
                <a:cubicBezTo>
                  <a:pt x="126249" y="1836234"/>
                  <a:pt x="113632" y="1836887"/>
                  <a:pt x="93653" y="1839806"/>
                </a:cubicBezTo>
                <a:cubicBezTo>
                  <a:pt x="99626" y="1825036"/>
                  <a:pt x="123831" y="1827329"/>
                  <a:pt x="132187" y="1824000"/>
                </a:cubicBezTo>
                <a:close/>
                <a:moveTo>
                  <a:pt x="688357" y="1820185"/>
                </a:moveTo>
                <a:lnTo>
                  <a:pt x="689713" y="1820818"/>
                </a:lnTo>
                <a:lnTo>
                  <a:pt x="688147" y="1821160"/>
                </a:lnTo>
                <a:close/>
                <a:moveTo>
                  <a:pt x="3771141" y="1818035"/>
                </a:moveTo>
                <a:cubicBezTo>
                  <a:pt x="3776018" y="1818743"/>
                  <a:pt x="3781800" y="1821168"/>
                  <a:pt x="3788543" y="1821187"/>
                </a:cubicBezTo>
                <a:cubicBezTo>
                  <a:pt x="3780518" y="1828913"/>
                  <a:pt x="3763971" y="1824160"/>
                  <a:pt x="3759167" y="1825183"/>
                </a:cubicBezTo>
                <a:cubicBezTo>
                  <a:pt x="3762292" y="1818336"/>
                  <a:pt x="3766264" y="1817327"/>
                  <a:pt x="3771141" y="1818035"/>
                </a:cubicBezTo>
                <a:close/>
                <a:moveTo>
                  <a:pt x="1086716" y="1817725"/>
                </a:moveTo>
                <a:cubicBezTo>
                  <a:pt x="1066431" y="1816288"/>
                  <a:pt x="1044782" y="1818093"/>
                  <a:pt x="1029589" y="1824817"/>
                </a:cubicBezTo>
                <a:cubicBezTo>
                  <a:pt x="1037715" y="1823730"/>
                  <a:pt x="1045546" y="1822833"/>
                  <a:pt x="1053674" y="1821745"/>
                </a:cubicBezTo>
                <a:cubicBezTo>
                  <a:pt x="1054195" y="1826434"/>
                  <a:pt x="1055518" y="1829763"/>
                  <a:pt x="1057831" y="1832033"/>
                </a:cubicBezTo>
                <a:cubicBezTo>
                  <a:pt x="1071615" y="1824756"/>
                  <a:pt x="1087832" y="1839362"/>
                  <a:pt x="1095646" y="1832611"/>
                </a:cubicBezTo>
                <a:cubicBezTo>
                  <a:pt x="1093489" y="1833174"/>
                  <a:pt x="1092774" y="1835314"/>
                  <a:pt x="1093419" y="1838248"/>
                </a:cubicBezTo>
                <a:cubicBezTo>
                  <a:pt x="1106018" y="1838863"/>
                  <a:pt x="1123333" y="1837673"/>
                  <a:pt x="1135656" y="1830090"/>
                </a:cubicBezTo>
                <a:cubicBezTo>
                  <a:pt x="1125921" y="1823844"/>
                  <a:pt x="1107001" y="1819163"/>
                  <a:pt x="1086716" y="1817725"/>
                </a:cubicBezTo>
                <a:close/>
                <a:moveTo>
                  <a:pt x="5492697" y="1816017"/>
                </a:moveTo>
                <a:cubicBezTo>
                  <a:pt x="5501090" y="1816955"/>
                  <a:pt x="5509895" y="1819826"/>
                  <a:pt x="5515359" y="1820467"/>
                </a:cubicBezTo>
                <a:cubicBezTo>
                  <a:pt x="5512032" y="1834777"/>
                  <a:pt x="5489376" y="1819325"/>
                  <a:pt x="5472513" y="1823155"/>
                </a:cubicBezTo>
                <a:cubicBezTo>
                  <a:pt x="5476326" y="1816071"/>
                  <a:pt x="5484305" y="1815078"/>
                  <a:pt x="5492697" y="1816017"/>
                </a:cubicBezTo>
                <a:close/>
                <a:moveTo>
                  <a:pt x="2149876" y="1815777"/>
                </a:moveTo>
                <a:cubicBezTo>
                  <a:pt x="2193763" y="1829590"/>
                  <a:pt x="2213174" y="1874379"/>
                  <a:pt x="2254084" y="1891383"/>
                </a:cubicBezTo>
                <a:cubicBezTo>
                  <a:pt x="2257405" y="1905565"/>
                  <a:pt x="2283055" y="1909435"/>
                  <a:pt x="2291213" y="1927179"/>
                </a:cubicBezTo>
                <a:lnTo>
                  <a:pt x="2308478" y="1938333"/>
                </a:lnTo>
                <a:lnTo>
                  <a:pt x="2295305" y="1938333"/>
                </a:lnTo>
                <a:lnTo>
                  <a:pt x="2241983" y="1897932"/>
                </a:lnTo>
                <a:cubicBezTo>
                  <a:pt x="2207862" y="1871545"/>
                  <a:pt x="2175765" y="1844630"/>
                  <a:pt x="2149876" y="1815777"/>
                </a:cubicBezTo>
                <a:close/>
                <a:moveTo>
                  <a:pt x="3749180" y="1812398"/>
                </a:moveTo>
                <a:lnTo>
                  <a:pt x="3749668" y="1812501"/>
                </a:lnTo>
                <a:cubicBezTo>
                  <a:pt x="3753184" y="1812731"/>
                  <a:pt x="3752921" y="1817509"/>
                  <a:pt x="3750276" y="1817971"/>
                </a:cubicBezTo>
                <a:cubicBezTo>
                  <a:pt x="3699633" y="1826142"/>
                  <a:pt x="3645181" y="1820027"/>
                  <a:pt x="3591007" y="1822111"/>
                </a:cubicBezTo>
                <a:cubicBezTo>
                  <a:pt x="3492732" y="1825602"/>
                  <a:pt x="3390004" y="1826121"/>
                  <a:pt x="3296290" y="1824976"/>
                </a:cubicBezTo>
                <a:cubicBezTo>
                  <a:pt x="3243526" y="1824050"/>
                  <a:pt x="3187784" y="1826314"/>
                  <a:pt x="3137894" y="1815563"/>
                </a:cubicBezTo>
                <a:cubicBezTo>
                  <a:pt x="3343838" y="1814627"/>
                  <a:pt x="3555785" y="1810631"/>
                  <a:pt x="3749180" y="1812398"/>
                </a:cubicBezTo>
                <a:close/>
                <a:moveTo>
                  <a:pt x="3118259" y="1811241"/>
                </a:moveTo>
                <a:cubicBezTo>
                  <a:pt x="3123837" y="1812542"/>
                  <a:pt x="3129296" y="1815280"/>
                  <a:pt x="3132898" y="1816292"/>
                </a:cubicBezTo>
                <a:cubicBezTo>
                  <a:pt x="3124753" y="1825771"/>
                  <a:pt x="3110118" y="1816841"/>
                  <a:pt x="3102914" y="1814816"/>
                </a:cubicBezTo>
                <a:cubicBezTo>
                  <a:pt x="3106987" y="1810077"/>
                  <a:pt x="3112682" y="1809940"/>
                  <a:pt x="3118259" y="1811241"/>
                </a:cubicBezTo>
                <a:close/>
                <a:moveTo>
                  <a:pt x="4386653" y="1807331"/>
                </a:moveTo>
                <a:cubicBezTo>
                  <a:pt x="4413560" y="1810261"/>
                  <a:pt x="4445058" y="1824997"/>
                  <a:pt x="4476696" y="1821732"/>
                </a:cubicBezTo>
                <a:cubicBezTo>
                  <a:pt x="4478523" y="1823898"/>
                  <a:pt x="4480351" y="1826062"/>
                  <a:pt x="4477305" y="1827202"/>
                </a:cubicBezTo>
                <a:cubicBezTo>
                  <a:pt x="4534358" y="1832465"/>
                  <a:pt x="4593375" y="1837186"/>
                  <a:pt x="4654586" y="1840430"/>
                </a:cubicBezTo>
                <a:lnTo>
                  <a:pt x="4844522" y="1844778"/>
                </a:lnTo>
                <a:lnTo>
                  <a:pt x="4843102" y="1849503"/>
                </a:lnTo>
                <a:cubicBezTo>
                  <a:pt x="4841660" y="1850439"/>
                  <a:pt x="4839963" y="1851227"/>
                  <a:pt x="4840127" y="1853425"/>
                </a:cubicBezTo>
                <a:cubicBezTo>
                  <a:pt x="4855964" y="1853195"/>
                  <a:pt x="4869994" y="1835285"/>
                  <a:pt x="4872497" y="1852094"/>
                </a:cubicBezTo>
                <a:cubicBezTo>
                  <a:pt x="4884505" y="1853094"/>
                  <a:pt x="4887029" y="1847265"/>
                  <a:pt x="4893330" y="1844012"/>
                </a:cubicBezTo>
                <a:cubicBezTo>
                  <a:pt x="5032015" y="1823076"/>
                  <a:pt x="5174892" y="1817011"/>
                  <a:pt x="5311957" y="1814305"/>
                </a:cubicBezTo>
                <a:cubicBezTo>
                  <a:pt x="5365627" y="1813386"/>
                  <a:pt x="5418811" y="1805241"/>
                  <a:pt x="5463968" y="1819066"/>
                </a:cubicBezTo>
                <a:cubicBezTo>
                  <a:pt x="5432138" y="1823818"/>
                  <a:pt x="5399003" y="1823970"/>
                  <a:pt x="5367052" y="1823353"/>
                </a:cubicBezTo>
                <a:cubicBezTo>
                  <a:pt x="5271772" y="1822388"/>
                  <a:pt x="5159002" y="1828169"/>
                  <a:pt x="5054602" y="1836478"/>
                </a:cubicBezTo>
                <a:cubicBezTo>
                  <a:pt x="4990611" y="1841583"/>
                  <a:pt x="4945065" y="1855660"/>
                  <a:pt x="4883233" y="1853081"/>
                </a:cubicBezTo>
                <a:cubicBezTo>
                  <a:pt x="4874029" y="1854451"/>
                  <a:pt x="4884311" y="1859922"/>
                  <a:pt x="4873625" y="1862253"/>
                </a:cubicBezTo>
                <a:cubicBezTo>
                  <a:pt x="4848863" y="1857807"/>
                  <a:pt x="4836087" y="1869874"/>
                  <a:pt x="4804501" y="1871115"/>
                </a:cubicBezTo>
                <a:cubicBezTo>
                  <a:pt x="4815327" y="1865760"/>
                  <a:pt x="4824794" y="1859611"/>
                  <a:pt x="4840840" y="1858409"/>
                </a:cubicBezTo>
                <a:cubicBezTo>
                  <a:pt x="4725951" y="1847973"/>
                  <a:pt x="4579522" y="1856342"/>
                  <a:pt x="4469438" y="1830636"/>
                </a:cubicBezTo>
                <a:cubicBezTo>
                  <a:pt x="4426906" y="1831863"/>
                  <a:pt x="4398004" y="1815860"/>
                  <a:pt x="4361441" y="1809440"/>
                </a:cubicBezTo>
                <a:cubicBezTo>
                  <a:pt x="4369225" y="1806689"/>
                  <a:pt x="4377684" y="1806354"/>
                  <a:pt x="4386653" y="1807331"/>
                </a:cubicBezTo>
                <a:close/>
                <a:moveTo>
                  <a:pt x="1748814" y="1798058"/>
                </a:moveTo>
                <a:cubicBezTo>
                  <a:pt x="1762089" y="1813317"/>
                  <a:pt x="1785130" y="1807989"/>
                  <a:pt x="1802168" y="1812845"/>
                </a:cubicBezTo>
                <a:cubicBezTo>
                  <a:pt x="1841495" y="1824173"/>
                  <a:pt x="1884039" y="1843047"/>
                  <a:pt x="1915832" y="1855079"/>
                </a:cubicBezTo>
                <a:cubicBezTo>
                  <a:pt x="1939847" y="1857079"/>
                  <a:pt x="1960782" y="1862755"/>
                  <a:pt x="1977729" y="1873953"/>
                </a:cubicBezTo>
                <a:cubicBezTo>
                  <a:pt x="2008027" y="1873968"/>
                  <a:pt x="2024990" y="1891021"/>
                  <a:pt x="2055585" y="1890841"/>
                </a:cubicBezTo>
                <a:cubicBezTo>
                  <a:pt x="2061660" y="1882709"/>
                  <a:pt x="2048678" y="1881503"/>
                  <a:pt x="2045826" y="1875813"/>
                </a:cubicBezTo>
                <a:cubicBezTo>
                  <a:pt x="2066848" y="1875150"/>
                  <a:pt x="2057700" y="1851346"/>
                  <a:pt x="2068856" y="1843261"/>
                </a:cubicBezTo>
                <a:lnTo>
                  <a:pt x="2068561" y="1843454"/>
                </a:lnTo>
                <a:cubicBezTo>
                  <a:pt x="1963939" y="1825512"/>
                  <a:pt x="1854235" y="1814642"/>
                  <a:pt x="1748814" y="1798058"/>
                </a:cubicBezTo>
                <a:close/>
                <a:moveTo>
                  <a:pt x="33191" y="1788160"/>
                </a:moveTo>
                <a:cubicBezTo>
                  <a:pt x="31554" y="1796975"/>
                  <a:pt x="25532" y="1799524"/>
                  <a:pt x="18114" y="1800571"/>
                </a:cubicBezTo>
                <a:lnTo>
                  <a:pt x="0" y="1803194"/>
                </a:lnTo>
                <a:lnTo>
                  <a:pt x="0" y="1801776"/>
                </a:lnTo>
                <a:close/>
                <a:moveTo>
                  <a:pt x="3731595" y="1776896"/>
                </a:moveTo>
                <a:cubicBezTo>
                  <a:pt x="3728757" y="1777064"/>
                  <a:pt x="3726009" y="1778010"/>
                  <a:pt x="3723467" y="1777984"/>
                </a:cubicBezTo>
                <a:lnTo>
                  <a:pt x="3722390" y="1777979"/>
                </a:lnTo>
                <a:close/>
                <a:moveTo>
                  <a:pt x="1136940" y="1773117"/>
                </a:moveTo>
                <a:cubicBezTo>
                  <a:pt x="1102691" y="1776087"/>
                  <a:pt x="1074513" y="1785169"/>
                  <a:pt x="1054391" y="1805359"/>
                </a:cubicBezTo>
                <a:cubicBezTo>
                  <a:pt x="1105452" y="1802364"/>
                  <a:pt x="1173095" y="1808710"/>
                  <a:pt x="1208445" y="1782820"/>
                </a:cubicBezTo>
                <a:cubicBezTo>
                  <a:pt x="1195431" y="1769905"/>
                  <a:pt x="1119427" y="1795382"/>
                  <a:pt x="1136940" y="1773117"/>
                </a:cubicBezTo>
                <a:close/>
                <a:moveTo>
                  <a:pt x="1832523" y="1771818"/>
                </a:moveTo>
                <a:cubicBezTo>
                  <a:pt x="1837858" y="1772909"/>
                  <a:pt x="1843740" y="1775164"/>
                  <a:pt x="1850570" y="1775965"/>
                </a:cubicBezTo>
                <a:cubicBezTo>
                  <a:pt x="1837552" y="1784420"/>
                  <a:pt x="1829079" y="1775260"/>
                  <a:pt x="1817750" y="1774657"/>
                </a:cubicBezTo>
                <a:cubicBezTo>
                  <a:pt x="1822397" y="1770801"/>
                  <a:pt x="1827187" y="1770727"/>
                  <a:pt x="1832523" y="1771818"/>
                </a:cubicBezTo>
                <a:close/>
                <a:moveTo>
                  <a:pt x="98611" y="1771649"/>
                </a:moveTo>
                <a:cubicBezTo>
                  <a:pt x="91161" y="1780258"/>
                  <a:pt x="85419" y="1778542"/>
                  <a:pt x="70398" y="1783268"/>
                </a:cubicBezTo>
                <a:cubicBezTo>
                  <a:pt x="74804" y="1775800"/>
                  <a:pt x="91129" y="1768550"/>
                  <a:pt x="98611" y="1771649"/>
                </a:cubicBezTo>
                <a:close/>
                <a:moveTo>
                  <a:pt x="1202258" y="1756936"/>
                </a:moveTo>
                <a:cubicBezTo>
                  <a:pt x="1193506" y="1757225"/>
                  <a:pt x="1185949" y="1759514"/>
                  <a:pt x="1181979" y="1767329"/>
                </a:cubicBezTo>
                <a:cubicBezTo>
                  <a:pt x="1191517" y="1763230"/>
                  <a:pt x="1222475" y="1772034"/>
                  <a:pt x="1229700" y="1758543"/>
                </a:cubicBezTo>
                <a:cubicBezTo>
                  <a:pt x="1220955" y="1758357"/>
                  <a:pt x="1211009" y="1756646"/>
                  <a:pt x="1202258" y="1756936"/>
                </a:cubicBezTo>
                <a:close/>
                <a:moveTo>
                  <a:pt x="5398897" y="1754494"/>
                </a:moveTo>
                <a:lnTo>
                  <a:pt x="5399385" y="1754595"/>
                </a:lnTo>
                <a:lnTo>
                  <a:pt x="5398464" y="1754553"/>
                </a:lnTo>
                <a:close/>
                <a:moveTo>
                  <a:pt x="582997" y="1749937"/>
                </a:moveTo>
                <a:cubicBezTo>
                  <a:pt x="579446" y="1759366"/>
                  <a:pt x="562651" y="1758121"/>
                  <a:pt x="558039" y="1766563"/>
                </a:cubicBezTo>
                <a:cubicBezTo>
                  <a:pt x="535625" y="1761848"/>
                  <a:pt x="519089" y="1777195"/>
                  <a:pt x="498064" y="1784983"/>
                </a:cubicBezTo>
                <a:cubicBezTo>
                  <a:pt x="453167" y="1801982"/>
                  <a:pt x="399599" y="1809538"/>
                  <a:pt x="348589" y="1822974"/>
                </a:cubicBezTo>
                <a:cubicBezTo>
                  <a:pt x="278156" y="1841483"/>
                  <a:pt x="208158" y="1863899"/>
                  <a:pt x="143748" y="1870954"/>
                </a:cubicBezTo>
                <a:cubicBezTo>
                  <a:pt x="125248" y="1872913"/>
                  <a:pt x="102259" y="1874436"/>
                  <a:pt x="82906" y="1881558"/>
                </a:cubicBezTo>
                <a:cubicBezTo>
                  <a:pt x="95927" y="1865980"/>
                  <a:pt x="121074" y="1863893"/>
                  <a:pt x="139783" y="1860960"/>
                </a:cubicBezTo>
                <a:cubicBezTo>
                  <a:pt x="177305" y="1854609"/>
                  <a:pt x="213400" y="1845412"/>
                  <a:pt x="248953" y="1847041"/>
                </a:cubicBezTo>
                <a:cubicBezTo>
                  <a:pt x="278560" y="1826557"/>
                  <a:pt x="317942" y="1826957"/>
                  <a:pt x="353359" y="1817363"/>
                </a:cubicBezTo>
                <a:cubicBezTo>
                  <a:pt x="426838" y="1797715"/>
                  <a:pt x="513470" y="1766600"/>
                  <a:pt x="582997" y="1749937"/>
                </a:cubicBezTo>
                <a:close/>
                <a:moveTo>
                  <a:pt x="5351929" y="1744356"/>
                </a:moveTo>
                <a:cubicBezTo>
                  <a:pt x="5353808" y="1749841"/>
                  <a:pt x="5348726" y="1749789"/>
                  <a:pt x="5344706" y="1750724"/>
                </a:cubicBezTo>
                <a:cubicBezTo>
                  <a:pt x="5351248" y="1754644"/>
                  <a:pt x="5361299" y="1754087"/>
                  <a:pt x="5371523" y="1753313"/>
                </a:cubicBezTo>
                <a:lnTo>
                  <a:pt x="5398464" y="1754553"/>
                </a:lnTo>
                <a:lnTo>
                  <a:pt x="5334771" y="1763198"/>
                </a:lnTo>
                <a:cubicBezTo>
                  <a:pt x="5311817" y="1763075"/>
                  <a:pt x="5290077" y="1760854"/>
                  <a:pt x="5277929" y="1759316"/>
                </a:cubicBezTo>
                <a:cubicBezTo>
                  <a:pt x="5306752" y="1746045"/>
                  <a:pt x="5327023" y="1757180"/>
                  <a:pt x="5351929" y="1744356"/>
                </a:cubicBezTo>
                <a:close/>
                <a:moveTo>
                  <a:pt x="2934228" y="1744215"/>
                </a:moveTo>
                <a:cubicBezTo>
                  <a:pt x="2949993" y="1749059"/>
                  <a:pt x="2956259" y="1748342"/>
                  <a:pt x="2977978" y="1746807"/>
                </a:cubicBezTo>
                <a:cubicBezTo>
                  <a:pt x="3154407" y="1778967"/>
                  <a:pt x="3346037" y="1777691"/>
                  <a:pt x="3535446" y="1777093"/>
                </a:cubicBezTo>
                <a:lnTo>
                  <a:pt x="3722390" y="1777979"/>
                </a:lnTo>
                <a:lnTo>
                  <a:pt x="3658136" y="1785534"/>
                </a:lnTo>
                <a:cubicBezTo>
                  <a:pt x="3576824" y="1791287"/>
                  <a:pt x="3477155" y="1789635"/>
                  <a:pt x="3406022" y="1791839"/>
                </a:cubicBezTo>
                <a:cubicBezTo>
                  <a:pt x="3382946" y="1792580"/>
                  <a:pt x="3360080" y="1785225"/>
                  <a:pt x="3337318" y="1784506"/>
                </a:cubicBezTo>
                <a:cubicBezTo>
                  <a:pt x="3301172" y="1783261"/>
                  <a:pt x="3265339" y="1787679"/>
                  <a:pt x="3229021" y="1784871"/>
                </a:cubicBezTo>
                <a:cubicBezTo>
                  <a:pt x="3193972" y="1782076"/>
                  <a:pt x="3159010" y="1780063"/>
                  <a:pt x="3125145" y="1776500"/>
                </a:cubicBezTo>
                <a:cubicBezTo>
                  <a:pt x="3056633" y="1769462"/>
                  <a:pt x="2988554" y="1766331"/>
                  <a:pt x="2934228" y="1744215"/>
                </a:cubicBezTo>
                <a:close/>
                <a:moveTo>
                  <a:pt x="1235550" y="1742673"/>
                </a:moveTo>
                <a:cubicBezTo>
                  <a:pt x="1228784" y="1742720"/>
                  <a:pt x="1222598" y="1743883"/>
                  <a:pt x="1217451" y="1746807"/>
                </a:cubicBezTo>
                <a:cubicBezTo>
                  <a:pt x="1232104" y="1747347"/>
                  <a:pt x="1244563" y="1750986"/>
                  <a:pt x="1249363" y="1764207"/>
                </a:cubicBezTo>
                <a:cubicBezTo>
                  <a:pt x="1266349" y="1758622"/>
                  <a:pt x="1291216" y="1769706"/>
                  <a:pt x="1299728" y="1754961"/>
                </a:cubicBezTo>
                <a:cubicBezTo>
                  <a:pt x="1281365" y="1752432"/>
                  <a:pt x="1255848" y="1742531"/>
                  <a:pt x="1235550" y="1742673"/>
                </a:cubicBezTo>
                <a:close/>
                <a:moveTo>
                  <a:pt x="1400200" y="1734122"/>
                </a:moveTo>
                <a:cubicBezTo>
                  <a:pt x="1415061" y="1740810"/>
                  <a:pt x="1421164" y="1758632"/>
                  <a:pt x="1441299" y="1758543"/>
                </a:cubicBezTo>
                <a:cubicBezTo>
                  <a:pt x="1448497" y="1789060"/>
                  <a:pt x="1495811" y="1802322"/>
                  <a:pt x="1534848" y="1792472"/>
                </a:cubicBezTo>
                <a:cubicBezTo>
                  <a:pt x="1525671" y="1742711"/>
                  <a:pt x="1450492" y="1737072"/>
                  <a:pt x="1400200" y="1734122"/>
                </a:cubicBezTo>
                <a:close/>
                <a:moveTo>
                  <a:pt x="1163489" y="1726549"/>
                </a:moveTo>
                <a:cubicBezTo>
                  <a:pt x="1135020" y="1721577"/>
                  <a:pt x="1101983" y="1749735"/>
                  <a:pt x="1087899" y="1771449"/>
                </a:cubicBezTo>
                <a:cubicBezTo>
                  <a:pt x="1121611" y="1757935"/>
                  <a:pt x="1165885" y="1750968"/>
                  <a:pt x="1197179" y="1735674"/>
                </a:cubicBezTo>
                <a:cubicBezTo>
                  <a:pt x="1186860" y="1732739"/>
                  <a:pt x="1151792" y="1738335"/>
                  <a:pt x="1163489" y="1726549"/>
                </a:cubicBezTo>
                <a:close/>
                <a:moveTo>
                  <a:pt x="4457411" y="1724308"/>
                </a:moveTo>
                <a:cubicBezTo>
                  <a:pt x="4461591" y="1724576"/>
                  <a:pt x="4465530" y="1725965"/>
                  <a:pt x="4467259" y="1728141"/>
                </a:cubicBezTo>
                <a:cubicBezTo>
                  <a:pt x="4465117" y="1734560"/>
                  <a:pt x="4450796" y="1731292"/>
                  <a:pt x="4443625" y="1733854"/>
                </a:cubicBezTo>
                <a:cubicBezTo>
                  <a:pt x="4443299" y="1730923"/>
                  <a:pt x="4444325" y="1728738"/>
                  <a:pt x="4446119" y="1727200"/>
                </a:cubicBezTo>
                <a:cubicBezTo>
                  <a:pt x="4448811" y="1724892"/>
                  <a:pt x="4453232" y="1724039"/>
                  <a:pt x="4457411" y="1724308"/>
                </a:cubicBezTo>
                <a:close/>
                <a:moveTo>
                  <a:pt x="1384662" y="1719914"/>
                </a:moveTo>
                <a:cubicBezTo>
                  <a:pt x="1377214" y="1721399"/>
                  <a:pt x="1365990" y="1720309"/>
                  <a:pt x="1366666" y="1727830"/>
                </a:cubicBezTo>
                <a:cubicBezTo>
                  <a:pt x="1372860" y="1732186"/>
                  <a:pt x="1386295" y="1728907"/>
                  <a:pt x="1384662" y="1719914"/>
                </a:cubicBezTo>
                <a:close/>
                <a:moveTo>
                  <a:pt x="4368562" y="1719352"/>
                </a:moveTo>
                <a:lnTo>
                  <a:pt x="4368753" y="1719647"/>
                </a:lnTo>
                <a:lnTo>
                  <a:pt x="4368293" y="1719632"/>
                </a:lnTo>
                <a:close/>
                <a:moveTo>
                  <a:pt x="1280555" y="1719110"/>
                </a:moveTo>
                <a:cubicBezTo>
                  <a:pt x="1271074" y="1719055"/>
                  <a:pt x="1262130" y="1719574"/>
                  <a:pt x="1254960" y="1720356"/>
                </a:cubicBezTo>
                <a:cubicBezTo>
                  <a:pt x="1275195" y="1741148"/>
                  <a:pt x="1319904" y="1730966"/>
                  <a:pt x="1346997" y="1743535"/>
                </a:cubicBezTo>
                <a:cubicBezTo>
                  <a:pt x="1342277" y="1724606"/>
                  <a:pt x="1308999" y="1719274"/>
                  <a:pt x="1280555" y="1719110"/>
                </a:cubicBezTo>
                <a:close/>
                <a:moveTo>
                  <a:pt x="4352342" y="1718992"/>
                </a:moveTo>
                <a:cubicBezTo>
                  <a:pt x="4357172" y="1719627"/>
                  <a:pt x="4358786" y="1719521"/>
                  <a:pt x="4360436" y="1719391"/>
                </a:cubicBezTo>
                <a:lnTo>
                  <a:pt x="4368293" y="1719632"/>
                </a:lnTo>
                <a:lnTo>
                  <a:pt x="4362611" y="1725573"/>
                </a:lnTo>
                <a:cubicBezTo>
                  <a:pt x="4358958" y="1726426"/>
                  <a:pt x="4354291" y="1726524"/>
                  <a:pt x="4350565" y="1727267"/>
                </a:cubicBezTo>
                <a:cubicBezTo>
                  <a:pt x="4351576" y="1724936"/>
                  <a:pt x="4352881" y="1722413"/>
                  <a:pt x="4352342" y="1718992"/>
                </a:cubicBezTo>
                <a:close/>
                <a:moveTo>
                  <a:pt x="4318902" y="1717457"/>
                </a:moveTo>
                <a:cubicBezTo>
                  <a:pt x="4324878" y="1717347"/>
                  <a:pt x="4331678" y="1718587"/>
                  <a:pt x="4335933" y="1718337"/>
                </a:cubicBezTo>
                <a:cubicBezTo>
                  <a:pt x="4337342" y="1722449"/>
                  <a:pt x="4334105" y="1723294"/>
                  <a:pt x="4334156" y="1726613"/>
                </a:cubicBezTo>
                <a:cubicBezTo>
                  <a:pt x="4322391" y="1729226"/>
                  <a:pt x="4314403" y="1727290"/>
                  <a:pt x="4306816" y="1724677"/>
                </a:cubicBezTo>
                <a:cubicBezTo>
                  <a:pt x="4307775" y="1719027"/>
                  <a:pt x="4312927" y="1717567"/>
                  <a:pt x="4318902" y="1717457"/>
                </a:cubicBezTo>
                <a:close/>
                <a:moveTo>
                  <a:pt x="4300309" y="1714658"/>
                </a:moveTo>
                <a:lnTo>
                  <a:pt x="4300501" y="1714954"/>
                </a:lnTo>
                <a:lnTo>
                  <a:pt x="4300184" y="1714959"/>
                </a:lnTo>
                <a:close/>
                <a:moveTo>
                  <a:pt x="2077986" y="1714164"/>
                </a:moveTo>
                <a:cubicBezTo>
                  <a:pt x="2085991" y="1714830"/>
                  <a:pt x="2075948" y="1720095"/>
                  <a:pt x="2079306" y="1724618"/>
                </a:cubicBezTo>
                <a:cubicBezTo>
                  <a:pt x="2071249" y="1727756"/>
                  <a:pt x="2073339" y="1718020"/>
                  <a:pt x="2065280" y="1721158"/>
                </a:cubicBezTo>
                <a:cubicBezTo>
                  <a:pt x="2066379" y="1712485"/>
                  <a:pt x="2077637" y="1718162"/>
                  <a:pt x="2077986" y="1714164"/>
                </a:cubicBezTo>
                <a:close/>
                <a:moveTo>
                  <a:pt x="1056744" y="1713757"/>
                </a:moveTo>
                <a:cubicBezTo>
                  <a:pt x="1048473" y="1732116"/>
                  <a:pt x="1023865" y="1737623"/>
                  <a:pt x="998282" y="1742926"/>
                </a:cubicBezTo>
                <a:cubicBezTo>
                  <a:pt x="995426" y="1751484"/>
                  <a:pt x="989002" y="1756492"/>
                  <a:pt x="983799" y="1758196"/>
                </a:cubicBezTo>
                <a:cubicBezTo>
                  <a:pt x="941176" y="1772888"/>
                  <a:pt x="897020" y="1799469"/>
                  <a:pt x="855304" y="1812316"/>
                </a:cubicBezTo>
                <a:cubicBezTo>
                  <a:pt x="840579" y="1816851"/>
                  <a:pt x="834016" y="1824884"/>
                  <a:pt x="822217" y="1830033"/>
                </a:cubicBezTo>
                <a:cubicBezTo>
                  <a:pt x="772753" y="1851681"/>
                  <a:pt x="731890" y="1859365"/>
                  <a:pt x="685784" y="1885537"/>
                </a:cubicBezTo>
                <a:cubicBezTo>
                  <a:pt x="668260" y="1880578"/>
                  <a:pt x="650875" y="1901076"/>
                  <a:pt x="632778" y="1895233"/>
                </a:cubicBezTo>
                <a:cubicBezTo>
                  <a:pt x="621481" y="1906340"/>
                  <a:pt x="599622" y="1910900"/>
                  <a:pt x="583733" y="1914933"/>
                </a:cubicBezTo>
                <a:lnTo>
                  <a:pt x="477646" y="1938333"/>
                </a:lnTo>
                <a:lnTo>
                  <a:pt x="439245" y="1938333"/>
                </a:lnTo>
                <a:lnTo>
                  <a:pt x="501449" y="1928150"/>
                </a:lnTo>
                <a:cubicBezTo>
                  <a:pt x="533124" y="1920568"/>
                  <a:pt x="563548" y="1904581"/>
                  <a:pt x="595378" y="1899830"/>
                </a:cubicBezTo>
                <a:cubicBezTo>
                  <a:pt x="611929" y="1897461"/>
                  <a:pt x="628845" y="1896949"/>
                  <a:pt x="643099" y="1891044"/>
                </a:cubicBezTo>
                <a:cubicBezTo>
                  <a:pt x="740992" y="1851359"/>
                  <a:pt x="841208" y="1806806"/>
                  <a:pt x="928856" y="1773349"/>
                </a:cubicBezTo>
                <a:cubicBezTo>
                  <a:pt x="934372" y="1770185"/>
                  <a:pt x="932252" y="1761088"/>
                  <a:pt x="940954" y="1760884"/>
                </a:cubicBezTo>
                <a:cubicBezTo>
                  <a:pt x="991859" y="1755057"/>
                  <a:pt x="1007962" y="1721557"/>
                  <a:pt x="1056744" y="1713757"/>
                </a:cubicBezTo>
                <a:close/>
                <a:moveTo>
                  <a:pt x="1209715" y="1712810"/>
                </a:moveTo>
                <a:cubicBezTo>
                  <a:pt x="1206050" y="1713260"/>
                  <a:pt x="1202118" y="1714451"/>
                  <a:pt x="1197636" y="1716943"/>
                </a:cubicBezTo>
                <a:cubicBezTo>
                  <a:pt x="1213786" y="1715253"/>
                  <a:pt x="1232787" y="1726374"/>
                  <a:pt x="1243127" y="1713794"/>
                </a:cubicBezTo>
                <a:cubicBezTo>
                  <a:pt x="1229305" y="1716801"/>
                  <a:pt x="1220711" y="1711463"/>
                  <a:pt x="1209715" y="1712810"/>
                </a:cubicBezTo>
                <a:close/>
                <a:moveTo>
                  <a:pt x="1180655" y="1709014"/>
                </a:moveTo>
                <a:cubicBezTo>
                  <a:pt x="1177016" y="1708025"/>
                  <a:pt x="1172891" y="1707667"/>
                  <a:pt x="1166852" y="1709703"/>
                </a:cubicBezTo>
                <a:cubicBezTo>
                  <a:pt x="1168503" y="1717428"/>
                  <a:pt x="1188447" y="1717045"/>
                  <a:pt x="1191547" y="1712101"/>
                </a:cubicBezTo>
                <a:cubicBezTo>
                  <a:pt x="1187448" y="1711620"/>
                  <a:pt x="1184294" y="1710002"/>
                  <a:pt x="1180655" y="1709014"/>
                </a:cubicBezTo>
                <a:close/>
                <a:moveTo>
                  <a:pt x="4174684" y="1707419"/>
                </a:moveTo>
                <a:cubicBezTo>
                  <a:pt x="4205932" y="1708199"/>
                  <a:pt x="4228301" y="1713983"/>
                  <a:pt x="4257049" y="1715757"/>
                </a:cubicBezTo>
                <a:lnTo>
                  <a:pt x="4300184" y="1714959"/>
                </a:lnTo>
                <a:lnTo>
                  <a:pt x="4297694" y="1720913"/>
                </a:lnTo>
                <a:cubicBezTo>
                  <a:pt x="4295371" y="1721950"/>
                  <a:pt x="4292818" y="1722877"/>
                  <a:pt x="4293695" y="1726495"/>
                </a:cubicBezTo>
                <a:cubicBezTo>
                  <a:pt x="4246117" y="1718012"/>
                  <a:pt x="4178279" y="1725618"/>
                  <a:pt x="4139911" y="1708641"/>
                </a:cubicBezTo>
                <a:cubicBezTo>
                  <a:pt x="4152865" y="1707455"/>
                  <a:pt x="4164268" y="1707159"/>
                  <a:pt x="4174684" y="1707419"/>
                </a:cubicBezTo>
                <a:close/>
                <a:moveTo>
                  <a:pt x="1454800" y="1698612"/>
                </a:moveTo>
                <a:cubicBezTo>
                  <a:pt x="1445066" y="1697419"/>
                  <a:pt x="1435287" y="1697301"/>
                  <a:pt x="1425615" y="1698765"/>
                </a:cubicBezTo>
                <a:cubicBezTo>
                  <a:pt x="1427426" y="1698635"/>
                  <a:pt x="1428499" y="1700451"/>
                  <a:pt x="1428718" y="1702404"/>
                </a:cubicBezTo>
                <a:lnTo>
                  <a:pt x="1426770" y="1706666"/>
                </a:lnTo>
                <a:lnTo>
                  <a:pt x="1421037" y="1704670"/>
                </a:lnTo>
                <a:cubicBezTo>
                  <a:pt x="1424274" y="1703823"/>
                  <a:pt x="1425633" y="1704618"/>
                  <a:pt x="1426675" y="1706874"/>
                </a:cubicBezTo>
                <a:lnTo>
                  <a:pt x="1426770" y="1706666"/>
                </a:lnTo>
                <a:lnTo>
                  <a:pt x="1475202" y="1723539"/>
                </a:lnTo>
                <a:cubicBezTo>
                  <a:pt x="1493945" y="1729486"/>
                  <a:pt x="1513988" y="1732494"/>
                  <a:pt x="1537161" y="1724776"/>
                </a:cubicBezTo>
                <a:cubicBezTo>
                  <a:pt x="1512809" y="1715455"/>
                  <a:pt x="1484003" y="1702192"/>
                  <a:pt x="1454800" y="1698612"/>
                </a:cubicBezTo>
                <a:close/>
                <a:moveTo>
                  <a:pt x="2924703" y="1689864"/>
                </a:moveTo>
                <a:cubicBezTo>
                  <a:pt x="2936878" y="1690362"/>
                  <a:pt x="2947859" y="1700592"/>
                  <a:pt x="2959331" y="1703196"/>
                </a:cubicBezTo>
                <a:cubicBezTo>
                  <a:pt x="2994013" y="1711256"/>
                  <a:pt x="3034231" y="1714885"/>
                  <a:pt x="3072654" y="1720934"/>
                </a:cubicBezTo>
                <a:cubicBezTo>
                  <a:pt x="3215995" y="1744732"/>
                  <a:pt x="3395921" y="1745193"/>
                  <a:pt x="3576253" y="1723605"/>
                </a:cubicBezTo>
                <a:cubicBezTo>
                  <a:pt x="3602392" y="1720454"/>
                  <a:pt x="3628723" y="1710475"/>
                  <a:pt x="3653957" y="1716293"/>
                </a:cubicBezTo>
                <a:lnTo>
                  <a:pt x="3653852" y="1716781"/>
                </a:lnTo>
                <a:cubicBezTo>
                  <a:pt x="3653033" y="1719406"/>
                  <a:pt x="3652024" y="1721738"/>
                  <a:pt x="3649274" y="1722686"/>
                </a:cubicBezTo>
                <a:cubicBezTo>
                  <a:pt x="3399484" y="1762988"/>
                  <a:pt x="3123181" y="1770235"/>
                  <a:pt x="2912068" y="1693252"/>
                </a:cubicBezTo>
                <a:cubicBezTo>
                  <a:pt x="2916454" y="1690613"/>
                  <a:pt x="2920645" y="1689698"/>
                  <a:pt x="2924703" y="1689864"/>
                </a:cubicBezTo>
                <a:close/>
                <a:moveTo>
                  <a:pt x="1121871" y="1683195"/>
                </a:moveTo>
                <a:lnTo>
                  <a:pt x="1121575" y="1683387"/>
                </a:lnTo>
                <a:cubicBezTo>
                  <a:pt x="1118579" y="1694968"/>
                  <a:pt x="1098671" y="1692815"/>
                  <a:pt x="1094423" y="1703115"/>
                </a:cubicBezTo>
                <a:cubicBezTo>
                  <a:pt x="1086817" y="1701769"/>
                  <a:pt x="1096026" y="1693275"/>
                  <a:pt x="1095592" y="1689368"/>
                </a:cubicBezTo>
                <a:cubicBezTo>
                  <a:pt x="1107026" y="1689484"/>
                  <a:pt x="1113048" y="1685154"/>
                  <a:pt x="1121871" y="1683195"/>
                </a:cubicBezTo>
                <a:close/>
                <a:moveTo>
                  <a:pt x="1333963" y="1661926"/>
                </a:moveTo>
                <a:cubicBezTo>
                  <a:pt x="1321622" y="1677901"/>
                  <a:pt x="1302511" y="1688636"/>
                  <a:pt x="1287751" y="1702830"/>
                </a:cubicBezTo>
                <a:cubicBezTo>
                  <a:pt x="1314832" y="1705666"/>
                  <a:pt x="1349747" y="1706716"/>
                  <a:pt x="1377457" y="1698951"/>
                </a:cubicBezTo>
                <a:lnTo>
                  <a:pt x="1401982" y="1688089"/>
                </a:lnTo>
                <a:lnTo>
                  <a:pt x="1402404" y="1688283"/>
                </a:lnTo>
                <a:lnTo>
                  <a:pt x="1402211" y="1687987"/>
                </a:lnTo>
                <a:lnTo>
                  <a:pt x="1401982" y="1688089"/>
                </a:lnTo>
                <a:lnTo>
                  <a:pt x="1369639" y="1673216"/>
                </a:lnTo>
                <a:cubicBezTo>
                  <a:pt x="1358974" y="1667888"/>
                  <a:pt x="1347825" y="1663188"/>
                  <a:pt x="1333963" y="1661926"/>
                </a:cubicBezTo>
                <a:close/>
                <a:moveTo>
                  <a:pt x="1500488" y="1659764"/>
                </a:moveTo>
                <a:cubicBezTo>
                  <a:pt x="1493899" y="1660103"/>
                  <a:pt x="1486682" y="1661621"/>
                  <a:pt x="1478476" y="1664855"/>
                </a:cubicBezTo>
                <a:cubicBezTo>
                  <a:pt x="1481503" y="1664984"/>
                  <a:pt x="1482843" y="1667047"/>
                  <a:pt x="1484374" y="1669403"/>
                </a:cubicBezTo>
                <a:cubicBezTo>
                  <a:pt x="1477882" y="1672363"/>
                  <a:pt x="1470520" y="1674630"/>
                  <a:pt x="1460740" y="1675116"/>
                </a:cubicBezTo>
                <a:cubicBezTo>
                  <a:pt x="1486320" y="1684060"/>
                  <a:pt x="1532903" y="1700731"/>
                  <a:pt x="1552627" y="1674097"/>
                </a:cubicBezTo>
                <a:cubicBezTo>
                  <a:pt x="1534381" y="1668350"/>
                  <a:pt x="1520257" y="1658748"/>
                  <a:pt x="1500488" y="1659764"/>
                </a:cubicBezTo>
                <a:close/>
                <a:moveTo>
                  <a:pt x="1288111" y="1655936"/>
                </a:moveTo>
                <a:cubicBezTo>
                  <a:pt x="1278328" y="1656580"/>
                  <a:pt x="1267852" y="1657938"/>
                  <a:pt x="1254851" y="1658001"/>
                </a:cubicBezTo>
                <a:cubicBezTo>
                  <a:pt x="1254591" y="1662779"/>
                  <a:pt x="1259845" y="1664395"/>
                  <a:pt x="1255912" y="1666111"/>
                </a:cubicBezTo>
                <a:cubicBezTo>
                  <a:pt x="1234524" y="1664918"/>
                  <a:pt x="1205441" y="1675844"/>
                  <a:pt x="1196998" y="1692641"/>
                </a:cubicBezTo>
                <a:cubicBezTo>
                  <a:pt x="1243618" y="1699651"/>
                  <a:pt x="1301551" y="1701409"/>
                  <a:pt x="1317207" y="1658145"/>
                </a:cubicBezTo>
                <a:cubicBezTo>
                  <a:pt x="1306982" y="1655359"/>
                  <a:pt x="1297893" y="1655291"/>
                  <a:pt x="1288111" y="1655936"/>
                </a:cubicBezTo>
                <a:close/>
                <a:moveTo>
                  <a:pt x="2129757" y="1653312"/>
                </a:moveTo>
                <a:cubicBezTo>
                  <a:pt x="2129424" y="1663165"/>
                  <a:pt x="2134173" y="1665945"/>
                  <a:pt x="2137323" y="1671441"/>
                </a:cubicBezTo>
                <a:cubicBezTo>
                  <a:pt x="2198648" y="1682308"/>
                  <a:pt x="2252312" y="1702759"/>
                  <a:pt x="2310957" y="1716623"/>
                </a:cubicBezTo>
                <a:cubicBezTo>
                  <a:pt x="2333059" y="1715677"/>
                  <a:pt x="2353559" y="1717445"/>
                  <a:pt x="2366504" y="1728311"/>
                </a:cubicBezTo>
                <a:cubicBezTo>
                  <a:pt x="2292091" y="1723848"/>
                  <a:pt x="2215870" y="1708829"/>
                  <a:pt x="2151800" y="1677541"/>
                </a:cubicBezTo>
                <a:cubicBezTo>
                  <a:pt x="2147397" y="1677886"/>
                  <a:pt x="2142890" y="1678718"/>
                  <a:pt x="2138487" y="1679064"/>
                </a:cubicBezTo>
                <a:cubicBezTo>
                  <a:pt x="2145670" y="1696604"/>
                  <a:pt x="2152266" y="1700280"/>
                  <a:pt x="2149145" y="1720739"/>
                </a:cubicBezTo>
                <a:cubicBezTo>
                  <a:pt x="2255083" y="1763382"/>
                  <a:pt x="2365200" y="1800797"/>
                  <a:pt x="2491540" y="1817203"/>
                </a:cubicBezTo>
                <a:cubicBezTo>
                  <a:pt x="2486700" y="1820765"/>
                  <a:pt x="2457479" y="1827592"/>
                  <a:pt x="2450626" y="1814447"/>
                </a:cubicBezTo>
                <a:cubicBezTo>
                  <a:pt x="2333767" y="1811993"/>
                  <a:pt x="2250558" y="1765483"/>
                  <a:pt x="2151717" y="1739598"/>
                </a:cubicBezTo>
                <a:cubicBezTo>
                  <a:pt x="2152098" y="1747310"/>
                  <a:pt x="2154221" y="1749283"/>
                  <a:pt x="2151452" y="1758623"/>
                </a:cubicBezTo>
                <a:cubicBezTo>
                  <a:pt x="2226048" y="1798995"/>
                  <a:pt x="2297650" y="1843826"/>
                  <a:pt x="2386868" y="1865906"/>
                </a:cubicBezTo>
                <a:lnTo>
                  <a:pt x="2387650" y="1871894"/>
                </a:lnTo>
                <a:lnTo>
                  <a:pt x="2356122" y="1868147"/>
                </a:lnTo>
                <a:cubicBezTo>
                  <a:pt x="2296783" y="1852166"/>
                  <a:pt x="2244321" y="1814989"/>
                  <a:pt x="2194479" y="1798968"/>
                </a:cubicBezTo>
                <a:cubicBezTo>
                  <a:pt x="2183136" y="1785387"/>
                  <a:pt x="2163524" y="1783041"/>
                  <a:pt x="2152771" y="1769077"/>
                </a:cubicBezTo>
                <a:cubicBezTo>
                  <a:pt x="2134600" y="1782554"/>
                  <a:pt x="2122222" y="1808188"/>
                  <a:pt x="2112799" y="1839025"/>
                </a:cubicBezTo>
                <a:cubicBezTo>
                  <a:pt x="2104846" y="1841676"/>
                  <a:pt x="2099502" y="1846403"/>
                  <a:pt x="2092420" y="1849746"/>
                </a:cubicBezTo>
                <a:cubicBezTo>
                  <a:pt x="2091633" y="1856959"/>
                  <a:pt x="2108532" y="1857715"/>
                  <a:pt x="2102022" y="1861943"/>
                </a:cubicBezTo>
                <a:cubicBezTo>
                  <a:pt x="2096242" y="1869886"/>
                  <a:pt x="2098387" y="1856344"/>
                  <a:pt x="2088448" y="1861121"/>
                </a:cubicBezTo>
                <a:cubicBezTo>
                  <a:pt x="2085176" y="1864504"/>
                  <a:pt x="2086167" y="1870563"/>
                  <a:pt x="2081832" y="1872959"/>
                </a:cubicBezTo>
                <a:cubicBezTo>
                  <a:pt x="2085119" y="1882557"/>
                  <a:pt x="2103011" y="1875126"/>
                  <a:pt x="2105918" y="1869885"/>
                </a:cubicBezTo>
                <a:cubicBezTo>
                  <a:pt x="2110025" y="1876855"/>
                  <a:pt x="2109431" y="1884364"/>
                  <a:pt x="2108455" y="1891281"/>
                </a:cubicBezTo>
                <a:cubicBezTo>
                  <a:pt x="2121524" y="1893268"/>
                  <a:pt x="2119781" y="1906130"/>
                  <a:pt x="2130498" y="1915509"/>
                </a:cubicBezTo>
                <a:cubicBezTo>
                  <a:pt x="2136484" y="1920839"/>
                  <a:pt x="2136137" y="1917713"/>
                  <a:pt x="2139649" y="1925067"/>
                </a:cubicBezTo>
                <a:lnTo>
                  <a:pt x="2146202" y="1938333"/>
                </a:lnTo>
                <a:lnTo>
                  <a:pt x="2103428" y="1938333"/>
                </a:lnTo>
                <a:lnTo>
                  <a:pt x="2096314" y="1934775"/>
                </a:lnTo>
                <a:cubicBezTo>
                  <a:pt x="2103364" y="1926846"/>
                  <a:pt x="2091585" y="1916481"/>
                  <a:pt x="2083458" y="1917569"/>
                </a:cubicBezTo>
                <a:lnTo>
                  <a:pt x="2080816" y="1938333"/>
                </a:lnTo>
                <a:lnTo>
                  <a:pt x="2057155" y="1938333"/>
                </a:lnTo>
                <a:lnTo>
                  <a:pt x="2055076" y="1913377"/>
                </a:lnTo>
                <a:cubicBezTo>
                  <a:pt x="2020797" y="1890393"/>
                  <a:pt x="1975585" y="1887494"/>
                  <a:pt x="1943795" y="1868339"/>
                </a:cubicBezTo>
                <a:cubicBezTo>
                  <a:pt x="1937093" y="1872273"/>
                  <a:pt x="1937217" y="1870517"/>
                  <a:pt x="1927836" y="1870324"/>
                </a:cubicBezTo>
                <a:cubicBezTo>
                  <a:pt x="1928846" y="1867993"/>
                  <a:pt x="1930343" y="1865764"/>
                  <a:pt x="1929614" y="1862048"/>
                </a:cubicBezTo>
                <a:cubicBezTo>
                  <a:pt x="1910557" y="1861856"/>
                  <a:pt x="1890108" y="1863404"/>
                  <a:pt x="1884388" y="1846173"/>
                </a:cubicBezTo>
                <a:cubicBezTo>
                  <a:pt x="1824471" y="1846540"/>
                  <a:pt x="1792647" y="1815676"/>
                  <a:pt x="1750082" y="1812316"/>
                </a:cubicBezTo>
                <a:cubicBezTo>
                  <a:pt x="1743520" y="1813225"/>
                  <a:pt x="1746584" y="1810817"/>
                  <a:pt x="1746829" y="1807307"/>
                </a:cubicBezTo>
                <a:cubicBezTo>
                  <a:pt x="1730137" y="1812700"/>
                  <a:pt x="1723405" y="1804924"/>
                  <a:pt x="1709013" y="1806728"/>
                </a:cubicBezTo>
                <a:cubicBezTo>
                  <a:pt x="1710928" y="1802551"/>
                  <a:pt x="1714965" y="1800348"/>
                  <a:pt x="1721717" y="1799735"/>
                </a:cubicBezTo>
                <a:cubicBezTo>
                  <a:pt x="1717472" y="1795789"/>
                  <a:pt x="1710930" y="1795429"/>
                  <a:pt x="1702506" y="1796710"/>
                </a:cubicBezTo>
                <a:cubicBezTo>
                  <a:pt x="1696711" y="1798798"/>
                  <a:pt x="1706072" y="1800258"/>
                  <a:pt x="1700729" y="1804985"/>
                </a:cubicBezTo>
                <a:cubicBezTo>
                  <a:pt x="1687802" y="1792853"/>
                  <a:pt x="1663333" y="1795336"/>
                  <a:pt x="1640152" y="1796565"/>
                </a:cubicBezTo>
                <a:cubicBezTo>
                  <a:pt x="1634707" y="1787534"/>
                  <a:pt x="1648888" y="1793825"/>
                  <a:pt x="1646924" y="1787560"/>
                </a:cubicBezTo>
                <a:cubicBezTo>
                  <a:pt x="1641494" y="1784381"/>
                  <a:pt x="1633680" y="1784010"/>
                  <a:pt x="1625066" y="1784996"/>
                </a:cubicBezTo>
                <a:cubicBezTo>
                  <a:pt x="1615947" y="1787146"/>
                  <a:pt x="1626039" y="1792324"/>
                  <a:pt x="1620643" y="1793733"/>
                </a:cubicBezTo>
                <a:cubicBezTo>
                  <a:pt x="1600858" y="1789825"/>
                  <a:pt x="1588520" y="1784431"/>
                  <a:pt x="1572928" y="1781150"/>
                </a:cubicBezTo>
                <a:cubicBezTo>
                  <a:pt x="1573330" y="1773347"/>
                  <a:pt x="1580883" y="1771374"/>
                  <a:pt x="1584574" y="1766045"/>
                </a:cubicBezTo>
                <a:cubicBezTo>
                  <a:pt x="1579268" y="1761112"/>
                  <a:pt x="1566684" y="1766352"/>
                  <a:pt x="1564459" y="1757742"/>
                </a:cubicBezTo>
                <a:cubicBezTo>
                  <a:pt x="1563105" y="1742701"/>
                  <a:pt x="1593158" y="1746226"/>
                  <a:pt x="1596377" y="1753773"/>
                </a:cubicBezTo>
                <a:cubicBezTo>
                  <a:pt x="1603740" y="1744382"/>
                  <a:pt x="1612388" y="1747982"/>
                  <a:pt x="1625492" y="1747434"/>
                </a:cubicBezTo>
                <a:cubicBezTo>
                  <a:pt x="1782449" y="1741024"/>
                  <a:pt x="1941650" y="1734833"/>
                  <a:pt x="2074183" y="1762718"/>
                </a:cubicBezTo>
                <a:cubicBezTo>
                  <a:pt x="2075956" y="1768688"/>
                  <a:pt x="2079819" y="1772045"/>
                  <a:pt x="2079208" y="1780821"/>
                </a:cubicBezTo>
                <a:cubicBezTo>
                  <a:pt x="2016599" y="1756962"/>
                  <a:pt x="1935780" y="1756240"/>
                  <a:pt x="1860233" y="1762986"/>
                </a:cubicBezTo>
                <a:cubicBezTo>
                  <a:pt x="1860461" y="1760744"/>
                  <a:pt x="1862619" y="1760180"/>
                  <a:pt x="1862166" y="1757543"/>
                </a:cubicBezTo>
                <a:cubicBezTo>
                  <a:pt x="1831642" y="1759770"/>
                  <a:pt x="1804895" y="1757449"/>
                  <a:pt x="1775763" y="1757935"/>
                </a:cubicBezTo>
                <a:cubicBezTo>
                  <a:pt x="1773289" y="1767082"/>
                  <a:pt x="1784446" y="1758997"/>
                  <a:pt x="1782269" y="1767954"/>
                </a:cubicBezTo>
                <a:cubicBezTo>
                  <a:pt x="1763474" y="1770104"/>
                  <a:pt x="1727033" y="1761929"/>
                  <a:pt x="1706341" y="1766987"/>
                </a:cubicBezTo>
                <a:cubicBezTo>
                  <a:pt x="1707942" y="1764272"/>
                  <a:pt x="1710605" y="1762542"/>
                  <a:pt x="1713564" y="1760621"/>
                </a:cubicBezTo>
                <a:cubicBezTo>
                  <a:pt x="1705944" y="1753420"/>
                  <a:pt x="1696300" y="1765130"/>
                  <a:pt x="1686833" y="1764156"/>
                </a:cubicBezTo>
                <a:cubicBezTo>
                  <a:pt x="1772832" y="1785812"/>
                  <a:pt x="1908728" y="1796850"/>
                  <a:pt x="1992971" y="1811268"/>
                </a:cubicBezTo>
                <a:cubicBezTo>
                  <a:pt x="1982027" y="1797009"/>
                  <a:pt x="1966450" y="1806704"/>
                  <a:pt x="1953383" y="1797595"/>
                </a:cubicBezTo>
                <a:cubicBezTo>
                  <a:pt x="1998125" y="1792000"/>
                  <a:pt x="2043034" y="1830705"/>
                  <a:pt x="2096845" y="1819641"/>
                </a:cubicBezTo>
                <a:cubicBezTo>
                  <a:pt x="2110478" y="1795286"/>
                  <a:pt x="2104117" y="1753751"/>
                  <a:pt x="2086110" y="1734443"/>
                </a:cubicBezTo>
                <a:cubicBezTo>
                  <a:pt x="2099650" y="1730678"/>
                  <a:pt x="2093694" y="1751304"/>
                  <a:pt x="2109027" y="1745117"/>
                </a:cubicBezTo>
                <a:cubicBezTo>
                  <a:pt x="2111500" y="1743093"/>
                  <a:pt x="2110681" y="1738596"/>
                  <a:pt x="2116250" y="1738750"/>
                </a:cubicBezTo>
                <a:cubicBezTo>
                  <a:pt x="2099268" y="1730089"/>
                  <a:pt x="2126455" y="1707825"/>
                  <a:pt x="2106913" y="1707529"/>
                </a:cubicBezTo>
                <a:cubicBezTo>
                  <a:pt x="2124283" y="1695410"/>
                  <a:pt x="2115849" y="1662344"/>
                  <a:pt x="2129757" y="1653312"/>
                </a:cubicBezTo>
                <a:close/>
                <a:moveTo>
                  <a:pt x="1218969" y="1651978"/>
                </a:moveTo>
                <a:cubicBezTo>
                  <a:pt x="1201775" y="1651414"/>
                  <a:pt x="1196082" y="1660138"/>
                  <a:pt x="1191364" y="1669067"/>
                </a:cubicBezTo>
                <a:cubicBezTo>
                  <a:pt x="1205948" y="1667556"/>
                  <a:pt x="1211832" y="1659127"/>
                  <a:pt x="1218969" y="1651978"/>
                </a:cubicBezTo>
                <a:close/>
                <a:moveTo>
                  <a:pt x="1854570" y="1643496"/>
                </a:moveTo>
                <a:cubicBezTo>
                  <a:pt x="1794270" y="1643274"/>
                  <a:pt x="1692300" y="1673463"/>
                  <a:pt x="1630222" y="1688641"/>
                </a:cubicBezTo>
                <a:cubicBezTo>
                  <a:pt x="1610877" y="1693348"/>
                  <a:pt x="1590575" y="1695850"/>
                  <a:pt x="1584985" y="1704704"/>
                </a:cubicBezTo>
                <a:cubicBezTo>
                  <a:pt x="1583123" y="1707655"/>
                  <a:pt x="1582894" y="1711313"/>
                  <a:pt x="1584881" y="1715992"/>
                </a:cubicBezTo>
                <a:cubicBezTo>
                  <a:pt x="1596313" y="1723231"/>
                  <a:pt x="1597117" y="1707627"/>
                  <a:pt x="1607456" y="1702170"/>
                </a:cubicBezTo>
                <a:cubicBezTo>
                  <a:pt x="1688958" y="1681919"/>
                  <a:pt x="1778289" y="1667896"/>
                  <a:pt x="1854570" y="1643496"/>
                </a:cubicBezTo>
                <a:close/>
                <a:moveTo>
                  <a:pt x="3088303" y="1636198"/>
                </a:moveTo>
                <a:cubicBezTo>
                  <a:pt x="3105896" y="1643207"/>
                  <a:pt x="3123489" y="1650216"/>
                  <a:pt x="3146947" y="1650064"/>
                </a:cubicBezTo>
                <a:cubicBezTo>
                  <a:pt x="3146130" y="1645567"/>
                  <a:pt x="3146671" y="1641865"/>
                  <a:pt x="3148273" y="1639148"/>
                </a:cubicBezTo>
                <a:cubicBezTo>
                  <a:pt x="3125232" y="1637354"/>
                  <a:pt x="3119681" y="1635931"/>
                  <a:pt x="3088303" y="1636198"/>
                </a:cubicBezTo>
                <a:close/>
                <a:moveTo>
                  <a:pt x="2281657" y="1631326"/>
                </a:moveTo>
                <a:cubicBezTo>
                  <a:pt x="2282109" y="1633965"/>
                  <a:pt x="2282266" y="1636796"/>
                  <a:pt x="2282717" y="1639435"/>
                </a:cubicBezTo>
                <a:cubicBezTo>
                  <a:pt x="2214618" y="1644697"/>
                  <a:pt x="2128282" y="1654262"/>
                  <a:pt x="2066123" y="1640166"/>
                </a:cubicBezTo>
                <a:cubicBezTo>
                  <a:pt x="2105804" y="1626127"/>
                  <a:pt x="2212287" y="1643698"/>
                  <a:pt x="2249288" y="1632657"/>
                </a:cubicBezTo>
                <a:cubicBezTo>
                  <a:pt x="2260739" y="1631504"/>
                  <a:pt x="2268709" y="1634707"/>
                  <a:pt x="2281657" y="1631326"/>
                </a:cubicBezTo>
                <a:close/>
                <a:moveTo>
                  <a:pt x="3049978" y="1628358"/>
                </a:moveTo>
                <a:cubicBezTo>
                  <a:pt x="3046983" y="1627632"/>
                  <a:pt x="3043415" y="1627645"/>
                  <a:pt x="3038655" y="1629060"/>
                </a:cubicBezTo>
                <a:cubicBezTo>
                  <a:pt x="3036564" y="1638796"/>
                  <a:pt x="3061868" y="1639541"/>
                  <a:pt x="3057867" y="1632084"/>
                </a:cubicBezTo>
                <a:cubicBezTo>
                  <a:pt x="3055397" y="1630547"/>
                  <a:pt x="3052973" y="1629083"/>
                  <a:pt x="3049978" y="1628358"/>
                </a:cubicBezTo>
                <a:close/>
                <a:moveTo>
                  <a:pt x="1361869" y="1623276"/>
                </a:moveTo>
                <a:cubicBezTo>
                  <a:pt x="1346329" y="1623314"/>
                  <a:pt x="1345386" y="1634817"/>
                  <a:pt x="1327915" y="1633176"/>
                </a:cubicBezTo>
                <a:cubicBezTo>
                  <a:pt x="1335135" y="1641056"/>
                  <a:pt x="1331724" y="1640338"/>
                  <a:pt x="1330295" y="1651741"/>
                </a:cubicBezTo>
                <a:cubicBezTo>
                  <a:pt x="1353387" y="1656854"/>
                  <a:pt x="1379665" y="1657803"/>
                  <a:pt x="1392800" y="1676085"/>
                </a:cubicBezTo>
                <a:cubicBezTo>
                  <a:pt x="1417201" y="1664429"/>
                  <a:pt x="1442501" y="1679419"/>
                  <a:pt x="1458516" y="1659384"/>
                </a:cubicBezTo>
                <a:cubicBezTo>
                  <a:pt x="1455750" y="1654476"/>
                  <a:pt x="1443427" y="1662060"/>
                  <a:pt x="1441653" y="1656090"/>
                </a:cubicBezTo>
                <a:cubicBezTo>
                  <a:pt x="1442699" y="1651221"/>
                  <a:pt x="1436296" y="1640715"/>
                  <a:pt x="1442371" y="1639705"/>
                </a:cubicBezTo>
                <a:cubicBezTo>
                  <a:pt x="1460191" y="1637348"/>
                  <a:pt x="1474931" y="1638668"/>
                  <a:pt x="1490959" y="1638734"/>
                </a:cubicBezTo>
                <a:cubicBezTo>
                  <a:pt x="1490908" y="1635416"/>
                  <a:pt x="1494146" y="1634570"/>
                  <a:pt x="1492737" y="1630457"/>
                </a:cubicBezTo>
                <a:cubicBezTo>
                  <a:pt x="1453095" y="1620591"/>
                  <a:pt x="1395506" y="1636205"/>
                  <a:pt x="1356835" y="1647911"/>
                </a:cubicBezTo>
                <a:cubicBezTo>
                  <a:pt x="1358890" y="1640711"/>
                  <a:pt x="1358036" y="1638752"/>
                  <a:pt x="1352262" y="1632448"/>
                </a:cubicBezTo>
                <a:cubicBezTo>
                  <a:pt x="1361137" y="1633806"/>
                  <a:pt x="1359955" y="1627452"/>
                  <a:pt x="1361869" y="1623276"/>
                </a:cubicBezTo>
                <a:close/>
                <a:moveTo>
                  <a:pt x="1316561" y="1617717"/>
                </a:moveTo>
                <a:cubicBezTo>
                  <a:pt x="1313021" y="1618340"/>
                  <a:pt x="1310062" y="1620261"/>
                  <a:pt x="1310549" y="1623926"/>
                </a:cubicBezTo>
                <a:cubicBezTo>
                  <a:pt x="1315074" y="1621824"/>
                  <a:pt x="1326559" y="1625259"/>
                  <a:pt x="1326055" y="1619303"/>
                </a:cubicBezTo>
                <a:cubicBezTo>
                  <a:pt x="1324220" y="1617771"/>
                  <a:pt x="1320100" y="1617095"/>
                  <a:pt x="1316561" y="1617717"/>
                </a:cubicBezTo>
                <a:close/>
                <a:moveTo>
                  <a:pt x="5072610" y="1617406"/>
                </a:moveTo>
                <a:lnTo>
                  <a:pt x="5072992" y="1617995"/>
                </a:lnTo>
                <a:cubicBezTo>
                  <a:pt x="5073827" y="1621224"/>
                  <a:pt x="5073027" y="1622582"/>
                  <a:pt x="5071060" y="1623440"/>
                </a:cubicBezTo>
                <a:cubicBezTo>
                  <a:pt x="4921272" y="1634411"/>
                  <a:pt x="4770526" y="1658152"/>
                  <a:pt x="4626865" y="1664306"/>
                </a:cubicBezTo>
                <a:cubicBezTo>
                  <a:pt x="4485747" y="1670482"/>
                  <a:pt x="4350186" y="1642469"/>
                  <a:pt x="4212582" y="1641757"/>
                </a:cubicBezTo>
                <a:cubicBezTo>
                  <a:pt x="4144660" y="1641457"/>
                  <a:pt x="4076356" y="1633445"/>
                  <a:pt x="4008242" y="1632852"/>
                </a:cubicBezTo>
                <a:cubicBezTo>
                  <a:pt x="3981564" y="1632581"/>
                  <a:pt x="3959843" y="1641241"/>
                  <a:pt x="3934507" y="1628787"/>
                </a:cubicBezTo>
                <a:cubicBezTo>
                  <a:pt x="4206203" y="1608613"/>
                  <a:pt x="4483049" y="1667625"/>
                  <a:pt x="4753996" y="1645007"/>
                </a:cubicBezTo>
                <a:cubicBezTo>
                  <a:pt x="4847224" y="1631804"/>
                  <a:pt x="4979175" y="1617337"/>
                  <a:pt x="5072610" y="1617406"/>
                </a:cubicBezTo>
                <a:close/>
                <a:moveTo>
                  <a:pt x="2791564" y="1614360"/>
                </a:moveTo>
                <a:cubicBezTo>
                  <a:pt x="2802854" y="1613253"/>
                  <a:pt x="2820975" y="1620022"/>
                  <a:pt x="2819850" y="1627036"/>
                </a:cubicBezTo>
                <a:cubicBezTo>
                  <a:pt x="2826899" y="1626230"/>
                  <a:pt x="2834243" y="1625232"/>
                  <a:pt x="2841099" y="1624130"/>
                </a:cubicBezTo>
                <a:cubicBezTo>
                  <a:pt x="3066676" y="1687112"/>
                  <a:pt x="3327395" y="1725178"/>
                  <a:pt x="3595054" y="1700084"/>
                </a:cubicBezTo>
                <a:lnTo>
                  <a:pt x="3594758" y="1700276"/>
                </a:lnTo>
                <a:cubicBezTo>
                  <a:pt x="3593451" y="1702800"/>
                  <a:pt x="3592146" y="1705323"/>
                  <a:pt x="3595365" y="1705747"/>
                </a:cubicBezTo>
                <a:cubicBezTo>
                  <a:pt x="3536453" y="1725152"/>
                  <a:pt x="3469019" y="1717834"/>
                  <a:pt x="3404821" y="1716791"/>
                </a:cubicBezTo>
                <a:cubicBezTo>
                  <a:pt x="3328701" y="1715531"/>
                  <a:pt x="3252113" y="1712900"/>
                  <a:pt x="3186299" y="1701595"/>
                </a:cubicBezTo>
                <a:cubicBezTo>
                  <a:pt x="3134911" y="1693073"/>
                  <a:pt x="3073165" y="1698399"/>
                  <a:pt x="3031907" y="1678270"/>
                </a:cubicBezTo>
                <a:cubicBezTo>
                  <a:pt x="2970583" y="1667401"/>
                  <a:pt x="2915088" y="1659032"/>
                  <a:pt x="2856793" y="1641170"/>
                </a:cubicBezTo>
                <a:cubicBezTo>
                  <a:pt x="2841706" y="1636723"/>
                  <a:pt x="2835199" y="1626704"/>
                  <a:pt x="2812176" y="1630765"/>
                </a:cubicBezTo>
                <a:cubicBezTo>
                  <a:pt x="2804449" y="1624050"/>
                  <a:pt x="2796219" y="1618503"/>
                  <a:pt x="2783516" y="1618375"/>
                </a:cubicBezTo>
                <a:cubicBezTo>
                  <a:pt x="2784796" y="1615973"/>
                  <a:pt x="2787800" y="1614729"/>
                  <a:pt x="2791564" y="1614360"/>
                </a:cubicBezTo>
                <a:close/>
                <a:moveTo>
                  <a:pt x="3134060" y="1614025"/>
                </a:moveTo>
                <a:cubicBezTo>
                  <a:pt x="3123687" y="1622018"/>
                  <a:pt x="3117547" y="1606734"/>
                  <a:pt x="3113071" y="1619277"/>
                </a:cubicBezTo>
                <a:cubicBezTo>
                  <a:pt x="3117665" y="1619225"/>
                  <a:pt x="3135955" y="1625363"/>
                  <a:pt x="3134060" y="1614025"/>
                </a:cubicBezTo>
                <a:close/>
                <a:moveTo>
                  <a:pt x="5145407" y="1611608"/>
                </a:moveTo>
                <a:cubicBezTo>
                  <a:pt x="5145860" y="1614247"/>
                  <a:pt x="5146016" y="1617078"/>
                  <a:pt x="5146467" y="1619718"/>
                </a:cubicBezTo>
                <a:cubicBezTo>
                  <a:pt x="5127115" y="1619717"/>
                  <a:pt x="5111226" y="1623751"/>
                  <a:pt x="5089752" y="1621777"/>
                </a:cubicBezTo>
                <a:cubicBezTo>
                  <a:pt x="5096961" y="1602432"/>
                  <a:pt x="5130996" y="1621805"/>
                  <a:pt x="5145304" y="1612095"/>
                </a:cubicBezTo>
                <a:close/>
                <a:moveTo>
                  <a:pt x="4155026" y="1607703"/>
                </a:moveTo>
                <a:cubicBezTo>
                  <a:pt x="4162913" y="1608027"/>
                  <a:pt x="4169960" y="1610782"/>
                  <a:pt x="4174510" y="1617463"/>
                </a:cubicBezTo>
                <a:cubicBezTo>
                  <a:pt x="4155993" y="1620691"/>
                  <a:pt x="4141950" y="1618500"/>
                  <a:pt x="4130500" y="1612529"/>
                </a:cubicBezTo>
                <a:cubicBezTo>
                  <a:pt x="4138410" y="1609487"/>
                  <a:pt x="4147138" y="1607380"/>
                  <a:pt x="4155026" y="1607703"/>
                </a:cubicBezTo>
                <a:close/>
                <a:moveTo>
                  <a:pt x="3477209" y="1607357"/>
                </a:moveTo>
                <a:cubicBezTo>
                  <a:pt x="3418841" y="1601691"/>
                  <a:pt x="3362489" y="1612731"/>
                  <a:pt x="3302622" y="1616418"/>
                </a:cubicBezTo>
                <a:cubicBezTo>
                  <a:pt x="3265450" y="1618773"/>
                  <a:pt x="3230368" y="1611391"/>
                  <a:pt x="3197579" y="1621792"/>
                </a:cubicBezTo>
                <a:cubicBezTo>
                  <a:pt x="3287637" y="1625731"/>
                  <a:pt x="3374248" y="1631487"/>
                  <a:pt x="3475467" y="1613097"/>
                </a:cubicBezTo>
                <a:cubicBezTo>
                  <a:pt x="3477626" y="1612533"/>
                  <a:pt x="3478235" y="1610881"/>
                  <a:pt x="3477400" y="1607652"/>
                </a:cubicBezTo>
                <a:close/>
                <a:moveTo>
                  <a:pt x="3492679" y="1603922"/>
                </a:moveTo>
                <a:cubicBezTo>
                  <a:pt x="3488334" y="1605054"/>
                  <a:pt x="3484340" y="1607649"/>
                  <a:pt x="3480654" y="1612661"/>
                </a:cubicBezTo>
                <a:cubicBezTo>
                  <a:pt x="3502425" y="1607320"/>
                  <a:pt x="3523567" y="1619146"/>
                  <a:pt x="3542399" y="1607336"/>
                </a:cubicBezTo>
                <a:cubicBezTo>
                  <a:pt x="3521907" y="1610274"/>
                  <a:pt x="3505715" y="1600523"/>
                  <a:pt x="3492679" y="1603922"/>
                </a:cubicBezTo>
                <a:close/>
                <a:moveTo>
                  <a:pt x="5228403" y="1603375"/>
                </a:moveTo>
                <a:cubicBezTo>
                  <a:pt x="5209970" y="1614506"/>
                  <a:pt x="5166828" y="1617387"/>
                  <a:pt x="5150698" y="1610685"/>
                </a:cubicBezTo>
                <a:cubicBezTo>
                  <a:pt x="5178125" y="1606280"/>
                  <a:pt x="5199878" y="1609330"/>
                  <a:pt x="5228403" y="1603375"/>
                </a:cubicBezTo>
                <a:close/>
                <a:moveTo>
                  <a:pt x="2965011" y="1601894"/>
                </a:moveTo>
                <a:cubicBezTo>
                  <a:pt x="2959127" y="1600687"/>
                  <a:pt x="2951613" y="1601587"/>
                  <a:pt x="2948967" y="1605609"/>
                </a:cubicBezTo>
                <a:cubicBezTo>
                  <a:pt x="2962524" y="1607699"/>
                  <a:pt x="2988015" y="1622984"/>
                  <a:pt x="2998164" y="1610110"/>
                </a:cubicBezTo>
                <a:cubicBezTo>
                  <a:pt x="2993744" y="1604600"/>
                  <a:pt x="2977124" y="1604919"/>
                  <a:pt x="2971276" y="1610812"/>
                </a:cubicBezTo>
                <a:cubicBezTo>
                  <a:pt x="2975149" y="1606412"/>
                  <a:pt x="2970895" y="1603100"/>
                  <a:pt x="2965011" y="1601894"/>
                </a:cubicBezTo>
                <a:close/>
                <a:moveTo>
                  <a:pt x="5251396" y="1601534"/>
                </a:moveTo>
                <a:cubicBezTo>
                  <a:pt x="5259388" y="1601371"/>
                  <a:pt x="5267550" y="1603089"/>
                  <a:pt x="5271700" y="1603326"/>
                </a:cubicBezTo>
                <a:cubicBezTo>
                  <a:pt x="5266232" y="1616931"/>
                  <a:pt x="5245456" y="1606962"/>
                  <a:pt x="5232107" y="1611024"/>
                </a:cubicBezTo>
                <a:cubicBezTo>
                  <a:pt x="5235581" y="1603740"/>
                  <a:pt x="5243404" y="1601697"/>
                  <a:pt x="5251396" y="1601534"/>
                </a:cubicBezTo>
                <a:close/>
                <a:moveTo>
                  <a:pt x="1380547" y="1601511"/>
                </a:moveTo>
                <a:cubicBezTo>
                  <a:pt x="1376022" y="1603611"/>
                  <a:pt x="1364241" y="1600370"/>
                  <a:pt x="1364744" y="1606326"/>
                </a:cubicBezTo>
                <a:cubicBezTo>
                  <a:pt x="1367163" y="1608108"/>
                  <a:pt x="1384130" y="1610915"/>
                  <a:pt x="1380547" y="1601511"/>
                </a:cubicBezTo>
                <a:close/>
                <a:moveTo>
                  <a:pt x="5312164" y="1594539"/>
                </a:moveTo>
                <a:cubicBezTo>
                  <a:pt x="5321170" y="1593508"/>
                  <a:pt x="5330864" y="1594021"/>
                  <a:pt x="5335345" y="1595092"/>
                </a:cubicBezTo>
                <a:cubicBezTo>
                  <a:pt x="5326050" y="1602804"/>
                  <a:pt x="5306663" y="1605340"/>
                  <a:pt x="5293106" y="1603249"/>
                </a:cubicBezTo>
                <a:cubicBezTo>
                  <a:pt x="5294839" y="1598144"/>
                  <a:pt x="5303158" y="1595569"/>
                  <a:pt x="5312164" y="1594539"/>
                </a:cubicBezTo>
                <a:close/>
                <a:moveTo>
                  <a:pt x="1864292" y="1591098"/>
                </a:moveTo>
                <a:lnTo>
                  <a:pt x="1863542" y="1591562"/>
                </a:lnTo>
                <a:lnTo>
                  <a:pt x="1800687" y="1602823"/>
                </a:lnTo>
                <a:cubicBezTo>
                  <a:pt x="1735203" y="1616854"/>
                  <a:pt x="1665683" y="1637335"/>
                  <a:pt x="1601412" y="1652051"/>
                </a:cubicBezTo>
                <a:cubicBezTo>
                  <a:pt x="1606995" y="1665183"/>
                  <a:pt x="1596623" y="1666053"/>
                  <a:pt x="1596116" y="1674343"/>
                </a:cubicBezTo>
                <a:cubicBezTo>
                  <a:pt x="1655481" y="1657576"/>
                  <a:pt x="1720344" y="1646037"/>
                  <a:pt x="1774069" y="1627066"/>
                </a:cubicBezTo>
                <a:cubicBezTo>
                  <a:pt x="1799705" y="1617960"/>
                  <a:pt x="1828620" y="1610258"/>
                  <a:pt x="1848240" y="1600994"/>
                </a:cubicBezTo>
                <a:lnTo>
                  <a:pt x="1863542" y="1591562"/>
                </a:lnTo>
                <a:lnTo>
                  <a:pt x="1864484" y="1591394"/>
                </a:lnTo>
                <a:close/>
                <a:moveTo>
                  <a:pt x="1421917" y="1585537"/>
                </a:moveTo>
                <a:cubicBezTo>
                  <a:pt x="1412487" y="1582026"/>
                  <a:pt x="1405453" y="1588688"/>
                  <a:pt x="1398735" y="1593889"/>
                </a:cubicBezTo>
                <a:cubicBezTo>
                  <a:pt x="1407507" y="1588611"/>
                  <a:pt x="1401151" y="1602793"/>
                  <a:pt x="1407435" y="1600806"/>
                </a:cubicBezTo>
                <a:cubicBezTo>
                  <a:pt x="1410847" y="1594401"/>
                  <a:pt x="1424700" y="1596298"/>
                  <a:pt x="1421917" y="1585537"/>
                </a:cubicBezTo>
                <a:close/>
                <a:moveTo>
                  <a:pt x="2912742" y="1575091"/>
                </a:moveTo>
                <a:cubicBezTo>
                  <a:pt x="2906650" y="1577371"/>
                  <a:pt x="2893111" y="1574014"/>
                  <a:pt x="2891753" y="1580342"/>
                </a:cubicBezTo>
                <a:cubicBezTo>
                  <a:pt x="2897565" y="1584109"/>
                  <a:pt x="2914599" y="1596089"/>
                  <a:pt x="2919092" y="1582278"/>
                </a:cubicBezTo>
                <a:cubicBezTo>
                  <a:pt x="2914288" y="1583303"/>
                  <a:pt x="2912566" y="1580651"/>
                  <a:pt x="2912742" y="1575091"/>
                </a:cubicBezTo>
                <a:close/>
                <a:moveTo>
                  <a:pt x="5452327" y="1573396"/>
                </a:moveTo>
                <a:cubicBezTo>
                  <a:pt x="5461414" y="1573026"/>
                  <a:pt x="5469610" y="1573988"/>
                  <a:pt x="5476727" y="1577012"/>
                </a:cubicBezTo>
                <a:cubicBezTo>
                  <a:pt x="5425336" y="1582735"/>
                  <a:pt x="5402675" y="1595776"/>
                  <a:pt x="5351598" y="1592915"/>
                </a:cubicBezTo>
                <a:cubicBezTo>
                  <a:pt x="5389790" y="1587595"/>
                  <a:pt x="5425066" y="1574506"/>
                  <a:pt x="5452327" y="1573396"/>
                </a:cubicBezTo>
                <a:close/>
                <a:moveTo>
                  <a:pt x="1614118" y="1560848"/>
                </a:moveTo>
                <a:cubicBezTo>
                  <a:pt x="1602423" y="1565511"/>
                  <a:pt x="1576512" y="1559295"/>
                  <a:pt x="1574681" y="1571376"/>
                </a:cubicBezTo>
                <a:cubicBezTo>
                  <a:pt x="1588065" y="1564779"/>
                  <a:pt x="1600387" y="1571441"/>
                  <a:pt x="1614118" y="1560848"/>
                </a:cubicBezTo>
                <a:close/>
                <a:moveTo>
                  <a:pt x="3725288" y="1552775"/>
                </a:moveTo>
                <a:cubicBezTo>
                  <a:pt x="3739080" y="1551988"/>
                  <a:pt x="3751813" y="1553459"/>
                  <a:pt x="3761400" y="1559801"/>
                </a:cubicBezTo>
                <a:cubicBezTo>
                  <a:pt x="3736809" y="1564040"/>
                  <a:pt x="3696608" y="1573390"/>
                  <a:pt x="3682828" y="1559296"/>
                </a:cubicBezTo>
                <a:cubicBezTo>
                  <a:pt x="3696647" y="1556607"/>
                  <a:pt x="3711496" y="1553562"/>
                  <a:pt x="3725288" y="1552775"/>
                </a:cubicBezTo>
                <a:close/>
                <a:moveTo>
                  <a:pt x="3854425" y="1547563"/>
                </a:moveTo>
                <a:cubicBezTo>
                  <a:pt x="3853311" y="1550382"/>
                  <a:pt x="3847514" y="1552469"/>
                  <a:pt x="3852197" y="1553200"/>
                </a:cubicBezTo>
                <a:lnTo>
                  <a:pt x="3852388" y="1553494"/>
                </a:lnTo>
                <a:cubicBezTo>
                  <a:pt x="3830877" y="1561180"/>
                  <a:pt x="3801034" y="1549558"/>
                  <a:pt x="3766851" y="1561701"/>
                </a:cubicBezTo>
                <a:cubicBezTo>
                  <a:pt x="3782101" y="1540487"/>
                  <a:pt x="3834255" y="1550188"/>
                  <a:pt x="3854425" y="1547563"/>
                </a:cubicBezTo>
                <a:close/>
                <a:moveTo>
                  <a:pt x="2901551" y="1544021"/>
                </a:moveTo>
                <a:lnTo>
                  <a:pt x="2901245" y="1544433"/>
                </a:lnTo>
                <a:lnTo>
                  <a:pt x="2901054" y="1544138"/>
                </a:lnTo>
                <a:close/>
                <a:moveTo>
                  <a:pt x="5610249" y="1540993"/>
                </a:moveTo>
                <a:cubicBezTo>
                  <a:pt x="5589310" y="1556686"/>
                  <a:pt x="5560750" y="1565177"/>
                  <a:pt x="5534924" y="1566867"/>
                </a:cubicBezTo>
                <a:cubicBezTo>
                  <a:pt x="5548937" y="1550226"/>
                  <a:pt x="5588216" y="1543989"/>
                  <a:pt x="5610249" y="1540993"/>
                </a:cubicBezTo>
                <a:close/>
                <a:moveTo>
                  <a:pt x="1910772" y="1531168"/>
                </a:moveTo>
                <a:cubicBezTo>
                  <a:pt x="1803327" y="1533495"/>
                  <a:pt x="1698130" y="1598877"/>
                  <a:pt x="1603423" y="1605918"/>
                </a:cubicBezTo>
                <a:cubicBezTo>
                  <a:pt x="1610733" y="1600332"/>
                  <a:pt x="1605669" y="1599012"/>
                  <a:pt x="1604141" y="1589531"/>
                </a:cubicBezTo>
                <a:cubicBezTo>
                  <a:pt x="1623233" y="1580066"/>
                  <a:pt x="1647058" y="1574648"/>
                  <a:pt x="1666151" y="1565182"/>
                </a:cubicBezTo>
                <a:cubicBezTo>
                  <a:pt x="1645652" y="1563412"/>
                  <a:pt x="1612740" y="1575568"/>
                  <a:pt x="1581223" y="1578859"/>
                </a:cubicBezTo>
                <a:cubicBezTo>
                  <a:pt x="1578681" y="1585956"/>
                  <a:pt x="1592952" y="1585905"/>
                  <a:pt x="1585381" y="1589147"/>
                </a:cubicBezTo>
                <a:cubicBezTo>
                  <a:pt x="1577390" y="1601458"/>
                  <a:pt x="1560128" y="1591720"/>
                  <a:pt x="1543142" y="1597305"/>
                </a:cubicBezTo>
                <a:cubicBezTo>
                  <a:pt x="1540529" y="1609474"/>
                  <a:pt x="1544166" y="1615074"/>
                  <a:pt x="1532816" y="1622862"/>
                </a:cubicBezTo>
                <a:cubicBezTo>
                  <a:pt x="1540822" y="1623528"/>
                  <a:pt x="1544144" y="1630587"/>
                  <a:pt x="1545674" y="1640068"/>
                </a:cubicBezTo>
                <a:cubicBezTo>
                  <a:pt x="1543845" y="1645026"/>
                  <a:pt x="1539110" y="1648102"/>
                  <a:pt x="1530322" y="1647525"/>
                </a:cubicBezTo>
                <a:cubicBezTo>
                  <a:pt x="1532408" y="1659157"/>
                  <a:pt x="1547131" y="1654622"/>
                  <a:pt x="1555885" y="1657736"/>
                </a:cubicBezTo>
                <a:cubicBezTo>
                  <a:pt x="1560397" y="1635533"/>
                  <a:pt x="1565101" y="1613627"/>
                  <a:pt x="1590111" y="1607441"/>
                </a:cubicBezTo>
                <a:cubicBezTo>
                  <a:pt x="1590265" y="1610273"/>
                  <a:pt x="1592510" y="1610490"/>
                  <a:pt x="1593364" y="1612450"/>
                </a:cubicBezTo>
                <a:cubicBezTo>
                  <a:pt x="1595448" y="1624083"/>
                  <a:pt x="1592125" y="1624147"/>
                  <a:pt x="1582169" y="1630193"/>
                </a:cubicBezTo>
                <a:cubicBezTo>
                  <a:pt x="1695726" y="1610073"/>
                  <a:pt x="1824077" y="1580347"/>
                  <a:pt x="1910772" y="1531168"/>
                </a:cubicBezTo>
                <a:close/>
                <a:moveTo>
                  <a:pt x="4290876" y="1529735"/>
                </a:moveTo>
                <a:cubicBezTo>
                  <a:pt x="4301718" y="1530234"/>
                  <a:pt x="4304030" y="1539626"/>
                  <a:pt x="4310383" y="1532567"/>
                </a:cubicBezTo>
                <a:cubicBezTo>
                  <a:pt x="4312838" y="1531811"/>
                  <a:pt x="4313010" y="1533373"/>
                  <a:pt x="4313481" y="1534745"/>
                </a:cubicBezTo>
                <a:cubicBezTo>
                  <a:pt x="4315308" y="1536911"/>
                  <a:pt x="4317135" y="1539076"/>
                  <a:pt x="4314088" y="1540215"/>
                </a:cubicBezTo>
                <a:cubicBezTo>
                  <a:pt x="4173856" y="1545819"/>
                  <a:pt x="4004058" y="1547999"/>
                  <a:pt x="3857909" y="1550322"/>
                </a:cubicBezTo>
                <a:lnTo>
                  <a:pt x="3857422" y="1550220"/>
                </a:lnTo>
                <a:cubicBezTo>
                  <a:pt x="3908885" y="1532299"/>
                  <a:pt x="3964432" y="1543988"/>
                  <a:pt x="4018729" y="1540147"/>
                </a:cubicBezTo>
                <a:cubicBezTo>
                  <a:pt x="4083591" y="1535732"/>
                  <a:pt x="4144972" y="1528547"/>
                  <a:pt x="4212564" y="1531574"/>
                </a:cubicBezTo>
                <a:cubicBezTo>
                  <a:pt x="4238842" y="1532525"/>
                  <a:pt x="4265974" y="1528311"/>
                  <a:pt x="4290876" y="1529735"/>
                </a:cubicBezTo>
                <a:close/>
                <a:moveTo>
                  <a:pt x="5299233" y="1521348"/>
                </a:moveTo>
                <a:lnTo>
                  <a:pt x="5299720" y="1521450"/>
                </a:lnTo>
                <a:lnTo>
                  <a:pt x="5299164" y="1521377"/>
                </a:lnTo>
                <a:close/>
                <a:moveTo>
                  <a:pt x="5275383" y="1518226"/>
                </a:moveTo>
                <a:lnTo>
                  <a:pt x="5299164" y="1521377"/>
                </a:lnTo>
                <a:lnTo>
                  <a:pt x="5279119" y="1529646"/>
                </a:lnTo>
                <a:cubicBezTo>
                  <a:pt x="5271382" y="1529799"/>
                  <a:pt x="5263312" y="1528546"/>
                  <a:pt x="5256994" y="1529506"/>
                </a:cubicBezTo>
                <a:cubicBezTo>
                  <a:pt x="5222032" y="1534616"/>
                  <a:pt x="5189678" y="1548925"/>
                  <a:pt x="5154783" y="1556084"/>
                </a:cubicBezTo>
                <a:cubicBezTo>
                  <a:pt x="5129983" y="1561296"/>
                  <a:pt x="5104557" y="1562307"/>
                  <a:pt x="5074885" y="1566494"/>
                </a:cubicBezTo>
                <a:cubicBezTo>
                  <a:pt x="5057063" y="1568851"/>
                  <a:pt x="5041489" y="1564302"/>
                  <a:pt x="5023494" y="1565095"/>
                </a:cubicBezTo>
                <a:cubicBezTo>
                  <a:pt x="4976455" y="1567154"/>
                  <a:pt x="4930440" y="1572737"/>
                  <a:pt x="4883436" y="1572261"/>
                </a:cubicBezTo>
                <a:cubicBezTo>
                  <a:pt x="4788644" y="1571397"/>
                  <a:pt x="4701422" y="1567292"/>
                  <a:pt x="4608649" y="1561764"/>
                </a:cubicBezTo>
                <a:cubicBezTo>
                  <a:pt x="4604353" y="1561622"/>
                  <a:pt x="4600210" y="1564313"/>
                  <a:pt x="4595337" y="1563287"/>
                </a:cubicBezTo>
                <a:cubicBezTo>
                  <a:pt x="4514314" y="1549293"/>
                  <a:pt x="4414961" y="1553066"/>
                  <a:pt x="4333101" y="1542963"/>
                </a:cubicBezTo>
                <a:cubicBezTo>
                  <a:pt x="4330796" y="1543623"/>
                  <a:pt x="4329361" y="1543194"/>
                  <a:pt x="4328832" y="1542541"/>
                </a:cubicBezTo>
                <a:cubicBezTo>
                  <a:pt x="4328303" y="1541890"/>
                  <a:pt x="4328682" y="1541015"/>
                  <a:pt x="4330004" y="1540785"/>
                </a:cubicBezTo>
                <a:cubicBezTo>
                  <a:pt x="4398765" y="1522946"/>
                  <a:pt x="4488470" y="1552250"/>
                  <a:pt x="4549851" y="1545067"/>
                </a:cubicBezTo>
                <a:cubicBezTo>
                  <a:pt x="4563285" y="1541788"/>
                  <a:pt x="4550893" y="1554444"/>
                  <a:pt x="4561683" y="1551627"/>
                </a:cubicBezTo>
                <a:cubicBezTo>
                  <a:pt x="4775526" y="1558969"/>
                  <a:pt x="5001530" y="1577265"/>
                  <a:pt x="5198382" y="1534473"/>
                </a:cubicBezTo>
                <a:cubicBezTo>
                  <a:pt x="5222647" y="1529085"/>
                  <a:pt x="5250113" y="1518789"/>
                  <a:pt x="5275383" y="1518226"/>
                </a:cubicBezTo>
                <a:close/>
                <a:moveTo>
                  <a:pt x="2826468" y="1517951"/>
                </a:moveTo>
                <a:cubicBezTo>
                  <a:pt x="2822330" y="1517652"/>
                  <a:pt x="2818876" y="1518325"/>
                  <a:pt x="2813524" y="1520124"/>
                </a:cubicBezTo>
                <a:cubicBezTo>
                  <a:pt x="2820956" y="1519907"/>
                  <a:pt x="2819630" y="1530822"/>
                  <a:pt x="2825964" y="1532155"/>
                </a:cubicBezTo>
                <a:cubicBezTo>
                  <a:pt x="2826888" y="1529042"/>
                  <a:pt x="2840757" y="1529671"/>
                  <a:pt x="2843700" y="1521894"/>
                </a:cubicBezTo>
                <a:lnTo>
                  <a:pt x="2843509" y="1521600"/>
                </a:lnTo>
                <a:cubicBezTo>
                  <a:pt x="2835426" y="1519517"/>
                  <a:pt x="2830605" y="1518249"/>
                  <a:pt x="2826468" y="1517951"/>
                </a:cubicBezTo>
                <a:close/>
                <a:moveTo>
                  <a:pt x="3193238" y="1498508"/>
                </a:moveTo>
                <a:cubicBezTo>
                  <a:pt x="3131789" y="1503642"/>
                  <a:pt x="3074545" y="1529504"/>
                  <a:pt x="3011129" y="1535496"/>
                </a:cubicBezTo>
                <a:cubicBezTo>
                  <a:pt x="3000703" y="1520901"/>
                  <a:pt x="2953808" y="1531403"/>
                  <a:pt x="2923655" y="1538809"/>
                </a:cubicBezTo>
                <a:lnTo>
                  <a:pt x="2901551" y="1544021"/>
                </a:lnTo>
                <a:lnTo>
                  <a:pt x="2902677" y="1542508"/>
                </a:lnTo>
                <a:cubicBezTo>
                  <a:pt x="2902186" y="1541832"/>
                  <a:pt x="2900750" y="1541403"/>
                  <a:pt x="2898445" y="1542063"/>
                </a:cubicBezTo>
                <a:cubicBezTo>
                  <a:pt x="2895608" y="1542229"/>
                  <a:pt x="2895381" y="1544471"/>
                  <a:pt x="2893414" y="1545329"/>
                </a:cubicBezTo>
                <a:cubicBezTo>
                  <a:pt x="3027048" y="1550295"/>
                  <a:pt x="3227341" y="1527054"/>
                  <a:pt x="3346762" y="1514019"/>
                </a:cubicBezTo>
                <a:cubicBezTo>
                  <a:pt x="3301047" y="1505164"/>
                  <a:pt x="3238310" y="1504430"/>
                  <a:pt x="3189268" y="1509885"/>
                </a:cubicBezTo>
                <a:cubicBezTo>
                  <a:pt x="3185180" y="1501646"/>
                  <a:pt x="3192594" y="1502697"/>
                  <a:pt x="3193238" y="1498508"/>
                </a:cubicBezTo>
                <a:close/>
                <a:moveTo>
                  <a:pt x="1956534" y="1487625"/>
                </a:moveTo>
                <a:cubicBezTo>
                  <a:pt x="1922509" y="1495477"/>
                  <a:pt x="1887822" y="1508787"/>
                  <a:pt x="1855832" y="1524952"/>
                </a:cubicBezTo>
                <a:cubicBezTo>
                  <a:pt x="1890605" y="1519547"/>
                  <a:pt x="1954213" y="1513850"/>
                  <a:pt x="1977969" y="1506382"/>
                </a:cubicBezTo>
                <a:cubicBezTo>
                  <a:pt x="1964255" y="1508585"/>
                  <a:pt x="1967462" y="1488907"/>
                  <a:pt x="1956534" y="1487625"/>
                </a:cubicBezTo>
                <a:close/>
                <a:moveTo>
                  <a:pt x="3197466" y="1486980"/>
                </a:moveTo>
                <a:cubicBezTo>
                  <a:pt x="3193840" y="1487276"/>
                  <a:pt x="3190204" y="1488365"/>
                  <a:pt x="3189384" y="1489850"/>
                </a:cubicBezTo>
                <a:cubicBezTo>
                  <a:pt x="3188837" y="1490840"/>
                  <a:pt x="3189541" y="1492006"/>
                  <a:pt x="3192335" y="1493230"/>
                </a:cubicBezTo>
                <a:cubicBezTo>
                  <a:pt x="3193606" y="1486120"/>
                  <a:pt x="3205908" y="1501174"/>
                  <a:pt x="3205492" y="1488875"/>
                </a:cubicBezTo>
                <a:cubicBezTo>
                  <a:pt x="3204710" y="1487184"/>
                  <a:pt x="3201093" y="1486685"/>
                  <a:pt x="3197466" y="1486980"/>
                </a:cubicBezTo>
                <a:close/>
                <a:moveTo>
                  <a:pt x="2016278" y="1485694"/>
                </a:moveTo>
                <a:cubicBezTo>
                  <a:pt x="2012535" y="1487705"/>
                  <a:pt x="2002025" y="1484476"/>
                  <a:pt x="2003120" y="1490049"/>
                </a:cubicBezTo>
                <a:cubicBezTo>
                  <a:pt x="2005957" y="1489883"/>
                  <a:pt x="2009472" y="1490114"/>
                  <a:pt x="2009019" y="1494597"/>
                </a:cubicBezTo>
                <a:cubicBezTo>
                  <a:pt x="2010933" y="1493983"/>
                  <a:pt x="2013378" y="1493860"/>
                  <a:pt x="2015412" y="1493430"/>
                </a:cubicBezTo>
                <a:lnTo>
                  <a:pt x="2019340" y="1490409"/>
                </a:lnTo>
                <a:close/>
                <a:moveTo>
                  <a:pt x="3860158" y="1480213"/>
                </a:moveTo>
                <a:cubicBezTo>
                  <a:pt x="3867528" y="1478078"/>
                  <a:pt x="3879587" y="1484621"/>
                  <a:pt x="3887065" y="1484479"/>
                </a:cubicBezTo>
                <a:cubicBezTo>
                  <a:pt x="3881809" y="1489987"/>
                  <a:pt x="3863884" y="1485707"/>
                  <a:pt x="3854695" y="1485809"/>
                </a:cubicBezTo>
                <a:cubicBezTo>
                  <a:pt x="3855766" y="1482600"/>
                  <a:pt x="3857702" y="1480924"/>
                  <a:pt x="3860158" y="1480213"/>
                </a:cubicBezTo>
                <a:close/>
                <a:moveTo>
                  <a:pt x="3380976" y="1460955"/>
                </a:moveTo>
                <a:cubicBezTo>
                  <a:pt x="3375287" y="1462397"/>
                  <a:pt x="3370553" y="1465472"/>
                  <a:pt x="3370926" y="1470256"/>
                </a:cubicBezTo>
                <a:cubicBezTo>
                  <a:pt x="3382238" y="1472127"/>
                  <a:pt x="3387687" y="1466914"/>
                  <a:pt x="3396754" y="1461444"/>
                </a:cubicBezTo>
                <a:cubicBezTo>
                  <a:pt x="3393309" y="1459701"/>
                  <a:pt x="3386665" y="1459512"/>
                  <a:pt x="3380976" y="1460955"/>
                </a:cubicBezTo>
                <a:close/>
                <a:moveTo>
                  <a:pt x="3763134" y="1444472"/>
                </a:moveTo>
                <a:cubicBezTo>
                  <a:pt x="3758032" y="1444829"/>
                  <a:pt x="3753067" y="1445717"/>
                  <a:pt x="3750691" y="1447220"/>
                </a:cubicBezTo>
                <a:cubicBezTo>
                  <a:pt x="3749108" y="1448222"/>
                  <a:pt x="3748675" y="1449499"/>
                  <a:pt x="3750118" y="1451075"/>
                </a:cubicBezTo>
                <a:cubicBezTo>
                  <a:pt x="3752538" y="1445732"/>
                  <a:pt x="3771976" y="1453638"/>
                  <a:pt x="3776398" y="1444901"/>
                </a:cubicBezTo>
                <a:cubicBezTo>
                  <a:pt x="3773474" y="1444286"/>
                  <a:pt x="3768235" y="1444114"/>
                  <a:pt x="3763134" y="1444472"/>
                </a:cubicBezTo>
                <a:close/>
                <a:moveTo>
                  <a:pt x="931479" y="1443179"/>
                </a:moveTo>
                <a:lnTo>
                  <a:pt x="915365" y="1453028"/>
                </a:lnTo>
                <a:cubicBezTo>
                  <a:pt x="894333" y="1459539"/>
                  <a:pt x="861230" y="1457392"/>
                  <a:pt x="831521" y="1464116"/>
                </a:cubicBezTo>
                <a:cubicBezTo>
                  <a:pt x="835963" y="1446989"/>
                  <a:pt x="857646" y="1455112"/>
                  <a:pt x="870664" y="1453780"/>
                </a:cubicBezTo>
                <a:cubicBezTo>
                  <a:pt x="881480" y="1452621"/>
                  <a:pt x="892335" y="1450389"/>
                  <a:pt x="902664" y="1448237"/>
                </a:cubicBezTo>
                <a:close/>
                <a:moveTo>
                  <a:pt x="931801" y="1442983"/>
                </a:moveTo>
                <a:lnTo>
                  <a:pt x="931505" y="1443176"/>
                </a:lnTo>
                <a:lnTo>
                  <a:pt x="931479" y="1443179"/>
                </a:lnTo>
                <a:close/>
                <a:moveTo>
                  <a:pt x="4219716" y="1438957"/>
                </a:moveTo>
                <a:cubicBezTo>
                  <a:pt x="4211989" y="1439366"/>
                  <a:pt x="4206194" y="1441454"/>
                  <a:pt x="4204365" y="1446413"/>
                </a:cubicBezTo>
                <a:cubicBezTo>
                  <a:pt x="4209483" y="1443927"/>
                  <a:pt x="4223595" y="1448170"/>
                  <a:pt x="4219716" y="1438957"/>
                </a:cubicBezTo>
                <a:close/>
                <a:moveTo>
                  <a:pt x="4021731" y="1415872"/>
                </a:moveTo>
                <a:cubicBezTo>
                  <a:pt x="3939532" y="1436993"/>
                  <a:pt x="3872215" y="1456412"/>
                  <a:pt x="3787929" y="1473023"/>
                </a:cubicBezTo>
                <a:lnTo>
                  <a:pt x="3788695" y="1474202"/>
                </a:lnTo>
                <a:cubicBezTo>
                  <a:pt x="3806184" y="1474575"/>
                  <a:pt x="3831154" y="1485170"/>
                  <a:pt x="3829609" y="1476958"/>
                </a:cubicBezTo>
                <a:cubicBezTo>
                  <a:pt x="3837383" y="1494114"/>
                  <a:pt x="3808080" y="1478789"/>
                  <a:pt x="3795201" y="1484221"/>
                </a:cubicBezTo>
                <a:cubicBezTo>
                  <a:pt x="3785701" y="1478660"/>
                  <a:pt x="3787443" y="1472921"/>
                  <a:pt x="3779960" y="1469819"/>
                </a:cubicBezTo>
                <a:cubicBezTo>
                  <a:pt x="3766003" y="1468409"/>
                  <a:pt x="3778182" y="1478096"/>
                  <a:pt x="3772892" y="1479018"/>
                </a:cubicBezTo>
                <a:cubicBezTo>
                  <a:pt x="3769674" y="1471472"/>
                  <a:pt x="3766678" y="1483053"/>
                  <a:pt x="3759578" y="1480542"/>
                </a:cubicBezTo>
                <a:cubicBezTo>
                  <a:pt x="3762277" y="1476275"/>
                  <a:pt x="3761825" y="1473636"/>
                  <a:pt x="3758260" y="1470087"/>
                </a:cubicBezTo>
                <a:cubicBezTo>
                  <a:pt x="3720511" y="1471559"/>
                  <a:pt x="3687340" y="1481370"/>
                  <a:pt x="3656763" y="1480279"/>
                </a:cubicBezTo>
                <a:cubicBezTo>
                  <a:pt x="3657738" y="1480484"/>
                  <a:pt x="3663255" y="1477320"/>
                  <a:pt x="3661794" y="1477013"/>
                </a:cubicBezTo>
                <a:cubicBezTo>
                  <a:pt x="3633082" y="1468427"/>
                  <a:pt x="3597806" y="1467875"/>
                  <a:pt x="3560720" y="1471011"/>
                </a:cubicBezTo>
                <a:cubicBezTo>
                  <a:pt x="3552109" y="1457751"/>
                  <a:pt x="3518001" y="1450574"/>
                  <a:pt x="3507818" y="1458863"/>
                </a:cubicBezTo>
                <a:cubicBezTo>
                  <a:pt x="3517791" y="1458671"/>
                  <a:pt x="3519197" y="1469907"/>
                  <a:pt x="3525097" y="1467332"/>
                </a:cubicBezTo>
                <a:cubicBezTo>
                  <a:pt x="3512758" y="1469061"/>
                  <a:pt x="3478178" y="1474760"/>
                  <a:pt x="3467774" y="1463921"/>
                </a:cubicBezTo>
                <a:cubicBezTo>
                  <a:pt x="3442451" y="1471568"/>
                  <a:pt x="3378475" y="1489654"/>
                  <a:pt x="3359929" y="1466925"/>
                </a:cubicBezTo>
                <a:cubicBezTo>
                  <a:pt x="3346388" y="1470691"/>
                  <a:pt x="3340108" y="1465553"/>
                  <a:pt x="3327560" y="1468256"/>
                </a:cubicBezTo>
                <a:cubicBezTo>
                  <a:pt x="3319379" y="1473149"/>
                  <a:pt x="3343952" y="1477301"/>
                  <a:pt x="3337163" y="1480453"/>
                </a:cubicBezTo>
                <a:cubicBezTo>
                  <a:pt x="3319743" y="1482129"/>
                  <a:pt x="3297465" y="1488636"/>
                  <a:pt x="3273032" y="1488584"/>
                </a:cubicBezTo>
                <a:cubicBezTo>
                  <a:pt x="3272024" y="1483792"/>
                  <a:pt x="3274202" y="1474837"/>
                  <a:pt x="3266526" y="1478565"/>
                </a:cubicBezTo>
                <a:cubicBezTo>
                  <a:pt x="3256694" y="1475733"/>
                  <a:pt x="3266298" y="1487930"/>
                  <a:pt x="3259755" y="1487571"/>
                </a:cubicBezTo>
                <a:cubicBezTo>
                  <a:pt x="3255874" y="1485483"/>
                  <a:pt x="3251001" y="1484457"/>
                  <a:pt x="3247923" y="1481011"/>
                </a:cubicBezTo>
                <a:cubicBezTo>
                  <a:pt x="3251752" y="1479781"/>
                  <a:pt x="3257703" y="1480525"/>
                  <a:pt x="3258243" y="1476822"/>
                </a:cubicBezTo>
                <a:cubicBezTo>
                  <a:pt x="3244493" y="1481562"/>
                  <a:pt x="3229683" y="1485314"/>
                  <a:pt x="3222511" y="1495000"/>
                </a:cubicBezTo>
                <a:cubicBezTo>
                  <a:pt x="3279054" y="1491377"/>
                  <a:pt x="3336586" y="1493815"/>
                  <a:pt x="3369492" y="1503029"/>
                </a:cubicBezTo>
                <a:cubicBezTo>
                  <a:pt x="3399584" y="1489770"/>
                  <a:pt x="3433325" y="1502212"/>
                  <a:pt x="3464024" y="1501548"/>
                </a:cubicBezTo>
                <a:cubicBezTo>
                  <a:pt x="3525124" y="1500411"/>
                  <a:pt x="3588195" y="1484170"/>
                  <a:pt x="3640838" y="1486851"/>
                </a:cubicBezTo>
                <a:cubicBezTo>
                  <a:pt x="3620492" y="1495035"/>
                  <a:pt x="3597435" y="1494509"/>
                  <a:pt x="3585443" y="1499364"/>
                </a:cubicBezTo>
                <a:cubicBezTo>
                  <a:pt x="3693515" y="1501241"/>
                  <a:pt x="3817944" y="1500453"/>
                  <a:pt x="3906890" y="1492964"/>
                </a:cubicBezTo>
                <a:cubicBezTo>
                  <a:pt x="3900538" y="1492900"/>
                  <a:pt x="3897092" y="1494719"/>
                  <a:pt x="3896830" y="1499497"/>
                </a:cubicBezTo>
                <a:cubicBezTo>
                  <a:pt x="3905567" y="1496757"/>
                  <a:pt x="3922237" y="1499755"/>
                  <a:pt x="3925945" y="1493158"/>
                </a:cubicBezTo>
                <a:cubicBezTo>
                  <a:pt x="3921542" y="1493504"/>
                  <a:pt x="3916739" y="1494528"/>
                  <a:pt x="3917210" y="1488775"/>
                </a:cubicBezTo>
                <a:cubicBezTo>
                  <a:pt x="3975374" y="1474047"/>
                  <a:pt x="4064598" y="1474757"/>
                  <a:pt x="4124014" y="1454184"/>
                </a:cubicBezTo>
                <a:cubicBezTo>
                  <a:pt x="4077148" y="1457807"/>
                  <a:pt x="4054566" y="1430159"/>
                  <a:pt x="4021731" y="1415872"/>
                </a:cubicBezTo>
                <a:close/>
                <a:moveTo>
                  <a:pt x="4065029" y="1415825"/>
                </a:moveTo>
                <a:cubicBezTo>
                  <a:pt x="4079067" y="1439385"/>
                  <a:pt x="4149877" y="1449958"/>
                  <a:pt x="4185575" y="1427195"/>
                </a:cubicBezTo>
                <a:cubicBezTo>
                  <a:pt x="4139856" y="1432585"/>
                  <a:pt x="4094073" y="1421681"/>
                  <a:pt x="4065029" y="1415825"/>
                </a:cubicBezTo>
                <a:close/>
                <a:moveTo>
                  <a:pt x="3315007" y="1415242"/>
                </a:moveTo>
                <a:cubicBezTo>
                  <a:pt x="3277604" y="1434085"/>
                  <a:pt x="3223080" y="1440167"/>
                  <a:pt x="3185190" y="1458908"/>
                </a:cubicBezTo>
                <a:cubicBezTo>
                  <a:pt x="3243846" y="1452551"/>
                  <a:pt x="3313361" y="1448334"/>
                  <a:pt x="3371521" y="1439117"/>
                </a:cubicBezTo>
                <a:lnTo>
                  <a:pt x="3424395" y="1428111"/>
                </a:lnTo>
                <a:lnTo>
                  <a:pt x="3424779" y="1428162"/>
                </a:lnTo>
                <a:lnTo>
                  <a:pt x="3425075" y="1427970"/>
                </a:lnTo>
                <a:lnTo>
                  <a:pt x="3424395" y="1428111"/>
                </a:lnTo>
                <a:lnTo>
                  <a:pt x="3372831" y="1421366"/>
                </a:lnTo>
                <a:cubicBezTo>
                  <a:pt x="3354276" y="1418543"/>
                  <a:pt x="3334741" y="1415832"/>
                  <a:pt x="3315007" y="1415242"/>
                </a:cubicBezTo>
                <a:close/>
                <a:moveTo>
                  <a:pt x="985351" y="1373848"/>
                </a:moveTo>
                <a:cubicBezTo>
                  <a:pt x="973375" y="1391681"/>
                  <a:pt x="952302" y="1381905"/>
                  <a:pt x="932340" y="1383556"/>
                </a:cubicBezTo>
                <a:cubicBezTo>
                  <a:pt x="881472" y="1386846"/>
                  <a:pt x="818089" y="1397425"/>
                  <a:pt x="768648" y="1396435"/>
                </a:cubicBezTo>
                <a:cubicBezTo>
                  <a:pt x="755944" y="1396307"/>
                  <a:pt x="739376" y="1392820"/>
                  <a:pt x="719607" y="1394767"/>
                </a:cubicBezTo>
                <a:cubicBezTo>
                  <a:pt x="803875" y="1379424"/>
                  <a:pt x="894507" y="1384246"/>
                  <a:pt x="985055" y="1374040"/>
                </a:cubicBezTo>
                <a:close/>
                <a:moveTo>
                  <a:pt x="2828456" y="1353326"/>
                </a:moveTo>
                <a:cubicBezTo>
                  <a:pt x="2855030" y="1354084"/>
                  <a:pt x="2878040" y="1354537"/>
                  <a:pt x="2901166" y="1354600"/>
                </a:cubicBezTo>
                <a:lnTo>
                  <a:pt x="2973218" y="1353559"/>
                </a:lnTo>
                <a:lnTo>
                  <a:pt x="2949867" y="1361667"/>
                </a:lnTo>
                <a:cubicBezTo>
                  <a:pt x="2924076" y="1365828"/>
                  <a:pt x="2896064" y="1358647"/>
                  <a:pt x="2872466" y="1358261"/>
                </a:cubicBezTo>
                <a:cubicBezTo>
                  <a:pt x="2856247" y="1357900"/>
                  <a:pt x="2839295" y="1368072"/>
                  <a:pt x="2828456" y="1353326"/>
                </a:cubicBezTo>
                <a:close/>
                <a:moveTo>
                  <a:pt x="2974674" y="1353054"/>
                </a:moveTo>
                <a:lnTo>
                  <a:pt x="2974568" y="1353541"/>
                </a:lnTo>
                <a:lnTo>
                  <a:pt x="2973218" y="1353559"/>
                </a:lnTo>
                <a:close/>
                <a:moveTo>
                  <a:pt x="1404392" y="1349322"/>
                </a:moveTo>
                <a:lnTo>
                  <a:pt x="1404288" y="1349808"/>
                </a:lnTo>
                <a:cubicBezTo>
                  <a:pt x="1297638" y="1456354"/>
                  <a:pt x="1178432" y="1524132"/>
                  <a:pt x="1049963" y="1611331"/>
                </a:cubicBezTo>
                <a:cubicBezTo>
                  <a:pt x="1045750" y="1611972"/>
                  <a:pt x="1041051" y="1612510"/>
                  <a:pt x="1036648" y="1612856"/>
                </a:cubicBezTo>
                <a:cubicBezTo>
                  <a:pt x="952006" y="1669080"/>
                  <a:pt x="859047" y="1718974"/>
                  <a:pt x="748688" y="1755032"/>
                </a:cubicBezTo>
                <a:cubicBezTo>
                  <a:pt x="770986" y="1733010"/>
                  <a:pt x="818809" y="1730861"/>
                  <a:pt x="840237" y="1708147"/>
                </a:cubicBezTo>
                <a:cubicBezTo>
                  <a:pt x="1000290" y="1633954"/>
                  <a:pt x="1140124" y="1544819"/>
                  <a:pt x="1272686" y="1444489"/>
                </a:cubicBezTo>
                <a:cubicBezTo>
                  <a:pt x="1317868" y="1421431"/>
                  <a:pt x="1351274" y="1373763"/>
                  <a:pt x="1404392" y="1349322"/>
                </a:cubicBezTo>
                <a:close/>
                <a:moveTo>
                  <a:pt x="3642644" y="1328998"/>
                </a:moveTo>
                <a:lnTo>
                  <a:pt x="3642836" y="1329294"/>
                </a:lnTo>
                <a:cubicBezTo>
                  <a:pt x="3645460" y="1344347"/>
                  <a:pt x="3612744" y="1342550"/>
                  <a:pt x="3601467" y="1345266"/>
                </a:cubicBezTo>
                <a:cubicBezTo>
                  <a:pt x="3550178" y="1357626"/>
                  <a:pt x="3486618" y="1380887"/>
                  <a:pt x="3433382" y="1385714"/>
                </a:cubicBezTo>
                <a:cubicBezTo>
                  <a:pt x="3432046" y="1369405"/>
                  <a:pt x="3488571" y="1367050"/>
                  <a:pt x="3506479" y="1365476"/>
                </a:cubicBezTo>
                <a:cubicBezTo>
                  <a:pt x="3540712" y="1349529"/>
                  <a:pt x="3605331" y="1341500"/>
                  <a:pt x="3642644" y="1328998"/>
                </a:cubicBezTo>
                <a:close/>
                <a:moveTo>
                  <a:pt x="2819746" y="1319916"/>
                </a:moveTo>
                <a:cubicBezTo>
                  <a:pt x="2822902" y="1320484"/>
                  <a:pt x="2825921" y="1321247"/>
                  <a:pt x="2830186" y="1320362"/>
                </a:cubicBezTo>
                <a:lnTo>
                  <a:pt x="2829889" y="1320555"/>
                </a:lnTo>
                <a:cubicBezTo>
                  <a:pt x="2824528" y="1326551"/>
                  <a:pt x="2812103" y="1327497"/>
                  <a:pt x="2799032" y="1332635"/>
                </a:cubicBezTo>
                <a:cubicBezTo>
                  <a:pt x="2799677" y="1328445"/>
                  <a:pt x="2807090" y="1329496"/>
                  <a:pt x="2803002" y="1321258"/>
                </a:cubicBezTo>
                <a:cubicBezTo>
                  <a:pt x="2806813" y="1321297"/>
                  <a:pt x="2809700" y="1331572"/>
                  <a:pt x="2808484" y="1320631"/>
                </a:cubicBezTo>
                <a:cubicBezTo>
                  <a:pt x="2813297" y="1318972"/>
                  <a:pt x="2816590" y="1319347"/>
                  <a:pt x="2819746" y="1319916"/>
                </a:cubicBezTo>
                <a:close/>
                <a:moveTo>
                  <a:pt x="2797364" y="1319054"/>
                </a:moveTo>
                <a:cubicBezTo>
                  <a:pt x="2798773" y="1323166"/>
                  <a:pt x="2795536" y="1324012"/>
                  <a:pt x="2795587" y="1327330"/>
                </a:cubicBezTo>
                <a:cubicBezTo>
                  <a:pt x="2761428" y="1323958"/>
                  <a:pt x="2730482" y="1335257"/>
                  <a:pt x="2705478" y="1320074"/>
                </a:cubicBezTo>
                <a:cubicBezTo>
                  <a:pt x="2733409" y="1321626"/>
                  <a:pt x="2773070" y="1323101"/>
                  <a:pt x="2797364" y="1319054"/>
                </a:cubicBezTo>
                <a:close/>
                <a:moveTo>
                  <a:pt x="2294745" y="1309463"/>
                </a:moveTo>
                <a:lnTo>
                  <a:pt x="2297681" y="1309981"/>
                </a:lnTo>
                <a:lnTo>
                  <a:pt x="2294884" y="1310876"/>
                </a:lnTo>
                <a:close/>
                <a:moveTo>
                  <a:pt x="1428540" y="1304314"/>
                </a:moveTo>
                <a:cubicBezTo>
                  <a:pt x="1425066" y="1305523"/>
                  <a:pt x="1421833" y="1307832"/>
                  <a:pt x="1420188" y="1310157"/>
                </a:cubicBezTo>
                <a:cubicBezTo>
                  <a:pt x="1425216" y="1314013"/>
                  <a:pt x="1436790" y="1311106"/>
                  <a:pt x="1438340" y="1305072"/>
                </a:cubicBezTo>
                <a:cubicBezTo>
                  <a:pt x="1435730" y="1302996"/>
                  <a:pt x="1432015" y="1303105"/>
                  <a:pt x="1428540" y="1304314"/>
                </a:cubicBezTo>
                <a:close/>
                <a:moveTo>
                  <a:pt x="2315734" y="1304211"/>
                </a:moveTo>
                <a:cubicBezTo>
                  <a:pt x="2315071" y="1309669"/>
                  <a:pt x="2311990" y="1311565"/>
                  <a:pt x="2307992" y="1311805"/>
                </a:cubicBezTo>
                <a:lnTo>
                  <a:pt x="2297681" y="1309981"/>
                </a:lnTo>
                <a:close/>
                <a:moveTo>
                  <a:pt x="2818168" y="1292138"/>
                </a:moveTo>
                <a:cubicBezTo>
                  <a:pt x="2816304" y="1299634"/>
                  <a:pt x="2787518" y="1310369"/>
                  <a:pt x="2786250" y="1296110"/>
                </a:cubicBezTo>
                <a:cubicBezTo>
                  <a:pt x="2800521" y="1296059"/>
                  <a:pt x="2806701" y="1287437"/>
                  <a:pt x="2818168" y="1292138"/>
                </a:cubicBezTo>
                <a:close/>
                <a:moveTo>
                  <a:pt x="557559" y="1282575"/>
                </a:moveTo>
                <a:lnTo>
                  <a:pt x="556272" y="1283830"/>
                </a:lnTo>
                <a:lnTo>
                  <a:pt x="556079" y="1283878"/>
                </a:lnTo>
                <a:close/>
                <a:moveTo>
                  <a:pt x="2350913" y="1276753"/>
                </a:moveTo>
                <a:cubicBezTo>
                  <a:pt x="2352181" y="1283889"/>
                  <a:pt x="2330998" y="1303091"/>
                  <a:pt x="2315632" y="1297569"/>
                </a:cubicBezTo>
                <a:cubicBezTo>
                  <a:pt x="2322910" y="1287398"/>
                  <a:pt x="2337059" y="1281979"/>
                  <a:pt x="2350913" y="1276753"/>
                </a:cubicBezTo>
                <a:close/>
                <a:moveTo>
                  <a:pt x="246296" y="1266443"/>
                </a:moveTo>
                <a:cubicBezTo>
                  <a:pt x="242099" y="1280062"/>
                  <a:pt x="222625" y="1281815"/>
                  <a:pt x="205379" y="1285056"/>
                </a:cubicBezTo>
                <a:cubicBezTo>
                  <a:pt x="213195" y="1271181"/>
                  <a:pt x="228491" y="1274654"/>
                  <a:pt x="246296" y="1266443"/>
                </a:cubicBezTo>
                <a:close/>
                <a:moveTo>
                  <a:pt x="2870314" y="1253248"/>
                </a:moveTo>
                <a:cubicBezTo>
                  <a:pt x="2865874" y="1263253"/>
                  <a:pt x="2842257" y="1267698"/>
                  <a:pt x="2835750" y="1257678"/>
                </a:cubicBezTo>
                <a:cubicBezTo>
                  <a:pt x="2847307" y="1256038"/>
                  <a:pt x="2858758" y="1254888"/>
                  <a:pt x="2870314" y="1253248"/>
                </a:cubicBezTo>
                <a:close/>
                <a:moveTo>
                  <a:pt x="2040036" y="1246967"/>
                </a:moveTo>
                <a:cubicBezTo>
                  <a:pt x="2029873" y="1246864"/>
                  <a:pt x="2024426" y="1244954"/>
                  <a:pt x="2022039" y="1254883"/>
                </a:cubicBezTo>
                <a:cubicBezTo>
                  <a:pt x="2025519" y="1257651"/>
                  <a:pt x="2032081" y="1256742"/>
                  <a:pt x="2038450" y="1255537"/>
                </a:cubicBezTo>
                <a:cubicBezTo>
                  <a:pt x="2038208" y="1251925"/>
                  <a:pt x="2039217" y="1249593"/>
                  <a:pt x="2040226" y="1247261"/>
                </a:cubicBezTo>
                <a:close/>
                <a:moveTo>
                  <a:pt x="4727347" y="1243623"/>
                </a:moveTo>
                <a:cubicBezTo>
                  <a:pt x="4706035" y="1245785"/>
                  <a:pt x="4684629" y="1251203"/>
                  <a:pt x="4668641" y="1262213"/>
                </a:cubicBezTo>
                <a:cubicBezTo>
                  <a:pt x="4712965" y="1265687"/>
                  <a:pt x="4756301" y="1255979"/>
                  <a:pt x="4785487" y="1244566"/>
                </a:cubicBezTo>
                <a:cubicBezTo>
                  <a:pt x="4769877" y="1242554"/>
                  <a:pt x="4748660" y="1241461"/>
                  <a:pt x="4727347" y="1243623"/>
                </a:cubicBezTo>
                <a:close/>
                <a:moveTo>
                  <a:pt x="347485" y="1229218"/>
                </a:moveTo>
                <a:cubicBezTo>
                  <a:pt x="342311" y="1249754"/>
                  <a:pt x="312553" y="1246037"/>
                  <a:pt x="298891" y="1251558"/>
                </a:cubicBezTo>
                <a:cubicBezTo>
                  <a:pt x="311425" y="1235877"/>
                  <a:pt x="327835" y="1236532"/>
                  <a:pt x="347485" y="1229218"/>
                </a:cubicBezTo>
                <a:close/>
                <a:moveTo>
                  <a:pt x="227962" y="1228493"/>
                </a:moveTo>
                <a:cubicBezTo>
                  <a:pt x="228502" y="1231914"/>
                  <a:pt x="228745" y="1235528"/>
                  <a:pt x="229283" y="1238948"/>
                </a:cubicBezTo>
                <a:cubicBezTo>
                  <a:pt x="202291" y="1240138"/>
                  <a:pt x="184518" y="1260057"/>
                  <a:pt x="161217" y="1255918"/>
                </a:cubicBezTo>
                <a:cubicBezTo>
                  <a:pt x="175021" y="1240251"/>
                  <a:pt x="209130" y="1240305"/>
                  <a:pt x="227962" y="1228493"/>
                </a:cubicBezTo>
                <a:close/>
                <a:moveTo>
                  <a:pt x="814265" y="1223451"/>
                </a:moveTo>
                <a:lnTo>
                  <a:pt x="777228" y="1240834"/>
                </a:lnTo>
                <a:cubicBezTo>
                  <a:pt x="761248" y="1243514"/>
                  <a:pt x="742957" y="1244499"/>
                  <a:pt x="725850" y="1248277"/>
                </a:cubicBezTo>
                <a:cubicBezTo>
                  <a:pt x="694088" y="1255078"/>
                  <a:pt x="659905" y="1274345"/>
                  <a:pt x="630600" y="1266143"/>
                </a:cubicBezTo>
                <a:cubicBezTo>
                  <a:pt x="644732" y="1261994"/>
                  <a:pt x="683859" y="1238679"/>
                  <a:pt x="699119" y="1251812"/>
                </a:cubicBezTo>
                <a:cubicBezTo>
                  <a:pt x="712008" y="1242184"/>
                  <a:pt x="732052" y="1238070"/>
                  <a:pt x="753269" y="1234870"/>
                </a:cubicBezTo>
                <a:close/>
                <a:moveTo>
                  <a:pt x="814748" y="1223224"/>
                </a:moveTo>
                <a:lnTo>
                  <a:pt x="814453" y="1223416"/>
                </a:lnTo>
                <a:lnTo>
                  <a:pt x="814265" y="1223451"/>
                </a:lnTo>
                <a:close/>
                <a:moveTo>
                  <a:pt x="59541" y="1223077"/>
                </a:moveTo>
                <a:cubicBezTo>
                  <a:pt x="59223" y="1238784"/>
                  <a:pt x="41402" y="1241140"/>
                  <a:pt x="24261" y="1243893"/>
                </a:cubicBezTo>
                <a:cubicBezTo>
                  <a:pt x="32702" y="1234222"/>
                  <a:pt x="47618" y="1229981"/>
                  <a:pt x="59541" y="1223077"/>
                </a:cubicBezTo>
                <a:close/>
                <a:moveTo>
                  <a:pt x="28499" y="1213484"/>
                </a:moveTo>
                <a:cubicBezTo>
                  <a:pt x="22676" y="1221036"/>
                  <a:pt x="14727" y="1226932"/>
                  <a:pt x="4843" y="1231308"/>
                </a:cubicBezTo>
                <a:lnTo>
                  <a:pt x="0" y="1232504"/>
                </a:lnTo>
                <a:lnTo>
                  <a:pt x="0" y="1223972"/>
                </a:lnTo>
                <a:close/>
                <a:moveTo>
                  <a:pt x="274624" y="1211599"/>
                </a:moveTo>
                <a:cubicBezTo>
                  <a:pt x="275075" y="1214237"/>
                  <a:pt x="275231" y="1217068"/>
                  <a:pt x="275683" y="1219708"/>
                </a:cubicBezTo>
                <a:cubicBezTo>
                  <a:pt x="271941" y="1221718"/>
                  <a:pt x="261430" y="1218489"/>
                  <a:pt x="262526" y="1224062"/>
                </a:cubicBezTo>
                <a:cubicBezTo>
                  <a:pt x="257593" y="1223914"/>
                  <a:pt x="258036" y="1220064"/>
                  <a:pt x="260065" y="1217438"/>
                </a:cubicBezTo>
                <a:cubicBezTo>
                  <a:pt x="262093" y="1214812"/>
                  <a:pt x="265704" y="1213410"/>
                  <a:pt x="267104" y="1218157"/>
                </a:cubicBezTo>
                <a:cubicBezTo>
                  <a:pt x="269575" y="1216132"/>
                  <a:pt x="269247" y="1211737"/>
                  <a:pt x="274327" y="1211790"/>
                </a:cubicBezTo>
                <a:close/>
                <a:moveTo>
                  <a:pt x="3514389" y="1205317"/>
                </a:moveTo>
                <a:lnTo>
                  <a:pt x="3514093" y="1205509"/>
                </a:lnTo>
                <a:cubicBezTo>
                  <a:pt x="3493586" y="1232233"/>
                  <a:pt x="3458481" y="1247489"/>
                  <a:pt x="3420766" y="1260670"/>
                </a:cubicBezTo>
                <a:cubicBezTo>
                  <a:pt x="3302064" y="1327283"/>
                  <a:pt x="3136350" y="1351947"/>
                  <a:pt x="2978384" y="1360687"/>
                </a:cubicBezTo>
                <a:cubicBezTo>
                  <a:pt x="2980859" y="1344417"/>
                  <a:pt x="2995980" y="1353450"/>
                  <a:pt x="3004212" y="1351875"/>
                </a:cubicBezTo>
                <a:cubicBezTo>
                  <a:pt x="3053603" y="1342424"/>
                  <a:pt x="3107134" y="1344527"/>
                  <a:pt x="3156523" y="1335076"/>
                </a:cubicBezTo>
                <a:cubicBezTo>
                  <a:pt x="3266775" y="1313751"/>
                  <a:pt x="3375272" y="1278064"/>
                  <a:pt x="3463271" y="1233486"/>
                </a:cubicBezTo>
                <a:cubicBezTo>
                  <a:pt x="3452204" y="1220982"/>
                  <a:pt x="3433387" y="1245770"/>
                  <a:pt x="3417778" y="1236636"/>
                </a:cubicBezTo>
                <a:cubicBezTo>
                  <a:pt x="3425943" y="1225887"/>
                  <a:pt x="3444233" y="1224902"/>
                  <a:pt x="3459862" y="1225646"/>
                </a:cubicBezTo>
                <a:cubicBezTo>
                  <a:pt x="3464317" y="1221495"/>
                  <a:pt x="3466548" y="1208735"/>
                  <a:pt x="3484821" y="1209017"/>
                </a:cubicBezTo>
                <a:cubicBezTo>
                  <a:pt x="3494914" y="1207071"/>
                  <a:pt x="3486161" y="1211080"/>
                  <a:pt x="3488526" y="1216667"/>
                </a:cubicBezTo>
                <a:cubicBezTo>
                  <a:pt x="3492442" y="1209095"/>
                  <a:pt x="3506504" y="1210018"/>
                  <a:pt x="3514389" y="1205317"/>
                </a:cubicBezTo>
                <a:close/>
                <a:moveTo>
                  <a:pt x="300486" y="1200246"/>
                </a:moveTo>
                <a:cubicBezTo>
                  <a:pt x="301025" y="1203669"/>
                  <a:pt x="301268" y="1207280"/>
                  <a:pt x="301806" y="1210701"/>
                </a:cubicBezTo>
                <a:cubicBezTo>
                  <a:pt x="296933" y="1209676"/>
                  <a:pt x="286682" y="1215914"/>
                  <a:pt x="285396" y="1210046"/>
                </a:cubicBezTo>
                <a:cubicBezTo>
                  <a:pt x="283169" y="1201438"/>
                  <a:pt x="296326" y="1204207"/>
                  <a:pt x="300486" y="1200246"/>
                </a:cubicBezTo>
                <a:close/>
                <a:moveTo>
                  <a:pt x="124389" y="1198560"/>
                </a:moveTo>
                <a:cubicBezTo>
                  <a:pt x="116171" y="1213114"/>
                  <a:pt x="97515" y="1219365"/>
                  <a:pt x="75951" y="1223732"/>
                </a:cubicBezTo>
                <a:cubicBezTo>
                  <a:pt x="85229" y="1210165"/>
                  <a:pt x="105244" y="1204709"/>
                  <a:pt x="124389" y="1198560"/>
                </a:cubicBezTo>
                <a:close/>
                <a:moveTo>
                  <a:pt x="3296438" y="1198131"/>
                </a:moveTo>
                <a:cubicBezTo>
                  <a:pt x="3292784" y="1197362"/>
                  <a:pt x="3288967" y="1199421"/>
                  <a:pt x="3286772" y="1201789"/>
                </a:cubicBezTo>
                <a:cubicBezTo>
                  <a:pt x="3284577" y="1204157"/>
                  <a:pt x="3284002" y="1206835"/>
                  <a:pt x="3286829" y="1207303"/>
                </a:cubicBezTo>
                <a:cubicBezTo>
                  <a:pt x="3286691" y="1203203"/>
                  <a:pt x="3299986" y="1210072"/>
                  <a:pt x="3296438" y="1198131"/>
                </a:cubicBezTo>
                <a:close/>
                <a:moveTo>
                  <a:pt x="792097" y="1193526"/>
                </a:moveTo>
                <a:cubicBezTo>
                  <a:pt x="735239" y="1212854"/>
                  <a:pt x="671245" y="1232207"/>
                  <a:pt x="606016" y="1241889"/>
                </a:cubicBezTo>
                <a:cubicBezTo>
                  <a:pt x="661780" y="1224111"/>
                  <a:pt x="735294" y="1194803"/>
                  <a:pt x="792097" y="1193526"/>
                </a:cubicBezTo>
                <a:close/>
                <a:moveTo>
                  <a:pt x="3395738" y="1191045"/>
                </a:moveTo>
                <a:cubicBezTo>
                  <a:pt x="3391419" y="1206418"/>
                  <a:pt x="3373858" y="1211119"/>
                  <a:pt x="3355427" y="1215128"/>
                </a:cubicBezTo>
                <a:cubicBezTo>
                  <a:pt x="3287547" y="1260887"/>
                  <a:pt x="3191739" y="1283723"/>
                  <a:pt x="3095342" y="1299822"/>
                </a:cubicBezTo>
                <a:cubicBezTo>
                  <a:pt x="3006585" y="1314729"/>
                  <a:pt x="2916766" y="1328649"/>
                  <a:pt x="2835636" y="1322265"/>
                </a:cubicBezTo>
                <a:cubicBezTo>
                  <a:pt x="2997886" y="1307811"/>
                  <a:pt x="3179050" y="1296572"/>
                  <a:pt x="3311413" y="1231562"/>
                </a:cubicBezTo>
                <a:cubicBezTo>
                  <a:pt x="3339069" y="1217792"/>
                  <a:pt x="3365908" y="1199525"/>
                  <a:pt x="3395738" y="1191045"/>
                </a:cubicBezTo>
                <a:close/>
                <a:moveTo>
                  <a:pt x="4856921" y="1189379"/>
                </a:moveTo>
                <a:cubicBezTo>
                  <a:pt x="4836453" y="1199319"/>
                  <a:pt x="4783928" y="1216252"/>
                  <a:pt x="4750738" y="1227332"/>
                </a:cubicBezTo>
                <a:cubicBezTo>
                  <a:pt x="4778927" y="1245475"/>
                  <a:pt x="4857504" y="1224609"/>
                  <a:pt x="4856921" y="1189379"/>
                </a:cubicBezTo>
                <a:close/>
                <a:moveTo>
                  <a:pt x="3233507" y="1184110"/>
                </a:moveTo>
                <a:cubicBezTo>
                  <a:pt x="3235642" y="1186122"/>
                  <a:pt x="3226725" y="1196075"/>
                  <a:pt x="3216989" y="1189829"/>
                </a:cubicBezTo>
                <a:cubicBezTo>
                  <a:pt x="3216522" y="1181336"/>
                  <a:pt x="3237402" y="1190817"/>
                  <a:pt x="3227310" y="1185640"/>
                </a:cubicBezTo>
                <a:cubicBezTo>
                  <a:pt x="3230856" y="1183652"/>
                  <a:pt x="3232796" y="1183440"/>
                  <a:pt x="3233507" y="1184110"/>
                </a:cubicBezTo>
                <a:close/>
                <a:moveTo>
                  <a:pt x="3007380" y="1182350"/>
                </a:moveTo>
                <a:cubicBezTo>
                  <a:pt x="3002302" y="1183762"/>
                  <a:pt x="2997816" y="1186570"/>
                  <a:pt x="2997562" y="1190715"/>
                </a:cubicBezTo>
                <a:cubicBezTo>
                  <a:pt x="3010859" y="1190460"/>
                  <a:pt x="3015663" y="1182312"/>
                  <a:pt x="3020746" y="1182363"/>
                </a:cubicBezTo>
                <a:cubicBezTo>
                  <a:pt x="3018127" y="1180922"/>
                  <a:pt x="3012458" y="1180938"/>
                  <a:pt x="3007380" y="1182350"/>
                </a:cubicBezTo>
                <a:close/>
                <a:moveTo>
                  <a:pt x="3404993" y="1178759"/>
                </a:moveTo>
                <a:cubicBezTo>
                  <a:pt x="3411744" y="1178145"/>
                  <a:pt x="3406923" y="1187561"/>
                  <a:pt x="3406504" y="1189509"/>
                </a:cubicBezTo>
                <a:cubicBezTo>
                  <a:pt x="3401005" y="1191404"/>
                  <a:pt x="3399283" y="1188751"/>
                  <a:pt x="3395576" y="1188227"/>
                </a:cubicBezTo>
                <a:cubicBezTo>
                  <a:pt x="3393524" y="1181180"/>
                  <a:pt x="3405304" y="1184422"/>
                  <a:pt x="3405184" y="1179054"/>
                </a:cubicBezTo>
                <a:close/>
                <a:moveTo>
                  <a:pt x="39992" y="1174189"/>
                </a:moveTo>
                <a:cubicBezTo>
                  <a:pt x="35395" y="1181362"/>
                  <a:pt x="21871" y="1190983"/>
                  <a:pt x="11778" y="1185806"/>
                </a:cubicBezTo>
                <a:cubicBezTo>
                  <a:pt x="17768" y="1176891"/>
                  <a:pt x="27705" y="1172112"/>
                  <a:pt x="39992" y="1174189"/>
                </a:cubicBezTo>
                <a:close/>
                <a:moveTo>
                  <a:pt x="3766640" y="1170135"/>
                </a:moveTo>
                <a:cubicBezTo>
                  <a:pt x="3766133" y="1178424"/>
                  <a:pt x="3748696" y="1181369"/>
                  <a:pt x="3743458" y="1178487"/>
                </a:cubicBezTo>
                <a:cubicBezTo>
                  <a:pt x="3745513" y="1171286"/>
                  <a:pt x="3761889" y="1167355"/>
                  <a:pt x="3766640" y="1170135"/>
                </a:cubicBezTo>
                <a:close/>
                <a:moveTo>
                  <a:pt x="161150" y="1169660"/>
                </a:moveTo>
                <a:cubicBezTo>
                  <a:pt x="115289" y="1185198"/>
                  <a:pt x="98057" y="1201416"/>
                  <a:pt x="44646" y="1211803"/>
                </a:cubicBezTo>
                <a:cubicBezTo>
                  <a:pt x="74599" y="1194445"/>
                  <a:pt x="114544" y="1175628"/>
                  <a:pt x="161150" y="1169660"/>
                </a:cubicBezTo>
                <a:close/>
                <a:moveTo>
                  <a:pt x="55080" y="1164388"/>
                </a:moveTo>
                <a:cubicBezTo>
                  <a:pt x="57201" y="1173485"/>
                  <a:pt x="41016" y="1177712"/>
                  <a:pt x="41766" y="1165912"/>
                </a:cubicBezTo>
                <a:cubicBezTo>
                  <a:pt x="46465" y="1165374"/>
                  <a:pt x="50677" y="1164734"/>
                  <a:pt x="55080" y="1164388"/>
                </a:cubicBezTo>
                <a:close/>
                <a:moveTo>
                  <a:pt x="4991311" y="1161176"/>
                </a:moveTo>
                <a:cubicBezTo>
                  <a:pt x="4933445" y="1168590"/>
                  <a:pt x="4893624" y="1185653"/>
                  <a:pt x="4858132" y="1221689"/>
                </a:cubicBezTo>
                <a:cubicBezTo>
                  <a:pt x="4915354" y="1211341"/>
                  <a:pt x="4958360" y="1190115"/>
                  <a:pt x="4991311" y="1161176"/>
                </a:cubicBezTo>
                <a:close/>
                <a:moveTo>
                  <a:pt x="3790768" y="1160489"/>
                </a:moveTo>
                <a:cubicBezTo>
                  <a:pt x="3794325" y="1159489"/>
                  <a:pt x="3796835" y="1159953"/>
                  <a:pt x="3798557" y="1166167"/>
                </a:cubicBezTo>
                <a:cubicBezTo>
                  <a:pt x="3787141" y="1164783"/>
                  <a:pt x="3778750" y="1177771"/>
                  <a:pt x="3776700" y="1163603"/>
                </a:cubicBezTo>
                <a:cubicBezTo>
                  <a:pt x="3782608" y="1163956"/>
                  <a:pt x="3787211" y="1161490"/>
                  <a:pt x="3790768" y="1160489"/>
                </a:cubicBezTo>
                <a:close/>
                <a:moveTo>
                  <a:pt x="211812" y="1160219"/>
                </a:moveTo>
                <a:lnTo>
                  <a:pt x="211516" y="1160413"/>
                </a:lnTo>
                <a:cubicBezTo>
                  <a:pt x="215223" y="1160938"/>
                  <a:pt x="214455" y="1166883"/>
                  <a:pt x="215672" y="1170701"/>
                </a:cubicBezTo>
                <a:cubicBezTo>
                  <a:pt x="184623" y="1182484"/>
                  <a:pt x="178131" y="1185445"/>
                  <a:pt x="143445" y="1198753"/>
                </a:cubicBezTo>
                <a:cubicBezTo>
                  <a:pt x="152952" y="1175822"/>
                  <a:pt x="195048" y="1177810"/>
                  <a:pt x="211812" y="1160219"/>
                </a:cubicBezTo>
                <a:close/>
                <a:moveTo>
                  <a:pt x="52961" y="1148168"/>
                </a:moveTo>
                <a:cubicBezTo>
                  <a:pt x="53414" y="1150808"/>
                  <a:pt x="53570" y="1153639"/>
                  <a:pt x="54021" y="1156278"/>
                </a:cubicBezTo>
                <a:cubicBezTo>
                  <a:pt x="49008" y="1165401"/>
                  <a:pt x="30752" y="1163849"/>
                  <a:pt x="17230" y="1166346"/>
                </a:cubicBezTo>
                <a:cubicBezTo>
                  <a:pt x="25272" y="1157354"/>
                  <a:pt x="37281" y="1151230"/>
                  <a:pt x="52961" y="1148168"/>
                </a:cubicBezTo>
                <a:close/>
                <a:moveTo>
                  <a:pt x="277232" y="1143711"/>
                </a:moveTo>
                <a:cubicBezTo>
                  <a:pt x="260644" y="1155740"/>
                  <a:pt x="253127" y="1155175"/>
                  <a:pt x="225542" y="1163871"/>
                </a:cubicBezTo>
                <a:cubicBezTo>
                  <a:pt x="233062" y="1150191"/>
                  <a:pt x="257150" y="1139994"/>
                  <a:pt x="277232" y="1143711"/>
                </a:cubicBezTo>
                <a:close/>
                <a:moveTo>
                  <a:pt x="222257" y="1143125"/>
                </a:moveTo>
                <a:lnTo>
                  <a:pt x="212274" y="1153269"/>
                </a:lnTo>
                <a:cubicBezTo>
                  <a:pt x="198715" y="1159110"/>
                  <a:pt x="178577" y="1153728"/>
                  <a:pt x="176956" y="1164835"/>
                </a:cubicBezTo>
                <a:cubicBezTo>
                  <a:pt x="171456" y="1166731"/>
                  <a:pt x="169733" y="1164078"/>
                  <a:pt x="166027" y="1163554"/>
                </a:cubicBezTo>
                <a:cubicBezTo>
                  <a:pt x="172510" y="1157667"/>
                  <a:pt x="181700" y="1154004"/>
                  <a:pt x="191783" y="1151069"/>
                </a:cubicBezTo>
                <a:close/>
                <a:moveTo>
                  <a:pt x="222712" y="1142662"/>
                </a:moveTo>
                <a:lnTo>
                  <a:pt x="222903" y="1142956"/>
                </a:lnTo>
                <a:lnTo>
                  <a:pt x="222257" y="1143125"/>
                </a:lnTo>
                <a:close/>
                <a:moveTo>
                  <a:pt x="4308797" y="1141360"/>
                </a:moveTo>
                <a:lnTo>
                  <a:pt x="4289640" y="1151549"/>
                </a:lnTo>
                <a:cubicBezTo>
                  <a:pt x="4280981" y="1153035"/>
                  <a:pt x="4270322" y="1153464"/>
                  <a:pt x="4257583" y="1155871"/>
                </a:cubicBezTo>
                <a:cubicBezTo>
                  <a:pt x="4181060" y="1169537"/>
                  <a:pt x="4106743" y="1200202"/>
                  <a:pt x="4030584" y="1222849"/>
                </a:cubicBezTo>
                <a:cubicBezTo>
                  <a:pt x="3917720" y="1256343"/>
                  <a:pt x="3806874" y="1292299"/>
                  <a:pt x="3705686" y="1329523"/>
                </a:cubicBezTo>
                <a:cubicBezTo>
                  <a:pt x="3690374" y="1313072"/>
                  <a:pt x="3666476" y="1337810"/>
                  <a:pt x="3649421" y="1334220"/>
                </a:cubicBezTo>
                <a:cubicBezTo>
                  <a:pt x="3660529" y="1315696"/>
                  <a:pt x="3708282" y="1318621"/>
                  <a:pt x="3733290" y="1312434"/>
                </a:cubicBezTo>
                <a:cubicBezTo>
                  <a:pt x="3770065" y="1303635"/>
                  <a:pt x="3802925" y="1281037"/>
                  <a:pt x="3841702" y="1268844"/>
                </a:cubicBezTo>
                <a:cubicBezTo>
                  <a:pt x="3887352" y="1254279"/>
                  <a:pt x="3935857" y="1238280"/>
                  <a:pt x="3987477" y="1223192"/>
                </a:cubicBezTo>
                <a:cubicBezTo>
                  <a:pt x="4071903" y="1198215"/>
                  <a:pt x="4165563" y="1165592"/>
                  <a:pt x="4251386" y="1148780"/>
                </a:cubicBezTo>
                <a:close/>
                <a:moveTo>
                  <a:pt x="4309689" y="1140885"/>
                </a:moveTo>
                <a:lnTo>
                  <a:pt x="4310513" y="1141138"/>
                </a:lnTo>
                <a:lnTo>
                  <a:pt x="4308797" y="1141360"/>
                </a:lnTo>
                <a:close/>
                <a:moveTo>
                  <a:pt x="4333547" y="1138161"/>
                </a:moveTo>
                <a:lnTo>
                  <a:pt x="4330246" y="1143207"/>
                </a:lnTo>
                <a:cubicBezTo>
                  <a:pt x="4328236" y="1144342"/>
                  <a:pt x="4325578" y="1144863"/>
                  <a:pt x="4322828" y="1144921"/>
                </a:cubicBezTo>
                <a:lnTo>
                  <a:pt x="4310513" y="1141138"/>
                </a:lnTo>
                <a:close/>
                <a:moveTo>
                  <a:pt x="4333776" y="1137811"/>
                </a:moveTo>
                <a:lnTo>
                  <a:pt x="4333968" y="1138107"/>
                </a:lnTo>
                <a:lnTo>
                  <a:pt x="4333547" y="1138161"/>
                </a:lnTo>
                <a:close/>
                <a:moveTo>
                  <a:pt x="245741" y="1131475"/>
                </a:moveTo>
                <a:cubicBezTo>
                  <a:pt x="246397" y="1147386"/>
                  <a:pt x="232007" y="1142069"/>
                  <a:pt x="222558" y="1139827"/>
                </a:cubicBezTo>
                <a:cubicBezTo>
                  <a:pt x="227902" y="1135100"/>
                  <a:pt x="236916" y="1133434"/>
                  <a:pt x="245741" y="1131475"/>
                </a:cubicBezTo>
                <a:close/>
                <a:moveTo>
                  <a:pt x="4411860" y="1122999"/>
                </a:moveTo>
                <a:cubicBezTo>
                  <a:pt x="4418769" y="1123061"/>
                  <a:pt x="4426315" y="1124236"/>
                  <a:pt x="4435068" y="1127349"/>
                </a:cubicBezTo>
                <a:cubicBezTo>
                  <a:pt x="4410007" y="1130217"/>
                  <a:pt x="4372329" y="1140861"/>
                  <a:pt x="4351465" y="1130111"/>
                </a:cubicBezTo>
                <a:cubicBezTo>
                  <a:pt x="4376133" y="1132630"/>
                  <a:pt x="4391132" y="1122812"/>
                  <a:pt x="4411860" y="1122999"/>
                </a:cubicBezTo>
                <a:close/>
                <a:moveTo>
                  <a:pt x="276594" y="1119407"/>
                </a:moveTo>
                <a:cubicBezTo>
                  <a:pt x="273406" y="1130695"/>
                  <a:pt x="267716" y="1125173"/>
                  <a:pt x="256213" y="1130129"/>
                </a:cubicBezTo>
                <a:cubicBezTo>
                  <a:pt x="255422" y="1127291"/>
                  <a:pt x="255749" y="1125325"/>
                  <a:pt x="256821" y="1123942"/>
                </a:cubicBezTo>
                <a:cubicBezTo>
                  <a:pt x="260041" y="1119788"/>
                  <a:pt x="269976" y="1120877"/>
                  <a:pt x="276594" y="1119407"/>
                </a:cubicBezTo>
                <a:close/>
                <a:moveTo>
                  <a:pt x="67870" y="1116696"/>
                </a:moveTo>
                <a:cubicBezTo>
                  <a:pt x="68521" y="1122558"/>
                  <a:pt x="56772" y="1118798"/>
                  <a:pt x="53058" y="1121307"/>
                </a:cubicBezTo>
                <a:cubicBezTo>
                  <a:pt x="51820" y="1122145"/>
                  <a:pt x="51474" y="1123677"/>
                  <a:pt x="52779" y="1126496"/>
                </a:cubicBezTo>
                <a:cubicBezTo>
                  <a:pt x="61271" y="1127265"/>
                  <a:pt x="76604" y="1121078"/>
                  <a:pt x="67870" y="1116696"/>
                </a:cubicBezTo>
                <a:close/>
                <a:moveTo>
                  <a:pt x="302614" y="1110889"/>
                </a:moveTo>
                <a:cubicBezTo>
                  <a:pt x="300366" y="1117795"/>
                  <a:pt x="288148" y="1124891"/>
                  <a:pt x="282232" y="1121611"/>
                </a:cubicBezTo>
                <a:cubicBezTo>
                  <a:pt x="283904" y="1113822"/>
                  <a:pt x="294659" y="1113541"/>
                  <a:pt x="302614" y="1110889"/>
                </a:cubicBezTo>
                <a:close/>
                <a:moveTo>
                  <a:pt x="3037838" y="1099204"/>
                </a:moveTo>
                <a:lnTo>
                  <a:pt x="3038325" y="1099307"/>
                </a:lnTo>
                <a:lnTo>
                  <a:pt x="3037931" y="1099383"/>
                </a:lnTo>
                <a:close/>
                <a:moveTo>
                  <a:pt x="3362235" y="1098020"/>
                </a:moveTo>
                <a:cubicBezTo>
                  <a:pt x="3355063" y="1107705"/>
                  <a:pt x="3350309" y="1119171"/>
                  <a:pt x="3332402" y="1120745"/>
                </a:cubicBezTo>
                <a:cubicBezTo>
                  <a:pt x="3334354" y="1106908"/>
                  <a:pt x="3350226" y="1104143"/>
                  <a:pt x="3362235" y="1098020"/>
                </a:cubicBezTo>
                <a:close/>
                <a:moveTo>
                  <a:pt x="846974" y="1092115"/>
                </a:moveTo>
                <a:cubicBezTo>
                  <a:pt x="675524" y="1163655"/>
                  <a:pt x="488686" y="1252311"/>
                  <a:pt x="272653" y="1303788"/>
                </a:cubicBezTo>
                <a:cubicBezTo>
                  <a:pt x="318795" y="1275081"/>
                  <a:pt x="367367" y="1268255"/>
                  <a:pt x="417821" y="1252666"/>
                </a:cubicBezTo>
                <a:cubicBezTo>
                  <a:pt x="503815" y="1225729"/>
                  <a:pt x="594283" y="1186249"/>
                  <a:pt x="678623" y="1151587"/>
                </a:cubicBezTo>
                <a:cubicBezTo>
                  <a:pt x="735048" y="1128352"/>
                  <a:pt x="789735" y="1096608"/>
                  <a:pt x="846974" y="1092115"/>
                </a:cubicBezTo>
                <a:close/>
                <a:moveTo>
                  <a:pt x="3776893" y="1079689"/>
                </a:moveTo>
                <a:cubicBezTo>
                  <a:pt x="3777361" y="1088182"/>
                  <a:pt x="3767197" y="1088079"/>
                  <a:pt x="3759157" y="1089949"/>
                </a:cubicBezTo>
                <a:cubicBezTo>
                  <a:pt x="3757332" y="1080661"/>
                  <a:pt x="3771568" y="1076024"/>
                  <a:pt x="3776893" y="1079689"/>
                </a:cubicBezTo>
                <a:close/>
                <a:moveTo>
                  <a:pt x="3832444" y="1070007"/>
                </a:moveTo>
                <a:cubicBezTo>
                  <a:pt x="3828788" y="1079923"/>
                  <a:pt x="3813525" y="1081036"/>
                  <a:pt x="3798942" y="1082548"/>
                </a:cubicBezTo>
                <a:cubicBezTo>
                  <a:pt x="3802685" y="1073413"/>
                  <a:pt x="3820977" y="1065304"/>
                  <a:pt x="3832444" y="1070007"/>
                </a:cubicBezTo>
                <a:close/>
                <a:moveTo>
                  <a:pt x="3242621" y="1069278"/>
                </a:moveTo>
                <a:cubicBezTo>
                  <a:pt x="3242299" y="1071372"/>
                  <a:pt x="3241490" y="1071584"/>
                  <a:pt x="3241109" y="1070836"/>
                </a:cubicBezTo>
                <a:lnTo>
                  <a:pt x="3241173" y="1070582"/>
                </a:lnTo>
                <a:close/>
                <a:moveTo>
                  <a:pt x="3242169" y="1066638"/>
                </a:moveTo>
                <a:lnTo>
                  <a:pt x="3241960" y="1067612"/>
                </a:lnTo>
                <a:lnTo>
                  <a:pt x="3241916" y="1067639"/>
                </a:lnTo>
                <a:close/>
                <a:moveTo>
                  <a:pt x="489145" y="1065164"/>
                </a:moveTo>
                <a:cubicBezTo>
                  <a:pt x="483696" y="1077500"/>
                  <a:pt x="461993" y="1077768"/>
                  <a:pt x="448227" y="1083775"/>
                </a:cubicBezTo>
                <a:cubicBezTo>
                  <a:pt x="451554" y="1069466"/>
                  <a:pt x="472576" y="1068801"/>
                  <a:pt x="489145" y="1065164"/>
                </a:cubicBezTo>
                <a:close/>
                <a:moveTo>
                  <a:pt x="2954348" y="1058740"/>
                </a:moveTo>
                <a:cubicBezTo>
                  <a:pt x="2943103" y="1073165"/>
                  <a:pt x="2931774" y="1072562"/>
                  <a:pt x="2913587" y="1080184"/>
                </a:cubicBezTo>
                <a:cubicBezTo>
                  <a:pt x="2921856" y="1068949"/>
                  <a:pt x="2935483" y="1065965"/>
                  <a:pt x="2954348" y="1058740"/>
                </a:cubicBezTo>
                <a:close/>
                <a:moveTo>
                  <a:pt x="3964893" y="1039378"/>
                </a:moveTo>
                <a:cubicBezTo>
                  <a:pt x="3973070" y="1038502"/>
                  <a:pt x="3981355" y="1038659"/>
                  <a:pt x="3985629" y="1039654"/>
                </a:cubicBezTo>
                <a:cubicBezTo>
                  <a:pt x="3984825" y="1055259"/>
                  <a:pt x="3949743" y="1047876"/>
                  <a:pt x="3943999" y="1053283"/>
                </a:cubicBezTo>
                <a:cubicBezTo>
                  <a:pt x="3941577" y="1050038"/>
                  <a:pt x="3942254" y="1047398"/>
                  <a:pt x="3944813" y="1045304"/>
                </a:cubicBezTo>
                <a:cubicBezTo>
                  <a:pt x="3948650" y="1042164"/>
                  <a:pt x="3956717" y="1040254"/>
                  <a:pt x="3964893" y="1039378"/>
                </a:cubicBezTo>
                <a:close/>
                <a:moveTo>
                  <a:pt x="761555" y="1035726"/>
                </a:moveTo>
                <a:cubicBezTo>
                  <a:pt x="605980" y="1090254"/>
                  <a:pt x="477310" y="1142812"/>
                  <a:pt x="324727" y="1200005"/>
                </a:cubicBezTo>
                <a:cubicBezTo>
                  <a:pt x="330528" y="1183670"/>
                  <a:pt x="357833" y="1173898"/>
                  <a:pt x="375515" y="1174566"/>
                </a:cubicBezTo>
                <a:cubicBezTo>
                  <a:pt x="404808" y="1155543"/>
                  <a:pt x="470996" y="1140211"/>
                  <a:pt x="514177" y="1113425"/>
                </a:cubicBezTo>
                <a:cubicBezTo>
                  <a:pt x="594703" y="1092970"/>
                  <a:pt x="671635" y="1043011"/>
                  <a:pt x="761555" y="1035726"/>
                </a:cubicBezTo>
                <a:close/>
                <a:moveTo>
                  <a:pt x="854578" y="1023497"/>
                </a:moveTo>
                <a:lnTo>
                  <a:pt x="854768" y="1023792"/>
                </a:lnTo>
                <a:lnTo>
                  <a:pt x="854486" y="1023628"/>
                </a:lnTo>
                <a:close/>
                <a:moveTo>
                  <a:pt x="846033" y="1019411"/>
                </a:moveTo>
                <a:cubicBezTo>
                  <a:pt x="846642" y="1021320"/>
                  <a:pt x="848621" y="1021291"/>
                  <a:pt x="850551" y="1021347"/>
                </a:cubicBezTo>
                <a:lnTo>
                  <a:pt x="854486" y="1023628"/>
                </a:lnTo>
                <a:lnTo>
                  <a:pt x="852382" y="1026598"/>
                </a:lnTo>
                <a:cubicBezTo>
                  <a:pt x="696370" y="1091465"/>
                  <a:pt x="528797" y="1179340"/>
                  <a:pt x="355768" y="1230959"/>
                </a:cubicBezTo>
                <a:cubicBezTo>
                  <a:pt x="372324" y="1207222"/>
                  <a:pt x="424566" y="1210582"/>
                  <a:pt x="442287" y="1187343"/>
                </a:cubicBezTo>
                <a:cubicBezTo>
                  <a:pt x="587993" y="1139642"/>
                  <a:pt x="708069" y="1072556"/>
                  <a:pt x="846033" y="1019411"/>
                </a:cubicBezTo>
                <a:close/>
                <a:moveTo>
                  <a:pt x="3484340" y="1012014"/>
                </a:moveTo>
                <a:cubicBezTo>
                  <a:pt x="3480180" y="1015973"/>
                  <a:pt x="3467320" y="1013013"/>
                  <a:pt x="3469249" y="1021815"/>
                </a:cubicBezTo>
                <a:cubicBezTo>
                  <a:pt x="3477568" y="1021020"/>
                  <a:pt x="3482598" y="1017755"/>
                  <a:pt x="3484340" y="1012014"/>
                </a:cubicBezTo>
                <a:close/>
                <a:moveTo>
                  <a:pt x="3800905" y="1011726"/>
                </a:moveTo>
                <a:cubicBezTo>
                  <a:pt x="3801947" y="1021104"/>
                  <a:pt x="3790897" y="1021578"/>
                  <a:pt x="3780524" y="1022448"/>
                </a:cubicBezTo>
                <a:cubicBezTo>
                  <a:pt x="3780161" y="1013467"/>
                  <a:pt x="3791595" y="1013583"/>
                  <a:pt x="3800905" y="1011726"/>
                </a:cubicBezTo>
                <a:close/>
                <a:moveTo>
                  <a:pt x="3345601" y="1008276"/>
                </a:moveTo>
                <a:cubicBezTo>
                  <a:pt x="3344643" y="1013927"/>
                  <a:pt x="3342814" y="1018885"/>
                  <a:pt x="3333347" y="1017910"/>
                </a:cubicBezTo>
                <a:cubicBezTo>
                  <a:pt x="3335176" y="1012953"/>
                  <a:pt x="3337004" y="1007993"/>
                  <a:pt x="3345601" y="1008276"/>
                </a:cubicBezTo>
                <a:close/>
                <a:moveTo>
                  <a:pt x="2151952" y="1007969"/>
                </a:moveTo>
                <a:cubicBezTo>
                  <a:pt x="2157748" y="1005881"/>
                  <a:pt x="2156285" y="1012696"/>
                  <a:pt x="2160687" y="1012351"/>
                </a:cubicBezTo>
                <a:cubicBezTo>
                  <a:pt x="2149217" y="1021895"/>
                  <a:pt x="2158385" y="1037307"/>
                  <a:pt x="2137205" y="1042265"/>
                </a:cubicBezTo>
                <a:cubicBezTo>
                  <a:pt x="2141575" y="1030209"/>
                  <a:pt x="2148939" y="1020819"/>
                  <a:pt x="2151952" y="1007969"/>
                </a:cubicBezTo>
                <a:close/>
                <a:moveTo>
                  <a:pt x="4576172" y="1002818"/>
                </a:moveTo>
                <a:cubicBezTo>
                  <a:pt x="4590692" y="1003233"/>
                  <a:pt x="4604979" y="1005476"/>
                  <a:pt x="4617882" y="1012389"/>
                </a:cubicBezTo>
                <a:cubicBezTo>
                  <a:pt x="4435620" y="1025177"/>
                  <a:pt x="4258492" y="1041335"/>
                  <a:pt x="4109746" y="1061683"/>
                </a:cubicBezTo>
                <a:cubicBezTo>
                  <a:pt x="4073808" y="1066587"/>
                  <a:pt x="4037886" y="1077347"/>
                  <a:pt x="4001636" y="1083713"/>
                </a:cubicBezTo>
                <a:cubicBezTo>
                  <a:pt x="3963817" y="1090257"/>
                  <a:pt x="3924923" y="1089960"/>
                  <a:pt x="3889819" y="1098093"/>
                </a:cubicBezTo>
                <a:cubicBezTo>
                  <a:pt x="3874523" y="1101743"/>
                  <a:pt x="3838007" y="1120010"/>
                  <a:pt x="3828070" y="1124788"/>
                </a:cubicBezTo>
                <a:cubicBezTo>
                  <a:pt x="3771851" y="1154174"/>
                  <a:pt x="3716735" y="1160640"/>
                  <a:pt x="3677871" y="1179176"/>
                </a:cubicBezTo>
                <a:lnTo>
                  <a:pt x="3678463" y="1178791"/>
                </a:lnTo>
                <a:cubicBezTo>
                  <a:pt x="3677368" y="1173218"/>
                  <a:pt x="3690665" y="1165840"/>
                  <a:pt x="3697941" y="1162791"/>
                </a:cubicBezTo>
                <a:cubicBezTo>
                  <a:pt x="3727337" y="1150404"/>
                  <a:pt x="3783339" y="1143362"/>
                  <a:pt x="3803670" y="1122198"/>
                </a:cubicBezTo>
                <a:cubicBezTo>
                  <a:pt x="3719457" y="1133737"/>
                  <a:pt x="3620670" y="1174009"/>
                  <a:pt x="3539464" y="1194068"/>
                </a:cubicBezTo>
                <a:cubicBezTo>
                  <a:pt x="3555200" y="1172955"/>
                  <a:pt x="3584107" y="1174712"/>
                  <a:pt x="3608855" y="1166181"/>
                </a:cubicBezTo>
                <a:cubicBezTo>
                  <a:pt x="3634978" y="1157176"/>
                  <a:pt x="3662512" y="1145161"/>
                  <a:pt x="3691855" y="1136579"/>
                </a:cubicBezTo>
                <a:cubicBezTo>
                  <a:pt x="3734251" y="1124129"/>
                  <a:pt x="3781729" y="1111731"/>
                  <a:pt x="3820346" y="1103828"/>
                </a:cubicBezTo>
                <a:cubicBezTo>
                  <a:pt x="3852003" y="1097514"/>
                  <a:pt x="3876663" y="1095325"/>
                  <a:pt x="3902177" y="1087973"/>
                </a:cubicBezTo>
                <a:cubicBezTo>
                  <a:pt x="3913596" y="1082234"/>
                  <a:pt x="3916401" y="1070358"/>
                  <a:pt x="3935265" y="1070257"/>
                </a:cubicBezTo>
                <a:cubicBezTo>
                  <a:pt x="3934726" y="1073959"/>
                  <a:pt x="3928774" y="1073216"/>
                  <a:pt x="3924945" y="1074445"/>
                </a:cubicBezTo>
                <a:cubicBezTo>
                  <a:pt x="3963801" y="1084402"/>
                  <a:pt x="4031626" y="1063818"/>
                  <a:pt x="4087282" y="1053649"/>
                </a:cubicBezTo>
                <a:cubicBezTo>
                  <a:pt x="4155869" y="1041367"/>
                  <a:pt x="4229917" y="1036849"/>
                  <a:pt x="4303237" y="1028616"/>
                </a:cubicBezTo>
                <a:cubicBezTo>
                  <a:pt x="4380281" y="1019640"/>
                  <a:pt x="4458457" y="1006576"/>
                  <a:pt x="4533063" y="1004211"/>
                </a:cubicBezTo>
                <a:cubicBezTo>
                  <a:pt x="4546899" y="1003814"/>
                  <a:pt x="4561652" y="1002402"/>
                  <a:pt x="4576172" y="1002818"/>
                </a:cubicBezTo>
                <a:close/>
                <a:moveTo>
                  <a:pt x="3809499" y="994789"/>
                </a:moveTo>
                <a:lnTo>
                  <a:pt x="3810514" y="1002554"/>
                </a:lnTo>
                <a:cubicBezTo>
                  <a:pt x="3802004" y="1003053"/>
                  <a:pt x="3799775" y="1008691"/>
                  <a:pt x="3789525" y="1007805"/>
                </a:cubicBezTo>
                <a:cubicBezTo>
                  <a:pt x="3789466" y="1001560"/>
                  <a:pt x="3792124" y="1000148"/>
                  <a:pt x="3795983" y="999370"/>
                </a:cubicBezTo>
                <a:close/>
                <a:moveTo>
                  <a:pt x="3809454" y="994444"/>
                </a:moveTo>
                <a:lnTo>
                  <a:pt x="3809645" y="994739"/>
                </a:lnTo>
                <a:lnTo>
                  <a:pt x="3809499" y="994789"/>
                </a:lnTo>
                <a:close/>
                <a:moveTo>
                  <a:pt x="2817334" y="987686"/>
                </a:moveTo>
                <a:cubicBezTo>
                  <a:pt x="2808389" y="991400"/>
                  <a:pt x="2777447" y="988451"/>
                  <a:pt x="2764775" y="1000032"/>
                </a:cubicBezTo>
                <a:cubicBezTo>
                  <a:pt x="2786808" y="997036"/>
                  <a:pt x="2807601" y="1005735"/>
                  <a:pt x="2817334" y="987686"/>
                </a:cubicBezTo>
                <a:close/>
                <a:moveTo>
                  <a:pt x="295161" y="986687"/>
                </a:moveTo>
                <a:cubicBezTo>
                  <a:pt x="303480" y="985893"/>
                  <a:pt x="292114" y="994950"/>
                  <a:pt x="304764" y="998884"/>
                </a:cubicBezTo>
                <a:cubicBezTo>
                  <a:pt x="221625" y="1031509"/>
                  <a:pt x="154632" y="1076691"/>
                  <a:pt x="75458" y="1112187"/>
                </a:cubicBezTo>
                <a:cubicBezTo>
                  <a:pt x="104814" y="1123706"/>
                  <a:pt x="143437" y="1094434"/>
                  <a:pt x="176346" y="1096525"/>
                </a:cubicBezTo>
                <a:cubicBezTo>
                  <a:pt x="175944" y="1104326"/>
                  <a:pt x="163361" y="1102442"/>
                  <a:pt x="164700" y="1111628"/>
                </a:cubicBezTo>
                <a:cubicBezTo>
                  <a:pt x="156641" y="1114767"/>
                  <a:pt x="158732" y="1105030"/>
                  <a:pt x="150674" y="1108168"/>
                </a:cubicBezTo>
                <a:cubicBezTo>
                  <a:pt x="136643" y="1126078"/>
                  <a:pt x="95584" y="1154837"/>
                  <a:pt x="56027" y="1152875"/>
                </a:cubicBezTo>
                <a:cubicBezTo>
                  <a:pt x="59892" y="1149109"/>
                  <a:pt x="57944" y="1141575"/>
                  <a:pt x="65479" y="1140871"/>
                </a:cubicBezTo>
                <a:cubicBezTo>
                  <a:pt x="75765" y="1139219"/>
                  <a:pt x="66819" y="1142933"/>
                  <a:pt x="69185" y="1148520"/>
                </a:cubicBezTo>
                <a:cubicBezTo>
                  <a:pt x="98596" y="1141988"/>
                  <a:pt x="112836" y="1123105"/>
                  <a:pt x="137707" y="1112818"/>
                </a:cubicBezTo>
                <a:cubicBezTo>
                  <a:pt x="93276" y="1124077"/>
                  <a:pt x="46478" y="1129750"/>
                  <a:pt x="6571" y="1146030"/>
                </a:cubicBezTo>
                <a:cubicBezTo>
                  <a:pt x="12050" y="1152526"/>
                  <a:pt x="19937" y="1140702"/>
                  <a:pt x="30657" y="1142957"/>
                </a:cubicBezTo>
                <a:lnTo>
                  <a:pt x="0" y="1158055"/>
                </a:lnTo>
                <a:lnTo>
                  <a:pt x="0" y="1134267"/>
                </a:lnTo>
                <a:lnTo>
                  <a:pt x="135757" y="1069572"/>
                </a:lnTo>
                <a:cubicBezTo>
                  <a:pt x="189122" y="1042352"/>
                  <a:pt x="241702" y="1014491"/>
                  <a:pt x="295248" y="987468"/>
                </a:cubicBezTo>
                <a:close/>
                <a:moveTo>
                  <a:pt x="435911" y="985783"/>
                </a:moveTo>
                <a:lnTo>
                  <a:pt x="436102" y="986077"/>
                </a:lnTo>
                <a:lnTo>
                  <a:pt x="435577" y="985929"/>
                </a:lnTo>
                <a:close/>
                <a:moveTo>
                  <a:pt x="3304502" y="983856"/>
                </a:moveTo>
                <a:cubicBezTo>
                  <a:pt x="3314803" y="988058"/>
                  <a:pt x="3298914" y="992094"/>
                  <a:pt x="3297885" y="995693"/>
                </a:cubicBezTo>
                <a:cubicBezTo>
                  <a:pt x="3295706" y="994280"/>
                  <a:pt x="3295005" y="992877"/>
                  <a:pt x="3295185" y="991556"/>
                </a:cubicBezTo>
                <a:cubicBezTo>
                  <a:pt x="3295726" y="987590"/>
                  <a:pt x="3304200" y="984365"/>
                  <a:pt x="3304502" y="983856"/>
                </a:cubicBezTo>
                <a:close/>
                <a:moveTo>
                  <a:pt x="426915" y="979056"/>
                </a:moveTo>
                <a:cubicBezTo>
                  <a:pt x="428464" y="980145"/>
                  <a:pt x="428968" y="982540"/>
                  <a:pt x="429981" y="984344"/>
                </a:cubicBezTo>
                <a:lnTo>
                  <a:pt x="435577" y="985929"/>
                </a:lnTo>
                <a:lnTo>
                  <a:pt x="375901" y="1012080"/>
                </a:lnTo>
                <a:cubicBezTo>
                  <a:pt x="355812" y="1021146"/>
                  <a:pt x="335470" y="1029014"/>
                  <a:pt x="314377" y="1031190"/>
                </a:cubicBezTo>
                <a:cubicBezTo>
                  <a:pt x="340452" y="1004621"/>
                  <a:pt x="394558" y="1000486"/>
                  <a:pt x="426915" y="979056"/>
                </a:cubicBezTo>
                <a:close/>
                <a:moveTo>
                  <a:pt x="3847727" y="976293"/>
                </a:moveTo>
                <a:cubicBezTo>
                  <a:pt x="3853314" y="975179"/>
                  <a:pt x="3850039" y="985683"/>
                  <a:pt x="3852040" y="989411"/>
                </a:cubicBezTo>
                <a:cubicBezTo>
                  <a:pt x="3836918" y="987502"/>
                  <a:pt x="3826437" y="1003105"/>
                  <a:pt x="3820123" y="993381"/>
                </a:cubicBezTo>
                <a:cubicBezTo>
                  <a:pt x="3824458" y="983863"/>
                  <a:pt x="3840781" y="983735"/>
                  <a:pt x="3847727" y="976293"/>
                </a:cubicBezTo>
                <a:close/>
                <a:moveTo>
                  <a:pt x="453142" y="973125"/>
                </a:moveTo>
                <a:cubicBezTo>
                  <a:pt x="457467" y="973145"/>
                  <a:pt x="461878" y="973946"/>
                  <a:pt x="466769" y="973702"/>
                </a:cubicBezTo>
                <a:cubicBezTo>
                  <a:pt x="463756" y="979429"/>
                  <a:pt x="444596" y="979722"/>
                  <a:pt x="440037" y="977237"/>
                </a:cubicBezTo>
                <a:cubicBezTo>
                  <a:pt x="444580" y="973868"/>
                  <a:pt x="448818" y="973106"/>
                  <a:pt x="453142" y="973125"/>
                </a:cubicBezTo>
                <a:close/>
                <a:moveTo>
                  <a:pt x="624980" y="961451"/>
                </a:moveTo>
                <a:cubicBezTo>
                  <a:pt x="518150" y="1017841"/>
                  <a:pt x="397835" y="1059943"/>
                  <a:pt x="282689" y="1102880"/>
                </a:cubicBezTo>
                <a:cubicBezTo>
                  <a:pt x="275709" y="1105738"/>
                  <a:pt x="276895" y="1097846"/>
                  <a:pt x="273502" y="1095859"/>
                </a:cubicBezTo>
                <a:cubicBezTo>
                  <a:pt x="264189" y="1104840"/>
                  <a:pt x="229483" y="1126540"/>
                  <a:pt x="218558" y="1111012"/>
                </a:cubicBezTo>
                <a:cubicBezTo>
                  <a:pt x="318630" y="1083730"/>
                  <a:pt x="379077" y="1052436"/>
                  <a:pt x="458980" y="1020655"/>
                </a:cubicBezTo>
                <a:cubicBezTo>
                  <a:pt x="487383" y="1009333"/>
                  <a:pt x="513473" y="995740"/>
                  <a:pt x="536082" y="986505"/>
                </a:cubicBezTo>
                <a:cubicBezTo>
                  <a:pt x="564294" y="974887"/>
                  <a:pt x="594263" y="963384"/>
                  <a:pt x="624980" y="961451"/>
                </a:cubicBezTo>
                <a:close/>
                <a:moveTo>
                  <a:pt x="752741" y="939222"/>
                </a:moveTo>
                <a:lnTo>
                  <a:pt x="752149" y="939606"/>
                </a:lnTo>
                <a:cubicBezTo>
                  <a:pt x="739181" y="951380"/>
                  <a:pt x="679225" y="968531"/>
                  <a:pt x="638743" y="983927"/>
                </a:cubicBezTo>
                <a:cubicBezTo>
                  <a:pt x="573303" y="1008828"/>
                  <a:pt x="523192" y="1048913"/>
                  <a:pt x="453717" y="1061771"/>
                </a:cubicBezTo>
                <a:cubicBezTo>
                  <a:pt x="453470" y="1072405"/>
                  <a:pt x="435876" y="1072519"/>
                  <a:pt x="426564" y="1081500"/>
                </a:cubicBezTo>
                <a:cubicBezTo>
                  <a:pt x="427399" y="1084727"/>
                  <a:pt x="431819" y="1083113"/>
                  <a:pt x="434847" y="1083242"/>
                </a:cubicBezTo>
                <a:cubicBezTo>
                  <a:pt x="432687" y="1090928"/>
                  <a:pt x="422192" y="1100677"/>
                  <a:pt x="414727" y="1096308"/>
                </a:cubicBezTo>
                <a:cubicBezTo>
                  <a:pt x="411422" y="1087981"/>
                  <a:pt x="420976" y="1089737"/>
                  <a:pt x="421342" y="1084472"/>
                </a:cubicBezTo>
                <a:cubicBezTo>
                  <a:pt x="365232" y="1099124"/>
                  <a:pt x="333413" y="1131100"/>
                  <a:pt x="279272" y="1137771"/>
                </a:cubicBezTo>
                <a:cubicBezTo>
                  <a:pt x="301882" y="1121413"/>
                  <a:pt x="337405" y="1104208"/>
                  <a:pt x="364465" y="1105069"/>
                </a:cubicBezTo>
                <a:cubicBezTo>
                  <a:pt x="362449" y="1102608"/>
                  <a:pt x="358045" y="1102954"/>
                  <a:pt x="358115" y="1097881"/>
                </a:cubicBezTo>
                <a:cubicBezTo>
                  <a:pt x="380009" y="1090785"/>
                  <a:pt x="404656" y="1075617"/>
                  <a:pt x="425765" y="1075734"/>
                </a:cubicBezTo>
                <a:cubicBezTo>
                  <a:pt x="431979" y="1071699"/>
                  <a:pt x="436643" y="1066575"/>
                  <a:pt x="440248" y="1060464"/>
                </a:cubicBezTo>
                <a:cubicBezTo>
                  <a:pt x="544412" y="1020050"/>
                  <a:pt x="650617" y="959458"/>
                  <a:pt x="752741" y="939222"/>
                </a:cubicBezTo>
                <a:close/>
                <a:moveTo>
                  <a:pt x="3471667" y="938941"/>
                </a:moveTo>
                <a:lnTo>
                  <a:pt x="3469975" y="941332"/>
                </a:lnTo>
                <a:cubicBezTo>
                  <a:pt x="3453752" y="955219"/>
                  <a:pt x="3439511" y="981225"/>
                  <a:pt x="3421568" y="985336"/>
                </a:cubicBezTo>
                <a:cubicBezTo>
                  <a:pt x="3427714" y="975690"/>
                  <a:pt x="3433642" y="965870"/>
                  <a:pt x="3441455" y="957497"/>
                </a:cubicBezTo>
                <a:close/>
                <a:moveTo>
                  <a:pt x="3472169" y="938233"/>
                </a:moveTo>
                <a:lnTo>
                  <a:pt x="3472656" y="938334"/>
                </a:lnTo>
                <a:lnTo>
                  <a:pt x="3471667" y="938941"/>
                </a:lnTo>
                <a:close/>
                <a:moveTo>
                  <a:pt x="3529256" y="938016"/>
                </a:moveTo>
                <a:cubicBezTo>
                  <a:pt x="3484104" y="979907"/>
                  <a:pt x="3415357" y="1003604"/>
                  <a:pt x="3369527" y="1045097"/>
                </a:cubicBezTo>
                <a:cubicBezTo>
                  <a:pt x="3263116" y="1092416"/>
                  <a:pt x="3141686" y="1144462"/>
                  <a:pt x="3022205" y="1189793"/>
                </a:cubicBezTo>
                <a:cubicBezTo>
                  <a:pt x="2969245" y="1209942"/>
                  <a:pt x="2922549" y="1229375"/>
                  <a:pt x="2860628" y="1240261"/>
                </a:cubicBezTo>
                <a:cubicBezTo>
                  <a:pt x="2896239" y="1216716"/>
                  <a:pt x="2958054" y="1213440"/>
                  <a:pt x="2995022" y="1190689"/>
                </a:cubicBezTo>
                <a:cubicBezTo>
                  <a:pt x="2941769" y="1196784"/>
                  <a:pt x="2868168" y="1218187"/>
                  <a:pt x="2807431" y="1228305"/>
                </a:cubicBezTo>
                <a:cubicBezTo>
                  <a:pt x="2768448" y="1227226"/>
                  <a:pt x="2715000" y="1247272"/>
                  <a:pt x="2685559" y="1227850"/>
                </a:cubicBezTo>
                <a:cubicBezTo>
                  <a:pt x="2810195" y="1233212"/>
                  <a:pt x="2936794" y="1189123"/>
                  <a:pt x="3052772" y="1156537"/>
                </a:cubicBezTo>
                <a:cubicBezTo>
                  <a:pt x="3068174" y="1152401"/>
                  <a:pt x="3085664" y="1152773"/>
                  <a:pt x="3100494" y="1147751"/>
                </a:cubicBezTo>
                <a:cubicBezTo>
                  <a:pt x="3128478" y="1138376"/>
                  <a:pt x="3152898" y="1123669"/>
                  <a:pt x="3175794" y="1108643"/>
                </a:cubicBezTo>
                <a:lnTo>
                  <a:pt x="3241916" y="1067639"/>
                </a:lnTo>
                <a:lnTo>
                  <a:pt x="3241173" y="1070582"/>
                </a:lnTo>
                <a:lnTo>
                  <a:pt x="3226363" y="1083920"/>
                </a:lnTo>
                <a:cubicBezTo>
                  <a:pt x="3218461" y="1088109"/>
                  <a:pt x="3209803" y="1092266"/>
                  <a:pt x="3205564" y="1098370"/>
                </a:cubicBezTo>
                <a:cubicBezTo>
                  <a:pt x="3275299" y="1087856"/>
                  <a:pt x="3331310" y="1045197"/>
                  <a:pt x="3390138" y="1017887"/>
                </a:cubicBezTo>
                <a:cubicBezTo>
                  <a:pt x="3400721" y="1008920"/>
                  <a:pt x="3403561" y="994507"/>
                  <a:pt x="3416266" y="987513"/>
                </a:cubicBezTo>
                <a:cubicBezTo>
                  <a:pt x="3452792" y="996470"/>
                  <a:pt x="3481866" y="944073"/>
                  <a:pt x="3529256" y="938016"/>
                </a:cubicBezTo>
                <a:close/>
                <a:moveTo>
                  <a:pt x="681058" y="935088"/>
                </a:moveTo>
                <a:cubicBezTo>
                  <a:pt x="680413" y="939278"/>
                  <a:pt x="678028" y="942083"/>
                  <a:pt x="677086" y="946465"/>
                </a:cubicBezTo>
                <a:cubicBezTo>
                  <a:pt x="669324" y="949411"/>
                  <a:pt x="666941" y="945093"/>
                  <a:pt x="660675" y="945810"/>
                </a:cubicBezTo>
                <a:cubicBezTo>
                  <a:pt x="662731" y="938610"/>
                  <a:pt x="671554" y="936652"/>
                  <a:pt x="681058" y="935088"/>
                </a:cubicBezTo>
                <a:close/>
                <a:moveTo>
                  <a:pt x="3039495" y="924269"/>
                </a:moveTo>
                <a:cubicBezTo>
                  <a:pt x="2999482" y="941037"/>
                  <a:pt x="2956422" y="966067"/>
                  <a:pt x="2910998" y="978390"/>
                </a:cubicBezTo>
                <a:cubicBezTo>
                  <a:pt x="2900207" y="981207"/>
                  <a:pt x="2887138" y="979221"/>
                  <a:pt x="2876435" y="982820"/>
                </a:cubicBezTo>
                <a:cubicBezTo>
                  <a:pt x="2863469" y="987470"/>
                  <a:pt x="2853425" y="999858"/>
                  <a:pt x="2841155" y="1003636"/>
                </a:cubicBezTo>
                <a:cubicBezTo>
                  <a:pt x="2830260" y="1006941"/>
                  <a:pt x="2817765" y="1005838"/>
                  <a:pt x="2806592" y="1008067"/>
                </a:cubicBezTo>
                <a:cubicBezTo>
                  <a:pt x="2769540" y="1015790"/>
                  <a:pt x="2731178" y="1040284"/>
                  <a:pt x="2695384" y="1027918"/>
                </a:cubicBezTo>
                <a:cubicBezTo>
                  <a:pt x="2715276" y="1024217"/>
                  <a:pt x="2730627" y="1016761"/>
                  <a:pt x="2750328" y="1012765"/>
                </a:cubicBezTo>
                <a:cubicBezTo>
                  <a:pt x="2730931" y="980954"/>
                  <a:pt x="2671769" y="1025239"/>
                  <a:pt x="2694059" y="1038833"/>
                </a:cubicBezTo>
                <a:cubicBezTo>
                  <a:pt x="2686366" y="1043829"/>
                  <a:pt x="2667937" y="1040715"/>
                  <a:pt x="2665846" y="1050452"/>
                </a:cubicBezTo>
                <a:cubicBezTo>
                  <a:pt x="2735633" y="1043256"/>
                  <a:pt x="2821989" y="1025300"/>
                  <a:pt x="2881912" y="1003562"/>
                </a:cubicBezTo>
                <a:cubicBezTo>
                  <a:pt x="2892424" y="999668"/>
                  <a:pt x="2909290" y="988715"/>
                  <a:pt x="2925476" y="984488"/>
                </a:cubicBezTo>
                <a:cubicBezTo>
                  <a:pt x="2938424" y="981107"/>
                  <a:pt x="2970984" y="980071"/>
                  <a:pt x="2956333" y="972409"/>
                </a:cubicBezTo>
                <a:cubicBezTo>
                  <a:pt x="2975217" y="967477"/>
                  <a:pt x="2991925" y="960817"/>
                  <a:pt x="3007002" y="952859"/>
                </a:cubicBezTo>
                <a:lnTo>
                  <a:pt x="3047271" y="925933"/>
                </a:lnTo>
                <a:lnTo>
                  <a:pt x="3047778" y="926011"/>
                </a:lnTo>
                <a:lnTo>
                  <a:pt x="3047882" y="925525"/>
                </a:lnTo>
                <a:lnTo>
                  <a:pt x="3047271" y="925933"/>
                </a:lnTo>
                <a:lnTo>
                  <a:pt x="3042755" y="925241"/>
                </a:lnTo>
                <a:cubicBezTo>
                  <a:pt x="3041495" y="926216"/>
                  <a:pt x="3040529" y="927158"/>
                  <a:pt x="3039495" y="924269"/>
                </a:cubicBezTo>
                <a:close/>
                <a:moveTo>
                  <a:pt x="843059" y="910543"/>
                </a:moveTo>
                <a:cubicBezTo>
                  <a:pt x="852758" y="908342"/>
                  <a:pt x="861858" y="908062"/>
                  <a:pt x="870127" y="910756"/>
                </a:cubicBezTo>
                <a:lnTo>
                  <a:pt x="870615" y="910858"/>
                </a:lnTo>
                <a:cubicBezTo>
                  <a:pt x="743251" y="953771"/>
                  <a:pt x="621555" y="1024842"/>
                  <a:pt x="491983" y="1064997"/>
                </a:cubicBezTo>
                <a:cubicBezTo>
                  <a:pt x="499503" y="1051315"/>
                  <a:pt x="515810" y="1052456"/>
                  <a:pt x="530063" y="1046551"/>
                </a:cubicBezTo>
                <a:cubicBezTo>
                  <a:pt x="557493" y="1035023"/>
                  <a:pt x="586664" y="1017755"/>
                  <a:pt x="617034" y="1005573"/>
                </a:cubicBezTo>
                <a:cubicBezTo>
                  <a:pt x="656055" y="989869"/>
                  <a:pt x="693614" y="973857"/>
                  <a:pt x="745791" y="953796"/>
                </a:cubicBezTo>
                <a:cubicBezTo>
                  <a:pt x="779469" y="941039"/>
                  <a:pt x="813962" y="917145"/>
                  <a:pt x="843059" y="910543"/>
                </a:cubicBezTo>
                <a:close/>
                <a:moveTo>
                  <a:pt x="531247" y="905849"/>
                </a:moveTo>
                <a:cubicBezTo>
                  <a:pt x="449950" y="946495"/>
                  <a:pt x="350519" y="990957"/>
                  <a:pt x="272107" y="1041878"/>
                </a:cubicBezTo>
                <a:cubicBezTo>
                  <a:pt x="289473" y="1051128"/>
                  <a:pt x="292524" y="1028619"/>
                  <a:pt x="311249" y="1031541"/>
                </a:cubicBezTo>
                <a:cubicBezTo>
                  <a:pt x="310602" y="1042854"/>
                  <a:pt x="297218" y="1049451"/>
                  <a:pt x="285837" y="1045530"/>
                </a:cubicBezTo>
                <a:cubicBezTo>
                  <a:pt x="280943" y="1067142"/>
                  <a:pt x="242730" y="1052996"/>
                  <a:pt x="231501" y="1066153"/>
                </a:cubicBezTo>
                <a:cubicBezTo>
                  <a:pt x="272154" y="1066565"/>
                  <a:pt x="204821" y="1073006"/>
                  <a:pt x="201668" y="1088878"/>
                </a:cubicBezTo>
                <a:cubicBezTo>
                  <a:pt x="188685" y="1087673"/>
                  <a:pt x="180800" y="1099497"/>
                  <a:pt x="174781" y="1089580"/>
                </a:cubicBezTo>
                <a:lnTo>
                  <a:pt x="175373" y="1089196"/>
                </a:lnTo>
                <a:cubicBezTo>
                  <a:pt x="190757" y="1093451"/>
                  <a:pt x="203432" y="1060502"/>
                  <a:pt x="226159" y="1063757"/>
                </a:cubicBezTo>
                <a:cubicBezTo>
                  <a:pt x="269659" y="1021264"/>
                  <a:pt x="339553" y="999335"/>
                  <a:pt x="386532" y="959610"/>
                </a:cubicBezTo>
                <a:cubicBezTo>
                  <a:pt x="446086" y="950262"/>
                  <a:pt x="468701" y="912532"/>
                  <a:pt x="531247" y="905849"/>
                </a:cubicBezTo>
                <a:close/>
                <a:moveTo>
                  <a:pt x="4126105" y="904847"/>
                </a:moveTo>
                <a:lnTo>
                  <a:pt x="4126001" y="905333"/>
                </a:lnTo>
                <a:cubicBezTo>
                  <a:pt x="4073054" y="938461"/>
                  <a:pt x="3967925" y="935930"/>
                  <a:pt x="3927927" y="965676"/>
                </a:cubicBezTo>
                <a:cubicBezTo>
                  <a:pt x="3927560" y="970942"/>
                  <a:pt x="3931022" y="974977"/>
                  <a:pt x="3931180" y="970686"/>
                </a:cubicBezTo>
                <a:cubicBezTo>
                  <a:pt x="3936415" y="980692"/>
                  <a:pt x="3915619" y="979115"/>
                  <a:pt x="3908153" y="981869"/>
                </a:cubicBezTo>
                <a:cubicBezTo>
                  <a:pt x="3868280" y="995613"/>
                  <a:pt x="3826456" y="1023194"/>
                  <a:pt x="3791194" y="1042742"/>
                </a:cubicBezTo>
                <a:cubicBezTo>
                  <a:pt x="3786495" y="1043280"/>
                  <a:pt x="3782283" y="1043920"/>
                  <a:pt x="3777880" y="1044266"/>
                </a:cubicBezTo>
                <a:cubicBezTo>
                  <a:pt x="3735743" y="1066183"/>
                  <a:pt x="3699993" y="1092751"/>
                  <a:pt x="3650599" y="1109327"/>
                </a:cubicBezTo>
                <a:cubicBezTo>
                  <a:pt x="3646315" y="1122163"/>
                  <a:pt x="3632271" y="1127095"/>
                  <a:pt x="3615319" y="1130143"/>
                </a:cubicBezTo>
                <a:cubicBezTo>
                  <a:pt x="3557203" y="1169561"/>
                  <a:pt x="3491242" y="1189771"/>
                  <a:pt x="3428517" y="1216263"/>
                </a:cubicBezTo>
                <a:cubicBezTo>
                  <a:pt x="3408067" y="1224935"/>
                  <a:pt x="3386763" y="1238770"/>
                  <a:pt x="3359282" y="1246980"/>
                </a:cubicBezTo>
                <a:cubicBezTo>
                  <a:pt x="3351728" y="1248953"/>
                  <a:pt x="3357002" y="1242176"/>
                  <a:pt x="3343322" y="1248965"/>
                </a:cubicBezTo>
                <a:cubicBezTo>
                  <a:pt x="3313508" y="1263299"/>
                  <a:pt x="3266222" y="1275992"/>
                  <a:pt x="3223566" y="1286098"/>
                </a:cubicBezTo>
                <a:cubicBezTo>
                  <a:pt x="3333926" y="1242917"/>
                  <a:pt x="3483095" y="1199252"/>
                  <a:pt x="3580949" y="1134868"/>
                </a:cubicBezTo>
                <a:cubicBezTo>
                  <a:pt x="3613910" y="1126031"/>
                  <a:pt x="3641462" y="1112747"/>
                  <a:pt x="3662436" y="1094518"/>
                </a:cubicBezTo>
                <a:cubicBezTo>
                  <a:pt x="3723091" y="1069372"/>
                  <a:pt x="3770207" y="1033748"/>
                  <a:pt x="3833281" y="1010383"/>
                </a:cubicBezTo>
                <a:cubicBezTo>
                  <a:pt x="3836326" y="1009242"/>
                  <a:pt x="3835214" y="1004938"/>
                  <a:pt x="3832673" y="1004912"/>
                </a:cubicBezTo>
                <a:cubicBezTo>
                  <a:pt x="3844507" y="1004349"/>
                  <a:pt x="3857823" y="988580"/>
                  <a:pt x="3876236" y="985838"/>
                </a:cubicBezTo>
                <a:cubicBezTo>
                  <a:pt x="3874462" y="979868"/>
                  <a:pt x="3872984" y="973706"/>
                  <a:pt x="3864248" y="976447"/>
                </a:cubicBezTo>
                <a:cubicBezTo>
                  <a:pt x="3866303" y="969247"/>
                  <a:pt x="3881025" y="971836"/>
                  <a:pt x="3884628" y="965725"/>
                </a:cubicBezTo>
                <a:cubicBezTo>
                  <a:pt x="3895678" y="972375"/>
                  <a:pt x="3874255" y="973719"/>
                  <a:pt x="3875628" y="980368"/>
                </a:cubicBezTo>
                <a:cubicBezTo>
                  <a:pt x="3916282" y="973657"/>
                  <a:pt x="3943699" y="942027"/>
                  <a:pt x="3980335" y="929129"/>
                </a:cubicBezTo>
                <a:cubicBezTo>
                  <a:pt x="4023549" y="914052"/>
                  <a:pt x="4080787" y="916683"/>
                  <a:pt x="4126105" y="904847"/>
                </a:cubicBezTo>
                <a:close/>
                <a:moveTo>
                  <a:pt x="628613" y="904210"/>
                </a:moveTo>
                <a:cubicBezTo>
                  <a:pt x="631674" y="908925"/>
                  <a:pt x="621632" y="914190"/>
                  <a:pt x="629932" y="914664"/>
                </a:cubicBezTo>
                <a:cubicBezTo>
                  <a:pt x="625788" y="924477"/>
                  <a:pt x="618918" y="912602"/>
                  <a:pt x="613523" y="914011"/>
                </a:cubicBezTo>
                <a:cubicBezTo>
                  <a:pt x="580088" y="928602"/>
                  <a:pt x="554624" y="946395"/>
                  <a:pt x="515015" y="948237"/>
                </a:cubicBezTo>
                <a:cubicBezTo>
                  <a:pt x="504187" y="960715"/>
                  <a:pt x="482778" y="975037"/>
                  <a:pt x="461130" y="971500"/>
                </a:cubicBezTo>
                <a:cubicBezTo>
                  <a:pt x="462246" y="968681"/>
                  <a:pt x="468040" y="966594"/>
                  <a:pt x="463064" y="966054"/>
                </a:cubicBezTo>
                <a:cubicBezTo>
                  <a:pt x="519872" y="943408"/>
                  <a:pt x="557901" y="921644"/>
                  <a:pt x="628613" y="904210"/>
                </a:cubicBezTo>
                <a:close/>
                <a:moveTo>
                  <a:pt x="3055563" y="900429"/>
                </a:moveTo>
                <a:lnTo>
                  <a:pt x="3055024" y="900676"/>
                </a:lnTo>
                <a:lnTo>
                  <a:pt x="3016501" y="909510"/>
                </a:lnTo>
                <a:cubicBezTo>
                  <a:pt x="3003394" y="914512"/>
                  <a:pt x="2989749" y="920545"/>
                  <a:pt x="2974495" y="924586"/>
                </a:cubicBezTo>
                <a:cubicBezTo>
                  <a:pt x="2922110" y="938496"/>
                  <a:pt x="2858190" y="938530"/>
                  <a:pt x="2825015" y="962588"/>
                </a:cubicBezTo>
                <a:cubicBezTo>
                  <a:pt x="2829904" y="962345"/>
                  <a:pt x="2834289" y="963268"/>
                  <a:pt x="2836394" y="966509"/>
                </a:cubicBezTo>
                <a:cubicBezTo>
                  <a:pt x="2813058" y="964906"/>
                  <a:pt x="2782967" y="971041"/>
                  <a:pt x="2768138" y="983185"/>
                </a:cubicBezTo>
                <a:cubicBezTo>
                  <a:pt x="2840436" y="971111"/>
                  <a:pt x="2925666" y="954174"/>
                  <a:pt x="2993985" y="928778"/>
                </a:cubicBezTo>
                <a:lnTo>
                  <a:pt x="3055024" y="900676"/>
                </a:lnTo>
                <a:lnTo>
                  <a:pt x="3055267" y="900621"/>
                </a:lnTo>
                <a:close/>
                <a:moveTo>
                  <a:pt x="3278337" y="898196"/>
                </a:moveTo>
                <a:cubicBezTo>
                  <a:pt x="3266447" y="916811"/>
                  <a:pt x="3270114" y="934118"/>
                  <a:pt x="3248690" y="942585"/>
                </a:cubicBezTo>
                <a:cubicBezTo>
                  <a:pt x="3250100" y="939575"/>
                  <a:pt x="3254311" y="938935"/>
                  <a:pt x="3253112" y="933848"/>
                </a:cubicBezTo>
                <a:cubicBezTo>
                  <a:pt x="3165547" y="989457"/>
                  <a:pt x="3095676" y="1058711"/>
                  <a:pt x="2992833" y="1102456"/>
                </a:cubicBezTo>
                <a:cubicBezTo>
                  <a:pt x="3000151" y="1103360"/>
                  <a:pt x="3010240" y="1103511"/>
                  <a:pt x="3019142" y="1102967"/>
                </a:cubicBezTo>
                <a:lnTo>
                  <a:pt x="3037931" y="1099383"/>
                </a:lnTo>
                <a:lnTo>
                  <a:pt x="3039575" y="1102528"/>
                </a:lnTo>
                <a:cubicBezTo>
                  <a:pt x="3038207" y="1104307"/>
                  <a:pt x="3035496" y="1105962"/>
                  <a:pt x="3033260" y="1105110"/>
                </a:cubicBezTo>
                <a:cubicBezTo>
                  <a:pt x="3095008" y="1092661"/>
                  <a:pt x="3144562" y="1050425"/>
                  <a:pt x="3199074" y="1024242"/>
                </a:cubicBezTo>
                <a:cubicBezTo>
                  <a:pt x="3189690" y="1045419"/>
                  <a:pt x="3158970" y="1054474"/>
                  <a:pt x="3136604" y="1067323"/>
                </a:cubicBezTo>
                <a:cubicBezTo>
                  <a:pt x="3121428" y="1076341"/>
                  <a:pt x="3114517" y="1088370"/>
                  <a:pt x="3088011" y="1089663"/>
                </a:cubicBezTo>
                <a:cubicBezTo>
                  <a:pt x="3029739" y="1126249"/>
                  <a:pt x="2966006" y="1147947"/>
                  <a:pt x="2892213" y="1169056"/>
                </a:cubicBezTo>
                <a:cubicBezTo>
                  <a:pt x="2923612" y="1146151"/>
                  <a:pt x="2978606" y="1141439"/>
                  <a:pt x="3010494" y="1118638"/>
                </a:cubicBezTo>
                <a:cubicBezTo>
                  <a:pt x="2974888" y="1113691"/>
                  <a:pt x="2932247" y="1136774"/>
                  <a:pt x="2898678" y="1133018"/>
                </a:cubicBezTo>
                <a:cubicBezTo>
                  <a:pt x="2891298" y="1136554"/>
                  <a:pt x="2903079" y="1139795"/>
                  <a:pt x="2897353" y="1143933"/>
                </a:cubicBezTo>
                <a:cubicBezTo>
                  <a:pt x="2879531" y="1146290"/>
                  <a:pt x="2868097" y="1153297"/>
                  <a:pt x="2852885" y="1157729"/>
                </a:cubicBezTo>
                <a:cubicBezTo>
                  <a:pt x="2855220" y="1144482"/>
                  <a:pt x="2865660" y="1152784"/>
                  <a:pt x="2873006" y="1144662"/>
                </a:cubicBezTo>
                <a:cubicBezTo>
                  <a:pt x="2825725" y="1135986"/>
                  <a:pt x="2770136" y="1155328"/>
                  <a:pt x="2717893" y="1159092"/>
                </a:cubicBezTo>
                <a:cubicBezTo>
                  <a:pt x="2720487" y="1155312"/>
                  <a:pt x="2719635" y="1153352"/>
                  <a:pt x="2714640" y="1154083"/>
                </a:cubicBezTo>
                <a:cubicBezTo>
                  <a:pt x="2801519" y="1133691"/>
                  <a:pt x="2903045" y="1135209"/>
                  <a:pt x="2984063" y="1100611"/>
                </a:cubicBezTo>
                <a:cubicBezTo>
                  <a:pt x="2989371" y="1098421"/>
                  <a:pt x="2992557" y="1094256"/>
                  <a:pt x="2993516" y="1088607"/>
                </a:cubicBezTo>
                <a:cubicBezTo>
                  <a:pt x="3076166" y="1063002"/>
                  <a:pt x="3110584" y="1013001"/>
                  <a:pt x="3179716" y="975648"/>
                </a:cubicBezTo>
                <a:cubicBezTo>
                  <a:pt x="3184153" y="972765"/>
                  <a:pt x="3187340" y="968602"/>
                  <a:pt x="3189169" y="963644"/>
                </a:cubicBezTo>
                <a:cubicBezTo>
                  <a:pt x="3223803" y="947018"/>
                  <a:pt x="3248453" y="910481"/>
                  <a:pt x="3278337" y="898196"/>
                </a:cubicBezTo>
                <a:close/>
                <a:moveTo>
                  <a:pt x="692555" y="895776"/>
                </a:moveTo>
                <a:cubicBezTo>
                  <a:pt x="691039" y="906397"/>
                  <a:pt x="666693" y="900002"/>
                  <a:pt x="661698" y="907855"/>
                </a:cubicBezTo>
                <a:cubicBezTo>
                  <a:pt x="660685" y="905161"/>
                  <a:pt x="661696" y="903197"/>
                  <a:pt x="663885" y="901729"/>
                </a:cubicBezTo>
                <a:cubicBezTo>
                  <a:pt x="670451" y="897326"/>
                  <a:pt x="687622" y="897410"/>
                  <a:pt x="692555" y="895776"/>
                </a:cubicBezTo>
                <a:close/>
                <a:moveTo>
                  <a:pt x="548823" y="892765"/>
                </a:moveTo>
                <a:cubicBezTo>
                  <a:pt x="555802" y="889908"/>
                  <a:pt x="548350" y="905640"/>
                  <a:pt x="555329" y="902784"/>
                </a:cubicBezTo>
                <a:cubicBezTo>
                  <a:pt x="553796" y="907549"/>
                  <a:pt x="537700" y="905435"/>
                  <a:pt x="538502" y="896954"/>
                </a:cubicBezTo>
                <a:cubicBezTo>
                  <a:pt x="542714" y="896313"/>
                  <a:pt x="548665" y="897056"/>
                  <a:pt x="548823" y="892765"/>
                </a:cubicBezTo>
                <a:close/>
                <a:moveTo>
                  <a:pt x="4290983" y="884078"/>
                </a:moveTo>
                <a:cubicBezTo>
                  <a:pt x="4272013" y="891788"/>
                  <a:pt x="4260790" y="883576"/>
                  <a:pt x="4246361" y="895042"/>
                </a:cubicBezTo>
                <a:cubicBezTo>
                  <a:pt x="4265416" y="895235"/>
                  <a:pt x="4283687" y="902641"/>
                  <a:pt x="4290983" y="884078"/>
                </a:cubicBezTo>
                <a:close/>
                <a:moveTo>
                  <a:pt x="3092769" y="880939"/>
                </a:moveTo>
                <a:cubicBezTo>
                  <a:pt x="3086329" y="879584"/>
                  <a:pt x="3075578" y="889629"/>
                  <a:pt x="3076203" y="892050"/>
                </a:cubicBezTo>
                <a:cubicBezTo>
                  <a:pt x="3084906" y="891846"/>
                  <a:pt x="3086943" y="885914"/>
                  <a:pt x="3097192" y="886799"/>
                </a:cubicBezTo>
                <a:cubicBezTo>
                  <a:pt x="3096584" y="883109"/>
                  <a:pt x="3094916" y="881391"/>
                  <a:pt x="3092769" y="880939"/>
                </a:cubicBezTo>
                <a:close/>
                <a:moveTo>
                  <a:pt x="608798" y="874345"/>
                </a:moveTo>
                <a:cubicBezTo>
                  <a:pt x="602443" y="888527"/>
                  <a:pt x="580323" y="890744"/>
                  <a:pt x="563041" y="896519"/>
                </a:cubicBezTo>
                <a:cubicBezTo>
                  <a:pt x="573345" y="886475"/>
                  <a:pt x="596859" y="875395"/>
                  <a:pt x="608798" y="874345"/>
                </a:cubicBezTo>
                <a:close/>
                <a:moveTo>
                  <a:pt x="768033" y="872740"/>
                </a:moveTo>
                <a:cubicBezTo>
                  <a:pt x="756107" y="893891"/>
                  <a:pt x="718606" y="884729"/>
                  <a:pt x="700835" y="897526"/>
                </a:cubicBezTo>
                <a:cubicBezTo>
                  <a:pt x="703760" y="891018"/>
                  <a:pt x="713262" y="889456"/>
                  <a:pt x="715317" y="882256"/>
                </a:cubicBezTo>
                <a:cubicBezTo>
                  <a:pt x="737609" y="888727"/>
                  <a:pt x="747671" y="875071"/>
                  <a:pt x="768033" y="872740"/>
                </a:cubicBezTo>
                <a:close/>
                <a:moveTo>
                  <a:pt x="3907940" y="871400"/>
                </a:moveTo>
                <a:cubicBezTo>
                  <a:pt x="3821280" y="925164"/>
                  <a:pt x="3746607" y="988319"/>
                  <a:pt x="3652500" y="1036447"/>
                </a:cubicBezTo>
                <a:cubicBezTo>
                  <a:pt x="3623344" y="1066692"/>
                  <a:pt x="3565756" y="1075183"/>
                  <a:pt x="3536599" y="1105429"/>
                </a:cubicBezTo>
                <a:cubicBezTo>
                  <a:pt x="3425961" y="1147534"/>
                  <a:pt x="3338569" y="1204705"/>
                  <a:pt x="3221913" y="1229770"/>
                </a:cubicBezTo>
                <a:cubicBezTo>
                  <a:pt x="3222541" y="1219726"/>
                  <a:pt x="3244536" y="1226389"/>
                  <a:pt x="3244487" y="1215948"/>
                </a:cubicBezTo>
                <a:cubicBezTo>
                  <a:pt x="3124348" y="1252492"/>
                  <a:pt x="2974556" y="1284832"/>
                  <a:pt x="2835191" y="1298250"/>
                </a:cubicBezTo>
                <a:cubicBezTo>
                  <a:pt x="2841860" y="1282607"/>
                  <a:pt x="2869930" y="1288260"/>
                  <a:pt x="2890587" y="1285737"/>
                </a:cubicBezTo>
                <a:cubicBezTo>
                  <a:pt x="3113331" y="1257551"/>
                  <a:pt x="3322737" y="1183565"/>
                  <a:pt x="3490657" y="1105938"/>
                </a:cubicBezTo>
                <a:cubicBezTo>
                  <a:pt x="3499567" y="1104761"/>
                  <a:pt x="3508478" y="1103583"/>
                  <a:pt x="3517388" y="1102403"/>
                </a:cubicBezTo>
                <a:cubicBezTo>
                  <a:pt x="3543860" y="1089402"/>
                  <a:pt x="3548284" y="1073542"/>
                  <a:pt x="3583526" y="1069508"/>
                </a:cubicBezTo>
                <a:cubicBezTo>
                  <a:pt x="3602638" y="1051650"/>
                  <a:pt x="3637013" y="1032679"/>
                  <a:pt x="3661917" y="1026979"/>
                </a:cubicBezTo>
                <a:cubicBezTo>
                  <a:pt x="3724455" y="985948"/>
                  <a:pt x="3784991" y="941188"/>
                  <a:pt x="3851480" y="897172"/>
                </a:cubicBezTo>
                <a:lnTo>
                  <a:pt x="3851671" y="897467"/>
                </a:lnTo>
                <a:cubicBezTo>
                  <a:pt x="3871009" y="884491"/>
                  <a:pt x="3881800" y="874549"/>
                  <a:pt x="3907940" y="871400"/>
                </a:cubicBezTo>
                <a:close/>
                <a:moveTo>
                  <a:pt x="813369" y="866758"/>
                </a:moveTo>
                <a:cubicBezTo>
                  <a:pt x="801952" y="872497"/>
                  <a:pt x="786671" y="874878"/>
                  <a:pt x="771582" y="877557"/>
                </a:cubicBezTo>
                <a:cubicBezTo>
                  <a:pt x="774614" y="863438"/>
                  <a:pt x="798298" y="868166"/>
                  <a:pt x="813369" y="866758"/>
                </a:cubicBezTo>
                <a:close/>
                <a:moveTo>
                  <a:pt x="1075455" y="862879"/>
                </a:moveTo>
                <a:cubicBezTo>
                  <a:pt x="1055753" y="873999"/>
                  <a:pt x="1013376" y="878055"/>
                  <a:pt x="990979" y="879195"/>
                </a:cubicBezTo>
                <a:cubicBezTo>
                  <a:pt x="1014945" y="863631"/>
                  <a:pt x="1038872" y="871973"/>
                  <a:pt x="1075455" y="862879"/>
                </a:cubicBezTo>
                <a:close/>
                <a:moveTo>
                  <a:pt x="2550245" y="859501"/>
                </a:moveTo>
                <a:cubicBezTo>
                  <a:pt x="2541924" y="867418"/>
                  <a:pt x="2530698" y="873451"/>
                  <a:pt x="2514358" y="874847"/>
                </a:cubicBezTo>
                <a:cubicBezTo>
                  <a:pt x="2524226" y="868019"/>
                  <a:pt x="2532737" y="860397"/>
                  <a:pt x="2550245" y="859501"/>
                </a:cubicBezTo>
                <a:close/>
                <a:moveTo>
                  <a:pt x="4844950" y="856137"/>
                </a:moveTo>
                <a:lnTo>
                  <a:pt x="4845142" y="856430"/>
                </a:lnTo>
                <a:lnTo>
                  <a:pt x="4844725" y="856455"/>
                </a:lnTo>
                <a:close/>
                <a:moveTo>
                  <a:pt x="4836859" y="854687"/>
                </a:moveTo>
                <a:cubicBezTo>
                  <a:pt x="4837274" y="856302"/>
                  <a:pt x="4838588" y="856706"/>
                  <a:pt x="4840177" y="856722"/>
                </a:cubicBezTo>
                <a:lnTo>
                  <a:pt x="4844725" y="856455"/>
                </a:lnTo>
                <a:lnTo>
                  <a:pt x="4842755" y="859238"/>
                </a:lnTo>
                <a:cubicBezTo>
                  <a:pt x="4665553" y="957561"/>
                  <a:pt x="4434979" y="986641"/>
                  <a:pt x="4215647" y="1015544"/>
                </a:cubicBezTo>
                <a:cubicBezTo>
                  <a:pt x="4144362" y="1024969"/>
                  <a:pt x="4077533" y="1037367"/>
                  <a:pt x="4004267" y="1034671"/>
                </a:cubicBezTo>
                <a:cubicBezTo>
                  <a:pt x="4243060" y="998161"/>
                  <a:pt x="4496482" y="977703"/>
                  <a:pt x="4695393" y="913465"/>
                </a:cubicBezTo>
                <a:cubicBezTo>
                  <a:pt x="4744979" y="897180"/>
                  <a:pt x="4787135" y="866869"/>
                  <a:pt x="4836859" y="854687"/>
                </a:cubicBezTo>
                <a:close/>
                <a:moveTo>
                  <a:pt x="3104815" y="851895"/>
                </a:moveTo>
                <a:cubicBezTo>
                  <a:pt x="3103692" y="851786"/>
                  <a:pt x="3102709" y="852215"/>
                  <a:pt x="3101169" y="854054"/>
                </a:cubicBezTo>
                <a:cubicBezTo>
                  <a:pt x="3086601" y="861420"/>
                  <a:pt x="3065229" y="866081"/>
                  <a:pt x="3044292" y="874651"/>
                </a:cubicBezTo>
                <a:cubicBezTo>
                  <a:pt x="3026695" y="881888"/>
                  <a:pt x="2997421" y="892520"/>
                  <a:pt x="2993660" y="902923"/>
                </a:cubicBezTo>
                <a:cubicBezTo>
                  <a:pt x="3032107" y="886334"/>
                  <a:pt x="3081098" y="877561"/>
                  <a:pt x="3109296" y="852965"/>
                </a:cubicBezTo>
                <a:cubicBezTo>
                  <a:pt x="3107199" y="852651"/>
                  <a:pt x="3105937" y="852004"/>
                  <a:pt x="3104815" y="851895"/>
                </a:cubicBezTo>
                <a:close/>
                <a:moveTo>
                  <a:pt x="2567528" y="846602"/>
                </a:moveTo>
                <a:cubicBezTo>
                  <a:pt x="2567995" y="855095"/>
                  <a:pt x="2554055" y="859540"/>
                  <a:pt x="2549792" y="856863"/>
                </a:cubicBezTo>
                <a:cubicBezTo>
                  <a:pt x="2551934" y="850443"/>
                  <a:pt x="2559976" y="841451"/>
                  <a:pt x="2567528" y="846602"/>
                </a:cubicBezTo>
                <a:close/>
                <a:moveTo>
                  <a:pt x="3937120" y="845763"/>
                </a:moveTo>
                <a:cubicBezTo>
                  <a:pt x="3944130" y="854616"/>
                  <a:pt x="3924655" y="863493"/>
                  <a:pt x="3909514" y="862852"/>
                </a:cubicBezTo>
                <a:cubicBezTo>
                  <a:pt x="3916078" y="854820"/>
                  <a:pt x="3931237" y="847070"/>
                  <a:pt x="3937120" y="845763"/>
                </a:cubicBezTo>
                <a:close/>
                <a:moveTo>
                  <a:pt x="2262410" y="831503"/>
                </a:moveTo>
                <a:cubicBezTo>
                  <a:pt x="2256838" y="845595"/>
                  <a:pt x="2233393" y="858725"/>
                  <a:pt x="2237793" y="872626"/>
                </a:cubicBezTo>
                <a:cubicBezTo>
                  <a:pt x="2207611" y="899348"/>
                  <a:pt x="2206108" y="930070"/>
                  <a:pt x="2177894" y="955929"/>
                </a:cubicBezTo>
                <a:cubicBezTo>
                  <a:pt x="2177245" y="974367"/>
                  <a:pt x="2171515" y="999873"/>
                  <a:pt x="2153277" y="997053"/>
                </a:cubicBezTo>
                <a:cubicBezTo>
                  <a:pt x="2179479" y="947361"/>
                  <a:pt x="2204446" y="887998"/>
                  <a:pt x="2243089" y="850334"/>
                </a:cubicBezTo>
                <a:cubicBezTo>
                  <a:pt x="2246640" y="848028"/>
                  <a:pt x="2241037" y="843288"/>
                  <a:pt x="2244258" y="836588"/>
                </a:cubicBezTo>
                <a:cubicBezTo>
                  <a:pt x="2252855" y="836870"/>
                  <a:pt x="2253135" y="830823"/>
                  <a:pt x="2262410" y="831503"/>
                </a:cubicBezTo>
                <a:close/>
                <a:moveTo>
                  <a:pt x="783499" y="822058"/>
                </a:moveTo>
                <a:cubicBezTo>
                  <a:pt x="744581" y="851522"/>
                  <a:pt x="688072" y="852610"/>
                  <a:pt x="638331" y="873183"/>
                </a:cubicBezTo>
                <a:cubicBezTo>
                  <a:pt x="673699" y="846024"/>
                  <a:pt x="731306" y="836262"/>
                  <a:pt x="783499" y="822058"/>
                </a:cubicBezTo>
                <a:close/>
                <a:moveTo>
                  <a:pt x="410033" y="810867"/>
                </a:moveTo>
                <a:cubicBezTo>
                  <a:pt x="407189" y="811509"/>
                  <a:pt x="404940" y="813389"/>
                  <a:pt x="405235" y="816758"/>
                </a:cubicBezTo>
                <a:cubicBezTo>
                  <a:pt x="409393" y="819923"/>
                  <a:pt x="418982" y="819141"/>
                  <a:pt x="418392" y="812403"/>
                </a:cubicBezTo>
                <a:cubicBezTo>
                  <a:pt x="416313" y="810820"/>
                  <a:pt x="412876" y="810224"/>
                  <a:pt x="410033" y="810867"/>
                </a:cubicBezTo>
                <a:close/>
                <a:moveTo>
                  <a:pt x="3144981" y="810100"/>
                </a:moveTo>
                <a:cubicBezTo>
                  <a:pt x="3020040" y="840546"/>
                  <a:pt x="2905606" y="888466"/>
                  <a:pt x="2798984" y="943882"/>
                </a:cubicBezTo>
                <a:cubicBezTo>
                  <a:pt x="2886209" y="933741"/>
                  <a:pt x="2941332" y="898782"/>
                  <a:pt x="3015506" y="878262"/>
                </a:cubicBezTo>
                <a:cubicBezTo>
                  <a:pt x="3049884" y="852168"/>
                  <a:pt x="3111334" y="847035"/>
                  <a:pt x="3140298" y="816492"/>
                </a:cubicBezTo>
                <a:cubicBezTo>
                  <a:pt x="3143049" y="815545"/>
                  <a:pt x="3144058" y="813214"/>
                  <a:pt x="3144876" y="810587"/>
                </a:cubicBezTo>
                <a:close/>
                <a:moveTo>
                  <a:pt x="2280221" y="801922"/>
                </a:moveTo>
                <a:lnTo>
                  <a:pt x="2280412" y="802217"/>
                </a:lnTo>
                <a:cubicBezTo>
                  <a:pt x="2280656" y="805831"/>
                  <a:pt x="2281194" y="809251"/>
                  <a:pt x="2281732" y="812672"/>
                </a:cubicBezTo>
                <a:cubicBezTo>
                  <a:pt x="2277520" y="813312"/>
                  <a:pt x="2272822" y="813850"/>
                  <a:pt x="2268419" y="814195"/>
                </a:cubicBezTo>
                <a:cubicBezTo>
                  <a:pt x="2269195" y="811178"/>
                  <a:pt x="2270187" y="808334"/>
                  <a:pt x="2271965" y="806132"/>
                </a:cubicBezTo>
                <a:cubicBezTo>
                  <a:pt x="2273742" y="803930"/>
                  <a:pt x="2276305" y="802370"/>
                  <a:pt x="2280221" y="801922"/>
                </a:cubicBezTo>
                <a:close/>
                <a:moveTo>
                  <a:pt x="3247447" y="785877"/>
                </a:moveTo>
                <a:cubicBezTo>
                  <a:pt x="3249012" y="792823"/>
                  <a:pt x="3244975" y="795026"/>
                  <a:pt x="3237840" y="795051"/>
                </a:cubicBezTo>
                <a:cubicBezTo>
                  <a:pt x="3237057" y="791579"/>
                  <a:pt x="3237676" y="789292"/>
                  <a:pt x="3239381" y="787870"/>
                </a:cubicBezTo>
                <a:cubicBezTo>
                  <a:pt x="3241087" y="786449"/>
                  <a:pt x="3243880" y="785891"/>
                  <a:pt x="3247447" y="785877"/>
                </a:cubicBezTo>
                <a:close/>
                <a:moveTo>
                  <a:pt x="882633" y="785801"/>
                </a:moveTo>
                <a:cubicBezTo>
                  <a:pt x="885926" y="785286"/>
                  <a:pt x="890385" y="786161"/>
                  <a:pt x="895128" y="786013"/>
                </a:cubicBezTo>
                <a:cubicBezTo>
                  <a:pt x="893386" y="791753"/>
                  <a:pt x="885746" y="792944"/>
                  <a:pt x="877131" y="793930"/>
                </a:cubicBezTo>
                <a:cubicBezTo>
                  <a:pt x="877211" y="788223"/>
                  <a:pt x="879339" y="786317"/>
                  <a:pt x="882633" y="785801"/>
                </a:cubicBezTo>
                <a:close/>
                <a:moveTo>
                  <a:pt x="4274621" y="780603"/>
                </a:moveTo>
                <a:cubicBezTo>
                  <a:pt x="4279198" y="780930"/>
                  <a:pt x="4283430" y="784047"/>
                  <a:pt x="4282019" y="790619"/>
                </a:cubicBezTo>
                <a:cubicBezTo>
                  <a:pt x="4275668" y="790554"/>
                  <a:pt x="4270709" y="788747"/>
                  <a:pt x="4265157" y="787326"/>
                </a:cubicBezTo>
                <a:cubicBezTo>
                  <a:pt x="4265123" y="782739"/>
                  <a:pt x="4270045" y="780276"/>
                  <a:pt x="4274621" y="780603"/>
                </a:cubicBezTo>
                <a:close/>
                <a:moveTo>
                  <a:pt x="3173354" y="779944"/>
                </a:moveTo>
                <a:lnTo>
                  <a:pt x="3172858" y="780512"/>
                </a:lnTo>
                <a:lnTo>
                  <a:pt x="3137289" y="787831"/>
                </a:lnTo>
                <a:cubicBezTo>
                  <a:pt x="3104585" y="796560"/>
                  <a:pt x="3080530" y="807860"/>
                  <a:pt x="3055078" y="808993"/>
                </a:cubicBezTo>
                <a:cubicBezTo>
                  <a:pt x="2987969" y="827438"/>
                  <a:pt x="2895364" y="851966"/>
                  <a:pt x="2863246" y="898381"/>
                </a:cubicBezTo>
                <a:cubicBezTo>
                  <a:pt x="2933664" y="866893"/>
                  <a:pt x="3039308" y="825520"/>
                  <a:pt x="3119019" y="800568"/>
                </a:cubicBezTo>
                <a:cubicBezTo>
                  <a:pt x="3132346" y="796312"/>
                  <a:pt x="3151525" y="798153"/>
                  <a:pt x="3163822" y="790854"/>
                </a:cubicBezTo>
                <a:lnTo>
                  <a:pt x="3172858" y="780512"/>
                </a:lnTo>
                <a:lnTo>
                  <a:pt x="3173249" y="780431"/>
                </a:lnTo>
                <a:close/>
                <a:moveTo>
                  <a:pt x="2309341" y="774214"/>
                </a:moveTo>
                <a:cubicBezTo>
                  <a:pt x="2303717" y="784988"/>
                  <a:pt x="2295676" y="793981"/>
                  <a:pt x="2282605" y="799117"/>
                </a:cubicBezTo>
                <a:cubicBezTo>
                  <a:pt x="2286976" y="787063"/>
                  <a:pt x="2290563" y="775097"/>
                  <a:pt x="2309341" y="774214"/>
                </a:cubicBezTo>
                <a:close/>
                <a:moveTo>
                  <a:pt x="4393382" y="773600"/>
                </a:moveTo>
                <a:cubicBezTo>
                  <a:pt x="4365621" y="794980"/>
                  <a:pt x="4313067" y="785957"/>
                  <a:pt x="4292496" y="789261"/>
                </a:cubicBezTo>
                <a:cubicBezTo>
                  <a:pt x="4310321" y="772659"/>
                  <a:pt x="4362354" y="776991"/>
                  <a:pt x="4393382" y="773600"/>
                </a:cubicBezTo>
                <a:close/>
                <a:moveTo>
                  <a:pt x="4176825" y="771793"/>
                </a:moveTo>
                <a:cubicBezTo>
                  <a:pt x="4175815" y="774124"/>
                  <a:pt x="4174804" y="776457"/>
                  <a:pt x="4175047" y="780069"/>
                </a:cubicBezTo>
                <a:cubicBezTo>
                  <a:pt x="4150283" y="782745"/>
                  <a:pt x="4129103" y="787702"/>
                  <a:pt x="4109175" y="793939"/>
                </a:cubicBezTo>
                <a:cubicBezTo>
                  <a:pt x="4114921" y="774288"/>
                  <a:pt x="4155923" y="777826"/>
                  <a:pt x="4176825" y="771793"/>
                </a:cubicBezTo>
                <a:close/>
                <a:moveTo>
                  <a:pt x="3616134" y="770578"/>
                </a:moveTo>
                <a:lnTo>
                  <a:pt x="3616325" y="770873"/>
                </a:lnTo>
                <a:cubicBezTo>
                  <a:pt x="3557925" y="830583"/>
                  <a:pt x="3482508" y="877046"/>
                  <a:pt x="3420141" y="933887"/>
                </a:cubicBezTo>
                <a:cubicBezTo>
                  <a:pt x="3399496" y="956510"/>
                  <a:pt x="3374120" y="975084"/>
                  <a:pt x="3355215" y="999092"/>
                </a:cubicBezTo>
                <a:cubicBezTo>
                  <a:pt x="3348950" y="999809"/>
                  <a:pt x="3346863" y="995299"/>
                  <a:pt x="3338805" y="998437"/>
                </a:cubicBezTo>
                <a:cubicBezTo>
                  <a:pt x="3320196" y="1015131"/>
                  <a:pt x="3308063" y="1037254"/>
                  <a:pt x="3276788" y="1044157"/>
                </a:cubicBezTo>
                <a:cubicBezTo>
                  <a:pt x="3272713" y="1056021"/>
                  <a:pt x="3261766" y="1063130"/>
                  <a:pt x="3247250" y="1066690"/>
                </a:cubicBezTo>
                <a:cubicBezTo>
                  <a:pt x="3247984" y="1056160"/>
                  <a:pt x="3258773" y="1053343"/>
                  <a:pt x="3263475" y="1045681"/>
                </a:cubicBezTo>
                <a:cubicBezTo>
                  <a:pt x="3312295" y="1021099"/>
                  <a:pt x="3335398" y="976351"/>
                  <a:pt x="3387315" y="953947"/>
                </a:cubicBezTo>
                <a:cubicBezTo>
                  <a:pt x="3398928" y="934256"/>
                  <a:pt x="3415377" y="918127"/>
                  <a:pt x="3441204" y="909315"/>
                </a:cubicBezTo>
                <a:cubicBezTo>
                  <a:pt x="3444076" y="906612"/>
                  <a:pt x="3440214" y="903256"/>
                  <a:pt x="3445175" y="897939"/>
                </a:cubicBezTo>
                <a:cubicBezTo>
                  <a:pt x="3452485" y="892354"/>
                  <a:pt x="3463954" y="889933"/>
                  <a:pt x="3464496" y="879107"/>
                </a:cubicBezTo>
                <a:cubicBezTo>
                  <a:pt x="3524229" y="849952"/>
                  <a:pt x="3556209" y="799439"/>
                  <a:pt x="3616134" y="770578"/>
                </a:cubicBezTo>
                <a:close/>
                <a:moveTo>
                  <a:pt x="4300893" y="747779"/>
                </a:moveTo>
                <a:cubicBezTo>
                  <a:pt x="4277222" y="763152"/>
                  <a:pt x="4253955" y="763599"/>
                  <a:pt x="4219514" y="766275"/>
                </a:cubicBezTo>
                <a:cubicBezTo>
                  <a:pt x="4240070" y="749992"/>
                  <a:pt x="4277973" y="751352"/>
                  <a:pt x="4300893" y="747779"/>
                </a:cubicBezTo>
                <a:close/>
                <a:moveTo>
                  <a:pt x="4917268" y="744650"/>
                </a:moveTo>
                <a:cubicBezTo>
                  <a:pt x="4911821" y="749863"/>
                  <a:pt x="4901536" y="751516"/>
                  <a:pt x="4906336" y="764737"/>
                </a:cubicBezTo>
                <a:cubicBezTo>
                  <a:pt x="4836458" y="792521"/>
                  <a:pt x="4773213" y="807199"/>
                  <a:pt x="4689397" y="825181"/>
                </a:cubicBezTo>
                <a:cubicBezTo>
                  <a:pt x="4724202" y="831486"/>
                  <a:pt x="4779615" y="817705"/>
                  <a:pt x="4822196" y="826919"/>
                </a:cubicBezTo>
                <a:cubicBezTo>
                  <a:pt x="4772719" y="835589"/>
                  <a:pt x="4706100" y="839890"/>
                  <a:pt x="4648479" y="843793"/>
                </a:cubicBezTo>
                <a:cubicBezTo>
                  <a:pt x="4503008" y="853637"/>
                  <a:pt x="4337811" y="897237"/>
                  <a:pt x="4189379" y="916126"/>
                </a:cubicBezTo>
                <a:lnTo>
                  <a:pt x="4188979" y="916804"/>
                </a:lnTo>
                <a:cubicBezTo>
                  <a:pt x="4182627" y="916740"/>
                  <a:pt x="4191329" y="909412"/>
                  <a:pt x="4193400" y="908066"/>
                </a:cubicBezTo>
                <a:cubicBezTo>
                  <a:pt x="4184667" y="896563"/>
                  <a:pt x="4163659" y="910205"/>
                  <a:pt x="4150554" y="910755"/>
                </a:cubicBezTo>
                <a:cubicBezTo>
                  <a:pt x="4149594" y="923528"/>
                  <a:pt x="4170534" y="907836"/>
                  <a:pt x="4172863" y="915959"/>
                </a:cubicBezTo>
                <a:cubicBezTo>
                  <a:pt x="4113045" y="937208"/>
                  <a:pt x="4025906" y="955254"/>
                  <a:pt x="3972566" y="960568"/>
                </a:cubicBezTo>
                <a:cubicBezTo>
                  <a:pt x="4021890" y="941944"/>
                  <a:pt x="4081844" y="931916"/>
                  <a:pt x="4148326" y="916392"/>
                </a:cubicBezTo>
                <a:cubicBezTo>
                  <a:pt x="4150103" y="908116"/>
                  <a:pt x="4141540" y="912420"/>
                  <a:pt x="4136946" y="912471"/>
                </a:cubicBezTo>
                <a:cubicBezTo>
                  <a:pt x="4137225" y="906424"/>
                  <a:pt x="4151356" y="902273"/>
                  <a:pt x="4135885" y="904360"/>
                </a:cubicBezTo>
                <a:cubicBezTo>
                  <a:pt x="4138480" y="900583"/>
                  <a:pt x="4148749" y="893076"/>
                  <a:pt x="4146814" y="905643"/>
                </a:cubicBezTo>
                <a:cubicBezTo>
                  <a:pt x="4154681" y="902209"/>
                  <a:pt x="4164096" y="899865"/>
                  <a:pt x="4166935" y="892578"/>
                </a:cubicBezTo>
                <a:cubicBezTo>
                  <a:pt x="4286497" y="869395"/>
                  <a:pt x="4397424" y="862714"/>
                  <a:pt x="4525860" y="840891"/>
                </a:cubicBezTo>
                <a:cubicBezTo>
                  <a:pt x="4649790" y="819901"/>
                  <a:pt x="4782056" y="796848"/>
                  <a:pt x="4896888" y="755371"/>
                </a:cubicBezTo>
                <a:cubicBezTo>
                  <a:pt x="4901570" y="748979"/>
                  <a:pt x="4899675" y="744764"/>
                  <a:pt x="4917268" y="744650"/>
                </a:cubicBezTo>
                <a:close/>
                <a:moveTo>
                  <a:pt x="3271353" y="739771"/>
                </a:moveTo>
                <a:cubicBezTo>
                  <a:pt x="3271176" y="745331"/>
                  <a:pt x="3264911" y="746048"/>
                  <a:pt x="3264736" y="751609"/>
                </a:cubicBezTo>
                <a:cubicBezTo>
                  <a:pt x="3258715" y="748815"/>
                  <a:pt x="3258289" y="746055"/>
                  <a:pt x="3260409" y="743893"/>
                </a:cubicBezTo>
                <a:cubicBezTo>
                  <a:pt x="3262529" y="741731"/>
                  <a:pt x="3267193" y="740169"/>
                  <a:pt x="3271353" y="739771"/>
                </a:cubicBezTo>
                <a:close/>
                <a:moveTo>
                  <a:pt x="3342903" y="739643"/>
                </a:moveTo>
                <a:cubicBezTo>
                  <a:pt x="3346669" y="737669"/>
                  <a:pt x="3350568" y="736708"/>
                  <a:pt x="3355117" y="739828"/>
                </a:cubicBezTo>
                <a:cubicBezTo>
                  <a:pt x="3304915" y="793376"/>
                  <a:pt x="3253375" y="844862"/>
                  <a:pt x="3206655" y="894055"/>
                </a:cubicBezTo>
                <a:cubicBezTo>
                  <a:pt x="3190364" y="905891"/>
                  <a:pt x="3157554" y="924684"/>
                  <a:pt x="3145698" y="947884"/>
                </a:cubicBezTo>
                <a:cubicBezTo>
                  <a:pt x="3084919" y="981908"/>
                  <a:pt x="3029289" y="1032279"/>
                  <a:pt x="2964077" y="1054938"/>
                </a:cubicBezTo>
                <a:lnTo>
                  <a:pt x="2964373" y="1054746"/>
                </a:lnTo>
                <a:cubicBezTo>
                  <a:pt x="3052619" y="992411"/>
                  <a:pt x="3155271" y="941249"/>
                  <a:pt x="3218565" y="859926"/>
                </a:cubicBezTo>
                <a:cubicBezTo>
                  <a:pt x="3230122" y="858287"/>
                  <a:pt x="3237223" y="853676"/>
                  <a:pt x="3238043" y="843926"/>
                </a:cubicBezTo>
                <a:cubicBezTo>
                  <a:pt x="3275378" y="815909"/>
                  <a:pt x="3305458" y="782551"/>
                  <a:pt x="3331484" y="745540"/>
                </a:cubicBezTo>
                <a:cubicBezTo>
                  <a:pt x="3335504" y="744605"/>
                  <a:pt x="3339137" y="741617"/>
                  <a:pt x="3342903" y="739643"/>
                </a:cubicBezTo>
                <a:close/>
                <a:moveTo>
                  <a:pt x="4343997" y="736488"/>
                </a:moveTo>
                <a:cubicBezTo>
                  <a:pt x="4351769" y="735577"/>
                  <a:pt x="4360279" y="736858"/>
                  <a:pt x="4364838" y="739343"/>
                </a:cubicBezTo>
                <a:cubicBezTo>
                  <a:pt x="4353192" y="747326"/>
                  <a:pt x="4341848" y="740869"/>
                  <a:pt x="4327590" y="746781"/>
                </a:cubicBezTo>
                <a:cubicBezTo>
                  <a:pt x="4329193" y="740501"/>
                  <a:pt x="4336226" y="737399"/>
                  <a:pt x="4343997" y="736488"/>
                </a:cubicBezTo>
                <a:close/>
                <a:moveTo>
                  <a:pt x="1294549" y="731912"/>
                </a:moveTo>
                <a:cubicBezTo>
                  <a:pt x="1308280" y="728440"/>
                  <a:pt x="1313847" y="735717"/>
                  <a:pt x="1324984" y="736025"/>
                </a:cubicBezTo>
                <a:cubicBezTo>
                  <a:pt x="1322372" y="748196"/>
                  <a:pt x="1299856" y="736844"/>
                  <a:pt x="1294549" y="731912"/>
                </a:cubicBezTo>
                <a:close/>
                <a:moveTo>
                  <a:pt x="3940465" y="704492"/>
                </a:moveTo>
                <a:cubicBezTo>
                  <a:pt x="3940706" y="715229"/>
                  <a:pt x="3926349" y="714497"/>
                  <a:pt x="3917891" y="718315"/>
                </a:cubicBezTo>
                <a:cubicBezTo>
                  <a:pt x="3812537" y="787989"/>
                  <a:pt x="3722166" y="855474"/>
                  <a:pt x="3615977" y="921920"/>
                </a:cubicBezTo>
                <a:cubicBezTo>
                  <a:pt x="3609850" y="926737"/>
                  <a:pt x="3605464" y="932938"/>
                  <a:pt x="3601947" y="939830"/>
                </a:cubicBezTo>
                <a:cubicBezTo>
                  <a:pt x="3592671" y="939150"/>
                  <a:pt x="3592392" y="945197"/>
                  <a:pt x="3583794" y="944914"/>
                </a:cubicBezTo>
                <a:cubicBezTo>
                  <a:pt x="3585116" y="948246"/>
                  <a:pt x="3590616" y="946350"/>
                  <a:pt x="3594723" y="946197"/>
                </a:cubicBezTo>
                <a:cubicBezTo>
                  <a:pt x="3526217" y="987753"/>
                  <a:pt x="3471247" y="1039789"/>
                  <a:pt x="3409318" y="1086291"/>
                </a:cubicBezTo>
                <a:cubicBezTo>
                  <a:pt x="3406271" y="1087430"/>
                  <a:pt x="3407576" y="1092031"/>
                  <a:pt x="3410221" y="1091569"/>
                </a:cubicBezTo>
                <a:cubicBezTo>
                  <a:pt x="3373672" y="1105249"/>
                  <a:pt x="3363100" y="1141440"/>
                  <a:pt x="3333306" y="1147383"/>
                </a:cubicBezTo>
                <a:cubicBezTo>
                  <a:pt x="3340649" y="1146384"/>
                  <a:pt x="3343420" y="1129921"/>
                  <a:pt x="3351041" y="1137122"/>
                </a:cubicBezTo>
                <a:lnTo>
                  <a:pt x="3350850" y="1136828"/>
                </a:lnTo>
                <a:cubicBezTo>
                  <a:pt x="3353095" y="1137045"/>
                  <a:pt x="3353216" y="1135290"/>
                  <a:pt x="3353043" y="1133727"/>
                </a:cubicBezTo>
                <a:cubicBezTo>
                  <a:pt x="3349549" y="1117983"/>
                  <a:pt x="3387173" y="1118266"/>
                  <a:pt x="3371918" y="1090887"/>
                </a:cubicBezTo>
                <a:cubicBezTo>
                  <a:pt x="3403108" y="1068957"/>
                  <a:pt x="3420759" y="1050791"/>
                  <a:pt x="3459762" y="1036355"/>
                </a:cubicBezTo>
                <a:cubicBezTo>
                  <a:pt x="3430683" y="1025911"/>
                  <a:pt x="3411359" y="1058989"/>
                  <a:pt x="3385340" y="1067507"/>
                </a:cubicBezTo>
                <a:cubicBezTo>
                  <a:pt x="3356867" y="1076781"/>
                  <a:pt x="3347364" y="1085467"/>
                  <a:pt x="3323781" y="1094498"/>
                </a:cubicBezTo>
                <a:cubicBezTo>
                  <a:pt x="3271603" y="1114557"/>
                  <a:pt x="3220238" y="1153359"/>
                  <a:pt x="3169612" y="1160262"/>
                </a:cubicBezTo>
                <a:cubicBezTo>
                  <a:pt x="3107964" y="1193593"/>
                  <a:pt x="3023330" y="1221324"/>
                  <a:pt x="2946319" y="1234887"/>
                </a:cubicBezTo>
                <a:cubicBezTo>
                  <a:pt x="2928374" y="1246122"/>
                  <a:pt x="2898928" y="1248067"/>
                  <a:pt x="2875573" y="1254856"/>
                </a:cubicBezTo>
                <a:cubicBezTo>
                  <a:pt x="2935132" y="1224138"/>
                  <a:pt x="3032190" y="1209705"/>
                  <a:pt x="3091643" y="1186596"/>
                </a:cubicBezTo>
                <a:cubicBezTo>
                  <a:pt x="3117020" y="1168023"/>
                  <a:pt x="3145509" y="1164604"/>
                  <a:pt x="3174191" y="1154356"/>
                </a:cubicBezTo>
                <a:cubicBezTo>
                  <a:pt x="3285682" y="1114211"/>
                  <a:pt x="3379776" y="1045984"/>
                  <a:pt x="3491076" y="1005545"/>
                </a:cubicBezTo>
                <a:cubicBezTo>
                  <a:pt x="3600541" y="921471"/>
                  <a:pt x="3727932" y="834552"/>
                  <a:pt x="3849368" y="754015"/>
                </a:cubicBezTo>
                <a:cubicBezTo>
                  <a:pt x="3878766" y="734506"/>
                  <a:pt x="3900628" y="715700"/>
                  <a:pt x="3940465" y="704492"/>
                </a:cubicBezTo>
                <a:close/>
                <a:moveTo>
                  <a:pt x="4936993" y="703778"/>
                </a:moveTo>
                <a:cubicBezTo>
                  <a:pt x="4941083" y="704891"/>
                  <a:pt x="4944180" y="707069"/>
                  <a:pt x="4948373" y="707698"/>
                </a:cubicBezTo>
                <a:cubicBezTo>
                  <a:pt x="4947243" y="711783"/>
                  <a:pt x="4945049" y="714884"/>
                  <a:pt x="4944402" y="719074"/>
                </a:cubicBezTo>
                <a:cubicBezTo>
                  <a:pt x="4937424" y="721932"/>
                  <a:pt x="4938505" y="714525"/>
                  <a:pt x="4933022" y="715154"/>
                </a:cubicBezTo>
                <a:cubicBezTo>
                  <a:pt x="4933669" y="710962"/>
                  <a:pt x="4941377" y="711822"/>
                  <a:pt x="4936993" y="703778"/>
                </a:cubicBezTo>
                <a:close/>
                <a:moveTo>
                  <a:pt x="2388908" y="696569"/>
                </a:moveTo>
                <a:cubicBezTo>
                  <a:pt x="2396789" y="706114"/>
                  <a:pt x="2382637" y="718656"/>
                  <a:pt x="2370299" y="720385"/>
                </a:cubicBezTo>
                <a:cubicBezTo>
                  <a:pt x="2352647" y="738550"/>
                  <a:pt x="2328711" y="772947"/>
                  <a:pt x="2303443" y="769666"/>
                </a:cubicBezTo>
                <a:cubicBezTo>
                  <a:pt x="2311554" y="762723"/>
                  <a:pt x="2323789" y="761481"/>
                  <a:pt x="2320119" y="751295"/>
                </a:cubicBezTo>
                <a:cubicBezTo>
                  <a:pt x="2352717" y="740600"/>
                  <a:pt x="2363269" y="712800"/>
                  <a:pt x="2388908" y="696569"/>
                </a:cubicBezTo>
                <a:close/>
                <a:moveTo>
                  <a:pt x="3500892" y="694176"/>
                </a:moveTo>
                <a:cubicBezTo>
                  <a:pt x="3467189" y="742038"/>
                  <a:pt x="3397762" y="779584"/>
                  <a:pt x="3366268" y="830199"/>
                </a:cubicBezTo>
                <a:cubicBezTo>
                  <a:pt x="3342356" y="834836"/>
                  <a:pt x="3342612" y="858550"/>
                  <a:pt x="3319187" y="863289"/>
                </a:cubicBezTo>
                <a:cubicBezTo>
                  <a:pt x="3319046" y="866312"/>
                  <a:pt x="3320492" y="867887"/>
                  <a:pt x="3322439" y="868299"/>
                </a:cubicBezTo>
                <a:cubicBezTo>
                  <a:pt x="3306342" y="873306"/>
                  <a:pt x="3306182" y="884722"/>
                  <a:pt x="3287611" y="891754"/>
                </a:cubicBezTo>
                <a:cubicBezTo>
                  <a:pt x="3281643" y="892278"/>
                  <a:pt x="3290155" y="884656"/>
                  <a:pt x="3285840" y="878660"/>
                </a:cubicBezTo>
                <a:lnTo>
                  <a:pt x="3285945" y="878173"/>
                </a:lnTo>
                <a:cubicBezTo>
                  <a:pt x="3294071" y="877085"/>
                  <a:pt x="3294074" y="869961"/>
                  <a:pt x="3301034" y="868374"/>
                </a:cubicBezTo>
                <a:cubicBezTo>
                  <a:pt x="3289794" y="861429"/>
                  <a:pt x="3306501" y="861891"/>
                  <a:pt x="3306782" y="848721"/>
                </a:cubicBezTo>
                <a:cubicBezTo>
                  <a:pt x="3309601" y="849823"/>
                  <a:pt x="3311671" y="855601"/>
                  <a:pt x="3312229" y="850630"/>
                </a:cubicBezTo>
                <a:cubicBezTo>
                  <a:pt x="3321957" y="853948"/>
                  <a:pt x="3306762" y="857113"/>
                  <a:pt x="3305458" y="859636"/>
                </a:cubicBezTo>
                <a:cubicBezTo>
                  <a:pt x="3320492" y="867887"/>
                  <a:pt x="3324011" y="846749"/>
                  <a:pt x="3329965" y="840369"/>
                </a:cubicBezTo>
                <a:cubicBezTo>
                  <a:pt x="3325981" y="831645"/>
                  <a:pt x="3330154" y="847787"/>
                  <a:pt x="3322288" y="844098"/>
                </a:cubicBezTo>
                <a:cubicBezTo>
                  <a:pt x="3320274" y="827392"/>
                  <a:pt x="3329187" y="819090"/>
                  <a:pt x="3342935" y="814351"/>
                </a:cubicBezTo>
                <a:cubicBezTo>
                  <a:pt x="3343526" y="821089"/>
                  <a:pt x="3333188" y="819424"/>
                  <a:pt x="3333483" y="826354"/>
                </a:cubicBezTo>
                <a:cubicBezTo>
                  <a:pt x="3337154" y="829417"/>
                  <a:pt x="3335187" y="830275"/>
                  <a:pt x="3334543" y="834464"/>
                </a:cubicBezTo>
                <a:cubicBezTo>
                  <a:pt x="3394087" y="790768"/>
                  <a:pt x="3436807" y="734119"/>
                  <a:pt x="3500892" y="694176"/>
                </a:cubicBezTo>
                <a:close/>
                <a:moveTo>
                  <a:pt x="4832370" y="692958"/>
                </a:moveTo>
                <a:cubicBezTo>
                  <a:pt x="4834702" y="693956"/>
                  <a:pt x="4837225" y="695252"/>
                  <a:pt x="4840654" y="694699"/>
                </a:cubicBezTo>
                <a:lnTo>
                  <a:pt x="4840951" y="694508"/>
                </a:lnTo>
                <a:cubicBezTo>
                  <a:pt x="4840410" y="698210"/>
                  <a:pt x="4836877" y="699247"/>
                  <a:pt x="4836527" y="703245"/>
                </a:cubicBezTo>
                <a:cubicBezTo>
                  <a:pt x="4684045" y="704236"/>
                  <a:pt x="4536048" y="719908"/>
                  <a:pt x="4380499" y="737551"/>
                </a:cubicBezTo>
                <a:cubicBezTo>
                  <a:pt x="4427333" y="722220"/>
                  <a:pt x="4484034" y="714307"/>
                  <a:pt x="4544613" y="708482"/>
                </a:cubicBezTo>
                <a:cubicBezTo>
                  <a:pt x="4638764" y="699287"/>
                  <a:pt x="4743338" y="692541"/>
                  <a:pt x="4832370" y="692958"/>
                </a:cubicBezTo>
                <a:close/>
                <a:moveTo>
                  <a:pt x="2406330" y="680646"/>
                </a:moveTo>
                <a:cubicBezTo>
                  <a:pt x="2411846" y="684605"/>
                  <a:pt x="2406120" y="688742"/>
                  <a:pt x="2405456" y="694200"/>
                </a:cubicBezTo>
                <a:lnTo>
                  <a:pt x="2405161" y="694392"/>
                </a:lnTo>
                <a:cubicBezTo>
                  <a:pt x="2401367" y="693085"/>
                  <a:pt x="2399366" y="689358"/>
                  <a:pt x="2398655" y="684374"/>
                </a:cubicBezTo>
                <a:cubicBezTo>
                  <a:pt x="2400726" y="683029"/>
                  <a:pt x="2402710" y="680901"/>
                  <a:pt x="2406330" y="680646"/>
                </a:cubicBezTo>
                <a:close/>
                <a:moveTo>
                  <a:pt x="4249701" y="662456"/>
                </a:moveTo>
                <a:cubicBezTo>
                  <a:pt x="4223872" y="678392"/>
                  <a:pt x="4185129" y="680935"/>
                  <a:pt x="4154709" y="682676"/>
                </a:cubicBezTo>
                <a:cubicBezTo>
                  <a:pt x="4179062" y="667692"/>
                  <a:pt x="4226694" y="665248"/>
                  <a:pt x="4249701" y="662456"/>
                </a:cubicBezTo>
                <a:close/>
                <a:moveTo>
                  <a:pt x="3418117" y="658697"/>
                </a:moveTo>
                <a:lnTo>
                  <a:pt x="3416869" y="662154"/>
                </a:lnTo>
                <a:lnTo>
                  <a:pt x="3413868" y="661142"/>
                </a:lnTo>
                <a:cubicBezTo>
                  <a:pt x="3411626" y="659875"/>
                  <a:pt x="3409520" y="658414"/>
                  <a:pt x="3410441" y="662424"/>
                </a:cubicBezTo>
                <a:cubicBezTo>
                  <a:pt x="3416575" y="664096"/>
                  <a:pt x="3408202" y="665292"/>
                  <a:pt x="3405936" y="669061"/>
                </a:cubicBezTo>
                <a:cubicBezTo>
                  <a:pt x="3405182" y="670317"/>
                  <a:pt x="3405105" y="671859"/>
                  <a:pt x="3406470" y="673800"/>
                </a:cubicBezTo>
                <a:cubicBezTo>
                  <a:pt x="3408594" y="672212"/>
                  <a:pt x="3412597" y="668984"/>
                  <a:pt x="3415524" y="665879"/>
                </a:cubicBezTo>
                <a:lnTo>
                  <a:pt x="3416869" y="662154"/>
                </a:lnTo>
                <a:lnTo>
                  <a:pt x="3416973" y="662189"/>
                </a:lnTo>
                <a:cubicBezTo>
                  <a:pt x="3417802" y="662018"/>
                  <a:pt x="3418303" y="661090"/>
                  <a:pt x="3418117" y="658697"/>
                </a:cubicBezTo>
                <a:close/>
                <a:moveTo>
                  <a:pt x="4348393" y="649895"/>
                </a:moveTo>
                <a:cubicBezTo>
                  <a:pt x="4338001" y="666281"/>
                  <a:pt x="4283737" y="667586"/>
                  <a:pt x="4266111" y="663114"/>
                </a:cubicBezTo>
                <a:cubicBezTo>
                  <a:pt x="4285326" y="651890"/>
                  <a:pt x="4323228" y="653253"/>
                  <a:pt x="4348393" y="649895"/>
                </a:cubicBezTo>
                <a:close/>
                <a:moveTo>
                  <a:pt x="4883569" y="624099"/>
                </a:moveTo>
                <a:cubicBezTo>
                  <a:pt x="4878430" y="642098"/>
                  <a:pt x="4854293" y="641853"/>
                  <a:pt x="4838945" y="635063"/>
                </a:cubicBezTo>
                <a:cubicBezTo>
                  <a:pt x="4850780" y="627377"/>
                  <a:pt x="4862406" y="627788"/>
                  <a:pt x="4883569" y="624099"/>
                </a:cubicBezTo>
                <a:close/>
                <a:moveTo>
                  <a:pt x="3911537" y="619809"/>
                </a:moveTo>
                <a:cubicBezTo>
                  <a:pt x="3891310" y="640486"/>
                  <a:pt x="3865150" y="659150"/>
                  <a:pt x="3840104" y="674996"/>
                </a:cubicBezTo>
                <a:cubicBezTo>
                  <a:pt x="3792188" y="704856"/>
                  <a:pt x="3742235" y="733526"/>
                  <a:pt x="3694214" y="763873"/>
                </a:cubicBezTo>
                <a:cubicBezTo>
                  <a:pt x="3687321" y="774634"/>
                  <a:pt x="3676755" y="782333"/>
                  <a:pt x="3662031" y="786868"/>
                </a:cubicBezTo>
                <a:cubicBezTo>
                  <a:pt x="3643928" y="809516"/>
                  <a:pt x="3619842" y="812590"/>
                  <a:pt x="3606105" y="837430"/>
                </a:cubicBezTo>
                <a:cubicBezTo>
                  <a:pt x="3570168" y="842336"/>
                  <a:pt x="3567098" y="873236"/>
                  <a:pt x="3535997" y="881702"/>
                </a:cubicBezTo>
                <a:cubicBezTo>
                  <a:pt x="3532358" y="883226"/>
                  <a:pt x="3537615" y="884841"/>
                  <a:pt x="3537057" y="889810"/>
                </a:cubicBezTo>
                <a:cubicBezTo>
                  <a:pt x="3515389" y="894667"/>
                  <a:pt x="3500989" y="932088"/>
                  <a:pt x="3471787" y="930522"/>
                </a:cubicBezTo>
                <a:cubicBezTo>
                  <a:pt x="3479604" y="916648"/>
                  <a:pt x="3519808" y="900176"/>
                  <a:pt x="3510777" y="895985"/>
                </a:cubicBezTo>
                <a:lnTo>
                  <a:pt x="3510099" y="895589"/>
                </a:lnTo>
                <a:cubicBezTo>
                  <a:pt x="3626284" y="799190"/>
                  <a:pt x="3765075" y="700679"/>
                  <a:pt x="3911537" y="619809"/>
                </a:cubicBezTo>
                <a:close/>
                <a:moveTo>
                  <a:pt x="4963250" y="611695"/>
                </a:moveTo>
                <a:lnTo>
                  <a:pt x="4964527" y="621798"/>
                </a:lnTo>
                <a:cubicBezTo>
                  <a:pt x="4960106" y="623412"/>
                  <a:pt x="4959271" y="620184"/>
                  <a:pt x="4958627" y="617251"/>
                </a:cubicBezTo>
                <a:cubicBezTo>
                  <a:pt x="4954989" y="625896"/>
                  <a:pt x="4946672" y="619568"/>
                  <a:pt x="4943276" y="624706"/>
                </a:cubicBezTo>
                <a:cubicBezTo>
                  <a:pt x="4940062" y="622184"/>
                  <a:pt x="4939446" y="620387"/>
                  <a:pt x="4940396" y="619035"/>
                </a:cubicBezTo>
                <a:cubicBezTo>
                  <a:pt x="4942297" y="616334"/>
                  <a:pt x="4950465" y="615429"/>
                  <a:pt x="4956646" y="614140"/>
                </a:cubicBezTo>
                <a:close/>
                <a:moveTo>
                  <a:pt x="4963206" y="611343"/>
                </a:moveTo>
                <a:lnTo>
                  <a:pt x="4963398" y="611639"/>
                </a:lnTo>
                <a:lnTo>
                  <a:pt x="4963250" y="611695"/>
                </a:lnTo>
                <a:close/>
                <a:moveTo>
                  <a:pt x="4986996" y="608465"/>
                </a:moveTo>
                <a:cubicBezTo>
                  <a:pt x="4989309" y="610731"/>
                  <a:pt x="4990632" y="614062"/>
                  <a:pt x="4991153" y="618750"/>
                </a:cubicBezTo>
                <a:lnTo>
                  <a:pt x="4990961" y="618457"/>
                </a:lnTo>
                <a:cubicBezTo>
                  <a:pt x="4984435" y="616829"/>
                  <a:pt x="4974132" y="619748"/>
                  <a:pt x="4973681" y="609989"/>
                </a:cubicBezTo>
                <a:cubicBezTo>
                  <a:pt x="4979389" y="614242"/>
                  <a:pt x="4978503" y="607694"/>
                  <a:pt x="4986996" y="608465"/>
                </a:cubicBezTo>
                <a:close/>
                <a:moveTo>
                  <a:pt x="3452341" y="608401"/>
                </a:moveTo>
                <a:cubicBezTo>
                  <a:pt x="3444630" y="621788"/>
                  <a:pt x="3437596" y="635573"/>
                  <a:pt x="3424471" y="644514"/>
                </a:cubicBezTo>
                <a:cubicBezTo>
                  <a:pt x="3428437" y="654508"/>
                  <a:pt x="3433574" y="643632"/>
                  <a:pt x="3443527" y="644708"/>
                </a:cubicBezTo>
                <a:cubicBezTo>
                  <a:pt x="3411048" y="675018"/>
                  <a:pt x="3387635" y="699857"/>
                  <a:pt x="3351864" y="734817"/>
                </a:cubicBezTo>
                <a:cubicBezTo>
                  <a:pt x="3362088" y="702623"/>
                  <a:pt x="3394688" y="677681"/>
                  <a:pt x="3414412" y="651048"/>
                </a:cubicBezTo>
                <a:cubicBezTo>
                  <a:pt x="3424475" y="637391"/>
                  <a:pt x="3433542" y="624798"/>
                  <a:pt x="3439029" y="609926"/>
                </a:cubicBezTo>
                <a:cubicBezTo>
                  <a:pt x="3443430" y="609579"/>
                  <a:pt x="3448131" y="609042"/>
                  <a:pt x="3452341" y="608401"/>
                </a:cubicBezTo>
                <a:close/>
                <a:moveTo>
                  <a:pt x="3939402" y="605064"/>
                </a:moveTo>
                <a:cubicBezTo>
                  <a:pt x="3947232" y="611292"/>
                  <a:pt x="3917088" y="621231"/>
                  <a:pt x="3913991" y="619053"/>
                </a:cubicBezTo>
                <a:cubicBezTo>
                  <a:pt x="3913570" y="615976"/>
                  <a:pt x="3914641" y="614022"/>
                  <a:pt x="3916563" y="612710"/>
                </a:cubicBezTo>
                <a:cubicBezTo>
                  <a:pt x="3922327" y="608770"/>
                  <a:pt x="3935734" y="610589"/>
                  <a:pt x="3939402" y="605064"/>
                </a:cubicBezTo>
                <a:close/>
                <a:moveTo>
                  <a:pt x="3497261" y="597247"/>
                </a:moveTo>
                <a:cubicBezTo>
                  <a:pt x="3478620" y="609352"/>
                  <a:pt x="3462029" y="635626"/>
                  <a:pt x="3446017" y="641417"/>
                </a:cubicBezTo>
                <a:cubicBezTo>
                  <a:pt x="3462798" y="622559"/>
                  <a:pt x="3469468" y="599793"/>
                  <a:pt x="3497261" y="597247"/>
                </a:cubicBezTo>
                <a:close/>
                <a:moveTo>
                  <a:pt x="3459142" y="596873"/>
                </a:moveTo>
                <a:cubicBezTo>
                  <a:pt x="3460706" y="603818"/>
                  <a:pt x="3456669" y="606021"/>
                  <a:pt x="3449534" y="606046"/>
                </a:cubicBezTo>
                <a:cubicBezTo>
                  <a:pt x="3448752" y="602575"/>
                  <a:pt x="3449370" y="600287"/>
                  <a:pt x="3451077" y="598865"/>
                </a:cubicBezTo>
                <a:cubicBezTo>
                  <a:pt x="3452782" y="597443"/>
                  <a:pt x="3455575" y="596886"/>
                  <a:pt x="3459142" y="596873"/>
                </a:cubicBezTo>
                <a:close/>
                <a:moveTo>
                  <a:pt x="2517663" y="596188"/>
                </a:moveTo>
                <a:lnTo>
                  <a:pt x="2517367" y="596380"/>
                </a:lnTo>
                <a:cubicBezTo>
                  <a:pt x="2513451" y="603950"/>
                  <a:pt x="2499612" y="615032"/>
                  <a:pt x="2495661" y="618016"/>
                </a:cubicBezTo>
                <a:cubicBezTo>
                  <a:pt x="2475019" y="633517"/>
                  <a:pt x="2461424" y="648211"/>
                  <a:pt x="2440904" y="654833"/>
                </a:cubicBezTo>
                <a:cubicBezTo>
                  <a:pt x="2433976" y="668131"/>
                  <a:pt x="2424905" y="680724"/>
                  <a:pt x="2411975" y="682837"/>
                </a:cubicBezTo>
                <a:cubicBezTo>
                  <a:pt x="2414695" y="663056"/>
                  <a:pt x="2453421" y="640421"/>
                  <a:pt x="2470737" y="632108"/>
                </a:cubicBezTo>
                <a:cubicBezTo>
                  <a:pt x="2478312" y="614621"/>
                  <a:pt x="2497337" y="595981"/>
                  <a:pt x="2517663" y="596188"/>
                </a:cubicBezTo>
                <a:close/>
                <a:moveTo>
                  <a:pt x="3439478" y="591210"/>
                </a:moveTo>
                <a:cubicBezTo>
                  <a:pt x="3438466" y="600665"/>
                  <a:pt x="3427781" y="602996"/>
                  <a:pt x="3420001" y="607211"/>
                </a:cubicBezTo>
                <a:cubicBezTo>
                  <a:pt x="3425362" y="601216"/>
                  <a:pt x="3428410" y="592952"/>
                  <a:pt x="3439478" y="591210"/>
                </a:cubicBezTo>
                <a:close/>
                <a:moveTo>
                  <a:pt x="2872119" y="583770"/>
                </a:moveTo>
                <a:lnTo>
                  <a:pt x="2858451" y="598217"/>
                </a:lnTo>
                <a:cubicBezTo>
                  <a:pt x="2841343" y="611468"/>
                  <a:pt x="2818497" y="620256"/>
                  <a:pt x="2809578" y="639559"/>
                </a:cubicBezTo>
                <a:cubicBezTo>
                  <a:pt x="2763440" y="654020"/>
                  <a:pt x="2739711" y="694566"/>
                  <a:pt x="2698708" y="705275"/>
                </a:cubicBezTo>
                <a:cubicBezTo>
                  <a:pt x="2693013" y="721122"/>
                  <a:pt x="2667310" y="721056"/>
                  <a:pt x="2662103" y="737006"/>
                </a:cubicBezTo>
                <a:cubicBezTo>
                  <a:pt x="2588187" y="766993"/>
                  <a:pt x="2545764" y="823450"/>
                  <a:pt x="2485090" y="856986"/>
                </a:cubicBezTo>
                <a:cubicBezTo>
                  <a:pt x="2569391" y="769144"/>
                  <a:pt x="2697089" y="702136"/>
                  <a:pt x="2798389" y="635933"/>
                </a:cubicBezTo>
                <a:cubicBezTo>
                  <a:pt x="2808119" y="625005"/>
                  <a:pt x="2819154" y="615116"/>
                  <a:pt x="2831580" y="606313"/>
                </a:cubicBezTo>
                <a:close/>
                <a:moveTo>
                  <a:pt x="2872919" y="582924"/>
                </a:moveTo>
                <a:lnTo>
                  <a:pt x="2873110" y="583218"/>
                </a:lnTo>
                <a:lnTo>
                  <a:pt x="2872119" y="583770"/>
                </a:lnTo>
                <a:close/>
                <a:moveTo>
                  <a:pt x="2826896" y="582177"/>
                </a:moveTo>
                <a:cubicBezTo>
                  <a:pt x="2829891" y="581122"/>
                  <a:pt x="2833407" y="581353"/>
                  <a:pt x="2834807" y="582537"/>
                </a:cubicBezTo>
                <a:cubicBezTo>
                  <a:pt x="2835311" y="588494"/>
                  <a:pt x="2828854" y="588917"/>
                  <a:pt x="2822102" y="589532"/>
                </a:cubicBezTo>
                <a:cubicBezTo>
                  <a:pt x="2821424" y="585573"/>
                  <a:pt x="2823900" y="583232"/>
                  <a:pt x="2826896" y="582177"/>
                </a:cubicBezTo>
                <a:close/>
                <a:moveTo>
                  <a:pt x="3470788" y="581769"/>
                </a:moveTo>
                <a:cubicBezTo>
                  <a:pt x="3468176" y="586817"/>
                  <a:pt x="3466626" y="592851"/>
                  <a:pt x="3458691" y="594234"/>
                </a:cubicBezTo>
                <a:cubicBezTo>
                  <a:pt x="3459901" y="591563"/>
                  <a:pt x="3460289" y="588273"/>
                  <a:pt x="3461692" y="585738"/>
                </a:cubicBezTo>
                <a:cubicBezTo>
                  <a:pt x="3463096" y="583203"/>
                  <a:pt x="3465516" y="581423"/>
                  <a:pt x="3470788" y="581769"/>
                </a:cubicBezTo>
                <a:close/>
                <a:moveTo>
                  <a:pt x="4574029" y="567382"/>
                </a:moveTo>
                <a:lnTo>
                  <a:pt x="4567673" y="569074"/>
                </a:lnTo>
                <a:lnTo>
                  <a:pt x="4567986" y="567614"/>
                </a:lnTo>
                <a:close/>
                <a:moveTo>
                  <a:pt x="3523093" y="567064"/>
                </a:moveTo>
                <a:cubicBezTo>
                  <a:pt x="3528868" y="580491"/>
                  <a:pt x="3502659" y="581591"/>
                  <a:pt x="3509514" y="587613"/>
                </a:cubicBezTo>
                <a:cubicBezTo>
                  <a:pt x="3507617" y="590521"/>
                  <a:pt x="3503127" y="590085"/>
                  <a:pt x="3493711" y="592429"/>
                </a:cubicBezTo>
                <a:cubicBezTo>
                  <a:pt x="3494008" y="588676"/>
                  <a:pt x="3495478" y="585837"/>
                  <a:pt x="3497643" y="583534"/>
                </a:cubicBezTo>
                <a:cubicBezTo>
                  <a:pt x="3504139" y="576625"/>
                  <a:pt x="3516904" y="574540"/>
                  <a:pt x="3523093" y="567064"/>
                </a:cubicBezTo>
                <a:close/>
                <a:moveTo>
                  <a:pt x="2859887" y="566239"/>
                </a:moveTo>
                <a:lnTo>
                  <a:pt x="2861179" y="570167"/>
                </a:lnTo>
                <a:cubicBezTo>
                  <a:pt x="2859949" y="572483"/>
                  <a:pt x="2858030" y="575196"/>
                  <a:pt x="2858448" y="576810"/>
                </a:cubicBezTo>
                <a:cubicBezTo>
                  <a:pt x="2852183" y="577527"/>
                  <a:pt x="2846109" y="578539"/>
                  <a:pt x="2839844" y="579256"/>
                </a:cubicBezTo>
                <a:cubicBezTo>
                  <a:pt x="2839031" y="576224"/>
                  <a:pt x="2839662" y="574321"/>
                  <a:pt x="2841121" y="573066"/>
                </a:cubicBezTo>
                <a:cubicBezTo>
                  <a:pt x="2844040" y="570555"/>
                  <a:pt x="2850269" y="570633"/>
                  <a:pt x="2854879" y="569432"/>
                </a:cubicBezTo>
                <a:close/>
                <a:moveTo>
                  <a:pt x="2859773" y="565895"/>
                </a:moveTo>
                <a:lnTo>
                  <a:pt x="2859964" y="566190"/>
                </a:lnTo>
                <a:lnTo>
                  <a:pt x="2859887" y="566239"/>
                </a:lnTo>
                <a:close/>
                <a:moveTo>
                  <a:pt x="4618267" y="565684"/>
                </a:moveTo>
                <a:lnTo>
                  <a:pt x="4608170" y="566655"/>
                </a:lnTo>
                <a:lnTo>
                  <a:pt x="4604814" y="566200"/>
                </a:lnTo>
                <a:close/>
                <a:moveTo>
                  <a:pt x="4587353" y="563834"/>
                </a:moveTo>
                <a:lnTo>
                  <a:pt x="4604814" y="566200"/>
                </a:lnTo>
                <a:lnTo>
                  <a:pt x="4574029" y="567382"/>
                </a:lnTo>
                <a:close/>
                <a:moveTo>
                  <a:pt x="3400607" y="561152"/>
                </a:moveTo>
                <a:cubicBezTo>
                  <a:pt x="3395088" y="571440"/>
                  <a:pt x="3387447" y="579753"/>
                  <a:pt x="3376707" y="585889"/>
                </a:cubicBezTo>
                <a:cubicBezTo>
                  <a:pt x="3377580" y="579457"/>
                  <a:pt x="3379299" y="573523"/>
                  <a:pt x="3382929" y="569071"/>
                </a:cubicBezTo>
                <a:cubicBezTo>
                  <a:pt x="3386558" y="564620"/>
                  <a:pt x="3392097" y="561651"/>
                  <a:pt x="3400607" y="561152"/>
                </a:cubicBezTo>
                <a:close/>
                <a:moveTo>
                  <a:pt x="2914665" y="547424"/>
                </a:moveTo>
                <a:cubicBezTo>
                  <a:pt x="2909250" y="557225"/>
                  <a:pt x="2907529" y="547450"/>
                  <a:pt x="2908310" y="561607"/>
                </a:cubicBezTo>
                <a:lnTo>
                  <a:pt x="2908206" y="562093"/>
                </a:lnTo>
                <a:cubicBezTo>
                  <a:pt x="2890141" y="560837"/>
                  <a:pt x="2890502" y="584063"/>
                  <a:pt x="2874962" y="576978"/>
                </a:cubicBezTo>
                <a:cubicBezTo>
                  <a:pt x="2888225" y="572136"/>
                  <a:pt x="2889149" y="561899"/>
                  <a:pt x="2904797" y="554252"/>
                </a:cubicBezTo>
                <a:cubicBezTo>
                  <a:pt x="2902482" y="551984"/>
                  <a:pt x="2899367" y="551075"/>
                  <a:pt x="2896061" y="549870"/>
                </a:cubicBezTo>
                <a:cubicBezTo>
                  <a:pt x="2897820" y="542863"/>
                  <a:pt x="2906780" y="552126"/>
                  <a:pt x="2914665" y="547424"/>
                </a:cubicBezTo>
                <a:close/>
                <a:moveTo>
                  <a:pt x="3939072" y="537824"/>
                </a:moveTo>
                <a:cubicBezTo>
                  <a:pt x="3940688" y="548086"/>
                  <a:pt x="3925967" y="545497"/>
                  <a:pt x="3927878" y="555568"/>
                </a:cubicBezTo>
                <a:cubicBezTo>
                  <a:pt x="3814203" y="618919"/>
                  <a:pt x="3730024" y="705006"/>
                  <a:pt x="3616058" y="768543"/>
                </a:cubicBezTo>
                <a:cubicBezTo>
                  <a:pt x="3679727" y="716302"/>
                  <a:pt x="3745626" y="665548"/>
                  <a:pt x="3819650" y="620828"/>
                </a:cubicBezTo>
                <a:cubicBezTo>
                  <a:pt x="3849174" y="585316"/>
                  <a:pt x="3893591" y="561080"/>
                  <a:pt x="3939072" y="537824"/>
                </a:cubicBezTo>
                <a:close/>
                <a:moveTo>
                  <a:pt x="3564572" y="529234"/>
                </a:moveTo>
                <a:cubicBezTo>
                  <a:pt x="3563264" y="538882"/>
                  <a:pt x="3549685" y="559430"/>
                  <a:pt x="3527967" y="560966"/>
                </a:cubicBezTo>
                <a:cubicBezTo>
                  <a:pt x="3536549" y="548270"/>
                  <a:pt x="3555608" y="534218"/>
                  <a:pt x="3564572" y="529234"/>
                </a:cubicBezTo>
                <a:close/>
                <a:moveTo>
                  <a:pt x="3956615" y="527269"/>
                </a:moveTo>
                <a:cubicBezTo>
                  <a:pt x="3955152" y="534084"/>
                  <a:pt x="3949722" y="538030"/>
                  <a:pt x="3942169" y="540002"/>
                </a:cubicBezTo>
                <a:cubicBezTo>
                  <a:pt x="3943145" y="536646"/>
                  <a:pt x="3943876" y="533238"/>
                  <a:pt x="3945804" y="530780"/>
                </a:cubicBezTo>
                <a:cubicBezTo>
                  <a:pt x="3947732" y="528325"/>
                  <a:pt x="3950856" y="526820"/>
                  <a:pt x="3956615" y="527269"/>
                </a:cubicBezTo>
                <a:close/>
                <a:moveTo>
                  <a:pt x="3852298" y="494880"/>
                </a:moveTo>
                <a:cubicBezTo>
                  <a:pt x="3842549" y="507076"/>
                  <a:pt x="3817189" y="524383"/>
                  <a:pt x="3792058" y="532325"/>
                </a:cubicBezTo>
                <a:cubicBezTo>
                  <a:pt x="3729937" y="578531"/>
                  <a:pt x="3662858" y="622932"/>
                  <a:pt x="3607105" y="675057"/>
                </a:cubicBezTo>
                <a:cubicBezTo>
                  <a:pt x="3594433" y="686638"/>
                  <a:pt x="3574697" y="693171"/>
                  <a:pt x="3562216" y="705047"/>
                </a:cubicBezTo>
                <a:cubicBezTo>
                  <a:pt x="3550432" y="716051"/>
                  <a:pt x="3521922" y="734984"/>
                  <a:pt x="3510259" y="744233"/>
                </a:cubicBezTo>
                <a:cubicBezTo>
                  <a:pt x="3507893" y="745770"/>
                  <a:pt x="3506776" y="755712"/>
                  <a:pt x="3503904" y="758415"/>
                </a:cubicBezTo>
                <a:cubicBezTo>
                  <a:pt x="3487646" y="774839"/>
                  <a:pt x="3457799" y="784586"/>
                  <a:pt x="3441888" y="804136"/>
                </a:cubicBezTo>
                <a:cubicBezTo>
                  <a:pt x="3438703" y="808298"/>
                  <a:pt x="3439362" y="817087"/>
                  <a:pt x="3435689" y="821149"/>
                </a:cubicBezTo>
                <a:cubicBezTo>
                  <a:pt x="3429232" y="828694"/>
                  <a:pt x="3412038" y="828130"/>
                  <a:pt x="3416628" y="842324"/>
                </a:cubicBezTo>
                <a:lnTo>
                  <a:pt x="3416820" y="842620"/>
                </a:lnTo>
                <a:cubicBezTo>
                  <a:pt x="3455337" y="820957"/>
                  <a:pt x="3469840" y="790173"/>
                  <a:pt x="3500090" y="772623"/>
                </a:cubicBezTo>
                <a:cubicBezTo>
                  <a:pt x="3502802" y="788458"/>
                  <a:pt x="3478155" y="803625"/>
                  <a:pt x="3461708" y="812631"/>
                </a:cubicBezTo>
                <a:cubicBezTo>
                  <a:pt x="3466108" y="826531"/>
                  <a:pt x="3453598" y="812451"/>
                  <a:pt x="3458189" y="826646"/>
                </a:cubicBezTo>
                <a:cubicBezTo>
                  <a:pt x="3414189" y="856059"/>
                  <a:pt x="3386439" y="897539"/>
                  <a:pt x="3340699" y="925568"/>
                </a:cubicBezTo>
                <a:cubicBezTo>
                  <a:pt x="3323779" y="947449"/>
                  <a:pt x="3329380" y="959313"/>
                  <a:pt x="3307082" y="981333"/>
                </a:cubicBezTo>
                <a:cubicBezTo>
                  <a:pt x="3298017" y="972558"/>
                  <a:pt x="3314794" y="967947"/>
                  <a:pt x="3315022" y="958581"/>
                </a:cubicBezTo>
                <a:cubicBezTo>
                  <a:pt x="3271496" y="967994"/>
                  <a:pt x="3243990" y="1013089"/>
                  <a:pt x="3201316" y="1024463"/>
                </a:cubicBezTo>
                <a:cubicBezTo>
                  <a:pt x="3247271" y="974092"/>
                  <a:pt x="3324544" y="948627"/>
                  <a:pt x="3360441" y="890542"/>
                </a:cubicBezTo>
                <a:cubicBezTo>
                  <a:pt x="3367490" y="889736"/>
                  <a:pt x="3374833" y="888738"/>
                  <a:pt x="3381690" y="887636"/>
                </a:cubicBezTo>
                <a:cubicBezTo>
                  <a:pt x="3380370" y="884305"/>
                  <a:pt x="3374574" y="886392"/>
                  <a:pt x="3370762" y="886354"/>
                </a:cubicBezTo>
                <a:cubicBezTo>
                  <a:pt x="3380718" y="880309"/>
                  <a:pt x="3378144" y="875695"/>
                  <a:pt x="3379154" y="866241"/>
                </a:cubicBezTo>
                <a:cubicBezTo>
                  <a:pt x="3391876" y="865101"/>
                  <a:pt x="3388847" y="872096"/>
                  <a:pt x="3400856" y="865974"/>
                </a:cubicBezTo>
                <a:cubicBezTo>
                  <a:pt x="3402250" y="857107"/>
                  <a:pt x="3391703" y="863539"/>
                  <a:pt x="3389024" y="859413"/>
                </a:cubicBezTo>
                <a:cubicBezTo>
                  <a:pt x="3396787" y="849344"/>
                  <a:pt x="3401072" y="836508"/>
                  <a:pt x="3415310" y="831870"/>
                </a:cubicBezTo>
                <a:cubicBezTo>
                  <a:pt x="3419103" y="826054"/>
                  <a:pt x="3414769" y="828449"/>
                  <a:pt x="3413988" y="821416"/>
                </a:cubicBezTo>
                <a:cubicBezTo>
                  <a:pt x="3459733" y="772018"/>
                  <a:pt x="3523175" y="736266"/>
                  <a:pt x="3567667" y="685586"/>
                </a:cubicBezTo>
                <a:cubicBezTo>
                  <a:pt x="3615426" y="660018"/>
                  <a:pt x="3652067" y="625749"/>
                  <a:pt x="3688411" y="591673"/>
                </a:cubicBezTo>
                <a:cubicBezTo>
                  <a:pt x="3741009" y="562543"/>
                  <a:pt x="3784802" y="526981"/>
                  <a:pt x="3836338" y="496865"/>
                </a:cubicBezTo>
                <a:cubicBezTo>
                  <a:pt x="3841821" y="496238"/>
                  <a:pt x="3846815" y="495508"/>
                  <a:pt x="3852298" y="494880"/>
                </a:cubicBezTo>
                <a:close/>
                <a:moveTo>
                  <a:pt x="3386521" y="471421"/>
                </a:moveTo>
                <a:lnTo>
                  <a:pt x="3388189" y="472075"/>
                </a:lnTo>
                <a:lnTo>
                  <a:pt x="3387877" y="472216"/>
                </a:lnTo>
                <a:close/>
                <a:moveTo>
                  <a:pt x="3118195" y="446253"/>
                </a:moveTo>
                <a:cubicBezTo>
                  <a:pt x="3127194" y="445856"/>
                  <a:pt x="3108778" y="455720"/>
                  <a:pt x="3119516" y="456707"/>
                </a:cubicBezTo>
                <a:cubicBezTo>
                  <a:pt x="3063387" y="479752"/>
                  <a:pt x="3008997" y="504179"/>
                  <a:pt x="2952190" y="526826"/>
                </a:cubicBezTo>
                <a:cubicBezTo>
                  <a:pt x="2973827" y="503139"/>
                  <a:pt x="3024246" y="490088"/>
                  <a:pt x="3057053" y="478418"/>
                </a:cubicBezTo>
                <a:cubicBezTo>
                  <a:pt x="3070665" y="462456"/>
                  <a:pt x="3103035" y="461126"/>
                  <a:pt x="3117899" y="446444"/>
                </a:cubicBezTo>
                <a:close/>
                <a:moveTo>
                  <a:pt x="3100306" y="412740"/>
                </a:moveTo>
                <a:cubicBezTo>
                  <a:pt x="3108946" y="411632"/>
                  <a:pt x="3118274" y="412068"/>
                  <a:pt x="3122163" y="413522"/>
                </a:cubicBezTo>
                <a:cubicBezTo>
                  <a:pt x="3122529" y="415380"/>
                  <a:pt x="3122702" y="416943"/>
                  <a:pt x="3122771" y="418992"/>
                </a:cubicBezTo>
                <a:cubicBezTo>
                  <a:pt x="3118159" y="420312"/>
                  <a:pt x="3117029" y="417275"/>
                  <a:pt x="3119673" y="416814"/>
                </a:cubicBezTo>
                <a:cubicBezTo>
                  <a:pt x="3107477" y="408396"/>
                  <a:pt x="3102443" y="425910"/>
                  <a:pt x="3091010" y="425794"/>
                </a:cubicBezTo>
                <a:cubicBezTo>
                  <a:pt x="3085530" y="419298"/>
                  <a:pt x="3093970" y="416749"/>
                  <a:pt x="3082275" y="421413"/>
                </a:cubicBezTo>
                <a:lnTo>
                  <a:pt x="3082571" y="421220"/>
                </a:lnTo>
                <a:cubicBezTo>
                  <a:pt x="3083712" y="416499"/>
                  <a:pt x="3091665" y="413847"/>
                  <a:pt x="3100306" y="412740"/>
                </a:cubicBezTo>
                <a:close/>
                <a:moveTo>
                  <a:pt x="3746615" y="405988"/>
                </a:moveTo>
                <a:cubicBezTo>
                  <a:pt x="3715896" y="422167"/>
                  <a:pt x="3666692" y="446160"/>
                  <a:pt x="3656542" y="466159"/>
                </a:cubicBezTo>
                <a:cubicBezTo>
                  <a:pt x="3624536" y="476470"/>
                  <a:pt x="3609058" y="507049"/>
                  <a:pt x="3574596" y="525240"/>
                </a:cubicBezTo>
                <a:cubicBezTo>
                  <a:pt x="3586889" y="498823"/>
                  <a:pt x="3617364" y="486154"/>
                  <a:pt x="3640584" y="468143"/>
                </a:cubicBezTo>
                <a:cubicBezTo>
                  <a:pt x="3667529" y="442266"/>
                  <a:pt x="3703437" y="411405"/>
                  <a:pt x="3746615" y="405988"/>
                </a:cubicBezTo>
                <a:close/>
                <a:moveTo>
                  <a:pt x="3420055" y="372147"/>
                </a:moveTo>
                <a:cubicBezTo>
                  <a:pt x="3421463" y="376260"/>
                  <a:pt x="3418227" y="377105"/>
                  <a:pt x="3418278" y="380424"/>
                </a:cubicBezTo>
                <a:cubicBezTo>
                  <a:pt x="3315721" y="389629"/>
                  <a:pt x="3236030" y="413312"/>
                  <a:pt x="3158197" y="443748"/>
                </a:cubicBezTo>
                <a:cubicBezTo>
                  <a:pt x="3164397" y="426735"/>
                  <a:pt x="3201885" y="415796"/>
                  <a:pt x="3224180" y="408020"/>
                </a:cubicBezTo>
                <a:cubicBezTo>
                  <a:pt x="3279960" y="388973"/>
                  <a:pt x="3352705" y="379856"/>
                  <a:pt x="3411928" y="373236"/>
                </a:cubicBezTo>
                <a:cubicBezTo>
                  <a:pt x="3414573" y="372776"/>
                  <a:pt x="3417410" y="372609"/>
                  <a:pt x="3420055" y="372147"/>
                </a:cubicBezTo>
                <a:close/>
                <a:moveTo>
                  <a:pt x="3796183" y="369614"/>
                </a:moveTo>
                <a:cubicBezTo>
                  <a:pt x="3787339" y="379966"/>
                  <a:pt x="3770264" y="391892"/>
                  <a:pt x="3760450" y="387793"/>
                </a:cubicBezTo>
                <a:cubicBezTo>
                  <a:pt x="3769362" y="379492"/>
                  <a:pt x="3781075" y="373561"/>
                  <a:pt x="3796183" y="369614"/>
                </a:cubicBezTo>
                <a:close/>
                <a:moveTo>
                  <a:pt x="3459943" y="364259"/>
                </a:moveTo>
                <a:cubicBezTo>
                  <a:pt x="3458636" y="373905"/>
                  <a:pt x="3437961" y="377696"/>
                  <a:pt x="3428633" y="373699"/>
                </a:cubicBezTo>
                <a:cubicBezTo>
                  <a:pt x="3434882" y="367127"/>
                  <a:pt x="3446926" y="365590"/>
                  <a:pt x="3459943" y="364259"/>
                </a:cubicBezTo>
                <a:close/>
                <a:moveTo>
                  <a:pt x="3666457" y="351206"/>
                </a:moveTo>
                <a:cubicBezTo>
                  <a:pt x="3660936" y="368617"/>
                  <a:pt x="3633022" y="372919"/>
                  <a:pt x="3621568" y="381195"/>
                </a:cubicBezTo>
                <a:cubicBezTo>
                  <a:pt x="3555149" y="427262"/>
                  <a:pt x="3487405" y="484241"/>
                  <a:pt x="3427162" y="535932"/>
                </a:cubicBezTo>
                <a:cubicBezTo>
                  <a:pt x="3421870" y="543978"/>
                  <a:pt x="3412574" y="558813"/>
                  <a:pt x="3399557" y="553021"/>
                </a:cubicBezTo>
                <a:cubicBezTo>
                  <a:pt x="3481837" y="476965"/>
                  <a:pt x="3570609" y="397950"/>
                  <a:pt x="3666457" y="351206"/>
                </a:cubicBezTo>
                <a:close/>
                <a:moveTo>
                  <a:pt x="3873422" y="320293"/>
                </a:moveTo>
                <a:cubicBezTo>
                  <a:pt x="3877051" y="319403"/>
                  <a:pt x="3881466" y="319887"/>
                  <a:pt x="3884634" y="320552"/>
                </a:cubicBezTo>
                <a:cubicBezTo>
                  <a:pt x="3881344" y="325203"/>
                  <a:pt x="3875062" y="327188"/>
                  <a:pt x="3866934" y="328278"/>
                </a:cubicBezTo>
                <a:cubicBezTo>
                  <a:pt x="3866953" y="323448"/>
                  <a:pt x="3869794" y="321184"/>
                  <a:pt x="3873422" y="320293"/>
                </a:cubicBezTo>
                <a:close/>
                <a:moveTo>
                  <a:pt x="3959463" y="318168"/>
                </a:moveTo>
                <a:cubicBezTo>
                  <a:pt x="3963188" y="317667"/>
                  <a:pt x="3967354" y="318051"/>
                  <a:pt x="3972414" y="319687"/>
                </a:cubicBezTo>
                <a:lnTo>
                  <a:pt x="3971336" y="319969"/>
                </a:lnTo>
                <a:cubicBezTo>
                  <a:pt x="3876027" y="370133"/>
                  <a:pt x="3782079" y="406843"/>
                  <a:pt x="3709126" y="472659"/>
                </a:cubicBezTo>
                <a:cubicBezTo>
                  <a:pt x="3700337" y="472083"/>
                  <a:pt x="3696960" y="475951"/>
                  <a:pt x="3690973" y="477744"/>
                </a:cubicBezTo>
                <a:cubicBezTo>
                  <a:pt x="3654089" y="508400"/>
                  <a:pt x="3618755" y="540145"/>
                  <a:pt x="3577906" y="567929"/>
                </a:cubicBezTo>
                <a:cubicBezTo>
                  <a:pt x="3519818" y="626180"/>
                  <a:pt x="3459158" y="679816"/>
                  <a:pt x="3418057" y="739605"/>
                </a:cubicBezTo>
                <a:cubicBezTo>
                  <a:pt x="3414629" y="740156"/>
                  <a:pt x="3411008" y="740412"/>
                  <a:pt x="3407579" y="740962"/>
                </a:cubicBezTo>
                <a:cubicBezTo>
                  <a:pt x="3391772" y="767148"/>
                  <a:pt x="3370745" y="789183"/>
                  <a:pt x="3345750" y="808347"/>
                </a:cubicBezTo>
                <a:cubicBezTo>
                  <a:pt x="3354107" y="790770"/>
                  <a:pt x="3364883" y="774974"/>
                  <a:pt x="3383680" y="765700"/>
                </a:cubicBezTo>
                <a:cubicBezTo>
                  <a:pt x="3440014" y="685965"/>
                  <a:pt x="3512493" y="618788"/>
                  <a:pt x="3584103" y="550917"/>
                </a:cubicBezTo>
                <a:cubicBezTo>
                  <a:pt x="3592596" y="551686"/>
                  <a:pt x="3591414" y="545331"/>
                  <a:pt x="3599906" y="546100"/>
                </a:cubicBezTo>
                <a:cubicBezTo>
                  <a:pt x="3615835" y="525283"/>
                  <a:pt x="3648575" y="497318"/>
                  <a:pt x="3681244" y="481549"/>
                </a:cubicBezTo>
                <a:cubicBezTo>
                  <a:pt x="3727063" y="434192"/>
                  <a:pt x="3804372" y="399071"/>
                  <a:pt x="3869188" y="362843"/>
                </a:cubicBezTo>
                <a:cubicBezTo>
                  <a:pt x="3876969" y="358628"/>
                  <a:pt x="3882661" y="349904"/>
                  <a:pt x="3888962" y="346651"/>
                </a:cubicBezTo>
                <a:cubicBezTo>
                  <a:pt x="3896933" y="342730"/>
                  <a:pt x="3913256" y="342605"/>
                  <a:pt x="3925754" y="336584"/>
                </a:cubicBezTo>
                <a:cubicBezTo>
                  <a:pt x="3941104" y="329127"/>
                  <a:pt x="3948291" y="319670"/>
                  <a:pt x="3959463" y="318168"/>
                </a:cubicBezTo>
                <a:close/>
                <a:moveTo>
                  <a:pt x="3574718" y="299350"/>
                </a:moveTo>
                <a:cubicBezTo>
                  <a:pt x="3443561" y="340954"/>
                  <a:pt x="3291219" y="338921"/>
                  <a:pt x="3143118" y="355080"/>
                </a:cubicBezTo>
                <a:cubicBezTo>
                  <a:pt x="3096425" y="360266"/>
                  <a:pt x="3052270" y="379724"/>
                  <a:pt x="3005440" y="380810"/>
                </a:cubicBezTo>
                <a:cubicBezTo>
                  <a:pt x="2969029" y="398590"/>
                  <a:pt x="2900094" y="407747"/>
                  <a:pt x="2856832" y="405259"/>
                </a:cubicBezTo>
                <a:cubicBezTo>
                  <a:pt x="2851924" y="406770"/>
                  <a:pt x="2856099" y="415789"/>
                  <a:pt x="2847224" y="414430"/>
                </a:cubicBezTo>
                <a:cubicBezTo>
                  <a:pt x="2728671" y="435281"/>
                  <a:pt x="2673058" y="491505"/>
                  <a:pt x="2592054" y="539082"/>
                </a:cubicBezTo>
                <a:cubicBezTo>
                  <a:pt x="2568155" y="563819"/>
                  <a:pt x="2554210" y="582510"/>
                  <a:pt x="2517332" y="591797"/>
                </a:cubicBezTo>
                <a:cubicBezTo>
                  <a:pt x="2536149" y="574130"/>
                  <a:pt x="2556897" y="558144"/>
                  <a:pt x="2581994" y="545616"/>
                </a:cubicBezTo>
                <a:cubicBezTo>
                  <a:pt x="2567133" y="538926"/>
                  <a:pt x="2602933" y="529923"/>
                  <a:pt x="2609147" y="525888"/>
                </a:cubicBezTo>
                <a:cubicBezTo>
                  <a:pt x="2611513" y="524350"/>
                  <a:pt x="2614075" y="515985"/>
                  <a:pt x="2615953" y="514344"/>
                </a:cubicBezTo>
                <a:cubicBezTo>
                  <a:pt x="2642864" y="491004"/>
                  <a:pt x="2683085" y="473263"/>
                  <a:pt x="2711021" y="453446"/>
                </a:cubicBezTo>
                <a:cubicBezTo>
                  <a:pt x="2621827" y="478692"/>
                  <a:pt x="2541332" y="510856"/>
                  <a:pt x="2462769" y="544700"/>
                </a:cubicBezTo>
                <a:cubicBezTo>
                  <a:pt x="2446041" y="559752"/>
                  <a:pt x="2421498" y="581555"/>
                  <a:pt x="2397047" y="582771"/>
                </a:cubicBezTo>
                <a:cubicBezTo>
                  <a:pt x="2391024" y="587100"/>
                  <a:pt x="2402614" y="590047"/>
                  <a:pt x="2395721" y="593685"/>
                </a:cubicBezTo>
                <a:cubicBezTo>
                  <a:pt x="2335917" y="627914"/>
                  <a:pt x="2298055" y="679733"/>
                  <a:pt x="2261550" y="732348"/>
                </a:cubicBezTo>
                <a:cubicBezTo>
                  <a:pt x="2253650" y="731194"/>
                  <a:pt x="2254935" y="737062"/>
                  <a:pt x="2248393" y="736703"/>
                </a:cubicBezTo>
                <a:cubicBezTo>
                  <a:pt x="2251314" y="744442"/>
                  <a:pt x="2250967" y="741315"/>
                  <a:pt x="2250164" y="749797"/>
                </a:cubicBezTo>
                <a:cubicBezTo>
                  <a:pt x="2245761" y="750141"/>
                  <a:pt x="2241062" y="750679"/>
                  <a:pt x="2236851" y="751320"/>
                </a:cubicBezTo>
                <a:cubicBezTo>
                  <a:pt x="2244591" y="771012"/>
                  <a:pt x="2210563" y="793110"/>
                  <a:pt x="2210037" y="816913"/>
                </a:cubicBezTo>
                <a:cubicBezTo>
                  <a:pt x="2203197" y="816746"/>
                  <a:pt x="2204779" y="822421"/>
                  <a:pt x="2196879" y="821267"/>
                </a:cubicBezTo>
                <a:cubicBezTo>
                  <a:pt x="2196807" y="826341"/>
                  <a:pt x="2201210" y="825995"/>
                  <a:pt x="2203229" y="828456"/>
                </a:cubicBezTo>
                <a:cubicBezTo>
                  <a:pt x="2192067" y="857907"/>
                  <a:pt x="2175422" y="895111"/>
                  <a:pt x="2171986" y="924155"/>
                </a:cubicBezTo>
                <a:cubicBezTo>
                  <a:pt x="2164156" y="917928"/>
                  <a:pt x="2168784" y="929586"/>
                  <a:pt x="2161927" y="930687"/>
                </a:cubicBezTo>
                <a:cubicBezTo>
                  <a:pt x="2162496" y="952941"/>
                  <a:pt x="2144186" y="962318"/>
                  <a:pt x="2146461" y="981368"/>
                </a:cubicBezTo>
                <a:cubicBezTo>
                  <a:pt x="2131581" y="990194"/>
                  <a:pt x="2134690" y="1012473"/>
                  <a:pt x="2121845" y="1022491"/>
                </a:cubicBezTo>
                <a:cubicBezTo>
                  <a:pt x="2122566" y="1068945"/>
                  <a:pt x="2080143" y="1118279"/>
                  <a:pt x="2052412" y="1158492"/>
                </a:cubicBezTo>
                <a:cubicBezTo>
                  <a:pt x="2059609" y="1189009"/>
                  <a:pt x="2032734" y="1209814"/>
                  <a:pt x="2038002" y="1238652"/>
                </a:cubicBezTo>
                <a:cubicBezTo>
                  <a:pt x="2055126" y="1237168"/>
                  <a:pt x="2055182" y="1219116"/>
                  <a:pt x="2061484" y="1208739"/>
                </a:cubicBezTo>
                <a:cubicBezTo>
                  <a:pt x="2084691" y="1170626"/>
                  <a:pt x="2120530" y="1137716"/>
                  <a:pt x="2131104" y="1094401"/>
                </a:cubicBezTo>
                <a:cubicBezTo>
                  <a:pt x="2133749" y="1093941"/>
                  <a:pt x="2136586" y="1093774"/>
                  <a:pt x="2139231" y="1093314"/>
                </a:cubicBezTo>
                <a:cubicBezTo>
                  <a:pt x="2138781" y="1083551"/>
                  <a:pt x="2128928" y="1096233"/>
                  <a:pt x="2127243" y="1083922"/>
                </a:cubicBezTo>
                <a:cubicBezTo>
                  <a:pt x="2133944" y="1079989"/>
                  <a:pt x="2133822" y="1081744"/>
                  <a:pt x="2143202" y="1081937"/>
                </a:cubicBezTo>
                <a:cubicBezTo>
                  <a:pt x="2172346" y="1031591"/>
                  <a:pt x="2202985" y="986137"/>
                  <a:pt x="2244848" y="941774"/>
                </a:cubicBezTo>
                <a:cubicBezTo>
                  <a:pt x="2294611" y="905687"/>
                  <a:pt x="2330539" y="859312"/>
                  <a:pt x="2381851" y="824315"/>
                </a:cubicBezTo>
                <a:cubicBezTo>
                  <a:pt x="2390609" y="806059"/>
                  <a:pt x="2403717" y="791263"/>
                  <a:pt x="2425524" y="783385"/>
                </a:cubicBezTo>
                <a:cubicBezTo>
                  <a:pt x="2460337" y="746951"/>
                  <a:pt x="2494281" y="709827"/>
                  <a:pt x="2546112" y="686641"/>
                </a:cubicBezTo>
                <a:cubicBezTo>
                  <a:pt x="2544634" y="680478"/>
                  <a:pt x="2545471" y="676583"/>
                  <a:pt x="2550083" y="675265"/>
                </a:cubicBezTo>
                <a:cubicBezTo>
                  <a:pt x="2601167" y="642509"/>
                  <a:pt x="2651418" y="599402"/>
                  <a:pt x="2709395" y="563008"/>
                </a:cubicBezTo>
                <a:cubicBezTo>
                  <a:pt x="2723494" y="554272"/>
                  <a:pt x="2740445" y="551224"/>
                  <a:pt x="2755603" y="543473"/>
                </a:cubicBezTo>
                <a:cubicBezTo>
                  <a:pt x="2769685" y="536006"/>
                  <a:pt x="2780129" y="522938"/>
                  <a:pt x="2795463" y="516752"/>
                </a:cubicBezTo>
                <a:cubicBezTo>
                  <a:pt x="2851295" y="493900"/>
                  <a:pt x="2913151" y="466717"/>
                  <a:pt x="2973264" y="445275"/>
                </a:cubicBezTo>
                <a:cubicBezTo>
                  <a:pt x="3008629" y="432364"/>
                  <a:pt x="3048764" y="413841"/>
                  <a:pt x="3081219" y="420415"/>
                </a:cubicBezTo>
                <a:cubicBezTo>
                  <a:pt x="2970007" y="454512"/>
                  <a:pt x="2855645" y="497358"/>
                  <a:pt x="2761502" y="548021"/>
                </a:cubicBezTo>
                <a:cubicBezTo>
                  <a:pt x="2695400" y="578381"/>
                  <a:pt x="2645827" y="621884"/>
                  <a:pt x="2591713" y="661635"/>
                </a:cubicBezTo>
                <a:cubicBezTo>
                  <a:pt x="2560126" y="670000"/>
                  <a:pt x="2552810" y="696954"/>
                  <a:pt x="2521413" y="705613"/>
                </a:cubicBezTo>
                <a:cubicBezTo>
                  <a:pt x="2524250" y="705447"/>
                  <a:pt x="2525068" y="709944"/>
                  <a:pt x="2522021" y="711083"/>
                </a:cubicBezTo>
                <a:cubicBezTo>
                  <a:pt x="2467978" y="745761"/>
                  <a:pt x="2430655" y="793878"/>
                  <a:pt x="2377186" y="829439"/>
                </a:cubicBezTo>
                <a:cubicBezTo>
                  <a:pt x="2371163" y="833769"/>
                  <a:pt x="2381256" y="838945"/>
                  <a:pt x="2375861" y="840354"/>
                </a:cubicBezTo>
                <a:cubicBezTo>
                  <a:pt x="2335568" y="863169"/>
                  <a:pt x="2327086" y="896747"/>
                  <a:pt x="2282721" y="917179"/>
                </a:cubicBezTo>
                <a:cubicBezTo>
                  <a:pt x="2282650" y="929374"/>
                  <a:pt x="2272624" y="933371"/>
                  <a:pt x="2260564" y="936176"/>
                </a:cubicBezTo>
                <a:cubicBezTo>
                  <a:pt x="2248814" y="951767"/>
                  <a:pt x="2239187" y="969330"/>
                  <a:pt x="2219988" y="979284"/>
                </a:cubicBezTo>
                <a:cubicBezTo>
                  <a:pt x="2215546" y="1003536"/>
                  <a:pt x="2180093" y="1015666"/>
                  <a:pt x="2186789" y="1040225"/>
                </a:cubicBezTo>
                <a:cubicBezTo>
                  <a:pt x="2163658" y="1044772"/>
                  <a:pt x="2169168" y="1077224"/>
                  <a:pt x="2144279" y="1088778"/>
                </a:cubicBezTo>
                <a:cubicBezTo>
                  <a:pt x="2147307" y="1088906"/>
                  <a:pt x="2148647" y="1090969"/>
                  <a:pt x="2150178" y="1093327"/>
                </a:cubicBezTo>
                <a:cubicBezTo>
                  <a:pt x="2119106" y="1127749"/>
                  <a:pt x="2107661" y="1177495"/>
                  <a:pt x="2069630" y="1206382"/>
                </a:cubicBezTo>
                <a:cubicBezTo>
                  <a:pt x="2073715" y="1228866"/>
                  <a:pt x="2036885" y="1248594"/>
                  <a:pt x="2039717" y="1269797"/>
                </a:cubicBezTo>
                <a:cubicBezTo>
                  <a:pt x="2026664" y="1273665"/>
                  <a:pt x="2035851" y="1280686"/>
                  <a:pt x="2022590" y="1285528"/>
                </a:cubicBezTo>
                <a:cubicBezTo>
                  <a:pt x="2027388" y="1305873"/>
                  <a:pt x="2020628" y="1334979"/>
                  <a:pt x="2013209" y="1362420"/>
                </a:cubicBezTo>
                <a:cubicBezTo>
                  <a:pt x="2023647" y="1377847"/>
                  <a:pt x="2014576" y="1397562"/>
                  <a:pt x="2011353" y="1411386"/>
                </a:cubicBezTo>
                <a:cubicBezTo>
                  <a:pt x="2014381" y="1411514"/>
                  <a:pt x="2018802" y="1409901"/>
                  <a:pt x="2019636" y="1413128"/>
                </a:cubicBezTo>
                <a:cubicBezTo>
                  <a:pt x="2014329" y="1415320"/>
                  <a:pt x="2011142" y="1419483"/>
                  <a:pt x="2010184" y="1425132"/>
                </a:cubicBezTo>
                <a:cubicBezTo>
                  <a:pt x="2019911" y="1428451"/>
                  <a:pt x="2014235" y="1435909"/>
                  <a:pt x="2020846" y="1445442"/>
                </a:cubicBezTo>
                <a:cubicBezTo>
                  <a:pt x="2039782" y="1440264"/>
                  <a:pt x="2038849" y="1416153"/>
                  <a:pt x="2049175" y="1390595"/>
                </a:cubicBezTo>
                <a:cubicBezTo>
                  <a:pt x="2051298" y="1385445"/>
                  <a:pt x="2060575" y="1379002"/>
                  <a:pt x="2063205" y="1372686"/>
                </a:cubicBezTo>
                <a:cubicBezTo>
                  <a:pt x="2065120" y="1368510"/>
                  <a:pt x="2062285" y="1361553"/>
                  <a:pt x="2063922" y="1356300"/>
                </a:cubicBezTo>
                <a:cubicBezTo>
                  <a:pt x="2072282" y="1331601"/>
                  <a:pt x="2097396" y="1317805"/>
                  <a:pt x="2082797" y="1313460"/>
                </a:cubicBezTo>
                <a:cubicBezTo>
                  <a:pt x="2105634" y="1294860"/>
                  <a:pt x="2119164" y="1256747"/>
                  <a:pt x="2133091" y="1239324"/>
                </a:cubicBezTo>
                <a:cubicBezTo>
                  <a:pt x="2133263" y="1240887"/>
                  <a:pt x="2131383" y="1242526"/>
                  <a:pt x="2130445" y="1239785"/>
                </a:cubicBezTo>
                <a:cubicBezTo>
                  <a:pt x="2156867" y="1216341"/>
                  <a:pt x="2166952" y="1180048"/>
                  <a:pt x="2195793" y="1158385"/>
                </a:cubicBezTo>
                <a:cubicBezTo>
                  <a:pt x="2195517" y="1150186"/>
                  <a:pt x="2202878" y="1147918"/>
                  <a:pt x="2198443" y="1136555"/>
                </a:cubicBezTo>
                <a:cubicBezTo>
                  <a:pt x="2231338" y="1118544"/>
                  <a:pt x="2237055" y="1080059"/>
                  <a:pt x="2273430" y="1064817"/>
                </a:cubicBezTo>
                <a:cubicBezTo>
                  <a:pt x="2303792" y="1018286"/>
                  <a:pt x="2350766" y="992808"/>
                  <a:pt x="2384118" y="956066"/>
                </a:cubicBezTo>
                <a:cubicBezTo>
                  <a:pt x="2394440" y="944755"/>
                  <a:pt x="2405723" y="920670"/>
                  <a:pt x="2425146" y="915599"/>
                </a:cubicBezTo>
                <a:cubicBezTo>
                  <a:pt x="2429394" y="905298"/>
                  <a:pt x="2431902" y="893614"/>
                  <a:pt x="2449497" y="893500"/>
                </a:cubicBezTo>
                <a:cubicBezTo>
                  <a:pt x="2429652" y="921888"/>
                  <a:pt x="2397522" y="941079"/>
                  <a:pt x="2380861" y="972426"/>
                </a:cubicBezTo>
                <a:cubicBezTo>
                  <a:pt x="2371706" y="977115"/>
                  <a:pt x="2348591" y="994639"/>
                  <a:pt x="2356960" y="997164"/>
                </a:cubicBezTo>
                <a:cubicBezTo>
                  <a:pt x="2361418" y="993013"/>
                  <a:pt x="2401170" y="973901"/>
                  <a:pt x="2408048" y="950162"/>
                </a:cubicBezTo>
                <a:cubicBezTo>
                  <a:pt x="2437671" y="935533"/>
                  <a:pt x="2472591" y="891490"/>
                  <a:pt x="2510530" y="883191"/>
                </a:cubicBezTo>
                <a:cubicBezTo>
                  <a:pt x="2428167" y="944219"/>
                  <a:pt x="2353634" y="1011475"/>
                  <a:pt x="2280840" y="1080113"/>
                </a:cubicBezTo>
                <a:cubicBezTo>
                  <a:pt x="2265039" y="1077806"/>
                  <a:pt x="2266012" y="1085134"/>
                  <a:pt x="2252176" y="1089092"/>
                </a:cubicBezTo>
                <a:cubicBezTo>
                  <a:pt x="2256073" y="1097036"/>
                  <a:pt x="2253166" y="1095152"/>
                  <a:pt x="2254104" y="1105016"/>
                </a:cubicBezTo>
                <a:cubicBezTo>
                  <a:pt x="2248622" y="1105645"/>
                  <a:pt x="2243628" y="1106374"/>
                  <a:pt x="2238145" y="1107002"/>
                </a:cubicBezTo>
                <a:cubicBezTo>
                  <a:pt x="2236264" y="1115764"/>
                  <a:pt x="2238648" y="1112958"/>
                  <a:pt x="2240073" y="1122927"/>
                </a:cubicBezTo>
                <a:cubicBezTo>
                  <a:pt x="2221991" y="1130061"/>
                  <a:pt x="2221707" y="1150354"/>
                  <a:pt x="2200823" y="1155118"/>
                </a:cubicBezTo>
                <a:cubicBezTo>
                  <a:pt x="2201985" y="1176988"/>
                  <a:pt x="2183782" y="1171631"/>
                  <a:pt x="2186527" y="1192053"/>
                </a:cubicBezTo>
                <a:cubicBezTo>
                  <a:pt x="2140940" y="1230036"/>
                  <a:pt x="2120497" y="1287301"/>
                  <a:pt x="2087370" y="1328923"/>
                </a:cubicBezTo>
                <a:cubicBezTo>
                  <a:pt x="2087891" y="1333613"/>
                  <a:pt x="2089212" y="1336944"/>
                  <a:pt x="2091527" y="1339212"/>
                </a:cubicBezTo>
                <a:cubicBezTo>
                  <a:pt x="2060611" y="1376465"/>
                  <a:pt x="2053344" y="1420983"/>
                  <a:pt x="2035059" y="1470565"/>
                </a:cubicBezTo>
                <a:cubicBezTo>
                  <a:pt x="2048212" y="1480457"/>
                  <a:pt x="2047928" y="1507872"/>
                  <a:pt x="2071736" y="1503723"/>
                </a:cubicBezTo>
                <a:cubicBezTo>
                  <a:pt x="2084425" y="1490874"/>
                  <a:pt x="2077886" y="1476269"/>
                  <a:pt x="2088225" y="1463689"/>
                </a:cubicBezTo>
                <a:cubicBezTo>
                  <a:pt x="2086276" y="1463277"/>
                  <a:pt x="2083231" y="1464419"/>
                  <a:pt x="2082778" y="1461779"/>
                </a:cubicBezTo>
                <a:cubicBezTo>
                  <a:pt x="2142070" y="1387244"/>
                  <a:pt x="2243490" y="1326409"/>
                  <a:pt x="2271824" y="1243072"/>
                </a:cubicBezTo>
                <a:cubicBezTo>
                  <a:pt x="2290933" y="1239461"/>
                  <a:pt x="2287508" y="1218642"/>
                  <a:pt x="2302946" y="1211969"/>
                </a:cubicBezTo>
                <a:cubicBezTo>
                  <a:pt x="2306714" y="1173073"/>
                  <a:pt x="2347390" y="1150848"/>
                  <a:pt x="2356950" y="1124111"/>
                </a:cubicBezTo>
                <a:cubicBezTo>
                  <a:pt x="2375520" y="1117080"/>
                  <a:pt x="2379492" y="1098580"/>
                  <a:pt x="2401838" y="1094122"/>
                </a:cubicBezTo>
                <a:cubicBezTo>
                  <a:pt x="2418307" y="1062481"/>
                  <a:pt x="2463853" y="1055525"/>
                  <a:pt x="2514375" y="1041987"/>
                </a:cubicBezTo>
                <a:cubicBezTo>
                  <a:pt x="2565490" y="1028065"/>
                  <a:pt x="2599545" y="1039046"/>
                  <a:pt x="2626794" y="1054447"/>
                </a:cubicBezTo>
                <a:cubicBezTo>
                  <a:pt x="2658017" y="1044225"/>
                  <a:pt x="2673339" y="1010814"/>
                  <a:pt x="2689527" y="992341"/>
                </a:cubicBezTo>
                <a:cubicBezTo>
                  <a:pt x="2732140" y="943302"/>
                  <a:pt x="2804087" y="928419"/>
                  <a:pt x="2842906" y="878072"/>
                </a:cubicBezTo>
                <a:cubicBezTo>
                  <a:pt x="2851103" y="879034"/>
                  <a:pt x="2849921" y="872679"/>
                  <a:pt x="2858414" y="873449"/>
                </a:cubicBezTo>
                <a:cubicBezTo>
                  <a:pt x="2921323" y="798659"/>
                  <a:pt x="3073286" y="792980"/>
                  <a:pt x="3181836" y="753490"/>
                </a:cubicBezTo>
                <a:cubicBezTo>
                  <a:pt x="3189147" y="747904"/>
                  <a:pt x="3173432" y="746379"/>
                  <a:pt x="3180516" y="743035"/>
                </a:cubicBezTo>
                <a:cubicBezTo>
                  <a:pt x="3188729" y="742728"/>
                  <a:pt x="3190973" y="750070"/>
                  <a:pt x="3202372" y="745599"/>
                </a:cubicBezTo>
                <a:cubicBezTo>
                  <a:pt x="3215948" y="739296"/>
                  <a:pt x="3218597" y="724590"/>
                  <a:pt x="3237201" y="722144"/>
                </a:cubicBezTo>
                <a:cubicBezTo>
                  <a:pt x="3251860" y="694190"/>
                  <a:pt x="3272609" y="671080"/>
                  <a:pt x="3295777" y="649750"/>
                </a:cubicBezTo>
                <a:cubicBezTo>
                  <a:pt x="3304274" y="629150"/>
                  <a:pt x="3304851" y="615787"/>
                  <a:pt x="3324972" y="602721"/>
                </a:cubicBezTo>
                <a:cubicBezTo>
                  <a:pt x="3331405" y="554973"/>
                  <a:pt x="3365780" y="528879"/>
                  <a:pt x="3383819" y="489933"/>
                </a:cubicBezTo>
                <a:cubicBezTo>
                  <a:pt x="3218088" y="508744"/>
                  <a:pt x="3090021" y="588141"/>
                  <a:pt x="2964275" y="641313"/>
                </a:cubicBezTo>
                <a:cubicBezTo>
                  <a:pt x="2964135" y="644338"/>
                  <a:pt x="2965736" y="648744"/>
                  <a:pt x="2962498" y="649590"/>
                </a:cubicBezTo>
                <a:cubicBezTo>
                  <a:pt x="2874800" y="679729"/>
                  <a:pt x="2819779" y="721325"/>
                  <a:pt x="2734776" y="754321"/>
                </a:cubicBezTo>
                <a:cubicBezTo>
                  <a:pt x="2732374" y="758395"/>
                  <a:pt x="2733557" y="764751"/>
                  <a:pt x="2728162" y="766159"/>
                </a:cubicBezTo>
                <a:cubicBezTo>
                  <a:pt x="2719251" y="767337"/>
                  <a:pt x="2715369" y="772371"/>
                  <a:pt x="2704526" y="771871"/>
                </a:cubicBezTo>
                <a:cubicBezTo>
                  <a:pt x="2693264" y="787564"/>
                  <a:pt x="2672310" y="790279"/>
                  <a:pt x="2653896" y="800143"/>
                </a:cubicBezTo>
                <a:cubicBezTo>
                  <a:pt x="2626622" y="814503"/>
                  <a:pt x="2600216" y="843801"/>
                  <a:pt x="2571955" y="837854"/>
                </a:cubicBezTo>
                <a:cubicBezTo>
                  <a:pt x="2623108" y="814272"/>
                  <a:pt x="2663332" y="782285"/>
                  <a:pt x="2719321" y="762263"/>
                </a:cubicBezTo>
                <a:cubicBezTo>
                  <a:pt x="2791817" y="708063"/>
                  <a:pt x="2888584" y="672454"/>
                  <a:pt x="2975973" y="629528"/>
                </a:cubicBezTo>
                <a:cubicBezTo>
                  <a:pt x="3038437" y="600693"/>
                  <a:pt x="3075270" y="566719"/>
                  <a:pt x="3149618" y="547763"/>
                </a:cubicBezTo>
                <a:cubicBezTo>
                  <a:pt x="3153185" y="544190"/>
                  <a:pt x="3156372" y="540026"/>
                  <a:pt x="3159070" y="535760"/>
                </a:cubicBezTo>
                <a:cubicBezTo>
                  <a:pt x="3234689" y="516817"/>
                  <a:pt x="3313637" y="476440"/>
                  <a:pt x="3395516" y="478149"/>
                </a:cubicBezTo>
                <a:cubicBezTo>
                  <a:pt x="3396953" y="473235"/>
                  <a:pt x="3394608" y="473187"/>
                  <a:pt x="3391951" y="473550"/>
                </a:cubicBezTo>
                <a:lnTo>
                  <a:pt x="3388189" y="472075"/>
                </a:lnTo>
                <a:lnTo>
                  <a:pt x="3414826" y="460109"/>
                </a:lnTo>
                <a:cubicBezTo>
                  <a:pt x="3422039" y="454535"/>
                  <a:pt x="3427352" y="448466"/>
                  <a:pt x="3430382" y="445033"/>
                </a:cubicBezTo>
                <a:cubicBezTo>
                  <a:pt x="3464793" y="416401"/>
                  <a:pt x="3488857" y="358880"/>
                  <a:pt x="3541366" y="336091"/>
                </a:cubicBezTo>
                <a:cubicBezTo>
                  <a:pt x="3541754" y="315311"/>
                  <a:pt x="3565631" y="313211"/>
                  <a:pt x="3574718" y="299350"/>
                </a:cubicBezTo>
                <a:close/>
                <a:moveTo>
                  <a:pt x="5165872" y="263971"/>
                </a:moveTo>
                <a:cubicBezTo>
                  <a:pt x="5119573" y="289846"/>
                  <a:pt x="5057130" y="303167"/>
                  <a:pt x="4996617" y="318167"/>
                </a:cubicBezTo>
                <a:cubicBezTo>
                  <a:pt x="5044725" y="295723"/>
                  <a:pt x="5101930" y="272400"/>
                  <a:pt x="5165872" y="263971"/>
                </a:cubicBezTo>
                <a:close/>
                <a:moveTo>
                  <a:pt x="3864672" y="245118"/>
                </a:moveTo>
                <a:cubicBezTo>
                  <a:pt x="3858287" y="240468"/>
                  <a:pt x="3850750" y="248296"/>
                  <a:pt x="3846973" y="252841"/>
                </a:cubicBezTo>
                <a:cubicBezTo>
                  <a:pt x="3853743" y="250959"/>
                  <a:pt x="3861191" y="249474"/>
                  <a:pt x="3864672" y="245118"/>
                </a:cubicBezTo>
                <a:close/>
                <a:moveTo>
                  <a:pt x="3886795" y="228658"/>
                </a:moveTo>
                <a:cubicBezTo>
                  <a:pt x="3884222" y="234414"/>
                  <a:pt x="3873928" y="234108"/>
                  <a:pt x="3869410" y="238416"/>
                </a:cubicBezTo>
                <a:cubicBezTo>
                  <a:pt x="3867904" y="239853"/>
                  <a:pt x="3867040" y="241800"/>
                  <a:pt x="3867317" y="244658"/>
                </a:cubicBezTo>
                <a:cubicBezTo>
                  <a:pt x="3875272" y="242006"/>
                  <a:pt x="3884287" y="240341"/>
                  <a:pt x="3890499" y="236307"/>
                </a:cubicBezTo>
                <a:cubicBezTo>
                  <a:pt x="3889666" y="233076"/>
                  <a:pt x="3889824" y="228786"/>
                  <a:pt x="3886795" y="228658"/>
                </a:cubicBezTo>
                <a:close/>
                <a:moveTo>
                  <a:pt x="3991310" y="177124"/>
                </a:moveTo>
                <a:cubicBezTo>
                  <a:pt x="3993153" y="185144"/>
                  <a:pt x="3963113" y="201719"/>
                  <a:pt x="3947747" y="196197"/>
                </a:cubicBezTo>
                <a:cubicBezTo>
                  <a:pt x="3955146" y="184270"/>
                  <a:pt x="3980431" y="186285"/>
                  <a:pt x="3991310" y="177124"/>
                </a:cubicBezTo>
                <a:close/>
                <a:moveTo>
                  <a:pt x="4056315" y="155438"/>
                </a:moveTo>
                <a:cubicBezTo>
                  <a:pt x="4057565" y="163844"/>
                  <a:pt x="4040353" y="164548"/>
                  <a:pt x="4038127" y="163061"/>
                </a:cubicBezTo>
                <a:cubicBezTo>
                  <a:pt x="4039868" y="157322"/>
                  <a:pt x="4047509" y="156129"/>
                  <a:pt x="4056315" y="155438"/>
                </a:cubicBezTo>
                <a:close/>
                <a:moveTo>
                  <a:pt x="5293078" y="155387"/>
                </a:moveTo>
                <a:cubicBezTo>
                  <a:pt x="5286430" y="155514"/>
                  <a:pt x="5281861" y="157225"/>
                  <a:pt x="5278417" y="159775"/>
                </a:cubicBezTo>
                <a:lnTo>
                  <a:pt x="5270620" y="169068"/>
                </a:lnTo>
                <a:lnTo>
                  <a:pt x="5270312" y="168914"/>
                </a:lnTo>
                <a:lnTo>
                  <a:pt x="5270504" y="169208"/>
                </a:lnTo>
                <a:lnTo>
                  <a:pt x="5270620" y="169068"/>
                </a:lnTo>
                <a:lnTo>
                  <a:pt x="5279047" y="173295"/>
                </a:lnTo>
                <a:cubicBezTo>
                  <a:pt x="5277831" y="162355"/>
                  <a:pt x="5280718" y="172630"/>
                  <a:pt x="5284529" y="172669"/>
                </a:cubicBezTo>
                <a:cubicBezTo>
                  <a:pt x="5286862" y="166545"/>
                  <a:pt x="5292293" y="162598"/>
                  <a:pt x="5293078" y="155387"/>
                </a:cubicBezTo>
                <a:close/>
                <a:moveTo>
                  <a:pt x="4125666" y="151455"/>
                </a:moveTo>
                <a:cubicBezTo>
                  <a:pt x="4004844" y="194728"/>
                  <a:pt x="3889820" y="243031"/>
                  <a:pt x="3784086" y="297871"/>
                </a:cubicBezTo>
                <a:cubicBezTo>
                  <a:pt x="3780796" y="302522"/>
                  <a:pt x="3777505" y="307172"/>
                  <a:pt x="3775086" y="312512"/>
                </a:cubicBezTo>
                <a:cubicBezTo>
                  <a:pt x="3746839" y="319546"/>
                  <a:pt x="3729520" y="334982"/>
                  <a:pt x="3712201" y="350418"/>
                </a:cubicBezTo>
                <a:cubicBezTo>
                  <a:pt x="3650779" y="381508"/>
                  <a:pt x="3604927" y="424277"/>
                  <a:pt x="3556174" y="465155"/>
                </a:cubicBezTo>
                <a:cubicBezTo>
                  <a:pt x="3552832" y="466487"/>
                  <a:pt x="3554137" y="471086"/>
                  <a:pt x="3556781" y="470626"/>
                </a:cubicBezTo>
                <a:cubicBezTo>
                  <a:pt x="3507890" y="500281"/>
                  <a:pt x="3478745" y="557751"/>
                  <a:pt x="3438573" y="585934"/>
                </a:cubicBezTo>
                <a:cubicBezTo>
                  <a:pt x="3504220" y="497219"/>
                  <a:pt x="3591970" y="407550"/>
                  <a:pt x="3703848" y="346625"/>
                </a:cubicBezTo>
                <a:lnTo>
                  <a:pt x="3703274" y="345741"/>
                </a:lnTo>
                <a:cubicBezTo>
                  <a:pt x="3742299" y="308669"/>
                  <a:pt x="3796411" y="283163"/>
                  <a:pt x="3845876" y="254393"/>
                </a:cubicBezTo>
                <a:cubicBezTo>
                  <a:pt x="3819650" y="249639"/>
                  <a:pt x="3776100" y="288812"/>
                  <a:pt x="3743850" y="302634"/>
                </a:cubicBezTo>
                <a:cubicBezTo>
                  <a:pt x="3739863" y="308155"/>
                  <a:pt x="3734712" y="313176"/>
                  <a:pt x="3732657" y="320376"/>
                </a:cubicBezTo>
                <a:cubicBezTo>
                  <a:pt x="3709911" y="318389"/>
                  <a:pt x="3693563" y="348278"/>
                  <a:pt x="3671097" y="347366"/>
                </a:cubicBezTo>
                <a:cubicBezTo>
                  <a:pt x="3703107" y="315686"/>
                  <a:pt x="3741605" y="295295"/>
                  <a:pt x="3783291" y="270737"/>
                </a:cubicBezTo>
                <a:cubicBezTo>
                  <a:pt x="3819163" y="249536"/>
                  <a:pt x="3880984" y="217767"/>
                  <a:pt x="3942491" y="201704"/>
                </a:cubicBezTo>
                <a:cubicBezTo>
                  <a:pt x="3937266" y="218923"/>
                  <a:pt x="3904305" y="213516"/>
                  <a:pt x="3891860" y="229976"/>
                </a:cubicBezTo>
                <a:cubicBezTo>
                  <a:pt x="3966190" y="212289"/>
                  <a:pt x="4040598" y="161036"/>
                  <a:pt x="4125666" y="151455"/>
                </a:cubicBezTo>
                <a:close/>
                <a:moveTo>
                  <a:pt x="4152173" y="143040"/>
                </a:moveTo>
                <a:cubicBezTo>
                  <a:pt x="4148691" y="147397"/>
                  <a:pt x="4140753" y="148783"/>
                  <a:pt x="4134176" y="150958"/>
                </a:cubicBezTo>
                <a:cubicBezTo>
                  <a:pt x="4133306" y="148486"/>
                  <a:pt x="4133640" y="146933"/>
                  <a:pt x="4134718" y="145952"/>
                </a:cubicBezTo>
                <a:cubicBezTo>
                  <a:pt x="4137951" y="143009"/>
                  <a:pt x="4147891" y="145194"/>
                  <a:pt x="4152173" y="143040"/>
                </a:cubicBezTo>
                <a:close/>
                <a:moveTo>
                  <a:pt x="4171726" y="139873"/>
                </a:moveTo>
                <a:cubicBezTo>
                  <a:pt x="4176997" y="139488"/>
                  <a:pt x="4182461" y="140129"/>
                  <a:pt x="4184349" y="141418"/>
                </a:cubicBezTo>
                <a:cubicBezTo>
                  <a:pt x="4177509" y="148373"/>
                  <a:pt x="4168720" y="147796"/>
                  <a:pt x="4160264" y="144489"/>
                </a:cubicBezTo>
                <a:cubicBezTo>
                  <a:pt x="4161378" y="141671"/>
                  <a:pt x="4166455" y="140259"/>
                  <a:pt x="4171726" y="139873"/>
                </a:cubicBezTo>
                <a:close/>
                <a:moveTo>
                  <a:pt x="4237517" y="134540"/>
                </a:moveTo>
                <a:cubicBezTo>
                  <a:pt x="4250327" y="134179"/>
                  <a:pt x="4261532" y="136539"/>
                  <a:pt x="4273141" y="138217"/>
                </a:cubicBezTo>
                <a:cubicBezTo>
                  <a:pt x="4264035" y="146227"/>
                  <a:pt x="4245434" y="141549"/>
                  <a:pt x="4237517" y="134540"/>
                </a:cubicBezTo>
                <a:close/>
                <a:moveTo>
                  <a:pt x="4064402" y="115407"/>
                </a:moveTo>
                <a:cubicBezTo>
                  <a:pt x="3973875" y="110099"/>
                  <a:pt x="3884156" y="144902"/>
                  <a:pt x="3815250" y="180014"/>
                </a:cubicBezTo>
                <a:cubicBezTo>
                  <a:pt x="3801499" y="191876"/>
                  <a:pt x="3769839" y="212437"/>
                  <a:pt x="3753692" y="207003"/>
                </a:cubicBezTo>
                <a:cubicBezTo>
                  <a:pt x="3754019" y="218522"/>
                  <a:pt x="3738635" y="221390"/>
                  <a:pt x="3731533" y="226002"/>
                </a:cubicBezTo>
                <a:cubicBezTo>
                  <a:pt x="3670284" y="265778"/>
                  <a:pt x="3598978" y="297839"/>
                  <a:pt x="3554676" y="348813"/>
                </a:cubicBezTo>
                <a:cubicBezTo>
                  <a:pt x="3525314" y="365788"/>
                  <a:pt x="3504356" y="389872"/>
                  <a:pt x="3484563" y="414456"/>
                </a:cubicBezTo>
                <a:cubicBezTo>
                  <a:pt x="3480125" y="417338"/>
                  <a:pt x="3478679" y="422885"/>
                  <a:pt x="3469212" y="421910"/>
                </a:cubicBezTo>
                <a:cubicBezTo>
                  <a:pt x="3471071" y="435785"/>
                  <a:pt x="3462178" y="435695"/>
                  <a:pt x="3463917" y="444201"/>
                </a:cubicBezTo>
                <a:cubicBezTo>
                  <a:pt x="3426131" y="462456"/>
                  <a:pt x="3415421" y="494547"/>
                  <a:pt x="3384350" y="521847"/>
                </a:cubicBezTo>
                <a:cubicBezTo>
                  <a:pt x="3394636" y="520195"/>
                  <a:pt x="3385690" y="523910"/>
                  <a:pt x="3388056" y="529496"/>
                </a:cubicBezTo>
                <a:cubicBezTo>
                  <a:pt x="3382608" y="534710"/>
                  <a:pt x="3374062" y="537745"/>
                  <a:pt x="3367935" y="542562"/>
                </a:cubicBezTo>
                <a:cubicBezTo>
                  <a:pt x="3376283" y="567724"/>
                  <a:pt x="3346678" y="581084"/>
                  <a:pt x="3345091" y="596778"/>
                </a:cubicBezTo>
                <a:cubicBezTo>
                  <a:pt x="3353250" y="607399"/>
                  <a:pt x="3363174" y="589643"/>
                  <a:pt x="3371978" y="596075"/>
                </a:cubicBezTo>
                <a:cubicBezTo>
                  <a:pt x="3364425" y="598048"/>
                  <a:pt x="3364649" y="610052"/>
                  <a:pt x="3350272" y="617712"/>
                </a:cubicBezTo>
                <a:cubicBezTo>
                  <a:pt x="3353784" y="632190"/>
                  <a:pt x="3333490" y="643693"/>
                  <a:pt x="3320173" y="659462"/>
                </a:cubicBezTo>
                <a:cubicBezTo>
                  <a:pt x="3308650" y="672811"/>
                  <a:pt x="3305149" y="685558"/>
                  <a:pt x="3297595" y="694654"/>
                </a:cubicBezTo>
                <a:cubicBezTo>
                  <a:pt x="3293521" y="699394"/>
                  <a:pt x="3290423" y="697216"/>
                  <a:pt x="3285340" y="704287"/>
                </a:cubicBezTo>
                <a:cubicBezTo>
                  <a:pt x="3286037" y="703416"/>
                  <a:pt x="3292494" y="702994"/>
                  <a:pt x="3288438" y="706466"/>
                </a:cubicBezTo>
                <a:cubicBezTo>
                  <a:pt x="3280430" y="712923"/>
                  <a:pt x="3271365" y="711268"/>
                  <a:pt x="3262575" y="717815"/>
                </a:cubicBezTo>
                <a:cubicBezTo>
                  <a:pt x="3248354" y="728307"/>
                  <a:pt x="3239822" y="751443"/>
                  <a:pt x="3225252" y="765932"/>
                </a:cubicBezTo>
                <a:cubicBezTo>
                  <a:pt x="3218708" y="772697"/>
                  <a:pt x="3209310" y="773770"/>
                  <a:pt x="3202679" y="779754"/>
                </a:cubicBezTo>
                <a:cubicBezTo>
                  <a:pt x="3180398" y="800507"/>
                  <a:pt x="3171375" y="837788"/>
                  <a:pt x="3141005" y="849969"/>
                </a:cubicBezTo>
                <a:cubicBezTo>
                  <a:pt x="3138945" y="871414"/>
                  <a:pt x="3125504" y="903187"/>
                  <a:pt x="3094526" y="909898"/>
                </a:cubicBezTo>
                <a:cubicBezTo>
                  <a:pt x="3098473" y="921159"/>
                  <a:pt x="3090432" y="923029"/>
                  <a:pt x="3088778" y="929550"/>
                </a:cubicBezTo>
                <a:cubicBezTo>
                  <a:pt x="3033062" y="972017"/>
                  <a:pt x="2968350" y="1007756"/>
                  <a:pt x="2878792" y="1024021"/>
                </a:cubicBezTo>
                <a:cubicBezTo>
                  <a:pt x="2868472" y="1028210"/>
                  <a:pt x="2866467" y="1038728"/>
                  <a:pt x="2856634" y="1043019"/>
                </a:cubicBezTo>
                <a:cubicBezTo>
                  <a:pt x="2778875" y="1061258"/>
                  <a:pt x="2721078" y="1070722"/>
                  <a:pt x="2634027" y="1082427"/>
                </a:cubicBezTo>
                <a:cubicBezTo>
                  <a:pt x="2625848" y="1087321"/>
                  <a:pt x="2617475" y="1091920"/>
                  <a:pt x="2605814" y="1094045"/>
                </a:cubicBezTo>
                <a:cubicBezTo>
                  <a:pt x="2603850" y="1087780"/>
                  <a:pt x="2609714" y="1087742"/>
                  <a:pt x="2606688" y="1080491"/>
                </a:cubicBezTo>
                <a:cubicBezTo>
                  <a:pt x="2585370" y="1081347"/>
                  <a:pt x="2545705" y="1101241"/>
                  <a:pt x="2531664" y="1084803"/>
                </a:cubicBezTo>
                <a:cubicBezTo>
                  <a:pt x="2540402" y="1082062"/>
                  <a:pt x="2557072" y="1085062"/>
                  <a:pt x="2560781" y="1078464"/>
                </a:cubicBezTo>
                <a:cubicBezTo>
                  <a:pt x="2496425" y="1074591"/>
                  <a:pt x="2460826" y="1125361"/>
                  <a:pt x="2407782" y="1130481"/>
                </a:cubicBezTo>
                <a:cubicBezTo>
                  <a:pt x="2421622" y="1105155"/>
                  <a:pt x="2452512" y="1104786"/>
                  <a:pt x="2471991" y="1081662"/>
                </a:cubicBezTo>
                <a:cubicBezTo>
                  <a:pt x="2431268" y="1086322"/>
                  <a:pt x="2415113" y="1109382"/>
                  <a:pt x="2394016" y="1129366"/>
                </a:cubicBezTo>
                <a:cubicBezTo>
                  <a:pt x="2391734" y="1138808"/>
                  <a:pt x="2409833" y="1137528"/>
                  <a:pt x="2403620" y="1141563"/>
                </a:cubicBezTo>
                <a:cubicBezTo>
                  <a:pt x="2369753" y="1145123"/>
                  <a:pt x="2370895" y="1175384"/>
                  <a:pt x="2347085" y="1186656"/>
                </a:cubicBezTo>
                <a:cubicBezTo>
                  <a:pt x="2351971" y="1207782"/>
                  <a:pt x="2340604" y="1216839"/>
                  <a:pt x="2336495" y="1231239"/>
                </a:cubicBezTo>
                <a:cubicBezTo>
                  <a:pt x="2317243" y="1244997"/>
                  <a:pt x="2306884" y="1265969"/>
                  <a:pt x="2283213" y="1281341"/>
                </a:cubicBezTo>
                <a:cubicBezTo>
                  <a:pt x="2274093" y="1283493"/>
                  <a:pt x="2293584" y="1287593"/>
                  <a:pt x="2284273" y="1289451"/>
                </a:cubicBezTo>
                <a:cubicBezTo>
                  <a:pt x="2264084" y="1300467"/>
                  <a:pt x="2257223" y="1315814"/>
                  <a:pt x="2241469" y="1338195"/>
                </a:cubicBezTo>
                <a:cubicBezTo>
                  <a:pt x="2254950" y="1331746"/>
                  <a:pt x="2266332" y="1323201"/>
                  <a:pt x="2277937" y="1316293"/>
                </a:cubicBezTo>
                <a:lnTo>
                  <a:pt x="2294884" y="1310876"/>
                </a:lnTo>
                <a:lnTo>
                  <a:pt x="2295387" y="1315958"/>
                </a:lnTo>
                <a:cubicBezTo>
                  <a:pt x="2295457" y="1318008"/>
                  <a:pt x="2295091" y="1319711"/>
                  <a:pt x="2293420" y="1320377"/>
                </a:cubicBezTo>
                <a:cubicBezTo>
                  <a:pt x="2268079" y="1329294"/>
                  <a:pt x="2253371" y="1346806"/>
                  <a:pt x="2227543" y="1355618"/>
                </a:cubicBezTo>
                <a:cubicBezTo>
                  <a:pt x="2227993" y="1365380"/>
                  <a:pt x="2219256" y="1368122"/>
                  <a:pt x="2216609" y="1375706"/>
                </a:cubicBezTo>
                <a:cubicBezTo>
                  <a:pt x="2205472" y="1375398"/>
                  <a:pt x="2206618" y="1384289"/>
                  <a:pt x="2195776" y="1383788"/>
                </a:cubicBezTo>
                <a:cubicBezTo>
                  <a:pt x="2168183" y="1420977"/>
                  <a:pt x="2119226" y="1441460"/>
                  <a:pt x="2109137" y="1492003"/>
                </a:cubicBezTo>
                <a:cubicBezTo>
                  <a:pt x="2103446" y="1497166"/>
                  <a:pt x="2098702" y="1502655"/>
                  <a:pt x="2095910" y="1508396"/>
                </a:cubicBezTo>
                <a:cubicBezTo>
                  <a:pt x="2093118" y="1514137"/>
                  <a:pt x="2092276" y="1520129"/>
                  <a:pt x="2094389" y="1526298"/>
                </a:cubicBezTo>
                <a:cubicBezTo>
                  <a:pt x="2113935" y="1512347"/>
                  <a:pt x="2141580" y="1478474"/>
                  <a:pt x="2158449" y="1453275"/>
                </a:cubicBezTo>
                <a:cubicBezTo>
                  <a:pt x="2230650" y="1392143"/>
                  <a:pt x="2298499" y="1327553"/>
                  <a:pt x="2388588" y="1280361"/>
                </a:cubicBezTo>
                <a:cubicBezTo>
                  <a:pt x="2410102" y="1258429"/>
                  <a:pt x="2463589" y="1221599"/>
                  <a:pt x="2507133" y="1210917"/>
                </a:cubicBezTo>
                <a:cubicBezTo>
                  <a:pt x="2406950" y="1267179"/>
                  <a:pt x="2320791" y="1334024"/>
                  <a:pt x="2233275" y="1400074"/>
                </a:cubicBezTo>
                <a:cubicBezTo>
                  <a:pt x="2216807" y="1424594"/>
                  <a:pt x="2196058" y="1440581"/>
                  <a:pt x="2172318" y="1453904"/>
                </a:cubicBezTo>
                <a:cubicBezTo>
                  <a:pt x="2168745" y="1478847"/>
                  <a:pt x="2143997" y="1487377"/>
                  <a:pt x="2129809" y="1502458"/>
                </a:cubicBezTo>
                <a:cubicBezTo>
                  <a:pt x="2118199" y="1515025"/>
                  <a:pt x="2114157" y="1531475"/>
                  <a:pt x="2101939" y="1538572"/>
                </a:cubicBezTo>
                <a:cubicBezTo>
                  <a:pt x="2106638" y="1538034"/>
                  <a:pt x="2109056" y="1539815"/>
                  <a:pt x="2110675" y="1542954"/>
                </a:cubicBezTo>
                <a:cubicBezTo>
                  <a:pt x="2106272" y="1543300"/>
                  <a:pt x="2101764" y="1544132"/>
                  <a:pt x="2097361" y="1544478"/>
                </a:cubicBezTo>
                <a:cubicBezTo>
                  <a:pt x="2095738" y="1562708"/>
                  <a:pt x="2104909" y="1563874"/>
                  <a:pt x="2093386" y="1577223"/>
                </a:cubicBezTo>
                <a:cubicBezTo>
                  <a:pt x="2109849" y="1574073"/>
                  <a:pt x="2125358" y="1562325"/>
                  <a:pt x="2122768" y="1551858"/>
                </a:cubicBezTo>
                <a:cubicBezTo>
                  <a:pt x="2149845" y="1551450"/>
                  <a:pt x="2163129" y="1531094"/>
                  <a:pt x="2183910" y="1519692"/>
                </a:cubicBezTo>
                <a:cubicBezTo>
                  <a:pt x="2189914" y="1516631"/>
                  <a:pt x="2197816" y="1517784"/>
                  <a:pt x="2204901" y="1514438"/>
                </a:cubicBezTo>
                <a:cubicBezTo>
                  <a:pt x="2211095" y="1511672"/>
                  <a:pt x="2216284" y="1504114"/>
                  <a:pt x="2222183" y="1501539"/>
                </a:cubicBezTo>
                <a:cubicBezTo>
                  <a:pt x="2368294" y="1438914"/>
                  <a:pt x="2564688" y="1421975"/>
                  <a:pt x="2692847" y="1476162"/>
                </a:cubicBezTo>
                <a:cubicBezTo>
                  <a:pt x="2739082" y="1489707"/>
                  <a:pt x="2778235" y="1506594"/>
                  <a:pt x="2831731" y="1504111"/>
                </a:cubicBezTo>
                <a:cubicBezTo>
                  <a:pt x="2889822" y="1501578"/>
                  <a:pt x="2949761" y="1485695"/>
                  <a:pt x="2998490" y="1474578"/>
                </a:cubicBezTo>
                <a:cubicBezTo>
                  <a:pt x="3048003" y="1463371"/>
                  <a:pt x="3085757" y="1433407"/>
                  <a:pt x="3124602" y="1423263"/>
                </a:cubicBezTo>
                <a:cubicBezTo>
                  <a:pt x="3135097" y="1420637"/>
                  <a:pt x="3161185" y="1414169"/>
                  <a:pt x="3163322" y="1429120"/>
                </a:cubicBezTo>
                <a:cubicBezTo>
                  <a:pt x="3128482" y="1425351"/>
                  <a:pt x="3104444" y="1445989"/>
                  <a:pt x="3077520" y="1456351"/>
                </a:cubicBezTo>
                <a:cubicBezTo>
                  <a:pt x="3151138" y="1440803"/>
                  <a:pt x="3216800" y="1427906"/>
                  <a:pt x="3278952" y="1400531"/>
                </a:cubicBezTo>
                <a:cubicBezTo>
                  <a:pt x="3182065" y="1423652"/>
                  <a:pt x="3083644" y="1388695"/>
                  <a:pt x="2983629" y="1397927"/>
                </a:cubicBezTo>
                <a:cubicBezTo>
                  <a:pt x="2932742" y="1402485"/>
                  <a:pt x="2877203" y="1432268"/>
                  <a:pt x="2838274" y="1427384"/>
                </a:cubicBezTo>
                <a:cubicBezTo>
                  <a:pt x="2855330" y="1423850"/>
                  <a:pt x="2867131" y="1411577"/>
                  <a:pt x="2885543" y="1415960"/>
                </a:cubicBezTo>
                <a:cubicBezTo>
                  <a:pt x="2897797" y="1406326"/>
                  <a:pt x="2917342" y="1399499"/>
                  <a:pt x="2934588" y="1396258"/>
                </a:cubicBezTo>
                <a:cubicBezTo>
                  <a:pt x="2995047" y="1385065"/>
                  <a:pt x="3071184" y="1385056"/>
                  <a:pt x="3118969" y="1399690"/>
                </a:cubicBezTo>
                <a:cubicBezTo>
                  <a:pt x="3203615" y="1399183"/>
                  <a:pt x="3286592" y="1392218"/>
                  <a:pt x="3372771" y="1394068"/>
                </a:cubicBezTo>
                <a:cubicBezTo>
                  <a:pt x="3375575" y="1382192"/>
                  <a:pt x="3412244" y="1381002"/>
                  <a:pt x="3428167" y="1381555"/>
                </a:cubicBezTo>
                <a:cubicBezTo>
                  <a:pt x="3411910" y="1390854"/>
                  <a:pt x="3397360" y="1396953"/>
                  <a:pt x="3384760" y="1403459"/>
                </a:cubicBezTo>
                <a:cubicBezTo>
                  <a:pt x="3444883" y="1416364"/>
                  <a:pt x="3521262" y="1419969"/>
                  <a:pt x="3588347" y="1431284"/>
                </a:cubicBezTo>
                <a:cubicBezTo>
                  <a:pt x="3626666" y="1437821"/>
                  <a:pt x="3659611" y="1430251"/>
                  <a:pt x="3701223" y="1425014"/>
                </a:cubicBezTo>
                <a:cubicBezTo>
                  <a:pt x="3746749" y="1419328"/>
                  <a:pt x="3793577" y="1432488"/>
                  <a:pt x="3839505" y="1426124"/>
                </a:cubicBezTo>
                <a:cubicBezTo>
                  <a:pt x="3895125" y="1418491"/>
                  <a:pt x="3942691" y="1399751"/>
                  <a:pt x="3996660" y="1384393"/>
                </a:cubicBezTo>
                <a:cubicBezTo>
                  <a:pt x="4006058" y="1383319"/>
                  <a:pt x="4007587" y="1392797"/>
                  <a:pt x="4018969" y="1389596"/>
                </a:cubicBezTo>
                <a:cubicBezTo>
                  <a:pt x="4066467" y="1368806"/>
                  <a:pt x="4124352" y="1353000"/>
                  <a:pt x="4171282" y="1372797"/>
                </a:cubicBezTo>
                <a:cubicBezTo>
                  <a:pt x="4182315" y="1373592"/>
                  <a:pt x="4174400" y="1359459"/>
                  <a:pt x="4185728" y="1360063"/>
                </a:cubicBezTo>
                <a:cubicBezTo>
                  <a:pt x="4207502" y="1354723"/>
                  <a:pt x="4226178" y="1340080"/>
                  <a:pt x="4250126" y="1332908"/>
                </a:cubicBezTo>
                <a:cubicBezTo>
                  <a:pt x="4284376" y="1322813"/>
                  <a:pt x="4318922" y="1319651"/>
                  <a:pt x="4343603" y="1301947"/>
                </a:cubicBezTo>
                <a:cubicBezTo>
                  <a:pt x="4371051" y="1282027"/>
                  <a:pt x="4383310" y="1251024"/>
                  <a:pt x="4419615" y="1240855"/>
                </a:cubicBezTo>
                <a:cubicBezTo>
                  <a:pt x="4424838" y="1223637"/>
                  <a:pt x="4456879" y="1217912"/>
                  <a:pt x="4455611" y="1203653"/>
                </a:cubicBezTo>
                <a:cubicBezTo>
                  <a:pt x="4480969" y="1193469"/>
                  <a:pt x="4490339" y="1166438"/>
                  <a:pt x="4507989" y="1148272"/>
                </a:cubicBezTo>
                <a:cubicBezTo>
                  <a:pt x="4536641" y="1119192"/>
                  <a:pt x="4572042" y="1096620"/>
                  <a:pt x="4606609" y="1070821"/>
                </a:cubicBezTo>
                <a:cubicBezTo>
                  <a:pt x="4609330" y="1051040"/>
                  <a:pt x="4631867" y="1046878"/>
                  <a:pt x="4639510" y="1031440"/>
                </a:cubicBezTo>
                <a:cubicBezTo>
                  <a:pt x="4577691" y="1048962"/>
                  <a:pt x="4519248" y="1069739"/>
                  <a:pt x="4467454" y="1083265"/>
                </a:cubicBezTo>
                <a:cubicBezTo>
                  <a:pt x="4479914" y="1086904"/>
                  <a:pt x="4498049" y="1083087"/>
                  <a:pt x="4508821" y="1088661"/>
                </a:cubicBezTo>
                <a:cubicBezTo>
                  <a:pt x="4494164" y="1102368"/>
                  <a:pt x="4464949" y="1087826"/>
                  <a:pt x="4451949" y="1087889"/>
                </a:cubicBezTo>
                <a:cubicBezTo>
                  <a:pt x="4445787" y="1088119"/>
                  <a:pt x="4440409" y="1095383"/>
                  <a:pt x="4433952" y="1095805"/>
                </a:cubicBezTo>
                <a:cubicBezTo>
                  <a:pt x="4424171" y="1096292"/>
                  <a:pt x="4413400" y="1090719"/>
                  <a:pt x="4403811" y="1091498"/>
                </a:cubicBezTo>
                <a:cubicBezTo>
                  <a:pt x="4316555" y="1097054"/>
                  <a:pt x="4219404" y="1124951"/>
                  <a:pt x="4113857" y="1131492"/>
                </a:cubicBezTo>
                <a:cubicBezTo>
                  <a:pt x="4103554" y="1134412"/>
                  <a:pt x="4124766" y="1134041"/>
                  <a:pt x="4114464" y="1136963"/>
                </a:cubicBezTo>
                <a:cubicBezTo>
                  <a:pt x="4046780" y="1154522"/>
                  <a:pt x="3984755" y="1165896"/>
                  <a:pt x="3925130" y="1180318"/>
                </a:cubicBezTo>
                <a:cubicBezTo>
                  <a:pt x="3840304" y="1200630"/>
                  <a:pt x="3758538" y="1239906"/>
                  <a:pt x="3670791" y="1245358"/>
                </a:cubicBezTo>
                <a:cubicBezTo>
                  <a:pt x="3799043" y="1201872"/>
                  <a:pt x="3937575" y="1170979"/>
                  <a:pt x="4081227" y="1130478"/>
                </a:cubicBezTo>
                <a:cubicBezTo>
                  <a:pt x="3990643" y="1136097"/>
                  <a:pt x="3865426" y="1158342"/>
                  <a:pt x="3814452" y="1162118"/>
                </a:cubicBezTo>
                <a:cubicBezTo>
                  <a:pt x="3995418" y="1109116"/>
                  <a:pt x="4211521" y="1122529"/>
                  <a:pt x="4423932" y="1078433"/>
                </a:cubicBezTo>
                <a:cubicBezTo>
                  <a:pt x="4514796" y="1059644"/>
                  <a:pt x="4598805" y="1034833"/>
                  <a:pt x="4671312" y="1000734"/>
                </a:cubicBezTo>
                <a:cubicBezTo>
                  <a:pt x="4688877" y="974664"/>
                  <a:pt x="4726173" y="963430"/>
                  <a:pt x="4747324" y="939641"/>
                </a:cubicBezTo>
                <a:cubicBezTo>
                  <a:pt x="4813041" y="915816"/>
                  <a:pt x="4870127" y="894244"/>
                  <a:pt x="4908720" y="846139"/>
                </a:cubicBezTo>
                <a:cubicBezTo>
                  <a:pt x="4904632" y="837902"/>
                  <a:pt x="4908530" y="838722"/>
                  <a:pt x="4904406" y="833022"/>
                </a:cubicBezTo>
                <a:cubicBezTo>
                  <a:pt x="4919393" y="823708"/>
                  <a:pt x="4927418" y="808860"/>
                  <a:pt x="4925770" y="786889"/>
                </a:cubicBezTo>
                <a:cubicBezTo>
                  <a:pt x="4956288" y="743191"/>
                  <a:pt x="4996375" y="707104"/>
                  <a:pt x="5017704" y="656385"/>
                </a:cubicBezTo>
                <a:cubicBezTo>
                  <a:pt x="4955502" y="680441"/>
                  <a:pt x="4895874" y="709110"/>
                  <a:pt x="4826327" y="727041"/>
                </a:cubicBezTo>
                <a:cubicBezTo>
                  <a:pt x="4795923" y="734636"/>
                  <a:pt x="4757638" y="732686"/>
                  <a:pt x="4727634" y="739603"/>
                </a:cubicBezTo>
                <a:cubicBezTo>
                  <a:pt x="4718811" y="741562"/>
                  <a:pt x="4710891" y="748800"/>
                  <a:pt x="4702067" y="750760"/>
                </a:cubicBezTo>
                <a:cubicBezTo>
                  <a:pt x="4608905" y="773136"/>
                  <a:pt x="4499756" y="771542"/>
                  <a:pt x="4405309" y="780926"/>
                </a:cubicBezTo>
                <a:cubicBezTo>
                  <a:pt x="4451206" y="755729"/>
                  <a:pt x="4537467" y="772606"/>
                  <a:pt x="4596607" y="750959"/>
                </a:cubicBezTo>
                <a:cubicBezTo>
                  <a:pt x="4671038" y="747031"/>
                  <a:pt x="4756264" y="733162"/>
                  <a:pt x="4835137" y="712103"/>
                </a:cubicBezTo>
                <a:cubicBezTo>
                  <a:pt x="4915681" y="690380"/>
                  <a:pt x="4977087" y="653436"/>
                  <a:pt x="5043189" y="623078"/>
                </a:cubicBezTo>
                <a:cubicBezTo>
                  <a:pt x="5062665" y="614199"/>
                  <a:pt x="5071668" y="585310"/>
                  <a:pt x="5085698" y="574525"/>
                </a:cubicBezTo>
                <a:cubicBezTo>
                  <a:pt x="5107173" y="569375"/>
                  <a:pt x="5112504" y="551671"/>
                  <a:pt x="5121695" y="537323"/>
                </a:cubicBezTo>
                <a:cubicBezTo>
                  <a:pt x="4928977" y="613039"/>
                  <a:pt x="4663566" y="624105"/>
                  <a:pt x="4439728" y="646716"/>
                </a:cubicBezTo>
                <a:cubicBezTo>
                  <a:pt x="4415555" y="649008"/>
                  <a:pt x="4393503" y="660396"/>
                  <a:pt x="4369542" y="647468"/>
                </a:cubicBezTo>
                <a:cubicBezTo>
                  <a:pt x="4531079" y="628030"/>
                  <a:pt x="4703282" y="614652"/>
                  <a:pt x="4841951" y="594983"/>
                </a:cubicBezTo>
                <a:cubicBezTo>
                  <a:pt x="4946249" y="580038"/>
                  <a:pt x="5041274" y="550167"/>
                  <a:pt x="5120636" y="529214"/>
                </a:cubicBezTo>
                <a:cubicBezTo>
                  <a:pt x="5168255" y="499545"/>
                  <a:pt x="5240556" y="459294"/>
                  <a:pt x="5271214" y="412574"/>
                </a:cubicBezTo>
                <a:cubicBezTo>
                  <a:pt x="5261608" y="407499"/>
                  <a:pt x="5250732" y="409536"/>
                  <a:pt x="5248031" y="420925"/>
                </a:cubicBezTo>
                <a:cubicBezTo>
                  <a:pt x="5229200" y="425612"/>
                  <a:pt x="5219366" y="437028"/>
                  <a:pt x="5198986" y="440625"/>
                </a:cubicBezTo>
                <a:cubicBezTo>
                  <a:pt x="5077521" y="509138"/>
                  <a:pt x="4896663" y="547408"/>
                  <a:pt x="4728815" y="561439"/>
                </a:cubicBezTo>
                <a:lnTo>
                  <a:pt x="4618267" y="565684"/>
                </a:lnTo>
                <a:lnTo>
                  <a:pt x="4752199" y="552800"/>
                </a:lnTo>
                <a:cubicBezTo>
                  <a:pt x="4898536" y="533492"/>
                  <a:pt x="5047886" y="498323"/>
                  <a:pt x="5165012" y="451796"/>
                </a:cubicBezTo>
                <a:cubicBezTo>
                  <a:pt x="5199894" y="424535"/>
                  <a:pt x="5248800" y="407857"/>
                  <a:pt x="5289197" y="384556"/>
                </a:cubicBezTo>
                <a:cubicBezTo>
                  <a:pt x="5294159" y="372117"/>
                  <a:pt x="5291098" y="367401"/>
                  <a:pt x="5285497" y="355538"/>
                </a:cubicBezTo>
                <a:cubicBezTo>
                  <a:pt x="5160497" y="411158"/>
                  <a:pt x="4985193" y="443728"/>
                  <a:pt x="4828931" y="449265"/>
                </a:cubicBezTo>
                <a:cubicBezTo>
                  <a:pt x="4980480" y="424164"/>
                  <a:pt x="5177275" y="406547"/>
                  <a:pt x="5288408" y="336053"/>
                </a:cubicBezTo>
                <a:cubicBezTo>
                  <a:pt x="5287317" y="309109"/>
                  <a:pt x="5286431" y="302562"/>
                  <a:pt x="5283756" y="277068"/>
                </a:cubicBezTo>
                <a:cubicBezTo>
                  <a:pt x="5260105" y="284049"/>
                  <a:pt x="5240890" y="295271"/>
                  <a:pt x="5214783" y="310130"/>
                </a:cubicBezTo>
                <a:cubicBezTo>
                  <a:pt x="5144191" y="340053"/>
                  <a:pt x="5040256" y="363980"/>
                  <a:pt x="4950124" y="379361"/>
                </a:cubicBezTo>
                <a:cubicBezTo>
                  <a:pt x="4932684" y="382307"/>
                  <a:pt x="4909015" y="390556"/>
                  <a:pt x="4893703" y="381228"/>
                </a:cubicBezTo>
                <a:cubicBezTo>
                  <a:pt x="5017110" y="362672"/>
                  <a:pt x="5130044" y="331226"/>
                  <a:pt x="5234295" y="291594"/>
                </a:cubicBezTo>
                <a:cubicBezTo>
                  <a:pt x="5243678" y="277539"/>
                  <a:pt x="5266216" y="273378"/>
                  <a:pt x="5273285" y="257057"/>
                </a:cubicBezTo>
                <a:cubicBezTo>
                  <a:pt x="5268412" y="256031"/>
                  <a:pt x="5258160" y="262269"/>
                  <a:pt x="5256874" y="256402"/>
                </a:cubicBezTo>
                <a:cubicBezTo>
                  <a:pt x="5271371" y="254110"/>
                  <a:pt x="5280944" y="247473"/>
                  <a:pt x="5275327" y="229755"/>
                </a:cubicBezTo>
                <a:cubicBezTo>
                  <a:pt x="5243029" y="226012"/>
                  <a:pt x="5211659" y="267750"/>
                  <a:pt x="5165439" y="260060"/>
                </a:cubicBezTo>
                <a:cubicBezTo>
                  <a:pt x="5201206" y="246470"/>
                  <a:pt x="5218419" y="231520"/>
                  <a:pt x="5262887" y="217725"/>
                </a:cubicBezTo>
                <a:cubicBezTo>
                  <a:pt x="5272758" y="203774"/>
                  <a:pt x="5281636" y="190886"/>
                  <a:pt x="5279377" y="177690"/>
                </a:cubicBezTo>
                <a:cubicBezTo>
                  <a:pt x="5236617" y="181159"/>
                  <a:pt x="5205822" y="223781"/>
                  <a:pt x="5147366" y="224457"/>
                </a:cubicBezTo>
                <a:cubicBezTo>
                  <a:pt x="5114423" y="224903"/>
                  <a:pt x="5068065" y="213114"/>
                  <a:pt x="5024435" y="215892"/>
                </a:cubicBezTo>
                <a:cubicBezTo>
                  <a:pt x="4969755" y="219142"/>
                  <a:pt x="4927677" y="215887"/>
                  <a:pt x="4902829" y="196412"/>
                </a:cubicBezTo>
                <a:cubicBezTo>
                  <a:pt x="4892909" y="199922"/>
                  <a:pt x="4889656" y="194911"/>
                  <a:pt x="4881129" y="196679"/>
                </a:cubicBezTo>
                <a:cubicBezTo>
                  <a:pt x="4722117" y="133203"/>
                  <a:pt x="4498179" y="134932"/>
                  <a:pt x="4294727" y="118329"/>
                </a:cubicBezTo>
                <a:cubicBezTo>
                  <a:pt x="4223168" y="112432"/>
                  <a:pt x="4139598" y="119781"/>
                  <a:pt x="4064402" y="115407"/>
                </a:cubicBezTo>
                <a:close/>
                <a:moveTo>
                  <a:pt x="5366281" y="43330"/>
                </a:moveTo>
                <a:cubicBezTo>
                  <a:pt x="5342191" y="67772"/>
                  <a:pt x="5345052" y="114931"/>
                  <a:pt x="5313790" y="141936"/>
                </a:cubicBezTo>
                <a:cubicBezTo>
                  <a:pt x="5314120" y="146330"/>
                  <a:pt x="5314937" y="150827"/>
                  <a:pt x="5315266" y="155221"/>
                </a:cubicBezTo>
                <a:cubicBezTo>
                  <a:pt x="5294362" y="168377"/>
                  <a:pt x="5298688" y="201597"/>
                  <a:pt x="5285615" y="220980"/>
                </a:cubicBezTo>
                <a:cubicBezTo>
                  <a:pt x="5286912" y="254072"/>
                  <a:pt x="5304515" y="288305"/>
                  <a:pt x="5302435" y="332389"/>
                </a:cubicBezTo>
                <a:cubicBezTo>
                  <a:pt x="5310598" y="328764"/>
                  <a:pt x="5307305" y="340537"/>
                  <a:pt x="5311587" y="341946"/>
                </a:cubicBezTo>
                <a:cubicBezTo>
                  <a:pt x="5301485" y="372386"/>
                  <a:pt x="5305947" y="416828"/>
                  <a:pt x="5275927" y="425013"/>
                </a:cubicBezTo>
                <a:cubicBezTo>
                  <a:pt x="5275838" y="431355"/>
                  <a:pt x="5277543" y="435276"/>
                  <a:pt x="5280238" y="438133"/>
                </a:cubicBezTo>
                <a:cubicBezTo>
                  <a:pt x="5271971" y="449368"/>
                  <a:pt x="5236708" y="461793"/>
                  <a:pt x="5246731" y="472043"/>
                </a:cubicBezTo>
                <a:cubicBezTo>
                  <a:pt x="5220611" y="473924"/>
                  <a:pt x="5223196" y="498638"/>
                  <a:pt x="5193108" y="497650"/>
                </a:cubicBezTo>
                <a:cubicBezTo>
                  <a:pt x="5193524" y="502826"/>
                  <a:pt x="5197039" y="503056"/>
                  <a:pt x="5197264" y="507937"/>
                </a:cubicBezTo>
                <a:cubicBezTo>
                  <a:pt x="5149681" y="527946"/>
                  <a:pt x="5123463" y="564662"/>
                  <a:pt x="5085936" y="592383"/>
                </a:cubicBezTo>
                <a:cubicBezTo>
                  <a:pt x="5093956" y="606028"/>
                  <a:pt x="5072062" y="613124"/>
                  <a:pt x="5062646" y="622591"/>
                </a:cubicBezTo>
                <a:cubicBezTo>
                  <a:pt x="5042732" y="641807"/>
                  <a:pt x="5028021" y="666442"/>
                  <a:pt x="5022518" y="689708"/>
                </a:cubicBezTo>
                <a:cubicBezTo>
                  <a:pt x="5002938" y="691948"/>
                  <a:pt x="5013619" y="718110"/>
                  <a:pt x="4994039" y="720350"/>
                </a:cubicBezTo>
                <a:cubicBezTo>
                  <a:pt x="4988081" y="748100"/>
                  <a:pt x="4956702" y="755490"/>
                  <a:pt x="4947264" y="780472"/>
                </a:cubicBezTo>
                <a:cubicBezTo>
                  <a:pt x="4947873" y="785942"/>
                  <a:pt x="4948585" y="790925"/>
                  <a:pt x="4949192" y="796396"/>
                </a:cubicBezTo>
                <a:cubicBezTo>
                  <a:pt x="4921884" y="813293"/>
                  <a:pt x="4939769" y="841479"/>
                  <a:pt x="4910998" y="858068"/>
                </a:cubicBezTo>
                <a:cubicBezTo>
                  <a:pt x="4910926" y="863141"/>
                  <a:pt x="4914928" y="863474"/>
                  <a:pt x="4915154" y="868355"/>
                </a:cubicBezTo>
                <a:cubicBezTo>
                  <a:pt x="4907130" y="876080"/>
                  <a:pt x="4899401" y="883612"/>
                  <a:pt x="4884904" y="885905"/>
                </a:cubicBezTo>
                <a:cubicBezTo>
                  <a:pt x="4882117" y="896513"/>
                  <a:pt x="4892665" y="890082"/>
                  <a:pt x="4891862" y="898564"/>
                </a:cubicBezTo>
                <a:cubicBezTo>
                  <a:pt x="4874458" y="906095"/>
                  <a:pt x="4863439" y="918278"/>
                  <a:pt x="4837526" y="919186"/>
                </a:cubicBezTo>
                <a:cubicBezTo>
                  <a:pt x="4812080" y="935711"/>
                  <a:pt x="4773772" y="956400"/>
                  <a:pt x="4735656" y="970259"/>
                </a:cubicBezTo>
                <a:cubicBezTo>
                  <a:pt x="4735882" y="975141"/>
                  <a:pt x="4739589" y="975665"/>
                  <a:pt x="4739813" y="980547"/>
                </a:cubicBezTo>
                <a:cubicBezTo>
                  <a:pt x="4728606" y="978189"/>
                  <a:pt x="4731128" y="986606"/>
                  <a:pt x="4727560" y="990180"/>
                </a:cubicBezTo>
                <a:cubicBezTo>
                  <a:pt x="4728467" y="981213"/>
                  <a:pt x="4723246" y="977061"/>
                  <a:pt x="4718564" y="983453"/>
                </a:cubicBezTo>
                <a:cubicBezTo>
                  <a:pt x="4710697" y="986887"/>
                  <a:pt x="4724968" y="986836"/>
                  <a:pt x="4724915" y="990641"/>
                </a:cubicBezTo>
                <a:cubicBezTo>
                  <a:pt x="4706119" y="992792"/>
                  <a:pt x="4704341" y="1008191"/>
                  <a:pt x="4680899" y="1007075"/>
                </a:cubicBezTo>
                <a:cubicBezTo>
                  <a:pt x="4674546" y="1014134"/>
                  <a:pt x="4688729" y="1013303"/>
                  <a:pt x="4682375" y="1020361"/>
                </a:cubicBezTo>
                <a:cubicBezTo>
                  <a:pt x="4669115" y="1018080"/>
                  <a:pt x="4664866" y="1028381"/>
                  <a:pt x="4651674" y="1035271"/>
                </a:cubicBezTo>
                <a:cubicBezTo>
                  <a:pt x="4651899" y="1040152"/>
                  <a:pt x="4655605" y="1040679"/>
                  <a:pt x="4655831" y="1045559"/>
                </a:cubicBezTo>
                <a:cubicBezTo>
                  <a:pt x="4644744" y="1048570"/>
                  <a:pt x="4644865" y="1053937"/>
                  <a:pt x="4633672" y="1064558"/>
                </a:cubicBezTo>
                <a:cubicBezTo>
                  <a:pt x="4634264" y="1064173"/>
                  <a:pt x="4632003" y="1058101"/>
                  <a:pt x="4630419" y="1059548"/>
                </a:cubicBezTo>
                <a:cubicBezTo>
                  <a:pt x="4623874" y="1066311"/>
                  <a:pt x="4628362" y="1073871"/>
                  <a:pt x="4626865" y="1076100"/>
                </a:cubicBezTo>
                <a:cubicBezTo>
                  <a:pt x="4617291" y="1089859"/>
                  <a:pt x="4589638" y="1089383"/>
                  <a:pt x="4610190" y="1094471"/>
                </a:cubicBezTo>
                <a:cubicBezTo>
                  <a:pt x="4602583" y="1100248"/>
                  <a:pt x="4573745" y="1107665"/>
                  <a:pt x="4585682" y="1113737"/>
                </a:cubicBezTo>
                <a:cubicBezTo>
                  <a:pt x="4557296" y="1123792"/>
                  <a:pt x="4539905" y="1144303"/>
                  <a:pt x="4523215" y="1156818"/>
                </a:cubicBezTo>
                <a:cubicBezTo>
                  <a:pt x="4526151" y="1170412"/>
                  <a:pt x="4499106" y="1175406"/>
                  <a:pt x="4498598" y="1197941"/>
                </a:cubicBezTo>
                <a:cubicBezTo>
                  <a:pt x="4469499" y="1203012"/>
                  <a:pt x="4478752" y="1226329"/>
                  <a:pt x="4453865" y="1230761"/>
                </a:cubicBezTo>
                <a:cubicBezTo>
                  <a:pt x="4451530" y="1236885"/>
                  <a:pt x="4452486" y="1245481"/>
                  <a:pt x="4445315" y="1248043"/>
                </a:cubicBezTo>
                <a:cubicBezTo>
                  <a:pt x="4404556" y="1262364"/>
                  <a:pt x="4391164" y="1297453"/>
                  <a:pt x="4350403" y="1311774"/>
                </a:cubicBezTo>
                <a:cubicBezTo>
                  <a:pt x="4353433" y="1311902"/>
                  <a:pt x="4354772" y="1313964"/>
                  <a:pt x="4356303" y="1316322"/>
                </a:cubicBezTo>
                <a:cubicBezTo>
                  <a:pt x="4306107" y="1348502"/>
                  <a:pt x="4250923" y="1345794"/>
                  <a:pt x="4201075" y="1373976"/>
                </a:cubicBezTo>
                <a:cubicBezTo>
                  <a:pt x="4205739" y="1375976"/>
                  <a:pt x="4214980" y="1372068"/>
                  <a:pt x="4215257" y="1380269"/>
                </a:cubicBezTo>
                <a:cubicBezTo>
                  <a:pt x="4210541" y="1382074"/>
                  <a:pt x="4198759" y="1378832"/>
                  <a:pt x="4202551" y="1387263"/>
                </a:cubicBezTo>
                <a:cubicBezTo>
                  <a:pt x="4254843" y="1401063"/>
                  <a:pt x="4304619" y="1385077"/>
                  <a:pt x="4336941" y="1359060"/>
                </a:cubicBezTo>
                <a:cubicBezTo>
                  <a:pt x="4340230" y="1361532"/>
                  <a:pt x="4343328" y="1363711"/>
                  <a:pt x="4346128" y="1366081"/>
                </a:cubicBezTo>
                <a:cubicBezTo>
                  <a:pt x="4401334" y="1353272"/>
                  <a:pt x="4449070" y="1350342"/>
                  <a:pt x="4493225" y="1330884"/>
                </a:cubicBezTo>
                <a:cubicBezTo>
                  <a:pt x="4512405" y="1322199"/>
                  <a:pt x="4529114" y="1308415"/>
                  <a:pt x="4543404" y="1299974"/>
                </a:cubicBezTo>
                <a:cubicBezTo>
                  <a:pt x="4562619" y="1288752"/>
                  <a:pt x="4582597" y="1285832"/>
                  <a:pt x="4600124" y="1276545"/>
                </a:cubicBezTo>
                <a:cubicBezTo>
                  <a:pt x="4615981" y="1267924"/>
                  <a:pt x="4630549" y="1253435"/>
                  <a:pt x="4647658" y="1246095"/>
                </a:cubicBezTo>
                <a:cubicBezTo>
                  <a:pt x="4656115" y="1242278"/>
                  <a:pt x="4666836" y="1244534"/>
                  <a:pt x="4673484" y="1237282"/>
                </a:cubicBezTo>
                <a:lnTo>
                  <a:pt x="4674460" y="1237488"/>
                </a:lnTo>
                <a:cubicBezTo>
                  <a:pt x="4659007" y="1238306"/>
                  <a:pt x="4664872" y="1231145"/>
                  <a:pt x="4654379" y="1226647"/>
                </a:cubicBezTo>
                <a:cubicBezTo>
                  <a:pt x="4707088" y="1245625"/>
                  <a:pt x="4744429" y="1196238"/>
                  <a:pt x="4797770" y="1183802"/>
                </a:cubicBezTo>
                <a:cubicBezTo>
                  <a:pt x="4872101" y="1166114"/>
                  <a:pt x="4967350" y="1148248"/>
                  <a:pt x="5022836" y="1122269"/>
                </a:cubicBezTo>
                <a:cubicBezTo>
                  <a:pt x="5078218" y="1096778"/>
                  <a:pt x="5130685" y="1027933"/>
                  <a:pt x="5168840" y="990168"/>
                </a:cubicBezTo>
                <a:cubicBezTo>
                  <a:pt x="5163066" y="976742"/>
                  <a:pt x="5188387" y="976217"/>
                  <a:pt x="5174588" y="970515"/>
                </a:cubicBezTo>
                <a:cubicBezTo>
                  <a:pt x="5208164" y="945778"/>
                  <a:pt x="5212317" y="893227"/>
                  <a:pt x="5256611" y="870745"/>
                </a:cubicBezTo>
                <a:cubicBezTo>
                  <a:pt x="5260407" y="864930"/>
                  <a:pt x="5255778" y="867516"/>
                  <a:pt x="5255293" y="860292"/>
                </a:cubicBezTo>
                <a:cubicBezTo>
                  <a:pt x="5306205" y="818850"/>
                  <a:pt x="5344709" y="769963"/>
                  <a:pt x="5361516" y="714223"/>
                </a:cubicBezTo>
                <a:cubicBezTo>
                  <a:pt x="5381411" y="696275"/>
                  <a:pt x="5405222" y="677880"/>
                  <a:pt x="5411093" y="656473"/>
                </a:cubicBezTo>
                <a:cubicBezTo>
                  <a:pt x="5413461" y="647811"/>
                  <a:pt x="5426080" y="640036"/>
                  <a:pt x="5429701" y="632656"/>
                </a:cubicBezTo>
                <a:cubicBezTo>
                  <a:pt x="5435238" y="621101"/>
                  <a:pt x="5432440" y="604485"/>
                  <a:pt x="5438100" y="591174"/>
                </a:cubicBezTo>
                <a:cubicBezTo>
                  <a:pt x="5442453" y="580387"/>
                  <a:pt x="5460187" y="577248"/>
                  <a:pt x="5450619" y="562515"/>
                </a:cubicBezTo>
                <a:cubicBezTo>
                  <a:pt x="5456605" y="560723"/>
                  <a:pt x="5461723" y="558238"/>
                  <a:pt x="5462871" y="552882"/>
                </a:cubicBezTo>
                <a:cubicBezTo>
                  <a:pt x="5454973" y="544605"/>
                  <a:pt x="5476697" y="521699"/>
                  <a:pt x="5462986" y="509657"/>
                </a:cubicBezTo>
                <a:cubicBezTo>
                  <a:pt x="5469738" y="509041"/>
                  <a:pt x="5476004" y="508324"/>
                  <a:pt x="5475692" y="502661"/>
                </a:cubicBezTo>
                <a:cubicBezTo>
                  <a:pt x="5472281" y="501945"/>
                  <a:pt x="5469861" y="500164"/>
                  <a:pt x="5469341" y="495475"/>
                </a:cubicBezTo>
                <a:cubicBezTo>
                  <a:pt x="5482570" y="486046"/>
                  <a:pt x="5474449" y="458642"/>
                  <a:pt x="5476228" y="443243"/>
                </a:cubicBezTo>
                <a:cubicBezTo>
                  <a:pt x="5476872" y="439054"/>
                  <a:pt x="5489005" y="424052"/>
                  <a:pt x="5474751" y="429958"/>
                </a:cubicBezTo>
                <a:cubicBezTo>
                  <a:pt x="5484972" y="404886"/>
                  <a:pt x="5466428" y="375035"/>
                  <a:pt x="5470106" y="349604"/>
                </a:cubicBezTo>
                <a:cubicBezTo>
                  <a:pt x="5467722" y="345287"/>
                  <a:pt x="5461162" y="346196"/>
                  <a:pt x="5458274" y="343044"/>
                </a:cubicBezTo>
                <a:cubicBezTo>
                  <a:pt x="5465791" y="343608"/>
                  <a:pt x="5462956" y="336652"/>
                  <a:pt x="5465342" y="333846"/>
                </a:cubicBezTo>
                <a:cubicBezTo>
                  <a:pt x="5454273" y="335587"/>
                  <a:pt x="5464716" y="329643"/>
                  <a:pt x="5464281" y="325736"/>
                </a:cubicBezTo>
                <a:cubicBezTo>
                  <a:pt x="5459583" y="326274"/>
                  <a:pt x="5457163" y="324493"/>
                  <a:pt x="5455546" y="321354"/>
                </a:cubicBezTo>
                <a:cubicBezTo>
                  <a:pt x="5455400" y="275784"/>
                  <a:pt x="5440561" y="253581"/>
                  <a:pt x="5435473" y="204936"/>
                </a:cubicBezTo>
                <a:cubicBezTo>
                  <a:pt x="5430773" y="205474"/>
                  <a:pt x="5428356" y="203693"/>
                  <a:pt x="5426738" y="200554"/>
                </a:cubicBezTo>
                <a:cubicBezTo>
                  <a:pt x="5430466" y="178442"/>
                  <a:pt x="5397077" y="154880"/>
                  <a:pt x="5403905" y="127823"/>
                </a:cubicBezTo>
                <a:cubicBezTo>
                  <a:pt x="5400877" y="127694"/>
                  <a:pt x="5396456" y="129308"/>
                  <a:pt x="5395622" y="126079"/>
                </a:cubicBezTo>
                <a:cubicBezTo>
                  <a:pt x="5397348" y="107363"/>
                  <a:pt x="5386467" y="53682"/>
                  <a:pt x="5366281" y="43330"/>
                </a:cubicBezTo>
                <a:close/>
                <a:moveTo>
                  <a:pt x="5346557" y="0"/>
                </a:moveTo>
                <a:cubicBezTo>
                  <a:pt x="5384546" y="2142"/>
                  <a:pt x="5386795" y="65200"/>
                  <a:pt x="5412840" y="96883"/>
                </a:cubicBezTo>
                <a:cubicBezTo>
                  <a:pt x="5396131" y="103545"/>
                  <a:pt x="5421607" y="112976"/>
                  <a:pt x="5407996" y="121815"/>
                </a:cubicBezTo>
                <a:cubicBezTo>
                  <a:pt x="5427224" y="130694"/>
                  <a:pt x="5424152" y="168718"/>
                  <a:pt x="5444667" y="176341"/>
                </a:cubicBezTo>
                <a:cubicBezTo>
                  <a:pt x="5434085" y="185309"/>
                  <a:pt x="5462551" y="204528"/>
                  <a:pt x="5449584" y="216300"/>
                </a:cubicBezTo>
                <a:cubicBezTo>
                  <a:pt x="5451202" y="219440"/>
                  <a:pt x="5453811" y="221515"/>
                  <a:pt x="5458319" y="220683"/>
                </a:cubicBezTo>
                <a:cubicBezTo>
                  <a:pt x="5449753" y="239233"/>
                  <a:pt x="5466649" y="247113"/>
                  <a:pt x="5458204" y="263908"/>
                </a:cubicBezTo>
                <a:lnTo>
                  <a:pt x="5461686" y="259553"/>
                </a:lnTo>
                <a:cubicBezTo>
                  <a:pt x="5476895" y="262243"/>
                  <a:pt x="5466621" y="291120"/>
                  <a:pt x="5481080" y="305611"/>
                </a:cubicBezTo>
                <a:cubicBezTo>
                  <a:pt x="5480940" y="308634"/>
                  <a:pt x="5478608" y="307634"/>
                  <a:pt x="5478434" y="306072"/>
                </a:cubicBezTo>
                <a:cubicBezTo>
                  <a:pt x="5483648" y="338715"/>
                  <a:pt x="5498989" y="373999"/>
                  <a:pt x="5501418" y="403004"/>
                </a:cubicBezTo>
                <a:cubicBezTo>
                  <a:pt x="5504108" y="434354"/>
                  <a:pt x="5489137" y="463768"/>
                  <a:pt x="5498997" y="492555"/>
                </a:cubicBezTo>
                <a:cubicBezTo>
                  <a:pt x="5483596" y="489569"/>
                  <a:pt x="5497509" y="529131"/>
                  <a:pt x="5482768" y="534935"/>
                </a:cubicBezTo>
                <a:cubicBezTo>
                  <a:pt x="5485533" y="539841"/>
                  <a:pt x="5490964" y="535895"/>
                  <a:pt x="5486472" y="542583"/>
                </a:cubicBezTo>
                <a:cubicBezTo>
                  <a:pt x="5455257" y="594275"/>
                  <a:pt x="5450595" y="662240"/>
                  <a:pt x="5397978" y="699761"/>
                </a:cubicBezTo>
                <a:cubicBezTo>
                  <a:pt x="5379194" y="729137"/>
                  <a:pt x="5359922" y="758409"/>
                  <a:pt x="5347228" y="792627"/>
                </a:cubicBezTo>
                <a:cubicBezTo>
                  <a:pt x="5341659" y="792474"/>
                  <a:pt x="5340250" y="795484"/>
                  <a:pt x="5336908" y="796816"/>
                </a:cubicBezTo>
                <a:cubicBezTo>
                  <a:pt x="5313612" y="848393"/>
                  <a:pt x="5255603" y="873076"/>
                  <a:pt x="5234046" y="926037"/>
                </a:cubicBezTo>
                <a:cubicBezTo>
                  <a:pt x="5225553" y="925269"/>
                  <a:pt x="5226735" y="931623"/>
                  <a:pt x="5218244" y="930854"/>
                </a:cubicBezTo>
                <a:cubicBezTo>
                  <a:pt x="5219861" y="933993"/>
                  <a:pt x="5222470" y="936068"/>
                  <a:pt x="5226977" y="935236"/>
                </a:cubicBezTo>
                <a:cubicBezTo>
                  <a:pt x="5216064" y="946932"/>
                  <a:pt x="5193836" y="963880"/>
                  <a:pt x="5193361" y="991001"/>
                </a:cubicBezTo>
                <a:cubicBezTo>
                  <a:pt x="5171381" y="990193"/>
                  <a:pt x="5173292" y="1007386"/>
                  <a:pt x="5163979" y="1016366"/>
                </a:cubicBezTo>
                <a:cubicBezTo>
                  <a:pt x="5276763" y="1030684"/>
                  <a:pt x="5387353" y="1048101"/>
                  <a:pt x="5497752" y="1065223"/>
                </a:cubicBezTo>
                <a:cubicBezTo>
                  <a:pt x="5510753" y="1058036"/>
                  <a:pt x="5534768" y="1060036"/>
                  <a:pt x="5544148" y="1067352"/>
                </a:cubicBezTo>
                <a:cubicBezTo>
                  <a:pt x="5633943" y="1076069"/>
                  <a:pt x="5728212" y="1079368"/>
                  <a:pt x="5796510" y="1115871"/>
                </a:cubicBezTo>
                <a:cubicBezTo>
                  <a:pt x="5813124" y="1136922"/>
                  <a:pt x="5838810" y="1138255"/>
                  <a:pt x="5851526" y="1165607"/>
                </a:cubicBezTo>
                <a:cubicBezTo>
                  <a:pt x="5859861" y="1170669"/>
                  <a:pt x="5866612" y="1177178"/>
                  <a:pt x="5877540" y="1178459"/>
                </a:cubicBezTo>
                <a:cubicBezTo>
                  <a:pt x="5882459" y="1204171"/>
                  <a:pt x="5927811" y="1204047"/>
                  <a:pt x="5938456" y="1232745"/>
                </a:cubicBezTo>
                <a:cubicBezTo>
                  <a:pt x="5949608" y="1238907"/>
                  <a:pt x="5963547" y="1241586"/>
                  <a:pt x="5970819" y="1252782"/>
                </a:cubicBezTo>
                <a:cubicBezTo>
                  <a:pt x="5994261" y="1253898"/>
                  <a:pt x="6016250" y="1281931"/>
                  <a:pt x="6042928" y="1289325"/>
                </a:cubicBezTo>
                <a:cubicBezTo>
                  <a:pt x="6054045" y="1305147"/>
                  <a:pt x="6084199" y="1322432"/>
                  <a:pt x="6107813" y="1332234"/>
                </a:cubicBezTo>
                <a:cubicBezTo>
                  <a:pt x="6104782" y="1339229"/>
                  <a:pt x="6116179" y="1349005"/>
                  <a:pt x="6126152" y="1348813"/>
                </a:cubicBezTo>
                <a:cubicBezTo>
                  <a:pt x="6129158" y="1364456"/>
                  <a:pt x="6142018" y="1367417"/>
                  <a:pt x="6153485" y="1372119"/>
                </a:cubicBezTo>
                <a:cubicBezTo>
                  <a:pt x="6150628" y="1387800"/>
                  <a:pt x="6162945" y="1401585"/>
                  <a:pt x="6161499" y="1414255"/>
                </a:cubicBezTo>
                <a:cubicBezTo>
                  <a:pt x="6160557" y="1425760"/>
                  <a:pt x="6155545" y="1420636"/>
                  <a:pt x="6160174" y="1425171"/>
                </a:cubicBezTo>
                <a:cubicBezTo>
                  <a:pt x="6166925" y="1431679"/>
                  <a:pt x="6152302" y="1449974"/>
                  <a:pt x="6168452" y="1448283"/>
                </a:cubicBezTo>
                <a:cubicBezTo>
                  <a:pt x="6171288" y="1455240"/>
                  <a:pt x="6163578" y="1454381"/>
                  <a:pt x="6161385" y="1457481"/>
                </a:cubicBezTo>
                <a:cubicBezTo>
                  <a:pt x="6169369" y="1466539"/>
                  <a:pt x="6166130" y="1481630"/>
                  <a:pt x="6170723" y="1488703"/>
                </a:cubicBezTo>
                <a:cubicBezTo>
                  <a:pt x="6165848" y="1494800"/>
                  <a:pt x="6155230" y="1506305"/>
                  <a:pt x="6158360" y="1520193"/>
                </a:cubicBezTo>
                <a:cubicBezTo>
                  <a:pt x="6122103" y="1547927"/>
                  <a:pt x="6096965" y="1584362"/>
                  <a:pt x="6079849" y="1627317"/>
                </a:cubicBezTo>
                <a:cubicBezTo>
                  <a:pt x="6059745" y="1646238"/>
                  <a:pt x="6037166" y="1674306"/>
                  <a:pt x="6040484" y="1702735"/>
                </a:cubicBezTo>
                <a:cubicBezTo>
                  <a:pt x="6034967" y="1705899"/>
                  <a:pt x="6032356" y="1710946"/>
                  <a:pt x="6022488" y="1710651"/>
                </a:cubicBezTo>
                <a:cubicBezTo>
                  <a:pt x="6024105" y="1713789"/>
                  <a:pt x="6026715" y="1715866"/>
                  <a:pt x="6031223" y="1715033"/>
                </a:cubicBezTo>
                <a:cubicBezTo>
                  <a:pt x="5997605" y="1770799"/>
                  <a:pt x="5969197" y="1803491"/>
                  <a:pt x="5941409" y="1861757"/>
                </a:cubicBezTo>
                <a:cubicBezTo>
                  <a:pt x="5937511" y="1860937"/>
                  <a:pt x="5941445" y="1859220"/>
                  <a:pt x="5940802" y="1856286"/>
                </a:cubicBezTo>
                <a:cubicBezTo>
                  <a:pt x="5934881" y="1886523"/>
                  <a:pt x="5904197" y="1910692"/>
                  <a:pt x="5883525" y="1936430"/>
                </a:cubicBezTo>
                <a:lnTo>
                  <a:pt x="5882374" y="1938333"/>
                </a:lnTo>
                <a:lnTo>
                  <a:pt x="5854163" y="1938333"/>
                </a:lnTo>
                <a:lnTo>
                  <a:pt x="5885654" y="1905295"/>
                </a:lnTo>
                <a:cubicBezTo>
                  <a:pt x="5910442" y="1876420"/>
                  <a:pt x="5931676" y="1844825"/>
                  <a:pt x="5943457" y="1805963"/>
                </a:cubicBezTo>
                <a:cubicBezTo>
                  <a:pt x="5975085" y="1773693"/>
                  <a:pt x="5993856" y="1731340"/>
                  <a:pt x="6021812" y="1696008"/>
                </a:cubicBezTo>
                <a:cubicBezTo>
                  <a:pt x="6026643" y="1650976"/>
                  <a:pt x="6058094" y="1631389"/>
                  <a:pt x="6070443" y="1586922"/>
                </a:cubicBezTo>
                <a:cubicBezTo>
                  <a:pt x="6084471" y="1583259"/>
                  <a:pt x="6085362" y="1568436"/>
                  <a:pt x="6089052" y="1563106"/>
                </a:cubicBezTo>
                <a:cubicBezTo>
                  <a:pt x="6100420" y="1546927"/>
                  <a:pt x="6119479" y="1532873"/>
                  <a:pt x="6132013" y="1517193"/>
                </a:cubicBezTo>
                <a:cubicBezTo>
                  <a:pt x="6135494" y="1512838"/>
                  <a:pt x="6144304" y="1497900"/>
                  <a:pt x="6145435" y="1493813"/>
                </a:cubicBezTo>
                <a:cubicBezTo>
                  <a:pt x="6150504" y="1473763"/>
                  <a:pt x="6135176" y="1458582"/>
                  <a:pt x="6144490" y="1442478"/>
                </a:cubicBezTo>
                <a:cubicBezTo>
                  <a:pt x="6144472" y="1443746"/>
                  <a:pt x="6146996" y="1445041"/>
                  <a:pt x="6147135" y="1442017"/>
                </a:cubicBezTo>
                <a:lnTo>
                  <a:pt x="6147535" y="1441338"/>
                </a:lnTo>
                <a:cubicBezTo>
                  <a:pt x="6144212" y="1441403"/>
                  <a:pt x="6143377" y="1438174"/>
                  <a:pt x="6139253" y="1439596"/>
                </a:cubicBezTo>
                <a:cubicBezTo>
                  <a:pt x="6133687" y="1425194"/>
                  <a:pt x="6140426" y="1404479"/>
                  <a:pt x="6126473" y="1381700"/>
                </a:cubicBezTo>
                <a:cubicBezTo>
                  <a:pt x="6115703" y="1376127"/>
                  <a:pt x="6085497" y="1355524"/>
                  <a:pt x="6083290" y="1338524"/>
                </a:cubicBezTo>
                <a:cubicBezTo>
                  <a:pt x="6047877" y="1333870"/>
                  <a:pt x="6030080" y="1306466"/>
                  <a:pt x="5999350" y="1295421"/>
                </a:cubicBezTo>
                <a:cubicBezTo>
                  <a:pt x="5998811" y="1292000"/>
                  <a:pt x="5998273" y="1288580"/>
                  <a:pt x="5998030" y="1284968"/>
                </a:cubicBezTo>
                <a:cubicBezTo>
                  <a:pt x="5958664" y="1283300"/>
                  <a:pt x="5941200" y="1253166"/>
                  <a:pt x="5910992" y="1239686"/>
                </a:cubicBezTo>
                <a:cubicBezTo>
                  <a:pt x="5916283" y="1238764"/>
                  <a:pt x="5916509" y="1236523"/>
                  <a:pt x="5913029" y="1233754"/>
                </a:cubicBezTo>
                <a:cubicBezTo>
                  <a:pt x="5897752" y="1221891"/>
                  <a:pt x="5887834" y="1218277"/>
                  <a:pt x="5875027" y="1211511"/>
                </a:cubicBezTo>
                <a:cubicBezTo>
                  <a:pt x="5858635" y="1202467"/>
                  <a:pt x="5843658" y="1176164"/>
                  <a:pt x="5826813" y="1171602"/>
                </a:cubicBezTo>
                <a:cubicBezTo>
                  <a:pt x="5829754" y="1170949"/>
                  <a:pt x="5832992" y="1170103"/>
                  <a:pt x="5831392" y="1165696"/>
                </a:cubicBezTo>
                <a:cubicBezTo>
                  <a:pt x="5788481" y="1144965"/>
                  <a:pt x="5743397" y="1111820"/>
                  <a:pt x="5685362" y="1103424"/>
                </a:cubicBezTo>
                <a:cubicBezTo>
                  <a:pt x="5643614" y="1097439"/>
                  <a:pt x="5598210" y="1101370"/>
                  <a:pt x="5556985" y="1092951"/>
                </a:cubicBezTo>
                <a:cubicBezTo>
                  <a:pt x="5548214" y="1091104"/>
                  <a:pt x="5540402" y="1083610"/>
                  <a:pt x="5531422" y="1082738"/>
                </a:cubicBezTo>
                <a:cubicBezTo>
                  <a:pt x="5512784" y="1080598"/>
                  <a:pt x="5478412" y="1092447"/>
                  <a:pt x="5468461" y="1077123"/>
                </a:cubicBezTo>
                <a:cubicBezTo>
                  <a:pt x="5430871" y="1074302"/>
                  <a:pt x="5377236" y="1072685"/>
                  <a:pt x="5329310" y="1068198"/>
                </a:cubicBezTo>
                <a:cubicBezTo>
                  <a:pt x="5282359" y="1063917"/>
                  <a:pt x="5230258" y="1050410"/>
                  <a:pt x="5196324" y="1044796"/>
                </a:cubicBezTo>
                <a:cubicBezTo>
                  <a:pt x="5137714" y="1035518"/>
                  <a:pt x="5109946" y="1078268"/>
                  <a:pt x="5088707" y="1115522"/>
                </a:cubicBezTo>
                <a:cubicBezTo>
                  <a:pt x="5061539" y="1129395"/>
                  <a:pt x="5042251" y="1152813"/>
                  <a:pt x="5016821" y="1168070"/>
                </a:cubicBezTo>
                <a:cubicBezTo>
                  <a:pt x="5012383" y="1170952"/>
                  <a:pt x="5003700" y="1169888"/>
                  <a:pt x="4998669" y="1173155"/>
                </a:cubicBezTo>
                <a:cubicBezTo>
                  <a:pt x="4992647" y="1177485"/>
                  <a:pt x="4991044" y="1187324"/>
                  <a:pt x="4984639" y="1191065"/>
                </a:cubicBezTo>
                <a:cubicBezTo>
                  <a:pt x="4976162" y="1196150"/>
                  <a:pt x="4963459" y="1196021"/>
                  <a:pt x="4953330" y="1200505"/>
                </a:cubicBezTo>
                <a:cubicBezTo>
                  <a:pt x="4925395" y="1213199"/>
                  <a:pt x="4891490" y="1233541"/>
                  <a:pt x="4854979" y="1237562"/>
                </a:cubicBezTo>
                <a:cubicBezTo>
                  <a:pt x="4828648" y="1240418"/>
                  <a:pt x="4825304" y="1248873"/>
                  <a:pt x="4805933" y="1257263"/>
                </a:cubicBezTo>
                <a:cubicBezTo>
                  <a:pt x="4738979" y="1285662"/>
                  <a:pt x="4659119" y="1272166"/>
                  <a:pt x="4586423" y="1298848"/>
                </a:cubicBezTo>
                <a:cubicBezTo>
                  <a:pt x="4523173" y="1334896"/>
                  <a:pt x="4460722" y="1383830"/>
                  <a:pt x="4368311" y="1394407"/>
                </a:cubicBezTo>
                <a:cubicBezTo>
                  <a:pt x="4322588" y="1421168"/>
                  <a:pt x="4283659" y="1416284"/>
                  <a:pt x="4226505" y="1428683"/>
                </a:cubicBezTo>
                <a:cubicBezTo>
                  <a:pt x="4261115" y="1448940"/>
                  <a:pt x="4333258" y="1412983"/>
                  <a:pt x="4373788" y="1415151"/>
                </a:cubicBezTo>
                <a:cubicBezTo>
                  <a:pt x="4236350" y="1451615"/>
                  <a:pt x="4083340" y="1476409"/>
                  <a:pt x="3941731" y="1489610"/>
                </a:cubicBezTo>
                <a:cubicBezTo>
                  <a:pt x="3911706" y="1512041"/>
                  <a:pt x="3854175" y="1502480"/>
                  <a:pt x="3816341" y="1503170"/>
                </a:cubicBezTo>
                <a:cubicBezTo>
                  <a:pt x="3722001" y="1504945"/>
                  <a:pt x="3618330" y="1516969"/>
                  <a:pt x="3519693" y="1511480"/>
                </a:cubicBezTo>
                <a:cubicBezTo>
                  <a:pt x="3517327" y="1505894"/>
                  <a:pt x="3526082" y="1501884"/>
                  <a:pt x="3515987" y="1503831"/>
                </a:cubicBezTo>
                <a:cubicBezTo>
                  <a:pt x="3424534" y="1515881"/>
                  <a:pt x="3340268" y="1524101"/>
                  <a:pt x="3265626" y="1536126"/>
                </a:cubicBezTo>
                <a:cubicBezTo>
                  <a:pt x="3155131" y="1553838"/>
                  <a:pt x="3053954" y="1548323"/>
                  <a:pt x="2941980" y="1566996"/>
                </a:cubicBezTo>
                <a:cubicBezTo>
                  <a:pt x="3132296" y="1565315"/>
                  <a:pt x="3302548" y="1558651"/>
                  <a:pt x="3485889" y="1545581"/>
                </a:cubicBezTo>
                <a:cubicBezTo>
                  <a:pt x="3505849" y="1543931"/>
                  <a:pt x="3525293" y="1530466"/>
                  <a:pt x="3542762" y="1546353"/>
                </a:cubicBezTo>
                <a:cubicBezTo>
                  <a:pt x="3377553" y="1562730"/>
                  <a:pt x="3191602" y="1580847"/>
                  <a:pt x="3027668" y="1582990"/>
                </a:cubicBezTo>
                <a:cubicBezTo>
                  <a:pt x="3008211" y="1583475"/>
                  <a:pt x="2989575" y="1574211"/>
                  <a:pt x="2971403" y="1587687"/>
                </a:cubicBezTo>
                <a:cubicBezTo>
                  <a:pt x="2982628" y="1588778"/>
                  <a:pt x="2996742" y="1585896"/>
                  <a:pt x="3001995" y="1594633"/>
                </a:cubicBezTo>
                <a:cubicBezTo>
                  <a:pt x="3135490" y="1602622"/>
                  <a:pt x="3290827" y="1600198"/>
                  <a:pt x="3429511" y="1593505"/>
                </a:cubicBezTo>
                <a:cubicBezTo>
                  <a:pt x="3459444" y="1591662"/>
                  <a:pt x="3504728" y="1582364"/>
                  <a:pt x="3524495" y="1594664"/>
                </a:cubicBezTo>
                <a:cubicBezTo>
                  <a:pt x="3521955" y="1587516"/>
                  <a:pt x="3529369" y="1588566"/>
                  <a:pt x="3531561" y="1585466"/>
                </a:cubicBezTo>
                <a:cubicBezTo>
                  <a:pt x="3568298" y="1593449"/>
                  <a:pt x="3623969" y="1589135"/>
                  <a:pt x="3669843" y="1586577"/>
                </a:cubicBezTo>
                <a:cubicBezTo>
                  <a:pt x="3708965" y="1584631"/>
                  <a:pt x="3753009" y="1594152"/>
                  <a:pt x="3781393" y="1591220"/>
                </a:cubicBezTo>
                <a:cubicBezTo>
                  <a:pt x="3861743" y="1583448"/>
                  <a:pt x="3951593" y="1588360"/>
                  <a:pt x="4026353" y="1603073"/>
                </a:cubicBezTo>
                <a:cubicBezTo>
                  <a:pt x="4031382" y="1599806"/>
                  <a:pt x="4038412" y="1600267"/>
                  <a:pt x="4049985" y="1597360"/>
                </a:cubicBezTo>
                <a:cubicBezTo>
                  <a:pt x="4069336" y="1604484"/>
                  <a:pt x="4100957" y="1600707"/>
                  <a:pt x="4113660" y="1607958"/>
                </a:cubicBezTo>
                <a:cubicBezTo>
                  <a:pt x="3968383" y="1610973"/>
                  <a:pt x="3811378" y="1592695"/>
                  <a:pt x="3661000" y="1604050"/>
                </a:cubicBezTo>
                <a:cubicBezTo>
                  <a:pt x="3716212" y="1632712"/>
                  <a:pt x="3797397" y="1628169"/>
                  <a:pt x="3872714" y="1630788"/>
                </a:cubicBezTo>
                <a:cubicBezTo>
                  <a:pt x="3916828" y="1642358"/>
                  <a:pt x="3953788" y="1655223"/>
                  <a:pt x="3996856" y="1671662"/>
                </a:cubicBezTo>
                <a:cubicBezTo>
                  <a:pt x="4015423" y="1678876"/>
                  <a:pt x="4036655" y="1677238"/>
                  <a:pt x="4057885" y="1682722"/>
                </a:cubicBezTo>
                <a:cubicBezTo>
                  <a:pt x="4084562" y="1690115"/>
                  <a:pt x="4113844" y="1713831"/>
                  <a:pt x="4133437" y="1724568"/>
                </a:cubicBezTo>
                <a:cubicBezTo>
                  <a:pt x="4142747" y="1729834"/>
                  <a:pt x="4154094" y="1729169"/>
                  <a:pt x="4164482" y="1734153"/>
                </a:cubicBezTo>
                <a:cubicBezTo>
                  <a:pt x="4176524" y="1739739"/>
                  <a:pt x="4184751" y="1752410"/>
                  <a:pt x="4196846" y="1754192"/>
                </a:cubicBezTo>
                <a:cubicBezTo>
                  <a:pt x="4205722" y="1755550"/>
                  <a:pt x="4214356" y="1746173"/>
                  <a:pt x="4230957" y="1747121"/>
                </a:cubicBezTo>
                <a:cubicBezTo>
                  <a:pt x="4239555" y="1747403"/>
                  <a:pt x="4247785" y="1752952"/>
                  <a:pt x="4256364" y="1754503"/>
                </a:cubicBezTo>
                <a:cubicBezTo>
                  <a:pt x="4390985" y="1779775"/>
                  <a:pt x="4544983" y="1775287"/>
                  <a:pt x="4687927" y="1785520"/>
                </a:cubicBezTo>
                <a:cubicBezTo>
                  <a:pt x="4688447" y="1790208"/>
                  <a:pt x="4680757" y="1788081"/>
                  <a:pt x="4680703" y="1791885"/>
                </a:cubicBezTo>
                <a:cubicBezTo>
                  <a:pt x="4691614" y="1794435"/>
                  <a:pt x="4703309" y="1789773"/>
                  <a:pt x="4698890" y="1784264"/>
                </a:cubicBezTo>
                <a:cubicBezTo>
                  <a:pt x="4739005" y="1781257"/>
                  <a:pt x="4765857" y="1783089"/>
                  <a:pt x="4815019" y="1783003"/>
                </a:cubicBezTo>
                <a:cubicBezTo>
                  <a:pt x="4822155" y="1782978"/>
                  <a:pt x="4815751" y="1772471"/>
                  <a:pt x="4824627" y="1773830"/>
                </a:cubicBezTo>
                <a:cubicBezTo>
                  <a:pt x="4834804" y="1794033"/>
                  <a:pt x="4861472" y="1759958"/>
                  <a:pt x="4876208" y="1775524"/>
                </a:cubicBezTo>
                <a:cubicBezTo>
                  <a:pt x="4872972" y="1776369"/>
                  <a:pt x="4868482" y="1775934"/>
                  <a:pt x="4868533" y="1779251"/>
                </a:cubicBezTo>
                <a:cubicBezTo>
                  <a:pt x="4883375" y="1787208"/>
                  <a:pt x="4895928" y="1763137"/>
                  <a:pt x="4905741" y="1774360"/>
                </a:cubicBezTo>
                <a:cubicBezTo>
                  <a:pt x="4906367" y="1778562"/>
                  <a:pt x="4898571" y="1776922"/>
                  <a:pt x="4898518" y="1780726"/>
                </a:cubicBezTo>
                <a:cubicBezTo>
                  <a:pt x="4915260" y="1778653"/>
                  <a:pt x="4923318" y="1775513"/>
                  <a:pt x="4937503" y="1767559"/>
                </a:cubicBezTo>
                <a:cubicBezTo>
                  <a:pt x="4937624" y="1772928"/>
                  <a:pt x="4928069" y="1771171"/>
                  <a:pt x="4927894" y="1776731"/>
                </a:cubicBezTo>
                <a:cubicBezTo>
                  <a:pt x="4951858" y="1775413"/>
                  <a:pt x="4984529" y="1752521"/>
                  <a:pt x="5013431" y="1768524"/>
                </a:cubicBezTo>
                <a:cubicBezTo>
                  <a:pt x="5005253" y="1766295"/>
                  <a:pt x="4997890" y="1768562"/>
                  <a:pt x="4995434" y="1776440"/>
                </a:cubicBezTo>
                <a:cubicBezTo>
                  <a:pt x="5026742" y="1774123"/>
                  <a:pt x="5015713" y="1759083"/>
                  <a:pt x="5047281" y="1759110"/>
                </a:cubicBezTo>
                <a:cubicBezTo>
                  <a:pt x="5046998" y="1779403"/>
                  <a:pt x="5064301" y="1758112"/>
                  <a:pt x="5085549" y="1762328"/>
                </a:cubicBezTo>
                <a:cubicBezTo>
                  <a:pt x="5078013" y="1763032"/>
                  <a:pt x="5076777" y="1767607"/>
                  <a:pt x="5081126" y="1771065"/>
                </a:cubicBezTo>
                <a:cubicBezTo>
                  <a:pt x="5109738" y="1765890"/>
                  <a:pt x="5135285" y="1763125"/>
                  <a:pt x="5166507" y="1760027"/>
                </a:cubicBezTo>
                <a:cubicBezTo>
                  <a:pt x="5185007" y="1758068"/>
                  <a:pt x="5211269" y="1753162"/>
                  <a:pt x="5226476" y="1762976"/>
                </a:cubicBezTo>
                <a:cubicBezTo>
                  <a:pt x="4864889" y="1809269"/>
                  <a:pt x="4532099" y="1809211"/>
                  <a:pt x="4207863" y="1756255"/>
                </a:cubicBezTo>
                <a:cubicBezTo>
                  <a:pt x="4229801" y="1780970"/>
                  <a:pt x="4263318" y="1788530"/>
                  <a:pt x="4287832" y="1810734"/>
                </a:cubicBezTo>
                <a:cubicBezTo>
                  <a:pt x="4313600" y="1834219"/>
                  <a:pt x="4341058" y="1855768"/>
                  <a:pt x="4367085" y="1881598"/>
                </a:cubicBezTo>
                <a:cubicBezTo>
                  <a:pt x="4394142" y="1900266"/>
                  <a:pt x="4427397" y="1910824"/>
                  <a:pt x="4462953" y="1919259"/>
                </a:cubicBezTo>
                <a:lnTo>
                  <a:pt x="4546897" y="1938333"/>
                </a:lnTo>
                <a:lnTo>
                  <a:pt x="4477218" y="1938333"/>
                </a:lnTo>
                <a:lnTo>
                  <a:pt x="4464262" y="1932286"/>
                </a:lnTo>
                <a:cubicBezTo>
                  <a:pt x="4453367" y="1926846"/>
                  <a:pt x="4442030" y="1921535"/>
                  <a:pt x="4429170" y="1922136"/>
                </a:cubicBezTo>
                <a:cubicBezTo>
                  <a:pt x="4429847" y="1929657"/>
                  <a:pt x="4441002" y="1928696"/>
                  <a:pt x="4443194" y="1925597"/>
                </a:cubicBezTo>
                <a:lnTo>
                  <a:pt x="4449002" y="1938333"/>
                </a:lnTo>
                <a:lnTo>
                  <a:pt x="4423689" y="1938333"/>
                </a:lnTo>
                <a:lnTo>
                  <a:pt x="4418583" y="1933122"/>
                </a:lnTo>
                <a:cubicBezTo>
                  <a:pt x="4398378" y="1915896"/>
                  <a:pt x="4376296" y="1900962"/>
                  <a:pt x="4351335" y="1889731"/>
                </a:cubicBezTo>
                <a:cubicBezTo>
                  <a:pt x="4354660" y="1882545"/>
                  <a:pt x="4334669" y="1865364"/>
                  <a:pt x="4327550" y="1871244"/>
                </a:cubicBezTo>
                <a:cubicBezTo>
                  <a:pt x="4311717" y="1850105"/>
                  <a:pt x="4274253" y="1831283"/>
                  <a:pt x="4256579" y="1802122"/>
                </a:cubicBezTo>
                <a:cubicBezTo>
                  <a:pt x="4202701" y="1796892"/>
                  <a:pt x="4201946" y="1752975"/>
                  <a:pt x="4147945" y="1756624"/>
                </a:cubicBezTo>
                <a:cubicBezTo>
                  <a:pt x="4121077" y="1741812"/>
                  <a:pt x="4088000" y="1723912"/>
                  <a:pt x="4067257" y="1718530"/>
                </a:cubicBezTo>
                <a:cubicBezTo>
                  <a:pt x="4071836" y="1712624"/>
                  <a:pt x="4066666" y="1711792"/>
                  <a:pt x="4065780" y="1705246"/>
                </a:cubicBezTo>
                <a:cubicBezTo>
                  <a:pt x="4054834" y="1705231"/>
                  <a:pt x="4057479" y="1704771"/>
                  <a:pt x="4047177" y="1707690"/>
                </a:cubicBezTo>
                <a:cubicBezTo>
                  <a:pt x="3993182" y="1682846"/>
                  <a:pt x="3926357" y="1673875"/>
                  <a:pt x="3867488" y="1655127"/>
                </a:cubicBezTo>
                <a:cubicBezTo>
                  <a:pt x="3699280" y="1627369"/>
                  <a:pt x="3492772" y="1661768"/>
                  <a:pt x="3316777" y="1666716"/>
                </a:cubicBezTo>
                <a:cubicBezTo>
                  <a:pt x="3307082" y="1675106"/>
                  <a:pt x="3277287" y="1681049"/>
                  <a:pt x="3268640" y="1670325"/>
                </a:cubicBezTo>
                <a:cubicBezTo>
                  <a:pt x="3243193" y="1686851"/>
                  <a:pt x="3210113" y="1676075"/>
                  <a:pt x="3180459" y="1678994"/>
                </a:cubicBezTo>
                <a:cubicBezTo>
                  <a:pt x="3185997" y="1660315"/>
                  <a:pt x="3142797" y="1688370"/>
                  <a:pt x="3144124" y="1670331"/>
                </a:cubicBezTo>
                <a:cubicBezTo>
                  <a:pt x="3102584" y="1670496"/>
                  <a:pt x="3062841" y="1646868"/>
                  <a:pt x="3011589" y="1649569"/>
                </a:cubicBezTo>
                <a:cubicBezTo>
                  <a:pt x="3013993" y="1638372"/>
                  <a:pt x="3002541" y="1646648"/>
                  <a:pt x="2986635" y="1644828"/>
                </a:cubicBezTo>
                <a:cubicBezTo>
                  <a:pt x="2963890" y="1642840"/>
                  <a:pt x="2942123" y="1626812"/>
                  <a:pt x="2924738" y="1625952"/>
                </a:cubicBezTo>
                <a:cubicBezTo>
                  <a:pt x="2924199" y="1622532"/>
                  <a:pt x="2923957" y="1618919"/>
                  <a:pt x="2923418" y="1615499"/>
                </a:cubicBezTo>
                <a:cubicBezTo>
                  <a:pt x="2876643" y="1598533"/>
                  <a:pt x="2832758" y="1577597"/>
                  <a:pt x="2805289" y="1535946"/>
                </a:cubicBezTo>
                <a:cubicBezTo>
                  <a:pt x="2768589" y="1525425"/>
                  <a:pt x="2730497" y="1516648"/>
                  <a:pt x="2702553" y="1494995"/>
                </a:cubicBezTo>
                <a:cubicBezTo>
                  <a:pt x="2599916" y="1474926"/>
                  <a:pt x="2469803" y="1441699"/>
                  <a:pt x="2355543" y="1491182"/>
                </a:cubicBezTo>
                <a:cubicBezTo>
                  <a:pt x="2268300" y="1502591"/>
                  <a:pt x="2206891" y="1553785"/>
                  <a:pt x="2128243" y="1579723"/>
                </a:cubicBezTo>
                <a:cubicBezTo>
                  <a:pt x="2124587" y="1582516"/>
                  <a:pt x="2125769" y="1588871"/>
                  <a:pt x="2124724" y="1593739"/>
                </a:cubicBezTo>
                <a:cubicBezTo>
                  <a:pt x="2108000" y="1594545"/>
                  <a:pt x="2103750" y="1604845"/>
                  <a:pt x="2088384" y="1606445"/>
                </a:cubicBezTo>
                <a:cubicBezTo>
                  <a:pt x="2087829" y="1597170"/>
                  <a:pt x="2093399" y="1590201"/>
                  <a:pt x="2078781" y="1594249"/>
                </a:cubicBezTo>
                <a:cubicBezTo>
                  <a:pt x="2079948" y="1587626"/>
                  <a:pt x="2093176" y="1578197"/>
                  <a:pt x="2076852" y="1578324"/>
                </a:cubicBezTo>
                <a:cubicBezTo>
                  <a:pt x="2080721" y="1560311"/>
                  <a:pt x="2080915" y="1546360"/>
                  <a:pt x="2072810" y="1524810"/>
                </a:cubicBezTo>
                <a:cubicBezTo>
                  <a:pt x="2057845" y="1518610"/>
                  <a:pt x="2045839" y="1510486"/>
                  <a:pt x="2029061" y="1522220"/>
                </a:cubicBezTo>
                <a:cubicBezTo>
                  <a:pt x="2027718" y="1534404"/>
                  <a:pt x="2069897" y="1551420"/>
                  <a:pt x="2051098" y="1567818"/>
                </a:cubicBezTo>
                <a:cubicBezTo>
                  <a:pt x="2027172" y="1559476"/>
                  <a:pt x="2014386" y="1537195"/>
                  <a:pt x="1980311" y="1541728"/>
                </a:cubicBezTo>
                <a:cubicBezTo>
                  <a:pt x="1981202" y="1526906"/>
                  <a:pt x="2000201" y="1538028"/>
                  <a:pt x="2007042" y="1538195"/>
                </a:cubicBezTo>
                <a:cubicBezTo>
                  <a:pt x="2012437" y="1536786"/>
                  <a:pt x="1997263" y="1531558"/>
                  <a:pt x="2005566" y="1524909"/>
                </a:cubicBezTo>
                <a:cubicBezTo>
                  <a:pt x="1990513" y="1525049"/>
                  <a:pt x="1979936" y="1505525"/>
                  <a:pt x="1964045" y="1516682"/>
                </a:cubicBezTo>
                <a:cubicBezTo>
                  <a:pt x="1957257" y="1519833"/>
                  <a:pt x="1972971" y="1521358"/>
                  <a:pt x="1965365" y="1527136"/>
                </a:cubicBezTo>
                <a:cubicBezTo>
                  <a:pt x="1916581" y="1542060"/>
                  <a:pt x="1879108" y="1565975"/>
                  <a:pt x="1831577" y="1582180"/>
                </a:cubicBezTo>
                <a:cubicBezTo>
                  <a:pt x="1871985" y="1593226"/>
                  <a:pt x="1925192" y="1562442"/>
                  <a:pt x="1954166" y="1566248"/>
                </a:cubicBezTo>
                <a:cubicBezTo>
                  <a:pt x="1952267" y="1576279"/>
                  <a:pt x="1951100" y="1575780"/>
                  <a:pt x="1950802" y="1583096"/>
                </a:cubicBezTo>
                <a:cubicBezTo>
                  <a:pt x="1933818" y="1588680"/>
                  <a:pt x="1925132" y="1587617"/>
                  <a:pt x="1908565" y="1591254"/>
                </a:cubicBezTo>
                <a:cubicBezTo>
                  <a:pt x="1908825" y="1593599"/>
                  <a:pt x="1911767" y="1592945"/>
                  <a:pt x="1914012" y="1593163"/>
                </a:cubicBezTo>
                <a:cubicBezTo>
                  <a:pt x="1874000" y="1602808"/>
                  <a:pt x="1840514" y="1621203"/>
                  <a:pt x="1794516" y="1632640"/>
                </a:cubicBezTo>
                <a:cubicBezTo>
                  <a:pt x="1836021" y="1635013"/>
                  <a:pt x="1874012" y="1630032"/>
                  <a:pt x="1928188" y="1620824"/>
                </a:cubicBezTo>
                <a:cubicBezTo>
                  <a:pt x="1935044" y="1626847"/>
                  <a:pt x="1931351" y="1639298"/>
                  <a:pt x="1928340" y="1645024"/>
                </a:cubicBezTo>
                <a:cubicBezTo>
                  <a:pt x="1863165" y="1650901"/>
                  <a:pt x="1805940" y="1675495"/>
                  <a:pt x="1733977" y="1691646"/>
                </a:cubicBezTo>
                <a:cubicBezTo>
                  <a:pt x="1778353" y="1691315"/>
                  <a:pt x="1826717" y="1685463"/>
                  <a:pt x="1869005" y="1687746"/>
                </a:cubicBezTo>
                <a:cubicBezTo>
                  <a:pt x="1877861" y="1690373"/>
                  <a:pt x="1859763" y="1691653"/>
                  <a:pt x="1855847" y="1692102"/>
                </a:cubicBezTo>
                <a:cubicBezTo>
                  <a:pt x="1934296" y="1701484"/>
                  <a:pt x="2045609" y="1674023"/>
                  <a:pt x="2101256" y="1706594"/>
                </a:cubicBezTo>
                <a:cubicBezTo>
                  <a:pt x="2099060" y="1723939"/>
                  <a:pt x="2062050" y="1693511"/>
                  <a:pt x="2052928" y="1709908"/>
                </a:cubicBezTo>
                <a:cubicBezTo>
                  <a:pt x="2046490" y="1709062"/>
                  <a:pt x="2044733" y="1701824"/>
                  <a:pt x="2038295" y="1700978"/>
                </a:cubicBezTo>
                <a:cubicBezTo>
                  <a:pt x="1912821" y="1706633"/>
                  <a:pt x="1813277" y="1710111"/>
                  <a:pt x="1685990" y="1719457"/>
                </a:cubicBezTo>
                <a:cubicBezTo>
                  <a:pt x="1693664" y="1722851"/>
                  <a:pt x="1706212" y="1720150"/>
                  <a:pt x="1715976" y="1720931"/>
                </a:cubicBezTo>
                <a:cubicBezTo>
                  <a:pt x="1673632" y="1729577"/>
                  <a:pt x="1608317" y="1738477"/>
                  <a:pt x="1567825" y="1726650"/>
                </a:cubicBezTo>
                <a:cubicBezTo>
                  <a:pt x="1564029" y="1739589"/>
                  <a:pt x="1549687" y="1744711"/>
                  <a:pt x="1532544" y="1747465"/>
                </a:cubicBezTo>
                <a:cubicBezTo>
                  <a:pt x="1546255" y="1759508"/>
                  <a:pt x="1551733" y="1773129"/>
                  <a:pt x="1559161" y="1787158"/>
                </a:cubicBezTo>
                <a:cubicBezTo>
                  <a:pt x="1559613" y="1789796"/>
                  <a:pt x="1548318" y="1793780"/>
                  <a:pt x="1557385" y="1795433"/>
                </a:cubicBezTo>
                <a:cubicBezTo>
                  <a:pt x="1535937" y="1826538"/>
                  <a:pt x="1498492" y="1799325"/>
                  <a:pt x="1470523" y="1814557"/>
                </a:cubicBezTo>
                <a:cubicBezTo>
                  <a:pt x="1469984" y="1811136"/>
                  <a:pt x="1469740" y="1807522"/>
                  <a:pt x="1469203" y="1804101"/>
                </a:cubicBezTo>
                <a:cubicBezTo>
                  <a:pt x="1435409" y="1795465"/>
                  <a:pt x="1407690" y="1778694"/>
                  <a:pt x="1382461" y="1758629"/>
                </a:cubicBezTo>
                <a:cubicBezTo>
                  <a:pt x="1357660" y="1763842"/>
                  <a:pt x="1341616" y="1757923"/>
                  <a:pt x="1327366" y="1749582"/>
                </a:cubicBezTo>
                <a:cubicBezTo>
                  <a:pt x="1321464" y="1759279"/>
                  <a:pt x="1328911" y="1764916"/>
                  <a:pt x="1322070" y="1771873"/>
                </a:cubicBezTo>
                <a:cubicBezTo>
                  <a:pt x="1255943" y="1762030"/>
                  <a:pt x="1204906" y="1812349"/>
                  <a:pt x="1145858" y="1813410"/>
                </a:cubicBezTo>
                <a:cubicBezTo>
                  <a:pt x="1157830" y="1816946"/>
                  <a:pt x="1153252" y="1822853"/>
                  <a:pt x="1163745" y="1827348"/>
                </a:cubicBezTo>
                <a:cubicBezTo>
                  <a:pt x="1119882" y="1860861"/>
                  <a:pt x="1060299" y="1844254"/>
                  <a:pt x="996984" y="1856883"/>
                </a:cubicBezTo>
                <a:cubicBezTo>
                  <a:pt x="962625" y="1888832"/>
                  <a:pt x="916276" y="1911391"/>
                  <a:pt x="874278" y="1937408"/>
                </a:cubicBezTo>
                <a:cubicBezTo>
                  <a:pt x="863401" y="1939444"/>
                  <a:pt x="874332" y="1933603"/>
                  <a:pt x="870121" y="1927120"/>
                </a:cubicBezTo>
                <a:lnTo>
                  <a:pt x="847769" y="1938333"/>
                </a:lnTo>
                <a:lnTo>
                  <a:pt x="730807" y="1938333"/>
                </a:lnTo>
                <a:lnTo>
                  <a:pt x="787786" y="1920417"/>
                </a:lnTo>
                <a:cubicBezTo>
                  <a:pt x="816577" y="1910257"/>
                  <a:pt x="845041" y="1899837"/>
                  <a:pt x="875124" y="1890775"/>
                </a:cubicBezTo>
                <a:cubicBezTo>
                  <a:pt x="865252" y="1911848"/>
                  <a:pt x="822599" y="1907707"/>
                  <a:pt x="809438" y="1926310"/>
                </a:cubicBezTo>
                <a:cubicBezTo>
                  <a:pt x="878983" y="1915500"/>
                  <a:pt x="925892" y="1873725"/>
                  <a:pt x="957256" y="1853358"/>
                </a:cubicBezTo>
                <a:cubicBezTo>
                  <a:pt x="963592" y="1847567"/>
                  <a:pt x="948871" y="1837855"/>
                  <a:pt x="960358" y="1834166"/>
                </a:cubicBezTo>
                <a:cubicBezTo>
                  <a:pt x="970278" y="1830656"/>
                  <a:pt x="973531" y="1835666"/>
                  <a:pt x="982058" y="1833898"/>
                </a:cubicBezTo>
                <a:cubicBezTo>
                  <a:pt x="989160" y="1829286"/>
                  <a:pt x="986692" y="1817065"/>
                  <a:pt x="989740" y="1808801"/>
                </a:cubicBezTo>
                <a:cubicBezTo>
                  <a:pt x="999574" y="1804509"/>
                  <a:pt x="1014052" y="1803486"/>
                  <a:pt x="1011897" y="1789803"/>
                </a:cubicBezTo>
                <a:cubicBezTo>
                  <a:pt x="993188" y="1792736"/>
                  <a:pt x="983563" y="1803177"/>
                  <a:pt x="974233" y="1813426"/>
                </a:cubicBezTo>
                <a:cubicBezTo>
                  <a:pt x="944682" y="1815858"/>
                  <a:pt x="926874" y="1838315"/>
                  <a:pt x="901588" y="1836302"/>
                </a:cubicBezTo>
                <a:cubicBezTo>
                  <a:pt x="901449" y="1839326"/>
                  <a:pt x="903048" y="1843732"/>
                  <a:pt x="899811" y="1844578"/>
                </a:cubicBezTo>
                <a:cubicBezTo>
                  <a:pt x="847859" y="1869519"/>
                  <a:pt x="784126" y="1884094"/>
                  <a:pt x="722883" y="1902501"/>
                </a:cubicBezTo>
                <a:cubicBezTo>
                  <a:pt x="664688" y="1919756"/>
                  <a:pt x="606750" y="1946489"/>
                  <a:pt x="554195" y="1937467"/>
                </a:cubicBezTo>
                <a:cubicBezTo>
                  <a:pt x="722395" y="1902397"/>
                  <a:pt x="870730" y="1848382"/>
                  <a:pt x="1008036" y="1779323"/>
                </a:cubicBezTo>
                <a:cubicBezTo>
                  <a:pt x="1000690" y="1787445"/>
                  <a:pt x="1018162" y="1789086"/>
                  <a:pt x="1022062" y="1782783"/>
                </a:cubicBezTo>
                <a:cubicBezTo>
                  <a:pt x="1028329" y="1774943"/>
                  <a:pt x="1016633" y="1779605"/>
                  <a:pt x="1015556" y="1772765"/>
                </a:cubicBezTo>
                <a:cubicBezTo>
                  <a:pt x="1048522" y="1749681"/>
                  <a:pt x="1082654" y="1727096"/>
                  <a:pt x="1121135" y="1707971"/>
                </a:cubicBezTo>
                <a:cubicBezTo>
                  <a:pt x="1134124" y="1680683"/>
                  <a:pt x="1161624" y="1664082"/>
                  <a:pt x="1186219" y="1645596"/>
                </a:cubicBezTo>
                <a:cubicBezTo>
                  <a:pt x="1186468" y="1620717"/>
                  <a:pt x="1211773" y="1614337"/>
                  <a:pt x="1216740" y="1587650"/>
                </a:cubicBezTo>
                <a:cubicBezTo>
                  <a:pt x="1159236" y="1611170"/>
                  <a:pt x="1113488" y="1667691"/>
                  <a:pt x="1052245" y="1678974"/>
                </a:cubicBezTo>
                <a:cubicBezTo>
                  <a:pt x="1056944" y="1678437"/>
                  <a:pt x="1059362" y="1680217"/>
                  <a:pt x="1060980" y="1683357"/>
                </a:cubicBezTo>
                <a:cubicBezTo>
                  <a:pt x="954378" y="1730381"/>
                  <a:pt x="866204" y="1780520"/>
                  <a:pt x="741106" y="1808134"/>
                </a:cubicBezTo>
                <a:cubicBezTo>
                  <a:pt x="733392" y="1814715"/>
                  <a:pt x="714007" y="1826283"/>
                  <a:pt x="699975" y="1825595"/>
                </a:cubicBezTo>
                <a:lnTo>
                  <a:pt x="689713" y="1820818"/>
                </a:lnTo>
                <a:lnTo>
                  <a:pt x="722834" y="1813578"/>
                </a:lnTo>
                <a:cubicBezTo>
                  <a:pt x="754806" y="1804815"/>
                  <a:pt x="779953" y="1792646"/>
                  <a:pt x="810132" y="1778390"/>
                </a:cubicBezTo>
                <a:cubicBezTo>
                  <a:pt x="776284" y="1780681"/>
                  <a:pt x="748123" y="1795617"/>
                  <a:pt x="715596" y="1801239"/>
                </a:cubicBezTo>
                <a:cubicBezTo>
                  <a:pt x="728269" y="1782535"/>
                  <a:pt x="752354" y="1786585"/>
                  <a:pt x="772473" y="1780642"/>
                </a:cubicBezTo>
                <a:cubicBezTo>
                  <a:pt x="835579" y="1761864"/>
                  <a:pt x="908035" y="1724446"/>
                  <a:pt x="977007" y="1705630"/>
                </a:cubicBezTo>
                <a:cubicBezTo>
                  <a:pt x="1055068" y="1665830"/>
                  <a:pt x="1130030" y="1623851"/>
                  <a:pt x="1202193" y="1579503"/>
                </a:cubicBezTo>
                <a:cubicBezTo>
                  <a:pt x="1202332" y="1576478"/>
                  <a:pt x="1200732" y="1572072"/>
                  <a:pt x="1203970" y="1571226"/>
                </a:cubicBezTo>
                <a:cubicBezTo>
                  <a:pt x="1241649" y="1553460"/>
                  <a:pt x="1259809" y="1519881"/>
                  <a:pt x="1298168" y="1502513"/>
                </a:cubicBezTo>
                <a:cubicBezTo>
                  <a:pt x="1308336" y="1488369"/>
                  <a:pt x="1317057" y="1472650"/>
                  <a:pt x="1336706" y="1465336"/>
                </a:cubicBezTo>
                <a:cubicBezTo>
                  <a:pt x="1334933" y="1459366"/>
                  <a:pt x="1335577" y="1455176"/>
                  <a:pt x="1337580" y="1451782"/>
                </a:cubicBezTo>
                <a:cubicBezTo>
                  <a:pt x="1370143" y="1436500"/>
                  <a:pt x="1386649" y="1402320"/>
                  <a:pt x="1406669" y="1375494"/>
                </a:cubicBezTo>
                <a:cubicBezTo>
                  <a:pt x="1418818" y="1359225"/>
                  <a:pt x="1439705" y="1347336"/>
                  <a:pt x="1441345" y="1327839"/>
                </a:cubicBezTo>
                <a:cubicBezTo>
                  <a:pt x="1313125" y="1390158"/>
                  <a:pt x="1179980" y="1455256"/>
                  <a:pt x="1028568" y="1491580"/>
                </a:cubicBezTo>
                <a:cubicBezTo>
                  <a:pt x="1022198" y="1492785"/>
                  <a:pt x="1011288" y="1490234"/>
                  <a:pt x="1004327" y="1491823"/>
                </a:cubicBezTo>
                <a:cubicBezTo>
                  <a:pt x="974131" y="1498446"/>
                  <a:pt x="941250" y="1529434"/>
                  <a:pt x="909336" y="1512034"/>
                </a:cubicBezTo>
                <a:cubicBezTo>
                  <a:pt x="1045610" y="1475068"/>
                  <a:pt x="1195645" y="1439218"/>
                  <a:pt x="1305855" y="1371837"/>
                </a:cubicBezTo>
                <a:cubicBezTo>
                  <a:pt x="1199901" y="1400426"/>
                  <a:pt x="1062688" y="1441772"/>
                  <a:pt x="944281" y="1445353"/>
                </a:cubicBezTo>
                <a:cubicBezTo>
                  <a:pt x="1110205" y="1412591"/>
                  <a:pt x="1279000" y="1384250"/>
                  <a:pt x="1415140" y="1314692"/>
                </a:cubicBezTo>
                <a:cubicBezTo>
                  <a:pt x="1404420" y="1312436"/>
                  <a:pt x="1401478" y="1320212"/>
                  <a:pt x="1398121" y="1308567"/>
                </a:cubicBezTo>
                <a:cubicBezTo>
                  <a:pt x="1416866" y="1303097"/>
                  <a:pt x="1429710" y="1293080"/>
                  <a:pt x="1443913" y="1283856"/>
                </a:cubicBezTo>
                <a:cubicBezTo>
                  <a:pt x="1413878" y="1279063"/>
                  <a:pt x="1384634" y="1308528"/>
                  <a:pt x="1364617" y="1321107"/>
                </a:cubicBezTo>
                <a:cubicBezTo>
                  <a:pt x="1325178" y="1345882"/>
                  <a:pt x="1270688" y="1356551"/>
                  <a:pt x="1220776" y="1361314"/>
                </a:cubicBezTo>
                <a:cubicBezTo>
                  <a:pt x="1220076" y="1376431"/>
                  <a:pt x="1183010" y="1371177"/>
                  <a:pt x="1171470" y="1378671"/>
                </a:cubicBezTo>
                <a:cubicBezTo>
                  <a:pt x="1172672" y="1376634"/>
                  <a:pt x="1176450" y="1364963"/>
                  <a:pt x="1167314" y="1368383"/>
                </a:cubicBezTo>
                <a:cubicBezTo>
                  <a:pt x="1163884" y="1368933"/>
                  <a:pt x="1160264" y="1369189"/>
                  <a:pt x="1156836" y="1369740"/>
                </a:cubicBezTo>
                <a:cubicBezTo>
                  <a:pt x="1152137" y="1370278"/>
                  <a:pt x="1163794" y="1382399"/>
                  <a:pt x="1153317" y="1383756"/>
                </a:cubicBezTo>
                <a:cubicBezTo>
                  <a:pt x="1102641" y="1387338"/>
                  <a:pt x="1062054" y="1403223"/>
                  <a:pt x="1019801" y="1398403"/>
                </a:cubicBezTo>
                <a:cubicBezTo>
                  <a:pt x="874656" y="1426887"/>
                  <a:pt x="759102" y="1421910"/>
                  <a:pt x="622421" y="1425208"/>
                </a:cubicBezTo>
                <a:cubicBezTo>
                  <a:pt x="604827" y="1425323"/>
                  <a:pt x="582774" y="1436711"/>
                  <a:pt x="567741" y="1421336"/>
                </a:cubicBezTo>
                <a:cubicBezTo>
                  <a:pt x="751655" y="1416272"/>
                  <a:pt x="946324" y="1410929"/>
                  <a:pt x="1146064" y="1371289"/>
                </a:cubicBezTo>
                <a:cubicBezTo>
                  <a:pt x="1057034" y="1363751"/>
                  <a:pt x="990644" y="1358687"/>
                  <a:pt x="912456" y="1344526"/>
                </a:cubicBezTo>
                <a:cubicBezTo>
                  <a:pt x="856800" y="1354694"/>
                  <a:pt x="821603" y="1313453"/>
                  <a:pt x="767481" y="1311731"/>
                </a:cubicBezTo>
                <a:cubicBezTo>
                  <a:pt x="763219" y="1309055"/>
                  <a:pt x="762941" y="1300857"/>
                  <a:pt x="755493" y="1302342"/>
                </a:cubicBezTo>
                <a:cubicBezTo>
                  <a:pt x="668795" y="1288680"/>
                  <a:pt x="585208" y="1304419"/>
                  <a:pt x="508041" y="1315151"/>
                </a:cubicBezTo>
                <a:cubicBezTo>
                  <a:pt x="502627" y="1317829"/>
                  <a:pt x="501078" y="1323862"/>
                  <a:pt x="492951" y="1324951"/>
                </a:cubicBezTo>
                <a:cubicBezTo>
                  <a:pt x="470311" y="1315354"/>
                  <a:pt x="440427" y="1334761"/>
                  <a:pt x="416304" y="1340373"/>
                </a:cubicBezTo>
                <a:cubicBezTo>
                  <a:pt x="388946" y="1346827"/>
                  <a:pt x="290894" y="1369446"/>
                  <a:pt x="296809" y="1379850"/>
                </a:cubicBezTo>
                <a:cubicBezTo>
                  <a:pt x="284782" y="1387241"/>
                  <a:pt x="272946" y="1394928"/>
                  <a:pt x="261981" y="1403305"/>
                </a:cubicBezTo>
                <a:cubicBezTo>
                  <a:pt x="238417" y="1403944"/>
                  <a:pt x="213858" y="1427016"/>
                  <a:pt x="186048" y="1423709"/>
                </a:cubicBezTo>
                <a:cubicBezTo>
                  <a:pt x="142607" y="1441027"/>
                  <a:pt x="92621" y="1465110"/>
                  <a:pt x="48105" y="1468463"/>
                </a:cubicBezTo>
                <a:cubicBezTo>
                  <a:pt x="42159" y="1477771"/>
                  <a:pt x="32861" y="1482238"/>
                  <a:pt x="22664" y="1485404"/>
                </a:cubicBezTo>
                <a:lnTo>
                  <a:pt x="0" y="1492114"/>
                </a:lnTo>
                <a:lnTo>
                  <a:pt x="0" y="1440523"/>
                </a:lnTo>
                <a:lnTo>
                  <a:pt x="24849" y="1442614"/>
                </a:lnTo>
                <a:cubicBezTo>
                  <a:pt x="34984" y="1442107"/>
                  <a:pt x="45082" y="1439843"/>
                  <a:pt x="55612" y="1434681"/>
                </a:cubicBezTo>
                <a:cubicBezTo>
                  <a:pt x="62574" y="1433093"/>
                  <a:pt x="58795" y="1444764"/>
                  <a:pt x="67148" y="1441434"/>
                </a:cubicBezTo>
                <a:cubicBezTo>
                  <a:pt x="120214" y="1427920"/>
                  <a:pt x="164577" y="1407489"/>
                  <a:pt x="226342" y="1393772"/>
                </a:cubicBezTo>
                <a:cubicBezTo>
                  <a:pt x="242200" y="1378027"/>
                  <a:pt x="275562" y="1375633"/>
                  <a:pt x="286581" y="1356327"/>
                </a:cubicBezTo>
                <a:cubicBezTo>
                  <a:pt x="351506" y="1336787"/>
                  <a:pt x="426554" y="1316800"/>
                  <a:pt x="493164" y="1299760"/>
                </a:cubicBezTo>
                <a:lnTo>
                  <a:pt x="556079" y="1283878"/>
                </a:lnTo>
                <a:lnTo>
                  <a:pt x="550336" y="1288941"/>
                </a:lnTo>
                <a:cubicBezTo>
                  <a:pt x="559264" y="1286494"/>
                  <a:pt x="570228" y="1285239"/>
                  <a:pt x="576164" y="1280129"/>
                </a:cubicBezTo>
                <a:cubicBezTo>
                  <a:pt x="572857" y="1278925"/>
                  <a:pt x="569742" y="1278013"/>
                  <a:pt x="567428" y="1275746"/>
                </a:cubicBezTo>
                <a:cubicBezTo>
                  <a:pt x="585458" y="1272417"/>
                  <a:pt x="609928" y="1262809"/>
                  <a:pt x="625625" y="1265604"/>
                </a:cubicBezTo>
                <a:cubicBezTo>
                  <a:pt x="626685" y="1273713"/>
                  <a:pt x="612467" y="1269959"/>
                  <a:pt x="613527" y="1278069"/>
                </a:cubicBezTo>
                <a:cubicBezTo>
                  <a:pt x="751797" y="1251955"/>
                  <a:pt x="853674" y="1326561"/>
                  <a:pt x="982922" y="1330604"/>
                </a:cubicBezTo>
                <a:cubicBezTo>
                  <a:pt x="1037044" y="1332324"/>
                  <a:pt x="1076999" y="1347853"/>
                  <a:pt x="1128614" y="1347011"/>
                </a:cubicBezTo>
                <a:cubicBezTo>
                  <a:pt x="1206335" y="1345555"/>
                  <a:pt x="1295944" y="1332608"/>
                  <a:pt x="1353415" y="1304503"/>
                </a:cubicBezTo>
                <a:cubicBezTo>
                  <a:pt x="1391009" y="1285955"/>
                  <a:pt x="1426397" y="1250405"/>
                  <a:pt x="1477750" y="1261464"/>
                </a:cubicBezTo>
                <a:cubicBezTo>
                  <a:pt x="1472946" y="1262489"/>
                  <a:pt x="1463985" y="1260349"/>
                  <a:pt x="1467689" y="1267997"/>
                </a:cubicBezTo>
                <a:cubicBezTo>
                  <a:pt x="1533194" y="1266515"/>
                  <a:pt x="1526269" y="1188479"/>
                  <a:pt x="1573801" y="1165151"/>
                </a:cubicBezTo>
                <a:cubicBezTo>
                  <a:pt x="1589103" y="1140132"/>
                  <a:pt x="1595602" y="1108680"/>
                  <a:pt x="1624250" y="1093847"/>
                </a:cubicBezTo>
                <a:cubicBezTo>
                  <a:pt x="1627909" y="1076808"/>
                  <a:pt x="1644721" y="1069659"/>
                  <a:pt x="1654958" y="1057567"/>
                </a:cubicBezTo>
                <a:cubicBezTo>
                  <a:pt x="1660439" y="1056939"/>
                  <a:pt x="1665434" y="1056209"/>
                  <a:pt x="1670916" y="1055582"/>
                </a:cubicBezTo>
                <a:cubicBezTo>
                  <a:pt x="1684407" y="1034252"/>
                  <a:pt x="1703416" y="1016881"/>
                  <a:pt x="1711496" y="991105"/>
                </a:cubicBezTo>
                <a:cubicBezTo>
                  <a:pt x="1711744" y="973348"/>
                  <a:pt x="1706910" y="955541"/>
                  <a:pt x="1712935" y="936964"/>
                </a:cubicBezTo>
                <a:cubicBezTo>
                  <a:pt x="1672894" y="927776"/>
                  <a:pt x="1677063" y="888202"/>
                  <a:pt x="1666503" y="867408"/>
                </a:cubicBezTo>
                <a:cubicBezTo>
                  <a:pt x="1488763" y="815256"/>
                  <a:pt x="1289966" y="850514"/>
                  <a:pt x="1078849" y="864863"/>
                </a:cubicBezTo>
                <a:cubicBezTo>
                  <a:pt x="1094618" y="855461"/>
                  <a:pt x="1113449" y="850773"/>
                  <a:pt x="1129371" y="858447"/>
                </a:cubicBezTo>
                <a:cubicBezTo>
                  <a:pt x="1150273" y="852415"/>
                  <a:pt x="1163763" y="838208"/>
                  <a:pt x="1184314" y="843295"/>
                </a:cubicBezTo>
                <a:cubicBezTo>
                  <a:pt x="1181077" y="844141"/>
                  <a:pt x="1176779" y="843999"/>
                  <a:pt x="1176639" y="847023"/>
                </a:cubicBezTo>
                <a:cubicBezTo>
                  <a:pt x="1184017" y="850610"/>
                  <a:pt x="1186491" y="841464"/>
                  <a:pt x="1188020" y="850944"/>
                </a:cubicBezTo>
                <a:cubicBezTo>
                  <a:pt x="1197626" y="848894"/>
                  <a:pt x="1195436" y="837748"/>
                  <a:pt x="1208140" y="837878"/>
                </a:cubicBezTo>
                <a:cubicBezTo>
                  <a:pt x="1208470" y="842272"/>
                  <a:pt x="1201649" y="840837"/>
                  <a:pt x="1203718" y="846615"/>
                </a:cubicBezTo>
                <a:cubicBezTo>
                  <a:pt x="1220477" y="843272"/>
                  <a:pt x="1252932" y="849845"/>
                  <a:pt x="1267396" y="835844"/>
                </a:cubicBezTo>
                <a:cubicBezTo>
                  <a:pt x="1257756" y="833307"/>
                  <a:pt x="1255214" y="840404"/>
                  <a:pt x="1248341" y="835651"/>
                </a:cubicBezTo>
                <a:cubicBezTo>
                  <a:pt x="1261674" y="825735"/>
                  <a:pt x="1274375" y="840110"/>
                  <a:pt x="1293833" y="832501"/>
                </a:cubicBezTo>
                <a:cubicBezTo>
                  <a:pt x="1284380" y="844505"/>
                  <a:pt x="1305597" y="829889"/>
                  <a:pt x="1308466" y="841432"/>
                </a:cubicBezTo>
                <a:cubicBezTo>
                  <a:pt x="1398931" y="816198"/>
                  <a:pt x="1521162" y="839881"/>
                  <a:pt x="1616044" y="834403"/>
                </a:cubicBezTo>
                <a:cubicBezTo>
                  <a:pt x="1564816" y="807343"/>
                  <a:pt x="1494370" y="805750"/>
                  <a:pt x="1443734" y="778305"/>
                </a:cubicBezTo>
                <a:cubicBezTo>
                  <a:pt x="1334829" y="773201"/>
                  <a:pt x="1175451" y="792075"/>
                  <a:pt x="1037354" y="819753"/>
                </a:cubicBezTo>
                <a:cubicBezTo>
                  <a:pt x="960413" y="835365"/>
                  <a:pt x="890379" y="860317"/>
                  <a:pt x="812553" y="862261"/>
                </a:cubicBezTo>
                <a:cubicBezTo>
                  <a:pt x="933439" y="835287"/>
                  <a:pt x="1068249" y="798013"/>
                  <a:pt x="1206499" y="787413"/>
                </a:cubicBezTo>
                <a:cubicBezTo>
                  <a:pt x="1262697" y="766419"/>
                  <a:pt x="1335683" y="768038"/>
                  <a:pt x="1392922" y="763543"/>
                </a:cubicBezTo>
                <a:cubicBezTo>
                  <a:pt x="1330858" y="714614"/>
                  <a:pt x="1234552" y="710125"/>
                  <a:pt x="1157952" y="680269"/>
                </a:cubicBezTo>
                <a:cubicBezTo>
                  <a:pt x="1152940" y="682268"/>
                  <a:pt x="1153930" y="688327"/>
                  <a:pt x="1145246" y="687264"/>
                </a:cubicBezTo>
                <a:cubicBezTo>
                  <a:pt x="1120988" y="681650"/>
                  <a:pt x="1110926" y="695307"/>
                  <a:pt x="1092948" y="701955"/>
                </a:cubicBezTo>
                <a:cubicBezTo>
                  <a:pt x="1057182" y="715546"/>
                  <a:pt x="1013135" y="720271"/>
                  <a:pt x="982452" y="726789"/>
                </a:cubicBezTo>
                <a:cubicBezTo>
                  <a:pt x="915988" y="741045"/>
                  <a:pt x="846711" y="725706"/>
                  <a:pt x="777689" y="734079"/>
                </a:cubicBezTo>
                <a:cubicBezTo>
                  <a:pt x="746260" y="738152"/>
                  <a:pt x="714776" y="753153"/>
                  <a:pt x="683310" y="759762"/>
                </a:cubicBezTo>
                <a:cubicBezTo>
                  <a:pt x="600086" y="777360"/>
                  <a:pt x="523196" y="796292"/>
                  <a:pt x="451545" y="810982"/>
                </a:cubicBezTo>
                <a:cubicBezTo>
                  <a:pt x="448377" y="813878"/>
                  <a:pt x="447332" y="818746"/>
                  <a:pt x="441937" y="820155"/>
                </a:cubicBezTo>
                <a:cubicBezTo>
                  <a:pt x="374880" y="834795"/>
                  <a:pt x="328130" y="865154"/>
                  <a:pt x="268712" y="885726"/>
                </a:cubicBezTo>
                <a:cubicBezTo>
                  <a:pt x="262359" y="885662"/>
                  <a:pt x="258096" y="882985"/>
                  <a:pt x="249656" y="885533"/>
                </a:cubicBezTo>
                <a:cubicBezTo>
                  <a:pt x="252160" y="895219"/>
                  <a:pt x="237666" y="890389"/>
                  <a:pt x="228823" y="893616"/>
                </a:cubicBezTo>
                <a:cubicBezTo>
                  <a:pt x="188846" y="907847"/>
                  <a:pt x="164089" y="951994"/>
                  <a:pt x="126080" y="958244"/>
                </a:cubicBezTo>
                <a:cubicBezTo>
                  <a:pt x="121795" y="978202"/>
                  <a:pt x="107452" y="990449"/>
                  <a:pt x="87699" y="998251"/>
                </a:cubicBezTo>
                <a:cubicBezTo>
                  <a:pt x="78087" y="1021669"/>
                  <a:pt x="52344" y="1038385"/>
                  <a:pt x="34418" y="1048352"/>
                </a:cubicBezTo>
                <a:cubicBezTo>
                  <a:pt x="33598" y="1058102"/>
                  <a:pt x="42264" y="1060434"/>
                  <a:pt x="36797" y="1066916"/>
                </a:cubicBezTo>
                <a:cubicBezTo>
                  <a:pt x="28182" y="1067902"/>
                  <a:pt x="20542" y="1069093"/>
                  <a:pt x="18801" y="1074832"/>
                </a:cubicBezTo>
                <a:cubicBezTo>
                  <a:pt x="20750" y="1075242"/>
                  <a:pt x="23797" y="1074101"/>
                  <a:pt x="24248" y="1076741"/>
                </a:cubicBezTo>
                <a:cubicBezTo>
                  <a:pt x="11987" y="1079886"/>
                  <a:pt x="6038" y="1087730"/>
                  <a:pt x="1406" y="1096550"/>
                </a:cubicBezTo>
                <a:lnTo>
                  <a:pt x="0" y="1098968"/>
                </a:lnTo>
                <a:lnTo>
                  <a:pt x="0" y="1058246"/>
                </a:lnTo>
                <a:lnTo>
                  <a:pt x="1962" y="1056757"/>
                </a:lnTo>
                <a:cubicBezTo>
                  <a:pt x="16037" y="1043532"/>
                  <a:pt x="28253" y="1027848"/>
                  <a:pt x="40742" y="1015338"/>
                </a:cubicBezTo>
                <a:cubicBezTo>
                  <a:pt x="23703" y="1021166"/>
                  <a:pt x="13177" y="1029573"/>
                  <a:pt x="3519" y="1038830"/>
                </a:cubicBezTo>
                <a:lnTo>
                  <a:pt x="0" y="1041973"/>
                </a:lnTo>
                <a:lnTo>
                  <a:pt x="0" y="1004370"/>
                </a:lnTo>
                <a:lnTo>
                  <a:pt x="24385" y="997682"/>
                </a:lnTo>
                <a:cubicBezTo>
                  <a:pt x="30345" y="993498"/>
                  <a:pt x="33657" y="987262"/>
                  <a:pt x="33634" y="978479"/>
                </a:cubicBezTo>
                <a:lnTo>
                  <a:pt x="0" y="1004010"/>
                </a:lnTo>
                <a:lnTo>
                  <a:pt x="0" y="995887"/>
                </a:lnTo>
                <a:lnTo>
                  <a:pt x="18362" y="974886"/>
                </a:lnTo>
                <a:cubicBezTo>
                  <a:pt x="31259" y="966405"/>
                  <a:pt x="47106" y="961980"/>
                  <a:pt x="65082" y="966017"/>
                </a:cubicBezTo>
                <a:cubicBezTo>
                  <a:pt x="62296" y="976623"/>
                  <a:pt x="49938" y="979621"/>
                  <a:pt x="40574" y="985283"/>
                </a:cubicBezTo>
                <a:cubicBezTo>
                  <a:pt x="54184" y="990690"/>
                  <a:pt x="65168" y="973921"/>
                  <a:pt x="85458" y="976662"/>
                </a:cubicBezTo>
                <a:cubicBezTo>
                  <a:pt x="96144" y="974332"/>
                  <a:pt x="95607" y="963788"/>
                  <a:pt x="102134" y="958294"/>
                </a:cubicBezTo>
                <a:cubicBezTo>
                  <a:pt x="132522" y="944843"/>
                  <a:pt x="150244" y="921604"/>
                  <a:pt x="170766" y="900736"/>
                </a:cubicBezTo>
                <a:cubicBezTo>
                  <a:pt x="216873" y="867442"/>
                  <a:pt x="300302" y="863116"/>
                  <a:pt x="343122" y="827349"/>
                </a:cubicBezTo>
                <a:cubicBezTo>
                  <a:pt x="418935" y="801578"/>
                  <a:pt x="496206" y="783236"/>
                  <a:pt x="575864" y="762087"/>
                </a:cubicBezTo>
                <a:cubicBezTo>
                  <a:pt x="631000" y="747229"/>
                  <a:pt x="708987" y="719625"/>
                  <a:pt x="775259" y="712198"/>
                </a:cubicBezTo>
                <a:cubicBezTo>
                  <a:pt x="855331" y="703350"/>
                  <a:pt x="931604" y="714565"/>
                  <a:pt x="1019910" y="697019"/>
                </a:cubicBezTo>
                <a:cubicBezTo>
                  <a:pt x="1060877" y="688847"/>
                  <a:pt x="1096732" y="668914"/>
                  <a:pt x="1151046" y="663806"/>
                </a:cubicBezTo>
                <a:cubicBezTo>
                  <a:pt x="1188435" y="631985"/>
                  <a:pt x="1239039" y="647720"/>
                  <a:pt x="1258627" y="679826"/>
                </a:cubicBezTo>
                <a:cubicBezTo>
                  <a:pt x="1331504" y="703301"/>
                  <a:pt x="1402988" y="728518"/>
                  <a:pt x="1466709" y="763804"/>
                </a:cubicBezTo>
                <a:cubicBezTo>
                  <a:pt x="1471112" y="763458"/>
                  <a:pt x="1475620" y="762626"/>
                  <a:pt x="1480022" y="762280"/>
                </a:cubicBezTo>
                <a:cubicBezTo>
                  <a:pt x="1500800" y="765126"/>
                  <a:pt x="1514111" y="777849"/>
                  <a:pt x="1538667" y="776146"/>
                </a:cubicBezTo>
                <a:cubicBezTo>
                  <a:pt x="1539119" y="778785"/>
                  <a:pt x="1539275" y="781616"/>
                  <a:pt x="1539726" y="784255"/>
                </a:cubicBezTo>
                <a:cubicBezTo>
                  <a:pt x="1593168" y="792701"/>
                  <a:pt x="1627600" y="825641"/>
                  <a:pt x="1674375" y="842606"/>
                </a:cubicBezTo>
                <a:cubicBezTo>
                  <a:pt x="1683282" y="855674"/>
                  <a:pt x="1698005" y="858263"/>
                  <a:pt x="1696836" y="872010"/>
                </a:cubicBezTo>
                <a:cubicBezTo>
                  <a:pt x="1717892" y="875931"/>
                  <a:pt x="1723247" y="898428"/>
                  <a:pt x="1729090" y="913905"/>
                </a:cubicBezTo>
                <a:cubicBezTo>
                  <a:pt x="1725095" y="962164"/>
                  <a:pt x="1738591" y="996552"/>
                  <a:pt x="1719441" y="1031192"/>
                </a:cubicBezTo>
                <a:cubicBezTo>
                  <a:pt x="1685895" y="1074761"/>
                  <a:pt x="1632044" y="1102610"/>
                  <a:pt x="1601493" y="1148845"/>
                </a:cubicBezTo>
                <a:cubicBezTo>
                  <a:pt x="1600773" y="1172353"/>
                  <a:pt x="1580044" y="1179948"/>
                  <a:pt x="1572749" y="1198512"/>
                </a:cubicBezTo>
                <a:cubicBezTo>
                  <a:pt x="1565910" y="1198346"/>
                  <a:pt x="1567493" y="1204021"/>
                  <a:pt x="1559591" y="1202867"/>
                </a:cubicBezTo>
                <a:cubicBezTo>
                  <a:pt x="1555114" y="1222532"/>
                  <a:pt x="1531911" y="1246401"/>
                  <a:pt x="1525099" y="1272190"/>
                </a:cubicBezTo>
                <a:cubicBezTo>
                  <a:pt x="1506321" y="1280196"/>
                  <a:pt x="1494609" y="1279004"/>
                  <a:pt x="1481537" y="1291264"/>
                </a:cubicBezTo>
                <a:cubicBezTo>
                  <a:pt x="1486113" y="1292481"/>
                  <a:pt x="1486808" y="1298733"/>
                  <a:pt x="1490688" y="1300822"/>
                </a:cubicBezTo>
                <a:cubicBezTo>
                  <a:pt x="1488861" y="1305780"/>
                  <a:pt x="1483064" y="1307868"/>
                  <a:pt x="1475338" y="1308277"/>
                </a:cubicBezTo>
                <a:cubicBezTo>
                  <a:pt x="1470507" y="1346186"/>
                  <a:pt x="1429327" y="1369576"/>
                  <a:pt x="1420199" y="1407344"/>
                </a:cubicBezTo>
                <a:cubicBezTo>
                  <a:pt x="1403144" y="1410879"/>
                  <a:pt x="1395743" y="1437052"/>
                  <a:pt x="1382270" y="1449991"/>
                </a:cubicBezTo>
                <a:cubicBezTo>
                  <a:pt x="1372471" y="1458868"/>
                  <a:pt x="1356425" y="1460071"/>
                  <a:pt x="1355986" y="1477534"/>
                </a:cubicBezTo>
                <a:cubicBezTo>
                  <a:pt x="1339312" y="1488779"/>
                  <a:pt x="1321958" y="1499631"/>
                  <a:pt x="1314959" y="1518002"/>
                </a:cubicBezTo>
                <a:cubicBezTo>
                  <a:pt x="1273204" y="1540508"/>
                  <a:pt x="1252052" y="1578544"/>
                  <a:pt x="1226549" y="1613120"/>
                </a:cubicBezTo>
                <a:cubicBezTo>
                  <a:pt x="1231333" y="1620488"/>
                  <a:pt x="1243880" y="1617785"/>
                  <a:pt x="1249466" y="1623795"/>
                </a:cubicBezTo>
                <a:cubicBezTo>
                  <a:pt x="1312173" y="1598573"/>
                  <a:pt x="1388034" y="1583243"/>
                  <a:pt x="1446775" y="1555150"/>
                </a:cubicBezTo>
                <a:cubicBezTo>
                  <a:pt x="1454206" y="1554933"/>
                  <a:pt x="1451784" y="1567398"/>
                  <a:pt x="1461410" y="1564079"/>
                </a:cubicBezTo>
                <a:cubicBezTo>
                  <a:pt x="1461426" y="1569935"/>
                  <a:pt x="1454968" y="1570356"/>
                  <a:pt x="1454793" y="1575916"/>
                </a:cubicBezTo>
                <a:cubicBezTo>
                  <a:pt x="1524961" y="1576433"/>
                  <a:pt x="1597744" y="1557657"/>
                  <a:pt x="1675779" y="1547617"/>
                </a:cubicBezTo>
                <a:cubicBezTo>
                  <a:pt x="1753816" y="1537578"/>
                  <a:pt x="1802362" y="1490551"/>
                  <a:pt x="1845303" y="1453028"/>
                </a:cubicBezTo>
                <a:cubicBezTo>
                  <a:pt x="1864258" y="1439462"/>
                  <a:pt x="1871976" y="1404705"/>
                  <a:pt x="1899036" y="1405566"/>
                </a:cubicBezTo>
                <a:cubicBezTo>
                  <a:pt x="1881813" y="1456131"/>
                  <a:pt x="1829200" y="1479406"/>
                  <a:pt x="1793794" y="1516224"/>
                </a:cubicBezTo>
                <a:cubicBezTo>
                  <a:pt x="1832692" y="1502274"/>
                  <a:pt x="1868598" y="1485660"/>
                  <a:pt x="1904399" y="1469532"/>
                </a:cubicBezTo>
                <a:cubicBezTo>
                  <a:pt x="1903984" y="1457234"/>
                  <a:pt x="1884332" y="1478794"/>
                  <a:pt x="1882090" y="1464330"/>
                </a:cubicBezTo>
                <a:cubicBezTo>
                  <a:pt x="1903374" y="1458886"/>
                  <a:pt x="1918466" y="1449086"/>
                  <a:pt x="1930076" y="1436519"/>
                </a:cubicBezTo>
                <a:cubicBezTo>
                  <a:pt x="1922106" y="1433316"/>
                  <a:pt x="1930408" y="1426668"/>
                  <a:pt x="1915894" y="1430228"/>
                </a:cubicBezTo>
                <a:cubicBezTo>
                  <a:pt x="1918418" y="1424400"/>
                  <a:pt x="1935908" y="1424772"/>
                  <a:pt x="1935106" y="1433253"/>
                </a:cubicBezTo>
                <a:cubicBezTo>
                  <a:pt x="1933788" y="1408552"/>
                  <a:pt x="1972353" y="1411577"/>
                  <a:pt x="1992244" y="1414997"/>
                </a:cubicBezTo>
                <a:cubicBezTo>
                  <a:pt x="1996232" y="1402353"/>
                  <a:pt x="1988997" y="1388619"/>
                  <a:pt x="2001094" y="1376154"/>
                </a:cubicBezTo>
                <a:cubicBezTo>
                  <a:pt x="1996049" y="1366443"/>
                  <a:pt x="1991349" y="1374104"/>
                  <a:pt x="1986459" y="1367223"/>
                </a:cubicBezTo>
                <a:cubicBezTo>
                  <a:pt x="2000042" y="1332429"/>
                  <a:pt x="2006716" y="1295417"/>
                  <a:pt x="2004394" y="1251679"/>
                </a:cubicBezTo>
                <a:cubicBezTo>
                  <a:pt x="2033831" y="1208263"/>
                  <a:pt x="2030503" y="1152611"/>
                  <a:pt x="2059385" y="1107042"/>
                </a:cubicBezTo>
                <a:cubicBezTo>
                  <a:pt x="2086085" y="1084675"/>
                  <a:pt x="2100711" y="1052135"/>
                  <a:pt x="2100074" y="1020709"/>
                </a:cubicBezTo>
                <a:cubicBezTo>
                  <a:pt x="2127772" y="975909"/>
                  <a:pt x="2134674" y="929533"/>
                  <a:pt x="2167313" y="887808"/>
                </a:cubicBezTo>
                <a:cubicBezTo>
                  <a:pt x="2166236" y="880967"/>
                  <a:pt x="2165264" y="873638"/>
                  <a:pt x="2164483" y="866605"/>
                </a:cubicBezTo>
                <a:cubicBezTo>
                  <a:pt x="2167357" y="849656"/>
                  <a:pt x="2181473" y="839651"/>
                  <a:pt x="2186453" y="825943"/>
                </a:cubicBezTo>
                <a:cubicBezTo>
                  <a:pt x="2189100" y="818359"/>
                  <a:pt x="2183742" y="810108"/>
                  <a:pt x="2186268" y="804279"/>
                </a:cubicBezTo>
                <a:cubicBezTo>
                  <a:pt x="2190515" y="793979"/>
                  <a:pt x="2201289" y="792429"/>
                  <a:pt x="2210166" y="779542"/>
                </a:cubicBezTo>
                <a:cubicBezTo>
                  <a:pt x="2222230" y="762491"/>
                  <a:pt x="2223679" y="742698"/>
                  <a:pt x="2233463" y="727965"/>
                </a:cubicBezTo>
                <a:cubicBezTo>
                  <a:pt x="2244743" y="711004"/>
                  <a:pt x="2262811" y="698014"/>
                  <a:pt x="2273587" y="682218"/>
                </a:cubicBezTo>
                <a:cubicBezTo>
                  <a:pt x="2288749" y="660222"/>
                  <a:pt x="2314183" y="623596"/>
                  <a:pt x="2336741" y="603918"/>
                </a:cubicBezTo>
                <a:cubicBezTo>
                  <a:pt x="2360188" y="583666"/>
                  <a:pt x="2394561" y="571817"/>
                  <a:pt x="2427231" y="548925"/>
                </a:cubicBezTo>
                <a:cubicBezTo>
                  <a:pt x="2470466" y="518333"/>
                  <a:pt x="2507851" y="500759"/>
                  <a:pt x="2564988" y="482505"/>
                </a:cubicBezTo>
                <a:cubicBezTo>
                  <a:pt x="2667776" y="449690"/>
                  <a:pt x="2767785" y="391865"/>
                  <a:pt x="2898621" y="380214"/>
                </a:cubicBezTo>
                <a:cubicBezTo>
                  <a:pt x="2904572" y="380958"/>
                  <a:pt x="2901633" y="374488"/>
                  <a:pt x="2905845" y="373848"/>
                </a:cubicBezTo>
                <a:cubicBezTo>
                  <a:pt x="3025616" y="349693"/>
                  <a:pt x="3155550" y="325640"/>
                  <a:pt x="3288405" y="316450"/>
                </a:cubicBezTo>
                <a:cubicBezTo>
                  <a:pt x="3396703" y="308961"/>
                  <a:pt x="3484692" y="307121"/>
                  <a:pt x="3586036" y="272729"/>
                </a:cubicBezTo>
                <a:cubicBezTo>
                  <a:pt x="3592421" y="277381"/>
                  <a:pt x="3586991" y="281326"/>
                  <a:pt x="3585162" y="286283"/>
                </a:cubicBezTo>
                <a:cubicBezTo>
                  <a:pt x="3639536" y="256000"/>
                  <a:pt x="3688845" y="224398"/>
                  <a:pt x="3735891" y="193846"/>
                </a:cubicBezTo>
                <a:cubicBezTo>
                  <a:pt x="3754722" y="182035"/>
                  <a:pt x="3779505" y="178090"/>
                  <a:pt x="3800288" y="166690"/>
                </a:cubicBezTo>
                <a:cubicBezTo>
                  <a:pt x="3863901" y="132499"/>
                  <a:pt x="3923185" y="93583"/>
                  <a:pt x="3990795" y="88219"/>
                </a:cubicBezTo>
                <a:cubicBezTo>
                  <a:pt x="4011539" y="86477"/>
                  <a:pt x="4032353" y="86785"/>
                  <a:pt x="4063626" y="87006"/>
                </a:cubicBezTo>
                <a:cubicBezTo>
                  <a:pt x="4131253" y="87497"/>
                  <a:pt x="4207284" y="95098"/>
                  <a:pt x="4275607" y="94717"/>
                </a:cubicBezTo>
                <a:cubicBezTo>
                  <a:pt x="4321254" y="94400"/>
                  <a:pt x="4380387" y="101244"/>
                  <a:pt x="4423040" y="105384"/>
                </a:cubicBezTo>
                <a:cubicBezTo>
                  <a:pt x="4465884" y="109820"/>
                  <a:pt x="4511238" y="102571"/>
                  <a:pt x="4550549" y="108044"/>
                </a:cubicBezTo>
                <a:cubicBezTo>
                  <a:pt x="4559721" y="109210"/>
                  <a:pt x="4567533" y="116705"/>
                  <a:pt x="4576112" y="118256"/>
                </a:cubicBezTo>
                <a:cubicBezTo>
                  <a:pt x="4640552" y="130033"/>
                  <a:pt x="4713712" y="126093"/>
                  <a:pt x="4783966" y="134513"/>
                </a:cubicBezTo>
                <a:cubicBezTo>
                  <a:pt x="4792160" y="149720"/>
                  <a:pt x="4819762" y="139755"/>
                  <a:pt x="4827260" y="155834"/>
                </a:cubicBezTo>
                <a:cubicBezTo>
                  <a:pt x="4880893" y="164574"/>
                  <a:pt x="4923209" y="192813"/>
                  <a:pt x="4980934" y="195545"/>
                </a:cubicBezTo>
                <a:cubicBezTo>
                  <a:pt x="5022247" y="197622"/>
                  <a:pt x="5069116" y="179754"/>
                  <a:pt x="5108895" y="200843"/>
                </a:cubicBezTo>
                <a:cubicBezTo>
                  <a:pt x="5217556" y="202336"/>
                  <a:pt x="5297381" y="134158"/>
                  <a:pt x="5334796" y="58330"/>
                </a:cubicBezTo>
                <a:cubicBezTo>
                  <a:pt x="5334188" y="52858"/>
                  <a:pt x="5333477" y="47876"/>
                  <a:pt x="5332868" y="42406"/>
                </a:cubicBezTo>
                <a:cubicBezTo>
                  <a:pt x="5343503" y="36756"/>
                  <a:pt x="5352102" y="29916"/>
                  <a:pt x="5357220" y="20307"/>
                </a:cubicBezTo>
                <a:cubicBezTo>
                  <a:pt x="5358477" y="7342"/>
                  <a:pt x="5345597" y="12773"/>
                  <a:pt x="5346557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3527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801368"/>
            <a:ext cx="3922776" cy="3255264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91" name="Straight Connector 3590">
            <a:extLst>
              <a:ext uri="{FF2B5EF4-FFF2-40B4-BE49-F238E27FC236}">
                <a16:creationId xmlns:a16="http://schemas.microsoft.com/office/drawing/2014/main" id="{C3C7164F-A2AC-B759-2F52-3B943277EBEC}"/>
              </a:ext>
            </a:extLst>
          </p:cNvPr>
          <p:cNvCxnSpPr>
            <a:cxnSpLocks/>
          </p:cNvCxnSpPr>
          <p:nvPr userDrawn="1"/>
        </p:nvCxnSpPr>
        <p:spPr>
          <a:xfrm>
            <a:off x="5905500" y="1177420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2" name="Straight Connector 3591">
            <a:extLst>
              <a:ext uri="{FF2B5EF4-FFF2-40B4-BE49-F238E27FC236}">
                <a16:creationId xmlns:a16="http://schemas.microsoft.com/office/drawing/2014/main" id="{CD87AF94-6D8B-F8E1-1CEE-0FC3E20A09BE}"/>
              </a:ext>
            </a:extLst>
          </p:cNvPr>
          <p:cNvCxnSpPr>
            <a:cxnSpLocks/>
          </p:cNvCxnSpPr>
          <p:nvPr userDrawn="1"/>
        </p:nvCxnSpPr>
        <p:spPr>
          <a:xfrm>
            <a:off x="5905500" y="5228720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3" name="Straight Connector 3592">
            <a:extLst>
              <a:ext uri="{FF2B5EF4-FFF2-40B4-BE49-F238E27FC236}">
                <a16:creationId xmlns:a16="http://schemas.microsoft.com/office/drawing/2014/main" id="{96990449-CD7C-603C-4428-D209AC6FD920}"/>
              </a:ext>
            </a:extLst>
          </p:cNvPr>
          <p:cNvCxnSpPr>
            <a:cxnSpLocks/>
          </p:cNvCxnSpPr>
          <p:nvPr userDrawn="1"/>
        </p:nvCxnSpPr>
        <p:spPr>
          <a:xfrm>
            <a:off x="5905500" y="4215895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4" name="Straight Connector 3593">
            <a:extLst>
              <a:ext uri="{FF2B5EF4-FFF2-40B4-BE49-F238E27FC236}">
                <a16:creationId xmlns:a16="http://schemas.microsoft.com/office/drawing/2014/main" id="{A129AECA-229E-46D2-6CEB-45C35B031316}"/>
              </a:ext>
            </a:extLst>
          </p:cNvPr>
          <p:cNvCxnSpPr>
            <a:cxnSpLocks/>
          </p:cNvCxnSpPr>
          <p:nvPr userDrawn="1"/>
        </p:nvCxnSpPr>
        <p:spPr>
          <a:xfrm>
            <a:off x="5905500" y="3203070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5" name="Straight Connector 3594">
            <a:extLst>
              <a:ext uri="{FF2B5EF4-FFF2-40B4-BE49-F238E27FC236}">
                <a16:creationId xmlns:a16="http://schemas.microsoft.com/office/drawing/2014/main" id="{29F855EF-FD9C-1ECF-FA30-64EE551C905D}"/>
              </a:ext>
            </a:extLst>
          </p:cNvPr>
          <p:cNvCxnSpPr>
            <a:cxnSpLocks/>
          </p:cNvCxnSpPr>
          <p:nvPr userDrawn="1"/>
        </p:nvCxnSpPr>
        <p:spPr>
          <a:xfrm>
            <a:off x="5905500" y="2190245"/>
            <a:ext cx="1480457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7" name="Text Placeholder 3596">
            <a:extLst>
              <a:ext uri="{FF2B5EF4-FFF2-40B4-BE49-F238E27FC236}">
                <a16:creationId xmlns:a16="http://schemas.microsoft.com/office/drawing/2014/main" id="{236BD953-A297-49A6-B1E9-4572A533B6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05500" y="1298448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98" name="Text Placeholder 3596">
            <a:extLst>
              <a:ext uri="{FF2B5EF4-FFF2-40B4-BE49-F238E27FC236}">
                <a16:creationId xmlns:a16="http://schemas.microsoft.com/office/drawing/2014/main" id="{7794276E-8F43-B55A-7145-B58866E7E0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05500" y="2313432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99" name="Text Placeholder 3596">
            <a:extLst>
              <a:ext uri="{FF2B5EF4-FFF2-40B4-BE49-F238E27FC236}">
                <a16:creationId xmlns:a16="http://schemas.microsoft.com/office/drawing/2014/main" id="{8FCED394-C6C3-4C38-AE23-F6F888AB95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05500" y="3328416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0" name="Text Placeholder 3596">
            <a:extLst>
              <a:ext uri="{FF2B5EF4-FFF2-40B4-BE49-F238E27FC236}">
                <a16:creationId xmlns:a16="http://schemas.microsoft.com/office/drawing/2014/main" id="{BD440549-0717-BC20-F260-6F8AA93801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05500" y="4343400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1" name="Text Placeholder 3596">
            <a:extLst>
              <a:ext uri="{FF2B5EF4-FFF2-40B4-BE49-F238E27FC236}">
                <a16:creationId xmlns:a16="http://schemas.microsoft.com/office/drawing/2014/main" id="{9C906F00-59ED-6873-27A3-C2F3EB83E9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05500" y="5358384"/>
            <a:ext cx="1691640" cy="356616"/>
          </a:xfrm>
        </p:spPr>
        <p:txBody>
          <a:bodyPr lIns="0" rIns="0" anchor="ctr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2" name="Text Placeholder 3596">
            <a:extLst>
              <a:ext uri="{FF2B5EF4-FFF2-40B4-BE49-F238E27FC236}">
                <a16:creationId xmlns:a16="http://schemas.microsoft.com/office/drawing/2014/main" id="{AAE67CC2-03BE-53A6-B171-32A8034C81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6720" y="1298448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3" name="Text Placeholder 3596">
            <a:extLst>
              <a:ext uri="{FF2B5EF4-FFF2-40B4-BE49-F238E27FC236}">
                <a16:creationId xmlns:a16="http://schemas.microsoft.com/office/drawing/2014/main" id="{D0D98758-12A1-57C9-C08B-B547110BB7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46720" y="2313432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4" name="Text Placeholder 3596">
            <a:extLst>
              <a:ext uri="{FF2B5EF4-FFF2-40B4-BE49-F238E27FC236}">
                <a16:creationId xmlns:a16="http://schemas.microsoft.com/office/drawing/2014/main" id="{FB3BE38E-234D-8887-6207-A3CE4223BDF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46720" y="3328416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5" name="Text Placeholder 3596">
            <a:extLst>
              <a:ext uri="{FF2B5EF4-FFF2-40B4-BE49-F238E27FC236}">
                <a16:creationId xmlns:a16="http://schemas.microsoft.com/office/drawing/2014/main" id="{A03B940B-9B94-C4B3-B526-C15C92ACF4E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46720" y="4343400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6" name="Text Placeholder 3596">
            <a:extLst>
              <a:ext uri="{FF2B5EF4-FFF2-40B4-BE49-F238E27FC236}">
                <a16:creationId xmlns:a16="http://schemas.microsoft.com/office/drawing/2014/main" id="{AEC5F6EC-D3F1-872C-1112-356764A5577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046720" y="5358384"/>
            <a:ext cx="3099816" cy="795528"/>
          </a:xfrm>
        </p:spPr>
        <p:txBody>
          <a:bodyPr lIns="0" rIns="0">
            <a:noAutofit/>
          </a:bodyPr>
          <a:lstStyle>
            <a:lvl1pPr marL="0" indent="0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8754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3" name="Freeform: Shape 4482">
            <a:extLst>
              <a:ext uri="{FF2B5EF4-FFF2-40B4-BE49-F238E27FC236}">
                <a16:creationId xmlns:a16="http://schemas.microsoft.com/office/drawing/2014/main" id="{0FFB59AB-EF15-A733-6BA3-28BDD360F92A}"/>
              </a:ext>
            </a:extLst>
          </p:cNvPr>
          <p:cNvSpPr/>
          <p:nvPr userDrawn="1"/>
        </p:nvSpPr>
        <p:spPr>
          <a:xfrm>
            <a:off x="7164786" y="5069327"/>
            <a:ext cx="5027214" cy="1788673"/>
          </a:xfrm>
          <a:custGeom>
            <a:avLst/>
            <a:gdLst>
              <a:gd name="connsiteX0" fmla="*/ 2678307 w 5027214"/>
              <a:gd name="connsiteY0" fmla="*/ 1787563 h 1788673"/>
              <a:gd name="connsiteX1" fmla="*/ 2678820 w 5027214"/>
              <a:gd name="connsiteY1" fmla="*/ 1788673 h 1788673"/>
              <a:gd name="connsiteX2" fmla="*/ 2677397 w 5027214"/>
              <a:gd name="connsiteY2" fmla="*/ 1788673 h 1788673"/>
              <a:gd name="connsiteX3" fmla="*/ 3755727 w 5027214"/>
              <a:gd name="connsiteY3" fmla="*/ 1787325 h 1788673"/>
              <a:gd name="connsiteX4" fmla="*/ 3755593 w 5027214"/>
              <a:gd name="connsiteY4" fmla="*/ 1788673 h 1788673"/>
              <a:gd name="connsiteX5" fmla="*/ 3755080 w 5027214"/>
              <a:gd name="connsiteY5" fmla="*/ 1788673 h 1788673"/>
              <a:gd name="connsiteX6" fmla="*/ 2903408 w 5027214"/>
              <a:gd name="connsiteY6" fmla="*/ 1786195 h 1788673"/>
              <a:gd name="connsiteX7" fmla="*/ 2908299 w 5027214"/>
              <a:gd name="connsiteY7" fmla="*/ 1787918 h 1788673"/>
              <a:gd name="connsiteX8" fmla="*/ 2909725 w 5027214"/>
              <a:gd name="connsiteY8" fmla="*/ 1788673 h 1788673"/>
              <a:gd name="connsiteX9" fmla="*/ 2896541 w 5027214"/>
              <a:gd name="connsiteY9" fmla="*/ 1788673 h 1788673"/>
              <a:gd name="connsiteX10" fmla="*/ 159680 w 5027214"/>
              <a:gd name="connsiteY10" fmla="*/ 1785299 h 1788673"/>
              <a:gd name="connsiteX11" fmla="*/ 164451 w 5027214"/>
              <a:gd name="connsiteY11" fmla="*/ 1788673 h 1788673"/>
              <a:gd name="connsiteX12" fmla="*/ 156220 w 5027214"/>
              <a:gd name="connsiteY12" fmla="*/ 1788673 h 1788673"/>
              <a:gd name="connsiteX13" fmla="*/ 159573 w 5027214"/>
              <a:gd name="connsiteY13" fmla="*/ 1785528 h 1788673"/>
              <a:gd name="connsiteX14" fmla="*/ 125330 w 5027214"/>
              <a:gd name="connsiteY14" fmla="*/ 1784632 h 1788673"/>
              <a:gd name="connsiteX15" fmla="*/ 132589 w 5027214"/>
              <a:gd name="connsiteY15" fmla="*/ 1785401 h 1788673"/>
              <a:gd name="connsiteX16" fmla="*/ 133944 w 5027214"/>
              <a:gd name="connsiteY16" fmla="*/ 1788673 h 1788673"/>
              <a:gd name="connsiteX17" fmla="*/ 126671 w 5027214"/>
              <a:gd name="connsiteY17" fmla="*/ 1788673 h 1788673"/>
              <a:gd name="connsiteX18" fmla="*/ 148065 w 5027214"/>
              <a:gd name="connsiteY18" fmla="*/ 1783231 h 1788673"/>
              <a:gd name="connsiteX19" fmla="*/ 150051 w 5027214"/>
              <a:gd name="connsiteY19" fmla="*/ 1788673 h 1788673"/>
              <a:gd name="connsiteX20" fmla="*/ 142267 w 5027214"/>
              <a:gd name="connsiteY20" fmla="*/ 1788673 h 1788673"/>
              <a:gd name="connsiteX21" fmla="*/ 142784 w 5027214"/>
              <a:gd name="connsiteY21" fmla="*/ 1788340 h 1788673"/>
              <a:gd name="connsiteX22" fmla="*/ 148065 w 5027214"/>
              <a:gd name="connsiteY22" fmla="*/ 1783231 h 1788673"/>
              <a:gd name="connsiteX23" fmla="*/ 4357612 w 5027214"/>
              <a:gd name="connsiteY23" fmla="*/ 1779408 h 1788673"/>
              <a:gd name="connsiteX24" fmla="*/ 4350204 w 5027214"/>
              <a:gd name="connsiteY24" fmla="*/ 1788673 h 1788673"/>
              <a:gd name="connsiteX25" fmla="*/ 4343168 w 5027214"/>
              <a:gd name="connsiteY25" fmla="*/ 1788673 h 1788673"/>
              <a:gd name="connsiteX26" fmla="*/ 4348111 w 5027214"/>
              <a:gd name="connsiteY26" fmla="*/ 1780001 h 1788673"/>
              <a:gd name="connsiteX27" fmla="*/ 4354076 w 5027214"/>
              <a:gd name="connsiteY27" fmla="*/ 1779629 h 1788673"/>
              <a:gd name="connsiteX28" fmla="*/ 4353788 w 5027214"/>
              <a:gd name="connsiteY28" fmla="*/ 1780415 h 1788673"/>
              <a:gd name="connsiteX29" fmla="*/ 4355978 w 5027214"/>
              <a:gd name="connsiteY29" fmla="*/ 1779509 h 1788673"/>
              <a:gd name="connsiteX30" fmla="*/ 2243198 w 5027214"/>
              <a:gd name="connsiteY30" fmla="*/ 1778918 h 1788673"/>
              <a:gd name="connsiteX31" fmla="*/ 2245540 w 5027214"/>
              <a:gd name="connsiteY31" fmla="*/ 1786987 h 1788673"/>
              <a:gd name="connsiteX32" fmla="*/ 2245004 w 5027214"/>
              <a:gd name="connsiteY32" fmla="*/ 1788673 h 1788673"/>
              <a:gd name="connsiteX33" fmla="*/ 2239172 w 5027214"/>
              <a:gd name="connsiteY33" fmla="*/ 1788673 h 1788673"/>
              <a:gd name="connsiteX34" fmla="*/ 1250602 w 5027214"/>
              <a:gd name="connsiteY34" fmla="*/ 1777683 h 1788673"/>
              <a:gd name="connsiteX35" fmla="*/ 1261508 w 5027214"/>
              <a:gd name="connsiteY35" fmla="*/ 1788673 h 1788673"/>
              <a:gd name="connsiteX36" fmla="*/ 1253194 w 5027214"/>
              <a:gd name="connsiteY36" fmla="*/ 1788673 h 1788673"/>
              <a:gd name="connsiteX37" fmla="*/ 1251635 w 5027214"/>
              <a:gd name="connsiteY37" fmla="*/ 1786259 h 1788673"/>
              <a:gd name="connsiteX38" fmla="*/ 1250602 w 5027214"/>
              <a:gd name="connsiteY38" fmla="*/ 1777683 h 1788673"/>
              <a:gd name="connsiteX39" fmla="*/ 694229 w 5027214"/>
              <a:gd name="connsiteY39" fmla="*/ 1776123 h 1788673"/>
              <a:gd name="connsiteX40" fmla="*/ 712825 w 5027214"/>
              <a:gd name="connsiteY40" fmla="*/ 1788673 h 1788673"/>
              <a:gd name="connsiteX41" fmla="*/ 698069 w 5027214"/>
              <a:gd name="connsiteY41" fmla="*/ 1788673 h 1788673"/>
              <a:gd name="connsiteX42" fmla="*/ 684410 w 5027214"/>
              <a:gd name="connsiteY42" fmla="*/ 1781592 h 1788673"/>
              <a:gd name="connsiteX43" fmla="*/ 694229 w 5027214"/>
              <a:gd name="connsiteY43" fmla="*/ 1776123 h 1788673"/>
              <a:gd name="connsiteX44" fmla="*/ 2694260 w 5027214"/>
              <a:gd name="connsiteY44" fmla="*/ 1775605 h 1788673"/>
              <a:gd name="connsiteX45" fmla="*/ 2697837 w 5027214"/>
              <a:gd name="connsiteY45" fmla="*/ 1776854 h 1788673"/>
              <a:gd name="connsiteX46" fmla="*/ 2690006 w 5027214"/>
              <a:gd name="connsiteY46" fmla="*/ 1780459 h 1788673"/>
              <a:gd name="connsiteX47" fmla="*/ 2689824 w 5027214"/>
              <a:gd name="connsiteY47" fmla="*/ 1788673 h 1788673"/>
              <a:gd name="connsiteX48" fmla="*/ 2682200 w 5027214"/>
              <a:gd name="connsiteY48" fmla="*/ 1788673 h 1788673"/>
              <a:gd name="connsiteX49" fmla="*/ 2684989 w 5027214"/>
              <a:gd name="connsiteY49" fmla="*/ 1784923 h 1788673"/>
              <a:gd name="connsiteX50" fmla="*/ 2688197 w 5027214"/>
              <a:gd name="connsiteY50" fmla="*/ 1776546 h 1788673"/>
              <a:gd name="connsiteX51" fmla="*/ 2694260 w 5027214"/>
              <a:gd name="connsiteY51" fmla="*/ 1775605 h 1788673"/>
              <a:gd name="connsiteX52" fmla="*/ 4321912 w 5027214"/>
              <a:gd name="connsiteY52" fmla="*/ 1775041 h 1788673"/>
              <a:gd name="connsiteX53" fmla="*/ 4327134 w 5027214"/>
              <a:gd name="connsiteY53" fmla="*/ 1779429 h 1788673"/>
              <a:gd name="connsiteX54" fmla="*/ 4328353 w 5027214"/>
              <a:gd name="connsiteY54" fmla="*/ 1779606 h 1788673"/>
              <a:gd name="connsiteX55" fmla="*/ 4318420 w 5027214"/>
              <a:gd name="connsiteY55" fmla="*/ 1787925 h 1788673"/>
              <a:gd name="connsiteX56" fmla="*/ 4321912 w 5027214"/>
              <a:gd name="connsiteY56" fmla="*/ 1775041 h 1788673"/>
              <a:gd name="connsiteX57" fmla="*/ 671441 w 5027214"/>
              <a:gd name="connsiteY57" fmla="*/ 1771638 h 1788673"/>
              <a:gd name="connsiteX58" fmla="*/ 686516 w 5027214"/>
              <a:gd name="connsiteY58" fmla="*/ 1775877 h 1788673"/>
              <a:gd name="connsiteX59" fmla="*/ 671441 w 5027214"/>
              <a:gd name="connsiteY59" fmla="*/ 1771638 h 1788673"/>
              <a:gd name="connsiteX60" fmla="*/ 1135201 w 5027214"/>
              <a:gd name="connsiteY60" fmla="*/ 1771595 h 1788673"/>
              <a:gd name="connsiteX61" fmla="*/ 1144107 w 5027214"/>
              <a:gd name="connsiteY61" fmla="*/ 1774074 h 1788673"/>
              <a:gd name="connsiteX62" fmla="*/ 1142002 w 5027214"/>
              <a:gd name="connsiteY62" fmla="*/ 1779790 h 1788673"/>
              <a:gd name="connsiteX63" fmla="*/ 1153833 w 5027214"/>
              <a:gd name="connsiteY63" fmla="*/ 1785665 h 1788673"/>
              <a:gd name="connsiteX64" fmla="*/ 1157273 w 5027214"/>
              <a:gd name="connsiteY64" fmla="*/ 1788673 h 1788673"/>
              <a:gd name="connsiteX65" fmla="*/ 1144013 w 5027214"/>
              <a:gd name="connsiteY65" fmla="*/ 1788673 h 1788673"/>
              <a:gd name="connsiteX66" fmla="*/ 2346284 w 5027214"/>
              <a:gd name="connsiteY66" fmla="*/ 1770052 h 1788673"/>
              <a:gd name="connsiteX67" fmla="*/ 2342119 w 5027214"/>
              <a:gd name="connsiteY67" fmla="*/ 1783182 h 1788673"/>
              <a:gd name="connsiteX68" fmla="*/ 2346284 w 5027214"/>
              <a:gd name="connsiteY68" fmla="*/ 1770052 h 1788673"/>
              <a:gd name="connsiteX69" fmla="*/ 3314137 w 5027214"/>
              <a:gd name="connsiteY69" fmla="*/ 1769798 h 1788673"/>
              <a:gd name="connsiteX70" fmla="*/ 3281168 w 5027214"/>
              <a:gd name="connsiteY70" fmla="*/ 1788673 h 1788673"/>
              <a:gd name="connsiteX71" fmla="*/ 3265472 w 5027214"/>
              <a:gd name="connsiteY71" fmla="*/ 1788673 h 1788673"/>
              <a:gd name="connsiteX72" fmla="*/ 3267976 w 5027214"/>
              <a:gd name="connsiteY72" fmla="*/ 1787149 h 1788673"/>
              <a:gd name="connsiteX73" fmla="*/ 3283149 w 5027214"/>
              <a:gd name="connsiteY73" fmla="*/ 1784094 h 1788673"/>
              <a:gd name="connsiteX74" fmla="*/ 3314137 w 5027214"/>
              <a:gd name="connsiteY74" fmla="*/ 1769798 h 1788673"/>
              <a:gd name="connsiteX75" fmla="*/ 4362851 w 5027214"/>
              <a:gd name="connsiteY75" fmla="*/ 1768174 h 1788673"/>
              <a:gd name="connsiteX76" fmla="*/ 4357826 w 5027214"/>
              <a:gd name="connsiteY76" fmla="*/ 1778948 h 1788673"/>
              <a:gd name="connsiteX77" fmla="*/ 4357597 w 5027214"/>
              <a:gd name="connsiteY77" fmla="*/ 1778841 h 1788673"/>
              <a:gd name="connsiteX78" fmla="*/ 4355978 w 5027214"/>
              <a:gd name="connsiteY78" fmla="*/ 1779509 h 1788673"/>
              <a:gd name="connsiteX79" fmla="*/ 4354076 w 5027214"/>
              <a:gd name="connsiteY79" fmla="*/ 1779629 h 1788673"/>
              <a:gd name="connsiteX80" fmla="*/ 4356064 w 5027214"/>
              <a:gd name="connsiteY80" fmla="*/ 1774185 h 1788673"/>
              <a:gd name="connsiteX81" fmla="*/ 4362851 w 5027214"/>
              <a:gd name="connsiteY81" fmla="*/ 1768174 h 1788673"/>
              <a:gd name="connsiteX82" fmla="*/ 1232874 w 5027214"/>
              <a:gd name="connsiteY82" fmla="*/ 1765648 h 1788673"/>
              <a:gd name="connsiteX83" fmla="*/ 1228486 w 5027214"/>
              <a:gd name="connsiteY83" fmla="*/ 1768766 h 1788673"/>
              <a:gd name="connsiteX84" fmla="*/ 1230294 w 5027214"/>
              <a:gd name="connsiteY84" fmla="*/ 1772679 h 1788673"/>
              <a:gd name="connsiteX85" fmla="*/ 1239993 w 5027214"/>
              <a:gd name="connsiteY85" fmla="*/ 1771062 h 1788673"/>
              <a:gd name="connsiteX86" fmla="*/ 1240112 w 5027214"/>
              <a:gd name="connsiteY86" fmla="*/ 1767209 h 1788673"/>
              <a:gd name="connsiteX87" fmla="*/ 1232874 w 5027214"/>
              <a:gd name="connsiteY87" fmla="*/ 1765648 h 1788673"/>
              <a:gd name="connsiteX88" fmla="*/ 650714 w 5027214"/>
              <a:gd name="connsiteY88" fmla="*/ 1759739 h 1788673"/>
              <a:gd name="connsiteX89" fmla="*/ 650942 w 5027214"/>
              <a:gd name="connsiteY89" fmla="*/ 1759845 h 1788673"/>
              <a:gd name="connsiteX90" fmla="*/ 671682 w 5027214"/>
              <a:gd name="connsiteY90" fmla="*/ 1768122 h 1788673"/>
              <a:gd name="connsiteX91" fmla="*/ 661924 w 5027214"/>
              <a:gd name="connsiteY91" fmla="*/ 1771665 h 1788673"/>
              <a:gd name="connsiteX92" fmla="*/ 654331 w 5027214"/>
              <a:gd name="connsiteY92" fmla="*/ 1767566 h 1788673"/>
              <a:gd name="connsiteX93" fmla="*/ 650714 w 5027214"/>
              <a:gd name="connsiteY93" fmla="*/ 1759739 h 1788673"/>
              <a:gd name="connsiteX94" fmla="*/ 2515429 w 5027214"/>
              <a:gd name="connsiteY94" fmla="*/ 1758170 h 1788673"/>
              <a:gd name="connsiteX95" fmla="*/ 2512331 w 5027214"/>
              <a:gd name="connsiteY95" fmla="*/ 1759847 h 1788673"/>
              <a:gd name="connsiteX96" fmla="*/ 2514141 w 5027214"/>
              <a:gd name="connsiteY96" fmla="*/ 1763761 h 1788673"/>
              <a:gd name="connsiteX97" fmla="*/ 2510047 w 5027214"/>
              <a:gd name="connsiteY97" fmla="*/ 1771340 h 1788673"/>
              <a:gd name="connsiteX98" fmla="*/ 2515950 w 5027214"/>
              <a:gd name="connsiteY98" fmla="*/ 1767675 h 1788673"/>
              <a:gd name="connsiteX99" fmla="*/ 2515429 w 5027214"/>
              <a:gd name="connsiteY99" fmla="*/ 1758170 h 1788673"/>
              <a:gd name="connsiteX100" fmla="*/ 4022420 w 5027214"/>
              <a:gd name="connsiteY100" fmla="*/ 1757907 h 1788673"/>
              <a:gd name="connsiteX101" fmla="*/ 4018927 w 5027214"/>
              <a:gd name="connsiteY101" fmla="*/ 1770791 h 1788673"/>
              <a:gd name="connsiteX102" fmla="*/ 4022420 w 5027214"/>
              <a:gd name="connsiteY102" fmla="*/ 1757907 h 1788673"/>
              <a:gd name="connsiteX103" fmla="*/ 3680435 w 5027214"/>
              <a:gd name="connsiteY103" fmla="*/ 1756963 h 1788673"/>
              <a:gd name="connsiteX104" fmla="*/ 3680176 w 5027214"/>
              <a:gd name="connsiteY104" fmla="*/ 1776098 h 1788673"/>
              <a:gd name="connsiteX105" fmla="*/ 3680435 w 5027214"/>
              <a:gd name="connsiteY105" fmla="*/ 1756963 h 1788673"/>
              <a:gd name="connsiteX106" fmla="*/ 257927 w 5027214"/>
              <a:gd name="connsiteY106" fmla="*/ 1753246 h 1788673"/>
              <a:gd name="connsiteX107" fmla="*/ 273002 w 5027214"/>
              <a:gd name="connsiteY107" fmla="*/ 1757485 h 1788673"/>
              <a:gd name="connsiteX108" fmla="*/ 289992 w 5027214"/>
              <a:gd name="connsiteY108" fmla="*/ 1765407 h 1788673"/>
              <a:gd name="connsiteX109" fmla="*/ 297407 w 5027214"/>
              <a:gd name="connsiteY109" fmla="*/ 1775283 h 1788673"/>
              <a:gd name="connsiteX110" fmla="*/ 328619 w 5027214"/>
              <a:gd name="connsiteY110" fmla="*/ 1783279 h 1788673"/>
              <a:gd name="connsiteX111" fmla="*/ 338745 w 5027214"/>
              <a:gd name="connsiteY111" fmla="*/ 1788673 h 1788673"/>
              <a:gd name="connsiteX112" fmla="*/ 317156 w 5027214"/>
              <a:gd name="connsiteY112" fmla="*/ 1788673 h 1788673"/>
              <a:gd name="connsiteX113" fmla="*/ 300021 w 5027214"/>
              <a:gd name="connsiteY113" fmla="*/ 1779643 h 1788673"/>
              <a:gd name="connsiteX114" fmla="*/ 280344 w 5027214"/>
              <a:gd name="connsiteY114" fmla="*/ 1772910 h 1788673"/>
              <a:gd name="connsiteX115" fmla="*/ 257927 w 5027214"/>
              <a:gd name="connsiteY115" fmla="*/ 1753246 h 1788673"/>
              <a:gd name="connsiteX116" fmla="*/ 3971142 w 5027214"/>
              <a:gd name="connsiteY116" fmla="*/ 1751578 h 1788673"/>
              <a:gd name="connsiteX117" fmla="*/ 3967661 w 5027214"/>
              <a:gd name="connsiteY117" fmla="*/ 1788673 h 1788673"/>
              <a:gd name="connsiteX118" fmla="*/ 3963103 w 5027214"/>
              <a:gd name="connsiteY118" fmla="*/ 1788673 h 1788673"/>
              <a:gd name="connsiteX119" fmla="*/ 2548983 w 5027214"/>
              <a:gd name="connsiteY119" fmla="*/ 1749586 h 1788673"/>
              <a:gd name="connsiteX120" fmla="*/ 2544270 w 5027214"/>
              <a:gd name="connsiteY120" fmla="*/ 1783672 h 1788673"/>
              <a:gd name="connsiteX121" fmla="*/ 2548983 w 5027214"/>
              <a:gd name="connsiteY121" fmla="*/ 1749586 h 1788673"/>
              <a:gd name="connsiteX122" fmla="*/ 4344348 w 5027214"/>
              <a:gd name="connsiteY122" fmla="*/ 1746709 h 1788673"/>
              <a:gd name="connsiteX123" fmla="*/ 4340689 w 5027214"/>
              <a:gd name="connsiteY123" fmla="*/ 1761748 h 1788673"/>
              <a:gd name="connsiteX124" fmla="*/ 4344348 w 5027214"/>
              <a:gd name="connsiteY124" fmla="*/ 1746709 h 1788673"/>
              <a:gd name="connsiteX125" fmla="*/ 4375163 w 5027214"/>
              <a:gd name="connsiteY125" fmla="*/ 1746565 h 1788673"/>
              <a:gd name="connsiteX126" fmla="*/ 4372854 w 5027214"/>
              <a:gd name="connsiteY126" fmla="*/ 1765304 h 1788673"/>
              <a:gd name="connsiteX127" fmla="*/ 4375163 w 5027214"/>
              <a:gd name="connsiteY127" fmla="*/ 1746565 h 1788673"/>
              <a:gd name="connsiteX128" fmla="*/ 1534548 w 5027214"/>
              <a:gd name="connsiteY128" fmla="*/ 1741237 h 1788673"/>
              <a:gd name="connsiteX129" fmla="*/ 1575349 w 5027214"/>
              <a:gd name="connsiteY129" fmla="*/ 1786219 h 1788673"/>
              <a:gd name="connsiteX130" fmla="*/ 1568587 w 5027214"/>
              <a:gd name="connsiteY130" fmla="*/ 1788673 h 1788673"/>
              <a:gd name="connsiteX131" fmla="*/ 1564832 w 5027214"/>
              <a:gd name="connsiteY131" fmla="*/ 1788673 h 1788673"/>
              <a:gd name="connsiteX132" fmla="*/ 1549198 w 5027214"/>
              <a:gd name="connsiteY132" fmla="*/ 1766244 h 1788673"/>
              <a:gd name="connsiteX133" fmla="*/ 1534548 w 5027214"/>
              <a:gd name="connsiteY133" fmla="*/ 1741237 h 1788673"/>
              <a:gd name="connsiteX134" fmla="*/ 4151220 w 5027214"/>
              <a:gd name="connsiteY134" fmla="*/ 1740658 h 1788673"/>
              <a:gd name="connsiteX135" fmla="*/ 4130282 w 5027214"/>
              <a:gd name="connsiteY135" fmla="*/ 1786155 h 1788673"/>
              <a:gd name="connsiteX136" fmla="*/ 4151220 w 5027214"/>
              <a:gd name="connsiteY136" fmla="*/ 1740658 h 1788673"/>
              <a:gd name="connsiteX137" fmla="*/ 1205986 w 5027214"/>
              <a:gd name="connsiteY137" fmla="*/ 1738699 h 1788673"/>
              <a:gd name="connsiteX138" fmla="*/ 1206579 w 5027214"/>
              <a:gd name="connsiteY138" fmla="*/ 1739013 h 1788673"/>
              <a:gd name="connsiteX139" fmla="*/ 1206366 w 5027214"/>
              <a:gd name="connsiteY139" fmla="*/ 1739472 h 1788673"/>
              <a:gd name="connsiteX140" fmla="*/ 4228211 w 5027214"/>
              <a:gd name="connsiteY140" fmla="*/ 1738603 h 1788673"/>
              <a:gd name="connsiteX141" fmla="*/ 4209979 w 5027214"/>
              <a:gd name="connsiteY141" fmla="*/ 1763314 h 1788673"/>
              <a:gd name="connsiteX142" fmla="*/ 4202292 w 5027214"/>
              <a:gd name="connsiteY142" fmla="*/ 1777101 h 1788673"/>
              <a:gd name="connsiteX143" fmla="*/ 4194243 w 5027214"/>
              <a:gd name="connsiteY143" fmla="*/ 1788673 h 1788673"/>
              <a:gd name="connsiteX144" fmla="*/ 4193952 w 5027214"/>
              <a:gd name="connsiteY144" fmla="*/ 1788673 h 1788673"/>
              <a:gd name="connsiteX145" fmla="*/ 4206991 w 5027214"/>
              <a:gd name="connsiteY145" fmla="*/ 1760281 h 1788673"/>
              <a:gd name="connsiteX146" fmla="*/ 4228211 w 5027214"/>
              <a:gd name="connsiteY146" fmla="*/ 1738603 h 1788673"/>
              <a:gd name="connsiteX147" fmla="*/ 1211947 w 5027214"/>
              <a:gd name="connsiteY147" fmla="*/ 1736493 h 1788673"/>
              <a:gd name="connsiteX148" fmla="*/ 1230640 w 5027214"/>
              <a:gd name="connsiteY148" fmla="*/ 1748559 h 1788673"/>
              <a:gd name="connsiteX149" fmla="*/ 1230402 w 5027214"/>
              <a:gd name="connsiteY149" fmla="*/ 1756262 h 1788673"/>
              <a:gd name="connsiteX150" fmla="*/ 1234495 w 5027214"/>
              <a:gd name="connsiteY150" fmla="*/ 1748682 h 1788673"/>
              <a:gd name="connsiteX151" fmla="*/ 1246976 w 5027214"/>
              <a:gd name="connsiteY151" fmla="*/ 1777666 h 1788673"/>
              <a:gd name="connsiteX152" fmla="*/ 1239323 w 5027214"/>
              <a:gd name="connsiteY152" fmla="*/ 1775494 h 1788673"/>
              <a:gd name="connsiteX153" fmla="*/ 1245854 w 5027214"/>
              <a:gd name="connsiteY153" fmla="*/ 1786144 h 1788673"/>
              <a:gd name="connsiteX154" fmla="*/ 1249578 w 5027214"/>
              <a:gd name="connsiteY154" fmla="*/ 1788673 h 1788673"/>
              <a:gd name="connsiteX155" fmla="*/ 1238509 w 5027214"/>
              <a:gd name="connsiteY155" fmla="*/ 1788673 h 1788673"/>
              <a:gd name="connsiteX156" fmla="*/ 1226514 w 5027214"/>
              <a:gd name="connsiteY156" fmla="*/ 1771196 h 1788673"/>
              <a:gd name="connsiteX157" fmla="*/ 1223075 w 5027214"/>
              <a:gd name="connsiteY157" fmla="*/ 1757590 h 1788673"/>
              <a:gd name="connsiteX158" fmla="*/ 1220789 w 5027214"/>
              <a:gd name="connsiteY158" fmla="*/ 1769084 h 1788673"/>
              <a:gd name="connsiteX159" fmla="*/ 1215553 w 5027214"/>
              <a:gd name="connsiteY159" fmla="*/ 1747943 h 1788673"/>
              <a:gd name="connsiteX160" fmla="*/ 1209531 w 5027214"/>
              <a:gd name="connsiteY160" fmla="*/ 1755460 h 1788673"/>
              <a:gd name="connsiteX161" fmla="*/ 1211947 w 5027214"/>
              <a:gd name="connsiteY161" fmla="*/ 1736493 h 1788673"/>
              <a:gd name="connsiteX162" fmla="*/ 1273792 w 5027214"/>
              <a:gd name="connsiteY162" fmla="*/ 1735749 h 1788673"/>
              <a:gd name="connsiteX163" fmla="*/ 1316758 w 5027214"/>
              <a:gd name="connsiteY163" fmla="*/ 1788673 h 1788673"/>
              <a:gd name="connsiteX164" fmla="*/ 1310455 w 5027214"/>
              <a:gd name="connsiteY164" fmla="*/ 1788673 h 1788673"/>
              <a:gd name="connsiteX165" fmla="*/ 1297492 w 5027214"/>
              <a:gd name="connsiteY165" fmla="*/ 1768848 h 1788673"/>
              <a:gd name="connsiteX166" fmla="*/ 1271448 w 5027214"/>
              <a:gd name="connsiteY166" fmla="*/ 1749168 h 1788673"/>
              <a:gd name="connsiteX167" fmla="*/ 1267950 w 5027214"/>
              <a:gd name="connsiteY167" fmla="*/ 1737490 h 1788673"/>
              <a:gd name="connsiteX168" fmla="*/ 1273792 w 5027214"/>
              <a:gd name="connsiteY168" fmla="*/ 1735749 h 1788673"/>
              <a:gd name="connsiteX169" fmla="*/ 4386914 w 5027214"/>
              <a:gd name="connsiteY169" fmla="*/ 1729159 h 1788673"/>
              <a:gd name="connsiteX170" fmla="*/ 4383422 w 5027214"/>
              <a:gd name="connsiteY170" fmla="*/ 1742044 h 1788673"/>
              <a:gd name="connsiteX171" fmla="*/ 4386914 w 5027214"/>
              <a:gd name="connsiteY171" fmla="*/ 1729159 h 1788673"/>
              <a:gd name="connsiteX172" fmla="*/ 4216400 w 5027214"/>
              <a:gd name="connsiteY172" fmla="*/ 1725560 h 1788673"/>
              <a:gd name="connsiteX173" fmla="*/ 4202267 w 5027214"/>
              <a:gd name="connsiteY173" fmla="*/ 1746878 h 1788673"/>
              <a:gd name="connsiteX174" fmla="*/ 4176057 w 5027214"/>
              <a:gd name="connsiteY174" fmla="*/ 1787649 h 1788673"/>
              <a:gd name="connsiteX175" fmla="*/ 4175336 w 5027214"/>
              <a:gd name="connsiteY175" fmla="*/ 1788673 h 1788673"/>
              <a:gd name="connsiteX176" fmla="*/ 4172507 w 5027214"/>
              <a:gd name="connsiteY176" fmla="*/ 1788673 h 1788673"/>
              <a:gd name="connsiteX177" fmla="*/ 4191231 w 5027214"/>
              <a:gd name="connsiteY177" fmla="*/ 1757431 h 1788673"/>
              <a:gd name="connsiteX178" fmla="*/ 4216400 w 5027214"/>
              <a:gd name="connsiteY178" fmla="*/ 1725560 h 1788673"/>
              <a:gd name="connsiteX179" fmla="*/ 4364464 w 5027214"/>
              <a:gd name="connsiteY179" fmla="*/ 1724551 h 1788673"/>
              <a:gd name="connsiteX180" fmla="*/ 4360972 w 5027214"/>
              <a:gd name="connsiteY180" fmla="*/ 1737435 h 1788673"/>
              <a:gd name="connsiteX181" fmla="*/ 4364464 w 5027214"/>
              <a:gd name="connsiteY181" fmla="*/ 1724551 h 1788673"/>
              <a:gd name="connsiteX182" fmla="*/ 560162 w 5027214"/>
              <a:gd name="connsiteY182" fmla="*/ 1722537 h 1788673"/>
              <a:gd name="connsiteX183" fmla="*/ 571730 w 5027214"/>
              <a:gd name="connsiteY183" fmla="*/ 1722907 h 1788673"/>
              <a:gd name="connsiteX184" fmla="*/ 573478 w 5027214"/>
              <a:gd name="connsiteY184" fmla="*/ 1728747 h 1788673"/>
              <a:gd name="connsiteX185" fmla="*/ 588792 w 5027214"/>
              <a:gd name="connsiteY185" fmla="*/ 1725281 h 1788673"/>
              <a:gd name="connsiteX186" fmla="*/ 588554 w 5027214"/>
              <a:gd name="connsiteY186" fmla="*/ 1732984 h 1788673"/>
              <a:gd name="connsiteX187" fmla="*/ 605675 w 5027214"/>
              <a:gd name="connsiteY187" fmla="*/ 1733434 h 1788673"/>
              <a:gd name="connsiteX188" fmla="*/ 624428 w 5027214"/>
              <a:gd name="connsiteY188" fmla="*/ 1743575 h 1788673"/>
              <a:gd name="connsiteX189" fmla="*/ 631842 w 5027214"/>
              <a:gd name="connsiteY189" fmla="*/ 1753450 h 1788673"/>
              <a:gd name="connsiteX190" fmla="*/ 635876 w 5027214"/>
              <a:gd name="connsiteY190" fmla="*/ 1747796 h 1788673"/>
              <a:gd name="connsiteX191" fmla="*/ 635755 w 5027214"/>
              <a:gd name="connsiteY191" fmla="*/ 1747460 h 1788673"/>
              <a:gd name="connsiteX192" fmla="*/ 645096 w 5027214"/>
              <a:gd name="connsiteY192" fmla="*/ 1757397 h 1788673"/>
              <a:gd name="connsiteX193" fmla="*/ 637266 w 5027214"/>
              <a:gd name="connsiteY193" fmla="*/ 1761002 h 1788673"/>
              <a:gd name="connsiteX194" fmla="*/ 626284 w 5027214"/>
              <a:gd name="connsiteY194" fmla="*/ 1749185 h 1788673"/>
              <a:gd name="connsiteX195" fmla="*/ 560162 w 5027214"/>
              <a:gd name="connsiteY195" fmla="*/ 1722537 h 1788673"/>
              <a:gd name="connsiteX196" fmla="*/ 3763501 w 5027214"/>
              <a:gd name="connsiteY196" fmla="*/ 1720899 h 1788673"/>
              <a:gd name="connsiteX197" fmla="*/ 3767083 w 5027214"/>
              <a:gd name="connsiteY197" fmla="*/ 1723408 h 1788673"/>
              <a:gd name="connsiteX198" fmla="*/ 3758003 w 5027214"/>
              <a:gd name="connsiteY198" fmla="*/ 1783644 h 1788673"/>
              <a:gd name="connsiteX199" fmla="*/ 3763501 w 5027214"/>
              <a:gd name="connsiteY199" fmla="*/ 1720899 h 1788673"/>
              <a:gd name="connsiteX200" fmla="*/ 4702235 w 5027214"/>
              <a:gd name="connsiteY200" fmla="*/ 1720740 h 1788673"/>
              <a:gd name="connsiteX201" fmla="*/ 4682387 w 5027214"/>
              <a:gd name="connsiteY201" fmla="*/ 1768700 h 1788673"/>
              <a:gd name="connsiteX202" fmla="*/ 4672249 w 5027214"/>
              <a:gd name="connsiteY202" fmla="*/ 1788673 h 1788673"/>
              <a:gd name="connsiteX203" fmla="*/ 4664335 w 5027214"/>
              <a:gd name="connsiteY203" fmla="*/ 1788673 h 1788673"/>
              <a:gd name="connsiteX204" fmla="*/ 4165246 w 5027214"/>
              <a:gd name="connsiteY204" fmla="*/ 1719569 h 1788673"/>
              <a:gd name="connsiteX205" fmla="*/ 4155150 w 5027214"/>
              <a:gd name="connsiteY205" fmla="*/ 1739421 h 1788673"/>
              <a:gd name="connsiteX206" fmla="*/ 4165246 w 5027214"/>
              <a:gd name="connsiteY206" fmla="*/ 1719569 h 1788673"/>
              <a:gd name="connsiteX207" fmla="*/ 2368654 w 5027214"/>
              <a:gd name="connsiteY207" fmla="*/ 1719085 h 1788673"/>
              <a:gd name="connsiteX208" fmla="*/ 2362500 w 5027214"/>
              <a:gd name="connsiteY208" fmla="*/ 1734076 h 1788673"/>
              <a:gd name="connsiteX209" fmla="*/ 2368654 w 5027214"/>
              <a:gd name="connsiteY209" fmla="*/ 1719085 h 1788673"/>
              <a:gd name="connsiteX210" fmla="*/ 4226777 w 5027214"/>
              <a:gd name="connsiteY210" fmla="*/ 1719064 h 1788673"/>
              <a:gd name="connsiteX211" fmla="*/ 4226541 w 5027214"/>
              <a:gd name="connsiteY211" fmla="*/ 1719404 h 1788673"/>
              <a:gd name="connsiteX212" fmla="*/ 4226648 w 5027214"/>
              <a:gd name="connsiteY212" fmla="*/ 1719175 h 1788673"/>
              <a:gd name="connsiteX213" fmla="*/ 4224826 w 5027214"/>
              <a:gd name="connsiteY213" fmla="*/ 1718883 h 1788673"/>
              <a:gd name="connsiteX214" fmla="*/ 4223733 w 5027214"/>
              <a:gd name="connsiteY214" fmla="*/ 1728421 h 1788673"/>
              <a:gd name="connsiteX215" fmla="*/ 4224826 w 5027214"/>
              <a:gd name="connsiteY215" fmla="*/ 1718883 h 1788673"/>
              <a:gd name="connsiteX216" fmla="*/ 4926873 w 5027214"/>
              <a:gd name="connsiteY216" fmla="*/ 1714971 h 1788673"/>
              <a:gd name="connsiteX217" fmla="*/ 4922431 w 5027214"/>
              <a:gd name="connsiteY217" fmla="*/ 1726295 h 1788673"/>
              <a:gd name="connsiteX218" fmla="*/ 4927026 w 5027214"/>
              <a:gd name="connsiteY218" fmla="*/ 1732625 h 1788673"/>
              <a:gd name="connsiteX219" fmla="*/ 4908257 w 5027214"/>
              <a:gd name="connsiteY219" fmla="*/ 1788673 h 1788673"/>
              <a:gd name="connsiteX220" fmla="*/ 4900242 w 5027214"/>
              <a:gd name="connsiteY220" fmla="*/ 1788673 h 1788673"/>
              <a:gd name="connsiteX221" fmla="*/ 4919600 w 5027214"/>
              <a:gd name="connsiteY221" fmla="*/ 1726371 h 1788673"/>
              <a:gd name="connsiteX222" fmla="*/ 4919829 w 5027214"/>
              <a:gd name="connsiteY222" fmla="*/ 1726478 h 1788673"/>
              <a:gd name="connsiteX223" fmla="*/ 4926873 w 5027214"/>
              <a:gd name="connsiteY223" fmla="*/ 1714971 h 1788673"/>
              <a:gd name="connsiteX224" fmla="*/ 1279954 w 5027214"/>
              <a:gd name="connsiteY224" fmla="*/ 1712945 h 1788673"/>
              <a:gd name="connsiteX225" fmla="*/ 1283572 w 5027214"/>
              <a:gd name="connsiteY225" fmla="*/ 1720771 h 1788673"/>
              <a:gd name="connsiteX226" fmla="*/ 1285738 w 5027214"/>
              <a:gd name="connsiteY226" fmla="*/ 1713129 h 1788673"/>
              <a:gd name="connsiteX227" fmla="*/ 1279954 w 5027214"/>
              <a:gd name="connsiteY227" fmla="*/ 1712945 h 1788673"/>
              <a:gd name="connsiteX228" fmla="*/ 1512660 w 5027214"/>
              <a:gd name="connsiteY228" fmla="*/ 1712052 h 1788673"/>
              <a:gd name="connsiteX229" fmla="*/ 1527543 w 5027214"/>
              <a:gd name="connsiteY229" fmla="*/ 1725691 h 1788673"/>
              <a:gd name="connsiteX230" fmla="*/ 1527919 w 5027214"/>
              <a:gd name="connsiteY230" fmla="*/ 1735076 h 1788673"/>
              <a:gd name="connsiteX231" fmla="*/ 1512660 w 5027214"/>
              <a:gd name="connsiteY231" fmla="*/ 1712052 h 1788673"/>
              <a:gd name="connsiteX232" fmla="*/ 539205 w 5027214"/>
              <a:gd name="connsiteY232" fmla="*/ 1710533 h 1788673"/>
              <a:gd name="connsiteX233" fmla="*/ 539434 w 5027214"/>
              <a:gd name="connsiteY233" fmla="*/ 1710640 h 1788673"/>
              <a:gd name="connsiteX234" fmla="*/ 539313 w 5027214"/>
              <a:gd name="connsiteY234" fmla="*/ 1710658 h 1788673"/>
              <a:gd name="connsiteX235" fmla="*/ 518516 w 5027214"/>
              <a:gd name="connsiteY235" fmla="*/ 1708142 h 1788673"/>
              <a:gd name="connsiteX236" fmla="*/ 530956 w 5027214"/>
              <a:gd name="connsiteY236" fmla="*/ 1711886 h 1788673"/>
              <a:gd name="connsiteX237" fmla="*/ 539313 w 5027214"/>
              <a:gd name="connsiteY237" fmla="*/ 1710658 h 1788673"/>
              <a:gd name="connsiteX238" fmla="*/ 543200 w 5027214"/>
              <a:gd name="connsiteY238" fmla="*/ 1715152 h 1788673"/>
              <a:gd name="connsiteX239" fmla="*/ 548606 w 5027214"/>
              <a:gd name="connsiteY239" fmla="*/ 1718546 h 1788673"/>
              <a:gd name="connsiteX240" fmla="*/ 546560 w 5027214"/>
              <a:gd name="connsiteY240" fmla="*/ 1722336 h 1788673"/>
              <a:gd name="connsiteX241" fmla="*/ 544572 w 5027214"/>
              <a:gd name="connsiteY241" fmla="*/ 1724200 h 1788673"/>
              <a:gd name="connsiteX242" fmla="*/ 518516 w 5027214"/>
              <a:gd name="connsiteY242" fmla="*/ 1708142 h 1788673"/>
              <a:gd name="connsiteX243" fmla="*/ 507252 w 5027214"/>
              <a:gd name="connsiteY243" fmla="*/ 1702226 h 1788673"/>
              <a:gd name="connsiteX244" fmla="*/ 514423 w 5027214"/>
              <a:gd name="connsiteY244" fmla="*/ 1715721 h 1788673"/>
              <a:gd name="connsiteX245" fmla="*/ 499408 w 5027214"/>
              <a:gd name="connsiteY245" fmla="*/ 1709556 h 1788673"/>
              <a:gd name="connsiteX246" fmla="*/ 503819 w 5027214"/>
              <a:gd name="connsiteY246" fmla="*/ 1706241 h 1788673"/>
              <a:gd name="connsiteX247" fmla="*/ 507128 w 5027214"/>
              <a:gd name="connsiteY247" fmla="*/ 1701994 h 1788673"/>
              <a:gd name="connsiteX248" fmla="*/ 507358 w 5027214"/>
              <a:gd name="connsiteY248" fmla="*/ 1702101 h 1788673"/>
              <a:gd name="connsiteX249" fmla="*/ 507252 w 5027214"/>
              <a:gd name="connsiteY249" fmla="*/ 1702226 h 1788673"/>
              <a:gd name="connsiteX250" fmla="*/ 2344709 w 5027214"/>
              <a:gd name="connsiteY250" fmla="*/ 1701497 h 1788673"/>
              <a:gd name="connsiteX251" fmla="*/ 2350492 w 5027214"/>
              <a:gd name="connsiteY251" fmla="*/ 1701683 h 1788673"/>
              <a:gd name="connsiteX252" fmla="*/ 2330675 w 5027214"/>
              <a:gd name="connsiteY252" fmla="*/ 1764413 h 1788673"/>
              <a:gd name="connsiteX253" fmla="*/ 2318876 w 5027214"/>
              <a:gd name="connsiteY253" fmla="*/ 1788673 h 1788673"/>
              <a:gd name="connsiteX254" fmla="*/ 2314809 w 5027214"/>
              <a:gd name="connsiteY254" fmla="*/ 1788673 h 1788673"/>
              <a:gd name="connsiteX255" fmla="*/ 2324157 w 5027214"/>
              <a:gd name="connsiteY255" fmla="*/ 1761304 h 1788673"/>
              <a:gd name="connsiteX256" fmla="*/ 2344601 w 5027214"/>
              <a:gd name="connsiteY256" fmla="*/ 1701726 h 1788673"/>
              <a:gd name="connsiteX257" fmla="*/ 486439 w 5027214"/>
              <a:gd name="connsiteY257" fmla="*/ 1699603 h 1788673"/>
              <a:gd name="connsiteX258" fmla="*/ 484274 w 5027214"/>
              <a:gd name="connsiteY258" fmla="*/ 1707245 h 1788673"/>
              <a:gd name="connsiteX259" fmla="*/ 478608 w 5027214"/>
              <a:gd name="connsiteY259" fmla="*/ 1703207 h 1788673"/>
              <a:gd name="connsiteX260" fmla="*/ 486439 w 5027214"/>
              <a:gd name="connsiteY260" fmla="*/ 1699603 h 1788673"/>
              <a:gd name="connsiteX261" fmla="*/ 4419824 w 5027214"/>
              <a:gd name="connsiteY261" fmla="*/ 1694547 h 1788673"/>
              <a:gd name="connsiteX262" fmla="*/ 4408198 w 5027214"/>
              <a:gd name="connsiteY262" fmla="*/ 1712290 h 1788673"/>
              <a:gd name="connsiteX263" fmla="*/ 4419824 w 5027214"/>
              <a:gd name="connsiteY263" fmla="*/ 1694547 h 1788673"/>
              <a:gd name="connsiteX264" fmla="*/ 2790484 w 5027214"/>
              <a:gd name="connsiteY264" fmla="*/ 1694465 h 1788673"/>
              <a:gd name="connsiteX265" fmla="*/ 2779604 w 5027214"/>
              <a:gd name="connsiteY265" fmla="*/ 1710603 h 1788673"/>
              <a:gd name="connsiteX266" fmla="*/ 2726796 w 5027214"/>
              <a:gd name="connsiteY266" fmla="*/ 1754914 h 1788673"/>
              <a:gd name="connsiteX267" fmla="*/ 2721071 w 5027214"/>
              <a:gd name="connsiteY267" fmla="*/ 1752803 h 1788673"/>
              <a:gd name="connsiteX268" fmla="*/ 2716906 w 5027214"/>
              <a:gd name="connsiteY268" fmla="*/ 1765932 h 1788673"/>
              <a:gd name="connsiteX269" fmla="*/ 2717028 w 5027214"/>
              <a:gd name="connsiteY269" fmla="*/ 1766268 h 1788673"/>
              <a:gd name="connsiteX270" fmla="*/ 2697849 w 5027214"/>
              <a:gd name="connsiteY270" fmla="*/ 1773233 h 1788673"/>
              <a:gd name="connsiteX271" fmla="*/ 2715340 w 5027214"/>
              <a:gd name="connsiteY271" fmla="*/ 1758503 h 1788673"/>
              <a:gd name="connsiteX272" fmla="*/ 2790484 w 5027214"/>
              <a:gd name="connsiteY272" fmla="*/ 1694465 h 1788673"/>
              <a:gd name="connsiteX273" fmla="*/ 1156322 w 5027214"/>
              <a:gd name="connsiteY273" fmla="*/ 1692134 h 1788673"/>
              <a:gd name="connsiteX274" fmla="*/ 1165255 w 5027214"/>
              <a:gd name="connsiteY274" fmla="*/ 1707743 h 1788673"/>
              <a:gd name="connsiteX275" fmla="*/ 1167361 w 5027214"/>
              <a:gd name="connsiteY275" fmla="*/ 1702026 h 1788673"/>
              <a:gd name="connsiteX276" fmla="*/ 1191528 w 5027214"/>
              <a:gd name="connsiteY276" fmla="*/ 1727529 h 1788673"/>
              <a:gd name="connsiteX277" fmla="*/ 1201291 w 5027214"/>
              <a:gd name="connsiteY277" fmla="*/ 1729151 h 1788673"/>
              <a:gd name="connsiteX278" fmla="*/ 1205986 w 5027214"/>
              <a:gd name="connsiteY278" fmla="*/ 1738699 h 1788673"/>
              <a:gd name="connsiteX279" fmla="*/ 1194029 w 5027214"/>
              <a:gd name="connsiteY279" fmla="*/ 1732358 h 1788673"/>
              <a:gd name="connsiteX280" fmla="*/ 1186030 w 5027214"/>
              <a:gd name="connsiteY280" fmla="*/ 1721337 h 1788673"/>
              <a:gd name="connsiteX281" fmla="*/ 1183924 w 5027214"/>
              <a:gd name="connsiteY281" fmla="*/ 1727053 h 1788673"/>
              <a:gd name="connsiteX282" fmla="*/ 1154084 w 5027214"/>
              <a:gd name="connsiteY282" fmla="*/ 1705324 h 1788673"/>
              <a:gd name="connsiteX283" fmla="*/ 1156322 w 5027214"/>
              <a:gd name="connsiteY283" fmla="*/ 1692134 h 1788673"/>
              <a:gd name="connsiteX284" fmla="*/ 5027214 w 5027214"/>
              <a:gd name="connsiteY284" fmla="*/ 1689870 h 1788673"/>
              <a:gd name="connsiteX285" fmla="*/ 5027214 w 5027214"/>
              <a:gd name="connsiteY285" fmla="*/ 1788673 h 1788673"/>
              <a:gd name="connsiteX286" fmla="*/ 5025275 w 5027214"/>
              <a:gd name="connsiteY286" fmla="*/ 1788673 h 1788673"/>
              <a:gd name="connsiteX287" fmla="*/ 5025003 w 5027214"/>
              <a:gd name="connsiteY287" fmla="*/ 1776078 h 1788673"/>
              <a:gd name="connsiteX288" fmla="*/ 5020593 w 5027214"/>
              <a:gd name="connsiteY288" fmla="*/ 1772348 h 1788673"/>
              <a:gd name="connsiteX289" fmla="*/ 5022686 w 5027214"/>
              <a:gd name="connsiteY289" fmla="*/ 1724099 h 1788673"/>
              <a:gd name="connsiteX290" fmla="*/ 3725296 w 5027214"/>
              <a:gd name="connsiteY290" fmla="*/ 1687733 h 1788673"/>
              <a:gd name="connsiteX291" fmla="*/ 3720711 w 5027214"/>
              <a:gd name="connsiteY291" fmla="*/ 1710155 h 1788673"/>
              <a:gd name="connsiteX292" fmla="*/ 3725296 w 5027214"/>
              <a:gd name="connsiteY292" fmla="*/ 1687733 h 1788673"/>
              <a:gd name="connsiteX293" fmla="*/ 3560752 w 5027214"/>
              <a:gd name="connsiteY293" fmla="*/ 1683137 h 1788673"/>
              <a:gd name="connsiteX294" fmla="*/ 3562226 w 5027214"/>
              <a:gd name="connsiteY294" fmla="*/ 1690955 h 1788673"/>
              <a:gd name="connsiteX295" fmla="*/ 3539142 w 5027214"/>
              <a:gd name="connsiteY295" fmla="*/ 1696098 h 1788673"/>
              <a:gd name="connsiteX296" fmla="*/ 3560752 w 5027214"/>
              <a:gd name="connsiteY296" fmla="*/ 1683137 h 1788673"/>
              <a:gd name="connsiteX297" fmla="*/ 4937034 w 5027214"/>
              <a:gd name="connsiteY297" fmla="*/ 1681193 h 1788673"/>
              <a:gd name="connsiteX298" fmla="*/ 4927958 w 5027214"/>
              <a:gd name="connsiteY298" fmla="*/ 1713243 h 1788673"/>
              <a:gd name="connsiteX299" fmla="*/ 4937034 w 5027214"/>
              <a:gd name="connsiteY299" fmla="*/ 1681193 h 1788673"/>
              <a:gd name="connsiteX300" fmla="*/ 4394597 w 5027214"/>
              <a:gd name="connsiteY300" fmla="*/ 1679713 h 1788673"/>
              <a:gd name="connsiteX301" fmla="*/ 4375620 w 5027214"/>
              <a:gd name="connsiteY301" fmla="*/ 1710217 h 1788673"/>
              <a:gd name="connsiteX302" fmla="*/ 4394597 w 5027214"/>
              <a:gd name="connsiteY302" fmla="*/ 1679713 h 1788673"/>
              <a:gd name="connsiteX303" fmla="*/ 2953896 w 5027214"/>
              <a:gd name="connsiteY303" fmla="*/ 1679123 h 1788673"/>
              <a:gd name="connsiteX304" fmla="*/ 2953657 w 5027214"/>
              <a:gd name="connsiteY304" fmla="*/ 1686825 h 1788673"/>
              <a:gd name="connsiteX305" fmla="*/ 2924718 w 5027214"/>
              <a:gd name="connsiteY305" fmla="*/ 1697334 h 1788673"/>
              <a:gd name="connsiteX306" fmla="*/ 2953896 w 5027214"/>
              <a:gd name="connsiteY306" fmla="*/ 1679123 h 1788673"/>
              <a:gd name="connsiteX307" fmla="*/ 2141264 w 5027214"/>
              <a:gd name="connsiteY307" fmla="*/ 1675008 h 1788673"/>
              <a:gd name="connsiteX308" fmla="*/ 2142644 w 5027214"/>
              <a:gd name="connsiteY308" fmla="*/ 1696026 h 1788673"/>
              <a:gd name="connsiteX309" fmla="*/ 2141264 w 5027214"/>
              <a:gd name="connsiteY309" fmla="*/ 1675008 h 1788673"/>
              <a:gd name="connsiteX310" fmla="*/ 4909085 w 5027214"/>
              <a:gd name="connsiteY310" fmla="*/ 1670393 h 1788673"/>
              <a:gd name="connsiteX311" fmla="*/ 4909543 w 5027214"/>
              <a:gd name="connsiteY311" fmla="*/ 1670607 h 1788673"/>
              <a:gd name="connsiteX312" fmla="*/ 4900349 w 5027214"/>
              <a:gd name="connsiteY312" fmla="*/ 1690322 h 1788673"/>
              <a:gd name="connsiteX313" fmla="*/ 4897149 w 5027214"/>
              <a:gd name="connsiteY313" fmla="*/ 1685201 h 1788673"/>
              <a:gd name="connsiteX314" fmla="*/ 4903776 w 5027214"/>
              <a:gd name="connsiteY314" fmla="*/ 1670988 h 1788673"/>
              <a:gd name="connsiteX315" fmla="*/ 4909085 w 5027214"/>
              <a:gd name="connsiteY315" fmla="*/ 1670393 h 1788673"/>
              <a:gd name="connsiteX316" fmla="*/ 3219685 w 5027214"/>
              <a:gd name="connsiteY316" fmla="*/ 1666027 h 1788673"/>
              <a:gd name="connsiteX317" fmla="*/ 3219567 w 5027214"/>
              <a:gd name="connsiteY317" fmla="*/ 1669879 h 1788673"/>
              <a:gd name="connsiteX318" fmla="*/ 3219689 w 5027214"/>
              <a:gd name="connsiteY318" fmla="*/ 1670215 h 1788673"/>
              <a:gd name="connsiteX319" fmla="*/ 3202028 w 5027214"/>
              <a:gd name="connsiteY319" fmla="*/ 1682912 h 1788673"/>
              <a:gd name="connsiteX320" fmla="*/ 3194257 w 5027214"/>
              <a:gd name="connsiteY320" fmla="*/ 1684591 h 1788673"/>
              <a:gd name="connsiteX321" fmla="*/ 3194554 w 5027214"/>
              <a:gd name="connsiteY321" fmla="*/ 1674961 h 1788673"/>
              <a:gd name="connsiteX322" fmla="*/ 3209927 w 5027214"/>
              <a:gd name="connsiteY322" fmla="*/ 1669570 h 1788673"/>
              <a:gd name="connsiteX323" fmla="*/ 3209808 w 5027214"/>
              <a:gd name="connsiteY323" fmla="*/ 1673423 h 1788673"/>
              <a:gd name="connsiteX324" fmla="*/ 3219685 w 5027214"/>
              <a:gd name="connsiteY324" fmla="*/ 1666027 h 1788673"/>
              <a:gd name="connsiteX325" fmla="*/ 2986929 w 5027214"/>
              <a:gd name="connsiteY325" fmla="*/ 1661035 h 1788673"/>
              <a:gd name="connsiteX326" fmla="*/ 2971425 w 5027214"/>
              <a:gd name="connsiteY326" fmla="*/ 1673901 h 1788673"/>
              <a:gd name="connsiteX327" fmla="*/ 2959560 w 5027214"/>
              <a:gd name="connsiteY327" fmla="*/ 1683160 h 1788673"/>
              <a:gd name="connsiteX328" fmla="*/ 2986929 w 5027214"/>
              <a:gd name="connsiteY328" fmla="*/ 1661035 h 1788673"/>
              <a:gd name="connsiteX329" fmla="*/ 3309399 w 5027214"/>
              <a:gd name="connsiteY329" fmla="*/ 1657066 h 1788673"/>
              <a:gd name="connsiteX330" fmla="*/ 3292039 w 5027214"/>
              <a:gd name="connsiteY330" fmla="*/ 1664322 h 1788673"/>
              <a:gd name="connsiteX331" fmla="*/ 3116841 w 5027214"/>
              <a:gd name="connsiteY331" fmla="*/ 1724126 h 1788673"/>
              <a:gd name="connsiteX332" fmla="*/ 3058784 w 5027214"/>
              <a:gd name="connsiteY332" fmla="*/ 1750918 h 1788673"/>
              <a:gd name="connsiteX333" fmla="*/ 2979820 w 5027214"/>
              <a:gd name="connsiteY333" fmla="*/ 1771590 h 1788673"/>
              <a:gd name="connsiteX334" fmla="*/ 2929725 w 5027214"/>
              <a:gd name="connsiteY334" fmla="*/ 1787303 h 1788673"/>
              <a:gd name="connsiteX335" fmla="*/ 2927525 w 5027214"/>
              <a:gd name="connsiteY335" fmla="*/ 1788673 h 1788673"/>
              <a:gd name="connsiteX336" fmla="*/ 2913386 w 5027214"/>
              <a:gd name="connsiteY336" fmla="*/ 1788673 h 1788673"/>
              <a:gd name="connsiteX337" fmla="*/ 2916745 w 5027214"/>
              <a:gd name="connsiteY337" fmla="*/ 1780971 h 1788673"/>
              <a:gd name="connsiteX338" fmla="*/ 2962746 w 5027214"/>
              <a:gd name="connsiteY338" fmla="*/ 1772838 h 1788673"/>
              <a:gd name="connsiteX339" fmla="*/ 2976381 w 5027214"/>
              <a:gd name="connsiteY339" fmla="*/ 1757985 h 1788673"/>
              <a:gd name="connsiteX340" fmla="*/ 2981868 w 5027214"/>
              <a:gd name="connsiteY340" fmla="*/ 1767800 h 1788673"/>
              <a:gd name="connsiteX341" fmla="*/ 3015020 w 5027214"/>
              <a:gd name="connsiteY341" fmla="*/ 1745861 h 1788673"/>
              <a:gd name="connsiteX342" fmla="*/ 3018697 w 5027214"/>
              <a:gd name="connsiteY342" fmla="*/ 1751761 h 1788673"/>
              <a:gd name="connsiteX343" fmla="*/ 3086033 w 5027214"/>
              <a:gd name="connsiteY343" fmla="*/ 1732645 h 1788673"/>
              <a:gd name="connsiteX344" fmla="*/ 3104688 w 5027214"/>
              <a:gd name="connsiteY344" fmla="*/ 1719017 h 1788673"/>
              <a:gd name="connsiteX345" fmla="*/ 3139937 w 5027214"/>
              <a:gd name="connsiteY345" fmla="*/ 1715359 h 1788673"/>
              <a:gd name="connsiteX346" fmla="*/ 3245860 w 5027214"/>
              <a:gd name="connsiteY346" fmla="*/ 1678233 h 1788673"/>
              <a:gd name="connsiteX347" fmla="*/ 3309399 w 5027214"/>
              <a:gd name="connsiteY347" fmla="*/ 1657066 h 1788673"/>
              <a:gd name="connsiteX348" fmla="*/ 4211457 w 5027214"/>
              <a:gd name="connsiteY348" fmla="*/ 1654040 h 1788673"/>
              <a:gd name="connsiteX349" fmla="*/ 4172744 w 5027214"/>
              <a:gd name="connsiteY349" fmla="*/ 1720274 h 1788673"/>
              <a:gd name="connsiteX350" fmla="*/ 4211457 w 5027214"/>
              <a:gd name="connsiteY350" fmla="*/ 1654040 h 1788673"/>
              <a:gd name="connsiteX351" fmla="*/ 2395370 w 5027214"/>
              <a:gd name="connsiteY351" fmla="*/ 1653395 h 1788673"/>
              <a:gd name="connsiteX352" fmla="*/ 2393074 w 5027214"/>
              <a:gd name="connsiteY352" fmla="*/ 1668512 h 1788673"/>
              <a:gd name="connsiteX353" fmla="*/ 2395370 w 5027214"/>
              <a:gd name="connsiteY353" fmla="*/ 1653395 h 1788673"/>
              <a:gd name="connsiteX354" fmla="*/ 4106050 w 5027214"/>
              <a:gd name="connsiteY354" fmla="*/ 1652893 h 1788673"/>
              <a:gd name="connsiteX355" fmla="*/ 4077279 w 5027214"/>
              <a:gd name="connsiteY355" fmla="*/ 1728751 h 1788673"/>
              <a:gd name="connsiteX356" fmla="*/ 4055821 w 5027214"/>
              <a:gd name="connsiteY356" fmla="*/ 1788673 h 1788673"/>
              <a:gd name="connsiteX357" fmla="*/ 4047596 w 5027214"/>
              <a:gd name="connsiteY357" fmla="*/ 1788673 h 1788673"/>
              <a:gd name="connsiteX358" fmla="*/ 4050180 w 5027214"/>
              <a:gd name="connsiteY358" fmla="*/ 1782296 h 1788673"/>
              <a:gd name="connsiteX359" fmla="*/ 4106050 w 5027214"/>
              <a:gd name="connsiteY359" fmla="*/ 1652893 h 1788673"/>
              <a:gd name="connsiteX360" fmla="*/ 4418869 w 5027214"/>
              <a:gd name="connsiteY360" fmla="*/ 1652238 h 1788673"/>
              <a:gd name="connsiteX361" fmla="*/ 4408714 w 5027214"/>
              <a:gd name="connsiteY361" fmla="*/ 1674017 h 1788673"/>
              <a:gd name="connsiteX362" fmla="*/ 4408484 w 5027214"/>
              <a:gd name="connsiteY362" fmla="*/ 1673910 h 1788673"/>
              <a:gd name="connsiteX363" fmla="*/ 4413449 w 5027214"/>
              <a:gd name="connsiteY363" fmla="*/ 1665061 h 1788673"/>
              <a:gd name="connsiteX364" fmla="*/ 4418869 w 5027214"/>
              <a:gd name="connsiteY364" fmla="*/ 1652238 h 1788673"/>
              <a:gd name="connsiteX365" fmla="*/ 3322713 w 5027214"/>
              <a:gd name="connsiteY365" fmla="*/ 1650383 h 1788673"/>
              <a:gd name="connsiteX366" fmla="*/ 3319439 w 5027214"/>
              <a:gd name="connsiteY366" fmla="*/ 1655468 h 1788673"/>
              <a:gd name="connsiteX367" fmla="*/ 3311435 w 5027214"/>
              <a:gd name="connsiteY367" fmla="*/ 1656899 h 1788673"/>
              <a:gd name="connsiteX368" fmla="*/ 4943631 w 5027214"/>
              <a:gd name="connsiteY368" fmla="*/ 1649662 h 1788673"/>
              <a:gd name="connsiteX369" fmla="*/ 4937981 w 5027214"/>
              <a:gd name="connsiteY369" fmla="*/ 1662377 h 1788673"/>
              <a:gd name="connsiteX370" fmla="*/ 4943631 w 5027214"/>
              <a:gd name="connsiteY370" fmla="*/ 1649662 h 1788673"/>
              <a:gd name="connsiteX371" fmla="*/ 3324884 w 5027214"/>
              <a:gd name="connsiteY371" fmla="*/ 1649129 h 1788673"/>
              <a:gd name="connsiteX372" fmla="*/ 3322713 w 5027214"/>
              <a:gd name="connsiteY372" fmla="*/ 1650383 h 1788673"/>
              <a:gd name="connsiteX373" fmla="*/ 3323240 w 5027214"/>
              <a:gd name="connsiteY373" fmla="*/ 1649566 h 1788673"/>
              <a:gd name="connsiteX374" fmla="*/ 2849792 w 5027214"/>
              <a:gd name="connsiteY374" fmla="*/ 1647603 h 1788673"/>
              <a:gd name="connsiteX375" fmla="*/ 2802827 w 5027214"/>
              <a:gd name="connsiteY375" fmla="*/ 1690173 h 1788673"/>
              <a:gd name="connsiteX376" fmla="*/ 2802491 w 5027214"/>
              <a:gd name="connsiteY376" fmla="*/ 1690295 h 1788673"/>
              <a:gd name="connsiteX377" fmla="*/ 2791366 w 5027214"/>
              <a:gd name="connsiteY377" fmla="*/ 1693227 h 1788673"/>
              <a:gd name="connsiteX378" fmla="*/ 2791478 w 5027214"/>
              <a:gd name="connsiteY378" fmla="*/ 1693533 h 1788673"/>
              <a:gd name="connsiteX379" fmla="*/ 2790361 w 5027214"/>
              <a:gd name="connsiteY379" fmla="*/ 1694129 h 1788673"/>
              <a:gd name="connsiteX380" fmla="*/ 2791305 w 5027214"/>
              <a:gd name="connsiteY380" fmla="*/ 1693243 h 1788673"/>
              <a:gd name="connsiteX381" fmla="*/ 2791019 w 5027214"/>
              <a:gd name="connsiteY381" fmla="*/ 1693319 h 1788673"/>
              <a:gd name="connsiteX382" fmla="*/ 2791331 w 5027214"/>
              <a:gd name="connsiteY382" fmla="*/ 1684255 h 1788673"/>
              <a:gd name="connsiteX383" fmla="*/ 2806644 w 5027214"/>
              <a:gd name="connsiteY383" fmla="*/ 1680788 h 1788673"/>
              <a:gd name="connsiteX384" fmla="*/ 2810856 w 5027214"/>
              <a:gd name="connsiteY384" fmla="*/ 1669358 h 1788673"/>
              <a:gd name="connsiteX385" fmla="*/ 2814535 w 5027214"/>
              <a:gd name="connsiteY385" fmla="*/ 1675258 h 1788673"/>
              <a:gd name="connsiteX386" fmla="*/ 2849792 w 5027214"/>
              <a:gd name="connsiteY386" fmla="*/ 1647603 h 1788673"/>
              <a:gd name="connsiteX387" fmla="*/ 1228691 w 5027214"/>
              <a:gd name="connsiteY387" fmla="*/ 1644428 h 1788673"/>
              <a:gd name="connsiteX388" fmla="*/ 1224566 w 5027214"/>
              <a:gd name="connsiteY388" fmla="*/ 1644695 h 1788673"/>
              <a:gd name="connsiteX389" fmla="*/ 1224447 w 5027214"/>
              <a:gd name="connsiteY389" fmla="*/ 1648546 h 1788673"/>
              <a:gd name="connsiteX390" fmla="*/ 1241141 w 5027214"/>
              <a:gd name="connsiteY390" fmla="*/ 1666098 h 1788673"/>
              <a:gd name="connsiteX391" fmla="*/ 1239461 w 5027214"/>
              <a:gd name="connsiteY391" fmla="*/ 1654711 h 1788673"/>
              <a:gd name="connsiteX392" fmla="*/ 1228691 w 5027214"/>
              <a:gd name="connsiteY392" fmla="*/ 1644428 h 1788673"/>
              <a:gd name="connsiteX393" fmla="*/ 3273597 w 5027214"/>
              <a:gd name="connsiteY393" fmla="*/ 1640930 h 1788673"/>
              <a:gd name="connsiteX394" fmla="*/ 3234950 w 5027214"/>
              <a:gd name="connsiteY394" fmla="*/ 1660864 h 1788673"/>
              <a:gd name="connsiteX395" fmla="*/ 3225061 w 5027214"/>
              <a:gd name="connsiteY395" fmla="*/ 1671882 h 1788673"/>
              <a:gd name="connsiteX396" fmla="*/ 3273597 w 5027214"/>
              <a:gd name="connsiteY396" fmla="*/ 1640930 h 1788673"/>
              <a:gd name="connsiteX397" fmla="*/ 3039024 w 5027214"/>
              <a:gd name="connsiteY397" fmla="*/ 1639834 h 1788673"/>
              <a:gd name="connsiteX398" fmla="*/ 3011774 w 5027214"/>
              <a:gd name="connsiteY398" fmla="*/ 1658107 h 1788673"/>
              <a:gd name="connsiteX399" fmla="*/ 2994414 w 5027214"/>
              <a:gd name="connsiteY399" fmla="*/ 1665362 h 1788673"/>
              <a:gd name="connsiteX400" fmla="*/ 2988809 w 5027214"/>
              <a:gd name="connsiteY400" fmla="*/ 1659400 h 1788673"/>
              <a:gd name="connsiteX401" fmla="*/ 3039024 w 5027214"/>
              <a:gd name="connsiteY401" fmla="*/ 1639834 h 1788673"/>
              <a:gd name="connsiteX402" fmla="*/ 2149891 w 5027214"/>
              <a:gd name="connsiteY402" fmla="*/ 1639121 h 1788673"/>
              <a:gd name="connsiteX403" fmla="*/ 2148976 w 5027214"/>
              <a:gd name="connsiteY403" fmla="*/ 1675255 h 1788673"/>
              <a:gd name="connsiteX404" fmla="*/ 2149891 w 5027214"/>
              <a:gd name="connsiteY404" fmla="*/ 1639121 h 1788673"/>
              <a:gd name="connsiteX405" fmla="*/ 1043416 w 5027214"/>
              <a:gd name="connsiteY405" fmla="*/ 1637532 h 1788673"/>
              <a:gd name="connsiteX406" fmla="*/ 1049200 w 5027214"/>
              <a:gd name="connsiteY406" fmla="*/ 1637716 h 1788673"/>
              <a:gd name="connsiteX407" fmla="*/ 1048962 w 5027214"/>
              <a:gd name="connsiteY407" fmla="*/ 1645420 h 1788673"/>
              <a:gd name="connsiteX408" fmla="*/ 1043416 w 5027214"/>
              <a:gd name="connsiteY408" fmla="*/ 1637532 h 1788673"/>
              <a:gd name="connsiteX409" fmla="*/ 1526178 w 5027214"/>
              <a:gd name="connsiteY409" fmla="*/ 1636302 h 1788673"/>
              <a:gd name="connsiteX410" fmla="*/ 1536701 w 5027214"/>
              <a:gd name="connsiteY410" fmla="*/ 1644906 h 1788673"/>
              <a:gd name="connsiteX411" fmla="*/ 1542751 w 5027214"/>
              <a:gd name="connsiteY411" fmla="*/ 1657707 h 1788673"/>
              <a:gd name="connsiteX412" fmla="*/ 1526178 w 5027214"/>
              <a:gd name="connsiteY412" fmla="*/ 1636302 h 1788673"/>
              <a:gd name="connsiteX413" fmla="*/ 4221719 w 5027214"/>
              <a:gd name="connsiteY413" fmla="*/ 1632033 h 1788673"/>
              <a:gd name="connsiteX414" fmla="*/ 4218060 w 5027214"/>
              <a:gd name="connsiteY414" fmla="*/ 1647073 h 1788673"/>
              <a:gd name="connsiteX415" fmla="*/ 4221719 w 5027214"/>
              <a:gd name="connsiteY415" fmla="*/ 1632033 h 1788673"/>
              <a:gd name="connsiteX416" fmla="*/ 3291016 w 5027214"/>
              <a:gd name="connsiteY416" fmla="*/ 1631749 h 1788673"/>
              <a:gd name="connsiteX417" fmla="*/ 3290908 w 5027214"/>
              <a:gd name="connsiteY417" fmla="*/ 1631978 h 1788673"/>
              <a:gd name="connsiteX418" fmla="*/ 3279262 w 5027214"/>
              <a:gd name="connsiteY418" fmla="*/ 1644967 h 1788673"/>
              <a:gd name="connsiteX419" fmla="*/ 3275703 w 5027214"/>
              <a:gd name="connsiteY419" fmla="*/ 1635214 h 1788673"/>
              <a:gd name="connsiteX420" fmla="*/ 3291016 w 5027214"/>
              <a:gd name="connsiteY420" fmla="*/ 1631749 h 1788673"/>
              <a:gd name="connsiteX421" fmla="*/ 1268936 w 5027214"/>
              <a:gd name="connsiteY421" fmla="*/ 1626870 h 1788673"/>
              <a:gd name="connsiteX422" fmla="*/ 1276227 w 5027214"/>
              <a:gd name="connsiteY422" fmla="*/ 1636410 h 1788673"/>
              <a:gd name="connsiteX423" fmla="*/ 1275930 w 5027214"/>
              <a:gd name="connsiteY423" fmla="*/ 1646040 h 1788673"/>
              <a:gd name="connsiteX424" fmla="*/ 1268936 w 5027214"/>
              <a:gd name="connsiteY424" fmla="*/ 1626870 h 1788673"/>
              <a:gd name="connsiteX425" fmla="*/ 2485466 w 5027214"/>
              <a:gd name="connsiteY425" fmla="*/ 1625634 h 1788673"/>
              <a:gd name="connsiteX426" fmla="*/ 2485276 w 5027214"/>
              <a:gd name="connsiteY426" fmla="*/ 1635036 h 1788673"/>
              <a:gd name="connsiteX427" fmla="*/ 2488961 w 5027214"/>
              <a:gd name="connsiteY427" fmla="*/ 1629602 h 1788673"/>
              <a:gd name="connsiteX428" fmla="*/ 2485466 w 5027214"/>
              <a:gd name="connsiteY428" fmla="*/ 1625634 h 1788673"/>
              <a:gd name="connsiteX429" fmla="*/ 1272666 w 5027214"/>
              <a:gd name="connsiteY429" fmla="*/ 1622992 h 1788673"/>
              <a:gd name="connsiteX430" fmla="*/ 1278465 w 5027214"/>
              <a:gd name="connsiteY430" fmla="*/ 1623219 h 1788673"/>
              <a:gd name="connsiteX431" fmla="*/ 1278286 w 5027214"/>
              <a:gd name="connsiteY431" fmla="*/ 1628997 h 1788673"/>
              <a:gd name="connsiteX432" fmla="*/ 1270634 w 5027214"/>
              <a:gd name="connsiteY432" fmla="*/ 1626825 h 1788673"/>
              <a:gd name="connsiteX433" fmla="*/ 1272666 w 5027214"/>
              <a:gd name="connsiteY433" fmla="*/ 1622992 h 1788673"/>
              <a:gd name="connsiteX434" fmla="*/ 3381174 w 5027214"/>
              <a:gd name="connsiteY434" fmla="*/ 1622437 h 1788673"/>
              <a:gd name="connsiteX435" fmla="*/ 3385013 w 5027214"/>
              <a:gd name="connsiteY435" fmla="*/ 1624471 h 1788673"/>
              <a:gd name="connsiteX436" fmla="*/ 3384792 w 5027214"/>
              <a:gd name="connsiteY436" fmla="*/ 1630265 h 1788673"/>
              <a:gd name="connsiteX437" fmla="*/ 3352033 w 5027214"/>
              <a:gd name="connsiteY437" fmla="*/ 1641920 h 1788673"/>
              <a:gd name="connsiteX438" fmla="*/ 3324884 w 5027214"/>
              <a:gd name="connsiteY438" fmla="*/ 1649129 h 1788673"/>
              <a:gd name="connsiteX439" fmla="*/ 3336830 w 5027214"/>
              <a:gd name="connsiteY439" fmla="*/ 1642227 h 1788673"/>
              <a:gd name="connsiteX440" fmla="*/ 3361780 w 5027214"/>
              <a:gd name="connsiteY440" fmla="*/ 1629860 h 1788673"/>
              <a:gd name="connsiteX441" fmla="*/ 3380960 w 5027214"/>
              <a:gd name="connsiteY441" fmla="*/ 1622896 h 1788673"/>
              <a:gd name="connsiteX442" fmla="*/ 2152355 w 5027214"/>
              <a:gd name="connsiteY442" fmla="*/ 1621850 h 1788673"/>
              <a:gd name="connsiteX443" fmla="*/ 2156245 w 5027214"/>
              <a:gd name="connsiteY443" fmla="*/ 1624674 h 1788673"/>
              <a:gd name="connsiteX444" fmla="*/ 2155914 w 5027214"/>
              <a:gd name="connsiteY444" fmla="*/ 1631603 h 1788673"/>
              <a:gd name="connsiteX445" fmla="*/ 2152355 w 5027214"/>
              <a:gd name="connsiteY445" fmla="*/ 1621850 h 1788673"/>
              <a:gd name="connsiteX446" fmla="*/ 4449733 w 5027214"/>
              <a:gd name="connsiteY446" fmla="*/ 1621417 h 1788673"/>
              <a:gd name="connsiteX447" fmla="*/ 4444314 w 5027214"/>
              <a:gd name="connsiteY447" fmla="*/ 1634240 h 1788673"/>
              <a:gd name="connsiteX448" fmla="*/ 4449733 w 5027214"/>
              <a:gd name="connsiteY448" fmla="*/ 1621417 h 1788673"/>
              <a:gd name="connsiteX449" fmla="*/ 4715763 w 5027214"/>
              <a:gd name="connsiteY449" fmla="*/ 1620995 h 1788673"/>
              <a:gd name="connsiteX450" fmla="*/ 4715656 w 5027214"/>
              <a:gd name="connsiteY450" fmla="*/ 1621224 h 1788673"/>
              <a:gd name="connsiteX451" fmla="*/ 4715670 w 5027214"/>
              <a:gd name="connsiteY451" fmla="*/ 1621250 h 1788673"/>
              <a:gd name="connsiteX452" fmla="*/ 4711871 w 5027214"/>
              <a:gd name="connsiteY452" fmla="*/ 1631738 h 1788673"/>
              <a:gd name="connsiteX453" fmla="*/ 4713737 w 5027214"/>
              <a:gd name="connsiteY453" fmla="*/ 1629538 h 1788673"/>
              <a:gd name="connsiteX454" fmla="*/ 4716254 w 5027214"/>
              <a:gd name="connsiteY454" fmla="*/ 1622338 h 1788673"/>
              <a:gd name="connsiteX455" fmla="*/ 4715670 w 5027214"/>
              <a:gd name="connsiteY455" fmla="*/ 1621250 h 1788673"/>
              <a:gd name="connsiteX456" fmla="*/ 876118 w 5027214"/>
              <a:gd name="connsiteY456" fmla="*/ 1619245 h 1788673"/>
              <a:gd name="connsiteX457" fmla="*/ 932364 w 5027214"/>
              <a:gd name="connsiteY457" fmla="*/ 1653288 h 1788673"/>
              <a:gd name="connsiteX458" fmla="*/ 934052 w 5027214"/>
              <a:gd name="connsiteY458" fmla="*/ 1661053 h 1788673"/>
              <a:gd name="connsiteX459" fmla="*/ 986621 w 5027214"/>
              <a:gd name="connsiteY459" fmla="*/ 1689194 h 1788673"/>
              <a:gd name="connsiteX460" fmla="*/ 1037201 w 5027214"/>
              <a:gd name="connsiteY460" fmla="*/ 1719199 h 1788673"/>
              <a:gd name="connsiteX461" fmla="*/ 1072646 w 5027214"/>
              <a:gd name="connsiteY461" fmla="*/ 1746892 h 1788673"/>
              <a:gd name="connsiteX462" fmla="*/ 1097063 w 5027214"/>
              <a:gd name="connsiteY462" fmla="*/ 1761068 h 1788673"/>
              <a:gd name="connsiteX463" fmla="*/ 1097735 w 5027214"/>
              <a:gd name="connsiteY463" fmla="*/ 1760823 h 1788673"/>
              <a:gd name="connsiteX464" fmla="*/ 1135168 w 5027214"/>
              <a:gd name="connsiteY464" fmla="*/ 1786651 h 1788673"/>
              <a:gd name="connsiteX465" fmla="*/ 1060125 w 5027214"/>
              <a:gd name="connsiteY465" fmla="*/ 1740773 h 1788673"/>
              <a:gd name="connsiteX466" fmla="*/ 1052353 w 5027214"/>
              <a:gd name="connsiteY466" fmla="*/ 1742452 h 1788673"/>
              <a:gd name="connsiteX467" fmla="*/ 1009255 w 5027214"/>
              <a:gd name="connsiteY467" fmla="*/ 1712586 h 1788673"/>
              <a:gd name="connsiteX468" fmla="*/ 918966 w 5027214"/>
              <a:gd name="connsiteY468" fmla="*/ 1660437 h 1788673"/>
              <a:gd name="connsiteX469" fmla="*/ 892692 w 5027214"/>
              <a:gd name="connsiteY469" fmla="*/ 1640649 h 1788673"/>
              <a:gd name="connsiteX470" fmla="*/ 876118 w 5027214"/>
              <a:gd name="connsiteY470" fmla="*/ 1619245 h 1788673"/>
              <a:gd name="connsiteX471" fmla="*/ 3409958 w 5027214"/>
              <a:gd name="connsiteY471" fmla="*/ 1610462 h 1788673"/>
              <a:gd name="connsiteX472" fmla="*/ 3405853 w 5027214"/>
              <a:gd name="connsiteY472" fmla="*/ 1621665 h 1788673"/>
              <a:gd name="connsiteX473" fmla="*/ 3409958 w 5027214"/>
              <a:gd name="connsiteY473" fmla="*/ 1610462 h 1788673"/>
              <a:gd name="connsiteX474" fmla="*/ 2818453 w 5027214"/>
              <a:gd name="connsiteY474" fmla="*/ 1608709 h 1788673"/>
              <a:gd name="connsiteX475" fmla="*/ 2782886 w 5027214"/>
              <a:gd name="connsiteY475" fmla="*/ 1649616 h 1788673"/>
              <a:gd name="connsiteX476" fmla="*/ 2818453 w 5027214"/>
              <a:gd name="connsiteY476" fmla="*/ 1608709 h 1788673"/>
              <a:gd name="connsiteX477" fmla="*/ 1200709 w 5027214"/>
              <a:gd name="connsiteY477" fmla="*/ 1605939 h 1788673"/>
              <a:gd name="connsiteX478" fmla="*/ 1192938 w 5027214"/>
              <a:gd name="connsiteY478" fmla="*/ 1607617 h 1788673"/>
              <a:gd name="connsiteX479" fmla="*/ 1222590 w 5027214"/>
              <a:gd name="connsiteY479" fmla="*/ 1642936 h 1788673"/>
              <a:gd name="connsiteX480" fmla="*/ 1222697 w 5027214"/>
              <a:gd name="connsiteY480" fmla="*/ 1642707 h 1788673"/>
              <a:gd name="connsiteX481" fmla="*/ 1200709 w 5027214"/>
              <a:gd name="connsiteY481" fmla="*/ 1605939 h 1788673"/>
              <a:gd name="connsiteX482" fmla="*/ 2127950 w 5027214"/>
              <a:gd name="connsiteY482" fmla="*/ 1604050 h 1788673"/>
              <a:gd name="connsiteX483" fmla="*/ 2098329 w 5027214"/>
              <a:gd name="connsiteY483" fmla="*/ 1776672 h 1788673"/>
              <a:gd name="connsiteX484" fmla="*/ 2096337 w 5027214"/>
              <a:gd name="connsiteY484" fmla="*/ 1788673 h 1788673"/>
              <a:gd name="connsiteX485" fmla="*/ 2090078 w 5027214"/>
              <a:gd name="connsiteY485" fmla="*/ 1788673 h 1788673"/>
              <a:gd name="connsiteX486" fmla="*/ 2093653 w 5027214"/>
              <a:gd name="connsiteY486" fmla="*/ 1764897 h 1788673"/>
              <a:gd name="connsiteX487" fmla="*/ 2127950 w 5027214"/>
              <a:gd name="connsiteY487" fmla="*/ 1604050 h 1788673"/>
              <a:gd name="connsiteX488" fmla="*/ 2461181 w 5027214"/>
              <a:gd name="connsiteY488" fmla="*/ 1603983 h 1788673"/>
              <a:gd name="connsiteX489" fmla="*/ 2462859 w 5027214"/>
              <a:gd name="connsiteY489" fmla="*/ 1615371 h 1788673"/>
              <a:gd name="connsiteX490" fmla="*/ 2464692 w 5027214"/>
              <a:gd name="connsiteY490" fmla="*/ 1607994 h 1788673"/>
              <a:gd name="connsiteX491" fmla="*/ 2461181 w 5027214"/>
              <a:gd name="connsiteY491" fmla="*/ 1603983 h 1788673"/>
              <a:gd name="connsiteX492" fmla="*/ 3435032 w 5027214"/>
              <a:gd name="connsiteY492" fmla="*/ 1603455 h 1788673"/>
              <a:gd name="connsiteX493" fmla="*/ 3434853 w 5027214"/>
              <a:gd name="connsiteY493" fmla="*/ 1609233 h 1788673"/>
              <a:gd name="connsiteX494" fmla="*/ 3425154 w 5027214"/>
              <a:gd name="connsiteY494" fmla="*/ 1610849 h 1788673"/>
              <a:gd name="connsiteX495" fmla="*/ 3435032 w 5027214"/>
              <a:gd name="connsiteY495" fmla="*/ 1603455 h 1788673"/>
              <a:gd name="connsiteX496" fmla="*/ 1244583 w 5027214"/>
              <a:gd name="connsiteY496" fmla="*/ 1598768 h 1788673"/>
              <a:gd name="connsiteX497" fmla="*/ 1257269 w 5027214"/>
              <a:gd name="connsiteY497" fmla="*/ 1611277 h 1788673"/>
              <a:gd name="connsiteX498" fmla="*/ 1268936 w 5027214"/>
              <a:gd name="connsiteY498" fmla="*/ 1626871 h 1788673"/>
              <a:gd name="connsiteX499" fmla="*/ 1268935 w 5027214"/>
              <a:gd name="connsiteY499" fmla="*/ 1626871 h 1788673"/>
              <a:gd name="connsiteX500" fmla="*/ 1268828 w 5027214"/>
              <a:gd name="connsiteY500" fmla="*/ 1627099 h 1788673"/>
              <a:gd name="connsiteX501" fmla="*/ 1268705 w 5027214"/>
              <a:gd name="connsiteY501" fmla="*/ 1626762 h 1788673"/>
              <a:gd name="connsiteX502" fmla="*/ 1268891 w 5027214"/>
              <a:gd name="connsiteY502" fmla="*/ 1626849 h 1788673"/>
              <a:gd name="connsiteX503" fmla="*/ 1255213 w 5027214"/>
              <a:gd name="connsiteY503" fmla="*/ 1620331 h 1788673"/>
              <a:gd name="connsiteX504" fmla="*/ 1250472 w 5027214"/>
              <a:gd name="connsiteY504" fmla="*/ 1605525 h 1788673"/>
              <a:gd name="connsiteX505" fmla="*/ 1250663 w 5027214"/>
              <a:gd name="connsiteY505" fmla="*/ 1605510 h 1788673"/>
              <a:gd name="connsiteX506" fmla="*/ 1250433 w 5027214"/>
              <a:gd name="connsiteY506" fmla="*/ 1605403 h 1788673"/>
              <a:gd name="connsiteX507" fmla="*/ 1250472 w 5027214"/>
              <a:gd name="connsiteY507" fmla="*/ 1605525 h 1788673"/>
              <a:gd name="connsiteX508" fmla="*/ 1245772 w 5027214"/>
              <a:gd name="connsiteY508" fmla="*/ 1605881 h 1788673"/>
              <a:gd name="connsiteX509" fmla="*/ 1244583 w 5027214"/>
              <a:gd name="connsiteY509" fmla="*/ 1598768 h 1788673"/>
              <a:gd name="connsiteX510" fmla="*/ 2158806 w 5027214"/>
              <a:gd name="connsiteY510" fmla="*/ 1597227 h 1788673"/>
              <a:gd name="connsiteX511" fmla="*/ 2162352 w 5027214"/>
              <a:gd name="connsiteY511" fmla="*/ 1610603 h 1788673"/>
              <a:gd name="connsiteX512" fmla="*/ 2158806 w 5027214"/>
              <a:gd name="connsiteY512" fmla="*/ 1597227 h 1788673"/>
              <a:gd name="connsiteX513" fmla="*/ 2244120 w 5027214"/>
              <a:gd name="connsiteY513" fmla="*/ 1597099 h 1788673"/>
              <a:gd name="connsiteX514" fmla="*/ 2245798 w 5027214"/>
              <a:gd name="connsiteY514" fmla="*/ 1608489 h 1788673"/>
              <a:gd name="connsiteX515" fmla="*/ 2247936 w 5027214"/>
              <a:gd name="connsiteY515" fmla="*/ 1601357 h 1788673"/>
              <a:gd name="connsiteX516" fmla="*/ 2244120 w 5027214"/>
              <a:gd name="connsiteY516" fmla="*/ 1597099 h 1788673"/>
              <a:gd name="connsiteX517" fmla="*/ 1410744 w 5027214"/>
              <a:gd name="connsiteY517" fmla="*/ 1596708 h 1788673"/>
              <a:gd name="connsiteX518" fmla="*/ 1443953 w 5027214"/>
              <a:gd name="connsiteY518" fmla="*/ 1637592 h 1788673"/>
              <a:gd name="connsiteX519" fmla="*/ 1453534 w 5027214"/>
              <a:gd name="connsiteY519" fmla="*/ 1639827 h 1788673"/>
              <a:gd name="connsiteX520" fmla="*/ 1510909 w 5027214"/>
              <a:gd name="connsiteY520" fmla="*/ 1706212 h 1788673"/>
              <a:gd name="connsiteX521" fmla="*/ 1508743 w 5027214"/>
              <a:gd name="connsiteY521" fmla="*/ 1713855 h 1788673"/>
              <a:gd name="connsiteX522" fmla="*/ 1504839 w 5027214"/>
              <a:gd name="connsiteY522" fmla="*/ 1712035 h 1788673"/>
              <a:gd name="connsiteX523" fmla="*/ 1497485 w 5027214"/>
              <a:gd name="connsiteY523" fmla="*/ 1700230 h 1788673"/>
              <a:gd name="connsiteX524" fmla="*/ 1489892 w 5027214"/>
              <a:gd name="connsiteY524" fmla="*/ 1696134 h 1788673"/>
              <a:gd name="connsiteX525" fmla="*/ 1425392 w 5027214"/>
              <a:gd name="connsiteY525" fmla="*/ 1618051 h 1788673"/>
              <a:gd name="connsiteX526" fmla="*/ 1410744 w 5027214"/>
              <a:gd name="connsiteY526" fmla="*/ 1596708 h 1788673"/>
              <a:gd name="connsiteX527" fmla="*/ 3450581 w 5027214"/>
              <a:gd name="connsiteY527" fmla="*/ 1592286 h 1788673"/>
              <a:gd name="connsiteX528" fmla="*/ 3452271 w 5027214"/>
              <a:gd name="connsiteY528" fmla="*/ 1600052 h 1788673"/>
              <a:gd name="connsiteX529" fmla="*/ 3442572 w 5027214"/>
              <a:gd name="connsiteY529" fmla="*/ 1601668 h 1788673"/>
              <a:gd name="connsiteX530" fmla="*/ 3450474 w 5027214"/>
              <a:gd name="connsiteY530" fmla="*/ 1592515 h 1788673"/>
              <a:gd name="connsiteX531" fmla="*/ 4347501 w 5027214"/>
              <a:gd name="connsiteY531" fmla="*/ 1591886 h 1788673"/>
              <a:gd name="connsiteX532" fmla="*/ 4344009 w 5027214"/>
              <a:gd name="connsiteY532" fmla="*/ 1604771 h 1788673"/>
              <a:gd name="connsiteX533" fmla="*/ 4342825 w 5027214"/>
              <a:gd name="connsiteY533" fmla="*/ 1598915 h 1788673"/>
              <a:gd name="connsiteX534" fmla="*/ 4313025 w 5027214"/>
              <a:gd name="connsiteY534" fmla="*/ 1639443 h 1788673"/>
              <a:gd name="connsiteX535" fmla="*/ 4300621 w 5027214"/>
              <a:gd name="connsiteY535" fmla="*/ 1645660 h 1788673"/>
              <a:gd name="connsiteX536" fmla="*/ 4297129 w 5027214"/>
              <a:gd name="connsiteY536" fmla="*/ 1658544 h 1788673"/>
              <a:gd name="connsiteX537" fmla="*/ 4291559 w 5027214"/>
              <a:gd name="connsiteY537" fmla="*/ 1657900 h 1788673"/>
              <a:gd name="connsiteX538" fmla="*/ 4279246 w 5027214"/>
              <a:gd name="connsiteY538" fmla="*/ 1679510 h 1788673"/>
              <a:gd name="connsiteX539" fmla="*/ 4269000 w 5027214"/>
              <a:gd name="connsiteY539" fmla="*/ 1685896 h 1788673"/>
              <a:gd name="connsiteX540" fmla="*/ 4261121 w 5027214"/>
              <a:gd name="connsiteY540" fmla="*/ 1703992 h 1788673"/>
              <a:gd name="connsiteX541" fmla="*/ 4236742 w 5027214"/>
              <a:gd name="connsiteY541" fmla="*/ 1731697 h 1788673"/>
              <a:gd name="connsiteX542" fmla="*/ 4238183 w 5027214"/>
              <a:gd name="connsiteY542" fmla="*/ 1718414 h 1788673"/>
              <a:gd name="connsiteX543" fmla="*/ 4250101 w 5027214"/>
              <a:gd name="connsiteY543" fmla="*/ 1698853 h 1788673"/>
              <a:gd name="connsiteX544" fmla="*/ 4261380 w 5027214"/>
              <a:gd name="connsiteY544" fmla="*/ 1684853 h 1788673"/>
              <a:gd name="connsiteX545" fmla="*/ 4244986 w 5027214"/>
              <a:gd name="connsiteY545" fmla="*/ 1703306 h 1788673"/>
              <a:gd name="connsiteX546" fmla="*/ 4226777 w 5027214"/>
              <a:gd name="connsiteY546" fmla="*/ 1719064 h 1788673"/>
              <a:gd name="connsiteX547" fmla="*/ 4239637 w 5027214"/>
              <a:gd name="connsiteY547" fmla="*/ 1700461 h 1788673"/>
              <a:gd name="connsiteX548" fmla="*/ 4254520 w 5027214"/>
              <a:gd name="connsiteY548" fmla="*/ 1678585 h 1788673"/>
              <a:gd name="connsiteX549" fmla="*/ 4319372 w 5027214"/>
              <a:gd name="connsiteY549" fmla="*/ 1619238 h 1788673"/>
              <a:gd name="connsiteX550" fmla="*/ 4336966 w 5027214"/>
              <a:gd name="connsiteY550" fmla="*/ 1600089 h 1788673"/>
              <a:gd name="connsiteX551" fmla="*/ 4347501 w 5027214"/>
              <a:gd name="connsiteY551" fmla="*/ 1591886 h 1788673"/>
              <a:gd name="connsiteX552" fmla="*/ 2431317 w 5027214"/>
              <a:gd name="connsiteY552" fmla="*/ 1589499 h 1788673"/>
              <a:gd name="connsiteX553" fmla="*/ 2429078 w 5027214"/>
              <a:gd name="connsiteY553" fmla="*/ 1602689 h 1788673"/>
              <a:gd name="connsiteX554" fmla="*/ 2431317 w 5027214"/>
              <a:gd name="connsiteY554" fmla="*/ 1589499 h 1788673"/>
              <a:gd name="connsiteX555" fmla="*/ 4259776 w 5027214"/>
              <a:gd name="connsiteY555" fmla="*/ 1586983 h 1788673"/>
              <a:gd name="connsiteX556" fmla="*/ 4263526 w 5027214"/>
              <a:gd name="connsiteY556" fmla="*/ 1587335 h 1788673"/>
              <a:gd name="connsiteX557" fmla="*/ 4263418 w 5027214"/>
              <a:gd name="connsiteY557" fmla="*/ 1587564 h 1788673"/>
              <a:gd name="connsiteX558" fmla="*/ 4243077 w 5027214"/>
              <a:gd name="connsiteY558" fmla="*/ 1613803 h 1788673"/>
              <a:gd name="connsiteX559" fmla="*/ 4259776 w 5027214"/>
              <a:gd name="connsiteY559" fmla="*/ 1586983 h 1788673"/>
              <a:gd name="connsiteX560" fmla="*/ 1102198 w 5027214"/>
              <a:gd name="connsiteY560" fmla="*/ 1584005 h 1788673"/>
              <a:gd name="connsiteX561" fmla="*/ 1113180 w 5027214"/>
              <a:gd name="connsiteY561" fmla="*/ 1595824 h 1788673"/>
              <a:gd name="connsiteX562" fmla="*/ 1102198 w 5027214"/>
              <a:gd name="connsiteY562" fmla="*/ 1584005 h 1788673"/>
              <a:gd name="connsiteX563" fmla="*/ 2161162 w 5027214"/>
              <a:gd name="connsiteY563" fmla="*/ 1580185 h 1788673"/>
              <a:gd name="connsiteX564" fmla="*/ 2164649 w 5027214"/>
              <a:gd name="connsiteY564" fmla="*/ 1595486 h 1788673"/>
              <a:gd name="connsiteX565" fmla="*/ 2161162 w 5027214"/>
              <a:gd name="connsiteY565" fmla="*/ 1580185 h 1788673"/>
              <a:gd name="connsiteX566" fmla="*/ 3153264 w 5027214"/>
              <a:gd name="connsiteY566" fmla="*/ 1580073 h 1788673"/>
              <a:gd name="connsiteX567" fmla="*/ 3048900 w 5027214"/>
              <a:gd name="connsiteY567" fmla="*/ 1632439 h 1788673"/>
              <a:gd name="connsiteX568" fmla="*/ 3048778 w 5027214"/>
              <a:gd name="connsiteY568" fmla="*/ 1632103 h 1788673"/>
              <a:gd name="connsiteX569" fmla="*/ 3056739 w 5027214"/>
              <a:gd name="connsiteY569" fmla="*/ 1621024 h 1788673"/>
              <a:gd name="connsiteX570" fmla="*/ 3153264 w 5027214"/>
              <a:gd name="connsiteY570" fmla="*/ 1580073 h 1788673"/>
              <a:gd name="connsiteX571" fmla="*/ 1228195 w 5027214"/>
              <a:gd name="connsiteY571" fmla="*/ 1579962 h 1788673"/>
              <a:gd name="connsiteX572" fmla="*/ 1241222 w 5027214"/>
              <a:gd name="connsiteY572" fmla="*/ 1587991 h 1788673"/>
              <a:gd name="connsiteX573" fmla="*/ 1241329 w 5027214"/>
              <a:gd name="connsiteY573" fmla="*/ 1587762 h 1788673"/>
              <a:gd name="connsiteX574" fmla="*/ 1241899 w 5027214"/>
              <a:gd name="connsiteY574" fmla="*/ 1592911 h 1788673"/>
              <a:gd name="connsiteX575" fmla="*/ 1242960 w 5027214"/>
              <a:gd name="connsiteY575" fmla="*/ 1597453 h 1788673"/>
              <a:gd name="connsiteX576" fmla="*/ 1228195 w 5027214"/>
              <a:gd name="connsiteY576" fmla="*/ 1579962 h 1788673"/>
              <a:gd name="connsiteX577" fmla="*/ 1407655 w 5027214"/>
              <a:gd name="connsiteY577" fmla="*/ 1579359 h 1788673"/>
              <a:gd name="connsiteX578" fmla="*/ 1418814 w 5027214"/>
              <a:gd name="connsiteY578" fmla="*/ 1585401 h 1788673"/>
              <a:gd name="connsiteX579" fmla="*/ 1419044 w 5027214"/>
              <a:gd name="connsiteY579" fmla="*/ 1585507 h 1788673"/>
              <a:gd name="connsiteX580" fmla="*/ 1411200 w 5027214"/>
              <a:gd name="connsiteY580" fmla="*/ 1592734 h 1788673"/>
              <a:gd name="connsiteX581" fmla="*/ 1407655 w 5027214"/>
              <a:gd name="connsiteY581" fmla="*/ 1579359 h 1788673"/>
              <a:gd name="connsiteX582" fmla="*/ 1480271 w 5027214"/>
              <a:gd name="connsiteY582" fmla="*/ 1578892 h 1788673"/>
              <a:gd name="connsiteX583" fmla="*/ 1504510 w 5027214"/>
              <a:gd name="connsiteY583" fmla="*/ 1604988 h 1788673"/>
              <a:gd name="connsiteX584" fmla="*/ 1524190 w 5027214"/>
              <a:gd name="connsiteY584" fmla="*/ 1638165 h 1788673"/>
              <a:gd name="connsiteX585" fmla="*/ 1480271 w 5027214"/>
              <a:gd name="connsiteY585" fmla="*/ 1578892 h 1788673"/>
              <a:gd name="connsiteX586" fmla="*/ 1480009 w 5027214"/>
              <a:gd name="connsiteY586" fmla="*/ 1577655 h 1788673"/>
              <a:gd name="connsiteX587" fmla="*/ 1480484 w 5027214"/>
              <a:gd name="connsiteY587" fmla="*/ 1578435 h 1788673"/>
              <a:gd name="connsiteX588" fmla="*/ 1479796 w 5027214"/>
              <a:gd name="connsiteY588" fmla="*/ 1578113 h 1788673"/>
              <a:gd name="connsiteX589" fmla="*/ 1480009 w 5027214"/>
              <a:gd name="connsiteY589" fmla="*/ 1577655 h 1788673"/>
              <a:gd name="connsiteX590" fmla="*/ 2863300 w 5027214"/>
              <a:gd name="connsiteY590" fmla="*/ 1575477 h 1788673"/>
              <a:gd name="connsiteX591" fmla="*/ 2826331 w 5027214"/>
              <a:gd name="connsiteY591" fmla="*/ 1606799 h 1788673"/>
              <a:gd name="connsiteX592" fmla="*/ 2863300 w 5027214"/>
              <a:gd name="connsiteY592" fmla="*/ 1575477 h 1788673"/>
              <a:gd name="connsiteX593" fmla="*/ 2396263 w 5027214"/>
              <a:gd name="connsiteY593" fmla="*/ 1571759 h 1788673"/>
              <a:gd name="connsiteX594" fmla="*/ 2391503 w 5027214"/>
              <a:gd name="connsiteY594" fmla="*/ 1604147 h 1788673"/>
              <a:gd name="connsiteX595" fmla="*/ 2387706 w 5027214"/>
              <a:gd name="connsiteY595" fmla="*/ 1602097 h 1788673"/>
              <a:gd name="connsiteX596" fmla="*/ 2377460 w 5027214"/>
              <a:gd name="connsiteY596" fmla="*/ 1624670 h 1788673"/>
              <a:gd name="connsiteX597" fmla="*/ 2356170 w 5027214"/>
              <a:gd name="connsiteY597" fmla="*/ 1702098 h 1788673"/>
              <a:gd name="connsiteX598" fmla="*/ 2346887 w 5027214"/>
              <a:gd name="connsiteY598" fmla="*/ 1690235 h 1788673"/>
              <a:gd name="connsiteX599" fmla="*/ 2347116 w 5027214"/>
              <a:gd name="connsiteY599" fmla="*/ 1690342 h 1788673"/>
              <a:gd name="connsiteX600" fmla="*/ 2396263 w 5027214"/>
              <a:gd name="connsiteY600" fmla="*/ 1571759 h 1788673"/>
              <a:gd name="connsiteX601" fmla="*/ 4513244 w 5027214"/>
              <a:gd name="connsiteY601" fmla="*/ 1571332 h 1788673"/>
              <a:gd name="connsiteX602" fmla="*/ 4513599 w 5027214"/>
              <a:gd name="connsiteY602" fmla="*/ 1571378 h 1788673"/>
              <a:gd name="connsiteX603" fmla="*/ 4513263 w 5027214"/>
              <a:gd name="connsiteY603" fmla="*/ 1571500 h 1788673"/>
              <a:gd name="connsiteX604" fmla="*/ 1244219 w 5027214"/>
              <a:gd name="connsiteY604" fmla="*/ 1571128 h 1788673"/>
              <a:gd name="connsiteX605" fmla="*/ 1246592 w 5027214"/>
              <a:gd name="connsiteY605" fmla="*/ 1573854 h 1788673"/>
              <a:gd name="connsiteX606" fmla="*/ 1263930 w 5027214"/>
              <a:gd name="connsiteY606" fmla="*/ 1605836 h 1788673"/>
              <a:gd name="connsiteX607" fmla="*/ 1271272 w 5027214"/>
              <a:gd name="connsiteY607" fmla="*/ 1621261 h 1788673"/>
              <a:gd name="connsiteX608" fmla="*/ 1254537 w 5027214"/>
              <a:gd name="connsiteY608" fmla="*/ 1598176 h 1788673"/>
              <a:gd name="connsiteX609" fmla="*/ 1244145 w 5027214"/>
              <a:gd name="connsiteY609" fmla="*/ 1570933 h 1788673"/>
              <a:gd name="connsiteX610" fmla="*/ 1244219 w 5027214"/>
              <a:gd name="connsiteY610" fmla="*/ 1571128 h 1788673"/>
              <a:gd name="connsiteX611" fmla="*/ 1244063 w 5027214"/>
              <a:gd name="connsiteY611" fmla="*/ 1570948 h 1788673"/>
              <a:gd name="connsiteX612" fmla="*/ 4281189 w 5027214"/>
              <a:gd name="connsiteY612" fmla="*/ 1569602 h 1788673"/>
              <a:gd name="connsiteX613" fmla="*/ 4281290 w 5027214"/>
              <a:gd name="connsiteY613" fmla="*/ 1570221 h 1788673"/>
              <a:gd name="connsiteX614" fmla="*/ 4280954 w 5027214"/>
              <a:gd name="connsiteY614" fmla="*/ 1570344 h 1788673"/>
              <a:gd name="connsiteX615" fmla="*/ 3168998 w 5027214"/>
              <a:gd name="connsiteY615" fmla="*/ 1567314 h 1788673"/>
              <a:gd name="connsiteX616" fmla="*/ 3153496 w 5027214"/>
              <a:gd name="connsiteY616" fmla="*/ 1580180 h 1788673"/>
              <a:gd name="connsiteX617" fmla="*/ 3168998 w 5027214"/>
              <a:gd name="connsiteY617" fmla="*/ 1567314 h 1788673"/>
              <a:gd name="connsiteX618" fmla="*/ 4224046 w 5027214"/>
              <a:gd name="connsiteY618" fmla="*/ 1565298 h 1788673"/>
              <a:gd name="connsiteX619" fmla="*/ 4227339 w 5027214"/>
              <a:gd name="connsiteY619" fmla="*/ 1569624 h 1788673"/>
              <a:gd name="connsiteX620" fmla="*/ 4213205 w 5027214"/>
              <a:gd name="connsiteY620" fmla="*/ 1590943 h 1788673"/>
              <a:gd name="connsiteX621" fmla="*/ 4203307 w 5027214"/>
              <a:gd name="connsiteY621" fmla="*/ 1593583 h 1788673"/>
              <a:gd name="connsiteX622" fmla="*/ 4187353 w 5027214"/>
              <a:gd name="connsiteY622" fmla="*/ 1614612 h 1788673"/>
              <a:gd name="connsiteX623" fmla="*/ 4130586 w 5027214"/>
              <a:gd name="connsiteY623" fmla="*/ 1717466 h 1788673"/>
              <a:gd name="connsiteX624" fmla="*/ 4092597 w 5027214"/>
              <a:gd name="connsiteY624" fmla="*/ 1788673 h 1788673"/>
              <a:gd name="connsiteX625" fmla="*/ 4087738 w 5027214"/>
              <a:gd name="connsiteY625" fmla="*/ 1788673 h 1788673"/>
              <a:gd name="connsiteX626" fmla="*/ 4092880 w 5027214"/>
              <a:gd name="connsiteY626" fmla="*/ 1777645 h 1788673"/>
              <a:gd name="connsiteX627" fmla="*/ 4169288 w 5027214"/>
              <a:gd name="connsiteY627" fmla="*/ 1637167 h 1788673"/>
              <a:gd name="connsiteX628" fmla="*/ 4193956 w 5027214"/>
              <a:gd name="connsiteY628" fmla="*/ 1607644 h 1788673"/>
              <a:gd name="connsiteX629" fmla="*/ 4224046 w 5027214"/>
              <a:gd name="connsiteY629" fmla="*/ 1565298 h 1788673"/>
              <a:gd name="connsiteX630" fmla="*/ 4516513 w 5027214"/>
              <a:gd name="connsiteY630" fmla="*/ 1562131 h 1788673"/>
              <a:gd name="connsiteX631" fmla="*/ 4515768 w 5027214"/>
              <a:gd name="connsiteY631" fmla="*/ 1567924 h 1788673"/>
              <a:gd name="connsiteX632" fmla="*/ 4512682 w 5027214"/>
              <a:gd name="connsiteY632" fmla="*/ 1566449 h 1788673"/>
              <a:gd name="connsiteX633" fmla="*/ 4513244 w 5027214"/>
              <a:gd name="connsiteY633" fmla="*/ 1571332 h 1788673"/>
              <a:gd name="connsiteX634" fmla="*/ 4507800 w 5027214"/>
              <a:gd name="connsiteY634" fmla="*/ 1570628 h 1788673"/>
              <a:gd name="connsiteX635" fmla="*/ 4516513 w 5027214"/>
              <a:gd name="connsiteY635" fmla="*/ 1562131 h 1788673"/>
              <a:gd name="connsiteX636" fmla="*/ 1699984 w 5027214"/>
              <a:gd name="connsiteY636" fmla="*/ 1559104 h 1788673"/>
              <a:gd name="connsiteX637" fmla="*/ 1699876 w 5027214"/>
              <a:gd name="connsiteY637" fmla="*/ 1559333 h 1788673"/>
              <a:gd name="connsiteX638" fmla="*/ 1699743 w 5027214"/>
              <a:gd name="connsiteY638" fmla="*/ 1559118 h 1788673"/>
              <a:gd name="connsiteX639" fmla="*/ 3184382 w 5027214"/>
              <a:gd name="connsiteY639" fmla="*/ 1558302 h 1788673"/>
              <a:gd name="connsiteX640" fmla="*/ 3188118 w 5027214"/>
              <a:gd name="connsiteY640" fmla="*/ 1562278 h 1788673"/>
              <a:gd name="connsiteX641" fmla="*/ 3190106 w 5027214"/>
              <a:gd name="connsiteY641" fmla="*/ 1560413 h 1788673"/>
              <a:gd name="connsiteX642" fmla="*/ 3182204 w 5027214"/>
              <a:gd name="connsiteY642" fmla="*/ 1569567 h 1788673"/>
              <a:gd name="connsiteX643" fmla="*/ 3180466 w 5027214"/>
              <a:gd name="connsiteY643" fmla="*/ 1560104 h 1788673"/>
              <a:gd name="connsiteX644" fmla="*/ 3184382 w 5027214"/>
              <a:gd name="connsiteY644" fmla="*/ 1558302 h 1788673"/>
              <a:gd name="connsiteX645" fmla="*/ 2476055 w 5027214"/>
              <a:gd name="connsiteY645" fmla="*/ 1556496 h 1788673"/>
              <a:gd name="connsiteX646" fmla="*/ 2473640 w 5027214"/>
              <a:gd name="connsiteY646" fmla="*/ 1575465 h 1788673"/>
              <a:gd name="connsiteX647" fmla="*/ 2476055 w 5027214"/>
              <a:gd name="connsiteY647" fmla="*/ 1556496 h 1788673"/>
              <a:gd name="connsiteX648" fmla="*/ 1652257 w 5027214"/>
              <a:gd name="connsiteY648" fmla="*/ 1554152 h 1788673"/>
              <a:gd name="connsiteX649" fmla="*/ 1668654 w 5027214"/>
              <a:gd name="connsiteY649" fmla="*/ 1581335 h 1788673"/>
              <a:gd name="connsiteX650" fmla="*/ 1655684 w 5027214"/>
              <a:gd name="connsiteY650" fmla="*/ 1571380 h 1788673"/>
              <a:gd name="connsiteX651" fmla="*/ 1652257 w 5027214"/>
              <a:gd name="connsiteY651" fmla="*/ 1554152 h 1788673"/>
              <a:gd name="connsiteX652" fmla="*/ 3852276 w 5027214"/>
              <a:gd name="connsiteY652" fmla="*/ 1552696 h 1788673"/>
              <a:gd name="connsiteX653" fmla="*/ 3788072 w 5027214"/>
              <a:gd name="connsiteY653" fmla="*/ 1784459 h 1788673"/>
              <a:gd name="connsiteX654" fmla="*/ 3787154 w 5027214"/>
              <a:gd name="connsiteY654" fmla="*/ 1788673 h 1788673"/>
              <a:gd name="connsiteX655" fmla="*/ 3780061 w 5027214"/>
              <a:gd name="connsiteY655" fmla="*/ 1788673 h 1788673"/>
              <a:gd name="connsiteX656" fmla="*/ 3783121 w 5027214"/>
              <a:gd name="connsiteY656" fmla="*/ 1778330 h 1788673"/>
              <a:gd name="connsiteX657" fmla="*/ 3833647 w 5027214"/>
              <a:gd name="connsiteY657" fmla="*/ 1611829 h 1788673"/>
              <a:gd name="connsiteX658" fmla="*/ 3833846 w 5027214"/>
              <a:gd name="connsiteY658" fmla="*/ 1594619 h 1788673"/>
              <a:gd name="connsiteX659" fmla="*/ 3852276 w 5027214"/>
              <a:gd name="connsiteY659" fmla="*/ 1552696 h 1788673"/>
              <a:gd name="connsiteX660" fmla="*/ 3201742 w 5027214"/>
              <a:gd name="connsiteY660" fmla="*/ 1551047 h 1788673"/>
              <a:gd name="connsiteX661" fmla="*/ 3193852 w 5027214"/>
              <a:gd name="connsiteY661" fmla="*/ 1556578 h 1788673"/>
              <a:gd name="connsiteX662" fmla="*/ 3201742 w 5027214"/>
              <a:gd name="connsiteY662" fmla="*/ 1551047 h 1788673"/>
              <a:gd name="connsiteX663" fmla="*/ 1252005 w 5027214"/>
              <a:gd name="connsiteY663" fmla="*/ 1548085 h 1788673"/>
              <a:gd name="connsiteX664" fmla="*/ 1257306 w 5027214"/>
              <a:gd name="connsiteY664" fmla="*/ 1552302 h 1788673"/>
              <a:gd name="connsiteX665" fmla="*/ 1261117 w 5027214"/>
              <a:gd name="connsiteY665" fmla="*/ 1557916 h 1788673"/>
              <a:gd name="connsiteX666" fmla="*/ 1252005 w 5027214"/>
              <a:gd name="connsiteY666" fmla="*/ 1548085 h 1788673"/>
              <a:gd name="connsiteX667" fmla="*/ 2900489 w 5027214"/>
              <a:gd name="connsiteY667" fmla="*/ 1548007 h 1788673"/>
              <a:gd name="connsiteX668" fmla="*/ 2900609 w 5027214"/>
              <a:gd name="connsiteY668" fmla="*/ 1548220 h 1788673"/>
              <a:gd name="connsiteX669" fmla="*/ 2900379 w 5027214"/>
              <a:gd name="connsiteY669" fmla="*/ 1548113 h 1788673"/>
              <a:gd name="connsiteX670" fmla="*/ 2890847 w 5027214"/>
              <a:gd name="connsiteY670" fmla="*/ 1547574 h 1788673"/>
              <a:gd name="connsiteX671" fmla="*/ 2867096 w 5027214"/>
              <a:gd name="connsiteY671" fmla="*/ 1577526 h 1788673"/>
              <a:gd name="connsiteX672" fmla="*/ 2890847 w 5027214"/>
              <a:gd name="connsiteY672" fmla="*/ 1547574 h 1788673"/>
              <a:gd name="connsiteX673" fmla="*/ 2169561 w 5027214"/>
              <a:gd name="connsiteY673" fmla="*/ 1544191 h 1788673"/>
              <a:gd name="connsiteX674" fmla="*/ 2173553 w 5027214"/>
              <a:gd name="connsiteY674" fmla="*/ 1547470 h 1788673"/>
              <a:gd name="connsiteX675" fmla="*/ 2170941 w 5027214"/>
              <a:gd name="connsiteY675" fmla="*/ 1565210 h 1788673"/>
              <a:gd name="connsiteX676" fmla="*/ 2169561 w 5027214"/>
              <a:gd name="connsiteY676" fmla="*/ 1544191 h 1788673"/>
              <a:gd name="connsiteX677" fmla="*/ 3554715 w 5027214"/>
              <a:gd name="connsiteY677" fmla="*/ 1539813 h 1788673"/>
              <a:gd name="connsiteX678" fmla="*/ 3523312 w 5027214"/>
              <a:gd name="connsiteY678" fmla="*/ 1567591 h 1788673"/>
              <a:gd name="connsiteX679" fmla="*/ 3523074 w 5027214"/>
              <a:gd name="connsiteY679" fmla="*/ 1575296 h 1788673"/>
              <a:gd name="connsiteX680" fmla="*/ 3450908 w 5027214"/>
              <a:gd name="connsiteY680" fmla="*/ 1632349 h 1788673"/>
              <a:gd name="connsiteX681" fmla="*/ 3423718 w 5027214"/>
              <a:gd name="connsiteY681" fmla="*/ 1648695 h 1788673"/>
              <a:gd name="connsiteX682" fmla="*/ 3344195 w 5027214"/>
              <a:gd name="connsiteY682" fmla="*/ 1693945 h 1788673"/>
              <a:gd name="connsiteX683" fmla="*/ 3338530 w 5027214"/>
              <a:gd name="connsiteY683" fmla="*/ 1689909 h 1788673"/>
              <a:gd name="connsiteX684" fmla="*/ 3301403 w 5027214"/>
              <a:gd name="connsiteY684" fmla="*/ 1715576 h 1788673"/>
              <a:gd name="connsiteX685" fmla="*/ 3253235 w 5027214"/>
              <a:gd name="connsiteY685" fmla="*/ 1731350 h 1788673"/>
              <a:gd name="connsiteX686" fmla="*/ 3247214 w 5027214"/>
              <a:gd name="connsiteY686" fmla="*/ 1738870 h 1788673"/>
              <a:gd name="connsiteX687" fmla="*/ 3216286 w 5027214"/>
              <a:gd name="connsiteY687" fmla="*/ 1751241 h 1788673"/>
              <a:gd name="connsiteX688" fmla="*/ 3208636 w 5027214"/>
              <a:gd name="connsiteY688" fmla="*/ 1749069 h 1788673"/>
              <a:gd name="connsiteX689" fmla="*/ 3204541 w 5027214"/>
              <a:gd name="connsiteY689" fmla="*/ 1756648 h 1788673"/>
              <a:gd name="connsiteX690" fmla="*/ 3144858 w 5027214"/>
              <a:gd name="connsiteY690" fmla="*/ 1777938 h 1788673"/>
              <a:gd name="connsiteX691" fmla="*/ 3142751 w 5027214"/>
              <a:gd name="connsiteY691" fmla="*/ 1783654 h 1788673"/>
              <a:gd name="connsiteX692" fmla="*/ 3130831 w 5027214"/>
              <a:gd name="connsiteY692" fmla="*/ 1788673 h 1788673"/>
              <a:gd name="connsiteX693" fmla="*/ 3107275 w 5027214"/>
              <a:gd name="connsiteY693" fmla="*/ 1788673 h 1788673"/>
              <a:gd name="connsiteX694" fmla="*/ 3172799 w 5027214"/>
              <a:gd name="connsiteY694" fmla="*/ 1759792 h 1788673"/>
              <a:gd name="connsiteX695" fmla="*/ 3462899 w 5027214"/>
              <a:gd name="connsiteY695" fmla="*/ 1611426 h 1788673"/>
              <a:gd name="connsiteX696" fmla="*/ 3472539 w 5027214"/>
              <a:gd name="connsiteY696" fmla="*/ 1611736 h 1788673"/>
              <a:gd name="connsiteX697" fmla="*/ 3554715 w 5027214"/>
              <a:gd name="connsiteY697" fmla="*/ 1539813 h 1788673"/>
              <a:gd name="connsiteX698" fmla="*/ 4296577 w 5027214"/>
              <a:gd name="connsiteY698" fmla="*/ 1537440 h 1788673"/>
              <a:gd name="connsiteX699" fmla="*/ 4284553 w 5027214"/>
              <a:gd name="connsiteY699" fmla="*/ 1557229 h 1788673"/>
              <a:gd name="connsiteX700" fmla="*/ 4282971 w 5027214"/>
              <a:gd name="connsiteY700" fmla="*/ 1563992 h 1788673"/>
              <a:gd name="connsiteX701" fmla="*/ 4281189 w 5027214"/>
              <a:gd name="connsiteY701" fmla="*/ 1569602 h 1788673"/>
              <a:gd name="connsiteX702" fmla="*/ 4279885 w 5027214"/>
              <a:gd name="connsiteY702" fmla="*/ 1561602 h 1788673"/>
              <a:gd name="connsiteX703" fmla="*/ 4296577 w 5027214"/>
              <a:gd name="connsiteY703" fmla="*/ 1537440 h 1788673"/>
              <a:gd name="connsiteX704" fmla="*/ 2910447 w 5027214"/>
              <a:gd name="connsiteY704" fmla="*/ 1531317 h 1788673"/>
              <a:gd name="connsiteX705" fmla="*/ 2908450 w 5027214"/>
              <a:gd name="connsiteY705" fmla="*/ 1540398 h 1788673"/>
              <a:gd name="connsiteX706" fmla="*/ 2900489 w 5027214"/>
              <a:gd name="connsiteY706" fmla="*/ 1548007 h 1788673"/>
              <a:gd name="connsiteX707" fmla="*/ 2898851 w 5027214"/>
              <a:gd name="connsiteY707" fmla="*/ 1545096 h 1788673"/>
              <a:gd name="connsiteX708" fmla="*/ 2896931 w 5027214"/>
              <a:gd name="connsiteY708" fmla="*/ 1542318 h 1788673"/>
              <a:gd name="connsiteX709" fmla="*/ 2898860 w 5027214"/>
              <a:gd name="connsiteY709" fmla="*/ 1542380 h 1788673"/>
              <a:gd name="connsiteX710" fmla="*/ 2910447 w 5027214"/>
              <a:gd name="connsiteY710" fmla="*/ 1531317 h 1788673"/>
              <a:gd name="connsiteX711" fmla="*/ 4404461 w 5027214"/>
              <a:gd name="connsiteY711" fmla="*/ 1530250 h 1788673"/>
              <a:gd name="connsiteX712" fmla="*/ 4395855 w 5027214"/>
              <a:gd name="connsiteY712" fmla="*/ 1547936 h 1788673"/>
              <a:gd name="connsiteX713" fmla="*/ 4349428 w 5027214"/>
              <a:gd name="connsiteY713" fmla="*/ 1591947 h 1788673"/>
              <a:gd name="connsiteX714" fmla="*/ 4358430 w 5027214"/>
              <a:gd name="connsiteY714" fmla="*/ 1581632 h 1788673"/>
              <a:gd name="connsiteX715" fmla="*/ 4380840 w 5027214"/>
              <a:gd name="connsiteY715" fmla="*/ 1554405 h 1788673"/>
              <a:gd name="connsiteX716" fmla="*/ 4404791 w 5027214"/>
              <a:gd name="connsiteY716" fmla="*/ 1529571 h 1788673"/>
              <a:gd name="connsiteX717" fmla="*/ 4405020 w 5027214"/>
              <a:gd name="connsiteY717" fmla="*/ 1529677 h 1788673"/>
              <a:gd name="connsiteX718" fmla="*/ 4404461 w 5027214"/>
              <a:gd name="connsiteY718" fmla="*/ 1530250 h 1788673"/>
              <a:gd name="connsiteX719" fmla="*/ 2318526 w 5027214"/>
              <a:gd name="connsiteY719" fmla="*/ 1526858 h 1788673"/>
              <a:gd name="connsiteX720" fmla="*/ 2318276 w 5027214"/>
              <a:gd name="connsiteY720" fmla="*/ 1538183 h 1788673"/>
              <a:gd name="connsiteX721" fmla="*/ 2318526 w 5027214"/>
              <a:gd name="connsiteY721" fmla="*/ 1526858 h 1788673"/>
              <a:gd name="connsiteX722" fmla="*/ 1479473 w 5027214"/>
              <a:gd name="connsiteY722" fmla="*/ 1526050 h 1788673"/>
              <a:gd name="connsiteX723" fmla="*/ 1484704 w 5027214"/>
              <a:gd name="connsiteY723" fmla="*/ 1528769 h 1788673"/>
              <a:gd name="connsiteX724" fmla="*/ 1484959 w 5027214"/>
              <a:gd name="connsiteY724" fmla="*/ 1535865 h 1788673"/>
              <a:gd name="connsiteX725" fmla="*/ 1479473 w 5027214"/>
              <a:gd name="connsiteY725" fmla="*/ 1526050 h 1788673"/>
              <a:gd name="connsiteX726" fmla="*/ 1466268 w 5027214"/>
              <a:gd name="connsiteY726" fmla="*/ 1523800 h 1788673"/>
              <a:gd name="connsiteX727" fmla="*/ 1469886 w 5027214"/>
              <a:gd name="connsiteY727" fmla="*/ 1531628 h 1788673"/>
              <a:gd name="connsiteX728" fmla="*/ 1466208 w 5027214"/>
              <a:gd name="connsiteY728" fmla="*/ 1525726 h 1788673"/>
              <a:gd name="connsiteX729" fmla="*/ 1454582 w 5027214"/>
              <a:gd name="connsiteY729" fmla="*/ 1527282 h 1788673"/>
              <a:gd name="connsiteX730" fmla="*/ 1466268 w 5027214"/>
              <a:gd name="connsiteY730" fmla="*/ 1523800 h 1788673"/>
              <a:gd name="connsiteX731" fmla="*/ 4888082 w 5027214"/>
              <a:gd name="connsiteY731" fmla="*/ 1523006 h 1788673"/>
              <a:gd name="connsiteX732" fmla="*/ 4766980 w 5027214"/>
              <a:gd name="connsiteY732" fmla="*/ 1746745 h 1788673"/>
              <a:gd name="connsiteX733" fmla="*/ 4786077 w 5027214"/>
              <a:gd name="connsiteY733" fmla="*/ 1732765 h 1788673"/>
              <a:gd name="connsiteX734" fmla="*/ 4749574 w 5027214"/>
              <a:gd name="connsiteY734" fmla="*/ 1782974 h 1788673"/>
              <a:gd name="connsiteX735" fmla="*/ 4747173 w 5027214"/>
              <a:gd name="connsiteY735" fmla="*/ 1788673 h 1788673"/>
              <a:gd name="connsiteX736" fmla="*/ 4732042 w 5027214"/>
              <a:gd name="connsiteY736" fmla="*/ 1788673 h 1788673"/>
              <a:gd name="connsiteX737" fmla="*/ 4735101 w 5027214"/>
              <a:gd name="connsiteY737" fmla="*/ 1785361 h 1788673"/>
              <a:gd name="connsiteX738" fmla="*/ 4755700 w 5027214"/>
              <a:gd name="connsiteY738" fmla="*/ 1760743 h 1788673"/>
              <a:gd name="connsiteX739" fmla="*/ 4765192 w 5027214"/>
              <a:gd name="connsiteY739" fmla="*/ 1731398 h 1788673"/>
              <a:gd name="connsiteX740" fmla="*/ 4813521 w 5027214"/>
              <a:gd name="connsiteY740" fmla="*/ 1640344 h 1788673"/>
              <a:gd name="connsiteX741" fmla="*/ 4806589 w 5027214"/>
              <a:gd name="connsiteY741" fmla="*/ 1639624 h 1788673"/>
              <a:gd name="connsiteX742" fmla="*/ 4717425 w 5027214"/>
              <a:gd name="connsiteY742" fmla="*/ 1785875 h 1788673"/>
              <a:gd name="connsiteX743" fmla="*/ 4712447 w 5027214"/>
              <a:gd name="connsiteY743" fmla="*/ 1788673 h 1788673"/>
              <a:gd name="connsiteX744" fmla="*/ 4700059 w 5027214"/>
              <a:gd name="connsiteY744" fmla="*/ 1788673 h 1788673"/>
              <a:gd name="connsiteX745" fmla="*/ 4750521 w 5027214"/>
              <a:gd name="connsiteY745" fmla="*/ 1701114 h 1788673"/>
              <a:gd name="connsiteX746" fmla="*/ 4749203 w 5027214"/>
              <a:gd name="connsiteY746" fmla="*/ 1714732 h 1788673"/>
              <a:gd name="connsiteX747" fmla="*/ 4822805 w 5027214"/>
              <a:gd name="connsiteY747" fmla="*/ 1619834 h 1788673"/>
              <a:gd name="connsiteX748" fmla="*/ 4840621 w 5027214"/>
              <a:gd name="connsiteY748" fmla="*/ 1592417 h 1788673"/>
              <a:gd name="connsiteX749" fmla="*/ 4837605 w 5027214"/>
              <a:gd name="connsiteY749" fmla="*/ 1589896 h 1788673"/>
              <a:gd name="connsiteX750" fmla="*/ 4888082 w 5027214"/>
              <a:gd name="connsiteY750" fmla="*/ 1523006 h 1788673"/>
              <a:gd name="connsiteX751" fmla="*/ 1403394 w 5027214"/>
              <a:gd name="connsiteY751" fmla="*/ 1520159 h 1788673"/>
              <a:gd name="connsiteX752" fmla="*/ 1403287 w 5027214"/>
              <a:gd name="connsiteY752" fmla="*/ 1520388 h 1788673"/>
              <a:gd name="connsiteX753" fmla="*/ 1405025 w 5027214"/>
              <a:gd name="connsiteY753" fmla="*/ 1529850 h 1788673"/>
              <a:gd name="connsiteX754" fmla="*/ 1395622 w 5027214"/>
              <a:gd name="connsiteY754" fmla="*/ 1521837 h 1788673"/>
              <a:gd name="connsiteX755" fmla="*/ 1403394 w 5027214"/>
              <a:gd name="connsiteY755" fmla="*/ 1520159 h 1788673"/>
              <a:gd name="connsiteX756" fmla="*/ 1235562 w 5027214"/>
              <a:gd name="connsiteY756" fmla="*/ 1519206 h 1788673"/>
              <a:gd name="connsiteX757" fmla="*/ 1252135 w 5027214"/>
              <a:gd name="connsiteY757" fmla="*/ 1540610 h 1788673"/>
              <a:gd name="connsiteX758" fmla="*/ 1235562 w 5027214"/>
              <a:gd name="connsiteY758" fmla="*/ 1519206 h 1788673"/>
              <a:gd name="connsiteX759" fmla="*/ 1443663 w 5027214"/>
              <a:gd name="connsiteY759" fmla="*/ 1517726 h 1788673"/>
              <a:gd name="connsiteX760" fmla="*/ 1456810 w 5027214"/>
              <a:gd name="connsiteY760" fmla="*/ 1521901 h 1788673"/>
              <a:gd name="connsiteX761" fmla="*/ 1443663 w 5027214"/>
              <a:gd name="connsiteY761" fmla="*/ 1517726 h 1788673"/>
              <a:gd name="connsiteX762" fmla="*/ 3867251 w 5027214"/>
              <a:gd name="connsiteY762" fmla="*/ 1512791 h 1788673"/>
              <a:gd name="connsiteX763" fmla="*/ 3856062 w 5027214"/>
              <a:gd name="connsiteY763" fmla="*/ 1542181 h 1788673"/>
              <a:gd name="connsiteX764" fmla="*/ 3867251 w 5027214"/>
              <a:gd name="connsiteY764" fmla="*/ 1512791 h 1788673"/>
              <a:gd name="connsiteX765" fmla="*/ 1588768 w 5027214"/>
              <a:gd name="connsiteY765" fmla="*/ 1512265 h 1788673"/>
              <a:gd name="connsiteX766" fmla="*/ 1595320 w 5027214"/>
              <a:gd name="connsiteY766" fmla="*/ 1516124 h 1788673"/>
              <a:gd name="connsiteX767" fmla="*/ 1599808 w 5027214"/>
              <a:gd name="connsiteY767" fmla="*/ 1522160 h 1788673"/>
              <a:gd name="connsiteX768" fmla="*/ 1588768 w 5027214"/>
              <a:gd name="connsiteY768" fmla="*/ 1512265 h 1788673"/>
              <a:gd name="connsiteX769" fmla="*/ 1582848 w 5027214"/>
              <a:gd name="connsiteY769" fmla="*/ 1511795 h 1788673"/>
              <a:gd name="connsiteX770" fmla="*/ 1583091 w 5027214"/>
              <a:gd name="connsiteY770" fmla="*/ 1511851 h 1788673"/>
              <a:gd name="connsiteX771" fmla="*/ 1582985 w 5027214"/>
              <a:gd name="connsiteY771" fmla="*/ 1512082 h 1788673"/>
              <a:gd name="connsiteX772" fmla="*/ 2178294 w 5027214"/>
              <a:gd name="connsiteY772" fmla="*/ 1508074 h 1788673"/>
              <a:gd name="connsiteX773" fmla="*/ 2175462 w 5027214"/>
              <a:gd name="connsiteY773" fmla="*/ 1540524 h 1788673"/>
              <a:gd name="connsiteX774" fmla="*/ 2178294 w 5027214"/>
              <a:gd name="connsiteY774" fmla="*/ 1508074 h 1788673"/>
              <a:gd name="connsiteX775" fmla="*/ 1665097 w 5027214"/>
              <a:gd name="connsiteY775" fmla="*/ 1506833 h 1788673"/>
              <a:gd name="connsiteX776" fmla="*/ 1683152 w 5027214"/>
              <a:gd name="connsiteY776" fmla="*/ 1532556 h 1788673"/>
              <a:gd name="connsiteX777" fmla="*/ 1699743 w 5027214"/>
              <a:gd name="connsiteY777" fmla="*/ 1559118 h 1788673"/>
              <a:gd name="connsiteX778" fmla="*/ 1692894 w 5027214"/>
              <a:gd name="connsiteY778" fmla="*/ 1559518 h 1788673"/>
              <a:gd name="connsiteX779" fmla="*/ 1679434 w 5027214"/>
              <a:gd name="connsiteY779" fmla="*/ 1541427 h 1788673"/>
              <a:gd name="connsiteX780" fmla="*/ 1665097 w 5027214"/>
              <a:gd name="connsiteY780" fmla="*/ 1506833 h 1788673"/>
              <a:gd name="connsiteX781" fmla="*/ 3290675 w 5027214"/>
              <a:gd name="connsiteY781" fmla="*/ 1505998 h 1788673"/>
              <a:gd name="connsiteX782" fmla="*/ 3295675 w 5027214"/>
              <a:gd name="connsiteY782" fmla="*/ 1507039 h 1788673"/>
              <a:gd name="connsiteX783" fmla="*/ 3298266 w 5027214"/>
              <a:gd name="connsiteY783" fmla="*/ 1510096 h 1788673"/>
              <a:gd name="connsiteX784" fmla="*/ 3271017 w 5027214"/>
              <a:gd name="connsiteY784" fmla="*/ 1528369 h 1788673"/>
              <a:gd name="connsiteX785" fmla="*/ 3218935 w 5027214"/>
              <a:gd name="connsiteY785" fmla="*/ 1545948 h 1788673"/>
              <a:gd name="connsiteX786" fmla="*/ 3290675 w 5027214"/>
              <a:gd name="connsiteY786" fmla="*/ 1505998 h 1788673"/>
              <a:gd name="connsiteX787" fmla="*/ 1380930 w 5027214"/>
              <a:gd name="connsiteY787" fmla="*/ 1504416 h 1788673"/>
              <a:gd name="connsiteX788" fmla="*/ 1384640 w 5027214"/>
              <a:gd name="connsiteY788" fmla="*/ 1510019 h 1788673"/>
              <a:gd name="connsiteX789" fmla="*/ 1376929 w 5027214"/>
              <a:gd name="connsiteY789" fmla="*/ 1509772 h 1788673"/>
              <a:gd name="connsiteX790" fmla="*/ 1380930 w 5027214"/>
              <a:gd name="connsiteY790" fmla="*/ 1504416 h 1788673"/>
              <a:gd name="connsiteX791" fmla="*/ 2951300 w 5027214"/>
              <a:gd name="connsiteY791" fmla="*/ 1503693 h 1788673"/>
              <a:gd name="connsiteX792" fmla="*/ 2951383 w 5027214"/>
              <a:gd name="connsiteY792" fmla="*/ 1504075 h 1788673"/>
              <a:gd name="connsiteX793" fmla="*/ 2951260 w 5027214"/>
              <a:gd name="connsiteY793" fmla="*/ 1503739 h 1788673"/>
              <a:gd name="connsiteX794" fmla="*/ 4438947 w 5027214"/>
              <a:gd name="connsiteY794" fmla="*/ 1503076 h 1788673"/>
              <a:gd name="connsiteX795" fmla="*/ 4416737 w 5027214"/>
              <a:gd name="connsiteY795" fmla="*/ 1527327 h 1788673"/>
              <a:gd name="connsiteX796" fmla="*/ 4438947 w 5027214"/>
              <a:gd name="connsiteY796" fmla="*/ 1503076 h 1788673"/>
              <a:gd name="connsiteX797" fmla="*/ 1121451 w 5027214"/>
              <a:gd name="connsiteY797" fmla="*/ 1502556 h 1788673"/>
              <a:gd name="connsiteX798" fmla="*/ 1126937 w 5027214"/>
              <a:gd name="connsiteY798" fmla="*/ 1512371 h 1788673"/>
              <a:gd name="connsiteX799" fmla="*/ 1125811 w 5027214"/>
              <a:gd name="connsiteY799" fmla="*/ 1506019 h 1788673"/>
              <a:gd name="connsiteX800" fmla="*/ 1121451 w 5027214"/>
              <a:gd name="connsiteY800" fmla="*/ 1502556 h 1788673"/>
              <a:gd name="connsiteX801" fmla="*/ 1573643 w 5027214"/>
              <a:gd name="connsiteY801" fmla="*/ 1502143 h 1788673"/>
              <a:gd name="connsiteX802" fmla="*/ 1579930 w 5027214"/>
              <a:gd name="connsiteY802" fmla="*/ 1505668 h 1788673"/>
              <a:gd name="connsiteX803" fmla="*/ 1582848 w 5027214"/>
              <a:gd name="connsiteY803" fmla="*/ 1511795 h 1788673"/>
              <a:gd name="connsiteX804" fmla="*/ 1578244 w 5027214"/>
              <a:gd name="connsiteY804" fmla="*/ 1510709 h 1788673"/>
              <a:gd name="connsiteX805" fmla="*/ 1575260 w 5027214"/>
              <a:gd name="connsiteY805" fmla="*/ 1515458 h 1788673"/>
              <a:gd name="connsiteX806" fmla="*/ 1573643 w 5027214"/>
              <a:gd name="connsiteY806" fmla="*/ 1502143 h 1788673"/>
              <a:gd name="connsiteX807" fmla="*/ 1167214 w 5027214"/>
              <a:gd name="connsiteY807" fmla="*/ 1502127 h 1788673"/>
              <a:gd name="connsiteX808" fmla="*/ 1195991 w 5027214"/>
              <a:gd name="connsiteY808" fmla="*/ 1532431 h 1788673"/>
              <a:gd name="connsiteX809" fmla="*/ 1218805 w 5027214"/>
              <a:gd name="connsiteY809" fmla="*/ 1568327 h 1788673"/>
              <a:gd name="connsiteX810" fmla="*/ 1203861 w 5027214"/>
              <a:gd name="connsiteY810" fmla="*/ 1556615 h 1788673"/>
              <a:gd name="connsiteX811" fmla="*/ 1167214 w 5027214"/>
              <a:gd name="connsiteY811" fmla="*/ 1502127 h 1788673"/>
              <a:gd name="connsiteX812" fmla="*/ 3308204 w 5027214"/>
              <a:gd name="connsiteY812" fmla="*/ 1500776 h 1788673"/>
              <a:gd name="connsiteX813" fmla="*/ 3302123 w 5027214"/>
              <a:gd name="connsiteY813" fmla="*/ 1510221 h 1788673"/>
              <a:gd name="connsiteX814" fmla="*/ 3308204 w 5027214"/>
              <a:gd name="connsiteY814" fmla="*/ 1500776 h 1788673"/>
              <a:gd name="connsiteX815" fmla="*/ 2945594 w 5027214"/>
              <a:gd name="connsiteY815" fmla="*/ 1499702 h 1788673"/>
              <a:gd name="connsiteX816" fmla="*/ 2947225 w 5027214"/>
              <a:gd name="connsiteY816" fmla="*/ 1509393 h 1788673"/>
              <a:gd name="connsiteX817" fmla="*/ 2947103 w 5027214"/>
              <a:gd name="connsiteY817" fmla="*/ 1509057 h 1788673"/>
              <a:gd name="connsiteX818" fmla="*/ 2931539 w 5027214"/>
              <a:gd name="connsiteY818" fmla="*/ 1523848 h 1788673"/>
              <a:gd name="connsiteX819" fmla="*/ 2916108 w 5027214"/>
              <a:gd name="connsiteY819" fmla="*/ 1531165 h 1788673"/>
              <a:gd name="connsiteX820" fmla="*/ 2945594 w 5027214"/>
              <a:gd name="connsiteY820" fmla="*/ 1499702 h 1788673"/>
              <a:gd name="connsiteX821" fmla="*/ 1499490 w 5027214"/>
              <a:gd name="connsiteY821" fmla="*/ 1496312 h 1788673"/>
              <a:gd name="connsiteX822" fmla="*/ 1507723 w 5027214"/>
              <a:gd name="connsiteY822" fmla="*/ 1496419 h 1788673"/>
              <a:gd name="connsiteX823" fmla="*/ 1512519 w 5027214"/>
              <a:gd name="connsiteY823" fmla="*/ 1504342 h 1788673"/>
              <a:gd name="connsiteX824" fmla="*/ 1499490 w 5027214"/>
              <a:gd name="connsiteY824" fmla="*/ 1496312 h 1788673"/>
              <a:gd name="connsiteX825" fmla="*/ 2502472 w 5027214"/>
              <a:gd name="connsiteY825" fmla="*/ 1496251 h 1788673"/>
              <a:gd name="connsiteX826" fmla="*/ 2507769 w 5027214"/>
              <a:gd name="connsiteY826" fmla="*/ 1515466 h 1788673"/>
              <a:gd name="connsiteX827" fmla="*/ 2502472 w 5027214"/>
              <a:gd name="connsiteY827" fmla="*/ 1496251 h 1788673"/>
              <a:gd name="connsiteX828" fmla="*/ 2959162 w 5027214"/>
              <a:gd name="connsiteY828" fmla="*/ 1494586 h 1788673"/>
              <a:gd name="connsiteX829" fmla="*/ 2951300 w 5027214"/>
              <a:gd name="connsiteY829" fmla="*/ 1503693 h 1788673"/>
              <a:gd name="connsiteX830" fmla="*/ 2949692 w 5027214"/>
              <a:gd name="connsiteY830" fmla="*/ 1496310 h 1788673"/>
              <a:gd name="connsiteX831" fmla="*/ 2959162 w 5027214"/>
              <a:gd name="connsiteY831" fmla="*/ 1494586 h 1788673"/>
              <a:gd name="connsiteX832" fmla="*/ 3230904 w 5027214"/>
              <a:gd name="connsiteY832" fmla="*/ 1491702 h 1788673"/>
              <a:gd name="connsiteX833" fmla="*/ 3239488 w 5027214"/>
              <a:gd name="connsiteY833" fmla="*/ 1498874 h 1788673"/>
              <a:gd name="connsiteX834" fmla="*/ 3228209 w 5027214"/>
              <a:gd name="connsiteY834" fmla="*/ 1496686 h 1788673"/>
              <a:gd name="connsiteX835" fmla="*/ 3137408 w 5027214"/>
              <a:gd name="connsiteY835" fmla="*/ 1539747 h 1788673"/>
              <a:gd name="connsiteX836" fmla="*/ 3019299 w 5027214"/>
              <a:gd name="connsiteY836" fmla="*/ 1603007 h 1788673"/>
              <a:gd name="connsiteX837" fmla="*/ 2821429 w 5027214"/>
              <a:gd name="connsiteY837" fmla="*/ 1719220 h 1788673"/>
              <a:gd name="connsiteX838" fmla="*/ 2817335 w 5027214"/>
              <a:gd name="connsiteY838" fmla="*/ 1726802 h 1788673"/>
              <a:gd name="connsiteX839" fmla="*/ 2747465 w 5027214"/>
              <a:gd name="connsiteY839" fmla="*/ 1768738 h 1788673"/>
              <a:gd name="connsiteX840" fmla="*/ 2747227 w 5027214"/>
              <a:gd name="connsiteY840" fmla="*/ 1776442 h 1788673"/>
              <a:gd name="connsiteX841" fmla="*/ 2741503 w 5027214"/>
              <a:gd name="connsiteY841" fmla="*/ 1774331 h 1788673"/>
              <a:gd name="connsiteX842" fmla="*/ 2727426 w 5027214"/>
              <a:gd name="connsiteY842" fmla="*/ 1788673 h 1788673"/>
              <a:gd name="connsiteX843" fmla="*/ 2714058 w 5027214"/>
              <a:gd name="connsiteY843" fmla="*/ 1788673 h 1788673"/>
              <a:gd name="connsiteX844" fmla="*/ 2716042 w 5027214"/>
              <a:gd name="connsiteY844" fmla="*/ 1786565 h 1788673"/>
              <a:gd name="connsiteX845" fmla="*/ 2722143 w 5027214"/>
              <a:gd name="connsiteY845" fmla="*/ 1787073 h 1788673"/>
              <a:gd name="connsiteX846" fmla="*/ 2747523 w 5027214"/>
              <a:gd name="connsiteY846" fmla="*/ 1766812 h 1788673"/>
              <a:gd name="connsiteX847" fmla="*/ 2749690 w 5027214"/>
              <a:gd name="connsiteY847" fmla="*/ 1759170 h 1788673"/>
              <a:gd name="connsiteX848" fmla="*/ 2806056 w 5027214"/>
              <a:gd name="connsiteY848" fmla="*/ 1724612 h 1788673"/>
              <a:gd name="connsiteX849" fmla="*/ 2899332 w 5027214"/>
              <a:gd name="connsiteY849" fmla="*/ 1660656 h 1788673"/>
              <a:gd name="connsiteX850" fmla="*/ 2961491 w 5027214"/>
              <a:gd name="connsiteY850" fmla="*/ 1618473 h 1788673"/>
              <a:gd name="connsiteX851" fmla="*/ 3061992 w 5027214"/>
              <a:gd name="connsiteY851" fmla="*/ 1573795 h 1788673"/>
              <a:gd name="connsiteX852" fmla="*/ 3193606 w 5027214"/>
              <a:gd name="connsiteY852" fmla="*/ 1503156 h 1788673"/>
              <a:gd name="connsiteX853" fmla="*/ 3230904 w 5027214"/>
              <a:gd name="connsiteY853" fmla="*/ 1491702 h 1788673"/>
              <a:gd name="connsiteX854" fmla="*/ 4342374 w 5027214"/>
              <a:gd name="connsiteY854" fmla="*/ 1489580 h 1788673"/>
              <a:gd name="connsiteX855" fmla="*/ 4303513 w 5027214"/>
              <a:gd name="connsiteY855" fmla="*/ 1542349 h 1788673"/>
              <a:gd name="connsiteX856" fmla="*/ 4303406 w 5027214"/>
              <a:gd name="connsiteY856" fmla="*/ 1542578 h 1788673"/>
              <a:gd name="connsiteX857" fmla="*/ 4331733 w 5027214"/>
              <a:gd name="connsiteY857" fmla="*/ 1498014 h 1788673"/>
              <a:gd name="connsiteX858" fmla="*/ 4337243 w 5027214"/>
              <a:gd name="connsiteY858" fmla="*/ 1500584 h 1788673"/>
              <a:gd name="connsiteX859" fmla="*/ 4342374 w 5027214"/>
              <a:gd name="connsiteY859" fmla="*/ 1489580 h 1788673"/>
              <a:gd name="connsiteX860" fmla="*/ 3497672 w 5027214"/>
              <a:gd name="connsiteY860" fmla="*/ 1485303 h 1788673"/>
              <a:gd name="connsiteX861" fmla="*/ 3421946 w 5027214"/>
              <a:gd name="connsiteY861" fmla="*/ 1532604 h 1788673"/>
              <a:gd name="connsiteX862" fmla="*/ 3400659 w 5027214"/>
              <a:gd name="connsiteY862" fmla="*/ 1545283 h 1788673"/>
              <a:gd name="connsiteX863" fmla="*/ 3396566 w 5027214"/>
              <a:gd name="connsiteY863" fmla="*/ 1552864 h 1788673"/>
              <a:gd name="connsiteX864" fmla="*/ 3240238 w 5027214"/>
              <a:gd name="connsiteY864" fmla="*/ 1618955 h 1788673"/>
              <a:gd name="connsiteX865" fmla="*/ 3205455 w 5027214"/>
              <a:gd name="connsiteY865" fmla="*/ 1631203 h 1788673"/>
              <a:gd name="connsiteX866" fmla="*/ 3180431 w 5027214"/>
              <a:gd name="connsiteY866" fmla="*/ 1639908 h 1788673"/>
              <a:gd name="connsiteX867" fmla="*/ 3172481 w 5027214"/>
              <a:gd name="connsiteY867" fmla="*/ 1647364 h 1788673"/>
              <a:gd name="connsiteX868" fmla="*/ 3170673 w 5027214"/>
              <a:gd name="connsiteY868" fmla="*/ 1643451 h 1788673"/>
              <a:gd name="connsiteX869" fmla="*/ 3143662 w 5027214"/>
              <a:gd name="connsiteY869" fmla="*/ 1654021 h 1788673"/>
              <a:gd name="connsiteX870" fmla="*/ 3105193 w 5027214"/>
              <a:gd name="connsiteY870" fmla="*/ 1668178 h 1788673"/>
              <a:gd name="connsiteX871" fmla="*/ 3083905 w 5027214"/>
              <a:gd name="connsiteY871" fmla="*/ 1680859 h 1788673"/>
              <a:gd name="connsiteX872" fmla="*/ 3049531 w 5027214"/>
              <a:gd name="connsiteY872" fmla="*/ 1687436 h 1788673"/>
              <a:gd name="connsiteX873" fmla="*/ 3030184 w 5027214"/>
              <a:gd name="connsiteY873" fmla="*/ 1696556 h 1788673"/>
              <a:gd name="connsiteX874" fmla="*/ 3022532 w 5027214"/>
              <a:gd name="connsiteY874" fmla="*/ 1694382 h 1788673"/>
              <a:gd name="connsiteX875" fmla="*/ 3020425 w 5027214"/>
              <a:gd name="connsiteY875" fmla="*/ 1700099 h 1788673"/>
              <a:gd name="connsiteX876" fmla="*/ 2964368 w 5027214"/>
              <a:gd name="connsiteY876" fmla="*/ 1721404 h 1788673"/>
              <a:gd name="connsiteX877" fmla="*/ 2960274 w 5027214"/>
              <a:gd name="connsiteY877" fmla="*/ 1728984 h 1788673"/>
              <a:gd name="connsiteX878" fmla="*/ 2857907 w 5027214"/>
              <a:gd name="connsiteY878" fmla="*/ 1771676 h 1788673"/>
              <a:gd name="connsiteX879" fmla="*/ 2837300 w 5027214"/>
              <a:gd name="connsiteY879" fmla="*/ 1786417 h 1788673"/>
              <a:gd name="connsiteX880" fmla="*/ 2832599 w 5027214"/>
              <a:gd name="connsiteY880" fmla="*/ 1788673 h 1788673"/>
              <a:gd name="connsiteX881" fmla="*/ 2814925 w 5027214"/>
              <a:gd name="connsiteY881" fmla="*/ 1788673 h 1788673"/>
              <a:gd name="connsiteX882" fmla="*/ 2836797 w 5027214"/>
              <a:gd name="connsiteY882" fmla="*/ 1778578 h 1788673"/>
              <a:gd name="connsiteX883" fmla="*/ 2976064 w 5027214"/>
              <a:gd name="connsiteY883" fmla="*/ 1710113 h 1788673"/>
              <a:gd name="connsiteX884" fmla="*/ 2978170 w 5027214"/>
              <a:gd name="connsiteY884" fmla="*/ 1704396 h 1788673"/>
              <a:gd name="connsiteX885" fmla="*/ 2983834 w 5027214"/>
              <a:gd name="connsiteY885" fmla="*/ 1708433 h 1788673"/>
              <a:gd name="connsiteX886" fmla="*/ 2989915 w 5027214"/>
              <a:gd name="connsiteY886" fmla="*/ 1698988 h 1788673"/>
              <a:gd name="connsiteX887" fmla="*/ 3059191 w 5027214"/>
              <a:gd name="connsiteY887" fmla="*/ 1676311 h 1788673"/>
              <a:gd name="connsiteX888" fmla="*/ 3109346 w 5027214"/>
              <a:gd name="connsiteY888" fmla="*/ 1658672 h 1788673"/>
              <a:gd name="connsiteX889" fmla="*/ 3259883 w 5027214"/>
              <a:gd name="connsiteY889" fmla="*/ 1600207 h 1788673"/>
              <a:gd name="connsiteX890" fmla="*/ 3360204 w 5027214"/>
              <a:gd name="connsiteY890" fmla="*/ 1561305 h 1788673"/>
              <a:gd name="connsiteX891" fmla="*/ 3470542 w 5027214"/>
              <a:gd name="connsiteY891" fmla="*/ 1499725 h 1788673"/>
              <a:gd name="connsiteX892" fmla="*/ 3497672 w 5027214"/>
              <a:gd name="connsiteY892" fmla="*/ 1485303 h 1788673"/>
              <a:gd name="connsiteX893" fmla="*/ 1482508 w 5027214"/>
              <a:gd name="connsiteY893" fmla="*/ 1480579 h 1788673"/>
              <a:gd name="connsiteX894" fmla="*/ 1486174 w 5027214"/>
              <a:gd name="connsiteY894" fmla="*/ 1490104 h 1788673"/>
              <a:gd name="connsiteX895" fmla="*/ 1469183 w 5027214"/>
              <a:gd name="connsiteY895" fmla="*/ 1482181 h 1788673"/>
              <a:gd name="connsiteX896" fmla="*/ 1482508 w 5027214"/>
              <a:gd name="connsiteY896" fmla="*/ 1480579 h 1788673"/>
              <a:gd name="connsiteX897" fmla="*/ 1005879 w 5027214"/>
              <a:gd name="connsiteY897" fmla="*/ 1478249 h 1788673"/>
              <a:gd name="connsiteX898" fmla="*/ 1015110 w 5027214"/>
              <a:gd name="connsiteY898" fmla="*/ 1484228 h 1788673"/>
              <a:gd name="connsiteX899" fmla="*/ 1005879 w 5027214"/>
              <a:gd name="connsiteY899" fmla="*/ 1478249 h 1788673"/>
              <a:gd name="connsiteX900" fmla="*/ 2339137 w 5027214"/>
              <a:gd name="connsiteY900" fmla="*/ 1477860 h 1788673"/>
              <a:gd name="connsiteX901" fmla="*/ 2324488 w 5027214"/>
              <a:gd name="connsiteY901" fmla="*/ 1521265 h 1788673"/>
              <a:gd name="connsiteX902" fmla="*/ 2339137 w 5027214"/>
              <a:gd name="connsiteY902" fmla="*/ 1477860 h 1788673"/>
              <a:gd name="connsiteX903" fmla="*/ 1437094 w 5027214"/>
              <a:gd name="connsiteY903" fmla="*/ 1477264 h 1788673"/>
              <a:gd name="connsiteX904" fmla="*/ 1449994 w 5027214"/>
              <a:gd name="connsiteY904" fmla="*/ 1481743 h 1788673"/>
              <a:gd name="connsiteX905" fmla="*/ 1455774 w 5027214"/>
              <a:gd name="connsiteY905" fmla="*/ 1492951 h 1788673"/>
              <a:gd name="connsiteX906" fmla="*/ 1437094 w 5027214"/>
              <a:gd name="connsiteY906" fmla="*/ 1477264 h 1788673"/>
              <a:gd name="connsiteX907" fmla="*/ 2486077 w 5027214"/>
              <a:gd name="connsiteY907" fmla="*/ 1469068 h 1788673"/>
              <a:gd name="connsiteX908" fmla="*/ 2483779 w 5027214"/>
              <a:gd name="connsiteY908" fmla="*/ 1484186 h 1788673"/>
              <a:gd name="connsiteX909" fmla="*/ 2486077 w 5027214"/>
              <a:gd name="connsiteY909" fmla="*/ 1469068 h 1788673"/>
              <a:gd name="connsiteX910" fmla="*/ 1456210 w 5027214"/>
              <a:gd name="connsiteY910" fmla="*/ 1468037 h 1788673"/>
              <a:gd name="connsiteX911" fmla="*/ 1467659 w 5027214"/>
              <a:gd name="connsiteY911" fmla="*/ 1472259 h 1788673"/>
              <a:gd name="connsiteX912" fmla="*/ 1471395 w 5027214"/>
              <a:gd name="connsiteY912" fmla="*/ 1476235 h 1788673"/>
              <a:gd name="connsiteX913" fmla="*/ 1467361 w 5027214"/>
              <a:gd name="connsiteY913" fmla="*/ 1481889 h 1788673"/>
              <a:gd name="connsiteX914" fmla="*/ 1467468 w 5027214"/>
              <a:gd name="connsiteY914" fmla="*/ 1481659 h 1788673"/>
              <a:gd name="connsiteX915" fmla="*/ 1456210 w 5027214"/>
              <a:gd name="connsiteY915" fmla="*/ 1468037 h 1788673"/>
              <a:gd name="connsiteX916" fmla="*/ 1448741 w 5027214"/>
              <a:gd name="connsiteY916" fmla="*/ 1464275 h 1788673"/>
              <a:gd name="connsiteX917" fmla="*/ 1453710 w 5027214"/>
              <a:gd name="connsiteY917" fmla="*/ 1466208 h 1788673"/>
              <a:gd name="connsiteX918" fmla="*/ 1454287 w 5027214"/>
              <a:gd name="connsiteY918" fmla="*/ 1472164 h 1788673"/>
              <a:gd name="connsiteX919" fmla="*/ 1448741 w 5027214"/>
              <a:gd name="connsiteY919" fmla="*/ 1464275 h 1788673"/>
              <a:gd name="connsiteX920" fmla="*/ 2994310 w 5027214"/>
              <a:gd name="connsiteY920" fmla="*/ 1462972 h 1788673"/>
              <a:gd name="connsiteX921" fmla="*/ 2995999 w 5027214"/>
              <a:gd name="connsiteY921" fmla="*/ 1470737 h 1788673"/>
              <a:gd name="connsiteX922" fmla="*/ 2990216 w 5027214"/>
              <a:gd name="connsiteY922" fmla="*/ 1470552 h 1788673"/>
              <a:gd name="connsiteX923" fmla="*/ 2994310 w 5027214"/>
              <a:gd name="connsiteY923" fmla="*/ 1462972 h 1788673"/>
              <a:gd name="connsiteX924" fmla="*/ 1420341 w 5027214"/>
              <a:gd name="connsiteY924" fmla="*/ 1461638 h 1788673"/>
              <a:gd name="connsiteX925" fmla="*/ 1426600 w 5027214"/>
              <a:gd name="connsiteY925" fmla="*/ 1463126 h 1788673"/>
              <a:gd name="connsiteX926" fmla="*/ 1427815 w 5027214"/>
              <a:gd name="connsiteY926" fmla="*/ 1469588 h 1788673"/>
              <a:gd name="connsiteX927" fmla="*/ 1420341 w 5027214"/>
              <a:gd name="connsiteY927" fmla="*/ 1461638 h 1788673"/>
              <a:gd name="connsiteX928" fmla="*/ 3121391 w 5027214"/>
              <a:gd name="connsiteY928" fmla="*/ 1459788 h 1788673"/>
              <a:gd name="connsiteX929" fmla="*/ 3129780 w 5027214"/>
              <a:gd name="connsiteY929" fmla="*/ 1461393 h 1788673"/>
              <a:gd name="connsiteX930" fmla="*/ 3063693 w 5027214"/>
              <a:gd name="connsiteY930" fmla="*/ 1509002 h 1788673"/>
              <a:gd name="connsiteX931" fmla="*/ 3017025 w 5027214"/>
              <a:gd name="connsiteY931" fmla="*/ 1541943 h 1788673"/>
              <a:gd name="connsiteX932" fmla="*/ 3003293 w 5027214"/>
              <a:gd name="connsiteY932" fmla="*/ 1549214 h 1788673"/>
              <a:gd name="connsiteX933" fmla="*/ 2978030 w 5027214"/>
              <a:gd name="connsiteY933" fmla="*/ 1565622 h 1788673"/>
              <a:gd name="connsiteX934" fmla="*/ 2975924 w 5027214"/>
              <a:gd name="connsiteY934" fmla="*/ 1571339 h 1788673"/>
              <a:gd name="connsiteX935" fmla="*/ 2909898 w 5027214"/>
              <a:gd name="connsiteY935" fmla="*/ 1617022 h 1788673"/>
              <a:gd name="connsiteX936" fmla="*/ 2909774 w 5027214"/>
              <a:gd name="connsiteY936" fmla="*/ 1616685 h 1788673"/>
              <a:gd name="connsiteX937" fmla="*/ 2849900 w 5027214"/>
              <a:gd name="connsiteY937" fmla="*/ 1647374 h 1788673"/>
              <a:gd name="connsiteX938" fmla="*/ 2885171 w 5027214"/>
              <a:gd name="connsiteY938" fmla="*/ 1616097 h 1788673"/>
              <a:gd name="connsiteX939" fmla="*/ 2931719 w 5027214"/>
              <a:gd name="connsiteY939" fmla="*/ 1587008 h 1788673"/>
              <a:gd name="connsiteX940" fmla="*/ 2997509 w 5027214"/>
              <a:gd name="connsiteY940" fmla="*/ 1549029 h 1788673"/>
              <a:gd name="connsiteX941" fmla="*/ 3026685 w 5027214"/>
              <a:gd name="connsiteY941" fmla="*/ 1530818 h 1788673"/>
              <a:gd name="connsiteX942" fmla="*/ 3063654 w 5027214"/>
              <a:gd name="connsiteY942" fmla="*/ 1499495 h 1788673"/>
              <a:gd name="connsiteX943" fmla="*/ 3069378 w 5027214"/>
              <a:gd name="connsiteY943" fmla="*/ 1501605 h 1788673"/>
              <a:gd name="connsiteX944" fmla="*/ 3096866 w 5027214"/>
              <a:gd name="connsiteY944" fmla="*/ 1475630 h 1788673"/>
              <a:gd name="connsiteX945" fmla="*/ 3121391 w 5027214"/>
              <a:gd name="connsiteY945" fmla="*/ 1459788 h 1788673"/>
              <a:gd name="connsiteX946" fmla="*/ 1553760 w 5027214"/>
              <a:gd name="connsiteY946" fmla="*/ 1459660 h 1788673"/>
              <a:gd name="connsiteX947" fmla="*/ 1561351 w 5027214"/>
              <a:gd name="connsiteY947" fmla="*/ 1463758 h 1788673"/>
              <a:gd name="connsiteX948" fmla="*/ 1563090 w 5027214"/>
              <a:gd name="connsiteY948" fmla="*/ 1473220 h 1788673"/>
              <a:gd name="connsiteX949" fmla="*/ 1553760 w 5027214"/>
              <a:gd name="connsiteY949" fmla="*/ 1459660 h 1788673"/>
              <a:gd name="connsiteX950" fmla="*/ 2345180 w 5027214"/>
              <a:gd name="connsiteY950" fmla="*/ 1458907 h 1788673"/>
              <a:gd name="connsiteX951" fmla="*/ 2342943 w 5027214"/>
              <a:gd name="connsiteY951" fmla="*/ 1472097 h 1788673"/>
              <a:gd name="connsiteX952" fmla="*/ 2346989 w 5027214"/>
              <a:gd name="connsiteY952" fmla="*/ 1462821 h 1788673"/>
              <a:gd name="connsiteX953" fmla="*/ 2348917 w 5027214"/>
              <a:gd name="connsiteY953" fmla="*/ 1462883 h 1788673"/>
              <a:gd name="connsiteX954" fmla="*/ 2345180 w 5027214"/>
              <a:gd name="connsiteY954" fmla="*/ 1458907 h 1788673"/>
              <a:gd name="connsiteX955" fmla="*/ 1187702 w 5027214"/>
              <a:gd name="connsiteY955" fmla="*/ 1452791 h 1788673"/>
              <a:gd name="connsiteX956" fmla="*/ 1208859 w 5027214"/>
              <a:gd name="connsiteY956" fmla="*/ 1475461 h 1788673"/>
              <a:gd name="connsiteX957" fmla="*/ 1222483 w 5027214"/>
              <a:gd name="connsiteY957" fmla="*/ 1505292 h 1788673"/>
              <a:gd name="connsiteX958" fmla="*/ 1230135 w 5027214"/>
              <a:gd name="connsiteY958" fmla="*/ 1507465 h 1788673"/>
              <a:gd name="connsiteX959" fmla="*/ 1229884 w 5027214"/>
              <a:gd name="connsiteY959" fmla="*/ 1518791 h 1788673"/>
              <a:gd name="connsiteX960" fmla="*/ 1187702 w 5027214"/>
              <a:gd name="connsiteY960" fmla="*/ 1452791 h 1788673"/>
              <a:gd name="connsiteX961" fmla="*/ 2193255 w 5027214"/>
              <a:gd name="connsiteY961" fmla="*/ 1451418 h 1788673"/>
              <a:gd name="connsiteX962" fmla="*/ 2184506 w 5027214"/>
              <a:gd name="connsiteY962" fmla="*/ 1491156 h 1788673"/>
              <a:gd name="connsiteX963" fmla="*/ 2193255 w 5027214"/>
              <a:gd name="connsiteY963" fmla="*/ 1451418 h 1788673"/>
              <a:gd name="connsiteX964" fmla="*/ 926537 w 5027214"/>
              <a:gd name="connsiteY964" fmla="*/ 1451247 h 1788673"/>
              <a:gd name="connsiteX965" fmla="*/ 926719 w 5027214"/>
              <a:gd name="connsiteY965" fmla="*/ 1451383 h 1788673"/>
              <a:gd name="connsiteX966" fmla="*/ 926490 w 5027214"/>
              <a:gd name="connsiteY966" fmla="*/ 1451276 h 1788673"/>
              <a:gd name="connsiteX967" fmla="*/ 935854 w 5027214"/>
              <a:gd name="connsiteY967" fmla="*/ 1449782 h 1788673"/>
              <a:gd name="connsiteX968" fmla="*/ 1027425 w 5027214"/>
              <a:gd name="connsiteY968" fmla="*/ 1515367 h 1788673"/>
              <a:gd name="connsiteX969" fmla="*/ 1014826 w 5027214"/>
              <a:gd name="connsiteY969" fmla="*/ 1490235 h 1788673"/>
              <a:gd name="connsiteX970" fmla="*/ 1022299 w 5027214"/>
              <a:gd name="connsiteY970" fmla="*/ 1498185 h 1788673"/>
              <a:gd name="connsiteX971" fmla="*/ 1042670 w 5027214"/>
              <a:gd name="connsiteY971" fmla="*/ 1521638 h 1788673"/>
              <a:gd name="connsiteX972" fmla="*/ 1064850 w 5027214"/>
              <a:gd name="connsiteY972" fmla="*/ 1549006 h 1788673"/>
              <a:gd name="connsiteX973" fmla="*/ 1081543 w 5027214"/>
              <a:gd name="connsiteY973" fmla="*/ 1566559 h 1788673"/>
              <a:gd name="connsiteX974" fmla="*/ 1089314 w 5027214"/>
              <a:gd name="connsiteY974" fmla="*/ 1564879 h 1788673"/>
              <a:gd name="connsiteX975" fmla="*/ 1087195 w 5027214"/>
              <a:gd name="connsiteY975" fmla="*/ 1574218 h 1788673"/>
              <a:gd name="connsiteX976" fmla="*/ 1111672 w 5027214"/>
              <a:gd name="connsiteY976" fmla="*/ 1586469 h 1788673"/>
              <a:gd name="connsiteX977" fmla="*/ 1145131 w 5027214"/>
              <a:gd name="connsiteY977" fmla="*/ 1616026 h 1788673"/>
              <a:gd name="connsiteX978" fmla="*/ 1195413 w 5027214"/>
              <a:gd name="connsiteY978" fmla="*/ 1655660 h 1788673"/>
              <a:gd name="connsiteX979" fmla="*/ 1252847 w 5027214"/>
              <a:gd name="connsiteY979" fmla="*/ 1720121 h 1788673"/>
              <a:gd name="connsiteX980" fmla="*/ 1256763 w 5027214"/>
              <a:gd name="connsiteY980" fmla="*/ 1718318 h 1788673"/>
              <a:gd name="connsiteX981" fmla="*/ 1269611 w 5027214"/>
              <a:gd name="connsiteY981" fmla="*/ 1732124 h 1788673"/>
              <a:gd name="connsiteX982" fmla="*/ 1265505 w 5027214"/>
              <a:gd name="connsiteY982" fmla="*/ 1743326 h 1788673"/>
              <a:gd name="connsiteX983" fmla="*/ 1224824 w 5027214"/>
              <a:gd name="connsiteY983" fmla="*/ 1694494 h 1788673"/>
              <a:gd name="connsiteX984" fmla="*/ 1217113 w 5027214"/>
              <a:gd name="connsiteY984" fmla="*/ 1694246 h 1788673"/>
              <a:gd name="connsiteX985" fmla="*/ 1116700 w 5027214"/>
              <a:gd name="connsiteY985" fmla="*/ 1596070 h 1788673"/>
              <a:gd name="connsiteX986" fmla="*/ 1137011 w 5027214"/>
              <a:gd name="connsiteY986" fmla="*/ 1621449 h 1788673"/>
              <a:gd name="connsiteX987" fmla="*/ 1185107 w 5027214"/>
              <a:gd name="connsiteY987" fmla="*/ 1680159 h 1788673"/>
              <a:gd name="connsiteX988" fmla="*/ 1229882 w 5027214"/>
              <a:gd name="connsiteY988" fmla="*/ 1721412 h 1788673"/>
              <a:gd name="connsiteX989" fmla="*/ 1231620 w 5027214"/>
              <a:gd name="connsiteY989" fmla="*/ 1730874 h 1788673"/>
              <a:gd name="connsiteX990" fmla="*/ 1278204 w 5027214"/>
              <a:gd name="connsiteY990" fmla="*/ 1776041 h 1788673"/>
              <a:gd name="connsiteX991" fmla="*/ 1283962 w 5027214"/>
              <a:gd name="connsiteY991" fmla="*/ 1787374 h 1788673"/>
              <a:gd name="connsiteX992" fmla="*/ 1285292 w 5027214"/>
              <a:gd name="connsiteY992" fmla="*/ 1788673 h 1788673"/>
              <a:gd name="connsiteX993" fmla="*/ 1280008 w 5027214"/>
              <a:gd name="connsiteY993" fmla="*/ 1788673 h 1788673"/>
              <a:gd name="connsiteX994" fmla="*/ 1274000 w 5027214"/>
              <a:gd name="connsiteY994" fmla="*/ 1779663 h 1788673"/>
              <a:gd name="connsiteX995" fmla="*/ 1262840 w 5027214"/>
              <a:gd name="connsiteY995" fmla="*/ 1773621 h 1788673"/>
              <a:gd name="connsiteX996" fmla="*/ 1244458 w 5027214"/>
              <a:gd name="connsiteY996" fmla="*/ 1748304 h 1788673"/>
              <a:gd name="connsiteX997" fmla="*/ 1216604 w 5027214"/>
              <a:gd name="connsiteY997" fmla="*/ 1724709 h 1788673"/>
              <a:gd name="connsiteX998" fmla="*/ 1192615 w 5027214"/>
              <a:gd name="connsiteY998" fmla="*/ 1693428 h 1788673"/>
              <a:gd name="connsiteX999" fmla="*/ 1173995 w 5027214"/>
              <a:gd name="connsiteY999" fmla="*/ 1675815 h 1788673"/>
              <a:gd name="connsiteX1000" fmla="*/ 1129576 w 5027214"/>
              <a:gd name="connsiteY1000" fmla="*/ 1623006 h 1788673"/>
              <a:gd name="connsiteX1001" fmla="*/ 1083110 w 5027214"/>
              <a:gd name="connsiteY1001" fmla="*/ 1573988 h 1788673"/>
              <a:gd name="connsiteX1002" fmla="*/ 1006685 w 5027214"/>
              <a:gd name="connsiteY1002" fmla="*/ 1507092 h 1788673"/>
              <a:gd name="connsiteX1003" fmla="*/ 998914 w 5027214"/>
              <a:gd name="connsiteY1003" fmla="*/ 1508771 h 1788673"/>
              <a:gd name="connsiteX1004" fmla="*/ 929951 w 5027214"/>
              <a:gd name="connsiteY1004" fmla="*/ 1453449 h 1788673"/>
              <a:gd name="connsiteX1005" fmla="*/ 935854 w 5027214"/>
              <a:gd name="connsiteY1005" fmla="*/ 1449782 h 1788673"/>
              <a:gd name="connsiteX1006" fmla="*/ 3753296 w 5027214"/>
              <a:gd name="connsiteY1006" fmla="*/ 1449048 h 1788673"/>
              <a:gd name="connsiteX1007" fmla="*/ 3755663 w 5027214"/>
              <a:gd name="connsiteY1007" fmla="*/ 1460758 h 1788673"/>
              <a:gd name="connsiteX1008" fmla="*/ 3756806 w 5027214"/>
              <a:gd name="connsiteY1008" fmla="*/ 1453058 h 1788673"/>
              <a:gd name="connsiteX1009" fmla="*/ 3753296 w 5027214"/>
              <a:gd name="connsiteY1009" fmla="*/ 1449048 h 1788673"/>
              <a:gd name="connsiteX1010" fmla="*/ 1405227 w 5027214"/>
              <a:gd name="connsiteY1010" fmla="*/ 1447891 h 1788673"/>
              <a:gd name="connsiteX1011" fmla="*/ 1414747 w 5027214"/>
              <a:gd name="connsiteY1011" fmla="*/ 1452051 h 1788673"/>
              <a:gd name="connsiteX1012" fmla="*/ 1416485 w 5027214"/>
              <a:gd name="connsiteY1012" fmla="*/ 1461514 h 1788673"/>
              <a:gd name="connsiteX1013" fmla="*/ 1405227 w 5027214"/>
              <a:gd name="connsiteY1013" fmla="*/ 1447891 h 1788673"/>
              <a:gd name="connsiteX1014" fmla="*/ 3956284 w 5027214"/>
              <a:gd name="connsiteY1014" fmla="*/ 1442951 h 1788673"/>
              <a:gd name="connsiteX1015" fmla="*/ 3960274 w 5027214"/>
              <a:gd name="connsiteY1015" fmla="*/ 1445857 h 1788673"/>
              <a:gd name="connsiteX1016" fmla="*/ 3963268 w 5027214"/>
              <a:gd name="connsiteY1016" fmla="*/ 1449555 h 1788673"/>
              <a:gd name="connsiteX1017" fmla="*/ 3923991 w 5027214"/>
              <a:gd name="connsiteY1017" fmla="*/ 1552366 h 1788673"/>
              <a:gd name="connsiteX1018" fmla="*/ 3956284 w 5027214"/>
              <a:gd name="connsiteY1018" fmla="*/ 1442951 h 1788673"/>
              <a:gd name="connsiteX1019" fmla="*/ 1409608 w 5027214"/>
              <a:gd name="connsiteY1019" fmla="*/ 1438491 h 1788673"/>
              <a:gd name="connsiteX1020" fmla="*/ 1445114 w 5027214"/>
              <a:gd name="connsiteY1020" fmla="*/ 1464258 h 1788673"/>
              <a:gd name="connsiteX1021" fmla="*/ 1409608 w 5027214"/>
              <a:gd name="connsiteY1021" fmla="*/ 1438491 h 1788673"/>
              <a:gd name="connsiteX1022" fmla="*/ 1176733 w 5027214"/>
              <a:gd name="connsiteY1022" fmla="*/ 1437351 h 1788673"/>
              <a:gd name="connsiteX1023" fmla="*/ 1176829 w 5027214"/>
              <a:gd name="connsiteY1023" fmla="*/ 1437538 h 1788673"/>
              <a:gd name="connsiteX1024" fmla="*/ 1176626 w 5027214"/>
              <a:gd name="connsiteY1024" fmla="*/ 1437580 h 1788673"/>
              <a:gd name="connsiteX1025" fmla="*/ 1182469 w 5027214"/>
              <a:gd name="connsiteY1025" fmla="*/ 1435840 h 1788673"/>
              <a:gd name="connsiteX1026" fmla="*/ 1187885 w 5027214"/>
              <a:gd name="connsiteY1026" fmla="*/ 1451203 h 1788673"/>
              <a:gd name="connsiteX1027" fmla="*/ 1180899 w 5027214"/>
              <a:gd name="connsiteY1027" fmla="*/ 1445503 h 1788673"/>
              <a:gd name="connsiteX1028" fmla="*/ 1176829 w 5027214"/>
              <a:gd name="connsiteY1028" fmla="*/ 1437538 h 1788673"/>
              <a:gd name="connsiteX1029" fmla="*/ 1179302 w 5027214"/>
              <a:gd name="connsiteY1029" fmla="*/ 1437014 h 1788673"/>
              <a:gd name="connsiteX1030" fmla="*/ 1182469 w 5027214"/>
              <a:gd name="connsiteY1030" fmla="*/ 1435840 h 1788673"/>
              <a:gd name="connsiteX1031" fmla="*/ 997853 w 5027214"/>
              <a:gd name="connsiteY1031" fmla="*/ 1434317 h 1788673"/>
              <a:gd name="connsiteX1032" fmla="*/ 1187851 w 5027214"/>
              <a:gd name="connsiteY1032" fmla="*/ 1599943 h 1788673"/>
              <a:gd name="connsiteX1033" fmla="*/ 1175310 w 5027214"/>
              <a:gd name="connsiteY1033" fmla="*/ 1572885 h 1788673"/>
              <a:gd name="connsiteX1034" fmla="*/ 1206722 w 5027214"/>
              <a:gd name="connsiteY1034" fmla="*/ 1606231 h 1788673"/>
              <a:gd name="connsiteX1035" fmla="*/ 1265608 w 5027214"/>
              <a:gd name="connsiteY1035" fmla="*/ 1686161 h 1788673"/>
              <a:gd name="connsiteX1036" fmla="*/ 1276937 w 5027214"/>
              <a:gd name="connsiteY1036" fmla="*/ 1694234 h 1788673"/>
              <a:gd name="connsiteX1037" fmla="*/ 1278628 w 5027214"/>
              <a:gd name="connsiteY1037" fmla="*/ 1701999 h 1788673"/>
              <a:gd name="connsiteX1038" fmla="*/ 1270916 w 5027214"/>
              <a:gd name="connsiteY1038" fmla="*/ 1701753 h 1788673"/>
              <a:gd name="connsiteX1039" fmla="*/ 1276403 w 5027214"/>
              <a:gd name="connsiteY1039" fmla="*/ 1711568 h 1788673"/>
              <a:gd name="connsiteX1040" fmla="*/ 1282425 w 5027214"/>
              <a:gd name="connsiteY1040" fmla="*/ 1704049 h 1788673"/>
              <a:gd name="connsiteX1041" fmla="*/ 1295381 w 5027214"/>
              <a:gd name="connsiteY1041" fmla="*/ 1717626 h 1788673"/>
              <a:gd name="connsiteX1042" fmla="*/ 1304124 w 5027214"/>
              <a:gd name="connsiteY1042" fmla="*/ 1742636 h 1788673"/>
              <a:gd name="connsiteX1043" fmla="*/ 1330996 w 5027214"/>
              <a:gd name="connsiteY1043" fmla="*/ 1785866 h 1788673"/>
              <a:gd name="connsiteX1044" fmla="*/ 1333119 w 5027214"/>
              <a:gd name="connsiteY1044" fmla="*/ 1788673 h 1788673"/>
              <a:gd name="connsiteX1045" fmla="*/ 1323009 w 5027214"/>
              <a:gd name="connsiteY1045" fmla="*/ 1788673 h 1788673"/>
              <a:gd name="connsiteX1046" fmla="*/ 1285130 w 5027214"/>
              <a:gd name="connsiteY1046" fmla="*/ 1731441 h 1788673"/>
              <a:gd name="connsiteX1047" fmla="*/ 1241131 w 5027214"/>
              <a:gd name="connsiteY1047" fmla="*/ 1673910 h 1788673"/>
              <a:gd name="connsiteX1048" fmla="*/ 1150596 w 5027214"/>
              <a:gd name="connsiteY1048" fmla="*/ 1568337 h 1788673"/>
              <a:gd name="connsiteX1049" fmla="*/ 1148549 w 5027214"/>
              <a:gd name="connsiteY1049" fmla="*/ 1572127 h 1788673"/>
              <a:gd name="connsiteX1050" fmla="*/ 999484 w 5027214"/>
              <a:gd name="connsiteY1050" fmla="*/ 1444008 h 1788673"/>
              <a:gd name="connsiteX1051" fmla="*/ 997853 w 5027214"/>
              <a:gd name="connsiteY1051" fmla="*/ 1434317 h 1788673"/>
              <a:gd name="connsiteX1052" fmla="*/ 1529942 w 5027214"/>
              <a:gd name="connsiteY1052" fmla="*/ 1430412 h 1788673"/>
              <a:gd name="connsiteX1053" fmla="*/ 1546456 w 5027214"/>
              <a:gd name="connsiteY1053" fmla="*/ 1453742 h 1788673"/>
              <a:gd name="connsiteX1054" fmla="*/ 1524098 w 5027214"/>
              <a:gd name="connsiteY1054" fmla="*/ 1432153 h 1788673"/>
              <a:gd name="connsiteX1055" fmla="*/ 1529942 w 5027214"/>
              <a:gd name="connsiteY1055" fmla="*/ 1430412 h 1788673"/>
              <a:gd name="connsiteX1056" fmla="*/ 2500667 w 5027214"/>
              <a:gd name="connsiteY1056" fmla="*/ 1427589 h 1788673"/>
              <a:gd name="connsiteX1057" fmla="*/ 2494217 w 5027214"/>
              <a:gd name="connsiteY1057" fmla="*/ 1452211 h 1788673"/>
              <a:gd name="connsiteX1058" fmla="*/ 2504459 w 5027214"/>
              <a:gd name="connsiteY1058" fmla="*/ 1494386 h 1788673"/>
              <a:gd name="connsiteX1059" fmla="*/ 2500667 w 5027214"/>
              <a:gd name="connsiteY1059" fmla="*/ 1427589 h 1788673"/>
              <a:gd name="connsiteX1060" fmla="*/ 1522238 w 5027214"/>
              <a:gd name="connsiteY1060" fmla="*/ 1422354 h 1788673"/>
              <a:gd name="connsiteX1061" fmla="*/ 1522467 w 5027214"/>
              <a:gd name="connsiteY1061" fmla="*/ 1422461 h 1788673"/>
              <a:gd name="connsiteX1062" fmla="*/ 1522256 w 5027214"/>
              <a:gd name="connsiteY1062" fmla="*/ 1422524 h 1788673"/>
              <a:gd name="connsiteX1063" fmla="*/ 3964907 w 5027214"/>
              <a:gd name="connsiteY1063" fmla="*/ 1419062 h 1788673"/>
              <a:gd name="connsiteX1064" fmla="*/ 3970418 w 5027214"/>
              <a:gd name="connsiteY1064" fmla="*/ 1421631 h 1788673"/>
              <a:gd name="connsiteX1065" fmla="*/ 3964360 w 5027214"/>
              <a:gd name="connsiteY1065" fmla="*/ 1440018 h 1788673"/>
              <a:gd name="connsiteX1066" fmla="*/ 3964907 w 5027214"/>
              <a:gd name="connsiteY1066" fmla="*/ 1419062 h 1788673"/>
              <a:gd name="connsiteX1067" fmla="*/ 1589458 w 5027214"/>
              <a:gd name="connsiteY1067" fmla="*/ 1411279 h 1788673"/>
              <a:gd name="connsiteX1068" fmla="*/ 1599404 w 5027214"/>
              <a:gd name="connsiteY1068" fmla="*/ 1417974 h 1788673"/>
              <a:gd name="connsiteX1069" fmla="*/ 1600368 w 5027214"/>
              <a:gd name="connsiteY1069" fmla="*/ 1428645 h 1788673"/>
              <a:gd name="connsiteX1070" fmla="*/ 1589458 w 5027214"/>
              <a:gd name="connsiteY1070" fmla="*/ 1411279 h 1788673"/>
              <a:gd name="connsiteX1071" fmla="*/ 1232315 w 5027214"/>
              <a:gd name="connsiteY1071" fmla="*/ 1403578 h 1788673"/>
              <a:gd name="connsiteX1072" fmla="*/ 1236659 w 5027214"/>
              <a:gd name="connsiteY1072" fmla="*/ 1412547 h 1788673"/>
              <a:gd name="connsiteX1073" fmla="*/ 1221703 w 5027214"/>
              <a:gd name="connsiteY1073" fmla="*/ 1404456 h 1788673"/>
              <a:gd name="connsiteX1074" fmla="*/ 1232315 w 5027214"/>
              <a:gd name="connsiteY1074" fmla="*/ 1403578 h 1788673"/>
              <a:gd name="connsiteX1075" fmla="*/ 3834164 w 5027214"/>
              <a:gd name="connsiteY1075" fmla="*/ 1403309 h 1788673"/>
              <a:gd name="connsiteX1076" fmla="*/ 3837914 w 5027214"/>
              <a:gd name="connsiteY1076" fmla="*/ 1403661 h 1788673"/>
              <a:gd name="connsiteX1077" fmla="*/ 3838021 w 5027214"/>
              <a:gd name="connsiteY1077" fmla="*/ 1403432 h 1788673"/>
              <a:gd name="connsiteX1078" fmla="*/ 3765717 w 5027214"/>
              <a:gd name="connsiteY1078" fmla="*/ 1719140 h 1788673"/>
              <a:gd name="connsiteX1079" fmla="*/ 3786931 w 5027214"/>
              <a:gd name="connsiteY1079" fmla="*/ 1606511 h 1788673"/>
              <a:gd name="connsiteX1080" fmla="*/ 3814550 w 5027214"/>
              <a:gd name="connsiteY1080" fmla="*/ 1471750 h 1788673"/>
              <a:gd name="connsiteX1081" fmla="*/ 3826634 w 5027214"/>
              <a:gd name="connsiteY1081" fmla="*/ 1417659 h 1788673"/>
              <a:gd name="connsiteX1082" fmla="*/ 3832055 w 5027214"/>
              <a:gd name="connsiteY1082" fmla="*/ 1404836 h 1788673"/>
              <a:gd name="connsiteX1083" fmla="*/ 3834164 w 5027214"/>
              <a:gd name="connsiteY1083" fmla="*/ 1403309 h 1788673"/>
              <a:gd name="connsiteX1084" fmla="*/ 3075959 w 5027214"/>
              <a:gd name="connsiteY1084" fmla="*/ 1400572 h 1788673"/>
              <a:gd name="connsiteX1085" fmla="*/ 3076189 w 5027214"/>
              <a:gd name="connsiteY1085" fmla="*/ 1400678 h 1788673"/>
              <a:gd name="connsiteX1086" fmla="*/ 3075919 w 5027214"/>
              <a:gd name="connsiteY1086" fmla="*/ 1400603 h 1788673"/>
              <a:gd name="connsiteX1087" fmla="*/ 1088004 w 5027214"/>
              <a:gd name="connsiteY1087" fmla="*/ 1400441 h 1788673"/>
              <a:gd name="connsiteX1088" fmla="*/ 1143464 w 5027214"/>
              <a:gd name="connsiteY1088" fmla="*/ 1463142 h 1788673"/>
              <a:gd name="connsiteX1089" fmla="*/ 1167275 w 5027214"/>
              <a:gd name="connsiteY1089" fmla="*/ 1500200 h 1788673"/>
              <a:gd name="connsiteX1090" fmla="*/ 1137790 w 5027214"/>
              <a:gd name="connsiteY1090" fmla="*/ 1466916 h 1788673"/>
              <a:gd name="connsiteX1091" fmla="*/ 1137668 w 5027214"/>
              <a:gd name="connsiteY1091" fmla="*/ 1466580 h 1788673"/>
              <a:gd name="connsiteX1092" fmla="*/ 1118987 w 5027214"/>
              <a:gd name="connsiteY1092" fmla="*/ 1450891 h 1788673"/>
              <a:gd name="connsiteX1093" fmla="*/ 1088004 w 5027214"/>
              <a:gd name="connsiteY1093" fmla="*/ 1400441 h 1788673"/>
              <a:gd name="connsiteX1094" fmla="*/ 3068537 w 5027214"/>
              <a:gd name="connsiteY1094" fmla="*/ 1398505 h 1788673"/>
              <a:gd name="connsiteX1095" fmla="*/ 3072449 w 5027214"/>
              <a:gd name="connsiteY1095" fmla="*/ 1399631 h 1788673"/>
              <a:gd name="connsiteX1096" fmla="*/ 3075919 w 5027214"/>
              <a:gd name="connsiteY1096" fmla="*/ 1400603 h 1788673"/>
              <a:gd name="connsiteX1097" fmla="*/ 3056511 w 5027214"/>
              <a:gd name="connsiteY1097" fmla="*/ 1416202 h 1788673"/>
              <a:gd name="connsiteX1098" fmla="*/ 3037063 w 5027214"/>
              <a:gd name="connsiteY1098" fmla="*/ 1431833 h 1788673"/>
              <a:gd name="connsiteX1099" fmla="*/ 3068537 w 5027214"/>
              <a:gd name="connsiteY1099" fmla="*/ 1398505 h 1788673"/>
              <a:gd name="connsiteX1100" fmla="*/ 865180 w 5027214"/>
              <a:gd name="connsiteY1100" fmla="*/ 1398127 h 1788673"/>
              <a:gd name="connsiteX1101" fmla="*/ 932393 w 5027214"/>
              <a:gd name="connsiteY1101" fmla="*/ 1447609 h 1788673"/>
              <a:gd name="connsiteX1102" fmla="*/ 926537 w 5027214"/>
              <a:gd name="connsiteY1102" fmla="*/ 1451247 h 1788673"/>
              <a:gd name="connsiteX1103" fmla="*/ 893840 w 5027214"/>
              <a:gd name="connsiteY1103" fmla="*/ 1426807 h 1788673"/>
              <a:gd name="connsiteX1104" fmla="*/ 865180 w 5027214"/>
              <a:gd name="connsiteY1104" fmla="*/ 1398127 h 1788673"/>
              <a:gd name="connsiteX1105" fmla="*/ 3971314 w 5027214"/>
              <a:gd name="connsiteY1105" fmla="*/ 1396932 h 1788673"/>
              <a:gd name="connsiteX1106" fmla="*/ 3973621 w 5027214"/>
              <a:gd name="connsiteY1106" fmla="*/ 1410566 h 1788673"/>
              <a:gd name="connsiteX1107" fmla="*/ 3968111 w 5027214"/>
              <a:gd name="connsiteY1107" fmla="*/ 1407997 h 1788673"/>
              <a:gd name="connsiteX1108" fmla="*/ 3971314 w 5027214"/>
              <a:gd name="connsiteY1108" fmla="*/ 1396932 h 1788673"/>
              <a:gd name="connsiteX1109" fmla="*/ 2786123 w 5027214"/>
              <a:gd name="connsiteY1109" fmla="*/ 1388500 h 1788673"/>
              <a:gd name="connsiteX1110" fmla="*/ 2778103 w 5027214"/>
              <a:gd name="connsiteY1110" fmla="*/ 1401506 h 1788673"/>
              <a:gd name="connsiteX1111" fmla="*/ 2786123 w 5027214"/>
              <a:gd name="connsiteY1111" fmla="*/ 1388500 h 1788673"/>
              <a:gd name="connsiteX1112" fmla="*/ 3221425 w 5027214"/>
              <a:gd name="connsiteY1112" fmla="*/ 1387746 h 1788673"/>
              <a:gd name="connsiteX1113" fmla="*/ 3227089 w 5027214"/>
              <a:gd name="connsiteY1113" fmla="*/ 1391783 h 1788673"/>
              <a:gd name="connsiteX1114" fmla="*/ 3219188 w 5027214"/>
              <a:gd name="connsiteY1114" fmla="*/ 1400936 h 1788673"/>
              <a:gd name="connsiteX1115" fmla="*/ 3221425 w 5027214"/>
              <a:gd name="connsiteY1115" fmla="*/ 1387746 h 1788673"/>
              <a:gd name="connsiteX1116" fmla="*/ 3458552 w 5027214"/>
              <a:gd name="connsiteY1116" fmla="*/ 1386962 h 1788673"/>
              <a:gd name="connsiteX1117" fmla="*/ 3462229 w 5027214"/>
              <a:gd name="connsiteY1117" fmla="*/ 1392863 h 1788673"/>
              <a:gd name="connsiteX1118" fmla="*/ 3409837 w 5027214"/>
              <a:gd name="connsiteY1118" fmla="*/ 1423693 h 1788673"/>
              <a:gd name="connsiteX1119" fmla="*/ 3376864 w 5027214"/>
              <a:gd name="connsiteY1119" fmla="*/ 1439855 h 1788673"/>
              <a:gd name="connsiteX1120" fmla="*/ 3326649 w 5027214"/>
              <a:gd name="connsiteY1120" fmla="*/ 1459420 h 1788673"/>
              <a:gd name="connsiteX1121" fmla="*/ 3291748 w 5027214"/>
              <a:gd name="connsiteY1121" fmla="*/ 1475520 h 1788673"/>
              <a:gd name="connsiteX1122" fmla="*/ 3286023 w 5027214"/>
              <a:gd name="connsiteY1122" fmla="*/ 1473409 h 1788673"/>
              <a:gd name="connsiteX1123" fmla="*/ 3237738 w 5027214"/>
              <a:gd name="connsiteY1123" fmla="*/ 1493036 h 1788673"/>
              <a:gd name="connsiteX1124" fmla="*/ 3236048 w 5027214"/>
              <a:gd name="connsiteY1124" fmla="*/ 1485271 h 1788673"/>
              <a:gd name="connsiteX1125" fmla="*/ 3236507 w 5027214"/>
              <a:gd name="connsiteY1125" fmla="*/ 1485485 h 1788673"/>
              <a:gd name="connsiteX1126" fmla="*/ 3458552 w 5027214"/>
              <a:gd name="connsiteY1126" fmla="*/ 1386962 h 1788673"/>
              <a:gd name="connsiteX1127" fmla="*/ 5015947 w 5027214"/>
              <a:gd name="connsiteY1127" fmla="*/ 1383079 h 1788673"/>
              <a:gd name="connsiteX1128" fmla="*/ 4945210 w 5027214"/>
              <a:gd name="connsiteY1128" fmla="*/ 1552158 h 1788673"/>
              <a:gd name="connsiteX1129" fmla="*/ 4945424 w 5027214"/>
              <a:gd name="connsiteY1129" fmla="*/ 1551699 h 1788673"/>
              <a:gd name="connsiteX1130" fmla="*/ 4900866 w 5027214"/>
              <a:gd name="connsiteY1130" fmla="*/ 1668235 h 1788673"/>
              <a:gd name="connsiteX1131" fmla="*/ 4925874 w 5027214"/>
              <a:gd name="connsiteY1131" fmla="*/ 1590028 h 1788673"/>
              <a:gd name="connsiteX1132" fmla="*/ 4926896 w 5027214"/>
              <a:gd name="connsiteY1132" fmla="*/ 1586038 h 1788673"/>
              <a:gd name="connsiteX1133" fmla="*/ 4978918 w 5027214"/>
              <a:gd name="connsiteY1133" fmla="*/ 1448702 h 1788673"/>
              <a:gd name="connsiteX1134" fmla="*/ 5015947 w 5027214"/>
              <a:gd name="connsiteY1134" fmla="*/ 1383079 h 1788673"/>
              <a:gd name="connsiteX1135" fmla="*/ 1794442 w 5027214"/>
              <a:gd name="connsiteY1135" fmla="*/ 1379319 h 1788673"/>
              <a:gd name="connsiteX1136" fmla="*/ 1796059 w 5027214"/>
              <a:gd name="connsiteY1136" fmla="*/ 1392631 h 1788673"/>
              <a:gd name="connsiteX1137" fmla="*/ 1794442 w 5027214"/>
              <a:gd name="connsiteY1137" fmla="*/ 1379319 h 1788673"/>
              <a:gd name="connsiteX1138" fmla="*/ 3093976 w 5027214"/>
              <a:gd name="connsiteY1138" fmla="*/ 1376320 h 1788673"/>
              <a:gd name="connsiteX1139" fmla="*/ 3097534 w 5027214"/>
              <a:gd name="connsiteY1139" fmla="*/ 1386072 h 1788673"/>
              <a:gd name="connsiteX1140" fmla="*/ 3082150 w 5027214"/>
              <a:gd name="connsiteY1140" fmla="*/ 1395086 h 1788673"/>
              <a:gd name="connsiteX1141" fmla="*/ 3093976 w 5027214"/>
              <a:gd name="connsiteY1141" fmla="*/ 1376320 h 1788673"/>
              <a:gd name="connsiteX1142" fmla="*/ 4072094 w 5027214"/>
              <a:gd name="connsiteY1142" fmla="*/ 1374432 h 1788673"/>
              <a:gd name="connsiteX1143" fmla="*/ 4070712 w 5027214"/>
              <a:gd name="connsiteY1143" fmla="*/ 1385789 h 1788673"/>
              <a:gd name="connsiteX1144" fmla="*/ 4072094 w 5027214"/>
              <a:gd name="connsiteY1144" fmla="*/ 1374432 h 1788673"/>
              <a:gd name="connsiteX1145" fmla="*/ 1558182 w 5027214"/>
              <a:gd name="connsiteY1145" fmla="*/ 1371903 h 1788673"/>
              <a:gd name="connsiteX1146" fmla="*/ 1558455 w 5027214"/>
              <a:gd name="connsiteY1146" fmla="*/ 1372260 h 1788673"/>
              <a:gd name="connsiteX1147" fmla="*/ 1558225 w 5027214"/>
              <a:gd name="connsiteY1147" fmla="*/ 1372153 h 1788673"/>
              <a:gd name="connsiteX1148" fmla="*/ 1562200 w 5027214"/>
              <a:gd name="connsiteY1148" fmla="*/ 1368424 h 1788673"/>
              <a:gd name="connsiteX1149" fmla="*/ 1586058 w 5027214"/>
              <a:gd name="connsiteY1149" fmla="*/ 1407180 h 1788673"/>
              <a:gd name="connsiteX1150" fmla="*/ 1562200 w 5027214"/>
              <a:gd name="connsiteY1150" fmla="*/ 1368424 h 1788673"/>
              <a:gd name="connsiteX1151" fmla="*/ 3751754 w 5027214"/>
              <a:gd name="connsiteY1151" fmla="*/ 1365438 h 1788673"/>
              <a:gd name="connsiteX1152" fmla="*/ 3751181 w 5027214"/>
              <a:gd name="connsiteY1152" fmla="*/ 1393638 h 1788673"/>
              <a:gd name="connsiteX1153" fmla="*/ 3751269 w 5027214"/>
              <a:gd name="connsiteY1153" fmla="*/ 1372468 h 1788673"/>
              <a:gd name="connsiteX1154" fmla="*/ 3751570 w 5027214"/>
              <a:gd name="connsiteY1154" fmla="*/ 1367027 h 1788673"/>
              <a:gd name="connsiteX1155" fmla="*/ 3751754 w 5027214"/>
              <a:gd name="connsiteY1155" fmla="*/ 1365438 h 1788673"/>
              <a:gd name="connsiteX1156" fmla="*/ 3502595 w 5027214"/>
              <a:gd name="connsiteY1156" fmla="*/ 1361449 h 1788673"/>
              <a:gd name="connsiteX1157" fmla="*/ 3465745 w 5027214"/>
              <a:gd name="connsiteY1157" fmla="*/ 1388920 h 1788673"/>
              <a:gd name="connsiteX1158" fmla="*/ 3465515 w 5027214"/>
              <a:gd name="connsiteY1158" fmla="*/ 1388812 h 1788673"/>
              <a:gd name="connsiteX1159" fmla="*/ 3469621 w 5027214"/>
              <a:gd name="connsiteY1159" fmla="*/ 1377610 h 1788673"/>
              <a:gd name="connsiteX1160" fmla="*/ 3502595 w 5027214"/>
              <a:gd name="connsiteY1160" fmla="*/ 1361449 h 1788673"/>
              <a:gd name="connsiteX1161" fmla="*/ 2447313 w 5027214"/>
              <a:gd name="connsiteY1161" fmla="*/ 1359172 h 1788673"/>
              <a:gd name="connsiteX1162" fmla="*/ 2447206 w 5027214"/>
              <a:gd name="connsiteY1162" fmla="*/ 1359401 h 1788673"/>
              <a:gd name="connsiteX1163" fmla="*/ 2447154 w 5027214"/>
              <a:gd name="connsiteY1163" fmla="*/ 1359382 h 1788673"/>
              <a:gd name="connsiteX1164" fmla="*/ 3016326 w 5027214"/>
              <a:gd name="connsiteY1164" fmla="*/ 1358810 h 1788673"/>
              <a:gd name="connsiteX1165" fmla="*/ 2983115 w 5027214"/>
              <a:gd name="connsiteY1165" fmla="*/ 1382675 h 1788673"/>
              <a:gd name="connsiteX1166" fmla="*/ 3016326 w 5027214"/>
              <a:gd name="connsiteY1166" fmla="*/ 1358810 h 1788673"/>
              <a:gd name="connsiteX1167" fmla="*/ 2444545 w 5027214"/>
              <a:gd name="connsiteY1167" fmla="*/ 1358419 h 1788673"/>
              <a:gd name="connsiteX1168" fmla="*/ 2447154 w 5027214"/>
              <a:gd name="connsiteY1168" fmla="*/ 1359382 h 1788673"/>
              <a:gd name="connsiteX1169" fmla="*/ 2445403 w 5027214"/>
              <a:gd name="connsiteY1169" fmla="*/ 1361689 h 1788673"/>
              <a:gd name="connsiteX1170" fmla="*/ 957556 w 5027214"/>
              <a:gd name="connsiteY1170" fmla="*/ 1354684 h 1788673"/>
              <a:gd name="connsiteX1171" fmla="*/ 998607 w 5027214"/>
              <a:gd name="connsiteY1171" fmla="*/ 1388339 h 1788673"/>
              <a:gd name="connsiteX1172" fmla="*/ 1024939 w 5027214"/>
              <a:gd name="connsiteY1172" fmla="*/ 1406199 h 1788673"/>
              <a:gd name="connsiteX1173" fmla="*/ 1019526 w 5027214"/>
              <a:gd name="connsiteY1173" fmla="*/ 1390836 h 1788673"/>
              <a:gd name="connsiteX1174" fmla="*/ 995548 w 5027214"/>
              <a:gd name="connsiteY1174" fmla="*/ 1355933 h 1788673"/>
              <a:gd name="connsiteX1175" fmla="*/ 1014170 w 5027214"/>
              <a:gd name="connsiteY1175" fmla="*/ 1373547 h 1788673"/>
              <a:gd name="connsiteX1176" fmla="*/ 1060457 w 5027214"/>
              <a:gd name="connsiteY1176" fmla="*/ 1428342 h 1788673"/>
              <a:gd name="connsiteX1177" fmla="*/ 1112299 w 5027214"/>
              <a:gd name="connsiteY1177" fmla="*/ 1483217 h 1788673"/>
              <a:gd name="connsiteX1178" fmla="*/ 1123568 w 5027214"/>
              <a:gd name="connsiteY1178" fmla="*/ 1493217 h 1788673"/>
              <a:gd name="connsiteX1179" fmla="*/ 1123389 w 5027214"/>
              <a:gd name="connsiteY1179" fmla="*/ 1498994 h 1788673"/>
              <a:gd name="connsiteX1180" fmla="*/ 1192671 w 5027214"/>
              <a:gd name="connsiteY1180" fmla="*/ 1571770 h 1788673"/>
              <a:gd name="connsiteX1181" fmla="*/ 1256655 w 5027214"/>
              <a:gd name="connsiteY1181" fmla="*/ 1649611 h 1788673"/>
              <a:gd name="connsiteX1182" fmla="*/ 1239891 w 5027214"/>
              <a:gd name="connsiteY1182" fmla="*/ 1637606 h 1788673"/>
              <a:gd name="connsiteX1183" fmla="*/ 1151282 w 5027214"/>
              <a:gd name="connsiteY1183" fmla="*/ 1532095 h 1788673"/>
              <a:gd name="connsiteX1184" fmla="*/ 1141992 w 5027214"/>
              <a:gd name="connsiteY1184" fmla="*/ 1528043 h 1788673"/>
              <a:gd name="connsiteX1185" fmla="*/ 1141762 w 5027214"/>
              <a:gd name="connsiteY1185" fmla="*/ 1527935 h 1788673"/>
              <a:gd name="connsiteX1186" fmla="*/ 1174851 w 5027214"/>
              <a:gd name="connsiteY1186" fmla="*/ 1572670 h 1788673"/>
              <a:gd name="connsiteX1187" fmla="*/ 1126576 w 5027214"/>
              <a:gd name="connsiteY1187" fmla="*/ 1519739 h 1788673"/>
              <a:gd name="connsiteX1188" fmla="*/ 1117226 w 5027214"/>
              <a:gd name="connsiteY1188" fmla="*/ 1517611 h 1788673"/>
              <a:gd name="connsiteX1189" fmla="*/ 1030248 w 5027214"/>
              <a:gd name="connsiteY1189" fmla="*/ 1421792 h 1788673"/>
              <a:gd name="connsiteX1190" fmla="*/ 1024761 w 5027214"/>
              <a:gd name="connsiteY1190" fmla="*/ 1411976 h 1788673"/>
              <a:gd name="connsiteX1191" fmla="*/ 1018918 w 5027214"/>
              <a:gd name="connsiteY1191" fmla="*/ 1413718 h 1788673"/>
              <a:gd name="connsiteX1192" fmla="*/ 957556 w 5027214"/>
              <a:gd name="connsiteY1192" fmla="*/ 1354684 h 1788673"/>
              <a:gd name="connsiteX1193" fmla="*/ 3131174 w 5027214"/>
              <a:gd name="connsiteY1193" fmla="*/ 1345103 h 1788673"/>
              <a:gd name="connsiteX1194" fmla="*/ 3136899 w 5027214"/>
              <a:gd name="connsiteY1194" fmla="*/ 1347214 h 1788673"/>
              <a:gd name="connsiteX1195" fmla="*/ 3115435 w 5027214"/>
              <a:gd name="connsiteY1195" fmla="*/ 1365672 h 1788673"/>
              <a:gd name="connsiteX1196" fmla="*/ 3131174 w 5027214"/>
              <a:gd name="connsiteY1196" fmla="*/ 1345103 h 1788673"/>
              <a:gd name="connsiteX1197" fmla="*/ 3522302 w 5027214"/>
              <a:gd name="connsiteY1197" fmla="*/ 1344962 h 1788673"/>
              <a:gd name="connsiteX1198" fmla="*/ 3516282 w 5027214"/>
              <a:gd name="connsiteY1198" fmla="*/ 1352481 h 1788673"/>
              <a:gd name="connsiteX1199" fmla="*/ 3522302 w 5027214"/>
              <a:gd name="connsiteY1199" fmla="*/ 1344962 h 1788673"/>
              <a:gd name="connsiteX1200" fmla="*/ 2869381 w 5027214"/>
              <a:gd name="connsiteY1200" fmla="*/ 1343036 h 1788673"/>
              <a:gd name="connsiteX1201" fmla="*/ 2857673 w 5027214"/>
              <a:gd name="connsiteY1201" fmla="*/ 1357952 h 1788673"/>
              <a:gd name="connsiteX1202" fmla="*/ 2863457 w 5027214"/>
              <a:gd name="connsiteY1202" fmla="*/ 1358137 h 1788673"/>
              <a:gd name="connsiteX1203" fmla="*/ 2869610 w 5027214"/>
              <a:gd name="connsiteY1203" fmla="*/ 1343143 h 1788673"/>
              <a:gd name="connsiteX1204" fmla="*/ 1053633 w 5027214"/>
              <a:gd name="connsiteY1204" fmla="*/ 1342271 h 1788673"/>
              <a:gd name="connsiteX1205" fmla="*/ 1064613 w 5027214"/>
              <a:gd name="connsiteY1205" fmla="*/ 1354089 h 1788673"/>
              <a:gd name="connsiteX1206" fmla="*/ 1053633 w 5027214"/>
              <a:gd name="connsiteY1206" fmla="*/ 1342271 h 1788673"/>
              <a:gd name="connsiteX1207" fmla="*/ 3764751 w 5027214"/>
              <a:gd name="connsiteY1207" fmla="*/ 1339962 h 1788673"/>
              <a:gd name="connsiteX1208" fmla="*/ 3741235 w 5027214"/>
              <a:gd name="connsiteY1208" fmla="*/ 1649953 h 1788673"/>
              <a:gd name="connsiteX1209" fmla="*/ 3728646 w 5027214"/>
              <a:gd name="connsiteY1209" fmla="*/ 1738696 h 1788673"/>
              <a:gd name="connsiteX1210" fmla="*/ 3718508 w 5027214"/>
              <a:gd name="connsiteY1210" fmla="*/ 1788673 h 1788673"/>
              <a:gd name="connsiteX1211" fmla="*/ 3711926 w 5027214"/>
              <a:gd name="connsiteY1211" fmla="*/ 1788673 h 1788673"/>
              <a:gd name="connsiteX1212" fmla="*/ 3713919 w 5027214"/>
              <a:gd name="connsiteY1212" fmla="*/ 1780843 h 1788673"/>
              <a:gd name="connsiteX1213" fmla="*/ 3736131 w 5027214"/>
              <a:gd name="connsiteY1213" fmla="*/ 1674086 h 1788673"/>
              <a:gd name="connsiteX1214" fmla="*/ 3739075 w 5027214"/>
              <a:gd name="connsiteY1214" fmla="*/ 1682158 h 1788673"/>
              <a:gd name="connsiteX1215" fmla="*/ 3739623 w 5027214"/>
              <a:gd name="connsiteY1215" fmla="*/ 1661202 h 1788673"/>
              <a:gd name="connsiteX1216" fmla="*/ 3735238 w 5027214"/>
              <a:gd name="connsiteY1216" fmla="*/ 1666413 h 1788673"/>
              <a:gd name="connsiteX1217" fmla="*/ 3747612 w 5027214"/>
              <a:gd name="connsiteY1217" fmla="*/ 1525381 h 1788673"/>
              <a:gd name="connsiteX1218" fmla="*/ 3752750 w 5027214"/>
              <a:gd name="connsiteY1218" fmla="*/ 1437630 h 1788673"/>
              <a:gd name="connsiteX1219" fmla="*/ 3764751 w 5027214"/>
              <a:gd name="connsiteY1219" fmla="*/ 1339962 h 1788673"/>
              <a:gd name="connsiteX1220" fmla="*/ 1025016 w 5027214"/>
              <a:gd name="connsiteY1220" fmla="*/ 1335904 h 1788673"/>
              <a:gd name="connsiteX1221" fmla="*/ 1047255 w 5027214"/>
              <a:gd name="connsiteY1221" fmla="*/ 1361344 h 1788673"/>
              <a:gd name="connsiteX1222" fmla="*/ 1069726 w 5027214"/>
              <a:gd name="connsiteY1222" fmla="*/ 1379394 h 1788673"/>
              <a:gd name="connsiteX1223" fmla="*/ 1082391 w 5027214"/>
              <a:gd name="connsiteY1223" fmla="*/ 1402288 h 1788673"/>
              <a:gd name="connsiteX1224" fmla="*/ 1025016 w 5027214"/>
              <a:gd name="connsiteY1224" fmla="*/ 1335904 h 1788673"/>
              <a:gd name="connsiteX1225" fmla="*/ 3648249 w 5027214"/>
              <a:gd name="connsiteY1225" fmla="*/ 1335035 h 1788673"/>
              <a:gd name="connsiteX1226" fmla="*/ 3649866 w 5027214"/>
              <a:gd name="connsiteY1226" fmla="*/ 1348348 h 1788673"/>
              <a:gd name="connsiteX1227" fmla="*/ 3630270 w 5027214"/>
              <a:gd name="connsiteY1227" fmla="*/ 1368794 h 1788673"/>
              <a:gd name="connsiteX1228" fmla="*/ 3624546 w 5027214"/>
              <a:gd name="connsiteY1228" fmla="*/ 1366684 h 1788673"/>
              <a:gd name="connsiteX1229" fmla="*/ 3592584 w 5027214"/>
              <a:gd name="connsiteY1229" fmla="*/ 1419040 h 1788673"/>
              <a:gd name="connsiteX1230" fmla="*/ 3547487 w 5027214"/>
              <a:gd name="connsiteY1230" fmla="*/ 1463598 h 1788673"/>
              <a:gd name="connsiteX1231" fmla="*/ 3356722 w 5027214"/>
              <a:gd name="connsiteY1231" fmla="*/ 1602941 h 1788673"/>
              <a:gd name="connsiteX1232" fmla="*/ 3345325 w 5027214"/>
              <a:gd name="connsiteY1232" fmla="*/ 1604604 h 1788673"/>
              <a:gd name="connsiteX1233" fmla="*/ 3355143 w 5027214"/>
              <a:gd name="connsiteY1233" fmla="*/ 1599135 h 1788673"/>
              <a:gd name="connsiteX1234" fmla="*/ 3423156 w 5027214"/>
              <a:gd name="connsiteY1234" fmla="*/ 1551588 h 1788673"/>
              <a:gd name="connsiteX1235" fmla="*/ 3469647 w 5027214"/>
              <a:gd name="connsiteY1235" fmla="*/ 1524425 h 1788673"/>
              <a:gd name="connsiteX1236" fmla="*/ 3533984 w 5027214"/>
              <a:gd name="connsiteY1236" fmla="*/ 1470977 h 1788673"/>
              <a:gd name="connsiteX1237" fmla="*/ 3533754 w 5027214"/>
              <a:gd name="connsiteY1237" fmla="*/ 1470869 h 1788673"/>
              <a:gd name="connsiteX1238" fmla="*/ 3575355 w 5027214"/>
              <a:gd name="connsiteY1238" fmla="*/ 1418821 h 1788673"/>
              <a:gd name="connsiteX1239" fmla="*/ 3622868 w 5027214"/>
              <a:gd name="connsiteY1239" fmla="*/ 1355295 h 1788673"/>
              <a:gd name="connsiteX1240" fmla="*/ 3648249 w 5027214"/>
              <a:gd name="connsiteY1240" fmla="*/ 1335035 h 1788673"/>
              <a:gd name="connsiteX1241" fmla="*/ 1484931 w 5027214"/>
              <a:gd name="connsiteY1241" fmla="*/ 1332115 h 1788673"/>
              <a:gd name="connsiteX1242" fmla="*/ 1492162 w 5027214"/>
              <a:gd name="connsiteY1242" fmla="*/ 1343581 h 1788673"/>
              <a:gd name="connsiteX1243" fmla="*/ 1490530 w 5027214"/>
              <a:gd name="connsiteY1243" fmla="*/ 1335843 h 1788673"/>
              <a:gd name="connsiteX1244" fmla="*/ 1484931 w 5027214"/>
              <a:gd name="connsiteY1244" fmla="*/ 1332115 h 1788673"/>
              <a:gd name="connsiteX1245" fmla="*/ 3994726 w 5027214"/>
              <a:gd name="connsiteY1245" fmla="*/ 1330540 h 1788673"/>
              <a:gd name="connsiteX1246" fmla="*/ 3994526 w 5027214"/>
              <a:gd name="connsiteY1246" fmla="*/ 1347751 h 1788673"/>
              <a:gd name="connsiteX1247" fmla="*/ 3994726 w 5027214"/>
              <a:gd name="connsiteY1247" fmla="*/ 1330540 h 1788673"/>
              <a:gd name="connsiteX1248" fmla="*/ 2784480 w 5027214"/>
              <a:gd name="connsiteY1248" fmla="*/ 1329682 h 1788673"/>
              <a:gd name="connsiteX1249" fmla="*/ 2783700 w 5027214"/>
              <a:gd name="connsiteY1249" fmla="*/ 1330156 h 1788673"/>
              <a:gd name="connsiteX1250" fmla="*/ 2783713 w 5027214"/>
              <a:gd name="connsiteY1250" fmla="*/ 1329957 h 1788673"/>
              <a:gd name="connsiteX1251" fmla="*/ 1132022 w 5027214"/>
              <a:gd name="connsiteY1251" fmla="*/ 1329424 h 1788673"/>
              <a:gd name="connsiteX1252" fmla="*/ 1144858 w 5027214"/>
              <a:gd name="connsiteY1252" fmla="*/ 1346853 h 1788673"/>
              <a:gd name="connsiteX1253" fmla="*/ 1140963 w 5027214"/>
              <a:gd name="connsiteY1253" fmla="*/ 1335653 h 1788673"/>
              <a:gd name="connsiteX1254" fmla="*/ 1132022 w 5027214"/>
              <a:gd name="connsiteY1254" fmla="*/ 1329424 h 1788673"/>
              <a:gd name="connsiteX1255" fmla="*/ 1038531 w 5027214"/>
              <a:gd name="connsiteY1255" fmla="*/ 1324901 h 1788673"/>
              <a:gd name="connsiteX1256" fmla="*/ 1043006 w 5027214"/>
              <a:gd name="connsiteY1256" fmla="*/ 1329988 h 1788673"/>
              <a:gd name="connsiteX1257" fmla="*/ 1045992 w 5027214"/>
              <a:gd name="connsiteY1257" fmla="*/ 1336474 h 1788673"/>
              <a:gd name="connsiteX1258" fmla="*/ 1038531 w 5027214"/>
              <a:gd name="connsiteY1258" fmla="*/ 1324901 h 1788673"/>
              <a:gd name="connsiteX1259" fmla="*/ 3310846 w 5027214"/>
              <a:gd name="connsiteY1259" fmla="*/ 1323667 h 1788673"/>
              <a:gd name="connsiteX1260" fmla="*/ 3297330 w 5027214"/>
              <a:gd name="connsiteY1260" fmla="*/ 1334668 h 1788673"/>
              <a:gd name="connsiteX1261" fmla="*/ 3310846 w 5027214"/>
              <a:gd name="connsiteY1261" fmla="*/ 1323667 h 1788673"/>
              <a:gd name="connsiteX1262" fmla="*/ 1933564 w 5027214"/>
              <a:gd name="connsiteY1262" fmla="*/ 1321948 h 1788673"/>
              <a:gd name="connsiteX1263" fmla="*/ 1937239 w 5027214"/>
              <a:gd name="connsiteY1263" fmla="*/ 1324185 h 1788673"/>
              <a:gd name="connsiteX1264" fmla="*/ 1939170 w 5027214"/>
              <a:gd name="connsiteY1264" fmla="*/ 1327912 h 1788673"/>
              <a:gd name="connsiteX1265" fmla="*/ 1931398 w 5027214"/>
              <a:gd name="connsiteY1265" fmla="*/ 1329591 h 1788673"/>
              <a:gd name="connsiteX1266" fmla="*/ 1933564 w 5027214"/>
              <a:gd name="connsiteY1266" fmla="*/ 1321948 h 1788673"/>
              <a:gd name="connsiteX1267" fmla="*/ 1613092 w 5027214"/>
              <a:gd name="connsiteY1267" fmla="*/ 1320430 h 1788673"/>
              <a:gd name="connsiteX1268" fmla="*/ 1625930 w 5027214"/>
              <a:gd name="connsiteY1268" fmla="*/ 1337859 h 1788673"/>
              <a:gd name="connsiteX1269" fmla="*/ 1622387 w 5027214"/>
              <a:gd name="connsiteY1269" fmla="*/ 1324102 h 1788673"/>
              <a:gd name="connsiteX1270" fmla="*/ 1613092 w 5027214"/>
              <a:gd name="connsiteY1270" fmla="*/ 1320430 h 1788673"/>
              <a:gd name="connsiteX1271" fmla="*/ 3324745 w 5027214"/>
              <a:gd name="connsiteY1271" fmla="*/ 1314239 h 1788673"/>
              <a:gd name="connsiteX1272" fmla="*/ 3324639 w 5027214"/>
              <a:gd name="connsiteY1272" fmla="*/ 1314469 h 1788673"/>
              <a:gd name="connsiteX1273" fmla="*/ 3324551 w 5027214"/>
              <a:gd name="connsiteY1273" fmla="*/ 1314375 h 1788673"/>
              <a:gd name="connsiteX1274" fmla="*/ 1687844 w 5027214"/>
              <a:gd name="connsiteY1274" fmla="*/ 1311190 h 1788673"/>
              <a:gd name="connsiteX1275" fmla="*/ 1687979 w 5027214"/>
              <a:gd name="connsiteY1275" fmla="*/ 1311517 h 1788673"/>
              <a:gd name="connsiteX1276" fmla="*/ 1687966 w 5027214"/>
              <a:gd name="connsiteY1276" fmla="*/ 1311526 h 1788673"/>
              <a:gd name="connsiteX1277" fmla="*/ 3319033 w 5027214"/>
              <a:gd name="connsiteY1277" fmla="*/ 1308507 h 1788673"/>
              <a:gd name="connsiteX1278" fmla="*/ 3324551 w 5027214"/>
              <a:gd name="connsiteY1278" fmla="*/ 1314375 h 1788673"/>
              <a:gd name="connsiteX1279" fmla="*/ 3316856 w 5027214"/>
              <a:gd name="connsiteY1279" fmla="*/ 1319771 h 1788673"/>
              <a:gd name="connsiteX1280" fmla="*/ 3319033 w 5027214"/>
              <a:gd name="connsiteY1280" fmla="*/ 1308507 h 1788673"/>
              <a:gd name="connsiteX1281" fmla="*/ 2245113 w 5027214"/>
              <a:gd name="connsiteY1281" fmla="*/ 1304237 h 1788673"/>
              <a:gd name="connsiteX1282" fmla="*/ 2190869 w 5027214"/>
              <a:gd name="connsiteY1282" fmla="*/ 1609388 h 1788673"/>
              <a:gd name="connsiteX1283" fmla="*/ 2226152 w 5027214"/>
              <a:gd name="connsiteY1283" fmla="*/ 1505553 h 1788673"/>
              <a:gd name="connsiteX1284" fmla="*/ 2229830 w 5027214"/>
              <a:gd name="connsiteY1284" fmla="*/ 1511453 h 1788673"/>
              <a:gd name="connsiteX1285" fmla="*/ 2184528 w 5027214"/>
              <a:gd name="connsiteY1285" fmla="*/ 1702719 h 1788673"/>
              <a:gd name="connsiteX1286" fmla="*/ 2169303 w 5027214"/>
              <a:gd name="connsiteY1286" fmla="*/ 1782800 h 1788673"/>
              <a:gd name="connsiteX1287" fmla="*/ 2167913 w 5027214"/>
              <a:gd name="connsiteY1287" fmla="*/ 1788673 h 1788673"/>
              <a:gd name="connsiteX1288" fmla="*/ 2148915 w 5027214"/>
              <a:gd name="connsiteY1288" fmla="*/ 1788673 h 1788673"/>
              <a:gd name="connsiteX1289" fmla="*/ 2149141 w 5027214"/>
              <a:gd name="connsiteY1289" fmla="*/ 1787598 h 1788673"/>
              <a:gd name="connsiteX1290" fmla="*/ 2159919 w 5027214"/>
              <a:gd name="connsiteY1290" fmla="*/ 1766879 h 1788673"/>
              <a:gd name="connsiteX1291" fmla="*/ 2183637 w 5027214"/>
              <a:gd name="connsiteY1291" fmla="*/ 1597922 h 1788673"/>
              <a:gd name="connsiteX1292" fmla="*/ 2201025 w 5027214"/>
              <a:gd name="connsiteY1292" fmla="*/ 1449738 h 1788673"/>
              <a:gd name="connsiteX1293" fmla="*/ 2206749 w 5027214"/>
              <a:gd name="connsiteY1293" fmla="*/ 1451849 h 1788673"/>
              <a:gd name="connsiteX1294" fmla="*/ 2245113 w 5027214"/>
              <a:gd name="connsiteY1294" fmla="*/ 1304237 h 1788673"/>
              <a:gd name="connsiteX1295" fmla="*/ 1608026 w 5027214"/>
              <a:gd name="connsiteY1295" fmla="*/ 1301322 h 1788673"/>
              <a:gd name="connsiteX1296" fmla="*/ 1602183 w 5027214"/>
              <a:gd name="connsiteY1296" fmla="*/ 1303064 h 1788673"/>
              <a:gd name="connsiteX1297" fmla="*/ 1607657 w 5027214"/>
              <a:gd name="connsiteY1297" fmla="*/ 1316501 h 1788673"/>
              <a:gd name="connsiteX1298" fmla="*/ 1615368 w 5027214"/>
              <a:gd name="connsiteY1298" fmla="*/ 1316748 h 1788673"/>
              <a:gd name="connsiteX1299" fmla="*/ 1608026 w 5027214"/>
              <a:gd name="connsiteY1299" fmla="*/ 1301322 h 1788673"/>
              <a:gd name="connsiteX1300" fmla="*/ 1692132 w 5027214"/>
              <a:gd name="connsiteY1300" fmla="*/ 1298397 h 1788673"/>
              <a:gd name="connsiteX1301" fmla="*/ 1703483 w 5027214"/>
              <a:gd name="connsiteY1301" fmla="*/ 1308226 h 1788673"/>
              <a:gd name="connsiteX1302" fmla="*/ 1710634 w 5027214"/>
              <a:gd name="connsiteY1302" fmla="*/ 1319864 h 1788673"/>
              <a:gd name="connsiteX1303" fmla="*/ 1817777 w 5027214"/>
              <a:gd name="connsiteY1303" fmla="*/ 1585843 h 1788673"/>
              <a:gd name="connsiteX1304" fmla="*/ 1799941 w 5027214"/>
              <a:gd name="connsiteY1304" fmla="*/ 1539569 h 1788673"/>
              <a:gd name="connsiteX1305" fmla="*/ 1776848 w 5027214"/>
              <a:gd name="connsiteY1305" fmla="*/ 1483588 h 1788673"/>
              <a:gd name="connsiteX1306" fmla="*/ 1777146 w 5027214"/>
              <a:gd name="connsiteY1306" fmla="*/ 1473958 h 1788673"/>
              <a:gd name="connsiteX1307" fmla="*/ 1755573 w 5027214"/>
              <a:gd name="connsiteY1307" fmla="*/ 1423709 h 1788673"/>
              <a:gd name="connsiteX1308" fmla="*/ 1743887 w 5027214"/>
              <a:gd name="connsiteY1308" fmla="*/ 1427191 h 1788673"/>
              <a:gd name="connsiteX1309" fmla="*/ 1731405 w 5027214"/>
              <a:gd name="connsiteY1309" fmla="*/ 1398206 h 1788673"/>
              <a:gd name="connsiteX1310" fmla="*/ 1737308 w 5027214"/>
              <a:gd name="connsiteY1310" fmla="*/ 1394539 h 1788673"/>
              <a:gd name="connsiteX1311" fmla="*/ 1726327 w 5027214"/>
              <a:gd name="connsiteY1311" fmla="*/ 1382721 h 1788673"/>
              <a:gd name="connsiteX1312" fmla="*/ 1719045 w 5027214"/>
              <a:gd name="connsiteY1312" fmla="*/ 1365370 h 1788673"/>
              <a:gd name="connsiteX1313" fmla="*/ 1715676 w 5027214"/>
              <a:gd name="connsiteY1313" fmla="*/ 1346217 h 1788673"/>
              <a:gd name="connsiteX1314" fmla="*/ 1711582 w 5027214"/>
              <a:gd name="connsiteY1314" fmla="*/ 1353797 h 1788673"/>
              <a:gd name="connsiteX1315" fmla="*/ 1711952 w 5027214"/>
              <a:gd name="connsiteY1315" fmla="*/ 1338619 h 1788673"/>
              <a:gd name="connsiteX1316" fmla="*/ 1697221 w 5027214"/>
              <a:gd name="connsiteY1316" fmla="*/ 1334017 h 1788673"/>
              <a:gd name="connsiteX1317" fmla="*/ 1687979 w 5027214"/>
              <a:gd name="connsiteY1317" fmla="*/ 1311517 h 1788673"/>
              <a:gd name="connsiteX1318" fmla="*/ 1690769 w 5027214"/>
              <a:gd name="connsiteY1318" fmla="*/ 1309414 h 1788673"/>
              <a:gd name="connsiteX1319" fmla="*/ 1695619 w 5027214"/>
              <a:gd name="connsiteY1319" fmla="*/ 1313699 h 1788673"/>
              <a:gd name="connsiteX1320" fmla="*/ 1692132 w 5027214"/>
              <a:gd name="connsiteY1320" fmla="*/ 1298397 h 1788673"/>
              <a:gd name="connsiteX1321" fmla="*/ 1005192 w 5027214"/>
              <a:gd name="connsiteY1321" fmla="*/ 1291494 h 1788673"/>
              <a:gd name="connsiteX1322" fmla="*/ 1012785 w 5027214"/>
              <a:gd name="connsiteY1322" fmla="*/ 1295592 h 1788673"/>
              <a:gd name="connsiteX1323" fmla="*/ 1010618 w 5027214"/>
              <a:gd name="connsiteY1323" fmla="*/ 1303234 h 1788673"/>
              <a:gd name="connsiteX1324" fmla="*/ 1004894 w 5027214"/>
              <a:gd name="connsiteY1324" fmla="*/ 1301123 h 1788673"/>
              <a:gd name="connsiteX1325" fmla="*/ 1005192 w 5027214"/>
              <a:gd name="connsiteY1325" fmla="*/ 1291494 h 1788673"/>
              <a:gd name="connsiteX1326" fmla="*/ 1823677 w 5027214"/>
              <a:gd name="connsiteY1326" fmla="*/ 1290245 h 1788673"/>
              <a:gd name="connsiteX1327" fmla="*/ 1848508 w 5027214"/>
              <a:gd name="connsiteY1327" fmla="*/ 1355687 h 1788673"/>
              <a:gd name="connsiteX1328" fmla="*/ 1823677 w 5027214"/>
              <a:gd name="connsiteY1328" fmla="*/ 1290245 h 1788673"/>
              <a:gd name="connsiteX1329" fmla="*/ 1896551 w 5027214"/>
              <a:gd name="connsiteY1329" fmla="*/ 1286827 h 1788673"/>
              <a:gd name="connsiteX1330" fmla="*/ 1903664 w 5027214"/>
              <a:gd name="connsiteY1330" fmla="*/ 1302146 h 1788673"/>
              <a:gd name="connsiteX1331" fmla="*/ 1896551 w 5027214"/>
              <a:gd name="connsiteY1331" fmla="*/ 1286827 h 1788673"/>
              <a:gd name="connsiteX1332" fmla="*/ 3211233 w 5027214"/>
              <a:gd name="connsiteY1332" fmla="*/ 1282519 h 1788673"/>
              <a:gd name="connsiteX1333" fmla="*/ 3181937 w 5027214"/>
              <a:gd name="connsiteY1333" fmla="*/ 1304583 h 1788673"/>
              <a:gd name="connsiteX1334" fmla="*/ 3154331 w 5027214"/>
              <a:gd name="connsiteY1334" fmla="*/ 1334409 h 1788673"/>
              <a:gd name="connsiteX1335" fmla="*/ 3154437 w 5027214"/>
              <a:gd name="connsiteY1335" fmla="*/ 1334180 h 1788673"/>
              <a:gd name="connsiteX1336" fmla="*/ 3178140 w 5027214"/>
              <a:gd name="connsiteY1336" fmla="*/ 1302532 h 1788673"/>
              <a:gd name="connsiteX1337" fmla="*/ 3211233 w 5027214"/>
              <a:gd name="connsiteY1337" fmla="*/ 1282519 h 1788673"/>
              <a:gd name="connsiteX1338" fmla="*/ 2808608 w 5027214"/>
              <a:gd name="connsiteY1338" fmla="*/ 1276741 h 1788673"/>
              <a:gd name="connsiteX1339" fmla="*/ 2812345 w 5027214"/>
              <a:gd name="connsiteY1339" fmla="*/ 1280717 h 1788673"/>
              <a:gd name="connsiteX1340" fmla="*/ 2783883 w 5027214"/>
              <a:gd name="connsiteY1340" fmla="*/ 1344753 h 1788673"/>
              <a:gd name="connsiteX1341" fmla="*/ 2808608 w 5027214"/>
              <a:gd name="connsiteY1341" fmla="*/ 1276741 h 1788673"/>
              <a:gd name="connsiteX1342" fmla="*/ 2498113 w 5027214"/>
              <a:gd name="connsiteY1342" fmla="*/ 1275408 h 1788673"/>
              <a:gd name="connsiteX1343" fmla="*/ 2489188 w 5027214"/>
              <a:gd name="connsiteY1343" fmla="*/ 1320925 h 1788673"/>
              <a:gd name="connsiteX1344" fmla="*/ 2485024 w 5027214"/>
              <a:gd name="connsiteY1344" fmla="*/ 1334053 h 1788673"/>
              <a:gd name="connsiteX1345" fmla="*/ 2478810 w 5027214"/>
              <a:gd name="connsiteY1345" fmla="*/ 1350973 h 1788673"/>
              <a:gd name="connsiteX1346" fmla="*/ 2473026 w 5027214"/>
              <a:gd name="connsiteY1346" fmla="*/ 1350788 h 1788673"/>
              <a:gd name="connsiteX1347" fmla="*/ 2418454 w 5027214"/>
              <a:gd name="connsiteY1347" fmla="*/ 1526566 h 1788673"/>
              <a:gd name="connsiteX1348" fmla="*/ 2412491 w 5027214"/>
              <a:gd name="connsiteY1348" fmla="*/ 1532158 h 1788673"/>
              <a:gd name="connsiteX1349" fmla="*/ 2412950 w 5027214"/>
              <a:gd name="connsiteY1349" fmla="*/ 1532373 h 1788673"/>
              <a:gd name="connsiteX1350" fmla="*/ 2398479 w 5027214"/>
              <a:gd name="connsiteY1350" fmla="*/ 1569999 h 1788673"/>
              <a:gd name="connsiteX1351" fmla="*/ 2467353 w 5027214"/>
              <a:gd name="connsiteY1351" fmla="*/ 1354561 h 1788673"/>
              <a:gd name="connsiteX1352" fmla="*/ 2463807 w 5027214"/>
              <a:gd name="connsiteY1352" fmla="*/ 1341186 h 1788673"/>
              <a:gd name="connsiteX1353" fmla="*/ 2498113 w 5027214"/>
              <a:gd name="connsiteY1353" fmla="*/ 1275408 h 1788673"/>
              <a:gd name="connsiteX1354" fmla="*/ 3367918 w 5027214"/>
              <a:gd name="connsiteY1354" fmla="*/ 1273809 h 1788673"/>
              <a:gd name="connsiteX1355" fmla="*/ 3336754 w 5027214"/>
              <a:gd name="connsiteY1355" fmla="*/ 1293885 h 1788673"/>
              <a:gd name="connsiteX1356" fmla="*/ 3367918 w 5027214"/>
              <a:gd name="connsiteY1356" fmla="*/ 1273809 h 1788673"/>
              <a:gd name="connsiteX1357" fmla="*/ 1582050 w 5027214"/>
              <a:gd name="connsiteY1357" fmla="*/ 1271907 h 1788673"/>
              <a:gd name="connsiteX1358" fmla="*/ 1581992 w 5027214"/>
              <a:gd name="connsiteY1358" fmla="*/ 1273831 h 1788673"/>
              <a:gd name="connsiteX1359" fmla="*/ 1580063 w 5027214"/>
              <a:gd name="connsiteY1359" fmla="*/ 1273769 h 1788673"/>
              <a:gd name="connsiteX1360" fmla="*/ 1583681 w 5027214"/>
              <a:gd name="connsiteY1360" fmla="*/ 1281597 h 1788673"/>
              <a:gd name="connsiteX1361" fmla="*/ 1589405 w 5027214"/>
              <a:gd name="connsiteY1361" fmla="*/ 1283709 h 1788673"/>
              <a:gd name="connsiteX1362" fmla="*/ 1588191 w 5027214"/>
              <a:gd name="connsiteY1362" fmla="*/ 1273199 h 1788673"/>
              <a:gd name="connsiteX1363" fmla="*/ 1582050 w 5027214"/>
              <a:gd name="connsiteY1363" fmla="*/ 1271907 h 1788673"/>
              <a:gd name="connsiteX1364" fmla="*/ 1892942 w 5027214"/>
              <a:gd name="connsiteY1364" fmla="*/ 1271190 h 1788673"/>
              <a:gd name="connsiteX1365" fmla="*/ 1894501 w 5027214"/>
              <a:gd name="connsiteY1365" fmla="*/ 1286430 h 1788673"/>
              <a:gd name="connsiteX1366" fmla="*/ 1892942 w 5027214"/>
              <a:gd name="connsiteY1366" fmla="*/ 1271190 h 1788673"/>
              <a:gd name="connsiteX1367" fmla="*/ 2404745 w 5027214"/>
              <a:gd name="connsiteY1367" fmla="*/ 1266679 h 1788673"/>
              <a:gd name="connsiteX1368" fmla="*/ 2397884 w 5027214"/>
              <a:gd name="connsiteY1368" fmla="*/ 1286689 h 1788673"/>
              <a:gd name="connsiteX1369" fmla="*/ 2380441 w 5027214"/>
              <a:gd name="connsiteY1369" fmla="*/ 1313755 h 1788673"/>
              <a:gd name="connsiteX1370" fmla="*/ 2378262 w 5027214"/>
              <a:gd name="connsiteY1370" fmla="*/ 1325020 h 1788673"/>
              <a:gd name="connsiteX1371" fmla="*/ 2368386 w 5027214"/>
              <a:gd name="connsiteY1371" fmla="*/ 1332415 h 1788673"/>
              <a:gd name="connsiteX1372" fmla="*/ 2352346 w 5027214"/>
              <a:gd name="connsiteY1372" fmla="*/ 1362613 h 1788673"/>
              <a:gd name="connsiteX1373" fmla="*/ 2352133 w 5027214"/>
              <a:gd name="connsiteY1373" fmla="*/ 1363071 h 1788673"/>
              <a:gd name="connsiteX1374" fmla="*/ 2347439 w 5027214"/>
              <a:gd name="connsiteY1374" fmla="*/ 1381606 h 1788673"/>
              <a:gd name="connsiteX1375" fmla="*/ 2337856 w 5027214"/>
              <a:gd name="connsiteY1375" fmla="*/ 1394901 h 1788673"/>
              <a:gd name="connsiteX1376" fmla="*/ 2322445 w 5027214"/>
              <a:gd name="connsiteY1376" fmla="*/ 1429885 h 1788673"/>
              <a:gd name="connsiteX1377" fmla="*/ 2303795 w 5027214"/>
              <a:gd name="connsiteY1377" fmla="*/ 1461937 h 1788673"/>
              <a:gd name="connsiteX1378" fmla="*/ 2328187 w 5027214"/>
              <a:gd name="connsiteY1378" fmla="*/ 1405412 h 1788673"/>
              <a:gd name="connsiteX1379" fmla="*/ 2337907 w 5027214"/>
              <a:gd name="connsiteY1379" fmla="*/ 1394737 h 1788673"/>
              <a:gd name="connsiteX1380" fmla="*/ 2350529 w 5027214"/>
              <a:gd name="connsiteY1380" fmla="*/ 1359803 h 1788673"/>
              <a:gd name="connsiteX1381" fmla="*/ 2400550 w 5027214"/>
              <a:gd name="connsiteY1381" fmla="*/ 1267034 h 1788673"/>
              <a:gd name="connsiteX1382" fmla="*/ 2404965 w 5027214"/>
              <a:gd name="connsiteY1382" fmla="*/ 1266037 h 1788673"/>
              <a:gd name="connsiteX1383" fmla="*/ 2405169 w 5027214"/>
              <a:gd name="connsiteY1383" fmla="*/ 1266642 h 1788673"/>
              <a:gd name="connsiteX1384" fmla="*/ 2404745 w 5027214"/>
              <a:gd name="connsiteY1384" fmla="*/ 1266679 h 1788673"/>
              <a:gd name="connsiteX1385" fmla="*/ 1032785 w 5027214"/>
              <a:gd name="connsiteY1385" fmla="*/ 1265288 h 1788673"/>
              <a:gd name="connsiteX1386" fmla="*/ 1032678 w 5027214"/>
              <a:gd name="connsiteY1386" fmla="*/ 1265517 h 1788673"/>
              <a:gd name="connsiteX1387" fmla="*/ 1058116 w 5027214"/>
              <a:gd name="connsiteY1387" fmla="*/ 1308079 h 1788673"/>
              <a:gd name="connsiteX1388" fmla="*/ 1082581 w 5027214"/>
              <a:gd name="connsiteY1388" fmla="*/ 1323953 h 1788673"/>
              <a:gd name="connsiteX1389" fmla="*/ 1101201 w 5027214"/>
              <a:gd name="connsiteY1389" fmla="*/ 1341567 h 1788673"/>
              <a:gd name="connsiteX1390" fmla="*/ 1071917 w 5027214"/>
              <a:gd name="connsiteY1390" fmla="*/ 1298710 h 1788673"/>
              <a:gd name="connsiteX1391" fmla="*/ 1032785 w 5027214"/>
              <a:gd name="connsiteY1391" fmla="*/ 1265288 h 1788673"/>
              <a:gd name="connsiteX1392" fmla="*/ 981083 w 5027214"/>
              <a:gd name="connsiteY1392" fmla="*/ 1264064 h 1788673"/>
              <a:gd name="connsiteX1393" fmla="*/ 993468 w 5027214"/>
              <a:gd name="connsiteY1393" fmla="*/ 1277445 h 1788673"/>
              <a:gd name="connsiteX1394" fmla="*/ 1003205 w 5027214"/>
              <a:gd name="connsiteY1394" fmla="*/ 1293358 h 1788673"/>
              <a:gd name="connsiteX1395" fmla="*/ 981083 w 5027214"/>
              <a:gd name="connsiteY1395" fmla="*/ 1264064 h 1788673"/>
              <a:gd name="connsiteX1396" fmla="*/ 1574696 w 5027214"/>
              <a:gd name="connsiteY1396" fmla="*/ 1260104 h 1788673"/>
              <a:gd name="connsiteX1397" fmla="*/ 1574589 w 5027214"/>
              <a:gd name="connsiteY1397" fmla="*/ 1260333 h 1788673"/>
              <a:gd name="connsiteX1398" fmla="*/ 1576267 w 5027214"/>
              <a:gd name="connsiteY1398" fmla="*/ 1271720 h 1788673"/>
              <a:gd name="connsiteX1399" fmla="*/ 1580360 w 5027214"/>
              <a:gd name="connsiteY1399" fmla="*/ 1264141 h 1788673"/>
              <a:gd name="connsiteX1400" fmla="*/ 1578373 w 5027214"/>
              <a:gd name="connsiteY1400" fmla="*/ 1266006 h 1788673"/>
              <a:gd name="connsiteX1401" fmla="*/ 1574696 w 5027214"/>
              <a:gd name="connsiteY1401" fmla="*/ 1260104 h 1788673"/>
              <a:gd name="connsiteX1402" fmla="*/ 3650307 w 5027214"/>
              <a:gd name="connsiteY1402" fmla="*/ 1258686 h 1788673"/>
              <a:gd name="connsiteX1403" fmla="*/ 3622701 w 5027214"/>
              <a:gd name="connsiteY1403" fmla="*/ 1288514 h 1788673"/>
              <a:gd name="connsiteX1404" fmla="*/ 3622403 w 5027214"/>
              <a:gd name="connsiteY1404" fmla="*/ 1298144 h 1788673"/>
              <a:gd name="connsiteX1405" fmla="*/ 3583079 w 5027214"/>
              <a:gd name="connsiteY1405" fmla="*/ 1346510 h 1788673"/>
              <a:gd name="connsiteX1406" fmla="*/ 3567634 w 5027214"/>
              <a:gd name="connsiteY1406" fmla="*/ 1357449 h 1788673"/>
              <a:gd name="connsiteX1407" fmla="*/ 3534114 w 5027214"/>
              <a:gd name="connsiteY1407" fmla="*/ 1394567 h 1788673"/>
              <a:gd name="connsiteX1408" fmla="*/ 3516695 w 5027214"/>
              <a:gd name="connsiteY1408" fmla="*/ 1403748 h 1788673"/>
              <a:gd name="connsiteX1409" fmla="*/ 3495348 w 5027214"/>
              <a:gd name="connsiteY1409" fmla="*/ 1418354 h 1788673"/>
              <a:gd name="connsiteX1410" fmla="*/ 3456701 w 5027214"/>
              <a:gd name="connsiteY1410" fmla="*/ 1438289 h 1788673"/>
              <a:gd name="connsiteX1411" fmla="*/ 3454595 w 5027214"/>
              <a:gd name="connsiteY1411" fmla="*/ 1444006 h 1788673"/>
              <a:gd name="connsiteX1412" fmla="*/ 3317436 w 5027214"/>
              <a:gd name="connsiteY1412" fmla="*/ 1506756 h 1788673"/>
              <a:gd name="connsiteX1413" fmla="*/ 3309843 w 5027214"/>
              <a:gd name="connsiteY1413" fmla="*/ 1502657 h 1788673"/>
              <a:gd name="connsiteX1414" fmla="*/ 3421800 w 5027214"/>
              <a:gd name="connsiteY1414" fmla="*/ 1454390 h 1788673"/>
              <a:gd name="connsiteX1415" fmla="*/ 3427774 w 5027214"/>
              <a:gd name="connsiteY1415" fmla="*/ 1445174 h 1788673"/>
              <a:gd name="connsiteX1416" fmla="*/ 3427866 w 5027214"/>
              <a:gd name="connsiteY1416" fmla="*/ 1444379 h 1788673"/>
              <a:gd name="connsiteX1417" fmla="*/ 3518905 w 5027214"/>
              <a:gd name="connsiteY1417" fmla="*/ 1393615 h 1788673"/>
              <a:gd name="connsiteX1418" fmla="*/ 3569797 w 5027214"/>
              <a:gd name="connsiteY1418" fmla="*/ 1345619 h 1788673"/>
              <a:gd name="connsiteX1419" fmla="*/ 3585300 w 5027214"/>
              <a:gd name="connsiteY1419" fmla="*/ 1332754 h 1788673"/>
              <a:gd name="connsiteX1420" fmla="*/ 3610872 w 5027214"/>
              <a:gd name="connsiteY1420" fmla="*/ 1303092 h 1788673"/>
              <a:gd name="connsiteX1421" fmla="*/ 3613109 w 5027214"/>
              <a:gd name="connsiteY1421" fmla="*/ 1289902 h 1788673"/>
              <a:gd name="connsiteX1422" fmla="*/ 3622999 w 5027214"/>
              <a:gd name="connsiteY1422" fmla="*/ 1278884 h 1788673"/>
              <a:gd name="connsiteX1423" fmla="*/ 3632638 w 5027214"/>
              <a:gd name="connsiteY1423" fmla="*/ 1279193 h 1788673"/>
              <a:gd name="connsiteX1424" fmla="*/ 3650307 w 5027214"/>
              <a:gd name="connsiteY1424" fmla="*/ 1258686 h 1788673"/>
              <a:gd name="connsiteX1425" fmla="*/ 1628000 w 5027214"/>
              <a:gd name="connsiteY1425" fmla="*/ 1257886 h 1788673"/>
              <a:gd name="connsiteX1426" fmla="*/ 1642469 w 5027214"/>
              <a:gd name="connsiteY1426" fmla="*/ 1285007 h 1788673"/>
              <a:gd name="connsiteX1427" fmla="*/ 1628000 w 5027214"/>
              <a:gd name="connsiteY1427" fmla="*/ 1257886 h 1788673"/>
              <a:gd name="connsiteX1428" fmla="*/ 2502218 w 5027214"/>
              <a:gd name="connsiteY1428" fmla="*/ 1253459 h 1788673"/>
              <a:gd name="connsiteX1429" fmla="*/ 2503365 w 5027214"/>
              <a:gd name="connsiteY1429" fmla="*/ 1259577 h 1788673"/>
              <a:gd name="connsiteX1430" fmla="*/ 2501763 w 5027214"/>
              <a:gd name="connsiteY1430" fmla="*/ 1268180 h 1788673"/>
              <a:gd name="connsiteX1431" fmla="*/ 2496278 w 5027214"/>
              <a:gd name="connsiteY1431" fmla="*/ 1258364 h 1788673"/>
              <a:gd name="connsiteX1432" fmla="*/ 2502061 w 5027214"/>
              <a:gd name="connsiteY1432" fmla="*/ 1258551 h 1788673"/>
              <a:gd name="connsiteX1433" fmla="*/ 2502240 w 5027214"/>
              <a:gd name="connsiteY1433" fmla="*/ 1252772 h 1788673"/>
              <a:gd name="connsiteX1434" fmla="*/ 2502218 w 5027214"/>
              <a:gd name="connsiteY1434" fmla="*/ 1253459 h 1788673"/>
              <a:gd name="connsiteX1435" fmla="*/ 2502133 w 5027214"/>
              <a:gd name="connsiteY1435" fmla="*/ 1253001 h 1788673"/>
              <a:gd name="connsiteX1436" fmla="*/ 1881908 w 5027214"/>
              <a:gd name="connsiteY1436" fmla="*/ 1241475 h 1788673"/>
              <a:gd name="connsiteX1437" fmla="*/ 1883960 w 5027214"/>
              <a:gd name="connsiteY1437" fmla="*/ 1253884 h 1788673"/>
              <a:gd name="connsiteX1438" fmla="*/ 1881132 w 5027214"/>
              <a:gd name="connsiteY1438" fmla="*/ 1245936 h 1788673"/>
              <a:gd name="connsiteX1439" fmla="*/ 4333949 w 5027214"/>
              <a:gd name="connsiteY1439" fmla="*/ 1240887 h 1788673"/>
              <a:gd name="connsiteX1440" fmla="*/ 4324887 w 5027214"/>
              <a:gd name="connsiteY1440" fmla="*/ 1253128 h 1788673"/>
              <a:gd name="connsiteX1441" fmla="*/ 4333949 w 5027214"/>
              <a:gd name="connsiteY1441" fmla="*/ 1240887 h 1788673"/>
              <a:gd name="connsiteX1442" fmla="*/ 1881092 w 5027214"/>
              <a:gd name="connsiteY1442" fmla="*/ 1236536 h 1788673"/>
              <a:gd name="connsiteX1443" fmla="*/ 1882401 w 5027214"/>
              <a:gd name="connsiteY1443" fmla="*/ 1238644 h 1788673"/>
              <a:gd name="connsiteX1444" fmla="*/ 1881908 w 5027214"/>
              <a:gd name="connsiteY1444" fmla="*/ 1241475 h 1788673"/>
              <a:gd name="connsiteX1445" fmla="*/ 2267805 w 5027214"/>
              <a:gd name="connsiteY1445" fmla="*/ 1236393 h 1788673"/>
              <a:gd name="connsiteX1446" fmla="*/ 2246646 w 5027214"/>
              <a:gd name="connsiteY1446" fmla="*/ 1306347 h 1788673"/>
              <a:gd name="connsiteX1447" fmla="*/ 2267805 w 5027214"/>
              <a:gd name="connsiteY1447" fmla="*/ 1236393 h 1788673"/>
              <a:gd name="connsiteX1448" fmla="*/ 3416522 w 5027214"/>
              <a:gd name="connsiteY1448" fmla="*/ 1233119 h 1788673"/>
              <a:gd name="connsiteX1449" fmla="*/ 3420199 w 5027214"/>
              <a:gd name="connsiteY1449" fmla="*/ 1239020 h 1788673"/>
              <a:gd name="connsiteX1450" fmla="*/ 3375638 w 5027214"/>
              <a:gd name="connsiteY1450" fmla="*/ 1266245 h 1788673"/>
              <a:gd name="connsiteX1451" fmla="*/ 3416522 w 5027214"/>
              <a:gd name="connsiteY1451" fmla="*/ 1233119 h 1788673"/>
              <a:gd name="connsiteX1452" fmla="*/ 2443068 w 5027214"/>
              <a:gd name="connsiteY1452" fmla="*/ 1231600 h 1788673"/>
              <a:gd name="connsiteX1453" fmla="*/ 2400478 w 5027214"/>
              <a:gd name="connsiteY1453" fmla="*/ 1394266 h 1788673"/>
              <a:gd name="connsiteX1454" fmla="*/ 2392648 w 5027214"/>
              <a:gd name="connsiteY1454" fmla="*/ 1397872 h 1788673"/>
              <a:gd name="connsiteX1455" fmla="*/ 2348810 w 5027214"/>
              <a:gd name="connsiteY1455" fmla="*/ 1532047 h 1788673"/>
              <a:gd name="connsiteX1456" fmla="*/ 2322394 w 5027214"/>
              <a:gd name="connsiteY1456" fmla="*/ 1592295 h 1788673"/>
              <a:gd name="connsiteX1457" fmla="*/ 2260577 w 5027214"/>
              <a:gd name="connsiteY1457" fmla="*/ 1760229 h 1788673"/>
              <a:gd name="connsiteX1458" fmla="*/ 2252746 w 5027214"/>
              <a:gd name="connsiteY1458" fmla="*/ 1763834 h 1788673"/>
              <a:gd name="connsiteX1459" fmla="*/ 2246652 w 5027214"/>
              <a:gd name="connsiteY1459" fmla="*/ 1776900 h 1788673"/>
              <a:gd name="connsiteX1460" fmla="*/ 2281388 w 5027214"/>
              <a:gd name="connsiteY1460" fmla="*/ 1694019 h 1788673"/>
              <a:gd name="connsiteX1461" fmla="*/ 2337413 w 5027214"/>
              <a:gd name="connsiteY1461" fmla="*/ 1533711 h 1788673"/>
              <a:gd name="connsiteX1462" fmla="*/ 2363828 w 5027214"/>
              <a:gd name="connsiteY1462" fmla="*/ 1473464 h 1788673"/>
              <a:gd name="connsiteX1463" fmla="*/ 2403691 w 5027214"/>
              <a:gd name="connsiteY1463" fmla="*/ 1343017 h 1788673"/>
              <a:gd name="connsiteX1464" fmla="*/ 2364923 w 5027214"/>
              <a:gd name="connsiteY1464" fmla="*/ 1431553 h 1788673"/>
              <a:gd name="connsiteX1465" fmla="*/ 2344173 w 5027214"/>
              <a:gd name="connsiteY1465" fmla="*/ 1495836 h 1788673"/>
              <a:gd name="connsiteX1466" fmla="*/ 2336163 w 5027214"/>
              <a:gd name="connsiteY1466" fmla="*/ 1505219 h 1788673"/>
              <a:gd name="connsiteX1467" fmla="*/ 2295157 w 5027214"/>
              <a:gd name="connsiteY1467" fmla="*/ 1606944 h 1788673"/>
              <a:gd name="connsiteX1468" fmla="*/ 2289063 w 5027214"/>
              <a:gd name="connsiteY1468" fmla="*/ 1620011 h 1788673"/>
              <a:gd name="connsiteX1469" fmla="*/ 2288754 w 5027214"/>
              <a:gd name="connsiteY1469" fmla="*/ 1633264 h 1788673"/>
              <a:gd name="connsiteX1470" fmla="*/ 2264325 w 5027214"/>
              <a:gd name="connsiteY1470" fmla="*/ 1691645 h 1788673"/>
              <a:gd name="connsiteX1471" fmla="*/ 2259863 w 5027214"/>
              <a:gd name="connsiteY1471" fmla="*/ 1714403 h 1788673"/>
              <a:gd name="connsiteX1472" fmla="*/ 2251973 w 5027214"/>
              <a:gd name="connsiteY1472" fmla="*/ 1719934 h 1788673"/>
              <a:gd name="connsiteX1473" fmla="*/ 2251545 w 5027214"/>
              <a:gd name="connsiteY1473" fmla="*/ 1737038 h 1788673"/>
              <a:gd name="connsiteX1474" fmla="*/ 2243653 w 5027214"/>
              <a:gd name="connsiteY1474" fmla="*/ 1742569 h 1788673"/>
              <a:gd name="connsiteX1475" fmla="*/ 2243297 w 5027214"/>
              <a:gd name="connsiteY1475" fmla="*/ 1754125 h 1788673"/>
              <a:gd name="connsiteX1476" fmla="*/ 2229196 w 5027214"/>
              <a:gd name="connsiteY1476" fmla="*/ 1788673 h 1788673"/>
              <a:gd name="connsiteX1477" fmla="*/ 2217125 w 5027214"/>
              <a:gd name="connsiteY1477" fmla="*/ 1788673 h 1788673"/>
              <a:gd name="connsiteX1478" fmla="*/ 2244537 w 5027214"/>
              <a:gd name="connsiteY1478" fmla="*/ 1721490 h 1788673"/>
              <a:gd name="connsiteX1479" fmla="*/ 2248274 w 5027214"/>
              <a:gd name="connsiteY1479" fmla="*/ 1725467 h 1788673"/>
              <a:gd name="connsiteX1480" fmla="*/ 2252975 w 5027214"/>
              <a:gd name="connsiteY1480" fmla="*/ 1695006 h 1788673"/>
              <a:gd name="connsiteX1481" fmla="*/ 2254725 w 5027214"/>
              <a:gd name="connsiteY1481" fmla="*/ 1700844 h 1788673"/>
              <a:gd name="connsiteX1482" fmla="*/ 2277642 w 5027214"/>
              <a:gd name="connsiteY1482" fmla="*/ 1628919 h 1788673"/>
              <a:gd name="connsiteX1483" fmla="*/ 2281260 w 5027214"/>
              <a:gd name="connsiteY1483" fmla="*/ 1636746 h 1788673"/>
              <a:gd name="connsiteX1484" fmla="*/ 2283794 w 5027214"/>
              <a:gd name="connsiteY1484" fmla="*/ 1613927 h 1788673"/>
              <a:gd name="connsiteX1485" fmla="*/ 2289578 w 5027214"/>
              <a:gd name="connsiteY1485" fmla="*/ 1614111 h 1788673"/>
              <a:gd name="connsiteX1486" fmla="*/ 2322992 w 5027214"/>
              <a:gd name="connsiteY1486" fmla="*/ 1508286 h 1788673"/>
              <a:gd name="connsiteX1487" fmla="*/ 2372566 w 5027214"/>
              <a:gd name="connsiteY1487" fmla="*/ 1372599 h 1788673"/>
              <a:gd name="connsiteX1488" fmla="*/ 2402839 w 5027214"/>
              <a:gd name="connsiteY1488" fmla="*/ 1312477 h 1788673"/>
              <a:gd name="connsiteX1489" fmla="*/ 2388618 w 5027214"/>
              <a:gd name="connsiteY1489" fmla="*/ 1338779 h 1788673"/>
              <a:gd name="connsiteX1490" fmla="*/ 2353513 w 5027214"/>
              <a:gd name="connsiteY1490" fmla="*/ 1436838 h 1788673"/>
              <a:gd name="connsiteX1491" fmla="*/ 2349170 w 5027214"/>
              <a:gd name="connsiteY1491" fmla="*/ 1455744 h 1788673"/>
              <a:gd name="connsiteX1492" fmla="*/ 2369684 w 5027214"/>
              <a:gd name="connsiteY1492" fmla="*/ 1399164 h 1788673"/>
              <a:gd name="connsiteX1493" fmla="*/ 2373598 w 5027214"/>
              <a:gd name="connsiteY1493" fmla="*/ 1397363 h 1788673"/>
              <a:gd name="connsiteX1494" fmla="*/ 2396040 w 5027214"/>
              <a:gd name="connsiteY1494" fmla="*/ 1340844 h 1788673"/>
              <a:gd name="connsiteX1495" fmla="*/ 2443068 w 5027214"/>
              <a:gd name="connsiteY1495" fmla="*/ 1231600 h 1788673"/>
              <a:gd name="connsiteX1496" fmla="*/ 1554456 w 5027214"/>
              <a:gd name="connsiteY1496" fmla="*/ 1229175 h 1788673"/>
              <a:gd name="connsiteX1497" fmla="*/ 1556027 w 5027214"/>
              <a:gd name="connsiteY1497" fmla="*/ 1240793 h 1788673"/>
              <a:gd name="connsiteX1498" fmla="*/ 1561810 w 5027214"/>
              <a:gd name="connsiteY1498" fmla="*/ 1240978 h 1788673"/>
              <a:gd name="connsiteX1499" fmla="*/ 1559377 w 5027214"/>
              <a:gd name="connsiteY1499" fmla="*/ 1233982 h 1788673"/>
              <a:gd name="connsiteX1500" fmla="*/ 1554456 w 5027214"/>
              <a:gd name="connsiteY1500" fmla="*/ 1229175 h 1788673"/>
              <a:gd name="connsiteX1501" fmla="*/ 3277280 w 5027214"/>
              <a:gd name="connsiteY1501" fmla="*/ 1225403 h 1788673"/>
              <a:gd name="connsiteX1502" fmla="*/ 3282314 w 5027214"/>
              <a:gd name="connsiteY1502" fmla="*/ 1228169 h 1788673"/>
              <a:gd name="connsiteX1503" fmla="*/ 3284813 w 5027214"/>
              <a:gd name="connsiteY1503" fmla="*/ 1231429 h 1788673"/>
              <a:gd name="connsiteX1504" fmla="*/ 3273285 w 5027214"/>
              <a:gd name="connsiteY1504" fmla="*/ 1240565 h 1788673"/>
              <a:gd name="connsiteX1505" fmla="*/ 3228604 w 5027214"/>
              <a:gd name="connsiteY1505" fmla="*/ 1271643 h 1788673"/>
              <a:gd name="connsiteX1506" fmla="*/ 3228038 w 5027214"/>
              <a:gd name="connsiteY1506" fmla="*/ 1271658 h 1788673"/>
              <a:gd name="connsiteX1507" fmla="*/ 3228336 w 5027214"/>
              <a:gd name="connsiteY1507" fmla="*/ 1262026 h 1788673"/>
              <a:gd name="connsiteX1508" fmla="*/ 3251730 w 5027214"/>
              <a:gd name="connsiteY1508" fmla="*/ 1243630 h 1788673"/>
              <a:gd name="connsiteX1509" fmla="*/ 3259619 w 5027214"/>
              <a:gd name="connsiteY1509" fmla="*/ 1238099 h 1788673"/>
              <a:gd name="connsiteX1510" fmla="*/ 3263356 w 5027214"/>
              <a:gd name="connsiteY1510" fmla="*/ 1242075 h 1788673"/>
              <a:gd name="connsiteX1511" fmla="*/ 3277280 w 5027214"/>
              <a:gd name="connsiteY1511" fmla="*/ 1225403 h 1788673"/>
              <a:gd name="connsiteX1512" fmla="*/ 1548969 w 5027214"/>
              <a:gd name="connsiteY1512" fmla="*/ 1219361 h 1788673"/>
              <a:gd name="connsiteX1513" fmla="*/ 1552468 w 5027214"/>
              <a:gd name="connsiteY1513" fmla="*/ 1231040 h 1788673"/>
              <a:gd name="connsiteX1514" fmla="*/ 1553547 w 5027214"/>
              <a:gd name="connsiteY1514" fmla="*/ 1224530 h 1788673"/>
              <a:gd name="connsiteX1515" fmla="*/ 1548969 w 5027214"/>
              <a:gd name="connsiteY1515" fmla="*/ 1219361 h 1788673"/>
              <a:gd name="connsiteX1516" fmla="*/ 2430809 w 5027214"/>
              <a:gd name="connsiteY1516" fmla="*/ 1210533 h 1788673"/>
              <a:gd name="connsiteX1517" fmla="*/ 2428691 w 5027214"/>
              <a:gd name="connsiteY1517" fmla="*/ 1219872 h 1788673"/>
              <a:gd name="connsiteX1518" fmla="*/ 2406619 w 5027214"/>
              <a:gd name="connsiteY1518" fmla="*/ 1261212 h 1788673"/>
              <a:gd name="connsiteX1519" fmla="*/ 2404965 w 5027214"/>
              <a:gd name="connsiteY1519" fmla="*/ 1266037 h 1788673"/>
              <a:gd name="connsiteX1520" fmla="*/ 2402715 w 5027214"/>
              <a:gd name="connsiteY1520" fmla="*/ 1259392 h 1788673"/>
              <a:gd name="connsiteX1521" fmla="*/ 2430809 w 5027214"/>
              <a:gd name="connsiteY1521" fmla="*/ 1210533 h 1788673"/>
              <a:gd name="connsiteX1522" fmla="*/ 3306686 w 5027214"/>
              <a:gd name="connsiteY1522" fmla="*/ 1207300 h 1788673"/>
              <a:gd name="connsiteX1523" fmla="*/ 3304509 w 5027214"/>
              <a:gd name="connsiteY1523" fmla="*/ 1218564 h 1788673"/>
              <a:gd name="connsiteX1524" fmla="*/ 3289017 w 5027214"/>
              <a:gd name="connsiteY1524" fmla="*/ 1227807 h 1788673"/>
              <a:gd name="connsiteX1525" fmla="*/ 3289124 w 5027214"/>
              <a:gd name="connsiteY1525" fmla="*/ 1227578 h 1788673"/>
              <a:gd name="connsiteX1526" fmla="*/ 3287387 w 5027214"/>
              <a:gd name="connsiteY1526" fmla="*/ 1218116 h 1788673"/>
              <a:gd name="connsiteX1527" fmla="*/ 3306686 w 5027214"/>
              <a:gd name="connsiteY1527" fmla="*/ 1207300 h 1788673"/>
              <a:gd name="connsiteX1528" fmla="*/ 1312548 w 5027214"/>
              <a:gd name="connsiteY1528" fmla="*/ 1204844 h 1788673"/>
              <a:gd name="connsiteX1529" fmla="*/ 1324056 w 5027214"/>
              <a:gd name="connsiteY1529" fmla="*/ 1207140 h 1788673"/>
              <a:gd name="connsiteX1530" fmla="*/ 1336953 w 5027214"/>
              <a:gd name="connsiteY1530" fmla="*/ 1222644 h 1788673"/>
              <a:gd name="connsiteX1531" fmla="*/ 1449550 w 5027214"/>
              <a:gd name="connsiteY1531" fmla="*/ 1359434 h 1788673"/>
              <a:gd name="connsiteX1532" fmla="*/ 1457262 w 5027214"/>
              <a:gd name="connsiteY1532" fmla="*/ 1359681 h 1788673"/>
              <a:gd name="connsiteX1533" fmla="*/ 1474074 w 5027214"/>
              <a:gd name="connsiteY1533" fmla="*/ 1373382 h 1788673"/>
              <a:gd name="connsiteX1534" fmla="*/ 1516624 w 5027214"/>
              <a:gd name="connsiteY1534" fmla="*/ 1424203 h 1788673"/>
              <a:gd name="connsiteX1535" fmla="*/ 1522256 w 5027214"/>
              <a:gd name="connsiteY1535" fmla="*/ 1422524 h 1788673"/>
              <a:gd name="connsiteX1536" fmla="*/ 1522806 w 5027214"/>
              <a:gd name="connsiteY1536" fmla="*/ 1427504 h 1788673"/>
              <a:gd name="connsiteX1537" fmla="*/ 1523869 w 5027214"/>
              <a:gd name="connsiteY1537" fmla="*/ 1432046 h 1788673"/>
              <a:gd name="connsiteX1538" fmla="*/ 1518263 w 5027214"/>
              <a:gd name="connsiteY1538" fmla="*/ 1426083 h 1788673"/>
              <a:gd name="connsiteX1539" fmla="*/ 1470039 w 5027214"/>
              <a:gd name="connsiteY1539" fmla="*/ 1379036 h 1788673"/>
              <a:gd name="connsiteX1540" fmla="*/ 1464196 w 5027214"/>
              <a:gd name="connsiteY1540" fmla="*/ 1380777 h 1788673"/>
              <a:gd name="connsiteX1541" fmla="*/ 1358716 w 5027214"/>
              <a:gd name="connsiteY1541" fmla="*/ 1263492 h 1788673"/>
              <a:gd name="connsiteX1542" fmla="*/ 1351005 w 5027214"/>
              <a:gd name="connsiteY1542" fmla="*/ 1263245 h 1788673"/>
              <a:gd name="connsiteX1543" fmla="*/ 1312548 w 5027214"/>
              <a:gd name="connsiteY1543" fmla="*/ 1204844 h 1788673"/>
              <a:gd name="connsiteX1544" fmla="*/ 3318203 w 5027214"/>
              <a:gd name="connsiteY1544" fmla="*/ 1201785 h 1788673"/>
              <a:gd name="connsiteX1545" fmla="*/ 3310194 w 5027214"/>
              <a:gd name="connsiteY1545" fmla="*/ 1211167 h 1788673"/>
              <a:gd name="connsiteX1546" fmla="*/ 3318203 w 5027214"/>
              <a:gd name="connsiteY1546" fmla="*/ 1201785 h 1788673"/>
              <a:gd name="connsiteX1547" fmla="*/ 1463955 w 5027214"/>
              <a:gd name="connsiteY1547" fmla="*/ 1197859 h 1788673"/>
              <a:gd name="connsiteX1548" fmla="*/ 1476410 w 5027214"/>
              <a:gd name="connsiteY1548" fmla="*/ 1210713 h 1788673"/>
              <a:gd name="connsiteX1549" fmla="*/ 1482279 w 5027214"/>
              <a:gd name="connsiteY1549" fmla="*/ 1225101 h 1788673"/>
              <a:gd name="connsiteX1550" fmla="*/ 1489643 w 5027214"/>
              <a:gd name="connsiteY1550" fmla="*/ 1229094 h 1788673"/>
              <a:gd name="connsiteX1551" fmla="*/ 1511571 w 5027214"/>
              <a:gd name="connsiteY1551" fmla="*/ 1267787 h 1788673"/>
              <a:gd name="connsiteX1552" fmla="*/ 1555812 w 5027214"/>
              <a:gd name="connsiteY1552" fmla="*/ 1326373 h 1788673"/>
              <a:gd name="connsiteX1553" fmla="*/ 1585164 w 5027214"/>
              <a:gd name="connsiteY1553" fmla="*/ 1367133 h 1788673"/>
              <a:gd name="connsiteX1554" fmla="*/ 1586795 w 5027214"/>
              <a:gd name="connsiteY1554" fmla="*/ 1376824 h 1788673"/>
              <a:gd name="connsiteX1555" fmla="*/ 1637970 w 5027214"/>
              <a:gd name="connsiteY1555" fmla="*/ 1456506 h 1788673"/>
              <a:gd name="connsiteX1556" fmla="*/ 1667084 w 5027214"/>
              <a:gd name="connsiteY1556" fmla="*/ 1504969 h 1788673"/>
              <a:gd name="connsiteX1557" fmla="*/ 1648701 w 5027214"/>
              <a:gd name="connsiteY1557" fmla="*/ 1479650 h 1788673"/>
              <a:gd name="connsiteX1558" fmla="*/ 1597585 w 5027214"/>
              <a:gd name="connsiteY1558" fmla="*/ 1398043 h 1788673"/>
              <a:gd name="connsiteX1559" fmla="*/ 1586426 w 5027214"/>
              <a:gd name="connsiteY1559" fmla="*/ 1392002 h 1788673"/>
              <a:gd name="connsiteX1560" fmla="*/ 1478484 w 5027214"/>
              <a:gd name="connsiteY1560" fmla="*/ 1223052 h 1788673"/>
              <a:gd name="connsiteX1561" fmla="*/ 1463955 w 5027214"/>
              <a:gd name="connsiteY1561" fmla="*/ 1197859 h 1788673"/>
              <a:gd name="connsiteX1562" fmla="*/ 1862578 w 5027214"/>
              <a:gd name="connsiteY1562" fmla="*/ 1194235 h 1788673"/>
              <a:gd name="connsiteX1563" fmla="*/ 1878591 w 5027214"/>
              <a:gd name="connsiteY1563" fmla="*/ 1221412 h 1788673"/>
              <a:gd name="connsiteX1564" fmla="*/ 1881092 w 5027214"/>
              <a:gd name="connsiteY1564" fmla="*/ 1236536 h 1788673"/>
              <a:gd name="connsiteX1565" fmla="*/ 1870048 w 5027214"/>
              <a:gd name="connsiteY1565" fmla="*/ 1218754 h 1788673"/>
              <a:gd name="connsiteX1566" fmla="*/ 1862578 w 5027214"/>
              <a:gd name="connsiteY1566" fmla="*/ 1194235 h 1788673"/>
              <a:gd name="connsiteX1567" fmla="*/ 1000434 w 5027214"/>
              <a:gd name="connsiteY1567" fmla="*/ 1190197 h 1788673"/>
              <a:gd name="connsiteX1568" fmla="*/ 1000326 w 5027214"/>
              <a:gd name="connsiteY1568" fmla="*/ 1190426 h 1788673"/>
              <a:gd name="connsiteX1569" fmla="*/ 1037034 w 5027214"/>
              <a:gd name="connsiteY1569" fmla="*/ 1242988 h 1788673"/>
              <a:gd name="connsiteX1570" fmla="*/ 1066446 w 5027214"/>
              <a:gd name="connsiteY1570" fmla="*/ 1281822 h 1788673"/>
              <a:gd name="connsiteX1571" fmla="*/ 1128106 w 5027214"/>
              <a:gd name="connsiteY1571" fmla="*/ 1331226 h 1788673"/>
              <a:gd name="connsiteX1572" fmla="*/ 1130212 w 5027214"/>
              <a:gd name="connsiteY1572" fmla="*/ 1325511 h 1788673"/>
              <a:gd name="connsiteX1573" fmla="*/ 1126535 w 5027214"/>
              <a:gd name="connsiteY1573" fmla="*/ 1319610 h 1788673"/>
              <a:gd name="connsiteX1574" fmla="*/ 1000434 w 5027214"/>
              <a:gd name="connsiteY1574" fmla="*/ 1190197 h 1788673"/>
              <a:gd name="connsiteX1575" fmla="*/ 4374451 w 5027214"/>
              <a:gd name="connsiteY1575" fmla="*/ 1190000 h 1788673"/>
              <a:gd name="connsiteX1576" fmla="*/ 4363263 w 5027214"/>
              <a:gd name="connsiteY1576" fmla="*/ 1219391 h 1788673"/>
              <a:gd name="connsiteX1577" fmla="*/ 4363171 w 5027214"/>
              <a:gd name="connsiteY1577" fmla="*/ 1203998 h 1788673"/>
              <a:gd name="connsiteX1578" fmla="*/ 4374451 w 5027214"/>
              <a:gd name="connsiteY1578" fmla="*/ 1190000 h 1788673"/>
              <a:gd name="connsiteX1579" fmla="*/ 1752072 w 5027214"/>
              <a:gd name="connsiteY1579" fmla="*/ 1189035 h 1788673"/>
              <a:gd name="connsiteX1580" fmla="*/ 1755364 w 5027214"/>
              <a:gd name="connsiteY1580" fmla="*/ 1192838 h 1788673"/>
              <a:gd name="connsiteX1581" fmla="*/ 1753702 w 5027214"/>
              <a:gd name="connsiteY1581" fmla="*/ 1198727 h 1788673"/>
              <a:gd name="connsiteX1582" fmla="*/ 1748098 w 5027214"/>
              <a:gd name="connsiteY1582" fmla="*/ 1192763 h 1788673"/>
              <a:gd name="connsiteX1583" fmla="*/ 1752072 w 5027214"/>
              <a:gd name="connsiteY1583" fmla="*/ 1189035 h 1788673"/>
              <a:gd name="connsiteX1584" fmla="*/ 1086284 w 5027214"/>
              <a:gd name="connsiteY1584" fmla="*/ 1188924 h 1788673"/>
              <a:gd name="connsiteX1585" fmla="*/ 1093448 w 5027214"/>
              <a:gd name="connsiteY1585" fmla="*/ 1210127 h 1788673"/>
              <a:gd name="connsiteX1586" fmla="*/ 1115747 w 5027214"/>
              <a:gd name="connsiteY1586" fmla="*/ 1233642 h 1788673"/>
              <a:gd name="connsiteX1587" fmla="*/ 1230509 w 5027214"/>
              <a:gd name="connsiteY1587" fmla="*/ 1362791 h 1788673"/>
              <a:gd name="connsiteX1588" fmla="*/ 1255079 w 5027214"/>
              <a:gd name="connsiteY1588" fmla="*/ 1381435 h 1788673"/>
              <a:gd name="connsiteX1589" fmla="*/ 1275088 w 5027214"/>
              <a:gd name="connsiteY1589" fmla="*/ 1404171 h 1788673"/>
              <a:gd name="connsiteX1590" fmla="*/ 1274949 w 5027214"/>
              <a:gd name="connsiteY1590" fmla="*/ 1404167 h 1788673"/>
              <a:gd name="connsiteX1591" fmla="*/ 1275178 w 5027214"/>
              <a:gd name="connsiteY1591" fmla="*/ 1404274 h 1788673"/>
              <a:gd name="connsiteX1592" fmla="*/ 1275088 w 5027214"/>
              <a:gd name="connsiteY1592" fmla="*/ 1404171 h 1788673"/>
              <a:gd name="connsiteX1593" fmla="*/ 1280733 w 5027214"/>
              <a:gd name="connsiteY1593" fmla="*/ 1404351 h 1788673"/>
              <a:gd name="connsiteX1594" fmla="*/ 1331004 w 5027214"/>
              <a:gd name="connsiteY1594" fmla="*/ 1447609 h 1788673"/>
              <a:gd name="connsiteX1595" fmla="*/ 1374220 w 5027214"/>
              <a:gd name="connsiteY1595" fmla="*/ 1473622 h 1788673"/>
              <a:gd name="connsiteX1596" fmla="*/ 1086284 w 5027214"/>
              <a:gd name="connsiteY1596" fmla="*/ 1188924 h 1788673"/>
              <a:gd name="connsiteX1597" fmla="*/ 3337742 w 5027214"/>
              <a:gd name="connsiteY1597" fmla="*/ 1183265 h 1788673"/>
              <a:gd name="connsiteX1598" fmla="*/ 3343465 w 5027214"/>
              <a:gd name="connsiteY1598" fmla="*/ 1185375 h 1788673"/>
              <a:gd name="connsiteX1599" fmla="*/ 3323928 w 5027214"/>
              <a:gd name="connsiteY1599" fmla="*/ 1203896 h 1788673"/>
              <a:gd name="connsiteX1600" fmla="*/ 3322119 w 5027214"/>
              <a:gd name="connsiteY1600" fmla="*/ 1199983 h 1788673"/>
              <a:gd name="connsiteX1601" fmla="*/ 3337742 w 5027214"/>
              <a:gd name="connsiteY1601" fmla="*/ 1183265 h 1788673"/>
              <a:gd name="connsiteX1602" fmla="*/ 909113 w 5027214"/>
              <a:gd name="connsiteY1602" fmla="*/ 1182221 h 1788673"/>
              <a:gd name="connsiteX1603" fmla="*/ 958896 w 5027214"/>
              <a:gd name="connsiteY1603" fmla="*/ 1244508 h 1788673"/>
              <a:gd name="connsiteX1604" fmla="*/ 979505 w 5027214"/>
              <a:gd name="connsiteY1604" fmla="*/ 1260258 h 1788673"/>
              <a:gd name="connsiteX1605" fmla="*/ 979398 w 5027214"/>
              <a:gd name="connsiteY1605" fmla="*/ 1260488 h 1788673"/>
              <a:gd name="connsiteX1606" fmla="*/ 938597 w 5027214"/>
              <a:gd name="connsiteY1606" fmla="*/ 1215506 h 1788673"/>
              <a:gd name="connsiteX1607" fmla="*/ 909113 w 5027214"/>
              <a:gd name="connsiteY1607" fmla="*/ 1182221 h 1788673"/>
              <a:gd name="connsiteX1608" fmla="*/ 1006409 w 5027214"/>
              <a:gd name="connsiteY1608" fmla="*/ 1180982 h 1788673"/>
              <a:gd name="connsiteX1609" fmla="*/ 1006301 w 5027214"/>
              <a:gd name="connsiteY1609" fmla="*/ 1181211 h 1788673"/>
              <a:gd name="connsiteX1610" fmla="*/ 1006571 w 5027214"/>
              <a:gd name="connsiteY1610" fmla="*/ 1181287 h 1788673"/>
              <a:gd name="connsiteX1611" fmla="*/ 1013704 w 5027214"/>
              <a:gd name="connsiteY1611" fmla="*/ 1194710 h 1788673"/>
              <a:gd name="connsiteX1612" fmla="*/ 1013954 w 5027214"/>
              <a:gd name="connsiteY1612" fmla="*/ 1183384 h 1788673"/>
              <a:gd name="connsiteX1613" fmla="*/ 1006571 w 5027214"/>
              <a:gd name="connsiteY1613" fmla="*/ 1181287 h 1788673"/>
              <a:gd name="connsiteX1614" fmla="*/ 991044 w 5027214"/>
              <a:gd name="connsiteY1614" fmla="*/ 1178562 h 1788673"/>
              <a:gd name="connsiteX1615" fmla="*/ 994484 w 5027214"/>
              <a:gd name="connsiteY1615" fmla="*/ 1192167 h 1788673"/>
              <a:gd name="connsiteX1616" fmla="*/ 991044 w 5027214"/>
              <a:gd name="connsiteY1616" fmla="*/ 1178562 h 1788673"/>
              <a:gd name="connsiteX1617" fmla="*/ 3366798 w 5027214"/>
              <a:gd name="connsiteY1617" fmla="*/ 1168906 h 1788673"/>
              <a:gd name="connsiteX1618" fmla="*/ 3349309 w 5027214"/>
              <a:gd name="connsiteY1618" fmla="*/ 1183636 h 1788673"/>
              <a:gd name="connsiteX1619" fmla="*/ 3366798 w 5027214"/>
              <a:gd name="connsiteY1619" fmla="*/ 1168906 h 1788673"/>
              <a:gd name="connsiteX1620" fmla="*/ 2865455 w 5027214"/>
              <a:gd name="connsiteY1620" fmla="*/ 1162028 h 1788673"/>
              <a:gd name="connsiteX1621" fmla="*/ 2826804 w 5027214"/>
              <a:gd name="connsiteY1621" fmla="*/ 1246711 h 1788673"/>
              <a:gd name="connsiteX1622" fmla="*/ 2827035 w 5027214"/>
              <a:gd name="connsiteY1622" fmla="*/ 1246818 h 1788673"/>
              <a:gd name="connsiteX1623" fmla="*/ 2812931 w 5027214"/>
              <a:gd name="connsiteY1623" fmla="*/ 1269268 h 1788673"/>
              <a:gd name="connsiteX1624" fmla="*/ 2865455 w 5027214"/>
              <a:gd name="connsiteY1624" fmla="*/ 1162028 h 1788673"/>
              <a:gd name="connsiteX1625" fmla="*/ 2323687 w 5027214"/>
              <a:gd name="connsiteY1625" fmla="*/ 1156116 h 1788673"/>
              <a:gd name="connsiteX1626" fmla="*/ 2317594 w 5027214"/>
              <a:gd name="connsiteY1626" fmla="*/ 1169183 h 1788673"/>
              <a:gd name="connsiteX1627" fmla="*/ 2323687 w 5027214"/>
              <a:gd name="connsiteY1627" fmla="*/ 1156116 h 1788673"/>
              <a:gd name="connsiteX1628" fmla="*/ 1585778 w 5027214"/>
              <a:gd name="connsiteY1628" fmla="*/ 1145819 h 1788673"/>
              <a:gd name="connsiteX1629" fmla="*/ 1675767 w 5027214"/>
              <a:gd name="connsiteY1629" fmla="*/ 1272346 h 1788673"/>
              <a:gd name="connsiteX1630" fmla="*/ 1659859 w 5027214"/>
              <a:gd name="connsiteY1630" fmla="*/ 1226134 h 1788673"/>
              <a:gd name="connsiteX1631" fmla="*/ 1686808 w 5027214"/>
              <a:gd name="connsiteY1631" fmla="*/ 1282239 h 1788673"/>
              <a:gd name="connsiteX1632" fmla="*/ 1679215 w 5027214"/>
              <a:gd name="connsiteY1632" fmla="*/ 1278140 h 1788673"/>
              <a:gd name="connsiteX1633" fmla="*/ 1688019 w 5027214"/>
              <a:gd name="connsiteY1633" fmla="*/ 1301224 h 1788673"/>
              <a:gd name="connsiteX1634" fmla="*/ 1662113 w 5027214"/>
              <a:gd name="connsiteY1634" fmla="*/ 1266258 h 1788673"/>
              <a:gd name="connsiteX1635" fmla="*/ 1629322 w 5027214"/>
              <a:gd name="connsiteY1635" fmla="*/ 1211895 h 1788673"/>
              <a:gd name="connsiteX1636" fmla="*/ 1601838 w 5027214"/>
              <a:gd name="connsiteY1636" fmla="*/ 1173122 h 1788673"/>
              <a:gd name="connsiteX1637" fmla="*/ 1590929 w 5027214"/>
              <a:gd name="connsiteY1637" fmla="*/ 1155756 h 1788673"/>
              <a:gd name="connsiteX1638" fmla="*/ 1591265 w 5027214"/>
              <a:gd name="connsiteY1638" fmla="*/ 1155633 h 1788673"/>
              <a:gd name="connsiteX1639" fmla="*/ 1585778 w 5027214"/>
              <a:gd name="connsiteY1639" fmla="*/ 1145819 h 1788673"/>
              <a:gd name="connsiteX1640" fmla="*/ 1034085 w 5027214"/>
              <a:gd name="connsiteY1640" fmla="*/ 1145605 h 1788673"/>
              <a:gd name="connsiteX1641" fmla="*/ 1067354 w 5027214"/>
              <a:gd name="connsiteY1641" fmla="*/ 1184562 h 1788673"/>
              <a:gd name="connsiteX1642" fmla="*/ 1052951 w 5027214"/>
              <a:gd name="connsiteY1642" fmla="*/ 1158274 h 1788673"/>
              <a:gd name="connsiteX1643" fmla="*/ 1034085 w 5027214"/>
              <a:gd name="connsiteY1643" fmla="*/ 1145605 h 1788673"/>
              <a:gd name="connsiteX1644" fmla="*/ 974780 w 5027214"/>
              <a:gd name="connsiteY1644" fmla="*/ 1143906 h 1788673"/>
              <a:gd name="connsiteX1645" fmla="*/ 983761 w 5027214"/>
              <a:gd name="connsiteY1645" fmla="*/ 1161211 h 1788673"/>
              <a:gd name="connsiteX1646" fmla="*/ 984071 w 5027214"/>
              <a:gd name="connsiteY1646" fmla="*/ 1147960 h 1788673"/>
              <a:gd name="connsiteX1647" fmla="*/ 974780 w 5027214"/>
              <a:gd name="connsiteY1647" fmla="*/ 1143906 h 1788673"/>
              <a:gd name="connsiteX1648" fmla="*/ 2328080 w 5027214"/>
              <a:gd name="connsiteY1648" fmla="*/ 1138907 h 1788673"/>
              <a:gd name="connsiteX1649" fmla="*/ 2323926 w 5027214"/>
              <a:gd name="connsiteY1649" fmla="*/ 1148414 h 1788673"/>
              <a:gd name="connsiteX1650" fmla="*/ 2328080 w 5027214"/>
              <a:gd name="connsiteY1650" fmla="*/ 1138907 h 1788673"/>
              <a:gd name="connsiteX1651" fmla="*/ 2879341 w 5027214"/>
              <a:gd name="connsiteY1651" fmla="*/ 1135850 h 1788673"/>
              <a:gd name="connsiteX1652" fmla="*/ 2875246 w 5027214"/>
              <a:gd name="connsiteY1652" fmla="*/ 1143428 h 1788673"/>
              <a:gd name="connsiteX1653" fmla="*/ 2879341 w 5027214"/>
              <a:gd name="connsiteY1653" fmla="*/ 1135850 h 1788673"/>
              <a:gd name="connsiteX1654" fmla="*/ 3434804 w 5027214"/>
              <a:gd name="connsiteY1654" fmla="*/ 1129170 h 1788673"/>
              <a:gd name="connsiteX1655" fmla="*/ 3428653 w 5027214"/>
              <a:gd name="connsiteY1655" fmla="*/ 1144163 h 1788673"/>
              <a:gd name="connsiteX1656" fmla="*/ 3401581 w 5027214"/>
              <a:gd name="connsiteY1656" fmla="*/ 1156658 h 1788673"/>
              <a:gd name="connsiteX1657" fmla="*/ 3382353 w 5027214"/>
              <a:gd name="connsiteY1657" fmla="*/ 1161925 h 1788673"/>
              <a:gd name="connsiteX1658" fmla="*/ 3434804 w 5027214"/>
              <a:gd name="connsiteY1658" fmla="*/ 1129170 h 1788673"/>
              <a:gd name="connsiteX1659" fmla="*/ 1488510 w 5027214"/>
              <a:gd name="connsiteY1659" fmla="*/ 1127815 h 1788673"/>
              <a:gd name="connsiteX1660" fmla="*/ 1488634 w 5027214"/>
              <a:gd name="connsiteY1660" fmla="*/ 1128150 h 1788673"/>
              <a:gd name="connsiteX1661" fmla="*/ 1554885 w 5027214"/>
              <a:gd name="connsiteY1661" fmla="*/ 1212072 h 1788673"/>
              <a:gd name="connsiteX1662" fmla="*/ 1657341 w 5027214"/>
              <a:gd name="connsiteY1662" fmla="*/ 1371206 h 1788673"/>
              <a:gd name="connsiteX1663" fmla="*/ 1649509 w 5027214"/>
              <a:gd name="connsiteY1663" fmla="*/ 1374812 h 1788673"/>
              <a:gd name="connsiteX1664" fmla="*/ 1654878 w 5027214"/>
              <a:gd name="connsiteY1664" fmla="*/ 1388477 h 1788673"/>
              <a:gd name="connsiteX1665" fmla="*/ 1657104 w 5027214"/>
              <a:gd name="connsiteY1665" fmla="*/ 1378910 h 1788673"/>
              <a:gd name="connsiteX1666" fmla="*/ 1704482 w 5027214"/>
              <a:gd name="connsiteY1666" fmla="*/ 1456542 h 1788673"/>
              <a:gd name="connsiteX1667" fmla="*/ 1693322 w 5027214"/>
              <a:gd name="connsiteY1667" fmla="*/ 1450502 h 1788673"/>
              <a:gd name="connsiteX1668" fmla="*/ 1718382 w 5027214"/>
              <a:gd name="connsiteY1668" fmla="*/ 1516053 h 1788673"/>
              <a:gd name="connsiteX1669" fmla="*/ 1732600 w 5027214"/>
              <a:gd name="connsiteY1669" fmla="*/ 1554499 h 1788673"/>
              <a:gd name="connsiteX1670" fmla="*/ 1712599 w 5027214"/>
              <a:gd name="connsiteY1670" fmla="*/ 1515866 h 1788673"/>
              <a:gd name="connsiteX1671" fmla="*/ 1707229 w 5027214"/>
              <a:gd name="connsiteY1671" fmla="*/ 1502200 h 1788673"/>
              <a:gd name="connsiteX1672" fmla="*/ 1669382 w 5027214"/>
              <a:gd name="connsiteY1672" fmla="*/ 1420918 h 1788673"/>
              <a:gd name="connsiteX1673" fmla="*/ 1504598 w 5027214"/>
              <a:gd name="connsiteY1673" fmla="*/ 1168249 h 1788673"/>
              <a:gd name="connsiteX1674" fmla="*/ 1508394 w 5027214"/>
              <a:gd name="connsiteY1674" fmla="*/ 1170297 h 1788673"/>
              <a:gd name="connsiteX1675" fmla="*/ 1488510 w 5027214"/>
              <a:gd name="connsiteY1675" fmla="*/ 1127815 h 1788673"/>
              <a:gd name="connsiteX1676" fmla="*/ 1341780 w 5027214"/>
              <a:gd name="connsiteY1676" fmla="*/ 1127770 h 1788673"/>
              <a:gd name="connsiteX1677" fmla="*/ 1360400 w 5027214"/>
              <a:gd name="connsiteY1677" fmla="*/ 1145383 h 1788673"/>
              <a:gd name="connsiteX1678" fmla="*/ 1397835 w 5027214"/>
              <a:gd name="connsiteY1678" fmla="*/ 1171211 h 1788673"/>
              <a:gd name="connsiteX1679" fmla="*/ 1469986 w 5027214"/>
              <a:gd name="connsiteY1679" fmla="*/ 1251465 h 1788673"/>
              <a:gd name="connsiteX1680" fmla="*/ 1499107 w 5027214"/>
              <a:gd name="connsiteY1680" fmla="*/ 1285454 h 1788673"/>
              <a:gd name="connsiteX1681" fmla="*/ 1525314 w 5027214"/>
              <a:gd name="connsiteY1681" fmla="*/ 1321641 h 1788673"/>
              <a:gd name="connsiteX1682" fmla="*/ 1538284 w 5027214"/>
              <a:gd name="connsiteY1682" fmla="*/ 1331596 h 1788673"/>
              <a:gd name="connsiteX1683" fmla="*/ 1556017 w 5027214"/>
              <a:gd name="connsiteY1683" fmla="*/ 1359488 h 1788673"/>
              <a:gd name="connsiteX1684" fmla="*/ 1558182 w 5027214"/>
              <a:gd name="connsiteY1684" fmla="*/ 1371903 h 1788673"/>
              <a:gd name="connsiteX1685" fmla="*/ 1511005 w 5027214"/>
              <a:gd name="connsiteY1685" fmla="*/ 1310293 h 1788673"/>
              <a:gd name="connsiteX1686" fmla="*/ 1458590 w 5027214"/>
              <a:gd name="connsiteY1686" fmla="*/ 1253128 h 1788673"/>
              <a:gd name="connsiteX1687" fmla="*/ 1341780 w 5027214"/>
              <a:gd name="connsiteY1687" fmla="*/ 1127770 h 1788673"/>
              <a:gd name="connsiteX1688" fmla="*/ 956157 w 5027214"/>
              <a:gd name="connsiteY1688" fmla="*/ 1126292 h 1788673"/>
              <a:gd name="connsiteX1689" fmla="*/ 963573 w 5027214"/>
              <a:gd name="connsiteY1689" fmla="*/ 1136168 h 1788673"/>
              <a:gd name="connsiteX1690" fmla="*/ 961815 w 5027214"/>
              <a:gd name="connsiteY1690" fmla="*/ 1129522 h 1788673"/>
              <a:gd name="connsiteX1691" fmla="*/ 956157 w 5027214"/>
              <a:gd name="connsiteY1691" fmla="*/ 1126292 h 1788673"/>
              <a:gd name="connsiteX1692" fmla="*/ 1417942 w 5027214"/>
              <a:gd name="connsiteY1692" fmla="*/ 1124490 h 1788673"/>
              <a:gd name="connsiteX1693" fmla="*/ 1430776 w 5027214"/>
              <a:gd name="connsiteY1693" fmla="*/ 1131286 h 1788673"/>
              <a:gd name="connsiteX1694" fmla="*/ 1462598 w 5027214"/>
              <a:gd name="connsiteY1694" fmla="*/ 1169595 h 1788673"/>
              <a:gd name="connsiteX1695" fmla="*/ 1462420 w 5027214"/>
              <a:gd name="connsiteY1695" fmla="*/ 1175372 h 1788673"/>
              <a:gd name="connsiteX1696" fmla="*/ 1488515 w 5027214"/>
              <a:gd name="connsiteY1696" fmla="*/ 1200938 h 1788673"/>
              <a:gd name="connsiteX1697" fmla="*/ 1499306 w 5027214"/>
              <a:gd name="connsiteY1697" fmla="*/ 1222158 h 1788673"/>
              <a:gd name="connsiteX1698" fmla="*/ 1516118 w 5027214"/>
              <a:gd name="connsiteY1698" fmla="*/ 1235857 h 1788673"/>
              <a:gd name="connsiteX1699" fmla="*/ 1515881 w 5027214"/>
              <a:gd name="connsiteY1699" fmla="*/ 1243562 h 1788673"/>
              <a:gd name="connsiteX1700" fmla="*/ 1593138 w 5027214"/>
              <a:gd name="connsiteY1700" fmla="*/ 1352430 h 1788673"/>
              <a:gd name="connsiteX1701" fmla="*/ 1602370 w 5027214"/>
              <a:gd name="connsiteY1701" fmla="*/ 1358410 h 1788673"/>
              <a:gd name="connsiteX1702" fmla="*/ 1664086 w 5027214"/>
              <a:gd name="connsiteY1702" fmla="*/ 1470637 h 1788673"/>
              <a:gd name="connsiteX1703" fmla="*/ 1631293 w 5027214"/>
              <a:gd name="connsiteY1703" fmla="*/ 1416273 h 1788673"/>
              <a:gd name="connsiteX1704" fmla="*/ 1620193 w 5027214"/>
              <a:gd name="connsiteY1704" fmla="*/ 1408306 h 1788673"/>
              <a:gd name="connsiteX1705" fmla="*/ 1620087 w 5027214"/>
              <a:gd name="connsiteY1705" fmla="*/ 1408537 h 1788673"/>
              <a:gd name="connsiteX1706" fmla="*/ 1508348 w 5027214"/>
              <a:gd name="connsiteY1706" fmla="*/ 1237536 h 1788673"/>
              <a:gd name="connsiteX1707" fmla="*/ 1417942 w 5027214"/>
              <a:gd name="connsiteY1707" fmla="*/ 1124490 h 1788673"/>
              <a:gd name="connsiteX1708" fmla="*/ 2162277 w 5027214"/>
              <a:gd name="connsiteY1708" fmla="*/ 1124057 h 1788673"/>
              <a:gd name="connsiteX1709" fmla="*/ 2162591 w 5027214"/>
              <a:gd name="connsiteY1709" fmla="*/ 1124534 h 1788673"/>
              <a:gd name="connsiteX1710" fmla="*/ 2162253 w 5027214"/>
              <a:gd name="connsiteY1710" fmla="*/ 1124657 h 1788673"/>
              <a:gd name="connsiteX1711" fmla="*/ 1708311 w 5027214"/>
              <a:gd name="connsiteY1711" fmla="*/ 1119229 h 1788673"/>
              <a:gd name="connsiteX1712" fmla="*/ 1722811 w 5027214"/>
              <a:gd name="connsiteY1712" fmla="*/ 1130246 h 1788673"/>
              <a:gd name="connsiteX1713" fmla="*/ 1728325 w 5027214"/>
              <a:gd name="connsiteY1713" fmla="*/ 1154238 h 1788673"/>
              <a:gd name="connsiteX1714" fmla="*/ 1708311 w 5027214"/>
              <a:gd name="connsiteY1714" fmla="*/ 1119229 h 1788673"/>
              <a:gd name="connsiteX1715" fmla="*/ 2479456 w 5027214"/>
              <a:gd name="connsiteY1715" fmla="*/ 1114603 h 1788673"/>
              <a:gd name="connsiteX1716" fmla="*/ 2436699 w 5027214"/>
              <a:gd name="connsiteY1716" fmla="*/ 1210490 h 1788673"/>
              <a:gd name="connsiteX1717" fmla="*/ 2432796 w 5027214"/>
              <a:gd name="connsiteY1717" fmla="*/ 1208670 h 1788673"/>
              <a:gd name="connsiteX1718" fmla="*/ 2432903 w 5027214"/>
              <a:gd name="connsiteY1718" fmla="*/ 1208440 h 1788673"/>
              <a:gd name="connsiteX1719" fmla="*/ 2447316 w 5027214"/>
              <a:gd name="connsiteY1719" fmla="*/ 1172738 h 1788673"/>
              <a:gd name="connsiteX1720" fmla="*/ 2467091 w 5027214"/>
              <a:gd name="connsiteY1720" fmla="*/ 1146515 h 1788673"/>
              <a:gd name="connsiteX1721" fmla="*/ 2479456 w 5027214"/>
              <a:gd name="connsiteY1721" fmla="*/ 1114603 h 1788673"/>
              <a:gd name="connsiteX1722" fmla="*/ 2891514 w 5027214"/>
              <a:gd name="connsiteY1722" fmla="*/ 1113338 h 1788673"/>
              <a:gd name="connsiteX1723" fmla="*/ 2885182 w 5027214"/>
              <a:gd name="connsiteY1723" fmla="*/ 1134107 h 1788673"/>
              <a:gd name="connsiteX1724" fmla="*/ 2891514 w 5027214"/>
              <a:gd name="connsiteY1724" fmla="*/ 1113338 h 1788673"/>
              <a:gd name="connsiteX1725" fmla="*/ 1516050 w 5027214"/>
              <a:gd name="connsiteY1725" fmla="*/ 1107722 h 1788673"/>
              <a:gd name="connsiteX1726" fmla="*/ 1515800 w 5027214"/>
              <a:gd name="connsiteY1726" fmla="*/ 1119049 h 1788673"/>
              <a:gd name="connsiteX1727" fmla="*/ 1523453 w 5027214"/>
              <a:gd name="connsiteY1727" fmla="*/ 1121221 h 1788673"/>
              <a:gd name="connsiteX1728" fmla="*/ 1560219 w 5027214"/>
              <a:gd name="connsiteY1728" fmla="*/ 1171857 h 1788673"/>
              <a:gd name="connsiteX1729" fmla="*/ 1574866 w 5027214"/>
              <a:gd name="connsiteY1729" fmla="*/ 1193199 h 1788673"/>
              <a:gd name="connsiteX1730" fmla="*/ 1577031 w 5027214"/>
              <a:gd name="connsiteY1730" fmla="*/ 1185557 h 1788673"/>
              <a:gd name="connsiteX1731" fmla="*/ 1619033 w 5027214"/>
              <a:gd name="connsiteY1731" fmla="*/ 1257334 h 1788673"/>
              <a:gd name="connsiteX1732" fmla="*/ 1624818 w 5027214"/>
              <a:gd name="connsiteY1732" fmla="*/ 1257519 h 1788673"/>
              <a:gd name="connsiteX1733" fmla="*/ 1610529 w 5027214"/>
              <a:gd name="connsiteY1733" fmla="*/ 1224621 h 1788673"/>
              <a:gd name="connsiteX1734" fmla="*/ 1586659 w 5027214"/>
              <a:gd name="connsiteY1734" fmla="*/ 1189488 h 1788673"/>
              <a:gd name="connsiteX1735" fmla="*/ 1586897 w 5027214"/>
              <a:gd name="connsiteY1735" fmla="*/ 1181785 h 1788673"/>
              <a:gd name="connsiteX1736" fmla="*/ 1581232 w 5027214"/>
              <a:gd name="connsiteY1736" fmla="*/ 1177748 h 1788673"/>
              <a:gd name="connsiteX1737" fmla="*/ 1579125 w 5027214"/>
              <a:gd name="connsiteY1737" fmla="*/ 1183464 h 1788673"/>
              <a:gd name="connsiteX1738" fmla="*/ 1581422 w 5027214"/>
              <a:gd name="connsiteY1738" fmla="*/ 1168346 h 1788673"/>
              <a:gd name="connsiteX1739" fmla="*/ 1589033 w 5027214"/>
              <a:gd name="connsiteY1739" fmla="*/ 1175629 h 1788673"/>
              <a:gd name="connsiteX1740" fmla="*/ 1594260 w 5027214"/>
              <a:gd name="connsiteY1740" fmla="*/ 1185776 h 1788673"/>
              <a:gd name="connsiteX1741" fmla="*/ 1619808 w 5027214"/>
              <a:gd name="connsiteY1741" fmla="*/ 1232298 h 1788673"/>
              <a:gd name="connsiteX1742" fmla="*/ 1667245 w 5027214"/>
              <a:gd name="connsiteY1742" fmla="*/ 1308004 h 1788673"/>
              <a:gd name="connsiteX1743" fmla="*/ 1719741 w 5027214"/>
              <a:gd name="connsiteY1743" fmla="*/ 1410630 h 1788673"/>
              <a:gd name="connsiteX1744" fmla="*/ 1726439 w 5027214"/>
              <a:gd name="connsiteY1744" fmla="*/ 1439428 h 1788673"/>
              <a:gd name="connsiteX1745" fmla="*/ 1772781 w 5027214"/>
              <a:gd name="connsiteY1745" fmla="*/ 1557046 h 1788673"/>
              <a:gd name="connsiteX1746" fmla="*/ 1766939 w 5027214"/>
              <a:gd name="connsiteY1746" fmla="*/ 1558788 h 1788673"/>
              <a:gd name="connsiteX1747" fmla="*/ 1585703 w 5027214"/>
              <a:gd name="connsiteY1747" fmla="*/ 1216115 h 1788673"/>
              <a:gd name="connsiteX1748" fmla="*/ 1585490 w 5027214"/>
              <a:gd name="connsiteY1748" fmla="*/ 1216573 h 1788673"/>
              <a:gd name="connsiteX1749" fmla="*/ 1506113 w 5027214"/>
              <a:gd name="connsiteY1749" fmla="*/ 1117041 h 1788673"/>
              <a:gd name="connsiteX1750" fmla="*/ 1516050 w 5027214"/>
              <a:gd name="connsiteY1750" fmla="*/ 1107722 h 1788673"/>
              <a:gd name="connsiteX1751" fmla="*/ 939295 w 5027214"/>
              <a:gd name="connsiteY1751" fmla="*/ 1106707 h 1788673"/>
              <a:gd name="connsiteX1752" fmla="*/ 939522 w 5027214"/>
              <a:gd name="connsiteY1752" fmla="*/ 1106875 h 1788673"/>
              <a:gd name="connsiteX1753" fmla="*/ 939227 w 5027214"/>
              <a:gd name="connsiteY1753" fmla="*/ 1116443 h 1788673"/>
              <a:gd name="connsiteX1754" fmla="*/ 950386 w 5027214"/>
              <a:gd name="connsiteY1754" fmla="*/ 1122484 h 1788673"/>
              <a:gd name="connsiteX1755" fmla="*/ 951189 w 5027214"/>
              <a:gd name="connsiteY1755" fmla="*/ 1117241 h 1788673"/>
              <a:gd name="connsiteX1756" fmla="*/ 946828 w 5027214"/>
              <a:gd name="connsiteY1756" fmla="*/ 1112731 h 1788673"/>
              <a:gd name="connsiteX1757" fmla="*/ 942854 w 5027214"/>
              <a:gd name="connsiteY1757" fmla="*/ 1116459 h 1788673"/>
              <a:gd name="connsiteX1758" fmla="*/ 944402 w 5027214"/>
              <a:gd name="connsiteY1758" fmla="*/ 1110518 h 1788673"/>
              <a:gd name="connsiteX1759" fmla="*/ 939522 w 5027214"/>
              <a:gd name="connsiteY1759" fmla="*/ 1106875 h 1788673"/>
              <a:gd name="connsiteX1760" fmla="*/ 939524 w 5027214"/>
              <a:gd name="connsiteY1760" fmla="*/ 1106813 h 1788673"/>
              <a:gd name="connsiteX1761" fmla="*/ 1403621 w 5027214"/>
              <a:gd name="connsiteY1761" fmla="*/ 1106648 h 1788673"/>
              <a:gd name="connsiteX1762" fmla="*/ 1411558 w 5027214"/>
              <a:gd name="connsiteY1762" fmla="*/ 1109408 h 1788673"/>
              <a:gd name="connsiteX1763" fmla="*/ 1416529 w 5027214"/>
              <a:gd name="connsiteY1763" fmla="*/ 1118528 h 1788673"/>
              <a:gd name="connsiteX1764" fmla="*/ 1403621 w 5027214"/>
              <a:gd name="connsiteY1764" fmla="*/ 1106648 h 1788673"/>
              <a:gd name="connsiteX1765" fmla="*/ 2010162 w 5027214"/>
              <a:gd name="connsiteY1765" fmla="*/ 1103135 h 1788673"/>
              <a:gd name="connsiteX1766" fmla="*/ 2011722 w 5027214"/>
              <a:gd name="connsiteY1766" fmla="*/ 1118375 h 1788673"/>
              <a:gd name="connsiteX1767" fmla="*/ 2006247 w 5027214"/>
              <a:gd name="connsiteY1767" fmla="*/ 1104937 h 1788673"/>
              <a:gd name="connsiteX1768" fmla="*/ 2010162 w 5027214"/>
              <a:gd name="connsiteY1768" fmla="*/ 1103135 h 1788673"/>
              <a:gd name="connsiteX1769" fmla="*/ 1241339 w 5027214"/>
              <a:gd name="connsiteY1769" fmla="*/ 1101586 h 1788673"/>
              <a:gd name="connsiteX1770" fmla="*/ 1323071 w 5027214"/>
              <a:gd name="connsiteY1770" fmla="*/ 1184074 h 1788673"/>
              <a:gd name="connsiteX1771" fmla="*/ 1327046 w 5027214"/>
              <a:gd name="connsiteY1771" fmla="*/ 1180346 h 1788673"/>
              <a:gd name="connsiteX1772" fmla="*/ 1412516 w 5027214"/>
              <a:gd name="connsiteY1772" fmla="*/ 1266810 h 1788673"/>
              <a:gd name="connsiteX1773" fmla="*/ 1470141 w 5027214"/>
              <a:gd name="connsiteY1773" fmla="*/ 1321869 h 1788673"/>
              <a:gd name="connsiteX1774" fmla="*/ 1382200 w 5027214"/>
              <a:gd name="connsiteY1774" fmla="*/ 1191551 h 1788673"/>
              <a:gd name="connsiteX1775" fmla="*/ 1588517 w 5027214"/>
              <a:gd name="connsiteY1775" fmla="*/ 1454657 h 1788673"/>
              <a:gd name="connsiteX1776" fmla="*/ 1627450 w 5027214"/>
              <a:gd name="connsiteY1776" fmla="*/ 1497651 h 1788673"/>
              <a:gd name="connsiteX1777" fmla="*/ 1629009 w 5027214"/>
              <a:gd name="connsiteY1777" fmla="*/ 1512892 h 1788673"/>
              <a:gd name="connsiteX1778" fmla="*/ 1608758 w 5027214"/>
              <a:gd name="connsiteY1778" fmla="*/ 1485585 h 1788673"/>
              <a:gd name="connsiteX1779" fmla="*/ 1608543 w 5027214"/>
              <a:gd name="connsiteY1779" fmla="*/ 1486043 h 1788673"/>
              <a:gd name="connsiteX1780" fmla="*/ 1547372 w 5027214"/>
              <a:gd name="connsiteY1780" fmla="*/ 1417608 h 1788673"/>
              <a:gd name="connsiteX1781" fmla="*/ 1501492 w 5027214"/>
              <a:gd name="connsiteY1781" fmla="*/ 1357141 h 1788673"/>
              <a:gd name="connsiteX1782" fmla="*/ 1499506 w 5027214"/>
              <a:gd name="connsiteY1782" fmla="*/ 1359006 h 1788673"/>
              <a:gd name="connsiteX1783" fmla="*/ 1419641 w 5027214"/>
              <a:gd name="connsiteY1783" fmla="*/ 1278506 h 1788673"/>
              <a:gd name="connsiteX1784" fmla="*/ 1406792 w 5027214"/>
              <a:gd name="connsiteY1784" fmla="*/ 1264699 h 1788673"/>
              <a:gd name="connsiteX1785" fmla="*/ 1395283 w 5027214"/>
              <a:gd name="connsiteY1785" fmla="*/ 1262402 h 1788673"/>
              <a:gd name="connsiteX1786" fmla="*/ 1347060 w 5027214"/>
              <a:gd name="connsiteY1786" fmla="*/ 1215355 h 1788673"/>
              <a:gd name="connsiteX1787" fmla="*/ 1345370 w 5027214"/>
              <a:gd name="connsiteY1787" fmla="*/ 1207589 h 1788673"/>
              <a:gd name="connsiteX1788" fmla="*/ 1317168 w 5027214"/>
              <a:gd name="connsiteY1788" fmla="*/ 1187741 h 1788673"/>
              <a:gd name="connsiteX1789" fmla="*/ 1317347 w 5027214"/>
              <a:gd name="connsiteY1789" fmla="*/ 1181963 h 1788673"/>
              <a:gd name="connsiteX1790" fmla="*/ 1284008 w 5027214"/>
              <a:gd name="connsiteY1790" fmla="*/ 1148555 h 1788673"/>
              <a:gd name="connsiteX1791" fmla="*/ 1255805 w 5027214"/>
              <a:gd name="connsiteY1791" fmla="*/ 1128706 h 1788673"/>
              <a:gd name="connsiteX1792" fmla="*/ 1241339 w 5027214"/>
              <a:gd name="connsiteY1792" fmla="*/ 1101586 h 1788673"/>
              <a:gd name="connsiteX1793" fmla="*/ 2435712 w 5027214"/>
              <a:gd name="connsiteY1793" fmla="*/ 1098112 h 1788673"/>
              <a:gd name="connsiteX1794" fmla="*/ 2415686 w 5027214"/>
              <a:gd name="connsiteY1794" fmla="*/ 1135661 h 1788673"/>
              <a:gd name="connsiteX1795" fmla="*/ 2342968 w 5027214"/>
              <a:gd name="connsiteY1795" fmla="*/ 1278418 h 1788673"/>
              <a:gd name="connsiteX1796" fmla="*/ 2328200 w 5027214"/>
              <a:gd name="connsiteY1796" fmla="*/ 1325677 h 1788673"/>
              <a:gd name="connsiteX1797" fmla="*/ 2295201 w 5027214"/>
              <a:gd name="connsiteY1797" fmla="*/ 1418019 h 1788673"/>
              <a:gd name="connsiteX1798" fmla="*/ 2303163 w 5027214"/>
              <a:gd name="connsiteY1798" fmla="*/ 1406940 h 1788673"/>
              <a:gd name="connsiteX1799" fmla="*/ 2279410 w 5027214"/>
              <a:gd name="connsiteY1799" fmla="*/ 1501640 h 1788673"/>
              <a:gd name="connsiteX1800" fmla="*/ 2299245 w 5027214"/>
              <a:gd name="connsiteY1800" fmla="*/ 1473490 h 1788673"/>
              <a:gd name="connsiteX1801" fmla="*/ 2275244 w 5027214"/>
              <a:gd name="connsiteY1801" fmla="*/ 1514768 h 1788673"/>
              <a:gd name="connsiteX1802" fmla="*/ 2258238 w 5027214"/>
              <a:gd name="connsiteY1802" fmla="*/ 1575216 h 1788673"/>
              <a:gd name="connsiteX1803" fmla="*/ 2255586 w 5027214"/>
              <a:gd name="connsiteY1803" fmla="*/ 1601888 h 1788673"/>
              <a:gd name="connsiteX1804" fmla="*/ 2229404 w 5027214"/>
              <a:gd name="connsiteY1804" fmla="*/ 1719178 h 1788673"/>
              <a:gd name="connsiteX1805" fmla="*/ 2213004 w 5027214"/>
              <a:gd name="connsiteY1805" fmla="*/ 1756746 h 1788673"/>
              <a:gd name="connsiteX1806" fmla="*/ 2211591 w 5027214"/>
              <a:gd name="connsiteY1806" fmla="*/ 1774144 h 1788673"/>
              <a:gd name="connsiteX1807" fmla="*/ 2207340 w 5027214"/>
              <a:gd name="connsiteY1807" fmla="*/ 1788673 h 1788673"/>
              <a:gd name="connsiteX1808" fmla="*/ 2198402 w 5027214"/>
              <a:gd name="connsiteY1808" fmla="*/ 1788673 h 1788673"/>
              <a:gd name="connsiteX1809" fmla="*/ 2221960 w 5027214"/>
              <a:gd name="connsiteY1809" fmla="*/ 1670773 h 1788673"/>
              <a:gd name="connsiteX1810" fmla="*/ 2260229 w 5027214"/>
              <a:gd name="connsiteY1810" fmla="*/ 1508603 h 1788673"/>
              <a:gd name="connsiteX1811" fmla="*/ 2260717 w 5027214"/>
              <a:gd name="connsiteY1811" fmla="*/ 1489573 h 1788673"/>
              <a:gd name="connsiteX1812" fmla="*/ 2266739 w 5027214"/>
              <a:gd name="connsiteY1812" fmla="*/ 1482055 h 1788673"/>
              <a:gd name="connsiteX1813" fmla="*/ 2435712 w 5027214"/>
              <a:gd name="connsiteY1813" fmla="*/ 1098112 h 1788673"/>
              <a:gd name="connsiteX1814" fmla="*/ 3544920 w 5027214"/>
              <a:gd name="connsiteY1814" fmla="*/ 1092046 h 1788673"/>
              <a:gd name="connsiteX1815" fmla="*/ 3545279 w 5027214"/>
              <a:gd name="connsiteY1815" fmla="*/ 1100865 h 1788673"/>
              <a:gd name="connsiteX1816" fmla="*/ 3545172 w 5027214"/>
              <a:gd name="connsiteY1816" fmla="*/ 1101094 h 1788673"/>
              <a:gd name="connsiteX1817" fmla="*/ 3551293 w 5027214"/>
              <a:gd name="connsiteY1817" fmla="*/ 1101157 h 1788673"/>
              <a:gd name="connsiteX1818" fmla="*/ 3544920 w 5027214"/>
              <a:gd name="connsiteY1818" fmla="*/ 1092046 h 1788673"/>
              <a:gd name="connsiteX1819" fmla="*/ 1226286 w 5027214"/>
              <a:gd name="connsiteY1819" fmla="*/ 1090102 h 1788673"/>
              <a:gd name="connsiteX1820" fmla="*/ 1233643 w 5027214"/>
              <a:gd name="connsiteY1820" fmla="*/ 1101904 h 1788673"/>
              <a:gd name="connsiteX1821" fmla="*/ 1226286 w 5027214"/>
              <a:gd name="connsiteY1821" fmla="*/ 1090102 h 1788673"/>
              <a:gd name="connsiteX1822" fmla="*/ 923227 w 5027214"/>
              <a:gd name="connsiteY1822" fmla="*/ 1087213 h 1788673"/>
              <a:gd name="connsiteX1823" fmla="*/ 922891 w 5027214"/>
              <a:gd name="connsiteY1823" fmla="*/ 1087335 h 1788673"/>
              <a:gd name="connsiteX1824" fmla="*/ 930234 w 5027214"/>
              <a:gd name="connsiteY1824" fmla="*/ 1102760 h 1788673"/>
              <a:gd name="connsiteX1825" fmla="*/ 932280 w 5027214"/>
              <a:gd name="connsiteY1825" fmla="*/ 1098970 h 1788673"/>
              <a:gd name="connsiteX1826" fmla="*/ 934208 w 5027214"/>
              <a:gd name="connsiteY1826" fmla="*/ 1099032 h 1788673"/>
              <a:gd name="connsiteX1827" fmla="*/ 929669 w 5027214"/>
              <a:gd name="connsiteY1827" fmla="*/ 1092205 h 1788673"/>
              <a:gd name="connsiteX1828" fmla="*/ 923227 w 5027214"/>
              <a:gd name="connsiteY1828" fmla="*/ 1087213 h 1788673"/>
              <a:gd name="connsiteX1829" fmla="*/ 2905735 w 5027214"/>
              <a:gd name="connsiteY1829" fmla="*/ 1087036 h 1788673"/>
              <a:gd name="connsiteX1830" fmla="*/ 2895430 w 5027214"/>
              <a:gd name="connsiteY1830" fmla="*/ 1111535 h 1788673"/>
              <a:gd name="connsiteX1831" fmla="*/ 2905735 w 5027214"/>
              <a:gd name="connsiteY1831" fmla="*/ 1087036 h 1788673"/>
              <a:gd name="connsiteX1832" fmla="*/ 1211629 w 5027214"/>
              <a:gd name="connsiteY1832" fmla="*/ 1072381 h 1788673"/>
              <a:gd name="connsiteX1833" fmla="*/ 1217121 w 5027214"/>
              <a:gd name="connsiteY1833" fmla="*/ 1076792 h 1788673"/>
              <a:gd name="connsiteX1834" fmla="*/ 1217115 w 5027214"/>
              <a:gd name="connsiteY1834" fmla="*/ 1082197 h 1788673"/>
              <a:gd name="connsiteX1835" fmla="*/ 1211629 w 5027214"/>
              <a:gd name="connsiteY1835" fmla="*/ 1072381 h 1788673"/>
              <a:gd name="connsiteX1836" fmla="*/ 1522594 w 5027214"/>
              <a:gd name="connsiteY1836" fmla="*/ 1070305 h 1788673"/>
              <a:gd name="connsiteX1837" fmla="*/ 1531708 w 5027214"/>
              <a:gd name="connsiteY1837" fmla="*/ 1080137 h 1788673"/>
              <a:gd name="connsiteX1838" fmla="*/ 1529594 w 5027214"/>
              <a:gd name="connsiteY1838" fmla="*/ 1072907 h 1788673"/>
              <a:gd name="connsiteX1839" fmla="*/ 1522594 w 5027214"/>
              <a:gd name="connsiteY1839" fmla="*/ 1070305 h 1788673"/>
              <a:gd name="connsiteX1840" fmla="*/ 2524518 w 5027214"/>
              <a:gd name="connsiteY1840" fmla="*/ 1064726 h 1788673"/>
              <a:gd name="connsiteX1841" fmla="*/ 2512153 w 5027214"/>
              <a:gd name="connsiteY1841" fmla="*/ 1096638 h 1788673"/>
              <a:gd name="connsiteX1842" fmla="*/ 2524518 w 5027214"/>
              <a:gd name="connsiteY1842" fmla="*/ 1064726 h 1788673"/>
              <a:gd name="connsiteX1843" fmla="*/ 1743544 w 5027214"/>
              <a:gd name="connsiteY1843" fmla="*/ 1059710 h 1788673"/>
              <a:gd name="connsiteX1844" fmla="*/ 1748165 w 5027214"/>
              <a:gd name="connsiteY1844" fmla="*/ 1061341 h 1788673"/>
              <a:gd name="connsiteX1845" fmla="*/ 1758716 w 5027214"/>
              <a:gd name="connsiteY1845" fmla="*/ 1090263 h 1788673"/>
              <a:gd name="connsiteX1846" fmla="*/ 1740453 w 5027214"/>
              <a:gd name="connsiteY1846" fmla="*/ 1061094 h 1788673"/>
              <a:gd name="connsiteX1847" fmla="*/ 1743544 w 5027214"/>
              <a:gd name="connsiteY1847" fmla="*/ 1059710 h 1788673"/>
              <a:gd name="connsiteX1848" fmla="*/ 890211 w 5027214"/>
              <a:gd name="connsiteY1848" fmla="*/ 1047118 h 1788673"/>
              <a:gd name="connsiteX1849" fmla="*/ 887407 w 5027214"/>
              <a:gd name="connsiteY1849" fmla="*/ 1050135 h 1788673"/>
              <a:gd name="connsiteX1850" fmla="*/ 887743 w 5027214"/>
              <a:gd name="connsiteY1850" fmla="*/ 1050013 h 1788673"/>
              <a:gd name="connsiteX1851" fmla="*/ 917107 w 5027214"/>
              <a:gd name="connsiteY1851" fmla="*/ 1087150 h 1788673"/>
              <a:gd name="connsiteX1852" fmla="*/ 895177 w 5027214"/>
              <a:gd name="connsiteY1852" fmla="*/ 1048456 h 1788673"/>
              <a:gd name="connsiteX1853" fmla="*/ 890211 w 5027214"/>
              <a:gd name="connsiteY1853" fmla="*/ 1047118 h 1788673"/>
              <a:gd name="connsiteX1854" fmla="*/ 2929625 w 5027214"/>
              <a:gd name="connsiteY1854" fmla="*/ 1041799 h 1788673"/>
              <a:gd name="connsiteX1855" fmla="*/ 2913277 w 5027214"/>
              <a:gd name="connsiteY1855" fmla="*/ 1085250 h 1788673"/>
              <a:gd name="connsiteX1856" fmla="*/ 2929625 w 5027214"/>
              <a:gd name="connsiteY1856" fmla="*/ 1041799 h 1788673"/>
              <a:gd name="connsiteX1857" fmla="*/ 3314937 w 5027214"/>
              <a:gd name="connsiteY1857" fmla="*/ 1040342 h 1788673"/>
              <a:gd name="connsiteX1858" fmla="*/ 3312798 w 5027214"/>
              <a:gd name="connsiteY1858" fmla="*/ 1044926 h 1788673"/>
              <a:gd name="connsiteX1859" fmla="*/ 3312691 w 5027214"/>
              <a:gd name="connsiteY1859" fmla="*/ 1045155 h 1788673"/>
              <a:gd name="connsiteX1860" fmla="*/ 3285966 w 5027214"/>
              <a:gd name="connsiteY1860" fmla="*/ 1118654 h 1788673"/>
              <a:gd name="connsiteX1861" fmla="*/ 3303571 w 5027214"/>
              <a:gd name="connsiteY1861" fmla="*/ 1112073 h 1788673"/>
              <a:gd name="connsiteX1862" fmla="*/ 3305077 w 5027214"/>
              <a:gd name="connsiteY1862" fmla="*/ 1101052 h 1788673"/>
              <a:gd name="connsiteX1863" fmla="*/ 3314937 w 5027214"/>
              <a:gd name="connsiteY1863" fmla="*/ 1040342 h 1788673"/>
              <a:gd name="connsiteX1864" fmla="*/ 2103835 w 5027214"/>
              <a:gd name="connsiteY1864" fmla="*/ 1037131 h 1788673"/>
              <a:gd name="connsiteX1865" fmla="*/ 2107330 w 5027214"/>
              <a:gd name="connsiteY1865" fmla="*/ 1041099 h 1788673"/>
              <a:gd name="connsiteX1866" fmla="*/ 2103595 w 5027214"/>
              <a:gd name="connsiteY1866" fmla="*/ 1044834 h 1788673"/>
              <a:gd name="connsiteX1867" fmla="*/ 2110840 w 5027214"/>
              <a:gd name="connsiteY1867" fmla="*/ 1052678 h 1788673"/>
              <a:gd name="connsiteX1868" fmla="*/ 2110947 w 5027214"/>
              <a:gd name="connsiteY1868" fmla="*/ 1052449 h 1788673"/>
              <a:gd name="connsiteX1869" fmla="*/ 2110460 w 5027214"/>
              <a:gd name="connsiteY1869" fmla="*/ 1071479 h 1788673"/>
              <a:gd name="connsiteX1870" fmla="*/ 2103835 w 5027214"/>
              <a:gd name="connsiteY1870" fmla="*/ 1037131 h 1788673"/>
              <a:gd name="connsiteX1871" fmla="*/ 1947530 w 5027214"/>
              <a:gd name="connsiteY1871" fmla="*/ 1027040 h 1788673"/>
              <a:gd name="connsiteX1872" fmla="*/ 1953858 w 5027214"/>
              <a:gd name="connsiteY1872" fmla="*/ 1071018 h 1788673"/>
              <a:gd name="connsiteX1873" fmla="*/ 1947530 w 5027214"/>
              <a:gd name="connsiteY1873" fmla="*/ 1027040 h 1788673"/>
              <a:gd name="connsiteX1874" fmla="*/ 3717237 w 5027214"/>
              <a:gd name="connsiteY1874" fmla="*/ 1026432 h 1788673"/>
              <a:gd name="connsiteX1875" fmla="*/ 3709034 w 5027214"/>
              <a:gd name="connsiteY1875" fmla="*/ 1109964 h 1788673"/>
              <a:gd name="connsiteX1876" fmla="*/ 3717237 w 5027214"/>
              <a:gd name="connsiteY1876" fmla="*/ 1026432 h 1788673"/>
              <a:gd name="connsiteX1877" fmla="*/ 1716702 w 5027214"/>
              <a:gd name="connsiteY1877" fmla="*/ 1022109 h 1788673"/>
              <a:gd name="connsiteX1878" fmla="*/ 1720308 w 5027214"/>
              <a:gd name="connsiteY1878" fmla="*/ 1033560 h 1788673"/>
              <a:gd name="connsiteX1879" fmla="*/ 1722037 w 5027214"/>
              <a:gd name="connsiteY1879" fmla="*/ 1026551 h 1788673"/>
              <a:gd name="connsiteX1880" fmla="*/ 1716702 w 5027214"/>
              <a:gd name="connsiteY1880" fmla="*/ 1022109 h 1788673"/>
              <a:gd name="connsiteX1881" fmla="*/ 4186434 w 5027214"/>
              <a:gd name="connsiteY1881" fmla="*/ 1014133 h 1788673"/>
              <a:gd name="connsiteX1882" fmla="*/ 4180357 w 5027214"/>
              <a:gd name="connsiteY1882" fmla="*/ 1080515 h 1788673"/>
              <a:gd name="connsiteX1883" fmla="*/ 4157871 w 5027214"/>
              <a:gd name="connsiteY1883" fmla="*/ 1171900 h 1788673"/>
              <a:gd name="connsiteX1884" fmla="*/ 4090159 w 5027214"/>
              <a:gd name="connsiteY1884" fmla="*/ 1351877 h 1788673"/>
              <a:gd name="connsiteX1885" fmla="*/ 4114267 w 5027214"/>
              <a:gd name="connsiteY1885" fmla="*/ 1277995 h 1788673"/>
              <a:gd name="connsiteX1886" fmla="*/ 4125456 w 5027214"/>
              <a:gd name="connsiteY1886" fmla="*/ 1248605 h 1788673"/>
              <a:gd name="connsiteX1887" fmla="*/ 4152240 w 5027214"/>
              <a:gd name="connsiteY1887" fmla="*/ 1136618 h 1788673"/>
              <a:gd name="connsiteX1888" fmla="*/ 4166284 w 5027214"/>
              <a:gd name="connsiteY1888" fmla="*/ 1099908 h 1788673"/>
              <a:gd name="connsiteX1889" fmla="*/ 4166513 w 5027214"/>
              <a:gd name="connsiteY1889" fmla="*/ 1100015 h 1788673"/>
              <a:gd name="connsiteX1890" fmla="*/ 4186434 w 5027214"/>
              <a:gd name="connsiteY1890" fmla="*/ 1014133 h 1788673"/>
              <a:gd name="connsiteX1891" fmla="*/ 2955386 w 5027214"/>
              <a:gd name="connsiteY1891" fmla="*/ 1002737 h 1788673"/>
              <a:gd name="connsiteX1892" fmla="*/ 2933433 w 5027214"/>
              <a:gd name="connsiteY1892" fmla="*/ 1040225 h 1788673"/>
              <a:gd name="connsiteX1893" fmla="*/ 2955386 w 5027214"/>
              <a:gd name="connsiteY1893" fmla="*/ 1002737 h 1788673"/>
              <a:gd name="connsiteX1894" fmla="*/ 1597274 w 5027214"/>
              <a:gd name="connsiteY1894" fmla="*/ 997678 h 1788673"/>
              <a:gd name="connsiteX1895" fmla="*/ 1605633 w 5027214"/>
              <a:gd name="connsiteY1895" fmla="*/ 1007403 h 1788673"/>
              <a:gd name="connsiteX1896" fmla="*/ 1609933 w 5027214"/>
              <a:gd name="connsiteY1896" fmla="*/ 1020885 h 1788673"/>
              <a:gd name="connsiteX1897" fmla="*/ 1596917 w 5027214"/>
              <a:gd name="connsiteY1897" fmla="*/ 1009234 h 1788673"/>
              <a:gd name="connsiteX1898" fmla="*/ 1597167 w 5027214"/>
              <a:gd name="connsiteY1898" fmla="*/ 997908 h 1788673"/>
              <a:gd name="connsiteX1899" fmla="*/ 1594962 w 5027214"/>
              <a:gd name="connsiteY1899" fmla="*/ 997438 h 1788673"/>
              <a:gd name="connsiteX1900" fmla="*/ 1595116 w 5027214"/>
              <a:gd name="connsiteY1900" fmla="*/ 997510 h 1788673"/>
              <a:gd name="connsiteX1901" fmla="*/ 1595238 w 5027214"/>
              <a:gd name="connsiteY1901" fmla="*/ 997846 h 1788673"/>
              <a:gd name="connsiteX1902" fmla="*/ 3066765 w 5027214"/>
              <a:gd name="connsiteY1902" fmla="*/ 990483 h 1788673"/>
              <a:gd name="connsiteX1903" fmla="*/ 3054411 w 5027214"/>
              <a:gd name="connsiteY1903" fmla="*/ 1018773 h 1788673"/>
              <a:gd name="connsiteX1904" fmla="*/ 3038967 w 5027214"/>
              <a:gd name="connsiteY1904" fmla="*/ 1029712 h 1788673"/>
              <a:gd name="connsiteX1905" fmla="*/ 3066765 w 5027214"/>
              <a:gd name="connsiteY1905" fmla="*/ 990483 h 1788673"/>
              <a:gd name="connsiteX1906" fmla="*/ 2965395 w 5027214"/>
              <a:gd name="connsiteY1906" fmla="*/ 987868 h 1788673"/>
              <a:gd name="connsiteX1907" fmla="*/ 2959242 w 5027214"/>
              <a:gd name="connsiteY1907" fmla="*/ 1002862 h 1788673"/>
              <a:gd name="connsiteX1908" fmla="*/ 2965395 w 5027214"/>
              <a:gd name="connsiteY1908" fmla="*/ 987868 h 1788673"/>
              <a:gd name="connsiteX1909" fmla="*/ 2517285 w 5027214"/>
              <a:gd name="connsiteY1909" fmla="*/ 984323 h 1788673"/>
              <a:gd name="connsiteX1910" fmla="*/ 2489310 w 5027214"/>
              <a:gd name="connsiteY1910" fmla="*/ 1029330 h 1788673"/>
              <a:gd name="connsiteX1911" fmla="*/ 2487501 w 5027214"/>
              <a:gd name="connsiteY1911" fmla="*/ 1025417 h 1788673"/>
              <a:gd name="connsiteX1912" fmla="*/ 2437752 w 5027214"/>
              <a:gd name="connsiteY1912" fmla="*/ 1102132 h 1788673"/>
              <a:gd name="connsiteX1913" fmla="*/ 2434133 w 5027214"/>
              <a:gd name="connsiteY1913" fmla="*/ 1094306 h 1788673"/>
              <a:gd name="connsiteX1914" fmla="*/ 2517285 w 5027214"/>
              <a:gd name="connsiteY1914" fmla="*/ 984323 h 1788673"/>
              <a:gd name="connsiteX1915" fmla="*/ 3691571 w 5027214"/>
              <a:gd name="connsiteY1915" fmla="*/ 967576 h 1788673"/>
              <a:gd name="connsiteX1916" fmla="*/ 3699461 w 5027214"/>
              <a:gd name="connsiteY1916" fmla="*/ 1047170 h 1788673"/>
              <a:gd name="connsiteX1917" fmla="*/ 3705584 w 5027214"/>
              <a:gd name="connsiteY1917" fmla="*/ 980085 h 1788673"/>
              <a:gd name="connsiteX1918" fmla="*/ 3691571 w 5027214"/>
              <a:gd name="connsiteY1918" fmla="*/ 967576 h 1788673"/>
              <a:gd name="connsiteX1919" fmla="*/ 737676 w 5027214"/>
              <a:gd name="connsiteY1919" fmla="*/ 967198 h 1788673"/>
              <a:gd name="connsiteX1920" fmla="*/ 877639 w 5027214"/>
              <a:gd name="connsiteY1920" fmla="*/ 1146612 h 1788673"/>
              <a:gd name="connsiteX1921" fmla="*/ 883541 w 5027214"/>
              <a:gd name="connsiteY1921" fmla="*/ 1142946 h 1788673"/>
              <a:gd name="connsiteX1922" fmla="*/ 907351 w 5027214"/>
              <a:gd name="connsiteY1922" fmla="*/ 1180004 h 1788673"/>
              <a:gd name="connsiteX1923" fmla="*/ 885053 w 5027214"/>
              <a:gd name="connsiteY1923" fmla="*/ 1156489 h 1788673"/>
              <a:gd name="connsiteX1924" fmla="*/ 885160 w 5027214"/>
              <a:gd name="connsiteY1924" fmla="*/ 1156260 h 1788673"/>
              <a:gd name="connsiteX1925" fmla="*/ 737308 w 5027214"/>
              <a:gd name="connsiteY1925" fmla="*/ 982376 h 1788673"/>
              <a:gd name="connsiteX1926" fmla="*/ 737676 w 5027214"/>
              <a:gd name="connsiteY1926" fmla="*/ 967198 h 1788673"/>
              <a:gd name="connsiteX1927" fmla="*/ 2109294 w 5027214"/>
              <a:gd name="connsiteY1927" fmla="*/ 964879 h 1788673"/>
              <a:gd name="connsiteX1928" fmla="*/ 2109524 w 5027214"/>
              <a:gd name="connsiteY1928" fmla="*/ 964987 h 1788673"/>
              <a:gd name="connsiteX1929" fmla="*/ 2109301 w 5027214"/>
              <a:gd name="connsiteY1929" fmla="*/ 964980 h 1788673"/>
              <a:gd name="connsiteX1930" fmla="*/ 2103739 w 5027214"/>
              <a:gd name="connsiteY1930" fmla="*/ 964801 h 1788673"/>
              <a:gd name="connsiteX1931" fmla="*/ 2109301 w 5027214"/>
              <a:gd name="connsiteY1931" fmla="*/ 964980 h 1788673"/>
              <a:gd name="connsiteX1932" fmla="*/ 2111414 w 5027214"/>
              <a:gd name="connsiteY1932" fmla="*/ 994126 h 1788673"/>
              <a:gd name="connsiteX1933" fmla="*/ 2109579 w 5027214"/>
              <a:gd name="connsiteY1933" fmla="*/ 1027808 h 1788673"/>
              <a:gd name="connsiteX1934" fmla="*/ 2103739 w 5027214"/>
              <a:gd name="connsiteY1934" fmla="*/ 964801 h 1788673"/>
              <a:gd name="connsiteX1935" fmla="*/ 2886114 w 5027214"/>
              <a:gd name="connsiteY1935" fmla="*/ 960667 h 1788673"/>
              <a:gd name="connsiteX1936" fmla="*/ 2895753 w 5027214"/>
              <a:gd name="connsiteY1936" fmla="*/ 960976 h 1788673"/>
              <a:gd name="connsiteX1937" fmla="*/ 2867172 w 5027214"/>
              <a:gd name="connsiteY1937" fmla="*/ 1028864 h 1788673"/>
              <a:gd name="connsiteX1938" fmla="*/ 2894909 w 5027214"/>
              <a:gd name="connsiteY1938" fmla="*/ 991562 h 1788673"/>
              <a:gd name="connsiteX1939" fmla="*/ 2856866 w 5027214"/>
              <a:gd name="connsiteY1939" fmla="*/ 1053363 h 1788673"/>
              <a:gd name="connsiteX1940" fmla="*/ 2850833 w 5027214"/>
              <a:gd name="connsiteY1940" fmla="*/ 1064504 h 1788673"/>
              <a:gd name="connsiteX1941" fmla="*/ 2844262 w 5027214"/>
              <a:gd name="connsiteY1941" fmla="*/ 1092978 h 1788673"/>
              <a:gd name="connsiteX1942" fmla="*/ 2808327 w 5027214"/>
              <a:gd name="connsiteY1942" fmla="*/ 1149064 h 1788673"/>
              <a:gd name="connsiteX1943" fmla="*/ 2843060 w 5027214"/>
              <a:gd name="connsiteY1943" fmla="*/ 1066183 h 1788673"/>
              <a:gd name="connsiteX1944" fmla="*/ 2848785 w 5027214"/>
              <a:gd name="connsiteY1944" fmla="*/ 1068294 h 1788673"/>
              <a:gd name="connsiteX1945" fmla="*/ 2886114 w 5027214"/>
              <a:gd name="connsiteY1945" fmla="*/ 960667 h 1788673"/>
              <a:gd name="connsiteX1946" fmla="*/ 3059801 w 5027214"/>
              <a:gd name="connsiteY1946" fmla="*/ 956256 h 1788673"/>
              <a:gd name="connsiteX1947" fmla="*/ 3053589 w 5027214"/>
              <a:gd name="connsiteY1947" fmla="*/ 973175 h 1788673"/>
              <a:gd name="connsiteX1948" fmla="*/ 3059801 w 5027214"/>
              <a:gd name="connsiteY1948" fmla="*/ 956256 h 1788673"/>
              <a:gd name="connsiteX1949" fmla="*/ 1556604 w 5027214"/>
              <a:gd name="connsiteY1949" fmla="*/ 945223 h 1788673"/>
              <a:gd name="connsiteX1950" fmla="*/ 1577631 w 5027214"/>
              <a:gd name="connsiteY1950" fmla="*/ 971913 h 1788673"/>
              <a:gd name="connsiteX1951" fmla="*/ 1594962 w 5027214"/>
              <a:gd name="connsiteY1951" fmla="*/ 997438 h 1788673"/>
              <a:gd name="connsiteX1952" fmla="*/ 1591213 w 5027214"/>
              <a:gd name="connsiteY1952" fmla="*/ 995690 h 1788673"/>
              <a:gd name="connsiteX1953" fmla="*/ 1593080 w 5027214"/>
              <a:gd name="connsiteY1953" fmla="*/ 997677 h 1788673"/>
              <a:gd name="connsiteX1954" fmla="*/ 1582112 w 5027214"/>
              <a:gd name="connsiteY1954" fmla="*/ 982236 h 1788673"/>
              <a:gd name="connsiteX1955" fmla="*/ 1556604 w 5027214"/>
              <a:gd name="connsiteY1955" fmla="*/ 945223 h 1788673"/>
              <a:gd name="connsiteX1956" fmla="*/ 751739 w 5027214"/>
              <a:gd name="connsiteY1956" fmla="*/ 935241 h 1788673"/>
              <a:gd name="connsiteX1957" fmla="*/ 762141 w 5027214"/>
              <a:gd name="connsiteY1957" fmla="*/ 944033 h 1788673"/>
              <a:gd name="connsiteX1958" fmla="*/ 766326 w 5027214"/>
              <a:gd name="connsiteY1958" fmla="*/ 958510 h 1788673"/>
              <a:gd name="connsiteX1959" fmla="*/ 751739 w 5027214"/>
              <a:gd name="connsiteY1959" fmla="*/ 935241 h 1788673"/>
              <a:gd name="connsiteX1960" fmla="*/ 2058713 w 5027214"/>
              <a:gd name="connsiteY1960" fmla="*/ 934874 h 1788673"/>
              <a:gd name="connsiteX1961" fmla="*/ 2063073 w 5027214"/>
              <a:gd name="connsiteY1961" fmla="*/ 938338 h 1788673"/>
              <a:gd name="connsiteX1962" fmla="*/ 2064199 w 5027214"/>
              <a:gd name="connsiteY1962" fmla="*/ 944689 h 1788673"/>
              <a:gd name="connsiteX1963" fmla="*/ 2056549 w 5027214"/>
              <a:gd name="connsiteY1963" fmla="*/ 942516 h 1788673"/>
              <a:gd name="connsiteX1964" fmla="*/ 2058713 w 5027214"/>
              <a:gd name="connsiteY1964" fmla="*/ 934874 h 1788673"/>
              <a:gd name="connsiteX1965" fmla="*/ 2062576 w 5027214"/>
              <a:gd name="connsiteY1965" fmla="*/ 932883 h 1788673"/>
              <a:gd name="connsiteX1966" fmla="*/ 2063087 w 5027214"/>
              <a:gd name="connsiteY1966" fmla="*/ 933286 h 1788673"/>
              <a:gd name="connsiteX1967" fmla="*/ 2062628 w 5027214"/>
              <a:gd name="connsiteY1967" fmla="*/ 933071 h 1788673"/>
              <a:gd name="connsiteX1968" fmla="*/ 2570177 w 5027214"/>
              <a:gd name="connsiteY1968" fmla="*/ 930841 h 1788673"/>
              <a:gd name="connsiteX1969" fmla="*/ 2574080 w 5027214"/>
              <a:gd name="connsiteY1969" fmla="*/ 932662 h 1788673"/>
              <a:gd name="connsiteX1970" fmla="*/ 2530480 w 5027214"/>
              <a:gd name="connsiteY1970" fmla="*/ 1059132 h 1788673"/>
              <a:gd name="connsiteX1971" fmla="*/ 2530143 w 5027214"/>
              <a:gd name="connsiteY1971" fmla="*/ 1059254 h 1788673"/>
              <a:gd name="connsiteX1972" fmla="*/ 2551124 w 5027214"/>
              <a:gd name="connsiteY1972" fmla="*/ 995078 h 1788673"/>
              <a:gd name="connsiteX1973" fmla="*/ 2570177 w 5027214"/>
              <a:gd name="connsiteY1973" fmla="*/ 930841 h 1788673"/>
              <a:gd name="connsiteX1974" fmla="*/ 1545802 w 5027214"/>
              <a:gd name="connsiteY1974" fmla="*/ 927626 h 1788673"/>
              <a:gd name="connsiteX1975" fmla="*/ 1545682 w 5027214"/>
              <a:gd name="connsiteY1975" fmla="*/ 931477 h 1788673"/>
              <a:gd name="connsiteX1976" fmla="*/ 1554735 w 5027214"/>
              <a:gd name="connsiteY1976" fmla="*/ 943234 h 1788673"/>
              <a:gd name="connsiteX1977" fmla="*/ 1543696 w 5027214"/>
              <a:gd name="connsiteY1977" fmla="*/ 933341 h 1788673"/>
              <a:gd name="connsiteX1978" fmla="*/ 1545802 w 5027214"/>
              <a:gd name="connsiteY1978" fmla="*/ 927626 h 1788673"/>
              <a:gd name="connsiteX1979" fmla="*/ 762166 w 5027214"/>
              <a:gd name="connsiteY1979" fmla="*/ 906890 h 1788673"/>
              <a:gd name="connsiteX1980" fmla="*/ 775161 w 5027214"/>
              <a:gd name="connsiteY1980" fmla="*/ 918810 h 1788673"/>
              <a:gd name="connsiteX1981" fmla="*/ 780370 w 5027214"/>
              <a:gd name="connsiteY1981" fmla="*/ 937985 h 1788673"/>
              <a:gd name="connsiteX1982" fmla="*/ 762166 w 5027214"/>
              <a:gd name="connsiteY1982" fmla="*/ 906890 h 1788673"/>
              <a:gd name="connsiteX1983" fmla="*/ 3021528 w 5027214"/>
              <a:gd name="connsiteY1983" fmla="*/ 896267 h 1788673"/>
              <a:gd name="connsiteX1984" fmla="*/ 3015314 w 5027214"/>
              <a:gd name="connsiteY1984" fmla="*/ 913186 h 1788673"/>
              <a:gd name="connsiteX1985" fmla="*/ 3021528 w 5027214"/>
              <a:gd name="connsiteY1985" fmla="*/ 896267 h 1788673"/>
              <a:gd name="connsiteX1986" fmla="*/ 4023452 w 5027214"/>
              <a:gd name="connsiteY1986" fmla="*/ 894874 h 1788673"/>
              <a:gd name="connsiteX1987" fmla="*/ 4027142 w 5027214"/>
              <a:gd name="connsiteY1987" fmla="*/ 897154 h 1788673"/>
              <a:gd name="connsiteX1988" fmla="*/ 3978322 w 5027214"/>
              <a:gd name="connsiteY1988" fmla="*/ 1209857 h 1788673"/>
              <a:gd name="connsiteX1989" fmla="*/ 3890885 w 5027214"/>
              <a:gd name="connsiteY1989" fmla="*/ 1490880 h 1788673"/>
              <a:gd name="connsiteX1990" fmla="*/ 3849331 w 5027214"/>
              <a:gd name="connsiteY1990" fmla="*/ 1629748 h 1788673"/>
              <a:gd name="connsiteX1991" fmla="*/ 3833846 w 5027214"/>
              <a:gd name="connsiteY1991" fmla="*/ 1679742 h 1788673"/>
              <a:gd name="connsiteX1992" fmla="*/ 3987329 w 5027214"/>
              <a:gd name="connsiteY1992" fmla="*/ 1118608 h 1788673"/>
              <a:gd name="connsiteX1993" fmla="*/ 3986993 w 5027214"/>
              <a:gd name="connsiteY1993" fmla="*/ 1118730 h 1788673"/>
              <a:gd name="connsiteX1994" fmla="*/ 4023452 w 5027214"/>
              <a:gd name="connsiteY1994" fmla="*/ 894874 h 1788673"/>
              <a:gd name="connsiteX1995" fmla="*/ 4243257 w 5027214"/>
              <a:gd name="connsiteY1995" fmla="*/ 890479 h 1788673"/>
              <a:gd name="connsiteX1996" fmla="*/ 4241676 w 5027214"/>
              <a:gd name="connsiteY1996" fmla="*/ 919047 h 1788673"/>
              <a:gd name="connsiteX1997" fmla="*/ 4243257 w 5027214"/>
              <a:gd name="connsiteY1997" fmla="*/ 890479 h 1788673"/>
              <a:gd name="connsiteX1998" fmla="*/ 3105736 w 5027214"/>
              <a:gd name="connsiteY1998" fmla="*/ 888925 h 1788673"/>
              <a:gd name="connsiteX1999" fmla="*/ 3099643 w 5027214"/>
              <a:gd name="connsiteY1999" fmla="*/ 901992 h 1788673"/>
              <a:gd name="connsiteX2000" fmla="*/ 3105736 w 5027214"/>
              <a:gd name="connsiteY2000" fmla="*/ 888925 h 1788673"/>
              <a:gd name="connsiteX2001" fmla="*/ 1516160 w 5027214"/>
              <a:gd name="connsiteY2001" fmla="*/ 888686 h 1788673"/>
              <a:gd name="connsiteX2002" fmla="*/ 1539958 w 5027214"/>
              <a:gd name="connsiteY2002" fmla="*/ 929365 h 1788673"/>
              <a:gd name="connsiteX2003" fmla="*/ 1516160 w 5027214"/>
              <a:gd name="connsiteY2003" fmla="*/ 888686 h 1788673"/>
              <a:gd name="connsiteX2004" fmla="*/ 1510646 w 5027214"/>
              <a:gd name="connsiteY2004" fmla="*/ 883056 h 1788673"/>
              <a:gd name="connsiteX2005" fmla="*/ 1514296 w 5027214"/>
              <a:gd name="connsiteY2005" fmla="*/ 890886 h 1788673"/>
              <a:gd name="connsiteX2006" fmla="*/ 1510407 w 5027214"/>
              <a:gd name="connsiteY2006" fmla="*/ 888060 h 1788673"/>
              <a:gd name="connsiteX2007" fmla="*/ 2478344 w 5027214"/>
              <a:gd name="connsiteY2007" fmla="*/ 880204 h 1788673"/>
              <a:gd name="connsiteX2008" fmla="*/ 2472013 w 5027214"/>
              <a:gd name="connsiteY2008" fmla="*/ 900975 h 1788673"/>
              <a:gd name="connsiteX2009" fmla="*/ 2452416 w 5027214"/>
              <a:gd name="connsiteY2009" fmla="*/ 921419 h 1788673"/>
              <a:gd name="connsiteX2010" fmla="*/ 2444037 w 5027214"/>
              <a:gd name="connsiteY2010" fmla="*/ 945980 h 1788673"/>
              <a:gd name="connsiteX2011" fmla="*/ 2441219 w 5027214"/>
              <a:gd name="connsiteY2011" fmla="*/ 947004 h 1788673"/>
              <a:gd name="connsiteX2012" fmla="*/ 2436555 w 5027214"/>
              <a:gd name="connsiteY2012" fmla="*/ 947622 h 1788673"/>
              <a:gd name="connsiteX2013" fmla="*/ 2436602 w 5027214"/>
              <a:gd name="connsiteY2013" fmla="*/ 947538 h 1788673"/>
              <a:gd name="connsiteX2014" fmla="*/ 2436267 w 5027214"/>
              <a:gd name="connsiteY2014" fmla="*/ 947659 h 1788673"/>
              <a:gd name="connsiteX2015" fmla="*/ 2436555 w 5027214"/>
              <a:gd name="connsiteY2015" fmla="*/ 947622 h 1788673"/>
              <a:gd name="connsiteX2016" fmla="*/ 2406021 w 5027214"/>
              <a:gd name="connsiteY2016" fmla="*/ 1001132 h 1788673"/>
              <a:gd name="connsiteX2017" fmla="*/ 2370584 w 5027214"/>
              <a:gd name="connsiteY2017" fmla="*/ 1054346 h 1788673"/>
              <a:gd name="connsiteX2018" fmla="*/ 2416479 w 5027214"/>
              <a:gd name="connsiteY2018" fmla="*/ 977506 h 1788673"/>
              <a:gd name="connsiteX2019" fmla="*/ 2478344 w 5027214"/>
              <a:gd name="connsiteY2019" fmla="*/ 880204 h 1788673"/>
              <a:gd name="connsiteX2020" fmla="*/ 1509199 w 5027214"/>
              <a:gd name="connsiteY2020" fmla="*/ 879952 h 1788673"/>
              <a:gd name="connsiteX2021" fmla="*/ 1510737 w 5027214"/>
              <a:gd name="connsiteY2021" fmla="*/ 881133 h 1788673"/>
              <a:gd name="connsiteX2022" fmla="*/ 1510646 w 5027214"/>
              <a:gd name="connsiteY2022" fmla="*/ 883056 h 1788673"/>
              <a:gd name="connsiteX2023" fmla="*/ 815966 w 5027214"/>
              <a:gd name="connsiteY2023" fmla="*/ 877834 h 1788673"/>
              <a:gd name="connsiteX2024" fmla="*/ 832481 w 5027214"/>
              <a:gd name="connsiteY2024" fmla="*/ 901164 h 1788673"/>
              <a:gd name="connsiteX2025" fmla="*/ 840193 w 5027214"/>
              <a:gd name="connsiteY2025" fmla="*/ 901412 h 1788673"/>
              <a:gd name="connsiteX2026" fmla="*/ 884302 w 5027214"/>
              <a:gd name="connsiteY2026" fmla="*/ 967471 h 1788673"/>
              <a:gd name="connsiteX2027" fmla="*/ 890027 w 5027214"/>
              <a:gd name="connsiteY2027" fmla="*/ 969584 h 1788673"/>
              <a:gd name="connsiteX2028" fmla="*/ 921366 w 5027214"/>
              <a:gd name="connsiteY2028" fmla="*/ 1008478 h 1788673"/>
              <a:gd name="connsiteX2029" fmla="*/ 994900 w 5027214"/>
              <a:gd name="connsiteY2029" fmla="*/ 1109749 h 1788673"/>
              <a:gd name="connsiteX2030" fmla="*/ 1006238 w 5027214"/>
              <a:gd name="connsiteY2030" fmla="*/ 1110013 h 1788673"/>
              <a:gd name="connsiteX2031" fmla="*/ 1026430 w 5027214"/>
              <a:gd name="connsiteY2031" fmla="*/ 1139244 h 1788673"/>
              <a:gd name="connsiteX2032" fmla="*/ 1034201 w 5027214"/>
              <a:gd name="connsiteY2032" fmla="*/ 1137566 h 1788673"/>
              <a:gd name="connsiteX2033" fmla="*/ 1028786 w 5027214"/>
              <a:gd name="connsiteY2033" fmla="*/ 1122202 h 1788673"/>
              <a:gd name="connsiteX2034" fmla="*/ 1022883 w 5027214"/>
              <a:gd name="connsiteY2034" fmla="*/ 1125869 h 1788673"/>
              <a:gd name="connsiteX2035" fmla="*/ 1016068 w 5027214"/>
              <a:gd name="connsiteY2035" fmla="*/ 1100921 h 1788673"/>
              <a:gd name="connsiteX2036" fmla="*/ 1079108 w 5027214"/>
              <a:gd name="connsiteY2036" fmla="*/ 1171344 h 1788673"/>
              <a:gd name="connsiteX2037" fmla="*/ 1078871 w 5027214"/>
              <a:gd name="connsiteY2037" fmla="*/ 1179048 h 1788673"/>
              <a:gd name="connsiteX2038" fmla="*/ 1120041 w 5027214"/>
              <a:gd name="connsiteY2038" fmla="*/ 1208851 h 1788673"/>
              <a:gd name="connsiteX2039" fmla="*/ 1171763 w 5027214"/>
              <a:gd name="connsiteY2039" fmla="*/ 1267577 h 1788673"/>
              <a:gd name="connsiteX2040" fmla="*/ 1181343 w 5027214"/>
              <a:gd name="connsiteY2040" fmla="*/ 1269812 h 1788673"/>
              <a:gd name="connsiteX2041" fmla="*/ 1281757 w 5027214"/>
              <a:gd name="connsiteY2041" fmla="*/ 1367988 h 1788673"/>
              <a:gd name="connsiteX2042" fmla="*/ 1281518 w 5027214"/>
              <a:gd name="connsiteY2042" fmla="*/ 1375692 h 1788673"/>
              <a:gd name="connsiteX2043" fmla="*/ 1337216 w 5027214"/>
              <a:gd name="connsiteY2043" fmla="*/ 1430690 h 1788673"/>
              <a:gd name="connsiteX2044" fmla="*/ 1348604 w 5027214"/>
              <a:gd name="connsiteY2044" fmla="*/ 1436838 h 1788673"/>
              <a:gd name="connsiteX2045" fmla="*/ 1370963 w 5027214"/>
              <a:gd name="connsiteY2045" fmla="*/ 1458428 h 1788673"/>
              <a:gd name="connsiteX2046" fmla="*/ 1420876 w 5027214"/>
              <a:gd name="connsiteY2046" fmla="*/ 1513240 h 1788673"/>
              <a:gd name="connsiteX2047" fmla="*/ 1428647 w 5027214"/>
              <a:gd name="connsiteY2047" fmla="*/ 1511562 h 1788673"/>
              <a:gd name="connsiteX2048" fmla="*/ 1426660 w 5027214"/>
              <a:gd name="connsiteY2048" fmla="*/ 1513426 h 1788673"/>
              <a:gd name="connsiteX2049" fmla="*/ 1426423 w 5027214"/>
              <a:gd name="connsiteY2049" fmla="*/ 1521129 h 1788673"/>
              <a:gd name="connsiteX2050" fmla="*/ 1428528 w 5027214"/>
              <a:gd name="connsiteY2050" fmla="*/ 1515413 h 1788673"/>
              <a:gd name="connsiteX2051" fmla="*/ 1441615 w 5027214"/>
              <a:gd name="connsiteY2051" fmla="*/ 1521516 h 1788673"/>
              <a:gd name="connsiteX2052" fmla="*/ 1430108 w 5027214"/>
              <a:gd name="connsiteY2052" fmla="*/ 1519219 h 1788673"/>
              <a:gd name="connsiteX2053" fmla="*/ 1461519 w 5027214"/>
              <a:gd name="connsiteY2053" fmla="*/ 1552566 h 1788673"/>
              <a:gd name="connsiteX2054" fmla="*/ 1452287 w 5027214"/>
              <a:gd name="connsiteY2054" fmla="*/ 1546587 h 1788673"/>
              <a:gd name="connsiteX2055" fmla="*/ 1453917 w 5027214"/>
              <a:gd name="connsiteY2055" fmla="*/ 1556278 h 1788673"/>
              <a:gd name="connsiteX2056" fmla="*/ 1461689 w 5027214"/>
              <a:gd name="connsiteY2056" fmla="*/ 1554599 h 1788673"/>
              <a:gd name="connsiteX2057" fmla="*/ 1479689 w 5027214"/>
              <a:gd name="connsiteY2057" fmla="*/ 1578342 h 1788673"/>
              <a:gd name="connsiteX2058" fmla="*/ 1450062 w 5027214"/>
              <a:gd name="connsiteY2058" fmla="*/ 1556155 h 1788673"/>
              <a:gd name="connsiteX2059" fmla="*/ 1451693 w 5027214"/>
              <a:gd name="connsiteY2059" fmla="*/ 1565846 h 1788673"/>
              <a:gd name="connsiteX2060" fmla="*/ 1446325 w 5027214"/>
              <a:gd name="connsiteY2060" fmla="*/ 1552179 h 1788673"/>
              <a:gd name="connsiteX2061" fmla="*/ 1414985 w 5027214"/>
              <a:gd name="connsiteY2061" fmla="*/ 1513284 h 1788673"/>
              <a:gd name="connsiteX2062" fmla="*/ 1407682 w 5027214"/>
              <a:gd name="connsiteY2062" fmla="*/ 1507367 h 1788673"/>
              <a:gd name="connsiteX2063" fmla="*/ 1354885 w 5027214"/>
              <a:gd name="connsiteY2063" fmla="*/ 1479119 h 1788673"/>
              <a:gd name="connsiteX2064" fmla="*/ 1375137 w 5027214"/>
              <a:gd name="connsiteY2064" fmla="*/ 1506425 h 1788673"/>
              <a:gd name="connsiteX2065" fmla="*/ 1341619 w 5027214"/>
              <a:gd name="connsiteY2065" fmla="*/ 1478794 h 1788673"/>
              <a:gd name="connsiteX2066" fmla="*/ 1341916 w 5027214"/>
              <a:gd name="connsiteY2066" fmla="*/ 1469164 h 1788673"/>
              <a:gd name="connsiteX2067" fmla="*/ 1328960 w 5027214"/>
              <a:gd name="connsiteY2067" fmla="*/ 1455588 h 1788673"/>
              <a:gd name="connsiteX2068" fmla="*/ 1231664 w 5027214"/>
              <a:gd name="connsiteY2068" fmla="*/ 1387890 h 1788673"/>
              <a:gd name="connsiteX2069" fmla="*/ 1192541 w 5027214"/>
              <a:gd name="connsiteY2069" fmla="*/ 1354296 h 1788673"/>
              <a:gd name="connsiteX2070" fmla="*/ 1144317 w 5027214"/>
              <a:gd name="connsiteY2070" fmla="*/ 1307249 h 1788673"/>
              <a:gd name="connsiteX2071" fmla="*/ 1132811 w 5027214"/>
              <a:gd name="connsiteY2071" fmla="*/ 1304953 h 1788673"/>
              <a:gd name="connsiteX2072" fmla="*/ 1038001 w 5027214"/>
              <a:gd name="connsiteY2072" fmla="*/ 1212739 h 1788673"/>
              <a:gd name="connsiteX2073" fmla="*/ 1034444 w 5027214"/>
              <a:gd name="connsiteY2073" fmla="*/ 1202986 h 1788673"/>
              <a:gd name="connsiteX2074" fmla="*/ 1021416 w 5027214"/>
              <a:gd name="connsiteY2074" fmla="*/ 1194958 h 1788673"/>
              <a:gd name="connsiteX2075" fmla="*/ 1030698 w 5027214"/>
              <a:gd name="connsiteY2075" fmla="*/ 1206821 h 1788673"/>
              <a:gd name="connsiteX2076" fmla="*/ 1121234 w 5027214"/>
              <a:gd name="connsiteY2076" fmla="*/ 1312394 h 1788673"/>
              <a:gd name="connsiteX2077" fmla="*/ 1199467 w 5027214"/>
              <a:gd name="connsiteY2077" fmla="*/ 1383202 h 1788673"/>
              <a:gd name="connsiteX2078" fmla="*/ 1199230 w 5027214"/>
              <a:gd name="connsiteY2078" fmla="*/ 1390906 h 1788673"/>
              <a:gd name="connsiteX2079" fmla="*/ 1215432 w 5027214"/>
              <a:gd name="connsiteY2079" fmla="*/ 1395426 h 1788673"/>
              <a:gd name="connsiteX2080" fmla="*/ 1221493 w 5027214"/>
              <a:gd name="connsiteY2080" fmla="*/ 1404305 h 1788673"/>
              <a:gd name="connsiteX2081" fmla="*/ 1221581 w 5027214"/>
              <a:gd name="connsiteY2081" fmla="*/ 1404120 h 1788673"/>
              <a:gd name="connsiteX2082" fmla="*/ 1221702 w 5027214"/>
              <a:gd name="connsiteY2082" fmla="*/ 1404456 h 1788673"/>
              <a:gd name="connsiteX2083" fmla="*/ 1221546 w 5027214"/>
              <a:gd name="connsiteY2083" fmla="*/ 1404383 h 1788673"/>
              <a:gd name="connsiteX2084" fmla="*/ 1221826 w 5027214"/>
              <a:gd name="connsiteY2084" fmla="*/ 1404793 h 1788673"/>
              <a:gd name="connsiteX2085" fmla="*/ 1212428 w 5027214"/>
              <a:gd name="connsiteY2085" fmla="*/ 1400969 h 1788673"/>
              <a:gd name="connsiteX2086" fmla="*/ 1290365 w 5027214"/>
              <a:gd name="connsiteY2086" fmla="*/ 1481408 h 1788673"/>
              <a:gd name="connsiteX2087" fmla="*/ 1303512 w 5027214"/>
              <a:gd name="connsiteY2087" fmla="*/ 1485584 h 1788673"/>
              <a:gd name="connsiteX2088" fmla="*/ 1357222 w 5027214"/>
              <a:gd name="connsiteY2088" fmla="*/ 1542447 h 1788673"/>
              <a:gd name="connsiteX2089" fmla="*/ 1388693 w 5027214"/>
              <a:gd name="connsiteY2089" fmla="*/ 1573867 h 1788673"/>
              <a:gd name="connsiteX2090" fmla="*/ 1385253 w 5027214"/>
              <a:gd name="connsiteY2090" fmla="*/ 1560262 h 1788673"/>
              <a:gd name="connsiteX2091" fmla="*/ 1401648 w 5027214"/>
              <a:gd name="connsiteY2091" fmla="*/ 1587444 h 1788673"/>
              <a:gd name="connsiteX2092" fmla="*/ 1403814 w 5027214"/>
              <a:gd name="connsiteY2092" fmla="*/ 1579802 h 1788673"/>
              <a:gd name="connsiteX2093" fmla="*/ 1407122 w 5027214"/>
              <a:gd name="connsiteY2093" fmla="*/ 1600881 h 1788673"/>
              <a:gd name="connsiteX2094" fmla="*/ 1189650 w 5027214"/>
              <a:gd name="connsiteY2094" fmla="*/ 1388672 h 1788673"/>
              <a:gd name="connsiteX2095" fmla="*/ 1109417 w 5027214"/>
              <a:gd name="connsiteY2095" fmla="*/ 1323349 h 1788673"/>
              <a:gd name="connsiteX2096" fmla="*/ 1099837 w 5027214"/>
              <a:gd name="connsiteY2096" fmla="*/ 1321115 h 1788673"/>
              <a:gd name="connsiteX2097" fmla="*/ 1175536 w 5027214"/>
              <a:gd name="connsiteY2097" fmla="*/ 1414744 h 1788673"/>
              <a:gd name="connsiteX2098" fmla="*/ 1171382 w 5027214"/>
              <a:gd name="connsiteY2098" fmla="*/ 1424250 h 1788673"/>
              <a:gd name="connsiteX2099" fmla="*/ 1177345 w 5027214"/>
              <a:gd name="connsiteY2099" fmla="*/ 1418658 h 1788673"/>
              <a:gd name="connsiteX2100" fmla="*/ 1196026 w 5027214"/>
              <a:gd name="connsiteY2100" fmla="*/ 1434346 h 1788673"/>
              <a:gd name="connsiteX2101" fmla="*/ 1177273 w 5027214"/>
              <a:gd name="connsiteY2101" fmla="*/ 1424207 h 1788673"/>
              <a:gd name="connsiteX2102" fmla="*/ 1171061 w 5027214"/>
              <a:gd name="connsiteY2102" fmla="*/ 1441126 h 1788673"/>
              <a:gd name="connsiteX2103" fmla="*/ 1108726 w 5027214"/>
              <a:gd name="connsiteY2103" fmla="*/ 1355402 h 1788673"/>
              <a:gd name="connsiteX2104" fmla="*/ 1100955 w 5027214"/>
              <a:gd name="connsiteY2104" fmla="*/ 1357081 h 1788673"/>
              <a:gd name="connsiteX2105" fmla="*/ 1073400 w 5027214"/>
              <a:gd name="connsiteY2105" fmla="*/ 1323858 h 1788673"/>
              <a:gd name="connsiteX2106" fmla="*/ 1071234 w 5027214"/>
              <a:gd name="connsiteY2106" fmla="*/ 1331500 h 1788673"/>
              <a:gd name="connsiteX2107" fmla="*/ 1126383 w 5027214"/>
              <a:gd name="connsiteY2107" fmla="*/ 1407453 h 1788673"/>
              <a:gd name="connsiteX2108" fmla="*/ 1192383 w 5027214"/>
              <a:gd name="connsiteY2108" fmla="*/ 1502699 h 1788673"/>
              <a:gd name="connsiteX2109" fmla="*/ 1223545 w 5027214"/>
              <a:gd name="connsiteY2109" fmla="*/ 1547373 h 1788673"/>
              <a:gd name="connsiteX2110" fmla="*/ 1244063 w 5027214"/>
              <a:gd name="connsiteY2110" fmla="*/ 1570948 h 1788673"/>
              <a:gd name="connsiteX2111" fmla="*/ 1239383 w 5027214"/>
              <a:gd name="connsiteY2111" fmla="*/ 1571853 h 1788673"/>
              <a:gd name="connsiteX2112" fmla="*/ 1234735 w 5027214"/>
              <a:gd name="connsiteY2112" fmla="*/ 1570733 h 1788673"/>
              <a:gd name="connsiteX2113" fmla="*/ 1093155 w 5027214"/>
              <a:gd name="connsiteY2113" fmla="*/ 1378004 h 1788673"/>
              <a:gd name="connsiteX2114" fmla="*/ 925289 w 5027214"/>
              <a:gd name="connsiteY2114" fmla="*/ 1169111 h 1788673"/>
              <a:gd name="connsiteX2115" fmla="*/ 796118 w 5027214"/>
              <a:gd name="connsiteY2115" fmla="*/ 1010917 h 1788673"/>
              <a:gd name="connsiteX2116" fmla="*/ 770920 w 5027214"/>
              <a:gd name="connsiteY2116" fmla="*/ 960651 h 1788673"/>
              <a:gd name="connsiteX2117" fmla="*/ 804128 w 5027214"/>
              <a:gd name="connsiteY2117" fmla="*/ 1001534 h 1788673"/>
              <a:gd name="connsiteX2118" fmla="*/ 855660 w 5027214"/>
              <a:gd name="connsiteY2118" fmla="*/ 1069660 h 1788673"/>
              <a:gd name="connsiteX2119" fmla="*/ 923707 w 5027214"/>
              <a:gd name="connsiteY2119" fmla="*/ 1161117 h 1788673"/>
              <a:gd name="connsiteX2120" fmla="*/ 929490 w 5027214"/>
              <a:gd name="connsiteY2120" fmla="*/ 1161302 h 1788673"/>
              <a:gd name="connsiteX2121" fmla="*/ 999894 w 5027214"/>
              <a:gd name="connsiteY2121" fmla="*/ 1235717 h 1788673"/>
              <a:gd name="connsiteX2122" fmla="*/ 1011580 w 5027214"/>
              <a:gd name="connsiteY2122" fmla="*/ 1232235 h 1788673"/>
              <a:gd name="connsiteX2123" fmla="*/ 1033700 w 5027214"/>
              <a:gd name="connsiteY2123" fmla="*/ 1261528 h 1788673"/>
              <a:gd name="connsiteX2124" fmla="*/ 1034117 w 5027214"/>
              <a:gd name="connsiteY2124" fmla="*/ 1248047 h 1788673"/>
              <a:gd name="connsiteX2125" fmla="*/ 1009948 w 5027214"/>
              <a:gd name="connsiteY2125" fmla="*/ 1222543 h 1788673"/>
              <a:gd name="connsiteX2126" fmla="*/ 1000132 w 5027214"/>
              <a:gd name="connsiteY2126" fmla="*/ 1228013 h 1788673"/>
              <a:gd name="connsiteX2127" fmla="*/ 991388 w 5027214"/>
              <a:gd name="connsiteY2127" fmla="*/ 1203003 h 1788673"/>
              <a:gd name="connsiteX2128" fmla="*/ 974753 w 5027214"/>
              <a:gd name="connsiteY2128" fmla="*/ 1183525 h 1788673"/>
              <a:gd name="connsiteX2129" fmla="*/ 956430 w 5027214"/>
              <a:gd name="connsiteY2129" fmla="*/ 1156282 h 1788673"/>
              <a:gd name="connsiteX2130" fmla="*/ 915868 w 5027214"/>
              <a:gd name="connsiteY2130" fmla="*/ 1103596 h 1788673"/>
              <a:gd name="connsiteX2131" fmla="*/ 912262 w 5027214"/>
              <a:gd name="connsiteY2131" fmla="*/ 1092147 h 1788673"/>
              <a:gd name="connsiteX2132" fmla="*/ 875376 w 5027214"/>
              <a:gd name="connsiteY2132" fmla="*/ 1045362 h 1788673"/>
              <a:gd name="connsiteX2133" fmla="*/ 869650 w 5027214"/>
              <a:gd name="connsiteY2133" fmla="*/ 1043251 h 1788673"/>
              <a:gd name="connsiteX2134" fmla="*/ 868978 w 5027214"/>
              <a:gd name="connsiteY2134" fmla="*/ 1043496 h 1788673"/>
              <a:gd name="connsiteX2135" fmla="*/ 782417 w 5027214"/>
              <a:gd name="connsiteY2135" fmla="*/ 934196 h 1788673"/>
              <a:gd name="connsiteX2136" fmla="*/ 830640 w 5027214"/>
              <a:gd name="connsiteY2136" fmla="*/ 981243 h 1788673"/>
              <a:gd name="connsiteX2137" fmla="*/ 850833 w 5027214"/>
              <a:gd name="connsiteY2137" fmla="*/ 1010475 h 1788673"/>
              <a:gd name="connsiteX2138" fmla="*/ 825753 w 5027214"/>
              <a:gd name="connsiteY2138" fmla="*/ 956357 h 1788673"/>
              <a:gd name="connsiteX2139" fmla="*/ 995783 w 5027214"/>
              <a:gd name="connsiteY2139" fmla="*/ 1157607 h 1788673"/>
              <a:gd name="connsiteX2140" fmla="*/ 986144 w 5027214"/>
              <a:gd name="connsiteY2140" fmla="*/ 1157299 h 1788673"/>
              <a:gd name="connsiteX2141" fmla="*/ 998981 w 5027214"/>
              <a:gd name="connsiteY2141" fmla="*/ 1174728 h 1788673"/>
              <a:gd name="connsiteX2142" fmla="*/ 995495 w 5027214"/>
              <a:gd name="connsiteY2142" fmla="*/ 1159427 h 1788673"/>
              <a:gd name="connsiteX2143" fmla="*/ 1080973 w 5027214"/>
              <a:gd name="connsiteY2143" fmla="*/ 1238080 h 1788673"/>
              <a:gd name="connsiteX2144" fmla="*/ 1108937 w 5027214"/>
              <a:gd name="connsiteY2144" fmla="*/ 1265633 h 1788673"/>
              <a:gd name="connsiteX2145" fmla="*/ 1142395 w 5027214"/>
              <a:gd name="connsiteY2145" fmla="*/ 1295189 h 1788673"/>
              <a:gd name="connsiteX2146" fmla="*/ 1147869 w 5027214"/>
              <a:gd name="connsiteY2146" fmla="*/ 1308626 h 1788673"/>
              <a:gd name="connsiteX2147" fmla="*/ 1155640 w 5027214"/>
              <a:gd name="connsiteY2147" fmla="*/ 1306947 h 1788673"/>
              <a:gd name="connsiteX2148" fmla="*/ 1243106 w 5027214"/>
              <a:gd name="connsiteY2148" fmla="*/ 1383736 h 1788673"/>
              <a:gd name="connsiteX2149" fmla="*/ 1228400 w 5027214"/>
              <a:gd name="connsiteY2149" fmla="*/ 1364319 h 1788673"/>
              <a:gd name="connsiteX2150" fmla="*/ 1181934 w 5027214"/>
              <a:gd name="connsiteY2150" fmla="*/ 1315301 h 1788673"/>
              <a:gd name="connsiteX2151" fmla="*/ 1100320 w 5027214"/>
              <a:gd name="connsiteY2151" fmla="*/ 1228960 h 1788673"/>
              <a:gd name="connsiteX2152" fmla="*/ 1083687 w 5027214"/>
              <a:gd name="connsiteY2152" fmla="*/ 1209482 h 1788673"/>
              <a:gd name="connsiteX2153" fmla="*/ 1077844 w 5027214"/>
              <a:gd name="connsiteY2153" fmla="*/ 1211223 h 1788673"/>
              <a:gd name="connsiteX2154" fmla="*/ 936977 w 5027214"/>
              <a:gd name="connsiteY2154" fmla="*/ 1064320 h 1788673"/>
              <a:gd name="connsiteX2155" fmla="*/ 955729 w 5027214"/>
              <a:gd name="connsiteY2155" fmla="*/ 1074460 h 1788673"/>
              <a:gd name="connsiteX2156" fmla="*/ 920949 w 5027214"/>
              <a:gd name="connsiteY2156" fmla="*/ 1021959 h 1788673"/>
              <a:gd name="connsiteX2157" fmla="*/ 825119 w 5027214"/>
              <a:gd name="connsiteY2157" fmla="*/ 897173 h 1788673"/>
              <a:gd name="connsiteX2158" fmla="*/ 819393 w 5027214"/>
              <a:gd name="connsiteY2158" fmla="*/ 895061 h 1788673"/>
              <a:gd name="connsiteX2159" fmla="*/ 815966 w 5027214"/>
              <a:gd name="connsiteY2159" fmla="*/ 877834 h 1788673"/>
              <a:gd name="connsiteX2160" fmla="*/ 3695310 w 5027214"/>
              <a:gd name="connsiteY2160" fmla="*/ 870243 h 1788673"/>
              <a:gd name="connsiteX2161" fmla="*/ 3714021 w 5027214"/>
              <a:gd name="connsiteY2161" fmla="*/ 972185 h 1788673"/>
              <a:gd name="connsiteX2162" fmla="*/ 3695310 w 5027214"/>
              <a:gd name="connsiteY2162" fmla="*/ 870243 h 1788673"/>
              <a:gd name="connsiteX2163" fmla="*/ 3119607 w 5027214"/>
              <a:gd name="connsiteY2163" fmla="*/ 866367 h 1788673"/>
              <a:gd name="connsiteX2164" fmla="*/ 3125273 w 5027214"/>
              <a:gd name="connsiteY2164" fmla="*/ 870404 h 1788673"/>
              <a:gd name="connsiteX2165" fmla="*/ 3119310 w 5027214"/>
              <a:gd name="connsiteY2165" fmla="*/ 875997 h 1788673"/>
              <a:gd name="connsiteX2166" fmla="*/ 3119607 w 5027214"/>
              <a:gd name="connsiteY2166" fmla="*/ 866367 h 1788673"/>
              <a:gd name="connsiteX2167" fmla="*/ 1637278 w 5027214"/>
              <a:gd name="connsiteY2167" fmla="*/ 851945 h 1788673"/>
              <a:gd name="connsiteX2168" fmla="*/ 1661016 w 5027214"/>
              <a:gd name="connsiteY2168" fmla="*/ 894552 h 1788673"/>
              <a:gd name="connsiteX2169" fmla="*/ 1637278 w 5027214"/>
              <a:gd name="connsiteY2169" fmla="*/ 851945 h 1788673"/>
              <a:gd name="connsiteX2170" fmla="*/ 3137226 w 5027214"/>
              <a:gd name="connsiteY2170" fmla="*/ 851274 h 1788673"/>
              <a:gd name="connsiteX2171" fmla="*/ 3137205 w 5027214"/>
              <a:gd name="connsiteY2171" fmla="*/ 851409 h 1788673"/>
              <a:gd name="connsiteX2172" fmla="*/ 3137098 w 5027214"/>
              <a:gd name="connsiteY2172" fmla="*/ 851639 h 1788673"/>
              <a:gd name="connsiteX2173" fmla="*/ 773339 w 5027214"/>
              <a:gd name="connsiteY2173" fmla="*/ 844560 h 1788673"/>
              <a:gd name="connsiteX2174" fmla="*/ 728968 w 5027214"/>
              <a:gd name="connsiteY2174" fmla="*/ 862384 h 1788673"/>
              <a:gd name="connsiteX2175" fmla="*/ 705278 w 5027214"/>
              <a:gd name="connsiteY2175" fmla="*/ 890411 h 1788673"/>
              <a:gd name="connsiteX2176" fmla="*/ 689786 w 5027214"/>
              <a:gd name="connsiteY2176" fmla="*/ 899653 h 1788673"/>
              <a:gd name="connsiteX2177" fmla="*/ 649970 w 5027214"/>
              <a:gd name="connsiteY2177" fmla="*/ 1031797 h 1788673"/>
              <a:gd name="connsiteX2178" fmla="*/ 639354 w 5027214"/>
              <a:gd name="connsiteY2178" fmla="*/ 1069547 h 1788673"/>
              <a:gd name="connsiteX2179" fmla="*/ 644765 w 5027214"/>
              <a:gd name="connsiteY2179" fmla="*/ 1149659 h 1788673"/>
              <a:gd name="connsiteX2180" fmla="*/ 657116 w 5027214"/>
              <a:gd name="connsiteY2180" fmla="*/ 1186120 h 1788673"/>
              <a:gd name="connsiteX2181" fmla="*/ 611203 w 5027214"/>
              <a:gd name="connsiteY2181" fmla="*/ 1465013 h 1788673"/>
              <a:gd name="connsiteX2182" fmla="*/ 659772 w 5027214"/>
              <a:gd name="connsiteY2182" fmla="*/ 1573064 h 1788673"/>
              <a:gd name="connsiteX2183" fmla="*/ 659666 w 5027214"/>
              <a:gd name="connsiteY2183" fmla="*/ 1573293 h 1788673"/>
              <a:gd name="connsiteX2184" fmla="*/ 711495 w 5027214"/>
              <a:gd name="connsiteY2184" fmla="*/ 1700727 h 1788673"/>
              <a:gd name="connsiteX2185" fmla="*/ 720298 w 5027214"/>
              <a:gd name="connsiteY2185" fmla="*/ 1723809 h 1788673"/>
              <a:gd name="connsiteX2186" fmla="*/ 740907 w 5027214"/>
              <a:gd name="connsiteY2186" fmla="*/ 1739561 h 1788673"/>
              <a:gd name="connsiteX2187" fmla="*/ 709389 w 5027214"/>
              <a:gd name="connsiteY2187" fmla="*/ 1637506 h 1788673"/>
              <a:gd name="connsiteX2188" fmla="*/ 718195 w 5027214"/>
              <a:gd name="connsiteY2188" fmla="*/ 1595841 h 1788673"/>
              <a:gd name="connsiteX2189" fmla="*/ 737367 w 5027214"/>
              <a:gd name="connsiteY2189" fmla="*/ 1527752 h 1788673"/>
              <a:gd name="connsiteX2190" fmla="*/ 727683 w 5027214"/>
              <a:gd name="connsiteY2190" fmla="*/ 1392062 h 1788673"/>
              <a:gd name="connsiteX2191" fmla="*/ 813373 w 5027214"/>
              <a:gd name="connsiteY2191" fmla="*/ 1194512 h 1788673"/>
              <a:gd name="connsiteX2192" fmla="*/ 747917 w 5027214"/>
              <a:gd name="connsiteY2192" fmla="*/ 1143058 h 1788673"/>
              <a:gd name="connsiteX2193" fmla="*/ 704466 w 5027214"/>
              <a:gd name="connsiteY2193" fmla="*/ 1059999 h 1788673"/>
              <a:gd name="connsiteX2194" fmla="*/ 719436 w 5027214"/>
              <a:gd name="connsiteY2194" fmla="*/ 930782 h 1788673"/>
              <a:gd name="connsiteX2195" fmla="*/ 721067 w 5027214"/>
              <a:gd name="connsiteY2195" fmla="*/ 940475 h 1788673"/>
              <a:gd name="connsiteX2196" fmla="*/ 739520 w 5027214"/>
              <a:gd name="connsiteY2196" fmla="*/ 891308 h 1788673"/>
              <a:gd name="connsiteX2197" fmla="*/ 777195 w 5027214"/>
              <a:gd name="connsiteY2197" fmla="*/ 844685 h 1788673"/>
              <a:gd name="connsiteX2198" fmla="*/ 773339 w 5027214"/>
              <a:gd name="connsiteY2198" fmla="*/ 844560 h 1788673"/>
              <a:gd name="connsiteX2199" fmla="*/ 4031654 w 5027214"/>
              <a:gd name="connsiteY2199" fmla="*/ 843718 h 1788673"/>
              <a:gd name="connsiteX2200" fmla="*/ 4037454 w 5027214"/>
              <a:gd name="connsiteY2200" fmla="*/ 844468 h 1788673"/>
              <a:gd name="connsiteX2201" fmla="*/ 4028921 w 5027214"/>
              <a:gd name="connsiteY2201" fmla="*/ 883749 h 1788673"/>
              <a:gd name="connsiteX2202" fmla="*/ 4028692 w 5027214"/>
              <a:gd name="connsiteY2202" fmla="*/ 883642 h 1788673"/>
              <a:gd name="connsiteX2203" fmla="*/ 4031654 w 5027214"/>
              <a:gd name="connsiteY2203" fmla="*/ 843718 h 1788673"/>
              <a:gd name="connsiteX2204" fmla="*/ 1632080 w 5027214"/>
              <a:gd name="connsiteY2204" fmla="*/ 840311 h 1788673"/>
              <a:gd name="connsiteX2205" fmla="*/ 1637626 w 5027214"/>
              <a:gd name="connsiteY2205" fmla="*/ 848201 h 1788673"/>
              <a:gd name="connsiteX2206" fmla="*/ 1637048 w 5027214"/>
              <a:gd name="connsiteY2206" fmla="*/ 842245 h 1788673"/>
              <a:gd name="connsiteX2207" fmla="*/ 1632080 w 5027214"/>
              <a:gd name="connsiteY2207" fmla="*/ 840311 h 1788673"/>
              <a:gd name="connsiteX2208" fmla="*/ 1409202 w 5027214"/>
              <a:gd name="connsiteY2208" fmla="*/ 828725 h 1788673"/>
              <a:gd name="connsiteX2209" fmla="*/ 1423574 w 5027214"/>
              <a:gd name="connsiteY2209" fmla="*/ 851652 h 1788673"/>
              <a:gd name="connsiteX2210" fmla="*/ 1412665 w 5027214"/>
              <a:gd name="connsiteY2210" fmla="*/ 834284 h 1788673"/>
              <a:gd name="connsiteX2211" fmla="*/ 1410847 w 5027214"/>
              <a:gd name="connsiteY2211" fmla="*/ 838182 h 1788673"/>
              <a:gd name="connsiteX2212" fmla="*/ 1408828 w 5027214"/>
              <a:gd name="connsiteY2212" fmla="*/ 834344 h 1788673"/>
              <a:gd name="connsiteX2213" fmla="*/ 1408987 w 5027214"/>
              <a:gd name="connsiteY2213" fmla="*/ 828383 h 1788673"/>
              <a:gd name="connsiteX2214" fmla="*/ 1409217 w 5027214"/>
              <a:gd name="connsiteY2214" fmla="*/ 828491 h 1788673"/>
              <a:gd name="connsiteX2215" fmla="*/ 1409202 w 5027214"/>
              <a:gd name="connsiteY2215" fmla="*/ 828725 h 1788673"/>
              <a:gd name="connsiteX2216" fmla="*/ 3145643 w 5027214"/>
              <a:gd name="connsiteY2216" fmla="*/ 824922 h 1788673"/>
              <a:gd name="connsiteX2217" fmla="*/ 3149205 w 5027214"/>
              <a:gd name="connsiteY2217" fmla="*/ 828223 h 1788673"/>
              <a:gd name="connsiteX2218" fmla="*/ 3149201 w 5027214"/>
              <a:gd name="connsiteY2218" fmla="*/ 834674 h 1788673"/>
              <a:gd name="connsiteX2219" fmla="*/ 3145108 w 5027214"/>
              <a:gd name="connsiteY2219" fmla="*/ 842256 h 1788673"/>
              <a:gd name="connsiteX2220" fmla="*/ 3139552 w 5027214"/>
              <a:gd name="connsiteY2220" fmla="*/ 844653 h 1788673"/>
              <a:gd name="connsiteX2221" fmla="*/ 3137226 w 5027214"/>
              <a:gd name="connsiteY2221" fmla="*/ 851274 h 1788673"/>
              <a:gd name="connsiteX2222" fmla="*/ 3139215 w 5027214"/>
              <a:gd name="connsiteY2222" fmla="*/ 838182 h 1788673"/>
              <a:gd name="connsiteX2223" fmla="*/ 3145643 w 5027214"/>
              <a:gd name="connsiteY2223" fmla="*/ 824922 h 1788673"/>
              <a:gd name="connsiteX2224" fmla="*/ 3373361 w 5027214"/>
              <a:gd name="connsiteY2224" fmla="*/ 823937 h 1788673"/>
              <a:gd name="connsiteX2225" fmla="*/ 3380403 w 5027214"/>
              <a:gd name="connsiteY2225" fmla="*/ 828616 h 1788673"/>
              <a:gd name="connsiteX2226" fmla="*/ 3375728 w 5027214"/>
              <a:gd name="connsiteY2226" fmla="*/ 835646 h 1788673"/>
              <a:gd name="connsiteX2227" fmla="*/ 3368685 w 5027214"/>
              <a:gd name="connsiteY2227" fmla="*/ 830966 h 1788673"/>
              <a:gd name="connsiteX2228" fmla="*/ 3373361 w 5027214"/>
              <a:gd name="connsiteY2228" fmla="*/ 823937 h 1788673"/>
              <a:gd name="connsiteX2229" fmla="*/ 1624918 w 5027214"/>
              <a:gd name="connsiteY2229" fmla="*/ 823297 h 1788673"/>
              <a:gd name="connsiteX2230" fmla="*/ 1632033 w 5027214"/>
              <a:gd name="connsiteY2230" fmla="*/ 838614 h 1788673"/>
              <a:gd name="connsiteX2231" fmla="*/ 1624918 w 5027214"/>
              <a:gd name="connsiteY2231" fmla="*/ 823297 h 1788673"/>
              <a:gd name="connsiteX2232" fmla="*/ 2214287 w 5027214"/>
              <a:gd name="connsiteY2232" fmla="*/ 813449 h 1788673"/>
              <a:gd name="connsiteX2233" fmla="*/ 2219524 w 5027214"/>
              <a:gd name="connsiteY2233" fmla="*/ 834592 h 1788673"/>
              <a:gd name="connsiteX2234" fmla="*/ 2214287 w 5027214"/>
              <a:gd name="connsiteY2234" fmla="*/ 813449 h 1788673"/>
              <a:gd name="connsiteX2235" fmla="*/ 2527636 w 5027214"/>
              <a:gd name="connsiteY2235" fmla="*/ 807462 h 1788673"/>
              <a:gd name="connsiteX2236" fmla="*/ 2525460 w 5027214"/>
              <a:gd name="connsiteY2236" fmla="*/ 818726 h 1788673"/>
              <a:gd name="connsiteX2237" fmla="*/ 2527636 w 5027214"/>
              <a:gd name="connsiteY2237" fmla="*/ 807462 h 1788673"/>
              <a:gd name="connsiteX2238" fmla="*/ 2096589 w 5027214"/>
              <a:gd name="connsiteY2238" fmla="*/ 806292 h 1788673"/>
              <a:gd name="connsiteX2239" fmla="*/ 2100445 w 5027214"/>
              <a:gd name="connsiteY2239" fmla="*/ 806415 h 1788673"/>
              <a:gd name="connsiteX2240" fmla="*/ 2106511 w 5027214"/>
              <a:gd name="connsiteY2240" fmla="*/ 934277 h 1788673"/>
              <a:gd name="connsiteX2241" fmla="*/ 2103025 w 5027214"/>
              <a:gd name="connsiteY2241" fmla="*/ 918976 h 1788673"/>
              <a:gd name="connsiteX2242" fmla="*/ 2096589 w 5027214"/>
              <a:gd name="connsiteY2242" fmla="*/ 806292 h 1788673"/>
              <a:gd name="connsiteX2243" fmla="*/ 1390603 w 5027214"/>
              <a:gd name="connsiteY2243" fmla="*/ 803066 h 1788673"/>
              <a:gd name="connsiteX2244" fmla="*/ 1397360 w 5027214"/>
              <a:gd name="connsiteY2244" fmla="*/ 807158 h 1788673"/>
              <a:gd name="connsiteX2245" fmla="*/ 1399886 w 5027214"/>
              <a:gd name="connsiteY2245" fmla="*/ 814930 h 1788673"/>
              <a:gd name="connsiteX2246" fmla="*/ 1390603 w 5027214"/>
              <a:gd name="connsiteY2246" fmla="*/ 803066 h 1788673"/>
              <a:gd name="connsiteX2247" fmla="*/ 1692624 w 5027214"/>
              <a:gd name="connsiteY2247" fmla="*/ 789004 h 1788673"/>
              <a:gd name="connsiteX2248" fmla="*/ 1690207 w 5027214"/>
              <a:gd name="connsiteY2248" fmla="*/ 807972 h 1788673"/>
              <a:gd name="connsiteX2249" fmla="*/ 1692624 w 5027214"/>
              <a:gd name="connsiteY2249" fmla="*/ 789004 h 1788673"/>
              <a:gd name="connsiteX2250" fmla="*/ 4040445 w 5027214"/>
              <a:gd name="connsiteY2250" fmla="*/ 785299 h 1788673"/>
              <a:gd name="connsiteX2251" fmla="*/ 4032003 w 5027214"/>
              <a:gd name="connsiteY2251" fmla="*/ 839971 h 1788673"/>
              <a:gd name="connsiteX2252" fmla="*/ 4040445 w 5027214"/>
              <a:gd name="connsiteY2252" fmla="*/ 785299 h 1788673"/>
              <a:gd name="connsiteX2253" fmla="*/ 1998330 w 5027214"/>
              <a:gd name="connsiteY2253" fmla="*/ 773032 h 1788673"/>
              <a:gd name="connsiteX2254" fmla="*/ 1999949 w 5027214"/>
              <a:gd name="connsiteY2254" fmla="*/ 786346 h 1788673"/>
              <a:gd name="connsiteX2255" fmla="*/ 1998330 w 5027214"/>
              <a:gd name="connsiteY2255" fmla="*/ 773032 h 1788673"/>
              <a:gd name="connsiteX2256" fmla="*/ 3350925 w 5027214"/>
              <a:gd name="connsiteY2256" fmla="*/ 767145 h 1788673"/>
              <a:gd name="connsiteX2257" fmla="*/ 3366276 w 5027214"/>
              <a:gd name="connsiteY2257" fmla="*/ 911060 h 1788673"/>
              <a:gd name="connsiteX2258" fmla="*/ 3357924 w 5027214"/>
              <a:gd name="connsiteY2258" fmla="*/ 981126 h 1788673"/>
              <a:gd name="connsiteX2259" fmla="*/ 3361309 w 5027214"/>
              <a:gd name="connsiteY2259" fmla="*/ 1000843 h 1788673"/>
              <a:gd name="connsiteX2260" fmla="*/ 3351628 w 5027214"/>
              <a:gd name="connsiteY2260" fmla="*/ 1092337 h 1788673"/>
              <a:gd name="connsiteX2261" fmla="*/ 3380159 w 5027214"/>
              <a:gd name="connsiteY2261" fmla="*/ 1087501 h 1788673"/>
              <a:gd name="connsiteX2262" fmla="*/ 3396442 w 5027214"/>
              <a:gd name="connsiteY2262" fmla="*/ 1090350 h 1788673"/>
              <a:gd name="connsiteX2263" fmla="*/ 3398245 w 5027214"/>
              <a:gd name="connsiteY2263" fmla="*/ 867080 h 1788673"/>
              <a:gd name="connsiteX2264" fmla="*/ 3394408 w 5027214"/>
              <a:gd name="connsiteY2264" fmla="*/ 851334 h 1788673"/>
              <a:gd name="connsiteX2265" fmla="*/ 3406612 w 5027214"/>
              <a:gd name="connsiteY2265" fmla="*/ 862328 h 1788673"/>
              <a:gd name="connsiteX2266" fmla="*/ 3410626 w 5027214"/>
              <a:gd name="connsiteY2266" fmla="*/ 1022166 h 1788673"/>
              <a:gd name="connsiteX2267" fmla="*/ 3434933 w 5027214"/>
              <a:gd name="connsiteY2267" fmla="*/ 931073 h 1788673"/>
              <a:gd name="connsiteX2268" fmla="*/ 3416376 w 5027214"/>
              <a:gd name="connsiteY2268" fmla="*/ 1053594 h 1788673"/>
              <a:gd name="connsiteX2269" fmla="*/ 3410642 w 5027214"/>
              <a:gd name="connsiteY2269" fmla="*/ 1091668 h 1788673"/>
              <a:gd name="connsiteX2270" fmla="*/ 3456468 w 5027214"/>
              <a:gd name="connsiteY2270" fmla="*/ 1093502 h 1788673"/>
              <a:gd name="connsiteX2271" fmla="*/ 3474652 w 5027214"/>
              <a:gd name="connsiteY2271" fmla="*/ 1099467 h 1788673"/>
              <a:gd name="connsiteX2272" fmla="*/ 3472695 w 5027214"/>
              <a:gd name="connsiteY2272" fmla="*/ 1033526 h 1788673"/>
              <a:gd name="connsiteX2273" fmla="*/ 3456779 w 5027214"/>
              <a:gd name="connsiteY2273" fmla="*/ 926189 h 1788673"/>
              <a:gd name="connsiteX2274" fmla="*/ 3459343 w 5027214"/>
              <a:gd name="connsiteY2274" fmla="*/ 920687 h 1788673"/>
              <a:gd name="connsiteX2275" fmla="*/ 3460875 w 5027214"/>
              <a:gd name="connsiteY2275" fmla="*/ 922796 h 1788673"/>
              <a:gd name="connsiteX2276" fmla="*/ 3481630 w 5027214"/>
              <a:gd name="connsiteY2276" fmla="*/ 1101885 h 1788673"/>
              <a:gd name="connsiteX2277" fmla="*/ 3484524 w 5027214"/>
              <a:gd name="connsiteY2277" fmla="*/ 1104072 h 1788673"/>
              <a:gd name="connsiteX2278" fmla="*/ 3501896 w 5027214"/>
              <a:gd name="connsiteY2278" fmla="*/ 1093193 h 1788673"/>
              <a:gd name="connsiteX2279" fmla="*/ 3505395 w 5027214"/>
              <a:gd name="connsiteY2279" fmla="*/ 1104872 h 1788673"/>
              <a:gd name="connsiteX2280" fmla="*/ 3533867 w 5027214"/>
              <a:gd name="connsiteY2280" fmla="*/ 1101961 h 1788673"/>
              <a:gd name="connsiteX2281" fmla="*/ 3534187 w 5027214"/>
              <a:gd name="connsiteY2281" fmla="*/ 1101274 h 1788673"/>
              <a:gd name="connsiteX2282" fmla="*/ 3528524 w 5027214"/>
              <a:gd name="connsiteY2282" fmla="*/ 1064862 h 1788673"/>
              <a:gd name="connsiteX2283" fmla="*/ 3499457 w 5027214"/>
              <a:gd name="connsiteY2283" fmla="*/ 1001909 h 1788673"/>
              <a:gd name="connsiteX2284" fmla="*/ 3462928 w 5027214"/>
              <a:gd name="connsiteY2284" fmla="*/ 874634 h 1788673"/>
              <a:gd name="connsiteX2285" fmla="*/ 3453320 w 5027214"/>
              <a:gd name="connsiteY2285" fmla="*/ 875456 h 1788673"/>
              <a:gd name="connsiteX2286" fmla="*/ 3425270 w 5027214"/>
              <a:gd name="connsiteY2286" fmla="*/ 852888 h 1788673"/>
              <a:gd name="connsiteX2287" fmla="*/ 3350925 w 5027214"/>
              <a:gd name="connsiteY2287" fmla="*/ 767145 h 1788673"/>
              <a:gd name="connsiteX2288" fmla="*/ 1435922 w 5027214"/>
              <a:gd name="connsiteY2288" fmla="*/ 766426 h 1788673"/>
              <a:gd name="connsiteX2289" fmla="*/ 1447022 w 5027214"/>
              <a:gd name="connsiteY2289" fmla="*/ 774392 h 1788673"/>
              <a:gd name="connsiteX2290" fmla="*/ 1446915 w 5027214"/>
              <a:gd name="connsiteY2290" fmla="*/ 774621 h 1788673"/>
              <a:gd name="connsiteX2291" fmla="*/ 1500671 w 5027214"/>
              <a:gd name="connsiteY2291" fmla="*/ 861659 h 1788673"/>
              <a:gd name="connsiteX2292" fmla="*/ 1509199 w 5027214"/>
              <a:gd name="connsiteY2292" fmla="*/ 879952 h 1788673"/>
              <a:gd name="connsiteX2293" fmla="*/ 1497768 w 5027214"/>
              <a:gd name="connsiteY2293" fmla="*/ 871178 h 1788673"/>
              <a:gd name="connsiteX2294" fmla="*/ 1435922 w 5027214"/>
              <a:gd name="connsiteY2294" fmla="*/ 766426 h 1788673"/>
              <a:gd name="connsiteX2295" fmla="*/ 3250499 w 5027214"/>
              <a:gd name="connsiteY2295" fmla="*/ 757715 h 1788673"/>
              <a:gd name="connsiteX2296" fmla="*/ 3254177 w 5027214"/>
              <a:gd name="connsiteY2296" fmla="*/ 763616 h 1788673"/>
              <a:gd name="connsiteX2297" fmla="*/ 2957086 w 5027214"/>
              <a:gd name="connsiteY2297" fmla="*/ 1225689 h 1788673"/>
              <a:gd name="connsiteX2298" fmla="*/ 2949493 w 5027214"/>
              <a:gd name="connsiteY2298" fmla="*/ 1221590 h 1788673"/>
              <a:gd name="connsiteX2299" fmla="*/ 2953051 w 5027214"/>
              <a:gd name="connsiteY2299" fmla="*/ 1231343 h 1788673"/>
              <a:gd name="connsiteX2300" fmla="*/ 2949373 w 5027214"/>
              <a:gd name="connsiteY2300" fmla="*/ 1225442 h 1788673"/>
              <a:gd name="connsiteX2301" fmla="*/ 2947208 w 5027214"/>
              <a:gd name="connsiteY2301" fmla="*/ 1233084 h 1788673"/>
              <a:gd name="connsiteX2302" fmla="*/ 2945408 w 5027214"/>
              <a:gd name="connsiteY2302" fmla="*/ 1236047 h 1788673"/>
              <a:gd name="connsiteX2303" fmla="*/ 2941818 w 5027214"/>
              <a:gd name="connsiteY2303" fmla="*/ 1234961 h 1788673"/>
              <a:gd name="connsiteX2304" fmla="*/ 2941931 w 5027214"/>
              <a:gd name="connsiteY2304" fmla="*/ 1234809 h 1788673"/>
              <a:gd name="connsiteX2305" fmla="*/ 2941365 w 5027214"/>
              <a:gd name="connsiteY2305" fmla="*/ 1234825 h 1788673"/>
              <a:gd name="connsiteX2306" fmla="*/ 2941818 w 5027214"/>
              <a:gd name="connsiteY2306" fmla="*/ 1234961 h 1788673"/>
              <a:gd name="connsiteX2307" fmla="*/ 2933699 w 5027214"/>
              <a:gd name="connsiteY2307" fmla="*/ 1245950 h 1788673"/>
              <a:gd name="connsiteX2308" fmla="*/ 2906303 w 5027214"/>
              <a:gd name="connsiteY2308" fmla="*/ 1277642 h 1788673"/>
              <a:gd name="connsiteX2309" fmla="*/ 3073928 w 5027214"/>
              <a:gd name="connsiteY2309" fmla="*/ 1011686 h 1788673"/>
              <a:gd name="connsiteX2310" fmla="*/ 3069775 w 5027214"/>
              <a:gd name="connsiteY2310" fmla="*/ 1021192 h 1788673"/>
              <a:gd name="connsiteX2311" fmla="*/ 3029612 w 5027214"/>
              <a:gd name="connsiteY2311" fmla="*/ 1092332 h 1788673"/>
              <a:gd name="connsiteX2312" fmla="*/ 3025329 w 5027214"/>
              <a:gd name="connsiteY2312" fmla="*/ 1109313 h 1788673"/>
              <a:gd name="connsiteX2313" fmla="*/ 3009468 w 5027214"/>
              <a:gd name="connsiteY2313" fmla="*/ 1133734 h 1788673"/>
              <a:gd name="connsiteX2314" fmla="*/ 2969438 w 5027214"/>
              <a:gd name="connsiteY2314" fmla="*/ 1197399 h 1788673"/>
              <a:gd name="connsiteX2315" fmla="*/ 2991154 w 5027214"/>
              <a:gd name="connsiteY2315" fmla="*/ 1167615 h 1788673"/>
              <a:gd name="connsiteX2316" fmla="*/ 3042642 w 5027214"/>
              <a:gd name="connsiteY2316" fmla="*/ 1100361 h 1788673"/>
              <a:gd name="connsiteX2317" fmla="*/ 3072794 w 5027214"/>
              <a:gd name="connsiteY2317" fmla="*/ 1044090 h 1788673"/>
              <a:gd name="connsiteX2318" fmla="*/ 3084850 w 5027214"/>
              <a:gd name="connsiteY2318" fmla="*/ 1025430 h 1788673"/>
              <a:gd name="connsiteX2319" fmla="*/ 3090575 w 5027214"/>
              <a:gd name="connsiteY2319" fmla="*/ 1027542 h 1788673"/>
              <a:gd name="connsiteX2320" fmla="*/ 3136646 w 5027214"/>
              <a:gd name="connsiteY2320" fmla="*/ 944923 h 1788673"/>
              <a:gd name="connsiteX2321" fmla="*/ 3142490 w 5027214"/>
              <a:gd name="connsiteY2321" fmla="*/ 943183 h 1788673"/>
              <a:gd name="connsiteX2322" fmla="*/ 3166491 w 5027214"/>
              <a:gd name="connsiteY2322" fmla="*/ 901905 h 1788673"/>
              <a:gd name="connsiteX2323" fmla="*/ 3166681 w 5027214"/>
              <a:gd name="connsiteY2323" fmla="*/ 892505 h 1788673"/>
              <a:gd name="connsiteX2324" fmla="*/ 3250499 w 5027214"/>
              <a:gd name="connsiteY2324" fmla="*/ 757715 h 1788673"/>
              <a:gd name="connsiteX2325" fmla="*/ 4048115 w 5027214"/>
              <a:gd name="connsiteY2325" fmla="*/ 755664 h 1788673"/>
              <a:gd name="connsiteX2326" fmla="*/ 4046535 w 5027214"/>
              <a:gd name="connsiteY2326" fmla="*/ 784232 h 1788673"/>
              <a:gd name="connsiteX2327" fmla="*/ 4048115 w 5027214"/>
              <a:gd name="connsiteY2327" fmla="*/ 755664 h 1788673"/>
              <a:gd name="connsiteX2328" fmla="*/ 1678405 w 5027214"/>
              <a:gd name="connsiteY2328" fmla="*/ 750557 h 1788673"/>
              <a:gd name="connsiteX2329" fmla="*/ 1692742 w 5027214"/>
              <a:gd name="connsiteY2329" fmla="*/ 785152 h 1788673"/>
              <a:gd name="connsiteX2330" fmla="*/ 1678405 w 5027214"/>
              <a:gd name="connsiteY2330" fmla="*/ 750557 h 1788673"/>
              <a:gd name="connsiteX2331" fmla="*/ 1346889 w 5027214"/>
              <a:gd name="connsiteY2331" fmla="*/ 734956 h 1788673"/>
              <a:gd name="connsiteX2332" fmla="*/ 1365034 w 5027214"/>
              <a:gd name="connsiteY2332" fmla="*/ 767978 h 1788673"/>
              <a:gd name="connsiteX2333" fmla="*/ 1387036 w 5027214"/>
              <a:gd name="connsiteY2333" fmla="*/ 801122 h 1788673"/>
              <a:gd name="connsiteX2334" fmla="*/ 1368771 w 5027214"/>
              <a:gd name="connsiteY2334" fmla="*/ 771953 h 1788673"/>
              <a:gd name="connsiteX2335" fmla="*/ 1364856 w 5027214"/>
              <a:gd name="connsiteY2335" fmla="*/ 773755 h 1788673"/>
              <a:gd name="connsiteX2336" fmla="*/ 1364963 w 5027214"/>
              <a:gd name="connsiteY2336" fmla="*/ 773526 h 1788673"/>
              <a:gd name="connsiteX2337" fmla="*/ 1346889 w 5027214"/>
              <a:gd name="connsiteY2337" fmla="*/ 734956 h 1788673"/>
              <a:gd name="connsiteX2338" fmla="*/ 1743814 w 5027214"/>
              <a:gd name="connsiteY2338" fmla="*/ 731379 h 1788673"/>
              <a:gd name="connsiteX2339" fmla="*/ 1743517 w 5027214"/>
              <a:gd name="connsiteY2339" fmla="*/ 741008 h 1788673"/>
              <a:gd name="connsiteX2340" fmla="*/ 1743814 w 5027214"/>
              <a:gd name="connsiteY2340" fmla="*/ 731379 h 1788673"/>
              <a:gd name="connsiteX2341" fmla="*/ 2980321 w 5027214"/>
              <a:gd name="connsiteY2341" fmla="*/ 723272 h 1788673"/>
              <a:gd name="connsiteX2342" fmla="*/ 2986045 w 5027214"/>
              <a:gd name="connsiteY2342" fmla="*/ 725382 h 1788673"/>
              <a:gd name="connsiteX2343" fmla="*/ 2920205 w 5027214"/>
              <a:gd name="connsiteY2343" fmla="*/ 826413 h 1788673"/>
              <a:gd name="connsiteX2344" fmla="*/ 2980321 w 5027214"/>
              <a:gd name="connsiteY2344" fmla="*/ 723272 h 1788673"/>
              <a:gd name="connsiteX2345" fmla="*/ 3996201 w 5027214"/>
              <a:gd name="connsiteY2345" fmla="*/ 722525 h 1788673"/>
              <a:gd name="connsiteX2346" fmla="*/ 3994561 w 5027214"/>
              <a:gd name="connsiteY2346" fmla="*/ 753019 h 1788673"/>
              <a:gd name="connsiteX2347" fmla="*/ 3995178 w 5027214"/>
              <a:gd name="connsiteY2347" fmla="*/ 827824 h 1788673"/>
              <a:gd name="connsiteX2348" fmla="*/ 3988497 w 5027214"/>
              <a:gd name="connsiteY2348" fmla="*/ 884714 h 1788673"/>
              <a:gd name="connsiteX2349" fmla="*/ 3978491 w 5027214"/>
              <a:gd name="connsiteY2349" fmla="*/ 919959 h 1788673"/>
              <a:gd name="connsiteX2350" fmla="*/ 3959009 w 5027214"/>
              <a:gd name="connsiteY2350" fmla="*/ 1017488 h 1788673"/>
              <a:gd name="connsiteX2351" fmla="*/ 3903957 w 5027214"/>
              <a:gd name="connsiteY2351" fmla="*/ 1204485 h 1788673"/>
              <a:gd name="connsiteX2352" fmla="*/ 3902864 w 5027214"/>
              <a:gd name="connsiteY2352" fmla="*/ 1214022 h 1788673"/>
              <a:gd name="connsiteX2353" fmla="*/ 3843228 w 5027214"/>
              <a:gd name="connsiteY2353" fmla="*/ 1391068 h 1788673"/>
              <a:gd name="connsiteX2354" fmla="*/ 3841010 w 5027214"/>
              <a:gd name="connsiteY2354" fmla="*/ 1392825 h 1788673"/>
              <a:gd name="connsiteX2355" fmla="*/ 3882126 w 5027214"/>
              <a:gd name="connsiteY2355" fmla="*/ 1242310 h 1788673"/>
              <a:gd name="connsiteX2356" fmla="*/ 3888729 w 5027214"/>
              <a:gd name="connsiteY2356" fmla="*/ 1235342 h 1788673"/>
              <a:gd name="connsiteX2357" fmla="*/ 3987559 w 5027214"/>
              <a:gd name="connsiteY2357" fmla="*/ 794409 h 1788673"/>
              <a:gd name="connsiteX2358" fmla="*/ 3996201 w 5027214"/>
              <a:gd name="connsiteY2358" fmla="*/ 722525 h 1788673"/>
              <a:gd name="connsiteX2359" fmla="*/ 3221075 w 5027214"/>
              <a:gd name="connsiteY2359" fmla="*/ 722504 h 1788673"/>
              <a:gd name="connsiteX2360" fmla="*/ 3214994 w 5027214"/>
              <a:gd name="connsiteY2360" fmla="*/ 731949 h 1788673"/>
              <a:gd name="connsiteX2361" fmla="*/ 3221075 w 5027214"/>
              <a:gd name="connsiteY2361" fmla="*/ 722504 h 1788673"/>
              <a:gd name="connsiteX2362" fmla="*/ 2135465 w 5027214"/>
              <a:gd name="connsiteY2362" fmla="*/ 717527 h 1788673"/>
              <a:gd name="connsiteX2363" fmla="*/ 2146736 w 5027214"/>
              <a:gd name="connsiteY2363" fmla="*/ 727528 h 1788673"/>
              <a:gd name="connsiteX2364" fmla="*/ 2140595 w 5027214"/>
              <a:gd name="connsiteY2364" fmla="*/ 738897 h 1788673"/>
              <a:gd name="connsiteX2365" fmla="*/ 2154275 w 5027214"/>
              <a:gd name="connsiteY2365" fmla="*/ 859425 h 1788673"/>
              <a:gd name="connsiteX2366" fmla="*/ 2161809 w 5027214"/>
              <a:gd name="connsiteY2366" fmla="*/ 865449 h 1788673"/>
              <a:gd name="connsiteX2367" fmla="*/ 2165000 w 5027214"/>
              <a:gd name="connsiteY2367" fmla="*/ 1055522 h 1788673"/>
              <a:gd name="connsiteX2368" fmla="*/ 2162277 w 5027214"/>
              <a:gd name="connsiteY2368" fmla="*/ 1124057 h 1788673"/>
              <a:gd name="connsiteX2369" fmla="*/ 2157006 w 5027214"/>
              <a:gd name="connsiteY2369" fmla="*/ 1116036 h 1788673"/>
              <a:gd name="connsiteX2370" fmla="*/ 2159829 w 5027214"/>
              <a:gd name="connsiteY2370" fmla="*/ 1082499 h 1788673"/>
              <a:gd name="connsiteX2371" fmla="*/ 2139739 w 5027214"/>
              <a:gd name="connsiteY2371" fmla="*/ 773105 h 1788673"/>
              <a:gd name="connsiteX2372" fmla="*/ 2134479 w 5027214"/>
              <a:gd name="connsiteY2372" fmla="*/ 828146 h 1788673"/>
              <a:gd name="connsiteX2373" fmla="*/ 2143103 w 5027214"/>
              <a:gd name="connsiteY2373" fmla="*/ 857006 h 1788673"/>
              <a:gd name="connsiteX2374" fmla="*/ 2132920 w 5027214"/>
              <a:gd name="connsiteY2374" fmla="*/ 812905 h 1788673"/>
              <a:gd name="connsiteX2375" fmla="*/ 2135465 w 5027214"/>
              <a:gd name="connsiteY2375" fmla="*/ 717527 h 1788673"/>
              <a:gd name="connsiteX2376" fmla="*/ 4053414 w 5027214"/>
              <a:gd name="connsiteY2376" fmla="*/ 710131 h 1788673"/>
              <a:gd name="connsiteX2377" fmla="*/ 4051773 w 5027214"/>
              <a:gd name="connsiteY2377" fmla="*/ 740625 h 1788673"/>
              <a:gd name="connsiteX2378" fmla="*/ 4053414 w 5027214"/>
              <a:gd name="connsiteY2378" fmla="*/ 710131 h 1788673"/>
              <a:gd name="connsiteX2379" fmla="*/ 1952701 w 5027214"/>
              <a:gd name="connsiteY2379" fmla="*/ 701238 h 1788673"/>
              <a:gd name="connsiteX2380" fmla="*/ 1956605 w 5027214"/>
              <a:gd name="connsiteY2380" fmla="*/ 703996 h 1788673"/>
              <a:gd name="connsiteX2381" fmla="*/ 1952273 w 5027214"/>
              <a:gd name="connsiteY2381" fmla="*/ 718343 h 1788673"/>
              <a:gd name="connsiteX2382" fmla="*/ 1952701 w 5027214"/>
              <a:gd name="connsiteY2382" fmla="*/ 701238 h 1788673"/>
              <a:gd name="connsiteX2383" fmla="*/ 3003833 w 5027214"/>
              <a:gd name="connsiteY2383" fmla="*/ 701023 h 1788673"/>
              <a:gd name="connsiteX2384" fmla="*/ 2988033 w 5027214"/>
              <a:gd name="connsiteY2384" fmla="*/ 723518 h 1788673"/>
              <a:gd name="connsiteX2385" fmla="*/ 3003833 w 5027214"/>
              <a:gd name="connsiteY2385" fmla="*/ 701023 h 1788673"/>
              <a:gd name="connsiteX2386" fmla="*/ 4174320 w 5027214"/>
              <a:gd name="connsiteY2386" fmla="*/ 694225 h 1788673"/>
              <a:gd name="connsiteX2387" fmla="*/ 4156616 w 5027214"/>
              <a:gd name="connsiteY2387" fmla="*/ 778350 h 1788673"/>
              <a:gd name="connsiteX2388" fmla="*/ 4159200 w 5027214"/>
              <a:gd name="connsiteY2388" fmla="*/ 724852 h 1788673"/>
              <a:gd name="connsiteX2389" fmla="*/ 4162204 w 5027214"/>
              <a:gd name="connsiteY2389" fmla="*/ 730998 h 1788673"/>
              <a:gd name="connsiteX2390" fmla="*/ 4174320 w 5027214"/>
              <a:gd name="connsiteY2390" fmla="*/ 694225 h 1788673"/>
              <a:gd name="connsiteX2391" fmla="*/ 4282292 w 5027214"/>
              <a:gd name="connsiteY2391" fmla="*/ 689871 h 1788673"/>
              <a:gd name="connsiteX2392" fmla="*/ 4287802 w 5027214"/>
              <a:gd name="connsiteY2392" fmla="*/ 692440 h 1788673"/>
              <a:gd name="connsiteX2393" fmla="*/ 4245881 w 5027214"/>
              <a:gd name="connsiteY2393" fmla="*/ 883049 h 1788673"/>
              <a:gd name="connsiteX2394" fmla="*/ 4282292 w 5027214"/>
              <a:gd name="connsiteY2394" fmla="*/ 689871 h 1788673"/>
              <a:gd name="connsiteX2395" fmla="*/ 3002491 w 5027214"/>
              <a:gd name="connsiteY2395" fmla="*/ 689512 h 1788673"/>
              <a:gd name="connsiteX2396" fmla="*/ 3000267 w 5027214"/>
              <a:gd name="connsiteY2396" fmla="*/ 699081 h 1788673"/>
              <a:gd name="connsiteX2397" fmla="*/ 3002491 w 5027214"/>
              <a:gd name="connsiteY2397" fmla="*/ 689512 h 1788673"/>
              <a:gd name="connsiteX2398" fmla="*/ 1851844 w 5027214"/>
              <a:gd name="connsiteY2398" fmla="*/ 688537 h 1788673"/>
              <a:gd name="connsiteX2399" fmla="*/ 1855320 w 5027214"/>
              <a:gd name="connsiteY2399" fmla="*/ 691797 h 1788673"/>
              <a:gd name="connsiteX2400" fmla="*/ 1855402 w 5027214"/>
              <a:gd name="connsiteY2400" fmla="*/ 698289 h 1788673"/>
              <a:gd name="connsiteX2401" fmla="*/ 1851844 w 5027214"/>
              <a:gd name="connsiteY2401" fmla="*/ 688537 h 1788673"/>
              <a:gd name="connsiteX2402" fmla="*/ 4254379 w 5027214"/>
              <a:gd name="connsiteY2402" fmla="*/ 684391 h 1788673"/>
              <a:gd name="connsiteX2403" fmla="*/ 4258068 w 5027214"/>
              <a:gd name="connsiteY2403" fmla="*/ 686670 h 1788673"/>
              <a:gd name="connsiteX2404" fmla="*/ 4207927 w 5027214"/>
              <a:gd name="connsiteY2404" fmla="*/ 1008804 h 1788673"/>
              <a:gd name="connsiteX2405" fmla="*/ 4210072 w 5027214"/>
              <a:gd name="connsiteY2405" fmla="*/ 911285 h 1788673"/>
              <a:gd name="connsiteX2406" fmla="*/ 4251813 w 5027214"/>
              <a:gd name="connsiteY2406" fmla="*/ 689892 h 1788673"/>
              <a:gd name="connsiteX2407" fmla="*/ 4254379 w 5027214"/>
              <a:gd name="connsiteY2407" fmla="*/ 684391 h 1788673"/>
              <a:gd name="connsiteX2408" fmla="*/ 1400131 w 5027214"/>
              <a:gd name="connsiteY2408" fmla="*/ 677730 h 1788673"/>
              <a:gd name="connsiteX2409" fmla="*/ 1412671 w 5027214"/>
              <a:gd name="connsiteY2409" fmla="*/ 704788 h 1788673"/>
              <a:gd name="connsiteX2410" fmla="*/ 1400131 w 5027214"/>
              <a:gd name="connsiteY2410" fmla="*/ 677730 h 1788673"/>
              <a:gd name="connsiteX2411" fmla="*/ 3247014 w 5027214"/>
              <a:gd name="connsiteY2411" fmla="*/ 677665 h 1788673"/>
              <a:gd name="connsiteX2412" fmla="*/ 3250972 w 5027214"/>
              <a:gd name="connsiteY2412" fmla="*/ 680992 h 1788673"/>
              <a:gd name="connsiteX2413" fmla="*/ 3242791 w 5027214"/>
              <a:gd name="connsiteY2413" fmla="*/ 692720 h 1788673"/>
              <a:gd name="connsiteX2414" fmla="*/ 3247014 w 5027214"/>
              <a:gd name="connsiteY2414" fmla="*/ 677665 h 1788673"/>
              <a:gd name="connsiteX2415" fmla="*/ 3117053 w 5027214"/>
              <a:gd name="connsiteY2415" fmla="*/ 677626 h 1788673"/>
              <a:gd name="connsiteX2416" fmla="*/ 3110900 w 5027214"/>
              <a:gd name="connsiteY2416" fmla="*/ 692618 h 1788673"/>
              <a:gd name="connsiteX2417" fmla="*/ 3117053 w 5027214"/>
              <a:gd name="connsiteY2417" fmla="*/ 677626 h 1788673"/>
              <a:gd name="connsiteX2418" fmla="*/ 3286947 w 5027214"/>
              <a:gd name="connsiteY2418" fmla="*/ 675354 h 1788673"/>
              <a:gd name="connsiteX2419" fmla="*/ 3289803 w 5027214"/>
              <a:gd name="connsiteY2419" fmla="*/ 704594 h 1788673"/>
              <a:gd name="connsiteX2420" fmla="*/ 3296219 w 5027214"/>
              <a:gd name="connsiteY2420" fmla="*/ 743591 h 1788673"/>
              <a:gd name="connsiteX2421" fmla="*/ 3306890 w 5027214"/>
              <a:gd name="connsiteY2421" fmla="*/ 768661 h 1788673"/>
              <a:gd name="connsiteX2422" fmla="*/ 3313179 w 5027214"/>
              <a:gd name="connsiteY2422" fmla="*/ 786943 h 1788673"/>
              <a:gd name="connsiteX2423" fmla="*/ 3312761 w 5027214"/>
              <a:gd name="connsiteY2423" fmla="*/ 780049 h 1788673"/>
              <a:gd name="connsiteX2424" fmla="*/ 3320441 w 5027214"/>
              <a:gd name="connsiteY2424" fmla="*/ 779165 h 1788673"/>
              <a:gd name="connsiteX2425" fmla="*/ 3314162 w 5027214"/>
              <a:gd name="connsiteY2425" fmla="*/ 789634 h 1788673"/>
              <a:gd name="connsiteX2426" fmla="*/ 3317000 w 5027214"/>
              <a:gd name="connsiteY2426" fmla="*/ 797936 h 1788673"/>
              <a:gd name="connsiteX2427" fmla="*/ 3318026 w 5027214"/>
              <a:gd name="connsiteY2427" fmla="*/ 798134 h 1788673"/>
              <a:gd name="connsiteX2428" fmla="*/ 3317630 w 5027214"/>
              <a:gd name="connsiteY2428" fmla="*/ 800181 h 1788673"/>
              <a:gd name="connsiteX2429" fmla="*/ 3332946 w 5027214"/>
              <a:gd name="connsiteY2429" fmla="*/ 853653 h 1788673"/>
              <a:gd name="connsiteX2430" fmla="*/ 3337008 w 5027214"/>
              <a:gd name="connsiteY2430" fmla="*/ 930066 h 1788673"/>
              <a:gd name="connsiteX2431" fmla="*/ 3344127 w 5027214"/>
              <a:gd name="connsiteY2431" fmla="*/ 901012 h 1788673"/>
              <a:gd name="connsiteX2432" fmla="*/ 3346694 w 5027214"/>
              <a:gd name="connsiteY2432" fmla="*/ 895510 h 1788673"/>
              <a:gd name="connsiteX2433" fmla="*/ 3351915 w 5027214"/>
              <a:gd name="connsiteY2433" fmla="*/ 899899 h 1788673"/>
              <a:gd name="connsiteX2434" fmla="*/ 3312364 w 5027214"/>
              <a:gd name="connsiteY2434" fmla="*/ 1106404 h 1788673"/>
              <a:gd name="connsiteX2435" fmla="*/ 3314233 w 5027214"/>
              <a:gd name="connsiteY2435" fmla="*/ 1108392 h 1788673"/>
              <a:gd name="connsiteX2436" fmla="*/ 3342709 w 5027214"/>
              <a:gd name="connsiteY2436" fmla="*/ 1093481 h 1788673"/>
              <a:gd name="connsiteX2437" fmla="*/ 3342600 w 5027214"/>
              <a:gd name="connsiteY2437" fmla="*/ 1073336 h 1788673"/>
              <a:gd name="connsiteX2438" fmla="*/ 3357195 w 5027214"/>
              <a:gd name="connsiteY2438" fmla="*/ 902360 h 1788673"/>
              <a:gd name="connsiteX2439" fmla="*/ 3331808 w 5027214"/>
              <a:gd name="connsiteY2439" fmla="*/ 743997 h 1788673"/>
              <a:gd name="connsiteX2440" fmla="*/ 3332374 w 5027214"/>
              <a:gd name="connsiteY2440" fmla="*/ 743982 h 1788673"/>
              <a:gd name="connsiteX2441" fmla="*/ 3306284 w 5027214"/>
              <a:gd name="connsiteY2441" fmla="*/ 706419 h 1788673"/>
              <a:gd name="connsiteX2442" fmla="*/ 3299815 w 5027214"/>
              <a:gd name="connsiteY2442" fmla="*/ 688297 h 1788673"/>
              <a:gd name="connsiteX2443" fmla="*/ 3286947 w 5027214"/>
              <a:gd name="connsiteY2443" fmla="*/ 675354 h 1788673"/>
              <a:gd name="connsiteX2444" fmla="*/ 4263611 w 5027214"/>
              <a:gd name="connsiteY2444" fmla="*/ 670371 h 1788673"/>
              <a:gd name="connsiteX2445" fmla="*/ 4256549 w 5027214"/>
              <a:gd name="connsiteY2445" fmla="*/ 680937 h 1788673"/>
              <a:gd name="connsiteX2446" fmla="*/ 4257585 w 5027214"/>
              <a:gd name="connsiteY2446" fmla="*/ 672348 h 1788673"/>
              <a:gd name="connsiteX2447" fmla="*/ 4263726 w 5027214"/>
              <a:gd name="connsiteY2447" fmla="*/ 670197 h 1788673"/>
              <a:gd name="connsiteX2448" fmla="*/ 4263731 w 5027214"/>
              <a:gd name="connsiteY2448" fmla="*/ 670331 h 1788673"/>
              <a:gd name="connsiteX2449" fmla="*/ 4263611 w 5027214"/>
              <a:gd name="connsiteY2449" fmla="*/ 670371 h 1788673"/>
              <a:gd name="connsiteX2450" fmla="*/ 4230473 w 5027214"/>
              <a:gd name="connsiteY2450" fmla="*/ 660128 h 1788673"/>
              <a:gd name="connsiteX2451" fmla="*/ 4216610 w 5027214"/>
              <a:gd name="connsiteY2451" fmla="*/ 727621 h 1788673"/>
              <a:gd name="connsiteX2452" fmla="*/ 4171576 w 5027214"/>
              <a:gd name="connsiteY2452" fmla="*/ 944690 h 1788673"/>
              <a:gd name="connsiteX2453" fmla="*/ 4153308 w 5027214"/>
              <a:gd name="connsiteY2453" fmla="*/ 1065390 h 1788673"/>
              <a:gd name="connsiteX2454" fmla="*/ 4158074 w 5027214"/>
              <a:gd name="connsiteY2454" fmla="*/ 1073754 h 1788673"/>
              <a:gd name="connsiteX2455" fmla="*/ 4152197 w 5027214"/>
              <a:gd name="connsiteY2455" fmla="*/ 1122924 h 1788673"/>
              <a:gd name="connsiteX2456" fmla="*/ 4149740 w 5027214"/>
              <a:gd name="connsiteY2456" fmla="*/ 1095821 h 1788673"/>
              <a:gd name="connsiteX2457" fmla="*/ 4065995 w 5027214"/>
              <a:gd name="connsiteY2457" fmla="*/ 1346750 h 1788673"/>
              <a:gd name="connsiteX2458" fmla="*/ 4032396 w 5027214"/>
              <a:gd name="connsiteY2458" fmla="*/ 1417600 h 1788673"/>
              <a:gd name="connsiteX2459" fmla="*/ 4060833 w 5027214"/>
              <a:gd name="connsiteY2459" fmla="*/ 1340435 h 1788673"/>
              <a:gd name="connsiteX2460" fmla="*/ 4064582 w 5027214"/>
              <a:gd name="connsiteY2460" fmla="*/ 1340788 h 1788673"/>
              <a:gd name="connsiteX2461" fmla="*/ 4140539 w 5027214"/>
              <a:gd name="connsiteY2461" fmla="*/ 1090974 h 1788673"/>
              <a:gd name="connsiteX2462" fmla="*/ 4145761 w 5027214"/>
              <a:gd name="connsiteY2462" fmla="*/ 1095363 h 1788673"/>
              <a:gd name="connsiteX2463" fmla="*/ 4150346 w 5027214"/>
              <a:gd name="connsiteY2463" fmla="*/ 1072941 h 1788673"/>
              <a:gd name="connsiteX2464" fmla="*/ 4148435 w 5027214"/>
              <a:gd name="connsiteY2464" fmla="*/ 1057258 h 1788673"/>
              <a:gd name="connsiteX2465" fmla="*/ 4200639 w 5027214"/>
              <a:gd name="connsiteY2465" fmla="*/ 764272 h 1788673"/>
              <a:gd name="connsiteX2466" fmla="*/ 4200746 w 5027214"/>
              <a:gd name="connsiteY2466" fmla="*/ 764042 h 1788673"/>
              <a:gd name="connsiteX2467" fmla="*/ 4230473 w 5027214"/>
              <a:gd name="connsiteY2467" fmla="*/ 660128 h 1788673"/>
              <a:gd name="connsiteX2468" fmla="*/ 3273675 w 5027214"/>
              <a:gd name="connsiteY2468" fmla="*/ 650466 h 1788673"/>
              <a:gd name="connsiteX2469" fmla="*/ 3271690 w 5027214"/>
              <a:gd name="connsiteY2469" fmla="*/ 672706 h 1788673"/>
              <a:gd name="connsiteX2470" fmla="*/ 3271461 w 5027214"/>
              <a:gd name="connsiteY2470" fmla="*/ 672599 h 1788673"/>
              <a:gd name="connsiteX2471" fmla="*/ 3281401 w 5027214"/>
              <a:gd name="connsiteY2471" fmla="*/ 683651 h 1788673"/>
              <a:gd name="connsiteX2472" fmla="*/ 3281377 w 5027214"/>
              <a:gd name="connsiteY2472" fmla="*/ 674711 h 1788673"/>
              <a:gd name="connsiteX2473" fmla="*/ 3273675 w 5027214"/>
              <a:gd name="connsiteY2473" fmla="*/ 650466 h 1788673"/>
              <a:gd name="connsiteX2474" fmla="*/ 4266844 w 5027214"/>
              <a:gd name="connsiteY2474" fmla="*/ 643874 h 1788673"/>
              <a:gd name="connsiteX2475" fmla="*/ 4267534 w 5027214"/>
              <a:gd name="connsiteY2475" fmla="*/ 664500 h 1788673"/>
              <a:gd name="connsiteX2476" fmla="*/ 4263726 w 5027214"/>
              <a:gd name="connsiteY2476" fmla="*/ 670197 h 1788673"/>
              <a:gd name="connsiteX2477" fmla="*/ 4263159 w 5027214"/>
              <a:gd name="connsiteY2477" fmla="*/ 656946 h 1788673"/>
              <a:gd name="connsiteX2478" fmla="*/ 4266844 w 5027214"/>
              <a:gd name="connsiteY2478" fmla="*/ 643874 h 1788673"/>
              <a:gd name="connsiteX2479" fmla="*/ 2988937 w 5027214"/>
              <a:gd name="connsiteY2479" fmla="*/ 638258 h 1788673"/>
              <a:gd name="connsiteX2480" fmla="*/ 2988573 w 5027214"/>
              <a:gd name="connsiteY2480" fmla="*/ 641437 h 1788673"/>
              <a:gd name="connsiteX2481" fmla="*/ 2988236 w 5027214"/>
              <a:gd name="connsiteY2481" fmla="*/ 641559 h 1788673"/>
              <a:gd name="connsiteX2482" fmla="*/ 2986858 w 5027214"/>
              <a:gd name="connsiteY2482" fmla="*/ 640916 h 1788673"/>
              <a:gd name="connsiteX2483" fmla="*/ 2988937 w 5027214"/>
              <a:gd name="connsiteY2483" fmla="*/ 638258 h 1788673"/>
              <a:gd name="connsiteX2484" fmla="*/ 2984077 w 5027214"/>
              <a:gd name="connsiteY2484" fmla="*/ 637736 h 1788673"/>
              <a:gd name="connsiteX2485" fmla="*/ 2986580 w 5027214"/>
              <a:gd name="connsiteY2485" fmla="*/ 639112 h 1788673"/>
              <a:gd name="connsiteX2486" fmla="*/ 2986964 w 5027214"/>
              <a:gd name="connsiteY2486" fmla="*/ 640687 h 1788673"/>
              <a:gd name="connsiteX2487" fmla="*/ 2978681 w 5027214"/>
              <a:gd name="connsiteY2487" fmla="*/ 652453 h 1788673"/>
              <a:gd name="connsiteX2488" fmla="*/ 2980920 w 5027214"/>
              <a:gd name="connsiteY2488" fmla="*/ 639264 h 1788673"/>
              <a:gd name="connsiteX2489" fmla="*/ 2980796 w 5027214"/>
              <a:gd name="connsiteY2489" fmla="*/ 638927 h 1788673"/>
              <a:gd name="connsiteX2490" fmla="*/ 2984077 w 5027214"/>
              <a:gd name="connsiteY2490" fmla="*/ 637736 h 1788673"/>
              <a:gd name="connsiteX2491" fmla="*/ 3041996 w 5027214"/>
              <a:gd name="connsiteY2491" fmla="*/ 635370 h 1788673"/>
              <a:gd name="connsiteX2492" fmla="*/ 3034045 w 5027214"/>
              <a:gd name="connsiteY2492" fmla="*/ 642826 h 1788673"/>
              <a:gd name="connsiteX2493" fmla="*/ 3041996 w 5027214"/>
              <a:gd name="connsiteY2493" fmla="*/ 635370 h 1788673"/>
              <a:gd name="connsiteX2494" fmla="*/ 4240373 w 5027214"/>
              <a:gd name="connsiteY2494" fmla="*/ 625110 h 1788673"/>
              <a:gd name="connsiteX2495" fmla="*/ 4234753 w 5027214"/>
              <a:gd name="connsiteY2495" fmla="*/ 655144 h 1788673"/>
              <a:gd name="connsiteX2496" fmla="*/ 4240373 w 5027214"/>
              <a:gd name="connsiteY2496" fmla="*/ 625110 h 1788673"/>
              <a:gd name="connsiteX2497" fmla="*/ 1988956 w 5027214"/>
              <a:gd name="connsiteY2497" fmla="*/ 624090 h 1788673"/>
              <a:gd name="connsiteX2498" fmla="*/ 1991539 w 5027214"/>
              <a:gd name="connsiteY2498" fmla="*/ 671903 h 1788673"/>
              <a:gd name="connsiteX2499" fmla="*/ 1988956 w 5027214"/>
              <a:gd name="connsiteY2499" fmla="*/ 624090 h 1788673"/>
              <a:gd name="connsiteX2500" fmla="*/ 3266962 w 5027214"/>
              <a:gd name="connsiteY2500" fmla="*/ 621099 h 1788673"/>
              <a:gd name="connsiteX2501" fmla="*/ 3270139 w 5027214"/>
              <a:gd name="connsiteY2501" fmla="*/ 649655 h 1788673"/>
              <a:gd name="connsiteX2502" fmla="*/ 3272815 w 5027214"/>
              <a:gd name="connsiteY2502" fmla="*/ 648112 h 1788673"/>
              <a:gd name="connsiteX2503" fmla="*/ 3271449 w 5027214"/>
              <a:gd name="connsiteY2503" fmla="*/ 643845 h 1788673"/>
              <a:gd name="connsiteX2504" fmla="*/ 3266962 w 5027214"/>
              <a:gd name="connsiteY2504" fmla="*/ 621099 h 1788673"/>
              <a:gd name="connsiteX2505" fmla="*/ 1830941 w 5027214"/>
              <a:gd name="connsiteY2505" fmla="*/ 617668 h 1788673"/>
              <a:gd name="connsiteX2506" fmla="*/ 1832440 w 5027214"/>
              <a:gd name="connsiteY2506" fmla="*/ 634834 h 1788673"/>
              <a:gd name="connsiteX2507" fmla="*/ 1830941 w 5027214"/>
              <a:gd name="connsiteY2507" fmla="*/ 617668 h 1788673"/>
              <a:gd name="connsiteX2508" fmla="*/ 4282360 w 5027214"/>
              <a:gd name="connsiteY2508" fmla="*/ 611199 h 1788673"/>
              <a:gd name="connsiteX2509" fmla="*/ 4274631 w 5027214"/>
              <a:gd name="connsiteY2509" fmla="*/ 642760 h 1788673"/>
              <a:gd name="connsiteX2510" fmla="*/ 4282360 w 5027214"/>
              <a:gd name="connsiteY2510" fmla="*/ 611199 h 1788673"/>
              <a:gd name="connsiteX2511" fmla="*/ 4065459 w 5027214"/>
              <a:gd name="connsiteY2511" fmla="*/ 609971 h 1788673"/>
              <a:gd name="connsiteX2512" fmla="*/ 4054796 w 5027214"/>
              <a:gd name="connsiteY2512" fmla="*/ 698774 h 1788673"/>
              <a:gd name="connsiteX2513" fmla="*/ 4065459 w 5027214"/>
              <a:gd name="connsiteY2513" fmla="*/ 609971 h 1788673"/>
              <a:gd name="connsiteX2514" fmla="*/ 1823706 w 5027214"/>
              <a:gd name="connsiteY2514" fmla="*/ 602014 h 1788673"/>
              <a:gd name="connsiteX2515" fmla="*/ 1829452 w 5027214"/>
              <a:gd name="connsiteY2515" fmla="*/ 606473 h 1788673"/>
              <a:gd name="connsiteX2516" fmla="*/ 1827204 w 5027214"/>
              <a:gd name="connsiteY2516" fmla="*/ 613693 h 1788673"/>
              <a:gd name="connsiteX2517" fmla="*/ 1823706 w 5027214"/>
              <a:gd name="connsiteY2517" fmla="*/ 602014 h 1788673"/>
              <a:gd name="connsiteX2518" fmla="*/ 2910392 w 5027214"/>
              <a:gd name="connsiteY2518" fmla="*/ 601767 h 1788673"/>
              <a:gd name="connsiteX2519" fmla="*/ 2909075 w 5027214"/>
              <a:gd name="connsiteY2519" fmla="*/ 604049 h 1788673"/>
              <a:gd name="connsiteX2520" fmla="*/ 2908867 w 5027214"/>
              <a:gd name="connsiteY2520" fmla="*/ 603154 h 1788673"/>
              <a:gd name="connsiteX2521" fmla="*/ 1993418 w 5027214"/>
              <a:gd name="connsiteY2521" fmla="*/ 601331 h 1788673"/>
              <a:gd name="connsiteX2522" fmla="*/ 1998655 w 5027214"/>
              <a:gd name="connsiteY2522" fmla="*/ 622472 h 1788673"/>
              <a:gd name="connsiteX2523" fmla="*/ 1992989 w 5027214"/>
              <a:gd name="connsiteY2523" fmla="*/ 618435 h 1788673"/>
              <a:gd name="connsiteX2524" fmla="*/ 1993418 w 5027214"/>
              <a:gd name="connsiteY2524" fmla="*/ 601331 h 1788673"/>
              <a:gd name="connsiteX2525" fmla="*/ 1631636 w 5027214"/>
              <a:gd name="connsiteY2525" fmla="*/ 585294 h 1788673"/>
              <a:gd name="connsiteX2526" fmla="*/ 1747168 w 5027214"/>
              <a:gd name="connsiteY2526" fmla="*/ 887839 h 1788673"/>
              <a:gd name="connsiteX2527" fmla="*/ 1631636 w 5027214"/>
              <a:gd name="connsiteY2527" fmla="*/ 585294 h 1788673"/>
              <a:gd name="connsiteX2528" fmla="*/ 4327931 w 5027214"/>
              <a:gd name="connsiteY2528" fmla="*/ 583607 h 1788673"/>
              <a:gd name="connsiteX2529" fmla="*/ 4327824 w 5027214"/>
              <a:gd name="connsiteY2529" fmla="*/ 583837 h 1788673"/>
              <a:gd name="connsiteX2530" fmla="*/ 4327843 w 5027214"/>
              <a:gd name="connsiteY2530" fmla="*/ 583771 h 1788673"/>
              <a:gd name="connsiteX2531" fmla="*/ 3249224 w 5027214"/>
              <a:gd name="connsiteY2531" fmla="*/ 582408 h 1788673"/>
              <a:gd name="connsiteX2532" fmla="*/ 3203699 w 5027214"/>
              <a:gd name="connsiteY2532" fmla="*/ 644070 h 1788673"/>
              <a:gd name="connsiteX2533" fmla="*/ 3195929 w 5027214"/>
              <a:gd name="connsiteY2533" fmla="*/ 645749 h 1788673"/>
              <a:gd name="connsiteX2534" fmla="*/ 3024687 w 5027214"/>
              <a:gd name="connsiteY2534" fmla="*/ 903879 h 1788673"/>
              <a:gd name="connsiteX2535" fmla="*/ 2972710 w 5027214"/>
              <a:gd name="connsiteY2535" fmla="*/ 990164 h 1788673"/>
              <a:gd name="connsiteX2536" fmla="*/ 2968807 w 5027214"/>
              <a:gd name="connsiteY2536" fmla="*/ 988343 h 1788673"/>
              <a:gd name="connsiteX2537" fmla="*/ 3005173 w 5027214"/>
              <a:gd name="connsiteY2537" fmla="*/ 915153 h 1788673"/>
              <a:gd name="connsiteX2538" fmla="*/ 3000959 w 5027214"/>
              <a:gd name="connsiteY2538" fmla="*/ 926586 h 1788673"/>
              <a:gd name="connsiteX2539" fmla="*/ 2962977 w 5027214"/>
              <a:gd name="connsiteY2539" fmla="*/ 986462 h 1788673"/>
              <a:gd name="connsiteX2540" fmla="*/ 2885251 w 5027214"/>
              <a:gd name="connsiteY2540" fmla="*/ 1108186 h 1788673"/>
              <a:gd name="connsiteX2541" fmla="*/ 2826634 w 5027214"/>
              <a:gd name="connsiteY2541" fmla="*/ 1228492 h 1788673"/>
              <a:gd name="connsiteX2542" fmla="*/ 2798719 w 5027214"/>
              <a:gd name="connsiteY2542" fmla="*/ 1271572 h 1788673"/>
              <a:gd name="connsiteX2543" fmla="*/ 2784687 w 5027214"/>
              <a:gd name="connsiteY2543" fmla="*/ 1313971 h 1788673"/>
              <a:gd name="connsiteX2544" fmla="*/ 2783713 w 5027214"/>
              <a:gd name="connsiteY2544" fmla="*/ 1329957 h 1788673"/>
              <a:gd name="connsiteX2545" fmla="*/ 2776906 w 5027214"/>
              <a:gd name="connsiteY2545" fmla="*/ 1332390 h 1788673"/>
              <a:gd name="connsiteX2546" fmla="*/ 2766693 w 5027214"/>
              <a:gd name="connsiteY2546" fmla="*/ 1354042 h 1788673"/>
              <a:gd name="connsiteX2547" fmla="*/ 2739670 w 5027214"/>
              <a:gd name="connsiteY2547" fmla="*/ 1437169 h 1788673"/>
              <a:gd name="connsiteX2548" fmla="*/ 2747560 w 5027214"/>
              <a:gd name="connsiteY2548" fmla="*/ 1431638 h 1788673"/>
              <a:gd name="connsiteX2549" fmla="*/ 2727164 w 5027214"/>
              <a:gd name="connsiteY2549" fmla="*/ 1484367 h 1788673"/>
              <a:gd name="connsiteX2550" fmla="*/ 2778534 w 5027214"/>
              <a:gd name="connsiteY2550" fmla="*/ 1404776 h 1788673"/>
              <a:gd name="connsiteX2551" fmla="*/ 2776928 w 5027214"/>
              <a:gd name="connsiteY2551" fmla="*/ 1404027 h 1788673"/>
              <a:gd name="connsiteX2552" fmla="*/ 2770906 w 5027214"/>
              <a:gd name="connsiteY2552" fmla="*/ 1411546 h 1788673"/>
              <a:gd name="connsiteX2553" fmla="*/ 2765360 w 5027214"/>
              <a:gd name="connsiteY2553" fmla="*/ 1403657 h 1788673"/>
              <a:gd name="connsiteX2554" fmla="*/ 2758909 w 5027214"/>
              <a:gd name="connsiteY2554" fmla="*/ 1428279 h 1788673"/>
              <a:gd name="connsiteX2555" fmla="*/ 2753482 w 5027214"/>
              <a:gd name="connsiteY2555" fmla="*/ 1416538 h 1788673"/>
              <a:gd name="connsiteX2556" fmla="*/ 2785920 w 5027214"/>
              <a:gd name="connsiteY2556" fmla="*/ 1348773 h 1788673"/>
              <a:gd name="connsiteX2557" fmla="*/ 2783445 w 5027214"/>
              <a:gd name="connsiteY2557" fmla="*/ 1369668 h 1788673"/>
              <a:gd name="connsiteX2558" fmla="*/ 3009020 w 5027214"/>
              <a:gd name="connsiteY2558" fmla="*/ 1008211 h 1788673"/>
              <a:gd name="connsiteX2559" fmla="*/ 3010435 w 5027214"/>
              <a:gd name="connsiteY2559" fmla="*/ 1009772 h 1788673"/>
              <a:gd name="connsiteX2560" fmla="*/ 3010266 w 5027214"/>
              <a:gd name="connsiteY2560" fmla="*/ 1001981 h 1788673"/>
              <a:gd name="connsiteX2561" fmla="*/ 3026697 w 5027214"/>
              <a:gd name="connsiteY2561" fmla="*/ 979893 h 1788673"/>
              <a:gd name="connsiteX2562" fmla="*/ 3021284 w 5027214"/>
              <a:gd name="connsiteY2562" fmla="*/ 996523 h 1788673"/>
              <a:gd name="connsiteX2563" fmla="*/ 3011220 w 5027214"/>
              <a:gd name="connsiteY2563" fmla="*/ 1010638 h 1788673"/>
              <a:gd name="connsiteX2564" fmla="*/ 3012526 w 5027214"/>
              <a:gd name="connsiteY2564" fmla="*/ 1012080 h 1788673"/>
              <a:gd name="connsiteX2565" fmla="*/ 3004806 w 5027214"/>
              <a:gd name="connsiteY2565" fmla="*/ 1019642 h 1788673"/>
              <a:gd name="connsiteX2566" fmla="*/ 3002569 w 5027214"/>
              <a:gd name="connsiteY2566" fmla="*/ 1032835 h 1788673"/>
              <a:gd name="connsiteX2567" fmla="*/ 2986479 w 5027214"/>
              <a:gd name="connsiteY2567" fmla="*/ 1057147 h 1788673"/>
              <a:gd name="connsiteX2568" fmla="*/ 2980637 w 5027214"/>
              <a:gd name="connsiteY2568" fmla="*/ 1058888 h 1788673"/>
              <a:gd name="connsiteX2569" fmla="*/ 2978459 w 5027214"/>
              <a:gd name="connsiteY2569" fmla="*/ 1070154 h 1788673"/>
              <a:gd name="connsiteX2570" fmla="*/ 2964653 w 5027214"/>
              <a:gd name="connsiteY2570" fmla="*/ 1082972 h 1788673"/>
              <a:gd name="connsiteX2571" fmla="*/ 2962475 w 5027214"/>
              <a:gd name="connsiteY2571" fmla="*/ 1094238 h 1788673"/>
              <a:gd name="connsiteX2572" fmla="*/ 2950611 w 5027214"/>
              <a:gd name="connsiteY2572" fmla="*/ 1103497 h 1788673"/>
              <a:gd name="connsiteX2573" fmla="*/ 2912495 w 5027214"/>
              <a:gd name="connsiteY2573" fmla="*/ 1170846 h 1788673"/>
              <a:gd name="connsiteX2574" fmla="*/ 2896874 w 5027214"/>
              <a:gd name="connsiteY2574" fmla="*/ 1187564 h 1788673"/>
              <a:gd name="connsiteX2575" fmla="*/ 2870576 w 5027214"/>
              <a:gd name="connsiteY2575" fmla="*/ 1243958 h 1788673"/>
              <a:gd name="connsiteX2576" fmla="*/ 2844946 w 5027214"/>
              <a:gd name="connsiteY2576" fmla="*/ 1275544 h 1788673"/>
              <a:gd name="connsiteX2577" fmla="*/ 2846695 w 5027214"/>
              <a:gd name="connsiteY2577" fmla="*/ 1281383 h 1788673"/>
              <a:gd name="connsiteX2578" fmla="*/ 2832890 w 5027214"/>
              <a:gd name="connsiteY2578" fmla="*/ 1294205 h 1788673"/>
              <a:gd name="connsiteX2579" fmla="*/ 2832653 w 5027214"/>
              <a:gd name="connsiteY2579" fmla="*/ 1301909 h 1788673"/>
              <a:gd name="connsiteX2580" fmla="*/ 2810758 w 5027214"/>
              <a:gd name="connsiteY2580" fmla="*/ 1337471 h 1788673"/>
              <a:gd name="connsiteX2581" fmla="*/ 2804974 w 5027214"/>
              <a:gd name="connsiteY2581" fmla="*/ 1337284 h 1788673"/>
              <a:gd name="connsiteX2582" fmla="*/ 2784830 w 5027214"/>
              <a:gd name="connsiteY2582" fmla="*/ 1378686 h 1788673"/>
              <a:gd name="connsiteX2583" fmla="*/ 2925623 w 5027214"/>
              <a:gd name="connsiteY2583" fmla="*/ 1186458 h 1788673"/>
              <a:gd name="connsiteX2584" fmla="*/ 2947207 w 5027214"/>
              <a:gd name="connsiteY2584" fmla="*/ 1164147 h 1788673"/>
              <a:gd name="connsiteX2585" fmla="*/ 2951431 w 5027214"/>
              <a:gd name="connsiteY2585" fmla="*/ 1149093 h 1788673"/>
              <a:gd name="connsiteX2586" fmla="*/ 3012749 w 5027214"/>
              <a:gd name="connsiteY2586" fmla="*/ 1072746 h 1788673"/>
              <a:gd name="connsiteX2587" fmla="*/ 3038677 w 5027214"/>
              <a:gd name="connsiteY2587" fmla="*/ 1031529 h 1788673"/>
              <a:gd name="connsiteX2588" fmla="*/ 3004372 w 5027214"/>
              <a:gd name="connsiteY2588" fmla="*/ 1097307 h 1788673"/>
              <a:gd name="connsiteX2589" fmla="*/ 2961012 w 5027214"/>
              <a:gd name="connsiteY2589" fmla="*/ 1151327 h 1788673"/>
              <a:gd name="connsiteX2590" fmla="*/ 2931037 w 5027214"/>
              <a:gd name="connsiteY2590" fmla="*/ 1201820 h 1788673"/>
              <a:gd name="connsiteX2591" fmla="*/ 2903122 w 5027214"/>
              <a:gd name="connsiteY2591" fmla="*/ 1244900 h 1788673"/>
              <a:gd name="connsiteX2592" fmla="*/ 2845600 w 5027214"/>
              <a:gd name="connsiteY2592" fmla="*/ 1323296 h 1788673"/>
              <a:gd name="connsiteX2593" fmla="*/ 2841698 w 5027214"/>
              <a:gd name="connsiteY2593" fmla="*/ 1321476 h 1788673"/>
              <a:gd name="connsiteX2594" fmla="*/ 2803951 w 5027214"/>
              <a:gd name="connsiteY2594" fmla="*/ 1373647 h 1788673"/>
              <a:gd name="connsiteX2595" fmla="*/ 2803523 w 5027214"/>
              <a:gd name="connsiteY2595" fmla="*/ 1390752 h 1788673"/>
              <a:gd name="connsiteX2596" fmla="*/ 2799846 w 5027214"/>
              <a:gd name="connsiteY2596" fmla="*/ 1384851 h 1788673"/>
              <a:gd name="connsiteX2597" fmla="*/ 2789598 w 5027214"/>
              <a:gd name="connsiteY2597" fmla="*/ 1407423 h 1788673"/>
              <a:gd name="connsiteX2598" fmla="*/ 2880213 w 5027214"/>
              <a:gd name="connsiteY2598" fmla="*/ 1309016 h 1788673"/>
              <a:gd name="connsiteX2599" fmla="*/ 2882021 w 5027214"/>
              <a:gd name="connsiteY2599" fmla="*/ 1312928 h 1788673"/>
              <a:gd name="connsiteX2600" fmla="*/ 2909581 w 5027214"/>
              <a:gd name="connsiteY2600" fmla="*/ 1281404 h 1788673"/>
              <a:gd name="connsiteX2601" fmla="*/ 2871597 w 5027214"/>
              <a:gd name="connsiteY2601" fmla="*/ 1341281 h 1788673"/>
              <a:gd name="connsiteX2602" fmla="*/ 2922549 w 5027214"/>
              <a:gd name="connsiteY2602" fmla="*/ 1291358 h 1788673"/>
              <a:gd name="connsiteX2603" fmla="*/ 2932557 w 5027214"/>
              <a:gd name="connsiteY2603" fmla="*/ 1276490 h 1788673"/>
              <a:gd name="connsiteX2604" fmla="*/ 2902893 w 5027214"/>
              <a:gd name="connsiteY2604" fmla="*/ 1313729 h 1788673"/>
              <a:gd name="connsiteX2605" fmla="*/ 2871062 w 5027214"/>
              <a:gd name="connsiteY2605" fmla="*/ 1358613 h 1788673"/>
              <a:gd name="connsiteX2606" fmla="*/ 2859065 w 5027214"/>
              <a:gd name="connsiteY2606" fmla="*/ 1375346 h 1788673"/>
              <a:gd name="connsiteX2607" fmla="*/ 3032646 w 5027214"/>
              <a:gd name="connsiteY2607" fmla="*/ 1302229 h 1788673"/>
              <a:gd name="connsiteX2608" fmla="*/ 3150446 w 5027214"/>
              <a:gd name="connsiteY2608" fmla="*/ 1252222 h 1788673"/>
              <a:gd name="connsiteX2609" fmla="*/ 3156527 w 5027214"/>
              <a:gd name="connsiteY2609" fmla="*/ 1242777 h 1788673"/>
              <a:gd name="connsiteX2610" fmla="*/ 3242738 w 5027214"/>
              <a:gd name="connsiteY2610" fmla="*/ 1165199 h 1788673"/>
              <a:gd name="connsiteX2611" fmla="*/ 3239119 w 5027214"/>
              <a:gd name="connsiteY2611" fmla="*/ 1157372 h 1788673"/>
              <a:gd name="connsiteX2612" fmla="*/ 3264930 w 5027214"/>
              <a:gd name="connsiteY2612" fmla="*/ 1120009 h 1788673"/>
              <a:gd name="connsiteX2613" fmla="*/ 3277294 w 5027214"/>
              <a:gd name="connsiteY2613" fmla="*/ 1088096 h 1788673"/>
              <a:gd name="connsiteX2614" fmla="*/ 3303860 w 5027214"/>
              <a:gd name="connsiteY2614" fmla="*/ 818322 h 1788673"/>
              <a:gd name="connsiteX2615" fmla="*/ 3304170 w 5027214"/>
              <a:gd name="connsiteY2615" fmla="*/ 805069 h 1788673"/>
              <a:gd name="connsiteX2616" fmla="*/ 3258254 w 5027214"/>
              <a:gd name="connsiteY2616" fmla="*/ 670347 h 1788673"/>
              <a:gd name="connsiteX2617" fmla="*/ 3256207 w 5027214"/>
              <a:gd name="connsiteY2617" fmla="*/ 674136 h 1788673"/>
              <a:gd name="connsiteX2618" fmla="*/ 3249224 w 5027214"/>
              <a:gd name="connsiteY2618" fmla="*/ 582408 h 1788673"/>
              <a:gd name="connsiteX2619" fmla="*/ 2062405 w 5027214"/>
              <a:gd name="connsiteY2619" fmla="*/ 580472 h 1788673"/>
              <a:gd name="connsiteX2620" fmla="*/ 2067759 w 5027214"/>
              <a:gd name="connsiteY2620" fmla="*/ 597762 h 1788673"/>
              <a:gd name="connsiteX2621" fmla="*/ 2062405 w 5027214"/>
              <a:gd name="connsiteY2621" fmla="*/ 580472 h 1788673"/>
              <a:gd name="connsiteX2622" fmla="*/ 2924786 w 5027214"/>
              <a:gd name="connsiteY2622" fmla="*/ 576807 h 1788673"/>
              <a:gd name="connsiteX2623" fmla="*/ 2919848 w 5027214"/>
              <a:gd name="connsiteY2623" fmla="*/ 593169 h 1788673"/>
              <a:gd name="connsiteX2624" fmla="*/ 2910392 w 5027214"/>
              <a:gd name="connsiteY2624" fmla="*/ 601767 h 1788673"/>
              <a:gd name="connsiteX2625" fmla="*/ 1975443 w 5027214"/>
              <a:gd name="connsiteY2625" fmla="*/ 570343 h 1788673"/>
              <a:gd name="connsiteX2626" fmla="*/ 1985568 w 5027214"/>
              <a:gd name="connsiteY2626" fmla="*/ 616370 h 1788673"/>
              <a:gd name="connsiteX2627" fmla="*/ 1975443 w 5027214"/>
              <a:gd name="connsiteY2627" fmla="*/ 570343 h 1788673"/>
              <a:gd name="connsiteX2628" fmla="*/ 1246778 w 5027214"/>
              <a:gd name="connsiteY2628" fmla="*/ 562402 h 1788673"/>
              <a:gd name="connsiteX2629" fmla="*/ 1253136 w 5027214"/>
              <a:gd name="connsiteY2629" fmla="*/ 569428 h 1788673"/>
              <a:gd name="connsiteX2630" fmla="*/ 1266850 w 5027214"/>
              <a:gd name="connsiteY2630" fmla="*/ 595485 h 1788673"/>
              <a:gd name="connsiteX2631" fmla="*/ 1266613 w 5027214"/>
              <a:gd name="connsiteY2631" fmla="*/ 603189 h 1788673"/>
              <a:gd name="connsiteX2632" fmla="*/ 1321525 w 5027214"/>
              <a:gd name="connsiteY2632" fmla="*/ 686847 h 1788673"/>
              <a:gd name="connsiteX2633" fmla="*/ 1341289 w 5027214"/>
              <a:gd name="connsiteY2633" fmla="*/ 733182 h 1788673"/>
              <a:gd name="connsiteX2634" fmla="*/ 1291982 w 5027214"/>
              <a:gd name="connsiteY2634" fmla="*/ 655488 h 1788673"/>
              <a:gd name="connsiteX2635" fmla="*/ 1291859 w 5027214"/>
              <a:gd name="connsiteY2635" fmla="*/ 655151 h 1788673"/>
              <a:gd name="connsiteX2636" fmla="*/ 1246778 w 5027214"/>
              <a:gd name="connsiteY2636" fmla="*/ 562402 h 1788673"/>
              <a:gd name="connsiteX2637" fmla="*/ 2813110 w 5027214"/>
              <a:gd name="connsiteY2637" fmla="*/ 562129 h 1788673"/>
              <a:gd name="connsiteX2638" fmla="*/ 2810814 w 5027214"/>
              <a:gd name="connsiteY2638" fmla="*/ 577245 h 1788673"/>
              <a:gd name="connsiteX2639" fmla="*/ 2813110 w 5027214"/>
              <a:gd name="connsiteY2639" fmla="*/ 562129 h 1788673"/>
              <a:gd name="connsiteX2640" fmla="*/ 1700851 w 5027214"/>
              <a:gd name="connsiteY2640" fmla="*/ 560355 h 1788673"/>
              <a:gd name="connsiteX2641" fmla="*/ 1700404 w 5027214"/>
              <a:gd name="connsiteY2641" fmla="*/ 564921 h 1788673"/>
              <a:gd name="connsiteX2642" fmla="*/ 1699799 w 5027214"/>
              <a:gd name="connsiteY2642" fmla="*/ 561008 h 1788673"/>
              <a:gd name="connsiteX2643" fmla="*/ 1808134 w 5027214"/>
              <a:gd name="connsiteY2643" fmla="*/ 555680 h 1788673"/>
              <a:gd name="connsiteX2644" fmla="*/ 1818628 w 5027214"/>
              <a:gd name="connsiteY2644" fmla="*/ 586528 h 1788673"/>
              <a:gd name="connsiteX2645" fmla="*/ 1814724 w 5027214"/>
              <a:gd name="connsiteY2645" fmla="*/ 584709 h 1788673"/>
              <a:gd name="connsiteX2646" fmla="*/ 1814831 w 5027214"/>
              <a:gd name="connsiteY2646" fmla="*/ 584478 h 1788673"/>
              <a:gd name="connsiteX2647" fmla="*/ 1808134 w 5027214"/>
              <a:gd name="connsiteY2647" fmla="*/ 555680 h 1788673"/>
              <a:gd name="connsiteX2648" fmla="*/ 1756444 w 5027214"/>
              <a:gd name="connsiteY2648" fmla="*/ 550834 h 1788673"/>
              <a:gd name="connsiteX2649" fmla="*/ 1762070 w 5027214"/>
              <a:gd name="connsiteY2649" fmla="*/ 557050 h 1788673"/>
              <a:gd name="connsiteX2650" fmla="*/ 1766866 w 5027214"/>
              <a:gd name="connsiteY2650" fmla="*/ 587230 h 1788673"/>
              <a:gd name="connsiteX2651" fmla="*/ 1756444 w 5027214"/>
              <a:gd name="connsiteY2651" fmla="*/ 550834 h 1788673"/>
              <a:gd name="connsiteX2652" fmla="*/ 3020307 w 5027214"/>
              <a:gd name="connsiteY2652" fmla="*/ 524224 h 1788673"/>
              <a:gd name="connsiteX2653" fmla="*/ 3010120 w 5027214"/>
              <a:gd name="connsiteY2653" fmla="*/ 544873 h 1788673"/>
              <a:gd name="connsiteX2654" fmla="*/ 3020307 w 5027214"/>
              <a:gd name="connsiteY2654" fmla="*/ 524224 h 1788673"/>
              <a:gd name="connsiteX2655" fmla="*/ 1970655 w 5027214"/>
              <a:gd name="connsiteY2655" fmla="*/ 520666 h 1788673"/>
              <a:gd name="connsiteX2656" fmla="*/ 1977949 w 5027214"/>
              <a:gd name="connsiteY2656" fmla="*/ 534392 h 1788673"/>
              <a:gd name="connsiteX2657" fmla="*/ 1974450 w 5027214"/>
              <a:gd name="connsiteY2657" fmla="*/ 522713 h 1788673"/>
              <a:gd name="connsiteX2658" fmla="*/ 1972522 w 5027214"/>
              <a:gd name="connsiteY2658" fmla="*/ 522652 h 1788673"/>
              <a:gd name="connsiteX2659" fmla="*/ 1970655 w 5027214"/>
              <a:gd name="connsiteY2659" fmla="*/ 520666 h 1788673"/>
              <a:gd name="connsiteX2660" fmla="*/ 4063627 w 5027214"/>
              <a:gd name="connsiteY2660" fmla="*/ 511993 h 1788673"/>
              <a:gd name="connsiteX2661" fmla="*/ 4068482 w 5027214"/>
              <a:gd name="connsiteY2661" fmla="*/ 568122 h 1788673"/>
              <a:gd name="connsiteX2662" fmla="*/ 4063627 w 5027214"/>
              <a:gd name="connsiteY2662" fmla="*/ 511993 h 1788673"/>
              <a:gd name="connsiteX2663" fmla="*/ 2911979 w 5027214"/>
              <a:gd name="connsiteY2663" fmla="*/ 507759 h 1788673"/>
              <a:gd name="connsiteX2664" fmla="*/ 2915777 w 5027214"/>
              <a:gd name="connsiteY2664" fmla="*/ 509809 h 1788673"/>
              <a:gd name="connsiteX2665" fmla="*/ 2887920 w 5027214"/>
              <a:gd name="connsiteY2665" fmla="*/ 550963 h 1788673"/>
              <a:gd name="connsiteX2666" fmla="*/ 2911979 w 5027214"/>
              <a:gd name="connsiteY2666" fmla="*/ 507759 h 1788673"/>
              <a:gd name="connsiteX2667" fmla="*/ 4352907 w 5027214"/>
              <a:gd name="connsiteY2667" fmla="*/ 504270 h 1788673"/>
              <a:gd name="connsiteX2668" fmla="*/ 4356201 w 5027214"/>
              <a:gd name="connsiteY2668" fmla="*/ 508596 h 1788673"/>
              <a:gd name="connsiteX2669" fmla="*/ 4339627 w 5027214"/>
              <a:gd name="connsiteY2669" fmla="*/ 541441 h 1788673"/>
              <a:gd name="connsiteX2670" fmla="*/ 4327843 w 5027214"/>
              <a:gd name="connsiteY2670" fmla="*/ 583771 h 1788673"/>
              <a:gd name="connsiteX2671" fmla="*/ 4318139 w 5027214"/>
              <a:gd name="connsiteY2671" fmla="*/ 601796 h 1788673"/>
              <a:gd name="connsiteX2672" fmla="*/ 4293925 w 5027214"/>
              <a:gd name="connsiteY2672" fmla="*/ 660130 h 1788673"/>
              <a:gd name="connsiteX2673" fmla="*/ 4352907 w 5027214"/>
              <a:gd name="connsiteY2673" fmla="*/ 504270 h 1788673"/>
              <a:gd name="connsiteX2674" fmla="*/ 2926022 w 5027214"/>
              <a:gd name="connsiteY2674" fmla="*/ 487236 h 1788673"/>
              <a:gd name="connsiteX2675" fmla="*/ 2921620 w 5027214"/>
              <a:gd name="connsiteY2675" fmla="*/ 508068 h 1788673"/>
              <a:gd name="connsiteX2676" fmla="*/ 2926022 w 5027214"/>
              <a:gd name="connsiteY2676" fmla="*/ 487236 h 1788673"/>
              <a:gd name="connsiteX2677" fmla="*/ 1689885 w 5027214"/>
              <a:gd name="connsiteY2677" fmla="*/ 480166 h 1788673"/>
              <a:gd name="connsiteX2678" fmla="*/ 1699198 w 5027214"/>
              <a:gd name="connsiteY2678" fmla="*/ 486043 h 1788673"/>
              <a:gd name="connsiteX2679" fmla="*/ 1702721 w 5027214"/>
              <a:gd name="connsiteY2679" fmla="*/ 497593 h 1788673"/>
              <a:gd name="connsiteX2680" fmla="*/ 1739894 w 5027214"/>
              <a:gd name="connsiteY2680" fmla="*/ 607307 h 1788673"/>
              <a:gd name="connsiteX2681" fmla="*/ 1739537 w 5027214"/>
              <a:gd name="connsiteY2681" fmla="*/ 618862 h 1788673"/>
              <a:gd name="connsiteX2682" fmla="*/ 1784320 w 5027214"/>
              <a:gd name="connsiteY2682" fmla="*/ 721241 h 1788673"/>
              <a:gd name="connsiteX2683" fmla="*/ 1810843 w 5027214"/>
              <a:gd name="connsiteY2683" fmla="*/ 794450 h 1788673"/>
              <a:gd name="connsiteX2684" fmla="*/ 1811285 w 5027214"/>
              <a:gd name="connsiteY2684" fmla="*/ 794099 h 1788673"/>
              <a:gd name="connsiteX2685" fmla="*/ 1768761 w 5027214"/>
              <a:gd name="connsiteY2685" fmla="*/ 602347 h 1788673"/>
              <a:gd name="connsiteX2686" fmla="*/ 1789617 w 5027214"/>
              <a:gd name="connsiteY2686" fmla="*/ 671521 h 1788673"/>
              <a:gd name="connsiteX2687" fmla="*/ 1806489 w 5027214"/>
              <a:gd name="connsiteY2687" fmla="*/ 752231 h 1788673"/>
              <a:gd name="connsiteX2688" fmla="*/ 1822457 w 5027214"/>
              <a:gd name="connsiteY2688" fmla="*/ 796517 h 1788673"/>
              <a:gd name="connsiteX2689" fmla="*/ 1936640 w 5027214"/>
              <a:gd name="connsiteY2689" fmla="*/ 1152299 h 1788673"/>
              <a:gd name="connsiteX2690" fmla="*/ 1913569 w 5027214"/>
              <a:gd name="connsiteY2690" fmla="*/ 1084884 h 1788673"/>
              <a:gd name="connsiteX2691" fmla="*/ 1907904 w 5027214"/>
              <a:gd name="connsiteY2691" fmla="*/ 1080847 h 1788673"/>
              <a:gd name="connsiteX2692" fmla="*/ 1869094 w 5027214"/>
              <a:gd name="connsiteY2692" fmla="*/ 969253 h 1788673"/>
              <a:gd name="connsiteX2693" fmla="*/ 1875243 w 5027214"/>
              <a:gd name="connsiteY2693" fmla="*/ 1019009 h 1788673"/>
              <a:gd name="connsiteX2694" fmla="*/ 1910126 w 5027214"/>
              <a:gd name="connsiteY2694" fmla="*/ 1204963 h 1788673"/>
              <a:gd name="connsiteX2695" fmla="*/ 1915791 w 5027214"/>
              <a:gd name="connsiteY2695" fmla="*/ 1209001 h 1788673"/>
              <a:gd name="connsiteX2696" fmla="*/ 1923797 w 5027214"/>
              <a:gd name="connsiteY2696" fmla="*/ 1264365 h 1788673"/>
              <a:gd name="connsiteX2697" fmla="*/ 1929462 w 5027214"/>
              <a:gd name="connsiteY2697" fmla="*/ 1268403 h 1788673"/>
              <a:gd name="connsiteX2698" fmla="*/ 1930175 w 5027214"/>
              <a:gd name="connsiteY2698" fmla="*/ 1314228 h 1788673"/>
              <a:gd name="connsiteX2699" fmla="*/ 1838242 w 5027214"/>
              <a:gd name="connsiteY2699" fmla="*/ 911328 h 1788673"/>
              <a:gd name="connsiteX2700" fmla="*/ 1804736 w 5027214"/>
              <a:gd name="connsiteY2700" fmla="*/ 811139 h 1788673"/>
              <a:gd name="connsiteX2701" fmla="*/ 1717476 w 5027214"/>
              <a:gd name="connsiteY2701" fmla="*/ 587643 h 1788673"/>
              <a:gd name="connsiteX2702" fmla="*/ 1689885 w 5027214"/>
              <a:gd name="connsiteY2702" fmla="*/ 480166 h 1788673"/>
              <a:gd name="connsiteX2703" fmla="*/ 1802456 w 5027214"/>
              <a:gd name="connsiteY2703" fmla="*/ 470141 h 1788673"/>
              <a:gd name="connsiteX2704" fmla="*/ 1807872 w 5027214"/>
              <a:gd name="connsiteY2704" fmla="*/ 485505 h 1788673"/>
              <a:gd name="connsiteX2705" fmla="*/ 1808611 w 5027214"/>
              <a:gd name="connsiteY2705" fmla="*/ 476500 h 1788673"/>
              <a:gd name="connsiteX2706" fmla="*/ 1802456 w 5027214"/>
              <a:gd name="connsiteY2706" fmla="*/ 470141 h 1788673"/>
              <a:gd name="connsiteX2707" fmla="*/ 1325657 w 5027214"/>
              <a:gd name="connsiteY2707" fmla="*/ 465778 h 1788673"/>
              <a:gd name="connsiteX2708" fmla="*/ 1343552 w 5027214"/>
              <a:gd name="connsiteY2708" fmla="*/ 510126 h 1788673"/>
              <a:gd name="connsiteX2709" fmla="*/ 1325657 w 5027214"/>
              <a:gd name="connsiteY2709" fmla="*/ 465778 h 1788673"/>
              <a:gd name="connsiteX2710" fmla="*/ 4396535 w 5027214"/>
              <a:gd name="connsiteY2710" fmla="*/ 459864 h 1788673"/>
              <a:gd name="connsiteX2711" fmla="*/ 4374535 w 5027214"/>
              <a:gd name="connsiteY2711" fmla="*/ 564592 h 1788673"/>
              <a:gd name="connsiteX2712" fmla="*/ 4299472 w 5027214"/>
              <a:gd name="connsiteY2712" fmla="*/ 789704 h 1788673"/>
              <a:gd name="connsiteX2713" fmla="*/ 4289815 w 5027214"/>
              <a:gd name="connsiteY2713" fmla="*/ 821204 h 1788673"/>
              <a:gd name="connsiteX2714" fmla="*/ 4289922 w 5027214"/>
              <a:gd name="connsiteY2714" fmla="*/ 820975 h 1788673"/>
              <a:gd name="connsiteX2715" fmla="*/ 4341939 w 5027214"/>
              <a:gd name="connsiteY2715" fmla="*/ 610514 h 1788673"/>
              <a:gd name="connsiteX2716" fmla="*/ 4396535 w 5027214"/>
              <a:gd name="connsiteY2716" fmla="*/ 459864 h 1788673"/>
              <a:gd name="connsiteX2717" fmla="*/ 1576142 w 5027214"/>
              <a:gd name="connsiteY2717" fmla="*/ 448337 h 1788673"/>
              <a:gd name="connsiteX2718" fmla="*/ 1581617 w 5027214"/>
              <a:gd name="connsiteY2718" fmla="*/ 461774 h 1788673"/>
              <a:gd name="connsiteX2719" fmla="*/ 1577713 w 5027214"/>
              <a:gd name="connsiteY2719" fmla="*/ 459954 h 1788673"/>
              <a:gd name="connsiteX2720" fmla="*/ 1576142 w 5027214"/>
              <a:gd name="connsiteY2720" fmla="*/ 448337 h 1788673"/>
              <a:gd name="connsiteX2721" fmla="*/ 1793832 w 5027214"/>
              <a:gd name="connsiteY2721" fmla="*/ 441280 h 1788673"/>
              <a:gd name="connsiteX2722" fmla="*/ 1802575 w 5027214"/>
              <a:gd name="connsiteY2722" fmla="*/ 466290 h 1788673"/>
              <a:gd name="connsiteX2723" fmla="*/ 1793832 w 5027214"/>
              <a:gd name="connsiteY2723" fmla="*/ 441280 h 1788673"/>
              <a:gd name="connsiteX2724" fmla="*/ 1177659 w 5027214"/>
              <a:gd name="connsiteY2724" fmla="*/ 436676 h 1788673"/>
              <a:gd name="connsiteX2725" fmla="*/ 1192556 w 5027214"/>
              <a:gd name="connsiteY2725" fmla="*/ 446692 h 1788673"/>
              <a:gd name="connsiteX2726" fmla="*/ 1188403 w 5027214"/>
              <a:gd name="connsiteY2726" fmla="*/ 456199 h 1788673"/>
              <a:gd name="connsiteX2727" fmla="*/ 1244755 w 5027214"/>
              <a:gd name="connsiteY2727" fmla="*/ 558948 h 1788673"/>
              <a:gd name="connsiteX2728" fmla="*/ 1244504 w 5027214"/>
              <a:gd name="connsiteY2728" fmla="*/ 570273 h 1788673"/>
              <a:gd name="connsiteX2729" fmla="*/ 1230275 w 5027214"/>
              <a:gd name="connsiteY2729" fmla="*/ 535450 h 1788673"/>
              <a:gd name="connsiteX2730" fmla="*/ 1230151 w 5027214"/>
              <a:gd name="connsiteY2730" fmla="*/ 535113 h 1788673"/>
              <a:gd name="connsiteX2731" fmla="*/ 1228284 w 5027214"/>
              <a:gd name="connsiteY2731" fmla="*/ 533125 h 1788673"/>
              <a:gd name="connsiteX2732" fmla="*/ 1189780 w 5027214"/>
              <a:gd name="connsiteY2732" fmla="*/ 473028 h 1788673"/>
              <a:gd name="connsiteX2733" fmla="*/ 1183024 w 5027214"/>
              <a:gd name="connsiteY2733" fmla="*/ 446154 h 1788673"/>
              <a:gd name="connsiteX2734" fmla="*/ 1184047 w 5027214"/>
              <a:gd name="connsiteY2734" fmla="*/ 478727 h 1788673"/>
              <a:gd name="connsiteX2735" fmla="*/ 1177659 w 5027214"/>
              <a:gd name="connsiteY2735" fmla="*/ 436676 h 1788673"/>
              <a:gd name="connsiteX2736" fmla="*/ 1618642 w 5027214"/>
              <a:gd name="connsiteY2736" fmla="*/ 424337 h 1788673"/>
              <a:gd name="connsiteX2737" fmla="*/ 1673847 w 5027214"/>
              <a:gd name="connsiteY2737" fmla="*/ 563113 h 1788673"/>
              <a:gd name="connsiteX2738" fmla="*/ 1689637 w 5027214"/>
              <a:gd name="connsiteY2738" fmla="*/ 613177 h 1788673"/>
              <a:gd name="connsiteX2739" fmla="*/ 1697051 w 5027214"/>
              <a:gd name="connsiteY2739" fmla="*/ 623054 h 1788673"/>
              <a:gd name="connsiteX2740" fmla="*/ 1714828 w 5027214"/>
              <a:gd name="connsiteY2740" fmla="*/ 671253 h 1788673"/>
              <a:gd name="connsiteX2741" fmla="*/ 1740018 w 5027214"/>
              <a:gd name="connsiteY2741" fmla="*/ 729329 h 1788673"/>
              <a:gd name="connsiteX2742" fmla="*/ 1734901 w 5027214"/>
              <a:gd name="connsiteY2742" fmla="*/ 704336 h 1788673"/>
              <a:gd name="connsiteX2743" fmla="*/ 1698435 w 5027214"/>
              <a:gd name="connsiteY2743" fmla="*/ 579323 h 1788673"/>
              <a:gd name="connsiteX2744" fmla="*/ 1699969 w 5027214"/>
              <a:gd name="connsiteY2744" fmla="*/ 569364 h 1788673"/>
              <a:gd name="connsiteX2745" fmla="*/ 1700404 w 5027214"/>
              <a:gd name="connsiteY2745" fmla="*/ 564921 h 1788673"/>
              <a:gd name="connsiteX2746" fmla="*/ 1702350 w 5027214"/>
              <a:gd name="connsiteY2746" fmla="*/ 577520 h 1788673"/>
              <a:gd name="connsiteX2747" fmla="*/ 1725850 w 5027214"/>
              <a:gd name="connsiteY2747" fmla="*/ 627831 h 1788673"/>
              <a:gd name="connsiteX2748" fmla="*/ 1720007 w 5027214"/>
              <a:gd name="connsiteY2748" fmla="*/ 629572 h 1788673"/>
              <a:gd name="connsiteX2749" fmla="*/ 1725732 w 5027214"/>
              <a:gd name="connsiteY2749" fmla="*/ 631683 h 1788673"/>
              <a:gd name="connsiteX2750" fmla="*/ 1753335 w 5027214"/>
              <a:gd name="connsiteY2750" fmla="*/ 735539 h 1788673"/>
              <a:gd name="connsiteX2751" fmla="*/ 1779915 w 5027214"/>
              <a:gd name="connsiteY2751" fmla="*/ 806822 h 1788673"/>
              <a:gd name="connsiteX2752" fmla="*/ 1807150 w 5027214"/>
              <a:gd name="connsiteY2752" fmla="*/ 925857 h 1788673"/>
              <a:gd name="connsiteX2753" fmla="*/ 1799866 w 5027214"/>
              <a:gd name="connsiteY2753" fmla="*/ 908505 h 1788673"/>
              <a:gd name="connsiteX2754" fmla="*/ 1779367 w 5027214"/>
              <a:gd name="connsiteY2754" fmla="*/ 827778 h 1788673"/>
              <a:gd name="connsiteX2755" fmla="*/ 1749122 w 5027214"/>
              <a:gd name="connsiteY2755" fmla="*/ 746971 h 1788673"/>
              <a:gd name="connsiteX2756" fmla="*/ 1846960 w 5027214"/>
              <a:gd name="connsiteY2756" fmla="*/ 1146204 h 1788673"/>
              <a:gd name="connsiteX2757" fmla="*/ 1857453 w 5027214"/>
              <a:gd name="connsiteY2757" fmla="*/ 1177053 h 1788673"/>
              <a:gd name="connsiteX2758" fmla="*/ 1845848 w 5027214"/>
              <a:gd name="connsiteY2758" fmla="*/ 1156082 h 1788673"/>
              <a:gd name="connsiteX2759" fmla="*/ 1839517 w 5027214"/>
              <a:gd name="connsiteY2759" fmla="*/ 1134694 h 1788673"/>
              <a:gd name="connsiteX2760" fmla="*/ 1839604 w 5027214"/>
              <a:gd name="connsiteY2760" fmla="*/ 1134402 h 1788673"/>
              <a:gd name="connsiteX2761" fmla="*/ 1839498 w 5027214"/>
              <a:gd name="connsiteY2761" fmla="*/ 1134631 h 1788673"/>
              <a:gd name="connsiteX2762" fmla="*/ 1839517 w 5027214"/>
              <a:gd name="connsiteY2762" fmla="*/ 1134694 h 1788673"/>
              <a:gd name="connsiteX2763" fmla="*/ 1836631 w 5027214"/>
              <a:gd name="connsiteY2763" fmla="*/ 1144292 h 1788673"/>
              <a:gd name="connsiteX2764" fmla="*/ 1845933 w 5027214"/>
              <a:gd name="connsiteY2764" fmla="*/ 1178379 h 1788673"/>
              <a:gd name="connsiteX2765" fmla="*/ 1817544 w 5027214"/>
              <a:gd name="connsiteY2765" fmla="*/ 1103183 h 1788673"/>
              <a:gd name="connsiteX2766" fmla="*/ 1826716 w 5027214"/>
              <a:gd name="connsiteY2766" fmla="*/ 1111087 h 1788673"/>
              <a:gd name="connsiteX2767" fmla="*/ 1828881 w 5027214"/>
              <a:gd name="connsiteY2767" fmla="*/ 1103446 h 1788673"/>
              <a:gd name="connsiteX2768" fmla="*/ 1825943 w 5027214"/>
              <a:gd name="connsiteY2768" fmla="*/ 1067189 h 1788673"/>
              <a:gd name="connsiteX2769" fmla="*/ 1777016 w 5027214"/>
              <a:gd name="connsiteY2769" fmla="*/ 901758 h 1788673"/>
              <a:gd name="connsiteX2770" fmla="*/ 1768998 w 5027214"/>
              <a:gd name="connsiteY2770" fmla="*/ 850014 h 1788673"/>
              <a:gd name="connsiteX2771" fmla="*/ 1710793 w 5027214"/>
              <a:gd name="connsiteY2771" fmla="*/ 676907 h 1788673"/>
              <a:gd name="connsiteX2772" fmla="*/ 1676800 w 5027214"/>
              <a:gd name="connsiteY2772" fmla="*/ 595748 h 1788673"/>
              <a:gd name="connsiteX2773" fmla="*/ 1627147 w 5027214"/>
              <a:gd name="connsiteY2773" fmla="*/ 457051 h 1788673"/>
              <a:gd name="connsiteX2774" fmla="*/ 1618642 w 5027214"/>
              <a:gd name="connsiteY2774" fmla="*/ 424337 h 1788673"/>
              <a:gd name="connsiteX2775" fmla="*/ 3218676 w 5027214"/>
              <a:gd name="connsiteY2775" fmla="*/ 401546 h 1788673"/>
              <a:gd name="connsiteX2776" fmla="*/ 3212072 w 5027214"/>
              <a:gd name="connsiteY2776" fmla="*/ 408513 h 1788673"/>
              <a:gd name="connsiteX2777" fmla="*/ 3206911 w 5027214"/>
              <a:gd name="connsiteY2777" fmla="*/ 402199 h 1788673"/>
              <a:gd name="connsiteX2778" fmla="*/ 3201339 w 5027214"/>
              <a:gd name="connsiteY2778" fmla="*/ 401554 h 1788673"/>
              <a:gd name="connsiteX2779" fmla="*/ 3196953 w 5027214"/>
              <a:gd name="connsiteY2779" fmla="*/ 406765 h 1788673"/>
              <a:gd name="connsiteX2780" fmla="*/ 3168965 w 5027214"/>
              <a:gd name="connsiteY2780" fmla="*/ 402645 h 1788673"/>
              <a:gd name="connsiteX2781" fmla="*/ 3167727 w 5027214"/>
              <a:gd name="connsiteY2781" fmla="*/ 402906 h 1788673"/>
              <a:gd name="connsiteX2782" fmla="*/ 3236882 w 5027214"/>
              <a:gd name="connsiteY2782" fmla="*/ 469202 h 1788673"/>
              <a:gd name="connsiteX2783" fmla="*/ 3265403 w 5027214"/>
              <a:gd name="connsiteY2783" fmla="*/ 589675 h 1788673"/>
              <a:gd name="connsiteX2784" fmla="*/ 3272191 w 5027214"/>
              <a:gd name="connsiteY2784" fmla="*/ 617678 h 1788673"/>
              <a:gd name="connsiteX2785" fmla="*/ 3279979 w 5027214"/>
              <a:gd name="connsiteY2785" fmla="*/ 616565 h 1788673"/>
              <a:gd name="connsiteX2786" fmla="*/ 3319122 w 5027214"/>
              <a:gd name="connsiteY2786" fmla="*/ 707661 h 1788673"/>
              <a:gd name="connsiteX2787" fmla="*/ 3335803 w 5027214"/>
              <a:gd name="connsiteY2787" fmla="*/ 728835 h 1788673"/>
              <a:gd name="connsiteX2788" fmla="*/ 3375314 w 5027214"/>
              <a:gd name="connsiteY2788" fmla="*/ 768191 h 1788673"/>
              <a:gd name="connsiteX2789" fmla="*/ 3391646 w 5027214"/>
              <a:gd name="connsiteY2789" fmla="*/ 793112 h 1788673"/>
              <a:gd name="connsiteX2790" fmla="*/ 3425009 w 5027214"/>
              <a:gd name="connsiteY2790" fmla="*/ 835461 h 1788673"/>
              <a:gd name="connsiteX2791" fmla="*/ 3436379 w 5027214"/>
              <a:gd name="connsiteY2791" fmla="*/ 836856 h 1788673"/>
              <a:gd name="connsiteX2792" fmla="*/ 3472307 w 5027214"/>
              <a:gd name="connsiteY2792" fmla="*/ 873704 h 1788673"/>
              <a:gd name="connsiteX2793" fmla="*/ 3479987 w 5027214"/>
              <a:gd name="connsiteY2793" fmla="*/ 872820 h 1788673"/>
              <a:gd name="connsiteX2794" fmla="*/ 3486772 w 5027214"/>
              <a:gd name="connsiteY2794" fmla="*/ 896637 h 1788673"/>
              <a:gd name="connsiteX2795" fmla="*/ 3496668 w 5027214"/>
              <a:gd name="connsiteY2795" fmla="*/ 893996 h 1788673"/>
              <a:gd name="connsiteX2796" fmla="*/ 3501432 w 5027214"/>
              <a:gd name="connsiteY2796" fmla="*/ 934732 h 1788673"/>
              <a:gd name="connsiteX2797" fmla="*/ 3518931 w 5027214"/>
              <a:gd name="connsiteY2797" fmla="*/ 1013502 h 1788673"/>
              <a:gd name="connsiteX2798" fmla="*/ 3526718 w 5027214"/>
              <a:gd name="connsiteY2798" fmla="*/ 1012389 h 1788673"/>
              <a:gd name="connsiteX2799" fmla="*/ 3531194 w 5027214"/>
              <a:gd name="connsiteY2799" fmla="*/ 1022571 h 1788673"/>
              <a:gd name="connsiteX2800" fmla="*/ 3524986 w 5027214"/>
              <a:gd name="connsiteY2800" fmla="*/ 1027489 h 1788673"/>
              <a:gd name="connsiteX2801" fmla="*/ 3531134 w 5027214"/>
              <a:gd name="connsiteY2801" fmla="*/ 1024496 h 1788673"/>
              <a:gd name="connsiteX2802" fmla="*/ 3535005 w 5027214"/>
              <a:gd name="connsiteY2802" fmla="*/ 1057559 h 1788673"/>
              <a:gd name="connsiteX2803" fmla="*/ 3544553 w 5027214"/>
              <a:gd name="connsiteY2803" fmla="*/ 1058662 h 1788673"/>
              <a:gd name="connsiteX2804" fmla="*/ 3549516 w 5027214"/>
              <a:gd name="connsiteY2804" fmla="*/ 1082189 h 1788673"/>
              <a:gd name="connsiteX2805" fmla="*/ 3557197 w 5027214"/>
              <a:gd name="connsiteY2805" fmla="*/ 1081304 h 1788673"/>
              <a:gd name="connsiteX2806" fmla="*/ 3566546 w 5027214"/>
              <a:gd name="connsiteY2806" fmla="*/ 1099618 h 1788673"/>
              <a:gd name="connsiteX2807" fmla="*/ 3562936 w 5027214"/>
              <a:gd name="connsiteY2807" fmla="*/ 1100168 h 1788673"/>
              <a:gd name="connsiteX2808" fmla="*/ 3561008 w 5027214"/>
              <a:gd name="connsiteY2808" fmla="*/ 1100106 h 1788673"/>
              <a:gd name="connsiteX2809" fmla="*/ 3560106 w 5027214"/>
              <a:gd name="connsiteY2809" fmla="*/ 1100244 h 1788673"/>
              <a:gd name="connsiteX2810" fmla="*/ 3568861 w 5027214"/>
              <a:gd name="connsiteY2810" fmla="*/ 1105442 h 1788673"/>
              <a:gd name="connsiteX2811" fmla="*/ 3580667 w 5027214"/>
              <a:gd name="connsiteY2811" fmla="*/ 1098108 h 1788673"/>
              <a:gd name="connsiteX2812" fmla="*/ 3645409 w 5027214"/>
              <a:gd name="connsiteY2812" fmla="*/ 1103739 h 1788673"/>
              <a:gd name="connsiteX2813" fmla="*/ 3697608 w 5027214"/>
              <a:gd name="connsiteY2813" fmla="*/ 1130871 h 1788673"/>
              <a:gd name="connsiteX2814" fmla="*/ 3695059 w 5027214"/>
              <a:gd name="connsiteY2814" fmla="*/ 1120751 h 1788673"/>
              <a:gd name="connsiteX2815" fmla="*/ 3693497 w 5027214"/>
              <a:gd name="connsiteY2815" fmla="*/ 1101322 h 1788673"/>
              <a:gd name="connsiteX2816" fmla="*/ 3682506 w 5027214"/>
              <a:gd name="connsiteY2816" fmla="*/ 1113501 h 1788673"/>
              <a:gd name="connsiteX2817" fmla="*/ 3678066 w 5027214"/>
              <a:gd name="connsiteY2817" fmla="*/ 1007330 h 1788673"/>
              <a:gd name="connsiteX2818" fmla="*/ 3674690 w 5027214"/>
              <a:gd name="connsiteY2818" fmla="*/ 841928 h 1788673"/>
              <a:gd name="connsiteX2819" fmla="*/ 3608818 w 5027214"/>
              <a:gd name="connsiteY2819" fmla="*/ 718831 h 1788673"/>
              <a:gd name="connsiteX2820" fmla="*/ 3596264 w 5027214"/>
              <a:gd name="connsiteY2820" fmla="*/ 711581 h 1788673"/>
              <a:gd name="connsiteX2821" fmla="*/ 3541745 w 5027214"/>
              <a:gd name="connsiteY2821" fmla="*/ 637876 h 1788673"/>
              <a:gd name="connsiteX2822" fmla="*/ 3534124 w 5027214"/>
              <a:gd name="connsiteY2822" fmla="*/ 636834 h 1788673"/>
              <a:gd name="connsiteX2823" fmla="*/ 3498753 w 5027214"/>
              <a:gd name="connsiteY2823" fmla="*/ 579907 h 1788673"/>
              <a:gd name="connsiteX2824" fmla="*/ 3451840 w 5027214"/>
              <a:gd name="connsiteY2824" fmla="*/ 538739 h 1788673"/>
              <a:gd name="connsiteX2825" fmla="*/ 3420695 w 5027214"/>
              <a:gd name="connsiteY2825" fmla="*/ 494631 h 1788673"/>
              <a:gd name="connsiteX2826" fmla="*/ 3407307 w 5027214"/>
              <a:gd name="connsiteY2826" fmla="*/ 477782 h 1788673"/>
              <a:gd name="connsiteX2827" fmla="*/ 3379985 w 5027214"/>
              <a:gd name="connsiteY2827" fmla="*/ 465042 h 1788673"/>
              <a:gd name="connsiteX2828" fmla="*/ 3362500 w 5027214"/>
              <a:gd name="connsiteY2828" fmla="*/ 451586 h 1788673"/>
              <a:gd name="connsiteX2829" fmla="*/ 3358023 w 5027214"/>
              <a:gd name="connsiteY2829" fmla="*/ 441406 h 1788673"/>
              <a:gd name="connsiteX2830" fmla="*/ 3328241 w 5027214"/>
              <a:gd name="connsiteY2830" fmla="*/ 433937 h 1788673"/>
              <a:gd name="connsiteX2831" fmla="*/ 3325586 w 5027214"/>
              <a:gd name="connsiteY2831" fmla="*/ 424047 h 1788673"/>
              <a:gd name="connsiteX2832" fmla="*/ 3319438 w 5027214"/>
              <a:gd name="connsiteY2832" fmla="*/ 427040 h 1788673"/>
              <a:gd name="connsiteX2833" fmla="*/ 3284493 w 5027214"/>
              <a:gd name="connsiteY2833" fmla="*/ 413257 h 1788673"/>
              <a:gd name="connsiteX2834" fmla="*/ 3274946 w 5027214"/>
              <a:gd name="connsiteY2834" fmla="*/ 412154 h 1788673"/>
              <a:gd name="connsiteX2835" fmla="*/ 3218676 w 5027214"/>
              <a:gd name="connsiteY2835" fmla="*/ 401546 h 1788673"/>
              <a:gd name="connsiteX2836" fmla="*/ 1607802 w 5027214"/>
              <a:gd name="connsiteY2836" fmla="*/ 401421 h 1788673"/>
              <a:gd name="connsiteX2837" fmla="*/ 1613136 w 5027214"/>
              <a:gd name="connsiteY2837" fmla="*/ 403320 h 1788673"/>
              <a:gd name="connsiteX2838" fmla="*/ 1616954 w 5027214"/>
              <a:gd name="connsiteY2838" fmla="*/ 420760 h 1788673"/>
              <a:gd name="connsiteX2839" fmla="*/ 1607802 w 5027214"/>
              <a:gd name="connsiteY2839" fmla="*/ 401421 h 1788673"/>
              <a:gd name="connsiteX2840" fmla="*/ 1365755 w 5027214"/>
              <a:gd name="connsiteY2840" fmla="*/ 392374 h 1788673"/>
              <a:gd name="connsiteX2841" fmla="*/ 1548003 w 5027214"/>
              <a:gd name="connsiteY2841" fmla="*/ 771243 h 1788673"/>
              <a:gd name="connsiteX2842" fmla="*/ 1537569 w 5027214"/>
              <a:gd name="connsiteY2842" fmla="*/ 738468 h 1788673"/>
              <a:gd name="connsiteX2843" fmla="*/ 1487250 w 5027214"/>
              <a:gd name="connsiteY2843" fmla="*/ 624578 h 1788673"/>
              <a:gd name="connsiteX2844" fmla="*/ 1436695 w 5027214"/>
              <a:gd name="connsiteY2844" fmla="*/ 518392 h 1788673"/>
              <a:gd name="connsiteX2845" fmla="*/ 1425904 w 5027214"/>
              <a:gd name="connsiteY2845" fmla="*/ 497173 h 1788673"/>
              <a:gd name="connsiteX2846" fmla="*/ 1420180 w 5027214"/>
              <a:gd name="connsiteY2846" fmla="*/ 495062 h 1788673"/>
              <a:gd name="connsiteX2847" fmla="*/ 1365755 w 5027214"/>
              <a:gd name="connsiteY2847" fmla="*/ 392374 h 1788673"/>
              <a:gd name="connsiteX2848" fmla="*/ 1219281 w 5027214"/>
              <a:gd name="connsiteY2848" fmla="*/ 373193 h 1788673"/>
              <a:gd name="connsiteX2849" fmla="*/ 1226445 w 5027214"/>
              <a:gd name="connsiteY2849" fmla="*/ 394396 h 1788673"/>
              <a:gd name="connsiteX2850" fmla="*/ 1219281 w 5027214"/>
              <a:gd name="connsiteY2850" fmla="*/ 373193 h 1788673"/>
              <a:gd name="connsiteX2851" fmla="*/ 1740618 w 5027214"/>
              <a:gd name="connsiteY2851" fmla="*/ 357578 h 1788673"/>
              <a:gd name="connsiteX2852" fmla="*/ 1756586 w 5027214"/>
              <a:gd name="connsiteY2852" fmla="*/ 401864 h 1788673"/>
              <a:gd name="connsiteX2853" fmla="*/ 1764178 w 5027214"/>
              <a:gd name="connsiteY2853" fmla="*/ 405962 h 1788673"/>
              <a:gd name="connsiteX2854" fmla="*/ 1767189 w 5027214"/>
              <a:gd name="connsiteY2854" fmla="*/ 436672 h 1788673"/>
              <a:gd name="connsiteX2855" fmla="*/ 1785382 w 5027214"/>
              <a:gd name="connsiteY2855" fmla="*/ 471389 h 1788673"/>
              <a:gd name="connsiteX2856" fmla="*/ 1800743 w 5027214"/>
              <a:gd name="connsiteY2856" fmla="*/ 538557 h 1788673"/>
              <a:gd name="connsiteX2857" fmla="*/ 1800513 w 5027214"/>
              <a:gd name="connsiteY2857" fmla="*/ 538450 h 1788673"/>
              <a:gd name="connsiteX2858" fmla="*/ 1740618 w 5027214"/>
              <a:gd name="connsiteY2858" fmla="*/ 357578 h 1788673"/>
              <a:gd name="connsiteX2859" fmla="*/ 1843819 w 5027214"/>
              <a:gd name="connsiteY2859" fmla="*/ 356860 h 1788673"/>
              <a:gd name="connsiteX2860" fmla="*/ 1849544 w 5027214"/>
              <a:gd name="connsiteY2860" fmla="*/ 358971 h 1788673"/>
              <a:gd name="connsiteX2861" fmla="*/ 1948431 w 5027214"/>
              <a:gd name="connsiteY2861" fmla="*/ 580912 h 1788673"/>
              <a:gd name="connsiteX2862" fmla="*/ 1987841 w 5027214"/>
              <a:gd name="connsiteY2862" fmla="*/ 677435 h 1788673"/>
              <a:gd name="connsiteX2863" fmla="*/ 1995084 w 5027214"/>
              <a:gd name="connsiteY2863" fmla="*/ 685278 h 1788673"/>
              <a:gd name="connsiteX2864" fmla="*/ 2028318 w 5027214"/>
              <a:gd name="connsiteY2864" fmla="*/ 809656 h 1788673"/>
              <a:gd name="connsiteX2865" fmla="*/ 2062576 w 5027214"/>
              <a:gd name="connsiteY2865" fmla="*/ 932883 h 1788673"/>
              <a:gd name="connsiteX2866" fmla="*/ 2058512 w 5027214"/>
              <a:gd name="connsiteY2866" fmla="*/ 929687 h 1788673"/>
              <a:gd name="connsiteX2867" fmla="*/ 2053627 w 5027214"/>
              <a:gd name="connsiteY2867" fmla="*/ 927200 h 1788673"/>
              <a:gd name="connsiteX2868" fmla="*/ 2057721 w 5027214"/>
              <a:gd name="connsiteY2868" fmla="*/ 919619 h 1788673"/>
              <a:gd name="connsiteX2869" fmla="*/ 2050068 w 5027214"/>
              <a:gd name="connsiteY2869" fmla="*/ 917447 h 1788673"/>
              <a:gd name="connsiteX2870" fmla="*/ 2003142 w 5027214"/>
              <a:gd name="connsiteY2870" fmla="*/ 746529 h 1788673"/>
              <a:gd name="connsiteX2871" fmla="*/ 1997060 w 5027214"/>
              <a:gd name="connsiteY2871" fmla="*/ 755972 h 1788673"/>
              <a:gd name="connsiteX2872" fmla="*/ 1999416 w 5027214"/>
              <a:gd name="connsiteY2872" fmla="*/ 738930 h 1788673"/>
              <a:gd name="connsiteX2873" fmla="*/ 1922947 w 5027214"/>
              <a:gd name="connsiteY2873" fmla="*/ 536654 h 1788673"/>
              <a:gd name="connsiteX2874" fmla="*/ 1882990 w 5027214"/>
              <a:gd name="connsiteY2874" fmla="*/ 461087 h 1788673"/>
              <a:gd name="connsiteX2875" fmla="*/ 1841654 w 5027214"/>
              <a:gd name="connsiteY2875" fmla="*/ 364502 h 1788673"/>
              <a:gd name="connsiteX2876" fmla="*/ 1843819 w 5027214"/>
              <a:gd name="connsiteY2876" fmla="*/ 356860 h 1788673"/>
              <a:gd name="connsiteX2877" fmla="*/ 1199569 w 5027214"/>
              <a:gd name="connsiteY2877" fmla="*/ 332744 h 1788673"/>
              <a:gd name="connsiteX2878" fmla="*/ 1206444 w 5027214"/>
              <a:gd name="connsiteY2878" fmla="*/ 355765 h 1788673"/>
              <a:gd name="connsiteX2879" fmla="*/ 1199569 w 5027214"/>
              <a:gd name="connsiteY2879" fmla="*/ 332744 h 1788673"/>
              <a:gd name="connsiteX2880" fmla="*/ 3070549 w 5027214"/>
              <a:gd name="connsiteY2880" fmla="*/ 331355 h 1788673"/>
              <a:gd name="connsiteX2881" fmla="*/ 3016955 w 5027214"/>
              <a:gd name="connsiteY2881" fmla="*/ 335389 h 1788673"/>
              <a:gd name="connsiteX2882" fmla="*/ 3012921 w 5027214"/>
              <a:gd name="connsiteY2882" fmla="*/ 341044 h 1788673"/>
              <a:gd name="connsiteX2883" fmla="*/ 2963064 w 5027214"/>
              <a:gd name="connsiteY2883" fmla="*/ 349053 h 1788673"/>
              <a:gd name="connsiteX2884" fmla="*/ 2959029 w 5027214"/>
              <a:gd name="connsiteY2884" fmla="*/ 354708 h 1788673"/>
              <a:gd name="connsiteX2885" fmla="*/ 2951259 w 5027214"/>
              <a:gd name="connsiteY2885" fmla="*/ 356388 h 1788673"/>
              <a:gd name="connsiteX2886" fmla="*/ 2868241 w 5027214"/>
              <a:gd name="connsiteY2886" fmla="*/ 394147 h 1788673"/>
              <a:gd name="connsiteX2887" fmla="*/ 2782637 w 5027214"/>
              <a:gd name="connsiteY2887" fmla="*/ 448843 h 1788673"/>
              <a:gd name="connsiteX2888" fmla="*/ 2780412 w 5027214"/>
              <a:gd name="connsiteY2888" fmla="*/ 458411 h 1788673"/>
              <a:gd name="connsiteX2889" fmla="*/ 2624987 w 5027214"/>
              <a:gd name="connsiteY2889" fmla="*/ 491989 h 1788673"/>
              <a:gd name="connsiteX2890" fmla="*/ 2617085 w 5027214"/>
              <a:gd name="connsiteY2890" fmla="*/ 501143 h 1788673"/>
              <a:gd name="connsiteX2891" fmla="*/ 2503380 w 5027214"/>
              <a:gd name="connsiteY2891" fmla="*/ 543571 h 1788673"/>
              <a:gd name="connsiteX2892" fmla="*/ 2493799 w 5027214"/>
              <a:gd name="connsiteY2892" fmla="*/ 541337 h 1788673"/>
              <a:gd name="connsiteX2893" fmla="*/ 2338504 w 5027214"/>
              <a:gd name="connsiteY2893" fmla="*/ 632190 h 1788673"/>
              <a:gd name="connsiteX2894" fmla="*/ 2330851 w 5027214"/>
              <a:gd name="connsiteY2894" fmla="*/ 630016 h 1788673"/>
              <a:gd name="connsiteX2895" fmla="*/ 2332528 w 5027214"/>
              <a:gd name="connsiteY2895" fmla="*/ 641404 h 1788673"/>
              <a:gd name="connsiteX2896" fmla="*/ 2231586 w 5027214"/>
              <a:gd name="connsiteY2896" fmla="*/ 840494 h 1788673"/>
              <a:gd name="connsiteX2897" fmla="*/ 2232612 w 5027214"/>
              <a:gd name="connsiteY2897" fmla="*/ 840693 h 1788673"/>
              <a:gd name="connsiteX2898" fmla="*/ 2241236 w 5027214"/>
              <a:gd name="connsiteY2898" fmla="*/ 869554 h 1788673"/>
              <a:gd name="connsiteX2899" fmla="*/ 2261770 w 5027214"/>
              <a:gd name="connsiteY2899" fmla="*/ 1024537 h 1788673"/>
              <a:gd name="connsiteX2900" fmla="*/ 2286805 w 5027214"/>
              <a:gd name="connsiteY2900" fmla="*/ 943273 h 1788673"/>
              <a:gd name="connsiteX2901" fmla="*/ 2333846 w 5027214"/>
              <a:gd name="connsiteY2901" fmla="*/ 830407 h 1788673"/>
              <a:gd name="connsiteX2902" fmla="*/ 2321183 w 5027214"/>
              <a:gd name="connsiteY2902" fmla="*/ 871948 h 1788673"/>
              <a:gd name="connsiteX2903" fmla="*/ 2298873 w 5027214"/>
              <a:gd name="connsiteY2903" fmla="*/ 920991 h 1788673"/>
              <a:gd name="connsiteX2904" fmla="*/ 2292601 w 5027214"/>
              <a:gd name="connsiteY2904" fmla="*/ 939837 h 1788673"/>
              <a:gd name="connsiteX2905" fmla="*/ 2259068 w 5027214"/>
              <a:gd name="connsiteY2905" fmla="*/ 1049513 h 1788673"/>
              <a:gd name="connsiteX2906" fmla="*/ 2260449 w 5027214"/>
              <a:gd name="connsiteY2906" fmla="*/ 1070531 h 1788673"/>
              <a:gd name="connsiteX2907" fmla="*/ 2288484 w 5027214"/>
              <a:gd name="connsiteY2907" fmla="*/ 1023599 h 1788673"/>
              <a:gd name="connsiteX2908" fmla="*/ 2336250 w 5027214"/>
              <a:gd name="connsiteY2908" fmla="*/ 883998 h 1788673"/>
              <a:gd name="connsiteX2909" fmla="*/ 2342093 w 5027214"/>
              <a:gd name="connsiteY2909" fmla="*/ 882256 h 1788673"/>
              <a:gd name="connsiteX2910" fmla="*/ 2354386 w 5027214"/>
              <a:gd name="connsiteY2910" fmla="*/ 855894 h 1788673"/>
              <a:gd name="connsiteX2911" fmla="*/ 2377126 w 5027214"/>
              <a:gd name="connsiteY2911" fmla="*/ 789746 h 1788673"/>
              <a:gd name="connsiteX2912" fmla="*/ 2386883 w 5027214"/>
              <a:gd name="connsiteY2912" fmla="*/ 786203 h 1788673"/>
              <a:gd name="connsiteX2913" fmla="*/ 2313249 w 5027214"/>
              <a:gd name="connsiteY2913" fmla="*/ 965095 h 1788673"/>
              <a:gd name="connsiteX2914" fmla="*/ 2334834 w 5027214"/>
              <a:gd name="connsiteY2914" fmla="*/ 942784 h 1788673"/>
              <a:gd name="connsiteX2915" fmla="*/ 2397484 w 5027214"/>
              <a:gd name="connsiteY2915" fmla="*/ 816822 h 1788673"/>
              <a:gd name="connsiteX2916" fmla="*/ 2386038 w 5027214"/>
              <a:gd name="connsiteY2916" fmla="*/ 747852 h 1788673"/>
              <a:gd name="connsiteX2917" fmla="*/ 2388513 w 5027214"/>
              <a:gd name="connsiteY2917" fmla="*/ 726957 h 1788673"/>
              <a:gd name="connsiteX2918" fmla="*/ 2334182 w 5027214"/>
              <a:gd name="connsiteY2918" fmla="*/ 830285 h 1788673"/>
              <a:gd name="connsiteX2919" fmla="*/ 2348594 w 5027214"/>
              <a:gd name="connsiteY2919" fmla="*/ 794582 h 1788673"/>
              <a:gd name="connsiteX2920" fmla="*/ 2348844 w 5027214"/>
              <a:gd name="connsiteY2920" fmla="*/ 783258 h 1788673"/>
              <a:gd name="connsiteX2921" fmla="*/ 2450629 w 5027214"/>
              <a:gd name="connsiteY2921" fmla="*/ 618331 h 1788673"/>
              <a:gd name="connsiteX2922" fmla="*/ 2444356 w 5027214"/>
              <a:gd name="connsiteY2922" fmla="*/ 637174 h 1788673"/>
              <a:gd name="connsiteX2923" fmla="*/ 2465097 w 5027214"/>
              <a:gd name="connsiteY2923" fmla="*/ 645451 h 1788673"/>
              <a:gd name="connsiteX2924" fmla="*/ 2466913 w 5027214"/>
              <a:gd name="connsiteY2924" fmla="*/ 641553 h 1788673"/>
              <a:gd name="connsiteX2925" fmla="*/ 2500729 w 5027214"/>
              <a:gd name="connsiteY2925" fmla="*/ 659553 h 1788673"/>
              <a:gd name="connsiteX2926" fmla="*/ 2550158 w 5027214"/>
              <a:gd name="connsiteY2926" fmla="*/ 668649 h 1788673"/>
              <a:gd name="connsiteX2927" fmla="*/ 2731435 w 5027214"/>
              <a:gd name="connsiteY2927" fmla="*/ 733084 h 1788673"/>
              <a:gd name="connsiteX2928" fmla="*/ 2752476 w 5027214"/>
              <a:gd name="connsiteY2928" fmla="*/ 666983 h 1788673"/>
              <a:gd name="connsiteX2929" fmla="*/ 2758319 w 5027214"/>
              <a:gd name="connsiteY2929" fmla="*/ 665243 h 1788673"/>
              <a:gd name="connsiteX2930" fmla="*/ 2792625 w 5027214"/>
              <a:gd name="connsiteY2930" fmla="*/ 599465 h 1788673"/>
              <a:gd name="connsiteX2931" fmla="*/ 2804740 w 5027214"/>
              <a:gd name="connsiteY2931" fmla="*/ 578879 h 1788673"/>
              <a:gd name="connsiteX2932" fmla="*/ 2772541 w 5027214"/>
              <a:gd name="connsiteY2932" fmla="*/ 638941 h 1788673"/>
              <a:gd name="connsiteX2933" fmla="*/ 2760188 w 5027214"/>
              <a:gd name="connsiteY2933" fmla="*/ 667230 h 1788673"/>
              <a:gd name="connsiteX2934" fmla="*/ 2751868 w 5027214"/>
              <a:gd name="connsiteY2934" fmla="*/ 689864 h 1788673"/>
              <a:gd name="connsiteX2935" fmla="*/ 2745776 w 5027214"/>
              <a:gd name="connsiteY2935" fmla="*/ 702932 h 1788673"/>
              <a:gd name="connsiteX2936" fmla="*/ 2750584 w 5027214"/>
              <a:gd name="connsiteY2936" fmla="*/ 741176 h 1788673"/>
              <a:gd name="connsiteX2937" fmla="*/ 2784530 w 5027214"/>
              <a:gd name="connsiteY2937" fmla="*/ 751704 h 1788673"/>
              <a:gd name="connsiteX2938" fmla="*/ 2853452 w 5027214"/>
              <a:gd name="connsiteY2938" fmla="*/ 606897 h 1788673"/>
              <a:gd name="connsiteX2939" fmla="*/ 2859176 w 5027214"/>
              <a:gd name="connsiteY2939" fmla="*/ 609008 h 1788673"/>
              <a:gd name="connsiteX2940" fmla="*/ 2883545 w 5027214"/>
              <a:gd name="connsiteY2940" fmla="*/ 552551 h 1788673"/>
              <a:gd name="connsiteX2941" fmla="*/ 2891317 w 5027214"/>
              <a:gd name="connsiteY2941" fmla="*/ 550872 h 1788673"/>
              <a:gd name="connsiteX2942" fmla="*/ 2793990 w 5027214"/>
              <a:gd name="connsiteY2942" fmla="*/ 757789 h 1788673"/>
              <a:gd name="connsiteX2943" fmla="*/ 2816718 w 5027214"/>
              <a:gd name="connsiteY2943" fmla="*/ 764201 h 1788673"/>
              <a:gd name="connsiteX2944" fmla="*/ 2909075 w 5027214"/>
              <a:gd name="connsiteY2944" fmla="*/ 604049 h 1788673"/>
              <a:gd name="connsiteX2945" fmla="*/ 2909929 w 5027214"/>
              <a:gd name="connsiteY2945" fmla="*/ 607696 h 1788673"/>
              <a:gd name="connsiteX2946" fmla="*/ 2910498 w 5027214"/>
              <a:gd name="connsiteY2946" fmla="*/ 612846 h 1788673"/>
              <a:gd name="connsiteX2947" fmla="*/ 2840314 w 5027214"/>
              <a:gd name="connsiteY2947" fmla="*/ 732782 h 1788673"/>
              <a:gd name="connsiteX2948" fmla="*/ 2835971 w 5027214"/>
              <a:gd name="connsiteY2948" fmla="*/ 751688 h 1788673"/>
              <a:gd name="connsiteX2949" fmla="*/ 2828008 w 5027214"/>
              <a:gd name="connsiteY2949" fmla="*/ 762767 h 1788673"/>
              <a:gd name="connsiteX2950" fmla="*/ 2855980 w 5027214"/>
              <a:gd name="connsiteY2950" fmla="*/ 782509 h 1788673"/>
              <a:gd name="connsiteX2951" fmla="*/ 2928211 w 5027214"/>
              <a:gd name="connsiteY2951" fmla="*/ 658782 h 1788673"/>
              <a:gd name="connsiteX2952" fmla="*/ 2933935 w 5027214"/>
              <a:gd name="connsiteY2952" fmla="*/ 660894 h 1788673"/>
              <a:gd name="connsiteX2953" fmla="*/ 2943810 w 5027214"/>
              <a:gd name="connsiteY2953" fmla="*/ 631624 h 1788673"/>
              <a:gd name="connsiteX2954" fmla="*/ 2959929 w 5027214"/>
              <a:gd name="connsiteY2954" fmla="*/ 614023 h 1788673"/>
              <a:gd name="connsiteX2955" fmla="*/ 2957836 w 5027214"/>
              <a:gd name="connsiteY2955" fmla="*/ 612503 h 1788673"/>
              <a:gd name="connsiteX2956" fmla="*/ 2968748 w 5027214"/>
              <a:gd name="connsiteY2956" fmla="*/ 597026 h 1788673"/>
              <a:gd name="connsiteX2957" fmla="*/ 2996426 w 5027214"/>
              <a:gd name="connsiteY2957" fmla="*/ 561649 h 1788673"/>
              <a:gd name="connsiteX2958" fmla="*/ 2960739 w 5027214"/>
              <a:gd name="connsiteY2958" fmla="*/ 606409 h 1788673"/>
              <a:gd name="connsiteX2959" fmla="*/ 2962476 w 5027214"/>
              <a:gd name="connsiteY2959" fmla="*/ 615871 h 1788673"/>
              <a:gd name="connsiteX2960" fmla="*/ 2959962 w 5027214"/>
              <a:gd name="connsiteY2960" fmla="*/ 614046 h 1788673"/>
              <a:gd name="connsiteX2961" fmla="*/ 2912065 w 5027214"/>
              <a:gd name="connsiteY2961" fmla="*/ 703374 h 1788673"/>
              <a:gd name="connsiteX2962" fmla="*/ 2859824 w 5027214"/>
              <a:gd name="connsiteY2962" fmla="*/ 786255 h 1788673"/>
              <a:gd name="connsiteX2963" fmla="*/ 2871614 w 5027214"/>
              <a:gd name="connsiteY2963" fmla="*/ 916228 h 1788673"/>
              <a:gd name="connsiteX2964" fmla="*/ 2918095 w 5027214"/>
              <a:gd name="connsiteY2964" fmla="*/ 827940 h 1788673"/>
              <a:gd name="connsiteX2965" fmla="*/ 2875459 w 5027214"/>
              <a:gd name="connsiteY2965" fmla="*/ 919974 h 1788673"/>
              <a:gd name="connsiteX2966" fmla="*/ 2861178 w 5027214"/>
              <a:gd name="connsiteY2966" fmla="*/ 948202 h 1788673"/>
              <a:gd name="connsiteX2967" fmla="*/ 2860809 w 5027214"/>
              <a:gd name="connsiteY2967" fmla="*/ 963380 h 1788673"/>
              <a:gd name="connsiteX2968" fmla="*/ 2800788 w 5027214"/>
              <a:gd name="connsiteY2968" fmla="*/ 1138851 h 1788673"/>
              <a:gd name="connsiteX2969" fmla="*/ 2789697 w 5027214"/>
              <a:gd name="connsiteY2969" fmla="*/ 1192009 h 1788673"/>
              <a:gd name="connsiteX2970" fmla="*/ 2807974 w 5027214"/>
              <a:gd name="connsiteY2970" fmla="*/ 1148621 h 1788673"/>
              <a:gd name="connsiteX2971" fmla="*/ 2801345 w 5027214"/>
              <a:gd name="connsiteY2971" fmla="*/ 1179021 h 1788673"/>
              <a:gd name="connsiteX2972" fmla="*/ 2776546 w 5027214"/>
              <a:gd name="connsiteY2972" fmla="*/ 1252581 h 1788673"/>
              <a:gd name="connsiteX2973" fmla="*/ 2770454 w 5027214"/>
              <a:gd name="connsiteY2973" fmla="*/ 1265648 h 1788673"/>
              <a:gd name="connsiteX2974" fmla="*/ 2779685 w 5027214"/>
              <a:gd name="connsiteY2974" fmla="*/ 1271627 h 1788673"/>
              <a:gd name="connsiteX2975" fmla="*/ 2768228 w 5027214"/>
              <a:gd name="connsiteY2975" fmla="*/ 1275215 h 1788673"/>
              <a:gd name="connsiteX2976" fmla="*/ 2741750 w 5027214"/>
              <a:gd name="connsiteY2976" fmla="*/ 1402136 h 1788673"/>
              <a:gd name="connsiteX2977" fmla="*/ 2822073 w 5027214"/>
              <a:gd name="connsiteY2977" fmla="*/ 1190919 h 1788673"/>
              <a:gd name="connsiteX2978" fmla="*/ 2831673 w 5027214"/>
              <a:gd name="connsiteY2978" fmla="*/ 1181720 h 1788673"/>
              <a:gd name="connsiteX2979" fmla="*/ 2930986 w 5027214"/>
              <a:gd name="connsiteY2979" fmla="*/ 972940 h 1788673"/>
              <a:gd name="connsiteX2980" fmla="*/ 2954985 w 5027214"/>
              <a:gd name="connsiteY2980" fmla="*/ 931661 h 1788673"/>
              <a:gd name="connsiteX2981" fmla="*/ 2957223 w 5027214"/>
              <a:gd name="connsiteY2981" fmla="*/ 918471 h 1788673"/>
              <a:gd name="connsiteX2982" fmla="*/ 2988935 w 5027214"/>
              <a:gd name="connsiteY2982" fmla="*/ 877441 h 1788673"/>
              <a:gd name="connsiteX2983" fmla="*/ 3004806 w 5027214"/>
              <a:gd name="connsiteY2983" fmla="*/ 849397 h 1788673"/>
              <a:gd name="connsiteX2984" fmla="*/ 3030617 w 5027214"/>
              <a:gd name="connsiteY2984" fmla="*/ 812032 h 1788673"/>
              <a:gd name="connsiteX2985" fmla="*/ 3050881 w 5027214"/>
              <a:gd name="connsiteY2985" fmla="*/ 766779 h 1788673"/>
              <a:gd name="connsiteX2986" fmla="*/ 3056605 w 5027214"/>
              <a:gd name="connsiteY2986" fmla="*/ 768890 h 1788673"/>
              <a:gd name="connsiteX2987" fmla="*/ 3102200 w 5027214"/>
              <a:gd name="connsiteY2987" fmla="*/ 701680 h 1788673"/>
              <a:gd name="connsiteX2988" fmla="*/ 2990169 w 5027214"/>
              <a:gd name="connsiteY2988" fmla="*/ 889179 h 1788673"/>
              <a:gd name="connsiteX2989" fmla="*/ 2982458 w 5027214"/>
              <a:gd name="connsiteY2989" fmla="*/ 888932 h 1788673"/>
              <a:gd name="connsiteX2990" fmla="*/ 2938552 w 5027214"/>
              <a:gd name="connsiteY2990" fmla="*/ 963908 h 1788673"/>
              <a:gd name="connsiteX2991" fmla="*/ 2871379 w 5027214"/>
              <a:gd name="connsiteY2991" fmla="*/ 1114554 h 1788673"/>
              <a:gd name="connsiteX2992" fmla="*/ 2863547 w 5027214"/>
              <a:gd name="connsiteY2992" fmla="*/ 1118159 h 1788673"/>
              <a:gd name="connsiteX2993" fmla="*/ 2860954 w 5027214"/>
              <a:gd name="connsiteY2993" fmla="*/ 1142905 h 1788673"/>
              <a:gd name="connsiteX2994" fmla="*/ 2876815 w 5027214"/>
              <a:gd name="connsiteY2994" fmla="*/ 1118484 h 1788673"/>
              <a:gd name="connsiteX2995" fmla="*/ 2899184 w 5027214"/>
              <a:gd name="connsiteY2995" fmla="*/ 1067514 h 1788673"/>
              <a:gd name="connsiteX2996" fmla="*/ 2909252 w 5027214"/>
              <a:gd name="connsiteY2996" fmla="*/ 1050720 h 1788673"/>
              <a:gd name="connsiteX2997" fmla="*/ 2961287 w 5027214"/>
              <a:gd name="connsiteY2997" fmla="*/ 962509 h 1788673"/>
              <a:gd name="connsiteX2998" fmla="*/ 2974790 w 5027214"/>
              <a:gd name="connsiteY2998" fmla="*/ 955130 h 1788673"/>
              <a:gd name="connsiteX2999" fmla="*/ 3004706 w 5027214"/>
              <a:gd name="connsiteY2999" fmla="*/ 906563 h 1788673"/>
              <a:gd name="connsiteX3000" fmla="*/ 3034193 w 5027214"/>
              <a:gd name="connsiteY3000" fmla="*/ 875100 h 1788673"/>
              <a:gd name="connsiteX3001" fmla="*/ 3141891 w 5027214"/>
              <a:gd name="connsiteY3001" fmla="*/ 702884 h 1788673"/>
              <a:gd name="connsiteX3002" fmla="*/ 3147616 w 5027214"/>
              <a:gd name="connsiteY3002" fmla="*/ 704996 h 1788673"/>
              <a:gd name="connsiteX3003" fmla="*/ 3238968 w 5027214"/>
              <a:gd name="connsiteY3003" fmla="*/ 576230 h 1788673"/>
              <a:gd name="connsiteX3004" fmla="*/ 3244693 w 5027214"/>
              <a:gd name="connsiteY3004" fmla="*/ 578341 h 1788673"/>
              <a:gd name="connsiteX3005" fmla="*/ 3218250 w 5027214"/>
              <a:gd name="connsiteY3005" fmla="*/ 466283 h 1788673"/>
              <a:gd name="connsiteX3006" fmla="*/ 3189248 w 5027214"/>
              <a:gd name="connsiteY3006" fmla="*/ 447269 h 1788673"/>
              <a:gd name="connsiteX3007" fmla="*/ 3112249 w 5027214"/>
              <a:gd name="connsiteY3007" fmla="*/ 542259 h 1788673"/>
              <a:gd name="connsiteX3008" fmla="*/ 3111998 w 5027214"/>
              <a:gd name="connsiteY3008" fmla="*/ 553583 h 1788673"/>
              <a:gd name="connsiteX3009" fmla="*/ 3100253 w 5027214"/>
              <a:gd name="connsiteY3009" fmla="*/ 558991 h 1788673"/>
              <a:gd name="connsiteX3010" fmla="*/ 3018183 w 5027214"/>
              <a:gd name="connsiteY3010" fmla="*/ 699621 h 1788673"/>
              <a:gd name="connsiteX3011" fmla="*/ 3015946 w 5027214"/>
              <a:gd name="connsiteY3011" fmla="*/ 712811 h 1788673"/>
              <a:gd name="connsiteX3012" fmla="*/ 2981878 w 5027214"/>
              <a:gd name="connsiteY3012" fmla="*/ 770886 h 1788673"/>
              <a:gd name="connsiteX3013" fmla="*/ 2902710 w 5027214"/>
              <a:gd name="connsiteY3013" fmla="*/ 938264 h 1788673"/>
              <a:gd name="connsiteX3014" fmla="*/ 2892642 w 5027214"/>
              <a:gd name="connsiteY3014" fmla="*/ 955061 h 1788673"/>
              <a:gd name="connsiteX3015" fmla="*/ 3028617 w 5027214"/>
              <a:gd name="connsiteY3015" fmla="*/ 663459 h 1788673"/>
              <a:gd name="connsiteX3016" fmla="*/ 3032354 w 5027214"/>
              <a:gd name="connsiteY3016" fmla="*/ 667435 h 1788673"/>
              <a:gd name="connsiteX3017" fmla="*/ 3185630 w 5027214"/>
              <a:gd name="connsiteY3017" fmla="*/ 439441 h 1788673"/>
              <a:gd name="connsiteX3018" fmla="*/ 3146448 w 5027214"/>
              <a:gd name="connsiteY3018" fmla="*/ 407774 h 1788673"/>
              <a:gd name="connsiteX3019" fmla="*/ 2989789 w 5027214"/>
              <a:gd name="connsiteY3019" fmla="*/ 636424 h 1788673"/>
              <a:gd name="connsiteX3020" fmla="*/ 2985761 w 5027214"/>
              <a:gd name="connsiteY3020" fmla="*/ 630079 h 1788673"/>
              <a:gd name="connsiteX3021" fmla="*/ 3021389 w 5027214"/>
              <a:gd name="connsiteY3021" fmla="*/ 587245 h 1788673"/>
              <a:gd name="connsiteX3022" fmla="*/ 3021685 w 5027214"/>
              <a:gd name="connsiteY3022" fmla="*/ 577615 h 1788673"/>
              <a:gd name="connsiteX3023" fmla="*/ 3083122 w 5027214"/>
              <a:gd name="connsiteY3023" fmla="*/ 497417 h 1788673"/>
              <a:gd name="connsiteX3024" fmla="*/ 3102910 w 5027214"/>
              <a:gd name="connsiteY3024" fmla="*/ 467572 h 1788673"/>
              <a:gd name="connsiteX3025" fmla="*/ 3101160 w 5027214"/>
              <a:gd name="connsiteY3025" fmla="*/ 461733 h 1788673"/>
              <a:gd name="connsiteX3026" fmla="*/ 3136919 w 5027214"/>
              <a:gd name="connsiteY3026" fmla="*/ 411425 h 1788673"/>
              <a:gd name="connsiteX3027" fmla="*/ 3139279 w 5027214"/>
              <a:gd name="connsiteY3027" fmla="*/ 398571 h 1788673"/>
              <a:gd name="connsiteX3028" fmla="*/ 3138312 w 5027214"/>
              <a:gd name="connsiteY3028" fmla="*/ 396445 h 1788673"/>
              <a:gd name="connsiteX3029" fmla="*/ 3070549 w 5027214"/>
              <a:gd name="connsiteY3029" fmla="*/ 331355 h 1788673"/>
              <a:gd name="connsiteX3030" fmla="*/ 1541439 w 5027214"/>
              <a:gd name="connsiteY3030" fmla="*/ 325541 h 1788673"/>
              <a:gd name="connsiteX3031" fmla="*/ 1551919 w 5027214"/>
              <a:gd name="connsiteY3031" fmla="*/ 360012 h 1788673"/>
              <a:gd name="connsiteX3032" fmla="*/ 1541439 w 5027214"/>
              <a:gd name="connsiteY3032" fmla="*/ 325541 h 1788673"/>
              <a:gd name="connsiteX3033" fmla="*/ 1825627 w 5027214"/>
              <a:gd name="connsiteY3033" fmla="*/ 322142 h 1788673"/>
              <a:gd name="connsiteX3034" fmla="*/ 1836668 w 5027214"/>
              <a:gd name="connsiteY3034" fmla="*/ 332035 h 1788673"/>
              <a:gd name="connsiteX3035" fmla="*/ 1842082 w 5027214"/>
              <a:gd name="connsiteY3035" fmla="*/ 347400 h 1788673"/>
              <a:gd name="connsiteX3036" fmla="*/ 1843713 w 5027214"/>
              <a:gd name="connsiteY3036" fmla="*/ 357090 h 1788673"/>
              <a:gd name="connsiteX3037" fmla="*/ 1821652 w 5027214"/>
              <a:gd name="connsiteY3037" fmla="*/ 325871 h 1788673"/>
              <a:gd name="connsiteX3038" fmla="*/ 1823639 w 5027214"/>
              <a:gd name="connsiteY3038" fmla="*/ 324007 h 1788673"/>
              <a:gd name="connsiteX3039" fmla="*/ 1825627 w 5027214"/>
              <a:gd name="connsiteY3039" fmla="*/ 322142 h 1788673"/>
              <a:gd name="connsiteX3040" fmla="*/ 1614673 w 5027214"/>
              <a:gd name="connsiteY3040" fmla="*/ 298570 h 1788673"/>
              <a:gd name="connsiteX3041" fmla="*/ 1640586 w 5027214"/>
              <a:gd name="connsiteY3041" fmla="*/ 394660 h 1788673"/>
              <a:gd name="connsiteX3042" fmla="*/ 1661740 w 5027214"/>
              <a:gd name="connsiteY3042" fmla="*/ 454202 h 1788673"/>
              <a:gd name="connsiteX3043" fmla="*/ 1684811 w 5027214"/>
              <a:gd name="connsiteY3043" fmla="*/ 521617 h 1788673"/>
              <a:gd name="connsiteX3044" fmla="*/ 1697733 w 5027214"/>
              <a:gd name="connsiteY3044" fmla="*/ 547632 h 1788673"/>
              <a:gd name="connsiteX3045" fmla="*/ 1699799 w 5027214"/>
              <a:gd name="connsiteY3045" fmla="*/ 561008 h 1788673"/>
              <a:gd name="connsiteX3046" fmla="*/ 1694949 w 5027214"/>
              <a:gd name="connsiteY3046" fmla="*/ 564021 h 1788673"/>
              <a:gd name="connsiteX3047" fmla="*/ 1670534 w 5027214"/>
              <a:gd name="connsiteY3047" fmla="*/ 485097 h 1788673"/>
              <a:gd name="connsiteX3048" fmla="*/ 1647441 w 5027214"/>
              <a:gd name="connsiteY3048" fmla="*/ 429115 h 1788673"/>
              <a:gd name="connsiteX3049" fmla="*/ 1614673 w 5027214"/>
              <a:gd name="connsiteY3049" fmla="*/ 298570 h 1788673"/>
              <a:gd name="connsiteX3050" fmla="*/ 1140133 w 5027214"/>
              <a:gd name="connsiteY3050" fmla="*/ 273771 h 1788673"/>
              <a:gd name="connsiteX3051" fmla="*/ 1144236 w 5027214"/>
              <a:gd name="connsiteY3051" fmla="*/ 327314 h 1788673"/>
              <a:gd name="connsiteX3052" fmla="*/ 1140133 w 5027214"/>
              <a:gd name="connsiteY3052" fmla="*/ 273771 h 1788673"/>
              <a:gd name="connsiteX3053" fmla="*/ 1887815 w 5027214"/>
              <a:gd name="connsiteY3053" fmla="*/ 260714 h 1788673"/>
              <a:gd name="connsiteX3054" fmla="*/ 1888062 w 5027214"/>
              <a:gd name="connsiteY3054" fmla="*/ 260928 h 1788673"/>
              <a:gd name="connsiteX3055" fmla="*/ 1891991 w 5027214"/>
              <a:gd name="connsiteY3055" fmla="*/ 284954 h 1788673"/>
              <a:gd name="connsiteX3056" fmla="*/ 1900156 w 5027214"/>
              <a:gd name="connsiteY3056" fmla="*/ 304984 h 1788673"/>
              <a:gd name="connsiteX3057" fmla="*/ 1904381 w 5027214"/>
              <a:gd name="connsiteY3057" fmla="*/ 289930 h 1788673"/>
              <a:gd name="connsiteX3058" fmla="*/ 1964347 w 5027214"/>
              <a:gd name="connsiteY3058" fmla="*/ 465254 h 1788673"/>
              <a:gd name="connsiteX3059" fmla="*/ 1964038 w 5027214"/>
              <a:gd name="connsiteY3059" fmla="*/ 478506 h 1788673"/>
              <a:gd name="connsiteX3060" fmla="*/ 1985848 w 5027214"/>
              <a:gd name="connsiteY3060" fmla="*/ 521050 h 1788673"/>
              <a:gd name="connsiteX3061" fmla="*/ 1983623 w 5027214"/>
              <a:gd name="connsiteY3061" fmla="*/ 530619 h 1788673"/>
              <a:gd name="connsiteX3062" fmla="*/ 2033393 w 5027214"/>
              <a:gd name="connsiteY3062" fmla="*/ 665465 h 1788673"/>
              <a:gd name="connsiteX3063" fmla="*/ 2009897 w 5027214"/>
              <a:gd name="connsiteY3063" fmla="*/ 550405 h 1788673"/>
              <a:gd name="connsiteX3064" fmla="*/ 2027911 w 5027214"/>
              <a:gd name="connsiteY3064" fmla="*/ 590902 h 1788673"/>
              <a:gd name="connsiteX3065" fmla="*/ 2014847 w 5027214"/>
              <a:gd name="connsiteY3065" fmla="*/ 508617 h 1788673"/>
              <a:gd name="connsiteX3066" fmla="*/ 1982484 w 5027214"/>
              <a:gd name="connsiteY3066" fmla="*/ 437150 h 1788673"/>
              <a:gd name="connsiteX3067" fmla="*/ 1965850 w 5027214"/>
              <a:gd name="connsiteY3067" fmla="*/ 417672 h 1788673"/>
              <a:gd name="connsiteX3068" fmla="*/ 1966087 w 5027214"/>
              <a:gd name="connsiteY3068" fmla="*/ 409967 h 1788673"/>
              <a:gd name="connsiteX3069" fmla="*/ 1944456 w 5027214"/>
              <a:gd name="connsiteY3069" fmla="*/ 361644 h 1788673"/>
              <a:gd name="connsiteX3070" fmla="*/ 1964588 w 5027214"/>
              <a:gd name="connsiteY3070" fmla="*/ 392802 h 1788673"/>
              <a:gd name="connsiteX3071" fmla="*/ 1999118 w 5027214"/>
              <a:gd name="connsiteY3071" fmla="*/ 456628 h 1788673"/>
              <a:gd name="connsiteX3072" fmla="*/ 1983756 w 5027214"/>
              <a:gd name="connsiteY3072" fmla="*/ 389460 h 1788673"/>
              <a:gd name="connsiteX3073" fmla="*/ 2020342 w 5027214"/>
              <a:gd name="connsiteY3073" fmla="*/ 510621 h 1788673"/>
              <a:gd name="connsiteX3074" fmla="*/ 2064162 w 5027214"/>
              <a:gd name="connsiteY3074" fmla="*/ 578501 h 1788673"/>
              <a:gd name="connsiteX3075" fmla="*/ 2043308 w 5027214"/>
              <a:gd name="connsiteY3075" fmla="*/ 509330 h 1788673"/>
              <a:gd name="connsiteX3076" fmla="*/ 1961390 w 5027214"/>
              <a:gd name="connsiteY3076" fmla="*/ 337102 h 1788673"/>
              <a:gd name="connsiteX3077" fmla="*/ 1915540 w 5027214"/>
              <a:gd name="connsiteY3077" fmla="*/ 295972 h 1788673"/>
              <a:gd name="connsiteX3078" fmla="*/ 1904911 w 5027214"/>
              <a:gd name="connsiteY3078" fmla="*/ 275455 h 1788673"/>
              <a:gd name="connsiteX3079" fmla="*/ 1888062 w 5027214"/>
              <a:gd name="connsiteY3079" fmla="*/ 260928 h 1788673"/>
              <a:gd name="connsiteX3080" fmla="*/ 1888045 w 5027214"/>
              <a:gd name="connsiteY3080" fmla="*/ 260822 h 1788673"/>
              <a:gd name="connsiteX3081" fmla="*/ 1511240 w 5027214"/>
              <a:gd name="connsiteY3081" fmla="*/ 246431 h 1788673"/>
              <a:gd name="connsiteX3082" fmla="*/ 1537880 w 5027214"/>
              <a:gd name="connsiteY3082" fmla="*/ 315789 h 1788673"/>
              <a:gd name="connsiteX3083" fmla="*/ 1511240 w 5027214"/>
              <a:gd name="connsiteY3083" fmla="*/ 246431 h 1788673"/>
              <a:gd name="connsiteX3084" fmla="*/ 1342873 w 5027214"/>
              <a:gd name="connsiteY3084" fmla="*/ 241249 h 1788673"/>
              <a:gd name="connsiteX3085" fmla="*/ 1377286 w 5027214"/>
              <a:gd name="connsiteY3085" fmla="*/ 309802 h 1788673"/>
              <a:gd name="connsiteX3086" fmla="*/ 1411726 w 5027214"/>
              <a:gd name="connsiteY3086" fmla="*/ 383110 h 1788673"/>
              <a:gd name="connsiteX3087" fmla="*/ 1417629 w 5027214"/>
              <a:gd name="connsiteY3087" fmla="*/ 379443 h 1788673"/>
              <a:gd name="connsiteX3088" fmla="*/ 1430347 w 5027214"/>
              <a:gd name="connsiteY3088" fmla="*/ 400724 h 1788673"/>
              <a:gd name="connsiteX3089" fmla="*/ 1428180 w 5027214"/>
              <a:gd name="connsiteY3089" fmla="*/ 408366 h 1788673"/>
              <a:gd name="connsiteX3090" fmla="*/ 1519975 w 5027214"/>
              <a:gd name="connsiteY3090" fmla="*/ 603556 h 1788673"/>
              <a:gd name="connsiteX3091" fmla="*/ 1530956 w 5027214"/>
              <a:gd name="connsiteY3091" fmla="*/ 615375 h 1788673"/>
              <a:gd name="connsiteX3092" fmla="*/ 1530659 w 5027214"/>
              <a:gd name="connsiteY3092" fmla="*/ 625005 h 1788673"/>
              <a:gd name="connsiteX3093" fmla="*/ 1582846 w 5027214"/>
              <a:gd name="connsiteY3093" fmla="*/ 740881 h 1788673"/>
              <a:gd name="connsiteX3094" fmla="*/ 1597313 w 5027214"/>
              <a:gd name="connsiteY3094" fmla="*/ 768001 h 1788673"/>
              <a:gd name="connsiteX3095" fmla="*/ 1610341 w 5027214"/>
              <a:gd name="connsiteY3095" fmla="*/ 776030 h 1788673"/>
              <a:gd name="connsiteX3096" fmla="*/ 1613769 w 5027214"/>
              <a:gd name="connsiteY3096" fmla="*/ 793258 h 1788673"/>
              <a:gd name="connsiteX3097" fmla="*/ 1716465 w 5027214"/>
              <a:gd name="connsiteY3097" fmla="*/ 1013626 h 1788673"/>
              <a:gd name="connsiteX3098" fmla="*/ 1718512 w 5027214"/>
              <a:gd name="connsiteY3098" fmla="*/ 1009835 h 1788673"/>
              <a:gd name="connsiteX3099" fmla="*/ 1738454 w 5027214"/>
              <a:gd name="connsiteY3099" fmla="*/ 1050393 h 1788673"/>
              <a:gd name="connsiteX3100" fmla="*/ 1721701 w 5027214"/>
              <a:gd name="connsiteY3100" fmla="*/ 1034766 h 1788673"/>
              <a:gd name="connsiteX3101" fmla="*/ 1823370 w 5027214"/>
              <a:gd name="connsiteY3101" fmla="*/ 1287309 h 1788673"/>
              <a:gd name="connsiteX3102" fmla="*/ 1797512 w 5027214"/>
              <a:gd name="connsiteY3102" fmla="*/ 1254040 h 1788673"/>
              <a:gd name="connsiteX3103" fmla="*/ 1720495 w 5027214"/>
              <a:gd name="connsiteY3103" fmla="*/ 1072719 h 1788673"/>
              <a:gd name="connsiteX3104" fmla="*/ 1717187 w 5027214"/>
              <a:gd name="connsiteY3104" fmla="*/ 1051639 h 1788673"/>
              <a:gd name="connsiteX3105" fmla="*/ 1709712 w 5027214"/>
              <a:gd name="connsiteY3105" fmla="*/ 1043689 h 1788673"/>
              <a:gd name="connsiteX3106" fmla="*/ 1651912 w 5027214"/>
              <a:gd name="connsiteY3106" fmla="*/ 929659 h 1788673"/>
              <a:gd name="connsiteX3107" fmla="*/ 1640464 w 5027214"/>
              <a:gd name="connsiteY3107" fmla="*/ 925437 h 1788673"/>
              <a:gd name="connsiteX3108" fmla="*/ 1598163 w 5027214"/>
              <a:gd name="connsiteY3108" fmla="*/ 863289 h 1788673"/>
              <a:gd name="connsiteX3109" fmla="*/ 1646376 w 5027214"/>
              <a:gd name="connsiteY3109" fmla="*/ 982896 h 1788673"/>
              <a:gd name="connsiteX3110" fmla="*/ 1682596 w 5027214"/>
              <a:gd name="connsiteY3110" fmla="*/ 1054488 h 1788673"/>
              <a:gd name="connsiteX3111" fmla="*/ 1705437 w 5027214"/>
              <a:gd name="connsiteY3111" fmla="*/ 1121795 h 1788673"/>
              <a:gd name="connsiteX3112" fmla="*/ 1703808 w 5027214"/>
              <a:gd name="connsiteY3112" fmla="*/ 1112104 h 1788673"/>
              <a:gd name="connsiteX3113" fmla="*/ 1632689 w 5027214"/>
              <a:gd name="connsiteY3113" fmla="*/ 991865 h 1788673"/>
              <a:gd name="connsiteX3114" fmla="*/ 1643908 w 5027214"/>
              <a:gd name="connsiteY3114" fmla="*/ 995979 h 1788673"/>
              <a:gd name="connsiteX3115" fmla="*/ 1582800 w 5027214"/>
              <a:gd name="connsiteY3115" fmla="*/ 860870 h 1788673"/>
              <a:gd name="connsiteX3116" fmla="*/ 1579611 w 5027214"/>
              <a:gd name="connsiteY3116" fmla="*/ 835939 h 1788673"/>
              <a:gd name="connsiteX3117" fmla="*/ 1458830 w 5027214"/>
              <a:gd name="connsiteY3117" fmla="*/ 649560 h 1788673"/>
              <a:gd name="connsiteX3118" fmla="*/ 1446409 w 5027214"/>
              <a:gd name="connsiteY3118" fmla="*/ 618651 h 1788673"/>
              <a:gd name="connsiteX3119" fmla="*/ 1440684 w 5027214"/>
              <a:gd name="connsiteY3119" fmla="*/ 616539 h 1788673"/>
              <a:gd name="connsiteX3120" fmla="*/ 1426335 w 5027214"/>
              <a:gd name="connsiteY3120" fmla="*/ 585567 h 1788673"/>
              <a:gd name="connsiteX3121" fmla="*/ 1435078 w 5027214"/>
              <a:gd name="connsiteY3121" fmla="*/ 610577 h 1788673"/>
              <a:gd name="connsiteX3122" fmla="*/ 1465216 w 5027214"/>
              <a:gd name="connsiteY3122" fmla="*/ 691611 h 1788673"/>
              <a:gd name="connsiteX3123" fmla="*/ 1468526 w 5027214"/>
              <a:gd name="connsiteY3123" fmla="*/ 712691 h 1788673"/>
              <a:gd name="connsiteX3124" fmla="*/ 1502578 w 5027214"/>
              <a:gd name="connsiteY3124" fmla="*/ 791925 h 1788673"/>
              <a:gd name="connsiteX3125" fmla="*/ 1508421 w 5027214"/>
              <a:gd name="connsiteY3125" fmla="*/ 790185 h 1788673"/>
              <a:gd name="connsiteX3126" fmla="*/ 1581051 w 5027214"/>
              <a:gd name="connsiteY3126" fmla="*/ 923968 h 1788673"/>
              <a:gd name="connsiteX3127" fmla="*/ 1612510 w 5027214"/>
              <a:gd name="connsiteY3127" fmla="*/ 959011 h 1788673"/>
              <a:gd name="connsiteX3128" fmla="*/ 1626918 w 5027214"/>
              <a:gd name="connsiteY3128" fmla="*/ 988056 h 1788673"/>
              <a:gd name="connsiteX3129" fmla="*/ 1564353 w 5027214"/>
              <a:gd name="connsiteY3129" fmla="*/ 902227 h 1788673"/>
              <a:gd name="connsiteX3130" fmla="*/ 1596776 w 5027214"/>
              <a:gd name="connsiteY3130" fmla="*/ 971768 h 1788673"/>
              <a:gd name="connsiteX3131" fmla="*/ 1585807 w 5027214"/>
              <a:gd name="connsiteY3131" fmla="*/ 956327 h 1788673"/>
              <a:gd name="connsiteX3132" fmla="*/ 1542284 w 5027214"/>
              <a:gd name="connsiteY3132" fmla="*/ 878818 h 1788673"/>
              <a:gd name="connsiteX3133" fmla="*/ 1546379 w 5027214"/>
              <a:gd name="connsiteY3133" fmla="*/ 871238 h 1788673"/>
              <a:gd name="connsiteX3134" fmla="*/ 1536799 w 5027214"/>
              <a:gd name="connsiteY3134" fmla="*/ 869004 h 1788673"/>
              <a:gd name="connsiteX3135" fmla="*/ 1489848 w 5027214"/>
              <a:gd name="connsiteY3135" fmla="*/ 774266 h 1788673"/>
              <a:gd name="connsiteX3136" fmla="*/ 1480387 w 5027214"/>
              <a:gd name="connsiteY3136" fmla="*/ 768180 h 1788673"/>
              <a:gd name="connsiteX3137" fmla="*/ 1481504 w 5027214"/>
              <a:gd name="connsiteY3137" fmla="*/ 767585 h 1788673"/>
              <a:gd name="connsiteX3138" fmla="*/ 1405201 w 5027214"/>
              <a:gd name="connsiteY3138" fmla="*/ 632089 h 1788673"/>
              <a:gd name="connsiteX3139" fmla="*/ 1403582 w 5027214"/>
              <a:gd name="connsiteY3139" fmla="*/ 618774 h 1788673"/>
              <a:gd name="connsiteX3140" fmla="*/ 1390923 w 5027214"/>
              <a:gd name="connsiteY3140" fmla="*/ 595568 h 1788673"/>
              <a:gd name="connsiteX3141" fmla="*/ 1383212 w 5027214"/>
              <a:gd name="connsiteY3141" fmla="*/ 595321 h 1788673"/>
              <a:gd name="connsiteX3142" fmla="*/ 1345314 w 5027214"/>
              <a:gd name="connsiteY3142" fmla="*/ 512341 h 1788673"/>
              <a:gd name="connsiteX3143" fmla="*/ 1367315 w 5027214"/>
              <a:gd name="connsiteY3143" fmla="*/ 545488 h 1788673"/>
              <a:gd name="connsiteX3144" fmla="*/ 1344341 w 5027214"/>
              <a:gd name="connsiteY3144" fmla="*/ 485653 h 1788673"/>
              <a:gd name="connsiteX3145" fmla="*/ 1411365 w 5027214"/>
              <a:gd name="connsiteY3145" fmla="*/ 613474 h 1788673"/>
              <a:gd name="connsiteX3146" fmla="*/ 1409140 w 5027214"/>
              <a:gd name="connsiteY3146" fmla="*/ 623041 h 1788673"/>
              <a:gd name="connsiteX3147" fmla="*/ 1467539 w 5027214"/>
              <a:gd name="connsiteY3147" fmla="*/ 721999 h 1788673"/>
              <a:gd name="connsiteX3148" fmla="*/ 1421374 w 5027214"/>
              <a:gd name="connsiteY3148" fmla="*/ 598605 h 1788673"/>
              <a:gd name="connsiteX3149" fmla="*/ 1401978 w 5027214"/>
              <a:gd name="connsiteY3149" fmla="*/ 537089 h 1788673"/>
              <a:gd name="connsiteX3150" fmla="*/ 1292468 w 5027214"/>
              <a:gd name="connsiteY3150" fmla="*/ 291776 h 1788673"/>
              <a:gd name="connsiteX3151" fmla="*/ 1369853 w 5027214"/>
              <a:gd name="connsiteY3151" fmla="*/ 457918 h 1788673"/>
              <a:gd name="connsiteX3152" fmla="*/ 1363347 w 5027214"/>
              <a:gd name="connsiteY3152" fmla="*/ 419718 h 1788673"/>
              <a:gd name="connsiteX3153" fmla="*/ 1364193 w 5027214"/>
              <a:gd name="connsiteY3153" fmla="*/ 389133 h 1788673"/>
              <a:gd name="connsiteX3154" fmla="*/ 1346475 w 5027214"/>
              <a:gd name="connsiteY3154" fmla="*/ 339009 h 1788673"/>
              <a:gd name="connsiteX3155" fmla="*/ 1366476 w 5027214"/>
              <a:gd name="connsiteY3155" fmla="*/ 377640 h 1788673"/>
              <a:gd name="connsiteX3156" fmla="*/ 1401256 w 5027214"/>
              <a:gd name="connsiteY3156" fmla="*/ 430140 h 1788673"/>
              <a:gd name="connsiteX3157" fmla="*/ 1444469 w 5027214"/>
              <a:gd name="connsiteY3157" fmla="*/ 520901 h 1788673"/>
              <a:gd name="connsiteX3158" fmla="*/ 1450253 w 5027214"/>
              <a:gd name="connsiteY3158" fmla="*/ 521086 h 1788673"/>
              <a:gd name="connsiteX3159" fmla="*/ 1496953 w 5027214"/>
              <a:gd name="connsiteY3159" fmla="*/ 627148 h 1788673"/>
              <a:gd name="connsiteX3160" fmla="*/ 1502678 w 5027214"/>
              <a:gd name="connsiteY3160" fmla="*/ 629260 h 1788673"/>
              <a:gd name="connsiteX3161" fmla="*/ 1529626 w 5027214"/>
              <a:gd name="connsiteY3161" fmla="*/ 685365 h 1788673"/>
              <a:gd name="connsiteX3162" fmla="*/ 1531185 w 5027214"/>
              <a:gd name="connsiteY3162" fmla="*/ 700606 h 1788673"/>
              <a:gd name="connsiteX3163" fmla="*/ 1629121 w 5027214"/>
              <a:gd name="connsiteY3163" fmla="*/ 884424 h 1788673"/>
              <a:gd name="connsiteX3164" fmla="*/ 1637983 w 5027214"/>
              <a:gd name="connsiteY3164" fmla="*/ 905581 h 1788673"/>
              <a:gd name="connsiteX3165" fmla="*/ 1680413 w 5027214"/>
              <a:gd name="connsiteY3165" fmla="*/ 960254 h 1788673"/>
              <a:gd name="connsiteX3166" fmla="*/ 1662282 w 5027214"/>
              <a:gd name="connsiteY3166" fmla="*/ 923610 h 1788673"/>
              <a:gd name="connsiteX3167" fmla="*/ 1642220 w 5027214"/>
              <a:gd name="connsiteY3167" fmla="*/ 886904 h 1788673"/>
              <a:gd name="connsiteX3168" fmla="*/ 1642469 w 5027214"/>
              <a:gd name="connsiteY3168" fmla="*/ 875578 h 1788673"/>
              <a:gd name="connsiteX3169" fmla="*/ 1585939 w 5027214"/>
              <a:gd name="connsiteY3169" fmla="*/ 778606 h 1788673"/>
              <a:gd name="connsiteX3170" fmla="*/ 1586189 w 5027214"/>
              <a:gd name="connsiteY3170" fmla="*/ 767280 h 1788673"/>
              <a:gd name="connsiteX3171" fmla="*/ 1517785 w 5027214"/>
              <a:gd name="connsiteY3171" fmla="*/ 618444 h 1788673"/>
              <a:gd name="connsiteX3172" fmla="*/ 1516170 w 5027214"/>
              <a:gd name="connsiteY3172" fmla="*/ 625503 h 1788673"/>
              <a:gd name="connsiteX3173" fmla="*/ 1508863 w 5027214"/>
              <a:gd name="connsiteY3173" fmla="*/ 599211 h 1788673"/>
              <a:gd name="connsiteX3174" fmla="*/ 1488374 w 5027214"/>
              <a:gd name="connsiteY3174" fmla="*/ 579611 h 1788673"/>
              <a:gd name="connsiteX3175" fmla="*/ 1490610 w 5027214"/>
              <a:gd name="connsiteY3175" fmla="*/ 566419 h 1788673"/>
              <a:gd name="connsiteX3176" fmla="*/ 1443780 w 5027214"/>
              <a:gd name="connsiteY3176" fmla="*/ 467830 h 1788673"/>
              <a:gd name="connsiteX3177" fmla="*/ 1438115 w 5027214"/>
              <a:gd name="connsiteY3177" fmla="*/ 463793 h 1788673"/>
              <a:gd name="connsiteX3178" fmla="*/ 1355317 w 5027214"/>
              <a:gd name="connsiteY3178" fmla="*/ 277692 h 1788673"/>
              <a:gd name="connsiteX3179" fmla="*/ 1341111 w 5027214"/>
              <a:gd name="connsiteY3179" fmla="*/ 236085 h 1788673"/>
              <a:gd name="connsiteX3180" fmla="*/ 1342873 w 5027214"/>
              <a:gd name="connsiteY3180" fmla="*/ 241249 h 1788673"/>
              <a:gd name="connsiteX3181" fmla="*/ 1341275 w 5027214"/>
              <a:gd name="connsiteY3181" fmla="*/ 238063 h 1788673"/>
              <a:gd name="connsiteX3182" fmla="*/ 1332590 w 5027214"/>
              <a:gd name="connsiteY3182" fmla="*/ 211127 h 1788673"/>
              <a:gd name="connsiteX3183" fmla="*/ 1340098 w 5027214"/>
              <a:gd name="connsiteY3183" fmla="*/ 223874 h 1788673"/>
              <a:gd name="connsiteX3184" fmla="*/ 1341111 w 5027214"/>
              <a:gd name="connsiteY3184" fmla="*/ 236085 h 1788673"/>
              <a:gd name="connsiteX3185" fmla="*/ 1628352 w 5027214"/>
              <a:gd name="connsiteY3185" fmla="*/ 196102 h 1788673"/>
              <a:gd name="connsiteX3186" fmla="*/ 1668249 w 5027214"/>
              <a:gd name="connsiteY3186" fmla="*/ 273595 h 1788673"/>
              <a:gd name="connsiteX3187" fmla="*/ 1756045 w 5027214"/>
              <a:gd name="connsiteY3187" fmla="*/ 548693 h 1788673"/>
              <a:gd name="connsiteX3188" fmla="*/ 1715424 w 5027214"/>
              <a:gd name="connsiteY3188" fmla="*/ 433186 h 1788673"/>
              <a:gd name="connsiteX3189" fmla="*/ 1696498 w 5027214"/>
              <a:gd name="connsiteY3189" fmla="*/ 364077 h 1788673"/>
              <a:gd name="connsiteX3190" fmla="*/ 1685945 w 5027214"/>
              <a:gd name="connsiteY3190" fmla="*/ 335154 h 1788673"/>
              <a:gd name="connsiteX3191" fmla="*/ 1626645 w 5027214"/>
              <a:gd name="connsiteY3191" fmla="*/ 203958 h 1788673"/>
              <a:gd name="connsiteX3192" fmla="*/ 1626186 w 5027214"/>
              <a:gd name="connsiteY3192" fmla="*/ 203744 h 1788673"/>
              <a:gd name="connsiteX3193" fmla="*/ 1628352 w 5027214"/>
              <a:gd name="connsiteY3193" fmla="*/ 196102 h 1788673"/>
              <a:gd name="connsiteX3194" fmla="*/ 1489728 w 5027214"/>
              <a:gd name="connsiteY3194" fmla="*/ 194255 h 1788673"/>
              <a:gd name="connsiteX3195" fmla="*/ 1506005 w 5027214"/>
              <a:gd name="connsiteY3195" fmla="*/ 225288 h 1788673"/>
              <a:gd name="connsiteX3196" fmla="*/ 1509193 w 5027214"/>
              <a:gd name="connsiteY3196" fmla="*/ 250221 h 1788673"/>
              <a:gd name="connsiteX3197" fmla="*/ 1489728 w 5027214"/>
              <a:gd name="connsiteY3197" fmla="*/ 194255 h 1788673"/>
              <a:gd name="connsiteX3198" fmla="*/ 1484431 w 5027214"/>
              <a:gd name="connsiteY3198" fmla="*/ 175041 h 1788673"/>
              <a:gd name="connsiteX3199" fmla="*/ 1484181 w 5027214"/>
              <a:gd name="connsiteY3199" fmla="*/ 186368 h 1788673"/>
              <a:gd name="connsiteX3200" fmla="*/ 1484431 w 5027214"/>
              <a:gd name="connsiteY3200" fmla="*/ 175041 h 1788673"/>
              <a:gd name="connsiteX3201" fmla="*/ 1188080 w 5027214"/>
              <a:gd name="connsiteY3201" fmla="*/ 128392 h 1788673"/>
              <a:gd name="connsiteX3202" fmla="*/ 1185794 w 5027214"/>
              <a:gd name="connsiteY3202" fmla="*/ 139886 h 1788673"/>
              <a:gd name="connsiteX3203" fmla="*/ 1188080 w 5027214"/>
              <a:gd name="connsiteY3203" fmla="*/ 128392 h 1788673"/>
              <a:gd name="connsiteX3204" fmla="*/ 1427473 w 5027214"/>
              <a:gd name="connsiteY3204" fmla="*/ 95174 h 1788673"/>
              <a:gd name="connsiteX3205" fmla="*/ 1425175 w 5027214"/>
              <a:gd name="connsiteY3205" fmla="*/ 110290 h 1788673"/>
              <a:gd name="connsiteX3206" fmla="*/ 1427473 w 5027214"/>
              <a:gd name="connsiteY3206" fmla="*/ 95174 h 1788673"/>
              <a:gd name="connsiteX3207" fmla="*/ 1460695 w 5027214"/>
              <a:gd name="connsiteY3207" fmla="*/ 67686 h 1788673"/>
              <a:gd name="connsiteX3208" fmla="*/ 1475937 w 5027214"/>
              <a:gd name="connsiteY3208" fmla="*/ 138705 h 1788673"/>
              <a:gd name="connsiteX3209" fmla="*/ 1460695 w 5027214"/>
              <a:gd name="connsiteY3209" fmla="*/ 67686 h 1788673"/>
              <a:gd name="connsiteX3210" fmla="*/ 1401844 w 5027214"/>
              <a:gd name="connsiteY3210" fmla="*/ 62012 h 1788673"/>
              <a:gd name="connsiteX3211" fmla="*/ 1423297 w 5027214"/>
              <a:gd name="connsiteY3211" fmla="*/ 116113 h 1788673"/>
              <a:gd name="connsiteX3212" fmla="*/ 1431188 w 5027214"/>
              <a:gd name="connsiteY3212" fmla="*/ 110582 h 1788673"/>
              <a:gd name="connsiteX3213" fmla="*/ 1448299 w 5027214"/>
              <a:gd name="connsiteY3213" fmla="*/ 183590 h 1788673"/>
              <a:gd name="connsiteX3214" fmla="*/ 1460838 w 5027214"/>
              <a:gd name="connsiteY3214" fmla="*/ 210649 h 1788673"/>
              <a:gd name="connsiteX3215" fmla="*/ 1458660 w 5027214"/>
              <a:gd name="connsiteY3215" fmla="*/ 221912 h 1788673"/>
              <a:gd name="connsiteX3216" fmla="*/ 1476317 w 5027214"/>
              <a:gd name="connsiteY3216" fmla="*/ 273964 h 1788673"/>
              <a:gd name="connsiteX3217" fmla="*/ 1482102 w 5027214"/>
              <a:gd name="connsiteY3217" fmla="*/ 274150 h 1788673"/>
              <a:gd name="connsiteX3218" fmla="*/ 1518497 w 5027214"/>
              <a:gd name="connsiteY3218" fmla="*/ 404711 h 1788673"/>
              <a:gd name="connsiteX3219" fmla="*/ 1526029 w 5027214"/>
              <a:gd name="connsiteY3219" fmla="*/ 410736 h 1788673"/>
              <a:gd name="connsiteX3220" fmla="*/ 1530370 w 5027214"/>
              <a:gd name="connsiteY3220" fmla="*/ 456578 h 1788673"/>
              <a:gd name="connsiteX3221" fmla="*/ 1541708 w 5027214"/>
              <a:gd name="connsiteY3221" fmla="*/ 456841 h 1788673"/>
              <a:gd name="connsiteX3222" fmla="*/ 1553998 w 5027214"/>
              <a:gd name="connsiteY3222" fmla="*/ 495226 h 1788673"/>
              <a:gd name="connsiteX3223" fmla="*/ 1577986 w 5027214"/>
              <a:gd name="connsiteY3223" fmla="*/ 526507 h 1788673"/>
              <a:gd name="connsiteX3224" fmla="*/ 1602757 w 5027214"/>
              <a:gd name="connsiteY3224" fmla="*/ 593875 h 1788673"/>
              <a:gd name="connsiteX3225" fmla="*/ 1608660 w 5027214"/>
              <a:gd name="connsiteY3225" fmla="*/ 590210 h 1788673"/>
              <a:gd name="connsiteX3226" fmla="*/ 1624509 w 5027214"/>
              <a:gd name="connsiteY3226" fmla="*/ 638348 h 1788673"/>
              <a:gd name="connsiteX3227" fmla="*/ 1634089 w 5027214"/>
              <a:gd name="connsiteY3227" fmla="*/ 640582 h 1788673"/>
              <a:gd name="connsiteX3228" fmla="*/ 1668143 w 5027214"/>
              <a:gd name="connsiteY3228" fmla="*/ 719815 h 1788673"/>
              <a:gd name="connsiteX3229" fmla="*/ 1658991 w 5027214"/>
              <a:gd name="connsiteY3229" fmla="*/ 700477 h 1788673"/>
              <a:gd name="connsiteX3230" fmla="*/ 1620786 w 5027214"/>
              <a:gd name="connsiteY3230" fmla="*/ 566001 h 1788673"/>
              <a:gd name="connsiteX3231" fmla="*/ 1590233 w 5027214"/>
              <a:gd name="connsiteY3231" fmla="*/ 498447 h 1788673"/>
              <a:gd name="connsiteX3232" fmla="*/ 1583358 w 5027214"/>
              <a:gd name="connsiteY3232" fmla="*/ 475425 h 1788673"/>
              <a:gd name="connsiteX3233" fmla="*/ 1625012 w 5027214"/>
              <a:gd name="connsiteY3233" fmla="*/ 550947 h 1788673"/>
              <a:gd name="connsiteX3234" fmla="*/ 1747884 w 5027214"/>
              <a:gd name="connsiteY3234" fmla="*/ 868916 h 1788673"/>
              <a:gd name="connsiteX3235" fmla="*/ 1827194 w 5027214"/>
              <a:gd name="connsiteY3235" fmla="*/ 1099868 h 1788673"/>
              <a:gd name="connsiteX3236" fmla="*/ 1811941 w 5027214"/>
              <a:gd name="connsiteY3236" fmla="*/ 1101407 h 1788673"/>
              <a:gd name="connsiteX3237" fmla="*/ 1804955 w 5027214"/>
              <a:gd name="connsiteY3237" fmla="*/ 1074427 h 1788673"/>
              <a:gd name="connsiteX3238" fmla="*/ 1810858 w 5027214"/>
              <a:gd name="connsiteY3238" fmla="*/ 1070761 h 1788673"/>
              <a:gd name="connsiteX3239" fmla="*/ 1807003 w 5027214"/>
              <a:gd name="connsiteY3239" fmla="*/ 1070637 h 1788673"/>
              <a:gd name="connsiteX3240" fmla="*/ 1794772 w 5027214"/>
              <a:gd name="connsiteY3240" fmla="*/ 1030327 h 1788673"/>
              <a:gd name="connsiteX3241" fmla="*/ 1730593 w 5027214"/>
              <a:gd name="connsiteY3241" fmla="*/ 866435 h 1788673"/>
              <a:gd name="connsiteX3242" fmla="*/ 1724571 w 5027214"/>
              <a:gd name="connsiteY3242" fmla="*/ 873953 h 1788673"/>
              <a:gd name="connsiteX3243" fmla="*/ 1693838 w 5027214"/>
              <a:gd name="connsiteY3243" fmla="*/ 812176 h 1788673"/>
              <a:gd name="connsiteX3244" fmla="*/ 1701546 w 5027214"/>
              <a:gd name="connsiteY3244" fmla="*/ 877171 h 1788673"/>
              <a:gd name="connsiteX3245" fmla="*/ 1723179 w 5027214"/>
              <a:gd name="connsiteY3245" fmla="*/ 925494 h 1788673"/>
              <a:gd name="connsiteX3246" fmla="*/ 1730652 w 5027214"/>
              <a:gd name="connsiteY3246" fmla="*/ 933444 h 1788673"/>
              <a:gd name="connsiteX3247" fmla="*/ 1739574 w 5027214"/>
              <a:gd name="connsiteY3247" fmla="*/ 952676 h 1788673"/>
              <a:gd name="connsiteX3248" fmla="*/ 1767784 w 5027214"/>
              <a:gd name="connsiteY3248" fmla="*/ 1033650 h 1788673"/>
              <a:gd name="connsiteX3249" fmla="*/ 1771890 w 5027214"/>
              <a:gd name="connsiteY3249" fmla="*/ 1022448 h 1788673"/>
              <a:gd name="connsiteX3250" fmla="*/ 1773211 w 5027214"/>
              <a:gd name="connsiteY3250" fmla="*/ 1045391 h 1788673"/>
              <a:gd name="connsiteX3251" fmla="*/ 1809490 w 5027214"/>
              <a:gd name="connsiteY3251" fmla="*/ 1115057 h 1788673"/>
              <a:gd name="connsiteX3252" fmla="*/ 1820221 w 5027214"/>
              <a:gd name="connsiteY3252" fmla="*/ 1138202 h 1788673"/>
              <a:gd name="connsiteX3253" fmla="*/ 1819923 w 5027214"/>
              <a:gd name="connsiteY3253" fmla="*/ 1147831 h 1788673"/>
              <a:gd name="connsiteX3254" fmla="*/ 1867410 w 5027214"/>
              <a:gd name="connsiteY3254" fmla="*/ 1294171 h 1788673"/>
              <a:gd name="connsiteX3255" fmla="*/ 1926389 w 5027214"/>
              <a:gd name="connsiteY3255" fmla="*/ 1511177 h 1788673"/>
              <a:gd name="connsiteX3256" fmla="*/ 1935718 w 5027214"/>
              <a:gd name="connsiteY3256" fmla="*/ 1524739 h 1788673"/>
              <a:gd name="connsiteX3257" fmla="*/ 1970959 w 5027214"/>
              <a:gd name="connsiteY3257" fmla="*/ 1699138 h 1788673"/>
              <a:gd name="connsiteX3258" fmla="*/ 1963854 w 5027214"/>
              <a:gd name="connsiteY3258" fmla="*/ 1676009 h 1788673"/>
              <a:gd name="connsiteX3259" fmla="*/ 1934751 w 5027214"/>
              <a:gd name="connsiteY3259" fmla="*/ 1554987 h 1788673"/>
              <a:gd name="connsiteX3260" fmla="*/ 1913468 w 5027214"/>
              <a:gd name="connsiteY3260" fmla="*/ 1502920 h 1788673"/>
              <a:gd name="connsiteX3261" fmla="*/ 1866899 w 5027214"/>
              <a:gd name="connsiteY3261" fmla="*/ 1320447 h 1788673"/>
              <a:gd name="connsiteX3262" fmla="*/ 1751199 w 5027214"/>
              <a:gd name="connsiteY3262" fmla="*/ 1015869 h 1788673"/>
              <a:gd name="connsiteX3263" fmla="*/ 1726238 w 5027214"/>
              <a:gd name="connsiteY3263" fmla="*/ 957900 h 1788673"/>
              <a:gd name="connsiteX3264" fmla="*/ 1690077 w 5027214"/>
              <a:gd name="connsiteY3264" fmla="*/ 884383 h 1788673"/>
              <a:gd name="connsiteX3265" fmla="*/ 1674173 w 5027214"/>
              <a:gd name="connsiteY3265" fmla="*/ 773421 h 1788673"/>
              <a:gd name="connsiteX3266" fmla="*/ 1591431 w 5027214"/>
              <a:gd name="connsiteY3266" fmla="*/ 589990 h 1788673"/>
              <a:gd name="connsiteX3267" fmla="*/ 1555271 w 5027214"/>
              <a:gd name="connsiteY3267" fmla="*/ 516473 h 1788673"/>
              <a:gd name="connsiteX3268" fmla="*/ 1515495 w 5027214"/>
              <a:gd name="connsiteY3268" fmla="*/ 435128 h 1788673"/>
              <a:gd name="connsiteX3269" fmla="*/ 1503133 w 5027214"/>
              <a:gd name="connsiteY3269" fmla="*/ 402292 h 1788673"/>
              <a:gd name="connsiteX3270" fmla="*/ 1467830 w 5027214"/>
              <a:gd name="connsiteY3270" fmla="*/ 294567 h 1788673"/>
              <a:gd name="connsiteX3271" fmla="*/ 1471935 w 5027214"/>
              <a:gd name="connsiteY3271" fmla="*/ 283363 h 1788673"/>
              <a:gd name="connsiteX3272" fmla="*/ 1468020 w 5027214"/>
              <a:gd name="connsiteY3272" fmla="*/ 285165 h 1788673"/>
              <a:gd name="connsiteX3273" fmla="*/ 1433066 w 5027214"/>
              <a:gd name="connsiteY3273" fmla="*/ 173696 h 1788673"/>
              <a:gd name="connsiteX3274" fmla="*/ 1413967 w 5027214"/>
              <a:gd name="connsiteY3274" fmla="*/ 102552 h 1788673"/>
              <a:gd name="connsiteX3275" fmla="*/ 1401738 w 5027214"/>
              <a:gd name="connsiteY3275" fmla="*/ 62242 h 1788673"/>
              <a:gd name="connsiteX3276" fmla="*/ 1454195 w 5027214"/>
              <a:gd name="connsiteY3276" fmla="*/ 1823 h 1788673"/>
              <a:gd name="connsiteX3277" fmla="*/ 1531402 w 5027214"/>
              <a:gd name="connsiteY3277" fmla="*/ 2975 h 1788673"/>
              <a:gd name="connsiteX3278" fmla="*/ 1538935 w 5027214"/>
              <a:gd name="connsiteY3278" fmla="*/ 9000 h 1788673"/>
              <a:gd name="connsiteX3279" fmla="*/ 1542970 w 5027214"/>
              <a:gd name="connsiteY3279" fmla="*/ 3344 h 1788673"/>
              <a:gd name="connsiteX3280" fmla="*/ 1548563 w 5027214"/>
              <a:gd name="connsiteY3280" fmla="*/ 12930 h 1788673"/>
              <a:gd name="connsiteX3281" fmla="*/ 1631272 w 5027214"/>
              <a:gd name="connsiteY3281" fmla="*/ 57359 h 1788673"/>
              <a:gd name="connsiteX3282" fmla="*/ 1633089 w 5027214"/>
              <a:gd name="connsiteY3282" fmla="*/ 53462 h 1788673"/>
              <a:gd name="connsiteX3283" fmla="*/ 1720495 w 5027214"/>
              <a:gd name="connsiteY3283" fmla="*/ 132176 h 1788673"/>
              <a:gd name="connsiteX3284" fmla="*/ 1778608 w 5027214"/>
              <a:gd name="connsiteY3284" fmla="*/ 168205 h 1788673"/>
              <a:gd name="connsiteX3285" fmla="*/ 1793802 w 5027214"/>
              <a:gd name="connsiteY3285" fmla="*/ 168593 h 1788673"/>
              <a:gd name="connsiteX3286" fmla="*/ 1803132 w 5027214"/>
              <a:gd name="connsiteY3286" fmla="*/ 182153 h 1788673"/>
              <a:gd name="connsiteX3287" fmla="*/ 1859497 w 5027214"/>
              <a:gd name="connsiteY3287" fmla="*/ 212344 h 1788673"/>
              <a:gd name="connsiteX3288" fmla="*/ 1924234 w 5027214"/>
              <a:gd name="connsiteY3288" fmla="*/ 282721 h 1788673"/>
              <a:gd name="connsiteX3289" fmla="*/ 2016579 w 5027214"/>
              <a:gd name="connsiteY3289" fmla="*/ 392208 h 1788673"/>
              <a:gd name="connsiteX3290" fmla="*/ 2024171 w 5027214"/>
              <a:gd name="connsiteY3290" fmla="*/ 396305 h 1788673"/>
              <a:gd name="connsiteX3291" fmla="*/ 2163563 w 5027214"/>
              <a:gd name="connsiteY3291" fmla="*/ 672856 h 1788673"/>
              <a:gd name="connsiteX3292" fmla="*/ 2163206 w 5027214"/>
              <a:gd name="connsiteY3292" fmla="*/ 684412 h 1788673"/>
              <a:gd name="connsiteX3293" fmla="*/ 2172845 w 5027214"/>
              <a:gd name="connsiteY3293" fmla="*/ 684722 h 1788673"/>
              <a:gd name="connsiteX3294" fmla="*/ 2198274 w 5027214"/>
              <a:gd name="connsiteY3294" fmla="*/ 735094 h 1788673"/>
              <a:gd name="connsiteX3295" fmla="*/ 2221307 w 5027214"/>
              <a:gd name="connsiteY3295" fmla="*/ 793002 h 1788673"/>
              <a:gd name="connsiteX3296" fmla="*/ 2278284 w 5027214"/>
              <a:gd name="connsiteY3296" fmla="*/ 670812 h 1788673"/>
              <a:gd name="connsiteX3297" fmla="*/ 2291788 w 5027214"/>
              <a:gd name="connsiteY3297" fmla="*/ 663434 h 1788673"/>
              <a:gd name="connsiteX3298" fmla="*/ 2327237 w 5027214"/>
              <a:gd name="connsiteY3298" fmla="*/ 626378 h 1788673"/>
              <a:gd name="connsiteX3299" fmla="*/ 2430153 w 5027214"/>
              <a:gd name="connsiteY3299" fmla="*/ 562731 h 1788673"/>
              <a:gd name="connsiteX3300" fmla="*/ 2636695 w 5027214"/>
              <a:gd name="connsiteY3300" fmla="*/ 477077 h 1788673"/>
              <a:gd name="connsiteX3301" fmla="*/ 2717178 w 5027214"/>
              <a:gd name="connsiteY3301" fmla="*/ 462135 h 1788673"/>
              <a:gd name="connsiteX3302" fmla="*/ 2724830 w 5027214"/>
              <a:gd name="connsiteY3302" fmla="*/ 464308 h 1788673"/>
              <a:gd name="connsiteX3303" fmla="*/ 2847153 w 5027214"/>
              <a:gd name="connsiteY3303" fmla="*/ 389616 h 1788673"/>
              <a:gd name="connsiteX3304" fmla="*/ 2858780 w 5027214"/>
              <a:gd name="connsiteY3304" fmla="*/ 388060 h 1788673"/>
              <a:gd name="connsiteX3305" fmla="*/ 3003710 w 5027214"/>
              <a:gd name="connsiteY3305" fmla="*/ 323632 h 1788673"/>
              <a:gd name="connsiteX3306" fmla="*/ 3066774 w 5027214"/>
              <a:gd name="connsiteY3306" fmla="*/ 317872 h 1788673"/>
              <a:gd name="connsiteX3307" fmla="*/ 3093475 w 5027214"/>
              <a:gd name="connsiteY3307" fmla="*/ 320556 h 1788673"/>
              <a:gd name="connsiteX3308" fmla="*/ 3162070 w 5027214"/>
              <a:gd name="connsiteY3308" fmla="*/ 391058 h 1788673"/>
              <a:gd name="connsiteX3309" fmla="*/ 3161888 w 5027214"/>
              <a:gd name="connsiteY3309" fmla="*/ 392646 h 1788673"/>
              <a:gd name="connsiteX3310" fmla="*/ 3191308 w 5027214"/>
              <a:gd name="connsiteY3310" fmla="*/ 391294 h 1788673"/>
              <a:gd name="connsiteX3311" fmla="*/ 3191020 w 5027214"/>
              <a:gd name="connsiteY3311" fmla="*/ 393114 h 1788673"/>
              <a:gd name="connsiteX3312" fmla="*/ 3261969 w 5027214"/>
              <a:gd name="connsiteY3312" fmla="*/ 393822 h 1788673"/>
              <a:gd name="connsiteX3313" fmla="*/ 3323401 w 5027214"/>
              <a:gd name="connsiteY3313" fmla="*/ 410747 h 1788673"/>
              <a:gd name="connsiteX3314" fmla="*/ 3349980 w 5027214"/>
              <a:gd name="connsiteY3314" fmla="*/ 429281 h 1788673"/>
              <a:gd name="connsiteX3315" fmla="*/ 3355838 w 5027214"/>
              <a:gd name="connsiteY3315" fmla="*/ 428105 h 1788673"/>
              <a:gd name="connsiteX3316" fmla="*/ 3449052 w 5027214"/>
              <a:gd name="connsiteY3316" fmla="*/ 515947 h 1788673"/>
              <a:gd name="connsiteX3317" fmla="*/ 3504409 w 5027214"/>
              <a:gd name="connsiteY3317" fmla="*/ 566880 h 1788673"/>
              <a:gd name="connsiteX3318" fmla="*/ 3505532 w 5027214"/>
              <a:gd name="connsiteY3318" fmla="*/ 574660 h 1788673"/>
              <a:gd name="connsiteX3319" fmla="*/ 3577023 w 5027214"/>
              <a:gd name="connsiteY3319" fmla="*/ 667722 h 1788673"/>
              <a:gd name="connsiteX3320" fmla="*/ 3577570 w 5027214"/>
              <a:gd name="connsiteY3320" fmla="*/ 679141 h 1788673"/>
              <a:gd name="connsiteX3321" fmla="*/ 3581956 w 5027214"/>
              <a:gd name="connsiteY3321" fmla="*/ 673931 h 1788673"/>
              <a:gd name="connsiteX3322" fmla="*/ 3614483 w 5027214"/>
              <a:gd name="connsiteY3322" fmla="*/ 706681 h 1788673"/>
              <a:gd name="connsiteX3323" fmla="*/ 3626838 w 5027214"/>
              <a:gd name="connsiteY3323" fmla="*/ 731141 h 1788673"/>
              <a:gd name="connsiteX3324" fmla="*/ 3718551 w 5027214"/>
              <a:gd name="connsiteY3324" fmla="*/ 509885 h 1788673"/>
              <a:gd name="connsiteX3325" fmla="*/ 3728207 w 5027214"/>
              <a:gd name="connsiteY3325" fmla="*/ 478385 h 1788673"/>
              <a:gd name="connsiteX3326" fmla="*/ 3805618 w 5027214"/>
              <a:gd name="connsiteY3326" fmla="*/ 312977 h 1788673"/>
              <a:gd name="connsiteX3327" fmla="*/ 3849443 w 5027214"/>
              <a:gd name="connsiteY3327" fmla="*/ 283734 h 1788673"/>
              <a:gd name="connsiteX3328" fmla="*/ 3862833 w 5027214"/>
              <a:gd name="connsiteY3328" fmla="*/ 268209 h 1788673"/>
              <a:gd name="connsiteX3329" fmla="*/ 3910985 w 5027214"/>
              <a:gd name="connsiteY3329" fmla="*/ 235681 h 1788673"/>
              <a:gd name="connsiteX3330" fmla="*/ 3930399 w 5027214"/>
              <a:gd name="connsiteY3330" fmla="*/ 216825 h 1788673"/>
              <a:gd name="connsiteX3331" fmla="*/ 3968275 w 5027214"/>
              <a:gd name="connsiteY3331" fmla="*/ 173365 h 1788673"/>
              <a:gd name="connsiteX3332" fmla="*/ 4009156 w 5027214"/>
              <a:gd name="connsiteY3332" fmla="*/ 136051 h 1788673"/>
              <a:gd name="connsiteX3333" fmla="*/ 4023729 w 5027214"/>
              <a:gd name="connsiteY3333" fmla="*/ 126381 h 1788673"/>
              <a:gd name="connsiteX3334" fmla="*/ 4044616 w 5027214"/>
              <a:gd name="connsiteY3334" fmla="*/ 111562 h 1788673"/>
              <a:gd name="connsiteX3335" fmla="*/ 4075142 w 5027214"/>
              <a:gd name="connsiteY3335" fmla="*/ 113236 h 1788673"/>
              <a:gd name="connsiteX3336" fmla="*/ 4082474 w 5027214"/>
              <a:gd name="connsiteY3336" fmla="*/ 116096 h 1788673"/>
              <a:gd name="connsiteX3337" fmla="*/ 4100098 w 5027214"/>
              <a:gd name="connsiteY3337" fmla="*/ 114267 h 1788673"/>
              <a:gd name="connsiteX3338" fmla="*/ 4104924 w 5027214"/>
              <a:gd name="connsiteY3338" fmla="*/ 120703 h 1788673"/>
              <a:gd name="connsiteX3339" fmla="*/ 4128118 w 5027214"/>
              <a:gd name="connsiteY3339" fmla="*/ 119519 h 1788673"/>
              <a:gd name="connsiteX3340" fmla="*/ 4147655 w 5027214"/>
              <a:gd name="connsiteY3340" fmla="*/ 133373 h 1788673"/>
              <a:gd name="connsiteX3341" fmla="*/ 4208033 w 5027214"/>
              <a:gd name="connsiteY3341" fmla="*/ 205905 h 1788673"/>
              <a:gd name="connsiteX3342" fmla="*/ 4253114 w 5027214"/>
              <a:gd name="connsiteY3342" fmla="*/ 245904 h 1788673"/>
              <a:gd name="connsiteX3343" fmla="*/ 4255422 w 5027214"/>
              <a:gd name="connsiteY3343" fmla="*/ 259541 h 1788673"/>
              <a:gd name="connsiteX3344" fmla="*/ 4259809 w 5027214"/>
              <a:gd name="connsiteY3344" fmla="*/ 254328 h 1788673"/>
              <a:gd name="connsiteX3345" fmla="*/ 4345524 w 5027214"/>
              <a:gd name="connsiteY3345" fmla="*/ 341466 h 1788673"/>
              <a:gd name="connsiteX3346" fmla="*/ 4344529 w 5027214"/>
              <a:gd name="connsiteY3346" fmla="*/ 342397 h 1788673"/>
              <a:gd name="connsiteX3347" fmla="*/ 4402610 w 5027214"/>
              <a:gd name="connsiteY3347" fmla="*/ 409670 h 1788673"/>
              <a:gd name="connsiteX3348" fmla="*/ 4403048 w 5027214"/>
              <a:gd name="connsiteY3348" fmla="*/ 421316 h 1788673"/>
              <a:gd name="connsiteX3349" fmla="*/ 4407086 w 5027214"/>
              <a:gd name="connsiteY3349" fmla="*/ 419850 h 1788673"/>
              <a:gd name="connsiteX3350" fmla="*/ 4420198 w 5027214"/>
              <a:gd name="connsiteY3350" fmla="*/ 503831 h 1788673"/>
              <a:gd name="connsiteX3351" fmla="*/ 4393324 w 5027214"/>
              <a:gd name="connsiteY3351" fmla="*/ 600425 h 1788673"/>
              <a:gd name="connsiteX3352" fmla="*/ 4408364 w 5027214"/>
              <a:gd name="connsiteY3352" fmla="*/ 652094 h 1788673"/>
              <a:gd name="connsiteX3353" fmla="*/ 4404417 w 5027214"/>
              <a:gd name="connsiteY3353" fmla="*/ 668952 h 1788673"/>
              <a:gd name="connsiteX3354" fmla="*/ 4413312 w 5027214"/>
              <a:gd name="connsiteY3354" fmla="*/ 691241 h 1788673"/>
              <a:gd name="connsiteX3355" fmla="*/ 4424495 w 5027214"/>
              <a:gd name="connsiteY3355" fmla="*/ 775161 h 1788673"/>
              <a:gd name="connsiteX3356" fmla="*/ 4430716 w 5027214"/>
              <a:gd name="connsiteY3356" fmla="*/ 835554 h 1788673"/>
              <a:gd name="connsiteX3357" fmla="*/ 4436226 w 5027214"/>
              <a:gd name="connsiteY3357" fmla="*/ 838124 h 1788673"/>
              <a:gd name="connsiteX3358" fmla="*/ 4469462 w 5027214"/>
              <a:gd name="connsiteY3358" fmla="*/ 961073 h 1788673"/>
              <a:gd name="connsiteX3359" fmla="*/ 4479688 w 5027214"/>
              <a:gd name="connsiteY3359" fmla="*/ 1002681 h 1788673"/>
              <a:gd name="connsiteX3360" fmla="*/ 4481509 w 5027214"/>
              <a:gd name="connsiteY3360" fmla="*/ 1002972 h 1788673"/>
              <a:gd name="connsiteX3361" fmla="*/ 4495697 w 5027214"/>
              <a:gd name="connsiteY3361" fmla="*/ 1093037 h 1788673"/>
              <a:gd name="connsiteX3362" fmla="*/ 4469094 w 5027214"/>
              <a:gd name="connsiteY3362" fmla="*/ 1235809 h 1788673"/>
              <a:gd name="connsiteX3363" fmla="*/ 4494748 w 5027214"/>
              <a:gd name="connsiteY3363" fmla="*/ 1229351 h 1788673"/>
              <a:gd name="connsiteX3364" fmla="*/ 4498042 w 5027214"/>
              <a:gd name="connsiteY3364" fmla="*/ 1233677 h 1788673"/>
              <a:gd name="connsiteX3365" fmla="*/ 4552401 w 5027214"/>
              <a:gd name="connsiteY3365" fmla="*/ 1228604 h 1788673"/>
              <a:gd name="connsiteX3366" fmla="*/ 4564804 w 5027214"/>
              <a:gd name="connsiteY3366" fmla="*/ 1222386 h 1788673"/>
              <a:gd name="connsiteX3367" fmla="*/ 4568097 w 5027214"/>
              <a:gd name="connsiteY3367" fmla="*/ 1226713 h 1788673"/>
              <a:gd name="connsiteX3368" fmla="*/ 4578632 w 5027214"/>
              <a:gd name="connsiteY3368" fmla="*/ 1218508 h 1788673"/>
              <a:gd name="connsiteX3369" fmla="*/ 4648777 w 5027214"/>
              <a:gd name="connsiteY3369" fmla="*/ 1226937 h 1788673"/>
              <a:gd name="connsiteX3370" fmla="*/ 4677770 w 5027214"/>
              <a:gd name="connsiteY3370" fmla="*/ 1226501 h 1788673"/>
              <a:gd name="connsiteX3371" fmla="*/ 4684500 w 5027214"/>
              <a:gd name="connsiteY3371" fmla="*/ 1394304 h 1788673"/>
              <a:gd name="connsiteX3372" fmla="*/ 4681111 w 5027214"/>
              <a:gd name="connsiteY3372" fmla="*/ 1487895 h 1788673"/>
              <a:gd name="connsiteX3373" fmla="*/ 4686074 w 5027214"/>
              <a:gd name="connsiteY3373" fmla="*/ 1511421 h 1788673"/>
              <a:gd name="connsiteX3374" fmla="*/ 4711450 w 5027214"/>
              <a:gd name="connsiteY3374" fmla="*/ 1572094 h 1788673"/>
              <a:gd name="connsiteX3375" fmla="*/ 4727075 w 5027214"/>
              <a:gd name="connsiteY3375" fmla="*/ 1608128 h 1788673"/>
              <a:gd name="connsiteX3376" fmla="*/ 4770036 w 5027214"/>
              <a:gd name="connsiteY3376" fmla="*/ 1572342 h 1788673"/>
              <a:gd name="connsiteX3377" fmla="*/ 4934313 w 5027214"/>
              <a:gd name="connsiteY3377" fmla="*/ 1446046 h 1788673"/>
              <a:gd name="connsiteX3378" fmla="*/ 4980351 w 5027214"/>
              <a:gd name="connsiteY3378" fmla="*/ 1384482 h 1788673"/>
              <a:gd name="connsiteX3379" fmla="*/ 5027214 w 5027214"/>
              <a:gd name="connsiteY3379" fmla="*/ 1346719 h 1788673"/>
              <a:gd name="connsiteX3380" fmla="*/ 5027214 w 5027214"/>
              <a:gd name="connsiteY3380" fmla="*/ 1369622 h 1788673"/>
              <a:gd name="connsiteX3381" fmla="*/ 5023502 w 5027214"/>
              <a:gd name="connsiteY3381" fmla="*/ 1371335 h 1788673"/>
              <a:gd name="connsiteX3382" fmla="*/ 4964800 w 5027214"/>
              <a:gd name="connsiteY3382" fmla="*/ 1422027 h 1788673"/>
              <a:gd name="connsiteX3383" fmla="*/ 4929090 w 5027214"/>
              <a:gd name="connsiteY3383" fmla="*/ 1474031 h 1788673"/>
              <a:gd name="connsiteX3384" fmla="*/ 4915078 w 5027214"/>
              <a:gd name="connsiteY3384" fmla="*/ 1511873 h 1788673"/>
              <a:gd name="connsiteX3385" fmla="*/ 4913684 w 5027214"/>
              <a:gd name="connsiteY3385" fmla="*/ 1510665 h 1788673"/>
              <a:gd name="connsiteX3386" fmla="*/ 4914179 w 5027214"/>
              <a:gd name="connsiteY3386" fmla="*/ 1516197 h 1788673"/>
              <a:gd name="connsiteX3387" fmla="*/ 4894591 w 5027214"/>
              <a:gd name="connsiteY3387" fmla="*/ 1581581 h 1788673"/>
              <a:gd name="connsiteX3388" fmla="*/ 4879297 w 5027214"/>
              <a:gd name="connsiteY3388" fmla="*/ 1605987 h 1788673"/>
              <a:gd name="connsiteX3389" fmla="*/ 4847661 w 5027214"/>
              <a:gd name="connsiteY3389" fmla="*/ 1730781 h 1788673"/>
              <a:gd name="connsiteX3390" fmla="*/ 4864950 w 5027214"/>
              <a:gd name="connsiteY3390" fmla="*/ 1712888 h 1788673"/>
              <a:gd name="connsiteX3391" fmla="*/ 4884345 w 5027214"/>
              <a:gd name="connsiteY3391" fmla="*/ 1689279 h 1788673"/>
              <a:gd name="connsiteX3392" fmla="*/ 4838574 w 5027214"/>
              <a:gd name="connsiteY3392" fmla="*/ 1750267 h 1788673"/>
              <a:gd name="connsiteX3393" fmla="*/ 4821854 w 5027214"/>
              <a:gd name="connsiteY3393" fmla="*/ 1788522 h 1788673"/>
              <a:gd name="connsiteX3394" fmla="*/ 4821815 w 5027214"/>
              <a:gd name="connsiteY3394" fmla="*/ 1788673 h 1788673"/>
              <a:gd name="connsiteX3395" fmla="*/ 4818613 w 5027214"/>
              <a:gd name="connsiteY3395" fmla="*/ 1788673 h 1788673"/>
              <a:gd name="connsiteX3396" fmla="*/ 4824488 w 5027214"/>
              <a:gd name="connsiteY3396" fmla="*/ 1773282 h 1788673"/>
              <a:gd name="connsiteX3397" fmla="*/ 4811430 w 5027214"/>
              <a:gd name="connsiteY3397" fmla="*/ 1788673 h 1788673"/>
              <a:gd name="connsiteX3398" fmla="*/ 4799786 w 5027214"/>
              <a:gd name="connsiteY3398" fmla="*/ 1788673 h 1788673"/>
              <a:gd name="connsiteX3399" fmla="*/ 4821264 w 5027214"/>
              <a:gd name="connsiteY3399" fmla="*/ 1759290 h 1788673"/>
              <a:gd name="connsiteX3400" fmla="*/ 4844795 w 5027214"/>
              <a:gd name="connsiteY3400" fmla="*/ 1709350 h 1788673"/>
              <a:gd name="connsiteX3401" fmla="*/ 4868149 w 5027214"/>
              <a:gd name="connsiteY3401" fmla="*/ 1612511 h 1788673"/>
              <a:gd name="connsiteX3402" fmla="*/ 4915835 w 5027214"/>
              <a:gd name="connsiteY3402" fmla="*/ 1486270 h 1788673"/>
              <a:gd name="connsiteX3403" fmla="*/ 4838200 w 5027214"/>
              <a:gd name="connsiteY3403" fmla="*/ 1538263 h 1788673"/>
              <a:gd name="connsiteX3404" fmla="*/ 4806857 w 5027214"/>
              <a:gd name="connsiteY3404" fmla="*/ 1564116 h 1788673"/>
              <a:gd name="connsiteX3405" fmla="*/ 4725383 w 5027214"/>
              <a:gd name="connsiteY3405" fmla="*/ 1632735 h 1788673"/>
              <a:gd name="connsiteX3406" fmla="*/ 4725367 w 5027214"/>
              <a:gd name="connsiteY3406" fmla="*/ 1632171 h 1788673"/>
              <a:gd name="connsiteX3407" fmla="*/ 4666000 w 5027214"/>
              <a:gd name="connsiteY3407" fmla="*/ 1733707 h 1788673"/>
              <a:gd name="connsiteX3408" fmla="*/ 4690748 w 5027214"/>
              <a:gd name="connsiteY3408" fmla="*/ 1707012 h 1788673"/>
              <a:gd name="connsiteX3409" fmla="*/ 4641269 w 5027214"/>
              <a:gd name="connsiteY3409" fmla="*/ 1782097 h 1788673"/>
              <a:gd name="connsiteX3410" fmla="*/ 4635741 w 5027214"/>
              <a:gd name="connsiteY3410" fmla="*/ 1788673 h 1788673"/>
              <a:gd name="connsiteX3411" fmla="*/ 4628405 w 5027214"/>
              <a:gd name="connsiteY3411" fmla="*/ 1788673 h 1788673"/>
              <a:gd name="connsiteX3412" fmla="*/ 4646977 w 5027214"/>
              <a:gd name="connsiteY3412" fmla="*/ 1762514 h 1788673"/>
              <a:gd name="connsiteX3413" fmla="*/ 4655260 w 5027214"/>
              <a:gd name="connsiteY3413" fmla="*/ 1734560 h 1788673"/>
              <a:gd name="connsiteX3414" fmla="*/ 4615680 w 5027214"/>
              <a:gd name="connsiteY3414" fmla="*/ 1788673 h 1788673"/>
              <a:gd name="connsiteX3415" fmla="*/ 4593949 w 5027214"/>
              <a:gd name="connsiteY3415" fmla="*/ 1788673 h 1788673"/>
              <a:gd name="connsiteX3416" fmla="*/ 4606912 w 5027214"/>
              <a:gd name="connsiteY3416" fmla="*/ 1772300 h 1788673"/>
              <a:gd name="connsiteX3417" fmla="*/ 4696490 w 5027214"/>
              <a:gd name="connsiteY3417" fmla="*/ 1644939 h 1788673"/>
              <a:gd name="connsiteX3418" fmla="*/ 4711591 w 5027214"/>
              <a:gd name="connsiteY3418" fmla="*/ 1609560 h 1788673"/>
              <a:gd name="connsiteX3419" fmla="*/ 4673283 w 5027214"/>
              <a:gd name="connsiteY3419" fmla="*/ 1495688 h 1788673"/>
              <a:gd name="connsiteX3420" fmla="*/ 4668063 w 5027214"/>
              <a:gd name="connsiteY3420" fmla="*/ 1491299 h 1788673"/>
              <a:gd name="connsiteX3421" fmla="*/ 4681236 w 5027214"/>
              <a:gd name="connsiteY3421" fmla="*/ 1285610 h 1788673"/>
              <a:gd name="connsiteX3422" fmla="*/ 4628222 w 5027214"/>
              <a:gd name="connsiteY3422" fmla="*/ 1407692 h 1788673"/>
              <a:gd name="connsiteX3423" fmla="*/ 4605315 w 5027214"/>
              <a:gd name="connsiteY3423" fmla="*/ 1439434 h 1788673"/>
              <a:gd name="connsiteX3424" fmla="*/ 4591925 w 5027214"/>
              <a:gd name="connsiteY3424" fmla="*/ 1454958 h 1788673"/>
              <a:gd name="connsiteX3425" fmla="*/ 4570400 w 5027214"/>
              <a:gd name="connsiteY3425" fmla="*/ 1475342 h 1788673"/>
              <a:gd name="connsiteX3426" fmla="*/ 4524754 w 5027214"/>
              <a:gd name="connsiteY3426" fmla="*/ 1504294 h 1788673"/>
              <a:gd name="connsiteX3427" fmla="*/ 4496396 w 5027214"/>
              <a:gd name="connsiteY3427" fmla="*/ 1531540 h 1788673"/>
              <a:gd name="connsiteX3428" fmla="*/ 4405921 w 5027214"/>
              <a:gd name="connsiteY3428" fmla="*/ 1614663 h 1788673"/>
              <a:gd name="connsiteX3429" fmla="*/ 4380997 w 5027214"/>
              <a:gd name="connsiteY3429" fmla="*/ 1630950 h 1788673"/>
              <a:gd name="connsiteX3430" fmla="*/ 4348251 w 5027214"/>
              <a:gd name="connsiteY3430" fmla="*/ 1663406 h 1788673"/>
              <a:gd name="connsiteX3431" fmla="*/ 4271802 w 5027214"/>
              <a:gd name="connsiteY3431" fmla="*/ 1770478 h 1788673"/>
              <a:gd name="connsiteX3432" fmla="*/ 4260393 w 5027214"/>
              <a:gd name="connsiteY3432" fmla="*/ 1788673 h 1788673"/>
              <a:gd name="connsiteX3433" fmla="*/ 4252112 w 5027214"/>
              <a:gd name="connsiteY3433" fmla="*/ 1788673 h 1788673"/>
              <a:gd name="connsiteX3434" fmla="*/ 4275503 w 5027214"/>
              <a:gd name="connsiteY3434" fmla="*/ 1756470 h 1788673"/>
              <a:gd name="connsiteX3435" fmla="*/ 4287875 w 5027214"/>
              <a:gd name="connsiteY3435" fmla="*/ 1732935 h 1788673"/>
              <a:gd name="connsiteX3436" fmla="*/ 4313289 w 5027214"/>
              <a:gd name="connsiteY3436" fmla="*/ 1697619 h 1788673"/>
              <a:gd name="connsiteX3437" fmla="*/ 4364843 w 5027214"/>
              <a:gd name="connsiteY3437" fmla="*/ 1636814 h 1788673"/>
              <a:gd name="connsiteX3438" fmla="*/ 4368427 w 5027214"/>
              <a:gd name="connsiteY3438" fmla="*/ 1639322 h 1788673"/>
              <a:gd name="connsiteX3439" fmla="*/ 4388480 w 5027214"/>
              <a:gd name="connsiteY3439" fmla="*/ 1614902 h 1788673"/>
              <a:gd name="connsiteX3440" fmla="*/ 4412220 w 5027214"/>
              <a:gd name="connsiteY3440" fmla="*/ 1592762 h 1788673"/>
              <a:gd name="connsiteX3441" fmla="*/ 4434035 w 5027214"/>
              <a:gd name="connsiteY3441" fmla="*/ 1570559 h 1788673"/>
              <a:gd name="connsiteX3442" fmla="*/ 4441822 w 5027214"/>
              <a:gd name="connsiteY3442" fmla="*/ 1569444 h 1788673"/>
              <a:gd name="connsiteX3443" fmla="*/ 4470984 w 5027214"/>
              <a:gd name="connsiteY3443" fmla="*/ 1534481 h 1788673"/>
              <a:gd name="connsiteX3444" fmla="*/ 4541845 w 5027214"/>
              <a:gd name="connsiteY3444" fmla="*/ 1487425 h 1788673"/>
              <a:gd name="connsiteX3445" fmla="*/ 4546809 w 5027214"/>
              <a:gd name="connsiteY3445" fmla="*/ 1478575 h 1788673"/>
              <a:gd name="connsiteX3446" fmla="*/ 4674542 w 5027214"/>
              <a:gd name="connsiteY3446" fmla="*/ 1277187 h 1788673"/>
              <a:gd name="connsiteX3447" fmla="*/ 4674651 w 5027214"/>
              <a:gd name="connsiteY3447" fmla="*/ 1244583 h 1788673"/>
              <a:gd name="connsiteX3448" fmla="*/ 4652201 w 5027214"/>
              <a:gd name="connsiteY3448" fmla="*/ 1239976 h 1788673"/>
              <a:gd name="connsiteX3449" fmla="*/ 4641469 w 5027214"/>
              <a:gd name="connsiteY3449" fmla="*/ 1233017 h 1788673"/>
              <a:gd name="connsiteX3450" fmla="*/ 4633103 w 5027214"/>
              <a:gd name="connsiteY3450" fmla="*/ 1237769 h 1788673"/>
              <a:gd name="connsiteX3451" fmla="*/ 4617986 w 5027214"/>
              <a:gd name="connsiteY3451" fmla="*/ 1236021 h 1788673"/>
              <a:gd name="connsiteX3452" fmla="*/ 4614981 w 5027214"/>
              <a:gd name="connsiteY3452" fmla="*/ 1229877 h 1788673"/>
              <a:gd name="connsiteX3453" fmla="*/ 4590024 w 5027214"/>
              <a:gd name="connsiteY3453" fmla="*/ 1228844 h 1788673"/>
              <a:gd name="connsiteX3454" fmla="*/ 4542360 w 5027214"/>
              <a:gd name="connsiteY3454" fmla="*/ 1242343 h 1788673"/>
              <a:gd name="connsiteX3455" fmla="*/ 4531279 w 5027214"/>
              <a:gd name="connsiteY3455" fmla="*/ 1239129 h 1788673"/>
              <a:gd name="connsiteX3456" fmla="*/ 4476631 w 5027214"/>
              <a:gd name="connsiteY3456" fmla="*/ 1246020 h 1788673"/>
              <a:gd name="connsiteX3457" fmla="*/ 4471956 w 5027214"/>
              <a:gd name="connsiteY3457" fmla="*/ 1253050 h 1788673"/>
              <a:gd name="connsiteX3458" fmla="*/ 4455166 w 5027214"/>
              <a:gd name="connsiteY3458" fmla="*/ 1264479 h 1788673"/>
              <a:gd name="connsiteX3459" fmla="*/ 4442325 w 5027214"/>
              <a:gd name="connsiteY3459" fmla="*/ 1259049 h 1788673"/>
              <a:gd name="connsiteX3460" fmla="*/ 4442003 w 5027214"/>
              <a:gd name="connsiteY3460" fmla="*/ 1259736 h 1788673"/>
              <a:gd name="connsiteX3461" fmla="*/ 4385974 w 5027214"/>
              <a:gd name="connsiteY3461" fmla="*/ 1277986 h 1788673"/>
              <a:gd name="connsiteX3462" fmla="*/ 4361503 w 5027214"/>
              <a:gd name="connsiteY3462" fmla="*/ 1290297 h 1788673"/>
              <a:gd name="connsiteX3463" fmla="*/ 4280715 w 5027214"/>
              <a:gd name="connsiteY3463" fmla="*/ 1322677 h 1788673"/>
              <a:gd name="connsiteX3464" fmla="*/ 4088079 w 5027214"/>
              <a:gd name="connsiteY3464" fmla="*/ 1439658 h 1788673"/>
              <a:gd name="connsiteX3465" fmla="*/ 4071000 w 5027214"/>
              <a:gd name="connsiteY3465" fmla="*/ 1452904 h 1788673"/>
              <a:gd name="connsiteX3466" fmla="*/ 4010963 w 5027214"/>
              <a:gd name="connsiteY3466" fmla="*/ 1489939 h 1788673"/>
              <a:gd name="connsiteX3467" fmla="*/ 3960822 w 5027214"/>
              <a:gd name="connsiteY3467" fmla="*/ 1556704 h 1788673"/>
              <a:gd name="connsiteX3468" fmla="*/ 3920381 w 5027214"/>
              <a:gd name="connsiteY3468" fmla="*/ 1605666 h 1788673"/>
              <a:gd name="connsiteX3469" fmla="*/ 3910831 w 5027214"/>
              <a:gd name="connsiteY3469" fmla="*/ 1604561 h 1788673"/>
              <a:gd name="connsiteX3470" fmla="*/ 3909161 w 5027214"/>
              <a:gd name="connsiteY3470" fmla="*/ 1617737 h 1788673"/>
              <a:gd name="connsiteX3471" fmla="*/ 3841666 w 5027214"/>
              <a:gd name="connsiteY3471" fmla="*/ 1732508 h 1788673"/>
              <a:gd name="connsiteX3472" fmla="*/ 3822506 w 5027214"/>
              <a:gd name="connsiteY3472" fmla="*/ 1788673 h 1788673"/>
              <a:gd name="connsiteX3473" fmla="*/ 3807083 w 5027214"/>
              <a:gd name="connsiteY3473" fmla="*/ 1788673 h 1788673"/>
              <a:gd name="connsiteX3474" fmla="*/ 3826310 w 5027214"/>
              <a:gd name="connsiteY3474" fmla="*/ 1722278 h 1788673"/>
              <a:gd name="connsiteX3475" fmla="*/ 3876012 w 5027214"/>
              <a:gd name="connsiteY3475" fmla="*/ 1643864 h 1788673"/>
              <a:gd name="connsiteX3476" fmla="*/ 3894383 w 5027214"/>
              <a:gd name="connsiteY3476" fmla="*/ 1603870 h 1788673"/>
              <a:gd name="connsiteX3477" fmla="*/ 3936297 w 5027214"/>
              <a:gd name="connsiteY3477" fmla="*/ 1558944 h 1788673"/>
              <a:gd name="connsiteX3478" fmla="*/ 3948322 w 5027214"/>
              <a:gd name="connsiteY3478" fmla="*/ 1539153 h 1788673"/>
              <a:gd name="connsiteX3479" fmla="*/ 3967966 w 5027214"/>
              <a:gd name="connsiteY3479" fmla="*/ 1520403 h 1788673"/>
              <a:gd name="connsiteX3480" fmla="*/ 3968968 w 5027214"/>
              <a:gd name="connsiteY3480" fmla="*/ 1495473 h 1788673"/>
              <a:gd name="connsiteX3481" fmla="*/ 3978486 w 5027214"/>
              <a:gd name="connsiteY3481" fmla="*/ 1479259 h 1788673"/>
              <a:gd name="connsiteX3482" fmla="*/ 4074802 w 5027214"/>
              <a:gd name="connsiteY3482" fmla="*/ 1187586 h 1788673"/>
              <a:gd name="connsiteX3483" fmla="*/ 4077807 w 5027214"/>
              <a:gd name="connsiteY3483" fmla="*/ 1193732 h 1788673"/>
              <a:gd name="connsiteX3484" fmla="*/ 4075499 w 5027214"/>
              <a:gd name="connsiteY3484" fmla="*/ 1180096 h 1788673"/>
              <a:gd name="connsiteX3485" fmla="*/ 4094676 w 5027214"/>
              <a:gd name="connsiteY3485" fmla="*/ 1100009 h 1788673"/>
              <a:gd name="connsiteX3486" fmla="*/ 4089910 w 5027214"/>
              <a:gd name="connsiteY3486" fmla="*/ 1091645 h 1788673"/>
              <a:gd name="connsiteX3487" fmla="*/ 4099916 w 5027214"/>
              <a:gd name="connsiteY3487" fmla="*/ 1056402 h 1788673"/>
              <a:gd name="connsiteX3488" fmla="*/ 4101099 w 5027214"/>
              <a:gd name="connsiteY3488" fmla="*/ 1062255 h 1788673"/>
              <a:gd name="connsiteX3489" fmla="*/ 4104211 w 5027214"/>
              <a:gd name="connsiteY3489" fmla="*/ 1035797 h 1788673"/>
              <a:gd name="connsiteX3490" fmla="*/ 4107216 w 5027214"/>
              <a:gd name="connsiteY3490" fmla="*/ 1041943 h 1788673"/>
              <a:gd name="connsiteX3491" fmla="*/ 4104820 w 5027214"/>
              <a:gd name="connsiteY3491" fmla="*/ 1012916 h 1788673"/>
              <a:gd name="connsiteX3492" fmla="*/ 4109585 w 5027214"/>
              <a:gd name="connsiteY3492" fmla="*/ 1021279 h 1788673"/>
              <a:gd name="connsiteX3493" fmla="*/ 4118666 w 5027214"/>
              <a:gd name="connsiteY3493" fmla="*/ 961042 h 1788673"/>
              <a:gd name="connsiteX3494" fmla="*/ 4120973 w 5027214"/>
              <a:gd name="connsiteY3494" fmla="*/ 974677 h 1788673"/>
              <a:gd name="connsiteX3495" fmla="*/ 4117847 w 5027214"/>
              <a:gd name="connsiteY3495" fmla="*/ 935821 h 1788673"/>
              <a:gd name="connsiteX3496" fmla="*/ 4126760 w 5027214"/>
              <a:gd name="connsiteY3496" fmla="*/ 910114 h 1788673"/>
              <a:gd name="connsiteX3497" fmla="*/ 4131981 w 5027214"/>
              <a:gd name="connsiteY3497" fmla="*/ 914503 h 1788673"/>
              <a:gd name="connsiteX3498" fmla="*/ 4139241 w 5027214"/>
              <a:gd name="connsiteY3498" fmla="*/ 853975 h 1788673"/>
              <a:gd name="connsiteX3499" fmla="*/ 4151812 w 5027214"/>
              <a:gd name="connsiteY3499" fmla="*/ 813230 h 1788673"/>
              <a:gd name="connsiteX3500" fmla="*/ 3970131 w 5027214"/>
              <a:gd name="connsiteY3500" fmla="*/ 1512762 h 1788673"/>
              <a:gd name="connsiteX3501" fmla="*/ 4021653 w 5027214"/>
              <a:gd name="connsiteY3501" fmla="*/ 1467013 h 1788673"/>
              <a:gd name="connsiteX3502" fmla="*/ 4084379 w 5027214"/>
              <a:gd name="connsiteY3502" fmla="*/ 1424815 h 1788673"/>
              <a:gd name="connsiteX3503" fmla="*/ 4163441 w 5027214"/>
              <a:gd name="connsiteY3503" fmla="*/ 1294228 h 1788673"/>
              <a:gd name="connsiteX3504" fmla="*/ 4164825 w 5027214"/>
              <a:gd name="connsiteY3504" fmla="*/ 1282871 h 1788673"/>
              <a:gd name="connsiteX3505" fmla="*/ 4190785 w 5027214"/>
              <a:gd name="connsiteY3505" fmla="*/ 1226600 h 1788673"/>
              <a:gd name="connsiteX3506" fmla="*/ 4245805 w 5027214"/>
              <a:gd name="connsiteY3506" fmla="*/ 1054656 h 1788673"/>
              <a:gd name="connsiteX3507" fmla="*/ 4233520 w 5027214"/>
              <a:gd name="connsiteY3507" fmla="*/ 1125958 h 1788673"/>
              <a:gd name="connsiteX3508" fmla="*/ 4226569 w 5027214"/>
              <a:gd name="connsiteY3508" fmla="*/ 1136671 h 1788673"/>
              <a:gd name="connsiteX3509" fmla="*/ 4164823 w 5027214"/>
              <a:gd name="connsiteY3509" fmla="*/ 1315245 h 1788673"/>
              <a:gd name="connsiteX3510" fmla="*/ 4156837 w 5027214"/>
              <a:gd name="connsiteY3510" fmla="*/ 1333569 h 1788673"/>
              <a:gd name="connsiteX3511" fmla="*/ 4193530 w 5027214"/>
              <a:gd name="connsiteY3511" fmla="*/ 1284255 h 1788673"/>
              <a:gd name="connsiteX3512" fmla="*/ 4194912 w 5027214"/>
              <a:gd name="connsiteY3512" fmla="*/ 1272900 h 1788673"/>
              <a:gd name="connsiteX3513" fmla="*/ 4302231 w 5027214"/>
              <a:gd name="connsiteY3513" fmla="*/ 1034359 h 1788673"/>
              <a:gd name="connsiteX3514" fmla="*/ 4281672 w 5027214"/>
              <a:gd name="connsiteY3514" fmla="*/ 1125806 h 1788673"/>
              <a:gd name="connsiteX3515" fmla="*/ 4175207 w 5027214"/>
              <a:gd name="connsiteY3515" fmla="*/ 1325947 h 1788673"/>
              <a:gd name="connsiteX3516" fmla="*/ 4149703 w 5027214"/>
              <a:gd name="connsiteY3516" fmla="*/ 1345871 h 1788673"/>
              <a:gd name="connsiteX3517" fmla="*/ 4136563 w 5027214"/>
              <a:gd name="connsiteY3517" fmla="*/ 1366328 h 1788673"/>
              <a:gd name="connsiteX3518" fmla="*/ 4128806 w 5027214"/>
              <a:gd name="connsiteY3518" fmla="*/ 1379722 h 1788673"/>
              <a:gd name="connsiteX3519" fmla="*/ 4128220 w 5027214"/>
              <a:gd name="connsiteY3519" fmla="*/ 1379951 h 1788673"/>
              <a:gd name="connsiteX3520" fmla="*/ 4128269 w 5027214"/>
              <a:gd name="connsiteY3520" fmla="*/ 1380649 h 1788673"/>
              <a:gd name="connsiteX3521" fmla="*/ 4123485 w 5027214"/>
              <a:gd name="connsiteY3521" fmla="*/ 1388906 h 1788673"/>
              <a:gd name="connsiteX3522" fmla="*/ 4128601 w 5027214"/>
              <a:gd name="connsiteY3522" fmla="*/ 1385502 h 1788673"/>
              <a:gd name="connsiteX3523" fmla="*/ 4128269 w 5027214"/>
              <a:gd name="connsiteY3523" fmla="*/ 1380649 h 1788673"/>
              <a:gd name="connsiteX3524" fmla="*/ 4128806 w 5027214"/>
              <a:gd name="connsiteY3524" fmla="*/ 1379722 h 1788673"/>
              <a:gd name="connsiteX3525" fmla="*/ 4154125 w 5027214"/>
              <a:gd name="connsiteY3525" fmla="*/ 1369808 h 1788673"/>
              <a:gd name="connsiteX3526" fmla="*/ 4176083 w 5027214"/>
              <a:gd name="connsiteY3526" fmla="*/ 1349242 h 1788673"/>
              <a:gd name="connsiteX3527" fmla="*/ 4177266 w 5027214"/>
              <a:gd name="connsiteY3527" fmla="*/ 1355097 h 1788673"/>
              <a:gd name="connsiteX3528" fmla="*/ 4231296 w 5027214"/>
              <a:gd name="connsiteY3528" fmla="*/ 1273399 h 1788673"/>
              <a:gd name="connsiteX3529" fmla="*/ 4234590 w 5027214"/>
              <a:gd name="connsiteY3529" fmla="*/ 1277725 h 1788673"/>
              <a:gd name="connsiteX3530" fmla="*/ 4308252 w 5027214"/>
              <a:gd name="connsiteY3530" fmla="*/ 1111964 h 1788673"/>
              <a:gd name="connsiteX3531" fmla="*/ 4316676 w 5027214"/>
              <a:gd name="connsiteY3531" fmla="*/ 1105288 h 1788673"/>
              <a:gd name="connsiteX3532" fmla="*/ 4315054 w 5027214"/>
              <a:gd name="connsiteY3532" fmla="*/ 1087786 h 1788673"/>
              <a:gd name="connsiteX3533" fmla="*/ 4326075 w 5027214"/>
              <a:gd name="connsiteY3533" fmla="*/ 1092925 h 1788673"/>
              <a:gd name="connsiteX3534" fmla="*/ 4313355 w 5027214"/>
              <a:gd name="connsiteY3534" fmla="*/ 1120204 h 1788673"/>
              <a:gd name="connsiteX3535" fmla="*/ 4223738 w 5027214"/>
              <a:gd name="connsiteY3535" fmla="*/ 1306993 h 1788673"/>
              <a:gd name="connsiteX3536" fmla="*/ 4215662 w 5027214"/>
              <a:gd name="connsiteY3536" fmla="*/ 1309925 h 1788673"/>
              <a:gd name="connsiteX3537" fmla="*/ 4194227 w 5027214"/>
              <a:gd name="connsiteY3537" fmla="*/ 1345702 h 1788673"/>
              <a:gd name="connsiteX3538" fmla="*/ 4250257 w 5027214"/>
              <a:gd name="connsiteY3538" fmla="*/ 1327453 h 1788673"/>
              <a:gd name="connsiteX3539" fmla="*/ 4349771 w 5027214"/>
              <a:gd name="connsiteY3539" fmla="*/ 1138024 h 1788673"/>
              <a:gd name="connsiteX3540" fmla="*/ 4336910 w 5027214"/>
              <a:gd name="connsiteY3540" fmla="*/ 1180588 h 1788673"/>
              <a:gd name="connsiteX3541" fmla="*/ 4275182 w 5027214"/>
              <a:gd name="connsiteY3541" fmla="*/ 1311168 h 1788673"/>
              <a:gd name="connsiteX3542" fmla="*/ 4378041 w 5027214"/>
              <a:gd name="connsiteY3542" fmla="*/ 1269821 h 1788673"/>
              <a:gd name="connsiteX3543" fmla="*/ 4450572 w 5027214"/>
              <a:gd name="connsiteY3543" fmla="*/ 1241963 h 1788673"/>
              <a:gd name="connsiteX3544" fmla="*/ 4485798 w 5027214"/>
              <a:gd name="connsiteY3544" fmla="*/ 1075303 h 1788673"/>
              <a:gd name="connsiteX3545" fmla="*/ 4478923 w 5027214"/>
              <a:gd name="connsiteY3545" fmla="*/ 1036095 h 1788673"/>
              <a:gd name="connsiteX3546" fmla="*/ 4471045 w 5027214"/>
              <a:gd name="connsiteY3546" fmla="*/ 1021816 h 1788673"/>
              <a:gd name="connsiteX3547" fmla="*/ 4434865 w 5027214"/>
              <a:gd name="connsiteY3547" fmla="*/ 890795 h 1788673"/>
              <a:gd name="connsiteX3548" fmla="*/ 4414730 w 5027214"/>
              <a:gd name="connsiteY3548" fmla="*/ 754140 h 1788673"/>
              <a:gd name="connsiteX3549" fmla="*/ 4410162 w 5027214"/>
              <a:gd name="connsiteY3549" fmla="*/ 728566 h 1788673"/>
              <a:gd name="connsiteX3550" fmla="*/ 4402939 w 5027214"/>
              <a:gd name="connsiteY3550" fmla="*/ 693102 h 1788673"/>
              <a:gd name="connsiteX3551" fmla="*/ 4377780 w 5027214"/>
              <a:gd name="connsiteY3551" fmla="*/ 567223 h 1788673"/>
              <a:gd name="connsiteX3552" fmla="*/ 4409418 w 5027214"/>
              <a:gd name="connsiteY3552" fmla="*/ 478989 h 1788673"/>
              <a:gd name="connsiteX3553" fmla="*/ 4408784 w 5027214"/>
              <a:gd name="connsiteY3553" fmla="*/ 452181 h 1788673"/>
              <a:gd name="connsiteX3554" fmla="*/ 4339327 w 5027214"/>
              <a:gd name="connsiteY3554" fmla="*/ 352364 h 1788673"/>
              <a:gd name="connsiteX3555" fmla="*/ 4306586 w 5027214"/>
              <a:gd name="connsiteY3555" fmla="*/ 326658 h 1788673"/>
              <a:gd name="connsiteX3556" fmla="*/ 4244048 w 5027214"/>
              <a:gd name="connsiteY3556" fmla="*/ 253957 h 1788673"/>
              <a:gd name="connsiteX3557" fmla="*/ 4177216 w 5027214"/>
              <a:gd name="connsiteY3557" fmla="*/ 201860 h 1788673"/>
              <a:gd name="connsiteX3558" fmla="*/ 4163934 w 5027214"/>
              <a:gd name="connsiteY3558" fmla="*/ 184782 h 1788673"/>
              <a:gd name="connsiteX3559" fmla="*/ 4139542 w 5027214"/>
              <a:gd name="connsiteY3559" fmla="*/ 147174 h 1788673"/>
              <a:gd name="connsiteX3560" fmla="*/ 4125805 w 5027214"/>
              <a:gd name="connsiteY3560" fmla="*/ 134070 h 1788673"/>
              <a:gd name="connsiteX3561" fmla="*/ 4090225 w 5027214"/>
              <a:gd name="connsiteY3561" fmla="*/ 125852 h 1788673"/>
              <a:gd name="connsiteX3562" fmla="*/ 4090513 w 5027214"/>
              <a:gd name="connsiteY3562" fmla="*/ 124031 h 1788673"/>
              <a:gd name="connsiteX3563" fmla="*/ 4087947 w 5027214"/>
              <a:gd name="connsiteY3563" fmla="*/ 129533 h 1788673"/>
              <a:gd name="connsiteX3564" fmla="*/ 4045763 w 5027214"/>
              <a:gd name="connsiteY3564" fmla="*/ 128282 h 1788673"/>
              <a:gd name="connsiteX3565" fmla="*/ 4008541 w 5027214"/>
              <a:gd name="connsiteY3565" fmla="*/ 150556 h 1788673"/>
              <a:gd name="connsiteX3566" fmla="*/ 3964169 w 5027214"/>
              <a:gd name="connsiteY3566" fmla="*/ 200755 h 1788673"/>
              <a:gd name="connsiteX3567" fmla="*/ 3956548 w 5027214"/>
              <a:gd name="connsiteY3567" fmla="*/ 199714 h 1788673"/>
              <a:gd name="connsiteX3568" fmla="*/ 3909959 w 5027214"/>
              <a:gd name="connsiteY3568" fmla="*/ 251670 h 1788673"/>
              <a:gd name="connsiteX3569" fmla="*/ 3906268 w 5027214"/>
              <a:gd name="connsiteY3569" fmla="*/ 249391 h 1788673"/>
              <a:gd name="connsiteX3570" fmla="*/ 3884456 w 5027214"/>
              <a:gd name="connsiteY3570" fmla="*/ 271594 h 1788673"/>
              <a:gd name="connsiteX3571" fmla="*/ 3848706 w 5027214"/>
              <a:gd name="connsiteY3571" fmla="*/ 297903 h 1788673"/>
              <a:gd name="connsiteX3572" fmla="*/ 3845306 w 5027214"/>
              <a:gd name="connsiteY3572" fmla="*/ 293806 h 1788673"/>
              <a:gd name="connsiteX3573" fmla="*/ 3776992 w 5027214"/>
              <a:gd name="connsiteY3573" fmla="*/ 383356 h 1788673"/>
              <a:gd name="connsiteX3574" fmla="*/ 3747463 w 5027214"/>
              <a:gd name="connsiteY3574" fmla="*/ 470061 h 1788673"/>
              <a:gd name="connsiteX3575" fmla="*/ 3735895 w 5027214"/>
              <a:gd name="connsiteY3575" fmla="*/ 485877 h 1788673"/>
              <a:gd name="connsiteX3576" fmla="*/ 3721213 w 5027214"/>
              <a:gd name="connsiteY3576" fmla="*/ 528151 h 1788673"/>
              <a:gd name="connsiteX3577" fmla="*/ 3690758 w 5027214"/>
              <a:gd name="connsiteY3577" fmla="*/ 622238 h 1788673"/>
              <a:gd name="connsiteX3578" fmla="*/ 3651390 w 5027214"/>
              <a:gd name="connsiteY3578" fmla="*/ 709658 h 1788673"/>
              <a:gd name="connsiteX3579" fmla="*/ 3681442 w 5027214"/>
              <a:gd name="connsiteY3579" fmla="*/ 795676 h 1788673"/>
              <a:gd name="connsiteX3580" fmla="*/ 3705286 w 5027214"/>
              <a:gd name="connsiteY3580" fmla="*/ 854241 h 1788673"/>
              <a:gd name="connsiteX3581" fmla="*/ 3705436 w 5027214"/>
              <a:gd name="connsiteY3581" fmla="*/ 867707 h 1788673"/>
              <a:gd name="connsiteX3582" fmla="*/ 3715424 w 5027214"/>
              <a:gd name="connsiteY3582" fmla="*/ 880458 h 1788673"/>
              <a:gd name="connsiteX3583" fmla="*/ 3716408 w 5027214"/>
              <a:gd name="connsiteY3583" fmla="*/ 903523 h 1788673"/>
              <a:gd name="connsiteX3584" fmla="*/ 3724936 w 5027214"/>
              <a:gd name="connsiteY3584" fmla="*/ 977552 h 1788673"/>
              <a:gd name="connsiteX3585" fmla="*/ 3730049 w 5027214"/>
              <a:gd name="connsiteY3585" fmla="*/ 1014544 h 1788673"/>
              <a:gd name="connsiteX3586" fmla="*/ 3731140 w 5027214"/>
              <a:gd name="connsiteY3586" fmla="*/ 1053567 h 1788673"/>
              <a:gd name="connsiteX3587" fmla="*/ 3704420 w 5027214"/>
              <a:gd name="connsiteY3587" fmla="*/ 1151630 h 1788673"/>
              <a:gd name="connsiteX3588" fmla="*/ 3701368 w 5027214"/>
              <a:gd name="connsiteY3588" fmla="*/ 1143788 h 1788673"/>
              <a:gd name="connsiteX3589" fmla="*/ 3695625 w 5027214"/>
              <a:gd name="connsiteY3589" fmla="*/ 1189671 h 1788673"/>
              <a:gd name="connsiteX3590" fmla="*/ 3687736 w 5027214"/>
              <a:gd name="connsiteY3590" fmla="*/ 1195202 h 1788673"/>
              <a:gd name="connsiteX3591" fmla="*/ 3691412 w 5027214"/>
              <a:gd name="connsiteY3591" fmla="*/ 1201104 h 1788673"/>
              <a:gd name="connsiteX3592" fmla="*/ 3675550 w 5027214"/>
              <a:gd name="connsiteY3592" fmla="*/ 1290273 h 1788673"/>
              <a:gd name="connsiteX3593" fmla="*/ 3672219 w 5027214"/>
              <a:gd name="connsiteY3593" fmla="*/ 1296814 h 1788673"/>
              <a:gd name="connsiteX3594" fmla="*/ 3687298 w 5027214"/>
              <a:gd name="connsiteY3594" fmla="*/ 1337614 h 1788673"/>
              <a:gd name="connsiteX3595" fmla="*/ 3691624 w 5027214"/>
              <a:gd name="connsiteY3595" fmla="*/ 1334330 h 1788673"/>
              <a:gd name="connsiteX3596" fmla="*/ 3701923 w 5027214"/>
              <a:gd name="connsiteY3596" fmla="*/ 1439327 h 1788673"/>
              <a:gd name="connsiteX3597" fmla="*/ 3698434 w 5027214"/>
              <a:gd name="connsiteY3597" fmla="*/ 1456399 h 1788673"/>
              <a:gd name="connsiteX3598" fmla="*/ 3700726 w 5027214"/>
              <a:gd name="connsiteY3598" fmla="*/ 1469468 h 1788673"/>
              <a:gd name="connsiteX3599" fmla="*/ 3698769 w 5027214"/>
              <a:gd name="connsiteY3599" fmla="*/ 1573773 h 1788673"/>
              <a:gd name="connsiteX3600" fmla="*/ 3702451 w 5027214"/>
              <a:gd name="connsiteY3600" fmla="*/ 1583864 h 1788673"/>
              <a:gd name="connsiteX3601" fmla="*/ 3701254 w 5027214"/>
              <a:gd name="connsiteY3601" fmla="*/ 1751877 h 1788673"/>
              <a:gd name="connsiteX3602" fmla="*/ 3710226 w 5027214"/>
              <a:gd name="connsiteY3602" fmla="*/ 1724245 h 1788673"/>
              <a:gd name="connsiteX3603" fmla="*/ 3709224 w 5027214"/>
              <a:gd name="connsiteY3603" fmla="*/ 1749174 h 1788673"/>
              <a:gd name="connsiteX3604" fmla="*/ 3696762 w 5027214"/>
              <a:gd name="connsiteY3604" fmla="*/ 1757319 h 1788673"/>
              <a:gd name="connsiteX3605" fmla="*/ 3701816 w 5027214"/>
              <a:gd name="connsiteY3605" fmla="*/ 1763862 h 1788673"/>
              <a:gd name="connsiteX3606" fmla="*/ 3700723 w 5027214"/>
              <a:gd name="connsiteY3606" fmla="*/ 1773401 h 1788673"/>
              <a:gd name="connsiteX3607" fmla="*/ 3693102 w 5027214"/>
              <a:gd name="connsiteY3607" fmla="*/ 1772357 h 1788673"/>
              <a:gd name="connsiteX3608" fmla="*/ 3690928 w 5027214"/>
              <a:gd name="connsiteY3608" fmla="*/ 1788673 h 1788673"/>
              <a:gd name="connsiteX3609" fmla="*/ 3657816 w 5027214"/>
              <a:gd name="connsiteY3609" fmla="*/ 1788673 h 1788673"/>
              <a:gd name="connsiteX3610" fmla="*/ 3665936 w 5027214"/>
              <a:gd name="connsiteY3610" fmla="*/ 1758155 h 1788673"/>
              <a:gd name="connsiteX3611" fmla="*/ 3678006 w 5027214"/>
              <a:gd name="connsiteY3611" fmla="*/ 1710615 h 1788673"/>
              <a:gd name="connsiteX3612" fmla="*/ 3676374 w 5027214"/>
              <a:gd name="connsiteY3612" fmla="*/ 1595426 h 1788673"/>
              <a:gd name="connsiteX3613" fmla="*/ 3683905 w 5027214"/>
              <a:gd name="connsiteY3613" fmla="*/ 1581075 h 1788673"/>
              <a:gd name="connsiteX3614" fmla="*/ 3698573 w 5027214"/>
              <a:gd name="connsiteY3614" fmla="*/ 1473488 h 1788673"/>
              <a:gd name="connsiteX3615" fmla="*/ 3699015 w 5027214"/>
              <a:gd name="connsiteY3615" fmla="*/ 1473136 h 1788673"/>
              <a:gd name="connsiteX3616" fmla="*/ 3692671 w 5027214"/>
              <a:gd name="connsiteY3616" fmla="*/ 1460967 h 1788673"/>
              <a:gd name="connsiteX3617" fmla="*/ 3684961 w 5027214"/>
              <a:gd name="connsiteY3617" fmla="*/ 1412160 h 1788673"/>
              <a:gd name="connsiteX3618" fmla="*/ 3679727 w 5027214"/>
              <a:gd name="connsiteY3618" fmla="*/ 1342457 h 1788673"/>
              <a:gd name="connsiteX3619" fmla="*/ 3675757 w 5027214"/>
              <a:gd name="connsiteY3619" fmla="*/ 1334186 h 1788673"/>
              <a:gd name="connsiteX3620" fmla="*/ 3682015 w 5027214"/>
              <a:gd name="connsiteY3620" fmla="*/ 1420276 h 1788673"/>
              <a:gd name="connsiteX3621" fmla="*/ 3675448 w 5027214"/>
              <a:gd name="connsiteY3621" fmla="*/ 1448749 h 1788673"/>
              <a:gd name="connsiteX3622" fmla="*/ 3681540 w 5027214"/>
              <a:gd name="connsiteY3622" fmla="*/ 1435682 h 1788673"/>
              <a:gd name="connsiteX3623" fmla="*/ 3660357 w 5027214"/>
              <a:gd name="connsiteY3623" fmla="*/ 1581819 h 1788673"/>
              <a:gd name="connsiteX3624" fmla="*/ 3654574 w 5027214"/>
              <a:gd name="connsiteY3624" fmla="*/ 1581633 h 1788673"/>
              <a:gd name="connsiteX3625" fmla="*/ 3612305 w 5027214"/>
              <a:gd name="connsiteY3625" fmla="*/ 1658488 h 1788673"/>
              <a:gd name="connsiteX3626" fmla="*/ 3584628 w 5027214"/>
              <a:gd name="connsiteY3626" fmla="*/ 1693866 h 1788673"/>
              <a:gd name="connsiteX3627" fmla="*/ 3580799 w 5027214"/>
              <a:gd name="connsiteY3627" fmla="*/ 1706873 h 1788673"/>
              <a:gd name="connsiteX3628" fmla="*/ 3588229 w 5027214"/>
              <a:gd name="connsiteY3628" fmla="*/ 1786250 h 1788673"/>
              <a:gd name="connsiteX3629" fmla="*/ 3586303 w 5027214"/>
              <a:gd name="connsiteY3629" fmla="*/ 1788673 h 1788673"/>
              <a:gd name="connsiteX3630" fmla="*/ 3578364 w 5027214"/>
              <a:gd name="connsiteY3630" fmla="*/ 1788673 h 1788673"/>
              <a:gd name="connsiteX3631" fmla="*/ 3581264 w 5027214"/>
              <a:gd name="connsiteY3631" fmla="*/ 1764023 h 1788673"/>
              <a:gd name="connsiteX3632" fmla="*/ 3573887 w 5027214"/>
              <a:gd name="connsiteY3632" fmla="*/ 1710906 h 1788673"/>
              <a:gd name="connsiteX3633" fmla="*/ 3557235 w 5027214"/>
              <a:gd name="connsiteY3633" fmla="*/ 1723235 h 1788673"/>
              <a:gd name="connsiteX3634" fmla="*/ 3564768 w 5027214"/>
              <a:gd name="connsiteY3634" fmla="*/ 1729260 h 1788673"/>
              <a:gd name="connsiteX3635" fmla="*/ 3565313 w 5027214"/>
              <a:gd name="connsiteY3635" fmla="*/ 1781669 h 1788673"/>
              <a:gd name="connsiteX3636" fmla="*/ 3567494 w 5027214"/>
              <a:gd name="connsiteY3636" fmla="*/ 1788673 h 1788673"/>
              <a:gd name="connsiteX3637" fmla="*/ 3552318 w 5027214"/>
              <a:gd name="connsiteY3637" fmla="*/ 1788673 h 1788673"/>
              <a:gd name="connsiteX3638" fmla="*/ 3545802 w 5027214"/>
              <a:gd name="connsiteY3638" fmla="*/ 1735766 h 1788673"/>
              <a:gd name="connsiteX3639" fmla="*/ 3540018 w 5027214"/>
              <a:gd name="connsiteY3639" fmla="*/ 1735581 h 1788673"/>
              <a:gd name="connsiteX3640" fmla="*/ 3526442 w 5027214"/>
              <a:gd name="connsiteY3640" fmla="*/ 1748507 h 1788673"/>
              <a:gd name="connsiteX3641" fmla="*/ 3514268 w 5027214"/>
              <a:gd name="connsiteY3641" fmla="*/ 1771020 h 1788673"/>
              <a:gd name="connsiteX3642" fmla="*/ 3504259 w 5027214"/>
              <a:gd name="connsiteY3642" fmla="*/ 1785888 h 1788673"/>
              <a:gd name="connsiteX3643" fmla="*/ 3498210 w 5027214"/>
              <a:gd name="connsiteY3643" fmla="*/ 1788673 h 1788673"/>
              <a:gd name="connsiteX3644" fmla="*/ 3477231 w 5027214"/>
              <a:gd name="connsiteY3644" fmla="*/ 1788673 h 1788673"/>
              <a:gd name="connsiteX3645" fmla="*/ 3504923 w 5027214"/>
              <a:gd name="connsiteY3645" fmla="*/ 1755392 h 1788673"/>
              <a:gd name="connsiteX3646" fmla="*/ 3564917 w 5027214"/>
              <a:gd name="connsiteY3646" fmla="*/ 1706164 h 1788673"/>
              <a:gd name="connsiteX3647" fmla="*/ 3573915 w 5027214"/>
              <a:gd name="connsiteY3647" fmla="*/ 1691661 h 1788673"/>
              <a:gd name="connsiteX3648" fmla="*/ 3578820 w 5027214"/>
              <a:gd name="connsiteY3648" fmla="*/ 1684738 h 1788673"/>
              <a:gd name="connsiteX3649" fmla="*/ 3579054 w 5027214"/>
              <a:gd name="connsiteY3649" fmla="*/ 1689033 h 1788673"/>
              <a:gd name="connsiteX3650" fmla="*/ 3582525 w 5027214"/>
              <a:gd name="connsiteY3650" fmla="*/ 1687583 h 1788673"/>
              <a:gd name="connsiteX3651" fmla="*/ 3610680 w 5027214"/>
              <a:gd name="connsiteY3651" fmla="*/ 1636800 h 1788673"/>
              <a:gd name="connsiteX3652" fmla="*/ 3616463 w 5027214"/>
              <a:gd name="connsiteY3652" fmla="*/ 1636984 h 1788673"/>
              <a:gd name="connsiteX3653" fmla="*/ 3661444 w 5027214"/>
              <a:gd name="connsiteY3653" fmla="*/ 1531529 h 1788673"/>
              <a:gd name="connsiteX3654" fmla="*/ 3662420 w 5027214"/>
              <a:gd name="connsiteY3654" fmla="*/ 1493470 h 1788673"/>
              <a:gd name="connsiteX3655" fmla="*/ 3607243 w 5027214"/>
              <a:gd name="connsiteY3655" fmla="*/ 1558447 h 1788673"/>
              <a:gd name="connsiteX3656" fmla="*/ 3534588 w 5027214"/>
              <a:gd name="connsiteY3656" fmla="*/ 1634529 h 1788673"/>
              <a:gd name="connsiteX3657" fmla="*/ 3357887 w 5027214"/>
              <a:gd name="connsiteY3657" fmla="*/ 1741915 h 1788673"/>
              <a:gd name="connsiteX3658" fmla="*/ 3313337 w 5027214"/>
              <a:gd name="connsiteY3658" fmla="*/ 1765517 h 1788673"/>
              <a:gd name="connsiteX3659" fmla="*/ 3336492 w 5027214"/>
              <a:gd name="connsiteY3659" fmla="*/ 1754825 h 1788673"/>
              <a:gd name="connsiteX3660" fmla="*/ 3340587 w 5027214"/>
              <a:gd name="connsiteY3660" fmla="*/ 1747244 h 1788673"/>
              <a:gd name="connsiteX3661" fmla="*/ 3412206 w 5027214"/>
              <a:gd name="connsiteY3661" fmla="*/ 1711147 h 1788673"/>
              <a:gd name="connsiteX3662" fmla="*/ 3458813 w 5027214"/>
              <a:gd name="connsiteY3662" fmla="*/ 1680132 h 1788673"/>
              <a:gd name="connsiteX3663" fmla="*/ 3480160 w 5027214"/>
              <a:gd name="connsiteY3663" fmla="*/ 1665526 h 1788673"/>
              <a:gd name="connsiteX3664" fmla="*/ 3524841 w 5027214"/>
              <a:gd name="connsiteY3664" fmla="*/ 1634449 h 1788673"/>
              <a:gd name="connsiteX3665" fmla="*/ 3640789 w 5027214"/>
              <a:gd name="connsiteY3665" fmla="*/ 1514083 h 1788673"/>
              <a:gd name="connsiteX3666" fmla="*/ 3652546 w 5027214"/>
              <a:gd name="connsiteY3666" fmla="*/ 1505053 h 1788673"/>
              <a:gd name="connsiteX3667" fmla="*/ 3666124 w 5027214"/>
              <a:gd name="connsiteY3667" fmla="*/ 1427378 h 1788673"/>
              <a:gd name="connsiteX3668" fmla="*/ 3663549 w 5027214"/>
              <a:gd name="connsiteY3668" fmla="*/ 1250069 h 1788673"/>
              <a:gd name="connsiteX3669" fmla="*/ 3658062 w 5027214"/>
              <a:gd name="connsiteY3669" fmla="*/ 1240255 h 1788673"/>
              <a:gd name="connsiteX3670" fmla="*/ 3665595 w 5027214"/>
              <a:gd name="connsiteY3670" fmla="*/ 1246280 h 1788673"/>
              <a:gd name="connsiteX3671" fmla="*/ 3685506 w 5027214"/>
              <a:gd name="connsiteY3671" fmla="*/ 1147833 h 1788673"/>
              <a:gd name="connsiteX3672" fmla="*/ 3596477 w 5027214"/>
              <a:gd name="connsiteY3672" fmla="*/ 1120551 h 1788673"/>
              <a:gd name="connsiteX3673" fmla="*/ 3543789 w 5027214"/>
              <a:gd name="connsiteY3673" fmla="*/ 1161011 h 1788673"/>
              <a:gd name="connsiteX3674" fmla="*/ 3536136 w 5027214"/>
              <a:gd name="connsiteY3674" fmla="*/ 1158840 h 1788673"/>
              <a:gd name="connsiteX3675" fmla="*/ 3535898 w 5027214"/>
              <a:gd name="connsiteY3675" fmla="*/ 1166544 h 1788673"/>
              <a:gd name="connsiteX3676" fmla="*/ 3505030 w 5027214"/>
              <a:gd name="connsiteY3676" fmla="*/ 1176988 h 1788673"/>
              <a:gd name="connsiteX3677" fmla="*/ 3458185 w 5027214"/>
              <a:gd name="connsiteY3677" fmla="*/ 1215706 h 1788673"/>
              <a:gd name="connsiteX3678" fmla="*/ 3452461 w 5027214"/>
              <a:gd name="connsiteY3678" fmla="*/ 1213596 h 1788673"/>
              <a:gd name="connsiteX3679" fmla="*/ 3428948 w 5027214"/>
              <a:gd name="connsiteY3679" fmla="*/ 1235845 h 1788673"/>
              <a:gd name="connsiteX3680" fmla="*/ 3429198 w 5027214"/>
              <a:gd name="connsiteY3680" fmla="*/ 1224517 h 1788673"/>
              <a:gd name="connsiteX3681" fmla="*/ 3532113 w 5027214"/>
              <a:gd name="connsiteY3681" fmla="*/ 1160870 h 1788673"/>
              <a:gd name="connsiteX3682" fmla="*/ 3538088 w 5027214"/>
              <a:gd name="connsiteY3682" fmla="*/ 1151656 h 1788673"/>
              <a:gd name="connsiteX3683" fmla="*/ 3559363 w 5027214"/>
              <a:gd name="connsiteY3683" fmla="*/ 1142598 h 1788673"/>
              <a:gd name="connsiteX3684" fmla="*/ 3582816 w 5027214"/>
              <a:gd name="connsiteY3684" fmla="*/ 1122275 h 1788673"/>
              <a:gd name="connsiteX3685" fmla="*/ 3583825 w 5027214"/>
              <a:gd name="connsiteY3685" fmla="*/ 1121909 h 1788673"/>
              <a:gd name="connsiteX3686" fmla="*/ 3553209 w 5027214"/>
              <a:gd name="connsiteY3686" fmla="*/ 1121028 h 1788673"/>
              <a:gd name="connsiteX3687" fmla="*/ 3553446 w 5027214"/>
              <a:gd name="connsiteY3687" fmla="*/ 1113324 h 1788673"/>
              <a:gd name="connsiteX3688" fmla="*/ 3452033 w 5027214"/>
              <a:gd name="connsiteY3688" fmla="*/ 1129390 h 1788673"/>
              <a:gd name="connsiteX3689" fmla="*/ 3438707 w 5027214"/>
              <a:gd name="connsiteY3689" fmla="*/ 1130991 h 1788673"/>
              <a:gd name="connsiteX3690" fmla="*/ 3460173 w 5027214"/>
              <a:gd name="connsiteY3690" fmla="*/ 1112531 h 1788673"/>
              <a:gd name="connsiteX3691" fmla="*/ 3322669 w 5027214"/>
              <a:gd name="connsiteY3691" fmla="*/ 1114278 h 1788673"/>
              <a:gd name="connsiteX3692" fmla="*/ 3322431 w 5027214"/>
              <a:gd name="connsiteY3692" fmla="*/ 1121983 h 1788673"/>
              <a:gd name="connsiteX3693" fmla="*/ 3259852 w 5027214"/>
              <a:gd name="connsiteY3693" fmla="*/ 1173458 h 1788673"/>
              <a:gd name="connsiteX3694" fmla="*/ 3220607 w 5027214"/>
              <a:gd name="connsiteY3694" fmla="*/ 1208466 h 1788673"/>
              <a:gd name="connsiteX3695" fmla="*/ 3113418 w 5027214"/>
              <a:gd name="connsiteY3695" fmla="*/ 1285469 h 1788673"/>
              <a:gd name="connsiteX3696" fmla="*/ 3100153 w 5027214"/>
              <a:gd name="connsiteY3696" fmla="*/ 1285146 h 1788673"/>
              <a:gd name="connsiteX3697" fmla="*/ 3082781 w 5027214"/>
              <a:gd name="connsiteY3697" fmla="*/ 1296023 h 1788673"/>
              <a:gd name="connsiteX3698" fmla="*/ 3049867 w 5027214"/>
              <a:gd name="connsiteY3698" fmla="*/ 1310259 h 1788673"/>
              <a:gd name="connsiteX3699" fmla="*/ 2945748 w 5027214"/>
              <a:gd name="connsiteY3699" fmla="*/ 1347112 h 1788673"/>
              <a:gd name="connsiteX3700" fmla="*/ 2914763 w 5027214"/>
              <a:gd name="connsiteY3700" fmla="*/ 1361409 h 1788673"/>
              <a:gd name="connsiteX3701" fmla="*/ 2831397 w 5027214"/>
              <a:gd name="connsiteY3701" fmla="*/ 1402913 h 1788673"/>
              <a:gd name="connsiteX3702" fmla="*/ 2804267 w 5027214"/>
              <a:gd name="connsiteY3702" fmla="*/ 1417333 h 1788673"/>
              <a:gd name="connsiteX3703" fmla="*/ 2802089 w 5027214"/>
              <a:gd name="connsiteY3703" fmla="*/ 1428599 h 1788673"/>
              <a:gd name="connsiteX3704" fmla="*/ 2796542 w 5027214"/>
              <a:gd name="connsiteY3704" fmla="*/ 1420709 h 1788673"/>
              <a:gd name="connsiteX3705" fmla="*/ 2717793 w 5027214"/>
              <a:gd name="connsiteY3705" fmla="*/ 1509859 h 1788673"/>
              <a:gd name="connsiteX3706" fmla="*/ 2704408 w 5027214"/>
              <a:gd name="connsiteY3706" fmla="*/ 1513385 h 1788673"/>
              <a:gd name="connsiteX3707" fmla="*/ 2663641 w 5027214"/>
              <a:gd name="connsiteY3707" fmla="*/ 1607409 h 1788673"/>
              <a:gd name="connsiteX3708" fmla="*/ 2655869 w 5027214"/>
              <a:gd name="connsiteY3708" fmla="*/ 1609086 h 1788673"/>
              <a:gd name="connsiteX3709" fmla="*/ 2627335 w 5027214"/>
              <a:gd name="connsiteY3709" fmla="*/ 1678672 h 1788673"/>
              <a:gd name="connsiteX3710" fmla="*/ 2619503 w 5027214"/>
              <a:gd name="connsiteY3710" fmla="*/ 1682276 h 1788673"/>
              <a:gd name="connsiteX3711" fmla="*/ 2611423 w 5027214"/>
              <a:gd name="connsiteY3711" fmla="*/ 1697208 h 1788673"/>
              <a:gd name="connsiteX3712" fmla="*/ 2599071 w 5027214"/>
              <a:gd name="connsiteY3712" fmla="*/ 1725497 h 1788673"/>
              <a:gd name="connsiteX3713" fmla="*/ 2580604 w 5027214"/>
              <a:gd name="connsiteY3713" fmla="*/ 1778286 h 1788673"/>
              <a:gd name="connsiteX3714" fmla="*/ 2657723 w 5027214"/>
              <a:gd name="connsiteY3714" fmla="*/ 1679445 h 1788673"/>
              <a:gd name="connsiteX3715" fmla="*/ 2691243 w 5027214"/>
              <a:gd name="connsiteY3715" fmla="*/ 1642327 h 1788673"/>
              <a:gd name="connsiteX3716" fmla="*/ 2722657 w 5027214"/>
              <a:gd name="connsiteY3716" fmla="*/ 1610925 h 1788673"/>
              <a:gd name="connsiteX3717" fmla="*/ 2826609 w 5027214"/>
              <a:gd name="connsiteY3717" fmla="*/ 1507294 h 1788673"/>
              <a:gd name="connsiteX3718" fmla="*/ 2828417 w 5027214"/>
              <a:gd name="connsiteY3718" fmla="*/ 1511208 h 1788673"/>
              <a:gd name="connsiteX3719" fmla="*/ 2978906 w 5027214"/>
              <a:gd name="connsiteY3719" fmla="*/ 1382108 h 1788673"/>
              <a:gd name="connsiteX3720" fmla="*/ 2982642 w 5027214"/>
              <a:gd name="connsiteY3720" fmla="*/ 1386083 h 1788673"/>
              <a:gd name="connsiteX3721" fmla="*/ 2917897 w 5027214"/>
              <a:gd name="connsiteY3721" fmla="*/ 1445201 h 1788673"/>
              <a:gd name="connsiteX3722" fmla="*/ 2886732 w 5027214"/>
              <a:gd name="connsiteY3722" fmla="*/ 1465277 h 1788673"/>
              <a:gd name="connsiteX3723" fmla="*/ 2843803 w 5027214"/>
              <a:gd name="connsiteY3723" fmla="*/ 1502193 h 1788673"/>
              <a:gd name="connsiteX3724" fmla="*/ 2839589 w 5027214"/>
              <a:gd name="connsiteY3724" fmla="*/ 1513626 h 1788673"/>
              <a:gd name="connsiteX3725" fmla="*/ 2808294 w 5027214"/>
              <a:gd name="connsiteY3725" fmla="*/ 1541175 h 1788673"/>
              <a:gd name="connsiteX3726" fmla="*/ 2769396 w 5027214"/>
              <a:gd name="connsiteY3726" fmla="*/ 1572436 h 1788673"/>
              <a:gd name="connsiteX3727" fmla="*/ 2765173 w 5027214"/>
              <a:gd name="connsiteY3727" fmla="*/ 1587492 h 1788673"/>
              <a:gd name="connsiteX3728" fmla="*/ 2718195 w 5027214"/>
              <a:gd name="connsiteY3728" fmla="*/ 1633684 h 1788673"/>
              <a:gd name="connsiteX3729" fmla="*/ 2698895 w 5027214"/>
              <a:gd name="connsiteY3729" fmla="*/ 1644500 h 1788673"/>
              <a:gd name="connsiteX3730" fmla="*/ 2651265 w 5027214"/>
              <a:gd name="connsiteY3730" fmla="*/ 1711878 h 1788673"/>
              <a:gd name="connsiteX3731" fmla="*/ 2645540 w 5027214"/>
              <a:gd name="connsiteY3731" fmla="*/ 1709767 h 1788673"/>
              <a:gd name="connsiteX3732" fmla="*/ 2633306 w 5027214"/>
              <a:gd name="connsiteY3732" fmla="*/ 1734204 h 1788673"/>
              <a:gd name="connsiteX3733" fmla="*/ 2627581 w 5027214"/>
              <a:gd name="connsiteY3733" fmla="*/ 1732093 h 1788673"/>
              <a:gd name="connsiteX3734" fmla="*/ 2609555 w 5027214"/>
              <a:gd name="connsiteY3734" fmla="*/ 1764156 h 1788673"/>
              <a:gd name="connsiteX3735" fmla="*/ 2584290 w 5027214"/>
              <a:gd name="connsiteY3735" fmla="*/ 1784994 h 1788673"/>
              <a:gd name="connsiteX3736" fmla="*/ 2582372 w 5027214"/>
              <a:gd name="connsiteY3736" fmla="*/ 1788673 h 1788673"/>
              <a:gd name="connsiteX3737" fmla="*/ 2560701 w 5027214"/>
              <a:gd name="connsiteY3737" fmla="*/ 1788673 h 1788673"/>
              <a:gd name="connsiteX3738" fmla="*/ 2573401 w 5027214"/>
              <a:gd name="connsiteY3738" fmla="*/ 1731390 h 1788673"/>
              <a:gd name="connsiteX3739" fmla="*/ 2599567 w 5027214"/>
              <a:gd name="connsiteY3739" fmla="*/ 1682468 h 1788673"/>
              <a:gd name="connsiteX3740" fmla="*/ 2605411 w 5027214"/>
              <a:gd name="connsiteY3740" fmla="*/ 1680728 h 1788673"/>
              <a:gd name="connsiteX3741" fmla="*/ 2619703 w 5027214"/>
              <a:gd name="connsiteY3741" fmla="*/ 1648878 h 1788673"/>
              <a:gd name="connsiteX3742" fmla="*/ 2645870 w 5027214"/>
              <a:gd name="connsiteY3742" fmla="*/ 1599958 h 1788673"/>
              <a:gd name="connsiteX3743" fmla="*/ 2678497 w 5027214"/>
              <a:gd name="connsiteY3743" fmla="*/ 1522793 h 1788673"/>
              <a:gd name="connsiteX3744" fmla="*/ 2667220 w 5027214"/>
              <a:gd name="connsiteY3744" fmla="*/ 1520605 h 1788673"/>
              <a:gd name="connsiteX3745" fmla="*/ 2686400 w 5027214"/>
              <a:gd name="connsiteY3745" fmla="*/ 1513639 h 1788673"/>
              <a:gd name="connsiteX3746" fmla="*/ 2745031 w 5027214"/>
              <a:gd name="connsiteY3746" fmla="*/ 1256026 h 1788673"/>
              <a:gd name="connsiteX3747" fmla="*/ 2813846 w 5027214"/>
              <a:gd name="connsiteY3747" fmla="*/ 1042513 h 1788673"/>
              <a:gd name="connsiteX3748" fmla="*/ 2814214 w 5027214"/>
              <a:gd name="connsiteY3748" fmla="*/ 1027334 h 1788673"/>
              <a:gd name="connsiteX3749" fmla="*/ 2848175 w 5027214"/>
              <a:gd name="connsiteY3749" fmla="*/ 900554 h 1788673"/>
              <a:gd name="connsiteX3750" fmla="*/ 2858611 w 5027214"/>
              <a:gd name="connsiteY3750" fmla="*/ 868580 h 1788673"/>
              <a:gd name="connsiteX3751" fmla="*/ 2846930 w 5027214"/>
              <a:gd name="connsiteY3751" fmla="*/ 807315 h 1788673"/>
              <a:gd name="connsiteX3752" fmla="*/ 2840848 w 5027214"/>
              <a:gd name="connsiteY3752" fmla="*/ 816759 h 1788673"/>
              <a:gd name="connsiteX3753" fmla="*/ 2843264 w 5027214"/>
              <a:gd name="connsiteY3753" fmla="*/ 797790 h 1788673"/>
              <a:gd name="connsiteX3754" fmla="*/ 2813015 w 5027214"/>
              <a:gd name="connsiteY3754" fmla="*/ 781731 h 1788673"/>
              <a:gd name="connsiteX3755" fmla="*/ 2812826 w 5027214"/>
              <a:gd name="connsiteY3755" fmla="*/ 791132 h 1788673"/>
              <a:gd name="connsiteX3756" fmla="*/ 2807292 w 5027214"/>
              <a:gd name="connsiteY3756" fmla="*/ 779621 h 1788673"/>
              <a:gd name="connsiteX3757" fmla="*/ 2748822 w 5027214"/>
              <a:gd name="connsiteY3757" fmla="*/ 755146 h 1788673"/>
              <a:gd name="connsiteX3758" fmla="*/ 2739063 w 5027214"/>
              <a:gd name="connsiteY3758" fmla="*/ 758690 h 1788673"/>
              <a:gd name="connsiteX3759" fmla="*/ 2561831 w 5027214"/>
              <a:gd name="connsiteY3759" fmla="*/ 684977 h 1788673"/>
              <a:gd name="connsiteX3760" fmla="*/ 2554171 w 5027214"/>
              <a:gd name="connsiteY3760" fmla="*/ 690614 h 1788673"/>
              <a:gd name="connsiteX3761" fmla="*/ 2554049 w 5027214"/>
              <a:gd name="connsiteY3761" fmla="*/ 690279 h 1788673"/>
              <a:gd name="connsiteX3762" fmla="*/ 2536987 w 5027214"/>
              <a:gd name="connsiteY3762" fmla="*/ 687904 h 1788673"/>
              <a:gd name="connsiteX3763" fmla="*/ 2537164 w 5027214"/>
              <a:gd name="connsiteY3763" fmla="*/ 682126 h 1788673"/>
              <a:gd name="connsiteX3764" fmla="*/ 2442523 w 5027214"/>
              <a:gd name="connsiteY3764" fmla="*/ 656694 h 1788673"/>
              <a:gd name="connsiteX3765" fmla="*/ 2509782 w 5027214"/>
              <a:gd name="connsiteY3765" fmla="*/ 841558 h 1788673"/>
              <a:gd name="connsiteX3766" fmla="*/ 2523764 w 5027214"/>
              <a:gd name="connsiteY3766" fmla="*/ 822959 h 1788673"/>
              <a:gd name="connsiteX3767" fmla="*/ 2525324 w 5027214"/>
              <a:gd name="connsiteY3767" fmla="*/ 838201 h 1788673"/>
              <a:gd name="connsiteX3768" fmla="*/ 2515493 w 5027214"/>
              <a:gd name="connsiteY3768" fmla="*/ 847291 h 1788673"/>
              <a:gd name="connsiteX3769" fmla="*/ 2549261 w 5027214"/>
              <a:gd name="connsiteY3769" fmla="*/ 863596 h 1788673"/>
              <a:gd name="connsiteX3770" fmla="*/ 2636243 w 5027214"/>
              <a:gd name="connsiteY3770" fmla="*/ 894666 h 1788673"/>
              <a:gd name="connsiteX3771" fmla="*/ 2646001 w 5027214"/>
              <a:gd name="connsiteY3771" fmla="*/ 891123 h 1788673"/>
              <a:gd name="connsiteX3772" fmla="*/ 2659029 w 5027214"/>
              <a:gd name="connsiteY3772" fmla="*/ 899151 h 1788673"/>
              <a:gd name="connsiteX3773" fmla="*/ 2679400 w 5027214"/>
              <a:gd name="connsiteY3773" fmla="*/ 922606 h 1788673"/>
              <a:gd name="connsiteX3774" fmla="*/ 2670593 w 5027214"/>
              <a:gd name="connsiteY3774" fmla="*/ 964269 h 1788673"/>
              <a:gd name="connsiteX3775" fmla="*/ 2579254 w 5027214"/>
              <a:gd name="connsiteY3775" fmla="*/ 1089413 h 1788673"/>
              <a:gd name="connsiteX3776" fmla="*/ 2582871 w 5027214"/>
              <a:gd name="connsiteY3776" fmla="*/ 1097240 h 1788673"/>
              <a:gd name="connsiteX3777" fmla="*/ 2526489 w 5027214"/>
              <a:gd name="connsiteY3777" fmla="*/ 1269105 h 1788673"/>
              <a:gd name="connsiteX3778" fmla="*/ 2525761 w 5027214"/>
              <a:gd name="connsiteY3778" fmla="*/ 1360587 h 1788673"/>
              <a:gd name="connsiteX3779" fmla="*/ 2520013 w 5027214"/>
              <a:gd name="connsiteY3779" fmla="*/ 1434656 h 1788673"/>
              <a:gd name="connsiteX3780" fmla="*/ 2526340 w 5027214"/>
              <a:gd name="connsiteY3780" fmla="*/ 1478633 h 1788673"/>
              <a:gd name="connsiteX3781" fmla="*/ 2525305 w 5027214"/>
              <a:gd name="connsiteY3781" fmla="*/ 1518619 h 1788673"/>
              <a:gd name="connsiteX3782" fmla="*/ 2555311 w 5027214"/>
              <a:gd name="connsiteY3782" fmla="*/ 1607129 h 1788673"/>
              <a:gd name="connsiteX3783" fmla="*/ 2557418 w 5027214"/>
              <a:gd name="connsiteY3783" fmla="*/ 1601414 h 1788673"/>
              <a:gd name="connsiteX3784" fmla="*/ 2566748 w 5027214"/>
              <a:gd name="connsiteY3784" fmla="*/ 1614975 h 1788673"/>
              <a:gd name="connsiteX3785" fmla="*/ 2572842 w 5027214"/>
              <a:gd name="connsiteY3785" fmla="*/ 1601908 h 1788673"/>
              <a:gd name="connsiteX3786" fmla="*/ 2578387 w 5027214"/>
              <a:gd name="connsiteY3786" fmla="*/ 1609796 h 1788673"/>
              <a:gd name="connsiteX3787" fmla="*/ 2571747 w 5027214"/>
              <a:gd name="connsiteY3787" fmla="*/ 1643819 h 1788673"/>
              <a:gd name="connsiteX3788" fmla="*/ 2566023 w 5027214"/>
              <a:gd name="connsiteY3788" fmla="*/ 1641708 h 1788673"/>
              <a:gd name="connsiteX3789" fmla="*/ 2573128 w 5027214"/>
              <a:gd name="connsiteY3789" fmla="*/ 1664837 h 1788673"/>
              <a:gd name="connsiteX3790" fmla="*/ 2565154 w 5027214"/>
              <a:gd name="connsiteY3790" fmla="*/ 1748475 h 1788673"/>
              <a:gd name="connsiteX3791" fmla="*/ 2554598 w 5027214"/>
              <a:gd name="connsiteY3791" fmla="*/ 1784302 h 1788673"/>
              <a:gd name="connsiteX3792" fmla="*/ 2548212 w 5027214"/>
              <a:gd name="connsiteY3792" fmla="*/ 1786382 h 1788673"/>
              <a:gd name="connsiteX3793" fmla="*/ 2546707 w 5027214"/>
              <a:gd name="connsiteY3793" fmla="*/ 1788673 h 1788673"/>
              <a:gd name="connsiteX3794" fmla="*/ 2523309 w 5027214"/>
              <a:gd name="connsiteY3794" fmla="*/ 1788673 h 1788673"/>
              <a:gd name="connsiteX3795" fmla="*/ 2525617 w 5027214"/>
              <a:gd name="connsiteY3795" fmla="*/ 1781113 h 1788673"/>
              <a:gd name="connsiteX3796" fmla="*/ 2527067 w 5027214"/>
              <a:gd name="connsiteY3796" fmla="*/ 1727645 h 1788673"/>
              <a:gd name="connsiteX3797" fmla="*/ 2516898 w 5027214"/>
              <a:gd name="connsiteY3797" fmla="*/ 1761069 h 1788673"/>
              <a:gd name="connsiteX3798" fmla="*/ 2513137 w 5027214"/>
              <a:gd name="connsiteY3798" fmla="*/ 1788673 h 1788673"/>
              <a:gd name="connsiteX3799" fmla="*/ 2501868 w 5027214"/>
              <a:gd name="connsiteY3799" fmla="*/ 1788673 h 1788673"/>
              <a:gd name="connsiteX3800" fmla="*/ 2506560 w 5027214"/>
              <a:gd name="connsiteY3800" fmla="*/ 1781367 h 1788673"/>
              <a:gd name="connsiteX3801" fmla="*/ 2504404 w 5027214"/>
              <a:gd name="connsiteY3801" fmla="*/ 1776245 h 1788673"/>
              <a:gd name="connsiteX3802" fmla="*/ 2498107 w 5027214"/>
              <a:gd name="connsiteY3802" fmla="*/ 1788673 h 1788673"/>
              <a:gd name="connsiteX3803" fmla="*/ 2490145 w 5027214"/>
              <a:gd name="connsiteY3803" fmla="*/ 1788673 h 1788673"/>
              <a:gd name="connsiteX3804" fmla="*/ 2504775 w 5027214"/>
              <a:gd name="connsiteY3804" fmla="*/ 1761069 h 1788673"/>
              <a:gd name="connsiteX3805" fmla="*/ 2522871 w 5027214"/>
              <a:gd name="connsiteY3805" fmla="*/ 1723455 h 1788673"/>
              <a:gd name="connsiteX3806" fmla="*/ 2540187 w 5027214"/>
              <a:gd name="connsiteY3806" fmla="*/ 1649756 h 1788673"/>
              <a:gd name="connsiteX3807" fmla="*/ 2513079 w 5027214"/>
              <a:gd name="connsiteY3807" fmla="*/ 1721751 h 1788673"/>
              <a:gd name="connsiteX3808" fmla="*/ 2480217 w 5027214"/>
              <a:gd name="connsiteY3808" fmla="*/ 1788673 h 1788673"/>
              <a:gd name="connsiteX3809" fmla="*/ 2468817 w 5027214"/>
              <a:gd name="connsiteY3809" fmla="*/ 1788673 h 1788673"/>
              <a:gd name="connsiteX3810" fmla="*/ 2475177 w 5027214"/>
              <a:gd name="connsiteY3810" fmla="*/ 1777931 h 1788673"/>
              <a:gd name="connsiteX3811" fmla="*/ 2503726 w 5027214"/>
              <a:gd name="connsiteY3811" fmla="*/ 1719552 h 1788673"/>
              <a:gd name="connsiteX3812" fmla="*/ 2503957 w 5027214"/>
              <a:gd name="connsiteY3812" fmla="*/ 1719659 h 1788673"/>
              <a:gd name="connsiteX3813" fmla="*/ 2509801 w 5027214"/>
              <a:gd name="connsiteY3813" fmla="*/ 1717919 h 1788673"/>
              <a:gd name="connsiteX3814" fmla="*/ 2536275 w 5027214"/>
              <a:gd name="connsiteY3814" fmla="*/ 1655746 h 1788673"/>
              <a:gd name="connsiteX3815" fmla="*/ 2533982 w 5027214"/>
              <a:gd name="connsiteY3815" fmla="*/ 1606114 h 1788673"/>
              <a:gd name="connsiteX3816" fmla="*/ 2525473 w 5027214"/>
              <a:gd name="connsiteY3816" fmla="*/ 1638149 h 1788673"/>
              <a:gd name="connsiteX3817" fmla="*/ 2519690 w 5027214"/>
              <a:gd name="connsiteY3817" fmla="*/ 1637966 h 1788673"/>
              <a:gd name="connsiteX3818" fmla="*/ 2511180 w 5027214"/>
              <a:gd name="connsiteY3818" fmla="*/ 1670001 h 1788673"/>
              <a:gd name="connsiteX3819" fmla="*/ 2505337 w 5027214"/>
              <a:gd name="connsiteY3819" fmla="*/ 1671742 h 1788673"/>
              <a:gd name="connsiteX3820" fmla="*/ 2468675 w 5027214"/>
              <a:gd name="connsiteY3820" fmla="*/ 1754560 h 1788673"/>
              <a:gd name="connsiteX3821" fmla="*/ 2455136 w 5027214"/>
              <a:gd name="connsiteY3821" fmla="*/ 1788673 h 1788673"/>
              <a:gd name="connsiteX3822" fmla="*/ 2443512 w 5027214"/>
              <a:gd name="connsiteY3822" fmla="*/ 1788673 h 1788673"/>
              <a:gd name="connsiteX3823" fmla="*/ 2452328 w 5027214"/>
              <a:gd name="connsiteY3823" fmla="*/ 1765638 h 1788673"/>
              <a:gd name="connsiteX3824" fmla="*/ 2521619 w 5027214"/>
              <a:gd name="connsiteY3824" fmla="*/ 1605652 h 1788673"/>
              <a:gd name="connsiteX3825" fmla="*/ 2523976 w 5027214"/>
              <a:gd name="connsiteY3825" fmla="*/ 1588610 h 1788673"/>
              <a:gd name="connsiteX3826" fmla="*/ 2505901 w 5027214"/>
              <a:gd name="connsiteY3826" fmla="*/ 1550040 h 1788673"/>
              <a:gd name="connsiteX3827" fmla="*/ 2503010 w 5027214"/>
              <a:gd name="connsiteY3827" fmla="*/ 1584416 h 1788673"/>
              <a:gd name="connsiteX3828" fmla="*/ 2507163 w 5027214"/>
              <a:gd name="connsiteY3828" fmla="*/ 1574911 h 1788673"/>
              <a:gd name="connsiteX3829" fmla="*/ 2502509 w 5027214"/>
              <a:gd name="connsiteY3829" fmla="*/ 1607067 h 1788673"/>
              <a:gd name="connsiteX3830" fmla="*/ 2496785 w 5027214"/>
              <a:gd name="connsiteY3830" fmla="*/ 1604957 h 1788673"/>
              <a:gd name="connsiteX3831" fmla="*/ 2480077 w 5027214"/>
              <a:gd name="connsiteY3831" fmla="*/ 1655776 h 1788673"/>
              <a:gd name="connsiteX3832" fmla="*/ 2476530 w 5027214"/>
              <a:gd name="connsiteY3832" fmla="*/ 1642400 h 1788673"/>
              <a:gd name="connsiteX3833" fmla="*/ 2472259 w 5027214"/>
              <a:gd name="connsiteY3833" fmla="*/ 1655758 h 1788673"/>
              <a:gd name="connsiteX3834" fmla="*/ 2478042 w 5027214"/>
              <a:gd name="connsiteY3834" fmla="*/ 1655943 h 1788673"/>
              <a:gd name="connsiteX3835" fmla="*/ 2468454 w 5027214"/>
              <a:gd name="connsiteY3835" fmla="*/ 1661520 h 1788673"/>
              <a:gd name="connsiteX3836" fmla="*/ 2455910 w 5027214"/>
              <a:gd name="connsiteY3836" fmla="*/ 1699209 h 1788673"/>
              <a:gd name="connsiteX3837" fmla="*/ 2445854 w 5027214"/>
              <a:gd name="connsiteY3837" fmla="*/ 1712382 h 1788673"/>
              <a:gd name="connsiteX3838" fmla="*/ 2443498 w 5027214"/>
              <a:gd name="connsiteY3838" fmla="*/ 1729424 h 1788673"/>
              <a:gd name="connsiteX3839" fmla="*/ 2437654 w 5027214"/>
              <a:gd name="connsiteY3839" fmla="*/ 1731164 h 1788673"/>
              <a:gd name="connsiteX3840" fmla="*/ 2431085 w 5027214"/>
              <a:gd name="connsiteY3840" fmla="*/ 1759638 h 1788673"/>
              <a:gd name="connsiteX3841" fmla="*/ 2425243 w 5027214"/>
              <a:gd name="connsiteY3841" fmla="*/ 1761379 h 1788673"/>
              <a:gd name="connsiteX3842" fmla="*/ 2418361 w 5027214"/>
              <a:gd name="connsiteY3842" fmla="*/ 1778684 h 1788673"/>
              <a:gd name="connsiteX3843" fmla="*/ 2415586 w 5027214"/>
              <a:gd name="connsiteY3843" fmla="*/ 1788673 h 1788673"/>
              <a:gd name="connsiteX3844" fmla="*/ 2407042 w 5027214"/>
              <a:gd name="connsiteY3844" fmla="*/ 1788673 h 1788673"/>
              <a:gd name="connsiteX3845" fmla="*/ 2409512 w 5027214"/>
              <a:gd name="connsiteY3845" fmla="*/ 1783349 h 1788673"/>
              <a:gd name="connsiteX3846" fmla="*/ 2443712 w 5027214"/>
              <a:gd name="connsiteY3846" fmla="*/ 1712778 h 1788673"/>
              <a:gd name="connsiteX3847" fmla="*/ 2456066 w 5027214"/>
              <a:gd name="connsiteY3847" fmla="*/ 1684489 h 1788673"/>
              <a:gd name="connsiteX3848" fmla="*/ 2478328 w 5027214"/>
              <a:gd name="connsiteY3848" fmla="*/ 1633749 h 1788673"/>
              <a:gd name="connsiteX3849" fmla="*/ 2499737 w 5027214"/>
              <a:gd name="connsiteY3849" fmla="*/ 1552468 h 1788673"/>
              <a:gd name="connsiteX3850" fmla="*/ 2507687 w 5027214"/>
              <a:gd name="connsiteY3850" fmla="*/ 1545013 h 1788673"/>
              <a:gd name="connsiteX3851" fmla="*/ 2494968 w 5027214"/>
              <a:gd name="connsiteY3851" fmla="*/ 1523731 h 1788673"/>
              <a:gd name="connsiteX3852" fmla="*/ 2475488 w 5027214"/>
              <a:gd name="connsiteY3852" fmla="*/ 1605073 h 1788673"/>
              <a:gd name="connsiteX3853" fmla="*/ 2428948 w 5027214"/>
              <a:gd name="connsiteY3853" fmla="*/ 1713568 h 1788673"/>
              <a:gd name="connsiteX3854" fmla="*/ 2390126 w 5027214"/>
              <a:gd name="connsiteY3854" fmla="*/ 1788673 h 1788673"/>
              <a:gd name="connsiteX3855" fmla="*/ 2386170 w 5027214"/>
              <a:gd name="connsiteY3855" fmla="*/ 1788673 h 1788673"/>
              <a:gd name="connsiteX3856" fmla="*/ 2394153 w 5027214"/>
              <a:gd name="connsiteY3856" fmla="*/ 1780096 h 1788673"/>
              <a:gd name="connsiteX3857" fmla="*/ 2402353 w 5027214"/>
              <a:gd name="connsiteY3857" fmla="*/ 1761311 h 1788673"/>
              <a:gd name="connsiteX3858" fmla="*/ 2416463 w 5027214"/>
              <a:gd name="connsiteY3858" fmla="*/ 1731051 h 1788673"/>
              <a:gd name="connsiteX3859" fmla="*/ 2432744 w 5027214"/>
              <a:gd name="connsiteY3859" fmla="*/ 1697338 h 1788673"/>
              <a:gd name="connsiteX3860" fmla="*/ 2451795 w 5027214"/>
              <a:gd name="connsiteY3860" fmla="*/ 1633099 h 1788673"/>
              <a:gd name="connsiteX3861" fmla="*/ 2396807 w 5027214"/>
              <a:gd name="connsiteY3861" fmla="*/ 1753422 h 1788673"/>
              <a:gd name="connsiteX3862" fmla="*/ 2394997 w 5027214"/>
              <a:gd name="connsiteY3862" fmla="*/ 1749509 h 1788673"/>
              <a:gd name="connsiteX3863" fmla="*/ 2370650 w 5027214"/>
              <a:gd name="connsiteY3863" fmla="*/ 1788673 h 1788673"/>
              <a:gd name="connsiteX3864" fmla="*/ 2365962 w 5027214"/>
              <a:gd name="connsiteY3864" fmla="*/ 1788673 h 1788673"/>
              <a:gd name="connsiteX3865" fmla="*/ 2366161 w 5027214"/>
              <a:gd name="connsiteY3865" fmla="*/ 1787972 h 1788673"/>
              <a:gd name="connsiteX3866" fmla="*/ 2396313 w 5027214"/>
              <a:gd name="connsiteY3866" fmla="*/ 1731703 h 1788673"/>
              <a:gd name="connsiteX3867" fmla="*/ 2412343 w 5027214"/>
              <a:gd name="connsiteY3867" fmla="*/ 1709314 h 1788673"/>
              <a:gd name="connsiteX3868" fmla="*/ 2485144 w 5027214"/>
              <a:gd name="connsiteY3868" fmla="*/ 1488450 h 1788673"/>
              <a:gd name="connsiteX3869" fmla="*/ 2485480 w 5027214"/>
              <a:gd name="connsiteY3869" fmla="*/ 1488329 h 1788673"/>
              <a:gd name="connsiteX3870" fmla="*/ 2481578 w 5027214"/>
              <a:gd name="connsiteY3870" fmla="*/ 1486508 h 1788673"/>
              <a:gd name="connsiteX3871" fmla="*/ 2436406 w 5027214"/>
              <a:gd name="connsiteY3871" fmla="*/ 1601362 h 1788673"/>
              <a:gd name="connsiteX3872" fmla="*/ 2424540 w 5027214"/>
              <a:gd name="connsiteY3872" fmla="*/ 1610621 h 1788673"/>
              <a:gd name="connsiteX3873" fmla="*/ 2412307 w 5027214"/>
              <a:gd name="connsiteY3873" fmla="*/ 1635059 h 1788673"/>
              <a:gd name="connsiteX3874" fmla="*/ 2396019 w 5027214"/>
              <a:gd name="connsiteY3874" fmla="*/ 1676584 h 1788673"/>
              <a:gd name="connsiteX3875" fmla="*/ 2395769 w 5027214"/>
              <a:gd name="connsiteY3875" fmla="*/ 1687910 h 1788673"/>
              <a:gd name="connsiteX3876" fmla="*/ 2368686 w 5027214"/>
              <a:gd name="connsiteY3876" fmla="*/ 1743066 h 1788673"/>
              <a:gd name="connsiteX3877" fmla="*/ 2348570 w 5027214"/>
              <a:gd name="connsiteY3877" fmla="*/ 1788673 h 1788673"/>
              <a:gd name="connsiteX3878" fmla="*/ 2324751 w 5027214"/>
              <a:gd name="connsiteY3878" fmla="*/ 1788673 h 1788673"/>
              <a:gd name="connsiteX3879" fmla="*/ 2353586 w 5027214"/>
              <a:gd name="connsiteY3879" fmla="*/ 1729291 h 1788673"/>
              <a:gd name="connsiteX3880" fmla="*/ 2395064 w 5027214"/>
              <a:gd name="connsiteY3880" fmla="*/ 1618088 h 1788673"/>
              <a:gd name="connsiteX3881" fmla="*/ 2411094 w 5027214"/>
              <a:gd name="connsiteY3881" fmla="*/ 1595699 h 1788673"/>
              <a:gd name="connsiteX3882" fmla="*/ 2400063 w 5027214"/>
              <a:gd name="connsiteY3882" fmla="*/ 1646932 h 1788673"/>
              <a:gd name="connsiteX3883" fmla="*/ 2469107 w 5027214"/>
              <a:gd name="connsiteY3883" fmla="*/ 1433525 h 1788673"/>
              <a:gd name="connsiteX3884" fmla="*/ 2480563 w 5027214"/>
              <a:gd name="connsiteY3884" fmla="*/ 1429937 h 1788673"/>
              <a:gd name="connsiteX3885" fmla="*/ 2463618 w 5027214"/>
              <a:gd name="connsiteY3885" fmla="*/ 1488458 h 1788673"/>
              <a:gd name="connsiteX3886" fmla="*/ 2457832 w 5027214"/>
              <a:gd name="connsiteY3886" fmla="*/ 1488274 h 1788673"/>
              <a:gd name="connsiteX3887" fmla="*/ 2459511 w 5027214"/>
              <a:gd name="connsiteY3887" fmla="*/ 1499662 h 1788673"/>
              <a:gd name="connsiteX3888" fmla="*/ 2430381 w 5027214"/>
              <a:gd name="connsiteY3888" fmla="*/ 1588505 h 1788673"/>
              <a:gd name="connsiteX3889" fmla="*/ 2440867 w 5027214"/>
              <a:gd name="connsiteY3889" fmla="*/ 1558229 h 1788673"/>
              <a:gd name="connsiteX3890" fmla="*/ 2492797 w 5027214"/>
              <a:gd name="connsiteY3890" fmla="*/ 1405499 h 1788673"/>
              <a:gd name="connsiteX3891" fmla="*/ 2497807 w 5027214"/>
              <a:gd name="connsiteY3891" fmla="*/ 1361786 h 1788673"/>
              <a:gd name="connsiteX3892" fmla="*/ 2526833 w 5027214"/>
              <a:gd name="connsiteY3892" fmla="*/ 1139486 h 1788673"/>
              <a:gd name="connsiteX3893" fmla="*/ 2539316 w 5027214"/>
              <a:gd name="connsiteY3893" fmla="*/ 1103722 h 1788673"/>
              <a:gd name="connsiteX3894" fmla="*/ 2569291 w 5027214"/>
              <a:gd name="connsiteY3894" fmla="*/ 1053229 h 1788673"/>
              <a:gd name="connsiteX3895" fmla="*/ 2579657 w 5027214"/>
              <a:gd name="connsiteY3895" fmla="*/ 1026805 h 1788673"/>
              <a:gd name="connsiteX3896" fmla="*/ 2579525 w 5027214"/>
              <a:gd name="connsiteY3896" fmla="*/ 1034279 h 1788673"/>
              <a:gd name="connsiteX3897" fmla="*/ 2650443 w 5027214"/>
              <a:gd name="connsiteY3897" fmla="*/ 948734 h 1788673"/>
              <a:gd name="connsiteX3898" fmla="*/ 2626562 w 5027214"/>
              <a:gd name="connsiteY3898" fmla="*/ 986160 h 1788673"/>
              <a:gd name="connsiteX3899" fmla="*/ 2649419 w 5027214"/>
              <a:gd name="connsiteY3899" fmla="*/ 916161 h 1788673"/>
              <a:gd name="connsiteX3900" fmla="*/ 2634344 w 5027214"/>
              <a:gd name="connsiteY3900" fmla="*/ 911923 h 1788673"/>
              <a:gd name="connsiteX3901" fmla="*/ 2581704 w 5027214"/>
              <a:gd name="connsiteY3901" fmla="*/ 1023014 h 1788673"/>
              <a:gd name="connsiteX3902" fmla="*/ 2623065 w 5027214"/>
              <a:gd name="connsiteY3902" fmla="*/ 909734 h 1788673"/>
              <a:gd name="connsiteX3903" fmla="*/ 2604255 w 5027214"/>
              <a:gd name="connsiteY3903" fmla="*/ 901520 h 1788673"/>
              <a:gd name="connsiteX3904" fmla="*/ 2596364 w 5027214"/>
              <a:gd name="connsiteY3904" fmla="*/ 907050 h 1788673"/>
              <a:gd name="connsiteX3905" fmla="*/ 2507842 w 5027214"/>
              <a:gd name="connsiteY3905" fmla="*/ 1137050 h 1788673"/>
              <a:gd name="connsiteX3906" fmla="*/ 2516586 w 5027214"/>
              <a:gd name="connsiteY3906" fmla="*/ 1162060 h 1788673"/>
              <a:gd name="connsiteX3907" fmla="*/ 2508874 w 5027214"/>
              <a:gd name="connsiteY3907" fmla="*/ 1161813 h 1788673"/>
              <a:gd name="connsiteX3908" fmla="*/ 2494105 w 5027214"/>
              <a:gd name="connsiteY3908" fmla="*/ 1209069 h 1788673"/>
              <a:gd name="connsiteX3909" fmla="*/ 2492297 w 5027214"/>
              <a:gd name="connsiteY3909" fmla="*/ 1205158 h 1788673"/>
              <a:gd name="connsiteX3910" fmla="*/ 2440438 w 5027214"/>
              <a:gd name="connsiteY3910" fmla="*/ 1352336 h 1788673"/>
              <a:gd name="connsiteX3911" fmla="*/ 2444196 w 5027214"/>
              <a:gd name="connsiteY3911" fmla="*/ 1357090 h 1788673"/>
              <a:gd name="connsiteX3912" fmla="*/ 2444545 w 5027214"/>
              <a:gd name="connsiteY3912" fmla="*/ 1358419 h 1788673"/>
              <a:gd name="connsiteX3913" fmla="*/ 2441482 w 5027214"/>
              <a:gd name="connsiteY3913" fmla="*/ 1357291 h 1788673"/>
              <a:gd name="connsiteX3914" fmla="*/ 2441171 w 5027214"/>
              <a:gd name="connsiteY3914" fmla="*/ 1370542 h 1788673"/>
              <a:gd name="connsiteX3915" fmla="*/ 2443502 w 5027214"/>
              <a:gd name="connsiteY3915" fmla="*/ 1364198 h 1788673"/>
              <a:gd name="connsiteX3916" fmla="*/ 2445403 w 5027214"/>
              <a:gd name="connsiteY3916" fmla="*/ 1361689 h 1788673"/>
              <a:gd name="connsiteX3917" fmla="*/ 2445970 w 5027214"/>
              <a:gd name="connsiteY3917" fmla="*/ 1363848 h 1788673"/>
              <a:gd name="connsiteX3918" fmla="*/ 2433488 w 5027214"/>
              <a:gd name="connsiteY3918" fmla="*/ 1399613 h 1788673"/>
              <a:gd name="connsiteX3919" fmla="*/ 2424085 w 5027214"/>
              <a:gd name="connsiteY3919" fmla="*/ 1391599 h 1788673"/>
              <a:gd name="connsiteX3920" fmla="*/ 2417445 w 5027214"/>
              <a:gd name="connsiteY3920" fmla="*/ 1425624 h 1788673"/>
              <a:gd name="connsiteX3921" fmla="*/ 2423538 w 5027214"/>
              <a:gd name="connsiteY3921" fmla="*/ 1412555 h 1788673"/>
              <a:gd name="connsiteX3922" fmla="*/ 2411233 w 5027214"/>
              <a:gd name="connsiteY3922" fmla="*/ 1442542 h 1788673"/>
              <a:gd name="connsiteX3923" fmla="*/ 2411650 w 5027214"/>
              <a:gd name="connsiteY3923" fmla="*/ 1429060 h 1788673"/>
              <a:gd name="connsiteX3924" fmla="*/ 2405378 w 5027214"/>
              <a:gd name="connsiteY3924" fmla="*/ 1447906 h 1788673"/>
              <a:gd name="connsiteX3925" fmla="*/ 2411220 w 5027214"/>
              <a:gd name="connsiteY3925" fmla="*/ 1446164 h 1788673"/>
              <a:gd name="connsiteX3926" fmla="*/ 2372451 w 5027214"/>
              <a:gd name="connsiteY3926" fmla="*/ 1534699 h 1788673"/>
              <a:gd name="connsiteX3927" fmla="*/ 2368773 w 5027214"/>
              <a:gd name="connsiteY3927" fmla="*/ 1528798 h 1788673"/>
              <a:gd name="connsiteX3928" fmla="*/ 2370512 w 5027214"/>
              <a:gd name="connsiteY3928" fmla="*/ 1538261 h 1788673"/>
              <a:gd name="connsiteX3929" fmla="*/ 2352295 w 5027214"/>
              <a:gd name="connsiteY3929" fmla="*/ 1579724 h 1788673"/>
              <a:gd name="connsiteX3930" fmla="*/ 2301816 w 5027214"/>
              <a:gd name="connsiteY3930" fmla="*/ 1747921 h 1788673"/>
              <a:gd name="connsiteX3931" fmla="*/ 2289510 w 5027214"/>
              <a:gd name="connsiteY3931" fmla="*/ 1777907 h 1788673"/>
              <a:gd name="connsiteX3932" fmla="*/ 2284394 w 5027214"/>
              <a:gd name="connsiteY3932" fmla="*/ 1788673 h 1788673"/>
              <a:gd name="connsiteX3933" fmla="*/ 2271580 w 5027214"/>
              <a:gd name="connsiteY3933" fmla="*/ 1788673 h 1788673"/>
              <a:gd name="connsiteX3934" fmla="*/ 2272198 w 5027214"/>
              <a:gd name="connsiteY3934" fmla="*/ 1786859 h 1788673"/>
              <a:gd name="connsiteX3935" fmla="*/ 2298317 w 5027214"/>
              <a:gd name="connsiteY3935" fmla="*/ 1736243 h 1788673"/>
              <a:gd name="connsiteX3936" fmla="*/ 2319048 w 5027214"/>
              <a:gd name="connsiteY3936" fmla="*/ 1683392 h 1788673"/>
              <a:gd name="connsiteX3937" fmla="*/ 2359650 w 5027214"/>
              <a:gd name="connsiteY3937" fmla="*/ 1522590 h 1788673"/>
              <a:gd name="connsiteX3938" fmla="*/ 2378286 w 5027214"/>
              <a:gd name="connsiteY3938" fmla="*/ 1471833 h 1788673"/>
              <a:gd name="connsiteX3939" fmla="*/ 2379666 w 5027214"/>
              <a:gd name="connsiteY3939" fmla="*/ 1492850 h 1788673"/>
              <a:gd name="connsiteX3940" fmla="*/ 2503661 w 5027214"/>
              <a:gd name="connsiteY3940" fmla="*/ 1149613 h 1788673"/>
              <a:gd name="connsiteX3941" fmla="*/ 2513300 w 5027214"/>
              <a:gd name="connsiteY3941" fmla="*/ 1149922 h 1788673"/>
              <a:gd name="connsiteX3942" fmla="*/ 2505886 w 5027214"/>
              <a:gd name="connsiteY3942" fmla="*/ 1140046 h 1788673"/>
              <a:gd name="connsiteX3943" fmla="*/ 2479958 w 5027214"/>
              <a:gd name="connsiteY3943" fmla="*/ 1181261 h 1788673"/>
              <a:gd name="connsiteX3944" fmla="*/ 2586828 w 5027214"/>
              <a:gd name="connsiteY3944" fmla="*/ 902324 h 1788673"/>
              <a:gd name="connsiteX3945" fmla="*/ 2594659 w 5027214"/>
              <a:gd name="connsiteY3945" fmla="*/ 898719 h 1788673"/>
              <a:gd name="connsiteX3946" fmla="*/ 2583440 w 5027214"/>
              <a:gd name="connsiteY3946" fmla="*/ 894605 h 1788673"/>
              <a:gd name="connsiteX3947" fmla="*/ 2577360 w 5027214"/>
              <a:gd name="connsiteY3947" fmla="*/ 904049 h 1788673"/>
              <a:gd name="connsiteX3948" fmla="*/ 2577716 w 5027214"/>
              <a:gd name="connsiteY3948" fmla="*/ 892493 h 1788673"/>
              <a:gd name="connsiteX3949" fmla="*/ 2558785 w 5027214"/>
              <a:gd name="connsiteY3949" fmla="*/ 888131 h 1788673"/>
              <a:gd name="connsiteX3950" fmla="*/ 2554322 w 5027214"/>
              <a:gd name="connsiteY3950" fmla="*/ 910890 h 1788673"/>
              <a:gd name="connsiteX3951" fmla="*/ 2522288 w 5027214"/>
              <a:gd name="connsiteY3951" fmla="*/ 1037731 h 1788673"/>
              <a:gd name="connsiteX3952" fmla="*/ 2516624 w 5027214"/>
              <a:gd name="connsiteY3952" fmla="*/ 1033694 h 1788673"/>
              <a:gd name="connsiteX3953" fmla="*/ 2505889 w 5027214"/>
              <a:gd name="connsiteY3953" fmla="*/ 1075298 h 1788673"/>
              <a:gd name="connsiteX3954" fmla="*/ 2496250 w 5027214"/>
              <a:gd name="connsiteY3954" fmla="*/ 1074989 h 1788673"/>
              <a:gd name="connsiteX3955" fmla="*/ 2481720 w 5027214"/>
              <a:gd name="connsiteY3955" fmla="*/ 1114544 h 1788673"/>
              <a:gd name="connsiteX3956" fmla="*/ 2527677 w 5027214"/>
              <a:gd name="connsiteY3956" fmla="*/ 971029 h 1788673"/>
              <a:gd name="connsiteX3957" fmla="*/ 2533461 w 5027214"/>
              <a:gd name="connsiteY3957" fmla="*/ 971213 h 1788673"/>
              <a:gd name="connsiteX3958" fmla="*/ 2545468 w 5027214"/>
              <a:gd name="connsiteY3958" fmla="*/ 881921 h 1788673"/>
              <a:gd name="connsiteX3959" fmla="*/ 2517077 w 5027214"/>
              <a:gd name="connsiteY3959" fmla="*/ 871473 h 1788673"/>
              <a:gd name="connsiteX3960" fmla="*/ 2517254 w 5027214"/>
              <a:gd name="connsiteY3960" fmla="*/ 865695 h 1788673"/>
              <a:gd name="connsiteX3961" fmla="*/ 2492600 w 5027214"/>
              <a:gd name="connsiteY3961" fmla="*/ 859222 h 1788673"/>
              <a:gd name="connsiteX3962" fmla="*/ 2439270 w 5027214"/>
              <a:gd name="connsiteY3962" fmla="*/ 714623 h 1788673"/>
              <a:gd name="connsiteX3963" fmla="*/ 2432334 w 5027214"/>
              <a:gd name="connsiteY3963" fmla="*/ 693528 h 1788673"/>
              <a:gd name="connsiteX3964" fmla="*/ 2428301 w 5027214"/>
              <a:gd name="connsiteY3964" fmla="*/ 699182 h 1788673"/>
              <a:gd name="connsiteX3965" fmla="*/ 2428848 w 5027214"/>
              <a:gd name="connsiteY3965" fmla="*/ 678226 h 1788673"/>
              <a:gd name="connsiteX3966" fmla="*/ 2404419 w 5027214"/>
              <a:gd name="connsiteY3966" fmla="*/ 736607 h 1788673"/>
              <a:gd name="connsiteX3967" fmla="*/ 2424195 w 5027214"/>
              <a:gd name="connsiteY3967" fmla="*/ 710384 h 1788673"/>
              <a:gd name="connsiteX3968" fmla="*/ 2407011 w 5027214"/>
              <a:gd name="connsiteY3968" fmla="*/ 776609 h 1788673"/>
              <a:gd name="connsiteX3969" fmla="*/ 2412496 w 5027214"/>
              <a:gd name="connsiteY3969" fmla="*/ 786425 h 1788673"/>
              <a:gd name="connsiteX3970" fmla="*/ 2386507 w 5027214"/>
              <a:gd name="connsiteY3970" fmla="*/ 894315 h 1788673"/>
              <a:gd name="connsiteX3971" fmla="*/ 2382710 w 5027214"/>
              <a:gd name="connsiteY3971" fmla="*/ 892267 h 1788673"/>
              <a:gd name="connsiteX3972" fmla="*/ 2334590 w 5027214"/>
              <a:gd name="connsiteY3972" fmla="*/ 978673 h 1788673"/>
              <a:gd name="connsiteX3973" fmla="*/ 2298474 w 5027214"/>
              <a:gd name="connsiteY3973" fmla="*/ 1040537 h 1788673"/>
              <a:gd name="connsiteX3974" fmla="*/ 2220618 w 5027214"/>
              <a:gd name="connsiteY3974" fmla="*/ 1169734 h 1788673"/>
              <a:gd name="connsiteX3975" fmla="*/ 2149463 w 5027214"/>
              <a:gd name="connsiteY3975" fmla="*/ 1262983 h 1788673"/>
              <a:gd name="connsiteX3976" fmla="*/ 2121548 w 5027214"/>
              <a:gd name="connsiteY3976" fmla="*/ 1306063 h 1788673"/>
              <a:gd name="connsiteX3977" fmla="*/ 2123119 w 5027214"/>
              <a:gd name="connsiteY3977" fmla="*/ 1317681 h 1788673"/>
              <a:gd name="connsiteX3978" fmla="*/ 2082659 w 5027214"/>
              <a:gd name="connsiteY3978" fmla="*/ 1398450 h 1788673"/>
              <a:gd name="connsiteX3979" fmla="*/ 2059561 w 5027214"/>
              <a:gd name="connsiteY3979" fmla="*/ 1471965 h 1788673"/>
              <a:gd name="connsiteX3980" fmla="*/ 2053110 w 5027214"/>
              <a:gd name="connsiteY3980" fmla="*/ 1496589 h 1788673"/>
              <a:gd name="connsiteX3981" fmla="*/ 2038152 w 5027214"/>
              <a:gd name="connsiteY3981" fmla="*/ 1553246 h 1788673"/>
              <a:gd name="connsiteX3982" fmla="*/ 2030260 w 5027214"/>
              <a:gd name="connsiteY3982" fmla="*/ 1558777 h 1788673"/>
              <a:gd name="connsiteX3983" fmla="*/ 2033796 w 5027214"/>
              <a:gd name="connsiteY3983" fmla="*/ 1559587 h 1788673"/>
              <a:gd name="connsiteX3984" fmla="*/ 2030461 w 5027214"/>
              <a:gd name="connsiteY3984" fmla="*/ 1679439 h 1788673"/>
              <a:gd name="connsiteX3985" fmla="*/ 2069354 w 5027214"/>
              <a:gd name="connsiteY3985" fmla="*/ 1783173 h 1788673"/>
              <a:gd name="connsiteX3986" fmla="*/ 2070045 w 5027214"/>
              <a:gd name="connsiteY3986" fmla="*/ 1788673 h 1788673"/>
              <a:gd name="connsiteX3987" fmla="*/ 2044485 w 5027214"/>
              <a:gd name="connsiteY3987" fmla="*/ 1788673 h 1788673"/>
              <a:gd name="connsiteX3988" fmla="*/ 2038180 w 5027214"/>
              <a:gd name="connsiteY3988" fmla="*/ 1756997 h 1788673"/>
              <a:gd name="connsiteX3989" fmla="*/ 2029068 w 5027214"/>
              <a:gd name="connsiteY3989" fmla="*/ 1747165 h 1788673"/>
              <a:gd name="connsiteX3990" fmla="*/ 2018635 w 5027214"/>
              <a:gd name="connsiteY3990" fmla="*/ 1714392 h 1788673"/>
              <a:gd name="connsiteX3991" fmla="*/ 2009233 w 5027214"/>
              <a:gd name="connsiteY3991" fmla="*/ 1706380 h 1788673"/>
              <a:gd name="connsiteX3992" fmla="*/ 2021552 w 5027214"/>
              <a:gd name="connsiteY3992" fmla="*/ 1539087 h 1788673"/>
              <a:gd name="connsiteX3993" fmla="*/ 2031679 w 5027214"/>
              <a:gd name="connsiteY3993" fmla="*/ 1520365 h 1788673"/>
              <a:gd name="connsiteX3994" fmla="*/ 2054478 w 5027214"/>
              <a:gd name="connsiteY3994" fmla="*/ 1452293 h 1788673"/>
              <a:gd name="connsiteX3995" fmla="*/ 2061047 w 5027214"/>
              <a:gd name="connsiteY3995" fmla="*/ 1423817 h 1788673"/>
              <a:gd name="connsiteX3996" fmla="*/ 2077876 w 5027214"/>
              <a:gd name="connsiteY3996" fmla="*/ 1369147 h 1788673"/>
              <a:gd name="connsiteX3997" fmla="*/ 2225308 w 5027214"/>
              <a:gd name="connsiteY3997" fmla="*/ 1142895 h 1788673"/>
              <a:gd name="connsiteX3998" fmla="*/ 2238290 w 5027214"/>
              <a:gd name="connsiteY3998" fmla="*/ 1015542 h 1788673"/>
              <a:gd name="connsiteX3999" fmla="*/ 2221362 w 5027214"/>
              <a:gd name="connsiteY3999" fmla="*/ 872009 h 1788673"/>
              <a:gd name="connsiteX4000" fmla="*/ 2213650 w 5027214"/>
              <a:gd name="connsiteY4000" fmla="*/ 871763 h 1788673"/>
              <a:gd name="connsiteX4001" fmla="*/ 2210049 w 5027214"/>
              <a:gd name="connsiteY4001" fmla="*/ 795565 h 1788673"/>
              <a:gd name="connsiteX4002" fmla="*/ 2124642 w 5027214"/>
              <a:gd name="connsiteY4002" fmla="*/ 642427 h 1788673"/>
              <a:gd name="connsiteX4003" fmla="*/ 2043340 w 5027214"/>
              <a:gd name="connsiteY4003" fmla="*/ 478088 h 1788673"/>
              <a:gd name="connsiteX4004" fmla="*/ 2073287 w 5027214"/>
              <a:gd name="connsiteY4004" fmla="*/ 568523 h 1788673"/>
              <a:gd name="connsiteX4005" fmla="*/ 2109312 w 5027214"/>
              <a:gd name="connsiteY4005" fmla="*/ 714263 h 1788673"/>
              <a:gd name="connsiteX4006" fmla="*/ 2124673 w 5027214"/>
              <a:gd name="connsiteY4006" fmla="*/ 781430 h 1788673"/>
              <a:gd name="connsiteX4007" fmla="*/ 2108884 w 5027214"/>
              <a:gd name="connsiteY4007" fmla="*/ 731367 h 1788673"/>
              <a:gd name="connsiteX4008" fmla="*/ 2098451 w 5027214"/>
              <a:gd name="connsiteY4008" fmla="*/ 698592 h 1788673"/>
              <a:gd name="connsiteX4009" fmla="*/ 2097663 w 5027214"/>
              <a:gd name="connsiteY4009" fmla="*/ 791999 h 1788673"/>
              <a:gd name="connsiteX4010" fmla="*/ 2073082 w 5027214"/>
              <a:gd name="connsiteY4010" fmla="*/ 646294 h 1788673"/>
              <a:gd name="connsiteX4011" fmla="*/ 2068142 w 5027214"/>
              <a:gd name="connsiteY4011" fmla="*/ 615523 h 1788673"/>
              <a:gd name="connsiteX4012" fmla="*/ 2034089 w 5027214"/>
              <a:gd name="connsiteY4012" fmla="*/ 536290 h 1788673"/>
              <a:gd name="connsiteX4013" fmla="*/ 2024689 w 5027214"/>
              <a:gd name="connsiteY4013" fmla="*/ 528277 h 1788673"/>
              <a:gd name="connsiteX4014" fmla="*/ 2061796 w 5027214"/>
              <a:gd name="connsiteY4014" fmla="*/ 704665 h 1788673"/>
              <a:gd name="connsiteX4015" fmla="*/ 2057334 w 5027214"/>
              <a:gd name="connsiteY4015" fmla="*/ 727424 h 1788673"/>
              <a:gd name="connsiteX4016" fmla="*/ 2085175 w 5027214"/>
              <a:gd name="connsiteY4016" fmla="*/ 823576 h 1788673"/>
              <a:gd name="connsiteX4017" fmla="*/ 2090352 w 5027214"/>
              <a:gd name="connsiteY4017" fmla="*/ 846642 h 1788673"/>
              <a:gd name="connsiteX4018" fmla="*/ 2076312 w 5027214"/>
              <a:gd name="connsiteY4018" fmla="*/ 802417 h 1788673"/>
              <a:gd name="connsiteX4019" fmla="*/ 2074562 w 5027214"/>
              <a:gd name="connsiteY4019" fmla="*/ 796577 h 1788673"/>
              <a:gd name="connsiteX4020" fmla="*/ 2067021 w 5027214"/>
              <a:gd name="connsiteY4020" fmla="*/ 1276730 h 1788673"/>
              <a:gd name="connsiteX4021" fmla="*/ 2060998 w 5027214"/>
              <a:gd name="connsiteY4021" fmla="*/ 1284248 h 1788673"/>
              <a:gd name="connsiteX4022" fmla="*/ 2074917 w 5027214"/>
              <a:gd name="connsiteY4022" fmla="*/ 918707 h 1788673"/>
              <a:gd name="connsiteX4023" fmla="*/ 2055049 w 5027214"/>
              <a:gd name="connsiteY4023" fmla="*/ 738918 h 1788673"/>
              <a:gd name="connsiteX4024" fmla="*/ 2047515 w 5027214"/>
              <a:gd name="connsiteY4024" fmla="*/ 732893 h 1788673"/>
              <a:gd name="connsiteX4025" fmla="*/ 2049633 w 5027214"/>
              <a:gd name="connsiteY4025" fmla="*/ 723553 h 1788673"/>
              <a:gd name="connsiteX4026" fmla="*/ 2040581 w 5027214"/>
              <a:gd name="connsiteY4026" fmla="*/ 711796 h 1788673"/>
              <a:gd name="connsiteX4027" fmla="*/ 2033725 w 5027214"/>
              <a:gd name="connsiteY4027" fmla="*/ 677342 h 1788673"/>
              <a:gd name="connsiteX4028" fmla="*/ 1979855 w 5027214"/>
              <a:gd name="connsiteY4028" fmla="*/ 541699 h 1788673"/>
              <a:gd name="connsiteX4029" fmla="*/ 1972498 w 5027214"/>
              <a:gd name="connsiteY4029" fmla="*/ 546085 h 1788673"/>
              <a:gd name="connsiteX4030" fmla="*/ 1959125 w 5027214"/>
              <a:gd name="connsiteY4030" fmla="*/ 477053 h 1788673"/>
              <a:gd name="connsiteX4031" fmla="*/ 1873851 w 5027214"/>
              <a:gd name="connsiteY4031" fmla="*/ 251692 h 1788673"/>
              <a:gd name="connsiteX4032" fmla="*/ 1881445 w 5027214"/>
              <a:gd name="connsiteY4032" fmla="*/ 255790 h 1788673"/>
              <a:gd name="connsiteX4033" fmla="*/ 1864695 w 5027214"/>
              <a:gd name="connsiteY4033" fmla="*/ 234165 h 1788673"/>
              <a:gd name="connsiteX4034" fmla="*/ 1844191 w 5027214"/>
              <a:gd name="connsiteY4034" fmla="*/ 224185 h 1788673"/>
              <a:gd name="connsiteX4035" fmla="*/ 1784340 w 5027214"/>
              <a:gd name="connsiteY4035" fmla="*/ 178695 h 1788673"/>
              <a:gd name="connsiteX4036" fmla="*/ 1718574 w 5027214"/>
              <a:gd name="connsiteY4036" fmla="*/ 140490 h 1788673"/>
              <a:gd name="connsiteX4037" fmla="*/ 1789395 w 5027214"/>
              <a:gd name="connsiteY4037" fmla="*/ 270360 h 1788673"/>
              <a:gd name="connsiteX4038" fmla="*/ 1798567 w 5027214"/>
              <a:gd name="connsiteY4038" fmla="*/ 278265 h 1788673"/>
              <a:gd name="connsiteX4039" fmla="*/ 1872560 w 5027214"/>
              <a:gd name="connsiteY4039" fmla="*/ 501435 h 1788673"/>
              <a:gd name="connsiteX4040" fmla="*/ 1898890 w 5027214"/>
              <a:gd name="connsiteY4040" fmla="*/ 584046 h 1788673"/>
              <a:gd name="connsiteX4041" fmla="*/ 1936736 w 5027214"/>
              <a:gd name="connsiteY4041" fmla="*/ 730076 h 1788673"/>
              <a:gd name="connsiteX4042" fmla="*/ 1960841 w 5027214"/>
              <a:gd name="connsiteY4042" fmla="*/ 822254 h 1788673"/>
              <a:gd name="connsiteX4043" fmla="*/ 1980840 w 5027214"/>
              <a:gd name="connsiteY4043" fmla="*/ 925634 h 1788673"/>
              <a:gd name="connsiteX4044" fmla="*/ 2001445 w 5027214"/>
              <a:gd name="connsiteY4044" fmla="*/ 1006132 h 1788673"/>
              <a:gd name="connsiteX4045" fmla="*/ 1997221 w 5027214"/>
              <a:gd name="connsiteY4045" fmla="*/ 1021186 h 1788673"/>
              <a:gd name="connsiteX4046" fmla="*/ 1999029 w 5027214"/>
              <a:gd name="connsiteY4046" fmla="*/ 1025100 h 1788673"/>
              <a:gd name="connsiteX4047" fmla="*/ 2004992 w 5027214"/>
              <a:gd name="connsiteY4047" fmla="*/ 1019507 h 1788673"/>
              <a:gd name="connsiteX4048" fmla="*/ 2012878 w 5027214"/>
              <a:gd name="connsiteY4048" fmla="*/ 1078724 h 1788673"/>
              <a:gd name="connsiteX4049" fmla="*/ 2004989 w 5027214"/>
              <a:gd name="connsiteY4049" fmla="*/ 1084255 h 1788673"/>
              <a:gd name="connsiteX4050" fmla="*/ 1994983 w 5027214"/>
              <a:gd name="connsiteY4050" fmla="*/ 1034376 h 1788673"/>
              <a:gd name="connsiteX4051" fmla="*/ 1899238 w 5027214"/>
              <a:gd name="connsiteY4051" fmla="*/ 766734 h 1788673"/>
              <a:gd name="connsiteX4052" fmla="*/ 1940144 w 5027214"/>
              <a:gd name="connsiteY4052" fmla="*/ 945171 h 1788673"/>
              <a:gd name="connsiteX4053" fmla="*/ 1939286 w 5027214"/>
              <a:gd name="connsiteY4053" fmla="*/ 979379 h 1788673"/>
              <a:gd name="connsiteX4054" fmla="*/ 1939654 w 5027214"/>
              <a:gd name="connsiteY4054" fmla="*/ 964200 h 1788673"/>
              <a:gd name="connsiteX4055" fmla="*/ 1932181 w 5027214"/>
              <a:gd name="connsiteY4055" fmla="*/ 956250 h 1788673"/>
              <a:gd name="connsiteX4056" fmla="*/ 1910730 w 5027214"/>
              <a:gd name="connsiteY4056" fmla="*/ 837402 h 1788673"/>
              <a:gd name="connsiteX4057" fmla="*/ 1901459 w 5027214"/>
              <a:gd name="connsiteY4057" fmla="*/ 821914 h 1788673"/>
              <a:gd name="connsiteX4058" fmla="*/ 1847896 w 5027214"/>
              <a:gd name="connsiteY4058" fmla="*/ 620271 h 1788673"/>
              <a:gd name="connsiteX4059" fmla="*/ 1809204 w 5027214"/>
              <a:gd name="connsiteY4059" fmla="*/ 504825 h 1788673"/>
              <a:gd name="connsiteX4060" fmla="*/ 1770223 w 5027214"/>
              <a:gd name="connsiteY4060" fmla="*/ 391199 h 1788673"/>
              <a:gd name="connsiteX4061" fmla="*/ 1793844 w 5027214"/>
              <a:gd name="connsiteY4061" fmla="*/ 437658 h 1788673"/>
              <a:gd name="connsiteX4062" fmla="*/ 1766193 w 5027214"/>
              <a:gd name="connsiteY4062" fmla="*/ 332106 h 1788673"/>
              <a:gd name="connsiteX4063" fmla="*/ 1862554 w 5027214"/>
              <a:gd name="connsiteY4063" fmla="*/ 637992 h 1788673"/>
              <a:gd name="connsiteX4064" fmla="*/ 1868279 w 5027214"/>
              <a:gd name="connsiteY4064" fmla="*/ 640103 h 1788673"/>
              <a:gd name="connsiteX4065" fmla="*/ 1901713 w 5027214"/>
              <a:gd name="connsiteY4065" fmla="*/ 745840 h 1788673"/>
              <a:gd name="connsiteX4066" fmla="*/ 1921358 w 5027214"/>
              <a:gd name="connsiteY4066" fmla="*/ 796027 h 1788673"/>
              <a:gd name="connsiteX4067" fmla="*/ 1945950 w 5027214"/>
              <a:gd name="connsiteY4067" fmla="*/ 869175 h 1788673"/>
              <a:gd name="connsiteX4068" fmla="*/ 1990127 w 5027214"/>
              <a:gd name="connsiteY4068" fmla="*/ 994436 h 1788673"/>
              <a:gd name="connsiteX4069" fmla="*/ 1808279 w 5027214"/>
              <a:gd name="connsiteY4069" fmla="*/ 325776 h 1788673"/>
              <a:gd name="connsiteX4070" fmla="*/ 1803220 w 5027214"/>
              <a:gd name="connsiteY4070" fmla="*/ 298856 h 1788673"/>
              <a:gd name="connsiteX4071" fmla="*/ 1795509 w 5027214"/>
              <a:gd name="connsiteY4071" fmla="*/ 298609 h 1788673"/>
              <a:gd name="connsiteX4072" fmla="*/ 1710163 w 5027214"/>
              <a:gd name="connsiteY4072" fmla="*/ 143546 h 1788673"/>
              <a:gd name="connsiteX4073" fmla="*/ 1699329 w 5027214"/>
              <a:gd name="connsiteY4073" fmla="*/ 139573 h 1788673"/>
              <a:gd name="connsiteX4074" fmla="*/ 1699076 w 5027214"/>
              <a:gd name="connsiteY4074" fmla="*/ 138803 h 1788673"/>
              <a:gd name="connsiteX4075" fmla="*/ 1700394 w 5027214"/>
              <a:gd name="connsiteY4075" fmla="*/ 132572 h 1788673"/>
              <a:gd name="connsiteX4076" fmla="*/ 1695444 w 5027214"/>
              <a:gd name="connsiteY4076" fmla="*/ 127753 h 1788673"/>
              <a:gd name="connsiteX4077" fmla="*/ 1699076 w 5027214"/>
              <a:gd name="connsiteY4077" fmla="*/ 138803 h 1788673"/>
              <a:gd name="connsiteX4078" fmla="*/ 1698943 w 5027214"/>
              <a:gd name="connsiteY4078" fmla="*/ 139432 h 1788673"/>
              <a:gd name="connsiteX4079" fmla="*/ 1699329 w 5027214"/>
              <a:gd name="connsiteY4079" fmla="*/ 139573 h 1788673"/>
              <a:gd name="connsiteX4080" fmla="*/ 1704097 w 5027214"/>
              <a:gd name="connsiteY4080" fmla="*/ 154079 h 1788673"/>
              <a:gd name="connsiteX4081" fmla="*/ 1717195 w 5027214"/>
              <a:gd name="connsiteY4081" fmla="*/ 172223 h 1788673"/>
              <a:gd name="connsiteX4082" fmla="*/ 1810299 w 5027214"/>
              <a:gd name="connsiteY4082" fmla="*/ 393977 h 1788673"/>
              <a:gd name="connsiteX4083" fmla="*/ 1827778 w 5027214"/>
              <a:gd name="connsiteY4083" fmla="*/ 451807 h 1788673"/>
              <a:gd name="connsiteX4084" fmla="*/ 1729189 w 5027214"/>
              <a:gd name="connsiteY4084" fmla="*/ 220238 h 1788673"/>
              <a:gd name="connsiteX4085" fmla="*/ 1725701 w 5027214"/>
              <a:gd name="connsiteY4085" fmla="*/ 204935 h 1788673"/>
              <a:gd name="connsiteX4086" fmla="*/ 1719976 w 5027214"/>
              <a:gd name="connsiteY4086" fmla="*/ 202824 h 1788673"/>
              <a:gd name="connsiteX4087" fmla="*/ 1685567 w 5027214"/>
              <a:gd name="connsiteY4087" fmla="*/ 135146 h 1788673"/>
              <a:gd name="connsiteX4088" fmla="*/ 1672599 w 5027214"/>
              <a:gd name="connsiteY4088" fmla="*/ 125192 h 1788673"/>
              <a:gd name="connsiteX4089" fmla="*/ 1685983 w 5027214"/>
              <a:gd name="connsiteY4089" fmla="*/ 121666 h 1788673"/>
              <a:gd name="connsiteX4090" fmla="*/ 1566519 w 5027214"/>
              <a:gd name="connsiteY4090" fmla="*/ 22978 h 1788673"/>
              <a:gd name="connsiteX4091" fmla="*/ 1545780 w 5027214"/>
              <a:gd name="connsiteY4091" fmla="*/ 14702 h 1788673"/>
              <a:gd name="connsiteX4092" fmla="*/ 1452288 w 5027214"/>
              <a:gd name="connsiteY4092" fmla="*/ 10181 h 1788673"/>
              <a:gd name="connsiteX4093" fmla="*/ 1450171 w 5027214"/>
              <a:gd name="connsiteY4093" fmla="*/ 19518 h 1788673"/>
              <a:gd name="connsiteX4094" fmla="*/ 1428774 w 5027214"/>
              <a:gd name="connsiteY4094" fmla="*/ 12053 h 1788673"/>
              <a:gd name="connsiteX4095" fmla="*/ 1427384 w 5027214"/>
              <a:gd name="connsiteY4095" fmla="*/ 15033 h 1788673"/>
              <a:gd name="connsiteX4096" fmla="*/ 1414119 w 5027214"/>
              <a:gd name="connsiteY4096" fmla="*/ 14708 h 1788673"/>
              <a:gd name="connsiteX4097" fmla="*/ 1371498 w 5027214"/>
              <a:gd name="connsiteY4097" fmla="*/ 38372 h 1788673"/>
              <a:gd name="connsiteX4098" fmla="*/ 1369688 w 5027214"/>
              <a:gd name="connsiteY4098" fmla="*/ 34458 h 1788673"/>
              <a:gd name="connsiteX4099" fmla="*/ 1338274 w 5027214"/>
              <a:gd name="connsiteY4099" fmla="*/ 65860 h 1788673"/>
              <a:gd name="connsiteX4100" fmla="*/ 1314939 w 5027214"/>
              <a:gd name="connsiteY4100" fmla="*/ 82330 h 1788673"/>
              <a:gd name="connsiteX4101" fmla="*/ 1280217 w 5027214"/>
              <a:gd name="connsiteY4101" fmla="*/ 92653 h 1788673"/>
              <a:gd name="connsiteX4102" fmla="*/ 1257001 w 5027214"/>
              <a:gd name="connsiteY4102" fmla="*/ 105271 h 1788673"/>
              <a:gd name="connsiteX4103" fmla="*/ 1205443 w 5027214"/>
              <a:gd name="connsiteY4103" fmla="*/ 178074 h 1788673"/>
              <a:gd name="connsiteX4104" fmla="*/ 1241174 w 5027214"/>
              <a:gd name="connsiteY4104" fmla="*/ 268695 h 1788673"/>
              <a:gd name="connsiteX4105" fmla="*/ 1241900 w 5027214"/>
              <a:gd name="connsiteY4105" fmla="*/ 241963 h 1788673"/>
              <a:gd name="connsiteX4106" fmla="*/ 1247494 w 5027214"/>
              <a:gd name="connsiteY4106" fmla="*/ 251547 h 1788673"/>
              <a:gd name="connsiteX4107" fmla="*/ 1284018 w 5027214"/>
              <a:gd name="connsiteY4107" fmla="*/ 374636 h 1788673"/>
              <a:gd name="connsiteX4108" fmla="*/ 1313074 w 5027214"/>
              <a:gd name="connsiteY4108" fmla="*/ 425024 h 1788673"/>
              <a:gd name="connsiteX4109" fmla="*/ 1321797 w 5027214"/>
              <a:gd name="connsiteY4109" fmla="*/ 461466 h 1788673"/>
              <a:gd name="connsiteX4110" fmla="*/ 1307329 w 5027214"/>
              <a:gd name="connsiteY4110" fmla="*/ 434347 h 1788673"/>
              <a:gd name="connsiteX4111" fmla="*/ 1393260 w 5027214"/>
              <a:gd name="connsiteY4111" fmla="*/ 642711 h 1788673"/>
              <a:gd name="connsiteX4112" fmla="*/ 1398087 w 5027214"/>
              <a:gd name="connsiteY4112" fmla="*/ 669521 h 1788673"/>
              <a:gd name="connsiteX4113" fmla="*/ 1302806 w 5027214"/>
              <a:gd name="connsiteY4113" fmla="*/ 459030 h 1788673"/>
              <a:gd name="connsiteX4114" fmla="*/ 1280321 w 5027214"/>
              <a:gd name="connsiteY4114" fmla="*/ 380167 h 1788673"/>
              <a:gd name="connsiteX4115" fmla="*/ 1272669 w 5027214"/>
              <a:gd name="connsiteY4115" fmla="*/ 377994 h 1788673"/>
              <a:gd name="connsiteX4116" fmla="*/ 1237365 w 5027214"/>
              <a:gd name="connsiteY4116" fmla="*/ 270270 h 1788673"/>
              <a:gd name="connsiteX4117" fmla="*/ 1190595 w 5027214"/>
              <a:gd name="connsiteY4117" fmla="*/ 169755 h 1788673"/>
              <a:gd name="connsiteX4118" fmla="*/ 1175088 w 5027214"/>
              <a:gd name="connsiteY4118" fmla="*/ 247369 h 1788673"/>
              <a:gd name="connsiteX4119" fmla="*/ 1187025 w 5027214"/>
              <a:gd name="connsiteY4119" fmla="*/ 232560 h 1788673"/>
              <a:gd name="connsiteX4120" fmla="*/ 1182371 w 5027214"/>
              <a:gd name="connsiteY4120" fmla="*/ 264719 h 1788673"/>
              <a:gd name="connsiteX4121" fmla="*/ 1221839 w 5027214"/>
              <a:gd name="connsiteY4121" fmla="*/ 359315 h 1788673"/>
              <a:gd name="connsiteX4122" fmla="*/ 1366842 w 5027214"/>
              <a:gd name="connsiteY4122" fmla="*/ 634019 h 1788673"/>
              <a:gd name="connsiteX4123" fmla="*/ 1377455 w 5027214"/>
              <a:gd name="connsiteY4123" fmla="*/ 661016 h 1788673"/>
              <a:gd name="connsiteX4124" fmla="*/ 1437731 w 5027214"/>
              <a:gd name="connsiteY4124" fmla="*/ 754152 h 1788673"/>
              <a:gd name="connsiteX4125" fmla="*/ 1433578 w 5027214"/>
              <a:gd name="connsiteY4125" fmla="*/ 763658 h 1788673"/>
              <a:gd name="connsiteX4126" fmla="*/ 1376737 w 5027214"/>
              <a:gd name="connsiteY4126" fmla="*/ 679939 h 1788673"/>
              <a:gd name="connsiteX4127" fmla="*/ 1371731 w 5027214"/>
              <a:gd name="connsiteY4127" fmla="*/ 658905 h 1788673"/>
              <a:gd name="connsiteX4128" fmla="*/ 1353228 w 5027214"/>
              <a:gd name="connsiteY4128" fmla="*/ 637439 h 1788673"/>
              <a:gd name="connsiteX4129" fmla="*/ 1220752 w 5027214"/>
              <a:gd name="connsiteY4129" fmla="*/ 393416 h 1788673"/>
              <a:gd name="connsiteX4130" fmla="*/ 1247082 w 5027214"/>
              <a:gd name="connsiteY4130" fmla="*/ 476025 h 1788673"/>
              <a:gd name="connsiteX4131" fmla="*/ 1252199 w 5027214"/>
              <a:gd name="connsiteY4131" fmla="*/ 501018 h 1788673"/>
              <a:gd name="connsiteX4132" fmla="*/ 1271726 w 5027214"/>
              <a:gd name="connsiteY4132" fmla="*/ 555058 h 1788673"/>
              <a:gd name="connsiteX4133" fmla="*/ 1205868 w 5027214"/>
              <a:gd name="connsiteY4133" fmla="*/ 379779 h 1788673"/>
              <a:gd name="connsiteX4134" fmla="*/ 1209962 w 5027214"/>
              <a:gd name="connsiteY4134" fmla="*/ 372197 h 1788673"/>
              <a:gd name="connsiteX4135" fmla="*/ 1188639 w 5027214"/>
              <a:gd name="connsiteY4135" fmla="*/ 310623 h 1788673"/>
              <a:gd name="connsiteX4136" fmla="*/ 1156525 w 5027214"/>
              <a:gd name="connsiteY4136" fmla="*/ 227828 h 1788673"/>
              <a:gd name="connsiteX4137" fmla="*/ 1142581 w 5027214"/>
              <a:gd name="connsiteY4137" fmla="*/ 255933 h 1788673"/>
              <a:gd name="connsiteX4138" fmla="*/ 1146862 w 5027214"/>
              <a:gd name="connsiteY4138" fmla="*/ 303701 h 1788673"/>
              <a:gd name="connsiteX4139" fmla="*/ 1168908 w 5027214"/>
              <a:gd name="connsiteY4139" fmla="*/ 403289 h 1788673"/>
              <a:gd name="connsiteX4140" fmla="*/ 1173788 w 5027214"/>
              <a:gd name="connsiteY4140" fmla="*/ 435987 h 1788673"/>
              <a:gd name="connsiteX4141" fmla="*/ 1172465 w 5027214"/>
              <a:gd name="connsiteY4141" fmla="*/ 413043 h 1788673"/>
              <a:gd name="connsiteX4142" fmla="*/ 1138116 w 5027214"/>
              <a:gd name="connsiteY4142" fmla="*/ 343440 h 1788673"/>
              <a:gd name="connsiteX4143" fmla="*/ 1132820 w 5027214"/>
              <a:gd name="connsiteY4143" fmla="*/ 324224 h 1788673"/>
              <a:gd name="connsiteX4144" fmla="*/ 1133415 w 5027214"/>
              <a:gd name="connsiteY4144" fmla="*/ 373901 h 1788673"/>
              <a:gd name="connsiteX4145" fmla="*/ 1180044 w 5027214"/>
              <a:gd name="connsiteY4145" fmla="*/ 554448 h 1788673"/>
              <a:gd name="connsiteX4146" fmla="*/ 1118709 w 5027214"/>
              <a:gd name="connsiteY4146" fmla="*/ 354486 h 1788673"/>
              <a:gd name="connsiteX4147" fmla="*/ 1083546 w 5027214"/>
              <a:gd name="connsiteY4147" fmla="*/ 454470 h 1788673"/>
              <a:gd name="connsiteX4148" fmla="*/ 1050561 w 5027214"/>
              <a:gd name="connsiteY4148" fmla="*/ 543191 h 1788673"/>
              <a:gd name="connsiteX4149" fmla="*/ 1004592 w 5027214"/>
              <a:gd name="connsiteY4149" fmla="*/ 759262 h 1788673"/>
              <a:gd name="connsiteX4150" fmla="*/ 1004319 w 5027214"/>
              <a:gd name="connsiteY4150" fmla="*/ 761647 h 1788673"/>
              <a:gd name="connsiteX4151" fmla="*/ 1014027 w 5027214"/>
              <a:gd name="connsiteY4151" fmla="*/ 752220 h 1788673"/>
              <a:gd name="connsiteX4152" fmla="*/ 1106195 w 5027214"/>
              <a:gd name="connsiteY4152" fmla="*/ 733798 h 1788673"/>
              <a:gd name="connsiteX4153" fmla="*/ 1190606 w 5027214"/>
              <a:gd name="connsiteY4153" fmla="*/ 713435 h 1788673"/>
              <a:gd name="connsiteX4154" fmla="*/ 1233108 w 5027214"/>
              <a:gd name="connsiteY4154" fmla="*/ 693622 h 1788673"/>
              <a:gd name="connsiteX4155" fmla="*/ 1261440 w 5027214"/>
              <a:gd name="connsiteY4155" fmla="*/ 705996 h 1788673"/>
              <a:gd name="connsiteX4156" fmla="*/ 1271199 w 5027214"/>
              <a:gd name="connsiteY4156" fmla="*/ 702452 h 1788673"/>
              <a:gd name="connsiteX4157" fmla="*/ 1291867 w 5027214"/>
              <a:gd name="connsiteY4157" fmla="*/ 716277 h 1788673"/>
              <a:gd name="connsiteX4158" fmla="*/ 1372933 w 5027214"/>
              <a:gd name="connsiteY4158" fmla="*/ 823573 h 1788673"/>
              <a:gd name="connsiteX4159" fmla="*/ 1437065 w 5027214"/>
              <a:gd name="connsiteY4159" fmla="*/ 916831 h 1788673"/>
              <a:gd name="connsiteX4160" fmla="*/ 1504756 w 5027214"/>
              <a:gd name="connsiteY4160" fmla="*/ 1019844 h 1788673"/>
              <a:gd name="connsiteX4161" fmla="*/ 1506374 w 5027214"/>
              <a:gd name="connsiteY4161" fmla="*/ 1033159 h 1788673"/>
              <a:gd name="connsiteX4162" fmla="*/ 1556596 w 5027214"/>
              <a:gd name="connsiteY4162" fmla="*/ 1074718 h 1788673"/>
              <a:gd name="connsiteX4163" fmla="*/ 1568284 w 5027214"/>
              <a:gd name="connsiteY4163" fmla="*/ 1071236 h 1788673"/>
              <a:gd name="connsiteX4164" fmla="*/ 1573770 w 5027214"/>
              <a:gd name="connsiteY4164" fmla="*/ 1081052 h 1788673"/>
              <a:gd name="connsiteX4165" fmla="*/ 1617105 w 5027214"/>
              <a:gd name="connsiteY4165" fmla="*/ 1103214 h 1788673"/>
              <a:gd name="connsiteX4166" fmla="*/ 1639583 w 5027214"/>
              <a:gd name="connsiteY4166" fmla="*/ 1120951 h 1788673"/>
              <a:gd name="connsiteX4167" fmla="*/ 1665976 w 5027214"/>
              <a:gd name="connsiteY4167" fmla="*/ 1136886 h 1788673"/>
              <a:gd name="connsiteX4168" fmla="*/ 1719863 w 5027214"/>
              <a:gd name="connsiteY4168" fmla="*/ 1187971 h 1788673"/>
              <a:gd name="connsiteX4169" fmla="*/ 1734200 w 5027214"/>
              <a:gd name="connsiteY4169" fmla="*/ 1222565 h 1788673"/>
              <a:gd name="connsiteX4170" fmla="*/ 1771027 w 5027214"/>
              <a:gd name="connsiteY4170" fmla="*/ 1271275 h 1788673"/>
              <a:gd name="connsiteX4171" fmla="*/ 1775001 w 5027214"/>
              <a:gd name="connsiteY4171" fmla="*/ 1267545 h 1788673"/>
              <a:gd name="connsiteX4172" fmla="*/ 1806997 w 5027214"/>
              <a:gd name="connsiteY4172" fmla="*/ 1354193 h 1788673"/>
              <a:gd name="connsiteX4173" fmla="*/ 1816814 w 5027214"/>
              <a:gd name="connsiteY4173" fmla="*/ 1348723 h 1788673"/>
              <a:gd name="connsiteX4174" fmla="*/ 1810482 w 5027214"/>
              <a:gd name="connsiteY4174" fmla="*/ 1369493 h 1788673"/>
              <a:gd name="connsiteX4175" fmla="*/ 1824340 w 5027214"/>
              <a:gd name="connsiteY4175" fmla="*/ 1484244 h 1788673"/>
              <a:gd name="connsiteX4176" fmla="*/ 1877298 w 5027214"/>
              <a:gd name="connsiteY4176" fmla="*/ 1708769 h 1788673"/>
              <a:gd name="connsiteX4177" fmla="*/ 1866920 w 5027214"/>
              <a:gd name="connsiteY4177" fmla="*/ 1738817 h 1788673"/>
              <a:gd name="connsiteX4178" fmla="*/ 1841415 w 5027214"/>
              <a:gd name="connsiteY4178" fmla="*/ 1776952 h 1788673"/>
              <a:gd name="connsiteX4179" fmla="*/ 1838692 w 5027214"/>
              <a:gd name="connsiteY4179" fmla="*/ 1788673 h 1788673"/>
              <a:gd name="connsiteX4180" fmla="*/ 1817955 w 5027214"/>
              <a:gd name="connsiteY4180" fmla="*/ 1788673 h 1788673"/>
              <a:gd name="connsiteX4181" fmla="*/ 1817528 w 5027214"/>
              <a:gd name="connsiteY4181" fmla="*/ 1787791 h 1788673"/>
              <a:gd name="connsiteX4182" fmla="*/ 1817325 w 5027214"/>
              <a:gd name="connsiteY4182" fmla="*/ 1788673 h 1788673"/>
              <a:gd name="connsiteX4183" fmla="*/ 1803608 w 5027214"/>
              <a:gd name="connsiteY4183" fmla="*/ 1788673 h 1788673"/>
              <a:gd name="connsiteX4184" fmla="*/ 1804116 w 5027214"/>
              <a:gd name="connsiteY4184" fmla="*/ 1778187 h 1788673"/>
              <a:gd name="connsiteX4185" fmla="*/ 1853925 w 5027214"/>
              <a:gd name="connsiteY4185" fmla="*/ 1699545 h 1788673"/>
              <a:gd name="connsiteX4186" fmla="*/ 1830428 w 5027214"/>
              <a:gd name="connsiteY4186" fmla="*/ 1584486 h 1788673"/>
              <a:gd name="connsiteX4187" fmla="*/ 1824704 w 5027214"/>
              <a:gd name="connsiteY4187" fmla="*/ 1582375 h 1788673"/>
              <a:gd name="connsiteX4188" fmla="*/ 1814270 w 5027214"/>
              <a:gd name="connsiteY4188" fmla="*/ 1549601 h 1788673"/>
              <a:gd name="connsiteX4189" fmla="*/ 1806799 w 5027214"/>
              <a:gd name="connsiteY4189" fmla="*/ 1476902 h 1788673"/>
              <a:gd name="connsiteX4190" fmla="*/ 1798115 w 5027214"/>
              <a:gd name="connsiteY4190" fmla="*/ 1449966 h 1788673"/>
              <a:gd name="connsiteX4191" fmla="*/ 1794011 w 5027214"/>
              <a:gd name="connsiteY4191" fmla="*/ 1396421 h 1788673"/>
              <a:gd name="connsiteX4192" fmla="*/ 1787860 w 5027214"/>
              <a:gd name="connsiteY4192" fmla="*/ 1411414 h 1788673"/>
              <a:gd name="connsiteX4193" fmla="*/ 1785396 w 5027214"/>
              <a:gd name="connsiteY4193" fmla="*/ 1359750 h 1788673"/>
              <a:gd name="connsiteX4194" fmla="*/ 1715004 w 5027214"/>
              <a:gd name="connsiteY4194" fmla="*/ 1212776 h 1788673"/>
              <a:gd name="connsiteX4195" fmla="*/ 1703917 w 5027214"/>
              <a:gd name="connsiteY4195" fmla="*/ 1201187 h 1788673"/>
              <a:gd name="connsiteX4196" fmla="*/ 1702228 w 5027214"/>
              <a:gd name="connsiteY4196" fmla="*/ 1193421 h 1788673"/>
              <a:gd name="connsiteX4197" fmla="*/ 1657380 w 5027214"/>
              <a:gd name="connsiteY4197" fmla="*/ 1157717 h 1788673"/>
              <a:gd name="connsiteX4198" fmla="*/ 1680880 w 5027214"/>
              <a:gd name="connsiteY4198" fmla="*/ 1208029 h 1788673"/>
              <a:gd name="connsiteX4199" fmla="*/ 1693896 w 5027214"/>
              <a:gd name="connsiteY4199" fmla="*/ 1219679 h 1788673"/>
              <a:gd name="connsiteX4200" fmla="*/ 1691730 w 5027214"/>
              <a:gd name="connsiteY4200" fmla="*/ 1227321 h 1788673"/>
              <a:gd name="connsiteX4201" fmla="*/ 1765807 w 5027214"/>
              <a:gd name="connsiteY4201" fmla="*/ 1372385 h 1788673"/>
              <a:gd name="connsiteX4202" fmla="*/ 1759905 w 5027214"/>
              <a:gd name="connsiteY4202" fmla="*/ 1376051 h 1788673"/>
              <a:gd name="connsiteX4203" fmla="*/ 1732837 w 5027214"/>
              <a:gd name="connsiteY4203" fmla="*/ 1323798 h 1788673"/>
              <a:gd name="connsiteX4204" fmla="*/ 1707817 w 5027214"/>
              <a:gd name="connsiteY4204" fmla="*/ 1267755 h 1788673"/>
              <a:gd name="connsiteX4205" fmla="*/ 1675085 w 5027214"/>
              <a:gd name="connsiteY4205" fmla="*/ 1211465 h 1788673"/>
              <a:gd name="connsiteX4206" fmla="*/ 1638746 w 5027214"/>
              <a:gd name="connsiteY4206" fmla="*/ 1143726 h 1788673"/>
              <a:gd name="connsiteX4207" fmla="*/ 1632783 w 5027214"/>
              <a:gd name="connsiteY4207" fmla="*/ 1149318 h 1788673"/>
              <a:gd name="connsiteX4208" fmla="*/ 1545068 w 5027214"/>
              <a:gd name="connsiteY4208" fmla="*/ 1083856 h 1788673"/>
              <a:gd name="connsiteX4209" fmla="*/ 1539166 w 5027214"/>
              <a:gd name="connsiteY4209" fmla="*/ 1087523 h 1788673"/>
              <a:gd name="connsiteX4210" fmla="*/ 1510766 w 5027214"/>
              <a:gd name="connsiteY4210" fmla="*/ 1084884 h 1788673"/>
              <a:gd name="connsiteX4211" fmla="*/ 1475867 w 5027214"/>
              <a:gd name="connsiteY4211" fmla="*/ 1036236 h 1788673"/>
              <a:gd name="connsiteX4212" fmla="*/ 1463268 w 5027214"/>
              <a:gd name="connsiteY4212" fmla="*/ 1011104 h 1788673"/>
              <a:gd name="connsiteX4213" fmla="*/ 1423792 w 5027214"/>
              <a:gd name="connsiteY4213" fmla="*/ 924317 h 1788673"/>
              <a:gd name="connsiteX4214" fmla="*/ 1423970 w 5027214"/>
              <a:gd name="connsiteY4214" fmla="*/ 918540 h 1788673"/>
              <a:gd name="connsiteX4215" fmla="*/ 1357672 w 5027214"/>
              <a:gd name="connsiteY4215" fmla="*/ 832922 h 1788673"/>
              <a:gd name="connsiteX4216" fmla="*/ 1272991 w 5027214"/>
              <a:gd name="connsiteY4216" fmla="*/ 721987 h 1788673"/>
              <a:gd name="connsiteX4217" fmla="*/ 1225550 w 5027214"/>
              <a:gd name="connsiteY4217" fmla="*/ 711028 h 1788673"/>
              <a:gd name="connsiteX4218" fmla="*/ 1173349 w 5027214"/>
              <a:gd name="connsiteY4218" fmla="*/ 732458 h 1788673"/>
              <a:gd name="connsiteX4219" fmla="*/ 1167684 w 5027214"/>
              <a:gd name="connsiteY4219" fmla="*/ 728421 h 1788673"/>
              <a:gd name="connsiteX4220" fmla="*/ 1104203 w 5027214"/>
              <a:gd name="connsiteY4220" fmla="*/ 747661 h 1788673"/>
              <a:gd name="connsiteX4221" fmla="*/ 1029217 w 5027214"/>
              <a:gd name="connsiteY4221" fmla="*/ 764605 h 1788673"/>
              <a:gd name="connsiteX4222" fmla="*/ 1023194 w 5027214"/>
              <a:gd name="connsiteY4222" fmla="*/ 772123 h 1788673"/>
              <a:gd name="connsiteX4223" fmla="*/ 978585 w 5027214"/>
              <a:gd name="connsiteY4223" fmla="*/ 797651 h 1788673"/>
              <a:gd name="connsiteX4224" fmla="*/ 968636 w 5027214"/>
              <a:gd name="connsiteY4224" fmla="*/ 810595 h 1788673"/>
              <a:gd name="connsiteX4225" fmla="*/ 963090 w 5027214"/>
              <a:gd name="connsiteY4225" fmla="*/ 802707 h 1788673"/>
              <a:gd name="connsiteX4226" fmla="*/ 938066 w 5027214"/>
              <a:gd name="connsiteY4226" fmla="*/ 811411 h 1788673"/>
              <a:gd name="connsiteX4227" fmla="*/ 937697 w 5027214"/>
              <a:gd name="connsiteY4227" fmla="*/ 826590 h 1788673"/>
              <a:gd name="connsiteX4228" fmla="*/ 1059085 w 5027214"/>
              <a:gd name="connsiteY4228" fmla="*/ 990085 h 1788673"/>
              <a:gd name="connsiteX4229" fmla="*/ 1166254 w 5027214"/>
              <a:gd name="connsiteY4229" fmla="*/ 1115135 h 1788673"/>
              <a:gd name="connsiteX4230" fmla="*/ 1242131 w 5027214"/>
              <a:gd name="connsiteY4230" fmla="*/ 1202988 h 1788673"/>
              <a:gd name="connsiteX4231" fmla="*/ 1251831 w 5027214"/>
              <a:gd name="connsiteY4231" fmla="*/ 1201371 h 1788673"/>
              <a:gd name="connsiteX4232" fmla="*/ 1262623 w 5027214"/>
              <a:gd name="connsiteY4232" fmla="*/ 1222590 h 1788673"/>
              <a:gd name="connsiteX4233" fmla="*/ 1287086 w 5027214"/>
              <a:gd name="connsiteY4233" fmla="*/ 1238463 h 1788673"/>
              <a:gd name="connsiteX4234" fmla="*/ 1303839 w 5027214"/>
              <a:gd name="connsiteY4234" fmla="*/ 1254089 h 1788673"/>
              <a:gd name="connsiteX4235" fmla="*/ 1377800 w 5027214"/>
              <a:gd name="connsiteY4235" fmla="*/ 1338256 h 1788673"/>
              <a:gd name="connsiteX4236" fmla="*/ 1426215 w 5027214"/>
              <a:gd name="connsiteY4236" fmla="*/ 1375904 h 1788673"/>
              <a:gd name="connsiteX4237" fmla="*/ 1491373 w 5027214"/>
              <a:gd name="connsiteY4237" fmla="*/ 1436988 h 1788673"/>
              <a:gd name="connsiteX4238" fmla="*/ 1526878 w 5027214"/>
              <a:gd name="connsiteY4238" fmla="*/ 1462754 h 1788673"/>
              <a:gd name="connsiteX4239" fmla="*/ 1528509 w 5027214"/>
              <a:gd name="connsiteY4239" fmla="*/ 1472446 h 1788673"/>
              <a:gd name="connsiteX4240" fmla="*/ 1554723 w 5027214"/>
              <a:gd name="connsiteY4240" fmla="*/ 1494159 h 1788673"/>
              <a:gd name="connsiteX4241" fmla="*/ 1521383 w 5027214"/>
              <a:gd name="connsiteY4241" fmla="*/ 1460750 h 1788673"/>
              <a:gd name="connsiteX4242" fmla="*/ 1504559 w 5027214"/>
              <a:gd name="connsiteY4242" fmla="*/ 1450672 h 1788673"/>
              <a:gd name="connsiteX4243" fmla="*/ 1498716 w 5027214"/>
              <a:gd name="connsiteY4243" fmla="*/ 1452413 h 1788673"/>
              <a:gd name="connsiteX4244" fmla="*/ 1497027 w 5027214"/>
              <a:gd name="connsiteY4244" fmla="*/ 1444648 h 1788673"/>
              <a:gd name="connsiteX4245" fmla="*/ 1375873 w 5027214"/>
              <a:gd name="connsiteY4245" fmla="*/ 1338195 h 1788673"/>
              <a:gd name="connsiteX4246" fmla="*/ 1311063 w 5027214"/>
              <a:gd name="connsiteY4246" fmla="*/ 1273367 h 1788673"/>
              <a:gd name="connsiteX4247" fmla="*/ 1288705 w 5027214"/>
              <a:gd name="connsiteY4247" fmla="*/ 1251776 h 1788673"/>
              <a:gd name="connsiteX4248" fmla="*/ 1282801 w 5027214"/>
              <a:gd name="connsiteY4248" fmla="*/ 1255443 h 1788673"/>
              <a:gd name="connsiteX4249" fmla="*/ 1255136 w 5027214"/>
              <a:gd name="connsiteY4249" fmla="*/ 1218261 h 1788673"/>
              <a:gd name="connsiteX4250" fmla="*/ 1247365 w 5027214"/>
              <a:gd name="connsiteY4250" fmla="*/ 1219941 h 1788673"/>
              <a:gd name="connsiteX4251" fmla="*/ 1178949 w 5027214"/>
              <a:gd name="connsiteY4251" fmla="*/ 1143662 h 1788673"/>
              <a:gd name="connsiteX4252" fmla="*/ 1092211 w 5027214"/>
              <a:gd name="connsiteY4252" fmla="*/ 1040140 h 1788673"/>
              <a:gd name="connsiteX4253" fmla="*/ 1016451 w 5027214"/>
              <a:gd name="connsiteY4253" fmla="*/ 948436 h 1788673"/>
              <a:gd name="connsiteX4254" fmla="*/ 990844 w 5027214"/>
              <a:gd name="connsiteY4254" fmla="*/ 903841 h 1788673"/>
              <a:gd name="connsiteX4255" fmla="*/ 983132 w 5027214"/>
              <a:gd name="connsiteY4255" fmla="*/ 903594 h 1788673"/>
              <a:gd name="connsiteX4256" fmla="*/ 926246 w 5027214"/>
              <a:gd name="connsiteY4256" fmla="*/ 818179 h 1788673"/>
              <a:gd name="connsiteX4257" fmla="*/ 874340 w 5027214"/>
              <a:gd name="connsiteY4257" fmla="*/ 829978 h 1788673"/>
              <a:gd name="connsiteX4258" fmla="*/ 929550 w 5027214"/>
              <a:gd name="connsiteY4258" fmla="*/ 904006 h 1788673"/>
              <a:gd name="connsiteX4259" fmla="*/ 935024 w 5027214"/>
              <a:gd name="connsiteY4259" fmla="*/ 917443 h 1788673"/>
              <a:gd name="connsiteX4260" fmla="*/ 1383161 w 5027214"/>
              <a:gd name="connsiteY4260" fmla="*/ 1412483 h 1788673"/>
              <a:gd name="connsiteX4261" fmla="*/ 1379068 w 5027214"/>
              <a:gd name="connsiteY4261" fmla="*/ 1420064 h 1788673"/>
              <a:gd name="connsiteX4262" fmla="*/ 1390286 w 5027214"/>
              <a:gd name="connsiteY4262" fmla="*/ 1424179 h 1788673"/>
              <a:gd name="connsiteX4263" fmla="*/ 1384919 w 5027214"/>
              <a:gd name="connsiteY4263" fmla="*/ 1410513 h 1788673"/>
              <a:gd name="connsiteX4264" fmla="*/ 1405290 w 5027214"/>
              <a:gd name="connsiteY4264" fmla="*/ 1433966 h 1788673"/>
              <a:gd name="connsiteX4265" fmla="*/ 1397697 w 5027214"/>
              <a:gd name="connsiteY4265" fmla="*/ 1429868 h 1788673"/>
              <a:gd name="connsiteX4266" fmla="*/ 1397388 w 5027214"/>
              <a:gd name="connsiteY4266" fmla="*/ 1443119 h 1788673"/>
              <a:gd name="connsiteX4267" fmla="*/ 1045320 w 5027214"/>
              <a:gd name="connsiteY4267" fmla="*/ 1065162 h 1788673"/>
              <a:gd name="connsiteX4268" fmla="*/ 1041405 w 5027214"/>
              <a:gd name="connsiteY4268" fmla="*/ 1066966 h 1788673"/>
              <a:gd name="connsiteX4269" fmla="*/ 1012112 w 5027214"/>
              <a:gd name="connsiteY4269" fmla="*/ 1024279 h 1788673"/>
              <a:gd name="connsiteX4270" fmla="*/ 936354 w 5027214"/>
              <a:gd name="connsiteY4270" fmla="*/ 932577 h 1788673"/>
              <a:gd name="connsiteX4271" fmla="*/ 872282 w 5027214"/>
              <a:gd name="connsiteY4271" fmla="*/ 837391 h 1788673"/>
              <a:gd name="connsiteX4272" fmla="*/ 855339 w 5027214"/>
              <a:gd name="connsiteY4272" fmla="*/ 831165 h 1788673"/>
              <a:gd name="connsiteX4273" fmla="*/ 803184 w 5027214"/>
              <a:gd name="connsiteY4273" fmla="*/ 854292 h 1788673"/>
              <a:gd name="connsiteX4274" fmla="*/ 813914 w 5027214"/>
              <a:gd name="connsiteY4274" fmla="*/ 877435 h 1788673"/>
              <a:gd name="connsiteX4275" fmla="*/ 789748 w 5027214"/>
              <a:gd name="connsiteY4275" fmla="*/ 851933 h 1788673"/>
              <a:gd name="connsiteX4276" fmla="*/ 769723 w 5027214"/>
              <a:gd name="connsiteY4276" fmla="*/ 889482 h 1788673"/>
              <a:gd name="connsiteX4277" fmla="*/ 766045 w 5027214"/>
              <a:gd name="connsiteY4277" fmla="*/ 883581 h 1788673"/>
              <a:gd name="connsiteX4278" fmla="*/ 753502 w 5027214"/>
              <a:gd name="connsiteY4278" fmla="*/ 921270 h 1788673"/>
              <a:gd name="connsiteX4279" fmla="*/ 740176 w 5027214"/>
              <a:gd name="connsiteY4279" fmla="*/ 922871 h 1788673"/>
              <a:gd name="connsiteX4280" fmla="*/ 740545 w 5027214"/>
              <a:gd name="connsiteY4280" fmla="*/ 923881 h 1788673"/>
              <a:gd name="connsiteX4281" fmla="*/ 737566 w 5027214"/>
              <a:gd name="connsiteY4281" fmla="*/ 1101111 h 1788673"/>
              <a:gd name="connsiteX4282" fmla="*/ 752393 w 5027214"/>
              <a:gd name="connsiteY4282" fmla="*/ 1116676 h 1788673"/>
              <a:gd name="connsiteX4283" fmla="*/ 780066 w 5027214"/>
              <a:gd name="connsiteY4283" fmla="*/ 1146047 h 1788673"/>
              <a:gd name="connsiteX4284" fmla="*/ 823044 w 5027214"/>
              <a:gd name="connsiteY4284" fmla="*/ 1179765 h 1788673"/>
              <a:gd name="connsiteX4285" fmla="*/ 791249 w 5027214"/>
              <a:gd name="connsiteY4285" fmla="*/ 1298903 h 1788673"/>
              <a:gd name="connsiteX4286" fmla="*/ 769237 w 5027214"/>
              <a:gd name="connsiteY4286" fmla="*/ 1338317 h 1788673"/>
              <a:gd name="connsiteX4287" fmla="*/ 785751 w 5027214"/>
              <a:gd name="connsiteY4287" fmla="*/ 1361648 h 1788673"/>
              <a:gd name="connsiteX4288" fmla="*/ 793345 w 5027214"/>
              <a:gd name="connsiteY4288" fmla="*/ 1365746 h 1788673"/>
              <a:gd name="connsiteX4289" fmla="*/ 854278 w 5027214"/>
              <a:gd name="connsiteY4289" fmla="*/ 1441885 h 1788673"/>
              <a:gd name="connsiteX4290" fmla="*/ 867306 w 5027214"/>
              <a:gd name="connsiteY4290" fmla="*/ 1449912 h 1788673"/>
              <a:gd name="connsiteX4291" fmla="*/ 878287 w 5027214"/>
              <a:gd name="connsiteY4291" fmla="*/ 1461732 h 1788673"/>
              <a:gd name="connsiteX4292" fmla="*/ 879977 w 5027214"/>
              <a:gd name="connsiteY4292" fmla="*/ 1469497 h 1788673"/>
              <a:gd name="connsiteX4293" fmla="*/ 902513 w 5027214"/>
              <a:gd name="connsiteY4293" fmla="*/ 1485309 h 1788673"/>
              <a:gd name="connsiteX4294" fmla="*/ 904204 w 5027214"/>
              <a:gd name="connsiteY4294" fmla="*/ 1493075 h 1788673"/>
              <a:gd name="connsiteX4295" fmla="*/ 919160 w 5027214"/>
              <a:gd name="connsiteY4295" fmla="*/ 1501165 h 1788673"/>
              <a:gd name="connsiteX4296" fmla="*/ 958104 w 5027214"/>
              <a:gd name="connsiteY4296" fmla="*/ 1540536 h 1788673"/>
              <a:gd name="connsiteX4297" fmla="*/ 978724 w 5027214"/>
              <a:gd name="connsiteY4297" fmla="*/ 1552663 h 1788673"/>
              <a:gd name="connsiteX4298" fmla="*/ 993491 w 5027214"/>
              <a:gd name="connsiteY4298" fmla="*/ 1570154 h 1788673"/>
              <a:gd name="connsiteX4299" fmla="*/ 1006867 w 5027214"/>
              <a:gd name="connsiteY4299" fmla="*/ 1574439 h 1788673"/>
              <a:gd name="connsiteX4300" fmla="*/ 1010425 w 5027214"/>
              <a:gd name="connsiteY4300" fmla="*/ 1584191 h 1788673"/>
              <a:gd name="connsiteX4301" fmla="*/ 1040555 w 5027214"/>
              <a:gd name="connsiteY4301" fmla="*/ 1604102 h 1788673"/>
              <a:gd name="connsiteX4302" fmla="*/ 1061103 w 5027214"/>
              <a:gd name="connsiteY4302" fmla="*/ 1621777 h 1788673"/>
              <a:gd name="connsiteX4303" fmla="*/ 1060925 w 5027214"/>
              <a:gd name="connsiteY4303" fmla="*/ 1627556 h 1788673"/>
              <a:gd name="connsiteX4304" fmla="*/ 1115241 w 5027214"/>
              <a:gd name="connsiteY4304" fmla="*/ 1661536 h 1788673"/>
              <a:gd name="connsiteX4305" fmla="*/ 1154306 w 5027214"/>
              <a:gd name="connsiteY4305" fmla="*/ 1697056 h 1788673"/>
              <a:gd name="connsiteX4306" fmla="*/ 1148461 w 5027214"/>
              <a:gd name="connsiteY4306" fmla="*/ 1698796 h 1788673"/>
              <a:gd name="connsiteX4307" fmla="*/ 1140869 w 5027214"/>
              <a:gd name="connsiteY4307" fmla="*/ 1694696 h 1788673"/>
              <a:gd name="connsiteX4308" fmla="*/ 1109101 w 5027214"/>
              <a:gd name="connsiteY4308" fmla="*/ 1672907 h 1788673"/>
              <a:gd name="connsiteX4309" fmla="*/ 1073833 w 5027214"/>
              <a:gd name="connsiteY4309" fmla="*/ 1639435 h 1788673"/>
              <a:gd name="connsiteX4310" fmla="*/ 1053154 w 5027214"/>
              <a:gd name="connsiteY4310" fmla="*/ 1629234 h 1788673"/>
              <a:gd name="connsiteX4311" fmla="*/ 1017946 w 5027214"/>
              <a:gd name="connsiteY4311" fmla="*/ 1593839 h 1788673"/>
              <a:gd name="connsiteX4312" fmla="*/ 1008307 w 5027214"/>
              <a:gd name="connsiteY4312" fmla="*/ 1593530 h 1788673"/>
              <a:gd name="connsiteX4313" fmla="*/ 878052 w 5027214"/>
              <a:gd name="connsiteY4313" fmla="*/ 1473624 h 1788673"/>
              <a:gd name="connsiteX4314" fmla="*/ 872269 w 5027214"/>
              <a:gd name="connsiteY4314" fmla="*/ 1473439 h 1788673"/>
              <a:gd name="connsiteX4315" fmla="*/ 759673 w 5027214"/>
              <a:gd name="connsiteY4315" fmla="*/ 1336648 h 1788673"/>
              <a:gd name="connsiteX4316" fmla="*/ 744238 w 5027214"/>
              <a:gd name="connsiteY4316" fmla="*/ 1408712 h 1788673"/>
              <a:gd name="connsiteX4317" fmla="*/ 809107 w 5027214"/>
              <a:gd name="connsiteY4317" fmla="*/ 1471617 h 1788673"/>
              <a:gd name="connsiteX4318" fmla="*/ 823754 w 5027214"/>
              <a:gd name="connsiteY4318" fmla="*/ 1492958 h 1788673"/>
              <a:gd name="connsiteX4319" fmla="*/ 907842 w 5027214"/>
              <a:gd name="connsiteY4319" fmla="*/ 1558403 h 1788673"/>
              <a:gd name="connsiteX4320" fmla="*/ 924475 w 5027214"/>
              <a:gd name="connsiteY4320" fmla="*/ 1577882 h 1788673"/>
              <a:gd name="connsiteX4321" fmla="*/ 958172 w 5027214"/>
              <a:gd name="connsiteY4321" fmla="*/ 1599735 h 1788673"/>
              <a:gd name="connsiteX4322" fmla="*/ 959862 w 5027214"/>
              <a:gd name="connsiteY4322" fmla="*/ 1607501 h 1788673"/>
              <a:gd name="connsiteX4323" fmla="*/ 1038525 w 5027214"/>
              <a:gd name="connsiteY4323" fmla="*/ 1661206 h 1788673"/>
              <a:gd name="connsiteX4324" fmla="*/ 1079575 w 5027214"/>
              <a:gd name="connsiteY4324" fmla="*/ 1694861 h 1788673"/>
              <a:gd name="connsiteX4325" fmla="*/ 1066976 w 5027214"/>
              <a:gd name="connsiteY4325" fmla="*/ 1669730 h 1788673"/>
              <a:gd name="connsiteX4326" fmla="*/ 1102172 w 5027214"/>
              <a:gd name="connsiteY4326" fmla="*/ 1708748 h 1788673"/>
              <a:gd name="connsiteX4327" fmla="*/ 1106087 w 5027214"/>
              <a:gd name="connsiteY4327" fmla="*/ 1706944 h 1788673"/>
              <a:gd name="connsiteX4328" fmla="*/ 1128385 w 5027214"/>
              <a:gd name="connsiteY4328" fmla="*/ 1730460 h 1788673"/>
              <a:gd name="connsiteX4329" fmla="*/ 1132004 w 5027214"/>
              <a:gd name="connsiteY4329" fmla="*/ 1738288 h 1788673"/>
              <a:gd name="connsiteX4330" fmla="*/ 1143452 w 5027214"/>
              <a:gd name="connsiteY4330" fmla="*/ 1742510 h 1788673"/>
              <a:gd name="connsiteX4331" fmla="*/ 1180826 w 5027214"/>
              <a:gd name="connsiteY4331" fmla="*/ 1770264 h 1788673"/>
              <a:gd name="connsiteX4332" fmla="*/ 1142012 w 5027214"/>
              <a:gd name="connsiteY4332" fmla="*/ 1723417 h 1788673"/>
              <a:gd name="connsiteX4333" fmla="*/ 1080531 w 5027214"/>
              <a:gd name="connsiteY4333" fmla="*/ 1668235 h 1788673"/>
              <a:gd name="connsiteX4334" fmla="*/ 1073176 w 5027214"/>
              <a:gd name="connsiteY4334" fmla="*/ 1656432 h 1788673"/>
              <a:gd name="connsiteX4335" fmla="*/ 1162272 w 5027214"/>
              <a:gd name="connsiteY4335" fmla="*/ 1742912 h 1788673"/>
              <a:gd name="connsiteX4336" fmla="*/ 1195600 w 5027214"/>
              <a:gd name="connsiteY4336" fmla="*/ 1779944 h 1788673"/>
              <a:gd name="connsiteX4337" fmla="*/ 1206999 w 5027214"/>
              <a:gd name="connsiteY4337" fmla="*/ 1787492 h 1788673"/>
              <a:gd name="connsiteX4338" fmla="*/ 1207762 w 5027214"/>
              <a:gd name="connsiteY4338" fmla="*/ 1788673 h 1788673"/>
              <a:gd name="connsiteX4339" fmla="*/ 1191124 w 5027214"/>
              <a:gd name="connsiteY4339" fmla="*/ 1788673 h 1788673"/>
              <a:gd name="connsiteX4340" fmla="*/ 1176704 w 5027214"/>
              <a:gd name="connsiteY4340" fmla="*/ 1780901 h 1788673"/>
              <a:gd name="connsiteX4341" fmla="*/ 1182685 w 5027214"/>
              <a:gd name="connsiteY4341" fmla="*/ 1788673 h 1788673"/>
              <a:gd name="connsiteX4342" fmla="*/ 1170730 w 5027214"/>
              <a:gd name="connsiteY4342" fmla="*/ 1788673 h 1788673"/>
              <a:gd name="connsiteX4343" fmla="*/ 1093106 w 5027214"/>
              <a:gd name="connsiteY4343" fmla="*/ 1714777 h 1788673"/>
              <a:gd name="connsiteX4344" fmla="*/ 982026 w 5027214"/>
              <a:gd name="connsiteY4344" fmla="*/ 1634303 h 1788673"/>
              <a:gd name="connsiteX4345" fmla="*/ 831151 w 5027214"/>
              <a:gd name="connsiteY4345" fmla="*/ 1502269 h 1788673"/>
              <a:gd name="connsiteX4346" fmla="*/ 793719 w 5027214"/>
              <a:gd name="connsiteY4346" fmla="*/ 1476440 h 1788673"/>
              <a:gd name="connsiteX4347" fmla="*/ 752918 w 5027214"/>
              <a:gd name="connsiteY4347" fmla="*/ 1431459 h 1788673"/>
              <a:gd name="connsiteX4348" fmla="*/ 748884 w 5027214"/>
              <a:gd name="connsiteY4348" fmla="*/ 1437114 h 1788673"/>
              <a:gd name="connsiteX4349" fmla="*/ 756223 w 5027214"/>
              <a:gd name="connsiteY4349" fmla="*/ 1517287 h 1788673"/>
              <a:gd name="connsiteX4350" fmla="*/ 806564 w 5027214"/>
              <a:gd name="connsiteY4350" fmla="*/ 1554995 h 1788673"/>
              <a:gd name="connsiteX4351" fmla="*/ 841761 w 5027214"/>
              <a:gd name="connsiteY4351" fmla="*/ 1594014 h 1788673"/>
              <a:gd name="connsiteX4352" fmla="*/ 873290 w 5027214"/>
              <a:gd name="connsiteY4352" fmla="*/ 1623508 h 1788673"/>
              <a:gd name="connsiteX4353" fmla="*/ 858465 w 5027214"/>
              <a:gd name="connsiteY4353" fmla="*/ 1607943 h 1788673"/>
              <a:gd name="connsiteX4354" fmla="*/ 779804 w 5027214"/>
              <a:gd name="connsiteY4354" fmla="*/ 1554239 h 1788673"/>
              <a:gd name="connsiteX4355" fmla="*/ 752018 w 5027214"/>
              <a:gd name="connsiteY4355" fmla="*/ 1520909 h 1788673"/>
              <a:gd name="connsiteX4356" fmla="*/ 743509 w 5027214"/>
              <a:gd name="connsiteY4356" fmla="*/ 1552943 h 1788673"/>
              <a:gd name="connsiteX4357" fmla="*/ 738856 w 5027214"/>
              <a:gd name="connsiteY4357" fmla="*/ 1585102 h 1788673"/>
              <a:gd name="connsiteX4358" fmla="*/ 742892 w 5027214"/>
              <a:gd name="connsiteY4358" fmla="*/ 1579448 h 1788673"/>
              <a:gd name="connsiteX4359" fmla="*/ 781703 w 5027214"/>
              <a:gd name="connsiteY4359" fmla="*/ 1626293 h 1788673"/>
              <a:gd name="connsiteX4360" fmla="*/ 877072 w 5027214"/>
              <a:gd name="connsiteY4360" fmla="*/ 1693929 h 1788673"/>
              <a:gd name="connsiteX4361" fmla="*/ 997332 w 5027214"/>
              <a:gd name="connsiteY4361" fmla="*/ 1760335 h 1788673"/>
              <a:gd name="connsiteX4362" fmla="*/ 999130 w 5027214"/>
              <a:gd name="connsiteY4362" fmla="*/ 1767870 h 1788673"/>
              <a:gd name="connsiteX4363" fmla="*/ 1006900 w 5027214"/>
              <a:gd name="connsiteY4363" fmla="*/ 1766191 h 1788673"/>
              <a:gd name="connsiteX4364" fmla="*/ 1040952 w 5027214"/>
              <a:gd name="connsiteY4364" fmla="*/ 1788104 h 1788673"/>
              <a:gd name="connsiteX4365" fmla="*/ 1041892 w 5027214"/>
              <a:gd name="connsiteY4365" fmla="*/ 1788673 h 1788673"/>
              <a:gd name="connsiteX4366" fmla="*/ 1034011 w 5027214"/>
              <a:gd name="connsiteY4366" fmla="*/ 1788673 h 1788673"/>
              <a:gd name="connsiteX4367" fmla="*/ 1033114 w 5027214"/>
              <a:gd name="connsiteY4367" fmla="*/ 1787903 h 1788673"/>
              <a:gd name="connsiteX4368" fmla="*/ 910926 w 5027214"/>
              <a:gd name="connsiteY4368" fmla="*/ 1721437 h 1788673"/>
              <a:gd name="connsiteX4369" fmla="*/ 881145 w 5027214"/>
              <a:gd name="connsiteY4369" fmla="*/ 1697781 h 1788673"/>
              <a:gd name="connsiteX4370" fmla="*/ 733638 w 5027214"/>
              <a:gd name="connsiteY4370" fmla="*/ 1584901 h 1788673"/>
              <a:gd name="connsiteX4371" fmla="*/ 782145 w 5027214"/>
              <a:gd name="connsiteY4371" fmla="*/ 1759626 h 1788673"/>
              <a:gd name="connsiteX4372" fmla="*/ 793601 w 5027214"/>
              <a:gd name="connsiteY4372" fmla="*/ 1756038 h 1788673"/>
              <a:gd name="connsiteX4373" fmla="*/ 795278 w 5027214"/>
              <a:gd name="connsiteY4373" fmla="*/ 1767427 h 1788673"/>
              <a:gd name="connsiteX4374" fmla="*/ 847581 w 5027214"/>
              <a:gd name="connsiteY4374" fmla="*/ 1788673 h 1788673"/>
              <a:gd name="connsiteX4375" fmla="*/ 794392 w 5027214"/>
              <a:gd name="connsiteY4375" fmla="*/ 1788673 h 1788673"/>
              <a:gd name="connsiteX4376" fmla="*/ 756921 w 5027214"/>
              <a:gd name="connsiteY4376" fmla="*/ 1771832 h 1788673"/>
              <a:gd name="connsiteX4377" fmla="*/ 703041 w 5027214"/>
              <a:gd name="connsiteY4377" fmla="*/ 1726648 h 1788673"/>
              <a:gd name="connsiteX4378" fmla="*/ 689669 w 5027214"/>
              <a:gd name="connsiteY4378" fmla="*/ 1657615 h 1788673"/>
              <a:gd name="connsiteX4379" fmla="*/ 592742 w 5027214"/>
              <a:gd name="connsiteY4379" fmla="*/ 1574741 h 1788673"/>
              <a:gd name="connsiteX4380" fmla="*/ 589065 w 5027214"/>
              <a:gd name="connsiteY4380" fmla="*/ 1568839 h 1788673"/>
              <a:gd name="connsiteX4381" fmla="*/ 538909 w 5027214"/>
              <a:gd name="connsiteY4381" fmla="*/ 1586479 h 1788673"/>
              <a:gd name="connsiteX4382" fmla="*/ 442932 w 5027214"/>
              <a:gd name="connsiteY4382" fmla="*/ 1606474 h 1788673"/>
              <a:gd name="connsiteX4383" fmla="*/ 440825 w 5027214"/>
              <a:gd name="connsiteY4383" fmla="*/ 1612189 h 1788673"/>
              <a:gd name="connsiteX4384" fmla="*/ 319944 w 5027214"/>
              <a:gd name="connsiteY4384" fmla="*/ 1705972 h 1788673"/>
              <a:gd name="connsiteX4385" fmla="*/ 350501 w 5027214"/>
              <a:gd name="connsiteY4385" fmla="*/ 1708778 h 1788673"/>
              <a:gd name="connsiteX4386" fmla="*/ 369373 w 5027214"/>
              <a:gd name="connsiteY4386" fmla="*/ 1715067 h 1788673"/>
              <a:gd name="connsiteX4387" fmla="*/ 371062 w 5027214"/>
              <a:gd name="connsiteY4387" fmla="*/ 1722832 h 1788673"/>
              <a:gd name="connsiteX4388" fmla="*/ 405068 w 5027214"/>
              <a:gd name="connsiteY4388" fmla="*/ 1731434 h 1788673"/>
              <a:gd name="connsiteX4389" fmla="*/ 452331 w 5027214"/>
              <a:gd name="connsiteY4389" fmla="*/ 1748169 h 1788673"/>
              <a:gd name="connsiteX4390" fmla="*/ 458234 w 5027214"/>
              <a:gd name="connsiteY4390" fmla="*/ 1744503 h 1788673"/>
              <a:gd name="connsiteX4391" fmla="*/ 474939 w 5027214"/>
              <a:gd name="connsiteY4391" fmla="*/ 1758433 h 1788673"/>
              <a:gd name="connsiteX4392" fmla="*/ 505497 w 5027214"/>
              <a:gd name="connsiteY4392" fmla="*/ 1761239 h 1788673"/>
              <a:gd name="connsiteX4393" fmla="*/ 507187 w 5027214"/>
              <a:gd name="connsiteY4393" fmla="*/ 1769004 h 1788673"/>
              <a:gd name="connsiteX4394" fmla="*/ 513149 w 5027214"/>
              <a:gd name="connsiteY4394" fmla="*/ 1763412 h 1788673"/>
              <a:gd name="connsiteX4395" fmla="*/ 531830 w 5027214"/>
              <a:gd name="connsiteY4395" fmla="*/ 1779100 h 1788673"/>
              <a:gd name="connsiteX4396" fmla="*/ 550524 w 5027214"/>
              <a:gd name="connsiteY4396" fmla="*/ 1782096 h 1788673"/>
              <a:gd name="connsiteX4397" fmla="*/ 559318 w 5027214"/>
              <a:gd name="connsiteY4397" fmla="*/ 1788673 h 1788673"/>
              <a:gd name="connsiteX4398" fmla="*/ 543160 w 5027214"/>
              <a:gd name="connsiteY4398" fmla="*/ 1788673 h 1788673"/>
              <a:gd name="connsiteX4399" fmla="*/ 538383 w 5027214"/>
              <a:gd name="connsiteY4399" fmla="*/ 1785504 h 1788673"/>
              <a:gd name="connsiteX4400" fmla="*/ 516802 w 5027214"/>
              <a:gd name="connsiteY4400" fmla="*/ 1776558 h 1788673"/>
              <a:gd name="connsiteX4401" fmla="*/ 508972 w 5027214"/>
              <a:gd name="connsiteY4401" fmla="*/ 1780164 h 1788673"/>
              <a:gd name="connsiteX4402" fmla="*/ 473228 w 5027214"/>
              <a:gd name="connsiteY4402" fmla="*/ 1762099 h 1788673"/>
              <a:gd name="connsiteX4403" fmla="*/ 448633 w 5027214"/>
              <a:gd name="connsiteY4403" fmla="*/ 1753702 h 1788673"/>
              <a:gd name="connsiteX4404" fmla="*/ 444657 w 5027214"/>
              <a:gd name="connsiteY4404" fmla="*/ 1757429 h 1788673"/>
              <a:gd name="connsiteX4405" fmla="*/ 359665 w 5027214"/>
              <a:gd name="connsiteY4405" fmla="*/ 1724495 h 1788673"/>
              <a:gd name="connsiteX4406" fmla="*/ 353762 w 5027214"/>
              <a:gd name="connsiteY4406" fmla="*/ 1728161 h 1788673"/>
              <a:gd name="connsiteX4407" fmla="*/ 312176 w 5027214"/>
              <a:gd name="connsiteY4407" fmla="*/ 1711839 h 1788673"/>
              <a:gd name="connsiteX4408" fmla="*/ 306082 w 5027214"/>
              <a:gd name="connsiteY4408" fmla="*/ 1724905 h 1788673"/>
              <a:gd name="connsiteX4409" fmla="*/ 249717 w 5027214"/>
              <a:gd name="connsiteY4409" fmla="*/ 1759464 h 1788673"/>
              <a:gd name="connsiteX4410" fmla="*/ 236629 w 5027214"/>
              <a:gd name="connsiteY4410" fmla="*/ 1753361 h 1788673"/>
              <a:gd name="connsiteX4411" fmla="*/ 52694 w 5027214"/>
              <a:gd name="connsiteY4411" fmla="*/ 1780346 h 1788673"/>
              <a:gd name="connsiteX4412" fmla="*/ 31244 w 5027214"/>
              <a:gd name="connsiteY4412" fmla="*/ 1788673 h 1788673"/>
              <a:gd name="connsiteX4413" fmla="*/ 0 w 5027214"/>
              <a:gd name="connsiteY4413" fmla="*/ 1788673 h 1788673"/>
              <a:gd name="connsiteX4414" fmla="*/ 32807 w 5027214"/>
              <a:gd name="connsiteY4414" fmla="*/ 1772695 h 1788673"/>
              <a:gd name="connsiteX4415" fmla="*/ 164440 w 5027214"/>
              <a:gd name="connsiteY4415" fmla="*/ 1752912 h 1788673"/>
              <a:gd name="connsiteX4416" fmla="*/ 235394 w 5027214"/>
              <a:gd name="connsiteY4416" fmla="*/ 1741622 h 1788673"/>
              <a:gd name="connsiteX4417" fmla="*/ 291581 w 5027214"/>
              <a:gd name="connsiteY4417" fmla="*/ 1712842 h 1788673"/>
              <a:gd name="connsiteX4418" fmla="*/ 274948 w 5027214"/>
              <a:gd name="connsiteY4418" fmla="*/ 1693364 h 1788673"/>
              <a:gd name="connsiteX4419" fmla="*/ 301591 w 5027214"/>
              <a:gd name="connsiteY4419" fmla="*/ 1697972 h 1788673"/>
              <a:gd name="connsiteX4420" fmla="*/ 426330 w 5027214"/>
              <a:gd name="connsiteY4420" fmla="*/ 1604313 h 1788673"/>
              <a:gd name="connsiteX4421" fmla="*/ 503365 w 5027214"/>
              <a:gd name="connsiteY4421" fmla="*/ 1583579 h 1788673"/>
              <a:gd name="connsiteX4422" fmla="*/ 593797 w 5027214"/>
              <a:gd name="connsiteY4422" fmla="*/ 1555695 h 1788673"/>
              <a:gd name="connsiteX4423" fmla="*/ 622425 w 5027214"/>
              <a:gd name="connsiteY4423" fmla="*/ 1558439 h 1788673"/>
              <a:gd name="connsiteX4424" fmla="*/ 611457 w 5027214"/>
              <a:gd name="connsiteY4424" fmla="*/ 1542999 h 1788673"/>
              <a:gd name="connsiteX4425" fmla="*/ 602483 w 5027214"/>
              <a:gd name="connsiteY4425" fmla="*/ 1517882 h 1788673"/>
              <a:gd name="connsiteX4426" fmla="*/ 589789 w 5027214"/>
              <a:gd name="connsiteY4426" fmla="*/ 1420420 h 1788673"/>
              <a:gd name="connsiteX4427" fmla="*/ 602510 w 5027214"/>
              <a:gd name="connsiteY4427" fmla="*/ 1376952 h 1788673"/>
              <a:gd name="connsiteX4428" fmla="*/ 605224 w 5027214"/>
              <a:gd name="connsiteY4428" fmla="*/ 1348354 h 1788673"/>
              <a:gd name="connsiteX4429" fmla="*/ 619516 w 5027214"/>
              <a:gd name="connsiteY4429" fmla="*/ 1316506 h 1788673"/>
              <a:gd name="connsiteX4430" fmla="*/ 628013 w 5027214"/>
              <a:gd name="connsiteY4430" fmla="*/ 1288093 h 1788673"/>
              <a:gd name="connsiteX4431" fmla="*/ 640270 w 5027214"/>
              <a:gd name="connsiteY4431" fmla="*/ 1187473 h 1788673"/>
              <a:gd name="connsiteX4432" fmla="*/ 620629 w 5027214"/>
              <a:gd name="connsiteY4432" fmla="*/ 1072538 h 1788673"/>
              <a:gd name="connsiteX4433" fmla="*/ 633483 w 5027214"/>
              <a:gd name="connsiteY4433" fmla="*/ 1021597 h 1788673"/>
              <a:gd name="connsiteX4434" fmla="*/ 665028 w 5027214"/>
              <a:gd name="connsiteY4434" fmla="*/ 913785 h 1788673"/>
              <a:gd name="connsiteX4435" fmla="*/ 667206 w 5027214"/>
              <a:gd name="connsiteY4435" fmla="*/ 902520 h 1788673"/>
              <a:gd name="connsiteX4436" fmla="*/ 700476 w 5027214"/>
              <a:gd name="connsiteY4436" fmla="*/ 876728 h 1788673"/>
              <a:gd name="connsiteX4437" fmla="*/ 716278 w 5027214"/>
              <a:gd name="connsiteY4437" fmla="*/ 854234 h 1788673"/>
              <a:gd name="connsiteX4438" fmla="*/ 766432 w 5027214"/>
              <a:gd name="connsiteY4438" fmla="*/ 836596 h 1788673"/>
              <a:gd name="connsiteX4439" fmla="*/ 852889 w 5027214"/>
              <a:gd name="connsiteY4439" fmla="*/ 812439 h 1788673"/>
              <a:gd name="connsiteX4440" fmla="*/ 913965 w 5027214"/>
              <a:gd name="connsiteY4440" fmla="*/ 808546 h 1788673"/>
              <a:gd name="connsiteX4441" fmla="*/ 908848 w 5027214"/>
              <a:gd name="connsiteY4441" fmla="*/ 783552 h 1788673"/>
              <a:gd name="connsiteX4442" fmla="*/ 925362 w 5027214"/>
              <a:gd name="connsiteY4442" fmla="*/ 806883 h 1788673"/>
              <a:gd name="connsiteX4443" fmla="*/ 987283 w 5027214"/>
              <a:gd name="connsiteY4443" fmla="*/ 772403 h 1788673"/>
              <a:gd name="connsiteX4444" fmla="*/ 982776 w 5027214"/>
              <a:gd name="connsiteY4444" fmla="*/ 659780 h 1788673"/>
              <a:gd name="connsiteX4445" fmla="*/ 983324 w 5027214"/>
              <a:gd name="connsiteY4445" fmla="*/ 638825 h 1788673"/>
              <a:gd name="connsiteX4446" fmla="*/ 1040262 w 5027214"/>
              <a:gd name="connsiteY4446" fmla="*/ 507129 h 1788673"/>
              <a:gd name="connsiteX4447" fmla="*/ 1050080 w 5027214"/>
              <a:gd name="connsiteY4447" fmla="*/ 501660 h 1788673"/>
              <a:gd name="connsiteX4448" fmla="*/ 1066058 w 5027214"/>
              <a:gd name="connsiteY4448" fmla="*/ 473387 h 1788673"/>
              <a:gd name="connsiteX4449" fmla="*/ 1118300 w 5027214"/>
              <a:gd name="connsiteY4449" fmla="*/ 238470 h 1788673"/>
              <a:gd name="connsiteX4450" fmla="*/ 1123238 w 5027214"/>
              <a:gd name="connsiteY4450" fmla="*/ 269240 h 1788673"/>
              <a:gd name="connsiteX4451" fmla="*/ 1123488 w 5027214"/>
              <a:gd name="connsiteY4451" fmla="*/ 257914 h 1788673"/>
              <a:gd name="connsiteX4452" fmla="*/ 1185353 w 5027214"/>
              <a:gd name="connsiteY4452" fmla="*/ 160614 h 1788673"/>
              <a:gd name="connsiteX4453" fmla="*/ 1189638 w 5027214"/>
              <a:gd name="connsiteY4453" fmla="*/ 143631 h 1788673"/>
              <a:gd name="connsiteX4454" fmla="*/ 1197230 w 5027214"/>
              <a:gd name="connsiteY4454" fmla="*/ 147731 h 1788673"/>
              <a:gd name="connsiteX4455" fmla="*/ 1302311 w 5027214"/>
              <a:gd name="connsiteY4455" fmla="*/ 76442 h 1788673"/>
              <a:gd name="connsiteX4456" fmla="*/ 1368696 w 5027214"/>
              <a:gd name="connsiteY4456" fmla="*/ 19204 h 1788673"/>
              <a:gd name="connsiteX4457" fmla="*/ 1374360 w 5027214"/>
              <a:gd name="connsiteY4457" fmla="*/ 23241 h 1788673"/>
              <a:gd name="connsiteX4458" fmla="*/ 1382321 w 5027214"/>
              <a:gd name="connsiteY4458" fmla="*/ 12161 h 1788673"/>
              <a:gd name="connsiteX4459" fmla="*/ 1454195 w 5027214"/>
              <a:gd name="connsiteY4459" fmla="*/ 1823 h 1788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</a:cxnLst>
            <a:rect l="l" t="t" r="r" b="b"/>
            <a:pathLst>
              <a:path w="5027214" h="1788673">
                <a:moveTo>
                  <a:pt x="2678307" y="1787563"/>
                </a:moveTo>
                <a:lnTo>
                  <a:pt x="2678820" y="1788673"/>
                </a:lnTo>
                <a:lnTo>
                  <a:pt x="2677397" y="1788673"/>
                </a:lnTo>
                <a:close/>
                <a:moveTo>
                  <a:pt x="3755727" y="1787325"/>
                </a:moveTo>
                <a:lnTo>
                  <a:pt x="3755593" y="1788673"/>
                </a:lnTo>
                <a:lnTo>
                  <a:pt x="3755080" y="1788673"/>
                </a:lnTo>
                <a:close/>
                <a:moveTo>
                  <a:pt x="2903408" y="1786195"/>
                </a:moveTo>
                <a:cubicBezTo>
                  <a:pt x="2903906" y="1787823"/>
                  <a:pt x="2906144" y="1787820"/>
                  <a:pt x="2908299" y="1787918"/>
                </a:cubicBezTo>
                <a:lnTo>
                  <a:pt x="2909725" y="1788673"/>
                </a:lnTo>
                <a:lnTo>
                  <a:pt x="2896541" y="1788673"/>
                </a:lnTo>
                <a:close/>
                <a:moveTo>
                  <a:pt x="159680" y="1785299"/>
                </a:moveTo>
                <a:lnTo>
                  <a:pt x="164451" y="1788673"/>
                </a:lnTo>
                <a:lnTo>
                  <a:pt x="156220" y="1788673"/>
                </a:lnTo>
                <a:lnTo>
                  <a:pt x="159573" y="1785528"/>
                </a:lnTo>
                <a:close/>
                <a:moveTo>
                  <a:pt x="125330" y="1784632"/>
                </a:moveTo>
                <a:cubicBezTo>
                  <a:pt x="128160" y="1784556"/>
                  <a:pt x="130796" y="1784599"/>
                  <a:pt x="132589" y="1785401"/>
                </a:cubicBezTo>
                <a:lnTo>
                  <a:pt x="133944" y="1788673"/>
                </a:lnTo>
                <a:lnTo>
                  <a:pt x="126671" y="1788673"/>
                </a:lnTo>
                <a:close/>
                <a:moveTo>
                  <a:pt x="148065" y="1783231"/>
                </a:moveTo>
                <a:lnTo>
                  <a:pt x="150051" y="1788673"/>
                </a:lnTo>
                <a:lnTo>
                  <a:pt x="142267" y="1788673"/>
                </a:lnTo>
                <a:lnTo>
                  <a:pt x="142784" y="1788340"/>
                </a:lnTo>
                <a:cubicBezTo>
                  <a:pt x="145702" y="1787851"/>
                  <a:pt x="148460" y="1787183"/>
                  <a:pt x="148065" y="1783231"/>
                </a:cubicBezTo>
                <a:close/>
                <a:moveTo>
                  <a:pt x="4357612" y="1779408"/>
                </a:moveTo>
                <a:lnTo>
                  <a:pt x="4350204" y="1788673"/>
                </a:lnTo>
                <a:lnTo>
                  <a:pt x="4343168" y="1788673"/>
                </a:lnTo>
                <a:lnTo>
                  <a:pt x="4348111" y="1780001"/>
                </a:lnTo>
                <a:lnTo>
                  <a:pt x="4354076" y="1779629"/>
                </a:lnTo>
                <a:lnTo>
                  <a:pt x="4353788" y="1780415"/>
                </a:lnTo>
                <a:lnTo>
                  <a:pt x="4355978" y="1779509"/>
                </a:lnTo>
                <a:close/>
                <a:moveTo>
                  <a:pt x="2243198" y="1778918"/>
                </a:moveTo>
                <a:cubicBezTo>
                  <a:pt x="2245185" y="1781100"/>
                  <a:pt x="2245816" y="1783906"/>
                  <a:pt x="2245540" y="1786987"/>
                </a:cubicBezTo>
                <a:lnTo>
                  <a:pt x="2245004" y="1788673"/>
                </a:lnTo>
                <a:lnTo>
                  <a:pt x="2239172" y="1788673"/>
                </a:lnTo>
                <a:close/>
                <a:moveTo>
                  <a:pt x="1250602" y="1777683"/>
                </a:moveTo>
                <a:lnTo>
                  <a:pt x="1261508" y="1788673"/>
                </a:lnTo>
                <a:lnTo>
                  <a:pt x="1253194" y="1788673"/>
                </a:lnTo>
                <a:lnTo>
                  <a:pt x="1251635" y="1786259"/>
                </a:lnTo>
                <a:cubicBezTo>
                  <a:pt x="1250022" y="1783274"/>
                  <a:pt x="1248967" y="1779991"/>
                  <a:pt x="1250602" y="1777683"/>
                </a:cubicBezTo>
                <a:close/>
                <a:moveTo>
                  <a:pt x="694229" y="1776123"/>
                </a:moveTo>
                <a:lnTo>
                  <a:pt x="712825" y="1788673"/>
                </a:lnTo>
                <a:lnTo>
                  <a:pt x="698069" y="1788673"/>
                </a:lnTo>
                <a:lnTo>
                  <a:pt x="684410" y="1781592"/>
                </a:lnTo>
                <a:cubicBezTo>
                  <a:pt x="687605" y="1778337"/>
                  <a:pt x="692505" y="1783413"/>
                  <a:pt x="694229" y="1776123"/>
                </a:cubicBezTo>
                <a:close/>
                <a:moveTo>
                  <a:pt x="2694260" y="1775605"/>
                </a:moveTo>
                <a:cubicBezTo>
                  <a:pt x="2695876" y="1774614"/>
                  <a:pt x="2697077" y="1773988"/>
                  <a:pt x="2697837" y="1776854"/>
                </a:cubicBezTo>
                <a:cubicBezTo>
                  <a:pt x="2699585" y="1782693"/>
                  <a:pt x="2693509" y="1780139"/>
                  <a:pt x="2690006" y="1780459"/>
                </a:cubicBezTo>
                <a:lnTo>
                  <a:pt x="2689824" y="1788673"/>
                </a:lnTo>
                <a:lnTo>
                  <a:pt x="2682200" y="1788673"/>
                </a:lnTo>
                <a:lnTo>
                  <a:pt x="2684989" y="1784923"/>
                </a:lnTo>
                <a:cubicBezTo>
                  <a:pt x="2685853" y="1781872"/>
                  <a:pt x="2686439" y="1778517"/>
                  <a:pt x="2688197" y="1776546"/>
                </a:cubicBezTo>
                <a:cubicBezTo>
                  <a:pt x="2690615" y="1777952"/>
                  <a:pt x="2692645" y="1776596"/>
                  <a:pt x="2694260" y="1775605"/>
                </a:cubicBezTo>
                <a:close/>
                <a:moveTo>
                  <a:pt x="4321912" y="1775041"/>
                </a:moveTo>
                <a:cubicBezTo>
                  <a:pt x="4325844" y="1773804"/>
                  <a:pt x="4324568" y="1784931"/>
                  <a:pt x="4327134" y="1779429"/>
                </a:cubicBezTo>
                <a:cubicBezTo>
                  <a:pt x="4328039" y="1778386"/>
                  <a:pt x="4328416" y="1778666"/>
                  <a:pt x="4328353" y="1779606"/>
                </a:cubicBezTo>
                <a:cubicBezTo>
                  <a:pt x="4328167" y="1782423"/>
                  <a:pt x="4324034" y="1791172"/>
                  <a:pt x="4318420" y="1787925"/>
                </a:cubicBezTo>
                <a:cubicBezTo>
                  <a:pt x="4321200" y="1781965"/>
                  <a:pt x="4318583" y="1781582"/>
                  <a:pt x="4321912" y="1775041"/>
                </a:cubicBezTo>
                <a:close/>
                <a:moveTo>
                  <a:pt x="671441" y="1771638"/>
                </a:moveTo>
                <a:cubicBezTo>
                  <a:pt x="676426" y="1767542"/>
                  <a:pt x="679723" y="1776058"/>
                  <a:pt x="686516" y="1775877"/>
                </a:cubicBezTo>
                <a:cubicBezTo>
                  <a:pt x="683844" y="1781607"/>
                  <a:pt x="671203" y="1779342"/>
                  <a:pt x="671441" y="1771638"/>
                </a:cubicBezTo>
                <a:close/>
                <a:moveTo>
                  <a:pt x="1135201" y="1771595"/>
                </a:moveTo>
                <a:cubicBezTo>
                  <a:pt x="1136657" y="1775065"/>
                  <a:pt x="1141763" y="1771306"/>
                  <a:pt x="1144107" y="1774074"/>
                </a:cubicBezTo>
                <a:cubicBezTo>
                  <a:pt x="1143835" y="1776458"/>
                  <a:pt x="1141569" y="1776520"/>
                  <a:pt x="1142002" y="1779790"/>
                </a:cubicBezTo>
                <a:cubicBezTo>
                  <a:pt x="1145839" y="1780253"/>
                  <a:pt x="1149798" y="1782553"/>
                  <a:pt x="1153833" y="1785665"/>
                </a:cubicBezTo>
                <a:lnTo>
                  <a:pt x="1157273" y="1788673"/>
                </a:lnTo>
                <a:lnTo>
                  <a:pt x="1144013" y="1788673"/>
                </a:lnTo>
                <a:close/>
                <a:moveTo>
                  <a:pt x="2346284" y="1770052"/>
                </a:moveTo>
                <a:cubicBezTo>
                  <a:pt x="2344468" y="1773950"/>
                  <a:pt x="2341134" y="1776303"/>
                  <a:pt x="2342119" y="1783182"/>
                </a:cubicBezTo>
                <a:cubicBezTo>
                  <a:pt x="2348163" y="1784604"/>
                  <a:pt x="2350433" y="1772545"/>
                  <a:pt x="2346284" y="1770052"/>
                </a:cubicBezTo>
                <a:close/>
                <a:moveTo>
                  <a:pt x="3314137" y="1769798"/>
                </a:moveTo>
                <a:lnTo>
                  <a:pt x="3281168" y="1788673"/>
                </a:lnTo>
                <a:lnTo>
                  <a:pt x="3265472" y="1788673"/>
                </a:lnTo>
                <a:lnTo>
                  <a:pt x="3267976" y="1787149"/>
                </a:lnTo>
                <a:cubicBezTo>
                  <a:pt x="3272220" y="1785278"/>
                  <a:pt x="3277086" y="1784058"/>
                  <a:pt x="3283149" y="1784094"/>
                </a:cubicBezTo>
                <a:cubicBezTo>
                  <a:pt x="3290534" y="1776652"/>
                  <a:pt x="3301556" y="1765606"/>
                  <a:pt x="3314137" y="1769798"/>
                </a:cubicBezTo>
                <a:close/>
                <a:moveTo>
                  <a:pt x="4362851" y="1768174"/>
                </a:moveTo>
                <a:cubicBezTo>
                  <a:pt x="4361386" y="1772515"/>
                  <a:pt x="4359782" y="1775953"/>
                  <a:pt x="4357826" y="1778948"/>
                </a:cubicBezTo>
                <a:lnTo>
                  <a:pt x="4357597" y="1778841"/>
                </a:lnTo>
                <a:lnTo>
                  <a:pt x="4355978" y="1779509"/>
                </a:lnTo>
                <a:lnTo>
                  <a:pt x="4354076" y="1779629"/>
                </a:lnTo>
                <a:lnTo>
                  <a:pt x="4356064" y="1774185"/>
                </a:lnTo>
                <a:cubicBezTo>
                  <a:pt x="4357896" y="1771305"/>
                  <a:pt x="4360479" y="1768464"/>
                  <a:pt x="4362851" y="1768174"/>
                </a:cubicBezTo>
                <a:close/>
                <a:moveTo>
                  <a:pt x="1232874" y="1765648"/>
                </a:moveTo>
                <a:cubicBezTo>
                  <a:pt x="1230961" y="1765105"/>
                  <a:pt x="1229523" y="1765342"/>
                  <a:pt x="1228486" y="1768766"/>
                </a:cubicBezTo>
                <a:cubicBezTo>
                  <a:pt x="1229862" y="1769408"/>
                  <a:pt x="1230798" y="1770401"/>
                  <a:pt x="1230294" y="1772679"/>
                </a:cubicBezTo>
                <a:cubicBezTo>
                  <a:pt x="1232987" y="1771701"/>
                  <a:pt x="1239997" y="1775250"/>
                  <a:pt x="1239993" y="1771062"/>
                </a:cubicBezTo>
                <a:cubicBezTo>
                  <a:pt x="1237713" y="1770556"/>
                  <a:pt x="1238797" y="1768828"/>
                  <a:pt x="1240112" y="1767209"/>
                </a:cubicBezTo>
                <a:cubicBezTo>
                  <a:pt x="1237175" y="1767515"/>
                  <a:pt x="1234787" y="1766192"/>
                  <a:pt x="1232874" y="1765648"/>
                </a:cubicBezTo>
                <a:close/>
                <a:moveTo>
                  <a:pt x="650714" y="1759739"/>
                </a:moveTo>
                <a:lnTo>
                  <a:pt x="650942" y="1759845"/>
                </a:lnTo>
                <a:cubicBezTo>
                  <a:pt x="661133" y="1759574"/>
                  <a:pt x="663373" y="1766759"/>
                  <a:pt x="671682" y="1768122"/>
                </a:cubicBezTo>
                <a:cubicBezTo>
                  <a:pt x="670878" y="1775840"/>
                  <a:pt x="664597" y="1765933"/>
                  <a:pt x="661924" y="1771665"/>
                </a:cubicBezTo>
                <a:cubicBezTo>
                  <a:pt x="658357" y="1769722"/>
                  <a:pt x="657721" y="1759099"/>
                  <a:pt x="654331" y="1767566"/>
                </a:cubicBezTo>
                <a:cubicBezTo>
                  <a:pt x="651026" y="1766862"/>
                  <a:pt x="650151" y="1763942"/>
                  <a:pt x="650714" y="1759739"/>
                </a:cubicBezTo>
                <a:close/>
                <a:moveTo>
                  <a:pt x="2515429" y="1758170"/>
                </a:moveTo>
                <a:cubicBezTo>
                  <a:pt x="2514961" y="1757655"/>
                  <a:pt x="2514036" y="1757990"/>
                  <a:pt x="2512331" y="1759847"/>
                </a:cubicBezTo>
                <a:cubicBezTo>
                  <a:pt x="2513709" y="1760490"/>
                  <a:pt x="2514643" y="1761483"/>
                  <a:pt x="2514141" y="1763761"/>
                </a:cubicBezTo>
                <a:cubicBezTo>
                  <a:pt x="2509793" y="1762291"/>
                  <a:pt x="2506174" y="1770651"/>
                  <a:pt x="2510047" y="1771340"/>
                </a:cubicBezTo>
                <a:cubicBezTo>
                  <a:pt x="2510883" y="1764754"/>
                  <a:pt x="2515157" y="1771771"/>
                  <a:pt x="2515950" y="1767675"/>
                </a:cubicBezTo>
                <a:cubicBezTo>
                  <a:pt x="2514115" y="1768912"/>
                  <a:pt x="2516832" y="1759713"/>
                  <a:pt x="2515429" y="1758170"/>
                </a:cubicBezTo>
                <a:close/>
                <a:moveTo>
                  <a:pt x="4022420" y="1757907"/>
                </a:moveTo>
                <a:cubicBezTo>
                  <a:pt x="4028845" y="1756717"/>
                  <a:pt x="4023380" y="1772031"/>
                  <a:pt x="4018927" y="1770791"/>
                </a:cubicBezTo>
                <a:cubicBezTo>
                  <a:pt x="4018417" y="1764693"/>
                  <a:pt x="4021184" y="1762354"/>
                  <a:pt x="4022420" y="1757907"/>
                </a:cubicBezTo>
                <a:close/>
                <a:moveTo>
                  <a:pt x="3680435" y="1756963"/>
                </a:moveTo>
                <a:cubicBezTo>
                  <a:pt x="3677746" y="1762128"/>
                  <a:pt x="3674701" y="1778848"/>
                  <a:pt x="3680176" y="1776098"/>
                </a:cubicBezTo>
                <a:cubicBezTo>
                  <a:pt x="3676825" y="1773697"/>
                  <a:pt x="3685887" y="1761457"/>
                  <a:pt x="3680435" y="1756963"/>
                </a:cubicBezTo>
                <a:close/>
                <a:moveTo>
                  <a:pt x="257927" y="1753246"/>
                </a:moveTo>
                <a:cubicBezTo>
                  <a:pt x="258100" y="1759467"/>
                  <a:pt x="269347" y="1760526"/>
                  <a:pt x="273002" y="1757485"/>
                </a:cubicBezTo>
                <a:cubicBezTo>
                  <a:pt x="273574" y="1765845"/>
                  <a:pt x="284272" y="1767484"/>
                  <a:pt x="289992" y="1765407"/>
                </a:cubicBezTo>
                <a:cubicBezTo>
                  <a:pt x="291250" y="1769901"/>
                  <a:pt x="296147" y="1770790"/>
                  <a:pt x="297407" y="1775283"/>
                </a:cubicBezTo>
                <a:cubicBezTo>
                  <a:pt x="308180" y="1777655"/>
                  <a:pt x="318724" y="1779921"/>
                  <a:pt x="328619" y="1783279"/>
                </a:cubicBezTo>
                <a:lnTo>
                  <a:pt x="338745" y="1788673"/>
                </a:lnTo>
                <a:lnTo>
                  <a:pt x="317156" y="1788673"/>
                </a:lnTo>
                <a:lnTo>
                  <a:pt x="300021" y="1779643"/>
                </a:lnTo>
                <a:cubicBezTo>
                  <a:pt x="292412" y="1777002"/>
                  <a:pt x="285166" y="1775158"/>
                  <a:pt x="280344" y="1772910"/>
                </a:cubicBezTo>
                <a:cubicBezTo>
                  <a:pt x="272538" y="1769270"/>
                  <a:pt x="253543" y="1762645"/>
                  <a:pt x="257927" y="1753246"/>
                </a:cubicBezTo>
                <a:close/>
                <a:moveTo>
                  <a:pt x="3971142" y="1751578"/>
                </a:moveTo>
                <a:lnTo>
                  <a:pt x="3967661" y="1788673"/>
                </a:lnTo>
                <a:lnTo>
                  <a:pt x="3963103" y="1788673"/>
                </a:lnTo>
                <a:close/>
                <a:moveTo>
                  <a:pt x="2548983" y="1749586"/>
                </a:moveTo>
                <a:cubicBezTo>
                  <a:pt x="2547079" y="1758467"/>
                  <a:pt x="2537213" y="1778426"/>
                  <a:pt x="2544270" y="1783672"/>
                </a:cubicBezTo>
                <a:cubicBezTo>
                  <a:pt x="2548102" y="1774852"/>
                  <a:pt x="2551349" y="1761296"/>
                  <a:pt x="2548983" y="1749586"/>
                </a:cubicBezTo>
                <a:close/>
                <a:moveTo>
                  <a:pt x="4344348" y="1746709"/>
                </a:moveTo>
                <a:cubicBezTo>
                  <a:pt x="4352860" y="1751236"/>
                  <a:pt x="4341434" y="1755955"/>
                  <a:pt x="4340689" y="1761748"/>
                </a:cubicBezTo>
                <a:cubicBezTo>
                  <a:pt x="4333033" y="1755386"/>
                  <a:pt x="4346866" y="1755697"/>
                  <a:pt x="4344348" y="1746709"/>
                </a:cubicBezTo>
                <a:close/>
                <a:moveTo>
                  <a:pt x="4375163" y="1746565"/>
                </a:moveTo>
                <a:cubicBezTo>
                  <a:pt x="4384791" y="1750496"/>
                  <a:pt x="4371991" y="1758762"/>
                  <a:pt x="4372854" y="1765304"/>
                </a:cubicBezTo>
                <a:cubicBezTo>
                  <a:pt x="4360166" y="1761341"/>
                  <a:pt x="4376088" y="1755370"/>
                  <a:pt x="4375163" y="1746565"/>
                </a:cubicBezTo>
                <a:close/>
                <a:moveTo>
                  <a:pt x="1534548" y="1741237"/>
                </a:moveTo>
                <a:cubicBezTo>
                  <a:pt x="1551425" y="1757200"/>
                  <a:pt x="1555997" y="1770775"/>
                  <a:pt x="1575349" y="1786219"/>
                </a:cubicBezTo>
                <a:lnTo>
                  <a:pt x="1568587" y="1788673"/>
                </a:lnTo>
                <a:lnTo>
                  <a:pt x="1564832" y="1788673"/>
                </a:lnTo>
                <a:lnTo>
                  <a:pt x="1549198" y="1766244"/>
                </a:lnTo>
                <a:cubicBezTo>
                  <a:pt x="1543090" y="1759035"/>
                  <a:pt x="1537273" y="1751578"/>
                  <a:pt x="1534548" y="1741237"/>
                </a:cubicBezTo>
                <a:close/>
                <a:moveTo>
                  <a:pt x="4151220" y="1740658"/>
                </a:moveTo>
                <a:cubicBezTo>
                  <a:pt x="4158807" y="1756755"/>
                  <a:pt x="4130118" y="1772124"/>
                  <a:pt x="4130282" y="1786155"/>
                </a:cubicBezTo>
                <a:cubicBezTo>
                  <a:pt x="4126186" y="1773360"/>
                  <a:pt x="4146445" y="1756293"/>
                  <a:pt x="4151220" y="1740658"/>
                </a:cubicBezTo>
                <a:close/>
                <a:moveTo>
                  <a:pt x="1205986" y="1738699"/>
                </a:moveTo>
                <a:lnTo>
                  <a:pt x="1206579" y="1739013"/>
                </a:lnTo>
                <a:lnTo>
                  <a:pt x="1206366" y="1739472"/>
                </a:lnTo>
                <a:close/>
                <a:moveTo>
                  <a:pt x="4228211" y="1738603"/>
                </a:moveTo>
                <a:cubicBezTo>
                  <a:pt x="4226140" y="1749639"/>
                  <a:pt x="4216535" y="1754649"/>
                  <a:pt x="4209979" y="1763314"/>
                </a:cubicBezTo>
                <a:cubicBezTo>
                  <a:pt x="4207252" y="1767065"/>
                  <a:pt x="4204873" y="1772165"/>
                  <a:pt x="4202292" y="1777101"/>
                </a:cubicBezTo>
                <a:lnTo>
                  <a:pt x="4194243" y="1788673"/>
                </a:lnTo>
                <a:lnTo>
                  <a:pt x="4193952" y="1788673"/>
                </a:lnTo>
                <a:lnTo>
                  <a:pt x="4206991" y="1760281"/>
                </a:lnTo>
                <a:cubicBezTo>
                  <a:pt x="4213603" y="1752096"/>
                  <a:pt x="4221485" y="1745235"/>
                  <a:pt x="4228211" y="1738603"/>
                </a:cubicBezTo>
                <a:close/>
                <a:moveTo>
                  <a:pt x="1211947" y="1736493"/>
                </a:moveTo>
                <a:cubicBezTo>
                  <a:pt x="1221603" y="1737368"/>
                  <a:pt x="1221978" y="1746753"/>
                  <a:pt x="1230640" y="1748559"/>
                </a:cubicBezTo>
                <a:cubicBezTo>
                  <a:pt x="1227656" y="1747167"/>
                  <a:pt x="1227374" y="1757362"/>
                  <a:pt x="1230402" y="1756262"/>
                </a:cubicBezTo>
                <a:cubicBezTo>
                  <a:pt x="1235326" y="1754093"/>
                  <a:pt x="1226095" y="1748113"/>
                  <a:pt x="1234495" y="1748682"/>
                </a:cubicBezTo>
                <a:cubicBezTo>
                  <a:pt x="1227333" y="1764041"/>
                  <a:pt x="1247254" y="1763284"/>
                  <a:pt x="1246976" y="1777666"/>
                </a:cubicBezTo>
                <a:cubicBezTo>
                  <a:pt x="1243472" y="1777987"/>
                  <a:pt x="1242721" y="1775404"/>
                  <a:pt x="1239323" y="1775494"/>
                </a:cubicBezTo>
                <a:cubicBezTo>
                  <a:pt x="1239589" y="1780921"/>
                  <a:pt x="1242418" y="1783845"/>
                  <a:pt x="1245854" y="1786144"/>
                </a:cubicBezTo>
                <a:lnTo>
                  <a:pt x="1249578" y="1788673"/>
                </a:lnTo>
                <a:lnTo>
                  <a:pt x="1238509" y="1788673"/>
                </a:lnTo>
                <a:lnTo>
                  <a:pt x="1226514" y="1771196"/>
                </a:lnTo>
                <a:cubicBezTo>
                  <a:pt x="1228973" y="1765922"/>
                  <a:pt x="1230235" y="1758419"/>
                  <a:pt x="1223075" y="1757590"/>
                </a:cubicBezTo>
                <a:cubicBezTo>
                  <a:pt x="1221807" y="1760906"/>
                  <a:pt x="1225089" y="1768857"/>
                  <a:pt x="1220789" y="1769084"/>
                </a:cubicBezTo>
                <a:cubicBezTo>
                  <a:pt x="1216578" y="1764329"/>
                  <a:pt x="1217777" y="1754562"/>
                  <a:pt x="1215553" y="1747943"/>
                </a:cubicBezTo>
                <a:cubicBezTo>
                  <a:pt x="1208205" y="1744516"/>
                  <a:pt x="1214765" y="1756227"/>
                  <a:pt x="1209531" y="1755460"/>
                </a:cubicBezTo>
                <a:cubicBezTo>
                  <a:pt x="1210347" y="1744120"/>
                  <a:pt x="1210236" y="1740162"/>
                  <a:pt x="1211947" y="1736493"/>
                </a:cubicBezTo>
                <a:close/>
                <a:moveTo>
                  <a:pt x="1273792" y="1735749"/>
                </a:moveTo>
                <a:lnTo>
                  <a:pt x="1316758" y="1788673"/>
                </a:lnTo>
                <a:lnTo>
                  <a:pt x="1310455" y="1788673"/>
                </a:lnTo>
                <a:lnTo>
                  <a:pt x="1297492" y="1768848"/>
                </a:lnTo>
                <a:cubicBezTo>
                  <a:pt x="1283399" y="1767300"/>
                  <a:pt x="1284655" y="1751417"/>
                  <a:pt x="1271448" y="1749168"/>
                </a:cubicBezTo>
                <a:cubicBezTo>
                  <a:pt x="1269762" y="1745590"/>
                  <a:pt x="1271179" y="1739554"/>
                  <a:pt x="1267950" y="1737490"/>
                </a:cubicBezTo>
                <a:cubicBezTo>
                  <a:pt x="1268452" y="1735211"/>
                  <a:pt x="1271421" y="1736037"/>
                  <a:pt x="1273792" y="1735749"/>
                </a:cubicBezTo>
                <a:close/>
                <a:moveTo>
                  <a:pt x="4386914" y="1729159"/>
                </a:moveTo>
                <a:cubicBezTo>
                  <a:pt x="4389182" y="1733287"/>
                  <a:pt x="4391256" y="1742627"/>
                  <a:pt x="4383422" y="1742044"/>
                </a:cubicBezTo>
                <a:cubicBezTo>
                  <a:pt x="4384550" y="1737825"/>
                  <a:pt x="4387317" y="1735488"/>
                  <a:pt x="4386914" y="1729159"/>
                </a:cubicBezTo>
                <a:close/>
                <a:moveTo>
                  <a:pt x="4216400" y="1725560"/>
                </a:moveTo>
                <a:cubicBezTo>
                  <a:pt x="4223261" y="1731829"/>
                  <a:pt x="4208980" y="1743870"/>
                  <a:pt x="4202267" y="1746878"/>
                </a:cubicBezTo>
                <a:cubicBezTo>
                  <a:pt x="4195932" y="1763461"/>
                  <a:pt x="4186105" y="1775693"/>
                  <a:pt x="4176057" y="1787649"/>
                </a:cubicBezTo>
                <a:lnTo>
                  <a:pt x="4175336" y="1788673"/>
                </a:lnTo>
                <a:lnTo>
                  <a:pt x="4172507" y="1788673"/>
                </a:lnTo>
                <a:lnTo>
                  <a:pt x="4191231" y="1757431"/>
                </a:lnTo>
                <a:cubicBezTo>
                  <a:pt x="4199329" y="1747183"/>
                  <a:pt x="4208446" y="1736922"/>
                  <a:pt x="4216400" y="1725560"/>
                </a:cubicBezTo>
                <a:close/>
                <a:moveTo>
                  <a:pt x="4364464" y="1724551"/>
                </a:moveTo>
                <a:cubicBezTo>
                  <a:pt x="4369440" y="1728267"/>
                  <a:pt x="4362362" y="1734455"/>
                  <a:pt x="4360972" y="1737435"/>
                </a:cubicBezTo>
                <a:cubicBezTo>
                  <a:pt x="4356594" y="1734835"/>
                  <a:pt x="4360838" y="1724535"/>
                  <a:pt x="4364464" y="1724551"/>
                </a:cubicBezTo>
                <a:close/>
                <a:moveTo>
                  <a:pt x="560162" y="1722537"/>
                </a:moveTo>
                <a:cubicBezTo>
                  <a:pt x="564017" y="1722660"/>
                  <a:pt x="567874" y="1722785"/>
                  <a:pt x="571730" y="1722907"/>
                </a:cubicBezTo>
                <a:cubicBezTo>
                  <a:pt x="572680" y="1724466"/>
                  <a:pt x="573630" y="1726025"/>
                  <a:pt x="573478" y="1728747"/>
                </a:cubicBezTo>
                <a:cubicBezTo>
                  <a:pt x="577609" y="1726487"/>
                  <a:pt x="581278" y="1724012"/>
                  <a:pt x="588792" y="1725281"/>
                </a:cubicBezTo>
                <a:cubicBezTo>
                  <a:pt x="588641" y="1728002"/>
                  <a:pt x="588598" y="1730495"/>
                  <a:pt x="588554" y="1732984"/>
                </a:cubicBezTo>
                <a:cubicBezTo>
                  <a:pt x="597260" y="1732300"/>
                  <a:pt x="599191" y="1736551"/>
                  <a:pt x="605675" y="1733434"/>
                </a:cubicBezTo>
                <a:cubicBezTo>
                  <a:pt x="609582" y="1739441"/>
                  <a:pt x="618018" y="1745330"/>
                  <a:pt x="624428" y="1743575"/>
                </a:cubicBezTo>
                <a:cubicBezTo>
                  <a:pt x="623581" y="1753784"/>
                  <a:pt x="632690" y="1743241"/>
                  <a:pt x="631842" y="1753450"/>
                </a:cubicBezTo>
                <a:cubicBezTo>
                  <a:pt x="633845" y="1752152"/>
                  <a:pt x="634808" y="1750090"/>
                  <a:pt x="635876" y="1747796"/>
                </a:cubicBezTo>
                <a:lnTo>
                  <a:pt x="635755" y="1747460"/>
                </a:lnTo>
                <a:cubicBezTo>
                  <a:pt x="639676" y="1754033"/>
                  <a:pt x="640686" y="1753667"/>
                  <a:pt x="645096" y="1757397"/>
                </a:cubicBezTo>
                <a:cubicBezTo>
                  <a:pt x="644748" y="1761142"/>
                  <a:pt x="637749" y="1753971"/>
                  <a:pt x="637266" y="1761002"/>
                </a:cubicBezTo>
                <a:cubicBezTo>
                  <a:pt x="636847" y="1754110"/>
                  <a:pt x="626597" y="1756308"/>
                  <a:pt x="626284" y="1749185"/>
                </a:cubicBezTo>
                <a:cubicBezTo>
                  <a:pt x="605671" y="1745434"/>
                  <a:pt x="579987" y="1734573"/>
                  <a:pt x="560162" y="1722537"/>
                </a:cubicBezTo>
                <a:close/>
                <a:moveTo>
                  <a:pt x="3763501" y="1720899"/>
                </a:moveTo>
                <a:cubicBezTo>
                  <a:pt x="3765018" y="1722443"/>
                  <a:pt x="3765587" y="1726616"/>
                  <a:pt x="3767083" y="1723408"/>
                </a:cubicBezTo>
                <a:cubicBezTo>
                  <a:pt x="3768552" y="1739442"/>
                  <a:pt x="3755363" y="1758132"/>
                  <a:pt x="3758003" y="1783644"/>
                </a:cubicBezTo>
                <a:cubicBezTo>
                  <a:pt x="3745826" y="1769592"/>
                  <a:pt x="3761525" y="1735328"/>
                  <a:pt x="3763501" y="1720899"/>
                </a:cubicBezTo>
                <a:close/>
                <a:moveTo>
                  <a:pt x="4702235" y="1720740"/>
                </a:moveTo>
                <a:cubicBezTo>
                  <a:pt x="4707970" y="1735417"/>
                  <a:pt x="4687158" y="1765063"/>
                  <a:pt x="4682387" y="1768700"/>
                </a:cubicBezTo>
                <a:lnTo>
                  <a:pt x="4672249" y="1788673"/>
                </a:lnTo>
                <a:lnTo>
                  <a:pt x="4664335" y="1788673"/>
                </a:lnTo>
                <a:close/>
                <a:moveTo>
                  <a:pt x="4165246" y="1719569"/>
                </a:moveTo>
                <a:cubicBezTo>
                  <a:pt x="4168603" y="1726158"/>
                  <a:pt x="4162279" y="1739117"/>
                  <a:pt x="4155150" y="1739421"/>
                </a:cubicBezTo>
                <a:cubicBezTo>
                  <a:pt x="4155539" y="1728997"/>
                  <a:pt x="4161687" y="1726003"/>
                  <a:pt x="4165246" y="1719569"/>
                </a:cubicBezTo>
                <a:close/>
                <a:moveTo>
                  <a:pt x="2368654" y="1719085"/>
                </a:moveTo>
                <a:cubicBezTo>
                  <a:pt x="2365122" y="1722460"/>
                  <a:pt x="2364164" y="1728711"/>
                  <a:pt x="2362500" y="1734076"/>
                </a:cubicBezTo>
                <a:cubicBezTo>
                  <a:pt x="2367350" y="1733268"/>
                  <a:pt x="2372375" y="1722493"/>
                  <a:pt x="2368654" y="1719085"/>
                </a:cubicBezTo>
                <a:close/>
                <a:moveTo>
                  <a:pt x="4226777" y="1719064"/>
                </a:moveTo>
                <a:lnTo>
                  <a:pt x="4226541" y="1719404"/>
                </a:lnTo>
                <a:lnTo>
                  <a:pt x="4226648" y="1719175"/>
                </a:lnTo>
                <a:close/>
                <a:moveTo>
                  <a:pt x="4224826" y="1718883"/>
                </a:moveTo>
                <a:cubicBezTo>
                  <a:pt x="4224462" y="1722062"/>
                  <a:pt x="4224098" y="1725242"/>
                  <a:pt x="4223733" y="1728421"/>
                </a:cubicBezTo>
                <a:cubicBezTo>
                  <a:pt x="4215824" y="1729198"/>
                  <a:pt x="4217495" y="1716023"/>
                  <a:pt x="4224826" y="1718883"/>
                </a:cubicBezTo>
                <a:close/>
                <a:moveTo>
                  <a:pt x="4926873" y="1714971"/>
                </a:moveTo>
                <a:cubicBezTo>
                  <a:pt x="4935614" y="1719605"/>
                  <a:pt x="4925305" y="1723729"/>
                  <a:pt x="4922431" y="1726295"/>
                </a:cubicBezTo>
                <a:cubicBezTo>
                  <a:pt x="4924298" y="1728283"/>
                  <a:pt x="4928202" y="1730103"/>
                  <a:pt x="4927026" y="1732625"/>
                </a:cubicBezTo>
                <a:lnTo>
                  <a:pt x="4908257" y="1788673"/>
                </a:lnTo>
                <a:lnTo>
                  <a:pt x="4900242" y="1788673"/>
                </a:lnTo>
                <a:lnTo>
                  <a:pt x="4919600" y="1726371"/>
                </a:lnTo>
                <a:lnTo>
                  <a:pt x="4919829" y="1726478"/>
                </a:lnTo>
                <a:cubicBezTo>
                  <a:pt x="4926555" y="1719846"/>
                  <a:pt x="4925365" y="1721803"/>
                  <a:pt x="4926873" y="1714971"/>
                </a:cubicBezTo>
                <a:close/>
                <a:moveTo>
                  <a:pt x="1279954" y="1712945"/>
                </a:moveTo>
                <a:cubicBezTo>
                  <a:pt x="1279284" y="1717377"/>
                  <a:pt x="1280266" y="1720067"/>
                  <a:pt x="1283572" y="1720771"/>
                </a:cubicBezTo>
                <a:cubicBezTo>
                  <a:pt x="1284182" y="1718264"/>
                  <a:pt x="1286308" y="1717302"/>
                  <a:pt x="1285738" y="1713129"/>
                </a:cubicBezTo>
                <a:cubicBezTo>
                  <a:pt x="1283809" y="1713068"/>
                  <a:pt x="1281881" y="1713006"/>
                  <a:pt x="1279954" y="1712945"/>
                </a:cubicBezTo>
                <a:close/>
                <a:moveTo>
                  <a:pt x="1512660" y="1712052"/>
                </a:moveTo>
                <a:cubicBezTo>
                  <a:pt x="1520081" y="1714117"/>
                  <a:pt x="1518135" y="1725490"/>
                  <a:pt x="1527543" y="1725691"/>
                </a:cubicBezTo>
                <a:cubicBezTo>
                  <a:pt x="1528295" y="1728274"/>
                  <a:pt x="1525729" y="1733776"/>
                  <a:pt x="1527919" y="1735076"/>
                </a:cubicBezTo>
                <a:cubicBezTo>
                  <a:pt x="1521874" y="1733652"/>
                  <a:pt x="1509575" y="1719265"/>
                  <a:pt x="1512660" y="1712052"/>
                </a:cubicBezTo>
                <a:close/>
                <a:moveTo>
                  <a:pt x="539205" y="1710533"/>
                </a:moveTo>
                <a:lnTo>
                  <a:pt x="539434" y="1710640"/>
                </a:lnTo>
                <a:lnTo>
                  <a:pt x="539313" y="1710658"/>
                </a:lnTo>
                <a:close/>
                <a:moveTo>
                  <a:pt x="518516" y="1708142"/>
                </a:moveTo>
                <a:cubicBezTo>
                  <a:pt x="522418" y="1707869"/>
                  <a:pt x="527017" y="1710293"/>
                  <a:pt x="530956" y="1711886"/>
                </a:cubicBezTo>
                <a:lnTo>
                  <a:pt x="539313" y="1710658"/>
                </a:lnTo>
                <a:lnTo>
                  <a:pt x="543200" y="1715152"/>
                </a:lnTo>
                <a:cubicBezTo>
                  <a:pt x="543980" y="1717226"/>
                  <a:pt x="544996" y="1719095"/>
                  <a:pt x="548606" y="1718546"/>
                </a:cubicBezTo>
                <a:cubicBezTo>
                  <a:pt x="548194" y="1720028"/>
                  <a:pt x="546618" y="1720409"/>
                  <a:pt x="546560" y="1722336"/>
                </a:cubicBezTo>
                <a:cubicBezTo>
                  <a:pt x="545076" y="1721922"/>
                  <a:pt x="544771" y="1723176"/>
                  <a:pt x="544572" y="1724200"/>
                </a:cubicBezTo>
                <a:cubicBezTo>
                  <a:pt x="542328" y="1712827"/>
                  <a:pt x="517779" y="1722311"/>
                  <a:pt x="518516" y="1708142"/>
                </a:cubicBezTo>
                <a:close/>
                <a:moveTo>
                  <a:pt x="507252" y="1702226"/>
                </a:moveTo>
                <a:lnTo>
                  <a:pt x="514423" y="1715721"/>
                </a:lnTo>
                <a:cubicBezTo>
                  <a:pt x="512031" y="1711258"/>
                  <a:pt x="503679" y="1712387"/>
                  <a:pt x="499408" y="1709556"/>
                </a:cubicBezTo>
                <a:cubicBezTo>
                  <a:pt x="500324" y="1707892"/>
                  <a:pt x="502144" y="1707135"/>
                  <a:pt x="503819" y="1706241"/>
                </a:cubicBezTo>
                <a:close/>
                <a:moveTo>
                  <a:pt x="507128" y="1701994"/>
                </a:moveTo>
                <a:lnTo>
                  <a:pt x="507358" y="1702101"/>
                </a:lnTo>
                <a:lnTo>
                  <a:pt x="507252" y="1702226"/>
                </a:lnTo>
                <a:close/>
                <a:moveTo>
                  <a:pt x="2344709" y="1701497"/>
                </a:moveTo>
                <a:cubicBezTo>
                  <a:pt x="2346635" y="1701559"/>
                  <a:pt x="2348565" y="1701622"/>
                  <a:pt x="2350492" y="1701683"/>
                </a:cubicBezTo>
                <a:cubicBezTo>
                  <a:pt x="2345784" y="1723768"/>
                  <a:pt x="2338700" y="1744955"/>
                  <a:pt x="2330675" y="1764413"/>
                </a:cubicBezTo>
                <a:lnTo>
                  <a:pt x="2318876" y="1788673"/>
                </a:lnTo>
                <a:lnTo>
                  <a:pt x="2314809" y="1788673"/>
                </a:lnTo>
                <a:lnTo>
                  <a:pt x="2324157" y="1761304"/>
                </a:lnTo>
                <a:cubicBezTo>
                  <a:pt x="2332084" y="1743406"/>
                  <a:pt x="2340261" y="1724821"/>
                  <a:pt x="2344601" y="1701726"/>
                </a:cubicBezTo>
                <a:close/>
                <a:moveTo>
                  <a:pt x="486439" y="1699603"/>
                </a:moveTo>
                <a:cubicBezTo>
                  <a:pt x="487009" y="1703775"/>
                  <a:pt x="484883" y="1704739"/>
                  <a:pt x="484274" y="1707245"/>
                </a:cubicBezTo>
                <a:cubicBezTo>
                  <a:pt x="481871" y="1706404"/>
                  <a:pt x="481454" y="1703698"/>
                  <a:pt x="478608" y="1703207"/>
                </a:cubicBezTo>
                <a:cubicBezTo>
                  <a:pt x="480014" y="1700793"/>
                  <a:pt x="482936" y="1699923"/>
                  <a:pt x="486439" y="1699603"/>
                </a:cubicBezTo>
                <a:close/>
                <a:moveTo>
                  <a:pt x="4419824" y="1694547"/>
                </a:moveTo>
                <a:cubicBezTo>
                  <a:pt x="4425755" y="1704011"/>
                  <a:pt x="4412737" y="1708548"/>
                  <a:pt x="4408198" y="1712290"/>
                </a:cubicBezTo>
                <a:cubicBezTo>
                  <a:pt x="4404611" y="1705595"/>
                  <a:pt x="4417275" y="1700616"/>
                  <a:pt x="4419824" y="1694547"/>
                </a:cubicBezTo>
                <a:close/>
                <a:moveTo>
                  <a:pt x="2790484" y="1694465"/>
                </a:moveTo>
                <a:cubicBezTo>
                  <a:pt x="2785959" y="1698775"/>
                  <a:pt x="2784006" y="1705957"/>
                  <a:pt x="2779604" y="1710603"/>
                </a:cubicBezTo>
                <a:cubicBezTo>
                  <a:pt x="2756951" y="1719018"/>
                  <a:pt x="2745998" y="1736516"/>
                  <a:pt x="2726796" y="1754914"/>
                </a:cubicBezTo>
                <a:cubicBezTo>
                  <a:pt x="2723523" y="1755341"/>
                  <a:pt x="2723458" y="1753079"/>
                  <a:pt x="2721071" y="1752803"/>
                </a:cubicBezTo>
                <a:cubicBezTo>
                  <a:pt x="2718901" y="1756257"/>
                  <a:pt x="2718371" y="1761591"/>
                  <a:pt x="2716906" y="1765932"/>
                </a:cubicBezTo>
                <a:lnTo>
                  <a:pt x="2717028" y="1766268"/>
                </a:lnTo>
                <a:cubicBezTo>
                  <a:pt x="2704662" y="1761618"/>
                  <a:pt x="2706651" y="1780128"/>
                  <a:pt x="2697849" y="1773233"/>
                </a:cubicBezTo>
                <a:cubicBezTo>
                  <a:pt x="2699399" y="1763909"/>
                  <a:pt x="2705854" y="1759662"/>
                  <a:pt x="2715340" y="1758503"/>
                </a:cubicBezTo>
                <a:cubicBezTo>
                  <a:pt x="2738116" y="1734237"/>
                  <a:pt x="2765769" y="1706105"/>
                  <a:pt x="2790484" y="1694465"/>
                </a:cubicBezTo>
                <a:close/>
                <a:moveTo>
                  <a:pt x="1156322" y="1692134"/>
                </a:moveTo>
                <a:cubicBezTo>
                  <a:pt x="1160245" y="1698708"/>
                  <a:pt x="1162009" y="1705112"/>
                  <a:pt x="1165255" y="1707743"/>
                </a:cubicBezTo>
                <a:cubicBezTo>
                  <a:pt x="1167626" y="1707452"/>
                  <a:pt x="1166859" y="1704303"/>
                  <a:pt x="1167361" y="1702026"/>
                </a:cubicBezTo>
                <a:cubicBezTo>
                  <a:pt x="1172986" y="1712743"/>
                  <a:pt x="1188443" y="1714368"/>
                  <a:pt x="1191528" y="1727529"/>
                </a:cubicBezTo>
                <a:cubicBezTo>
                  <a:pt x="1194320" y="1726039"/>
                  <a:pt x="1198196" y="1726870"/>
                  <a:pt x="1201291" y="1729151"/>
                </a:cubicBezTo>
                <a:lnTo>
                  <a:pt x="1205986" y="1738699"/>
                </a:lnTo>
                <a:lnTo>
                  <a:pt x="1194029" y="1732358"/>
                </a:lnTo>
                <a:cubicBezTo>
                  <a:pt x="1190288" y="1729742"/>
                  <a:pt x="1187305" y="1726397"/>
                  <a:pt x="1186030" y="1721337"/>
                </a:cubicBezTo>
                <a:cubicBezTo>
                  <a:pt x="1183658" y="1721627"/>
                  <a:pt x="1184196" y="1724669"/>
                  <a:pt x="1183924" y="1727053"/>
                </a:cubicBezTo>
                <a:cubicBezTo>
                  <a:pt x="1176082" y="1718094"/>
                  <a:pt x="1167123" y="1709729"/>
                  <a:pt x="1154084" y="1705324"/>
                </a:cubicBezTo>
                <a:cubicBezTo>
                  <a:pt x="1153237" y="1699347"/>
                  <a:pt x="1157642" y="1698890"/>
                  <a:pt x="1156322" y="1692134"/>
                </a:cubicBezTo>
                <a:close/>
                <a:moveTo>
                  <a:pt x="5027214" y="1689870"/>
                </a:moveTo>
                <a:lnTo>
                  <a:pt x="5027214" y="1788673"/>
                </a:lnTo>
                <a:lnTo>
                  <a:pt x="5025275" y="1788673"/>
                </a:lnTo>
                <a:lnTo>
                  <a:pt x="5025003" y="1776078"/>
                </a:lnTo>
                <a:cubicBezTo>
                  <a:pt x="5024572" y="1772808"/>
                  <a:pt x="5023120" y="1773527"/>
                  <a:pt x="5020593" y="1772348"/>
                </a:cubicBezTo>
                <a:cubicBezTo>
                  <a:pt x="5018337" y="1756504"/>
                  <a:pt x="5020151" y="1740325"/>
                  <a:pt x="5022686" y="1724099"/>
                </a:cubicBezTo>
                <a:close/>
                <a:moveTo>
                  <a:pt x="3725296" y="1687733"/>
                </a:moveTo>
                <a:cubicBezTo>
                  <a:pt x="3728254" y="1692182"/>
                  <a:pt x="3722236" y="1703889"/>
                  <a:pt x="3720711" y="1710155"/>
                </a:cubicBezTo>
                <a:cubicBezTo>
                  <a:pt x="3712521" y="1704940"/>
                  <a:pt x="3723788" y="1694565"/>
                  <a:pt x="3725296" y="1687733"/>
                </a:cubicBezTo>
                <a:close/>
                <a:moveTo>
                  <a:pt x="3560752" y="1683137"/>
                </a:moveTo>
                <a:cubicBezTo>
                  <a:pt x="3562733" y="1684510"/>
                  <a:pt x="3563561" y="1687041"/>
                  <a:pt x="3562226" y="1690955"/>
                </a:cubicBezTo>
                <a:cubicBezTo>
                  <a:pt x="3551509" y="1684561"/>
                  <a:pt x="3546205" y="1689344"/>
                  <a:pt x="3539142" y="1696098"/>
                </a:cubicBezTo>
                <a:cubicBezTo>
                  <a:pt x="3538501" y="1685333"/>
                  <a:pt x="3554811" y="1679020"/>
                  <a:pt x="3560752" y="1683137"/>
                </a:cubicBezTo>
                <a:close/>
                <a:moveTo>
                  <a:pt x="4937034" y="1681193"/>
                </a:moveTo>
                <a:cubicBezTo>
                  <a:pt x="4938157" y="1688974"/>
                  <a:pt x="4935801" y="1706016"/>
                  <a:pt x="4927958" y="1713243"/>
                </a:cubicBezTo>
                <a:cubicBezTo>
                  <a:pt x="4929586" y="1702559"/>
                  <a:pt x="4929638" y="1692257"/>
                  <a:pt x="4937034" y="1681193"/>
                </a:cubicBezTo>
                <a:close/>
                <a:moveTo>
                  <a:pt x="4394597" y="1679713"/>
                </a:moveTo>
                <a:cubicBezTo>
                  <a:pt x="4394758" y="1689556"/>
                  <a:pt x="4388412" y="1709762"/>
                  <a:pt x="4375620" y="1710217"/>
                </a:cubicBezTo>
                <a:cubicBezTo>
                  <a:pt x="4379908" y="1697424"/>
                  <a:pt x="4391243" y="1693499"/>
                  <a:pt x="4394597" y="1679713"/>
                </a:cubicBezTo>
                <a:close/>
                <a:moveTo>
                  <a:pt x="2953896" y="1679123"/>
                </a:moveTo>
                <a:cubicBezTo>
                  <a:pt x="2953745" y="1681843"/>
                  <a:pt x="2953701" y="1684334"/>
                  <a:pt x="2953657" y="1686825"/>
                </a:cubicBezTo>
                <a:cubicBezTo>
                  <a:pt x="2942260" y="1688489"/>
                  <a:pt x="2937402" y="1697108"/>
                  <a:pt x="2924718" y="1697334"/>
                </a:cubicBezTo>
                <a:cubicBezTo>
                  <a:pt x="2930202" y="1686773"/>
                  <a:pt x="2943741" y="1684714"/>
                  <a:pt x="2953896" y="1679123"/>
                </a:cubicBezTo>
                <a:close/>
                <a:moveTo>
                  <a:pt x="2141264" y="1675008"/>
                </a:moveTo>
                <a:cubicBezTo>
                  <a:pt x="2149316" y="1679321"/>
                  <a:pt x="2145531" y="1689836"/>
                  <a:pt x="2142644" y="1696026"/>
                </a:cubicBezTo>
                <a:cubicBezTo>
                  <a:pt x="2134165" y="1692630"/>
                  <a:pt x="2142847" y="1683002"/>
                  <a:pt x="2141264" y="1675008"/>
                </a:cubicBezTo>
                <a:close/>
                <a:moveTo>
                  <a:pt x="4909085" y="1670393"/>
                </a:moveTo>
                <a:lnTo>
                  <a:pt x="4909543" y="1670607"/>
                </a:lnTo>
                <a:cubicBezTo>
                  <a:pt x="4904836" y="1676505"/>
                  <a:pt x="4906990" y="1688674"/>
                  <a:pt x="4900349" y="1690322"/>
                </a:cubicBezTo>
                <a:cubicBezTo>
                  <a:pt x="4901542" y="1688366"/>
                  <a:pt x="4899459" y="1686837"/>
                  <a:pt x="4897149" y="1685201"/>
                </a:cubicBezTo>
                <a:cubicBezTo>
                  <a:pt x="4904364" y="1679914"/>
                  <a:pt x="4897798" y="1676015"/>
                  <a:pt x="4903776" y="1670988"/>
                </a:cubicBezTo>
                <a:cubicBezTo>
                  <a:pt x="4905629" y="1672410"/>
                  <a:pt x="4907248" y="1669537"/>
                  <a:pt x="4909085" y="1670393"/>
                </a:cubicBezTo>
                <a:close/>
                <a:moveTo>
                  <a:pt x="3219685" y="1666027"/>
                </a:moveTo>
                <a:cubicBezTo>
                  <a:pt x="3218372" y="1667648"/>
                  <a:pt x="3217286" y="1669374"/>
                  <a:pt x="3219567" y="1669879"/>
                </a:cubicBezTo>
                <a:lnTo>
                  <a:pt x="3219689" y="1670215"/>
                </a:lnTo>
                <a:cubicBezTo>
                  <a:pt x="3216253" y="1676985"/>
                  <a:pt x="3203121" y="1673374"/>
                  <a:pt x="3202028" y="1682912"/>
                </a:cubicBezTo>
                <a:cubicBezTo>
                  <a:pt x="3197146" y="1682590"/>
                  <a:pt x="3196027" y="1678997"/>
                  <a:pt x="3194257" y="1684591"/>
                </a:cubicBezTo>
                <a:cubicBezTo>
                  <a:pt x="3189820" y="1683918"/>
                  <a:pt x="3193454" y="1676123"/>
                  <a:pt x="3194554" y="1674961"/>
                </a:cubicBezTo>
                <a:cubicBezTo>
                  <a:pt x="3202405" y="1676110"/>
                  <a:pt x="3205109" y="1671511"/>
                  <a:pt x="3209927" y="1669570"/>
                </a:cubicBezTo>
                <a:cubicBezTo>
                  <a:pt x="3212560" y="1670519"/>
                  <a:pt x="3209745" y="1671160"/>
                  <a:pt x="3209808" y="1673423"/>
                </a:cubicBezTo>
                <a:cubicBezTo>
                  <a:pt x="3220030" y="1674281"/>
                  <a:pt x="3209464" y="1665168"/>
                  <a:pt x="3219685" y="1666027"/>
                </a:cubicBezTo>
                <a:close/>
                <a:moveTo>
                  <a:pt x="2986929" y="1661035"/>
                </a:moveTo>
                <a:cubicBezTo>
                  <a:pt x="2987993" y="1670741"/>
                  <a:pt x="2976615" y="1677157"/>
                  <a:pt x="2971425" y="1673901"/>
                </a:cubicBezTo>
                <a:cubicBezTo>
                  <a:pt x="2973313" y="1680642"/>
                  <a:pt x="2959753" y="1677947"/>
                  <a:pt x="2959560" y="1683160"/>
                </a:cubicBezTo>
                <a:cubicBezTo>
                  <a:pt x="2958112" y="1671879"/>
                  <a:pt x="2979759" y="1668018"/>
                  <a:pt x="2986929" y="1661035"/>
                </a:cubicBezTo>
                <a:close/>
                <a:moveTo>
                  <a:pt x="3309399" y="1657066"/>
                </a:moveTo>
                <a:cubicBezTo>
                  <a:pt x="3304629" y="1660703"/>
                  <a:pt x="3301251" y="1665548"/>
                  <a:pt x="3292039" y="1664322"/>
                </a:cubicBezTo>
                <a:cubicBezTo>
                  <a:pt x="3236168" y="1688226"/>
                  <a:pt x="3174956" y="1711594"/>
                  <a:pt x="3116841" y="1724126"/>
                </a:cubicBezTo>
                <a:cubicBezTo>
                  <a:pt x="3100728" y="1739497"/>
                  <a:pt x="3076963" y="1736510"/>
                  <a:pt x="3058784" y="1750918"/>
                </a:cubicBezTo>
                <a:cubicBezTo>
                  <a:pt x="3032790" y="1753311"/>
                  <a:pt x="3005871" y="1763085"/>
                  <a:pt x="2979820" y="1771590"/>
                </a:cubicBezTo>
                <a:cubicBezTo>
                  <a:pt x="2963423" y="1776782"/>
                  <a:pt x="2944088" y="1782279"/>
                  <a:pt x="2929725" y="1787303"/>
                </a:cubicBezTo>
                <a:lnTo>
                  <a:pt x="2927525" y="1788673"/>
                </a:lnTo>
                <a:lnTo>
                  <a:pt x="2913386" y="1788673"/>
                </a:lnTo>
                <a:lnTo>
                  <a:pt x="2916745" y="1780971"/>
                </a:lnTo>
                <a:cubicBezTo>
                  <a:pt x="2931044" y="1789872"/>
                  <a:pt x="2948832" y="1765513"/>
                  <a:pt x="2962746" y="1772838"/>
                </a:cubicBezTo>
                <a:cubicBezTo>
                  <a:pt x="2966351" y="1763913"/>
                  <a:pt x="2974449" y="1769922"/>
                  <a:pt x="2976381" y="1757985"/>
                </a:cubicBezTo>
                <a:cubicBezTo>
                  <a:pt x="2984382" y="1756413"/>
                  <a:pt x="2973131" y="1767354"/>
                  <a:pt x="2981868" y="1767800"/>
                </a:cubicBezTo>
                <a:cubicBezTo>
                  <a:pt x="2987790" y="1752700"/>
                  <a:pt x="3010783" y="1764538"/>
                  <a:pt x="3015020" y="1745861"/>
                </a:cubicBezTo>
                <a:cubicBezTo>
                  <a:pt x="3016873" y="1747283"/>
                  <a:pt x="3017839" y="1749408"/>
                  <a:pt x="3018697" y="1751761"/>
                </a:cubicBezTo>
                <a:cubicBezTo>
                  <a:pt x="3033258" y="1745714"/>
                  <a:pt x="3067387" y="1738464"/>
                  <a:pt x="3086033" y="1732645"/>
                </a:cubicBezTo>
                <a:cubicBezTo>
                  <a:pt x="3092106" y="1731011"/>
                  <a:pt x="3106164" y="1727240"/>
                  <a:pt x="3104688" y="1719017"/>
                </a:cubicBezTo>
                <a:cubicBezTo>
                  <a:pt x="3110297" y="1729167"/>
                  <a:pt x="3131197" y="1710725"/>
                  <a:pt x="3139937" y="1715359"/>
                </a:cubicBezTo>
                <a:cubicBezTo>
                  <a:pt x="3171608" y="1697194"/>
                  <a:pt x="3208935" y="1690877"/>
                  <a:pt x="3245860" y="1678233"/>
                </a:cubicBezTo>
                <a:cubicBezTo>
                  <a:pt x="3265836" y="1671360"/>
                  <a:pt x="3285608" y="1657136"/>
                  <a:pt x="3309399" y="1657066"/>
                </a:cubicBezTo>
                <a:close/>
                <a:moveTo>
                  <a:pt x="4211457" y="1654040"/>
                </a:moveTo>
                <a:cubicBezTo>
                  <a:pt x="4203123" y="1676108"/>
                  <a:pt x="4182881" y="1693742"/>
                  <a:pt x="4172744" y="1720274"/>
                </a:cubicBezTo>
                <a:cubicBezTo>
                  <a:pt x="4174020" y="1692960"/>
                  <a:pt x="4199841" y="1668160"/>
                  <a:pt x="4211457" y="1654040"/>
                </a:cubicBezTo>
                <a:close/>
                <a:moveTo>
                  <a:pt x="2395370" y="1653395"/>
                </a:moveTo>
                <a:cubicBezTo>
                  <a:pt x="2395744" y="1658593"/>
                  <a:pt x="2387056" y="1664031"/>
                  <a:pt x="2393074" y="1668512"/>
                </a:cubicBezTo>
                <a:cubicBezTo>
                  <a:pt x="2397144" y="1668178"/>
                  <a:pt x="2399520" y="1655889"/>
                  <a:pt x="2395370" y="1653395"/>
                </a:cubicBezTo>
                <a:close/>
                <a:moveTo>
                  <a:pt x="4106050" y="1652893"/>
                </a:moveTo>
                <a:cubicBezTo>
                  <a:pt x="4099663" y="1679778"/>
                  <a:pt x="4088415" y="1704047"/>
                  <a:pt x="4077279" y="1728751"/>
                </a:cubicBezTo>
                <a:lnTo>
                  <a:pt x="4055821" y="1788673"/>
                </a:lnTo>
                <a:lnTo>
                  <a:pt x="4047596" y="1788673"/>
                </a:lnTo>
                <a:lnTo>
                  <a:pt x="4050180" y="1782296"/>
                </a:lnTo>
                <a:cubicBezTo>
                  <a:pt x="4068745" y="1737087"/>
                  <a:pt x="4082872" y="1691205"/>
                  <a:pt x="4106050" y="1652893"/>
                </a:cubicBezTo>
                <a:close/>
                <a:moveTo>
                  <a:pt x="4418869" y="1652238"/>
                </a:moveTo>
                <a:cubicBezTo>
                  <a:pt x="4427336" y="1659257"/>
                  <a:pt x="4411707" y="1667598"/>
                  <a:pt x="4408714" y="1674017"/>
                </a:cubicBezTo>
                <a:lnTo>
                  <a:pt x="4408484" y="1673910"/>
                </a:lnTo>
                <a:cubicBezTo>
                  <a:pt x="4400266" y="1671751"/>
                  <a:pt x="4409755" y="1658595"/>
                  <a:pt x="4413449" y="1665061"/>
                </a:cubicBezTo>
                <a:cubicBezTo>
                  <a:pt x="4413367" y="1658045"/>
                  <a:pt x="4417052" y="1656135"/>
                  <a:pt x="4418869" y="1652238"/>
                </a:cubicBezTo>
                <a:close/>
                <a:moveTo>
                  <a:pt x="3322713" y="1650383"/>
                </a:moveTo>
                <a:lnTo>
                  <a:pt x="3319439" y="1655468"/>
                </a:lnTo>
                <a:cubicBezTo>
                  <a:pt x="3317987" y="1657233"/>
                  <a:pt x="3315834" y="1658253"/>
                  <a:pt x="3311435" y="1656899"/>
                </a:cubicBezTo>
                <a:close/>
                <a:moveTo>
                  <a:pt x="4943631" y="1649662"/>
                </a:moveTo>
                <a:cubicBezTo>
                  <a:pt x="4945103" y="1653696"/>
                  <a:pt x="4944869" y="1665588"/>
                  <a:pt x="4937981" y="1662377"/>
                </a:cubicBezTo>
                <a:cubicBezTo>
                  <a:pt x="4942522" y="1658633"/>
                  <a:pt x="4936699" y="1648942"/>
                  <a:pt x="4943631" y="1649662"/>
                </a:cubicBezTo>
                <a:close/>
                <a:moveTo>
                  <a:pt x="3324884" y="1649129"/>
                </a:moveTo>
                <a:lnTo>
                  <a:pt x="3322713" y="1650383"/>
                </a:lnTo>
                <a:lnTo>
                  <a:pt x="3323240" y="1649566"/>
                </a:lnTo>
                <a:close/>
                <a:moveTo>
                  <a:pt x="2849792" y="1647603"/>
                </a:moveTo>
                <a:cubicBezTo>
                  <a:pt x="2834894" y="1669961"/>
                  <a:pt x="2814852" y="1670383"/>
                  <a:pt x="2802827" y="1690173"/>
                </a:cubicBezTo>
                <a:lnTo>
                  <a:pt x="2802491" y="1690295"/>
                </a:lnTo>
                <a:lnTo>
                  <a:pt x="2791366" y="1693227"/>
                </a:lnTo>
                <a:lnTo>
                  <a:pt x="2791478" y="1693533"/>
                </a:lnTo>
                <a:cubicBezTo>
                  <a:pt x="2791141" y="1693655"/>
                  <a:pt x="2790467" y="1693899"/>
                  <a:pt x="2790361" y="1694129"/>
                </a:cubicBezTo>
                <a:lnTo>
                  <a:pt x="2791305" y="1693243"/>
                </a:lnTo>
                <a:lnTo>
                  <a:pt x="2791019" y="1693319"/>
                </a:lnTo>
                <a:cubicBezTo>
                  <a:pt x="2791276" y="1690369"/>
                  <a:pt x="2791303" y="1687312"/>
                  <a:pt x="2791331" y="1684255"/>
                </a:cubicBezTo>
                <a:cubicBezTo>
                  <a:pt x="2799779" y="1686519"/>
                  <a:pt x="2800120" y="1674398"/>
                  <a:pt x="2806644" y="1680788"/>
                </a:cubicBezTo>
                <a:cubicBezTo>
                  <a:pt x="2809411" y="1678452"/>
                  <a:pt x="2808090" y="1671695"/>
                  <a:pt x="2810856" y="1669358"/>
                </a:cubicBezTo>
                <a:cubicBezTo>
                  <a:pt x="2812602" y="1671008"/>
                  <a:pt x="2813676" y="1672906"/>
                  <a:pt x="2814535" y="1675258"/>
                </a:cubicBezTo>
                <a:cubicBezTo>
                  <a:pt x="2824103" y="1664929"/>
                  <a:pt x="2833941" y="1648026"/>
                  <a:pt x="2849792" y="1647603"/>
                </a:cubicBezTo>
                <a:close/>
                <a:moveTo>
                  <a:pt x="1228691" y="1644428"/>
                </a:moveTo>
                <a:cubicBezTo>
                  <a:pt x="1227308" y="1643461"/>
                  <a:pt x="1225915" y="1643300"/>
                  <a:pt x="1224566" y="1644695"/>
                </a:cubicBezTo>
                <a:cubicBezTo>
                  <a:pt x="1226847" y="1645199"/>
                  <a:pt x="1225761" y="1646927"/>
                  <a:pt x="1224447" y="1648546"/>
                </a:cubicBezTo>
                <a:cubicBezTo>
                  <a:pt x="1233475" y="1651361"/>
                  <a:pt x="1232784" y="1663038"/>
                  <a:pt x="1241141" y="1666098"/>
                </a:cubicBezTo>
                <a:cubicBezTo>
                  <a:pt x="1240143" y="1662843"/>
                  <a:pt x="1243777" y="1655049"/>
                  <a:pt x="1239461" y="1654711"/>
                </a:cubicBezTo>
                <a:cubicBezTo>
                  <a:pt x="1236905" y="1657496"/>
                  <a:pt x="1232840" y="1647331"/>
                  <a:pt x="1228691" y="1644428"/>
                </a:cubicBezTo>
                <a:close/>
                <a:moveTo>
                  <a:pt x="3273597" y="1640930"/>
                </a:moveTo>
                <a:cubicBezTo>
                  <a:pt x="3260723" y="1650555"/>
                  <a:pt x="3248307" y="1660396"/>
                  <a:pt x="3234950" y="1660864"/>
                </a:cubicBezTo>
                <a:cubicBezTo>
                  <a:pt x="3232353" y="1665235"/>
                  <a:pt x="3229527" y="1669499"/>
                  <a:pt x="3225061" y="1671882"/>
                </a:cubicBezTo>
                <a:cubicBezTo>
                  <a:pt x="3222231" y="1655770"/>
                  <a:pt x="3253882" y="1649040"/>
                  <a:pt x="3273597" y="1640930"/>
                </a:cubicBezTo>
                <a:close/>
                <a:moveTo>
                  <a:pt x="3039024" y="1639834"/>
                </a:moveTo>
                <a:cubicBezTo>
                  <a:pt x="3031304" y="1647398"/>
                  <a:pt x="3017043" y="1648004"/>
                  <a:pt x="3011774" y="1658107"/>
                </a:cubicBezTo>
                <a:cubicBezTo>
                  <a:pt x="3005607" y="1656348"/>
                  <a:pt x="2996640" y="1655794"/>
                  <a:pt x="2994414" y="1665362"/>
                </a:cubicBezTo>
                <a:cubicBezTo>
                  <a:pt x="2990666" y="1665009"/>
                  <a:pt x="2993215" y="1658942"/>
                  <a:pt x="2988809" y="1659400"/>
                </a:cubicBezTo>
                <a:cubicBezTo>
                  <a:pt x="2999818" y="1651974"/>
                  <a:pt x="3023066" y="1640486"/>
                  <a:pt x="3039024" y="1639834"/>
                </a:cubicBezTo>
                <a:close/>
                <a:moveTo>
                  <a:pt x="2149891" y="1639121"/>
                </a:moveTo>
                <a:cubicBezTo>
                  <a:pt x="2159250" y="1649625"/>
                  <a:pt x="2143909" y="1656147"/>
                  <a:pt x="2148976" y="1675255"/>
                </a:cubicBezTo>
                <a:cubicBezTo>
                  <a:pt x="2141715" y="1666846"/>
                  <a:pt x="2146748" y="1648261"/>
                  <a:pt x="2149891" y="1639121"/>
                </a:cubicBezTo>
                <a:close/>
                <a:moveTo>
                  <a:pt x="1043416" y="1637532"/>
                </a:moveTo>
                <a:cubicBezTo>
                  <a:pt x="1045344" y="1637594"/>
                  <a:pt x="1047273" y="1637654"/>
                  <a:pt x="1049200" y="1637716"/>
                </a:cubicBezTo>
                <a:cubicBezTo>
                  <a:pt x="1049049" y="1640437"/>
                  <a:pt x="1049006" y="1642929"/>
                  <a:pt x="1048962" y="1645420"/>
                </a:cubicBezTo>
                <a:cubicBezTo>
                  <a:pt x="1043760" y="1645786"/>
                  <a:pt x="1042763" y="1642529"/>
                  <a:pt x="1043416" y="1637532"/>
                </a:cubicBezTo>
                <a:close/>
                <a:moveTo>
                  <a:pt x="1526178" y="1636302"/>
                </a:moveTo>
                <a:cubicBezTo>
                  <a:pt x="1531481" y="1637518"/>
                  <a:pt x="1534463" y="1640864"/>
                  <a:pt x="1536701" y="1644906"/>
                </a:cubicBezTo>
                <a:cubicBezTo>
                  <a:pt x="1538938" y="1648951"/>
                  <a:pt x="1540430" y="1653693"/>
                  <a:pt x="1542751" y="1657707"/>
                </a:cubicBezTo>
                <a:cubicBezTo>
                  <a:pt x="1534576" y="1653057"/>
                  <a:pt x="1527733" y="1647353"/>
                  <a:pt x="1526178" y="1636302"/>
                </a:cubicBezTo>
                <a:close/>
                <a:moveTo>
                  <a:pt x="4221719" y="1632033"/>
                </a:moveTo>
                <a:cubicBezTo>
                  <a:pt x="4229649" y="1636009"/>
                  <a:pt x="4220919" y="1643939"/>
                  <a:pt x="4218060" y="1647073"/>
                </a:cubicBezTo>
                <a:cubicBezTo>
                  <a:pt x="4212472" y="1641675"/>
                  <a:pt x="4221050" y="1636465"/>
                  <a:pt x="4221719" y="1632033"/>
                </a:cubicBezTo>
                <a:close/>
                <a:moveTo>
                  <a:pt x="3291016" y="1631749"/>
                </a:moveTo>
                <a:lnTo>
                  <a:pt x="3290908" y="1631978"/>
                </a:lnTo>
                <a:cubicBezTo>
                  <a:pt x="3296883" y="1638950"/>
                  <a:pt x="3280802" y="1639266"/>
                  <a:pt x="3279262" y="1644967"/>
                </a:cubicBezTo>
                <a:cubicBezTo>
                  <a:pt x="3275053" y="1644400"/>
                  <a:pt x="3275156" y="1639983"/>
                  <a:pt x="3275703" y="1635214"/>
                </a:cubicBezTo>
                <a:cubicBezTo>
                  <a:pt x="3282816" y="1634345"/>
                  <a:pt x="3287955" y="1631718"/>
                  <a:pt x="3291016" y="1631749"/>
                </a:cubicBezTo>
                <a:close/>
                <a:moveTo>
                  <a:pt x="1268936" y="1626870"/>
                </a:moveTo>
                <a:cubicBezTo>
                  <a:pt x="1271647" y="1630646"/>
                  <a:pt x="1274007" y="1633979"/>
                  <a:pt x="1276227" y="1636410"/>
                </a:cubicBezTo>
                <a:cubicBezTo>
                  <a:pt x="1280665" y="1637084"/>
                  <a:pt x="1277031" y="1644878"/>
                  <a:pt x="1275930" y="1646040"/>
                </a:cubicBezTo>
                <a:cubicBezTo>
                  <a:pt x="1274929" y="1638596"/>
                  <a:pt x="1267843" y="1636408"/>
                  <a:pt x="1268936" y="1626870"/>
                </a:cubicBezTo>
                <a:close/>
                <a:moveTo>
                  <a:pt x="2485466" y="1625634"/>
                </a:moveTo>
                <a:cubicBezTo>
                  <a:pt x="2486693" y="1628997"/>
                  <a:pt x="2479674" y="1633260"/>
                  <a:pt x="2485276" y="1635036"/>
                </a:cubicBezTo>
                <a:cubicBezTo>
                  <a:pt x="2485818" y="1634172"/>
                  <a:pt x="2487988" y="1631765"/>
                  <a:pt x="2488961" y="1629602"/>
                </a:cubicBezTo>
                <a:cubicBezTo>
                  <a:pt x="2489935" y="1627440"/>
                  <a:pt x="2489712" y="1625521"/>
                  <a:pt x="2485466" y="1625634"/>
                </a:cubicBezTo>
                <a:close/>
                <a:moveTo>
                  <a:pt x="1272666" y="1622992"/>
                </a:moveTo>
                <a:cubicBezTo>
                  <a:pt x="1274433" y="1622875"/>
                  <a:pt x="1276828" y="1623433"/>
                  <a:pt x="1278465" y="1623219"/>
                </a:cubicBezTo>
                <a:cubicBezTo>
                  <a:pt x="1278405" y="1625145"/>
                  <a:pt x="1278347" y="1627071"/>
                  <a:pt x="1278286" y="1628997"/>
                </a:cubicBezTo>
                <a:cubicBezTo>
                  <a:pt x="1274340" y="1629668"/>
                  <a:pt x="1273144" y="1627437"/>
                  <a:pt x="1270634" y="1626825"/>
                </a:cubicBezTo>
                <a:cubicBezTo>
                  <a:pt x="1269759" y="1623905"/>
                  <a:pt x="1270898" y="1623110"/>
                  <a:pt x="1272666" y="1622992"/>
                </a:cubicBezTo>
                <a:close/>
                <a:moveTo>
                  <a:pt x="3381174" y="1622437"/>
                </a:moveTo>
                <a:cubicBezTo>
                  <a:pt x="3384096" y="1621566"/>
                  <a:pt x="3384892" y="1622706"/>
                  <a:pt x="3385013" y="1624471"/>
                </a:cubicBezTo>
                <a:cubicBezTo>
                  <a:pt x="3385132" y="1626236"/>
                  <a:pt x="3384576" y="1628628"/>
                  <a:pt x="3384792" y="1630265"/>
                </a:cubicBezTo>
                <a:cubicBezTo>
                  <a:pt x="3371282" y="1631361"/>
                  <a:pt x="3361327" y="1636974"/>
                  <a:pt x="3352033" y="1641920"/>
                </a:cubicBezTo>
                <a:lnTo>
                  <a:pt x="3324884" y="1649129"/>
                </a:lnTo>
                <a:lnTo>
                  <a:pt x="3336830" y="1642227"/>
                </a:lnTo>
                <a:cubicBezTo>
                  <a:pt x="3346147" y="1639106"/>
                  <a:pt x="3355389" y="1636368"/>
                  <a:pt x="3361780" y="1629860"/>
                </a:cubicBezTo>
                <a:cubicBezTo>
                  <a:pt x="3367274" y="1631864"/>
                  <a:pt x="3379729" y="1631532"/>
                  <a:pt x="3380960" y="1622896"/>
                </a:cubicBezTo>
                <a:close/>
                <a:moveTo>
                  <a:pt x="2152355" y="1621850"/>
                </a:moveTo>
                <a:cubicBezTo>
                  <a:pt x="2155560" y="1620972"/>
                  <a:pt x="2156254" y="1622482"/>
                  <a:pt x="2156245" y="1624674"/>
                </a:cubicBezTo>
                <a:cubicBezTo>
                  <a:pt x="2156235" y="1626869"/>
                  <a:pt x="2155523" y="1629746"/>
                  <a:pt x="2155914" y="1631603"/>
                </a:cubicBezTo>
                <a:cubicBezTo>
                  <a:pt x="2150252" y="1631754"/>
                  <a:pt x="2149374" y="1624646"/>
                  <a:pt x="2152355" y="1621850"/>
                </a:cubicBezTo>
                <a:close/>
                <a:moveTo>
                  <a:pt x="4449733" y="1621417"/>
                </a:moveTo>
                <a:cubicBezTo>
                  <a:pt x="4446752" y="1624214"/>
                  <a:pt x="4443895" y="1627346"/>
                  <a:pt x="4444314" y="1634240"/>
                </a:cubicBezTo>
                <a:cubicBezTo>
                  <a:pt x="4439476" y="1631426"/>
                  <a:pt x="4442343" y="1620483"/>
                  <a:pt x="4449733" y="1621417"/>
                </a:cubicBezTo>
                <a:close/>
                <a:moveTo>
                  <a:pt x="4715763" y="1620995"/>
                </a:moveTo>
                <a:lnTo>
                  <a:pt x="4715656" y="1621224"/>
                </a:lnTo>
                <a:lnTo>
                  <a:pt x="4715670" y="1621250"/>
                </a:lnTo>
                <a:lnTo>
                  <a:pt x="4711871" y="1631738"/>
                </a:lnTo>
                <a:cubicBezTo>
                  <a:pt x="4712528" y="1630927"/>
                  <a:pt x="4713078" y="1630347"/>
                  <a:pt x="4713737" y="1629538"/>
                </a:cubicBezTo>
                <a:cubicBezTo>
                  <a:pt x="4714346" y="1627031"/>
                  <a:pt x="4715186" y="1624632"/>
                  <a:pt x="4716254" y="1622338"/>
                </a:cubicBezTo>
                <a:lnTo>
                  <a:pt x="4715670" y="1621250"/>
                </a:lnTo>
                <a:close/>
                <a:moveTo>
                  <a:pt x="876118" y="1619245"/>
                </a:moveTo>
                <a:cubicBezTo>
                  <a:pt x="894901" y="1630516"/>
                  <a:pt x="908503" y="1646906"/>
                  <a:pt x="932364" y="1653288"/>
                </a:cubicBezTo>
                <a:cubicBezTo>
                  <a:pt x="931342" y="1657275"/>
                  <a:pt x="933530" y="1658575"/>
                  <a:pt x="934052" y="1661053"/>
                </a:cubicBezTo>
                <a:cubicBezTo>
                  <a:pt x="952584" y="1663275"/>
                  <a:pt x="965607" y="1683302"/>
                  <a:pt x="986621" y="1689194"/>
                </a:cubicBezTo>
                <a:cubicBezTo>
                  <a:pt x="999560" y="1702205"/>
                  <a:pt x="1019655" y="1707668"/>
                  <a:pt x="1037201" y="1719199"/>
                </a:cubicBezTo>
                <a:cubicBezTo>
                  <a:pt x="1049785" y="1727579"/>
                  <a:pt x="1060339" y="1740315"/>
                  <a:pt x="1072646" y="1746892"/>
                </a:cubicBezTo>
                <a:cubicBezTo>
                  <a:pt x="1081508" y="1751861"/>
                  <a:pt x="1093489" y="1750749"/>
                  <a:pt x="1097063" y="1761068"/>
                </a:cubicBezTo>
                <a:lnTo>
                  <a:pt x="1097735" y="1760823"/>
                </a:lnTo>
                <a:cubicBezTo>
                  <a:pt x="1113777" y="1767187"/>
                  <a:pt x="1130522" y="1774438"/>
                  <a:pt x="1135168" y="1786651"/>
                </a:cubicBezTo>
                <a:cubicBezTo>
                  <a:pt x="1106436" y="1772137"/>
                  <a:pt x="1084363" y="1760727"/>
                  <a:pt x="1060125" y="1740773"/>
                </a:cubicBezTo>
                <a:cubicBezTo>
                  <a:pt x="1058352" y="1742179"/>
                  <a:pt x="1055642" y="1742589"/>
                  <a:pt x="1052353" y="1742452"/>
                </a:cubicBezTo>
                <a:cubicBezTo>
                  <a:pt x="1043331" y="1731826"/>
                  <a:pt x="1023950" y="1719440"/>
                  <a:pt x="1009255" y="1712586"/>
                </a:cubicBezTo>
                <a:cubicBezTo>
                  <a:pt x="980199" y="1694573"/>
                  <a:pt x="956130" y="1676650"/>
                  <a:pt x="918966" y="1660437"/>
                </a:cubicBezTo>
                <a:cubicBezTo>
                  <a:pt x="910973" y="1654198"/>
                  <a:pt x="902942" y="1638452"/>
                  <a:pt x="892692" y="1640649"/>
                </a:cubicBezTo>
                <a:cubicBezTo>
                  <a:pt x="889056" y="1628069"/>
                  <a:pt x="875673" y="1635784"/>
                  <a:pt x="876118" y="1619245"/>
                </a:cubicBezTo>
                <a:close/>
                <a:moveTo>
                  <a:pt x="3409958" y="1610462"/>
                </a:moveTo>
                <a:cubicBezTo>
                  <a:pt x="3413862" y="1612283"/>
                  <a:pt x="3412159" y="1624327"/>
                  <a:pt x="3405853" y="1621665"/>
                </a:cubicBezTo>
                <a:cubicBezTo>
                  <a:pt x="3406752" y="1617339"/>
                  <a:pt x="3408355" y="1613901"/>
                  <a:pt x="3409958" y="1610462"/>
                </a:cubicBezTo>
                <a:close/>
                <a:moveTo>
                  <a:pt x="2818453" y="1608709"/>
                </a:moveTo>
                <a:cubicBezTo>
                  <a:pt x="2817934" y="1626607"/>
                  <a:pt x="2789403" y="1631445"/>
                  <a:pt x="2782886" y="1649616"/>
                </a:cubicBezTo>
                <a:cubicBezTo>
                  <a:pt x="2776842" y="1632006"/>
                  <a:pt x="2808626" y="1621988"/>
                  <a:pt x="2818453" y="1608709"/>
                </a:cubicBezTo>
                <a:close/>
                <a:moveTo>
                  <a:pt x="1200709" y="1605939"/>
                </a:moveTo>
                <a:cubicBezTo>
                  <a:pt x="1198816" y="1611196"/>
                  <a:pt x="1195642" y="1603018"/>
                  <a:pt x="1192938" y="1607617"/>
                </a:cubicBezTo>
                <a:cubicBezTo>
                  <a:pt x="1199254" y="1622844"/>
                  <a:pt x="1212849" y="1630858"/>
                  <a:pt x="1222590" y="1642936"/>
                </a:cubicBezTo>
                <a:lnTo>
                  <a:pt x="1222697" y="1642707"/>
                </a:lnTo>
                <a:cubicBezTo>
                  <a:pt x="1218767" y="1627757"/>
                  <a:pt x="1201377" y="1617694"/>
                  <a:pt x="1200709" y="1605939"/>
                </a:cubicBezTo>
                <a:close/>
                <a:moveTo>
                  <a:pt x="2127950" y="1604050"/>
                </a:moveTo>
                <a:cubicBezTo>
                  <a:pt x="2135529" y="1644146"/>
                  <a:pt x="2103206" y="1720058"/>
                  <a:pt x="2098329" y="1776672"/>
                </a:cubicBezTo>
                <a:lnTo>
                  <a:pt x="2096337" y="1788673"/>
                </a:lnTo>
                <a:lnTo>
                  <a:pt x="2090078" y="1788673"/>
                </a:lnTo>
                <a:lnTo>
                  <a:pt x="2093653" y="1764897"/>
                </a:lnTo>
                <a:cubicBezTo>
                  <a:pt x="2103529" y="1709324"/>
                  <a:pt x="2116030" y="1653892"/>
                  <a:pt x="2127950" y="1604050"/>
                </a:cubicBezTo>
                <a:close/>
                <a:moveTo>
                  <a:pt x="2461181" y="1603983"/>
                </a:moveTo>
                <a:cubicBezTo>
                  <a:pt x="2459501" y="1608782"/>
                  <a:pt x="2458020" y="1612558"/>
                  <a:pt x="2462859" y="1615371"/>
                </a:cubicBezTo>
                <a:cubicBezTo>
                  <a:pt x="2461999" y="1613018"/>
                  <a:pt x="2463790" y="1610225"/>
                  <a:pt x="2464692" y="1607994"/>
                </a:cubicBezTo>
                <a:cubicBezTo>
                  <a:pt x="2465592" y="1605761"/>
                  <a:pt x="2465603" y="1604092"/>
                  <a:pt x="2461181" y="1603983"/>
                </a:cubicBezTo>
                <a:close/>
                <a:moveTo>
                  <a:pt x="3435032" y="1603455"/>
                </a:moveTo>
                <a:cubicBezTo>
                  <a:pt x="3434971" y="1605381"/>
                  <a:pt x="3434912" y="1607306"/>
                  <a:pt x="3434853" y="1609233"/>
                </a:cubicBezTo>
                <a:cubicBezTo>
                  <a:pt x="3429480" y="1607565"/>
                  <a:pt x="3429714" y="1611860"/>
                  <a:pt x="3425154" y="1610849"/>
                </a:cubicBezTo>
                <a:cubicBezTo>
                  <a:pt x="3427784" y="1607610"/>
                  <a:pt x="3429478" y="1603376"/>
                  <a:pt x="3435032" y="1603455"/>
                </a:cubicBezTo>
                <a:close/>
                <a:moveTo>
                  <a:pt x="1244583" y="1598768"/>
                </a:moveTo>
                <a:cubicBezTo>
                  <a:pt x="1248801" y="1601713"/>
                  <a:pt x="1253119" y="1606237"/>
                  <a:pt x="1257269" y="1611277"/>
                </a:cubicBezTo>
                <a:cubicBezTo>
                  <a:pt x="1261418" y="1616317"/>
                  <a:pt x="1265396" y="1621871"/>
                  <a:pt x="1268936" y="1626871"/>
                </a:cubicBezTo>
                <a:lnTo>
                  <a:pt x="1268935" y="1626871"/>
                </a:lnTo>
                <a:lnTo>
                  <a:pt x="1268828" y="1627099"/>
                </a:lnTo>
                <a:lnTo>
                  <a:pt x="1268705" y="1626762"/>
                </a:lnTo>
                <a:lnTo>
                  <a:pt x="1268891" y="1626849"/>
                </a:lnTo>
                <a:lnTo>
                  <a:pt x="1255213" y="1620331"/>
                </a:lnTo>
                <a:lnTo>
                  <a:pt x="1250472" y="1605525"/>
                </a:lnTo>
                <a:lnTo>
                  <a:pt x="1250663" y="1605510"/>
                </a:lnTo>
                <a:lnTo>
                  <a:pt x="1250433" y="1605403"/>
                </a:lnTo>
                <a:lnTo>
                  <a:pt x="1250472" y="1605525"/>
                </a:lnTo>
                <a:lnTo>
                  <a:pt x="1245772" y="1605881"/>
                </a:lnTo>
                <a:cubicBezTo>
                  <a:pt x="1245318" y="1603786"/>
                  <a:pt x="1245479" y="1600442"/>
                  <a:pt x="1244583" y="1598768"/>
                </a:cubicBezTo>
                <a:close/>
                <a:moveTo>
                  <a:pt x="2158806" y="1597227"/>
                </a:moveTo>
                <a:cubicBezTo>
                  <a:pt x="2162709" y="1599047"/>
                  <a:pt x="2162867" y="1604703"/>
                  <a:pt x="2162352" y="1610603"/>
                </a:cubicBezTo>
                <a:cubicBezTo>
                  <a:pt x="2153449" y="1612311"/>
                  <a:pt x="2152519" y="1599319"/>
                  <a:pt x="2158806" y="1597227"/>
                </a:cubicBezTo>
                <a:close/>
                <a:moveTo>
                  <a:pt x="2244120" y="1597099"/>
                </a:moveTo>
                <a:cubicBezTo>
                  <a:pt x="2244737" y="1602969"/>
                  <a:pt x="2238835" y="1606637"/>
                  <a:pt x="2245798" y="1608489"/>
                </a:cubicBezTo>
                <a:cubicBezTo>
                  <a:pt x="2245697" y="1606906"/>
                  <a:pt x="2247313" y="1603891"/>
                  <a:pt x="2247936" y="1601357"/>
                </a:cubicBezTo>
                <a:cubicBezTo>
                  <a:pt x="2248559" y="1598821"/>
                  <a:pt x="2248190" y="1596765"/>
                  <a:pt x="2244120" y="1597099"/>
                </a:cubicBezTo>
                <a:close/>
                <a:moveTo>
                  <a:pt x="1410744" y="1596708"/>
                </a:moveTo>
                <a:cubicBezTo>
                  <a:pt x="1421607" y="1612380"/>
                  <a:pt x="1442410" y="1622918"/>
                  <a:pt x="1443953" y="1637592"/>
                </a:cubicBezTo>
                <a:cubicBezTo>
                  <a:pt x="1445271" y="1640161"/>
                  <a:pt x="1449032" y="1636891"/>
                  <a:pt x="1453534" y="1639827"/>
                </a:cubicBezTo>
                <a:cubicBezTo>
                  <a:pt x="1468536" y="1665801"/>
                  <a:pt x="1491488" y="1684318"/>
                  <a:pt x="1510909" y="1706212"/>
                </a:cubicBezTo>
                <a:cubicBezTo>
                  <a:pt x="1509258" y="1707954"/>
                  <a:pt x="1508648" y="1710461"/>
                  <a:pt x="1508743" y="1713855"/>
                </a:cubicBezTo>
                <a:cubicBezTo>
                  <a:pt x="1506906" y="1712998"/>
                  <a:pt x="1505877" y="1708610"/>
                  <a:pt x="1504839" y="1712035"/>
                </a:cubicBezTo>
                <a:cubicBezTo>
                  <a:pt x="1502342" y="1707798"/>
                  <a:pt x="1498866" y="1705062"/>
                  <a:pt x="1497485" y="1700230"/>
                </a:cubicBezTo>
                <a:cubicBezTo>
                  <a:pt x="1497161" y="1696730"/>
                  <a:pt x="1490874" y="1698824"/>
                  <a:pt x="1489892" y="1696134"/>
                </a:cubicBezTo>
                <a:cubicBezTo>
                  <a:pt x="1471703" y="1665602"/>
                  <a:pt x="1440580" y="1646624"/>
                  <a:pt x="1425392" y="1618051"/>
                </a:cubicBezTo>
                <a:cubicBezTo>
                  <a:pt x="1417478" y="1614640"/>
                  <a:pt x="1405582" y="1606581"/>
                  <a:pt x="1410744" y="1596708"/>
                </a:cubicBezTo>
                <a:close/>
                <a:moveTo>
                  <a:pt x="3450581" y="1592286"/>
                </a:moveTo>
                <a:cubicBezTo>
                  <a:pt x="3453092" y="1592898"/>
                  <a:pt x="3452192" y="1597224"/>
                  <a:pt x="3452271" y="1600052"/>
                </a:cubicBezTo>
                <a:cubicBezTo>
                  <a:pt x="3449469" y="1597070"/>
                  <a:pt x="3444404" y="1598336"/>
                  <a:pt x="3442572" y="1601668"/>
                </a:cubicBezTo>
                <a:cubicBezTo>
                  <a:pt x="3434334" y="1594757"/>
                  <a:pt x="3451076" y="1597820"/>
                  <a:pt x="3450474" y="1592515"/>
                </a:cubicBezTo>
                <a:close/>
                <a:moveTo>
                  <a:pt x="4347501" y="1591886"/>
                </a:moveTo>
                <a:cubicBezTo>
                  <a:pt x="4347137" y="1595065"/>
                  <a:pt x="4348288" y="1599788"/>
                  <a:pt x="4344009" y="1604771"/>
                </a:cubicBezTo>
                <a:cubicBezTo>
                  <a:pt x="4343136" y="1606039"/>
                  <a:pt x="4341815" y="1599282"/>
                  <a:pt x="4342825" y="1598915"/>
                </a:cubicBezTo>
                <a:cubicBezTo>
                  <a:pt x="4334733" y="1601283"/>
                  <a:pt x="4321477" y="1629709"/>
                  <a:pt x="4313025" y="1639443"/>
                </a:cubicBezTo>
                <a:cubicBezTo>
                  <a:pt x="4309953" y="1643034"/>
                  <a:pt x="4302914" y="1642543"/>
                  <a:pt x="4300621" y="1645660"/>
                </a:cubicBezTo>
                <a:cubicBezTo>
                  <a:pt x="4298100" y="1648671"/>
                  <a:pt x="4299757" y="1655305"/>
                  <a:pt x="4297129" y="1658544"/>
                </a:cubicBezTo>
                <a:cubicBezTo>
                  <a:pt x="4296472" y="1659354"/>
                  <a:pt x="4292217" y="1657091"/>
                  <a:pt x="4291559" y="1657900"/>
                </a:cubicBezTo>
                <a:cubicBezTo>
                  <a:pt x="4286836" y="1663233"/>
                  <a:pt x="4284643" y="1673933"/>
                  <a:pt x="4279246" y="1679510"/>
                </a:cubicBezTo>
                <a:cubicBezTo>
                  <a:pt x="4276387" y="1682643"/>
                  <a:pt x="4271186" y="1683009"/>
                  <a:pt x="4269000" y="1685896"/>
                </a:cubicBezTo>
                <a:cubicBezTo>
                  <a:pt x="4264951" y="1690986"/>
                  <a:pt x="4265172" y="1698903"/>
                  <a:pt x="4261121" y="1703992"/>
                </a:cubicBezTo>
                <a:cubicBezTo>
                  <a:pt x="4256308" y="1710120"/>
                  <a:pt x="4237574" y="1720921"/>
                  <a:pt x="4236742" y="1731697"/>
                </a:cubicBezTo>
                <a:cubicBezTo>
                  <a:pt x="4229838" y="1727919"/>
                  <a:pt x="4241335" y="1717651"/>
                  <a:pt x="4238183" y="1718414"/>
                </a:cubicBezTo>
                <a:cubicBezTo>
                  <a:pt x="4241917" y="1718201"/>
                  <a:pt x="4252832" y="1707382"/>
                  <a:pt x="4250101" y="1698853"/>
                </a:cubicBezTo>
                <a:cubicBezTo>
                  <a:pt x="4255964" y="1701866"/>
                  <a:pt x="4265378" y="1690068"/>
                  <a:pt x="4261380" y="1684853"/>
                </a:cubicBezTo>
                <a:cubicBezTo>
                  <a:pt x="4255004" y="1689835"/>
                  <a:pt x="4250157" y="1696785"/>
                  <a:pt x="4244986" y="1703306"/>
                </a:cubicBezTo>
                <a:lnTo>
                  <a:pt x="4226777" y="1719064"/>
                </a:lnTo>
                <a:lnTo>
                  <a:pt x="4239637" y="1700461"/>
                </a:lnTo>
                <a:cubicBezTo>
                  <a:pt x="4246195" y="1694938"/>
                  <a:pt x="4253053" y="1688926"/>
                  <a:pt x="4254520" y="1678585"/>
                </a:cubicBezTo>
                <a:cubicBezTo>
                  <a:pt x="4277248" y="1668810"/>
                  <a:pt x="4293326" y="1631932"/>
                  <a:pt x="4319372" y="1619238"/>
                </a:cubicBezTo>
                <a:cubicBezTo>
                  <a:pt x="4321902" y="1608416"/>
                  <a:pt x="4327497" y="1601814"/>
                  <a:pt x="4336966" y="1600089"/>
                </a:cubicBezTo>
                <a:cubicBezTo>
                  <a:pt x="4336408" y="1592294"/>
                  <a:pt x="4341012" y="1590814"/>
                  <a:pt x="4347501" y="1591886"/>
                </a:cubicBezTo>
                <a:close/>
                <a:moveTo>
                  <a:pt x="2431317" y="1589499"/>
                </a:moveTo>
                <a:cubicBezTo>
                  <a:pt x="2429099" y="1591257"/>
                  <a:pt x="2423781" y="1599661"/>
                  <a:pt x="2429078" y="1602689"/>
                </a:cubicBezTo>
                <a:cubicBezTo>
                  <a:pt x="2430485" y="1600275"/>
                  <a:pt x="2433581" y="1589438"/>
                  <a:pt x="2431317" y="1589499"/>
                </a:cubicBezTo>
                <a:close/>
                <a:moveTo>
                  <a:pt x="4259776" y="1586983"/>
                </a:moveTo>
                <a:cubicBezTo>
                  <a:pt x="4260910" y="1586952"/>
                  <a:pt x="4263526" y="1587335"/>
                  <a:pt x="4263526" y="1587335"/>
                </a:cubicBezTo>
                <a:lnTo>
                  <a:pt x="4263418" y="1587564"/>
                </a:lnTo>
                <a:cubicBezTo>
                  <a:pt x="4252825" y="1597695"/>
                  <a:pt x="4254175" y="1601394"/>
                  <a:pt x="4243077" y="1613803"/>
                </a:cubicBezTo>
                <a:cubicBezTo>
                  <a:pt x="4238034" y="1603635"/>
                  <a:pt x="4254931" y="1591979"/>
                  <a:pt x="4259776" y="1586983"/>
                </a:cubicBezTo>
                <a:close/>
                <a:moveTo>
                  <a:pt x="1102198" y="1584005"/>
                </a:moveTo>
                <a:cubicBezTo>
                  <a:pt x="1102037" y="1590349"/>
                  <a:pt x="1110642" y="1598268"/>
                  <a:pt x="1113180" y="1595824"/>
                </a:cubicBezTo>
                <a:cubicBezTo>
                  <a:pt x="1109443" y="1591849"/>
                  <a:pt x="1107144" y="1586590"/>
                  <a:pt x="1102198" y="1584005"/>
                </a:cubicBezTo>
                <a:close/>
                <a:moveTo>
                  <a:pt x="2161162" y="1580185"/>
                </a:moveTo>
                <a:cubicBezTo>
                  <a:pt x="2167068" y="1580706"/>
                  <a:pt x="2164261" y="1589723"/>
                  <a:pt x="2164649" y="1595486"/>
                </a:cubicBezTo>
                <a:cubicBezTo>
                  <a:pt x="2156969" y="1596369"/>
                  <a:pt x="2162543" y="1585015"/>
                  <a:pt x="2161162" y="1580185"/>
                </a:cubicBezTo>
                <a:close/>
                <a:moveTo>
                  <a:pt x="3153264" y="1580073"/>
                </a:moveTo>
                <a:cubicBezTo>
                  <a:pt x="3121198" y="1600287"/>
                  <a:pt x="3088441" y="1620177"/>
                  <a:pt x="3048900" y="1632439"/>
                </a:cubicBezTo>
                <a:lnTo>
                  <a:pt x="3048778" y="1632103"/>
                </a:lnTo>
                <a:cubicBezTo>
                  <a:pt x="3049415" y="1626539"/>
                  <a:pt x="3056348" y="1627261"/>
                  <a:pt x="3056739" y="1621024"/>
                </a:cubicBezTo>
                <a:cubicBezTo>
                  <a:pt x="3098643" y="1616283"/>
                  <a:pt x="3123122" y="1579972"/>
                  <a:pt x="3153264" y="1580073"/>
                </a:cubicBezTo>
                <a:close/>
                <a:moveTo>
                  <a:pt x="1228195" y="1579962"/>
                </a:moveTo>
                <a:cubicBezTo>
                  <a:pt x="1238641" y="1576740"/>
                  <a:pt x="1231540" y="1590174"/>
                  <a:pt x="1241222" y="1587991"/>
                </a:cubicBezTo>
                <a:lnTo>
                  <a:pt x="1241329" y="1587762"/>
                </a:lnTo>
                <a:cubicBezTo>
                  <a:pt x="1240498" y="1590444"/>
                  <a:pt x="1241157" y="1591729"/>
                  <a:pt x="1241899" y="1592911"/>
                </a:cubicBezTo>
                <a:lnTo>
                  <a:pt x="1242960" y="1597453"/>
                </a:lnTo>
                <a:cubicBezTo>
                  <a:pt x="1236015" y="1600355"/>
                  <a:pt x="1231996" y="1586200"/>
                  <a:pt x="1228195" y="1579962"/>
                </a:cubicBezTo>
                <a:close/>
                <a:moveTo>
                  <a:pt x="1407655" y="1579359"/>
                </a:moveTo>
                <a:cubicBezTo>
                  <a:pt x="1413406" y="1578413"/>
                  <a:pt x="1413786" y="1591987"/>
                  <a:pt x="1418814" y="1585401"/>
                </a:cubicBezTo>
                <a:lnTo>
                  <a:pt x="1419044" y="1585507"/>
                </a:lnTo>
                <a:cubicBezTo>
                  <a:pt x="1424921" y="1589085"/>
                  <a:pt x="1416572" y="1594402"/>
                  <a:pt x="1411200" y="1592734"/>
                </a:cubicBezTo>
                <a:cubicBezTo>
                  <a:pt x="1415832" y="1588197"/>
                  <a:pt x="1404830" y="1587811"/>
                  <a:pt x="1407655" y="1579359"/>
                </a:cubicBezTo>
                <a:close/>
                <a:moveTo>
                  <a:pt x="1480271" y="1578892"/>
                </a:moveTo>
                <a:cubicBezTo>
                  <a:pt x="1488334" y="1587676"/>
                  <a:pt x="1496803" y="1595741"/>
                  <a:pt x="1504510" y="1604988"/>
                </a:cubicBezTo>
                <a:cubicBezTo>
                  <a:pt x="1512219" y="1614233"/>
                  <a:pt x="1519168" y="1624661"/>
                  <a:pt x="1524190" y="1638165"/>
                </a:cubicBezTo>
                <a:cubicBezTo>
                  <a:pt x="1510798" y="1617129"/>
                  <a:pt x="1487149" y="1606101"/>
                  <a:pt x="1480271" y="1578892"/>
                </a:cubicBezTo>
                <a:close/>
                <a:moveTo>
                  <a:pt x="1480009" y="1577655"/>
                </a:moveTo>
                <a:cubicBezTo>
                  <a:pt x="1480025" y="1578220"/>
                  <a:pt x="1480484" y="1578435"/>
                  <a:pt x="1480484" y="1578435"/>
                </a:cubicBezTo>
                <a:lnTo>
                  <a:pt x="1479796" y="1578113"/>
                </a:lnTo>
                <a:cubicBezTo>
                  <a:pt x="1479903" y="1577884"/>
                  <a:pt x="1480009" y="1577655"/>
                  <a:pt x="1480009" y="1577655"/>
                </a:cubicBezTo>
                <a:close/>
                <a:moveTo>
                  <a:pt x="2863300" y="1575477"/>
                </a:moveTo>
                <a:cubicBezTo>
                  <a:pt x="2861768" y="1589554"/>
                  <a:pt x="2841687" y="1600843"/>
                  <a:pt x="2826331" y="1606799"/>
                </a:cubicBezTo>
                <a:cubicBezTo>
                  <a:pt x="2836051" y="1593749"/>
                  <a:pt x="2849155" y="1584230"/>
                  <a:pt x="2863300" y="1575477"/>
                </a:cubicBezTo>
                <a:close/>
                <a:moveTo>
                  <a:pt x="2396263" y="1571759"/>
                </a:moveTo>
                <a:cubicBezTo>
                  <a:pt x="2397599" y="1579080"/>
                  <a:pt x="2395576" y="1591812"/>
                  <a:pt x="2391503" y="1604147"/>
                </a:cubicBezTo>
                <a:cubicBezTo>
                  <a:pt x="2391396" y="1604376"/>
                  <a:pt x="2387919" y="1601638"/>
                  <a:pt x="2387706" y="1602097"/>
                </a:cubicBezTo>
                <a:cubicBezTo>
                  <a:pt x="2384958" y="1609189"/>
                  <a:pt x="2386518" y="1624429"/>
                  <a:pt x="2377460" y="1624670"/>
                </a:cubicBezTo>
                <a:cubicBezTo>
                  <a:pt x="2379323" y="1654844"/>
                  <a:pt x="2356617" y="1673561"/>
                  <a:pt x="2356170" y="1702098"/>
                </a:cubicBezTo>
                <a:cubicBezTo>
                  <a:pt x="2349681" y="1701026"/>
                  <a:pt x="2348727" y="1695279"/>
                  <a:pt x="2346887" y="1690235"/>
                </a:cubicBezTo>
                <a:lnTo>
                  <a:pt x="2347116" y="1690342"/>
                </a:lnTo>
                <a:cubicBezTo>
                  <a:pt x="2371623" y="1650974"/>
                  <a:pt x="2375183" y="1612166"/>
                  <a:pt x="2396263" y="1571759"/>
                </a:cubicBezTo>
                <a:close/>
                <a:moveTo>
                  <a:pt x="4513244" y="1571332"/>
                </a:moveTo>
                <a:lnTo>
                  <a:pt x="4513599" y="1571378"/>
                </a:lnTo>
                <a:lnTo>
                  <a:pt x="4513263" y="1571500"/>
                </a:lnTo>
                <a:close/>
                <a:moveTo>
                  <a:pt x="1244219" y="1571128"/>
                </a:moveTo>
                <a:lnTo>
                  <a:pt x="1246592" y="1573854"/>
                </a:lnTo>
                <a:cubicBezTo>
                  <a:pt x="1253749" y="1583157"/>
                  <a:pt x="1259955" y="1593376"/>
                  <a:pt x="1263930" y="1605836"/>
                </a:cubicBezTo>
                <a:cubicBezTo>
                  <a:pt x="1270955" y="1609949"/>
                  <a:pt x="1277843" y="1613161"/>
                  <a:pt x="1271272" y="1621261"/>
                </a:cubicBezTo>
                <a:cubicBezTo>
                  <a:pt x="1266760" y="1613853"/>
                  <a:pt x="1260120" y="1606361"/>
                  <a:pt x="1254537" y="1598176"/>
                </a:cubicBezTo>
                <a:close/>
                <a:moveTo>
                  <a:pt x="1244145" y="1570933"/>
                </a:moveTo>
                <a:lnTo>
                  <a:pt x="1244219" y="1571128"/>
                </a:lnTo>
                <a:lnTo>
                  <a:pt x="1244063" y="1570948"/>
                </a:lnTo>
                <a:close/>
                <a:moveTo>
                  <a:pt x="4281189" y="1569602"/>
                </a:moveTo>
                <a:lnTo>
                  <a:pt x="4281290" y="1570221"/>
                </a:lnTo>
                <a:lnTo>
                  <a:pt x="4280954" y="1570344"/>
                </a:lnTo>
                <a:close/>
                <a:moveTo>
                  <a:pt x="3168998" y="1567314"/>
                </a:moveTo>
                <a:cubicBezTo>
                  <a:pt x="3179041" y="1573952"/>
                  <a:pt x="3162001" y="1580519"/>
                  <a:pt x="3153496" y="1580180"/>
                </a:cubicBezTo>
                <a:cubicBezTo>
                  <a:pt x="3151999" y="1567203"/>
                  <a:pt x="3168713" y="1573322"/>
                  <a:pt x="3168998" y="1567314"/>
                </a:cubicBezTo>
                <a:close/>
                <a:moveTo>
                  <a:pt x="4224046" y="1565298"/>
                </a:moveTo>
                <a:cubicBezTo>
                  <a:pt x="4225882" y="1566154"/>
                  <a:pt x="4224952" y="1569348"/>
                  <a:pt x="4227339" y="1569624"/>
                </a:cubicBezTo>
                <a:cubicBezTo>
                  <a:pt x="4219876" y="1574238"/>
                  <a:pt x="4219915" y="1583745"/>
                  <a:pt x="4213205" y="1590943"/>
                </a:cubicBezTo>
                <a:cubicBezTo>
                  <a:pt x="4211661" y="1592455"/>
                  <a:pt x="4205279" y="1591154"/>
                  <a:pt x="4203307" y="1593583"/>
                </a:cubicBezTo>
                <a:cubicBezTo>
                  <a:pt x="4198814" y="1599024"/>
                  <a:pt x="4197440" y="1618757"/>
                  <a:pt x="4187353" y="1614612"/>
                </a:cubicBezTo>
                <a:cubicBezTo>
                  <a:pt x="4169881" y="1650282"/>
                  <a:pt x="4150219" y="1683605"/>
                  <a:pt x="4130586" y="1717466"/>
                </a:cubicBezTo>
                <a:lnTo>
                  <a:pt x="4092597" y="1788673"/>
                </a:lnTo>
                <a:lnTo>
                  <a:pt x="4087738" y="1788673"/>
                </a:lnTo>
                <a:lnTo>
                  <a:pt x="4092880" y="1777645"/>
                </a:lnTo>
                <a:cubicBezTo>
                  <a:pt x="4113215" y="1726843"/>
                  <a:pt x="4143517" y="1684039"/>
                  <a:pt x="4169288" y="1637167"/>
                </a:cubicBezTo>
                <a:cubicBezTo>
                  <a:pt x="4175658" y="1625903"/>
                  <a:pt x="4181474" y="1611033"/>
                  <a:pt x="4193956" y="1607644"/>
                </a:cubicBezTo>
                <a:cubicBezTo>
                  <a:pt x="4197393" y="1584686"/>
                  <a:pt x="4220771" y="1581911"/>
                  <a:pt x="4224046" y="1565298"/>
                </a:cubicBezTo>
                <a:close/>
                <a:moveTo>
                  <a:pt x="4516513" y="1562131"/>
                </a:moveTo>
                <a:cubicBezTo>
                  <a:pt x="4516117" y="1564179"/>
                  <a:pt x="4516058" y="1566105"/>
                  <a:pt x="4515768" y="1567924"/>
                </a:cubicBezTo>
                <a:cubicBezTo>
                  <a:pt x="4513058" y="1566241"/>
                  <a:pt x="4512564" y="1565802"/>
                  <a:pt x="4512682" y="1566449"/>
                </a:cubicBezTo>
                <a:lnTo>
                  <a:pt x="4513244" y="1571332"/>
                </a:lnTo>
                <a:lnTo>
                  <a:pt x="4507800" y="1570628"/>
                </a:lnTo>
                <a:cubicBezTo>
                  <a:pt x="4510903" y="1568167"/>
                  <a:pt x="4509657" y="1560050"/>
                  <a:pt x="4516513" y="1562131"/>
                </a:cubicBezTo>
                <a:close/>
                <a:moveTo>
                  <a:pt x="1699984" y="1559104"/>
                </a:moveTo>
                <a:lnTo>
                  <a:pt x="1699876" y="1559333"/>
                </a:lnTo>
                <a:lnTo>
                  <a:pt x="1699743" y="1559118"/>
                </a:lnTo>
                <a:close/>
                <a:moveTo>
                  <a:pt x="3184382" y="1558302"/>
                </a:moveTo>
                <a:cubicBezTo>
                  <a:pt x="3187762" y="1557647"/>
                  <a:pt x="3187826" y="1559909"/>
                  <a:pt x="3188118" y="1562278"/>
                </a:cubicBezTo>
                <a:cubicBezTo>
                  <a:pt x="3189833" y="1562798"/>
                  <a:pt x="3189907" y="1561437"/>
                  <a:pt x="3190106" y="1560413"/>
                </a:cubicBezTo>
                <a:cubicBezTo>
                  <a:pt x="3195771" y="1564451"/>
                  <a:pt x="3183119" y="1565807"/>
                  <a:pt x="3182204" y="1569567"/>
                </a:cubicBezTo>
                <a:cubicBezTo>
                  <a:pt x="3177905" y="1569795"/>
                  <a:pt x="3181448" y="1562795"/>
                  <a:pt x="3180466" y="1560104"/>
                </a:cubicBezTo>
                <a:cubicBezTo>
                  <a:pt x="3183375" y="1562857"/>
                  <a:pt x="3184603" y="1566221"/>
                  <a:pt x="3184382" y="1558302"/>
                </a:cubicBezTo>
                <a:close/>
                <a:moveTo>
                  <a:pt x="2476055" y="1556496"/>
                </a:moveTo>
                <a:cubicBezTo>
                  <a:pt x="2475296" y="1561724"/>
                  <a:pt x="2470730" y="1572713"/>
                  <a:pt x="2473640" y="1575465"/>
                </a:cubicBezTo>
                <a:cubicBezTo>
                  <a:pt x="2475409" y="1569870"/>
                  <a:pt x="2484369" y="1562049"/>
                  <a:pt x="2476055" y="1556496"/>
                </a:cubicBezTo>
                <a:close/>
                <a:moveTo>
                  <a:pt x="1652257" y="1554152"/>
                </a:moveTo>
                <a:cubicBezTo>
                  <a:pt x="1657284" y="1563753"/>
                  <a:pt x="1664070" y="1571383"/>
                  <a:pt x="1668654" y="1581335"/>
                </a:cubicBezTo>
                <a:cubicBezTo>
                  <a:pt x="1666460" y="1575847"/>
                  <a:pt x="1659635" y="1574897"/>
                  <a:pt x="1655684" y="1571380"/>
                </a:cubicBezTo>
                <a:cubicBezTo>
                  <a:pt x="1659363" y="1561094"/>
                  <a:pt x="1646984" y="1560066"/>
                  <a:pt x="1652257" y="1554152"/>
                </a:cubicBezTo>
                <a:close/>
                <a:moveTo>
                  <a:pt x="3852276" y="1552696"/>
                </a:moveTo>
                <a:cubicBezTo>
                  <a:pt x="3834832" y="1627871"/>
                  <a:pt x="3808095" y="1705777"/>
                  <a:pt x="3788072" y="1784459"/>
                </a:cubicBezTo>
                <a:lnTo>
                  <a:pt x="3787154" y="1788673"/>
                </a:lnTo>
                <a:lnTo>
                  <a:pt x="3780061" y="1788673"/>
                </a:lnTo>
                <a:lnTo>
                  <a:pt x="3783121" y="1778330"/>
                </a:lnTo>
                <a:cubicBezTo>
                  <a:pt x="3791623" y="1721734"/>
                  <a:pt x="3810542" y="1660780"/>
                  <a:pt x="3833647" y="1611829"/>
                </a:cubicBezTo>
                <a:cubicBezTo>
                  <a:pt x="3832174" y="1607794"/>
                  <a:pt x="3833853" y="1602994"/>
                  <a:pt x="3833846" y="1594619"/>
                </a:cubicBezTo>
                <a:cubicBezTo>
                  <a:pt x="3842342" y="1582393"/>
                  <a:pt x="3844892" y="1560139"/>
                  <a:pt x="3852276" y="1552696"/>
                </a:cubicBezTo>
                <a:close/>
                <a:moveTo>
                  <a:pt x="3201742" y="1551047"/>
                </a:moveTo>
                <a:cubicBezTo>
                  <a:pt x="3207038" y="1554076"/>
                  <a:pt x="3197652" y="1562816"/>
                  <a:pt x="3193852" y="1556578"/>
                </a:cubicBezTo>
                <a:cubicBezTo>
                  <a:pt x="3193251" y="1551274"/>
                  <a:pt x="3201058" y="1554914"/>
                  <a:pt x="3201742" y="1551047"/>
                </a:cubicBezTo>
                <a:close/>
                <a:moveTo>
                  <a:pt x="1252005" y="1548085"/>
                </a:moveTo>
                <a:cubicBezTo>
                  <a:pt x="1255179" y="1548170"/>
                  <a:pt x="1256367" y="1550119"/>
                  <a:pt x="1257306" y="1552302"/>
                </a:cubicBezTo>
                <a:cubicBezTo>
                  <a:pt x="1258245" y="1554484"/>
                  <a:pt x="1258937" y="1556898"/>
                  <a:pt x="1261117" y="1557916"/>
                </a:cubicBezTo>
                <a:cubicBezTo>
                  <a:pt x="1256287" y="1563478"/>
                  <a:pt x="1250817" y="1554230"/>
                  <a:pt x="1252005" y="1548085"/>
                </a:cubicBezTo>
                <a:close/>
                <a:moveTo>
                  <a:pt x="2900489" y="1548007"/>
                </a:moveTo>
                <a:lnTo>
                  <a:pt x="2900609" y="1548220"/>
                </a:lnTo>
                <a:lnTo>
                  <a:pt x="2900379" y="1548113"/>
                </a:lnTo>
                <a:close/>
                <a:moveTo>
                  <a:pt x="2890847" y="1547574"/>
                </a:moveTo>
                <a:cubicBezTo>
                  <a:pt x="2898539" y="1559254"/>
                  <a:pt x="2873867" y="1568401"/>
                  <a:pt x="2867096" y="1577526"/>
                </a:cubicBezTo>
                <a:cubicBezTo>
                  <a:pt x="2858931" y="1565066"/>
                  <a:pt x="2886880" y="1559677"/>
                  <a:pt x="2890847" y="1547574"/>
                </a:cubicBezTo>
                <a:close/>
                <a:moveTo>
                  <a:pt x="2169561" y="1544191"/>
                </a:moveTo>
                <a:cubicBezTo>
                  <a:pt x="2171898" y="1544723"/>
                  <a:pt x="2173079" y="1545901"/>
                  <a:pt x="2173553" y="1547470"/>
                </a:cubicBezTo>
                <a:cubicBezTo>
                  <a:pt x="2174974" y="1552175"/>
                  <a:pt x="2170041" y="1560395"/>
                  <a:pt x="2170941" y="1565210"/>
                </a:cubicBezTo>
                <a:cubicBezTo>
                  <a:pt x="2159111" y="1563601"/>
                  <a:pt x="2170455" y="1551865"/>
                  <a:pt x="2169561" y="1544191"/>
                </a:cubicBezTo>
                <a:close/>
                <a:moveTo>
                  <a:pt x="3554715" y="1539813"/>
                </a:moveTo>
                <a:cubicBezTo>
                  <a:pt x="3546539" y="1551350"/>
                  <a:pt x="3537552" y="1562230"/>
                  <a:pt x="3523312" y="1567591"/>
                </a:cubicBezTo>
                <a:cubicBezTo>
                  <a:pt x="3523268" y="1570082"/>
                  <a:pt x="3523226" y="1572574"/>
                  <a:pt x="3523074" y="1575296"/>
                </a:cubicBezTo>
                <a:cubicBezTo>
                  <a:pt x="3497263" y="1592284"/>
                  <a:pt x="3473794" y="1612041"/>
                  <a:pt x="3450908" y="1632349"/>
                </a:cubicBezTo>
                <a:cubicBezTo>
                  <a:pt x="3438421" y="1631550"/>
                  <a:pt x="3432388" y="1642691"/>
                  <a:pt x="3423718" y="1648695"/>
                </a:cubicBezTo>
                <a:cubicBezTo>
                  <a:pt x="3397477" y="1666601"/>
                  <a:pt x="3366027" y="1676496"/>
                  <a:pt x="3344195" y="1693945"/>
                </a:cubicBezTo>
                <a:cubicBezTo>
                  <a:pt x="3341348" y="1693455"/>
                  <a:pt x="3340933" y="1690750"/>
                  <a:pt x="3338530" y="1689909"/>
                </a:cubicBezTo>
                <a:cubicBezTo>
                  <a:pt x="3335181" y="1707883"/>
                  <a:pt x="3310465" y="1703335"/>
                  <a:pt x="3301403" y="1715576"/>
                </a:cubicBezTo>
                <a:cubicBezTo>
                  <a:pt x="3283106" y="1717650"/>
                  <a:pt x="3268568" y="1732641"/>
                  <a:pt x="3253235" y="1731350"/>
                </a:cubicBezTo>
                <a:cubicBezTo>
                  <a:pt x="3251264" y="1733782"/>
                  <a:pt x="3251284" y="1738535"/>
                  <a:pt x="3247214" y="1738870"/>
                </a:cubicBezTo>
                <a:cubicBezTo>
                  <a:pt x="3232238" y="1742213"/>
                  <a:pt x="3224970" y="1741615"/>
                  <a:pt x="3216286" y="1751241"/>
                </a:cubicBezTo>
                <a:cubicBezTo>
                  <a:pt x="3212785" y="1751562"/>
                  <a:pt x="3212032" y="1748979"/>
                  <a:pt x="3208636" y="1749069"/>
                </a:cubicBezTo>
                <a:cubicBezTo>
                  <a:pt x="3208393" y="1752584"/>
                  <a:pt x="3207111" y="1755334"/>
                  <a:pt x="3204541" y="1756648"/>
                </a:cubicBezTo>
                <a:cubicBezTo>
                  <a:pt x="3182818" y="1761870"/>
                  <a:pt x="3169382" y="1775698"/>
                  <a:pt x="3144858" y="1777938"/>
                </a:cubicBezTo>
                <a:cubicBezTo>
                  <a:pt x="3144691" y="1780093"/>
                  <a:pt x="3145122" y="1783365"/>
                  <a:pt x="3142751" y="1783654"/>
                </a:cubicBezTo>
                <a:lnTo>
                  <a:pt x="3130831" y="1788673"/>
                </a:lnTo>
                <a:lnTo>
                  <a:pt x="3107275" y="1788673"/>
                </a:lnTo>
                <a:lnTo>
                  <a:pt x="3172799" y="1759792"/>
                </a:lnTo>
                <a:cubicBezTo>
                  <a:pt x="3275301" y="1716104"/>
                  <a:pt x="3380812" y="1672367"/>
                  <a:pt x="3462899" y="1611426"/>
                </a:cubicBezTo>
                <a:cubicBezTo>
                  <a:pt x="3467657" y="1611412"/>
                  <a:pt x="3468924" y="1608096"/>
                  <a:pt x="3472539" y="1611736"/>
                </a:cubicBezTo>
                <a:cubicBezTo>
                  <a:pt x="3495019" y="1580911"/>
                  <a:pt x="3524014" y="1564290"/>
                  <a:pt x="3554715" y="1539813"/>
                </a:cubicBezTo>
                <a:close/>
                <a:moveTo>
                  <a:pt x="4296577" y="1537440"/>
                </a:moveTo>
                <a:cubicBezTo>
                  <a:pt x="4301466" y="1546138"/>
                  <a:pt x="4290003" y="1561725"/>
                  <a:pt x="4284553" y="1557229"/>
                </a:cubicBezTo>
                <a:cubicBezTo>
                  <a:pt x="4284931" y="1560615"/>
                  <a:pt x="4283987" y="1562339"/>
                  <a:pt x="4282971" y="1563992"/>
                </a:cubicBezTo>
                <a:lnTo>
                  <a:pt x="4281189" y="1569602"/>
                </a:lnTo>
                <a:lnTo>
                  <a:pt x="4279885" y="1561602"/>
                </a:lnTo>
                <a:cubicBezTo>
                  <a:pt x="4282523" y="1553754"/>
                  <a:pt x="4294992" y="1547584"/>
                  <a:pt x="4296577" y="1537440"/>
                </a:cubicBezTo>
                <a:close/>
                <a:moveTo>
                  <a:pt x="2910447" y="1531317"/>
                </a:moveTo>
                <a:cubicBezTo>
                  <a:pt x="2913327" y="1535032"/>
                  <a:pt x="2911394" y="1537829"/>
                  <a:pt x="2908450" y="1540398"/>
                </a:cubicBezTo>
                <a:lnTo>
                  <a:pt x="2900489" y="1548007"/>
                </a:lnTo>
                <a:lnTo>
                  <a:pt x="2898851" y="1545096"/>
                </a:lnTo>
                <a:cubicBezTo>
                  <a:pt x="2898669" y="1543687"/>
                  <a:pt x="2898461" y="1542334"/>
                  <a:pt x="2896931" y="1542318"/>
                </a:cubicBezTo>
                <a:cubicBezTo>
                  <a:pt x="2893381" y="1540941"/>
                  <a:pt x="2899116" y="1539430"/>
                  <a:pt x="2898860" y="1542380"/>
                </a:cubicBezTo>
                <a:cubicBezTo>
                  <a:pt x="2902022" y="1537994"/>
                  <a:pt x="2905997" y="1534266"/>
                  <a:pt x="2910447" y="1531317"/>
                </a:cubicBezTo>
                <a:close/>
                <a:moveTo>
                  <a:pt x="4404461" y="1530250"/>
                </a:moveTo>
                <a:lnTo>
                  <a:pt x="4395855" y="1547936"/>
                </a:lnTo>
                <a:cubicBezTo>
                  <a:pt x="4383789" y="1564903"/>
                  <a:pt x="4363829" y="1578149"/>
                  <a:pt x="4349428" y="1591947"/>
                </a:cubicBezTo>
                <a:cubicBezTo>
                  <a:pt x="4348395" y="1583373"/>
                  <a:pt x="4353350" y="1582334"/>
                  <a:pt x="4358430" y="1581632"/>
                </a:cubicBezTo>
                <a:cubicBezTo>
                  <a:pt x="4364587" y="1570828"/>
                  <a:pt x="4372566" y="1562408"/>
                  <a:pt x="4380840" y="1554405"/>
                </a:cubicBezTo>
                <a:close/>
                <a:moveTo>
                  <a:pt x="4404791" y="1529571"/>
                </a:moveTo>
                <a:lnTo>
                  <a:pt x="4405020" y="1529677"/>
                </a:lnTo>
                <a:lnTo>
                  <a:pt x="4404461" y="1530250"/>
                </a:lnTo>
                <a:close/>
                <a:moveTo>
                  <a:pt x="2318526" y="1526858"/>
                </a:moveTo>
                <a:cubicBezTo>
                  <a:pt x="2317089" y="1528141"/>
                  <a:pt x="2313944" y="1537280"/>
                  <a:pt x="2318276" y="1538183"/>
                </a:cubicBezTo>
                <a:cubicBezTo>
                  <a:pt x="2319713" y="1536899"/>
                  <a:pt x="2322857" y="1527760"/>
                  <a:pt x="2318526" y="1526858"/>
                </a:cubicBezTo>
                <a:close/>
                <a:moveTo>
                  <a:pt x="1479473" y="1526050"/>
                </a:moveTo>
                <a:cubicBezTo>
                  <a:pt x="1482526" y="1525798"/>
                  <a:pt x="1484030" y="1526919"/>
                  <a:pt x="1484704" y="1528769"/>
                </a:cubicBezTo>
                <a:cubicBezTo>
                  <a:pt x="1485380" y="1530619"/>
                  <a:pt x="1485225" y="1533199"/>
                  <a:pt x="1484959" y="1535865"/>
                </a:cubicBezTo>
                <a:cubicBezTo>
                  <a:pt x="1478242" y="1534687"/>
                  <a:pt x="1476908" y="1531553"/>
                  <a:pt x="1479473" y="1526050"/>
                </a:cubicBezTo>
                <a:close/>
                <a:moveTo>
                  <a:pt x="1466268" y="1523800"/>
                </a:moveTo>
                <a:cubicBezTo>
                  <a:pt x="1466149" y="1527652"/>
                  <a:pt x="1471442" y="1526492"/>
                  <a:pt x="1469886" y="1531628"/>
                </a:cubicBezTo>
                <a:cubicBezTo>
                  <a:pt x="1467590" y="1530557"/>
                  <a:pt x="1466074" y="1529012"/>
                  <a:pt x="1466208" y="1525726"/>
                </a:cubicBezTo>
                <a:cubicBezTo>
                  <a:pt x="1461557" y="1525511"/>
                  <a:pt x="1460290" y="1528828"/>
                  <a:pt x="1454582" y="1527282"/>
                </a:cubicBezTo>
                <a:cubicBezTo>
                  <a:pt x="1457226" y="1524608"/>
                  <a:pt x="1461510" y="1523815"/>
                  <a:pt x="1466268" y="1523800"/>
                </a:cubicBezTo>
                <a:close/>
                <a:moveTo>
                  <a:pt x="4888082" y="1523006"/>
                </a:moveTo>
                <a:cubicBezTo>
                  <a:pt x="4848875" y="1599894"/>
                  <a:pt x="4799730" y="1669918"/>
                  <a:pt x="4766980" y="1746745"/>
                </a:cubicBezTo>
                <a:cubicBezTo>
                  <a:pt x="4773449" y="1743064"/>
                  <a:pt x="4779593" y="1735882"/>
                  <a:pt x="4786077" y="1732765"/>
                </a:cubicBezTo>
                <a:cubicBezTo>
                  <a:pt x="4778380" y="1749271"/>
                  <a:pt x="4760166" y="1765738"/>
                  <a:pt x="4749574" y="1782974"/>
                </a:cubicBezTo>
                <a:lnTo>
                  <a:pt x="4747173" y="1788673"/>
                </a:lnTo>
                <a:lnTo>
                  <a:pt x="4732042" y="1788673"/>
                </a:lnTo>
                <a:lnTo>
                  <a:pt x="4735101" y="1785361"/>
                </a:lnTo>
                <a:cubicBezTo>
                  <a:pt x="4742798" y="1777472"/>
                  <a:pt x="4750223" y="1769492"/>
                  <a:pt x="4755700" y="1760743"/>
                </a:cubicBezTo>
                <a:cubicBezTo>
                  <a:pt x="4761231" y="1751880"/>
                  <a:pt x="4760702" y="1741027"/>
                  <a:pt x="4765192" y="1731398"/>
                </a:cubicBezTo>
                <a:cubicBezTo>
                  <a:pt x="4779698" y="1699090"/>
                  <a:pt x="4797466" y="1669976"/>
                  <a:pt x="4813521" y="1640344"/>
                </a:cubicBezTo>
                <a:cubicBezTo>
                  <a:pt x="4811224" y="1639273"/>
                  <a:pt x="4809008" y="1641030"/>
                  <a:pt x="4806589" y="1639624"/>
                </a:cubicBezTo>
                <a:cubicBezTo>
                  <a:pt x="4780755" y="1684232"/>
                  <a:pt x="4741109" y="1733286"/>
                  <a:pt x="4717425" y="1785875"/>
                </a:cubicBezTo>
                <a:lnTo>
                  <a:pt x="4712447" y="1788673"/>
                </a:lnTo>
                <a:lnTo>
                  <a:pt x="4700059" y="1788673"/>
                </a:lnTo>
                <a:lnTo>
                  <a:pt x="4750521" y="1701114"/>
                </a:lnTo>
                <a:cubicBezTo>
                  <a:pt x="4753356" y="1705226"/>
                  <a:pt x="4742971" y="1710710"/>
                  <a:pt x="4749203" y="1714732"/>
                </a:cubicBezTo>
                <a:cubicBezTo>
                  <a:pt x="4774937" y="1678729"/>
                  <a:pt x="4795033" y="1635630"/>
                  <a:pt x="4822805" y="1619834"/>
                </a:cubicBezTo>
                <a:cubicBezTo>
                  <a:pt x="4817639" y="1609332"/>
                  <a:pt x="4831016" y="1597428"/>
                  <a:pt x="4840621" y="1592417"/>
                </a:cubicBezTo>
                <a:cubicBezTo>
                  <a:pt x="4838463" y="1592249"/>
                  <a:pt x="4836642" y="1591958"/>
                  <a:pt x="4837605" y="1589896"/>
                </a:cubicBezTo>
                <a:cubicBezTo>
                  <a:pt x="4863904" y="1570063"/>
                  <a:pt x="4867212" y="1538393"/>
                  <a:pt x="4888082" y="1523006"/>
                </a:cubicBezTo>
                <a:close/>
                <a:moveTo>
                  <a:pt x="1403394" y="1520159"/>
                </a:moveTo>
                <a:lnTo>
                  <a:pt x="1403287" y="1520388"/>
                </a:lnTo>
                <a:cubicBezTo>
                  <a:pt x="1401731" y="1525523"/>
                  <a:pt x="1406030" y="1525295"/>
                  <a:pt x="1405025" y="1529850"/>
                </a:cubicBezTo>
                <a:cubicBezTo>
                  <a:pt x="1399455" y="1529207"/>
                  <a:pt x="1399970" y="1523306"/>
                  <a:pt x="1395622" y="1521837"/>
                </a:cubicBezTo>
                <a:cubicBezTo>
                  <a:pt x="1396462" y="1519438"/>
                  <a:pt x="1400456" y="1520463"/>
                  <a:pt x="1403394" y="1520159"/>
                </a:cubicBezTo>
                <a:close/>
                <a:moveTo>
                  <a:pt x="1235562" y="1519206"/>
                </a:moveTo>
                <a:cubicBezTo>
                  <a:pt x="1238216" y="1529096"/>
                  <a:pt x="1250029" y="1530139"/>
                  <a:pt x="1252135" y="1540610"/>
                </a:cubicBezTo>
                <a:cubicBezTo>
                  <a:pt x="1242662" y="1538146"/>
                  <a:pt x="1232065" y="1527902"/>
                  <a:pt x="1235562" y="1519206"/>
                </a:cubicBezTo>
                <a:close/>
                <a:moveTo>
                  <a:pt x="1443663" y="1517726"/>
                </a:moveTo>
                <a:cubicBezTo>
                  <a:pt x="1449004" y="1518262"/>
                  <a:pt x="1451469" y="1521366"/>
                  <a:pt x="1456810" y="1521901"/>
                </a:cubicBezTo>
                <a:cubicBezTo>
                  <a:pt x="1455420" y="1524882"/>
                  <a:pt x="1439708" y="1526208"/>
                  <a:pt x="1443663" y="1517726"/>
                </a:cubicBezTo>
                <a:close/>
                <a:moveTo>
                  <a:pt x="3867251" y="1512791"/>
                </a:moveTo>
                <a:cubicBezTo>
                  <a:pt x="3866375" y="1526058"/>
                  <a:pt x="3862222" y="1535565"/>
                  <a:pt x="3856062" y="1542181"/>
                </a:cubicBezTo>
                <a:cubicBezTo>
                  <a:pt x="3854475" y="1529998"/>
                  <a:pt x="3856253" y="1516594"/>
                  <a:pt x="3867251" y="1512791"/>
                </a:cubicBezTo>
                <a:close/>
                <a:moveTo>
                  <a:pt x="1588768" y="1512265"/>
                </a:moveTo>
                <a:cubicBezTo>
                  <a:pt x="1592226" y="1512344"/>
                  <a:pt x="1593945" y="1514052"/>
                  <a:pt x="1595320" y="1516124"/>
                </a:cubicBezTo>
                <a:cubicBezTo>
                  <a:pt x="1596695" y="1518196"/>
                  <a:pt x="1597725" y="1520630"/>
                  <a:pt x="1599808" y="1522160"/>
                </a:cubicBezTo>
                <a:cubicBezTo>
                  <a:pt x="1599274" y="1523306"/>
                  <a:pt x="1586158" y="1520260"/>
                  <a:pt x="1588768" y="1512265"/>
                </a:cubicBezTo>
                <a:close/>
                <a:moveTo>
                  <a:pt x="1582848" y="1511795"/>
                </a:moveTo>
                <a:lnTo>
                  <a:pt x="1583091" y="1511851"/>
                </a:lnTo>
                <a:lnTo>
                  <a:pt x="1582985" y="1512082"/>
                </a:lnTo>
                <a:close/>
                <a:moveTo>
                  <a:pt x="2178294" y="1508074"/>
                </a:moveTo>
                <a:cubicBezTo>
                  <a:pt x="2185475" y="1513656"/>
                  <a:pt x="2177383" y="1532209"/>
                  <a:pt x="2175462" y="1540524"/>
                </a:cubicBezTo>
                <a:cubicBezTo>
                  <a:pt x="2165083" y="1534010"/>
                  <a:pt x="2179299" y="1519707"/>
                  <a:pt x="2178294" y="1508074"/>
                </a:cubicBezTo>
                <a:close/>
                <a:moveTo>
                  <a:pt x="1665097" y="1506833"/>
                </a:moveTo>
                <a:cubicBezTo>
                  <a:pt x="1673159" y="1513522"/>
                  <a:pt x="1678266" y="1522951"/>
                  <a:pt x="1683152" y="1532556"/>
                </a:cubicBezTo>
                <a:lnTo>
                  <a:pt x="1699743" y="1559118"/>
                </a:lnTo>
                <a:lnTo>
                  <a:pt x="1692894" y="1559518"/>
                </a:lnTo>
                <a:cubicBezTo>
                  <a:pt x="1688486" y="1555172"/>
                  <a:pt x="1690094" y="1539700"/>
                  <a:pt x="1679434" y="1541427"/>
                </a:cubicBezTo>
                <a:cubicBezTo>
                  <a:pt x="1679328" y="1525470"/>
                  <a:pt x="1664104" y="1523953"/>
                  <a:pt x="1665097" y="1506833"/>
                </a:cubicBezTo>
                <a:close/>
                <a:moveTo>
                  <a:pt x="3290675" y="1505998"/>
                </a:moveTo>
                <a:cubicBezTo>
                  <a:pt x="3293764" y="1505066"/>
                  <a:pt x="3294921" y="1505885"/>
                  <a:pt x="3295675" y="1507039"/>
                </a:cubicBezTo>
                <a:cubicBezTo>
                  <a:pt x="3296429" y="1508192"/>
                  <a:pt x="3296783" y="1509684"/>
                  <a:pt x="3298266" y="1510096"/>
                </a:cubicBezTo>
                <a:cubicBezTo>
                  <a:pt x="3289125" y="1519510"/>
                  <a:pt x="3278841" y="1516389"/>
                  <a:pt x="3271017" y="1528369"/>
                </a:cubicBezTo>
                <a:cubicBezTo>
                  <a:pt x="3252059" y="1527065"/>
                  <a:pt x="3240202" y="1544700"/>
                  <a:pt x="3218935" y="1545948"/>
                </a:cubicBezTo>
                <a:cubicBezTo>
                  <a:pt x="3240797" y="1525441"/>
                  <a:pt x="3267131" y="1527115"/>
                  <a:pt x="3290675" y="1505998"/>
                </a:cubicBezTo>
                <a:close/>
                <a:moveTo>
                  <a:pt x="1380930" y="1504416"/>
                </a:moveTo>
                <a:cubicBezTo>
                  <a:pt x="1383239" y="1504481"/>
                  <a:pt x="1385502" y="1506373"/>
                  <a:pt x="1384640" y="1510019"/>
                </a:cubicBezTo>
                <a:cubicBezTo>
                  <a:pt x="1381917" y="1509866"/>
                  <a:pt x="1379423" y="1509818"/>
                  <a:pt x="1376929" y="1509772"/>
                </a:cubicBezTo>
                <a:cubicBezTo>
                  <a:pt x="1376260" y="1506110"/>
                  <a:pt x="1378619" y="1504350"/>
                  <a:pt x="1380930" y="1504416"/>
                </a:cubicBezTo>
                <a:close/>
                <a:moveTo>
                  <a:pt x="2951300" y="1503693"/>
                </a:moveTo>
                <a:lnTo>
                  <a:pt x="2951383" y="1504075"/>
                </a:lnTo>
                <a:lnTo>
                  <a:pt x="2951260" y="1503739"/>
                </a:lnTo>
                <a:close/>
                <a:moveTo>
                  <a:pt x="4438947" y="1503076"/>
                </a:moveTo>
                <a:cubicBezTo>
                  <a:pt x="4437462" y="1518851"/>
                  <a:pt x="4420230" y="1514443"/>
                  <a:pt x="4416737" y="1527327"/>
                </a:cubicBezTo>
                <a:cubicBezTo>
                  <a:pt x="4415305" y="1516612"/>
                  <a:pt x="4429311" y="1506955"/>
                  <a:pt x="4438947" y="1503076"/>
                </a:cubicBezTo>
                <a:close/>
                <a:moveTo>
                  <a:pt x="1121451" y="1502556"/>
                </a:moveTo>
                <a:cubicBezTo>
                  <a:pt x="1117582" y="1506054"/>
                  <a:pt x="1119058" y="1514279"/>
                  <a:pt x="1126937" y="1512371"/>
                </a:cubicBezTo>
                <a:cubicBezTo>
                  <a:pt x="1127478" y="1509412"/>
                  <a:pt x="1126913" y="1507475"/>
                  <a:pt x="1125811" y="1506019"/>
                </a:cubicBezTo>
                <a:cubicBezTo>
                  <a:pt x="1124707" y="1504563"/>
                  <a:pt x="1123066" y="1503588"/>
                  <a:pt x="1121451" y="1502556"/>
                </a:cubicBezTo>
                <a:close/>
                <a:moveTo>
                  <a:pt x="1573643" y="1502143"/>
                </a:moveTo>
                <a:cubicBezTo>
                  <a:pt x="1575664" y="1503504"/>
                  <a:pt x="1578066" y="1504346"/>
                  <a:pt x="1579930" y="1505668"/>
                </a:cubicBezTo>
                <a:lnTo>
                  <a:pt x="1582848" y="1511795"/>
                </a:lnTo>
                <a:lnTo>
                  <a:pt x="1578244" y="1510709"/>
                </a:lnTo>
                <a:cubicBezTo>
                  <a:pt x="1576531" y="1511235"/>
                  <a:pt x="1575129" y="1512744"/>
                  <a:pt x="1575260" y="1515458"/>
                </a:cubicBezTo>
                <a:cubicBezTo>
                  <a:pt x="1570931" y="1514553"/>
                  <a:pt x="1574549" y="1506195"/>
                  <a:pt x="1573643" y="1502143"/>
                </a:cubicBezTo>
                <a:close/>
                <a:moveTo>
                  <a:pt x="1167214" y="1502127"/>
                </a:moveTo>
                <a:cubicBezTo>
                  <a:pt x="1177505" y="1511530"/>
                  <a:pt x="1187245" y="1521515"/>
                  <a:pt x="1195991" y="1532431"/>
                </a:cubicBezTo>
                <a:cubicBezTo>
                  <a:pt x="1204738" y="1543347"/>
                  <a:pt x="1212490" y="1555196"/>
                  <a:pt x="1218805" y="1568327"/>
                </a:cubicBezTo>
                <a:cubicBezTo>
                  <a:pt x="1205543" y="1572190"/>
                  <a:pt x="1215794" y="1553805"/>
                  <a:pt x="1203861" y="1556615"/>
                </a:cubicBezTo>
                <a:cubicBezTo>
                  <a:pt x="1195764" y="1534417"/>
                  <a:pt x="1174089" y="1525147"/>
                  <a:pt x="1167214" y="1502127"/>
                </a:cubicBezTo>
                <a:close/>
                <a:moveTo>
                  <a:pt x="3308204" y="1500776"/>
                </a:moveTo>
                <a:cubicBezTo>
                  <a:pt x="3313489" y="1507427"/>
                  <a:pt x="3303469" y="1509732"/>
                  <a:pt x="3302123" y="1510221"/>
                </a:cubicBezTo>
                <a:cubicBezTo>
                  <a:pt x="3296932" y="1506963"/>
                  <a:pt x="3304241" y="1500882"/>
                  <a:pt x="3308204" y="1500776"/>
                </a:cubicBezTo>
                <a:close/>
                <a:moveTo>
                  <a:pt x="2945594" y="1499702"/>
                </a:moveTo>
                <a:cubicBezTo>
                  <a:pt x="2949787" y="1499704"/>
                  <a:pt x="2946243" y="1506703"/>
                  <a:pt x="2947225" y="1509393"/>
                </a:cubicBezTo>
                <a:lnTo>
                  <a:pt x="2947103" y="1509057"/>
                </a:lnTo>
                <a:cubicBezTo>
                  <a:pt x="2942379" y="1514390"/>
                  <a:pt x="2929953" y="1511666"/>
                  <a:pt x="2931539" y="1523848"/>
                </a:cubicBezTo>
                <a:cubicBezTo>
                  <a:pt x="2922664" y="1522500"/>
                  <a:pt x="2923115" y="1530526"/>
                  <a:pt x="2916108" y="1531165"/>
                </a:cubicBezTo>
                <a:cubicBezTo>
                  <a:pt x="2919791" y="1508881"/>
                  <a:pt x="2940542" y="1513534"/>
                  <a:pt x="2945594" y="1499702"/>
                </a:cubicBezTo>
                <a:close/>
                <a:moveTo>
                  <a:pt x="1499490" y="1496312"/>
                </a:moveTo>
                <a:cubicBezTo>
                  <a:pt x="1502242" y="1493408"/>
                  <a:pt x="1505269" y="1494261"/>
                  <a:pt x="1507723" y="1496419"/>
                </a:cubicBezTo>
                <a:cubicBezTo>
                  <a:pt x="1510177" y="1498575"/>
                  <a:pt x="1512058" y="1502033"/>
                  <a:pt x="1512519" y="1504342"/>
                </a:cubicBezTo>
                <a:cubicBezTo>
                  <a:pt x="1503615" y="1506050"/>
                  <a:pt x="1507844" y="1495184"/>
                  <a:pt x="1499490" y="1496312"/>
                </a:cubicBezTo>
                <a:close/>
                <a:moveTo>
                  <a:pt x="2502472" y="1496251"/>
                </a:moveTo>
                <a:cubicBezTo>
                  <a:pt x="2502693" y="1504168"/>
                  <a:pt x="2500484" y="1514302"/>
                  <a:pt x="2507769" y="1515466"/>
                </a:cubicBezTo>
                <a:cubicBezTo>
                  <a:pt x="2507546" y="1507549"/>
                  <a:pt x="2509756" y="1497414"/>
                  <a:pt x="2502472" y="1496251"/>
                </a:cubicBezTo>
                <a:close/>
                <a:moveTo>
                  <a:pt x="2959162" y="1494586"/>
                </a:moveTo>
                <a:lnTo>
                  <a:pt x="2951300" y="1503693"/>
                </a:lnTo>
                <a:lnTo>
                  <a:pt x="2949692" y="1496310"/>
                </a:lnTo>
                <a:cubicBezTo>
                  <a:pt x="2954835" y="1497871"/>
                  <a:pt x="2954602" y="1493576"/>
                  <a:pt x="2959162" y="1494586"/>
                </a:cubicBezTo>
                <a:close/>
                <a:moveTo>
                  <a:pt x="3230904" y="1491702"/>
                </a:moveTo>
                <a:cubicBezTo>
                  <a:pt x="3234173" y="1492140"/>
                  <a:pt x="3237062" y="1494185"/>
                  <a:pt x="3239488" y="1498874"/>
                </a:cubicBezTo>
                <a:cubicBezTo>
                  <a:pt x="3232861" y="1496901"/>
                  <a:pt x="3229761" y="1503549"/>
                  <a:pt x="3228209" y="1496686"/>
                </a:cubicBezTo>
                <a:cubicBezTo>
                  <a:pt x="3203822" y="1516014"/>
                  <a:pt x="3161035" y="1525646"/>
                  <a:pt x="3137408" y="1539747"/>
                </a:cubicBezTo>
                <a:cubicBezTo>
                  <a:pt x="3102546" y="1565354"/>
                  <a:pt x="3054267" y="1577169"/>
                  <a:pt x="3019299" y="1603007"/>
                </a:cubicBezTo>
                <a:cubicBezTo>
                  <a:pt x="2945787" y="1628174"/>
                  <a:pt x="2889878" y="1679134"/>
                  <a:pt x="2821429" y="1719220"/>
                </a:cubicBezTo>
                <a:cubicBezTo>
                  <a:pt x="2817924" y="1719540"/>
                  <a:pt x="2820028" y="1725824"/>
                  <a:pt x="2817335" y="1726802"/>
                </a:cubicBezTo>
                <a:cubicBezTo>
                  <a:pt x="2789496" y="1736147"/>
                  <a:pt x="2774843" y="1759177"/>
                  <a:pt x="2747465" y="1768738"/>
                </a:cubicBezTo>
                <a:cubicBezTo>
                  <a:pt x="2747314" y="1771458"/>
                  <a:pt x="2747270" y="1773950"/>
                  <a:pt x="2747227" y="1776442"/>
                </a:cubicBezTo>
                <a:cubicBezTo>
                  <a:pt x="2743952" y="1776869"/>
                  <a:pt x="2743890" y="1774606"/>
                  <a:pt x="2741503" y="1774331"/>
                </a:cubicBezTo>
                <a:lnTo>
                  <a:pt x="2727426" y="1788673"/>
                </a:lnTo>
                <a:lnTo>
                  <a:pt x="2714058" y="1788673"/>
                </a:lnTo>
                <a:lnTo>
                  <a:pt x="2716042" y="1786565"/>
                </a:lnTo>
                <a:cubicBezTo>
                  <a:pt x="2717669" y="1785614"/>
                  <a:pt x="2719579" y="1785528"/>
                  <a:pt x="2722143" y="1787073"/>
                </a:cubicBezTo>
                <a:cubicBezTo>
                  <a:pt x="2725222" y="1775670"/>
                  <a:pt x="2739705" y="1766794"/>
                  <a:pt x="2747523" y="1766812"/>
                </a:cubicBezTo>
                <a:cubicBezTo>
                  <a:pt x="2750339" y="1766171"/>
                  <a:pt x="2749203" y="1762013"/>
                  <a:pt x="2749690" y="1759170"/>
                </a:cubicBezTo>
                <a:cubicBezTo>
                  <a:pt x="2773019" y="1754699"/>
                  <a:pt x="2787422" y="1726807"/>
                  <a:pt x="2806056" y="1724612"/>
                </a:cubicBezTo>
                <a:cubicBezTo>
                  <a:pt x="2833472" y="1704185"/>
                  <a:pt x="2864495" y="1679018"/>
                  <a:pt x="2899332" y="1660656"/>
                </a:cubicBezTo>
                <a:cubicBezTo>
                  <a:pt x="2916515" y="1642992"/>
                  <a:pt x="2944718" y="1630467"/>
                  <a:pt x="2961491" y="1618473"/>
                </a:cubicBezTo>
                <a:cubicBezTo>
                  <a:pt x="3001647" y="1607892"/>
                  <a:pt x="3022922" y="1582648"/>
                  <a:pt x="3061992" y="1573795"/>
                </a:cubicBezTo>
                <a:cubicBezTo>
                  <a:pt x="3101779" y="1546018"/>
                  <a:pt x="3151138" y="1528287"/>
                  <a:pt x="3193606" y="1503156"/>
                </a:cubicBezTo>
                <a:cubicBezTo>
                  <a:pt x="3207892" y="1503538"/>
                  <a:pt x="3221100" y="1490388"/>
                  <a:pt x="3230904" y="1491702"/>
                </a:cubicBezTo>
                <a:close/>
                <a:moveTo>
                  <a:pt x="4342374" y="1489580"/>
                </a:moveTo>
                <a:cubicBezTo>
                  <a:pt x="4343232" y="1508121"/>
                  <a:pt x="4311863" y="1520845"/>
                  <a:pt x="4303513" y="1542349"/>
                </a:cubicBezTo>
                <a:lnTo>
                  <a:pt x="4303406" y="1542578"/>
                </a:lnTo>
                <a:cubicBezTo>
                  <a:pt x="4296779" y="1524417"/>
                  <a:pt x="4327389" y="1516921"/>
                  <a:pt x="4331733" y="1498014"/>
                </a:cubicBezTo>
                <a:cubicBezTo>
                  <a:pt x="4334899" y="1497817"/>
                  <a:pt x="4334856" y="1500308"/>
                  <a:pt x="4337243" y="1500584"/>
                </a:cubicBezTo>
                <a:cubicBezTo>
                  <a:pt x="4339456" y="1494639"/>
                  <a:pt x="4339931" y="1495419"/>
                  <a:pt x="4342374" y="1489580"/>
                </a:cubicBezTo>
                <a:close/>
                <a:moveTo>
                  <a:pt x="3497672" y="1485303"/>
                </a:moveTo>
                <a:cubicBezTo>
                  <a:pt x="3474338" y="1501774"/>
                  <a:pt x="3446756" y="1524356"/>
                  <a:pt x="3421946" y="1532604"/>
                </a:cubicBezTo>
                <a:cubicBezTo>
                  <a:pt x="3416768" y="1541910"/>
                  <a:pt x="3409199" y="1546753"/>
                  <a:pt x="3400659" y="1545283"/>
                </a:cubicBezTo>
                <a:cubicBezTo>
                  <a:pt x="3397155" y="1545604"/>
                  <a:pt x="3396102" y="1548461"/>
                  <a:pt x="3396566" y="1552864"/>
                </a:cubicBezTo>
                <a:cubicBezTo>
                  <a:pt x="3343766" y="1573177"/>
                  <a:pt x="3292585" y="1606804"/>
                  <a:pt x="3240238" y="1618955"/>
                </a:cubicBezTo>
                <a:cubicBezTo>
                  <a:pt x="3237799" y="1628981"/>
                  <a:pt x="3218163" y="1623732"/>
                  <a:pt x="3205455" y="1631203"/>
                </a:cubicBezTo>
                <a:cubicBezTo>
                  <a:pt x="3198206" y="1635359"/>
                  <a:pt x="3189624" y="1636380"/>
                  <a:pt x="3180431" y="1639908"/>
                </a:cubicBezTo>
                <a:cubicBezTo>
                  <a:pt x="3176623" y="1641481"/>
                  <a:pt x="3174837" y="1646510"/>
                  <a:pt x="3172481" y="1647364"/>
                </a:cubicBezTo>
                <a:cubicBezTo>
                  <a:pt x="3170462" y="1648098"/>
                  <a:pt x="3170673" y="1643451"/>
                  <a:pt x="3170673" y="1643451"/>
                </a:cubicBezTo>
                <a:cubicBezTo>
                  <a:pt x="3164125" y="1644306"/>
                  <a:pt x="3152411" y="1650844"/>
                  <a:pt x="3143662" y="1654021"/>
                </a:cubicBezTo>
                <a:cubicBezTo>
                  <a:pt x="3131103" y="1658770"/>
                  <a:pt x="3116281" y="1663581"/>
                  <a:pt x="3105193" y="1668178"/>
                </a:cubicBezTo>
                <a:cubicBezTo>
                  <a:pt x="3097132" y="1671676"/>
                  <a:pt x="3091095" y="1678629"/>
                  <a:pt x="3083905" y="1680859"/>
                </a:cubicBezTo>
                <a:cubicBezTo>
                  <a:pt x="3071653" y="1684356"/>
                  <a:pt x="3058740" y="1684473"/>
                  <a:pt x="3049531" y="1687436"/>
                </a:cubicBezTo>
                <a:cubicBezTo>
                  <a:pt x="3043811" y="1689513"/>
                  <a:pt x="3036166" y="1695716"/>
                  <a:pt x="3030184" y="1696556"/>
                </a:cubicBezTo>
                <a:cubicBezTo>
                  <a:pt x="3028043" y="1696952"/>
                  <a:pt x="3024321" y="1693542"/>
                  <a:pt x="3022532" y="1694382"/>
                </a:cubicBezTo>
                <a:cubicBezTo>
                  <a:pt x="3017713" y="1696322"/>
                  <a:pt x="3024967" y="1696355"/>
                  <a:pt x="3020425" y="1700099"/>
                </a:cubicBezTo>
                <a:cubicBezTo>
                  <a:pt x="3008898" y="1709236"/>
                  <a:pt x="2978806" y="1715019"/>
                  <a:pt x="2964368" y="1721404"/>
                </a:cubicBezTo>
                <a:cubicBezTo>
                  <a:pt x="2961569" y="1722611"/>
                  <a:pt x="2960516" y="1725469"/>
                  <a:pt x="2960274" y="1728984"/>
                </a:cubicBezTo>
                <a:cubicBezTo>
                  <a:pt x="2916869" y="1732747"/>
                  <a:pt x="2895768" y="1764212"/>
                  <a:pt x="2857907" y="1771676"/>
                </a:cubicBezTo>
                <a:cubicBezTo>
                  <a:pt x="2854227" y="1779867"/>
                  <a:pt x="2845565" y="1783154"/>
                  <a:pt x="2837300" y="1786417"/>
                </a:cubicBezTo>
                <a:lnTo>
                  <a:pt x="2832599" y="1788673"/>
                </a:lnTo>
                <a:lnTo>
                  <a:pt x="2814925" y="1788673"/>
                </a:lnTo>
                <a:lnTo>
                  <a:pt x="2836797" y="1778578"/>
                </a:lnTo>
                <a:cubicBezTo>
                  <a:pt x="2886054" y="1749078"/>
                  <a:pt x="2921914" y="1726725"/>
                  <a:pt x="2976064" y="1710113"/>
                </a:cubicBezTo>
                <a:cubicBezTo>
                  <a:pt x="2978435" y="1709823"/>
                  <a:pt x="2977667" y="1706673"/>
                  <a:pt x="2978170" y="1704396"/>
                </a:cubicBezTo>
                <a:cubicBezTo>
                  <a:pt x="2982454" y="1703603"/>
                  <a:pt x="2980881" y="1708172"/>
                  <a:pt x="2983834" y="1708433"/>
                </a:cubicBezTo>
                <a:cubicBezTo>
                  <a:pt x="2986601" y="1706095"/>
                  <a:pt x="2986919" y="1701219"/>
                  <a:pt x="2989915" y="1698988"/>
                </a:cubicBezTo>
                <a:cubicBezTo>
                  <a:pt x="3013799" y="1698125"/>
                  <a:pt x="3036377" y="1674882"/>
                  <a:pt x="3059191" y="1676311"/>
                </a:cubicBezTo>
                <a:cubicBezTo>
                  <a:pt x="3075905" y="1666243"/>
                  <a:pt x="3089354" y="1664978"/>
                  <a:pt x="3109346" y="1658672"/>
                </a:cubicBezTo>
                <a:cubicBezTo>
                  <a:pt x="3150435" y="1632898"/>
                  <a:pt x="3222099" y="1626684"/>
                  <a:pt x="3259883" y="1600207"/>
                </a:cubicBezTo>
                <a:cubicBezTo>
                  <a:pt x="3293049" y="1595019"/>
                  <a:pt x="3327119" y="1573508"/>
                  <a:pt x="3360204" y="1561305"/>
                </a:cubicBezTo>
                <a:cubicBezTo>
                  <a:pt x="3395636" y="1539871"/>
                  <a:pt x="3438458" y="1519372"/>
                  <a:pt x="3470542" y="1499725"/>
                </a:cubicBezTo>
                <a:cubicBezTo>
                  <a:pt x="3480681" y="1493567"/>
                  <a:pt x="3484862" y="1481004"/>
                  <a:pt x="3497672" y="1485303"/>
                </a:cubicBezTo>
                <a:close/>
                <a:moveTo>
                  <a:pt x="1482508" y="1480579"/>
                </a:moveTo>
                <a:cubicBezTo>
                  <a:pt x="1485386" y="1482200"/>
                  <a:pt x="1486614" y="1485562"/>
                  <a:pt x="1486174" y="1490104"/>
                </a:cubicBezTo>
                <a:cubicBezTo>
                  <a:pt x="1479226" y="1488817"/>
                  <a:pt x="1476023" y="1483695"/>
                  <a:pt x="1469183" y="1482181"/>
                </a:cubicBezTo>
                <a:cubicBezTo>
                  <a:pt x="1471488" y="1475440"/>
                  <a:pt x="1481641" y="1486036"/>
                  <a:pt x="1482508" y="1480579"/>
                </a:cubicBezTo>
                <a:close/>
                <a:moveTo>
                  <a:pt x="1005879" y="1478249"/>
                </a:moveTo>
                <a:cubicBezTo>
                  <a:pt x="1011309" y="1477989"/>
                  <a:pt x="1012216" y="1482041"/>
                  <a:pt x="1015110" y="1484228"/>
                </a:cubicBezTo>
                <a:cubicBezTo>
                  <a:pt x="1013280" y="1491747"/>
                  <a:pt x="1005914" y="1483568"/>
                  <a:pt x="1005879" y="1478249"/>
                </a:cubicBezTo>
                <a:close/>
                <a:moveTo>
                  <a:pt x="2339137" y="1477860"/>
                </a:moveTo>
                <a:cubicBezTo>
                  <a:pt x="2331113" y="1486675"/>
                  <a:pt x="2324765" y="1506882"/>
                  <a:pt x="2324488" y="1521265"/>
                </a:cubicBezTo>
                <a:cubicBezTo>
                  <a:pt x="2329128" y="1508916"/>
                  <a:pt x="2342296" y="1485472"/>
                  <a:pt x="2339137" y="1477860"/>
                </a:cubicBezTo>
                <a:close/>
                <a:moveTo>
                  <a:pt x="1437094" y="1477264"/>
                </a:moveTo>
                <a:cubicBezTo>
                  <a:pt x="1440114" y="1475881"/>
                  <a:pt x="1445647" y="1478252"/>
                  <a:pt x="1449994" y="1481743"/>
                </a:cubicBezTo>
                <a:cubicBezTo>
                  <a:pt x="1454340" y="1485235"/>
                  <a:pt x="1457501" y="1489849"/>
                  <a:pt x="1455774" y="1492951"/>
                </a:cubicBezTo>
                <a:cubicBezTo>
                  <a:pt x="1448074" y="1489083"/>
                  <a:pt x="1441705" y="1484158"/>
                  <a:pt x="1437094" y="1477264"/>
                </a:cubicBezTo>
                <a:close/>
                <a:moveTo>
                  <a:pt x="2486077" y="1469068"/>
                </a:moveTo>
                <a:cubicBezTo>
                  <a:pt x="2486448" y="1474266"/>
                  <a:pt x="2477762" y="1479705"/>
                  <a:pt x="2483779" y="1484186"/>
                </a:cubicBezTo>
                <a:cubicBezTo>
                  <a:pt x="2487849" y="1483850"/>
                  <a:pt x="2490225" y="1471561"/>
                  <a:pt x="2486077" y="1469068"/>
                </a:cubicBezTo>
                <a:close/>
                <a:moveTo>
                  <a:pt x="1456210" y="1468037"/>
                </a:moveTo>
                <a:cubicBezTo>
                  <a:pt x="1463296" y="1470225"/>
                  <a:pt x="1457778" y="1475466"/>
                  <a:pt x="1467659" y="1472259"/>
                </a:cubicBezTo>
                <a:cubicBezTo>
                  <a:pt x="1466959" y="1475561"/>
                  <a:pt x="1469009" y="1475959"/>
                  <a:pt x="1471395" y="1476235"/>
                </a:cubicBezTo>
                <a:cubicBezTo>
                  <a:pt x="1470449" y="1478863"/>
                  <a:pt x="1467742" y="1479276"/>
                  <a:pt x="1467361" y="1481889"/>
                </a:cubicBezTo>
                <a:lnTo>
                  <a:pt x="1467468" y="1481659"/>
                </a:lnTo>
                <a:cubicBezTo>
                  <a:pt x="1463930" y="1476661"/>
                  <a:pt x="1454995" y="1477239"/>
                  <a:pt x="1456210" y="1468037"/>
                </a:cubicBezTo>
                <a:close/>
                <a:moveTo>
                  <a:pt x="1448741" y="1464275"/>
                </a:moveTo>
                <a:cubicBezTo>
                  <a:pt x="1451342" y="1464093"/>
                  <a:pt x="1452892" y="1464815"/>
                  <a:pt x="1453710" y="1466208"/>
                </a:cubicBezTo>
                <a:cubicBezTo>
                  <a:pt x="1454527" y="1467602"/>
                  <a:pt x="1454614" y="1469665"/>
                  <a:pt x="1454287" y="1472164"/>
                </a:cubicBezTo>
                <a:cubicBezTo>
                  <a:pt x="1449175" y="1471735"/>
                  <a:pt x="1445317" y="1467423"/>
                  <a:pt x="1448741" y="1464275"/>
                </a:cubicBezTo>
                <a:close/>
                <a:moveTo>
                  <a:pt x="2994310" y="1462972"/>
                </a:moveTo>
                <a:cubicBezTo>
                  <a:pt x="2996820" y="1463584"/>
                  <a:pt x="2995692" y="1467802"/>
                  <a:pt x="2995999" y="1470737"/>
                </a:cubicBezTo>
                <a:cubicBezTo>
                  <a:pt x="2994072" y="1470675"/>
                  <a:pt x="2992144" y="1470613"/>
                  <a:pt x="2990216" y="1470552"/>
                </a:cubicBezTo>
                <a:cubicBezTo>
                  <a:pt x="2986934" y="1462601"/>
                  <a:pt x="2991756" y="1464851"/>
                  <a:pt x="2994310" y="1462972"/>
                </a:cubicBezTo>
                <a:close/>
                <a:moveTo>
                  <a:pt x="1420341" y="1461638"/>
                </a:moveTo>
                <a:cubicBezTo>
                  <a:pt x="1420974" y="1459979"/>
                  <a:pt x="1424207" y="1461138"/>
                  <a:pt x="1426600" y="1463126"/>
                </a:cubicBezTo>
                <a:cubicBezTo>
                  <a:pt x="1428992" y="1465114"/>
                  <a:pt x="1430544" y="1467930"/>
                  <a:pt x="1427815" y="1469588"/>
                </a:cubicBezTo>
                <a:cubicBezTo>
                  <a:pt x="1421159" y="1470672"/>
                  <a:pt x="1424778" y="1462312"/>
                  <a:pt x="1420341" y="1461638"/>
                </a:cubicBezTo>
                <a:close/>
                <a:moveTo>
                  <a:pt x="3121391" y="1459788"/>
                </a:moveTo>
                <a:cubicBezTo>
                  <a:pt x="3124078" y="1458560"/>
                  <a:pt x="3126844" y="1458698"/>
                  <a:pt x="3129780" y="1461393"/>
                </a:cubicBezTo>
                <a:cubicBezTo>
                  <a:pt x="3109581" y="1476535"/>
                  <a:pt x="3085946" y="1498446"/>
                  <a:pt x="3063693" y="1509002"/>
                </a:cubicBezTo>
                <a:cubicBezTo>
                  <a:pt x="3049272" y="1515952"/>
                  <a:pt x="3028415" y="1531904"/>
                  <a:pt x="3017025" y="1541943"/>
                </a:cubicBezTo>
                <a:cubicBezTo>
                  <a:pt x="3012485" y="1545686"/>
                  <a:pt x="3011008" y="1553649"/>
                  <a:pt x="3003293" y="1549214"/>
                </a:cubicBezTo>
                <a:cubicBezTo>
                  <a:pt x="2998067" y="1556825"/>
                  <a:pt x="2988829" y="1562844"/>
                  <a:pt x="2978030" y="1565622"/>
                </a:cubicBezTo>
                <a:cubicBezTo>
                  <a:pt x="2973977" y="1566524"/>
                  <a:pt x="2975143" y="1571812"/>
                  <a:pt x="2975924" y="1571339"/>
                </a:cubicBezTo>
                <a:cubicBezTo>
                  <a:pt x="2955176" y="1587061"/>
                  <a:pt x="2927257" y="1593579"/>
                  <a:pt x="2909898" y="1617022"/>
                </a:cubicBezTo>
                <a:lnTo>
                  <a:pt x="2909774" y="1616685"/>
                </a:lnTo>
                <a:cubicBezTo>
                  <a:pt x="2882970" y="1618420"/>
                  <a:pt x="2870937" y="1646020"/>
                  <a:pt x="2849900" y="1647374"/>
                </a:cubicBezTo>
                <a:cubicBezTo>
                  <a:pt x="2859802" y="1632735"/>
                  <a:pt x="2877700" y="1628522"/>
                  <a:pt x="2885171" y="1616097"/>
                </a:cubicBezTo>
                <a:cubicBezTo>
                  <a:pt x="2907767" y="1613795"/>
                  <a:pt x="2917301" y="1598146"/>
                  <a:pt x="2931719" y="1587008"/>
                </a:cubicBezTo>
                <a:cubicBezTo>
                  <a:pt x="2957784" y="1579068"/>
                  <a:pt x="2973205" y="1559186"/>
                  <a:pt x="2997509" y="1549029"/>
                </a:cubicBezTo>
                <a:cubicBezTo>
                  <a:pt x="3003499" y="1540380"/>
                  <a:pt x="3018285" y="1530249"/>
                  <a:pt x="3026685" y="1530818"/>
                </a:cubicBezTo>
                <a:cubicBezTo>
                  <a:pt x="3035469" y="1516773"/>
                  <a:pt x="3053247" y="1512224"/>
                  <a:pt x="3063654" y="1499495"/>
                </a:cubicBezTo>
                <a:cubicBezTo>
                  <a:pt x="3066485" y="1499419"/>
                  <a:pt x="3069085" y="1499236"/>
                  <a:pt x="3069378" y="1501605"/>
                </a:cubicBezTo>
                <a:cubicBezTo>
                  <a:pt x="3078306" y="1492650"/>
                  <a:pt x="3091200" y="1487780"/>
                  <a:pt x="3096866" y="1475630"/>
                </a:cubicBezTo>
                <a:cubicBezTo>
                  <a:pt x="3105981" y="1479462"/>
                  <a:pt x="3113331" y="1463474"/>
                  <a:pt x="3121391" y="1459788"/>
                </a:cubicBezTo>
                <a:close/>
                <a:moveTo>
                  <a:pt x="1553760" y="1459660"/>
                </a:moveTo>
                <a:cubicBezTo>
                  <a:pt x="1556728" y="1460485"/>
                  <a:pt x="1555403" y="1465729"/>
                  <a:pt x="1561351" y="1463758"/>
                </a:cubicBezTo>
                <a:cubicBezTo>
                  <a:pt x="1559795" y="1468893"/>
                  <a:pt x="1564095" y="1468666"/>
                  <a:pt x="1563090" y="1473220"/>
                </a:cubicBezTo>
                <a:cubicBezTo>
                  <a:pt x="1558814" y="1466204"/>
                  <a:pt x="1549468" y="1468264"/>
                  <a:pt x="1553760" y="1459660"/>
                </a:cubicBezTo>
                <a:close/>
                <a:moveTo>
                  <a:pt x="2345180" y="1458907"/>
                </a:moveTo>
                <a:cubicBezTo>
                  <a:pt x="2345535" y="1463539"/>
                  <a:pt x="2336481" y="1467969"/>
                  <a:pt x="2342943" y="1472097"/>
                </a:cubicBezTo>
                <a:cubicBezTo>
                  <a:pt x="2344209" y="1468781"/>
                  <a:pt x="2344083" y="1464257"/>
                  <a:pt x="2346989" y="1462821"/>
                </a:cubicBezTo>
                <a:cubicBezTo>
                  <a:pt x="2347020" y="1463952"/>
                  <a:pt x="2348521" y="1464930"/>
                  <a:pt x="2348917" y="1462883"/>
                </a:cubicBezTo>
                <a:cubicBezTo>
                  <a:pt x="2346423" y="1462836"/>
                  <a:pt x="2347353" y="1459641"/>
                  <a:pt x="2345180" y="1458907"/>
                </a:cubicBezTo>
                <a:close/>
                <a:moveTo>
                  <a:pt x="1187702" y="1452791"/>
                </a:moveTo>
                <a:cubicBezTo>
                  <a:pt x="1195321" y="1459833"/>
                  <a:pt x="1202717" y="1467050"/>
                  <a:pt x="1208859" y="1475461"/>
                </a:cubicBezTo>
                <a:cubicBezTo>
                  <a:pt x="1215000" y="1483872"/>
                  <a:pt x="1219886" y="1493475"/>
                  <a:pt x="1222483" y="1505292"/>
                </a:cubicBezTo>
                <a:cubicBezTo>
                  <a:pt x="1223234" y="1507875"/>
                  <a:pt x="1227288" y="1506975"/>
                  <a:pt x="1230135" y="1507465"/>
                </a:cubicBezTo>
                <a:cubicBezTo>
                  <a:pt x="1230122" y="1511087"/>
                  <a:pt x="1230002" y="1514939"/>
                  <a:pt x="1229884" y="1518791"/>
                </a:cubicBezTo>
                <a:cubicBezTo>
                  <a:pt x="1216232" y="1496516"/>
                  <a:pt x="1199811" y="1476578"/>
                  <a:pt x="1187702" y="1452791"/>
                </a:cubicBezTo>
                <a:close/>
                <a:moveTo>
                  <a:pt x="2193255" y="1451418"/>
                </a:moveTo>
                <a:cubicBezTo>
                  <a:pt x="2198890" y="1458511"/>
                  <a:pt x="2192857" y="1485840"/>
                  <a:pt x="2184506" y="1491156"/>
                </a:cubicBezTo>
                <a:cubicBezTo>
                  <a:pt x="2185794" y="1476406"/>
                  <a:pt x="2191859" y="1466396"/>
                  <a:pt x="2193255" y="1451418"/>
                </a:cubicBezTo>
                <a:close/>
                <a:moveTo>
                  <a:pt x="926537" y="1451247"/>
                </a:moveTo>
                <a:lnTo>
                  <a:pt x="926719" y="1451383"/>
                </a:lnTo>
                <a:lnTo>
                  <a:pt x="926490" y="1451276"/>
                </a:lnTo>
                <a:close/>
                <a:moveTo>
                  <a:pt x="935854" y="1449782"/>
                </a:moveTo>
                <a:cubicBezTo>
                  <a:pt x="968583" y="1469509"/>
                  <a:pt x="994145" y="1496220"/>
                  <a:pt x="1027425" y="1515367"/>
                </a:cubicBezTo>
                <a:cubicBezTo>
                  <a:pt x="1027200" y="1503262"/>
                  <a:pt x="1013170" y="1503975"/>
                  <a:pt x="1014826" y="1490235"/>
                </a:cubicBezTo>
                <a:cubicBezTo>
                  <a:pt x="1022720" y="1488892"/>
                  <a:pt x="1020185" y="1495525"/>
                  <a:pt x="1022299" y="1498185"/>
                </a:cubicBezTo>
                <a:cubicBezTo>
                  <a:pt x="1026757" y="1503613"/>
                  <a:pt x="1035180" y="1513122"/>
                  <a:pt x="1042670" y="1521638"/>
                </a:cubicBezTo>
                <a:cubicBezTo>
                  <a:pt x="1050512" y="1530598"/>
                  <a:pt x="1058325" y="1542615"/>
                  <a:pt x="1064850" y="1549006"/>
                </a:cubicBezTo>
                <a:cubicBezTo>
                  <a:pt x="1070562" y="1554740"/>
                  <a:pt x="1082894" y="1554072"/>
                  <a:pt x="1081543" y="1566559"/>
                </a:cubicBezTo>
                <a:cubicBezTo>
                  <a:pt x="1084956" y="1567033"/>
                  <a:pt x="1085672" y="1564298"/>
                  <a:pt x="1089314" y="1564879"/>
                </a:cubicBezTo>
                <a:cubicBezTo>
                  <a:pt x="1091292" y="1570826"/>
                  <a:pt x="1090022" y="1569954"/>
                  <a:pt x="1087195" y="1574218"/>
                </a:cubicBezTo>
                <a:cubicBezTo>
                  <a:pt x="1095747" y="1572066"/>
                  <a:pt x="1109919" y="1576442"/>
                  <a:pt x="1111672" y="1586469"/>
                </a:cubicBezTo>
                <a:cubicBezTo>
                  <a:pt x="1123303" y="1589101"/>
                  <a:pt x="1138524" y="1602618"/>
                  <a:pt x="1145131" y="1616026"/>
                </a:cubicBezTo>
                <a:cubicBezTo>
                  <a:pt x="1169849" y="1624761"/>
                  <a:pt x="1173877" y="1647293"/>
                  <a:pt x="1195413" y="1655660"/>
                </a:cubicBezTo>
                <a:cubicBezTo>
                  <a:pt x="1209512" y="1681771"/>
                  <a:pt x="1238412" y="1694131"/>
                  <a:pt x="1252847" y="1720121"/>
                </a:cubicBezTo>
                <a:cubicBezTo>
                  <a:pt x="1255128" y="1720626"/>
                  <a:pt x="1256350" y="1719800"/>
                  <a:pt x="1256763" y="1718318"/>
                </a:cubicBezTo>
                <a:cubicBezTo>
                  <a:pt x="1259093" y="1724707"/>
                  <a:pt x="1260661" y="1732137"/>
                  <a:pt x="1269611" y="1732124"/>
                </a:cubicBezTo>
                <a:cubicBezTo>
                  <a:pt x="1268009" y="1735563"/>
                  <a:pt x="1264078" y="1736800"/>
                  <a:pt x="1265505" y="1743326"/>
                </a:cubicBezTo>
                <a:cubicBezTo>
                  <a:pt x="1255666" y="1723667"/>
                  <a:pt x="1234008" y="1714964"/>
                  <a:pt x="1224824" y="1694494"/>
                </a:cubicBezTo>
                <a:cubicBezTo>
                  <a:pt x="1219713" y="1694064"/>
                  <a:pt x="1220941" y="1697427"/>
                  <a:pt x="1217113" y="1694246"/>
                </a:cubicBezTo>
                <a:cubicBezTo>
                  <a:pt x="1187135" y="1655428"/>
                  <a:pt x="1152564" y="1630656"/>
                  <a:pt x="1116700" y="1596070"/>
                </a:cubicBezTo>
                <a:cubicBezTo>
                  <a:pt x="1115696" y="1604812"/>
                  <a:pt x="1125150" y="1618710"/>
                  <a:pt x="1137011" y="1621449"/>
                </a:cubicBezTo>
                <a:cubicBezTo>
                  <a:pt x="1147008" y="1646764"/>
                  <a:pt x="1172677" y="1657059"/>
                  <a:pt x="1185107" y="1680159"/>
                </a:cubicBezTo>
                <a:cubicBezTo>
                  <a:pt x="1202865" y="1691231"/>
                  <a:pt x="1209035" y="1713366"/>
                  <a:pt x="1229882" y="1721412"/>
                </a:cubicBezTo>
                <a:cubicBezTo>
                  <a:pt x="1228877" y="1725967"/>
                  <a:pt x="1233175" y="1725740"/>
                  <a:pt x="1231620" y="1730874"/>
                </a:cubicBezTo>
                <a:cubicBezTo>
                  <a:pt x="1251919" y="1743689"/>
                  <a:pt x="1255640" y="1763286"/>
                  <a:pt x="1278204" y="1776041"/>
                </a:cubicBezTo>
                <a:cubicBezTo>
                  <a:pt x="1278774" y="1780215"/>
                  <a:pt x="1280987" y="1783898"/>
                  <a:pt x="1283962" y="1787374"/>
                </a:cubicBezTo>
                <a:lnTo>
                  <a:pt x="1285292" y="1788673"/>
                </a:lnTo>
                <a:lnTo>
                  <a:pt x="1280008" y="1788673"/>
                </a:lnTo>
                <a:lnTo>
                  <a:pt x="1274000" y="1779663"/>
                </a:lnTo>
                <a:cubicBezTo>
                  <a:pt x="1271320" y="1777018"/>
                  <a:pt x="1265413" y="1776495"/>
                  <a:pt x="1262840" y="1773621"/>
                </a:cubicBezTo>
                <a:cubicBezTo>
                  <a:pt x="1256178" y="1766329"/>
                  <a:pt x="1251793" y="1755352"/>
                  <a:pt x="1244458" y="1748304"/>
                </a:cubicBezTo>
                <a:cubicBezTo>
                  <a:pt x="1235253" y="1739267"/>
                  <a:pt x="1224339" y="1733898"/>
                  <a:pt x="1216604" y="1724709"/>
                </a:cubicBezTo>
                <a:cubicBezTo>
                  <a:pt x="1208992" y="1715857"/>
                  <a:pt x="1201973" y="1703933"/>
                  <a:pt x="1192615" y="1693428"/>
                </a:cubicBezTo>
                <a:cubicBezTo>
                  <a:pt x="1186766" y="1686794"/>
                  <a:pt x="1179081" y="1683490"/>
                  <a:pt x="1173995" y="1675815"/>
                </a:cubicBezTo>
                <a:cubicBezTo>
                  <a:pt x="1160970" y="1655787"/>
                  <a:pt x="1135592" y="1643674"/>
                  <a:pt x="1129576" y="1623006"/>
                </a:cubicBezTo>
                <a:cubicBezTo>
                  <a:pt x="1114129" y="1613571"/>
                  <a:pt x="1093869" y="1594076"/>
                  <a:pt x="1083110" y="1573988"/>
                </a:cubicBezTo>
                <a:cubicBezTo>
                  <a:pt x="1059771" y="1549707"/>
                  <a:pt x="1030575" y="1530792"/>
                  <a:pt x="1006685" y="1507092"/>
                </a:cubicBezTo>
                <a:cubicBezTo>
                  <a:pt x="1003273" y="1506617"/>
                  <a:pt x="1002557" y="1509353"/>
                  <a:pt x="998914" y="1508771"/>
                </a:cubicBezTo>
                <a:cubicBezTo>
                  <a:pt x="980593" y="1485715"/>
                  <a:pt x="955441" y="1469521"/>
                  <a:pt x="929951" y="1453449"/>
                </a:cubicBezTo>
                <a:cubicBezTo>
                  <a:pt x="931020" y="1451156"/>
                  <a:pt x="932564" y="1449643"/>
                  <a:pt x="935854" y="1449782"/>
                </a:cubicBezTo>
                <a:close/>
                <a:moveTo>
                  <a:pt x="3753296" y="1449048"/>
                </a:moveTo>
                <a:cubicBezTo>
                  <a:pt x="3752199" y="1454397"/>
                  <a:pt x="3752662" y="1458799"/>
                  <a:pt x="3755663" y="1460758"/>
                </a:cubicBezTo>
                <a:cubicBezTo>
                  <a:pt x="3755324" y="1458786"/>
                  <a:pt x="3756454" y="1455614"/>
                  <a:pt x="3756806" y="1453058"/>
                </a:cubicBezTo>
                <a:cubicBezTo>
                  <a:pt x="3757161" y="1450501"/>
                  <a:pt x="3756739" y="1448560"/>
                  <a:pt x="3753296" y="1449048"/>
                </a:cubicBezTo>
                <a:close/>
                <a:moveTo>
                  <a:pt x="1405227" y="1447891"/>
                </a:moveTo>
                <a:cubicBezTo>
                  <a:pt x="1409847" y="1446976"/>
                  <a:pt x="1411509" y="1457798"/>
                  <a:pt x="1414747" y="1452051"/>
                </a:cubicBezTo>
                <a:cubicBezTo>
                  <a:pt x="1418085" y="1453887"/>
                  <a:pt x="1419466" y="1458717"/>
                  <a:pt x="1416485" y="1461514"/>
                </a:cubicBezTo>
                <a:cubicBezTo>
                  <a:pt x="1412317" y="1454268"/>
                  <a:pt x="1405452" y="1459998"/>
                  <a:pt x="1405227" y="1447891"/>
                </a:cubicBezTo>
                <a:close/>
                <a:moveTo>
                  <a:pt x="3956284" y="1442951"/>
                </a:moveTo>
                <a:cubicBezTo>
                  <a:pt x="3959444" y="1442470"/>
                  <a:pt x="3959942" y="1444097"/>
                  <a:pt x="3960274" y="1445857"/>
                </a:cubicBezTo>
                <a:cubicBezTo>
                  <a:pt x="3960606" y="1447617"/>
                  <a:pt x="3960774" y="1449509"/>
                  <a:pt x="3963268" y="1449555"/>
                </a:cubicBezTo>
                <a:cubicBezTo>
                  <a:pt x="3948958" y="1480838"/>
                  <a:pt x="3942484" y="1528895"/>
                  <a:pt x="3923991" y="1552366"/>
                </a:cubicBezTo>
                <a:cubicBezTo>
                  <a:pt x="3931690" y="1503486"/>
                  <a:pt x="3948981" y="1489782"/>
                  <a:pt x="3956284" y="1442951"/>
                </a:cubicBezTo>
                <a:close/>
                <a:moveTo>
                  <a:pt x="1409608" y="1438491"/>
                </a:moveTo>
                <a:cubicBezTo>
                  <a:pt x="1426595" y="1442226"/>
                  <a:pt x="1435632" y="1453418"/>
                  <a:pt x="1445114" y="1464258"/>
                </a:cubicBezTo>
                <a:cubicBezTo>
                  <a:pt x="1429670" y="1459010"/>
                  <a:pt x="1419089" y="1449332"/>
                  <a:pt x="1409608" y="1438491"/>
                </a:cubicBezTo>
                <a:close/>
                <a:moveTo>
                  <a:pt x="1176733" y="1437351"/>
                </a:moveTo>
                <a:lnTo>
                  <a:pt x="1176829" y="1437538"/>
                </a:lnTo>
                <a:lnTo>
                  <a:pt x="1176626" y="1437580"/>
                </a:lnTo>
                <a:close/>
                <a:moveTo>
                  <a:pt x="1182469" y="1435840"/>
                </a:moveTo>
                <a:cubicBezTo>
                  <a:pt x="1185198" y="1440181"/>
                  <a:pt x="1187925" y="1444524"/>
                  <a:pt x="1187885" y="1451203"/>
                </a:cubicBezTo>
                <a:cubicBezTo>
                  <a:pt x="1183853" y="1450859"/>
                  <a:pt x="1182140" y="1448385"/>
                  <a:pt x="1180899" y="1445503"/>
                </a:cubicBezTo>
                <a:lnTo>
                  <a:pt x="1176829" y="1437538"/>
                </a:lnTo>
                <a:lnTo>
                  <a:pt x="1179302" y="1437014"/>
                </a:lnTo>
                <a:cubicBezTo>
                  <a:pt x="1180751" y="1438178"/>
                  <a:pt x="1182282" y="1439241"/>
                  <a:pt x="1182469" y="1435840"/>
                </a:cubicBezTo>
                <a:close/>
                <a:moveTo>
                  <a:pt x="997853" y="1434317"/>
                </a:moveTo>
                <a:cubicBezTo>
                  <a:pt x="1062625" y="1473451"/>
                  <a:pt x="1128345" y="1546518"/>
                  <a:pt x="1187851" y="1599943"/>
                </a:cubicBezTo>
                <a:cubicBezTo>
                  <a:pt x="1186632" y="1588769"/>
                  <a:pt x="1171173" y="1582956"/>
                  <a:pt x="1175310" y="1572885"/>
                </a:cubicBezTo>
                <a:cubicBezTo>
                  <a:pt x="1190310" y="1578484"/>
                  <a:pt x="1195534" y="1603248"/>
                  <a:pt x="1206722" y="1606231"/>
                </a:cubicBezTo>
                <a:cubicBezTo>
                  <a:pt x="1224068" y="1634973"/>
                  <a:pt x="1252237" y="1653690"/>
                  <a:pt x="1265608" y="1686161"/>
                </a:cubicBezTo>
                <a:cubicBezTo>
                  <a:pt x="1268320" y="1689937"/>
                  <a:pt x="1269702" y="1694766"/>
                  <a:pt x="1276937" y="1694234"/>
                </a:cubicBezTo>
                <a:cubicBezTo>
                  <a:pt x="1276910" y="1697292"/>
                  <a:pt x="1275781" y="1701510"/>
                  <a:pt x="1278628" y="1701999"/>
                </a:cubicBezTo>
                <a:cubicBezTo>
                  <a:pt x="1276735" y="1707258"/>
                  <a:pt x="1274614" y="1696221"/>
                  <a:pt x="1270916" y="1701753"/>
                </a:cubicBezTo>
                <a:cubicBezTo>
                  <a:pt x="1269835" y="1707668"/>
                  <a:pt x="1275816" y="1706830"/>
                  <a:pt x="1276403" y="1711568"/>
                </a:cubicBezTo>
                <a:cubicBezTo>
                  <a:pt x="1280243" y="1711126"/>
                  <a:pt x="1280346" y="1706708"/>
                  <a:pt x="1282425" y="1704049"/>
                </a:cubicBezTo>
                <a:cubicBezTo>
                  <a:pt x="1285750" y="1709506"/>
                  <a:pt x="1285436" y="1718571"/>
                  <a:pt x="1295381" y="1717626"/>
                </a:cubicBezTo>
                <a:cubicBezTo>
                  <a:pt x="1295649" y="1727241"/>
                  <a:pt x="1298281" y="1744376"/>
                  <a:pt x="1304124" y="1742636"/>
                </a:cubicBezTo>
                <a:cubicBezTo>
                  <a:pt x="1312613" y="1756502"/>
                  <a:pt x="1321382" y="1771266"/>
                  <a:pt x="1330996" y="1785866"/>
                </a:cubicBezTo>
                <a:lnTo>
                  <a:pt x="1333119" y="1788673"/>
                </a:lnTo>
                <a:lnTo>
                  <a:pt x="1323009" y="1788673"/>
                </a:lnTo>
                <a:lnTo>
                  <a:pt x="1285130" y="1731441"/>
                </a:lnTo>
                <a:cubicBezTo>
                  <a:pt x="1269920" y="1712731"/>
                  <a:pt x="1254117" y="1694617"/>
                  <a:pt x="1241131" y="1673910"/>
                </a:cubicBezTo>
                <a:cubicBezTo>
                  <a:pt x="1210714" y="1639631"/>
                  <a:pt x="1171647" y="1599923"/>
                  <a:pt x="1150596" y="1568337"/>
                </a:cubicBezTo>
                <a:cubicBezTo>
                  <a:pt x="1148669" y="1568275"/>
                  <a:pt x="1148962" y="1570645"/>
                  <a:pt x="1148549" y="1572127"/>
                </a:cubicBezTo>
                <a:cubicBezTo>
                  <a:pt x="1102732" y="1530110"/>
                  <a:pt x="1055697" y="1476919"/>
                  <a:pt x="999484" y="1444008"/>
                </a:cubicBezTo>
                <a:cubicBezTo>
                  <a:pt x="1001147" y="1438642"/>
                  <a:pt x="996848" y="1438871"/>
                  <a:pt x="997853" y="1434317"/>
                </a:cubicBezTo>
                <a:close/>
                <a:moveTo>
                  <a:pt x="1529942" y="1430412"/>
                </a:moveTo>
                <a:cubicBezTo>
                  <a:pt x="1532276" y="1440990"/>
                  <a:pt x="1543892" y="1443058"/>
                  <a:pt x="1546456" y="1453742"/>
                </a:cubicBezTo>
                <a:cubicBezTo>
                  <a:pt x="1538194" y="1454076"/>
                  <a:pt x="1528881" y="1441082"/>
                  <a:pt x="1524098" y="1432153"/>
                </a:cubicBezTo>
                <a:cubicBezTo>
                  <a:pt x="1525658" y="1431206"/>
                  <a:pt x="1527218" y="1430259"/>
                  <a:pt x="1529942" y="1430412"/>
                </a:cubicBezTo>
                <a:close/>
                <a:moveTo>
                  <a:pt x="2500667" y="1427589"/>
                </a:moveTo>
                <a:cubicBezTo>
                  <a:pt x="2499086" y="1439969"/>
                  <a:pt x="2496591" y="1439922"/>
                  <a:pt x="2494217" y="1452211"/>
                </a:cubicBezTo>
                <a:cubicBezTo>
                  <a:pt x="2507766" y="1462717"/>
                  <a:pt x="2491597" y="1484204"/>
                  <a:pt x="2504459" y="1494386"/>
                </a:cubicBezTo>
                <a:cubicBezTo>
                  <a:pt x="2504156" y="1479453"/>
                  <a:pt x="2504379" y="1438809"/>
                  <a:pt x="2500667" y="1427589"/>
                </a:cubicBezTo>
                <a:close/>
                <a:moveTo>
                  <a:pt x="1522238" y="1422354"/>
                </a:moveTo>
                <a:lnTo>
                  <a:pt x="1522467" y="1422461"/>
                </a:lnTo>
                <a:lnTo>
                  <a:pt x="1522256" y="1422524"/>
                </a:lnTo>
                <a:close/>
                <a:moveTo>
                  <a:pt x="3964907" y="1419062"/>
                </a:moveTo>
                <a:cubicBezTo>
                  <a:pt x="3968073" y="1418864"/>
                  <a:pt x="3968029" y="1421355"/>
                  <a:pt x="3970418" y="1421631"/>
                </a:cubicBezTo>
                <a:cubicBezTo>
                  <a:pt x="3970317" y="1430237"/>
                  <a:pt x="3967507" y="1435067"/>
                  <a:pt x="3964360" y="1440018"/>
                </a:cubicBezTo>
                <a:cubicBezTo>
                  <a:pt x="3956905" y="1436821"/>
                  <a:pt x="3963826" y="1424977"/>
                  <a:pt x="3964907" y="1419062"/>
                </a:cubicBezTo>
                <a:close/>
                <a:moveTo>
                  <a:pt x="1589458" y="1411279"/>
                </a:moveTo>
                <a:cubicBezTo>
                  <a:pt x="1594094" y="1410928"/>
                  <a:pt x="1597498" y="1414120"/>
                  <a:pt x="1599404" y="1417974"/>
                </a:cubicBezTo>
                <a:cubicBezTo>
                  <a:pt x="1601311" y="1421828"/>
                  <a:pt x="1601720" y="1426345"/>
                  <a:pt x="1600368" y="1428645"/>
                </a:cubicBezTo>
                <a:cubicBezTo>
                  <a:pt x="1595589" y="1423906"/>
                  <a:pt x="1590262" y="1419747"/>
                  <a:pt x="1589458" y="1411279"/>
                </a:cubicBezTo>
                <a:close/>
                <a:moveTo>
                  <a:pt x="1232315" y="1403578"/>
                </a:moveTo>
                <a:cubicBezTo>
                  <a:pt x="1235818" y="1404758"/>
                  <a:pt x="1238277" y="1407579"/>
                  <a:pt x="1236659" y="1412547"/>
                </a:cubicBezTo>
                <a:cubicBezTo>
                  <a:pt x="1229205" y="1409350"/>
                  <a:pt x="1226188" y="1406827"/>
                  <a:pt x="1221703" y="1404456"/>
                </a:cubicBezTo>
                <a:cubicBezTo>
                  <a:pt x="1224265" y="1402859"/>
                  <a:pt x="1228812" y="1402399"/>
                  <a:pt x="1232315" y="1403578"/>
                </a:cubicBezTo>
                <a:close/>
                <a:moveTo>
                  <a:pt x="3834164" y="1403309"/>
                </a:moveTo>
                <a:cubicBezTo>
                  <a:pt x="3836061" y="1402239"/>
                  <a:pt x="3837850" y="1401399"/>
                  <a:pt x="3837914" y="1403661"/>
                </a:cubicBezTo>
                <a:lnTo>
                  <a:pt x="3838021" y="1403432"/>
                </a:lnTo>
                <a:cubicBezTo>
                  <a:pt x="3817635" y="1501098"/>
                  <a:pt x="3789527" y="1618328"/>
                  <a:pt x="3765717" y="1719140"/>
                </a:cubicBezTo>
                <a:cubicBezTo>
                  <a:pt x="3762378" y="1680744"/>
                  <a:pt x="3779941" y="1644279"/>
                  <a:pt x="3786931" y="1606511"/>
                </a:cubicBezTo>
                <a:cubicBezTo>
                  <a:pt x="3795183" y="1561239"/>
                  <a:pt x="3800989" y="1517617"/>
                  <a:pt x="3814550" y="1471750"/>
                </a:cubicBezTo>
                <a:cubicBezTo>
                  <a:pt x="3819827" y="1453837"/>
                  <a:pt x="3821554" y="1434548"/>
                  <a:pt x="3826634" y="1417659"/>
                </a:cubicBezTo>
                <a:cubicBezTo>
                  <a:pt x="3828923" y="1410353"/>
                  <a:pt x="3835946" y="1410280"/>
                  <a:pt x="3832055" y="1404836"/>
                </a:cubicBezTo>
                <a:cubicBezTo>
                  <a:pt x="3831899" y="1403369"/>
                  <a:pt x="3833032" y="1403339"/>
                  <a:pt x="3834164" y="1403309"/>
                </a:cubicBezTo>
                <a:close/>
                <a:moveTo>
                  <a:pt x="3075959" y="1400572"/>
                </a:moveTo>
                <a:lnTo>
                  <a:pt x="3076189" y="1400678"/>
                </a:lnTo>
                <a:lnTo>
                  <a:pt x="3075919" y="1400603"/>
                </a:lnTo>
                <a:close/>
                <a:moveTo>
                  <a:pt x="1088004" y="1400441"/>
                </a:moveTo>
                <a:cubicBezTo>
                  <a:pt x="1108253" y="1423559"/>
                  <a:pt x="1120191" y="1445312"/>
                  <a:pt x="1143464" y="1463142"/>
                </a:cubicBezTo>
                <a:cubicBezTo>
                  <a:pt x="1143250" y="1479788"/>
                  <a:pt x="1164717" y="1481705"/>
                  <a:pt x="1167275" y="1500200"/>
                </a:cubicBezTo>
                <a:cubicBezTo>
                  <a:pt x="1153359" y="1492876"/>
                  <a:pt x="1144856" y="1480537"/>
                  <a:pt x="1137790" y="1466916"/>
                </a:cubicBezTo>
                <a:lnTo>
                  <a:pt x="1137668" y="1466580"/>
                </a:lnTo>
                <a:cubicBezTo>
                  <a:pt x="1130051" y="1469726"/>
                  <a:pt x="1125931" y="1447990"/>
                  <a:pt x="1118987" y="1450891"/>
                </a:cubicBezTo>
                <a:cubicBezTo>
                  <a:pt x="1111780" y="1432181"/>
                  <a:pt x="1084996" y="1422482"/>
                  <a:pt x="1088004" y="1400441"/>
                </a:cubicBezTo>
                <a:close/>
                <a:moveTo>
                  <a:pt x="3068537" y="1398505"/>
                </a:moveTo>
                <a:cubicBezTo>
                  <a:pt x="3070512" y="1400264"/>
                  <a:pt x="3071495" y="1399954"/>
                  <a:pt x="3072449" y="1399631"/>
                </a:cubicBezTo>
                <a:lnTo>
                  <a:pt x="3075919" y="1400603"/>
                </a:lnTo>
                <a:lnTo>
                  <a:pt x="3056511" y="1416202"/>
                </a:lnTo>
                <a:cubicBezTo>
                  <a:pt x="3049416" y="1420777"/>
                  <a:pt x="3042320" y="1425353"/>
                  <a:pt x="3037063" y="1431833"/>
                </a:cubicBezTo>
                <a:cubicBezTo>
                  <a:pt x="3040262" y="1416579"/>
                  <a:pt x="3059154" y="1411433"/>
                  <a:pt x="3068537" y="1398505"/>
                </a:cubicBezTo>
                <a:close/>
                <a:moveTo>
                  <a:pt x="865180" y="1398127"/>
                </a:moveTo>
                <a:cubicBezTo>
                  <a:pt x="890376" y="1411830"/>
                  <a:pt x="907960" y="1432867"/>
                  <a:pt x="932393" y="1447609"/>
                </a:cubicBezTo>
                <a:lnTo>
                  <a:pt x="926537" y="1451247"/>
                </a:lnTo>
                <a:lnTo>
                  <a:pt x="893840" y="1426807"/>
                </a:lnTo>
                <a:cubicBezTo>
                  <a:pt x="882624" y="1418263"/>
                  <a:pt x="872112" y="1409035"/>
                  <a:pt x="865180" y="1398127"/>
                </a:cubicBezTo>
                <a:close/>
                <a:moveTo>
                  <a:pt x="3971314" y="1396932"/>
                </a:moveTo>
                <a:cubicBezTo>
                  <a:pt x="3976777" y="1397805"/>
                  <a:pt x="3973922" y="1405125"/>
                  <a:pt x="3973621" y="1410566"/>
                </a:cubicBezTo>
                <a:cubicBezTo>
                  <a:pt x="3972228" y="1409359"/>
                  <a:pt x="3970834" y="1408150"/>
                  <a:pt x="3968111" y="1407997"/>
                </a:cubicBezTo>
                <a:cubicBezTo>
                  <a:pt x="3970537" y="1401593"/>
                  <a:pt x="3968886" y="1403335"/>
                  <a:pt x="3971314" y="1396932"/>
                </a:cubicBezTo>
                <a:close/>
                <a:moveTo>
                  <a:pt x="2786123" y="1388500"/>
                </a:moveTo>
                <a:cubicBezTo>
                  <a:pt x="2787616" y="1397289"/>
                  <a:pt x="2778603" y="1395039"/>
                  <a:pt x="2778103" y="1401506"/>
                </a:cubicBezTo>
                <a:cubicBezTo>
                  <a:pt x="2785985" y="1403786"/>
                  <a:pt x="2790657" y="1392568"/>
                  <a:pt x="2786123" y="1388500"/>
                </a:cubicBezTo>
                <a:close/>
                <a:moveTo>
                  <a:pt x="3221425" y="1387746"/>
                </a:moveTo>
                <a:cubicBezTo>
                  <a:pt x="3222835" y="1389520"/>
                  <a:pt x="3226674" y="1389077"/>
                  <a:pt x="3227089" y="1391783"/>
                </a:cubicBezTo>
                <a:cubicBezTo>
                  <a:pt x="3227371" y="1397775"/>
                  <a:pt x="3219489" y="1395495"/>
                  <a:pt x="3219188" y="1400936"/>
                </a:cubicBezTo>
                <a:cubicBezTo>
                  <a:pt x="3214244" y="1398352"/>
                  <a:pt x="3220955" y="1391154"/>
                  <a:pt x="3221425" y="1387746"/>
                </a:cubicBezTo>
                <a:close/>
                <a:moveTo>
                  <a:pt x="3458552" y="1386962"/>
                </a:moveTo>
                <a:cubicBezTo>
                  <a:pt x="3460849" y="1388034"/>
                  <a:pt x="3462363" y="1389577"/>
                  <a:pt x="3462229" y="1392863"/>
                </a:cubicBezTo>
                <a:cubicBezTo>
                  <a:pt x="3444810" y="1402045"/>
                  <a:pt x="3423991" y="1407129"/>
                  <a:pt x="3409837" y="1423693"/>
                </a:cubicBezTo>
                <a:cubicBezTo>
                  <a:pt x="3405424" y="1415774"/>
                  <a:pt x="3388257" y="1434004"/>
                  <a:pt x="3376864" y="1439855"/>
                </a:cubicBezTo>
                <a:cubicBezTo>
                  <a:pt x="3362901" y="1447019"/>
                  <a:pt x="3342172" y="1451308"/>
                  <a:pt x="3326649" y="1459420"/>
                </a:cubicBezTo>
                <a:cubicBezTo>
                  <a:pt x="3314032" y="1466096"/>
                  <a:pt x="3304183" y="1470434"/>
                  <a:pt x="3291748" y="1475520"/>
                </a:cubicBezTo>
                <a:cubicBezTo>
                  <a:pt x="3289392" y="1476375"/>
                  <a:pt x="3285351" y="1473654"/>
                  <a:pt x="3286023" y="1473409"/>
                </a:cubicBezTo>
                <a:cubicBezTo>
                  <a:pt x="3268649" y="1480099"/>
                  <a:pt x="3256233" y="1489939"/>
                  <a:pt x="3237738" y="1493036"/>
                </a:cubicBezTo>
                <a:cubicBezTo>
                  <a:pt x="3237979" y="1489520"/>
                  <a:pt x="3235469" y="1488908"/>
                  <a:pt x="3236048" y="1485271"/>
                </a:cubicBezTo>
                <a:lnTo>
                  <a:pt x="3236507" y="1485485"/>
                </a:lnTo>
                <a:cubicBezTo>
                  <a:pt x="3312179" y="1464674"/>
                  <a:pt x="3392438" y="1421441"/>
                  <a:pt x="3458552" y="1386962"/>
                </a:cubicBezTo>
                <a:close/>
                <a:moveTo>
                  <a:pt x="5015947" y="1383079"/>
                </a:moveTo>
                <a:cubicBezTo>
                  <a:pt x="4991539" y="1430028"/>
                  <a:pt x="4961623" y="1494782"/>
                  <a:pt x="4945210" y="1552158"/>
                </a:cubicBezTo>
                <a:lnTo>
                  <a:pt x="4945424" y="1551699"/>
                </a:lnTo>
                <a:cubicBezTo>
                  <a:pt x="4924726" y="1589493"/>
                  <a:pt x="4930064" y="1638591"/>
                  <a:pt x="4900866" y="1668235"/>
                </a:cubicBezTo>
                <a:cubicBezTo>
                  <a:pt x="4916679" y="1642118"/>
                  <a:pt x="4916146" y="1610889"/>
                  <a:pt x="4925874" y="1590028"/>
                </a:cubicBezTo>
                <a:cubicBezTo>
                  <a:pt x="4919053" y="1593267"/>
                  <a:pt x="4928056" y="1582952"/>
                  <a:pt x="4926896" y="1586038"/>
                </a:cubicBezTo>
                <a:cubicBezTo>
                  <a:pt x="4940647" y="1546958"/>
                  <a:pt x="4951737" y="1493801"/>
                  <a:pt x="4978918" y="1448702"/>
                </a:cubicBezTo>
                <a:cubicBezTo>
                  <a:pt x="4987097" y="1425166"/>
                  <a:pt x="4997795" y="1394430"/>
                  <a:pt x="5015947" y="1383079"/>
                </a:cubicBezTo>
                <a:close/>
                <a:moveTo>
                  <a:pt x="1794442" y="1379319"/>
                </a:moveTo>
                <a:cubicBezTo>
                  <a:pt x="1795454" y="1383139"/>
                  <a:pt x="1791729" y="1391729"/>
                  <a:pt x="1796059" y="1392631"/>
                </a:cubicBezTo>
                <a:cubicBezTo>
                  <a:pt x="1798597" y="1390186"/>
                  <a:pt x="1799996" y="1379395"/>
                  <a:pt x="1794442" y="1379319"/>
                </a:cubicBezTo>
                <a:close/>
                <a:moveTo>
                  <a:pt x="3093976" y="1376320"/>
                </a:moveTo>
                <a:cubicBezTo>
                  <a:pt x="3096746" y="1378170"/>
                  <a:pt x="3098081" y="1381303"/>
                  <a:pt x="3097534" y="1386072"/>
                </a:cubicBezTo>
                <a:cubicBezTo>
                  <a:pt x="3086101" y="1382416"/>
                  <a:pt x="3091714" y="1396755"/>
                  <a:pt x="3082150" y="1395086"/>
                </a:cubicBezTo>
                <a:cubicBezTo>
                  <a:pt x="3083014" y="1385442"/>
                  <a:pt x="3092989" y="1385628"/>
                  <a:pt x="3093976" y="1376320"/>
                </a:cubicBezTo>
                <a:close/>
                <a:moveTo>
                  <a:pt x="4072094" y="1374432"/>
                </a:moveTo>
                <a:cubicBezTo>
                  <a:pt x="4080386" y="1375229"/>
                  <a:pt x="4072715" y="1384489"/>
                  <a:pt x="4070712" y="1385789"/>
                </a:cubicBezTo>
                <a:cubicBezTo>
                  <a:pt x="4065185" y="1382653"/>
                  <a:pt x="4073598" y="1379599"/>
                  <a:pt x="4072094" y="1374432"/>
                </a:cubicBezTo>
                <a:close/>
                <a:moveTo>
                  <a:pt x="1558182" y="1371903"/>
                </a:moveTo>
                <a:lnTo>
                  <a:pt x="1558455" y="1372260"/>
                </a:lnTo>
                <a:lnTo>
                  <a:pt x="1558225" y="1372153"/>
                </a:lnTo>
                <a:close/>
                <a:moveTo>
                  <a:pt x="1562200" y="1368424"/>
                </a:moveTo>
                <a:cubicBezTo>
                  <a:pt x="1568822" y="1382397"/>
                  <a:pt x="1581557" y="1388057"/>
                  <a:pt x="1586058" y="1407180"/>
                </a:cubicBezTo>
                <a:cubicBezTo>
                  <a:pt x="1577571" y="1395408"/>
                  <a:pt x="1557488" y="1386322"/>
                  <a:pt x="1562200" y="1368424"/>
                </a:cubicBezTo>
                <a:close/>
                <a:moveTo>
                  <a:pt x="3751754" y="1365438"/>
                </a:moveTo>
                <a:cubicBezTo>
                  <a:pt x="3752465" y="1374701"/>
                  <a:pt x="3752045" y="1383994"/>
                  <a:pt x="3751181" y="1393638"/>
                </a:cubicBezTo>
                <a:cubicBezTo>
                  <a:pt x="3751205" y="1386394"/>
                  <a:pt x="3751352" y="1379484"/>
                  <a:pt x="3751269" y="1372468"/>
                </a:cubicBezTo>
                <a:cubicBezTo>
                  <a:pt x="3751222" y="1370772"/>
                  <a:pt x="3751511" y="1368953"/>
                  <a:pt x="3751570" y="1367027"/>
                </a:cubicBezTo>
                <a:cubicBezTo>
                  <a:pt x="3751785" y="1366569"/>
                  <a:pt x="3751539" y="1365896"/>
                  <a:pt x="3751754" y="1365438"/>
                </a:cubicBezTo>
                <a:close/>
                <a:moveTo>
                  <a:pt x="3502595" y="1361449"/>
                </a:moveTo>
                <a:cubicBezTo>
                  <a:pt x="3494943" y="1375463"/>
                  <a:pt x="3475726" y="1377108"/>
                  <a:pt x="3465745" y="1388920"/>
                </a:cubicBezTo>
                <a:lnTo>
                  <a:pt x="3465515" y="1388812"/>
                </a:lnTo>
                <a:cubicBezTo>
                  <a:pt x="3461965" y="1387437"/>
                  <a:pt x="3467986" y="1379919"/>
                  <a:pt x="3469621" y="1377610"/>
                </a:cubicBezTo>
                <a:cubicBezTo>
                  <a:pt x="3483549" y="1381313"/>
                  <a:pt x="3486039" y="1360985"/>
                  <a:pt x="3502595" y="1361449"/>
                </a:cubicBezTo>
                <a:close/>
                <a:moveTo>
                  <a:pt x="2447313" y="1359172"/>
                </a:moveTo>
                <a:lnTo>
                  <a:pt x="2447206" y="1359401"/>
                </a:lnTo>
                <a:lnTo>
                  <a:pt x="2447154" y="1359382"/>
                </a:lnTo>
                <a:close/>
                <a:moveTo>
                  <a:pt x="3016326" y="1358810"/>
                </a:moveTo>
                <a:cubicBezTo>
                  <a:pt x="3002853" y="1367320"/>
                  <a:pt x="2994737" y="1376931"/>
                  <a:pt x="2983115" y="1382675"/>
                </a:cubicBezTo>
                <a:cubicBezTo>
                  <a:pt x="2990051" y="1371397"/>
                  <a:pt x="3003135" y="1357124"/>
                  <a:pt x="3016326" y="1358810"/>
                </a:cubicBezTo>
                <a:close/>
                <a:moveTo>
                  <a:pt x="2444545" y="1358419"/>
                </a:moveTo>
                <a:lnTo>
                  <a:pt x="2447154" y="1359382"/>
                </a:lnTo>
                <a:lnTo>
                  <a:pt x="2445403" y="1361689"/>
                </a:lnTo>
                <a:close/>
                <a:moveTo>
                  <a:pt x="957556" y="1354684"/>
                </a:moveTo>
                <a:cubicBezTo>
                  <a:pt x="972559" y="1364470"/>
                  <a:pt x="988450" y="1373555"/>
                  <a:pt x="998607" y="1388339"/>
                </a:cubicBezTo>
                <a:cubicBezTo>
                  <a:pt x="1010555" y="1386095"/>
                  <a:pt x="1014164" y="1401732"/>
                  <a:pt x="1024939" y="1406199"/>
                </a:cubicBezTo>
                <a:cubicBezTo>
                  <a:pt x="1031160" y="1397657"/>
                  <a:pt x="1015585" y="1399883"/>
                  <a:pt x="1019526" y="1390836"/>
                </a:cubicBezTo>
                <a:cubicBezTo>
                  <a:pt x="1016105" y="1398172"/>
                  <a:pt x="995401" y="1362842"/>
                  <a:pt x="995548" y="1355933"/>
                </a:cubicBezTo>
                <a:cubicBezTo>
                  <a:pt x="1005604" y="1358947"/>
                  <a:pt x="1004807" y="1375042"/>
                  <a:pt x="1014170" y="1373547"/>
                </a:cubicBezTo>
                <a:cubicBezTo>
                  <a:pt x="1026124" y="1395867"/>
                  <a:pt x="1043858" y="1414184"/>
                  <a:pt x="1060457" y="1428342"/>
                </a:cubicBezTo>
                <a:cubicBezTo>
                  <a:pt x="1074537" y="1449701"/>
                  <a:pt x="1088724" y="1470829"/>
                  <a:pt x="1112299" y="1483217"/>
                </a:cubicBezTo>
                <a:cubicBezTo>
                  <a:pt x="1113695" y="1488613"/>
                  <a:pt x="1114986" y="1494238"/>
                  <a:pt x="1123568" y="1493217"/>
                </a:cubicBezTo>
                <a:cubicBezTo>
                  <a:pt x="1123509" y="1495143"/>
                  <a:pt x="1123449" y="1497069"/>
                  <a:pt x="1123389" y="1498994"/>
                </a:cubicBezTo>
                <a:cubicBezTo>
                  <a:pt x="1147938" y="1521885"/>
                  <a:pt x="1170746" y="1546405"/>
                  <a:pt x="1192671" y="1571770"/>
                </a:cubicBezTo>
                <a:cubicBezTo>
                  <a:pt x="1214597" y="1597134"/>
                  <a:pt x="1235639" y="1623344"/>
                  <a:pt x="1256655" y="1649611"/>
                </a:cubicBezTo>
                <a:cubicBezTo>
                  <a:pt x="1247020" y="1653490"/>
                  <a:pt x="1243750" y="1641918"/>
                  <a:pt x="1239891" y="1637606"/>
                </a:cubicBezTo>
                <a:cubicBezTo>
                  <a:pt x="1210316" y="1605116"/>
                  <a:pt x="1181305" y="1568423"/>
                  <a:pt x="1151282" y="1532095"/>
                </a:cubicBezTo>
                <a:cubicBezTo>
                  <a:pt x="1146417" y="1532339"/>
                  <a:pt x="1145526" y="1528854"/>
                  <a:pt x="1141992" y="1528043"/>
                </a:cubicBezTo>
                <a:lnTo>
                  <a:pt x="1141762" y="1527935"/>
                </a:lnTo>
                <a:cubicBezTo>
                  <a:pt x="1149183" y="1546188"/>
                  <a:pt x="1164998" y="1556633"/>
                  <a:pt x="1174851" y="1572670"/>
                </a:cubicBezTo>
                <a:cubicBezTo>
                  <a:pt x="1156712" y="1564212"/>
                  <a:pt x="1136159" y="1542348"/>
                  <a:pt x="1126576" y="1519739"/>
                </a:cubicBezTo>
                <a:cubicBezTo>
                  <a:pt x="1127138" y="1515535"/>
                  <a:pt x="1119750" y="1518788"/>
                  <a:pt x="1117226" y="1517611"/>
                </a:cubicBezTo>
                <a:cubicBezTo>
                  <a:pt x="1092881" y="1481699"/>
                  <a:pt x="1059123" y="1441397"/>
                  <a:pt x="1030248" y="1421792"/>
                </a:cubicBezTo>
                <a:cubicBezTo>
                  <a:pt x="1025366" y="1421469"/>
                  <a:pt x="1027442" y="1414622"/>
                  <a:pt x="1024761" y="1411976"/>
                </a:cubicBezTo>
                <a:cubicBezTo>
                  <a:pt x="1023202" y="1412925"/>
                  <a:pt x="1021641" y="1413871"/>
                  <a:pt x="1018918" y="1413718"/>
                </a:cubicBezTo>
                <a:cubicBezTo>
                  <a:pt x="1004608" y="1392252"/>
                  <a:pt x="972116" y="1381009"/>
                  <a:pt x="957556" y="1354684"/>
                </a:cubicBezTo>
                <a:close/>
                <a:moveTo>
                  <a:pt x="3131174" y="1345103"/>
                </a:moveTo>
                <a:cubicBezTo>
                  <a:pt x="3132676" y="1346082"/>
                  <a:pt x="3134175" y="1347060"/>
                  <a:pt x="3136899" y="1347214"/>
                </a:cubicBezTo>
                <a:cubicBezTo>
                  <a:pt x="3133329" y="1357271"/>
                  <a:pt x="3123676" y="1360584"/>
                  <a:pt x="3115435" y="1365672"/>
                </a:cubicBezTo>
                <a:cubicBezTo>
                  <a:pt x="3117413" y="1355432"/>
                  <a:pt x="3128032" y="1354243"/>
                  <a:pt x="3131174" y="1345103"/>
                </a:cubicBezTo>
                <a:close/>
                <a:moveTo>
                  <a:pt x="3522302" y="1344962"/>
                </a:moveTo>
                <a:cubicBezTo>
                  <a:pt x="3527355" y="1347318"/>
                  <a:pt x="3522022" y="1355158"/>
                  <a:pt x="3516282" y="1352481"/>
                </a:cubicBezTo>
                <a:cubicBezTo>
                  <a:pt x="3516966" y="1348614"/>
                  <a:pt x="3520332" y="1347392"/>
                  <a:pt x="3522302" y="1344962"/>
                </a:cubicBezTo>
                <a:close/>
                <a:moveTo>
                  <a:pt x="2869381" y="1343036"/>
                </a:moveTo>
                <a:cubicBezTo>
                  <a:pt x="2863247" y="1346597"/>
                  <a:pt x="2861153" y="1348690"/>
                  <a:pt x="2857673" y="1357952"/>
                </a:cubicBezTo>
                <a:cubicBezTo>
                  <a:pt x="2859602" y="1358014"/>
                  <a:pt x="2861529" y="1358075"/>
                  <a:pt x="2863457" y="1358137"/>
                </a:cubicBezTo>
                <a:cubicBezTo>
                  <a:pt x="2862472" y="1351258"/>
                  <a:pt x="2868730" y="1352222"/>
                  <a:pt x="2869610" y="1343143"/>
                </a:cubicBezTo>
                <a:close/>
                <a:moveTo>
                  <a:pt x="1053633" y="1342271"/>
                </a:moveTo>
                <a:cubicBezTo>
                  <a:pt x="1060121" y="1343343"/>
                  <a:pt x="1063858" y="1347318"/>
                  <a:pt x="1064613" y="1354089"/>
                </a:cubicBezTo>
                <a:cubicBezTo>
                  <a:pt x="1059333" y="1351627"/>
                  <a:pt x="1052508" y="1350677"/>
                  <a:pt x="1053633" y="1342271"/>
                </a:cubicBezTo>
                <a:close/>
                <a:moveTo>
                  <a:pt x="3764751" y="1339962"/>
                </a:moveTo>
                <a:cubicBezTo>
                  <a:pt x="3765865" y="1440675"/>
                  <a:pt x="3756585" y="1550498"/>
                  <a:pt x="3741235" y="1649953"/>
                </a:cubicBezTo>
                <a:cubicBezTo>
                  <a:pt x="3751325" y="1674474"/>
                  <a:pt x="3734711" y="1712498"/>
                  <a:pt x="3728646" y="1738696"/>
                </a:cubicBezTo>
                <a:lnTo>
                  <a:pt x="3718508" y="1788673"/>
                </a:lnTo>
                <a:lnTo>
                  <a:pt x="3711926" y="1788673"/>
                </a:lnTo>
                <a:lnTo>
                  <a:pt x="3713919" y="1780843"/>
                </a:lnTo>
                <a:cubicBezTo>
                  <a:pt x="3723026" y="1742354"/>
                  <a:pt x="3730941" y="1705297"/>
                  <a:pt x="3736131" y="1674086"/>
                </a:cubicBezTo>
                <a:cubicBezTo>
                  <a:pt x="3735002" y="1678305"/>
                  <a:pt x="3735877" y="1681224"/>
                  <a:pt x="3739075" y="1682158"/>
                </a:cubicBezTo>
                <a:cubicBezTo>
                  <a:pt x="3738549" y="1675494"/>
                  <a:pt x="3743468" y="1664948"/>
                  <a:pt x="3739623" y="1661202"/>
                </a:cubicBezTo>
                <a:cubicBezTo>
                  <a:pt x="3739135" y="1664046"/>
                  <a:pt x="3739125" y="1667667"/>
                  <a:pt x="3735238" y="1666413"/>
                </a:cubicBezTo>
                <a:cubicBezTo>
                  <a:pt x="3735124" y="1625892"/>
                  <a:pt x="3749395" y="1568914"/>
                  <a:pt x="3747612" y="1525381"/>
                </a:cubicBezTo>
                <a:cubicBezTo>
                  <a:pt x="3751105" y="1496310"/>
                  <a:pt x="3752210" y="1466962"/>
                  <a:pt x="3752750" y="1437630"/>
                </a:cubicBezTo>
                <a:cubicBezTo>
                  <a:pt x="3766485" y="1414173"/>
                  <a:pt x="3756848" y="1365301"/>
                  <a:pt x="3764751" y="1339962"/>
                </a:cubicBezTo>
                <a:close/>
                <a:moveTo>
                  <a:pt x="1025016" y="1335904"/>
                </a:moveTo>
                <a:cubicBezTo>
                  <a:pt x="1034073" y="1335662"/>
                  <a:pt x="1046095" y="1348244"/>
                  <a:pt x="1047255" y="1361344"/>
                </a:cubicBezTo>
                <a:cubicBezTo>
                  <a:pt x="1054251" y="1366421"/>
                  <a:pt x="1062806" y="1372504"/>
                  <a:pt x="1069726" y="1379394"/>
                </a:cubicBezTo>
                <a:cubicBezTo>
                  <a:pt x="1076646" y="1386284"/>
                  <a:pt x="1081932" y="1393981"/>
                  <a:pt x="1082391" y="1402288"/>
                </a:cubicBezTo>
                <a:cubicBezTo>
                  <a:pt x="1059882" y="1383420"/>
                  <a:pt x="1042999" y="1359080"/>
                  <a:pt x="1025016" y="1335904"/>
                </a:cubicBezTo>
                <a:close/>
                <a:moveTo>
                  <a:pt x="3648249" y="1335035"/>
                </a:moveTo>
                <a:cubicBezTo>
                  <a:pt x="3657092" y="1335251"/>
                  <a:pt x="3648486" y="1343518"/>
                  <a:pt x="3649866" y="1348348"/>
                </a:cubicBezTo>
                <a:cubicBezTo>
                  <a:pt x="3641237" y="1347673"/>
                  <a:pt x="3634178" y="1358615"/>
                  <a:pt x="3630270" y="1368794"/>
                </a:cubicBezTo>
                <a:cubicBezTo>
                  <a:pt x="3628769" y="1367815"/>
                  <a:pt x="3627040" y="1366730"/>
                  <a:pt x="3624546" y="1366684"/>
                </a:cubicBezTo>
                <a:cubicBezTo>
                  <a:pt x="3621885" y="1384979"/>
                  <a:pt x="3595285" y="1394066"/>
                  <a:pt x="3592584" y="1419040"/>
                </a:cubicBezTo>
                <a:cubicBezTo>
                  <a:pt x="3573007" y="1428053"/>
                  <a:pt x="3562935" y="1456847"/>
                  <a:pt x="3547487" y="1463598"/>
                </a:cubicBezTo>
                <a:cubicBezTo>
                  <a:pt x="3498791" y="1521270"/>
                  <a:pt x="3425108" y="1560591"/>
                  <a:pt x="3356722" y="1602941"/>
                </a:cubicBezTo>
                <a:cubicBezTo>
                  <a:pt x="3350170" y="1599607"/>
                  <a:pt x="3352225" y="1604193"/>
                  <a:pt x="3345325" y="1604604"/>
                </a:cubicBezTo>
                <a:cubicBezTo>
                  <a:pt x="3343912" y="1598642"/>
                  <a:pt x="3355186" y="1596643"/>
                  <a:pt x="3355143" y="1599135"/>
                </a:cubicBezTo>
                <a:cubicBezTo>
                  <a:pt x="3373026" y="1578169"/>
                  <a:pt x="3405979" y="1573441"/>
                  <a:pt x="3423156" y="1551588"/>
                </a:cubicBezTo>
                <a:cubicBezTo>
                  <a:pt x="3436787" y="1548734"/>
                  <a:pt x="3457888" y="1533455"/>
                  <a:pt x="3469647" y="1524425"/>
                </a:cubicBezTo>
                <a:cubicBezTo>
                  <a:pt x="3492275" y="1507067"/>
                  <a:pt x="3519767" y="1485280"/>
                  <a:pt x="3533984" y="1470977"/>
                </a:cubicBezTo>
                <a:lnTo>
                  <a:pt x="3533754" y="1470869"/>
                </a:lnTo>
                <a:cubicBezTo>
                  <a:pt x="3550737" y="1454229"/>
                  <a:pt x="3559737" y="1439726"/>
                  <a:pt x="3575355" y="1418821"/>
                </a:cubicBezTo>
                <a:cubicBezTo>
                  <a:pt x="3590423" y="1398496"/>
                  <a:pt x="3608092" y="1377989"/>
                  <a:pt x="3622868" y="1355295"/>
                </a:cubicBezTo>
                <a:cubicBezTo>
                  <a:pt x="3637512" y="1356263"/>
                  <a:pt x="3639020" y="1333244"/>
                  <a:pt x="3648249" y="1335035"/>
                </a:cubicBezTo>
                <a:close/>
                <a:moveTo>
                  <a:pt x="1484931" y="1332115"/>
                </a:moveTo>
                <a:cubicBezTo>
                  <a:pt x="1484217" y="1339038"/>
                  <a:pt x="1484162" y="1345153"/>
                  <a:pt x="1492162" y="1343581"/>
                </a:cubicBezTo>
                <a:cubicBezTo>
                  <a:pt x="1492518" y="1340119"/>
                  <a:pt x="1491855" y="1337647"/>
                  <a:pt x="1490530" y="1335843"/>
                </a:cubicBezTo>
                <a:cubicBezTo>
                  <a:pt x="1489204" y="1334039"/>
                  <a:pt x="1487219" y="1332904"/>
                  <a:pt x="1484931" y="1332115"/>
                </a:cubicBezTo>
                <a:close/>
                <a:moveTo>
                  <a:pt x="3994726" y="1330540"/>
                </a:moveTo>
                <a:cubicBezTo>
                  <a:pt x="3998645" y="1332926"/>
                  <a:pt x="3993924" y="1342448"/>
                  <a:pt x="3994526" y="1347751"/>
                </a:cubicBezTo>
                <a:cubicBezTo>
                  <a:pt x="3986340" y="1346724"/>
                  <a:pt x="3989801" y="1332709"/>
                  <a:pt x="3994726" y="1330540"/>
                </a:cubicBezTo>
                <a:close/>
                <a:moveTo>
                  <a:pt x="2784480" y="1329682"/>
                </a:moveTo>
                <a:lnTo>
                  <a:pt x="2783700" y="1330156"/>
                </a:lnTo>
                <a:lnTo>
                  <a:pt x="2783713" y="1329957"/>
                </a:lnTo>
                <a:close/>
                <a:moveTo>
                  <a:pt x="1132022" y="1329424"/>
                </a:moveTo>
                <a:cubicBezTo>
                  <a:pt x="1127697" y="1336897"/>
                  <a:pt x="1138536" y="1343626"/>
                  <a:pt x="1144858" y="1346853"/>
                </a:cubicBezTo>
                <a:cubicBezTo>
                  <a:pt x="1145718" y="1341114"/>
                  <a:pt x="1143761" y="1337969"/>
                  <a:pt x="1140963" y="1335653"/>
                </a:cubicBezTo>
                <a:cubicBezTo>
                  <a:pt x="1138165" y="1333336"/>
                  <a:pt x="1134525" y="1331848"/>
                  <a:pt x="1132022" y="1329424"/>
                </a:cubicBezTo>
                <a:close/>
                <a:moveTo>
                  <a:pt x="1038531" y="1324901"/>
                </a:moveTo>
                <a:cubicBezTo>
                  <a:pt x="1039664" y="1326965"/>
                  <a:pt x="1041460" y="1328361"/>
                  <a:pt x="1043006" y="1329988"/>
                </a:cubicBezTo>
                <a:cubicBezTo>
                  <a:pt x="1044554" y="1331617"/>
                  <a:pt x="1045852" y="1333478"/>
                  <a:pt x="1045992" y="1336474"/>
                </a:cubicBezTo>
                <a:cubicBezTo>
                  <a:pt x="1040192" y="1335723"/>
                  <a:pt x="1035673" y="1328034"/>
                  <a:pt x="1038531" y="1324901"/>
                </a:cubicBezTo>
                <a:close/>
                <a:moveTo>
                  <a:pt x="3310846" y="1323667"/>
                </a:moveTo>
                <a:cubicBezTo>
                  <a:pt x="3307469" y="1328511"/>
                  <a:pt x="3303387" y="1332469"/>
                  <a:pt x="3297330" y="1334668"/>
                </a:cubicBezTo>
                <a:cubicBezTo>
                  <a:pt x="3292964" y="1328445"/>
                  <a:pt x="3301512" y="1322105"/>
                  <a:pt x="3310846" y="1323667"/>
                </a:cubicBezTo>
                <a:close/>
                <a:moveTo>
                  <a:pt x="1933564" y="1321948"/>
                </a:moveTo>
                <a:cubicBezTo>
                  <a:pt x="1936983" y="1320612"/>
                  <a:pt x="1937256" y="1322274"/>
                  <a:pt x="1937239" y="1324185"/>
                </a:cubicBezTo>
                <a:cubicBezTo>
                  <a:pt x="1937222" y="1326096"/>
                  <a:pt x="1936914" y="1328255"/>
                  <a:pt x="1939170" y="1327912"/>
                </a:cubicBezTo>
                <a:cubicBezTo>
                  <a:pt x="1938330" y="1330311"/>
                  <a:pt x="1934336" y="1329286"/>
                  <a:pt x="1931398" y="1329591"/>
                </a:cubicBezTo>
                <a:cubicBezTo>
                  <a:pt x="1930829" y="1325416"/>
                  <a:pt x="1932954" y="1324456"/>
                  <a:pt x="1933564" y="1321948"/>
                </a:cubicBezTo>
                <a:close/>
                <a:moveTo>
                  <a:pt x="1613092" y="1320430"/>
                </a:moveTo>
                <a:cubicBezTo>
                  <a:pt x="1617229" y="1326546"/>
                  <a:pt x="1619148" y="1334419"/>
                  <a:pt x="1625930" y="1337859"/>
                </a:cubicBezTo>
                <a:cubicBezTo>
                  <a:pt x="1626033" y="1333442"/>
                  <a:pt x="1624689" y="1327932"/>
                  <a:pt x="1622387" y="1324102"/>
                </a:cubicBezTo>
                <a:cubicBezTo>
                  <a:pt x="1620085" y="1320272"/>
                  <a:pt x="1616823" y="1318124"/>
                  <a:pt x="1613092" y="1320430"/>
                </a:cubicBezTo>
                <a:close/>
                <a:moveTo>
                  <a:pt x="3324745" y="1314239"/>
                </a:moveTo>
                <a:lnTo>
                  <a:pt x="3324639" y="1314469"/>
                </a:lnTo>
                <a:lnTo>
                  <a:pt x="3324551" y="1314375"/>
                </a:lnTo>
                <a:close/>
                <a:moveTo>
                  <a:pt x="1687844" y="1311190"/>
                </a:moveTo>
                <a:lnTo>
                  <a:pt x="1687979" y="1311517"/>
                </a:lnTo>
                <a:lnTo>
                  <a:pt x="1687966" y="1311526"/>
                </a:lnTo>
                <a:close/>
                <a:moveTo>
                  <a:pt x="3319033" y="1308507"/>
                </a:moveTo>
                <a:lnTo>
                  <a:pt x="3324551" y="1314375"/>
                </a:lnTo>
                <a:lnTo>
                  <a:pt x="3316856" y="1319771"/>
                </a:lnTo>
                <a:cubicBezTo>
                  <a:pt x="3311345" y="1317201"/>
                  <a:pt x="3318547" y="1311348"/>
                  <a:pt x="3319033" y="1308507"/>
                </a:cubicBezTo>
                <a:close/>
                <a:moveTo>
                  <a:pt x="2245113" y="1304237"/>
                </a:moveTo>
                <a:cubicBezTo>
                  <a:pt x="2217955" y="1406839"/>
                  <a:pt x="2200432" y="1505560"/>
                  <a:pt x="2190869" y="1609388"/>
                </a:cubicBezTo>
                <a:cubicBezTo>
                  <a:pt x="2208699" y="1578351"/>
                  <a:pt x="2205839" y="1528733"/>
                  <a:pt x="2226152" y="1505553"/>
                </a:cubicBezTo>
                <a:cubicBezTo>
                  <a:pt x="2220451" y="1512382"/>
                  <a:pt x="2228863" y="1509328"/>
                  <a:pt x="2229830" y="1511453"/>
                </a:cubicBezTo>
                <a:cubicBezTo>
                  <a:pt x="2209641" y="1571534"/>
                  <a:pt x="2191954" y="1640036"/>
                  <a:pt x="2184528" y="1702719"/>
                </a:cubicBezTo>
                <a:cubicBezTo>
                  <a:pt x="2178684" y="1728740"/>
                  <a:pt x="2174210" y="1756167"/>
                  <a:pt x="2169303" y="1782800"/>
                </a:cubicBezTo>
                <a:lnTo>
                  <a:pt x="2167913" y="1788673"/>
                </a:lnTo>
                <a:lnTo>
                  <a:pt x="2148915" y="1788673"/>
                </a:lnTo>
                <a:lnTo>
                  <a:pt x="2149141" y="1787598"/>
                </a:lnTo>
                <a:cubicBezTo>
                  <a:pt x="2151092" y="1779367"/>
                  <a:pt x="2153843" y="1772417"/>
                  <a:pt x="2159919" y="1766879"/>
                </a:cubicBezTo>
                <a:cubicBezTo>
                  <a:pt x="2164737" y="1712189"/>
                  <a:pt x="2187471" y="1658040"/>
                  <a:pt x="2183637" y="1597922"/>
                </a:cubicBezTo>
                <a:cubicBezTo>
                  <a:pt x="2187076" y="1558778"/>
                  <a:pt x="2201783" y="1493073"/>
                  <a:pt x="2201025" y="1449738"/>
                </a:cubicBezTo>
                <a:cubicBezTo>
                  <a:pt x="2203855" y="1449662"/>
                  <a:pt x="2205248" y="1450870"/>
                  <a:pt x="2206749" y="1451849"/>
                </a:cubicBezTo>
                <a:cubicBezTo>
                  <a:pt x="2215718" y="1403842"/>
                  <a:pt x="2223081" y="1338896"/>
                  <a:pt x="2245113" y="1304237"/>
                </a:cubicBezTo>
                <a:close/>
                <a:moveTo>
                  <a:pt x="1608026" y="1301322"/>
                </a:moveTo>
                <a:cubicBezTo>
                  <a:pt x="1605655" y="1301612"/>
                  <a:pt x="1602686" y="1300786"/>
                  <a:pt x="1602183" y="1303064"/>
                </a:cubicBezTo>
                <a:cubicBezTo>
                  <a:pt x="1605658" y="1305799"/>
                  <a:pt x="1604839" y="1312955"/>
                  <a:pt x="1607657" y="1316501"/>
                </a:cubicBezTo>
                <a:cubicBezTo>
                  <a:pt x="1610151" y="1316548"/>
                  <a:pt x="1612874" y="1316701"/>
                  <a:pt x="1615368" y="1316748"/>
                </a:cubicBezTo>
                <a:cubicBezTo>
                  <a:pt x="1613070" y="1311489"/>
                  <a:pt x="1610219" y="1306812"/>
                  <a:pt x="1608026" y="1301322"/>
                </a:cubicBezTo>
                <a:close/>
                <a:moveTo>
                  <a:pt x="1692132" y="1298397"/>
                </a:moveTo>
                <a:cubicBezTo>
                  <a:pt x="1696012" y="1299369"/>
                  <a:pt x="1700097" y="1303646"/>
                  <a:pt x="1703483" y="1308226"/>
                </a:cubicBezTo>
                <a:cubicBezTo>
                  <a:pt x="1706868" y="1312805"/>
                  <a:pt x="1709554" y="1317685"/>
                  <a:pt x="1710634" y="1319864"/>
                </a:cubicBezTo>
                <a:cubicBezTo>
                  <a:pt x="1753179" y="1398870"/>
                  <a:pt x="1796000" y="1495867"/>
                  <a:pt x="1817777" y="1585843"/>
                </a:cubicBezTo>
                <a:cubicBezTo>
                  <a:pt x="1805893" y="1574162"/>
                  <a:pt x="1805923" y="1554916"/>
                  <a:pt x="1799941" y="1539569"/>
                </a:cubicBezTo>
                <a:cubicBezTo>
                  <a:pt x="1792717" y="1520292"/>
                  <a:pt x="1783704" y="1501856"/>
                  <a:pt x="1776848" y="1483588"/>
                </a:cubicBezTo>
                <a:cubicBezTo>
                  <a:pt x="1776983" y="1480302"/>
                  <a:pt x="1777011" y="1477244"/>
                  <a:pt x="1777146" y="1473958"/>
                </a:cubicBezTo>
                <a:cubicBezTo>
                  <a:pt x="1765919" y="1461466"/>
                  <a:pt x="1758356" y="1438124"/>
                  <a:pt x="1755573" y="1423709"/>
                </a:cubicBezTo>
                <a:cubicBezTo>
                  <a:pt x="1748257" y="1421414"/>
                  <a:pt x="1749809" y="1428278"/>
                  <a:pt x="1743887" y="1427191"/>
                </a:cubicBezTo>
                <a:cubicBezTo>
                  <a:pt x="1743079" y="1414535"/>
                  <a:pt x="1734430" y="1409105"/>
                  <a:pt x="1731405" y="1398206"/>
                </a:cubicBezTo>
                <a:cubicBezTo>
                  <a:pt x="1730836" y="1394033"/>
                  <a:pt x="1734478" y="1394615"/>
                  <a:pt x="1737308" y="1394539"/>
                </a:cubicBezTo>
                <a:cubicBezTo>
                  <a:pt x="1734458" y="1389861"/>
                  <a:pt x="1736684" y="1380294"/>
                  <a:pt x="1726327" y="1382721"/>
                </a:cubicBezTo>
                <a:cubicBezTo>
                  <a:pt x="1734036" y="1378780"/>
                  <a:pt x="1728973" y="1363860"/>
                  <a:pt x="1719045" y="1365370"/>
                </a:cubicBezTo>
                <a:cubicBezTo>
                  <a:pt x="1717078" y="1355801"/>
                  <a:pt x="1717627" y="1355220"/>
                  <a:pt x="1715676" y="1346217"/>
                </a:cubicBezTo>
                <a:cubicBezTo>
                  <a:pt x="1712877" y="1347423"/>
                  <a:pt x="1711824" y="1350281"/>
                  <a:pt x="1711582" y="1353797"/>
                </a:cubicBezTo>
                <a:cubicBezTo>
                  <a:pt x="1703499" y="1348352"/>
                  <a:pt x="1713214" y="1347301"/>
                  <a:pt x="1711952" y="1338619"/>
                </a:cubicBezTo>
                <a:cubicBezTo>
                  <a:pt x="1705623" y="1345297"/>
                  <a:pt x="1700976" y="1341176"/>
                  <a:pt x="1697221" y="1334017"/>
                </a:cubicBezTo>
                <a:lnTo>
                  <a:pt x="1687979" y="1311517"/>
                </a:lnTo>
                <a:lnTo>
                  <a:pt x="1690769" y="1309414"/>
                </a:lnTo>
                <a:cubicBezTo>
                  <a:pt x="1692231" y="1311073"/>
                  <a:pt x="1694035" y="1313797"/>
                  <a:pt x="1695619" y="1313699"/>
                </a:cubicBezTo>
                <a:cubicBezTo>
                  <a:pt x="1694922" y="1305001"/>
                  <a:pt x="1692503" y="1303594"/>
                  <a:pt x="1692132" y="1298397"/>
                </a:cubicBezTo>
                <a:close/>
                <a:moveTo>
                  <a:pt x="1005192" y="1291494"/>
                </a:moveTo>
                <a:cubicBezTo>
                  <a:pt x="1009047" y="1291617"/>
                  <a:pt x="1007492" y="1296753"/>
                  <a:pt x="1012785" y="1295592"/>
                </a:cubicBezTo>
                <a:cubicBezTo>
                  <a:pt x="1012880" y="1298986"/>
                  <a:pt x="1010295" y="1299733"/>
                  <a:pt x="1010618" y="1303234"/>
                </a:cubicBezTo>
                <a:cubicBezTo>
                  <a:pt x="1009119" y="1302256"/>
                  <a:pt x="1007388" y="1301170"/>
                  <a:pt x="1004894" y="1301123"/>
                </a:cubicBezTo>
                <a:cubicBezTo>
                  <a:pt x="1005029" y="1297836"/>
                  <a:pt x="1005164" y="1294551"/>
                  <a:pt x="1005192" y="1291494"/>
                </a:cubicBezTo>
                <a:close/>
                <a:moveTo>
                  <a:pt x="1823677" y="1290245"/>
                </a:moveTo>
                <a:cubicBezTo>
                  <a:pt x="1833977" y="1310119"/>
                  <a:pt x="1845821" y="1328479"/>
                  <a:pt x="1848508" y="1355687"/>
                </a:cubicBezTo>
                <a:cubicBezTo>
                  <a:pt x="1841220" y="1334149"/>
                  <a:pt x="1821969" y="1314288"/>
                  <a:pt x="1823677" y="1290245"/>
                </a:cubicBezTo>
                <a:close/>
                <a:moveTo>
                  <a:pt x="1896551" y="1286827"/>
                </a:moveTo>
                <a:cubicBezTo>
                  <a:pt x="1899172" y="1291398"/>
                  <a:pt x="1903244" y="1295251"/>
                  <a:pt x="1903664" y="1302146"/>
                </a:cubicBezTo>
                <a:cubicBezTo>
                  <a:pt x="1896625" y="1301654"/>
                  <a:pt x="1891507" y="1292848"/>
                  <a:pt x="1896551" y="1286827"/>
                </a:cubicBezTo>
                <a:close/>
                <a:moveTo>
                  <a:pt x="3211233" y="1282519"/>
                </a:moveTo>
                <a:cubicBezTo>
                  <a:pt x="3203636" y="1290419"/>
                  <a:pt x="3191185" y="1311127"/>
                  <a:pt x="3181937" y="1304583"/>
                </a:cubicBezTo>
                <a:cubicBezTo>
                  <a:pt x="3182380" y="1320418"/>
                  <a:pt x="3160041" y="1319769"/>
                  <a:pt x="3154331" y="1334409"/>
                </a:cubicBezTo>
                <a:lnTo>
                  <a:pt x="3154437" y="1334180"/>
                </a:lnTo>
                <a:cubicBezTo>
                  <a:pt x="3145690" y="1321170"/>
                  <a:pt x="3176058" y="1317191"/>
                  <a:pt x="3178140" y="1302532"/>
                </a:cubicBezTo>
                <a:cubicBezTo>
                  <a:pt x="3195705" y="1302628"/>
                  <a:pt x="3194251" y="1282972"/>
                  <a:pt x="3211233" y="1282519"/>
                </a:cubicBezTo>
                <a:close/>
                <a:moveTo>
                  <a:pt x="2808608" y="1276741"/>
                </a:moveTo>
                <a:cubicBezTo>
                  <a:pt x="2810551" y="1277368"/>
                  <a:pt x="2809851" y="1280670"/>
                  <a:pt x="2812345" y="1280717"/>
                </a:cubicBezTo>
                <a:cubicBezTo>
                  <a:pt x="2804027" y="1303352"/>
                  <a:pt x="2798036" y="1328189"/>
                  <a:pt x="2783883" y="1344753"/>
                </a:cubicBezTo>
                <a:cubicBezTo>
                  <a:pt x="2787810" y="1323141"/>
                  <a:pt x="2798544" y="1297725"/>
                  <a:pt x="2808608" y="1276741"/>
                </a:cubicBezTo>
                <a:close/>
                <a:moveTo>
                  <a:pt x="2498113" y="1275408"/>
                </a:moveTo>
                <a:cubicBezTo>
                  <a:pt x="2500626" y="1296396"/>
                  <a:pt x="2497668" y="1308133"/>
                  <a:pt x="2489188" y="1320925"/>
                </a:cubicBezTo>
                <a:cubicBezTo>
                  <a:pt x="2486837" y="1309782"/>
                  <a:pt x="2476068" y="1329878"/>
                  <a:pt x="2485024" y="1334053"/>
                </a:cubicBezTo>
                <a:cubicBezTo>
                  <a:pt x="2479210" y="1336926"/>
                  <a:pt x="2476110" y="1343573"/>
                  <a:pt x="2478810" y="1350973"/>
                </a:cubicBezTo>
                <a:cubicBezTo>
                  <a:pt x="2477757" y="1353830"/>
                  <a:pt x="2476408" y="1350131"/>
                  <a:pt x="2473026" y="1350788"/>
                </a:cubicBezTo>
                <a:cubicBezTo>
                  <a:pt x="2459006" y="1412626"/>
                  <a:pt x="2433492" y="1472737"/>
                  <a:pt x="2418454" y="1526566"/>
                </a:cubicBezTo>
                <a:cubicBezTo>
                  <a:pt x="2416465" y="1528430"/>
                  <a:pt x="2414479" y="1530294"/>
                  <a:pt x="2412491" y="1532158"/>
                </a:cubicBezTo>
                <a:lnTo>
                  <a:pt x="2412950" y="1532373"/>
                </a:lnTo>
                <a:cubicBezTo>
                  <a:pt x="2411128" y="1548268"/>
                  <a:pt x="2407192" y="1561505"/>
                  <a:pt x="2398479" y="1569999"/>
                </a:cubicBezTo>
                <a:cubicBezTo>
                  <a:pt x="2421638" y="1494560"/>
                  <a:pt x="2443182" y="1426181"/>
                  <a:pt x="2467353" y="1354561"/>
                </a:cubicBezTo>
                <a:cubicBezTo>
                  <a:pt x="2463233" y="1349012"/>
                  <a:pt x="2471016" y="1343710"/>
                  <a:pt x="2463807" y="1341186"/>
                </a:cubicBezTo>
                <a:cubicBezTo>
                  <a:pt x="2483585" y="1335338"/>
                  <a:pt x="2475017" y="1284175"/>
                  <a:pt x="2498113" y="1275408"/>
                </a:cubicBezTo>
                <a:close/>
                <a:moveTo>
                  <a:pt x="3367918" y="1273809"/>
                </a:moveTo>
                <a:cubicBezTo>
                  <a:pt x="3362280" y="1282901"/>
                  <a:pt x="3343297" y="1305029"/>
                  <a:pt x="3336754" y="1293885"/>
                </a:cubicBezTo>
                <a:cubicBezTo>
                  <a:pt x="3343241" y="1294956"/>
                  <a:pt x="3353936" y="1276220"/>
                  <a:pt x="3367918" y="1273809"/>
                </a:cubicBezTo>
                <a:close/>
                <a:moveTo>
                  <a:pt x="1582050" y="1271907"/>
                </a:moveTo>
                <a:cubicBezTo>
                  <a:pt x="1583182" y="1271876"/>
                  <a:pt x="1584132" y="1273436"/>
                  <a:pt x="1581992" y="1273831"/>
                </a:cubicBezTo>
                <a:cubicBezTo>
                  <a:pt x="1581959" y="1272700"/>
                  <a:pt x="1580458" y="1271723"/>
                  <a:pt x="1580063" y="1273769"/>
                </a:cubicBezTo>
                <a:cubicBezTo>
                  <a:pt x="1583475" y="1274245"/>
                  <a:pt x="1584350" y="1277164"/>
                  <a:pt x="1583681" y="1281597"/>
                </a:cubicBezTo>
                <a:cubicBezTo>
                  <a:pt x="1586404" y="1281750"/>
                  <a:pt x="1587905" y="1282729"/>
                  <a:pt x="1589405" y="1283709"/>
                </a:cubicBezTo>
                <a:cubicBezTo>
                  <a:pt x="1590550" y="1280056"/>
                  <a:pt x="1589780" y="1275859"/>
                  <a:pt x="1588191" y="1273199"/>
                </a:cubicBezTo>
                <a:cubicBezTo>
                  <a:pt x="1586601" y="1270539"/>
                  <a:pt x="1584190" y="1269415"/>
                  <a:pt x="1582050" y="1271907"/>
                </a:cubicBezTo>
                <a:close/>
                <a:moveTo>
                  <a:pt x="1892942" y="1271190"/>
                </a:moveTo>
                <a:cubicBezTo>
                  <a:pt x="1899659" y="1272369"/>
                  <a:pt x="1895859" y="1282318"/>
                  <a:pt x="1894501" y="1286430"/>
                </a:cubicBezTo>
                <a:cubicBezTo>
                  <a:pt x="1890503" y="1281216"/>
                  <a:pt x="1892106" y="1277778"/>
                  <a:pt x="1892942" y="1271190"/>
                </a:cubicBezTo>
                <a:close/>
                <a:moveTo>
                  <a:pt x="2404745" y="1266679"/>
                </a:moveTo>
                <a:lnTo>
                  <a:pt x="2397884" y="1286689"/>
                </a:lnTo>
                <a:cubicBezTo>
                  <a:pt x="2392159" y="1295217"/>
                  <a:pt x="2384984" y="1304012"/>
                  <a:pt x="2380441" y="1313755"/>
                </a:cubicBezTo>
                <a:cubicBezTo>
                  <a:pt x="2378730" y="1317423"/>
                  <a:pt x="2380218" y="1322024"/>
                  <a:pt x="2378262" y="1325020"/>
                </a:cubicBezTo>
                <a:cubicBezTo>
                  <a:pt x="2376307" y="1328015"/>
                  <a:pt x="2370111" y="1329312"/>
                  <a:pt x="2368386" y="1332415"/>
                </a:cubicBezTo>
                <a:cubicBezTo>
                  <a:pt x="2367210" y="1334936"/>
                  <a:pt x="2360581" y="1365336"/>
                  <a:pt x="2352346" y="1362613"/>
                </a:cubicBezTo>
                <a:lnTo>
                  <a:pt x="2352133" y="1363071"/>
                </a:lnTo>
                <a:cubicBezTo>
                  <a:pt x="2350609" y="1369338"/>
                  <a:pt x="2349433" y="1375907"/>
                  <a:pt x="2347439" y="1381606"/>
                </a:cubicBezTo>
                <a:lnTo>
                  <a:pt x="2337856" y="1394901"/>
                </a:lnTo>
                <a:lnTo>
                  <a:pt x="2322445" y="1429885"/>
                </a:lnTo>
                <a:cubicBezTo>
                  <a:pt x="2316870" y="1441241"/>
                  <a:pt x="2310771" y="1452072"/>
                  <a:pt x="2303795" y="1461937"/>
                </a:cubicBezTo>
                <a:cubicBezTo>
                  <a:pt x="2306524" y="1447092"/>
                  <a:pt x="2317790" y="1420685"/>
                  <a:pt x="2328187" y="1405412"/>
                </a:cubicBezTo>
                <a:lnTo>
                  <a:pt x="2337907" y="1394737"/>
                </a:lnTo>
                <a:lnTo>
                  <a:pt x="2350529" y="1359803"/>
                </a:lnTo>
                <a:cubicBezTo>
                  <a:pt x="2365627" y="1327203"/>
                  <a:pt x="2386534" y="1300688"/>
                  <a:pt x="2400550" y="1267034"/>
                </a:cubicBezTo>
                <a:close/>
                <a:moveTo>
                  <a:pt x="2404965" y="1266037"/>
                </a:moveTo>
                <a:lnTo>
                  <a:pt x="2405169" y="1266642"/>
                </a:lnTo>
                <a:lnTo>
                  <a:pt x="2404745" y="1266679"/>
                </a:lnTo>
                <a:close/>
                <a:moveTo>
                  <a:pt x="1032785" y="1265288"/>
                </a:moveTo>
                <a:lnTo>
                  <a:pt x="1032678" y="1265517"/>
                </a:lnTo>
                <a:cubicBezTo>
                  <a:pt x="1038034" y="1282807"/>
                  <a:pt x="1052440" y="1291477"/>
                  <a:pt x="1058116" y="1308079"/>
                </a:cubicBezTo>
                <a:cubicBezTo>
                  <a:pt x="1069180" y="1310726"/>
                  <a:pt x="1072402" y="1320602"/>
                  <a:pt x="1082581" y="1323953"/>
                </a:cubicBezTo>
                <a:cubicBezTo>
                  <a:pt x="1084057" y="1332176"/>
                  <a:pt x="1098620" y="1346503"/>
                  <a:pt x="1101201" y="1341567"/>
                </a:cubicBezTo>
                <a:cubicBezTo>
                  <a:pt x="1092061" y="1326699"/>
                  <a:pt x="1082810" y="1311919"/>
                  <a:pt x="1071917" y="1298710"/>
                </a:cubicBezTo>
                <a:cubicBezTo>
                  <a:pt x="1061025" y="1285503"/>
                  <a:pt x="1048492" y="1273868"/>
                  <a:pt x="1032785" y="1265288"/>
                </a:cubicBezTo>
                <a:close/>
                <a:moveTo>
                  <a:pt x="981083" y="1264064"/>
                </a:moveTo>
                <a:cubicBezTo>
                  <a:pt x="984569" y="1269179"/>
                  <a:pt x="989239" y="1273101"/>
                  <a:pt x="993468" y="1277445"/>
                </a:cubicBezTo>
                <a:cubicBezTo>
                  <a:pt x="997698" y="1281789"/>
                  <a:pt x="1001484" y="1286555"/>
                  <a:pt x="1003205" y="1293358"/>
                </a:cubicBezTo>
                <a:cubicBezTo>
                  <a:pt x="993696" y="1285575"/>
                  <a:pt x="983087" y="1278953"/>
                  <a:pt x="981083" y="1264064"/>
                </a:cubicBezTo>
                <a:close/>
                <a:moveTo>
                  <a:pt x="1574696" y="1260104"/>
                </a:moveTo>
                <a:lnTo>
                  <a:pt x="1574589" y="1260333"/>
                </a:lnTo>
                <a:cubicBezTo>
                  <a:pt x="1573048" y="1266034"/>
                  <a:pt x="1576370" y="1267304"/>
                  <a:pt x="1576267" y="1271720"/>
                </a:cubicBezTo>
                <a:cubicBezTo>
                  <a:pt x="1581089" y="1273970"/>
                  <a:pt x="1584814" y="1265379"/>
                  <a:pt x="1580360" y="1264141"/>
                </a:cubicBezTo>
                <a:cubicBezTo>
                  <a:pt x="1580392" y="1265271"/>
                  <a:pt x="1580087" y="1266526"/>
                  <a:pt x="1578373" y="1266006"/>
                </a:cubicBezTo>
                <a:cubicBezTo>
                  <a:pt x="1578508" y="1262718"/>
                  <a:pt x="1576991" y="1261175"/>
                  <a:pt x="1574696" y="1260104"/>
                </a:cubicBezTo>
                <a:close/>
                <a:moveTo>
                  <a:pt x="3650307" y="1258686"/>
                </a:moveTo>
                <a:cubicBezTo>
                  <a:pt x="3641732" y="1268084"/>
                  <a:pt x="3633441" y="1287662"/>
                  <a:pt x="3622701" y="1288514"/>
                </a:cubicBezTo>
                <a:cubicBezTo>
                  <a:pt x="3622566" y="1291801"/>
                  <a:pt x="3622432" y="1295087"/>
                  <a:pt x="3622403" y="1298144"/>
                </a:cubicBezTo>
                <a:cubicBezTo>
                  <a:pt x="3610396" y="1302314"/>
                  <a:pt x="3596147" y="1331671"/>
                  <a:pt x="3583079" y="1346510"/>
                </a:cubicBezTo>
                <a:cubicBezTo>
                  <a:pt x="3579242" y="1351140"/>
                  <a:pt x="3572266" y="1352911"/>
                  <a:pt x="3567634" y="1357449"/>
                </a:cubicBezTo>
                <a:cubicBezTo>
                  <a:pt x="3556613" y="1368497"/>
                  <a:pt x="3548089" y="1383780"/>
                  <a:pt x="3534114" y="1394567"/>
                </a:cubicBezTo>
                <a:cubicBezTo>
                  <a:pt x="3529680" y="1398081"/>
                  <a:pt x="3522352" y="1399409"/>
                  <a:pt x="3516695" y="1403748"/>
                </a:cubicBezTo>
                <a:cubicBezTo>
                  <a:pt x="3509814" y="1408912"/>
                  <a:pt x="3504354" y="1412227"/>
                  <a:pt x="3495348" y="1418354"/>
                </a:cubicBezTo>
                <a:cubicBezTo>
                  <a:pt x="3486234" y="1424710"/>
                  <a:pt x="3472474" y="1435038"/>
                  <a:pt x="3456701" y="1438289"/>
                </a:cubicBezTo>
                <a:cubicBezTo>
                  <a:pt x="3454331" y="1438579"/>
                  <a:pt x="3454869" y="1441621"/>
                  <a:pt x="3454595" y="1444006"/>
                </a:cubicBezTo>
                <a:cubicBezTo>
                  <a:pt x="3406510" y="1466796"/>
                  <a:pt x="3355450" y="1480384"/>
                  <a:pt x="3317436" y="1506756"/>
                </a:cubicBezTo>
                <a:cubicBezTo>
                  <a:pt x="3312143" y="1507916"/>
                  <a:pt x="3313699" y="1502780"/>
                  <a:pt x="3309843" y="1502657"/>
                </a:cubicBezTo>
                <a:cubicBezTo>
                  <a:pt x="3348212" y="1480918"/>
                  <a:pt x="3381416" y="1464863"/>
                  <a:pt x="3421800" y="1454390"/>
                </a:cubicBezTo>
                <a:cubicBezTo>
                  <a:pt x="3424108" y="1451837"/>
                  <a:pt x="3427457" y="1450050"/>
                  <a:pt x="3427774" y="1445174"/>
                </a:cubicBezTo>
                <a:lnTo>
                  <a:pt x="3427866" y="1444379"/>
                </a:lnTo>
                <a:cubicBezTo>
                  <a:pt x="3458642" y="1434729"/>
                  <a:pt x="3487419" y="1414378"/>
                  <a:pt x="3518905" y="1393615"/>
                </a:cubicBezTo>
                <a:cubicBezTo>
                  <a:pt x="3540160" y="1379804"/>
                  <a:pt x="3556835" y="1360228"/>
                  <a:pt x="3569797" y="1345619"/>
                </a:cubicBezTo>
                <a:cubicBezTo>
                  <a:pt x="3575728" y="1338896"/>
                  <a:pt x="3579030" y="1335412"/>
                  <a:pt x="3585300" y="1332754"/>
                </a:cubicBezTo>
                <a:cubicBezTo>
                  <a:pt x="3591762" y="1320696"/>
                  <a:pt x="3598345" y="1308974"/>
                  <a:pt x="3610872" y="1303092"/>
                </a:cubicBezTo>
                <a:cubicBezTo>
                  <a:pt x="3609443" y="1296566"/>
                  <a:pt x="3613956" y="1295879"/>
                  <a:pt x="3613109" y="1289902"/>
                </a:cubicBezTo>
                <a:cubicBezTo>
                  <a:pt x="3618081" y="1289430"/>
                  <a:pt x="3621308" y="1287307"/>
                  <a:pt x="3622999" y="1278884"/>
                </a:cubicBezTo>
                <a:cubicBezTo>
                  <a:pt x="3629043" y="1280308"/>
                  <a:pt x="3629024" y="1275555"/>
                  <a:pt x="3632638" y="1279193"/>
                </a:cubicBezTo>
                <a:cubicBezTo>
                  <a:pt x="3633450" y="1263664"/>
                  <a:pt x="3641329" y="1261756"/>
                  <a:pt x="3650307" y="1258686"/>
                </a:cubicBezTo>
                <a:close/>
                <a:moveTo>
                  <a:pt x="1628000" y="1257886"/>
                </a:moveTo>
                <a:cubicBezTo>
                  <a:pt x="1623970" y="1267728"/>
                  <a:pt x="1637234" y="1284241"/>
                  <a:pt x="1642469" y="1285007"/>
                </a:cubicBezTo>
                <a:cubicBezTo>
                  <a:pt x="1636800" y="1276782"/>
                  <a:pt x="1637644" y="1262383"/>
                  <a:pt x="1628000" y="1257886"/>
                </a:cubicBezTo>
                <a:close/>
                <a:moveTo>
                  <a:pt x="2502218" y="1253459"/>
                </a:moveTo>
                <a:lnTo>
                  <a:pt x="2503365" y="1259577"/>
                </a:lnTo>
                <a:cubicBezTo>
                  <a:pt x="2502275" y="1262138"/>
                  <a:pt x="2500713" y="1265039"/>
                  <a:pt x="2501763" y="1268180"/>
                </a:cubicBezTo>
                <a:cubicBezTo>
                  <a:pt x="2498428" y="1266344"/>
                  <a:pt x="2495197" y="1264281"/>
                  <a:pt x="2496278" y="1258364"/>
                </a:cubicBezTo>
                <a:cubicBezTo>
                  <a:pt x="2498205" y="1258426"/>
                  <a:pt x="2500133" y="1258488"/>
                  <a:pt x="2502061" y="1258551"/>
                </a:cubicBezTo>
                <a:close/>
                <a:moveTo>
                  <a:pt x="2502240" y="1252772"/>
                </a:moveTo>
                <a:lnTo>
                  <a:pt x="2502218" y="1253459"/>
                </a:lnTo>
                <a:lnTo>
                  <a:pt x="2502133" y="1253001"/>
                </a:lnTo>
                <a:close/>
                <a:moveTo>
                  <a:pt x="1881908" y="1241475"/>
                </a:moveTo>
                <a:lnTo>
                  <a:pt x="1883960" y="1253884"/>
                </a:lnTo>
                <a:cubicBezTo>
                  <a:pt x="1883125" y="1252379"/>
                  <a:pt x="1881787" y="1249102"/>
                  <a:pt x="1881132" y="1245936"/>
                </a:cubicBezTo>
                <a:close/>
                <a:moveTo>
                  <a:pt x="4333949" y="1240887"/>
                </a:moveTo>
                <a:cubicBezTo>
                  <a:pt x="4339218" y="1246972"/>
                  <a:pt x="4329630" y="1252548"/>
                  <a:pt x="4324887" y="1253128"/>
                </a:cubicBezTo>
                <a:cubicBezTo>
                  <a:pt x="4326779" y="1247870"/>
                  <a:pt x="4330419" y="1244265"/>
                  <a:pt x="4333949" y="1240887"/>
                </a:cubicBezTo>
                <a:close/>
                <a:moveTo>
                  <a:pt x="1881092" y="1236536"/>
                </a:moveTo>
                <a:lnTo>
                  <a:pt x="1882401" y="1238644"/>
                </a:lnTo>
                <a:lnTo>
                  <a:pt x="1881908" y="1241475"/>
                </a:lnTo>
                <a:close/>
                <a:moveTo>
                  <a:pt x="2267805" y="1236393"/>
                </a:moveTo>
                <a:cubicBezTo>
                  <a:pt x="2266372" y="1258051"/>
                  <a:pt x="2249652" y="1280118"/>
                  <a:pt x="2246646" y="1306347"/>
                </a:cubicBezTo>
                <a:cubicBezTo>
                  <a:pt x="2240824" y="1280467"/>
                  <a:pt x="2258030" y="1255556"/>
                  <a:pt x="2267805" y="1236393"/>
                </a:cubicBezTo>
                <a:close/>
                <a:moveTo>
                  <a:pt x="3416522" y="1233119"/>
                </a:moveTo>
                <a:cubicBezTo>
                  <a:pt x="3418817" y="1234189"/>
                  <a:pt x="3420334" y="1235734"/>
                  <a:pt x="3420199" y="1239020"/>
                </a:cubicBezTo>
                <a:cubicBezTo>
                  <a:pt x="3406391" y="1247652"/>
                  <a:pt x="3389743" y="1264170"/>
                  <a:pt x="3375638" y="1266245"/>
                </a:cubicBezTo>
                <a:cubicBezTo>
                  <a:pt x="3386581" y="1252369"/>
                  <a:pt x="3404063" y="1245450"/>
                  <a:pt x="3416522" y="1233119"/>
                </a:cubicBezTo>
                <a:close/>
                <a:moveTo>
                  <a:pt x="2443068" y="1231600"/>
                </a:moveTo>
                <a:cubicBezTo>
                  <a:pt x="2434336" y="1288093"/>
                  <a:pt x="2412070" y="1334643"/>
                  <a:pt x="2400478" y="1394266"/>
                </a:cubicBezTo>
                <a:cubicBezTo>
                  <a:pt x="2396037" y="1389405"/>
                  <a:pt x="2396227" y="1396192"/>
                  <a:pt x="2392648" y="1397872"/>
                </a:cubicBezTo>
                <a:cubicBezTo>
                  <a:pt x="2385836" y="1446049"/>
                  <a:pt x="2357728" y="1478155"/>
                  <a:pt x="2348810" y="1532047"/>
                </a:cubicBezTo>
                <a:cubicBezTo>
                  <a:pt x="2334945" y="1546793"/>
                  <a:pt x="2336258" y="1577548"/>
                  <a:pt x="2322394" y="1592295"/>
                </a:cubicBezTo>
                <a:cubicBezTo>
                  <a:pt x="2305601" y="1652283"/>
                  <a:pt x="2278655" y="1701677"/>
                  <a:pt x="2260577" y="1760229"/>
                </a:cubicBezTo>
                <a:cubicBezTo>
                  <a:pt x="2257425" y="1760993"/>
                  <a:pt x="2258929" y="1766159"/>
                  <a:pt x="2252746" y="1763834"/>
                </a:cubicBezTo>
                <a:cubicBezTo>
                  <a:pt x="2255291" y="1769766"/>
                  <a:pt x="2255407" y="1777912"/>
                  <a:pt x="2246652" y="1776900"/>
                </a:cubicBezTo>
                <a:cubicBezTo>
                  <a:pt x="2257106" y="1745493"/>
                  <a:pt x="2266435" y="1722491"/>
                  <a:pt x="2281388" y="1694019"/>
                </a:cubicBezTo>
                <a:cubicBezTo>
                  <a:pt x="2295887" y="1637147"/>
                  <a:pt x="2325985" y="1586991"/>
                  <a:pt x="2337413" y="1533711"/>
                </a:cubicBezTo>
                <a:cubicBezTo>
                  <a:pt x="2351507" y="1519072"/>
                  <a:pt x="2349382" y="1487660"/>
                  <a:pt x="2363828" y="1473464"/>
                </a:cubicBezTo>
                <a:cubicBezTo>
                  <a:pt x="2369467" y="1431997"/>
                  <a:pt x="2403540" y="1378112"/>
                  <a:pt x="2403691" y="1343017"/>
                </a:cubicBezTo>
                <a:cubicBezTo>
                  <a:pt x="2392840" y="1372285"/>
                  <a:pt x="2376848" y="1404180"/>
                  <a:pt x="2364923" y="1431553"/>
                </a:cubicBezTo>
                <a:cubicBezTo>
                  <a:pt x="2356723" y="1450335"/>
                  <a:pt x="2352004" y="1476044"/>
                  <a:pt x="2344173" y="1495836"/>
                </a:cubicBezTo>
                <a:cubicBezTo>
                  <a:pt x="2342462" y="1499504"/>
                  <a:pt x="2337306" y="1501565"/>
                  <a:pt x="2336163" y="1505219"/>
                </a:cubicBezTo>
                <a:cubicBezTo>
                  <a:pt x="2325733" y="1545569"/>
                  <a:pt x="2305729" y="1571685"/>
                  <a:pt x="2295157" y="1606944"/>
                </a:cubicBezTo>
                <a:cubicBezTo>
                  <a:pt x="2292991" y="1614585"/>
                  <a:pt x="2289903" y="1617612"/>
                  <a:pt x="2289063" y="1620011"/>
                </a:cubicBezTo>
                <a:cubicBezTo>
                  <a:pt x="2287705" y="1624122"/>
                  <a:pt x="2289883" y="1629045"/>
                  <a:pt x="2288754" y="1633264"/>
                </a:cubicBezTo>
                <a:cubicBezTo>
                  <a:pt x="2283538" y="1653438"/>
                  <a:pt x="2271255" y="1671991"/>
                  <a:pt x="2264325" y="1691645"/>
                </a:cubicBezTo>
                <a:cubicBezTo>
                  <a:pt x="2261807" y="1698844"/>
                  <a:pt x="2263299" y="1707633"/>
                  <a:pt x="2259863" y="1714403"/>
                </a:cubicBezTo>
                <a:cubicBezTo>
                  <a:pt x="2259435" y="1715320"/>
                  <a:pt x="2252721" y="1718330"/>
                  <a:pt x="2251973" y="1719934"/>
                </a:cubicBezTo>
                <a:cubicBezTo>
                  <a:pt x="2249851" y="1725085"/>
                  <a:pt x="2253329" y="1732009"/>
                  <a:pt x="2251545" y="1737038"/>
                </a:cubicBezTo>
                <a:cubicBezTo>
                  <a:pt x="2250277" y="1740354"/>
                  <a:pt x="2245930" y="1738887"/>
                  <a:pt x="2243653" y="1742569"/>
                </a:cubicBezTo>
                <a:cubicBezTo>
                  <a:pt x="2243119" y="1743715"/>
                  <a:pt x="2245114" y="1750228"/>
                  <a:pt x="2243297" y="1754125"/>
                </a:cubicBezTo>
                <a:lnTo>
                  <a:pt x="2229196" y="1788673"/>
                </a:lnTo>
                <a:lnTo>
                  <a:pt x="2217125" y="1788673"/>
                </a:lnTo>
                <a:lnTo>
                  <a:pt x="2244537" y="1721490"/>
                </a:lnTo>
                <a:cubicBezTo>
                  <a:pt x="2244601" y="1723753"/>
                  <a:pt x="2245001" y="1725894"/>
                  <a:pt x="2248274" y="1725467"/>
                </a:cubicBezTo>
                <a:cubicBezTo>
                  <a:pt x="2246937" y="1718144"/>
                  <a:pt x="2249464" y="1703136"/>
                  <a:pt x="2252975" y="1695006"/>
                </a:cubicBezTo>
                <a:cubicBezTo>
                  <a:pt x="2253267" y="1697373"/>
                  <a:pt x="2252444" y="1700339"/>
                  <a:pt x="2254725" y="1700844"/>
                </a:cubicBezTo>
                <a:cubicBezTo>
                  <a:pt x="2259516" y="1669587"/>
                  <a:pt x="2270582" y="1656048"/>
                  <a:pt x="2277642" y="1628919"/>
                </a:cubicBezTo>
                <a:cubicBezTo>
                  <a:pt x="2282934" y="1627759"/>
                  <a:pt x="2275966" y="1637905"/>
                  <a:pt x="2281260" y="1636746"/>
                </a:cubicBezTo>
                <a:cubicBezTo>
                  <a:pt x="2278481" y="1626521"/>
                  <a:pt x="2284198" y="1620255"/>
                  <a:pt x="2283794" y="1613927"/>
                </a:cubicBezTo>
                <a:cubicBezTo>
                  <a:pt x="2286181" y="1614203"/>
                  <a:pt x="2288081" y="1617320"/>
                  <a:pt x="2289578" y="1614111"/>
                </a:cubicBezTo>
                <a:cubicBezTo>
                  <a:pt x="2286761" y="1578189"/>
                  <a:pt x="2310995" y="1541207"/>
                  <a:pt x="2322992" y="1508286"/>
                </a:cubicBezTo>
                <a:cubicBezTo>
                  <a:pt x="2336827" y="1460035"/>
                  <a:pt x="2351488" y="1413008"/>
                  <a:pt x="2372566" y="1372599"/>
                </a:cubicBezTo>
                <a:cubicBezTo>
                  <a:pt x="2378958" y="1349903"/>
                  <a:pt x="2388203" y="1319886"/>
                  <a:pt x="2402839" y="1312477"/>
                </a:cubicBezTo>
                <a:cubicBezTo>
                  <a:pt x="2401971" y="1317935"/>
                  <a:pt x="2395712" y="1333157"/>
                  <a:pt x="2388618" y="1338779"/>
                </a:cubicBezTo>
                <a:cubicBezTo>
                  <a:pt x="2380112" y="1375001"/>
                  <a:pt x="2360979" y="1399849"/>
                  <a:pt x="2353513" y="1436838"/>
                </a:cubicBezTo>
                <a:cubicBezTo>
                  <a:pt x="2347883" y="1438120"/>
                  <a:pt x="2341256" y="1452332"/>
                  <a:pt x="2349170" y="1455744"/>
                </a:cubicBezTo>
                <a:cubicBezTo>
                  <a:pt x="2357294" y="1438322"/>
                  <a:pt x="2366229" y="1421557"/>
                  <a:pt x="2369684" y="1399164"/>
                </a:cubicBezTo>
                <a:cubicBezTo>
                  <a:pt x="2373571" y="1400420"/>
                  <a:pt x="2371444" y="1401381"/>
                  <a:pt x="2373598" y="1397363"/>
                </a:cubicBezTo>
                <a:cubicBezTo>
                  <a:pt x="2379814" y="1384632"/>
                  <a:pt x="2389479" y="1361509"/>
                  <a:pt x="2396040" y="1340844"/>
                </a:cubicBezTo>
                <a:cubicBezTo>
                  <a:pt x="2423603" y="1313509"/>
                  <a:pt x="2423471" y="1268233"/>
                  <a:pt x="2443068" y="1231600"/>
                </a:cubicBezTo>
                <a:close/>
                <a:moveTo>
                  <a:pt x="1554456" y="1229175"/>
                </a:moveTo>
                <a:cubicBezTo>
                  <a:pt x="1552132" y="1231161"/>
                  <a:pt x="1553454" y="1237918"/>
                  <a:pt x="1556027" y="1240793"/>
                </a:cubicBezTo>
                <a:cubicBezTo>
                  <a:pt x="1556863" y="1234205"/>
                  <a:pt x="1560975" y="1247566"/>
                  <a:pt x="1561810" y="1240978"/>
                </a:cubicBezTo>
                <a:cubicBezTo>
                  <a:pt x="1559629" y="1239961"/>
                  <a:pt x="1559711" y="1236789"/>
                  <a:pt x="1559377" y="1233982"/>
                </a:cubicBezTo>
                <a:cubicBezTo>
                  <a:pt x="1559044" y="1231175"/>
                  <a:pt x="1558296" y="1228734"/>
                  <a:pt x="1554456" y="1229175"/>
                </a:cubicBezTo>
                <a:close/>
                <a:moveTo>
                  <a:pt x="3277280" y="1225403"/>
                </a:moveTo>
                <a:cubicBezTo>
                  <a:pt x="3278888" y="1228247"/>
                  <a:pt x="3280812" y="1228167"/>
                  <a:pt x="3282314" y="1228169"/>
                </a:cubicBezTo>
                <a:cubicBezTo>
                  <a:pt x="3283815" y="1228172"/>
                  <a:pt x="3284894" y="1228257"/>
                  <a:pt x="3284813" y="1231429"/>
                </a:cubicBezTo>
                <a:cubicBezTo>
                  <a:pt x="3275981" y="1227589"/>
                  <a:pt x="3275910" y="1233137"/>
                  <a:pt x="3273285" y="1240565"/>
                </a:cubicBezTo>
                <a:cubicBezTo>
                  <a:pt x="3259456" y="1244444"/>
                  <a:pt x="3242948" y="1261864"/>
                  <a:pt x="3228604" y="1271643"/>
                </a:cubicBezTo>
                <a:lnTo>
                  <a:pt x="3228038" y="1271658"/>
                </a:lnTo>
                <a:cubicBezTo>
                  <a:pt x="3223600" y="1270983"/>
                  <a:pt x="3227235" y="1263188"/>
                  <a:pt x="3228336" y="1262026"/>
                </a:cubicBezTo>
                <a:cubicBezTo>
                  <a:pt x="3240579" y="1266342"/>
                  <a:pt x="3244785" y="1246533"/>
                  <a:pt x="3251730" y="1243630"/>
                </a:cubicBezTo>
                <a:cubicBezTo>
                  <a:pt x="3256982" y="1249150"/>
                  <a:pt x="3257786" y="1241432"/>
                  <a:pt x="3259619" y="1238099"/>
                </a:cubicBezTo>
                <a:cubicBezTo>
                  <a:pt x="3261456" y="1238957"/>
                  <a:pt x="3262955" y="1239935"/>
                  <a:pt x="3263356" y="1242075"/>
                </a:cubicBezTo>
                <a:cubicBezTo>
                  <a:pt x="3265569" y="1236130"/>
                  <a:pt x="3274030" y="1234772"/>
                  <a:pt x="3277280" y="1225403"/>
                </a:cubicBezTo>
                <a:close/>
                <a:moveTo>
                  <a:pt x="1548969" y="1219361"/>
                </a:moveTo>
                <a:cubicBezTo>
                  <a:pt x="1544551" y="1223440"/>
                  <a:pt x="1550109" y="1227708"/>
                  <a:pt x="1552468" y="1231040"/>
                </a:cubicBezTo>
                <a:cubicBezTo>
                  <a:pt x="1554287" y="1229237"/>
                  <a:pt x="1554388" y="1226771"/>
                  <a:pt x="1553547" y="1224530"/>
                </a:cubicBezTo>
                <a:cubicBezTo>
                  <a:pt x="1552705" y="1222288"/>
                  <a:pt x="1550921" y="1220270"/>
                  <a:pt x="1548969" y="1219361"/>
                </a:cubicBezTo>
                <a:close/>
                <a:moveTo>
                  <a:pt x="2430809" y="1210533"/>
                </a:moveTo>
                <a:cubicBezTo>
                  <a:pt x="2436305" y="1212538"/>
                  <a:pt x="2428798" y="1219643"/>
                  <a:pt x="2428691" y="1219872"/>
                </a:cubicBezTo>
                <a:cubicBezTo>
                  <a:pt x="2424264" y="1231763"/>
                  <a:pt x="2420565" y="1253482"/>
                  <a:pt x="2406619" y="1261212"/>
                </a:cubicBezTo>
                <a:lnTo>
                  <a:pt x="2404965" y="1266037"/>
                </a:lnTo>
                <a:lnTo>
                  <a:pt x="2402715" y="1259392"/>
                </a:lnTo>
                <a:cubicBezTo>
                  <a:pt x="2417486" y="1248697"/>
                  <a:pt x="2418718" y="1223874"/>
                  <a:pt x="2430809" y="1210533"/>
                </a:cubicBezTo>
                <a:close/>
                <a:moveTo>
                  <a:pt x="3306686" y="1207300"/>
                </a:moveTo>
                <a:cubicBezTo>
                  <a:pt x="3311156" y="1209105"/>
                  <a:pt x="3304873" y="1215385"/>
                  <a:pt x="3304509" y="1218564"/>
                </a:cubicBezTo>
                <a:cubicBezTo>
                  <a:pt x="3294362" y="1216345"/>
                  <a:pt x="3294034" y="1224844"/>
                  <a:pt x="3289017" y="1227807"/>
                </a:cubicBezTo>
                <a:lnTo>
                  <a:pt x="3289124" y="1227578"/>
                </a:lnTo>
                <a:cubicBezTo>
                  <a:pt x="3284825" y="1227806"/>
                  <a:pt x="3288368" y="1220806"/>
                  <a:pt x="3287387" y="1218116"/>
                </a:cubicBezTo>
                <a:cubicBezTo>
                  <a:pt x="3292442" y="1224660"/>
                  <a:pt x="3300463" y="1211654"/>
                  <a:pt x="3306686" y="1207300"/>
                </a:cubicBezTo>
                <a:close/>
                <a:moveTo>
                  <a:pt x="1312548" y="1204844"/>
                </a:moveTo>
                <a:cubicBezTo>
                  <a:pt x="1317517" y="1200183"/>
                  <a:pt x="1319317" y="1211907"/>
                  <a:pt x="1324056" y="1207140"/>
                </a:cubicBezTo>
                <a:cubicBezTo>
                  <a:pt x="1330058" y="1211055"/>
                  <a:pt x="1328450" y="1226493"/>
                  <a:pt x="1336953" y="1222644"/>
                </a:cubicBezTo>
                <a:cubicBezTo>
                  <a:pt x="1365216" y="1277129"/>
                  <a:pt x="1414774" y="1311123"/>
                  <a:pt x="1449550" y="1359434"/>
                </a:cubicBezTo>
                <a:cubicBezTo>
                  <a:pt x="1452274" y="1359588"/>
                  <a:pt x="1454767" y="1359635"/>
                  <a:pt x="1457262" y="1359681"/>
                </a:cubicBezTo>
                <a:cubicBezTo>
                  <a:pt x="1459518" y="1367430"/>
                  <a:pt x="1462768" y="1374249"/>
                  <a:pt x="1474074" y="1373382"/>
                </a:cubicBezTo>
                <a:cubicBezTo>
                  <a:pt x="1482402" y="1395684"/>
                  <a:pt x="1506859" y="1403183"/>
                  <a:pt x="1516624" y="1424203"/>
                </a:cubicBezTo>
                <a:lnTo>
                  <a:pt x="1522256" y="1422524"/>
                </a:lnTo>
                <a:lnTo>
                  <a:pt x="1522806" y="1427504"/>
                </a:lnTo>
                <a:cubicBezTo>
                  <a:pt x="1523547" y="1428686"/>
                  <a:pt x="1524370" y="1429768"/>
                  <a:pt x="1523869" y="1432046"/>
                </a:cubicBezTo>
                <a:cubicBezTo>
                  <a:pt x="1516422" y="1437225"/>
                  <a:pt x="1520131" y="1428071"/>
                  <a:pt x="1518263" y="1426083"/>
                </a:cubicBezTo>
                <a:cubicBezTo>
                  <a:pt x="1504863" y="1412858"/>
                  <a:pt x="1478657" y="1399520"/>
                  <a:pt x="1470039" y="1379036"/>
                </a:cubicBezTo>
                <a:cubicBezTo>
                  <a:pt x="1467316" y="1378882"/>
                  <a:pt x="1464698" y="1378500"/>
                  <a:pt x="1464196" y="1380777"/>
                </a:cubicBezTo>
                <a:cubicBezTo>
                  <a:pt x="1428343" y="1342569"/>
                  <a:pt x="1388393" y="1307752"/>
                  <a:pt x="1358716" y="1263492"/>
                </a:cubicBezTo>
                <a:cubicBezTo>
                  <a:pt x="1355993" y="1263339"/>
                  <a:pt x="1353499" y="1263292"/>
                  <a:pt x="1351005" y="1263245"/>
                </a:cubicBezTo>
                <a:cubicBezTo>
                  <a:pt x="1341421" y="1240634"/>
                  <a:pt x="1326213" y="1223496"/>
                  <a:pt x="1312548" y="1204844"/>
                </a:cubicBezTo>
                <a:close/>
                <a:moveTo>
                  <a:pt x="3318203" y="1201785"/>
                </a:moveTo>
                <a:cubicBezTo>
                  <a:pt x="3321082" y="1203406"/>
                  <a:pt x="3316009" y="1212484"/>
                  <a:pt x="3310194" y="1211167"/>
                </a:cubicBezTo>
                <a:cubicBezTo>
                  <a:pt x="3307923" y="1202852"/>
                  <a:pt x="3315803" y="1205131"/>
                  <a:pt x="3318203" y="1201785"/>
                </a:cubicBezTo>
                <a:close/>
                <a:moveTo>
                  <a:pt x="1463955" y="1197859"/>
                </a:moveTo>
                <a:cubicBezTo>
                  <a:pt x="1467011" y="1201795"/>
                  <a:pt x="1472260" y="1206126"/>
                  <a:pt x="1476410" y="1210713"/>
                </a:cubicBezTo>
                <a:cubicBezTo>
                  <a:pt x="1480561" y="1215300"/>
                  <a:pt x="1483613" y="1220142"/>
                  <a:pt x="1482279" y="1225101"/>
                </a:cubicBezTo>
                <a:cubicBezTo>
                  <a:pt x="1482266" y="1228724"/>
                  <a:pt x="1488660" y="1226403"/>
                  <a:pt x="1489643" y="1229094"/>
                </a:cubicBezTo>
                <a:cubicBezTo>
                  <a:pt x="1496095" y="1241033"/>
                  <a:pt x="1503512" y="1255097"/>
                  <a:pt x="1511571" y="1267787"/>
                </a:cubicBezTo>
                <a:cubicBezTo>
                  <a:pt x="1524840" y="1288487"/>
                  <a:pt x="1542115" y="1306590"/>
                  <a:pt x="1555812" y="1326373"/>
                </a:cubicBezTo>
                <a:cubicBezTo>
                  <a:pt x="1565495" y="1340378"/>
                  <a:pt x="1568173" y="1359210"/>
                  <a:pt x="1585164" y="1367133"/>
                </a:cubicBezTo>
                <a:cubicBezTo>
                  <a:pt x="1583501" y="1372496"/>
                  <a:pt x="1587800" y="1372269"/>
                  <a:pt x="1586795" y="1376824"/>
                </a:cubicBezTo>
                <a:cubicBezTo>
                  <a:pt x="1606723" y="1400629"/>
                  <a:pt x="1622461" y="1428621"/>
                  <a:pt x="1637970" y="1456506"/>
                </a:cubicBezTo>
                <a:cubicBezTo>
                  <a:pt x="1650804" y="1469746"/>
                  <a:pt x="1659326" y="1486838"/>
                  <a:pt x="1667084" y="1504969"/>
                </a:cubicBezTo>
                <a:cubicBezTo>
                  <a:pt x="1659005" y="1503713"/>
                  <a:pt x="1651971" y="1491222"/>
                  <a:pt x="1648701" y="1479650"/>
                </a:cubicBezTo>
                <a:cubicBezTo>
                  <a:pt x="1630852" y="1453187"/>
                  <a:pt x="1611016" y="1428587"/>
                  <a:pt x="1597585" y="1398043"/>
                </a:cubicBezTo>
                <a:cubicBezTo>
                  <a:pt x="1594233" y="1395642"/>
                  <a:pt x="1591216" y="1393120"/>
                  <a:pt x="1586426" y="1392002"/>
                </a:cubicBezTo>
                <a:cubicBezTo>
                  <a:pt x="1551916" y="1332929"/>
                  <a:pt x="1508112" y="1281802"/>
                  <a:pt x="1478484" y="1223052"/>
                </a:cubicBezTo>
                <a:cubicBezTo>
                  <a:pt x="1473962" y="1215362"/>
                  <a:pt x="1459924" y="1207700"/>
                  <a:pt x="1463955" y="1197859"/>
                </a:cubicBezTo>
                <a:close/>
                <a:moveTo>
                  <a:pt x="1862578" y="1194235"/>
                </a:moveTo>
                <a:cubicBezTo>
                  <a:pt x="1868444" y="1201435"/>
                  <a:pt x="1874404" y="1210983"/>
                  <a:pt x="1878591" y="1221412"/>
                </a:cubicBezTo>
                <a:lnTo>
                  <a:pt x="1881092" y="1236536"/>
                </a:lnTo>
                <a:lnTo>
                  <a:pt x="1870048" y="1218754"/>
                </a:lnTo>
                <a:cubicBezTo>
                  <a:pt x="1867263" y="1210862"/>
                  <a:pt x="1865293" y="1202199"/>
                  <a:pt x="1862578" y="1194235"/>
                </a:cubicBezTo>
                <a:close/>
                <a:moveTo>
                  <a:pt x="1000434" y="1190197"/>
                </a:moveTo>
                <a:lnTo>
                  <a:pt x="1000326" y="1190426"/>
                </a:lnTo>
                <a:cubicBezTo>
                  <a:pt x="1001815" y="1211215"/>
                  <a:pt x="1025116" y="1225988"/>
                  <a:pt x="1037034" y="1242988"/>
                </a:cubicBezTo>
                <a:cubicBezTo>
                  <a:pt x="1043384" y="1259345"/>
                  <a:pt x="1059777" y="1266152"/>
                  <a:pt x="1066446" y="1281822"/>
                </a:cubicBezTo>
                <a:cubicBezTo>
                  <a:pt x="1085781" y="1292512"/>
                  <a:pt x="1107426" y="1321026"/>
                  <a:pt x="1128106" y="1331226"/>
                </a:cubicBezTo>
                <a:cubicBezTo>
                  <a:pt x="1127124" y="1328536"/>
                  <a:pt x="1135798" y="1326720"/>
                  <a:pt x="1130212" y="1325511"/>
                </a:cubicBezTo>
                <a:cubicBezTo>
                  <a:pt x="1126791" y="1332846"/>
                  <a:pt x="1130573" y="1318143"/>
                  <a:pt x="1126535" y="1319610"/>
                </a:cubicBezTo>
                <a:cubicBezTo>
                  <a:pt x="1084517" y="1283829"/>
                  <a:pt x="1043389" y="1231160"/>
                  <a:pt x="1000434" y="1190197"/>
                </a:cubicBezTo>
                <a:close/>
                <a:moveTo>
                  <a:pt x="4374451" y="1190000"/>
                </a:moveTo>
                <a:cubicBezTo>
                  <a:pt x="4378453" y="1199401"/>
                  <a:pt x="4366082" y="1206751"/>
                  <a:pt x="4363263" y="1219391"/>
                </a:cubicBezTo>
                <a:cubicBezTo>
                  <a:pt x="4359129" y="1217462"/>
                  <a:pt x="4363757" y="1208736"/>
                  <a:pt x="4363171" y="1203998"/>
                </a:cubicBezTo>
                <a:cubicBezTo>
                  <a:pt x="4369597" y="1202808"/>
                  <a:pt x="4372498" y="1197183"/>
                  <a:pt x="4374451" y="1190000"/>
                </a:cubicBezTo>
                <a:close/>
                <a:moveTo>
                  <a:pt x="1752072" y="1189035"/>
                </a:moveTo>
                <a:cubicBezTo>
                  <a:pt x="1755041" y="1189862"/>
                  <a:pt x="1755615" y="1191177"/>
                  <a:pt x="1755364" y="1192838"/>
                </a:cubicBezTo>
                <a:cubicBezTo>
                  <a:pt x="1755114" y="1194501"/>
                  <a:pt x="1754037" y="1196510"/>
                  <a:pt x="1753702" y="1198727"/>
                </a:cubicBezTo>
                <a:cubicBezTo>
                  <a:pt x="1749297" y="1199185"/>
                  <a:pt x="1751616" y="1193009"/>
                  <a:pt x="1748098" y="1192763"/>
                </a:cubicBezTo>
                <a:cubicBezTo>
                  <a:pt x="1748723" y="1190824"/>
                  <a:pt x="1752029" y="1191527"/>
                  <a:pt x="1752072" y="1189035"/>
                </a:cubicBezTo>
                <a:close/>
                <a:moveTo>
                  <a:pt x="1086284" y="1188924"/>
                </a:moveTo>
                <a:cubicBezTo>
                  <a:pt x="1082281" y="1195709"/>
                  <a:pt x="1090994" y="1203401"/>
                  <a:pt x="1093448" y="1210127"/>
                </a:cubicBezTo>
                <a:cubicBezTo>
                  <a:pt x="1101374" y="1209915"/>
                  <a:pt x="1110293" y="1224959"/>
                  <a:pt x="1115747" y="1233642"/>
                </a:cubicBezTo>
                <a:cubicBezTo>
                  <a:pt x="1148129" y="1273302"/>
                  <a:pt x="1193657" y="1317138"/>
                  <a:pt x="1230509" y="1362791"/>
                </a:cubicBezTo>
                <a:cubicBezTo>
                  <a:pt x="1239832" y="1367975"/>
                  <a:pt x="1247829" y="1374355"/>
                  <a:pt x="1255079" y="1381435"/>
                </a:cubicBezTo>
                <a:lnTo>
                  <a:pt x="1275088" y="1404171"/>
                </a:lnTo>
                <a:lnTo>
                  <a:pt x="1274949" y="1404167"/>
                </a:lnTo>
                <a:lnTo>
                  <a:pt x="1275178" y="1404274"/>
                </a:lnTo>
                <a:lnTo>
                  <a:pt x="1275088" y="1404171"/>
                </a:lnTo>
                <a:lnTo>
                  <a:pt x="1280733" y="1404351"/>
                </a:lnTo>
                <a:cubicBezTo>
                  <a:pt x="1297010" y="1419199"/>
                  <a:pt x="1308657" y="1438584"/>
                  <a:pt x="1331004" y="1447609"/>
                </a:cubicBezTo>
                <a:cubicBezTo>
                  <a:pt x="1341157" y="1458204"/>
                  <a:pt x="1359980" y="1478983"/>
                  <a:pt x="1374220" y="1473622"/>
                </a:cubicBezTo>
                <a:cubicBezTo>
                  <a:pt x="1280298" y="1380705"/>
                  <a:pt x="1183282" y="1282437"/>
                  <a:pt x="1086284" y="1188924"/>
                </a:cubicBezTo>
                <a:close/>
                <a:moveTo>
                  <a:pt x="3337742" y="1183265"/>
                </a:moveTo>
                <a:cubicBezTo>
                  <a:pt x="3339241" y="1184244"/>
                  <a:pt x="3340865" y="1185560"/>
                  <a:pt x="3343465" y="1185375"/>
                </a:cubicBezTo>
                <a:cubicBezTo>
                  <a:pt x="3339851" y="1197924"/>
                  <a:pt x="3328941" y="1196744"/>
                  <a:pt x="3323928" y="1203896"/>
                </a:cubicBezTo>
                <a:cubicBezTo>
                  <a:pt x="3320729" y="1202963"/>
                  <a:pt x="3325761" y="1200565"/>
                  <a:pt x="3322119" y="1199983"/>
                </a:cubicBezTo>
                <a:cubicBezTo>
                  <a:pt x="3326410" y="1191378"/>
                  <a:pt x="3338927" y="1193308"/>
                  <a:pt x="3337742" y="1183265"/>
                </a:cubicBezTo>
                <a:close/>
                <a:moveTo>
                  <a:pt x="909113" y="1182221"/>
                </a:moveTo>
                <a:cubicBezTo>
                  <a:pt x="924796" y="1200140"/>
                  <a:pt x="950536" y="1221073"/>
                  <a:pt x="958896" y="1244508"/>
                </a:cubicBezTo>
                <a:cubicBezTo>
                  <a:pt x="967890" y="1242005"/>
                  <a:pt x="972783" y="1254891"/>
                  <a:pt x="979505" y="1260258"/>
                </a:cubicBezTo>
                <a:lnTo>
                  <a:pt x="979398" y="1260488"/>
                </a:lnTo>
                <a:cubicBezTo>
                  <a:pt x="964417" y="1259643"/>
                  <a:pt x="941794" y="1232626"/>
                  <a:pt x="938597" y="1215506"/>
                </a:cubicBezTo>
                <a:cubicBezTo>
                  <a:pt x="924780" y="1215762"/>
                  <a:pt x="912886" y="1191516"/>
                  <a:pt x="909113" y="1182221"/>
                </a:cubicBezTo>
                <a:close/>
                <a:moveTo>
                  <a:pt x="1006409" y="1180982"/>
                </a:moveTo>
                <a:lnTo>
                  <a:pt x="1006301" y="1181211"/>
                </a:lnTo>
                <a:lnTo>
                  <a:pt x="1006571" y="1181287"/>
                </a:lnTo>
                <a:lnTo>
                  <a:pt x="1013704" y="1194710"/>
                </a:lnTo>
                <a:cubicBezTo>
                  <a:pt x="1015917" y="1188766"/>
                  <a:pt x="1014036" y="1190400"/>
                  <a:pt x="1013954" y="1183384"/>
                </a:cubicBezTo>
                <a:lnTo>
                  <a:pt x="1006571" y="1181287"/>
                </a:lnTo>
                <a:close/>
                <a:moveTo>
                  <a:pt x="991044" y="1178562"/>
                </a:moveTo>
                <a:cubicBezTo>
                  <a:pt x="991310" y="1183989"/>
                  <a:pt x="989143" y="1191630"/>
                  <a:pt x="994484" y="1192167"/>
                </a:cubicBezTo>
                <a:cubicBezTo>
                  <a:pt x="997049" y="1186665"/>
                  <a:pt x="996218" y="1181254"/>
                  <a:pt x="991044" y="1178562"/>
                </a:cubicBezTo>
                <a:close/>
                <a:moveTo>
                  <a:pt x="3366798" y="1168906"/>
                </a:moveTo>
                <a:cubicBezTo>
                  <a:pt x="3366763" y="1179775"/>
                  <a:pt x="3356466" y="1180276"/>
                  <a:pt x="3349309" y="1183636"/>
                </a:cubicBezTo>
                <a:cubicBezTo>
                  <a:pt x="3352606" y="1175964"/>
                  <a:pt x="3359059" y="1171717"/>
                  <a:pt x="3366798" y="1168906"/>
                </a:cubicBezTo>
                <a:close/>
                <a:moveTo>
                  <a:pt x="2865455" y="1162028"/>
                </a:moveTo>
                <a:cubicBezTo>
                  <a:pt x="2863172" y="1193896"/>
                  <a:pt x="2841287" y="1221648"/>
                  <a:pt x="2826804" y="1246711"/>
                </a:cubicBezTo>
                <a:lnTo>
                  <a:pt x="2827035" y="1246818"/>
                </a:lnTo>
                <a:cubicBezTo>
                  <a:pt x="2825882" y="1258282"/>
                  <a:pt x="2822614" y="1267085"/>
                  <a:pt x="2812931" y="1269268"/>
                </a:cubicBezTo>
                <a:cubicBezTo>
                  <a:pt x="2827127" y="1229837"/>
                  <a:pt x="2848458" y="1198478"/>
                  <a:pt x="2865455" y="1162028"/>
                </a:cubicBezTo>
                <a:close/>
                <a:moveTo>
                  <a:pt x="2323687" y="1156116"/>
                </a:moveTo>
                <a:cubicBezTo>
                  <a:pt x="2321534" y="1160136"/>
                  <a:pt x="2320207" y="1165378"/>
                  <a:pt x="2317594" y="1169183"/>
                </a:cubicBezTo>
                <a:cubicBezTo>
                  <a:pt x="2312955" y="1165344"/>
                  <a:pt x="2316372" y="1153822"/>
                  <a:pt x="2323687" y="1156116"/>
                </a:cubicBezTo>
                <a:close/>
                <a:moveTo>
                  <a:pt x="1585778" y="1145819"/>
                </a:moveTo>
                <a:cubicBezTo>
                  <a:pt x="1625895" y="1178480"/>
                  <a:pt x="1644379" y="1231754"/>
                  <a:pt x="1675767" y="1272346"/>
                </a:cubicBezTo>
                <a:cubicBezTo>
                  <a:pt x="1670823" y="1253574"/>
                  <a:pt x="1659735" y="1241985"/>
                  <a:pt x="1659859" y="1226134"/>
                </a:cubicBezTo>
                <a:cubicBezTo>
                  <a:pt x="1673183" y="1240720"/>
                  <a:pt x="1678115" y="1263115"/>
                  <a:pt x="1686808" y="1282239"/>
                </a:cubicBezTo>
                <a:cubicBezTo>
                  <a:pt x="1681515" y="1283399"/>
                  <a:pt x="1683072" y="1278264"/>
                  <a:pt x="1679215" y="1278140"/>
                </a:cubicBezTo>
                <a:cubicBezTo>
                  <a:pt x="1678169" y="1289375"/>
                  <a:pt x="1687841" y="1290814"/>
                  <a:pt x="1688019" y="1301224"/>
                </a:cubicBezTo>
                <a:cubicBezTo>
                  <a:pt x="1671506" y="1298269"/>
                  <a:pt x="1669869" y="1280202"/>
                  <a:pt x="1662113" y="1266258"/>
                </a:cubicBezTo>
                <a:cubicBezTo>
                  <a:pt x="1651722" y="1247180"/>
                  <a:pt x="1636117" y="1232088"/>
                  <a:pt x="1629322" y="1211895"/>
                </a:cubicBezTo>
                <a:cubicBezTo>
                  <a:pt x="1618249" y="1200870"/>
                  <a:pt x="1609822" y="1187172"/>
                  <a:pt x="1601838" y="1173122"/>
                </a:cubicBezTo>
                <a:cubicBezTo>
                  <a:pt x="1599047" y="1166519"/>
                  <a:pt x="1589852" y="1165859"/>
                  <a:pt x="1590929" y="1155756"/>
                </a:cubicBezTo>
                <a:lnTo>
                  <a:pt x="1591265" y="1155633"/>
                </a:lnTo>
                <a:cubicBezTo>
                  <a:pt x="1589349" y="1151949"/>
                  <a:pt x="1580810" y="1150480"/>
                  <a:pt x="1585778" y="1145819"/>
                </a:cubicBezTo>
                <a:close/>
                <a:moveTo>
                  <a:pt x="1034085" y="1145605"/>
                </a:moveTo>
                <a:cubicBezTo>
                  <a:pt x="1042346" y="1161459"/>
                  <a:pt x="1054354" y="1173476"/>
                  <a:pt x="1067354" y="1184562"/>
                </a:cubicBezTo>
                <a:cubicBezTo>
                  <a:pt x="1066236" y="1174970"/>
                  <a:pt x="1059966" y="1165489"/>
                  <a:pt x="1052951" y="1158274"/>
                </a:cubicBezTo>
                <a:cubicBezTo>
                  <a:pt x="1045938" y="1151061"/>
                  <a:pt x="1038180" y="1146119"/>
                  <a:pt x="1034085" y="1145605"/>
                </a:cubicBezTo>
                <a:close/>
                <a:moveTo>
                  <a:pt x="974780" y="1143906"/>
                </a:moveTo>
                <a:cubicBezTo>
                  <a:pt x="972460" y="1150080"/>
                  <a:pt x="979320" y="1156350"/>
                  <a:pt x="983761" y="1161211"/>
                </a:cubicBezTo>
                <a:cubicBezTo>
                  <a:pt x="983864" y="1156794"/>
                  <a:pt x="983967" y="1152376"/>
                  <a:pt x="984071" y="1147960"/>
                </a:cubicBezTo>
                <a:cubicBezTo>
                  <a:pt x="981637" y="1145987"/>
                  <a:pt x="977214" y="1145879"/>
                  <a:pt x="974780" y="1143906"/>
                </a:cubicBezTo>
                <a:close/>
                <a:moveTo>
                  <a:pt x="2328080" y="1138907"/>
                </a:moveTo>
                <a:cubicBezTo>
                  <a:pt x="2336586" y="1139246"/>
                  <a:pt x="2328961" y="1150203"/>
                  <a:pt x="2323926" y="1148414"/>
                </a:cubicBezTo>
                <a:cubicBezTo>
                  <a:pt x="2321455" y="1141121"/>
                  <a:pt x="2329491" y="1144868"/>
                  <a:pt x="2328080" y="1138907"/>
                </a:cubicBezTo>
                <a:close/>
                <a:moveTo>
                  <a:pt x="2879341" y="1135850"/>
                </a:moveTo>
                <a:cubicBezTo>
                  <a:pt x="2885721" y="1137149"/>
                  <a:pt x="2882685" y="1146061"/>
                  <a:pt x="2875246" y="1143428"/>
                </a:cubicBezTo>
                <a:cubicBezTo>
                  <a:pt x="2876299" y="1140571"/>
                  <a:pt x="2878058" y="1138600"/>
                  <a:pt x="2879341" y="1135850"/>
                </a:cubicBezTo>
                <a:close/>
                <a:moveTo>
                  <a:pt x="3434804" y="1129170"/>
                </a:moveTo>
                <a:cubicBezTo>
                  <a:pt x="3433141" y="1134535"/>
                  <a:pt x="3427864" y="1136260"/>
                  <a:pt x="3428653" y="1144163"/>
                </a:cubicBezTo>
                <a:cubicBezTo>
                  <a:pt x="3424742" y="1133967"/>
                  <a:pt x="3408813" y="1151937"/>
                  <a:pt x="3401581" y="1156658"/>
                </a:cubicBezTo>
                <a:cubicBezTo>
                  <a:pt x="3389961" y="1150403"/>
                  <a:pt x="3393018" y="1162433"/>
                  <a:pt x="3382353" y="1161925"/>
                </a:cubicBezTo>
                <a:cubicBezTo>
                  <a:pt x="3392375" y="1143434"/>
                  <a:pt x="3419852" y="1141455"/>
                  <a:pt x="3434804" y="1129170"/>
                </a:cubicBezTo>
                <a:close/>
                <a:moveTo>
                  <a:pt x="1488510" y="1127815"/>
                </a:moveTo>
                <a:lnTo>
                  <a:pt x="1488634" y="1128150"/>
                </a:lnTo>
                <a:cubicBezTo>
                  <a:pt x="1513660" y="1156009"/>
                  <a:pt x="1532570" y="1187991"/>
                  <a:pt x="1554885" y="1212072"/>
                </a:cubicBezTo>
                <a:cubicBezTo>
                  <a:pt x="1587782" y="1266207"/>
                  <a:pt x="1625986" y="1315558"/>
                  <a:pt x="1657341" y="1371206"/>
                </a:cubicBezTo>
                <a:cubicBezTo>
                  <a:pt x="1656640" y="1374508"/>
                  <a:pt x="1653948" y="1375484"/>
                  <a:pt x="1649509" y="1374812"/>
                </a:cubicBezTo>
                <a:cubicBezTo>
                  <a:pt x="1648355" y="1382086"/>
                  <a:pt x="1654154" y="1382837"/>
                  <a:pt x="1654878" y="1388477"/>
                </a:cubicBezTo>
                <a:cubicBezTo>
                  <a:pt x="1658856" y="1388937"/>
                  <a:pt x="1655821" y="1381662"/>
                  <a:pt x="1657104" y="1378910"/>
                </a:cubicBezTo>
                <a:cubicBezTo>
                  <a:pt x="1676982" y="1401017"/>
                  <a:pt x="1688470" y="1430935"/>
                  <a:pt x="1704482" y="1456542"/>
                </a:cubicBezTo>
                <a:cubicBezTo>
                  <a:pt x="1703037" y="1465638"/>
                  <a:pt x="1697744" y="1450609"/>
                  <a:pt x="1693322" y="1450502"/>
                </a:cubicBezTo>
                <a:cubicBezTo>
                  <a:pt x="1694228" y="1470740"/>
                  <a:pt x="1718915" y="1494530"/>
                  <a:pt x="1718382" y="1516053"/>
                </a:cubicBezTo>
                <a:cubicBezTo>
                  <a:pt x="1727096" y="1523743"/>
                  <a:pt x="1736413" y="1540926"/>
                  <a:pt x="1732600" y="1554499"/>
                </a:cubicBezTo>
                <a:cubicBezTo>
                  <a:pt x="1723579" y="1543872"/>
                  <a:pt x="1725152" y="1523115"/>
                  <a:pt x="1712599" y="1515866"/>
                </a:cubicBezTo>
                <a:cubicBezTo>
                  <a:pt x="1715513" y="1506619"/>
                  <a:pt x="1714040" y="1502585"/>
                  <a:pt x="1707229" y="1502200"/>
                </a:cubicBezTo>
                <a:cubicBezTo>
                  <a:pt x="1698222" y="1471764"/>
                  <a:pt x="1676296" y="1453445"/>
                  <a:pt x="1669382" y="1420918"/>
                </a:cubicBezTo>
                <a:cubicBezTo>
                  <a:pt x="1613439" y="1332872"/>
                  <a:pt x="1557098" y="1258875"/>
                  <a:pt x="1504598" y="1168249"/>
                </a:cubicBezTo>
                <a:cubicBezTo>
                  <a:pt x="1506083" y="1168662"/>
                  <a:pt x="1506467" y="1170236"/>
                  <a:pt x="1508394" y="1170297"/>
                </a:cubicBezTo>
                <a:cubicBezTo>
                  <a:pt x="1508055" y="1150045"/>
                  <a:pt x="1485320" y="1151444"/>
                  <a:pt x="1488510" y="1127815"/>
                </a:cubicBezTo>
                <a:close/>
                <a:moveTo>
                  <a:pt x="1341780" y="1127770"/>
                </a:moveTo>
                <a:cubicBezTo>
                  <a:pt x="1351926" y="1129988"/>
                  <a:pt x="1356767" y="1136991"/>
                  <a:pt x="1360400" y="1145383"/>
                </a:cubicBezTo>
                <a:cubicBezTo>
                  <a:pt x="1377296" y="1149913"/>
                  <a:pt x="1381381" y="1166330"/>
                  <a:pt x="1397835" y="1171211"/>
                </a:cubicBezTo>
                <a:cubicBezTo>
                  <a:pt x="1420857" y="1200368"/>
                  <a:pt x="1449338" y="1226207"/>
                  <a:pt x="1469986" y="1251465"/>
                </a:cubicBezTo>
                <a:cubicBezTo>
                  <a:pt x="1479958" y="1263651"/>
                  <a:pt x="1489776" y="1274368"/>
                  <a:pt x="1499107" y="1285454"/>
                </a:cubicBezTo>
                <a:cubicBezTo>
                  <a:pt x="1508439" y="1296538"/>
                  <a:pt x="1517285" y="1307989"/>
                  <a:pt x="1525314" y="1321641"/>
                </a:cubicBezTo>
                <a:cubicBezTo>
                  <a:pt x="1528716" y="1325738"/>
                  <a:pt x="1532345" y="1329943"/>
                  <a:pt x="1538284" y="1331596"/>
                </a:cubicBezTo>
                <a:cubicBezTo>
                  <a:pt x="1540097" y="1344791"/>
                  <a:pt x="1551164" y="1349272"/>
                  <a:pt x="1556017" y="1359488"/>
                </a:cubicBezTo>
                <a:lnTo>
                  <a:pt x="1558182" y="1371903"/>
                </a:lnTo>
                <a:lnTo>
                  <a:pt x="1511005" y="1310293"/>
                </a:lnTo>
                <a:cubicBezTo>
                  <a:pt x="1495382" y="1289473"/>
                  <a:pt x="1478931" y="1269451"/>
                  <a:pt x="1458590" y="1253128"/>
                </a:cubicBezTo>
                <a:cubicBezTo>
                  <a:pt x="1427421" y="1200079"/>
                  <a:pt x="1379339" y="1174309"/>
                  <a:pt x="1341780" y="1127770"/>
                </a:cubicBezTo>
                <a:close/>
                <a:moveTo>
                  <a:pt x="956157" y="1126292"/>
                </a:moveTo>
                <a:cubicBezTo>
                  <a:pt x="955536" y="1132420"/>
                  <a:pt x="958232" y="1135632"/>
                  <a:pt x="963573" y="1136168"/>
                </a:cubicBezTo>
                <a:cubicBezTo>
                  <a:pt x="963112" y="1133860"/>
                  <a:pt x="962789" y="1131407"/>
                  <a:pt x="961815" y="1129522"/>
                </a:cubicBezTo>
                <a:cubicBezTo>
                  <a:pt x="960842" y="1127639"/>
                  <a:pt x="959218" y="1126323"/>
                  <a:pt x="956157" y="1126292"/>
                </a:cubicBezTo>
                <a:close/>
                <a:moveTo>
                  <a:pt x="1417942" y="1124490"/>
                </a:moveTo>
                <a:cubicBezTo>
                  <a:pt x="1422892" y="1125263"/>
                  <a:pt x="1427048" y="1127778"/>
                  <a:pt x="1430776" y="1131286"/>
                </a:cubicBezTo>
                <a:cubicBezTo>
                  <a:pt x="1441958" y="1141812"/>
                  <a:pt x="1449280" y="1161292"/>
                  <a:pt x="1462598" y="1169595"/>
                </a:cubicBezTo>
                <a:cubicBezTo>
                  <a:pt x="1462540" y="1171522"/>
                  <a:pt x="1462480" y="1173447"/>
                  <a:pt x="1462420" y="1175372"/>
                </a:cubicBezTo>
                <a:cubicBezTo>
                  <a:pt x="1474910" y="1180360"/>
                  <a:pt x="1475475" y="1196531"/>
                  <a:pt x="1488515" y="1200938"/>
                </a:cubicBezTo>
                <a:cubicBezTo>
                  <a:pt x="1489243" y="1210766"/>
                  <a:pt x="1498136" y="1212680"/>
                  <a:pt x="1499306" y="1222158"/>
                </a:cubicBezTo>
                <a:cubicBezTo>
                  <a:pt x="1508074" y="1223734"/>
                  <a:pt x="1505470" y="1235915"/>
                  <a:pt x="1516118" y="1235857"/>
                </a:cubicBezTo>
                <a:cubicBezTo>
                  <a:pt x="1515968" y="1238579"/>
                  <a:pt x="1515923" y="1241069"/>
                  <a:pt x="1515881" y="1243562"/>
                </a:cubicBezTo>
                <a:cubicBezTo>
                  <a:pt x="1542834" y="1271481"/>
                  <a:pt x="1570764" y="1314088"/>
                  <a:pt x="1593138" y="1352430"/>
                </a:cubicBezTo>
                <a:cubicBezTo>
                  <a:pt x="1595253" y="1355091"/>
                  <a:pt x="1600134" y="1355413"/>
                  <a:pt x="1602370" y="1358410"/>
                </a:cubicBezTo>
                <a:cubicBezTo>
                  <a:pt x="1618564" y="1398614"/>
                  <a:pt x="1654792" y="1430022"/>
                  <a:pt x="1664086" y="1470637"/>
                </a:cubicBezTo>
                <a:cubicBezTo>
                  <a:pt x="1653524" y="1449525"/>
                  <a:pt x="1635002" y="1439494"/>
                  <a:pt x="1631293" y="1416273"/>
                </a:cubicBezTo>
                <a:cubicBezTo>
                  <a:pt x="1628919" y="1412375"/>
                  <a:pt x="1625214" y="1409531"/>
                  <a:pt x="1620193" y="1408306"/>
                </a:cubicBezTo>
                <a:lnTo>
                  <a:pt x="1620087" y="1408537"/>
                </a:lnTo>
                <a:cubicBezTo>
                  <a:pt x="1589644" y="1344940"/>
                  <a:pt x="1542430" y="1297527"/>
                  <a:pt x="1508348" y="1237536"/>
                </a:cubicBezTo>
                <a:cubicBezTo>
                  <a:pt x="1477826" y="1207675"/>
                  <a:pt x="1446099" y="1163017"/>
                  <a:pt x="1417942" y="1124490"/>
                </a:cubicBezTo>
                <a:close/>
                <a:moveTo>
                  <a:pt x="2162277" y="1124057"/>
                </a:moveTo>
                <a:lnTo>
                  <a:pt x="2162591" y="1124534"/>
                </a:lnTo>
                <a:lnTo>
                  <a:pt x="2162253" y="1124657"/>
                </a:lnTo>
                <a:close/>
                <a:moveTo>
                  <a:pt x="1708311" y="1119229"/>
                </a:moveTo>
                <a:cubicBezTo>
                  <a:pt x="1714477" y="1118894"/>
                  <a:pt x="1719394" y="1123489"/>
                  <a:pt x="1722811" y="1130246"/>
                </a:cubicBezTo>
                <a:cubicBezTo>
                  <a:pt x="1726229" y="1137004"/>
                  <a:pt x="1728150" y="1145923"/>
                  <a:pt x="1728325" y="1154238"/>
                </a:cubicBezTo>
                <a:cubicBezTo>
                  <a:pt x="1720436" y="1143582"/>
                  <a:pt x="1713434" y="1132224"/>
                  <a:pt x="1708311" y="1119229"/>
                </a:cubicBezTo>
                <a:close/>
                <a:moveTo>
                  <a:pt x="2479456" y="1114603"/>
                </a:moveTo>
                <a:cubicBezTo>
                  <a:pt x="2476685" y="1149315"/>
                  <a:pt x="2444207" y="1187197"/>
                  <a:pt x="2436699" y="1210490"/>
                </a:cubicBezTo>
                <a:cubicBezTo>
                  <a:pt x="2434882" y="1214387"/>
                  <a:pt x="2435398" y="1208487"/>
                  <a:pt x="2432796" y="1208670"/>
                </a:cubicBezTo>
                <a:lnTo>
                  <a:pt x="2432903" y="1208440"/>
                </a:lnTo>
                <a:cubicBezTo>
                  <a:pt x="2437207" y="1196214"/>
                  <a:pt x="2446871" y="1189277"/>
                  <a:pt x="2447316" y="1172738"/>
                </a:cubicBezTo>
                <a:cubicBezTo>
                  <a:pt x="2460993" y="1171581"/>
                  <a:pt x="2453766" y="1148115"/>
                  <a:pt x="2467091" y="1146515"/>
                </a:cubicBezTo>
                <a:cubicBezTo>
                  <a:pt x="2465797" y="1136701"/>
                  <a:pt x="2475742" y="1119570"/>
                  <a:pt x="2479456" y="1114603"/>
                </a:cubicBezTo>
                <a:close/>
                <a:moveTo>
                  <a:pt x="2891514" y="1113338"/>
                </a:moveTo>
                <a:cubicBezTo>
                  <a:pt x="2900500" y="1118644"/>
                  <a:pt x="2890429" y="1131251"/>
                  <a:pt x="2885182" y="1134107"/>
                </a:cubicBezTo>
                <a:cubicBezTo>
                  <a:pt x="2876657" y="1129015"/>
                  <a:pt x="2892104" y="1122264"/>
                  <a:pt x="2891514" y="1113338"/>
                </a:cubicBezTo>
                <a:close/>
                <a:moveTo>
                  <a:pt x="1516050" y="1107722"/>
                </a:moveTo>
                <a:cubicBezTo>
                  <a:pt x="1515932" y="1111573"/>
                  <a:pt x="1515812" y="1115425"/>
                  <a:pt x="1515800" y="1119049"/>
                </a:cubicBezTo>
                <a:cubicBezTo>
                  <a:pt x="1516307" y="1120959"/>
                  <a:pt x="1522783" y="1125653"/>
                  <a:pt x="1523453" y="1121221"/>
                </a:cubicBezTo>
                <a:cubicBezTo>
                  <a:pt x="1535039" y="1142532"/>
                  <a:pt x="1551506" y="1147978"/>
                  <a:pt x="1560219" y="1171857"/>
                </a:cubicBezTo>
                <a:cubicBezTo>
                  <a:pt x="1564225" y="1169259"/>
                  <a:pt x="1570452" y="1185281"/>
                  <a:pt x="1574866" y="1193199"/>
                </a:cubicBezTo>
                <a:cubicBezTo>
                  <a:pt x="1577772" y="1191764"/>
                  <a:pt x="1574557" y="1190265"/>
                  <a:pt x="1577031" y="1185557"/>
                </a:cubicBezTo>
                <a:cubicBezTo>
                  <a:pt x="1583562" y="1216512"/>
                  <a:pt x="1613054" y="1225798"/>
                  <a:pt x="1619033" y="1257334"/>
                </a:cubicBezTo>
                <a:cubicBezTo>
                  <a:pt x="1620961" y="1257395"/>
                  <a:pt x="1622890" y="1257458"/>
                  <a:pt x="1624818" y="1257519"/>
                </a:cubicBezTo>
                <a:cubicBezTo>
                  <a:pt x="1626216" y="1246727"/>
                  <a:pt x="1616613" y="1235552"/>
                  <a:pt x="1610529" y="1224621"/>
                </a:cubicBezTo>
                <a:cubicBezTo>
                  <a:pt x="1603616" y="1212467"/>
                  <a:pt x="1596828" y="1200650"/>
                  <a:pt x="1586659" y="1189488"/>
                </a:cubicBezTo>
                <a:cubicBezTo>
                  <a:pt x="1586702" y="1186997"/>
                  <a:pt x="1586745" y="1184504"/>
                  <a:pt x="1586897" y="1181785"/>
                </a:cubicBezTo>
                <a:cubicBezTo>
                  <a:pt x="1582921" y="1185513"/>
                  <a:pt x="1583132" y="1180867"/>
                  <a:pt x="1581232" y="1177748"/>
                </a:cubicBezTo>
                <a:cubicBezTo>
                  <a:pt x="1578859" y="1178037"/>
                  <a:pt x="1579628" y="1181185"/>
                  <a:pt x="1579125" y="1183464"/>
                </a:cubicBezTo>
                <a:cubicBezTo>
                  <a:pt x="1573448" y="1183049"/>
                  <a:pt x="1573418" y="1165732"/>
                  <a:pt x="1581422" y="1168346"/>
                </a:cubicBezTo>
                <a:cubicBezTo>
                  <a:pt x="1584761" y="1172276"/>
                  <a:pt x="1587096" y="1173714"/>
                  <a:pt x="1589033" y="1175629"/>
                </a:cubicBezTo>
                <a:cubicBezTo>
                  <a:pt x="1590970" y="1177545"/>
                  <a:pt x="1592510" y="1179938"/>
                  <a:pt x="1594260" y="1185776"/>
                </a:cubicBezTo>
                <a:cubicBezTo>
                  <a:pt x="1606754" y="1194952"/>
                  <a:pt x="1611808" y="1217682"/>
                  <a:pt x="1619808" y="1232298"/>
                </a:cubicBezTo>
                <a:cubicBezTo>
                  <a:pt x="1632696" y="1255610"/>
                  <a:pt x="1656298" y="1281128"/>
                  <a:pt x="1667245" y="1308004"/>
                </a:cubicBezTo>
                <a:cubicBezTo>
                  <a:pt x="1681246" y="1342721"/>
                  <a:pt x="1705956" y="1375454"/>
                  <a:pt x="1719741" y="1410630"/>
                </a:cubicBezTo>
                <a:cubicBezTo>
                  <a:pt x="1723284" y="1419817"/>
                  <a:pt x="1722666" y="1430133"/>
                  <a:pt x="1726439" y="1439428"/>
                </a:cubicBezTo>
                <a:cubicBezTo>
                  <a:pt x="1742126" y="1477723"/>
                  <a:pt x="1762538" y="1514872"/>
                  <a:pt x="1772781" y="1557046"/>
                </a:cubicBezTo>
                <a:cubicBezTo>
                  <a:pt x="1770058" y="1556893"/>
                  <a:pt x="1767334" y="1556739"/>
                  <a:pt x="1766939" y="1558788"/>
                </a:cubicBezTo>
                <a:cubicBezTo>
                  <a:pt x="1715908" y="1435634"/>
                  <a:pt x="1654941" y="1321802"/>
                  <a:pt x="1585703" y="1216115"/>
                </a:cubicBezTo>
                <a:lnTo>
                  <a:pt x="1585490" y="1216573"/>
                </a:lnTo>
                <a:cubicBezTo>
                  <a:pt x="1557834" y="1191956"/>
                  <a:pt x="1537029" y="1144856"/>
                  <a:pt x="1506113" y="1117041"/>
                </a:cubicBezTo>
                <a:cubicBezTo>
                  <a:pt x="1509431" y="1114123"/>
                  <a:pt x="1510176" y="1108330"/>
                  <a:pt x="1516050" y="1107722"/>
                </a:cubicBezTo>
                <a:close/>
                <a:moveTo>
                  <a:pt x="939295" y="1106707"/>
                </a:moveTo>
                <a:lnTo>
                  <a:pt x="939522" y="1106875"/>
                </a:lnTo>
                <a:lnTo>
                  <a:pt x="939227" y="1116443"/>
                </a:lnTo>
                <a:cubicBezTo>
                  <a:pt x="946111" y="1115467"/>
                  <a:pt x="944832" y="1122406"/>
                  <a:pt x="950386" y="1122484"/>
                </a:cubicBezTo>
                <a:cubicBezTo>
                  <a:pt x="951992" y="1121140"/>
                  <a:pt x="952021" y="1119130"/>
                  <a:pt x="951189" y="1117241"/>
                </a:cubicBezTo>
                <a:cubicBezTo>
                  <a:pt x="950358" y="1115354"/>
                  <a:pt x="948666" y="1113588"/>
                  <a:pt x="946828" y="1112731"/>
                </a:cubicBezTo>
                <a:cubicBezTo>
                  <a:pt x="946555" y="1115115"/>
                  <a:pt x="946159" y="1117163"/>
                  <a:pt x="942854" y="1116459"/>
                </a:cubicBezTo>
                <a:cubicBezTo>
                  <a:pt x="943311" y="1114579"/>
                  <a:pt x="944410" y="1112371"/>
                  <a:pt x="944402" y="1110518"/>
                </a:cubicBezTo>
                <a:lnTo>
                  <a:pt x="939522" y="1106875"/>
                </a:lnTo>
                <a:lnTo>
                  <a:pt x="939524" y="1106813"/>
                </a:lnTo>
                <a:close/>
                <a:moveTo>
                  <a:pt x="1403621" y="1106648"/>
                </a:moveTo>
                <a:cubicBezTo>
                  <a:pt x="1406123" y="1106977"/>
                  <a:pt x="1409087" y="1107662"/>
                  <a:pt x="1411558" y="1109408"/>
                </a:cubicBezTo>
                <a:cubicBezTo>
                  <a:pt x="1414029" y="1111152"/>
                  <a:pt x="1416005" y="1113958"/>
                  <a:pt x="1416529" y="1118528"/>
                </a:cubicBezTo>
                <a:cubicBezTo>
                  <a:pt x="1408141" y="1114338"/>
                  <a:pt x="1405909" y="1115531"/>
                  <a:pt x="1403621" y="1106648"/>
                </a:cubicBezTo>
                <a:close/>
                <a:moveTo>
                  <a:pt x="2010162" y="1103135"/>
                </a:moveTo>
                <a:cubicBezTo>
                  <a:pt x="2014508" y="1104603"/>
                  <a:pt x="2010798" y="1113758"/>
                  <a:pt x="2011722" y="1118375"/>
                </a:cubicBezTo>
                <a:cubicBezTo>
                  <a:pt x="2005478" y="1117975"/>
                  <a:pt x="2006635" y="1110700"/>
                  <a:pt x="2006247" y="1104937"/>
                </a:cubicBezTo>
                <a:cubicBezTo>
                  <a:pt x="2008574" y="1107139"/>
                  <a:pt x="2010149" y="1106757"/>
                  <a:pt x="2010162" y="1103135"/>
                </a:cubicBezTo>
                <a:close/>
                <a:moveTo>
                  <a:pt x="1241339" y="1101586"/>
                </a:moveTo>
                <a:cubicBezTo>
                  <a:pt x="1266199" y="1131598"/>
                  <a:pt x="1302328" y="1155423"/>
                  <a:pt x="1323071" y="1184074"/>
                </a:cubicBezTo>
                <a:cubicBezTo>
                  <a:pt x="1324861" y="1183234"/>
                  <a:pt x="1326542" y="1182623"/>
                  <a:pt x="1327046" y="1180346"/>
                </a:cubicBezTo>
                <a:cubicBezTo>
                  <a:pt x="1350857" y="1217405"/>
                  <a:pt x="1389794" y="1232213"/>
                  <a:pt x="1412516" y="1266810"/>
                </a:cubicBezTo>
                <a:cubicBezTo>
                  <a:pt x="1434625" y="1283539"/>
                  <a:pt x="1448840" y="1301609"/>
                  <a:pt x="1470141" y="1321869"/>
                </a:cubicBezTo>
                <a:cubicBezTo>
                  <a:pt x="1451589" y="1278331"/>
                  <a:pt x="1397775" y="1242074"/>
                  <a:pt x="1382200" y="1191551"/>
                </a:cubicBezTo>
                <a:cubicBezTo>
                  <a:pt x="1451593" y="1282519"/>
                  <a:pt x="1525748" y="1361475"/>
                  <a:pt x="1588517" y="1454657"/>
                </a:cubicBezTo>
                <a:cubicBezTo>
                  <a:pt x="1606712" y="1457001"/>
                  <a:pt x="1609098" y="1489651"/>
                  <a:pt x="1627450" y="1497651"/>
                </a:cubicBezTo>
                <a:cubicBezTo>
                  <a:pt x="1626247" y="1503230"/>
                  <a:pt x="1632587" y="1511210"/>
                  <a:pt x="1629009" y="1512892"/>
                </a:cubicBezTo>
                <a:cubicBezTo>
                  <a:pt x="1618539" y="1507171"/>
                  <a:pt x="1612822" y="1497249"/>
                  <a:pt x="1608758" y="1485585"/>
                </a:cubicBezTo>
                <a:lnTo>
                  <a:pt x="1608543" y="1486043"/>
                </a:lnTo>
                <a:cubicBezTo>
                  <a:pt x="1586095" y="1465249"/>
                  <a:pt x="1572252" y="1436188"/>
                  <a:pt x="1547372" y="1417608"/>
                </a:cubicBezTo>
                <a:cubicBezTo>
                  <a:pt x="1538303" y="1389098"/>
                  <a:pt x="1507529" y="1382563"/>
                  <a:pt x="1501492" y="1357141"/>
                </a:cubicBezTo>
                <a:cubicBezTo>
                  <a:pt x="1500618" y="1354222"/>
                  <a:pt x="1499565" y="1357080"/>
                  <a:pt x="1499506" y="1359006"/>
                </a:cubicBezTo>
                <a:cubicBezTo>
                  <a:pt x="1470274" y="1334770"/>
                  <a:pt x="1443583" y="1308090"/>
                  <a:pt x="1419641" y="1278506"/>
                </a:cubicBezTo>
                <a:cubicBezTo>
                  <a:pt x="1412804" y="1281178"/>
                  <a:pt x="1407931" y="1273044"/>
                  <a:pt x="1406792" y="1264699"/>
                </a:cubicBezTo>
                <a:cubicBezTo>
                  <a:pt x="1402369" y="1264590"/>
                  <a:pt x="1401142" y="1261227"/>
                  <a:pt x="1395283" y="1262402"/>
                </a:cubicBezTo>
                <a:cubicBezTo>
                  <a:pt x="1387506" y="1239518"/>
                  <a:pt x="1361826" y="1232846"/>
                  <a:pt x="1347060" y="1215355"/>
                </a:cubicBezTo>
                <a:cubicBezTo>
                  <a:pt x="1345773" y="1213917"/>
                  <a:pt x="1346657" y="1209027"/>
                  <a:pt x="1345370" y="1207589"/>
                </a:cubicBezTo>
                <a:cubicBezTo>
                  <a:pt x="1337683" y="1200098"/>
                  <a:pt x="1325085" y="1195340"/>
                  <a:pt x="1317168" y="1187741"/>
                </a:cubicBezTo>
                <a:cubicBezTo>
                  <a:pt x="1316235" y="1186747"/>
                  <a:pt x="1318281" y="1182957"/>
                  <a:pt x="1317347" y="1181963"/>
                </a:cubicBezTo>
                <a:cubicBezTo>
                  <a:pt x="1306290" y="1171504"/>
                  <a:pt x="1289882" y="1164132"/>
                  <a:pt x="1284008" y="1148555"/>
                </a:cubicBezTo>
                <a:cubicBezTo>
                  <a:pt x="1273908" y="1148032"/>
                  <a:pt x="1268815" y="1131981"/>
                  <a:pt x="1255805" y="1128706"/>
                </a:cubicBezTo>
                <a:cubicBezTo>
                  <a:pt x="1253150" y="1118817"/>
                  <a:pt x="1232180" y="1110432"/>
                  <a:pt x="1241339" y="1101586"/>
                </a:cubicBezTo>
                <a:close/>
                <a:moveTo>
                  <a:pt x="2435712" y="1098112"/>
                </a:moveTo>
                <a:cubicBezTo>
                  <a:pt x="2433994" y="1109591"/>
                  <a:pt x="2427508" y="1128894"/>
                  <a:pt x="2415686" y="1135661"/>
                </a:cubicBezTo>
                <a:cubicBezTo>
                  <a:pt x="2398653" y="1182979"/>
                  <a:pt x="2364711" y="1229390"/>
                  <a:pt x="2342968" y="1278418"/>
                </a:cubicBezTo>
                <a:cubicBezTo>
                  <a:pt x="2343338" y="1299802"/>
                  <a:pt x="2328763" y="1305286"/>
                  <a:pt x="2328200" y="1325677"/>
                </a:cubicBezTo>
                <a:cubicBezTo>
                  <a:pt x="2314207" y="1352085"/>
                  <a:pt x="2300868" y="1389683"/>
                  <a:pt x="2295201" y="1418019"/>
                </a:cubicBezTo>
                <a:cubicBezTo>
                  <a:pt x="2296100" y="1413693"/>
                  <a:pt x="2300329" y="1402826"/>
                  <a:pt x="2303163" y="1406940"/>
                </a:cubicBezTo>
                <a:cubicBezTo>
                  <a:pt x="2297331" y="1437432"/>
                  <a:pt x="2286878" y="1468840"/>
                  <a:pt x="2279410" y="1501640"/>
                </a:cubicBezTo>
                <a:cubicBezTo>
                  <a:pt x="2291786" y="1498479"/>
                  <a:pt x="2289672" y="1479633"/>
                  <a:pt x="2299245" y="1473490"/>
                </a:cubicBezTo>
                <a:cubicBezTo>
                  <a:pt x="2293813" y="1489935"/>
                  <a:pt x="2288856" y="1507160"/>
                  <a:pt x="2275244" y="1514768"/>
                </a:cubicBezTo>
                <a:cubicBezTo>
                  <a:pt x="2270509" y="1539912"/>
                  <a:pt x="2270281" y="1560179"/>
                  <a:pt x="2258238" y="1575216"/>
                </a:cubicBezTo>
                <a:cubicBezTo>
                  <a:pt x="2263768" y="1582539"/>
                  <a:pt x="2260368" y="1594629"/>
                  <a:pt x="2255586" y="1601888"/>
                </a:cubicBezTo>
                <a:cubicBezTo>
                  <a:pt x="2247373" y="1640481"/>
                  <a:pt x="2232430" y="1681517"/>
                  <a:pt x="2229404" y="1719178"/>
                </a:cubicBezTo>
                <a:cubicBezTo>
                  <a:pt x="2220476" y="1728133"/>
                  <a:pt x="2224382" y="1750329"/>
                  <a:pt x="2213004" y="1756746"/>
                </a:cubicBezTo>
                <a:cubicBezTo>
                  <a:pt x="2213747" y="1762046"/>
                  <a:pt x="2213013" y="1767966"/>
                  <a:pt x="2211591" y="1774144"/>
                </a:cubicBezTo>
                <a:lnTo>
                  <a:pt x="2207340" y="1788673"/>
                </a:lnTo>
                <a:lnTo>
                  <a:pt x="2198402" y="1788673"/>
                </a:lnTo>
                <a:lnTo>
                  <a:pt x="2221960" y="1670773"/>
                </a:lnTo>
                <a:cubicBezTo>
                  <a:pt x="2233054" y="1613639"/>
                  <a:pt x="2244889" y="1557687"/>
                  <a:pt x="2260229" y="1508603"/>
                </a:cubicBezTo>
                <a:cubicBezTo>
                  <a:pt x="2260392" y="1502261"/>
                  <a:pt x="2260554" y="1495917"/>
                  <a:pt x="2260717" y="1489573"/>
                </a:cubicBezTo>
                <a:cubicBezTo>
                  <a:pt x="2260238" y="1484605"/>
                  <a:pt x="2268275" y="1488353"/>
                  <a:pt x="2266739" y="1482055"/>
                </a:cubicBezTo>
                <a:cubicBezTo>
                  <a:pt x="2301778" y="1345173"/>
                  <a:pt x="2362151" y="1206706"/>
                  <a:pt x="2435712" y="1098112"/>
                </a:cubicBezTo>
                <a:close/>
                <a:moveTo>
                  <a:pt x="3544920" y="1092046"/>
                </a:moveTo>
                <a:cubicBezTo>
                  <a:pt x="3544892" y="1095102"/>
                  <a:pt x="3545201" y="1098037"/>
                  <a:pt x="3545279" y="1100865"/>
                </a:cubicBezTo>
                <a:lnTo>
                  <a:pt x="3545172" y="1101094"/>
                </a:lnTo>
                <a:cubicBezTo>
                  <a:pt x="3547208" y="1100927"/>
                  <a:pt x="3549366" y="1101095"/>
                  <a:pt x="3551293" y="1101157"/>
                </a:cubicBezTo>
                <a:cubicBezTo>
                  <a:pt x="3549500" y="1097810"/>
                  <a:pt x="3547706" y="1094460"/>
                  <a:pt x="3544920" y="1092046"/>
                </a:cubicBezTo>
                <a:close/>
                <a:moveTo>
                  <a:pt x="1226286" y="1090102"/>
                </a:moveTo>
                <a:cubicBezTo>
                  <a:pt x="1232028" y="1092779"/>
                  <a:pt x="1227075" y="1098005"/>
                  <a:pt x="1233643" y="1101904"/>
                </a:cubicBezTo>
                <a:cubicBezTo>
                  <a:pt x="1231473" y="1105358"/>
                  <a:pt x="1222281" y="1092698"/>
                  <a:pt x="1226286" y="1090102"/>
                </a:cubicBezTo>
                <a:close/>
                <a:moveTo>
                  <a:pt x="923227" y="1087213"/>
                </a:moveTo>
                <a:lnTo>
                  <a:pt x="922891" y="1087335"/>
                </a:lnTo>
                <a:cubicBezTo>
                  <a:pt x="922103" y="1095619"/>
                  <a:pt x="925060" y="1100069"/>
                  <a:pt x="930234" y="1102760"/>
                </a:cubicBezTo>
                <a:cubicBezTo>
                  <a:pt x="930875" y="1101385"/>
                  <a:pt x="930352" y="1098908"/>
                  <a:pt x="932280" y="1098970"/>
                </a:cubicBezTo>
                <a:cubicBezTo>
                  <a:pt x="932312" y="1100102"/>
                  <a:pt x="933813" y="1101079"/>
                  <a:pt x="934208" y="1099032"/>
                </a:cubicBezTo>
                <a:cubicBezTo>
                  <a:pt x="932118" y="1097220"/>
                  <a:pt x="931051" y="1094560"/>
                  <a:pt x="929669" y="1092205"/>
                </a:cubicBezTo>
                <a:cubicBezTo>
                  <a:pt x="928287" y="1089852"/>
                  <a:pt x="926587" y="1087803"/>
                  <a:pt x="923227" y="1087213"/>
                </a:cubicBezTo>
                <a:close/>
                <a:moveTo>
                  <a:pt x="2905735" y="1087036"/>
                </a:moveTo>
                <a:cubicBezTo>
                  <a:pt x="2912331" y="1087879"/>
                  <a:pt x="2906538" y="1111691"/>
                  <a:pt x="2895430" y="1111535"/>
                </a:cubicBezTo>
                <a:cubicBezTo>
                  <a:pt x="2897762" y="1101738"/>
                  <a:pt x="2901048" y="1097688"/>
                  <a:pt x="2905735" y="1087036"/>
                </a:cubicBezTo>
                <a:close/>
                <a:moveTo>
                  <a:pt x="1211629" y="1072381"/>
                </a:moveTo>
                <a:cubicBezTo>
                  <a:pt x="1213252" y="1073697"/>
                  <a:pt x="1215644" y="1075161"/>
                  <a:pt x="1217121" y="1076792"/>
                </a:cubicBezTo>
                <a:cubicBezTo>
                  <a:pt x="1218596" y="1078421"/>
                  <a:pt x="1219157" y="1080217"/>
                  <a:pt x="1217115" y="1082197"/>
                </a:cubicBezTo>
                <a:cubicBezTo>
                  <a:pt x="1213885" y="1080131"/>
                  <a:pt x="1210548" y="1078296"/>
                  <a:pt x="1211629" y="1072381"/>
                </a:cubicBezTo>
                <a:close/>
                <a:moveTo>
                  <a:pt x="1522594" y="1070305"/>
                </a:moveTo>
                <a:cubicBezTo>
                  <a:pt x="1520996" y="1077934"/>
                  <a:pt x="1524151" y="1081358"/>
                  <a:pt x="1531708" y="1080137"/>
                </a:cubicBezTo>
                <a:cubicBezTo>
                  <a:pt x="1531239" y="1077547"/>
                  <a:pt x="1530824" y="1074841"/>
                  <a:pt x="1529594" y="1072907"/>
                </a:cubicBezTo>
                <a:cubicBezTo>
                  <a:pt x="1528364" y="1070973"/>
                  <a:pt x="1526320" y="1069810"/>
                  <a:pt x="1522594" y="1070305"/>
                </a:cubicBezTo>
                <a:close/>
                <a:moveTo>
                  <a:pt x="2524518" y="1064726"/>
                </a:moveTo>
                <a:cubicBezTo>
                  <a:pt x="2526944" y="1074510"/>
                  <a:pt x="2521452" y="1092881"/>
                  <a:pt x="2512153" y="1096638"/>
                </a:cubicBezTo>
                <a:cubicBezTo>
                  <a:pt x="2514406" y="1084013"/>
                  <a:pt x="2519815" y="1074814"/>
                  <a:pt x="2524518" y="1064726"/>
                </a:cubicBezTo>
                <a:close/>
                <a:moveTo>
                  <a:pt x="1743544" y="1059710"/>
                </a:moveTo>
                <a:cubicBezTo>
                  <a:pt x="1744833" y="1060694"/>
                  <a:pt x="1746376" y="1062181"/>
                  <a:pt x="1748165" y="1061341"/>
                </a:cubicBezTo>
                <a:cubicBezTo>
                  <a:pt x="1747715" y="1073692"/>
                  <a:pt x="1762747" y="1080422"/>
                  <a:pt x="1758716" y="1090263"/>
                </a:cubicBezTo>
                <a:cubicBezTo>
                  <a:pt x="1748583" y="1084422"/>
                  <a:pt x="1747162" y="1070084"/>
                  <a:pt x="1740453" y="1061094"/>
                </a:cubicBezTo>
                <a:cubicBezTo>
                  <a:pt x="1741223" y="1058244"/>
                  <a:pt x="1742256" y="1058726"/>
                  <a:pt x="1743544" y="1059710"/>
                </a:cubicBezTo>
                <a:close/>
                <a:moveTo>
                  <a:pt x="890211" y="1047118"/>
                </a:moveTo>
                <a:cubicBezTo>
                  <a:pt x="889129" y="1046892"/>
                  <a:pt x="888406" y="1047392"/>
                  <a:pt x="887407" y="1050135"/>
                </a:cubicBezTo>
                <a:lnTo>
                  <a:pt x="887743" y="1050013"/>
                </a:lnTo>
                <a:cubicBezTo>
                  <a:pt x="895727" y="1064063"/>
                  <a:pt x="907243" y="1074735"/>
                  <a:pt x="917107" y="1087150"/>
                </a:cubicBezTo>
                <a:cubicBezTo>
                  <a:pt x="923272" y="1068535"/>
                  <a:pt x="896125" y="1066202"/>
                  <a:pt x="895177" y="1048456"/>
                </a:cubicBezTo>
                <a:cubicBezTo>
                  <a:pt x="892737" y="1048295"/>
                  <a:pt x="891294" y="1047343"/>
                  <a:pt x="890211" y="1047118"/>
                </a:cubicBezTo>
                <a:close/>
                <a:moveTo>
                  <a:pt x="2929625" y="1041799"/>
                </a:moveTo>
                <a:cubicBezTo>
                  <a:pt x="2938880" y="1056721"/>
                  <a:pt x="2917656" y="1071663"/>
                  <a:pt x="2913277" y="1085250"/>
                </a:cubicBezTo>
                <a:cubicBezTo>
                  <a:pt x="2907482" y="1072500"/>
                  <a:pt x="2926442" y="1057618"/>
                  <a:pt x="2929625" y="1041799"/>
                </a:cubicBezTo>
                <a:close/>
                <a:moveTo>
                  <a:pt x="3314937" y="1040342"/>
                </a:moveTo>
                <a:cubicBezTo>
                  <a:pt x="3314188" y="1041946"/>
                  <a:pt x="3313440" y="1043550"/>
                  <a:pt x="3312798" y="1044926"/>
                </a:cubicBezTo>
                <a:lnTo>
                  <a:pt x="3312691" y="1045155"/>
                </a:lnTo>
                <a:cubicBezTo>
                  <a:pt x="3307132" y="1073263"/>
                  <a:pt x="3295738" y="1095301"/>
                  <a:pt x="3285966" y="1118654"/>
                </a:cubicBezTo>
                <a:cubicBezTo>
                  <a:pt x="3290757" y="1119772"/>
                  <a:pt x="3297823" y="1117206"/>
                  <a:pt x="3303571" y="1112073"/>
                </a:cubicBezTo>
                <a:cubicBezTo>
                  <a:pt x="3304149" y="1108434"/>
                  <a:pt x="3304728" y="1104796"/>
                  <a:pt x="3305077" y="1101052"/>
                </a:cubicBezTo>
                <a:cubicBezTo>
                  <a:pt x="3308149" y="1081274"/>
                  <a:pt x="3311313" y="1060701"/>
                  <a:pt x="3314937" y="1040342"/>
                </a:cubicBezTo>
                <a:close/>
                <a:moveTo>
                  <a:pt x="2103835" y="1037131"/>
                </a:moveTo>
                <a:cubicBezTo>
                  <a:pt x="2106275" y="1037292"/>
                  <a:pt x="2107404" y="1039214"/>
                  <a:pt x="2107330" y="1041099"/>
                </a:cubicBezTo>
                <a:cubicBezTo>
                  <a:pt x="2107255" y="1042982"/>
                  <a:pt x="2105975" y="1044827"/>
                  <a:pt x="2103595" y="1044834"/>
                </a:cubicBezTo>
                <a:cubicBezTo>
                  <a:pt x="2104503" y="1048885"/>
                  <a:pt x="2106953" y="1051424"/>
                  <a:pt x="2110840" y="1052678"/>
                </a:cubicBezTo>
                <a:lnTo>
                  <a:pt x="2110947" y="1052449"/>
                </a:lnTo>
                <a:cubicBezTo>
                  <a:pt x="2105888" y="1057903"/>
                  <a:pt x="2112272" y="1063393"/>
                  <a:pt x="2110460" y="1071479"/>
                </a:cubicBezTo>
                <a:cubicBezTo>
                  <a:pt x="2098401" y="1069763"/>
                  <a:pt x="2103489" y="1045064"/>
                  <a:pt x="2103835" y="1037131"/>
                </a:cubicBezTo>
                <a:close/>
                <a:moveTo>
                  <a:pt x="1947530" y="1027040"/>
                </a:moveTo>
                <a:cubicBezTo>
                  <a:pt x="1958341" y="1036826"/>
                  <a:pt x="1954714" y="1052997"/>
                  <a:pt x="1953858" y="1071018"/>
                </a:cubicBezTo>
                <a:cubicBezTo>
                  <a:pt x="1950756" y="1057292"/>
                  <a:pt x="1946108" y="1045077"/>
                  <a:pt x="1947530" y="1027040"/>
                </a:cubicBezTo>
                <a:close/>
                <a:moveTo>
                  <a:pt x="3717237" y="1026432"/>
                </a:moveTo>
                <a:cubicBezTo>
                  <a:pt x="3709208" y="1047249"/>
                  <a:pt x="3699586" y="1084068"/>
                  <a:pt x="3709034" y="1109964"/>
                </a:cubicBezTo>
                <a:cubicBezTo>
                  <a:pt x="3719074" y="1080037"/>
                  <a:pt x="3720012" y="1048659"/>
                  <a:pt x="3717237" y="1026432"/>
                </a:cubicBezTo>
                <a:close/>
                <a:moveTo>
                  <a:pt x="1716702" y="1022109"/>
                </a:moveTo>
                <a:cubicBezTo>
                  <a:pt x="1716720" y="1026862"/>
                  <a:pt x="1717520" y="1031143"/>
                  <a:pt x="1720308" y="1033560"/>
                </a:cubicBezTo>
                <a:cubicBezTo>
                  <a:pt x="1721852" y="1032046"/>
                  <a:pt x="1722533" y="1029084"/>
                  <a:pt x="1722037" y="1026551"/>
                </a:cubicBezTo>
                <a:cubicBezTo>
                  <a:pt x="1721542" y="1024017"/>
                  <a:pt x="1719868" y="1021912"/>
                  <a:pt x="1716702" y="1022109"/>
                </a:cubicBezTo>
                <a:close/>
                <a:moveTo>
                  <a:pt x="4186434" y="1014133"/>
                </a:moveTo>
                <a:cubicBezTo>
                  <a:pt x="4190276" y="1034066"/>
                  <a:pt x="4183443" y="1057114"/>
                  <a:pt x="4180357" y="1080515"/>
                </a:cubicBezTo>
                <a:cubicBezTo>
                  <a:pt x="4176298" y="1109602"/>
                  <a:pt x="4166812" y="1143134"/>
                  <a:pt x="4157871" y="1171900"/>
                </a:cubicBezTo>
                <a:cubicBezTo>
                  <a:pt x="4138114" y="1235249"/>
                  <a:pt x="4112909" y="1298293"/>
                  <a:pt x="4090159" y="1351877"/>
                </a:cubicBezTo>
                <a:cubicBezTo>
                  <a:pt x="4086712" y="1329895"/>
                  <a:pt x="4105767" y="1302220"/>
                  <a:pt x="4114267" y="1277995"/>
                </a:cubicBezTo>
                <a:cubicBezTo>
                  <a:pt x="4118144" y="1266685"/>
                  <a:pt x="4117016" y="1254716"/>
                  <a:pt x="4125456" y="1248605"/>
                </a:cubicBezTo>
                <a:cubicBezTo>
                  <a:pt x="4131812" y="1204402"/>
                  <a:pt x="4150581" y="1182733"/>
                  <a:pt x="4152240" y="1136618"/>
                </a:cubicBezTo>
                <a:cubicBezTo>
                  <a:pt x="4157044" y="1154488"/>
                  <a:pt x="4162732" y="1114719"/>
                  <a:pt x="4166284" y="1099908"/>
                </a:cubicBezTo>
                <a:lnTo>
                  <a:pt x="4166513" y="1100015"/>
                </a:lnTo>
                <a:cubicBezTo>
                  <a:pt x="4173692" y="1069034"/>
                  <a:pt x="4182339" y="1037901"/>
                  <a:pt x="4186434" y="1014133"/>
                </a:cubicBezTo>
                <a:close/>
                <a:moveTo>
                  <a:pt x="2955386" y="1002737"/>
                </a:moveTo>
                <a:cubicBezTo>
                  <a:pt x="2961518" y="1015365"/>
                  <a:pt x="2938679" y="1037368"/>
                  <a:pt x="2933433" y="1040225"/>
                </a:cubicBezTo>
                <a:cubicBezTo>
                  <a:pt x="2936834" y="1028136"/>
                  <a:pt x="2946768" y="1014627"/>
                  <a:pt x="2955386" y="1002737"/>
                </a:cubicBezTo>
                <a:close/>
                <a:moveTo>
                  <a:pt x="1597274" y="997678"/>
                </a:moveTo>
                <a:cubicBezTo>
                  <a:pt x="1599366" y="1001585"/>
                  <a:pt x="1602837" y="1004181"/>
                  <a:pt x="1605633" y="1007403"/>
                </a:cubicBezTo>
                <a:cubicBezTo>
                  <a:pt x="1608429" y="1010625"/>
                  <a:pt x="1610547" y="1014472"/>
                  <a:pt x="1609933" y="1020885"/>
                </a:cubicBezTo>
                <a:cubicBezTo>
                  <a:pt x="1604284" y="1017414"/>
                  <a:pt x="1605069" y="1004941"/>
                  <a:pt x="1596917" y="1009234"/>
                </a:cubicBezTo>
                <a:cubicBezTo>
                  <a:pt x="1596454" y="1004831"/>
                  <a:pt x="1593300" y="1001407"/>
                  <a:pt x="1597167" y="997908"/>
                </a:cubicBezTo>
                <a:close/>
                <a:moveTo>
                  <a:pt x="1594962" y="997438"/>
                </a:moveTo>
                <a:lnTo>
                  <a:pt x="1595116" y="997510"/>
                </a:lnTo>
                <a:lnTo>
                  <a:pt x="1595238" y="997846"/>
                </a:lnTo>
                <a:close/>
                <a:moveTo>
                  <a:pt x="3066765" y="990483"/>
                </a:moveTo>
                <a:cubicBezTo>
                  <a:pt x="3070636" y="991172"/>
                  <a:pt x="3060080" y="1010811"/>
                  <a:pt x="3054411" y="1018773"/>
                </a:cubicBezTo>
                <a:cubicBezTo>
                  <a:pt x="3051248" y="1023158"/>
                  <a:pt x="3044446" y="1031150"/>
                  <a:pt x="3038967" y="1029712"/>
                </a:cubicBezTo>
                <a:cubicBezTo>
                  <a:pt x="3046881" y="1016935"/>
                  <a:pt x="3055591" y="1004251"/>
                  <a:pt x="3066765" y="990483"/>
                </a:cubicBezTo>
                <a:close/>
                <a:moveTo>
                  <a:pt x="2965395" y="987868"/>
                </a:moveTo>
                <a:cubicBezTo>
                  <a:pt x="2973292" y="990713"/>
                  <a:pt x="2964535" y="1001701"/>
                  <a:pt x="2959242" y="1002862"/>
                </a:cubicBezTo>
                <a:cubicBezTo>
                  <a:pt x="2955014" y="997541"/>
                  <a:pt x="2961864" y="991244"/>
                  <a:pt x="2965395" y="987868"/>
                </a:cubicBezTo>
                <a:close/>
                <a:moveTo>
                  <a:pt x="2517285" y="984323"/>
                </a:moveTo>
                <a:cubicBezTo>
                  <a:pt x="2514553" y="1008167"/>
                  <a:pt x="2490210" y="1008817"/>
                  <a:pt x="2489310" y="1029330"/>
                </a:cubicBezTo>
                <a:cubicBezTo>
                  <a:pt x="2487490" y="1029038"/>
                  <a:pt x="2487885" y="1026991"/>
                  <a:pt x="2487501" y="1025417"/>
                </a:cubicBezTo>
                <a:cubicBezTo>
                  <a:pt x="2465976" y="1045800"/>
                  <a:pt x="2453670" y="1075786"/>
                  <a:pt x="2437752" y="1102132"/>
                </a:cubicBezTo>
                <a:cubicBezTo>
                  <a:pt x="2435777" y="1100375"/>
                  <a:pt x="2438084" y="1097822"/>
                  <a:pt x="2434133" y="1094306"/>
                </a:cubicBezTo>
                <a:cubicBezTo>
                  <a:pt x="2458624" y="1054374"/>
                  <a:pt x="2481354" y="1012224"/>
                  <a:pt x="2517285" y="984323"/>
                </a:cubicBezTo>
                <a:close/>
                <a:moveTo>
                  <a:pt x="3691571" y="967576"/>
                </a:moveTo>
                <a:cubicBezTo>
                  <a:pt x="3694844" y="983336"/>
                  <a:pt x="3697297" y="1022436"/>
                  <a:pt x="3699461" y="1047170"/>
                </a:cubicBezTo>
                <a:cubicBezTo>
                  <a:pt x="3712464" y="1035021"/>
                  <a:pt x="3715315" y="999459"/>
                  <a:pt x="3705584" y="980085"/>
                </a:cubicBezTo>
                <a:cubicBezTo>
                  <a:pt x="3702341" y="973628"/>
                  <a:pt x="3697700" y="968969"/>
                  <a:pt x="3691571" y="967576"/>
                </a:cubicBezTo>
                <a:close/>
                <a:moveTo>
                  <a:pt x="737676" y="967198"/>
                </a:moveTo>
                <a:cubicBezTo>
                  <a:pt x="778967" y="1029711"/>
                  <a:pt x="835608" y="1077893"/>
                  <a:pt x="877639" y="1146612"/>
                </a:cubicBezTo>
                <a:cubicBezTo>
                  <a:pt x="881510" y="1147302"/>
                  <a:pt x="883636" y="1146339"/>
                  <a:pt x="883541" y="1142946"/>
                </a:cubicBezTo>
                <a:cubicBezTo>
                  <a:pt x="889776" y="1167343"/>
                  <a:pt x="897618" y="1160115"/>
                  <a:pt x="907351" y="1180004"/>
                </a:cubicBezTo>
                <a:cubicBezTo>
                  <a:pt x="897545" y="1181851"/>
                  <a:pt x="888077" y="1167388"/>
                  <a:pt x="885053" y="1156489"/>
                </a:cubicBezTo>
                <a:lnTo>
                  <a:pt x="885160" y="1156260"/>
                </a:lnTo>
                <a:cubicBezTo>
                  <a:pt x="833425" y="1101156"/>
                  <a:pt x="790575" y="1039589"/>
                  <a:pt x="737308" y="982376"/>
                </a:cubicBezTo>
                <a:cubicBezTo>
                  <a:pt x="741833" y="978067"/>
                  <a:pt x="737162" y="973098"/>
                  <a:pt x="737676" y="967198"/>
                </a:cubicBezTo>
                <a:close/>
                <a:moveTo>
                  <a:pt x="2109294" y="964879"/>
                </a:moveTo>
                <a:lnTo>
                  <a:pt x="2109524" y="964987"/>
                </a:lnTo>
                <a:lnTo>
                  <a:pt x="2109301" y="964980"/>
                </a:lnTo>
                <a:close/>
                <a:moveTo>
                  <a:pt x="2103739" y="964801"/>
                </a:moveTo>
                <a:lnTo>
                  <a:pt x="2109301" y="964980"/>
                </a:lnTo>
                <a:lnTo>
                  <a:pt x="2111414" y="994126"/>
                </a:lnTo>
                <a:cubicBezTo>
                  <a:pt x="2112014" y="1004453"/>
                  <a:pt x="2111955" y="1015520"/>
                  <a:pt x="2109579" y="1027808"/>
                </a:cubicBezTo>
                <a:cubicBezTo>
                  <a:pt x="2096414" y="1018878"/>
                  <a:pt x="2106621" y="986797"/>
                  <a:pt x="2103739" y="964801"/>
                </a:cubicBezTo>
                <a:close/>
                <a:moveTo>
                  <a:pt x="2886114" y="960667"/>
                </a:moveTo>
                <a:cubicBezTo>
                  <a:pt x="2889403" y="960805"/>
                  <a:pt x="2892694" y="960945"/>
                  <a:pt x="2895753" y="960976"/>
                </a:cubicBezTo>
                <a:cubicBezTo>
                  <a:pt x="2884910" y="982434"/>
                  <a:pt x="2875687" y="1005204"/>
                  <a:pt x="2867172" y="1028864"/>
                </a:cubicBezTo>
                <a:cubicBezTo>
                  <a:pt x="2881471" y="1021577"/>
                  <a:pt x="2878970" y="996967"/>
                  <a:pt x="2894909" y="991562"/>
                </a:cubicBezTo>
                <a:cubicBezTo>
                  <a:pt x="2879974" y="1008599"/>
                  <a:pt x="2874210" y="1045543"/>
                  <a:pt x="2856866" y="1053363"/>
                </a:cubicBezTo>
                <a:cubicBezTo>
                  <a:pt x="2861398" y="1057431"/>
                  <a:pt x="2855518" y="1070039"/>
                  <a:pt x="2850833" y="1064504"/>
                </a:cubicBezTo>
                <a:cubicBezTo>
                  <a:pt x="2854089" y="1079698"/>
                  <a:pt x="2841357" y="1078228"/>
                  <a:pt x="2844262" y="1092978"/>
                </a:cubicBezTo>
                <a:cubicBezTo>
                  <a:pt x="2826831" y="1105782"/>
                  <a:pt x="2826216" y="1136474"/>
                  <a:pt x="2808327" y="1149064"/>
                </a:cubicBezTo>
                <a:cubicBezTo>
                  <a:pt x="2818566" y="1118115"/>
                  <a:pt x="2836542" y="1100542"/>
                  <a:pt x="2843060" y="1066183"/>
                </a:cubicBezTo>
                <a:cubicBezTo>
                  <a:pt x="2844562" y="1067162"/>
                  <a:pt x="2846062" y="1068141"/>
                  <a:pt x="2848785" y="1068294"/>
                </a:cubicBezTo>
                <a:cubicBezTo>
                  <a:pt x="2850544" y="1033948"/>
                  <a:pt x="2876998" y="999397"/>
                  <a:pt x="2886114" y="960667"/>
                </a:cubicBezTo>
                <a:close/>
                <a:moveTo>
                  <a:pt x="3059801" y="956256"/>
                </a:moveTo>
                <a:cubicBezTo>
                  <a:pt x="3064734" y="962463"/>
                  <a:pt x="3064024" y="973576"/>
                  <a:pt x="3053589" y="973175"/>
                </a:cubicBezTo>
                <a:cubicBezTo>
                  <a:pt x="3052082" y="963821"/>
                  <a:pt x="3059088" y="963180"/>
                  <a:pt x="3059801" y="956256"/>
                </a:cubicBezTo>
                <a:close/>
                <a:moveTo>
                  <a:pt x="1556604" y="945223"/>
                </a:moveTo>
                <a:cubicBezTo>
                  <a:pt x="1564360" y="953165"/>
                  <a:pt x="1571281" y="962603"/>
                  <a:pt x="1577631" y="971913"/>
                </a:cubicBezTo>
                <a:lnTo>
                  <a:pt x="1594962" y="997438"/>
                </a:lnTo>
                <a:lnTo>
                  <a:pt x="1591213" y="995690"/>
                </a:lnTo>
                <a:cubicBezTo>
                  <a:pt x="1590693" y="997401"/>
                  <a:pt x="1592055" y="997478"/>
                  <a:pt x="1593080" y="997677"/>
                </a:cubicBezTo>
                <a:cubicBezTo>
                  <a:pt x="1589518" y="999923"/>
                  <a:pt x="1581981" y="989710"/>
                  <a:pt x="1582112" y="982236"/>
                </a:cubicBezTo>
                <a:cubicBezTo>
                  <a:pt x="1576906" y="978413"/>
                  <a:pt x="1560232" y="965614"/>
                  <a:pt x="1556604" y="945223"/>
                </a:cubicBezTo>
                <a:close/>
                <a:moveTo>
                  <a:pt x="751739" y="935241"/>
                </a:moveTo>
                <a:cubicBezTo>
                  <a:pt x="757042" y="936457"/>
                  <a:pt x="760109" y="939772"/>
                  <a:pt x="762141" y="944033"/>
                </a:cubicBezTo>
                <a:cubicBezTo>
                  <a:pt x="764171" y="948294"/>
                  <a:pt x="765166" y="953503"/>
                  <a:pt x="766326" y="958510"/>
                </a:cubicBezTo>
                <a:cubicBezTo>
                  <a:pt x="758045" y="954090"/>
                  <a:pt x="755052" y="944321"/>
                  <a:pt x="751739" y="935241"/>
                </a:cubicBezTo>
                <a:close/>
                <a:moveTo>
                  <a:pt x="2058713" y="934874"/>
                </a:moveTo>
                <a:cubicBezTo>
                  <a:pt x="2060328" y="935906"/>
                  <a:pt x="2061970" y="936881"/>
                  <a:pt x="2063073" y="938338"/>
                </a:cubicBezTo>
                <a:cubicBezTo>
                  <a:pt x="2064176" y="939793"/>
                  <a:pt x="2064741" y="941732"/>
                  <a:pt x="2064199" y="944689"/>
                </a:cubicBezTo>
                <a:cubicBezTo>
                  <a:pt x="2062454" y="943037"/>
                  <a:pt x="2059943" y="942425"/>
                  <a:pt x="2056549" y="942516"/>
                </a:cubicBezTo>
                <a:cubicBezTo>
                  <a:pt x="2055978" y="938343"/>
                  <a:pt x="2058104" y="937381"/>
                  <a:pt x="2058713" y="934874"/>
                </a:cubicBezTo>
                <a:close/>
                <a:moveTo>
                  <a:pt x="2062576" y="932883"/>
                </a:moveTo>
                <a:lnTo>
                  <a:pt x="2063087" y="933286"/>
                </a:lnTo>
                <a:lnTo>
                  <a:pt x="2062628" y="933071"/>
                </a:lnTo>
                <a:close/>
                <a:moveTo>
                  <a:pt x="2570177" y="930841"/>
                </a:moveTo>
                <a:cubicBezTo>
                  <a:pt x="2572548" y="930551"/>
                  <a:pt x="2573696" y="931086"/>
                  <a:pt x="2574080" y="932662"/>
                </a:cubicBezTo>
                <a:cubicBezTo>
                  <a:pt x="2562661" y="978131"/>
                  <a:pt x="2548791" y="1021062"/>
                  <a:pt x="2530480" y="1059132"/>
                </a:cubicBezTo>
                <a:lnTo>
                  <a:pt x="2530143" y="1059254"/>
                </a:lnTo>
                <a:cubicBezTo>
                  <a:pt x="2527551" y="1035441"/>
                  <a:pt x="2545498" y="1016737"/>
                  <a:pt x="2551124" y="995078"/>
                </a:cubicBezTo>
                <a:cubicBezTo>
                  <a:pt x="2549233" y="967961"/>
                  <a:pt x="2567032" y="956167"/>
                  <a:pt x="2570177" y="930841"/>
                </a:cubicBezTo>
                <a:close/>
                <a:moveTo>
                  <a:pt x="1545802" y="927626"/>
                </a:moveTo>
                <a:cubicBezTo>
                  <a:pt x="1548312" y="928238"/>
                  <a:pt x="1547610" y="931539"/>
                  <a:pt x="1545682" y="931477"/>
                </a:cubicBezTo>
                <a:cubicBezTo>
                  <a:pt x="1549079" y="931387"/>
                  <a:pt x="1551640" y="937882"/>
                  <a:pt x="1554735" y="943234"/>
                </a:cubicBezTo>
                <a:cubicBezTo>
                  <a:pt x="1548347" y="949744"/>
                  <a:pt x="1550029" y="932946"/>
                  <a:pt x="1543696" y="933341"/>
                </a:cubicBezTo>
                <a:cubicBezTo>
                  <a:pt x="1544673" y="931844"/>
                  <a:pt x="1545987" y="930224"/>
                  <a:pt x="1545802" y="927626"/>
                </a:cubicBezTo>
                <a:close/>
                <a:moveTo>
                  <a:pt x="762166" y="906890"/>
                </a:moveTo>
                <a:cubicBezTo>
                  <a:pt x="766859" y="910613"/>
                  <a:pt x="771658" y="914107"/>
                  <a:pt x="775161" y="918810"/>
                </a:cubicBezTo>
                <a:cubicBezTo>
                  <a:pt x="778663" y="923514"/>
                  <a:pt x="780868" y="929426"/>
                  <a:pt x="780370" y="937985"/>
                </a:cubicBezTo>
                <a:cubicBezTo>
                  <a:pt x="770433" y="931119"/>
                  <a:pt x="766246" y="919119"/>
                  <a:pt x="762166" y="906890"/>
                </a:cubicBezTo>
                <a:close/>
                <a:moveTo>
                  <a:pt x="3021528" y="896267"/>
                </a:moveTo>
                <a:cubicBezTo>
                  <a:pt x="3013127" y="895698"/>
                  <a:pt x="3008043" y="908398"/>
                  <a:pt x="3015314" y="913186"/>
                </a:cubicBezTo>
                <a:cubicBezTo>
                  <a:pt x="3016379" y="906704"/>
                  <a:pt x="3020815" y="903191"/>
                  <a:pt x="3021528" y="896267"/>
                </a:cubicBezTo>
                <a:close/>
                <a:moveTo>
                  <a:pt x="4023452" y="894874"/>
                </a:moveTo>
                <a:cubicBezTo>
                  <a:pt x="4025716" y="894814"/>
                  <a:pt x="4026988" y="895686"/>
                  <a:pt x="4027142" y="897154"/>
                </a:cubicBezTo>
                <a:cubicBezTo>
                  <a:pt x="4008661" y="1002125"/>
                  <a:pt x="3998872" y="1110036"/>
                  <a:pt x="3978322" y="1209857"/>
                </a:cubicBezTo>
                <a:cubicBezTo>
                  <a:pt x="3958059" y="1307860"/>
                  <a:pt x="3915099" y="1396394"/>
                  <a:pt x="3890885" y="1490880"/>
                </a:cubicBezTo>
                <a:cubicBezTo>
                  <a:pt x="3878932" y="1537495"/>
                  <a:pt x="3861514" y="1583239"/>
                  <a:pt x="3849331" y="1629748"/>
                </a:cubicBezTo>
                <a:cubicBezTo>
                  <a:pt x="3844742" y="1647982"/>
                  <a:pt x="3847021" y="1664674"/>
                  <a:pt x="3833846" y="1679742"/>
                </a:cubicBezTo>
                <a:cubicBezTo>
                  <a:pt x="3867046" y="1489252"/>
                  <a:pt x="3956164" y="1308930"/>
                  <a:pt x="3987329" y="1118608"/>
                </a:cubicBezTo>
                <a:lnTo>
                  <a:pt x="3986993" y="1118730"/>
                </a:lnTo>
                <a:cubicBezTo>
                  <a:pt x="3994094" y="1052547"/>
                  <a:pt x="4007123" y="959266"/>
                  <a:pt x="4023452" y="894874"/>
                </a:cubicBezTo>
                <a:close/>
                <a:moveTo>
                  <a:pt x="4243257" y="890479"/>
                </a:moveTo>
                <a:cubicBezTo>
                  <a:pt x="4244441" y="896334"/>
                  <a:pt x="4244131" y="909586"/>
                  <a:pt x="4241676" y="919047"/>
                </a:cubicBezTo>
                <a:cubicBezTo>
                  <a:pt x="4237234" y="914185"/>
                  <a:pt x="4235656" y="894192"/>
                  <a:pt x="4243257" y="890479"/>
                </a:cubicBezTo>
                <a:close/>
                <a:moveTo>
                  <a:pt x="3105736" y="888925"/>
                </a:moveTo>
                <a:cubicBezTo>
                  <a:pt x="3112699" y="890776"/>
                  <a:pt x="3109500" y="906030"/>
                  <a:pt x="3099643" y="901992"/>
                </a:cubicBezTo>
                <a:cubicBezTo>
                  <a:pt x="3100862" y="896978"/>
                  <a:pt x="3104639" y="894274"/>
                  <a:pt x="3105736" y="888925"/>
                </a:cubicBezTo>
                <a:close/>
                <a:moveTo>
                  <a:pt x="1516160" y="888686"/>
                </a:moveTo>
                <a:cubicBezTo>
                  <a:pt x="1524541" y="900687"/>
                  <a:pt x="1541566" y="913927"/>
                  <a:pt x="1539958" y="929365"/>
                </a:cubicBezTo>
                <a:cubicBezTo>
                  <a:pt x="1532571" y="916433"/>
                  <a:pt x="1515990" y="902840"/>
                  <a:pt x="1516160" y="888686"/>
                </a:cubicBezTo>
                <a:close/>
                <a:moveTo>
                  <a:pt x="1510646" y="883056"/>
                </a:moveTo>
                <a:lnTo>
                  <a:pt x="1514296" y="890886"/>
                </a:lnTo>
                <a:cubicBezTo>
                  <a:pt x="1511091" y="891762"/>
                  <a:pt x="1510398" y="890253"/>
                  <a:pt x="1510407" y="888060"/>
                </a:cubicBezTo>
                <a:close/>
                <a:moveTo>
                  <a:pt x="2478344" y="880204"/>
                </a:moveTo>
                <a:cubicBezTo>
                  <a:pt x="2485053" y="889194"/>
                  <a:pt x="2465058" y="891312"/>
                  <a:pt x="2472013" y="900975"/>
                </a:cubicBezTo>
                <a:cubicBezTo>
                  <a:pt x="2460869" y="895499"/>
                  <a:pt x="2465238" y="922097"/>
                  <a:pt x="2452416" y="921419"/>
                </a:cubicBezTo>
                <a:cubicBezTo>
                  <a:pt x="2454921" y="934031"/>
                  <a:pt x="2441952" y="940264"/>
                  <a:pt x="2444037" y="945980"/>
                </a:cubicBezTo>
                <a:cubicBezTo>
                  <a:pt x="2443113" y="947363"/>
                  <a:pt x="2442344" y="947214"/>
                  <a:pt x="2441219" y="947004"/>
                </a:cubicBezTo>
                <a:lnTo>
                  <a:pt x="2436555" y="947622"/>
                </a:lnTo>
                <a:lnTo>
                  <a:pt x="2436602" y="947538"/>
                </a:lnTo>
                <a:lnTo>
                  <a:pt x="2436267" y="947659"/>
                </a:lnTo>
                <a:lnTo>
                  <a:pt x="2436555" y="947622"/>
                </a:lnTo>
                <a:lnTo>
                  <a:pt x="2406021" y="1001132"/>
                </a:lnTo>
                <a:cubicBezTo>
                  <a:pt x="2394890" y="1019908"/>
                  <a:pt x="2382949" y="1038621"/>
                  <a:pt x="2370584" y="1054346"/>
                </a:cubicBezTo>
                <a:cubicBezTo>
                  <a:pt x="2380947" y="1023733"/>
                  <a:pt x="2398889" y="1000841"/>
                  <a:pt x="2416479" y="977506"/>
                </a:cubicBezTo>
                <a:cubicBezTo>
                  <a:pt x="2433630" y="942523"/>
                  <a:pt x="2456402" y="914069"/>
                  <a:pt x="2478344" y="880204"/>
                </a:cubicBezTo>
                <a:close/>
                <a:moveTo>
                  <a:pt x="1509199" y="879952"/>
                </a:moveTo>
                <a:lnTo>
                  <a:pt x="1510737" y="881133"/>
                </a:lnTo>
                <a:lnTo>
                  <a:pt x="1510646" y="883056"/>
                </a:lnTo>
                <a:close/>
                <a:moveTo>
                  <a:pt x="815966" y="877834"/>
                </a:moveTo>
                <a:cubicBezTo>
                  <a:pt x="824494" y="882927"/>
                  <a:pt x="829703" y="890938"/>
                  <a:pt x="832481" y="901164"/>
                </a:cubicBezTo>
                <a:cubicBezTo>
                  <a:pt x="834975" y="901211"/>
                  <a:pt x="837470" y="901257"/>
                  <a:pt x="840193" y="901412"/>
                </a:cubicBezTo>
                <a:cubicBezTo>
                  <a:pt x="852868" y="925184"/>
                  <a:pt x="871399" y="943593"/>
                  <a:pt x="884302" y="967471"/>
                </a:cubicBezTo>
                <a:cubicBezTo>
                  <a:pt x="884596" y="969841"/>
                  <a:pt x="887746" y="969077"/>
                  <a:pt x="890027" y="969584"/>
                </a:cubicBezTo>
                <a:cubicBezTo>
                  <a:pt x="896391" y="986506"/>
                  <a:pt x="906395" y="999822"/>
                  <a:pt x="921366" y="1008478"/>
                </a:cubicBezTo>
                <a:cubicBezTo>
                  <a:pt x="937377" y="1050273"/>
                  <a:pt x="976902" y="1069820"/>
                  <a:pt x="994900" y="1109749"/>
                </a:cubicBezTo>
                <a:cubicBezTo>
                  <a:pt x="998756" y="1109873"/>
                  <a:pt x="1002612" y="1109997"/>
                  <a:pt x="1006238" y="1110013"/>
                </a:cubicBezTo>
                <a:cubicBezTo>
                  <a:pt x="1006451" y="1125741"/>
                  <a:pt x="1028969" y="1120612"/>
                  <a:pt x="1026430" y="1139244"/>
                </a:cubicBezTo>
                <a:cubicBezTo>
                  <a:pt x="1028967" y="1136799"/>
                  <a:pt x="1030465" y="1133590"/>
                  <a:pt x="1034201" y="1137566"/>
                </a:cubicBezTo>
                <a:cubicBezTo>
                  <a:pt x="1036442" y="1128563"/>
                  <a:pt x="1032064" y="1125964"/>
                  <a:pt x="1028786" y="1122202"/>
                </a:cubicBezTo>
                <a:cubicBezTo>
                  <a:pt x="1026783" y="1123501"/>
                  <a:pt x="1026754" y="1126557"/>
                  <a:pt x="1022883" y="1125869"/>
                </a:cubicBezTo>
                <a:cubicBezTo>
                  <a:pt x="1029072" y="1116195"/>
                  <a:pt x="1016000" y="1110658"/>
                  <a:pt x="1016068" y="1100921"/>
                </a:cubicBezTo>
                <a:cubicBezTo>
                  <a:pt x="1039328" y="1122373"/>
                  <a:pt x="1049335" y="1156065"/>
                  <a:pt x="1079108" y="1171344"/>
                </a:cubicBezTo>
                <a:cubicBezTo>
                  <a:pt x="1079065" y="1173835"/>
                  <a:pt x="1079021" y="1176327"/>
                  <a:pt x="1078871" y="1179048"/>
                </a:cubicBezTo>
                <a:cubicBezTo>
                  <a:pt x="1092552" y="1182078"/>
                  <a:pt x="1102332" y="1203664"/>
                  <a:pt x="1120041" y="1208851"/>
                </a:cubicBezTo>
                <a:cubicBezTo>
                  <a:pt x="1132826" y="1236582"/>
                  <a:pt x="1162026" y="1243500"/>
                  <a:pt x="1171763" y="1267577"/>
                </a:cubicBezTo>
                <a:cubicBezTo>
                  <a:pt x="1174075" y="1269213"/>
                  <a:pt x="1176937" y="1270269"/>
                  <a:pt x="1181343" y="1269812"/>
                </a:cubicBezTo>
                <a:cubicBezTo>
                  <a:pt x="1206266" y="1302087"/>
                  <a:pt x="1245067" y="1336367"/>
                  <a:pt x="1281757" y="1367988"/>
                </a:cubicBezTo>
                <a:cubicBezTo>
                  <a:pt x="1281712" y="1370480"/>
                  <a:pt x="1281669" y="1372971"/>
                  <a:pt x="1281518" y="1375692"/>
                </a:cubicBezTo>
                <a:cubicBezTo>
                  <a:pt x="1303636" y="1384610"/>
                  <a:pt x="1320431" y="1413932"/>
                  <a:pt x="1337216" y="1430690"/>
                </a:cubicBezTo>
                <a:cubicBezTo>
                  <a:pt x="1340247" y="1433779"/>
                  <a:pt x="1345573" y="1433749"/>
                  <a:pt x="1348604" y="1436838"/>
                </a:cubicBezTo>
                <a:cubicBezTo>
                  <a:pt x="1355603" y="1444008"/>
                  <a:pt x="1358231" y="1456956"/>
                  <a:pt x="1370963" y="1458428"/>
                </a:cubicBezTo>
                <a:cubicBezTo>
                  <a:pt x="1382597" y="1481435"/>
                  <a:pt x="1406154" y="1493258"/>
                  <a:pt x="1420876" y="1513240"/>
                </a:cubicBezTo>
                <a:cubicBezTo>
                  <a:pt x="1424289" y="1513715"/>
                  <a:pt x="1425005" y="1510979"/>
                  <a:pt x="1428647" y="1511562"/>
                </a:cubicBezTo>
                <a:cubicBezTo>
                  <a:pt x="1428971" y="1515061"/>
                  <a:pt x="1426830" y="1515459"/>
                  <a:pt x="1426660" y="1513426"/>
                </a:cubicBezTo>
                <a:cubicBezTo>
                  <a:pt x="1421795" y="1513669"/>
                  <a:pt x="1425931" y="1519784"/>
                  <a:pt x="1426423" y="1521129"/>
                </a:cubicBezTo>
                <a:cubicBezTo>
                  <a:pt x="1430812" y="1520106"/>
                  <a:pt x="1424185" y="1518132"/>
                  <a:pt x="1428528" y="1515413"/>
                </a:cubicBezTo>
                <a:cubicBezTo>
                  <a:pt x="1436529" y="1513841"/>
                  <a:pt x="1439241" y="1517617"/>
                  <a:pt x="1441615" y="1521516"/>
                </a:cubicBezTo>
                <a:cubicBezTo>
                  <a:pt x="1439584" y="1525872"/>
                  <a:pt x="1436164" y="1517020"/>
                  <a:pt x="1430108" y="1519219"/>
                </a:cubicBezTo>
                <a:cubicBezTo>
                  <a:pt x="1428020" y="1545877"/>
                  <a:pt x="1455736" y="1536194"/>
                  <a:pt x="1461519" y="1552566"/>
                </a:cubicBezTo>
                <a:cubicBezTo>
                  <a:pt x="1457081" y="1551892"/>
                  <a:pt x="1458163" y="1545977"/>
                  <a:pt x="1452287" y="1546587"/>
                </a:cubicBezTo>
                <a:cubicBezTo>
                  <a:pt x="1448661" y="1546570"/>
                  <a:pt x="1453732" y="1553680"/>
                  <a:pt x="1453917" y="1556278"/>
                </a:cubicBezTo>
                <a:cubicBezTo>
                  <a:pt x="1457437" y="1556523"/>
                  <a:pt x="1458047" y="1554017"/>
                  <a:pt x="1461689" y="1554599"/>
                </a:cubicBezTo>
                <a:cubicBezTo>
                  <a:pt x="1466930" y="1563741"/>
                  <a:pt x="1473256" y="1571157"/>
                  <a:pt x="1479689" y="1578342"/>
                </a:cubicBezTo>
                <a:cubicBezTo>
                  <a:pt x="1472673" y="1586793"/>
                  <a:pt x="1460152" y="1564488"/>
                  <a:pt x="1450062" y="1556155"/>
                </a:cubicBezTo>
                <a:cubicBezTo>
                  <a:pt x="1446879" y="1555786"/>
                  <a:pt x="1445988" y="1568489"/>
                  <a:pt x="1451693" y="1565846"/>
                </a:cubicBezTo>
                <a:cubicBezTo>
                  <a:pt x="1444769" y="1573502"/>
                  <a:pt x="1445581" y="1557972"/>
                  <a:pt x="1446325" y="1552179"/>
                </a:cubicBezTo>
                <a:cubicBezTo>
                  <a:pt x="1430772" y="1542974"/>
                  <a:pt x="1421739" y="1519782"/>
                  <a:pt x="1414985" y="1513284"/>
                </a:cubicBezTo>
                <a:cubicBezTo>
                  <a:pt x="1417542" y="1515593"/>
                  <a:pt x="1406280" y="1513969"/>
                  <a:pt x="1407682" y="1507367"/>
                </a:cubicBezTo>
                <a:cubicBezTo>
                  <a:pt x="1383902" y="1503813"/>
                  <a:pt x="1375866" y="1483879"/>
                  <a:pt x="1354885" y="1479119"/>
                </a:cubicBezTo>
                <a:cubicBezTo>
                  <a:pt x="1360811" y="1484394"/>
                  <a:pt x="1371819" y="1493155"/>
                  <a:pt x="1375137" y="1506425"/>
                </a:cubicBezTo>
                <a:cubicBezTo>
                  <a:pt x="1365320" y="1495707"/>
                  <a:pt x="1355289" y="1485447"/>
                  <a:pt x="1341619" y="1478794"/>
                </a:cubicBezTo>
                <a:cubicBezTo>
                  <a:pt x="1341753" y="1475508"/>
                  <a:pt x="1341782" y="1472450"/>
                  <a:pt x="1341916" y="1469164"/>
                </a:cubicBezTo>
                <a:cubicBezTo>
                  <a:pt x="1336604" y="1465571"/>
                  <a:pt x="1327424" y="1465476"/>
                  <a:pt x="1328960" y="1455588"/>
                </a:cubicBezTo>
                <a:cubicBezTo>
                  <a:pt x="1294733" y="1439069"/>
                  <a:pt x="1265080" y="1403751"/>
                  <a:pt x="1231664" y="1387890"/>
                </a:cubicBezTo>
                <a:cubicBezTo>
                  <a:pt x="1220710" y="1373014"/>
                  <a:pt x="1202003" y="1360383"/>
                  <a:pt x="1192541" y="1354296"/>
                </a:cubicBezTo>
                <a:cubicBezTo>
                  <a:pt x="1179578" y="1332343"/>
                  <a:pt x="1153549" y="1329415"/>
                  <a:pt x="1144317" y="1307249"/>
                </a:cubicBezTo>
                <a:cubicBezTo>
                  <a:pt x="1139896" y="1307140"/>
                  <a:pt x="1138669" y="1303778"/>
                  <a:pt x="1132811" y="1304953"/>
                </a:cubicBezTo>
                <a:cubicBezTo>
                  <a:pt x="1103817" y="1273013"/>
                  <a:pt x="1067264" y="1238106"/>
                  <a:pt x="1038001" y="1212739"/>
                </a:cubicBezTo>
                <a:cubicBezTo>
                  <a:pt x="1035919" y="1211210"/>
                  <a:pt x="1037951" y="1206854"/>
                  <a:pt x="1034444" y="1202986"/>
                </a:cubicBezTo>
                <a:cubicBezTo>
                  <a:pt x="1027978" y="1210855"/>
                  <a:pt x="1031317" y="1196504"/>
                  <a:pt x="1021416" y="1194958"/>
                </a:cubicBezTo>
                <a:cubicBezTo>
                  <a:pt x="1018731" y="1204311"/>
                  <a:pt x="1025984" y="1204344"/>
                  <a:pt x="1030698" y="1206821"/>
                </a:cubicBezTo>
                <a:cubicBezTo>
                  <a:pt x="1055399" y="1247366"/>
                  <a:pt x="1095540" y="1272781"/>
                  <a:pt x="1121234" y="1312394"/>
                </a:cubicBezTo>
                <a:cubicBezTo>
                  <a:pt x="1155555" y="1332305"/>
                  <a:pt x="1164521" y="1365232"/>
                  <a:pt x="1199467" y="1383202"/>
                </a:cubicBezTo>
                <a:cubicBezTo>
                  <a:pt x="1199425" y="1385694"/>
                  <a:pt x="1199381" y="1388186"/>
                  <a:pt x="1199230" y="1390906"/>
                </a:cubicBezTo>
                <a:cubicBezTo>
                  <a:pt x="1203852" y="1392085"/>
                  <a:pt x="1210460" y="1393352"/>
                  <a:pt x="1215432" y="1395426"/>
                </a:cubicBezTo>
                <a:lnTo>
                  <a:pt x="1221493" y="1404305"/>
                </a:lnTo>
                <a:lnTo>
                  <a:pt x="1221581" y="1404120"/>
                </a:lnTo>
                <a:lnTo>
                  <a:pt x="1221702" y="1404456"/>
                </a:lnTo>
                <a:lnTo>
                  <a:pt x="1221546" y="1404383"/>
                </a:lnTo>
                <a:lnTo>
                  <a:pt x="1221826" y="1404793"/>
                </a:lnTo>
                <a:cubicBezTo>
                  <a:pt x="1219301" y="1403615"/>
                  <a:pt x="1216545" y="1402330"/>
                  <a:pt x="1212428" y="1400969"/>
                </a:cubicBezTo>
                <a:cubicBezTo>
                  <a:pt x="1236235" y="1433839"/>
                  <a:pt x="1268058" y="1449515"/>
                  <a:pt x="1290365" y="1481408"/>
                </a:cubicBezTo>
                <a:cubicBezTo>
                  <a:pt x="1298643" y="1481639"/>
                  <a:pt x="1294635" y="1484237"/>
                  <a:pt x="1303512" y="1485584"/>
                </a:cubicBezTo>
                <a:cubicBezTo>
                  <a:pt x="1313648" y="1511801"/>
                  <a:pt x="1345097" y="1518093"/>
                  <a:pt x="1357222" y="1542447"/>
                </a:cubicBezTo>
                <a:cubicBezTo>
                  <a:pt x="1376547" y="1544759"/>
                  <a:pt x="1376215" y="1565258"/>
                  <a:pt x="1388693" y="1573867"/>
                </a:cubicBezTo>
                <a:cubicBezTo>
                  <a:pt x="1390201" y="1567035"/>
                  <a:pt x="1384860" y="1566499"/>
                  <a:pt x="1385253" y="1560262"/>
                </a:cubicBezTo>
                <a:cubicBezTo>
                  <a:pt x="1392925" y="1567188"/>
                  <a:pt x="1394527" y="1579937"/>
                  <a:pt x="1401648" y="1587444"/>
                </a:cubicBezTo>
                <a:cubicBezTo>
                  <a:pt x="1404356" y="1587032"/>
                  <a:pt x="1403327" y="1582645"/>
                  <a:pt x="1403814" y="1579802"/>
                </a:cubicBezTo>
                <a:cubicBezTo>
                  <a:pt x="1406661" y="1580292"/>
                  <a:pt x="1408327" y="1595303"/>
                  <a:pt x="1407122" y="1600881"/>
                </a:cubicBezTo>
                <a:cubicBezTo>
                  <a:pt x="1337519" y="1530747"/>
                  <a:pt x="1260283" y="1463194"/>
                  <a:pt x="1189650" y="1388672"/>
                </a:cubicBezTo>
                <a:cubicBezTo>
                  <a:pt x="1164077" y="1365583"/>
                  <a:pt x="1126687" y="1353451"/>
                  <a:pt x="1109417" y="1323349"/>
                </a:cubicBezTo>
                <a:cubicBezTo>
                  <a:pt x="1105335" y="1327307"/>
                  <a:pt x="1103174" y="1322950"/>
                  <a:pt x="1099837" y="1321115"/>
                </a:cubicBezTo>
                <a:cubicBezTo>
                  <a:pt x="1118889" y="1358187"/>
                  <a:pt x="1144896" y="1388735"/>
                  <a:pt x="1175536" y="1414744"/>
                </a:cubicBezTo>
                <a:cubicBezTo>
                  <a:pt x="1176719" y="1420598"/>
                  <a:pt x="1170200" y="1418396"/>
                  <a:pt x="1171382" y="1424250"/>
                </a:cubicBezTo>
                <a:cubicBezTo>
                  <a:pt x="1176525" y="1425811"/>
                  <a:pt x="1175127" y="1420414"/>
                  <a:pt x="1177345" y="1418658"/>
                </a:cubicBezTo>
                <a:cubicBezTo>
                  <a:pt x="1183943" y="1423688"/>
                  <a:pt x="1188663" y="1430354"/>
                  <a:pt x="1196026" y="1434346"/>
                </a:cubicBezTo>
                <a:cubicBezTo>
                  <a:pt x="1191183" y="1443531"/>
                  <a:pt x="1183655" y="1425508"/>
                  <a:pt x="1177273" y="1424207"/>
                </a:cubicBezTo>
                <a:cubicBezTo>
                  <a:pt x="1174067" y="1431084"/>
                  <a:pt x="1177253" y="1435639"/>
                  <a:pt x="1171061" y="1441126"/>
                </a:cubicBezTo>
                <a:cubicBezTo>
                  <a:pt x="1164875" y="1402238"/>
                  <a:pt x="1129045" y="1389158"/>
                  <a:pt x="1108726" y="1355402"/>
                </a:cubicBezTo>
                <a:cubicBezTo>
                  <a:pt x="1105206" y="1355156"/>
                  <a:pt x="1104597" y="1357663"/>
                  <a:pt x="1100955" y="1357081"/>
                </a:cubicBezTo>
                <a:cubicBezTo>
                  <a:pt x="1094899" y="1343093"/>
                  <a:pt x="1079012" y="1338197"/>
                  <a:pt x="1073400" y="1323858"/>
                </a:cubicBezTo>
                <a:cubicBezTo>
                  <a:pt x="1067663" y="1325369"/>
                  <a:pt x="1071214" y="1326746"/>
                  <a:pt x="1071234" y="1331500"/>
                </a:cubicBezTo>
                <a:cubicBezTo>
                  <a:pt x="1093897" y="1351836"/>
                  <a:pt x="1110549" y="1392255"/>
                  <a:pt x="1126383" y="1407453"/>
                </a:cubicBezTo>
                <a:cubicBezTo>
                  <a:pt x="1146917" y="1440751"/>
                  <a:pt x="1173625" y="1467998"/>
                  <a:pt x="1192383" y="1502699"/>
                </a:cubicBezTo>
                <a:cubicBezTo>
                  <a:pt x="1201618" y="1512867"/>
                  <a:pt x="1215268" y="1530954"/>
                  <a:pt x="1223545" y="1547373"/>
                </a:cubicBezTo>
                <a:lnTo>
                  <a:pt x="1244063" y="1570948"/>
                </a:lnTo>
                <a:lnTo>
                  <a:pt x="1239383" y="1571853"/>
                </a:lnTo>
                <a:cubicBezTo>
                  <a:pt x="1238477" y="1571850"/>
                  <a:pt x="1237589" y="1571505"/>
                  <a:pt x="1234735" y="1570733"/>
                </a:cubicBezTo>
                <a:cubicBezTo>
                  <a:pt x="1188532" y="1506765"/>
                  <a:pt x="1140178" y="1434818"/>
                  <a:pt x="1093155" y="1378004"/>
                </a:cubicBezTo>
                <a:cubicBezTo>
                  <a:pt x="1055690" y="1298295"/>
                  <a:pt x="980923" y="1238034"/>
                  <a:pt x="925289" y="1169111"/>
                </a:cubicBezTo>
                <a:cubicBezTo>
                  <a:pt x="879014" y="1126880"/>
                  <a:pt x="842125" y="1059721"/>
                  <a:pt x="796118" y="1010917"/>
                </a:cubicBezTo>
                <a:cubicBezTo>
                  <a:pt x="792275" y="990983"/>
                  <a:pt x="768306" y="980643"/>
                  <a:pt x="770920" y="960651"/>
                </a:cubicBezTo>
                <a:cubicBezTo>
                  <a:pt x="784898" y="970240"/>
                  <a:pt x="791531" y="996776"/>
                  <a:pt x="804128" y="1001534"/>
                </a:cubicBezTo>
                <a:cubicBezTo>
                  <a:pt x="820093" y="1025445"/>
                  <a:pt x="834513" y="1050868"/>
                  <a:pt x="855660" y="1069660"/>
                </a:cubicBezTo>
                <a:cubicBezTo>
                  <a:pt x="871315" y="1106823"/>
                  <a:pt x="905513" y="1126399"/>
                  <a:pt x="923707" y="1161117"/>
                </a:cubicBezTo>
                <a:cubicBezTo>
                  <a:pt x="924352" y="1163929"/>
                  <a:pt x="926184" y="1160598"/>
                  <a:pt x="929490" y="1161302"/>
                </a:cubicBezTo>
                <a:cubicBezTo>
                  <a:pt x="949667" y="1189968"/>
                  <a:pt x="977923" y="1219890"/>
                  <a:pt x="999894" y="1235717"/>
                </a:cubicBezTo>
                <a:cubicBezTo>
                  <a:pt x="1001956" y="1232491"/>
                  <a:pt x="1005197" y="1230933"/>
                  <a:pt x="1011580" y="1232235"/>
                </a:cubicBezTo>
                <a:cubicBezTo>
                  <a:pt x="1012803" y="1247596"/>
                  <a:pt x="1027723" y="1250368"/>
                  <a:pt x="1033700" y="1261528"/>
                </a:cubicBezTo>
                <a:cubicBezTo>
                  <a:pt x="1039405" y="1258886"/>
                  <a:pt x="1032331" y="1253075"/>
                  <a:pt x="1034117" y="1248047"/>
                </a:cubicBezTo>
                <a:cubicBezTo>
                  <a:pt x="1026187" y="1244070"/>
                  <a:pt x="1017914" y="1231839"/>
                  <a:pt x="1009948" y="1222543"/>
                </a:cubicBezTo>
                <a:cubicBezTo>
                  <a:pt x="1002864" y="1220356"/>
                  <a:pt x="1006742" y="1229421"/>
                  <a:pt x="1000132" y="1228013"/>
                </a:cubicBezTo>
                <a:cubicBezTo>
                  <a:pt x="1001807" y="1219026"/>
                  <a:pt x="999911" y="1203908"/>
                  <a:pt x="991388" y="1203003"/>
                </a:cubicBezTo>
                <a:cubicBezTo>
                  <a:pt x="987647" y="1194841"/>
                  <a:pt x="982026" y="1188311"/>
                  <a:pt x="974753" y="1183525"/>
                </a:cubicBezTo>
                <a:cubicBezTo>
                  <a:pt x="973611" y="1170991"/>
                  <a:pt x="964256" y="1164676"/>
                  <a:pt x="956430" y="1156282"/>
                </a:cubicBezTo>
                <a:cubicBezTo>
                  <a:pt x="941835" y="1140823"/>
                  <a:pt x="933973" y="1110924"/>
                  <a:pt x="915868" y="1103596"/>
                </a:cubicBezTo>
                <a:cubicBezTo>
                  <a:pt x="916505" y="1098032"/>
                  <a:pt x="911731" y="1097481"/>
                  <a:pt x="912262" y="1092147"/>
                </a:cubicBezTo>
                <a:cubicBezTo>
                  <a:pt x="899043" y="1077331"/>
                  <a:pt x="885168" y="1063326"/>
                  <a:pt x="875376" y="1045362"/>
                </a:cubicBezTo>
                <a:cubicBezTo>
                  <a:pt x="874346" y="1040975"/>
                  <a:pt x="872379" y="1047593"/>
                  <a:pt x="869650" y="1043251"/>
                </a:cubicBezTo>
                <a:lnTo>
                  <a:pt x="868978" y="1043496"/>
                </a:lnTo>
                <a:cubicBezTo>
                  <a:pt x="844063" y="1003411"/>
                  <a:pt x="802256" y="979171"/>
                  <a:pt x="782417" y="934196"/>
                </a:cubicBezTo>
                <a:cubicBezTo>
                  <a:pt x="803311" y="943939"/>
                  <a:pt x="812565" y="975047"/>
                  <a:pt x="830640" y="981243"/>
                </a:cubicBezTo>
                <a:cubicBezTo>
                  <a:pt x="832010" y="989696"/>
                  <a:pt x="844995" y="1000216"/>
                  <a:pt x="850833" y="1010475"/>
                </a:cubicBezTo>
                <a:cubicBezTo>
                  <a:pt x="857702" y="992745"/>
                  <a:pt x="821029" y="977877"/>
                  <a:pt x="825753" y="956357"/>
                </a:cubicBezTo>
                <a:cubicBezTo>
                  <a:pt x="882059" y="1025036"/>
                  <a:pt x="937400" y="1091589"/>
                  <a:pt x="995783" y="1157607"/>
                </a:cubicBezTo>
                <a:cubicBezTo>
                  <a:pt x="994014" y="1163202"/>
                  <a:pt x="989739" y="1156185"/>
                  <a:pt x="986144" y="1157299"/>
                </a:cubicBezTo>
                <a:cubicBezTo>
                  <a:pt x="983876" y="1169358"/>
                  <a:pt x="991757" y="1171639"/>
                  <a:pt x="998981" y="1174728"/>
                </a:cubicBezTo>
                <a:cubicBezTo>
                  <a:pt x="1003875" y="1171428"/>
                  <a:pt x="990281" y="1163414"/>
                  <a:pt x="995495" y="1159427"/>
                </a:cubicBezTo>
                <a:cubicBezTo>
                  <a:pt x="1025775" y="1176617"/>
                  <a:pt x="1046775" y="1218504"/>
                  <a:pt x="1080973" y="1238080"/>
                </a:cubicBezTo>
                <a:cubicBezTo>
                  <a:pt x="1087761" y="1249897"/>
                  <a:pt x="1097428" y="1263335"/>
                  <a:pt x="1108937" y="1265633"/>
                </a:cubicBezTo>
                <a:cubicBezTo>
                  <a:pt x="1115896" y="1279483"/>
                  <a:pt x="1125729" y="1290766"/>
                  <a:pt x="1142395" y="1295189"/>
                </a:cubicBezTo>
                <a:cubicBezTo>
                  <a:pt x="1139358" y="1304099"/>
                  <a:pt x="1150126" y="1300189"/>
                  <a:pt x="1147869" y="1308626"/>
                </a:cubicBezTo>
                <a:cubicBezTo>
                  <a:pt x="1151282" y="1309101"/>
                  <a:pt x="1151997" y="1306365"/>
                  <a:pt x="1155640" y="1306947"/>
                </a:cubicBezTo>
                <a:cubicBezTo>
                  <a:pt x="1178909" y="1336775"/>
                  <a:pt x="1218396" y="1367190"/>
                  <a:pt x="1243106" y="1383736"/>
                </a:cubicBezTo>
                <a:cubicBezTo>
                  <a:pt x="1241261" y="1374503"/>
                  <a:pt x="1230243" y="1373552"/>
                  <a:pt x="1228400" y="1364319"/>
                </a:cubicBezTo>
                <a:cubicBezTo>
                  <a:pt x="1210775" y="1349960"/>
                  <a:pt x="1194926" y="1334197"/>
                  <a:pt x="1181934" y="1315301"/>
                </a:cubicBezTo>
                <a:cubicBezTo>
                  <a:pt x="1152748" y="1288573"/>
                  <a:pt x="1122674" y="1262549"/>
                  <a:pt x="1100320" y="1228960"/>
                </a:cubicBezTo>
                <a:cubicBezTo>
                  <a:pt x="1091432" y="1231235"/>
                  <a:pt x="1087427" y="1217645"/>
                  <a:pt x="1083687" y="1209482"/>
                </a:cubicBezTo>
                <a:cubicBezTo>
                  <a:pt x="1082127" y="1210429"/>
                  <a:pt x="1080567" y="1211376"/>
                  <a:pt x="1077844" y="1211223"/>
                </a:cubicBezTo>
                <a:cubicBezTo>
                  <a:pt x="1037019" y="1157299"/>
                  <a:pt x="987014" y="1103282"/>
                  <a:pt x="936977" y="1064320"/>
                </a:cubicBezTo>
                <a:cubicBezTo>
                  <a:pt x="946490" y="1060104"/>
                  <a:pt x="948018" y="1074213"/>
                  <a:pt x="955729" y="1074460"/>
                </a:cubicBezTo>
                <a:cubicBezTo>
                  <a:pt x="950429" y="1051056"/>
                  <a:pt x="926800" y="1044782"/>
                  <a:pt x="920949" y="1021959"/>
                </a:cubicBezTo>
                <a:cubicBezTo>
                  <a:pt x="883783" y="985371"/>
                  <a:pt x="857211" y="938652"/>
                  <a:pt x="825119" y="897173"/>
                </a:cubicBezTo>
                <a:cubicBezTo>
                  <a:pt x="824826" y="894803"/>
                  <a:pt x="821675" y="895567"/>
                  <a:pt x="819393" y="895061"/>
                </a:cubicBezTo>
                <a:cubicBezTo>
                  <a:pt x="820091" y="887572"/>
                  <a:pt x="815270" y="885323"/>
                  <a:pt x="815966" y="877834"/>
                </a:cubicBezTo>
                <a:close/>
                <a:moveTo>
                  <a:pt x="3695310" y="870243"/>
                </a:moveTo>
                <a:cubicBezTo>
                  <a:pt x="3690114" y="911357"/>
                  <a:pt x="3695267" y="941670"/>
                  <a:pt x="3714021" y="972185"/>
                </a:cubicBezTo>
                <a:cubicBezTo>
                  <a:pt x="3716952" y="931128"/>
                  <a:pt x="3709793" y="897927"/>
                  <a:pt x="3695310" y="870243"/>
                </a:cubicBezTo>
                <a:close/>
                <a:moveTo>
                  <a:pt x="3119607" y="866367"/>
                </a:moveTo>
                <a:cubicBezTo>
                  <a:pt x="3122010" y="867209"/>
                  <a:pt x="3122427" y="869915"/>
                  <a:pt x="3125273" y="870404"/>
                </a:cubicBezTo>
                <a:cubicBezTo>
                  <a:pt x="3124923" y="874149"/>
                  <a:pt x="3118846" y="871595"/>
                  <a:pt x="3119310" y="875997"/>
                </a:cubicBezTo>
                <a:cubicBezTo>
                  <a:pt x="3114872" y="875324"/>
                  <a:pt x="3118507" y="867528"/>
                  <a:pt x="3119607" y="866367"/>
                </a:cubicBezTo>
                <a:close/>
                <a:moveTo>
                  <a:pt x="1637278" y="851945"/>
                </a:moveTo>
                <a:cubicBezTo>
                  <a:pt x="1639759" y="871803"/>
                  <a:pt x="1653051" y="885256"/>
                  <a:pt x="1661016" y="894552"/>
                </a:cubicBezTo>
                <a:cubicBezTo>
                  <a:pt x="1653139" y="880274"/>
                  <a:pt x="1650231" y="861335"/>
                  <a:pt x="1637278" y="851945"/>
                </a:cubicBezTo>
                <a:close/>
                <a:moveTo>
                  <a:pt x="3137226" y="851274"/>
                </a:moveTo>
                <a:lnTo>
                  <a:pt x="3137205" y="851409"/>
                </a:lnTo>
                <a:lnTo>
                  <a:pt x="3137098" y="851639"/>
                </a:lnTo>
                <a:close/>
                <a:moveTo>
                  <a:pt x="773339" y="844560"/>
                </a:moveTo>
                <a:cubicBezTo>
                  <a:pt x="755718" y="850577"/>
                  <a:pt x="741506" y="852881"/>
                  <a:pt x="728968" y="862384"/>
                </a:cubicBezTo>
                <a:cubicBezTo>
                  <a:pt x="719871" y="869306"/>
                  <a:pt x="714114" y="882251"/>
                  <a:pt x="705278" y="890411"/>
                </a:cubicBezTo>
                <a:cubicBezTo>
                  <a:pt x="700630" y="894385"/>
                  <a:pt x="693976" y="895466"/>
                  <a:pt x="689786" y="899653"/>
                </a:cubicBezTo>
                <a:cubicBezTo>
                  <a:pt x="656261" y="932582"/>
                  <a:pt x="659406" y="976192"/>
                  <a:pt x="649970" y="1031797"/>
                </a:cubicBezTo>
                <a:cubicBezTo>
                  <a:pt x="647823" y="1044192"/>
                  <a:pt x="640935" y="1057169"/>
                  <a:pt x="639354" y="1069547"/>
                </a:cubicBezTo>
                <a:cubicBezTo>
                  <a:pt x="635707" y="1097152"/>
                  <a:pt x="645738" y="1123600"/>
                  <a:pt x="644765" y="1149659"/>
                </a:cubicBezTo>
                <a:cubicBezTo>
                  <a:pt x="654796" y="1159919"/>
                  <a:pt x="656476" y="1171307"/>
                  <a:pt x="657116" y="1186120"/>
                </a:cubicBezTo>
                <a:cubicBezTo>
                  <a:pt x="661084" y="1295699"/>
                  <a:pt x="597047" y="1376080"/>
                  <a:pt x="611203" y="1465013"/>
                </a:cubicBezTo>
                <a:cubicBezTo>
                  <a:pt x="619175" y="1515059"/>
                  <a:pt x="631816" y="1553889"/>
                  <a:pt x="659772" y="1573064"/>
                </a:cubicBezTo>
                <a:lnTo>
                  <a:pt x="659666" y="1573293"/>
                </a:lnTo>
                <a:cubicBezTo>
                  <a:pt x="671092" y="1621322"/>
                  <a:pt x="713750" y="1639540"/>
                  <a:pt x="711495" y="1700727"/>
                </a:cubicBezTo>
                <a:cubicBezTo>
                  <a:pt x="713874" y="1708813"/>
                  <a:pt x="723989" y="1709901"/>
                  <a:pt x="720298" y="1723809"/>
                </a:cubicBezTo>
                <a:cubicBezTo>
                  <a:pt x="728224" y="1723598"/>
                  <a:pt x="735820" y="1731884"/>
                  <a:pt x="740907" y="1739561"/>
                </a:cubicBezTo>
                <a:cubicBezTo>
                  <a:pt x="732496" y="1710240"/>
                  <a:pt x="708475" y="1677827"/>
                  <a:pt x="709389" y="1637506"/>
                </a:cubicBezTo>
                <a:cubicBezTo>
                  <a:pt x="709623" y="1625614"/>
                  <a:pt x="716464" y="1610942"/>
                  <a:pt x="718195" y="1595841"/>
                </a:cubicBezTo>
                <a:cubicBezTo>
                  <a:pt x="721169" y="1568481"/>
                  <a:pt x="720643" y="1545630"/>
                  <a:pt x="737367" y="1527752"/>
                </a:cubicBezTo>
                <a:cubicBezTo>
                  <a:pt x="755560" y="1477347"/>
                  <a:pt x="728837" y="1433348"/>
                  <a:pt x="727683" y="1392062"/>
                </a:cubicBezTo>
                <a:cubicBezTo>
                  <a:pt x="725524" y="1306769"/>
                  <a:pt x="816059" y="1290657"/>
                  <a:pt x="813373" y="1194512"/>
                </a:cubicBezTo>
                <a:cubicBezTo>
                  <a:pt x="795789" y="1173475"/>
                  <a:pt x="768481" y="1161298"/>
                  <a:pt x="747917" y="1143058"/>
                </a:cubicBezTo>
                <a:cubicBezTo>
                  <a:pt x="735163" y="1116457"/>
                  <a:pt x="711641" y="1093766"/>
                  <a:pt x="704466" y="1059999"/>
                </a:cubicBezTo>
                <a:cubicBezTo>
                  <a:pt x="695215" y="1016893"/>
                  <a:pt x="713310" y="975094"/>
                  <a:pt x="719436" y="930782"/>
                </a:cubicBezTo>
                <a:cubicBezTo>
                  <a:pt x="720418" y="933473"/>
                  <a:pt x="716874" y="940472"/>
                  <a:pt x="721067" y="940475"/>
                </a:cubicBezTo>
                <a:cubicBezTo>
                  <a:pt x="723909" y="920589"/>
                  <a:pt x="736677" y="911192"/>
                  <a:pt x="739520" y="891308"/>
                </a:cubicBezTo>
                <a:cubicBezTo>
                  <a:pt x="759711" y="883977"/>
                  <a:pt x="764724" y="860638"/>
                  <a:pt x="777195" y="844685"/>
                </a:cubicBezTo>
                <a:cubicBezTo>
                  <a:pt x="775834" y="844608"/>
                  <a:pt x="774701" y="844637"/>
                  <a:pt x="773339" y="844560"/>
                </a:cubicBezTo>
                <a:close/>
                <a:moveTo>
                  <a:pt x="4031654" y="843718"/>
                </a:moveTo>
                <a:cubicBezTo>
                  <a:pt x="4033705" y="844116"/>
                  <a:pt x="4035633" y="844178"/>
                  <a:pt x="4037454" y="844468"/>
                </a:cubicBezTo>
                <a:cubicBezTo>
                  <a:pt x="4033977" y="857918"/>
                  <a:pt x="4034186" y="869459"/>
                  <a:pt x="4028921" y="883749"/>
                </a:cubicBezTo>
                <a:lnTo>
                  <a:pt x="4028692" y="883642"/>
                </a:lnTo>
                <a:cubicBezTo>
                  <a:pt x="4016565" y="875477"/>
                  <a:pt x="4036055" y="855259"/>
                  <a:pt x="4031654" y="843718"/>
                </a:cubicBezTo>
                <a:close/>
                <a:moveTo>
                  <a:pt x="1632080" y="840311"/>
                </a:moveTo>
                <a:cubicBezTo>
                  <a:pt x="1631427" y="845309"/>
                  <a:pt x="1632424" y="848566"/>
                  <a:pt x="1637626" y="848201"/>
                </a:cubicBezTo>
                <a:cubicBezTo>
                  <a:pt x="1637953" y="845702"/>
                  <a:pt x="1637866" y="843638"/>
                  <a:pt x="1637048" y="842245"/>
                </a:cubicBezTo>
                <a:cubicBezTo>
                  <a:pt x="1636230" y="840852"/>
                  <a:pt x="1634681" y="840129"/>
                  <a:pt x="1632080" y="840311"/>
                </a:cubicBezTo>
                <a:close/>
                <a:moveTo>
                  <a:pt x="1409202" y="828725"/>
                </a:moveTo>
                <a:lnTo>
                  <a:pt x="1423574" y="851652"/>
                </a:lnTo>
                <a:cubicBezTo>
                  <a:pt x="1415264" y="850289"/>
                  <a:pt x="1414798" y="841699"/>
                  <a:pt x="1412665" y="834284"/>
                </a:cubicBezTo>
                <a:cubicBezTo>
                  <a:pt x="1410966" y="834330"/>
                  <a:pt x="1411258" y="836699"/>
                  <a:pt x="1410847" y="838182"/>
                </a:cubicBezTo>
                <a:cubicBezTo>
                  <a:pt x="1408751" y="838181"/>
                  <a:pt x="1408589" y="836431"/>
                  <a:pt x="1408828" y="834344"/>
                </a:cubicBezTo>
                <a:close/>
                <a:moveTo>
                  <a:pt x="1408987" y="828383"/>
                </a:moveTo>
                <a:lnTo>
                  <a:pt x="1409217" y="828491"/>
                </a:lnTo>
                <a:lnTo>
                  <a:pt x="1409202" y="828725"/>
                </a:lnTo>
                <a:close/>
                <a:moveTo>
                  <a:pt x="3145643" y="824922"/>
                </a:moveTo>
                <a:cubicBezTo>
                  <a:pt x="3147747" y="825206"/>
                  <a:pt x="3148774" y="826452"/>
                  <a:pt x="3149205" y="828223"/>
                </a:cubicBezTo>
                <a:cubicBezTo>
                  <a:pt x="3149637" y="829994"/>
                  <a:pt x="3149474" y="832291"/>
                  <a:pt x="3149201" y="834674"/>
                </a:cubicBezTo>
                <a:cubicBezTo>
                  <a:pt x="3143476" y="832564"/>
                  <a:pt x="3145578" y="838847"/>
                  <a:pt x="3145108" y="842256"/>
                </a:cubicBezTo>
                <a:cubicBezTo>
                  <a:pt x="3140854" y="842086"/>
                  <a:pt x="3139944" y="842987"/>
                  <a:pt x="3139552" y="844653"/>
                </a:cubicBezTo>
                <a:lnTo>
                  <a:pt x="3137226" y="851274"/>
                </a:lnTo>
                <a:lnTo>
                  <a:pt x="3139215" y="838182"/>
                </a:lnTo>
                <a:cubicBezTo>
                  <a:pt x="3141669" y="833745"/>
                  <a:pt x="3144859" y="829301"/>
                  <a:pt x="3145643" y="824922"/>
                </a:cubicBezTo>
                <a:close/>
                <a:moveTo>
                  <a:pt x="3373361" y="823937"/>
                </a:moveTo>
                <a:cubicBezTo>
                  <a:pt x="3375887" y="825115"/>
                  <a:pt x="3377648" y="827332"/>
                  <a:pt x="3380403" y="828616"/>
                </a:cubicBezTo>
                <a:cubicBezTo>
                  <a:pt x="3381003" y="833920"/>
                  <a:pt x="3376076" y="831902"/>
                  <a:pt x="3375728" y="835646"/>
                </a:cubicBezTo>
                <a:cubicBezTo>
                  <a:pt x="3372866" y="834591"/>
                  <a:pt x="3374988" y="829440"/>
                  <a:pt x="3368685" y="830966"/>
                </a:cubicBezTo>
                <a:cubicBezTo>
                  <a:pt x="3369861" y="828445"/>
                  <a:pt x="3372078" y="826687"/>
                  <a:pt x="3373361" y="823937"/>
                </a:cubicBezTo>
                <a:close/>
                <a:moveTo>
                  <a:pt x="1624918" y="823297"/>
                </a:moveTo>
                <a:cubicBezTo>
                  <a:pt x="1619420" y="833291"/>
                  <a:pt x="1626416" y="836274"/>
                  <a:pt x="1632033" y="838614"/>
                </a:cubicBezTo>
                <a:cubicBezTo>
                  <a:pt x="1629840" y="833126"/>
                  <a:pt x="1628426" y="827164"/>
                  <a:pt x="1624918" y="823297"/>
                </a:cubicBezTo>
                <a:close/>
                <a:moveTo>
                  <a:pt x="2214287" y="813449"/>
                </a:moveTo>
                <a:cubicBezTo>
                  <a:pt x="2213068" y="818463"/>
                  <a:pt x="2210541" y="833474"/>
                  <a:pt x="2219524" y="834592"/>
                </a:cubicBezTo>
                <a:cubicBezTo>
                  <a:pt x="2219179" y="826338"/>
                  <a:pt x="2217949" y="818786"/>
                  <a:pt x="2214287" y="813449"/>
                </a:cubicBezTo>
                <a:close/>
                <a:moveTo>
                  <a:pt x="2527636" y="807462"/>
                </a:moveTo>
                <a:cubicBezTo>
                  <a:pt x="2527535" y="811880"/>
                  <a:pt x="2524275" y="812872"/>
                  <a:pt x="2525460" y="818726"/>
                </a:cubicBezTo>
                <a:cubicBezTo>
                  <a:pt x="2522443" y="816203"/>
                  <a:pt x="2518991" y="806221"/>
                  <a:pt x="2527636" y="807462"/>
                </a:cubicBezTo>
                <a:close/>
                <a:moveTo>
                  <a:pt x="2096589" y="806292"/>
                </a:moveTo>
                <a:cubicBezTo>
                  <a:pt x="2097200" y="803785"/>
                  <a:pt x="2100504" y="804488"/>
                  <a:pt x="2100445" y="806415"/>
                </a:cubicBezTo>
                <a:cubicBezTo>
                  <a:pt x="2104133" y="841067"/>
                  <a:pt x="2111407" y="898603"/>
                  <a:pt x="2106511" y="934277"/>
                </a:cubicBezTo>
                <a:cubicBezTo>
                  <a:pt x="2098052" y="935636"/>
                  <a:pt x="2103503" y="923944"/>
                  <a:pt x="2103025" y="918976"/>
                </a:cubicBezTo>
                <a:cubicBezTo>
                  <a:pt x="2099994" y="883513"/>
                  <a:pt x="2096485" y="843083"/>
                  <a:pt x="2096589" y="806292"/>
                </a:cubicBezTo>
                <a:close/>
                <a:moveTo>
                  <a:pt x="1390603" y="803066"/>
                </a:moveTo>
                <a:cubicBezTo>
                  <a:pt x="1393901" y="803487"/>
                  <a:pt x="1395983" y="805016"/>
                  <a:pt x="1397360" y="807158"/>
                </a:cubicBezTo>
                <a:cubicBezTo>
                  <a:pt x="1398736" y="809300"/>
                  <a:pt x="1399409" y="812056"/>
                  <a:pt x="1399886" y="814930"/>
                </a:cubicBezTo>
                <a:cubicBezTo>
                  <a:pt x="1391853" y="815370"/>
                  <a:pt x="1393101" y="807300"/>
                  <a:pt x="1390603" y="803066"/>
                </a:cubicBezTo>
                <a:close/>
                <a:moveTo>
                  <a:pt x="1692624" y="789004"/>
                </a:moveTo>
                <a:cubicBezTo>
                  <a:pt x="1696115" y="792307"/>
                  <a:pt x="1695286" y="807269"/>
                  <a:pt x="1690207" y="807972"/>
                </a:cubicBezTo>
                <a:cubicBezTo>
                  <a:pt x="1704055" y="808847"/>
                  <a:pt x="1700715" y="786637"/>
                  <a:pt x="1692624" y="789004"/>
                </a:cubicBezTo>
                <a:close/>
                <a:moveTo>
                  <a:pt x="4040445" y="785299"/>
                </a:moveTo>
                <a:cubicBezTo>
                  <a:pt x="4045049" y="800007"/>
                  <a:pt x="4039430" y="830040"/>
                  <a:pt x="4032003" y="839971"/>
                </a:cubicBezTo>
                <a:cubicBezTo>
                  <a:pt x="4033714" y="820116"/>
                  <a:pt x="4039545" y="805811"/>
                  <a:pt x="4040445" y="785299"/>
                </a:cubicBezTo>
                <a:close/>
                <a:moveTo>
                  <a:pt x="1998330" y="773032"/>
                </a:moveTo>
                <a:cubicBezTo>
                  <a:pt x="2006363" y="772591"/>
                  <a:pt x="2000083" y="783059"/>
                  <a:pt x="1999949" y="786346"/>
                </a:cubicBezTo>
                <a:cubicBezTo>
                  <a:pt x="1995617" y="785442"/>
                  <a:pt x="1999343" y="776853"/>
                  <a:pt x="1998330" y="773032"/>
                </a:cubicBezTo>
                <a:close/>
                <a:moveTo>
                  <a:pt x="3350925" y="767145"/>
                </a:moveTo>
                <a:cubicBezTo>
                  <a:pt x="3356658" y="814194"/>
                  <a:pt x="3366093" y="859900"/>
                  <a:pt x="3366276" y="911060"/>
                </a:cubicBezTo>
                <a:cubicBezTo>
                  <a:pt x="3366450" y="933469"/>
                  <a:pt x="3358563" y="959374"/>
                  <a:pt x="3357924" y="981126"/>
                </a:cubicBezTo>
                <a:cubicBezTo>
                  <a:pt x="3357654" y="987697"/>
                  <a:pt x="3361348" y="994165"/>
                  <a:pt x="3361309" y="1000843"/>
                </a:cubicBezTo>
                <a:cubicBezTo>
                  <a:pt x="3360997" y="1030284"/>
                  <a:pt x="3356879" y="1061296"/>
                  <a:pt x="3351628" y="1092337"/>
                </a:cubicBezTo>
                <a:cubicBezTo>
                  <a:pt x="3360884" y="1091073"/>
                  <a:pt x="3370721" y="1090357"/>
                  <a:pt x="3380159" y="1087501"/>
                </a:cubicBezTo>
                <a:cubicBezTo>
                  <a:pt x="3382950" y="1094105"/>
                  <a:pt x="3390995" y="1090042"/>
                  <a:pt x="3396442" y="1090350"/>
                </a:cubicBezTo>
                <a:cubicBezTo>
                  <a:pt x="3401716" y="1015499"/>
                  <a:pt x="3405563" y="938311"/>
                  <a:pt x="3398245" y="867080"/>
                </a:cubicBezTo>
                <a:cubicBezTo>
                  <a:pt x="3394616" y="862874"/>
                  <a:pt x="3391343" y="863302"/>
                  <a:pt x="3394408" y="851334"/>
                </a:cubicBezTo>
                <a:cubicBezTo>
                  <a:pt x="3397257" y="856012"/>
                  <a:pt x="3396560" y="863501"/>
                  <a:pt x="3406612" y="862328"/>
                </a:cubicBezTo>
                <a:cubicBezTo>
                  <a:pt x="3413759" y="915338"/>
                  <a:pt x="3413004" y="961316"/>
                  <a:pt x="3410626" y="1022166"/>
                </a:cubicBezTo>
                <a:cubicBezTo>
                  <a:pt x="3421210" y="999471"/>
                  <a:pt x="3421203" y="958720"/>
                  <a:pt x="3434933" y="931073"/>
                </a:cubicBezTo>
                <a:cubicBezTo>
                  <a:pt x="3432532" y="966795"/>
                  <a:pt x="3423745" y="1013214"/>
                  <a:pt x="3416376" y="1053594"/>
                </a:cubicBezTo>
                <a:cubicBezTo>
                  <a:pt x="3414230" y="1065991"/>
                  <a:pt x="3412207" y="1078723"/>
                  <a:pt x="3410642" y="1091668"/>
                </a:cubicBezTo>
                <a:cubicBezTo>
                  <a:pt x="3424672" y="1090954"/>
                  <a:pt x="3443468" y="1098603"/>
                  <a:pt x="3456468" y="1093502"/>
                </a:cubicBezTo>
                <a:cubicBezTo>
                  <a:pt x="3460099" y="1097705"/>
                  <a:pt x="3468039" y="1098059"/>
                  <a:pt x="3474652" y="1099467"/>
                </a:cubicBezTo>
                <a:cubicBezTo>
                  <a:pt x="3474813" y="1076937"/>
                  <a:pt x="3474198" y="1054880"/>
                  <a:pt x="3472695" y="1033526"/>
                </a:cubicBezTo>
                <a:cubicBezTo>
                  <a:pt x="3470305" y="996689"/>
                  <a:pt x="3456427" y="962308"/>
                  <a:pt x="3456779" y="926189"/>
                </a:cubicBezTo>
                <a:cubicBezTo>
                  <a:pt x="3459043" y="926129"/>
                  <a:pt x="3458841" y="922966"/>
                  <a:pt x="3459343" y="920687"/>
                </a:cubicBezTo>
                <a:cubicBezTo>
                  <a:pt x="3461042" y="920642"/>
                  <a:pt x="3461180" y="921545"/>
                  <a:pt x="3460875" y="922796"/>
                </a:cubicBezTo>
                <a:cubicBezTo>
                  <a:pt x="3475935" y="979218"/>
                  <a:pt x="3481360" y="1039522"/>
                  <a:pt x="3481630" y="1101885"/>
                </a:cubicBezTo>
                <a:cubicBezTo>
                  <a:pt x="3482778" y="1102419"/>
                  <a:pt x="3483928" y="1102955"/>
                  <a:pt x="3484524" y="1104072"/>
                </a:cubicBezTo>
                <a:cubicBezTo>
                  <a:pt x="3492877" y="1102942"/>
                  <a:pt x="3494812" y="1095194"/>
                  <a:pt x="3501896" y="1093193"/>
                </a:cubicBezTo>
                <a:cubicBezTo>
                  <a:pt x="3502359" y="1097595"/>
                  <a:pt x="3504045" y="1101174"/>
                  <a:pt x="3505395" y="1104872"/>
                </a:cubicBezTo>
                <a:cubicBezTo>
                  <a:pt x="3515462" y="1104264"/>
                  <a:pt x="3525054" y="1102876"/>
                  <a:pt x="3533867" y="1101961"/>
                </a:cubicBezTo>
                <a:lnTo>
                  <a:pt x="3534187" y="1101274"/>
                </a:lnTo>
                <a:cubicBezTo>
                  <a:pt x="3532708" y="1088862"/>
                  <a:pt x="3530783" y="1076802"/>
                  <a:pt x="3528524" y="1064862"/>
                </a:cubicBezTo>
                <a:cubicBezTo>
                  <a:pt x="3513437" y="1048059"/>
                  <a:pt x="3512327" y="1020470"/>
                  <a:pt x="3499457" y="1001909"/>
                </a:cubicBezTo>
                <a:cubicBezTo>
                  <a:pt x="3494333" y="952354"/>
                  <a:pt x="3489170" y="909478"/>
                  <a:pt x="3462928" y="874634"/>
                </a:cubicBezTo>
                <a:cubicBezTo>
                  <a:pt x="3456733" y="875932"/>
                  <a:pt x="3457909" y="873410"/>
                  <a:pt x="3453320" y="875456"/>
                </a:cubicBezTo>
                <a:cubicBezTo>
                  <a:pt x="3449592" y="863670"/>
                  <a:pt x="3440755" y="855643"/>
                  <a:pt x="3425270" y="852888"/>
                </a:cubicBezTo>
                <a:cubicBezTo>
                  <a:pt x="3400458" y="824571"/>
                  <a:pt x="3382174" y="790649"/>
                  <a:pt x="3350925" y="767145"/>
                </a:cubicBezTo>
                <a:close/>
                <a:moveTo>
                  <a:pt x="1435922" y="766426"/>
                </a:moveTo>
                <a:cubicBezTo>
                  <a:pt x="1443265" y="765663"/>
                  <a:pt x="1437691" y="777019"/>
                  <a:pt x="1447022" y="774392"/>
                </a:cubicBezTo>
                <a:lnTo>
                  <a:pt x="1446915" y="774621"/>
                </a:lnTo>
                <a:cubicBezTo>
                  <a:pt x="1457469" y="808639"/>
                  <a:pt x="1483326" y="833778"/>
                  <a:pt x="1500671" y="861659"/>
                </a:cubicBezTo>
                <a:lnTo>
                  <a:pt x="1509199" y="879952"/>
                </a:lnTo>
                <a:lnTo>
                  <a:pt x="1497768" y="871178"/>
                </a:lnTo>
                <a:cubicBezTo>
                  <a:pt x="1477837" y="843184"/>
                  <a:pt x="1450105" y="799552"/>
                  <a:pt x="1435922" y="766426"/>
                </a:cubicBezTo>
                <a:close/>
                <a:moveTo>
                  <a:pt x="3250499" y="757715"/>
                </a:moveTo>
                <a:cubicBezTo>
                  <a:pt x="3245273" y="765325"/>
                  <a:pt x="3251695" y="759947"/>
                  <a:pt x="3254177" y="763616"/>
                </a:cubicBezTo>
                <a:cubicBezTo>
                  <a:pt x="3164889" y="925718"/>
                  <a:pt x="3062036" y="1092938"/>
                  <a:pt x="2957086" y="1225689"/>
                </a:cubicBezTo>
                <a:cubicBezTo>
                  <a:pt x="2953230" y="1225565"/>
                  <a:pt x="2954785" y="1220430"/>
                  <a:pt x="2949493" y="1221590"/>
                </a:cubicBezTo>
                <a:cubicBezTo>
                  <a:pt x="2947846" y="1227520"/>
                  <a:pt x="2954591" y="1225642"/>
                  <a:pt x="2953051" y="1231343"/>
                </a:cubicBezTo>
                <a:cubicBezTo>
                  <a:pt x="2950755" y="1230272"/>
                  <a:pt x="2949239" y="1228728"/>
                  <a:pt x="2949373" y="1225442"/>
                </a:cubicBezTo>
                <a:cubicBezTo>
                  <a:pt x="2946404" y="1224615"/>
                  <a:pt x="2942769" y="1232410"/>
                  <a:pt x="2947208" y="1233084"/>
                </a:cubicBezTo>
                <a:cubicBezTo>
                  <a:pt x="2948038" y="1236402"/>
                  <a:pt x="2946909" y="1236572"/>
                  <a:pt x="2945408" y="1236047"/>
                </a:cubicBezTo>
                <a:lnTo>
                  <a:pt x="2941818" y="1234961"/>
                </a:lnTo>
                <a:lnTo>
                  <a:pt x="2941931" y="1234809"/>
                </a:lnTo>
                <a:lnTo>
                  <a:pt x="2941365" y="1234825"/>
                </a:lnTo>
                <a:lnTo>
                  <a:pt x="2941818" y="1234961"/>
                </a:lnTo>
                <a:lnTo>
                  <a:pt x="2933699" y="1245950"/>
                </a:lnTo>
                <a:cubicBezTo>
                  <a:pt x="2926025" y="1259627"/>
                  <a:pt x="2919236" y="1278232"/>
                  <a:pt x="2906303" y="1277642"/>
                </a:cubicBezTo>
                <a:cubicBezTo>
                  <a:pt x="2965362" y="1189358"/>
                  <a:pt x="3022395" y="1097618"/>
                  <a:pt x="3073928" y="1011686"/>
                </a:cubicBezTo>
                <a:cubicBezTo>
                  <a:pt x="3081520" y="1015784"/>
                  <a:pt x="3074228" y="1022431"/>
                  <a:pt x="3069775" y="1021192"/>
                </a:cubicBezTo>
                <a:cubicBezTo>
                  <a:pt x="3068206" y="1046136"/>
                  <a:pt x="3041328" y="1069606"/>
                  <a:pt x="3029612" y="1092332"/>
                </a:cubicBezTo>
                <a:cubicBezTo>
                  <a:pt x="3026926" y="1097498"/>
                  <a:pt x="3028033" y="1104713"/>
                  <a:pt x="3025329" y="1109313"/>
                </a:cubicBezTo>
                <a:cubicBezTo>
                  <a:pt x="3020792" y="1117245"/>
                  <a:pt x="3009532" y="1119808"/>
                  <a:pt x="3009468" y="1133734"/>
                </a:cubicBezTo>
                <a:cubicBezTo>
                  <a:pt x="2995427" y="1154257"/>
                  <a:pt x="2981031" y="1174338"/>
                  <a:pt x="2969438" y="1197399"/>
                </a:cubicBezTo>
                <a:cubicBezTo>
                  <a:pt x="2980847" y="1192114"/>
                  <a:pt x="2987693" y="1181631"/>
                  <a:pt x="2991154" y="1167615"/>
                </a:cubicBezTo>
                <a:cubicBezTo>
                  <a:pt x="3014503" y="1151710"/>
                  <a:pt x="3020454" y="1117366"/>
                  <a:pt x="3042642" y="1100361"/>
                </a:cubicBezTo>
                <a:cubicBezTo>
                  <a:pt x="3049032" y="1077664"/>
                  <a:pt x="3066984" y="1067336"/>
                  <a:pt x="3072794" y="1044090"/>
                </a:cubicBezTo>
                <a:cubicBezTo>
                  <a:pt x="3080198" y="1041402"/>
                  <a:pt x="3083987" y="1035075"/>
                  <a:pt x="3084850" y="1025430"/>
                </a:cubicBezTo>
                <a:cubicBezTo>
                  <a:pt x="3086350" y="1026409"/>
                  <a:pt x="3087849" y="1027387"/>
                  <a:pt x="3090575" y="1027542"/>
                </a:cubicBezTo>
                <a:cubicBezTo>
                  <a:pt x="3101807" y="995660"/>
                  <a:pt x="3125413" y="976805"/>
                  <a:pt x="3136646" y="944923"/>
                </a:cubicBezTo>
                <a:cubicBezTo>
                  <a:pt x="3138206" y="943976"/>
                  <a:pt x="3139766" y="943029"/>
                  <a:pt x="3142490" y="943183"/>
                </a:cubicBezTo>
                <a:cubicBezTo>
                  <a:pt x="3148044" y="927074"/>
                  <a:pt x="3155453" y="912387"/>
                  <a:pt x="3166491" y="901905"/>
                </a:cubicBezTo>
                <a:cubicBezTo>
                  <a:pt x="3166518" y="898848"/>
                  <a:pt x="3166546" y="895791"/>
                  <a:pt x="3166681" y="892505"/>
                </a:cubicBezTo>
                <a:cubicBezTo>
                  <a:pt x="3200966" y="854348"/>
                  <a:pt x="3219139" y="799189"/>
                  <a:pt x="3250499" y="757715"/>
                </a:cubicBezTo>
                <a:close/>
                <a:moveTo>
                  <a:pt x="4048115" y="755664"/>
                </a:moveTo>
                <a:cubicBezTo>
                  <a:pt x="4056444" y="761781"/>
                  <a:pt x="4045807" y="774403"/>
                  <a:pt x="4046535" y="784232"/>
                </a:cubicBezTo>
                <a:cubicBezTo>
                  <a:pt x="4037944" y="776877"/>
                  <a:pt x="4046575" y="761365"/>
                  <a:pt x="4048115" y="755664"/>
                </a:cubicBezTo>
                <a:close/>
                <a:moveTo>
                  <a:pt x="1678405" y="750557"/>
                </a:moveTo>
                <a:cubicBezTo>
                  <a:pt x="1675160" y="764114"/>
                  <a:pt x="1686017" y="775597"/>
                  <a:pt x="1692742" y="785152"/>
                </a:cubicBezTo>
                <a:cubicBezTo>
                  <a:pt x="1686854" y="769009"/>
                  <a:pt x="1688885" y="764653"/>
                  <a:pt x="1678405" y="750557"/>
                </a:cubicBezTo>
                <a:close/>
                <a:moveTo>
                  <a:pt x="1346889" y="734956"/>
                </a:moveTo>
                <a:cubicBezTo>
                  <a:pt x="1353385" y="744405"/>
                  <a:pt x="1366097" y="757309"/>
                  <a:pt x="1365034" y="767978"/>
                </a:cubicBezTo>
                <a:cubicBezTo>
                  <a:pt x="1375430" y="775058"/>
                  <a:pt x="1387515" y="789904"/>
                  <a:pt x="1387036" y="801122"/>
                </a:cubicBezTo>
                <a:cubicBezTo>
                  <a:pt x="1380465" y="793034"/>
                  <a:pt x="1367999" y="780803"/>
                  <a:pt x="1368771" y="771953"/>
                </a:cubicBezTo>
                <a:cubicBezTo>
                  <a:pt x="1368128" y="769141"/>
                  <a:pt x="1365254" y="771708"/>
                  <a:pt x="1364856" y="773755"/>
                </a:cubicBezTo>
                <a:lnTo>
                  <a:pt x="1364963" y="773526"/>
                </a:lnTo>
                <a:cubicBezTo>
                  <a:pt x="1359628" y="760991"/>
                  <a:pt x="1345218" y="748131"/>
                  <a:pt x="1346889" y="734956"/>
                </a:cubicBezTo>
                <a:close/>
                <a:moveTo>
                  <a:pt x="1743814" y="731379"/>
                </a:moveTo>
                <a:cubicBezTo>
                  <a:pt x="1743680" y="734665"/>
                  <a:pt x="1743652" y="737721"/>
                  <a:pt x="1743517" y="741008"/>
                </a:cubicBezTo>
                <a:cubicBezTo>
                  <a:pt x="1752270" y="742019"/>
                  <a:pt x="1748054" y="733077"/>
                  <a:pt x="1743814" y="731379"/>
                </a:cubicBezTo>
                <a:close/>
                <a:moveTo>
                  <a:pt x="2980321" y="723272"/>
                </a:moveTo>
                <a:cubicBezTo>
                  <a:pt x="2983594" y="722844"/>
                  <a:pt x="2983658" y="725107"/>
                  <a:pt x="2986045" y="725382"/>
                </a:cubicBezTo>
                <a:cubicBezTo>
                  <a:pt x="2963752" y="758804"/>
                  <a:pt x="2940753" y="791340"/>
                  <a:pt x="2920205" y="826413"/>
                </a:cubicBezTo>
                <a:cubicBezTo>
                  <a:pt x="2930618" y="785497"/>
                  <a:pt x="2960676" y="758207"/>
                  <a:pt x="2980321" y="723272"/>
                </a:cubicBezTo>
                <a:close/>
                <a:moveTo>
                  <a:pt x="3996201" y="722525"/>
                </a:moveTo>
                <a:cubicBezTo>
                  <a:pt x="4003706" y="731607"/>
                  <a:pt x="3995440" y="743940"/>
                  <a:pt x="3994561" y="753019"/>
                </a:cubicBezTo>
                <a:cubicBezTo>
                  <a:pt x="3991966" y="777765"/>
                  <a:pt x="3996288" y="802665"/>
                  <a:pt x="3995178" y="827824"/>
                </a:cubicBezTo>
                <a:cubicBezTo>
                  <a:pt x="3994659" y="845723"/>
                  <a:pt x="3990849" y="863483"/>
                  <a:pt x="3988497" y="884714"/>
                </a:cubicBezTo>
                <a:cubicBezTo>
                  <a:pt x="3987040" y="897431"/>
                  <a:pt x="3980975" y="907441"/>
                  <a:pt x="3978491" y="919959"/>
                </a:cubicBezTo>
                <a:cubicBezTo>
                  <a:pt x="3971590" y="952744"/>
                  <a:pt x="3967518" y="985452"/>
                  <a:pt x="3959009" y="1017488"/>
                </a:cubicBezTo>
                <a:cubicBezTo>
                  <a:pt x="3941900" y="1082353"/>
                  <a:pt x="3924067" y="1141578"/>
                  <a:pt x="3903957" y="1204485"/>
                </a:cubicBezTo>
                <a:cubicBezTo>
                  <a:pt x="3903134" y="1207450"/>
                  <a:pt x="3904360" y="1210813"/>
                  <a:pt x="3902864" y="1214022"/>
                </a:cubicBezTo>
                <a:cubicBezTo>
                  <a:pt x="3878859" y="1267299"/>
                  <a:pt x="3864248" y="1336400"/>
                  <a:pt x="3843228" y="1391068"/>
                </a:cubicBezTo>
                <a:cubicBezTo>
                  <a:pt x="3843215" y="1394691"/>
                  <a:pt x="3840951" y="1394751"/>
                  <a:pt x="3841010" y="1392825"/>
                </a:cubicBezTo>
                <a:cubicBezTo>
                  <a:pt x="3840735" y="1342461"/>
                  <a:pt x="3876428" y="1285702"/>
                  <a:pt x="3882126" y="1242310"/>
                </a:cubicBezTo>
                <a:cubicBezTo>
                  <a:pt x="3882301" y="1232344"/>
                  <a:pt x="3888828" y="1242922"/>
                  <a:pt x="3888729" y="1235342"/>
                </a:cubicBezTo>
                <a:cubicBezTo>
                  <a:pt x="3931104" y="1089320"/>
                  <a:pt x="3982821" y="937049"/>
                  <a:pt x="3987559" y="794409"/>
                </a:cubicBezTo>
                <a:cubicBezTo>
                  <a:pt x="3988487" y="770840"/>
                  <a:pt x="3983718" y="742102"/>
                  <a:pt x="3996201" y="722525"/>
                </a:cubicBezTo>
                <a:close/>
                <a:moveTo>
                  <a:pt x="3221075" y="722504"/>
                </a:moveTo>
                <a:cubicBezTo>
                  <a:pt x="3224265" y="731248"/>
                  <a:pt x="3213212" y="724979"/>
                  <a:pt x="3214994" y="731949"/>
                </a:cubicBezTo>
                <a:cubicBezTo>
                  <a:pt x="3210033" y="728799"/>
                  <a:pt x="3216284" y="721387"/>
                  <a:pt x="3221075" y="722504"/>
                </a:cubicBezTo>
                <a:close/>
                <a:moveTo>
                  <a:pt x="2135465" y="717527"/>
                </a:moveTo>
                <a:cubicBezTo>
                  <a:pt x="2142612" y="717789"/>
                  <a:pt x="2137497" y="729358"/>
                  <a:pt x="2146736" y="727528"/>
                </a:cubicBezTo>
                <a:cubicBezTo>
                  <a:pt x="2146557" y="733305"/>
                  <a:pt x="2142412" y="735000"/>
                  <a:pt x="2140595" y="738897"/>
                </a:cubicBezTo>
                <a:cubicBezTo>
                  <a:pt x="2148206" y="780123"/>
                  <a:pt x="2157285" y="821198"/>
                  <a:pt x="2154275" y="859425"/>
                </a:cubicBezTo>
                <a:cubicBezTo>
                  <a:pt x="2153407" y="864882"/>
                  <a:pt x="2161361" y="861613"/>
                  <a:pt x="2161809" y="865449"/>
                </a:cubicBezTo>
                <a:cubicBezTo>
                  <a:pt x="2157776" y="924900"/>
                  <a:pt x="2164807" y="987940"/>
                  <a:pt x="2165000" y="1055522"/>
                </a:cubicBezTo>
                <a:lnTo>
                  <a:pt x="2162277" y="1124057"/>
                </a:lnTo>
                <a:lnTo>
                  <a:pt x="2157006" y="1116036"/>
                </a:lnTo>
                <a:cubicBezTo>
                  <a:pt x="2154531" y="1105775"/>
                  <a:pt x="2159907" y="1091326"/>
                  <a:pt x="2159829" y="1082499"/>
                </a:cubicBezTo>
                <a:cubicBezTo>
                  <a:pt x="2159843" y="977567"/>
                  <a:pt x="2150002" y="872783"/>
                  <a:pt x="2139739" y="773105"/>
                </a:cubicBezTo>
                <a:cubicBezTo>
                  <a:pt x="2139263" y="788514"/>
                  <a:pt x="2133054" y="809619"/>
                  <a:pt x="2134479" y="828146"/>
                </a:cubicBezTo>
                <a:cubicBezTo>
                  <a:pt x="2135131" y="839334"/>
                  <a:pt x="2144501" y="846216"/>
                  <a:pt x="2143103" y="857006"/>
                </a:cubicBezTo>
                <a:cubicBezTo>
                  <a:pt x="2129691" y="847403"/>
                  <a:pt x="2131252" y="830270"/>
                  <a:pt x="2132920" y="812905"/>
                </a:cubicBezTo>
                <a:cubicBezTo>
                  <a:pt x="2136029" y="782260"/>
                  <a:pt x="2128082" y="741155"/>
                  <a:pt x="2135465" y="717527"/>
                </a:cubicBezTo>
                <a:close/>
                <a:moveTo>
                  <a:pt x="4053414" y="710131"/>
                </a:moveTo>
                <a:cubicBezTo>
                  <a:pt x="4057032" y="717958"/>
                  <a:pt x="4055482" y="731470"/>
                  <a:pt x="4051773" y="740625"/>
                </a:cubicBezTo>
                <a:cubicBezTo>
                  <a:pt x="4045313" y="736495"/>
                  <a:pt x="4050634" y="716092"/>
                  <a:pt x="4053414" y="710131"/>
                </a:cubicBezTo>
                <a:close/>
                <a:moveTo>
                  <a:pt x="1952701" y="701238"/>
                </a:moveTo>
                <a:cubicBezTo>
                  <a:pt x="1954890" y="701492"/>
                  <a:pt x="1956080" y="702536"/>
                  <a:pt x="1956605" y="703996"/>
                </a:cubicBezTo>
                <a:cubicBezTo>
                  <a:pt x="1958176" y="708380"/>
                  <a:pt x="1953751" y="716521"/>
                  <a:pt x="1952273" y="718343"/>
                </a:cubicBezTo>
                <a:cubicBezTo>
                  <a:pt x="1943916" y="715283"/>
                  <a:pt x="1953809" y="708454"/>
                  <a:pt x="1952701" y="701238"/>
                </a:cubicBezTo>
                <a:close/>
                <a:moveTo>
                  <a:pt x="3003833" y="701023"/>
                </a:moveTo>
                <a:cubicBezTo>
                  <a:pt x="2995330" y="704874"/>
                  <a:pt x="2991743" y="714363"/>
                  <a:pt x="2988033" y="723518"/>
                </a:cubicBezTo>
                <a:cubicBezTo>
                  <a:pt x="2980361" y="716591"/>
                  <a:pt x="2993308" y="701417"/>
                  <a:pt x="3003833" y="701023"/>
                </a:cubicBezTo>
                <a:close/>
                <a:moveTo>
                  <a:pt x="4174320" y="694225"/>
                </a:moveTo>
                <a:cubicBezTo>
                  <a:pt x="4177755" y="719829"/>
                  <a:pt x="4163075" y="762103"/>
                  <a:pt x="4156616" y="778350"/>
                </a:cubicBezTo>
                <a:cubicBezTo>
                  <a:pt x="4152710" y="756154"/>
                  <a:pt x="4163593" y="744204"/>
                  <a:pt x="4159200" y="724852"/>
                </a:cubicBezTo>
                <a:cubicBezTo>
                  <a:pt x="4163270" y="724517"/>
                  <a:pt x="4162461" y="728047"/>
                  <a:pt x="4162204" y="730998"/>
                </a:cubicBezTo>
                <a:cubicBezTo>
                  <a:pt x="4169925" y="723434"/>
                  <a:pt x="4167657" y="703119"/>
                  <a:pt x="4174320" y="694225"/>
                </a:cubicBezTo>
                <a:close/>
                <a:moveTo>
                  <a:pt x="4282292" y="689871"/>
                </a:moveTo>
                <a:cubicBezTo>
                  <a:pt x="4283685" y="691079"/>
                  <a:pt x="4285078" y="692287"/>
                  <a:pt x="4287802" y="692440"/>
                </a:cubicBezTo>
                <a:cubicBezTo>
                  <a:pt x="4274877" y="765117"/>
                  <a:pt x="4250255" y="812525"/>
                  <a:pt x="4245881" y="883049"/>
                </a:cubicBezTo>
                <a:cubicBezTo>
                  <a:pt x="4237588" y="813316"/>
                  <a:pt x="4271252" y="748914"/>
                  <a:pt x="4282292" y="689871"/>
                </a:cubicBezTo>
                <a:close/>
                <a:moveTo>
                  <a:pt x="3002491" y="689512"/>
                </a:moveTo>
                <a:cubicBezTo>
                  <a:pt x="3009942" y="688521"/>
                  <a:pt x="3005195" y="701098"/>
                  <a:pt x="3000267" y="699081"/>
                </a:cubicBezTo>
                <a:cubicBezTo>
                  <a:pt x="2998976" y="693455"/>
                  <a:pt x="3003184" y="694022"/>
                  <a:pt x="3002491" y="689512"/>
                </a:cubicBezTo>
                <a:close/>
                <a:moveTo>
                  <a:pt x="1851844" y="688537"/>
                </a:moveTo>
                <a:cubicBezTo>
                  <a:pt x="1853947" y="688820"/>
                  <a:pt x="1854917" y="690040"/>
                  <a:pt x="1855320" y="691797"/>
                </a:cubicBezTo>
                <a:cubicBezTo>
                  <a:pt x="1855724" y="693555"/>
                  <a:pt x="1855561" y="695851"/>
                  <a:pt x="1855402" y="698289"/>
                </a:cubicBezTo>
                <a:cubicBezTo>
                  <a:pt x="1849741" y="698441"/>
                  <a:pt x="1848969" y="691103"/>
                  <a:pt x="1851844" y="688537"/>
                </a:cubicBezTo>
                <a:close/>
                <a:moveTo>
                  <a:pt x="4254379" y="684391"/>
                </a:moveTo>
                <a:cubicBezTo>
                  <a:pt x="4256644" y="684330"/>
                  <a:pt x="4257914" y="685202"/>
                  <a:pt x="4258068" y="686670"/>
                </a:cubicBezTo>
                <a:cubicBezTo>
                  <a:pt x="4225921" y="805363"/>
                  <a:pt x="4214554" y="893282"/>
                  <a:pt x="4207927" y="1008804"/>
                </a:cubicBezTo>
                <a:cubicBezTo>
                  <a:pt x="4200105" y="988412"/>
                  <a:pt x="4206171" y="946029"/>
                  <a:pt x="4210072" y="911285"/>
                </a:cubicBezTo>
                <a:cubicBezTo>
                  <a:pt x="4218572" y="834313"/>
                  <a:pt x="4226058" y="753518"/>
                  <a:pt x="4251813" y="689892"/>
                </a:cubicBezTo>
                <a:cubicBezTo>
                  <a:pt x="4251612" y="686728"/>
                  <a:pt x="4254106" y="686775"/>
                  <a:pt x="4254379" y="684391"/>
                </a:cubicBezTo>
                <a:close/>
                <a:moveTo>
                  <a:pt x="1400131" y="677730"/>
                </a:moveTo>
                <a:cubicBezTo>
                  <a:pt x="1412621" y="682718"/>
                  <a:pt x="1406650" y="696120"/>
                  <a:pt x="1412671" y="704788"/>
                </a:cubicBezTo>
                <a:cubicBezTo>
                  <a:pt x="1405582" y="698413"/>
                  <a:pt x="1400815" y="690050"/>
                  <a:pt x="1400131" y="677730"/>
                </a:cubicBezTo>
                <a:close/>
                <a:moveTo>
                  <a:pt x="3247014" y="677665"/>
                </a:moveTo>
                <a:cubicBezTo>
                  <a:pt x="3249616" y="678530"/>
                  <a:pt x="3250753" y="679688"/>
                  <a:pt x="3250972" y="680992"/>
                </a:cubicBezTo>
                <a:cubicBezTo>
                  <a:pt x="3251622" y="684907"/>
                  <a:pt x="3243993" y="690140"/>
                  <a:pt x="3242791" y="692720"/>
                </a:cubicBezTo>
                <a:cubicBezTo>
                  <a:pt x="3237569" y="688332"/>
                  <a:pt x="3249501" y="685522"/>
                  <a:pt x="3247014" y="677665"/>
                </a:cubicBezTo>
                <a:close/>
                <a:moveTo>
                  <a:pt x="3117053" y="677626"/>
                </a:moveTo>
                <a:cubicBezTo>
                  <a:pt x="3119716" y="679705"/>
                  <a:pt x="3116102" y="692253"/>
                  <a:pt x="3110900" y="692618"/>
                </a:cubicBezTo>
                <a:cubicBezTo>
                  <a:pt x="3109989" y="684379"/>
                  <a:pt x="3114455" y="681996"/>
                  <a:pt x="3117053" y="677626"/>
                </a:cubicBezTo>
                <a:close/>
                <a:moveTo>
                  <a:pt x="3286947" y="675354"/>
                </a:moveTo>
                <a:cubicBezTo>
                  <a:pt x="3288118" y="684832"/>
                  <a:pt x="3289076" y="694766"/>
                  <a:pt x="3289803" y="704594"/>
                </a:cubicBezTo>
                <a:cubicBezTo>
                  <a:pt x="3293703" y="718414"/>
                  <a:pt x="3295598" y="733532"/>
                  <a:pt x="3296219" y="743591"/>
                </a:cubicBezTo>
                <a:cubicBezTo>
                  <a:pt x="3304496" y="743820"/>
                  <a:pt x="3303652" y="758219"/>
                  <a:pt x="3306890" y="768661"/>
                </a:cubicBezTo>
                <a:cubicBezTo>
                  <a:pt x="3308516" y="774163"/>
                  <a:pt x="3310726" y="780218"/>
                  <a:pt x="3313179" y="786943"/>
                </a:cubicBezTo>
                <a:cubicBezTo>
                  <a:pt x="3313025" y="785475"/>
                  <a:pt x="3311511" y="783932"/>
                  <a:pt x="3312761" y="780049"/>
                </a:cubicBezTo>
                <a:cubicBezTo>
                  <a:pt x="3314764" y="778751"/>
                  <a:pt x="3317366" y="778569"/>
                  <a:pt x="3320441" y="779165"/>
                </a:cubicBezTo>
                <a:cubicBezTo>
                  <a:pt x="3318500" y="782727"/>
                  <a:pt x="3318445" y="788840"/>
                  <a:pt x="3314162" y="789634"/>
                </a:cubicBezTo>
                <a:cubicBezTo>
                  <a:pt x="3315144" y="792325"/>
                  <a:pt x="3316125" y="795014"/>
                  <a:pt x="3317000" y="797936"/>
                </a:cubicBezTo>
                <a:cubicBezTo>
                  <a:pt x="3317230" y="798042"/>
                  <a:pt x="3317688" y="798257"/>
                  <a:pt x="3318026" y="798134"/>
                </a:cubicBezTo>
                <a:cubicBezTo>
                  <a:pt x="3318164" y="799036"/>
                  <a:pt x="3317842" y="799723"/>
                  <a:pt x="3317630" y="800181"/>
                </a:cubicBezTo>
                <a:cubicBezTo>
                  <a:pt x="3324378" y="818679"/>
                  <a:pt x="3331051" y="838537"/>
                  <a:pt x="3332946" y="853653"/>
                </a:cubicBezTo>
                <a:cubicBezTo>
                  <a:pt x="3335891" y="877913"/>
                  <a:pt x="3337644" y="904129"/>
                  <a:pt x="3337008" y="930066"/>
                </a:cubicBezTo>
                <a:cubicBezTo>
                  <a:pt x="3339341" y="920268"/>
                  <a:pt x="3341673" y="910472"/>
                  <a:pt x="3344127" y="901012"/>
                </a:cubicBezTo>
                <a:cubicBezTo>
                  <a:pt x="3345336" y="899620"/>
                  <a:pt x="3346543" y="898230"/>
                  <a:pt x="3346694" y="895510"/>
                </a:cubicBezTo>
                <a:cubicBezTo>
                  <a:pt x="3348990" y="896580"/>
                  <a:pt x="3349176" y="899180"/>
                  <a:pt x="3351915" y="899899"/>
                </a:cubicBezTo>
                <a:cubicBezTo>
                  <a:pt x="3335023" y="968491"/>
                  <a:pt x="3323103" y="1036614"/>
                  <a:pt x="3312364" y="1106404"/>
                </a:cubicBezTo>
                <a:cubicBezTo>
                  <a:pt x="3313283" y="1106832"/>
                  <a:pt x="3314200" y="1107260"/>
                  <a:pt x="3314233" y="1108392"/>
                </a:cubicBezTo>
                <a:cubicBezTo>
                  <a:pt x="3321783" y="1098795"/>
                  <a:pt x="3331663" y="1095587"/>
                  <a:pt x="3342709" y="1093481"/>
                </a:cubicBezTo>
                <a:cubicBezTo>
                  <a:pt x="3343085" y="1086680"/>
                  <a:pt x="3343462" y="1079879"/>
                  <a:pt x="3342600" y="1073336"/>
                </a:cubicBezTo>
                <a:cubicBezTo>
                  <a:pt x="3352926" y="1021216"/>
                  <a:pt x="3358135" y="960291"/>
                  <a:pt x="3357195" y="902360"/>
                </a:cubicBezTo>
                <a:cubicBezTo>
                  <a:pt x="3356226" y="843298"/>
                  <a:pt x="3341492" y="794564"/>
                  <a:pt x="3331808" y="743997"/>
                </a:cubicBezTo>
                <a:lnTo>
                  <a:pt x="3332374" y="743982"/>
                </a:lnTo>
                <a:cubicBezTo>
                  <a:pt x="3329576" y="729003"/>
                  <a:pt x="3311359" y="717716"/>
                  <a:pt x="3306284" y="706419"/>
                </a:cubicBezTo>
                <a:cubicBezTo>
                  <a:pt x="3306461" y="698547"/>
                  <a:pt x="3303672" y="692990"/>
                  <a:pt x="3299815" y="688297"/>
                </a:cubicBezTo>
                <a:cubicBezTo>
                  <a:pt x="3295959" y="683603"/>
                  <a:pt x="3291037" y="679773"/>
                  <a:pt x="3286947" y="675354"/>
                </a:cubicBezTo>
                <a:close/>
                <a:moveTo>
                  <a:pt x="4263611" y="670371"/>
                </a:moveTo>
                <a:lnTo>
                  <a:pt x="4256549" y="680937"/>
                </a:lnTo>
                <a:cubicBezTo>
                  <a:pt x="4257159" y="678430"/>
                  <a:pt x="4256946" y="674842"/>
                  <a:pt x="4257585" y="672348"/>
                </a:cubicBezTo>
                <a:close/>
                <a:moveTo>
                  <a:pt x="4263726" y="670197"/>
                </a:moveTo>
                <a:lnTo>
                  <a:pt x="4263731" y="670331"/>
                </a:lnTo>
                <a:lnTo>
                  <a:pt x="4263611" y="670371"/>
                </a:lnTo>
                <a:close/>
                <a:moveTo>
                  <a:pt x="4230473" y="660128"/>
                </a:moveTo>
                <a:cubicBezTo>
                  <a:pt x="4228169" y="683055"/>
                  <a:pt x="4222344" y="705735"/>
                  <a:pt x="4216610" y="727621"/>
                </a:cubicBezTo>
                <a:cubicBezTo>
                  <a:pt x="4199516" y="793053"/>
                  <a:pt x="4183920" y="871462"/>
                  <a:pt x="4171576" y="944690"/>
                </a:cubicBezTo>
                <a:cubicBezTo>
                  <a:pt x="4163996" y="989717"/>
                  <a:pt x="4165618" y="1023405"/>
                  <a:pt x="4153308" y="1065390"/>
                </a:cubicBezTo>
                <a:cubicBezTo>
                  <a:pt x="4152472" y="1071979"/>
                  <a:pt x="4158189" y="1065712"/>
                  <a:pt x="4158074" y="1073754"/>
                </a:cubicBezTo>
                <a:cubicBezTo>
                  <a:pt x="4150713" y="1090137"/>
                  <a:pt x="4156798" y="1101067"/>
                  <a:pt x="4152197" y="1122924"/>
                </a:cubicBezTo>
                <a:cubicBezTo>
                  <a:pt x="4150491" y="1114594"/>
                  <a:pt x="4147898" y="1106964"/>
                  <a:pt x="4149740" y="1095821"/>
                </a:cubicBezTo>
                <a:cubicBezTo>
                  <a:pt x="4122665" y="1173065"/>
                  <a:pt x="4102974" y="1275240"/>
                  <a:pt x="4065995" y="1346750"/>
                </a:cubicBezTo>
                <a:cubicBezTo>
                  <a:pt x="4059457" y="1376354"/>
                  <a:pt x="4043055" y="1393545"/>
                  <a:pt x="4032396" y="1417600"/>
                </a:cubicBezTo>
                <a:cubicBezTo>
                  <a:pt x="4030157" y="1394229"/>
                  <a:pt x="4056790" y="1370086"/>
                  <a:pt x="4060833" y="1340435"/>
                </a:cubicBezTo>
                <a:cubicBezTo>
                  <a:pt x="4062729" y="1339365"/>
                  <a:pt x="4064518" y="1338526"/>
                  <a:pt x="4064582" y="1340788"/>
                </a:cubicBezTo>
                <a:cubicBezTo>
                  <a:pt x="4091672" y="1264109"/>
                  <a:pt x="4118604" y="1181776"/>
                  <a:pt x="4140539" y="1090974"/>
                </a:cubicBezTo>
                <a:cubicBezTo>
                  <a:pt x="4144716" y="1090409"/>
                  <a:pt x="4142684" y="1094765"/>
                  <a:pt x="4145761" y="1095363"/>
                </a:cubicBezTo>
                <a:cubicBezTo>
                  <a:pt x="4148291" y="1084541"/>
                  <a:pt x="4138411" y="1071562"/>
                  <a:pt x="4150346" y="1072941"/>
                </a:cubicBezTo>
                <a:cubicBezTo>
                  <a:pt x="4153293" y="1064825"/>
                  <a:pt x="4149587" y="1061980"/>
                  <a:pt x="4148435" y="1057258"/>
                </a:cubicBezTo>
                <a:cubicBezTo>
                  <a:pt x="4158016" y="958181"/>
                  <a:pt x="4178353" y="858819"/>
                  <a:pt x="4200639" y="764272"/>
                </a:cubicBezTo>
                <a:lnTo>
                  <a:pt x="4200746" y="764042"/>
                </a:lnTo>
                <a:cubicBezTo>
                  <a:pt x="4209450" y="726795"/>
                  <a:pt x="4213042" y="689119"/>
                  <a:pt x="4230473" y="660128"/>
                </a:cubicBezTo>
                <a:close/>
                <a:moveTo>
                  <a:pt x="3273675" y="650466"/>
                </a:moveTo>
                <a:cubicBezTo>
                  <a:pt x="3273497" y="656243"/>
                  <a:pt x="3274331" y="665842"/>
                  <a:pt x="3271690" y="672706"/>
                </a:cubicBezTo>
                <a:lnTo>
                  <a:pt x="3271461" y="672599"/>
                </a:lnTo>
                <a:cubicBezTo>
                  <a:pt x="3275150" y="674876"/>
                  <a:pt x="3278550" y="678974"/>
                  <a:pt x="3281401" y="683651"/>
                </a:cubicBezTo>
                <a:cubicBezTo>
                  <a:pt x="3281428" y="680595"/>
                  <a:pt x="3281118" y="677661"/>
                  <a:pt x="3281377" y="674711"/>
                </a:cubicBezTo>
                <a:cubicBezTo>
                  <a:pt x="3279014" y="667188"/>
                  <a:pt x="3276406" y="658995"/>
                  <a:pt x="3273675" y="650466"/>
                </a:cubicBezTo>
                <a:close/>
                <a:moveTo>
                  <a:pt x="4266844" y="643874"/>
                </a:moveTo>
                <a:cubicBezTo>
                  <a:pt x="4269662" y="647420"/>
                  <a:pt x="4269571" y="656309"/>
                  <a:pt x="4267534" y="664500"/>
                </a:cubicBezTo>
                <a:lnTo>
                  <a:pt x="4263726" y="670197"/>
                </a:lnTo>
                <a:lnTo>
                  <a:pt x="4263159" y="656946"/>
                </a:lnTo>
                <a:cubicBezTo>
                  <a:pt x="4263952" y="651874"/>
                  <a:pt x="4265453" y="646853"/>
                  <a:pt x="4266844" y="643874"/>
                </a:cubicBezTo>
                <a:close/>
                <a:moveTo>
                  <a:pt x="2988937" y="638258"/>
                </a:moveTo>
                <a:cubicBezTo>
                  <a:pt x="2989075" y="639160"/>
                  <a:pt x="2989106" y="640291"/>
                  <a:pt x="2988573" y="641437"/>
                </a:cubicBezTo>
                <a:lnTo>
                  <a:pt x="2988236" y="641559"/>
                </a:lnTo>
                <a:cubicBezTo>
                  <a:pt x="2987669" y="641574"/>
                  <a:pt x="2987212" y="641360"/>
                  <a:pt x="2986858" y="640916"/>
                </a:cubicBezTo>
                <a:cubicBezTo>
                  <a:pt x="2987515" y="640107"/>
                  <a:pt x="2988509" y="639175"/>
                  <a:pt x="2988937" y="638258"/>
                </a:cubicBezTo>
                <a:close/>
                <a:moveTo>
                  <a:pt x="2984077" y="637736"/>
                </a:moveTo>
                <a:cubicBezTo>
                  <a:pt x="2985087" y="637369"/>
                  <a:pt x="2985967" y="637430"/>
                  <a:pt x="2986580" y="639112"/>
                </a:cubicBezTo>
                <a:cubicBezTo>
                  <a:pt x="2986596" y="639677"/>
                  <a:pt x="2986735" y="640580"/>
                  <a:pt x="2986964" y="640687"/>
                </a:cubicBezTo>
                <a:cubicBezTo>
                  <a:pt x="2984244" y="644721"/>
                  <a:pt x="2981401" y="648419"/>
                  <a:pt x="2978681" y="652453"/>
                </a:cubicBezTo>
                <a:cubicBezTo>
                  <a:pt x="2976046" y="647318"/>
                  <a:pt x="2980709" y="643910"/>
                  <a:pt x="2980920" y="639264"/>
                </a:cubicBezTo>
                <a:lnTo>
                  <a:pt x="2980796" y="638927"/>
                </a:lnTo>
                <a:cubicBezTo>
                  <a:pt x="2981928" y="638897"/>
                  <a:pt x="2983068" y="638102"/>
                  <a:pt x="2984077" y="637736"/>
                </a:cubicBezTo>
                <a:close/>
                <a:moveTo>
                  <a:pt x="3041996" y="635370"/>
                </a:moveTo>
                <a:cubicBezTo>
                  <a:pt x="3042505" y="641469"/>
                  <a:pt x="3039968" y="643913"/>
                  <a:pt x="3034045" y="642826"/>
                </a:cubicBezTo>
                <a:cubicBezTo>
                  <a:pt x="3037041" y="640596"/>
                  <a:pt x="3036654" y="634833"/>
                  <a:pt x="3041996" y="635370"/>
                </a:cubicBezTo>
                <a:close/>
                <a:moveTo>
                  <a:pt x="4240373" y="625110"/>
                </a:moveTo>
                <a:cubicBezTo>
                  <a:pt x="4249572" y="629959"/>
                  <a:pt x="4234865" y="642916"/>
                  <a:pt x="4234753" y="655144"/>
                </a:cubicBezTo>
                <a:cubicBezTo>
                  <a:pt x="4226377" y="647330"/>
                  <a:pt x="4237748" y="632538"/>
                  <a:pt x="4240373" y="625110"/>
                </a:cubicBezTo>
                <a:close/>
                <a:moveTo>
                  <a:pt x="1988956" y="624090"/>
                </a:moveTo>
                <a:cubicBezTo>
                  <a:pt x="1992276" y="641547"/>
                  <a:pt x="1994540" y="657673"/>
                  <a:pt x="1991539" y="671903"/>
                </a:cubicBezTo>
                <a:cubicBezTo>
                  <a:pt x="1989052" y="664044"/>
                  <a:pt x="1977435" y="641603"/>
                  <a:pt x="1988956" y="624090"/>
                </a:cubicBezTo>
                <a:close/>
                <a:moveTo>
                  <a:pt x="3266962" y="621099"/>
                </a:moveTo>
                <a:cubicBezTo>
                  <a:pt x="3267690" y="630930"/>
                  <a:pt x="3268631" y="640299"/>
                  <a:pt x="3270139" y="649655"/>
                </a:cubicBezTo>
                <a:cubicBezTo>
                  <a:pt x="3270139" y="649655"/>
                  <a:pt x="3271929" y="648814"/>
                  <a:pt x="3272815" y="648112"/>
                </a:cubicBezTo>
                <a:cubicBezTo>
                  <a:pt x="3272324" y="646765"/>
                  <a:pt x="3271941" y="645191"/>
                  <a:pt x="3271449" y="643845"/>
                </a:cubicBezTo>
                <a:cubicBezTo>
                  <a:pt x="3269989" y="636187"/>
                  <a:pt x="3268759" y="628637"/>
                  <a:pt x="3266962" y="621099"/>
                </a:cubicBezTo>
                <a:close/>
                <a:moveTo>
                  <a:pt x="1830941" y="617668"/>
                </a:moveTo>
                <a:cubicBezTo>
                  <a:pt x="1835304" y="619703"/>
                  <a:pt x="1831502" y="629652"/>
                  <a:pt x="1832440" y="634834"/>
                </a:cubicBezTo>
                <a:cubicBezTo>
                  <a:pt x="1829071" y="631867"/>
                  <a:pt x="1827088" y="621733"/>
                  <a:pt x="1830941" y="617668"/>
                </a:cubicBezTo>
                <a:close/>
                <a:moveTo>
                  <a:pt x="4282360" y="611199"/>
                </a:moveTo>
                <a:cubicBezTo>
                  <a:pt x="4286149" y="621058"/>
                  <a:pt x="4275923" y="632199"/>
                  <a:pt x="4274631" y="642760"/>
                </a:cubicBezTo>
                <a:cubicBezTo>
                  <a:pt x="4268029" y="633541"/>
                  <a:pt x="4276537" y="617693"/>
                  <a:pt x="4282360" y="611199"/>
                </a:cubicBezTo>
                <a:close/>
                <a:moveTo>
                  <a:pt x="4065459" y="609971"/>
                </a:moveTo>
                <a:cubicBezTo>
                  <a:pt x="4060350" y="646103"/>
                  <a:pt x="4065613" y="664187"/>
                  <a:pt x="4054796" y="698774"/>
                </a:cubicBezTo>
                <a:cubicBezTo>
                  <a:pt x="4058773" y="662672"/>
                  <a:pt x="4052238" y="627529"/>
                  <a:pt x="4065459" y="609971"/>
                </a:cubicBezTo>
                <a:close/>
                <a:moveTo>
                  <a:pt x="1823706" y="602014"/>
                </a:moveTo>
                <a:cubicBezTo>
                  <a:pt x="1826963" y="601022"/>
                  <a:pt x="1828875" y="603517"/>
                  <a:pt x="1829452" y="606473"/>
                </a:cubicBezTo>
                <a:cubicBezTo>
                  <a:pt x="1830031" y="609430"/>
                  <a:pt x="1829277" y="612845"/>
                  <a:pt x="1827204" y="613693"/>
                </a:cubicBezTo>
                <a:cubicBezTo>
                  <a:pt x="1820336" y="615236"/>
                  <a:pt x="1824719" y="605837"/>
                  <a:pt x="1823706" y="602014"/>
                </a:cubicBezTo>
                <a:close/>
                <a:moveTo>
                  <a:pt x="2910392" y="601767"/>
                </a:moveTo>
                <a:lnTo>
                  <a:pt x="2909075" y="604049"/>
                </a:lnTo>
                <a:lnTo>
                  <a:pt x="2908867" y="603154"/>
                </a:lnTo>
                <a:close/>
                <a:moveTo>
                  <a:pt x="1993418" y="601331"/>
                </a:moveTo>
                <a:cubicBezTo>
                  <a:pt x="1999727" y="608182"/>
                  <a:pt x="1993350" y="611068"/>
                  <a:pt x="1998655" y="622472"/>
                </a:cubicBezTo>
                <a:cubicBezTo>
                  <a:pt x="1996695" y="621279"/>
                  <a:pt x="1996829" y="617993"/>
                  <a:pt x="1992989" y="618435"/>
                </a:cubicBezTo>
                <a:cubicBezTo>
                  <a:pt x="1994818" y="610916"/>
                  <a:pt x="1990330" y="604358"/>
                  <a:pt x="1993418" y="601331"/>
                </a:cubicBezTo>
                <a:close/>
                <a:moveTo>
                  <a:pt x="1631636" y="585294"/>
                </a:moveTo>
                <a:cubicBezTo>
                  <a:pt x="1661204" y="694532"/>
                  <a:pt x="1707006" y="788733"/>
                  <a:pt x="1747168" y="887839"/>
                </a:cubicBezTo>
                <a:cubicBezTo>
                  <a:pt x="1719057" y="782073"/>
                  <a:pt x="1681886" y="672359"/>
                  <a:pt x="1631636" y="585294"/>
                </a:cubicBezTo>
                <a:close/>
                <a:moveTo>
                  <a:pt x="4327931" y="583607"/>
                </a:moveTo>
                <a:lnTo>
                  <a:pt x="4327824" y="583837"/>
                </a:lnTo>
                <a:lnTo>
                  <a:pt x="4327843" y="583771"/>
                </a:lnTo>
                <a:close/>
                <a:moveTo>
                  <a:pt x="3249224" y="582408"/>
                </a:moveTo>
                <a:cubicBezTo>
                  <a:pt x="3236544" y="603009"/>
                  <a:pt x="3213910" y="616176"/>
                  <a:pt x="3203699" y="644070"/>
                </a:cubicBezTo>
                <a:cubicBezTo>
                  <a:pt x="3199962" y="640095"/>
                  <a:pt x="3199981" y="644848"/>
                  <a:pt x="3195929" y="645749"/>
                </a:cubicBezTo>
                <a:cubicBezTo>
                  <a:pt x="3137377" y="735944"/>
                  <a:pt x="3083157" y="810855"/>
                  <a:pt x="3024687" y="903879"/>
                </a:cubicBezTo>
                <a:cubicBezTo>
                  <a:pt x="3011810" y="929692"/>
                  <a:pt x="2989838" y="962425"/>
                  <a:pt x="2972710" y="990164"/>
                </a:cubicBezTo>
                <a:cubicBezTo>
                  <a:pt x="2970783" y="990102"/>
                  <a:pt x="2970398" y="988527"/>
                  <a:pt x="2968807" y="988343"/>
                </a:cubicBezTo>
                <a:cubicBezTo>
                  <a:pt x="2972229" y="964821"/>
                  <a:pt x="3006690" y="937072"/>
                  <a:pt x="3005173" y="915153"/>
                </a:cubicBezTo>
                <a:cubicBezTo>
                  <a:pt x="2999559" y="917001"/>
                  <a:pt x="2998063" y="920211"/>
                  <a:pt x="3000959" y="926586"/>
                </a:cubicBezTo>
                <a:cubicBezTo>
                  <a:pt x="2985690" y="943746"/>
                  <a:pt x="2972288" y="962895"/>
                  <a:pt x="2962977" y="986462"/>
                </a:cubicBezTo>
                <a:cubicBezTo>
                  <a:pt x="2929558" y="1019161"/>
                  <a:pt x="2917964" y="1074597"/>
                  <a:pt x="2885251" y="1108186"/>
                </a:cubicBezTo>
                <a:cubicBezTo>
                  <a:pt x="2872608" y="1154479"/>
                  <a:pt x="2838289" y="1187317"/>
                  <a:pt x="2826634" y="1228492"/>
                </a:cubicBezTo>
                <a:cubicBezTo>
                  <a:pt x="2811572" y="1236817"/>
                  <a:pt x="2813782" y="1263246"/>
                  <a:pt x="2798719" y="1271572"/>
                </a:cubicBezTo>
                <a:cubicBezTo>
                  <a:pt x="2796853" y="1289960"/>
                  <a:pt x="2787991" y="1299747"/>
                  <a:pt x="2784687" y="1313971"/>
                </a:cubicBezTo>
                <a:lnTo>
                  <a:pt x="2783713" y="1329957"/>
                </a:lnTo>
                <a:lnTo>
                  <a:pt x="2776906" y="1332390"/>
                </a:lnTo>
                <a:cubicBezTo>
                  <a:pt x="2772416" y="1338396"/>
                  <a:pt x="2775137" y="1352118"/>
                  <a:pt x="2766693" y="1354042"/>
                </a:cubicBezTo>
                <a:cubicBezTo>
                  <a:pt x="2762423" y="1387775"/>
                  <a:pt x="2747596" y="1404583"/>
                  <a:pt x="2739670" y="1437169"/>
                </a:cubicBezTo>
                <a:cubicBezTo>
                  <a:pt x="2746894" y="1440258"/>
                  <a:pt x="2740227" y="1428777"/>
                  <a:pt x="2747560" y="1431638"/>
                </a:cubicBezTo>
                <a:cubicBezTo>
                  <a:pt x="2739051" y="1447487"/>
                  <a:pt x="2730774" y="1463442"/>
                  <a:pt x="2727164" y="1484367"/>
                </a:cubicBezTo>
                <a:cubicBezTo>
                  <a:pt x="2746469" y="1461552"/>
                  <a:pt x="2766531" y="1429321"/>
                  <a:pt x="2778534" y="1404776"/>
                </a:cubicBezTo>
                <a:cubicBezTo>
                  <a:pt x="2777984" y="1405356"/>
                  <a:pt x="2777188" y="1405264"/>
                  <a:pt x="2776928" y="1404027"/>
                </a:cubicBezTo>
                <a:cubicBezTo>
                  <a:pt x="2773342" y="1397330"/>
                  <a:pt x="2774073" y="1411348"/>
                  <a:pt x="2770906" y="1411546"/>
                </a:cubicBezTo>
                <a:cubicBezTo>
                  <a:pt x="2765933" y="1412019"/>
                  <a:pt x="2772993" y="1401076"/>
                  <a:pt x="2765360" y="1403657"/>
                </a:cubicBezTo>
                <a:cubicBezTo>
                  <a:pt x="2767940" y="1414908"/>
                  <a:pt x="2760399" y="1416693"/>
                  <a:pt x="2758909" y="1428279"/>
                </a:cubicBezTo>
                <a:cubicBezTo>
                  <a:pt x="2760082" y="1421569"/>
                  <a:pt x="2752203" y="1423477"/>
                  <a:pt x="2753482" y="1416538"/>
                </a:cubicBezTo>
                <a:cubicBezTo>
                  <a:pt x="2771065" y="1401014"/>
                  <a:pt x="2767051" y="1362860"/>
                  <a:pt x="2785920" y="1348773"/>
                </a:cubicBezTo>
                <a:cubicBezTo>
                  <a:pt x="2788683" y="1358435"/>
                  <a:pt x="2776782" y="1362374"/>
                  <a:pt x="2783445" y="1369668"/>
                </a:cubicBezTo>
                <a:cubicBezTo>
                  <a:pt x="2857664" y="1244078"/>
                  <a:pt x="2927494" y="1123695"/>
                  <a:pt x="3009020" y="1008211"/>
                </a:cubicBezTo>
                <a:lnTo>
                  <a:pt x="3010435" y="1009772"/>
                </a:lnTo>
                <a:lnTo>
                  <a:pt x="3010266" y="1001981"/>
                </a:lnTo>
                <a:cubicBezTo>
                  <a:pt x="3013298" y="993792"/>
                  <a:pt x="3024238" y="989212"/>
                  <a:pt x="3026697" y="979893"/>
                </a:cubicBezTo>
                <a:cubicBezTo>
                  <a:pt x="3026450" y="985220"/>
                  <a:pt x="3024316" y="990993"/>
                  <a:pt x="3021284" y="996523"/>
                </a:cubicBezTo>
                <a:lnTo>
                  <a:pt x="3011220" y="1010638"/>
                </a:lnTo>
                <a:lnTo>
                  <a:pt x="3012526" y="1012080"/>
                </a:lnTo>
                <a:cubicBezTo>
                  <a:pt x="3009669" y="1015213"/>
                  <a:pt x="3007131" y="1017658"/>
                  <a:pt x="3004806" y="1019642"/>
                </a:cubicBezTo>
                <a:cubicBezTo>
                  <a:pt x="3006129" y="1026399"/>
                  <a:pt x="3001723" y="1026858"/>
                  <a:pt x="3002569" y="1032835"/>
                </a:cubicBezTo>
                <a:cubicBezTo>
                  <a:pt x="2991856" y="1030630"/>
                  <a:pt x="2991919" y="1049078"/>
                  <a:pt x="2986479" y="1057147"/>
                </a:cubicBezTo>
                <a:cubicBezTo>
                  <a:pt x="2985944" y="1058293"/>
                  <a:pt x="2981614" y="1057390"/>
                  <a:pt x="2980637" y="1058888"/>
                </a:cubicBezTo>
                <a:cubicBezTo>
                  <a:pt x="2978466" y="1062343"/>
                  <a:pt x="2980612" y="1066134"/>
                  <a:pt x="2978459" y="1070154"/>
                </a:cubicBezTo>
                <a:cubicBezTo>
                  <a:pt x="2976213" y="1074967"/>
                  <a:pt x="2967925" y="1078357"/>
                  <a:pt x="2964653" y="1082972"/>
                </a:cubicBezTo>
                <a:cubicBezTo>
                  <a:pt x="2962378" y="1086656"/>
                  <a:pt x="2963973" y="1091027"/>
                  <a:pt x="2962475" y="1094238"/>
                </a:cubicBezTo>
                <a:cubicBezTo>
                  <a:pt x="2960444" y="1098594"/>
                  <a:pt x="2953988" y="1098652"/>
                  <a:pt x="2950611" y="1103497"/>
                </a:cubicBezTo>
                <a:cubicBezTo>
                  <a:pt x="2936765" y="1122995"/>
                  <a:pt x="2926186" y="1149880"/>
                  <a:pt x="2912495" y="1170846"/>
                </a:cubicBezTo>
                <a:cubicBezTo>
                  <a:pt x="2908905" y="1176149"/>
                  <a:pt x="2900540" y="1180901"/>
                  <a:pt x="2896874" y="1187564"/>
                </a:cubicBezTo>
                <a:cubicBezTo>
                  <a:pt x="2887799" y="1203427"/>
                  <a:pt x="2870723" y="1237051"/>
                  <a:pt x="2870576" y="1243958"/>
                </a:cubicBezTo>
                <a:cubicBezTo>
                  <a:pt x="2862884" y="1248465"/>
                  <a:pt x="2848704" y="1268087"/>
                  <a:pt x="2844946" y="1275544"/>
                </a:cubicBezTo>
                <a:cubicBezTo>
                  <a:pt x="2843984" y="1277608"/>
                  <a:pt x="2847015" y="1280696"/>
                  <a:pt x="2846695" y="1281383"/>
                </a:cubicBezTo>
                <a:cubicBezTo>
                  <a:pt x="2843547" y="1286336"/>
                  <a:pt x="2836267" y="1289361"/>
                  <a:pt x="2832890" y="1294205"/>
                </a:cubicBezTo>
                <a:cubicBezTo>
                  <a:pt x="2831699" y="1296160"/>
                  <a:pt x="2833614" y="1299845"/>
                  <a:pt x="2832653" y="1301909"/>
                </a:cubicBezTo>
                <a:cubicBezTo>
                  <a:pt x="2827094" y="1313829"/>
                  <a:pt x="2812046" y="1322720"/>
                  <a:pt x="2810758" y="1337471"/>
                </a:cubicBezTo>
                <a:cubicBezTo>
                  <a:pt x="2808831" y="1337410"/>
                  <a:pt x="2806902" y="1337348"/>
                  <a:pt x="2804974" y="1337284"/>
                </a:cubicBezTo>
                <a:cubicBezTo>
                  <a:pt x="2802190" y="1355244"/>
                  <a:pt x="2789131" y="1362271"/>
                  <a:pt x="2784830" y="1378686"/>
                </a:cubicBezTo>
                <a:cubicBezTo>
                  <a:pt x="2837243" y="1320236"/>
                  <a:pt x="2885583" y="1257934"/>
                  <a:pt x="2925623" y="1186458"/>
                </a:cubicBezTo>
                <a:cubicBezTo>
                  <a:pt x="2936866" y="1183326"/>
                  <a:pt x="2935382" y="1166728"/>
                  <a:pt x="2947207" y="1164147"/>
                </a:cubicBezTo>
                <a:cubicBezTo>
                  <a:pt x="2947599" y="1157911"/>
                  <a:pt x="2951851" y="1155985"/>
                  <a:pt x="2951431" y="1149093"/>
                </a:cubicBezTo>
                <a:cubicBezTo>
                  <a:pt x="2979614" y="1131813"/>
                  <a:pt x="2986664" y="1092120"/>
                  <a:pt x="3012749" y="1072746"/>
                </a:cubicBezTo>
                <a:cubicBezTo>
                  <a:pt x="3017461" y="1054850"/>
                  <a:pt x="3028589" y="1043571"/>
                  <a:pt x="3038677" y="1031529"/>
                </a:cubicBezTo>
                <a:cubicBezTo>
                  <a:pt x="3038731" y="1057791"/>
                  <a:pt x="3009610" y="1069887"/>
                  <a:pt x="3004372" y="1097307"/>
                </a:cubicBezTo>
                <a:cubicBezTo>
                  <a:pt x="2987364" y="1105006"/>
                  <a:pt x="2979591" y="1139058"/>
                  <a:pt x="2961012" y="1151327"/>
                </a:cubicBezTo>
                <a:cubicBezTo>
                  <a:pt x="2953976" y="1171211"/>
                  <a:pt x="2937138" y="1180942"/>
                  <a:pt x="2931037" y="1201820"/>
                </a:cubicBezTo>
                <a:cubicBezTo>
                  <a:pt x="2918424" y="1212684"/>
                  <a:pt x="2909900" y="1227966"/>
                  <a:pt x="2903122" y="1244900"/>
                </a:cubicBezTo>
                <a:cubicBezTo>
                  <a:pt x="2877942" y="1268325"/>
                  <a:pt x="2866326" y="1298632"/>
                  <a:pt x="2845600" y="1323296"/>
                </a:cubicBezTo>
                <a:cubicBezTo>
                  <a:pt x="2844943" y="1324107"/>
                  <a:pt x="2842354" y="1320665"/>
                  <a:pt x="2841698" y="1321476"/>
                </a:cubicBezTo>
                <a:cubicBezTo>
                  <a:pt x="2828677" y="1338011"/>
                  <a:pt x="2822040" y="1360035"/>
                  <a:pt x="2803951" y="1373647"/>
                </a:cubicBezTo>
                <a:cubicBezTo>
                  <a:pt x="2801096" y="1380968"/>
                  <a:pt x="2808539" y="1387789"/>
                  <a:pt x="2803523" y="1390752"/>
                </a:cubicBezTo>
                <a:cubicBezTo>
                  <a:pt x="2803551" y="1387696"/>
                  <a:pt x="2804023" y="1384287"/>
                  <a:pt x="2799846" y="1384851"/>
                </a:cubicBezTo>
                <a:cubicBezTo>
                  <a:pt x="2795388" y="1395611"/>
                  <a:pt x="2795482" y="1399003"/>
                  <a:pt x="2789598" y="1407423"/>
                </a:cubicBezTo>
                <a:cubicBezTo>
                  <a:pt x="2828938" y="1391998"/>
                  <a:pt x="2859664" y="1344087"/>
                  <a:pt x="2880213" y="1309016"/>
                </a:cubicBezTo>
                <a:cubicBezTo>
                  <a:pt x="2879709" y="1311292"/>
                  <a:pt x="2877033" y="1312835"/>
                  <a:pt x="2882021" y="1312928"/>
                </a:cubicBezTo>
                <a:cubicBezTo>
                  <a:pt x="2891041" y="1303180"/>
                  <a:pt x="2897923" y="1281828"/>
                  <a:pt x="2909581" y="1281404"/>
                </a:cubicBezTo>
                <a:cubicBezTo>
                  <a:pt x="2902948" y="1307615"/>
                  <a:pt x="2879975" y="1316719"/>
                  <a:pt x="2871597" y="1341281"/>
                </a:cubicBezTo>
                <a:cubicBezTo>
                  <a:pt x="2888573" y="1332450"/>
                  <a:pt x="2900969" y="1301668"/>
                  <a:pt x="2922549" y="1291358"/>
                </a:cubicBezTo>
                <a:cubicBezTo>
                  <a:pt x="2916452" y="1284049"/>
                  <a:pt x="2931247" y="1282298"/>
                  <a:pt x="2932557" y="1276490"/>
                </a:cubicBezTo>
                <a:cubicBezTo>
                  <a:pt x="2932740" y="1291087"/>
                  <a:pt x="2913218" y="1310172"/>
                  <a:pt x="2902893" y="1313729"/>
                </a:cubicBezTo>
                <a:cubicBezTo>
                  <a:pt x="2897694" y="1334472"/>
                  <a:pt x="2877776" y="1339416"/>
                  <a:pt x="2871062" y="1358613"/>
                </a:cubicBezTo>
                <a:cubicBezTo>
                  <a:pt x="2864531" y="1360032"/>
                  <a:pt x="2853979" y="1367672"/>
                  <a:pt x="2859065" y="1375346"/>
                </a:cubicBezTo>
                <a:cubicBezTo>
                  <a:pt x="2911672" y="1344059"/>
                  <a:pt x="2967738" y="1314942"/>
                  <a:pt x="3032646" y="1302229"/>
                </a:cubicBezTo>
                <a:cubicBezTo>
                  <a:pt x="3068218" y="1281696"/>
                  <a:pt x="3107972" y="1268976"/>
                  <a:pt x="3150446" y="1252222"/>
                </a:cubicBezTo>
                <a:cubicBezTo>
                  <a:pt x="3150763" y="1247345"/>
                  <a:pt x="3154113" y="1245557"/>
                  <a:pt x="3156527" y="1242777"/>
                </a:cubicBezTo>
                <a:cubicBezTo>
                  <a:pt x="3195193" y="1227595"/>
                  <a:pt x="3215405" y="1192644"/>
                  <a:pt x="3242738" y="1165199"/>
                </a:cubicBezTo>
                <a:cubicBezTo>
                  <a:pt x="3245288" y="1159132"/>
                  <a:pt x="3236570" y="1163440"/>
                  <a:pt x="3239119" y="1157372"/>
                </a:cubicBezTo>
                <a:cubicBezTo>
                  <a:pt x="3249592" y="1146906"/>
                  <a:pt x="3264152" y="1140856"/>
                  <a:pt x="3264930" y="1120009"/>
                </a:cubicBezTo>
                <a:cubicBezTo>
                  <a:pt x="3275238" y="1115884"/>
                  <a:pt x="3275852" y="1101378"/>
                  <a:pt x="3277294" y="1088096"/>
                </a:cubicBezTo>
                <a:cubicBezTo>
                  <a:pt x="3318592" y="1021113"/>
                  <a:pt x="3336294" y="900428"/>
                  <a:pt x="3303860" y="818322"/>
                </a:cubicBezTo>
                <a:cubicBezTo>
                  <a:pt x="3303962" y="813903"/>
                  <a:pt x="3304066" y="809486"/>
                  <a:pt x="3304170" y="805069"/>
                </a:cubicBezTo>
                <a:cubicBezTo>
                  <a:pt x="3279974" y="766436"/>
                  <a:pt x="3282048" y="706839"/>
                  <a:pt x="3258254" y="670347"/>
                </a:cubicBezTo>
                <a:cubicBezTo>
                  <a:pt x="3258728" y="671126"/>
                  <a:pt x="3257356" y="674672"/>
                  <a:pt x="3256207" y="674136"/>
                </a:cubicBezTo>
                <a:cubicBezTo>
                  <a:pt x="3256597" y="647525"/>
                  <a:pt x="3248442" y="615255"/>
                  <a:pt x="3249224" y="582408"/>
                </a:cubicBezTo>
                <a:close/>
                <a:moveTo>
                  <a:pt x="2062405" y="580472"/>
                </a:moveTo>
                <a:cubicBezTo>
                  <a:pt x="2057911" y="585913"/>
                  <a:pt x="2063258" y="594826"/>
                  <a:pt x="2067759" y="597762"/>
                </a:cubicBezTo>
                <a:cubicBezTo>
                  <a:pt x="2068441" y="589706"/>
                  <a:pt x="2068022" y="582812"/>
                  <a:pt x="2062405" y="580472"/>
                </a:cubicBezTo>
                <a:close/>
                <a:moveTo>
                  <a:pt x="2924786" y="576807"/>
                </a:moveTo>
                <a:cubicBezTo>
                  <a:pt x="2926283" y="581692"/>
                  <a:pt x="2923569" y="587962"/>
                  <a:pt x="2919848" y="593169"/>
                </a:cubicBezTo>
                <a:lnTo>
                  <a:pt x="2910392" y="601767"/>
                </a:lnTo>
                <a:close/>
                <a:moveTo>
                  <a:pt x="1975443" y="570343"/>
                </a:moveTo>
                <a:cubicBezTo>
                  <a:pt x="1986880" y="578187"/>
                  <a:pt x="1985506" y="597919"/>
                  <a:pt x="1985568" y="616370"/>
                </a:cubicBezTo>
                <a:cubicBezTo>
                  <a:pt x="1977112" y="605728"/>
                  <a:pt x="1977493" y="586927"/>
                  <a:pt x="1975443" y="570343"/>
                </a:cubicBezTo>
                <a:close/>
                <a:moveTo>
                  <a:pt x="1246778" y="562402"/>
                </a:moveTo>
                <a:cubicBezTo>
                  <a:pt x="1249904" y="563791"/>
                  <a:pt x="1251809" y="566336"/>
                  <a:pt x="1253136" y="569428"/>
                </a:cubicBezTo>
                <a:cubicBezTo>
                  <a:pt x="1257119" y="578703"/>
                  <a:pt x="1255901" y="592892"/>
                  <a:pt x="1266850" y="595485"/>
                </a:cubicBezTo>
                <a:cubicBezTo>
                  <a:pt x="1264911" y="599046"/>
                  <a:pt x="1272472" y="602015"/>
                  <a:pt x="1266613" y="603189"/>
                </a:cubicBezTo>
                <a:cubicBezTo>
                  <a:pt x="1287957" y="620956"/>
                  <a:pt x="1300236" y="662965"/>
                  <a:pt x="1321525" y="686847"/>
                </a:cubicBezTo>
                <a:cubicBezTo>
                  <a:pt x="1325181" y="704181"/>
                  <a:pt x="1344319" y="715895"/>
                  <a:pt x="1341289" y="733182"/>
                </a:cubicBezTo>
                <a:cubicBezTo>
                  <a:pt x="1319747" y="700251"/>
                  <a:pt x="1317329" y="682657"/>
                  <a:pt x="1291982" y="655488"/>
                </a:cubicBezTo>
                <a:lnTo>
                  <a:pt x="1291859" y="655151"/>
                </a:lnTo>
                <a:cubicBezTo>
                  <a:pt x="1283457" y="618021"/>
                  <a:pt x="1251985" y="602787"/>
                  <a:pt x="1246778" y="562402"/>
                </a:cubicBezTo>
                <a:close/>
                <a:moveTo>
                  <a:pt x="2813110" y="562129"/>
                </a:moveTo>
                <a:cubicBezTo>
                  <a:pt x="2814555" y="569222"/>
                  <a:pt x="2810641" y="571024"/>
                  <a:pt x="2810814" y="577245"/>
                </a:cubicBezTo>
                <a:cubicBezTo>
                  <a:pt x="2802094" y="577365"/>
                  <a:pt x="2807268" y="563871"/>
                  <a:pt x="2813110" y="562129"/>
                </a:cubicBezTo>
                <a:close/>
                <a:moveTo>
                  <a:pt x="1700851" y="560355"/>
                </a:moveTo>
                <a:lnTo>
                  <a:pt x="1700404" y="564921"/>
                </a:lnTo>
                <a:lnTo>
                  <a:pt x="1699799" y="561008"/>
                </a:lnTo>
                <a:close/>
                <a:moveTo>
                  <a:pt x="1808134" y="555680"/>
                </a:moveTo>
                <a:cubicBezTo>
                  <a:pt x="1813359" y="564257"/>
                  <a:pt x="1819472" y="572130"/>
                  <a:pt x="1818628" y="586528"/>
                </a:cubicBezTo>
                <a:cubicBezTo>
                  <a:pt x="1816790" y="585672"/>
                  <a:pt x="1815761" y="581284"/>
                  <a:pt x="1814724" y="584709"/>
                </a:cubicBezTo>
                <a:lnTo>
                  <a:pt x="1814831" y="584478"/>
                </a:lnTo>
                <a:cubicBezTo>
                  <a:pt x="1812986" y="575246"/>
                  <a:pt x="1802971" y="565552"/>
                  <a:pt x="1808134" y="555680"/>
                </a:cubicBezTo>
                <a:close/>
                <a:moveTo>
                  <a:pt x="1756444" y="550834"/>
                </a:moveTo>
                <a:cubicBezTo>
                  <a:pt x="1759116" y="552149"/>
                  <a:pt x="1760876" y="554330"/>
                  <a:pt x="1762070" y="557050"/>
                </a:cubicBezTo>
                <a:cubicBezTo>
                  <a:pt x="1765656" y="565211"/>
                  <a:pt x="1764151" y="578220"/>
                  <a:pt x="1766866" y="587230"/>
                </a:cubicBezTo>
                <a:cubicBezTo>
                  <a:pt x="1757618" y="580686"/>
                  <a:pt x="1756642" y="565997"/>
                  <a:pt x="1756444" y="550834"/>
                </a:cubicBezTo>
                <a:close/>
                <a:moveTo>
                  <a:pt x="3020307" y="524224"/>
                </a:moveTo>
                <a:cubicBezTo>
                  <a:pt x="3018510" y="532875"/>
                  <a:pt x="3011335" y="535670"/>
                  <a:pt x="3010120" y="544873"/>
                </a:cubicBezTo>
                <a:cubicBezTo>
                  <a:pt x="3002769" y="537257"/>
                  <a:pt x="3013853" y="528472"/>
                  <a:pt x="3020307" y="524224"/>
                </a:cubicBezTo>
                <a:close/>
                <a:moveTo>
                  <a:pt x="1970655" y="520666"/>
                </a:moveTo>
                <a:cubicBezTo>
                  <a:pt x="1971944" y="526291"/>
                  <a:pt x="1973342" y="531687"/>
                  <a:pt x="1977949" y="534392"/>
                </a:cubicBezTo>
                <a:cubicBezTo>
                  <a:pt x="1978587" y="528829"/>
                  <a:pt x="1977681" y="524779"/>
                  <a:pt x="1974450" y="522713"/>
                </a:cubicBezTo>
                <a:cubicBezTo>
                  <a:pt x="1974483" y="523845"/>
                  <a:pt x="1972924" y="524792"/>
                  <a:pt x="1972522" y="522652"/>
                </a:cubicBezTo>
                <a:cubicBezTo>
                  <a:pt x="1972522" y="522652"/>
                  <a:pt x="1972230" y="520283"/>
                  <a:pt x="1970655" y="520666"/>
                </a:cubicBezTo>
                <a:close/>
                <a:moveTo>
                  <a:pt x="4063627" y="511993"/>
                </a:moveTo>
                <a:cubicBezTo>
                  <a:pt x="4070894" y="528778"/>
                  <a:pt x="4071831" y="550147"/>
                  <a:pt x="4068482" y="568122"/>
                </a:cubicBezTo>
                <a:cubicBezTo>
                  <a:pt x="4059412" y="555799"/>
                  <a:pt x="4062018" y="527431"/>
                  <a:pt x="4063627" y="511993"/>
                </a:cubicBezTo>
                <a:close/>
                <a:moveTo>
                  <a:pt x="2911979" y="507759"/>
                </a:moveTo>
                <a:cubicBezTo>
                  <a:pt x="2914244" y="507701"/>
                  <a:pt x="2915777" y="509809"/>
                  <a:pt x="2915777" y="509809"/>
                </a:cubicBezTo>
                <a:cubicBezTo>
                  <a:pt x="2905826" y="522753"/>
                  <a:pt x="2904868" y="545191"/>
                  <a:pt x="2887920" y="550963"/>
                </a:cubicBezTo>
                <a:cubicBezTo>
                  <a:pt x="2896016" y="536598"/>
                  <a:pt x="2903300" y="521576"/>
                  <a:pt x="2911979" y="507759"/>
                </a:cubicBezTo>
                <a:close/>
                <a:moveTo>
                  <a:pt x="4352907" y="504270"/>
                </a:moveTo>
                <a:cubicBezTo>
                  <a:pt x="4356074" y="504071"/>
                  <a:pt x="4356138" y="506335"/>
                  <a:pt x="4356201" y="508596"/>
                </a:cubicBezTo>
                <a:cubicBezTo>
                  <a:pt x="4349403" y="520775"/>
                  <a:pt x="4344118" y="530313"/>
                  <a:pt x="4339627" y="541441"/>
                </a:cubicBezTo>
                <a:lnTo>
                  <a:pt x="4327843" y="583771"/>
                </a:lnTo>
                <a:lnTo>
                  <a:pt x="4318139" y="601796"/>
                </a:lnTo>
                <a:cubicBezTo>
                  <a:pt x="4309863" y="623028"/>
                  <a:pt x="4305048" y="650664"/>
                  <a:pt x="4293925" y="660130"/>
                </a:cubicBezTo>
                <a:cubicBezTo>
                  <a:pt x="4304878" y="606070"/>
                  <a:pt x="4329370" y="549950"/>
                  <a:pt x="4352907" y="504270"/>
                </a:cubicBezTo>
                <a:close/>
                <a:moveTo>
                  <a:pt x="2926022" y="487236"/>
                </a:moveTo>
                <a:cubicBezTo>
                  <a:pt x="2932701" y="495095"/>
                  <a:pt x="2919193" y="498285"/>
                  <a:pt x="2921620" y="508068"/>
                </a:cubicBezTo>
                <a:cubicBezTo>
                  <a:pt x="2915065" y="500546"/>
                  <a:pt x="2924130" y="492494"/>
                  <a:pt x="2926022" y="487236"/>
                </a:cubicBezTo>
                <a:close/>
                <a:moveTo>
                  <a:pt x="1689885" y="480166"/>
                </a:moveTo>
                <a:cubicBezTo>
                  <a:pt x="1694558" y="479135"/>
                  <a:pt x="1697361" y="482116"/>
                  <a:pt x="1699198" y="486043"/>
                </a:cubicBezTo>
                <a:cubicBezTo>
                  <a:pt x="1701036" y="489970"/>
                  <a:pt x="1701908" y="494842"/>
                  <a:pt x="1702721" y="497593"/>
                </a:cubicBezTo>
                <a:cubicBezTo>
                  <a:pt x="1713849" y="534878"/>
                  <a:pt x="1719658" y="580567"/>
                  <a:pt x="1739894" y="607307"/>
                </a:cubicBezTo>
                <a:cubicBezTo>
                  <a:pt x="1739775" y="611158"/>
                  <a:pt x="1739655" y="615010"/>
                  <a:pt x="1739537" y="618862"/>
                </a:cubicBezTo>
                <a:cubicBezTo>
                  <a:pt x="1757816" y="648597"/>
                  <a:pt x="1766642" y="696811"/>
                  <a:pt x="1784320" y="721241"/>
                </a:cubicBezTo>
                <a:cubicBezTo>
                  <a:pt x="1789517" y="749062"/>
                  <a:pt x="1799133" y="772803"/>
                  <a:pt x="1810843" y="794450"/>
                </a:cubicBezTo>
                <a:lnTo>
                  <a:pt x="1811285" y="794099"/>
                </a:lnTo>
                <a:cubicBezTo>
                  <a:pt x="1797255" y="725876"/>
                  <a:pt x="1780543" y="671195"/>
                  <a:pt x="1768761" y="602347"/>
                </a:cubicBezTo>
                <a:cubicBezTo>
                  <a:pt x="1785925" y="616492"/>
                  <a:pt x="1776161" y="664408"/>
                  <a:pt x="1789617" y="671521"/>
                </a:cubicBezTo>
                <a:cubicBezTo>
                  <a:pt x="1792702" y="700868"/>
                  <a:pt x="1805940" y="720437"/>
                  <a:pt x="1806489" y="752231"/>
                </a:cubicBezTo>
                <a:cubicBezTo>
                  <a:pt x="1816551" y="763621"/>
                  <a:pt x="1813958" y="788367"/>
                  <a:pt x="1822457" y="796517"/>
                </a:cubicBezTo>
                <a:cubicBezTo>
                  <a:pt x="1848705" y="924859"/>
                  <a:pt x="1906914" y="1033219"/>
                  <a:pt x="1936640" y="1152299"/>
                </a:cubicBezTo>
                <a:cubicBezTo>
                  <a:pt x="1928518" y="1137347"/>
                  <a:pt x="1916881" y="1110151"/>
                  <a:pt x="1913569" y="1084884"/>
                </a:cubicBezTo>
                <a:cubicBezTo>
                  <a:pt x="1913043" y="1078219"/>
                  <a:pt x="1908244" y="1084913"/>
                  <a:pt x="1907904" y="1080847"/>
                </a:cubicBezTo>
                <a:cubicBezTo>
                  <a:pt x="1896960" y="1041973"/>
                  <a:pt x="1881811" y="1006721"/>
                  <a:pt x="1869094" y="969253"/>
                </a:cubicBezTo>
                <a:cubicBezTo>
                  <a:pt x="1860245" y="981035"/>
                  <a:pt x="1880937" y="1003801"/>
                  <a:pt x="1875243" y="1019009"/>
                </a:cubicBezTo>
                <a:cubicBezTo>
                  <a:pt x="1888957" y="1075921"/>
                  <a:pt x="1906563" y="1138274"/>
                  <a:pt x="1910126" y="1204963"/>
                </a:cubicBezTo>
                <a:cubicBezTo>
                  <a:pt x="1910653" y="1211628"/>
                  <a:pt x="1915452" y="1204936"/>
                  <a:pt x="1915791" y="1209001"/>
                </a:cubicBezTo>
                <a:cubicBezTo>
                  <a:pt x="1917248" y="1228658"/>
                  <a:pt x="1923779" y="1243426"/>
                  <a:pt x="1923797" y="1264365"/>
                </a:cubicBezTo>
                <a:cubicBezTo>
                  <a:pt x="1922775" y="1268354"/>
                  <a:pt x="1926508" y="1268142"/>
                  <a:pt x="1929462" y="1268403"/>
                </a:cubicBezTo>
                <a:cubicBezTo>
                  <a:pt x="1921290" y="1284129"/>
                  <a:pt x="1939341" y="1297570"/>
                  <a:pt x="1930175" y="1314228"/>
                </a:cubicBezTo>
                <a:cubicBezTo>
                  <a:pt x="1897361" y="1181987"/>
                  <a:pt x="1881438" y="1033898"/>
                  <a:pt x="1838242" y="911328"/>
                </a:cubicBezTo>
                <a:cubicBezTo>
                  <a:pt x="1834504" y="870792"/>
                  <a:pt x="1820171" y="840384"/>
                  <a:pt x="1804736" y="811139"/>
                </a:cubicBezTo>
                <a:cubicBezTo>
                  <a:pt x="1778778" y="733727"/>
                  <a:pt x="1751491" y="657369"/>
                  <a:pt x="1717476" y="587643"/>
                </a:cubicBezTo>
                <a:cubicBezTo>
                  <a:pt x="1708843" y="550406"/>
                  <a:pt x="1694843" y="515688"/>
                  <a:pt x="1689885" y="480166"/>
                </a:cubicBezTo>
                <a:close/>
                <a:moveTo>
                  <a:pt x="1802456" y="470141"/>
                </a:moveTo>
                <a:cubicBezTo>
                  <a:pt x="1801759" y="477632"/>
                  <a:pt x="1804487" y="481973"/>
                  <a:pt x="1807872" y="485505"/>
                </a:cubicBezTo>
                <a:cubicBezTo>
                  <a:pt x="1809651" y="482288"/>
                  <a:pt x="1809705" y="479174"/>
                  <a:pt x="1808611" y="476500"/>
                </a:cubicBezTo>
                <a:cubicBezTo>
                  <a:pt x="1807516" y="473827"/>
                  <a:pt x="1805272" y="471594"/>
                  <a:pt x="1802456" y="470141"/>
                </a:cubicBezTo>
                <a:close/>
                <a:moveTo>
                  <a:pt x="1325657" y="465778"/>
                </a:moveTo>
                <a:cubicBezTo>
                  <a:pt x="1334021" y="477215"/>
                  <a:pt x="1343189" y="497118"/>
                  <a:pt x="1343552" y="510126"/>
                </a:cubicBezTo>
                <a:cubicBezTo>
                  <a:pt x="1336043" y="496856"/>
                  <a:pt x="1325553" y="486383"/>
                  <a:pt x="1325657" y="465778"/>
                </a:cubicBezTo>
                <a:close/>
                <a:moveTo>
                  <a:pt x="4396535" y="459864"/>
                </a:moveTo>
                <a:cubicBezTo>
                  <a:pt x="4409585" y="493022"/>
                  <a:pt x="4379140" y="530736"/>
                  <a:pt x="4374535" y="564592"/>
                </a:cubicBezTo>
                <a:cubicBezTo>
                  <a:pt x="4342275" y="626579"/>
                  <a:pt x="4313419" y="713039"/>
                  <a:pt x="4299472" y="789704"/>
                </a:cubicBezTo>
                <a:cubicBezTo>
                  <a:pt x="4297294" y="800969"/>
                  <a:pt x="4303137" y="815415"/>
                  <a:pt x="4289815" y="821204"/>
                </a:cubicBezTo>
                <a:lnTo>
                  <a:pt x="4289922" y="820975"/>
                </a:lnTo>
                <a:cubicBezTo>
                  <a:pt x="4300461" y="748022"/>
                  <a:pt x="4317733" y="676814"/>
                  <a:pt x="4341939" y="610514"/>
                </a:cubicBezTo>
                <a:cubicBezTo>
                  <a:pt x="4360897" y="559070"/>
                  <a:pt x="4387419" y="514781"/>
                  <a:pt x="4396535" y="459864"/>
                </a:cubicBezTo>
                <a:close/>
                <a:moveTo>
                  <a:pt x="1576142" y="448337"/>
                </a:moveTo>
                <a:cubicBezTo>
                  <a:pt x="1580505" y="450371"/>
                  <a:pt x="1582223" y="455079"/>
                  <a:pt x="1581617" y="461774"/>
                </a:cubicBezTo>
                <a:cubicBezTo>
                  <a:pt x="1579780" y="460918"/>
                  <a:pt x="1578751" y="456532"/>
                  <a:pt x="1577713" y="459954"/>
                </a:cubicBezTo>
                <a:cubicBezTo>
                  <a:pt x="1573507" y="459387"/>
                  <a:pt x="1577141" y="451593"/>
                  <a:pt x="1576142" y="448337"/>
                </a:cubicBezTo>
                <a:close/>
                <a:moveTo>
                  <a:pt x="1793832" y="441280"/>
                </a:moveTo>
                <a:cubicBezTo>
                  <a:pt x="1794132" y="452026"/>
                  <a:pt x="1796206" y="461365"/>
                  <a:pt x="1802575" y="466290"/>
                </a:cubicBezTo>
                <a:cubicBezTo>
                  <a:pt x="1801938" y="455667"/>
                  <a:pt x="1801532" y="445150"/>
                  <a:pt x="1793832" y="441280"/>
                </a:cubicBezTo>
                <a:close/>
                <a:moveTo>
                  <a:pt x="1177659" y="436676"/>
                </a:moveTo>
                <a:cubicBezTo>
                  <a:pt x="1187940" y="435609"/>
                  <a:pt x="1186056" y="449243"/>
                  <a:pt x="1192556" y="446692"/>
                </a:cubicBezTo>
                <a:cubicBezTo>
                  <a:pt x="1193740" y="452547"/>
                  <a:pt x="1185933" y="448907"/>
                  <a:pt x="1188403" y="456199"/>
                </a:cubicBezTo>
                <a:cubicBezTo>
                  <a:pt x="1210045" y="480524"/>
                  <a:pt x="1224713" y="526995"/>
                  <a:pt x="1244755" y="558948"/>
                </a:cubicBezTo>
                <a:cubicBezTo>
                  <a:pt x="1244742" y="562570"/>
                  <a:pt x="1244624" y="566422"/>
                  <a:pt x="1244504" y="570273"/>
                </a:cubicBezTo>
                <a:cubicBezTo>
                  <a:pt x="1235929" y="563484"/>
                  <a:pt x="1230954" y="543581"/>
                  <a:pt x="1230275" y="535450"/>
                </a:cubicBezTo>
                <a:lnTo>
                  <a:pt x="1230151" y="535113"/>
                </a:lnTo>
                <a:cubicBezTo>
                  <a:pt x="1230564" y="533631"/>
                  <a:pt x="1229308" y="533324"/>
                  <a:pt x="1228284" y="533125"/>
                </a:cubicBezTo>
                <a:cubicBezTo>
                  <a:pt x="1211621" y="516704"/>
                  <a:pt x="1207985" y="487936"/>
                  <a:pt x="1189780" y="473028"/>
                </a:cubicBezTo>
                <a:cubicBezTo>
                  <a:pt x="1190580" y="461121"/>
                  <a:pt x="1179865" y="454728"/>
                  <a:pt x="1183024" y="446154"/>
                </a:cubicBezTo>
                <a:cubicBezTo>
                  <a:pt x="1172552" y="456621"/>
                  <a:pt x="1186086" y="466561"/>
                  <a:pt x="1184047" y="478727"/>
                </a:cubicBezTo>
                <a:cubicBezTo>
                  <a:pt x="1176644" y="465228"/>
                  <a:pt x="1169547" y="450476"/>
                  <a:pt x="1177659" y="436676"/>
                </a:cubicBezTo>
                <a:close/>
                <a:moveTo>
                  <a:pt x="1618642" y="424337"/>
                </a:moveTo>
                <a:cubicBezTo>
                  <a:pt x="1643556" y="464423"/>
                  <a:pt x="1649270" y="522905"/>
                  <a:pt x="1673847" y="563113"/>
                </a:cubicBezTo>
                <a:cubicBezTo>
                  <a:pt x="1674848" y="586744"/>
                  <a:pt x="1685731" y="590982"/>
                  <a:pt x="1689637" y="613177"/>
                </a:cubicBezTo>
                <a:cubicBezTo>
                  <a:pt x="1690452" y="618023"/>
                  <a:pt x="1694019" y="619965"/>
                  <a:pt x="1697051" y="623054"/>
                </a:cubicBezTo>
                <a:cubicBezTo>
                  <a:pt x="1697141" y="638446"/>
                  <a:pt x="1713142" y="651489"/>
                  <a:pt x="1714828" y="671253"/>
                </a:cubicBezTo>
                <a:cubicBezTo>
                  <a:pt x="1727412" y="679634"/>
                  <a:pt x="1730685" y="711580"/>
                  <a:pt x="1740018" y="729329"/>
                </a:cubicBezTo>
                <a:cubicBezTo>
                  <a:pt x="1747390" y="725510"/>
                  <a:pt x="1742873" y="705822"/>
                  <a:pt x="1734901" y="704336"/>
                </a:cubicBezTo>
                <a:cubicBezTo>
                  <a:pt x="1724182" y="661382"/>
                  <a:pt x="1714015" y="617846"/>
                  <a:pt x="1698435" y="579323"/>
                </a:cubicBezTo>
                <a:cubicBezTo>
                  <a:pt x="1700030" y="575603"/>
                  <a:pt x="1700054" y="572403"/>
                  <a:pt x="1699969" y="569364"/>
                </a:cubicBezTo>
                <a:lnTo>
                  <a:pt x="1700404" y="564921"/>
                </a:lnTo>
                <a:lnTo>
                  <a:pt x="1702350" y="577520"/>
                </a:lnTo>
                <a:cubicBezTo>
                  <a:pt x="1718672" y="589875"/>
                  <a:pt x="1711125" y="619848"/>
                  <a:pt x="1725850" y="627831"/>
                </a:cubicBezTo>
                <a:cubicBezTo>
                  <a:pt x="1725348" y="630108"/>
                  <a:pt x="1722379" y="629282"/>
                  <a:pt x="1720007" y="629572"/>
                </a:cubicBezTo>
                <a:cubicBezTo>
                  <a:pt x="1720301" y="631941"/>
                  <a:pt x="1723451" y="631178"/>
                  <a:pt x="1725732" y="631683"/>
                </a:cubicBezTo>
                <a:cubicBezTo>
                  <a:pt x="1732206" y="668751"/>
                  <a:pt x="1745530" y="699525"/>
                  <a:pt x="1753335" y="735539"/>
                </a:cubicBezTo>
                <a:cubicBezTo>
                  <a:pt x="1765364" y="756499"/>
                  <a:pt x="1766127" y="787833"/>
                  <a:pt x="1779915" y="806822"/>
                </a:cubicBezTo>
                <a:cubicBezTo>
                  <a:pt x="1782751" y="847497"/>
                  <a:pt x="1802337" y="883423"/>
                  <a:pt x="1807150" y="925857"/>
                </a:cubicBezTo>
                <a:cubicBezTo>
                  <a:pt x="1798578" y="923254"/>
                  <a:pt x="1801845" y="914451"/>
                  <a:pt x="1799866" y="908505"/>
                </a:cubicBezTo>
                <a:cubicBezTo>
                  <a:pt x="1791688" y="883481"/>
                  <a:pt x="1780724" y="856041"/>
                  <a:pt x="1779367" y="827778"/>
                </a:cubicBezTo>
                <a:cubicBezTo>
                  <a:pt x="1763696" y="806236"/>
                  <a:pt x="1763587" y="769904"/>
                  <a:pt x="1749122" y="746971"/>
                </a:cubicBezTo>
                <a:cubicBezTo>
                  <a:pt x="1778431" y="875345"/>
                  <a:pt x="1829579" y="1010833"/>
                  <a:pt x="1846960" y="1146204"/>
                </a:cubicBezTo>
                <a:cubicBezTo>
                  <a:pt x="1855166" y="1151984"/>
                  <a:pt x="1856646" y="1164397"/>
                  <a:pt x="1857453" y="1177053"/>
                </a:cubicBezTo>
                <a:cubicBezTo>
                  <a:pt x="1853882" y="1170922"/>
                  <a:pt x="1849427" y="1163542"/>
                  <a:pt x="1845848" y="1156082"/>
                </a:cubicBezTo>
                <a:lnTo>
                  <a:pt x="1839517" y="1134694"/>
                </a:lnTo>
                <a:lnTo>
                  <a:pt x="1839604" y="1134402"/>
                </a:lnTo>
                <a:lnTo>
                  <a:pt x="1839498" y="1134631"/>
                </a:lnTo>
                <a:lnTo>
                  <a:pt x="1839517" y="1134694"/>
                </a:lnTo>
                <a:lnTo>
                  <a:pt x="1836631" y="1144292"/>
                </a:lnTo>
                <a:cubicBezTo>
                  <a:pt x="1837901" y="1154015"/>
                  <a:pt x="1849179" y="1163775"/>
                  <a:pt x="1845933" y="1178379"/>
                </a:cubicBezTo>
                <a:cubicBezTo>
                  <a:pt x="1833412" y="1156074"/>
                  <a:pt x="1828521" y="1127000"/>
                  <a:pt x="1817544" y="1103183"/>
                </a:cubicBezTo>
                <a:cubicBezTo>
                  <a:pt x="1824092" y="1102329"/>
                  <a:pt x="1824143" y="1108214"/>
                  <a:pt x="1826716" y="1111087"/>
                </a:cubicBezTo>
                <a:cubicBezTo>
                  <a:pt x="1834610" y="1109745"/>
                  <a:pt x="1824792" y="1099028"/>
                  <a:pt x="1828881" y="1103446"/>
                </a:cubicBezTo>
                <a:cubicBezTo>
                  <a:pt x="1835315" y="1094445"/>
                  <a:pt x="1829105" y="1078990"/>
                  <a:pt x="1825943" y="1067189"/>
                </a:cubicBezTo>
                <a:cubicBezTo>
                  <a:pt x="1812584" y="1014909"/>
                  <a:pt x="1794013" y="950431"/>
                  <a:pt x="1777016" y="901758"/>
                </a:cubicBezTo>
                <a:cubicBezTo>
                  <a:pt x="1780592" y="879702"/>
                  <a:pt x="1763597" y="867591"/>
                  <a:pt x="1768998" y="850014"/>
                </a:cubicBezTo>
                <a:cubicBezTo>
                  <a:pt x="1746947" y="794798"/>
                  <a:pt x="1732509" y="732246"/>
                  <a:pt x="1710793" y="676907"/>
                </a:cubicBezTo>
                <a:cubicBezTo>
                  <a:pt x="1694753" y="654358"/>
                  <a:pt x="1684782" y="625984"/>
                  <a:pt x="1676800" y="595748"/>
                </a:cubicBezTo>
                <a:cubicBezTo>
                  <a:pt x="1655270" y="559195"/>
                  <a:pt x="1644199" y="499610"/>
                  <a:pt x="1627147" y="457051"/>
                </a:cubicBezTo>
                <a:cubicBezTo>
                  <a:pt x="1624095" y="449208"/>
                  <a:pt x="1616575" y="439561"/>
                  <a:pt x="1618642" y="424337"/>
                </a:cubicBezTo>
                <a:close/>
                <a:moveTo>
                  <a:pt x="3218676" y="401546"/>
                </a:moveTo>
                <a:cubicBezTo>
                  <a:pt x="3215188" y="402429"/>
                  <a:pt x="3214748" y="406969"/>
                  <a:pt x="3212072" y="408513"/>
                </a:cubicBezTo>
                <a:cubicBezTo>
                  <a:pt x="3214087" y="403591"/>
                  <a:pt x="3208672" y="404415"/>
                  <a:pt x="3206911" y="402199"/>
                </a:cubicBezTo>
                <a:cubicBezTo>
                  <a:pt x="3206229" y="410253"/>
                  <a:pt x="3204063" y="401708"/>
                  <a:pt x="3201339" y="401554"/>
                </a:cubicBezTo>
                <a:cubicBezTo>
                  <a:pt x="3200976" y="404733"/>
                  <a:pt x="3199202" y="406139"/>
                  <a:pt x="3196953" y="406765"/>
                </a:cubicBezTo>
                <a:cubicBezTo>
                  <a:pt x="3186455" y="404102"/>
                  <a:pt x="3177702" y="403091"/>
                  <a:pt x="3168965" y="402645"/>
                </a:cubicBezTo>
                <a:lnTo>
                  <a:pt x="3167727" y="402906"/>
                </a:lnTo>
                <a:cubicBezTo>
                  <a:pt x="3189122" y="426557"/>
                  <a:pt x="3226081" y="435419"/>
                  <a:pt x="3236882" y="469202"/>
                </a:cubicBezTo>
                <a:cubicBezTo>
                  <a:pt x="3263255" y="496570"/>
                  <a:pt x="3263863" y="542625"/>
                  <a:pt x="3265403" y="589675"/>
                </a:cubicBezTo>
                <a:cubicBezTo>
                  <a:pt x="3269145" y="597837"/>
                  <a:pt x="3276325" y="603418"/>
                  <a:pt x="3272191" y="617678"/>
                </a:cubicBezTo>
                <a:cubicBezTo>
                  <a:pt x="3275727" y="618490"/>
                  <a:pt x="3276566" y="616090"/>
                  <a:pt x="3279979" y="616565"/>
                </a:cubicBezTo>
                <a:cubicBezTo>
                  <a:pt x="3285520" y="652640"/>
                  <a:pt x="3306365" y="676872"/>
                  <a:pt x="3319122" y="707661"/>
                </a:cubicBezTo>
                <a:cubicBezTo>
                  <a:pt x="3329799" y="704547"/>
                  <a:pt x="3330930" y="720703"/>
                  <a:pt x="3335803" y="728835"/>
                </a:cubicBezTo>
                <a:cubicBezTo>
                  <a:pt x="3345795" y="745775"/>
                  <a:pt x="3360145" y="760560"/>
                  <a:pt x="3375314" y="768191"/>
                </a:cubicBezTo>
                <a:cubicBezTo>
                  <a:pt x="3373551" y="782161"/>
                  <a:pt x="3393409" y="779143"/>
                  <a:pt x="3391646" y="793112"/>
                </a:cubicBezTo>
                <a:cubicBezTo>
                  <a:pt x="3409785" y="801571"/>
                  <a:pt x="3409531" y="824896"/>
                  <a:pt x="3425009" y="835461"/>
                </a:cubicBezTo>
                <a:lnTo>
                  <a:pt x="3436379" y="836856"/>
                </a:lnTo>
                <a:cubicBezTo>
                  <a:pt x="3443329" y="858518"/>
                  <a:pt x="3465784" y="851126"/>
                  <a:pt x="3472307" y="873704"/>
                </a:cubicBezTo>
                <a:cubicBezTo>
                  <a:pt x="3475843" y="874516"/>
                  <a:pt x="3476681" y="872116"/>
                  <a:pt x="3479987" y="872820"/>
                </a:cubicBezTo>
                <a:cubicBezTo>
                  <a:pt x="3483802" y="879623"/>
                  <a:pt x="3487726" y="886198"/>
                  <a:pt x="3486772" y="896637"/>
                </a:cubicBezTo>
                <a:cubicBezTo>
                  <a:pt x="3493552" y="900078"/>
                  <a:pt x="3490944" y="891884"/>
                  <a:pt x="3496668" y="893996"/>
                </a:cubicBezTo>
                <a:cubicBezTo>
                  <a:pt x="3498853" y="907294"/>
                  <a:pt x="3505242" y="916973"/>
                  <a:pt x="3501432" y="934732"/>
                </a:cubicBezTo>
                <a:cubicBezTo>
                  <a:pt x="3508459" y="955032"/>
                  <a:pt x="3515860" y="984720"/>
                  <a:pt x="3518931" y="1013502"/>
                </a:cubicBezTo>
                <a:cubicBezTo>
                  <a:pt x="3522465" y="1014313"/>
                  <a:pt x="3523305" y="1011913"/>
                  <a:pt x="3526718" y="1012389"/>
                </a:cubicBezTo>
                <a:cubicBezTo>
                  <a:pt x="3523297" y="1019725"/>
                  <a:pt x="3529294" y="1019450"/>
                  <a:pt x="3531194" y="1022571"/>
                </a:cubicBezTo>
                <a:cubicBezTo>
                  <a:pt x="3525011" y="1020245"/>
                  <a:pt x="3521127" y="1023178"/>
                  <a:pt x="3524986" y="1027489"/>
                </a:cubicBezTo>
                <a:cubicBezTo>
                  <a:pt x="3526063" y="1033573"/>
                  <a:pt x="3528625" y="1023883"/>
                  <a:pt x="3531134" y="1024496"/>
                </a:cubicBezTo>
                <a:cubicBezTo>
                  <a:pt x="3529356" y="1037900"/>
                  <a:pt x="3539888" y="1041694"/>
                  <a:pt x="3535005" y="1057559"/>
                </a:cubicBezTo>
                <a:cubicBezTo>
                  <a:pt x="3538790" y="1063230"/>
                  <a:pt x="3540662" y="1053220"/>
                  <a:pt x="3544553" y="1058662"/>
                </a:cubicBezTo>
                <a:cubicBezTo>
                  <a:pt x="3540492" y="1067374"/>
                  <a:pt x="3547074" y="1071839"/>
                  <a:pt x="3549516" y="1082189"/>
                </a:cubicBezTo>
                <a:cubicBezTo>
                  <a:pt x="3553051" y="1082998"/>
                  <a:pt x="3553892" y="1080599"/>
                  <a:pt x="3557197" y="1081304"/>
                </a:cubicBezTo>
                <a:cubicBezTo>
                  <a:pt x="3557417" y="1089221"/>
                  <a:pt x="3561183" y="1090139"/>
                  <a:pt x="3566546" y="1099618"/>
                </a:cubicBezTo>
                <a:cubicBezTo>
                  <a:pt x="3566424" y="1099282"/>
                  <a:pt x="3564052" y="1099571"/>
                  <a:pt x="3562936" y="1100168"/>
                </a:cubicBezTo>
                <a:cubicBezTo>
                  <a:pt x="3562247" y="1099845"/>
                  <a:pt x="3561574" y="1100091"/>
                  <a:pt x="3561008" y="1100106"/>
                </a:cubicBezTo>
                <a:cubicBezTo>
                  <a:pt x="3560778" y="1099999"/>
                  <a:pt x="3560443" y="1100120"/>
                  <a:pt x="3560106" y="1100244"/>
                </a:cubicBezTo>
                <a:cubicBezTo>
                  <a:pt x="3563533" y="1101282"/>
                  <a:pt x="3566305" y="1103133"/>
                  <a:pt x="3568861" y="1105442"/>
                </a:cubicBezTo>
                <a:cubicBezTo>
                  <a:pt x="3572638" y="1102738"/>
                  <a:pt x="3578989" y="1102908"/>
                  <a:pt x="3580667" y="1098108"/>
                </a:cubicBezTo>
                <a:cubicBezTo>
                  <a:pt x="3595563" y="1108126"/>
                  <a:pt x="3628220" y="1096840"/>
                  <a:pt x="3645409" y="1103739"/>
                </a:cubicBezTo>
                <a:cubicBezTo>
                  <a:pt x="3652689" y="1116902"/>
                  <a:pt x="3677403" y="1121448"/>
                  <a:pt x="3697608" y="1130871"/>
                </a:cubicBezTo>
                <a:cubicBezTo>
                  <a:pt x="3696381" y="1127506"/>
                  <a:pt x="3695491" y="1124023"/>
                  <a:pt x="3695059" y="1120751"/>
                </a:cubicBezTo>
                <a:cubicBezTo>
                  <a:pt x="3693966" y="1114101"/>
                  <a:pt x="3697404" y="1107331"/>
                  <a:pt x="3693497" y="1101322"/>
                </a:cubicBezTo>
                <a:cubicBezTo>
                  <a:pt x="3691303" y="1112023"/>
                  <a:pt x="3687427" y="1107145"/>
                  <a:pt x="3682506" y="1113501"/>
                </a:cubicBezTo>
                <a:cubicBezTo>
                  <a:pt x="3704693" y="1080309"/>
                  <a:pt x="3677228" y="1046291"/>
                  <a:pt x="3678066" y="1007330"/>
                </a:cubicBezTo>
                <a:cubicBezTo>
                  <a:pt x="3678936" y="953312"/>
                  <a:pt x="3682791" y="884500"/>
                  <a:pt x="3674690" y="841928"/>
                </a:cubicBezTo>
                <a:cubicBezTo>
                  <a:pt x="3666481" y="799584"/>
                  <a:pt x="3627972" y="751486"/>
                  <a:pt x="3608818" y="718831"/>
                </a:cubicBezTo>
                <a:cubicBezTo>
                  <a:pt x="3598553" y="720464"/>
                  <a:pt x="3602485" y="703039"/>
                  <a:pt x="3596264" y="711581"/>
                </a:cubicBezTo>
                <a:cubicBezTo>
                  <a:pt x="3585071" y="684034"/>
                  <a:pt x="3549502" y="672194"/>
                  <a:pt x="3541745" y="637876"/>
                </a:cubicBezTo>
                <a:cubicBezTo>
                  <a:pt x="3538360" y="634344"/>
                  <a:pt x="3539251" y="637828"/>
                  <a:pt x="3534124" y="636834"/>
                </a:cubicBezTo>
                <a:cubicBezTo>
                  <a:pt x="3524190" y="615875"/>
                  <a:pt x="3512434" y="596578"/>
                  <a:pt x="3498753" y="579907"/>
                </a:cubicBezTo>
                <a:cubicBezTo>
                  <a:pt x="3485073" y="563236"/>
                  <a:pt x="3469469" y="549191"/>
                  <a:pt x="3451840" y="538739"/>
                </a:cubicBezTo>
                <a:cubicBezTo>
                  <a:pt x="3442983" y="521770"/>
                  <a:pt x="3434397" y="502416"/>
                  <a:pt x="3420695" y="494631"/>
                </a:cubicBezTo>
                <a:cubicBezTo>
                  <a:pt x="3414939" y="491389"/>
                  <a:pt x="3411825" y="481286"/>
                  <a:pt x="3407307" y="477782"/>
                </a:cubicBezTo>
                <a:cubicBezTo>
                  <a:pt x="3400234" y="471974"/>
                  <a:pt x="3388084" y="471052"/>
                  <a:pt x="3379985" y="465042"/>
                </a:cubicBezTo>
                <a:cubicBezTo>
                  <a:pt x="3373385" y="460011"/>
                  <a:pt x="3374277" y="447309"/>
                  <a:pt x="3362500" y="451586"/>
                </a:cubicBezTo>
                <a:cubicBezTo>
                  <a:pt x="3362373" y="447061"/>
                  <a:pt x="3361361" y="443240"/>
                  <a:pt x="3358023" y="441406"/>
                </a:cubicBezTo>
                <a:cubicBezTo>
                  <a:pt x="3350775" y="445560"/>
                  <a:pt x="3338914" y="426633"/>
                  <a:pt x="3328241" y="433937"/>
                </a:cubicBezTo>
                <a:cubicBezTo>
                  <a:pt x="3329018" y="429275"/>
                  <a:pt x="3329687" y="424841"/>
                  <a:pt x="3325586" y="424047"/>
                </a:cubicBezTo>
                <a:cubicBezTo>
                  <a:pt x="3324517" y="426340"/>
                  <a:pt x="3322743" y="427744"/>
                  <a:pt x="3319438" y="427040"/>
                </a:cubicBezTo>
                <a:cubicBezTo>
                  <a:pt x="3315175" y="416402"/>
                  <a:pt x="3295023" y="417051"/>
                  <a:pt x="3284493" y="413257"/>
                </a:cubicBezTo>
                <a:cubicBezTo>
                  <a:pt x="3281738" y="411973"/>
                  <a:pt x="3273283" y="401331"/>
                  <a:pt x="3274946" y="412154"/>
                </a:cubicBezTo>
                <a:cubicBezTo>
                  <a:pt x="3259328" y="400685"/>
                  <a:pt x="3235635" y="408337"/>
                  <a:pt x="3218676" y="401546"/>
                </a:cubicBezTo>
                <a:close/>
                <a:moveTo>
                  <a:pt x="1607802" y="401421"/>
                </a:moveTo>
                <a:cubicBezTo>
                  <a:pt x="1610376" y="401296"/>
                  <a:pt x="1612040" y="402037"/>
                  <a:pt x="1613136" y="403320"/>
                </a:cubicBezTo>
                <a:cubicBezTo>
                  <a:pt x="1616425" y="407169"/>
                  <a:pt x="1614608" y="415899"/>
                  <a:pt x="1616954" y="420760"/>
                </a:cubicBezTo>
                <a:cubicBezTo>
                  <a:pt x="1606333" y="417760"/>
                  <a:pt x="1612355" y="410242"/>
                  <a:pt x="1607802" y="401421"/>
                </a:cubicBezTo>
                <a:close/>
                <a:moveTo>
                  <a:pt x="1365755" y="392374"/>
                </a:moveTo>
                <a:cubicBezTo>
                  <a:pt x="1391000" y="545648"/>
                  <a:pt x="1477680" y="651095"/>
                  <a:pt x="1548003" y="771243"/>
                </a:cubicBezTo>
                <a:cubicBezTo>
                  <a:pt x="1551217" y="756554"/>
                  <a:pt x="1542782" y="750667"/>
                  <a:pt x="1537569" y="738468"/>
                </a:cubicBezTo>
                <a:cubicBezTo>
                  <a:pt x="1519539" y="697406"/>
                  <a:pt x="1506041" y="660411"/>
                  <a:pt x="1487250" y="624578"/>
                </a:cubicBezTo>
                <a:cubicBezTo>
                  <a:pt x="1472475" y="594523"/>
                  <a:pt x="1448771" y="557235"/>
                  <a:pt x="1436695" y="518392"/>
                </a:cubicBezTo>
                <a:cubicBezTo>
                  <a:pt x="1427023" y="516952"/>
                  <a:pt x="1428726" y="504907"/>
                  <a:pt x="1425904" y="497173"/>
                </a:cubicBezTo>
                <a:cubicBezTo>
                  <a:pt x="1423517" y="496896"/>
                  <a:pt x="1420472" y="497432"/>
                  <a:pt x="1420180" y="495062"/>
                </a:cubicBezTo>
                <a:cubicBezTo>
                  <a:pt x="1404648" y="458235"/>
                  <a:pt x="1387250" y="423608"/>
                  <a:pt x="1365755" y="392374"/>
                </a:cubicBezTo>
                <a:close/>
                <a:moveTo>
                  <a:pt x="1219281" y="373193"/>
                </a:moveTo>
                <a:cubicBezTo>
                  <a:pt x="1217546" y="384106"/>
                  <a:pt x="1221774" y="389428"/>
                  <a:pt x="1226445" y="394396"/>
                </a:cubicBezTo>
                <a:cubicBezTo>
                  <a:pt x="1228904" y="389124"/>
                  <a:pt x="1223387" y="378178"/>
                  <a:pt x="1219281" y="373193"/>
                </a:cubicBezTo>
                <a:close/>
                <a:moveTo>
                  <a:pt x="1740618" y="357578"/>
                </a:moveTo>
                <a:cubicBezTo>
                  <a:pt x="1748966" y="368448"/>
                  <a:pt x="1759112" y="386855"/>
                  <a:pt x="1756586" y="401864"/>
                </a:cubicBezTo>
                <a:cubicBezTo>
                  <a:pt x="1756910" y="405364"/>
                  <a:pt x="1763197" y="403272"/>
                  <a:pt x="1764178" y="405962"/>
                </a:cubicBezTo>
                <a:cubicBezTo>
                  <a:pt x="1760076" y="421354"/>
                  <a:pt x="1772142" y="431445"/>
                  <a:pt x="1767189" y="436672"/>
                </a:cubicBezTo>
                <a:cubicBezTo>
                  <a:pt x="1776647" y="438570"/>
                  <a:pt x="1774330" y="465120"/>
                  <a:pt x="1785382" y="471389"/>
                </a:cubicBezTo>
                <a:cubicBezTo>
                  <a:pt x="1784549" y="498352"/>
                  <a:pt x="1803845" y="515723"/>
                  <a:pt x="1800743" y="538557"/>
                </a:cubicBezTo>
                <a:lnTo>
                  <a:pt x="1800513" y="538450"/>
                </a:lnTo>
                <a:cubicBezTo>
                  <a:pt x="1774456" y="469644"/>
                  <a:pt x="1760706" y="423601"/>
                  <a:pt x="1740618" y="357578"/>
                </a:cubicBezTo>
                <a:close/>
                <a:moveTo>
                  <a:pt x="1843819" y="356860"/>
                </a:moveTo>
                <a:cubicBezTo>
                  <a:pt x="1845320" y="357839"/>
                  <a:pt x="1846820" y="358818"/>
                  <a:pt x="1849544" y="358971"/>
                </a:cubicBezTo>
                <a:cubicBezTo>
                  <a:pt x="1880886" y="434429"/>
                  <a:pt x="1917747" y="504645"/>
                  <a:pt x="1948431" y="580912"/>
                </a:cubicBezTo>
                <a:cubicBezTo>
                  <a:pt x="1964219" y="610601"/>
                  <a:pt x="1978123" y="641925"/>
                  <a:pt x="1987841" y="677435"/>
                </a:cubicBezTo>
                <a:cubicBezTo>
                  <a:pt x="1988809" y="683748"/>
                  <a:pt x="1993017" y="684314"/>
                  <a:pt x="1995084" y="685278"/>
                </a:cubicBezTo>
                <a:cubicBezTo>
                  <a:pt x="2004999" y="727857"/>
                  <a:pt x="2016569" y="768837"/>
                  <a:pt x="2028318" y="809656"/>
                </a:cubicBezTo>
                <a:lnTo>
                  <a:pt x="2062576" y="932883"/>
                </a:lnTo>
                <a:lnTo>
                  <a:pt x="2058512" y="929687"/>
                </a:lnTo>
                <a:cubicBezTo>
                  <a:pt x="2058745" y="927912"/>
                  <a:pt x="2058927" y="926323"/>
                  <a:pt x="2053627" y="927200"/>
                </a:cubicBezTo>
                <a:cubicBezTo>
                  <a:pt x="2051754" y="921024"/>
                  <a:pt x="2056896" y="922584"/>
                  <a:pt x="2057721" y="919619"/>
                </a:cubicBezTo>
                <a:cubicBezTo>
                  <a:pt x="2056049" y="916608"/>
                  <a:pt x="2054782" y="919924"/>
                  <a:pt x="2050068" y="917447"/>
                </a:cubicBezTo>
                <a:cubicBezTo>
                  <a:pt x="2037957" y="857097"/>
                  <a:pt x="2019777" y="802569"/>
                  <a:pt x="2003142" y="746529"/>
                </a:cubicBezTo>
                <a:cubicBezTo>
                  <a:pt x="1996177" y="744677"/>
                  <a:pt x="2000992" y="754736"/>
                  <a:pt x="1997060" y="755972"/>
                </a:cubicBezTo>
                <a:cubicBezTo>
                  <a:pt x="1990553" y="750148"/>
                  <a:pt x="1999805" y="744694"/>
                  <a:pt x="1999416" y="738930"/>
                </a:cubicBezTo>
                <a:cubicBezTo>
                  <a:pt x="1980288" y="666657"/>
                  <a:pt x="1945663" y="599437"/>
                  <a:pt x="1922947" y="536654"/>
                </a:cubicBezTo>
                <a:cubicBezTo>
                  <a:pt x="1904920" y="515968"/>
                  <a:pt x="1901568" y="481192"/>
                  <a:pt x="1882990" y="461087"/>
                </a:cubicBezTo>
                <a:cubicBezTo>
                  <a:pt x="1872371" y="425714"/>
                  <a:pt x="1851886" y="394113"/>
                  <a:pt x="1841654" y="364502"/>
                </a:cubicBezTo>
                <a:cubicBezTo>
                  <a:pt x="1841084" y="360329"/>
                  <a:pt x="1843210" y="359367"/>
                  <a:pt x="1843819" y="356860"/>
                </a:cubicBezTo>
                <a:close/>
                <a:moveTo>
                  <a:pt x="1199569" y="332744"/>
                </a:moveTo>
                <a:cubicBezTo>
                  <a:pt x="1194802" y="340569"/>
                  <a:pt x="1202108" y="350673"/>
                  <a:pt x="1206444" y="355765"/>
                </a:cubicBezTo>
                <a:cubicBezTo>
                  <a:pt x="1208605" y="343934"/>
                  <a:pt x="1204913" y="337468"/>
                  <a:pt x="1199569" y="332744"/>
                </a:cubicBezTo>
                <a:close/>
                <a:moveTo>
                  <a:pt x="3070549" y="331355"/>
                </a:moveTo>
                <a:cubicBezTo>
                  <a:pt x="3057366" y="338045"/>
                  <a:pt x="3029060" y="338802"/>
                  <a:pt x="3016955" y="335389"/>
                </a:cubicBezTo>
                <a:cubicBezTo>
                  <a:pt x="3015886" y="337682"/>
                  <a:pt x="3014924" y="339745"/>
                  <a:pt x="3012921" y="341044"/>
                </a:cubicBezTo>
                <a:cubicBezTo>
                  <a:pt x="2994057" y="343133"/>
                  <a:pt x="2977826" y="346168"/>
                  <a:pt x="2963064" y="349053"/>
                </a:cubicBezTo>
                <a:cubicBezTo>
                  <a:pt x="2961825" y="349313"/>
                  <a:pt x="2962672" y="355291"/>
                  <a:pt x="2959029" y="354708"/>
                </a:cubicBezTo>
                <a:cubicBezTo>
                  <a:pt x="2952311" y="353529"/>
                  <a:pt x="2959457" y="353792"/>
                  <a:pt x="2951259" y="356388"/>
                </a:cubicBezTo>
                <a:cubicBezTo>
                  <a:pt x="2922164" y="365426"/>
                  <a:pt x="2898708" y="381561"/>
                  <a:pt x="2868241" y="394147"/>
                </a:cubicBezTo>
                <a:cubicBezTo>
                  <a:pt x="2840259" y="414590"/>
                  <a:pt x="2810813" y="439373"/>
                  <a:pt x="2782637" y="448843"/>
                </a:cubicBezTo>
                <a:cubicBezTo>
                  <a:pt x="2783100" y="453245"/>
                  <a:pt x="2782047" y="456103"/>
                  <a:pt x="2780412" y="458411"/>
                </a:cubicBezTo>
                <a:cubicBezTo>
                  <a:pt x="2720098" y="477451"/>
                  <a:pt x="2679473" y="491441"/>
                  <a:pt x="2624987" y="491989"/>
                </a:cubicBezTo>
                <a:cubicBezTo>
                  <a:pt x="2622007" y="494787"/>
                  <a:pt x="2621352" y="499784"/>
                  <a:pt x="2617085" y="501143"/>
                </a:cubicBezTo>
                <a:cubicBezTo>
                  <a:pt x="2579002" y="516875"/>
                  <a:pt x="2541314" y="530560"/>
                  <a:pt x="2503380" y="543571"/>
                </a:cubicBezTo>
                <a:cubicBezTo>
                  <a:pt x="2500102" y="539809"/>
                  <a:pt x="2497659" y="545649"/>
                  <a:pt x="2493799" y="541337"/>
                </a:cubicBezTo>
                <a:cubicBezTo>
                  <a:pt x="2446965" y="576432"/>
                  <a:pt x="2381059" y="585890"/>
                  <a:pt x="2338504" y="632190"/>
                </a:cubicBezTo>
                <a:cubicBezTo>
                  <a:pt x="2335107" y="632280"/>
                  <a:pt x="2332597" y="631669"/>
                  <a:pt x="2330851" y="630016"/>
                </a:cubicBezTo>
                <a:cubicBezTo>
                  <a:pt x="2329311" y="635718"/>
                  <a:pt x="2334069" y="635705"/>
                  <a:pt x="2332528" y="641404"/>
                </a:cubicBezTo>
                <a:cubicBezTo>
                  <a:pt x="2274792" y="683697"/>
                  <a:pt x="2240969" y="758631"/>
                  <a:pt x="2231586" y="840494"/>
                </a:cubicBezTo>
                <a:lnTo>
                  <a:pt x="2232612" y="840693"/>
                </a:lnTo>
                <a:cubicBezTo>
                  <a:pt x="2240236" y="845924"/>
                  <a:pt x="2241346" y="857327"/>
                  <a:pt x="2241236" y="869554"/>
                </a:cubicBezTo>
                <a:cubicBezTo>
                  <a:pt x="2266087" y="907378"/>
                  <a:pt x="2260818" y="970229"/>
                  <a:pt x="2261770" y="1024537"/>
                </a:cubicBezTo>
                <a:cubicBezTo>
                  <a:pt x="2265263" y="995467"/>
                  <a:pt x="2278032" y="969884"/>
                  <a:pt x="2286805" y="943273"/>
                </a:cubicBezTo>
                <a:cubicBezTo>
                  <a:pt x="2300189" y="903185"/>
                  <a:pt x="2309668" y="861275"/>
                  <a:pt x="2333846" y="830407"/>
                </a:cubicBezTo>
                <a:cubicBezTo>
                  <a:pt x="2332099" y="844943"/>
                  <a:pt x="2326113" y="857781"/>
                  <a:pt x="2321183" y="871948"/>
                </a:cubicBezTo>
                <a:cubicBezTo>
                  <a:pt x="2316360" y="885888"/>
                  <a:pt x="2303189" y="905142"/>
                  <a:pt x="2298873" y="920991"/>
                </a:cubicBezTo>
                <a:cubicBezTo>
                  <a:pt x="2296509" y="929657"/>
                  <a:pt x="2300059" y="947222"/>
                  <a:pt x="2292601" y="939837"/>
                </a:cubicBezTo>
                <a:cubicBezTo>
                  <a:pt x="2282267" y="983579"/>
                  <a:pt x="2272835" y="1010998"/>
                  <a:pt x="2259068" y="1049513"/>
                </a:cubicBezTo>
                <a:cubicBezTo>
                  <a:pt x="2262354" y="1061651"/>
                  <a:pt x="2258498" y="1061528"/>
                  <a:pt x="2260449" y="1070531"/>
                </a:cubicBezTo>
                <a:cubicBezTo>
                  <a:pt x="2270687" y="1055769"/>
                  <a:pt x="2279180" y="1039354"/>
                  <a:pt x="2288484" y="1023599"/>
                </a:cubicBezTo>
                <a:cubicBezTo>
                  <a:pt x="2295533" y="967717"/>
                  <a:pt x="2326397" y="936897"/>
                  <a:pt x="2336250" y="883998"/>
                </a:cubicBezTo>
                <a:cubicBezTo>
                  <a:pt x="2338974" y="884152"/>
                  <a:pt x="2340533" y="883204"/>
                  <a:pt x="2342093" y="882256"/>
                </a:cubicBezTo>
                <a:cubicBezTo>
                  <a:pt x="2343352" y="870564"/>
                  <a:pt x="2344965" y="859315"/>
                  <a:pt x="2354386" y="855894"/>
                </a:cubicBezTo>
                <a:cubicBezTo>
                  <a:pt x="2352681" y="831376"/>
                  <a:pt x="2372939" y="814308"/>
                  <a:pt x="2377126" y="789746"/>
                </a:cubicBezTo>
                <a:cubicBezTo>
                  <a:pt x="2382391" y="791644"/>
                  <a:pt x="2382945" y="779064"/>
                  <a:pt x="2386883" y="786203"/>
                </a:cubicBezTo>
                <a:cubicBezTo>
                  <a:pt x="2357709" y="840978"/>
                  <a:pt x="2339040" y="906789"/>
                  <a:pt x="2313249" y="965095"/>
                </a:cubicBezTo>
                <a:cubicBezTo>
                  <a:pt x="2327877" y="965495"/>
                  <a:pt x="2321722" y="943926"/>
                  <a:pt x="2334834" y="942784"/>
                </a:cubicBezTo>
                <a:cubicBezTo>
                  <a:pt x="2351307" y="903857"/>
                  <a:pt x="2394944" y="867829"/>
                  <a:pt x="2397484" y="816822"/>
                </a:cubicBezTo>
                <a:cubicBezTo>
                  <a:pt x="2398428" y="793818"/>
                  <a:pt x="2387897" y="773837"/>
                  <a:pt x="2386038" y="747852"/>
                </a:cubicBezTo>
                <a:cubicBezTo>
                  <a:pt x="2388818" y="741892"/>
                  <a:pt x="2389895" y="731790"/>
                  <a:pt x="2388513" y="726957"/>
                </a:cubicBezTo>
                <a:cubicBezTo>
                  <a:pt x="2366355" y="757093"/>
                  <a:pt x="2353186" y="796725"/>
                  <a:pt x="2334182" y="830285"/>
                </a:cubicBezTo>
                <a:cubicBezTo>
                  <a:pt x="2330406" y="816803"/>
                  <a:pt x="2341579" y="803034"/>
                  <a:pt x="2348594" y="794582"/>
                </a:cubicBezTo>
                <a:cubicBezTo>
                  <a:pt x="2352356" y="791313"/>
                  <a:pt x="2347213" y="789752"/>
                  <a:pt x="2348844" y="783258"/>
                </a:cubicBezTo>
                <a:cubicBezTo>
                  <a:pt x="2379780" y="730700"/>
                  <a:pt x="2411458" y="668164"/>
                  <a:pt x="2450629" y="618331"/>
                </a:cubicBezTo>
                <a:cubicBezTo>
                  <a:pt x="2450636" y="626706"/>
                  <a:pt x="2443998" y="628356"/>
                  <a:pt x="2444356" y="637174"/>
                </a:cubicBezTo>
                <a:cubicBezTo>
                  <a:pt x="2452310" y="633906"/>
                  <a:pt x="2456862" y="642727"/>
                  <a:pt x="2465097" y="645451"/>
                </a:cubicBezTo>
                <a:cubicBezTo>
                  <a:pt x="2465097" y="645451"/>
                  <a:pt x="2465537" y="640911"/>
                  <a:pt x="2466913" y="641553"/>
                </a:cubicBezTo>
                <a:cubicBezTo>
                  <a:pt x="2479067" y="646662"/>
                  <a:pt x="2488623" y="656141"/>
                  <a:pt x="2500729" y="659553"/>
                </a:cubicBezTo>
                <a:cubicBezTo>
                  <a:pt x="2515804" y="663793"/>
                  <a:pt x="2532925" y="664242"/>
                  <a:pt x="2550158" y="668649"/>
                </a:cubicBezTo>
                <a:cubicBezTo>
                  <a:pt x="2614281" y="684595"/>
                  <a:pt x="2672082" y="713502"/>
                  <a:pt x="2731435" y="733084"/>
                </a:cubicBezTo>
                <a:cubicBezTo>
                  <a:pt x="2728595" y="704409"/>
                  <a:pt x="2748002" y="693364"/>
                  <a:pt x="2752476" y="666983"/>
                </a:cubicBezTo>
                <a:cubicBezTo>
                  <a:pt x="2755302" y="662719"/>
                  <a:pt x="2756961" y="669353"/>
                  <a:pt x="2758319" y="665243"/>
                </a:cubicBezTo>
                <a:cubicBezTo>
                  <a:pt x="2764575" y="645833"/>
                  <a:pt x="2778855" y="617605"/>
                  <a:pt x="2792625" y="599465"/>
                </a:cubicBezTo>
                <a:cubicBezTo>
                  <a:pt x="2792880" y="592327"/>
                  <a:pt x="2794276" y="581535"/>
                  <a:pt x="2804740" y="578879"/>
                </a:cubicBezTo>
                <a:cubicBezTo>
                  <a:pt x="2798291" y="603502"/>
                  <a:pt x="2786111" y="621825"/>
                  <a:pt x="2772541" y="638941"/>
                </a:cubicBezTo>
                <a:cubicBezTo>
                  <a:pt x="2779384" y="644643"/>
                  <a:pt x="2767558" y="663411"/>
                  <a:pt x="2760188" y="667230"/>
                </a:cubicBezTo>
                <a:cubicBezTo>
                  <a:pt x="2766532" y="679398"/>
                  <a:pt x="2756367" y="688612"/>
                  <a:pt x="2751868" y="689864"/>
                </a:cubicBezTo>
                <a:cubicBezTo>
                  <a:pt x="2753072" y="700473"/>
                  <a:pt x="2753134" y="702735"/>
                  <a:pt x="2745776" y="702932"/>
                </a:cubicBezTo>
                <a:cubicBezTo>
                  <a:pt x="2741843" y="720355"/>
                  <a:pt x="2742109" y="725782"/>
                  <a:pt x="2750584" y="741176"/>
                </a:cubicBezTo>
                <a:cubicBezTo>
                  <a:pt x="2765104" y="741808"/>
                  <a:pt x="2773741" y="750859"/>
                  <a:pt x="2784530" y="751704"/>
                </a:cubicBezTo>
                <a:cubicBezTo>
                  <a:pt x="2805641" y="696240"/>
                  <a:pt x="2834660" y="656185"/>
                  <a:pt x="2853452" y="606897"/>
                </a:cubicBezTo>
                <a:cubicBezTo>
                  <a:pt x="2855946" y="606944"/>
                  <a:pt x="2857675" y="608029"/>
                  <a:pt x="2859176" y="609008"/>
                </a:cubicBezTo>
                <a:cubicBezTo>
                  <a:pt x="2862704" y="585256"/>
                  <a:pt x="2878959" y="574974"/>
                  <a:pt x="2883545" y="552551"/>
                </a:cubicBezTo>
                <a:cubicBezTo>
                  <a:pt x="2887187" y="553135"/>
                  <a:pt x="2887798" y="550627"/>
                  <a:pt x="2891317" y="550872"/>
                </a:cubicBezTo>
                <a:cubicBezTo>
                  <a:pt x="2861132" y="622199"/>
                  <a:pt x="2817917" y="685499"/>
                  <a:pt x="2793990" y="757789"/>
                </a:cubicBezTo>
                <a:cubicBezTo>
                  <a:pt x="2805835" y="759963"/>
                  <a:pt x="2806555" y="761416"/>
                  <a:pt x="2816718" y="764201"/>
                </a:cubicBezTo>
                <a:lnTo>
                  <a:pt x="2909075" y="604049"/>
                </a:lnTo>
                <a:lnTo>
                  <a:pt x="2909929" y="607696"/>
                </a:lnTo>
                <a:cubicBezTo>
                  <a:pt x="2910669" y="608879"/>
                  <a:pt x="2911330" y="610163"/>
                  <a:pt x="2910498" y="612846"/>
                </a:cubicBezTo>
                <a:cubicBezTo>
                  <a:pt x="2883173" y="648665"/>
                  <a:pt x="2869859" y="699392"/>
                  <a:pt x="2840314" y="732782"/>
                </a:cubicBezTo>
                <a:cubicBezTo>
                  <a:pt x="2841821" y="742136"/>
                  <a:pt x="2833758" y="741446"/>
                  <a:pt x="2835971" y="751688"/>
                </a:cubicBezTo>
                <a:cubicBezTo>
                  <a:pt x="2831137" y="753062"/>
                  <a:pt x="2827590" y="755874"/>
                  <a:pt x="2828008" y="762767"/>
                </a:cubicBezTo>
                <a:cubicBezTo>
                  <a:pt x="2834505" y="772216"/>
                  <a:pt x="2848278" y="774452"/>
                  <a:pt x="2855980" y="782509"/>
                </a:cubicBezTo>
                <a:cubicBezTo>
                  <a:pt x="2879981" y="741231"/>
                  <a:pt x="2905144" y="701055"/>
                  <a:pt x="2928211" y="658782"/>
                </a:cubicBezTo>
                <a:cubicBezTo>
                  <a:pt x="2930704" y="658829"/>
                  <a:pt x="2932435" y="659915"/>
                  <a:pt x="2933935" y="660894"/>
                </a:cubicBezTo>
                <a:cubicBezTo>
                  <a:pt x="2935578" y="650776"/>
                  <a:pt x="2939164" y="640237"/>
                  <a:pt x="2943810" y="631624"/>
                </a:cubicBezTo>
                <a:lnTo>
                  <a:pt x="2959929" y="614023"/>
                </a:lnTo>
                <a:lnTo>
                  <a:pt x="2957836" y="612503"/>
                </a:lnTo>
                <a:cubicBezTo>
                  <a:pt x="2956499" y="607223"/>
                  <a:pt x="2963837" y="597667"/>
                  <a:pt x="2968748" y="597026"/>
                </a:cubicBezTo>
                <a:cubicBezTo>
                  <a:pt x="2975713" y="582691"/>
                  <a:pt x="2982218" y="568141"/>
                  <a:pt x="2996426" y="561649"/>
                </a:cubicBezTo>
                <a:cubicBezTo>
                  <a:pt x="2983908" y="575907"/>
                  <a:pt x="2979797" y="599108"/>
                  <a:pt x="2960739" y="606409"/>
                </a:cubicBezTo>
                <a:cubicBezTo>
                  <a:pt x="2962272" y="608519"/>
                  <a:pt x="2963147" y="611440"/>
                  <a:pt x="2962476" y="615871"/>
                </a:cubicBezTo>
                <a:lnTo>
                  <a:pt x="2959962" y="614046"/>
                </a:lnTo>
                <a:lnTo>
                  <a:pt x="2912065" y="703374"/>
                </a:lnTo>
                <a:cubicBezTo>
                  <a:pt x="2895526" y="732922"/>
                  <a:pt x="2878277" y="761370"/>
                  <a:pt x="2859824" y="786255"/>
                </a:cubicBezTo>
                <a:cubicBezTo>
                  <a:pt x="2875491" y="819795"/>
                  <a:pt x="2877613" y="883581"/>
                  <a:pt x="2871614" y="916228"/>
                </a:cubicBezTo>
                <a:cubicBezTo>
                  <a:pt x="2886644" y="886397"/>
                  <a:pt x="2899575" y="854471"/>
                  <a:pt x="2918095" y="827940"/>
                </a:cubicBezTo>
                <a:cubicBezTo>
                  <a:pt x="2913605" y="853756"/>
                  <a:pt x="2886956" y="893520"/>
                  <a:pt x="2875459" y="919974"/>
                </a:cubicBezTo>
                <a:cubicBezTo>
                  <a:pt x="2872679" y="925935"/>
                  <a:pt x="2868121" y="961487"/>
                  <a:pt x="2861178" y="948202"/>
                </a:cubicBezTo>
                <a:cubicBezTo>
                  <a:pt x="2858061" y="954286"/>
                  <a:pt x="2861382" y="955554"/>
                  <a:pt x="2860809" y="963380"/>
                </a:cubicBezTo>
                <a:cubicBezTo>
                  <a:pt x="2834595" y="1010604"/>
                  <a:pt x="2812470" y="1078432"/>
                  <a:pt x="2800788" y="1138851"/>
                </a:cubicBezTo>
                <a:cubicBezTo>
                  <a:pt x="2797011" y="1157743"/>
                  <a:pt x="2788091" y="1175073"/>
                  <a:pt x="2789697" y="1192009"/>
                </a:cubicBezTo>
                <a:cubicBezTo>
                  <a:pt x="2795636" y="1177476"/>
                  <a:pt x="2799354" y="1160511"/>
                  <a:pt x="2807974" y="1148621"/>
                </a:cubicBezTo>
                <a:cubicBezTo>
                  <a:pt x="2818202" y="1157855"/>
                  <a:pt x="2797996" y="1164621"/>
                  <a:pt x="2801345" y="1179021"/>
                </a:cubicBezTo>
                <a:cubicBezTo>
                  <a:pt x="2788647" y="1199056"/>
                  <a:pt x="2779213" y="1222288"/>
                  <a:pt x="2776546" y="1252581"/>
                </a:cubicBezTo>
                <a:cubicBezTo>
                  <a:pt x="2774868" y="1257381"/>
                  <a:pt x="2766472" y="1261001"/>
                  <a:pt x="2770454" y="1265648"/>
                </a:cubicBezTo>
                <a:cubicBezTo>
                  <a:pt x="2769373" y="1271564"/>
                  <a:pt x="2779116" y="1267454"/>
                  <a:pt x="2779685" y="1271627"/>
                </a:cubicBezTo>
                <a:cubicBezTo>
                  <a:pt x="2776434" y="1280996"/>
                  <a:pt x="2771899" y="1272740"/>
                  <a:pt x="2768228" y="1275215"/>
                </a:cubicBezTo>
                <a:cubicBezTo>
                  <a:pt x="2762853" y="1322108"/>
                  <a:pt x="2740212" y="1359277"/>
                  <a:pt x="2741750" y="1402136"/>
                </a:cubicBezTo>
                <a:cubicBezTo>
                  <a:pt x="2764120" y="1334981"/>
                  <a:pt x="2796278" y="1261225"/>
                  <a:pt x="2822073" y="1190919"/>
                </a:cubicBezTo>
                <a:cubicBezTo>
                  <a:pt x="2827137" y="1189652"/>
                  <a:pt x="2826364" y="1182315"/>
                  <a:pt x="2831673" y="1181720"/>
                </a:cubicBezTo>
                <a:cubicBezTo>
                  <a:pt x="2859606" y="1106833"/>
                  <a:pt x="2894184" y="1038670"/>
                  <a:pt x="2930986" y="972940"/>
                </a:cubicBezTo>
                <a:cubicBezTo>
                  <a:pt x="2936418" y="956495"/>
                  <a:pt x="2944531" y="942694"/>
                  <a:pt x="2954985" y="931661"/>
                </a:cubicBezTo>
                <a:cubicBezTo>
                  <a:pt x="2954139" y="925684"/>
                  <a:pt x="2958652" y="924999"/>
                  <a:pt x="2957223" y="918471"/>
                </a:cubicBezTo>
                <a:cubicBezTo>
                  <a:pt x="2974492" y="912011"/>
                  <a:pt x="2971560" y="884129"/>
                  <a:pt x="2988935" y="877441"/>
                </a:cubicBezTo>
                <a:cubicBezTo>
                  <a:pt x="2987348" y="865258"/>
                  <a:pt x="2998635" y="859636"/>
                  <a:pt x="3004806" y="849397"/>
                </a:cubicBezTo>
                <a:cubicBezTo>
                  <a:pt x="3013256" y="835475"/>
                  <a:pt x="3021096" y="807872"/>
                  <a:pt x="3030617" y="812032"/>
                </a:cubicBezTo>
                <a:cubicBezTo>
                  <a:pt x="3031730" y="791061"/>
                  <a:pt x="3049062" y="786863"/>
                  <a:pt x="3050881" y="766779"/>
                </a:cubicBezTo>
                <a:cubicBezTo>
                  <a:pt x="3053374" y="766827"/>
                  <a:pt x="3055104" y="767911"/>
                  <a:pt x="3056605" y="768890"/>
                </a:cubicBezTo>
                <a:cubicBezTo>
                  <a:pt x="3069036" y="743430"/>
                  <a:pt x="3084976" y="721835"/>
                  <a:pt x="3102200" y="701680"/>
                </a:cubicBezTo>
                <a:cubicBezTo>
                  <a:pt x="3075579" y="754573"/>
                  <a:pt x="3019516" y="820253"/>
                  <a:pt x="2990169" y="889179"/>
                </a:cubicBezTo>
                <a:cubicBezTo>
                  <a:pt x="2986449" y="885769"/>
                  <a:pt x="2987675" y="889132"/>
                  <a:pt x="2982458" y="888932"/>
                </a:cubicBezTo>
                <a:cubicBezTo>
                  <a:pt x="2971130" y="917420"/>
                  <a:pt x="2957476" y="943707"/>
                  <a:pt x="2938552" y="963908"/>
                </a:cubicBezTo>
                <a:cubicBezTo>
                  <a:pt x="2920362" y="1018502"/>
                  <a:pt x="2888865" y="1059075"/>
                  <a:pt x="2871379" y="1114554"/>
                </a:cubicBezTo>
                <a:cubicBezTo>
                  <a:pt x="2865532" y="1112107"/>
                  <a:pt x="2866699" y="1117395"/>
                  <a:pt x="2863547" y="1118159"/>
                </a:cubicBezTo>
                <a:cubicBezTo>
                  <a:pt x="2866465" y="1129287"/>
                  <a:pt x="2854612" y="1134923"/>
                  <a:pt x="2860954" y="1142905"/>
                </a:cubicBezTo>
                <a:cubicBezTo>
                  <a:pt x="2866747" y="1135279"/>
                  <a:pt x="2866703" y="1121583"/>
                  <a:pt x="2876815" y="1118484"/>
                </a:cubicBezTo>
                <a:cubicBezTo>
                  <a:pt x="2876538" y="1100493"/>
                  <a:pt x="2895437" y="1087538"/>
                  <a:pt x="2899184" y="1067514"/>
                </a:cubicBezTo>
                <a:cubicBezTo>
                  <a:pt x="2906741" y="1066294"/>
                  <a:pt x="2908464" y="1059004"/>
                  <a:pt x="2909252" y="1050720"/>
                </a:cubicBezTo>
                <a:cubicBezTo>
                  <a:pt x="2927020" y="1021606"/>
                  <a:pt x="2945264" y="993273"/>
                  <a:pt x="2961287" y="962509"/>
                </a:cubicBezTo>
                <a:cubicBezTo>
                  <a:pt x="2969366" y="963764"/>
                  <a:pt x="2965195" y="952331"/>
                  <a:pt x="2974790" y="955130"/>
                </a:cubicBezTo>
                <a:cubicBezTo>
                  <a:pt x="2979852" y="933488"/>
                  <a:pt x="2990180" y="917930"/>
                  <a:pt x="3004706" y="906563"/>
                </a:cubicBezTo>
                <a:cubicBezTo>
                  <a:pt x="3004956" y="895238"/>
                  <a:pt x="3024410" y="869701"/>
                  <a:pt x="3034193" y="875100"/>
                </a:cubicBezTo>
                <a:cubicBezTo>
                  <a:pt x="3065656" y="813022"/>
                  <a:pt x="3111363" y="765957"/>
                  <a:pt x="3141891" y="702884"/>
                </a:cubicBezTo>
                <a:cubicBezTo>
                  <a:pt x="3144278" y="703159"/>
                  <a:pt x="3144342" y="705422"/>
                  <a:pt x="3147616" y="704996"/>
                </a:cubicBezTo>
                <a:cubicBezTo>
                  <a:pt x="3170675" y="654347"/>
                  <a:pt x="3211238" y="621908"/>
                  <a:pt x="3238968" y="576230"/>
                </a:cubicBezTo>
                <a:cubicBezTo>
                  <a:pt x="3241355" y="576505"/>
                  <a:pt x="3241418" y="578768"/>
                  <a:pt x="3244693" y="578341"/>
                </a:cubicBezTo>
                <a:cubicBezTo>
                  <a:pt x="3247649" y="535135"/>
                  <a:pt x="3241362" y="491856"/>
                  <a:pt x="3218250" y="466283"/>
                </a:cubicBezTo>
                <a:cubicBezTo>
                  <a:pt x="3210545" y="457758"/>
                  <a:pt x="3200971" y="451200"/>
                  <a:pt x="3189248" y="447269"/>
                </a:cubicBezTo>
                <a:cubicBezTo>
                  <a:pt x="3158012" y="472892"/>
                  <a:pt x="3139395" y="512215"/>
                  <a:pt x="3112249" y="542259"/>
                </a:cubicBezTo>
                <a:cubicBezTo>
                  <a:pt x="3112129" y="546109"/>
                  <a:pt x="3112011" y="549961"/>
                  <a:pt x="3111998" y="553583"/>
                </a:cubicBezTo>
                <a:cubicBezTo>
                  <a:pt x="3105403" y="552741"/>
                  <a:pt x="3105382" y="564175"/>
                  <a:pt x="3100253" y="558991"/>
                </a:cubicBezTo>
                <a:cubicBezTo>
                  <a:pt x="3074177" y="607117"/>
                  <a:pt x="3046357" y="653590"/>
                  <a:pt x="3018183" y="699621"/>
                </a:cubicBezTo>
                <a:cubicBezTo>
                  <a:pt x="3019031" y="705597"/>
                  <a:pt x="3014518" y="706285"/>
                  <a:pt x="3015946" y="712811"/>
                </a:cubicBezTo>
                <a:cubicBezTo>
                  <a:pt x="3001104" y="729055"/>
                  <a:pt x="2996419" y="760084"/>
                  <a:pt x="2981878" y="770886"/>
                </a:cubicBezTo>
                <a:cubicBezTo>
                  <a:pt x="2956682" y="826119"/>
                  <a:pt x="2928551" y="885844"/>
                  <a:pt x="2902710" y="938264"/>
                </a:cubicBezTo>
                <a:cubicBezTo>
                  <a:pt x="2899931" y="944226"/>
                  <a:pt x="2903718" y="954084"/>
                  <a:pt x="2892642" y="955061"/>
                </a:cubicBezTo>
                <a:cubicBezTo>
                  <a:pt x="2925077" y="850732"/>
                  <a:pt x="2986059" y="758323"/>
                  <a:pt x="3028617" y="663459"/>
                </a:cubicBezTo>
                <a:cubicBezTo>
                  <a:pt x="3028681" y="665723"/>
                  <a:pt x="3028973" y="668092"/>
                  <a:pt x="3032354" y="667435"/>
                </a:cubicBezTo>
                <a:cubicBezTo>
                  <a:pt x="3072975" y="580322"/>
                  <a:pt x="3125389" y="505684"/>
                  <a:pt x="3185630" y="439441"/>
                </a:cubicBezTo>
                <a:cubicBezTo>
                  <a:pt x="3166362" y="435201"/>
                  <a:pt x="3164158" y="417150"/>
                  <a:pt x="3146448" y="407774"/>
                </a:cubicBezTo>
                <a:cubicBezTo>
                  <a:pt x="3098155" y="487960"/>
                  <a:pt x="3043337" y="561756"/>
                  <a:pt x="2989789" y="636424"/>
                </a:cubicBezTo>
                <a:cubicBezTo>
                  <a:pt x="2989695" y="633029"/>
                  <a:pt x="2987400" y="631959"/>
                  <a:pt x="2985761" y="630079"/>
                </a:cubicBezTo>
                <a:cubicBezTo>
                  <a:pt x="3002962" y="617168"/>
                  <a:pt x="3004369" y="598566"/>
                  <a:pt x="3021389" y="587245"/>
                </a:cubicBezTo>
                <a:cubicBezTo>
                  <a:pt x="3021523" y="583959"/>
                  <a:pt x="3021551" y="580903"/>
                  <a:pt x="3021685" y="577615"/>
                </a:cubicBezTo>
                <a:cubicBezTo>
                  <a:pt x="3045166" y="554237"/>
                  <a:pt x="3055675" y="516715"/>
                  <a:pt x="3083122" y="497417"/>
                </a:cubicBezTo>
                <a:cubicBezTo>
                  <a:pt x="3084500" y="481872"/>
                  <a:pt x="3093001" y="473836"/>
                  <a:pt x="3102910" y="467572"/>
                </a:cubicBezTo>
                <a:cubicBezTo>
                  <a:pt x="3100630" y="467067"/>
                  <a:pt x="3101009" y="464452"/>
                  <a:pt x="3101160" y="461733"/>
                </a:cubicBezTo>
                <a:cubicBezTo>
                  <a:pt x="3120047" y="452398"/>
                  <a:pt x="3121185" y="424182"/>
                  <a:pt x="3136919" y="411425"/>
                </a:cubicBezTo>
                <a:cubicBezTo>
                  <a:pt x="3135491" y="404897"/>
                  <a:pt x="3139773" y="404104"/>
                  <a:pt x="3139279" y="398571"/>
                </a:cubicBezTo>
                <a:cubicBezTo>
                  <a:pt x="3139033" y="397897"/>
                  <a:pt x="3138559" y="397119"/>
                  <a:pt x="3138312" y="396445"/>
                </a:cubicBezTo>
                <a:cubicBezTo>
                  <a:pt x="3121164" y="366680"/>
                  <a:pt x="3109093" y="332024"/>
                  <a:pt x="3070549" y="331355"/>
                </a:cubicBezTo>
                <a:close/>
                <a:moveTo>
                  <a:pt x="1541439" y="325541"/>
                </a:moveTo>
                <a:cubicBezTo>
                  <a:pt x="1548576" y="333614"/>
                  <a:pt x="1553389" y="343673"/>
                  <a:pt x="1551919" y="360012"/>
                </a:cubicBezTo>
                <a:cubicBezTo>
                  <a:pt x="1549031" y="345828"/>
                  <a:pt x="1543017" y="345535"/>
                  <a:pt x="1541439" y="325541"/>
                </a:cubicBezTo>
                <a:close/>
                <a:moveTo>
                  <a:pt x="1825627" y="322142"/>
                </a:moveTo>
                <a:cubicBezTo>
                  <a:pt x="1830848" y="326531"/>
                  <a:pt x="1829785" y="333012"/>
                  <a:pt x="1836668" y="332035"/>
                </a:cubicBezTo>
                <a:cubicBezTo>
                  <a:pt x="1832008" y="339630"/>
                  <a:pt x="1840828" y="347092"/>
                  <a:pt x="1842082" y="347400"/>
                </a:cubicBezTo>
                <a:cubicBezTo>
                  <a:pt x="1846275" y="347400"/>
                  <a:pt x="1842838" y="354169"/>
                  <a:pt x="1843713" y="357090"/>
                </a:cubicBezTo>
                <a:cubicBezTo>
                  <a:pt x="1831184" y="358783"/>
                  <a:pt x="1829939" y="334479"/>
                  <a:pt x="1821652" y="325871"/>
                </a:cubicBezTo>
                <a:cubicBezTo>
                  <a:pt x="1821376" y="324067"/>
                  <a:pt x="1822509" y="324037"/>
                  <a:pt x="1823639" y="324007"/>
                </a:cubicBezTo>
                <a:cubicBezTo>
                  <a:pt x="1825124" y="324420"/>
                  <a:pt x="1825428" y="323166"/>
                  <a:pt x="1825627" y="322142"/>
                </a:cubicBezTo>
                <a:close/>
                <a:moveTo>
                  <a:pt x="1614673" y="298570"/>
                </a:moveTo>
                <a:cubicBezTo>
                  <a:pt x="1627000" y="326087"/>
                  <a:pt x="1637255" y="364639"/>
                  <a:pt x="1640586" y="394660"/>
                </a:cubicBezTo>
                <a:cubicBezTo>
                  <a:pt x="1649260" y="409031"/>
                  <a:pt x="1658416" y="432558"/>
                  <a:pt x="1661740" y="454202"/>
                </a:cubicBezTo>
                <a:cubicBezTo>
                  <a:pt x="1671014" y="473877"/>
                  <a:pt x="1685525" y="498507"/>
                  <a:pt x="1684811" y="521617"/>
                </a:cubicBezTo>
                <a:cubicBezTo>
                  <a:pt x="1689225" y="529536"/>
                  <a:pt x="1694171" y="538261"/>
                  <a:pt x="1697733" y="547632"/>
                </a:cubicBezTo>
                <a:lnTo>
                  <a:pt x="1699799" y="561008"/>
                </a:lnTo>
                <a:lnTo>
                  <a:pt x="1694949" y="564021"/>
                </a:lnTo>
                <a:cubicBezTo>
                  <a:pt x="1688283" y="536353"/>
                  <a:pt x="1676863" y="512887"/>
                  <a:pt x="1670534" y="485097"/>
                </a:cubicBezTo>
                <a:cubicBezTo>
                  <a:pt x="1658128" y="470939"/>
                  <a:pt x="1659511" y="443395"/>
                  <a:pt x="1647441" y="429115"/>
                </a:cubicBezTo>
                <a:cubicBezTo>
                  <a:pt x="1639934" y="383471"/>
                  <a:pt x="1617269" y="342760"/>
                  <a:pt x="1614673" y="298570"/>
                </a:cubicBezTo>
                <a:close/>
                <a:moveTo>
                  <a:pt x="1140133" y="273771"/>
                </a:moveTo>
                <a:cubicBezTo>
                  <a:pt x="1130140" y="289205"/>
                  <a:pt x="1134157" y="315359"/>
                  <a:pt x="1144236" y="327314"/>
                </a:cubicBezTo>
                <a:cubicBezTo>
                  <a:pt x="1142171" y="310166"/>
                  <a:pt x="1143636" y="289638"/>
                  <a:pt x="1140133" y="273771"/>
                </a:cubicBezTo>
                <a:close/>
                <a:moveTo>
                  <a:pt x="1887815" y="260714"/>
                </a:moveTo>
                <a:lnTo>
                  <a:pt x="1888062" y="260928"/>
                </a:lnTo>
                <a:lnTo>
                  <a:pt x="1891991" y="284954"/>
                </a:lnTo>
                <a:cubicBezTo>
                  <a:pt x="1894823" y="291544"/>
                  <a:pt x="1898358" y="297448"/>
                  <a:pt x="1900156" y="304984"/>
                </a:cubicBezTo>
                <a:cubicBezTo>
                  <a:pt x="1900899" y="299191"/>
                  <a:pt x="1898383" y="290203"/>
                  <a:pt x="1904381" y="289930"/>
                </a:cubicBezTo>
                <a:cubicBezTo>
                  <a:pt x="1925363" y="347439"/>
                  <a:pt x="1941270" y="409837"/>
                  <a:pt x="1964347" y="465254"/>
                </a:cubicBezTo>
                <a:cubicBezTo>
                  <a:pt x="1964245" y="469671"/>
                  <a:pt x="1964141" y="474089"/>
                  <a:pt x="1964038" y="478506"/>
                </a:cubicBezTo>
                <a:cubicBezTo>
                  <a:pt x="1974987" y="489193"/>
                  <a:pt x="1973461" y="511647"/>
                  <a:pt x="1985848" y="521050"/>
                </a:cubicBezTo>
                <a:cubicBezTo>
                  <a:pt x="1986435" y="525790"/>
                  <a:pt x="1982332" y="524993"/>
                  <a:pt x="1983623" y="530619"/>
                </a:cubicBezTo>
                <a:cubicBezTo>
                  <a:pt x="2007453" y="572431"/>
                  <a:pt x="2017177" y="616318"/>
                  <a:pt x="2033393" y="665465"/>
                </a:cubicBezTo>
                <a:cubicBezTo>
                  <a:pt x="2033833" y="624363"/>
                  <a:pt x="2014670" y="583332"/>
                  <a:pt x="2009897" y="550405"/>
                </a:cubicBezTo>
                <a:cubicBezTo>
                  <a:pt x="2021013" y="558940"/>
                  <a:pt x="2019439" y="579694"/>
                  <a:pt x="2027911" y="590902"/>
                </a:cubicBezTo>
                <a:cubicBezTo>
                  <a:pt x="2022848" y="559795"/>
                  <a:pt x="2017850" y="530950"/>
                  <a:pt x="2014847" y="508617"/>
                </a:cubicBezTo>
                <a:cubicBezTo>
                  <a:pt x="2011503" y="482218"/>
                  <a:pt x="1983061" y="465887"/>
                  <a:pt x="1982484" y="437150"/>
                </a:cubicBezTo>
                <a:cubicBezTo>
                  <a:pt x="1973332" y="433998"/>
                  <a:pt x="1973566" y="422107"/>
                  <a:pt x="1965850" y="417672"/>
                </a:cubicBezTo>
                <a:cubicBezTo>
                  <a:pt x="1965894" y="415179"/>
                  <a:pt x="1965937" y="412688"/>
                  <a:pt x="1966087" y="409967"/>
                </a:cubicBezTo>
                <a:cubicBezTo>
                  <a:pt x="1959102" y="399174"/>
                  <a:pt x="1930618" y="373333"/>
                  <a:pt x="1944456" y="361644"/>
                </a:cubicBezTo>
                <a:cubicBezTo>
                  <a:pt x="1946564" y="376303"/>
                  <a:pt x="1956623" y="383506"/>
                  <a:pt x="1964588" y="392802"/>
                </a:cubicBezTo>
                <a:cubicBezTo>
                  <a:pt x="1975287" y="414815"/>
                  <a:pt x="1983785" y="439153"/>
                  <a:pt x="1999118" y="456628"/>
                </a:cubicBezTo>
                <a:cubicBezTo>
                  <a:pt x="1997855" y="431758"/>
                  <a:pt x="1981863" y="410905"/>
                  <a:pt x="1983756" y="389460"/>
                </a:cubicBezTo>
                <a:cubicBezTo>
                  <a:pt x="2000272" y="412790"/>
                  <a:pt x="2009580" y="470158"/>
                  <a:pt x="2020342" y="510621"/>
                </a:cubicBezTo>
                <a:cubicBezTo>
                  <a:pt x="2044070" y="524478"/>
                  <a:pt x="2037587" y="564155"/>
                  <a:pt x="2064162" y="578501"/>
                </a:cubicBezTo>
                <a:cubicBezTo>
                  <a:pt x="2056095" y="557435"/>
                  <a:pt x="2053080" y="522540"/>
                  <a:pt x="2043308" y="509330"/>
                </a:cubicBezTo>
                <a:cubicBezTo>
                  <a:pt x="2027040" y="438111"/>
                  <a:pt x="2001886" y="381902"/>
                  <a:pt x="1961390" y="337102"/>
                </a:cubicBezTo>
                <a:cubicBezTo>
                  <a:pt x="1947892" y="322169"/>
                  <a:pt x="1932687" y="308503"/>
                  <a:pt x="1915540" y="295972"/>
                </a:cubicBezTo>
                <a:cubicBezTo>
                  <a:pt x="1913498" y="287763"/>
                  <a:pt x="1909742" y="281127"/>
                  <a:pt x="1904911" y="275455"/>
                </a:cubicBezTo>
                <a:lnTo>
                  <a:pt x="1888062" y="260928"/>
                </a:lnTo>
                <a:lnTo>
                  <a:pt x="1888045" y="260822"/>
                </a:lnTo>
                <a:close/>
                <a:moveTo>
                  <a:pt x="1511240" y="246431"/>
                </a:moveTo>
                <a:cubicBezTo>
                  <a:pt x="1519568" y="268734"/>
                  <a:pt x="1537888" y="291790"/>
                  <a:pt x="1537880" y="315789"/>
                </a:cubicBezTo>
                <a:cubicBezTo>
                  <a:pt x="1526645" y="294920"/>
                  <a:pt x="1513868" y="275565"/>
                  <a:pt x="1511240" y="246431"/>
                </a:cubicBezTo>
                <a:close/>
                <a:moveTo>
                  <a:pt x="1342873" y="241249"/>
                </a:moveTo>
                <a:lnTo>
                  <a:pt x="1377286" y="309802"/>
                </a:lnTo>
                <a:cubicBezTo>
                  <a:pt x="1387890" y="335016"/>
                  <a:pt x="1398234" y="360492"/>
                  <a:pt x="1411726" y="383110"/>
                </a:cubicBezTo>
                <a:cubicBezTo>
                  <a:pt x="1413729" y="381812"/>
                  <a:pt x="1413757" y="378755"/>
                  <a:pt x="1417629" y="379443"/>
                </a:cubicBezTo>
                <a:cubicBezTo>
                  <a:pt x="1420803" y="387623"/>
                  <a:pt x="1421545" y="398017"/>
                  <a:pt x="1430347" y="400724"/>
                </a:cubicBezTo>
                <a:cubicBezTo>
                  <a:pt x="1431023" y="404668"/>
                  <a:pt x="1428898" y="405631"/>
                  <a:pt x="1428180" y="408366"/>
                </a:cubicBezTo>
                <a:cubicBezTo>
                  <a:pt x="1457234" y="474942"/>
                  <a:pt x="1489927" y="537912"/>
                  <a:pt x="1519975" y="603556"/>
                </a:cubicBezTo>
                <a:cubicBezTo>
                  <a:pt x="1524262" y="606950"/>
                  <a:pt x="1528000" y="610925"/>
                  <a:pt x="1530956" y="615375"/>
                </a:cubicBezTo>
                <a:cubicBezTo>
                  <a:pt x="1530821" y="618660"/>
                  <a:pt x="1530793" y="621719"/>
                  <a:pt x="1530659" y="625005"/>
                </a:cubicBezTo>
                <a:cubicBezTo>
                  <a:pt x="1551115" y="659661"/>
                  <a:pt x="1565757" y="709190"/>
                  <a:pt x="1582846" y="740881"/>
                </a:cubicBezTo>
                <a:cubicBezTo>
                  <a:pt x="1590058" y="747594"/>
                  <a:pt x="1596613" y="755116"/>
                  <a:pt x="1597313" y="768001"/>
                </a:cubicBezTo>
                <a:cubicBezTo>
                  <a:pt x="1598053" y="774208"/>
                  <a:pt x="1606300" y="773309"/>
                  <a:pt x="1610341" y="776030"/>
                </a:cubicBezTo>
                <a:cubicBezTo>
                  <a:pt x="1609644" y="783519"/>
                  <a:pt x="1614467" y="785768"/>
                  <a:pt x="1613769" y="793258"/>
                </a:cubicBezTo>
                <a:cubicBezTo>
                  <a:pt x="1666853" y="852061"/>
                  <a:pt x="1682154" y="937343"/>
                  <a:pt x="1716465" y="1013626"/>
                </a:cubicBezTo>
                <a:cubicBezTo>
                  <a:pt x="1718392" y="1013688"/>
                  <a:pt x="1718099" y="1011317"/>
                  <a:pt x="1718512" y="1009835"/>
                </a:cubicBezTo>
                <a:cubicBezTo>
                  <a:pt x="1721998" y="1025138"/>
                  <a:pt x="1741088" y="1035154"/>
                  <a:pt x="1738454" y="1050393"/>
                </a:cubicBezTo>
                <a:cubicBezTo>
                  <a:pt x="1730963" y="1041877"/>
                  <a:pt x="1734115" y="1041114"/>
                  <a:pt x="1721701" y="1034766"/>
                </a:cubicBezTo>
                <a:cubicBezTo>
                  <a:pt x="1747808" y="1125644"/>
                  <a:pt x="1788706" y="1210581"/>
                  <a:pt x="1823370" y="1287309"/>
                </a:cubicBezTo>
                <a:cubicBezTo>
                  <a:pt x="1809272" y="1281572"/>
                  <a:pt x="1807864" y="1263612"/>
                  <a:pt x="1797512" y="1254040"/>
                </a:cubicBezTo>
                <a:cubicBezTo>
                  <a:pt x="1774123" y="1191501"/>
                  <a:pt x="1744985" y="1134096"/>
                  <a:pt x="1720495" y="1072719"/>
                </a:cubicBezTo>
                <a:cubicBezTo>
                  <a:pt x="1725967" y="1065781"/>
                  <a:pt x="1714641" y="1061897"/>
                  <a:pt x="1717187" y="1051639"/>
                </a:cubicBezTo>
                <a:cubicBezTo>
                  <a:pt x="1716051" y="1047483"/>
                  <a:pt x="1713601" y="1044944"/>
                  <a:pt x="1709712" y="1043689"/>
                </a:cubicBezTo>
                <a:cubicBezTo>
                  <a:pt x="1701667" y="995003"/>
                  <a:pt x="1671546" y="967282"/>
                  <a:pt x="1651912" y="929659"/>
                </a:cubicBezTo>
                <a:cubicBezTo>
                  <a:pt x="1645931" y="930499"/>
                  <a:pt x="1647670" y="923773"/>
                  <a:pt x="1640464" y="925437"/>
                </a:cubicBezTo>
                <a:cubicBezTo>
                  <a:pt x="1631618" y="904846"/>
                  <a:pt x="1615332" y="881622"/>
                  <a:pt x="1598163" y="863289"/>
                </a:cubicBezTo>
                <a:cubicBezTo>
                  <a:pt x="1608067" y="901400"/>
                  <a:pt x="1634755" y="940079"/>
                  <a:pt x="1646376" y="982896"/>
                </a:cubicBezTo>
                <a:cubicBezTo>
                  <a:pt x="1662566" y="1002726"/>
                  <a:pt x="1664631" y="1036064"/>
                  <a:pt x="1682596" y="1054488"/>
                </a:cubicBezTo>
                <a:cubicBezTo>
                  <a:pt x="1686231" y="1083255"/>
                  <a:pt x="1710676" y="1094376"/>
                  <a:pt x="1705437" y="1121795"/>
                </a:cubicBezTo>
                <a:cubicBezTo>
                  <a:pt x="1702658" y="1127755"/>
                  <a:pt x="1703780" y="1115161"/>
                  <a:pt x="1703808" y="1112104"/>
                </a:cubicBezTo>
                <a:cubicBezTo>
                  <a:pt x="1674079" y="1078147"/>
                  <a:pt x="1664355" y="1018073"/>
                  <a:pt x="1632689" y="991865"/>
                </a:cubicBezTo>
                <a:cubicBezTo>
                  <a:pt x="1633957" y="988548"/>
                  <a:pt x="1639947" y="996087"/>
                  <a:pt x="1643908" y="995979"/>
                </a:cubicBezTo>
                <a:cubicBezTo>
                  <a:pt x="1623610" y="950790"/>
                  <a:pt x="1604643" y="904547"/>
                  <a:pt x="1582800" y="860870"/>
                </a:cubicBezTo>
                <a:cubicBezTo>
                  <a:pt x="1583648" y="850660"/>
                  <a:pt x="1580856" y="844056"/>
                  <a:pt x="1579611" y="835939"/>
                </a:cubicBezTo>
                <a:cubicBezTo>
                  <a:pt x="1539131" y="774083"/>
                  <a:pt x="1499752" y="711065"/>
                  <a:pt x="1458830" y="649560"/>
                </a:cubicBezTo>
                <a:cubicBezTo>
                  <a:pt x="1458220" y="635880"/>
                  <a:pt x="1447123" y="632101"/>
                  <a:pt x="1446409" y="618651"/>
                </a:cubicBezTo>
                <a:cubicBezTo>
                  <a:pt x="1446115" y="616281"/>
                  <a:pt x="1442965" y="617045"/>
                  <a:pt x="1440684" y="616539"/>
                </a:cubicBezTo>
                <a:cubicBezTo>
                  <a:pt x="1439508" y="602874"/>
                  <a:pt x="1431927" y="595154"/>
                  <a:pt x="1426335" y="585567"/>
                </a:cubicBezTo>
                <a:cubicBezTo>
                  <a:pt x="1420254" y="595012"/>
                  <a:pt x="1430942" y="604462"/>
                  <a:pt x="1435078" y="610577"/>
                </a:cubicBezTo>
                <a:cubicBezTo>
                  <a:pt x="1443675" y="642494"/>
                  <a:pt x="1451287" y="667535"/>
                  <a:pt x="1465216" y="691611"/>
                </a:cubicBezTo>
                <a:cubicBezTo>
                  <a:pt x="1464444" y="700463"/>
                  <a:pt x="1468748" y="704422"/>
                  <a:pt x="1468526" y="712691"/>
                </a:cubicBezTo>
                <a:cubicBezTo>
                  <a:pt x="1482974" y="735058"/>
                  <a:pt x="1500549" y="763906"/>
                  <a:pt x="1502578" y="791925"/>
                </a:cubicBezTo>
                <a:cubicBezTo>
                  <a:pt x="1504138" y="790978"/>
                  <a:pt x="1505698" y="790030"/>
                  <a:pt x="1508421" y="790185"/>
                </a:cubicBezTo>
                <a:cubicBezTo>
                  <a:pt x="1527255" y="839714"/>
                  <a:pt x="1559450" y="876775"/>
                  <a:pt x="1581051" y="923968"/>
                </a:cubicBezTo>
                <a:cubicBezTo>
                  <a:pt x="1595008" y="928801"/>
                  <a:pt x="1602153" y="945249"/>
                  <a:pt x="1612510" y="959011"/>
                </a:cubicBezTo>
                <a:cubicBezTo>
                  <a:pt x="1619218" y="968000"/>
                  <a:pt x="1629234" y="977694"/>
                  <a:pt x="1626918" y="988056"/>
                </a:cubicBezTo>
                <a:cubicBezTo>
                  <a:pt x="1606069" y="959635"/>
                  <a:pt x="1582344" y="933780"/>
                  <a:pt x="1564353" y="902227"/>
                </a:cubicBezTo>
                <a:cubicBezTo>
                  <a:pt x="1563368" y="927722"/>
                  <a:pt x="1593452" y="950124"/>
                  <a:pt x="1596776" y="971768"/>
                </a:cubicBezTo>
                <a:cubicBezTo>
                  <a:pt x="1588106" y="977773"/>
                  <a:pt x="1588123" y="962151"/>
                  <a:pt x="1585807" y="956327"/>
                </a:cubicBezTo>
                <a:cubicBezTo>
                  <a:pt x="1567397" y="934066"/>
                  <a:pt x="1555941" y="905281"/>
                  <a:pt x="1542284" y="878818"/>
                </a:cubicBezTo>
                <a:cubicBezTo>
                  <a:pt x="1540183" y="872535"/>
                  <a:pt x="1548480" y="877520"/>
                  <a:pt x="1546379" y="871238"/>
                </a:cubicBezTo>
                <a:cubicBezTo>
                  <a:pt x="1544319" y="862464"/>
                  <a:pt x="1540690" y="874446"/>
                  <a:pt x="1536799" y="869004"/>
                </a:cubicBezTo>
                <a:cubicBezTo>
                  <a:pt x="1522870" y="828738"/>
                  <a:pt x="1503943" y="812377"/>
                  <a:pt x="1489848" y="774266"/>
                </a:cubicBezTo>
                <a:cubicBezTo>
                  <a:pt x="1487639" y="768214"/>
                  <a:pt x="1484171" y="773852"/>
                  <a:pt x="1480387" y="768180"/>
                </a:cubicBezTo>
                <a:lnTo>
                  <a:pt x="1481504" y="767585"/>
                </a:lnTo>
                <a:cubicBezTo>
                  <a:pt x="1458861" y="719627"/>
                  <a:pt x="1435119" y="672832"/>
                  <a:pt x="1405201" y="632089"/>
                </a:cubicBezTo>
                <a:cubicBezTo>
                  <a:pt x="1404627" y="623728"/>
                  <a:pt x="1405071" y="623377"/>
                  <a:pt x="1403582" y="618774"/>
                </a:cubicBezTo>
                <a:cubicBezTo>
                  <a:pt x="1399201" y="611987"/>
                  <a:pt x="1386860" y="604279"/>
                  <a:pt x="1390923" y="595568"/>
                </a:cubicBezTo>
                <a:cubicBezTo>
                  <a:pt x="1390674" y="590709"/>
                  <a:pt x="1387483" y="598150"/>
                  <a:pt x="1383212" y="595321"/>
                </a:cubicBezTo>
                <a:cubicBezTo>
                  <a:pt x="1373744" y="564671"/>
                  <a:pt x="1354675" y="543222"/>
                  <a:pt x="1345314" y="512341"/>
                </a:cubicBezTo>
                <a:cubicBezTo>
                  <a:pt x="1358082" y="519132"/>
                  <a:pt x="1354363" y="536097"/>
                  <a:pt x="1367315" y="545488"/>
                </a:cubicBezTo>
                <a:cubicBezTo>
                  <a:pt x="1358682" y="524436"/>
                  <a:pt x="1350377" y="511074"/>
                  <a:pt x="1344341" y="485653"/>
                </a:cubicBezTo>
                <a:cubicBezTo>
                  <a:pt x="1369576" y="525051"/>
                  <a:pt x="1386289" y="579731"/>
                  <a:pt x="1411365" y="613474"/>
                </a:cubicBezTo>
                <a:cubicBezTo>
                  <a:pt x="1410082" y="616223"/>
                  <a:pt x="1413454" y="623378"/>
                  <a:pt x="1409140" y="623041"/>
                </a:cubicBezTo>
                <a:cubicBezTo>
                  <a:pt x="1432942" y="651723"/>
                  <a:pt x="1446151" y="690536"/>
                  <a:pt x="1467539" y="721999"/>
                </a:cubicBezTo>
                <a:cubicBezTo>
                  <a:pt x="1459543" y="695385"/>
                  <a:pt x="1438782" y="645794"/>
                  <a:pt x="1421374" y="598605"/>
                </a:cubicBezTo>
                <a:cubicBezTo>
                  <a:pt x="1413536" y="577646"/>
                  <a:pt x="1399718" y="557526"/>
                  <a:pt x="1401978" y="537089"/>
                </a:cubicBezTo>
                <a:cubicBezTo>
                  <a:pt x="1362234" y="456877"/>
                  <a:pt x="1322569" y="383679"/>
                  <a:pt x="1292468" y="291776"/>
                </a:cubicBezTo>
                <a:cubicBezTo>
                  <a:pt x="1320362" y="345252"/>
                  <a:pt x="1341516" y="404795"/>
                  <a:pt x="1369853" y="457918"/>
                </a:cubicBezTo>
                <a:cubicBezTo>
                  <a:pt x="1373789" y="444682"/>
                  <a:pt x="1364858" y="433263"/>
                  <a:pt x="1363347" y="419718"/>
                </a:cubicBezTo>
                <a:cubicBezTo>
                  <a:pt x="1362160" y="409676"/>
                  <a:pt x="1365486" y="398947"/>
                  <a:pt x="1364193" y="389133"/>
                </a:cubicBezTo>
                <a:cubicBezTo>
                  <a:pt x="1361422" y="371097"/>
                  <a:pt x="1345175" y="357381"/>
                  <a:pt x="1346475" y="339009"/>
                </a:cubicBezTo>
                <a:cubicBezTo>
                  <a:pt x="1357928" y="347418"/>
                  <a:pt x="1360101" y="364340"/>
                  <a:pt x="1366476" y="377640"/>
                </a:cubicBezTo>
                <a:cubicBezTo>
                  <a:pt x="1380169" y="393234"/>
                  <a:pt x="1386019" y="416057"/>
                  <a:pt x="1401256" y="430140"/>
                </a:cubicBezTo>
                <a:cubicBezTo>
                  <a:pt x="1410178" y="465559"/>
                  <a:pt x="1432124" y="488630"/>
                  <a:pt x="1444469" y="520901"/>
                </a:cubicBezTo>
                <a:cubicBezTo>
                  <a:pt x="1445344" y="523820"/>
                  <a:pt x="1447055" y="520154"/>
                  <a:pt x="1450253" y="521086"/>
                </a:cubicBezTo>
                <a:cubicBezTo>
                  <a:pt x="1454344" y="562067"/>
                  <a:pt x="1485534" y="587495"/>
                  <a:pt x="1496953" y="627148"/>
                </a:cubicBezTo>
                <a:cubicBezTo>
                  <a:pt x="1497246" y="629518"/>
                  <a:pt x="1500397" y="628754"/>
                  <a:pt x="1502678" y="629260"/>
                </a:cubicBezTo>
                <a:cubicBezTo>
                  <a:pt x="1508496" y="650952"/>
                  <a:pt x="1516853" y="670198"/>
                  <a:pt x="1529626" y="685365"/>
                </a:cubicBezTo>
                <a:cubicBezTo>
                  <a:pt x="1528011" y="692426"/>
                  <a:pt x="1531807" y="694475"/>
                  <a:pt x="1531185" y="700606"/>
                </a:cubicBezTo>
                <a:cubicBezTo>
                  <a:pt x="1561292" y="764322"/>
                  <a:pt x="1579370" y="839454"/>
                  <a:pt x="1629121" y="884424"/>
                </a:cubicBezTo>
                <a:cubicBezTo>
                  <a:pt x="1626851" y="896483"/>
                  <a:pt x="1638602" y="895264"/>
                  <a:pt x="1637983" y="905581"/>
                </a:cubicBezTo>
                <a:cubicBezTo>
                  <a:pt x="1654547" y="914421"/>
                  <a:pt x="1666889" y="942504"/>
                  <a:pt x="1680413" y="960254"/>
                </a:cubicBezTo>
                <a:cubicBezTo>
                  <a:pt x="1682118" y="948209"/>
                  <a:pt x="1671239" y="931975"/>
                  <a:pt x="1662282" y="923610"/>
                </a:cubicBezTo>
                <a:cubicBezTo>
                  <a:pt x="1658901" y="908079"/>
                  <a:pt x="1651775" y="896383"/>
                  <a:pt x="1642220" y="886904"/>
                </a:cubicBezTo>
                <a:cubicBezTo>
                  <a:pt x="1642338" y="883052"/>
                  <a:pt x="1642458" y="879199"/>
                  <a:pt x="1642469" y="875578"/>
                </a:cubicBezTo>
                <a:cubicBezTo>
                  <a:pt x="1618805" y="847796"/>
                  <a:pt x="1610046" y="806035"/>
                  <a:pt x="1585939" y="778606"/>
                </a:cubicBezTo>
                <a:cubicBezTo>
                  <a:pt x="1586058" y="774754"/>
                  <a:pt x="1586177" y="770904"/>
                  <a:pt x="1586189" y="767280"/>
                </a:cubicBezTo>
                <a:cubicBezTo>
                  <a:pt x="1556877" y="719842"/>
                  <a:pt x="1541425" y="669657"/>
                  <a:pt x="1517785" y="618444"/>
                </a:cubicBezTo>
                <a:cubicBezTo>
                  <a:pt x="1515260" y="617265"/>
                  <a:pt x="1514637" y="623394"/>
                  <a:pt x="1516170" y="625503"/>
                </a:cubicBezTo>
                <a:cubicBezTo>
                  <a:pt x="1508839" y="622643"/>
                  <a:pt x="1503304" y="611132"/>
                  <a:pt x="1508863" y="599211"/>
                </a:cubicBezTo>
                <a:cubicBezTo>
                  <a:pt x="1501803" y="610153"/>
                  <a:pt x="1498507" y="585451"/>
                  <a:pt x="1488374" y="579611"/>
                </a:cubicBezTo>
                <a:cubicBezTo>
                  <a:pt x="1489728" y="571310"/>
                  <a:pt x="1489101" y="573251"/>
                  <a:pt x="1490610" y="566419"/>
                </a:cubicBezTo>
                <a:cubicBezTo>
                  <a:pt x="1466349" y="537522"/>
                  <a:pt x="1456834" y="505176"/>
                  <a:pt x="1443780" y="467830"/>
                </a:cubicBezTo>
                <a:cubicBezTo>
                  <a:pt x="1443363" y="465125"/>
                  <a:pt x="1438087" y="466852"/>
                  <a:pt x="1438115" y="463793"/>
                </a:cubicBezTo>
                <a:cubicBezTo>
                  <a:pt x="1413774" y="398649"/>
                  <a:pt x="1380989" y="341497"/>
                  <a:pt x="1355317" y="277692"/>
                </a:cubicBezTo>
                <a:close/>
                <a:moveTo>
                  <a:pt x="1341111" y="236085"/>
                </a:moveTo>
                <a:lnTo>
                  <a:pt x="1342873" y="241249"/>
                </a:lnTo>
                <a:lnTo>
                  <a:pt x="1341275" y="238063"/>
                </a:lnTo>
                <a:close/>
                <a:moveTo>
                  <a:pt x="1332590" y="211127"/>
                </a:moveTo>
                <a:cubicBezTo>
                  <a:pt x="1334941" y="214177"/>
                  <a:pt x="1338048" y="218906"/>
                  <a:pt x="1340098" y="223874"/>
                </a:cubicBezTo>
                <a:lnTo>
                  <a:pt x="1341111" y="236085"/>
                </a:lnTo>
                <a:close/>
                <a:moveTo>
                  <a:pt x="1628352" y="196102"/>
                </a:moveTo>
                <a:cubicBezTo>
                  <a:pt x="1644086" y="219906"/>
                  <a:pt x="1649762" y="252695"/>
                  <a:pt x="1668249" y="273595"/>
                </a:cubicBezTo>
                <a:cubicBezTo>
                  <a:pt x="1696866" y="365086"/>
                  <a:pt x="1740733" y="450848"/>
                  <a:pt x="1756045" y="548693"/>
                </a:cubicBezTo>
                <a:cubicBezTo>
                  <a:pt x="1737804" y="512279"/>
                  <a:pt x="1737316" y="462373"/>
                  <a:pt x="1715424" y="433186"/>
                </a:cubicBezTo>
                <a:cubicBezTo>
                  <a:pt x="1714085" y="405489"/>
                  <a:pt x="1696187" y="393516"/>
                  <a:pt x="1696498" y="364077"/>
                </a:cubicBezTo>
                <a:cubicBezTo>
                  <a:pt x="1691288" y="356066"/>
                  <a:pt x="1685972" y="348284"/>
                  <a:pt x="1685945" y="335154"/>
                </a:cubicBezTo>
                <a:cubicBezTo>
                  <a:pt x="1666917" y="290836"/>
                  <a:pt x="1647554" y="246641"/>
                  <a:pt x="1626645" y="203958"/>
                </a:cubicBezTo>
                <a:lnTo>
                  <a:pt x="1626186" y="203744"/>
                </a:lnTo>
                <a:cubicBezTo>
                  <a:pt x="1626091" y="200351"/>
                  <a:pt x="1628676" y="199602"/>
                  <a:pt x="1628352" y="196102"/>
                </a:cubicBezTo>
                <a:close/>
                <a:moveTo>
                  <a:pt x="1489728" y="194255"/>
                </a:moveTo>
                <a:cubicBezTo>
                  <a:pt x="1499311" y="200679"/>
                  <a:pt x="1494433" y="220731"/>
                  <a:pt x="1506005" y="225288"/>
                </a:cubicBezTo>
                <a:cubicBezTo>
                  <a:pt x="1500690" y="237882"/>
                  <a:pt x="1509685" y="235379"/>
                  <a:pt x="1509193" y="250221"/>
                </a:cubicBezTo>
                <a:cubicBezTo>
                  <a:pt x="1499020" y="234872"/>
                  <a:pt x="1492058" y="216832"/>
                  <a:pt x="1489728" y="194255"/>
                </a:cubicBezTo>
                <a:close/>
                <a:moveTo>
                  <a:pt x="1484431" y="175041"/>
                </a:moveTo>
                <a:cubicBezTo>
                  <a:pt x="1493979" y="176145"/>
                  <a:pt x="1483382" y="182087"/>
                  <a:pt x="1484181" y="186368"/>
                </a:cubicBezTo>
                <a:cubicBezTo>
                  <a:pt x="1478916" y="184471"/>
                  <a:pt x="1484862" y="178312"/>
                  <a:pt x="1484431" y="175041"/>
                </a:cubicBezTo>
                <a:close/>
                <a:moveTo>
                  <a:pt x="1188080" y="128392"/>
                </a:moveTo>
                <a:cubicBezTo>
                  <a:pt x="1194339" y="129357"/>
                  <a:pt x="1196522" y="142655"/>
                  <a:pt x="1185794" y="139886"/>
                </a:cubicBezTo>
                <a:cubicBezTo>
                  <a:pt x="1185776" y="135132"/>
                  <a:pt x="1185878" y="130714"/>
                  <a:pt x="1188080" y="128392"/>
                </a:cubicBezTo>
                <a:close/>
                <a:moveTo>
                  <a:pt x="1427473" y="95174"/>
                </a:moveTo>
                <a:cubicBezTo>
                  <a:pt x="1430105" y="96122"/>
                  <a:pt x="1431696" y="112493"/>
                  <a:pt x="1425175" y="110290"/>
                </a:cubicBezTo>
                <a:cubicBezTo>
                  <a:pt x="1424543" y="103855"/>
                  <a:pt x="1426237" y="99621"/>
                  <a:pt x="1427473" y="95174"/>
                </a:cubicBezTo>
                <a:close/>
                <a:moveTo>
                  <a:pt x="1460695" y="67686"/>
                </a:moveTo>
                <a:cubicBezTo>
                  <a:pt x="1471209" y="87101"/>
                  <a:pt x="1472744" y="109587"/>
                  <a:pt x="1475937" y="138705"/>
                </a:cubicBezTo>
                <a:cubicBezTo>
                  <a:pt x="1468100" y="117747"/>
                  <a:pt x="1460268" y="84791"/>
                  <a:pt x="1460695" y="67686"/>
                </a:cubicBezTo>
                <a:close/>
                <a:moveTo>
                  <a:pt x="1401844" y="62012"/>
                </a:moveTo>
                <a:cubicBezTo>
                  <a:pt x="1413010" y="76429"/>
                  <a:pt x="1417650" y="96455"/>
                  <a:pt x="1423297" y="116113"/>
                </a:cubicBezTo>
                <a:cubicBezTo>
                  <a:pt x="1425246" y="120928"/>
                  <a:pt x="1428144" y="111117"/>
                  <a:pt x="1431188" y="110582"/>
                </a:cubicBezTo>
                <a:cubicBezTo>
                  <a:pt x="1434132" y="134840"/>
                  <a:pt x="1439507" y="156884"/>
                  <a:pt x="1448299" y="183590"/>
                </a:cubicBezTo>
                <a:cubicBezTo>
                  <a:pt x="1451643" y="193801"/>
                  <a:pt x="1459991" y="204671"/>
                  <a:pt x="1460838" y="210649"/>
                </a:cubicBezTo>
                <a:cubicBezTo>
                  <a:pt x="1461516" y="214592"/>
                  <a:pt x="1457770" y="218428"/>
                  <a:pt x="1458660" y="221912"/>
                </a:cubicBezTo>
                <a:cubicBezTo>
                  <a:pt x="1463113" y="239339"/>
                  <a:pt x="1473532" y="255361"/>
                  <a:pt x="1476317" y="273964"/>
                </a:cubicBezTo>
                <a:cubicBezTo>
                  <a:pt x="1477193" y="276884"/>
                  <a:pt x="1478903" y="273216"/>
                  <a:pt x="1482102" y="274150"/>
                </a:cubicBezTo>
                <a:cubicBezTo>
                  <a:pt x="1489906" y="326350"/>
                  <a:pt x="1504422" y="355168"/>
                  <a:pt x="1518497" y="404711"/>
                </a:cubicBezTo>
                <a:cubicBezTo>
                  <a:pt x="1520597" y="410994"/>
                  <a:pt x="1523484" y="404805"/>
                  <a:pt x="1526029" y="410736"/>
                </a:cubicBezTo>
                <a:cubicBezTo>
                  <a:pt x="1523737" y="430041"/>
                  <a:pt x="1539263" y="442305"/>
                  <a:pt x="1530370" y="456578"/>
                </a:cubicBezTo>
                <a:cubicBezTo>
                  <a:pt x="1534488" y="457939"/>
                  <a:pt x="1540069" y="454960"/>
                  <a:pt x="1541708" y="456841"/>
                </a:cubicBezTo>
                <a:cubicBezTo>
                  <a:pt x="1544810" y="470567"/>
                  <a:pt x="1551889" y="480567"/>
                  <a:pt x="1553998" y="495226"/>
                </a:cubicBezTo>
                <a:cubicBezTo>
                  <a:pt x="1568170" y="499602"/>
                  <a:pt x="1565287" y="526167"/>
                  <a:pt x="1577986" y="526507"/>
                </a:cubicBezTo>
                <a:cubicBezTo>
                  <a:pt x="1578809" y="555916"/>
                  <a:pt x="1598297" y="568073"/>
                  <a:pt x="1602757" y="593875"/>
                </a:cubicBezTo>
                <a:cubicBezTo>
                  <a:pt x="1604761" y="592577"/>
                  <a:pt x="1604789" y="589521"/>
                  <a:pt x="1608660" y="590210"/>
                </a:cubicBezTo>
                <a:cubicBezTo>
                  <a:pt x="1608481" y="612174"/>
                  <a:pt x="1632091" y="613695"/>
                  <a:pt x="1624509" y="638348"/>
                </a:cubicBezTo>
                <a:cubicBezTo>
                  <a:pt x="1623946" y="642551"/>
                  <a:pt x="1631332" y="639297"/>
                  <a:pt x="1634089" y="640582"/>
                </a:cubicBezTo>
                <a:cubicBezTo>
                  <a:pt x="1638354" y="671596"/>
                  <a:pt x="1651568" y="698411"/>
                  <a:pt x="1668143" y="719815"/>
                </a:cubicBezTo>
                <a:cubicBezTo>
                  <a:pt x="1665458" y="712981"/>
                  <a:pt x="1669731" y="699624"/>
                  <a:pt x="1658991" y="700477"/>
                </a:cubicBezTo>
                <a:cubicBezTo>
                  <a:pt x="1648988" y="654787"/>
                  <a:pt x="1625824" y="620540"/>
                  <a:pt x="1620786" y="566001"/>
                </a:cubicBezTo>
                <a:cubicBezTo>
                  <a:pt x="1611081" y="543055"/>
                  <a:pt x="1593426" y="527565"/>
                  <a:pt x="1590233" y="498447"/>
                </a:cubicBezTo>
                <a:cubicBezTo>
                  <a:pt x="1587458" y="492408"/>
                  <a:pt x="1577351" y="483509"/>
                  <a:pt x="1583358" y="475425"/>
                </a:cubicBezTo>
                <a:cubicBezTo>
                  <a:pt x="1596741" y="488085"/>
                  <a:pt x="1601375" y="536297"/>
                  <a:pt x="1625012" y="550947"/>
                </a:cubicBezTo>
                <a:cubicBezTo>
                  <a:pt x="1674766" y="648665"/>
                  <a:pt x="1721094" y="749530"/>
                  <a:pt x="1747884" y="868916"/>
                </a:cubicBezTo>
                <a:cubicBezTo>
                  <a:pt x="1772848" y="947261"/>
                  <a:pt x="1799143" y="1024551"/>
                  <a:pt x="1827194" y="1099868"/>
                </a:cubicBezTo>
                <a:cubicBezTo>
                  <a:pt x="1819249" y="1095326"/>
                  <a:pt x="1816910" y="1096748"/>
                  <a:pt x="1811941" y="1101407"/>
                </a:cubicBezTo>
                <a:cubicBezTo>
                  <a:pt x="1813736" y="1088569"/>
                  <a:pt x="1809461" y="1081552"/>
                  <a:pt x="1804955" y="1074427"/>
                </a:cubicBezTo>
                <a:cubicBezTo>
                  <a:pt x="1805791" y="1067840"/>
                  <a:pt x="1810066" y="1074858"/>
                  <a:pt x="1810858" y="1070761"/>
                </a:cubicBezTo>
                <a:cubicBezTo>
                  <a:pt x="1812003" y="1067108"/>
                  <a:pt x="1803985" y="1068115"/>
                  <a:pt x="1807003" y="1070637"/>
                </a:cubicBezTo>
                <a:cubicBezTo>
                  <a:pt x="1797723" y="1062962"/>
                  <a:pt x="1798532" y="1043244"/>
                  <a:pt x="1794772" y="1030327"/>
                </a:cubicBezTo>
                <a:cubicBezTo>
                  <a:pt x="1779901" y="980692"/>
                  <a:pt x="1743824" y="914190"/>
                  <a:pt x="1730593" y="866435"/>
                </a:cubicBezTo>
                <a:cubicBezTo>
                  <a:pt x="1725082" y="863865"/>
                  <a:pt x="1727804" y="880204"/>
                  <a:pt x="1724571" y="873953"/>
                </a:cubicBezTo>
                <a:cubicBezTo>
                  <a:pt x="1714750" y="859047"/>
                  <a:pt x="1704446" y="834985"/>
                  <a:pt x="1693838" y="812176"/>
                </a:cubicBezTo>
                <a:cubicBezTo>
                  <a:pt x="1690289" y="831174"/>
                  <a:pt x="1707632" y="855728"/>
                  <a:pt x="1701546" y="877171"/>
                </a:cubicBezTo>
                <a:cubicBezTo>
                  <a:pt x="1709162" y="890212"/>
                  <a:pt x="1712360" y="907332"/>
                  <a:pt x="1723179" y="925494"/>
                </a:cubicBezTo>
                <a:cubicBezTo>
                  <a:pt x="1724955" y="928276"/>
                  <a:pt x="1729794" y="931091"/>
                  <a:pt x="1730652" y="933444"/>
                </a:cubicBezTo>
                <a:cubicBezTo>
                  <a:pt x="1733597" y="941516"/>
                  <a:pt x="1728043" y="957626"/>
                  <a:pt x="1739574" y="952676"/>
                </a:cubicBezTo>
                <a:cubicBezTo>
                  <a:pt x="1743116" y="978051"/>
                  <a:pt x="1761531" y="1004499"/>
                  <a:pt x="1767784" y="1033650"/>
                </a:cubicBezTo>
                <a:cubicBezTo>
                  <a:pt x="1770552" y="1031313"/>
                  <a:pt x="1771680" y="1027095"/>
                  <a:pt x="1771890" y="1022448"/>
                </a:cubicBezTo>
                <a:cubicBezTo>
                  <a:pt x="1775385" y="1029939"/>
                  <a:pt x="1771549" y="1034569"/>
                  <a:pt x="1773211" y="1045391"/>
                </a:cubicBezTo>
                <a:cubicBezTo>
                  <a:pt x="1792918" y="1061279"/>
                  <a:pt x="1786802" y="1101966"/>
                  <a:pt x="1809490" y="1115057"/>
                </a:cubicBezTo>
                <a:cubicBezTo>
                  <a:pt x="1805934" y="1125679"/>
                  <a:pt x="1816818" y="1129916"/>
                  <a:pt x="1820221" y="1138202"/>
                </a:cubicBezTo>
                <a:cubicBezTo>
                  <a:pt x="1821188" y="1140328"/>
                  <a:pt x="1818589" y="1144698"/>
                  <a:pt x="1819923" y="1147831"/>
                </a:cubicBezTo>
                <a:cubicBezTo>
                  <a:pt x="1838472" y="1187181"/>
                  <a:pt x="1853854" y="1242916"/>
                  <a:pt x="1867410" y="1294171"/>
                </a:cubicBezTo>
                <a:cubicBezTo>
                  <a:pt x="1886294" y="1365773"/>
                  <a:pt x="1911895" y="1438552"/>
                  <a:pt x="1926389" y="1511177"/>
                </a:cubicBezTo>
                <a:cubicBezTo>
                  <a:pt x="1930233" y="1514923"/>
                  <a:pt x="1931875" y="1520992"/>
                  <a:pt x="1935718" y="1524739"/>
                </a:cubicBezTo>
                <a:cubicBezTo>
                  <a:pt x="1945336" y="1585041"/>
                  <a:pt x="1965761" y="1634755"/>
                  <a:pt x="1970959" y="1699138"/>
                </a:cubicBezTo>
                <a:cubicBezTo>
                  <a:pt x="1961747" y="1697913"/>
                  <a:pt x="1964016" y="1685853"/>
                  <a:pt x="1963854" y="1676009"/>
                </a:cubicBezTo>
                <a:cubicBezTo>
                  <a:pt x="1955005" y="1635042"/>
                  <a:pt x="1940514" y="1598980"/>
                  <a:pt x="1934751" y="1554987"/>
                </a:cubicBezTo>
                <a:cubicBezTo>
                  <a:pt x="1924273" y="1540891"/>
                  <a:pt x="1922845" y="1518177"/>
                  <a:pt x="1913468" y="1502920"/>
                </a:cubicBezTo>
                <a:cubicBezTo>
                  <a:pt x="1900771" y="1437832"/>
                  <a:pt x="1881808" y="1379590"/>
                  <a:pt x="1866899" y="1320447"/>
                </a:cubicBezTo>
                <a:cubicBezTo>
                  <a:pt x="1839979" y="1212723"/>
                  <a:pt x="1789629" y="1113889"/>
                  <a:pt x="1751199" y="1015869"/>
                </a:cubicBezTo>
                <a:cubicBezTo>
                  <a:pt x="1737910" y="1006603"/>
                  <a:pt x="1737977" y="980678"/>
                  <a:pt x="1726238" y="957900"/>
                </a:cubicBezTo>
                <a:cubicBezTo>
                  <a:pt x="1714988" y="936466"/>
                  <a:pt x="1698029" y="913487"/>
                  <a:pt x="1690077" y="884383"/>
                </a:cubicBezTo>
                <a:cubicBezTo>
                  <a:pt x="1687285" y="841216"/>
                  <a:pt x="1680160" y="813334"/>
                  <a:pt x="1674173" y="773421"/>
                </a:cubicBezTo>
                <a:cubicBezTo>
                  <a:pt x="1651821" y="707460"/>
                  <a:pt x="1607271" y="662126"/>
                  <a:pt x="1591431" y="589990"/>
                </a:cubicBezTo>
                <a:cubicBezTo>
                  <a:pt x="1576651" y="571934"/>
                  <a:pt x="1568497" y="539664"/>
                  <a:pt x="1555271" y="516473"/>
                </a:cubicBezTo>
                <a:cubicBezTo>
                  <a:pt x="1542997" y="494841"/>
                  <a:pt x="1525175" y="465319"/>
                  <a:pt x="1515495" y="435128"/>
                </a:cubicBezTo>
                <a:cubicBezTo>
                  <a:pt x="1512272" y="425253"/>
                  <a:pt x="1508144" y="411327"/>
                  <a:pt x="1503133" y="402292"/>
                </a:cubicBezTo>
                <a:cubicBezTo>
                  <a:pt x="1487532" y="375201"/>
                  <a:pt x="1473080" y="332460"/>
                  <a:pt x="1467830" y="294567"/>
                </a:cubicBezTo>
                <a:cubicBezTo>
                  <a:pt x="1465926" y="287260"/>
                  <a:pt x="1472782" y="289340"/>
                  <a:pt x="1471935" y="283363"/>
                </a:cubicBezTo>
                <a:cubicBezTo>
                  <a:pt x="1471289" y="280551"/>
                  <a:pt x="1468646" y="283225"/>
                  <a:pt x="1468020" y="285165"/>
                </a:cubicBezTo>
                <a:cubicBezTo>
                  <a:pt x="1462265" y="249550"/>
                  <a:pt x="1444939" y="209375"/>
                  <a:pt x="1433066" y="173696"/>
                </a:cubicBezTo>
                <a:cubicBezTo>
                  <a:pt x="1434903" y="142178"/>
                  <a:pt x="1417649" y="128829"/>
                  <a:pt x="1413967" y="102552"/>
                </a:cubicBezTo>
                <a:cubicBezTo>
                  <a:pt x="1407793" y="92415"/>
                  <a:pt x="1397765" y="70158"/>
                  <a:pt x="1401738" y="62242"/>
                </a:cubicBezTo>
                <a:close/>
                <a:moveTo>
                  <a:pt x="1454195" y="1823"/>
                </a:moveTo>
                <a:cubicBezTo>
                  <a:pt x="1480288" y="-557"/>
                  <a:pt x="1507270" y="-1022"/>
                  <a:pt x="1531402" y="2975"/>
                </a:cubicBezTo>
                <a:cubicBezTo>
                  <a:pt x="1537704" y="1447"/>
                  <a:pt x="1535170" y="8081"/>
                  <a:pt x="1538935" y="9000"/>
                </a:cubicBezTo>
                <a:cubicBezTo>
                  <a:pt x="1541643" y="8586"/>
                  <a:pt x="1539680" y="3206"/>
                  <a:pt x="1542970" y="3344"/>
                </a:cubicBezTo>
                <a:cubicBezTo>
                  <a:pt x="1548845" y="2735"/>
                  <a:pt x="1546770" y="9581"/>
                  <a:pt x="1548563" y="12930"/>
                </a:cubicBezTo>
                <a:cubicBezTo>
                  <a:pt x="1579299" y="9958"/>
                  <a:pt x="1608803" y="31812"/>
                  <a:pt x="1631272" y="57359"/>
                </a:cubicBezTo>
                <a:cubicBezTo>
                  <a:pt x="1633200" y="57421"/>
                  <a:pt x="1632907" y="55051"/>
                  <a:pt x="1633089" y="53462"/>
                </a:cubicBezTo>
                <a:cubicBezTo>
                  <a:pt x="1660636" y="78308"/>
                  <a:pt x="1694364" y="101292"/>
                  <a:pt x="1720495" y="132176"/>
                </a:cubicBezTo>
                <a:cubicBezTo>
                  <a:pt x="1742627" y="141660"/>
                  <a:pt x="1763432" y="152199"/>
                  <a:pt x="1778608" y="168205"/>
                </a:cubicBezTo>
                <a:cubicBezTo>
                  <a:pt x="1788153" y="165122"/>
                  <a:pt x="1784840" y="172228"/>
                  <a:pt x="1793802" y="168593"/>
                </a:cubicBezTo>
                <a:cubicBezTo>
                  <a:pt x="1792570" y="177228"/>
                  <a:pt x="1802039" y="175505"/>
                  <a:pt x="1803132" y="182153"/>
                </a:cubicBezTo>
                <a:cubicBezTo>
                  <a:pt x="1827534" y="179578"/>
                  <a:pt x="1833162" y="210671"/>
                  <a:pt x="1859497" y="212344"/>
                </a:cubicBezTo>
                <a:cubicBezTo>
                  <a:pt x="1875599" y="237158"/>
                  <a:pt x="1910250" y="248571"/>
                  <a:pt x="1924234" y="282721"/>
                </a:cubicBezTo>
                <a:cubicBezTo>
                  <a:pt x="1964774" y="310277"/>
                  <a:pt x="1988647" y="349598"/>
                  <a:pt x="2016579" y="392208"/>
                </a:cubicBezTo>
                <a:cubicBezTo>
                  <a:pt x="2017897" y="394774"/>
                  <a:pt x="2020530" y="395724"/>
                  <a:pt x="2024171" y="396305"/>
                </a:cubicBezTo>
                <a:cubicBezTo>
                  <a:pt x="2067618" y="491362"/>
                  <a:pt x="2103559" y="593525"/>
                  <a:pt x="2163563" y="672856"/>
                </a:cubicBezTo>
                <a:cubicBezTo>
                  <a:pt x="2165542" y="678804"/>
                  <a:pt x="2163459" y="677274"/>
                  <a:pt x="2163206" y="684412"/>
                </a:cubicBezTo>
                <a:cubicBezTo>
                  <a:pt x="2166819" y="688051"/>
                  <a:pt x="2168086" y="684735"/>
                  <a:pt x="2172845" y="684722"/>
                </a:cubicBezTo>
                <a:cubicBezTo>
                  <a:pt x="2176898" y="700006"/>
                  <a:pt x="2190564" y="718660"/>
                  <a:pt x="2198274" y="735094"/>
                </a:cubicBezTo>
                <a:cubicBezTo>
                  <a:pt x="2207425" y="754431"/>
                  <a:pt x="2213244" y="776124"/>
                  <a:pt x="2221307" y="793002"/>
                </a:cubicBezTo>
                <a:cubicBezTo>
                  <a:pt x="2238577" y="754167"/>
                  <a:pt x="2247756" y="701510"/>
                  <a:pt x="2278284" y="670812"/>
                </a:cubicBezTo>
                <a:cubicBezTo>
                  <a:pt x="2281587" y="667328"/>
                  <a:pt x="2288273" y="667376"/>
                  <a:pt x="2291788" y="663434"/>
                </a:cubicBezTo>
                <a:cubicBezTo>
                  <a:pt x="2304782" y="649957"/>
                  <a:pt x="2314965" y="625121"/>
                  <a:pt x="2327237" y="626378"/>
                </a:cubicBezTo>
                <a:cubicBezTo>
                  <a:pt x="2349086" y="593308"/>
                  <a:pt x="2395387" y="575546"/>
                  <a:pt x="2430153" y="562731"/>
                </a:cubicBezTo>
                <a:cubicBezTo>
                  <a:pt x="2497576" y="522445"/>
                  <a:pt x="2572034" y="510835"/>
                  <a:pt x="2636695" y="477077"/>
                </a:cubicBezTo>
                <a:cubicBezTo>
                  <a:pt x="2664023" y="477817"/>
                  <a:pt x="2699161" y="470200"/>
                  <a:pt x="2717178" y="462135"/>
                </a:cubicBezTo>
                <a:cubicBezTo>
                  <a:pt x="2721892" y="464612"/>
                  <a:pt x="2723160" y="461297"/>
                  <a:pt x="2724830" y="464308"/>
                </a:cubicBezTo>
                <a:cubicBezTo>
                  <a:pt x="2771450" y="445858"/>
                  <a:pt x="2809068" y="421536"/>
                  <a:pt x="2847153" y="389616"/>
                </a:cubicBezTo>
                <a:cubicBezTo>
                  <a:pt x="2852861" y="391161"/>
                  <a:pt x="2854127" y="387845"/>
                  <a:pt x="2858780" y="388060"/>
                </a:cubicBezTo>
                <a:cubicBezTo>
                  <a:pt x="2898087" y="355315"/>
                  <a:pt x="2962625" y="337406"/>
                  <a:pt x="3003710" y="323632"/>
                </a:cubicBezTo>
                <a:cubicBezTo>
                  <a:pt x="3026387" y="324158"/>
                  <a:pt x="3047023" y="320665"/>
                  <a:pt x="3066774" y="317872"/>
                </a:cubicBezTo>
                <a:cubicBezTo>
                  <a:pt x="3069180" y="322903"/>
                  <a:pt x="3087661" y="319240"/>
                  <a:pt x="3093475" y="320556"/>
                </a:cubicBezTo>
                <a:cubicBezTo>
                  <a:pt x="3132026" y="329601"/>
                  <a:pt x="3135954" y="376926"/>
                  <a:pt x="3162070" y="391058"/>
                </a:cubicBezTo>
                <a:cubicBezTo>
                  <a:pt x="3162086" y="391623"/>
                  <a:pt x="3162101" y="392187"/>
                  <a:pt x="3161888" y="392646"/>
                </a:cubicBezTo>
                <a:cubicBezTo>
                  <a:pt x="3169568" y="391763"/>
                  <a:pt x="3181721" y="396872"/>
                  <a:pt x="3191308" y="391294"/>
                </a:cubicBezTo>
                <a:cubicBezTo>
                  <a:pt x="3193484" y="392029"/>
                  <a:pt x="3192045" y="393314"/>
                  <a:pt x="3191020" y="393114"/>
                </a:cubicBezTo>
                <a:cubicBezTo>
                  <a:pt x="3214416" y="395093"/>
                  <a:pt x="3241602" y="390746"/>
                  <a:pt x="3261969" y="393822"/>
                </a:cubicBezTo>
                <a:cubicBezTo>
                  <a:pt x="3284052" y="397422"/>
                  <a:pt x="3301921" y="412452"/>
                  <a:pt x="3323401" y="410747"/>
                </a:cubicBezTo>
                <a:cubicBezTo>
                  <a:pt x="3318927" y="420942"/>
                  <a:pt x="3348531" y="418000"/>
                  <a:pt x="3349980" y="429281"/>
                </a:cubicBezTo>
                <a:cubicBezTo>
                  <a:pt x="3353803" y="428274"/>
                  <a:pt x="3351980" y="423795"/>
                  <a:pt x="3355838" y="428105"/>
                </a:cubicBezTo>
                <a:cubicBezTo>
                  <a:pt x="3386145" y="458425"/>
                  <a:pt x="3432336" y="473267"/>
                  <a:pt x="3449052" y="515947"/>
                </a:cubicBezTo>
                <a:cubicBezTo>
                  <a:pt x="3466097" y="533944"/>
                  <a:pt x="3483036" y="552168"/>
                  <a:pt x="3504409" y="566880"/>
                </a:cubicBezTo>
                <a:cubicBezTo>
                  <a:pt x="3503157" y="570763"/>
                  <a:pt x="3505118" y="571954"/>
                  <a:pt x="3505532" y="574660"/>
                </a:cubicBezTo>
                <a:cubicBezTo>
                  <a:pt x="3537273" y="599508"/>
                  <a:pt x="3544397" y="643579"/>
                  <a:pt x="3577023" y="667722"/>
                </a:cubicBezTo>
                <a:cubicBezTo>
                  <a:pt x="3574917" y="673439"/>
                  <a:pt x="3579569" y="673654"/>
                  <a:pt x="3577570" y="679141"/>
                </a:cubicBezTo>
                <a:cubicBezTo>
                  <a:pt x="3580047" y="678622"/>
                  <a:pt x="3581820" y="677217"/>
                  <a:pt x="3581956" y="673931"/>
                </a:cubicBezTo>
                <a:cubicBezTo>
                  <a:pt x="3588222" y="683271"/>
                  <a:pt x="3596103" y="701738"/>
                  <a:pt x="3614483" y="706681"/>
                </a:cubicBezTo>
                <a:cubicBezTo>
                  <a:pt x="3610136" y="721398"/>
                  <a:pt x="3622424" y="723221"/>
                  <a:pt x="3626838" y="731141"/>
                </a:cubicBezTo>
                <a:cubicBezTo>
                  <a:pt x="3656469" y="656206"/>
                  <a:pt x="3687509" y="583045"/>
                  <a:pt x="3718551" y="509885"/>
                </a:cubicBezTo>
                <a:cubicBezTo>
                  <a:pt x="3715665" y="499888"/>
                  <a:pt x="3721556" y="483656"/>
                  <a:pt x="3728207" y="478385"/>
                </a:cubicBezTo>
                <a:cubicBezTo>
                  <a:pt x="3749866" y="418153"/>
                  <a:pt x="3768581" y="354036"/>
                  <a:pt x="3805618" y="312977"/>
                </a:cubicBezTo>
                <a:cubicBezTo>
                  <a:pt x="3822962" y="305157"/>
                  <a:pt x="3828255" y="287809"/>
                  <a:pt x="3849443" y="283734"/>
                </a:cubicBezTo>
                <a:cubicBezTo>
                  <a:pt x="3854412" y="279074"/>
                  <a:pt x="3860085" y="275300"/>
                  <a:pt x="3862833" y="268209"/>
                </a:cubicBezTo>
                <a:cubicBezTo>
                  <a:pt x="3881439" y="269071"/>
                  <a:pt x="3889291" y="237845"/>
                  <a:pt x="3910985" y="235681"/>
                </a:cubicBezTo>
                <a:cubicBezTo>
                  <a:pt x="3917145" y="229064"/>
                  <a:pt x="3921422" y="219895"/>
                  <a:pt x="3930399" y="216825"/>
                </a:cubicBezTo>
                <a:cubicBezTo>
                  <a:pt x="3935389" y="200732"/>
                  <a:pt x="3958560" y="190605"/>
                  <a:pt x="3968275" y="173365"/>
                </a:cubicBezTo>
                <a:cubicBezTo>
                  <a:pt x="3980941" y="168386"/>
                  <a:pt x="3998228" y="150493"/>
                  <a:pt x="4009156" y="136051"/>
                </a:cubicBezTo>
                <a:cubicBezTo>
                  <a:pt x="4013443" y="139446"/>
                  <a:pt x="4021991" y="133105"/>
                  <a:pt x="4023729" y="126381"/>
                </a:cubicBezTo>
                <a:cubicBezTo>
                  <a:pt x="4035189" y="126980"/>
                  <a:pt x="4039374" y="118606"/>
                  <a:pt x="4044616" y="111562"/>
                </a:cubicBezTo>
                <a:cubicBezTo>
                  <a:pt x="4054948" y="116378"/>
                  <a:pt x="4066556" y="110070"/>
                  <a:pt x="4075142" y="113236"/>
                </a:cubicBezTo>
                <a:cubicBezTo>
                  <a:pt x="4083040" y="116081"/>
                  <a:pt x="4078574" y="118465"/>
                  <a:pt x="4082474" y="116096"/>
                </a:cubicBezTo>
                <a:cubicBezTo>
                  <a:pt x="4088269" y="112658"/>
                  <a:pt x="4098379" y="125746"/>
                  <a:pt x="4100098" y="114267"/>
                </a:cubicBezTo>
                <a:cubicBezTo>
                  <a:pt x="4105178" y="113566"/>
                  <a:pt x="4103391" y="118594"/>
                  <a:pt x="4104924" y="120703"/>
                </a:cubicBezTo>
                <a:cubicBezTo>
                  <a:pt x="4112402" y="116656"/>
                  <a:pt x="4122627" y="121704"/>
                  <a:pt x="4128118" y="119519"/>
                </a:cubicBezTo>
                <a:cubicBezTo>
                  <a:pt x="4131413" y="123845"/>
                  <a:pt x="4137449" y="133079"/>
                  <a:pt x="4147655" y="133373"/>
                </a:cubicBezTo>
                <a:cubicBezTo>
                  <a:pt x="4160608" y="163137"/>
                  <a:pt x="4181440" y="186805"/>
                  <a:pt x="4208033" y="205905"/>
                </a:cubicBezTo>
                <a:cubicBezTo>
                  <a:pt x="4217458" y="222860"/>
                  <a:pt x="4232869" y="243162"/>
                  <a:pt x="4253114" y="245904"/>
                </a:cubicBezTo>
                <a:cubicBezTo>
                  <a:pt x="4254143" y="250291"/>
                  <a:pt x="4257390" y="252921"/>
                  <a:pt x="4255422" y="259541"/>
                </a:cubicBezTo>
                <a:cubicBezTo>
                  <a:pt x="4257899" y="259020"/>
                  <a:pt x="4259675" y="257614"/>
                  <a:pt x="4259809" y="254328"/>
                </a:cubicBezTo>
                <a:cubicBezTo>
                  <a:pt x="4292336" y="287079"/>
                  <a:pt x="4310153" y="312413"/>
                  <a:pt x="4345524" y="341466"/>
                </a:cubicBezTo>
                <a:cubicBezTo>
                  <a:pt x="4345096" y="342382"/>
                  <a:pt x="4344989" y="342610"/>
                  <a:pt x="4344529" y="342397"/>
                </a:cubicBezTo>
                <a:cubicBezTo>
                  <a:pt x="4369161" y="356116"/>
                  <a:pt x="4380547" y="394636"/>
                  <a:pt x="4402610" y="409670"/>
                </a:cubicBezTo>
                <a:cubicBezTo>
                  <a:pt x="4401833" y="414330"/>
                  <a:pt x="4401164" y="418763"/>
                  <a:pt x="4403048" y="421316"/>
                </a:cubicBezTo>
                <a:cubicBezTo>
                  <a:pt x="4403463" y="424022"/>
                  <a:pt x="4406460" y="421791"/>
                  <a:pt x="4407086" y="419850"/>
                </a:cubicBezTo>
                <a:cubicBezTo>
                  <a:pt x="4421903" y="443226"/>
                  <a:pt x="4429530" y="468832"/>
                  <a:pt x="4420198" y="503831"/>
                </a:cubicBezTo>
                <a:cubicBezTo>
                  <a:pt x="4412603" y="532107"/>
                  <a:pt x="4385995" y="565191"/>
                  <a:pt x="4393324" y="600425"/>
                </a:cubicBezTo>
                <a:cubicBezTo>
                  <a:pt x="4403328" y="613742"/>
                  <a:pt x="4397918" y="639128"/>
                  <a:pt x="4408364" y="652094"/>
                </a:cubicBezTo>
                <a:cubicBezTo>
                  <a:pt x="4406951" y="662319"/>
                  <a:pt x="4406263" y="661998"/>
                  <a:pt x="4404417" y="668952"/>
                </a:cubicBezTo>
                <a:cubicBezTo>
                  <a:pt x="4413499" y="661465"/>
                  <a:pt x="4412334" y="676551"/>
                  <a:pt x="4413312" y="691241"/>
                </a:cubicBezTo>
                <a:cubicBezTo>
                  <a:pt x="4415373" y="720392"/>
                  <a:pt x="4436104" y="752664"/>
                  <a:pt x="4424495" y="775161"/>
                </a:cubicBezTo>
                <a:cubicBezTo>
                  <a:pt x="4430337" y="789607"/>
                  <a:pt x="4434963" y="813254"/>
                  <a:pt x="4430716" y="835554"/>
                </a:cubicBezTo>
                <a:cubicBezTo>
                  <a:pt x="4430778" y="837817"/>
                  <a:pt x="4433945" y="837618"/>
                  <a:pt x="4436226" y="838124"/>
                </a:cubicBezTo>
                <a:cubicBezTo>
                  <a:pt x="4447341" y="879030"/>
                  <a:pt x="4448700" y="927669"/>
                  <a:pt x="4469462" y="961073"/>
                </a:cubicBezTo>
                <a:cubicBezTo>
                  <a:pt x="4479524" y="972464"/>
                  <a:pt x="4481923" y="985303"/>
                  <a:pt x="4479688" y="1002681"/>
                </a:cubicBezTo>
                <a:cubicBezTo>
                  <a:pt x="4479752" y="1004944"/>
                  <a:pt x="4481540" y="1004104"/>
                  <a:pt x="4481509" y="1002972"/>
                </a:cubicBezTo>
                <a:cubicBezTo>
                  <a:pt x="4478198" y="1030455"/>
                  <a:pt x="4510589" y="1062304"/>
                  <a:pt x="4495697" y="1093037"/>
                </a:cubicBezTo>
                <a:cubicBezTo>
                  <a:pt x="4496736" y="1142364"/>
                  <a:pt x="4481034" y="1188626"/>
                  <a:pt x="4469094" y="1235809"/>
                </a:cubicBezTo>
                <a:cubicBezTo>
                  <a:pt x="4480433" y="1236072"/>
                  <a:pt x="4488540" y="1234271"/>
                  <a:pt x="4494748" y="1229351"/>
                </a:cubicBezTo>
                <a:cubicBezTo>
                  <a:pt x="4497915" y="1229154"/>
                  <a:pt x="4498086" y="1231185"/>
                  <a:pt x="4498042" y="1233677"/>
                </a:cubicBezTo>
                <a:cubicBezTo>
                  <a:pt x="4515465" y="1228683"/>
                  <a:pt x="4535923" y="1230968"/>
                  <a:pt x="4552401" y="1228604"/>
                </a:cubicBezTo>
                <a:cubicBezTo>
                  <a:pt x="4555337" y="1228298"/>
                  <a:pt x="4561636" y="1222584"/>
                  <a:pt x="4564804" y="1222386"/>
                </a:cubicBezTo>
                <a:cubicBezTo>
                  <a:pt x="4565936" y="1222357"/>
                  <a:pt x="4568771" y="1226469"/>
                  <a:pt x="4568097" y="1226713"/>
                </a:cubicBezTo>
                <a:cubicBezTo>
                  <a:pt x="4572594" y="1225461"/>
                  <a:pt x="4574471" y="1219639"/>
                  <a:pt x="4578632" y="1218508"/>
                </a:cubicBezTo>
                <a:cubicBezTo>
                  <a:pt x="4597615" y="1212569"/>
                  <a:pt x="4625136" y="1224284"/>
                  <a:pt x="4648777" y="1226937"/>
                </a:cubicBezTo>
                <a:cubicBezTo>
                  <a:pt x="4657867" y="1227826"/>
                  <a:pt x="4667502" y="1223947"/>
                  <a:pt x="4677770" y="1226501"/>
                </a:cubicBezTo>
                <a:cubicBezTo>
                  <a:pt x="4708272" y="1267797"/>
                  <a:pt x="4693094" y="1336911"/>
                  <a:pt x="4684500" y="1394304"/>
                </a:cubicBezTo>
                <a:cubicBezTo>
                  <a:pt x="4679648" y="1427487"/>
                  <a:pt x="4692529" y="1458612"/>
                  <a:pt x="4681111" y="1487895"/>
                </a:cubicBezTo>
                <a:cubicBezTo>
                  <a:pt x="4682908" y="1495431"/>
                  <a:pt x="4688482" y="1500264"/>
                  <a:pt x="4686074" y="1511421"/>
                </a:cubicBezTo>
                <a:cubicBezTo>
                  <a:pt x="4697917" y="1529782"/>
                  <a:pt x="4704606" y="1550204"/>
                  <a:pt x="4711450" y="1572094"/>
                </a:cubicBezTo>
                <a:cubicBezTo>
                  <a:pt x="4715546" y="1584889"/>
                  <a:pt x="4721540" y="1596615"/>
                  <a:pt x="4727075" y="1608128"/>
                </a:cubicBezTo>
                <a:cubicBezTo>
                  <a:pt x="4743022" y="1594910"/>
                  <a:pt x="4766715" y="1587260"/>
                  <a:pt x="4770036" y="1572342"/>
                </a:cubicBezTo>
                <a:cubicBezTo>
                  <a:pt x="4820474" y="1528321"/>
                  <a:pt x="4884351" y="1490845"/>
                  <a:pt x="4934313" y="1446046"/>
                </a:cubicBezTo>
                <a:cubicBezTo>
                  <a:pt x="4944924" y="1420293"/>
                  <a:pt x="4961474" y="1401286"/>
                  <a:pt x="4980351" y="1384482"/>
                </a:cubicBezTo>
                <a:lnTo>
                  <a:pt x="5027214" y="1346719"/>
                </a:lnTo>
                <a:lnTo>
                  <a:pt x="5027214" y="1369622"/>
                </a:lnTo>
                <a:lnTo>
                  <a:pt x="5023502" y="1371335"/>
                </a:lnTo>
                <a:cubicBezTo>
                  <a:pt x="5005106" y="1383362"/>
                  <a:pt x="4983136" y="1406085"/>
                  <a:pt x="4964800" y="1422027"/>
                </a:cubicBezTo>
                <a:cubicBezTo>
                  <a:pt x="4956494" y="1441037"/>
                  <a:pt x="4946739" y="1464956"/>
                  <a:pt x="4929090" y="1474031"/>
                </a:cubicBezTo>
                <a:cubicBezTo>
                  <a:pt x="4927632" y="1486747"/>
                  <a:pt x="4918967" y="1496939"/>
                  <a:pt x="4915078" y="1511873"/>
                </a:cubicBezTo>
                <a:cubicBezTo>
                  <a:pt x="4913304" y="1513279"/>
                  <a:pt x="4913027" y="1511475"/>
                  <a:pt x="4913684" y="1510665"/>
                </a:cubicBezTo>
                <a:cubicBezTo>
                  <a:pt x="4909077" y="1507957"/>
                  <a:pt x="4909847" y="1515294"/>
                  <a:pt x="4914179" y="1516197"/>
                </a:cubicBezTo>
                <a:cubicBezTo>
                  <a:pt x="4908414" y="1536952"/>
                  <a:pt x="4888273" y="1566356"/>
                  <a:pt x="4894591" y="1581581"/>
                </a:cubicBezTo>
                <a:cubicBezTo>
                  <a:pt x="4883337" y="1588336"/>
                  <a:pt x="4891562" y="1598869"/>
                  <a:pt x="4879297" y="1605987"/>
                </a:cubicBezTo>
                <a:cubicBezTo>
                  <a:pt x="4876734" y="1648051"/>
                  <a:pt x="4851079" y="1686883"/>
                  <a:pt x="4847661" y="1730781"/>
                </a:cubicBezTo>
                <a:cubicBezTo>
                  <a:pt x="4857336" y="1720222"/>
                  <a:pt x="4852771" y="1715025"/>
                  <a:pt x="4864950" y="1712888"/>
                </a:cubicBezTo>
                <a:cubicBezTo>
                  <a:pt x="4862433" y="1703900"/>
                  <a:pt x="4878276" y="1695100"/>
                  <a:pt x="4884345" y="1689279"/>
                </a:cubicBezTo>
                <a:cubicBezTo>
                  <a:pt x="4878809" y="1710140"/>
                  <a:pt x="4851330" y="1728306"/>
                  <a:pt x="4838574" y="1750267"/>
                </a:cubicBezTo>
                <a:cubicBezTo>
                  <a:pt x="4830585" y="1764404"/>
                  <a:pt x="4833873" y="1780729"/>
                  <a:pt x="4821854" y="1788522"/>
                </a:cubicBezTo>
                <a:lnTo>
                  <a:pt x="4821815" y="1788673"/>
                </a:lnTo>
                <a:lnTo>
                  <a:pt x="4818613" y="1788673"/>
                </a:lnTo>
                <a:lnTo>
                  <a:pt x="4824488" y="1773282"/>
                </a:lnTo>
                <a:lnTo>
                  <a:pt x="4811430" y="1788673"/>
                </a:lnTo>
                <a:lnTo>
                  <a:pt x="4799786" y="1788673"/>
                </a:lnTo>
                <a:lnTo>
                  <a:pt x="4821264" y="1759290"/>
                </a:lnTo>
                <a:cubicBezTo>
                  <a:pt x="4830791" y="1743428"/>
                  <a:pt x="4838820" y="1726659"/>
                  <a:pt x="4844795" y="1709350"/>
                </a:cubicBezTo>
                <a:cubicBezTo>
                  <a:pt x="4843803" y="1677908"/>
                  <a:pt x="4869478" y="1643830"/>
                  <a:pt x="4868149" y="1612511"/>
                </a:cubicBezTo>
                <a:cubicBezTo>
                  <a:pt x="4886935" y="1575220"/>
                  <a:pt x="4898427" y="1524202"/>
                  <a:pt x="4915835" y="1486270"/>
                </a:cubicBezTo>
                <a:cubicBezTo>
                  <a:pt x="4889042" y="1500569"/>
                  <a:pt x="4867507" y="1528762"/>
                  <a:pt x="4838200" y="1538263"/>
                </a:cubicBezTo>
                <a:cubicBezTo>
                  <a:pt x="4832092" y="1550764"/>
                  <a:pt x="4817733" y="1559975"/>
                  <a:pt x="4806857" y="1564116"/>
                </a:cubicBezTo>
                <a:cubicBezTo>
                  <a:pt x="4783535" y="1593149"/>
                  <a:pt x="4750371" y="1602524"/>
                  <a:pt x="4725383" y="1632735"/>
                </a:cubicBezTo>
                <a:lnTo>
                  <a:pt x="4725367" y="1632171"/>
                </a:lnTo>
                <a:cubicBezTo>
                  <a:pt x="4701248" y="1661112"/>
                  <a:pt x="4680396" y="1697440"/>
                  <a:pt x="4666000" y="1733707"/>
                </a:cubicBezTo>
                <a:cubicBezTo>
                  <a:pt x="4675005" y="1727580"/>
                  <a:pt x="4677189" y="1704316"/>
                  <a:pt x="4690748" y="1707012"/>
                </a:cubicBezTo>
                <a:cubicBezTo>
                  <a:pt x="4670680" y="1737006"/>
                  <a:pt x="4660038" y="1757581"/>
                  <a:pt x="4641269" y="1782097"/>
                </a:cubicBezTo>
                <a:lnTo>
                  <a:pt x="4635741" y="1788673"/>
                </a:lnTo>
                <a:lnTo>
                  <a:pt x="4628405" y="1788673"/>
                </a:lnTo>
                <a:lnTo>
                  <a:pt x="4646977" y="1762514"/>
                </a:lnTo>
                <a:cubicBezTo>
                  <a:pt x="4644181" y="1751721"/>
                  <a:pt x="4660121" y="1746316"/>
                  <a:pt x="4655260" y="1734560"/>
                </a:cubicBezTo>
                <a:lnTo>
                  <a:pt x="4615680" y="1788673"/>
                </a:lnTo>
                <a:lnTo>
                  <a:pt x="4593949" y="1788673"/>
                </a:lnTo>
                <a:lnTo>
                  <a:pt x="4606912" y="1772300"/>
                </a:lnTo>
                <a:cubicBezTo>
                  <a:pt x="4636772" y="1729846"/>
                  <a:pt x="4671509" y="1683527"/>
                  <a:pt x="4696490" y="1644939"/>
                </a:cubicBezTo>
                <a:cubicBezTo>
                  <a:pt x="4701835" y="1633478"/>
                  <a:pt x="4707057" y="1621679"/>
                  <a:pt x="4711591" y="1609560"/>
                </a:cubicBezTo>
                <a:cubicBezTo>
                  <a:pt x="4698858" y="1571525"/>
                  <a:pt x="4680360" y="1538061"/>
                  <a:pt x="4673283" y="1495688"/>
                </a:cubicBezTo>
                <a:cubicBezTo>
                  <a:pt x="4672761" y="1493212"/>
                  <a:pt x="4671352" y="1491437"/>
                  <a:pt x="4668063" y="1491299"/>
                </a:cubicBezTo>
                <a:cubicBezTo>
                  <a:pt x="4670099" y="1442570"/>
                  <a:pt x="4676709" y="1354668"/>
                  <a:pt x="4681236" y="1285610"/>
                </a:cubicBezTo>
                <a:cubicBezTo>
                  <a:pt x="4666111" y="1328237"/>
                  <a:pt x="4647197" y="1377189"/>
                  <a:pt x="4628222" y="1407692"/>
                </a:cubicBezTo>
                <a:cubicBezTo>
                  <a:pt x="4616475" y="1413101"/>
                  <a:pt x="4611776" y="1427375"/>
                  <a:pt x="4605315" y="1439434"/>
                </a:cubicBezTo>
                <a:cubicBezTo>
                  <a:pt x="4599812" y="1429053"/>
                  <a:pt x="4594566" y="1448096"/>
                  <a:pt x="4591925" y="1454958"/>
                </a:cubicBezTo>
                <a:cubicBezTo>
                  <a:pt x="4580654" y="1461146"/>
                  <a:pt x="4572729" y="1461357"/>
                  <a:pt x="4570400" y="1475342"/>
                </a:cubicBezTo>
                <a:cubicBezTo>
                  <a:pt x="4552993" y="1480901"/>
                  <a:pt x="4538506" y="1501777"/>
                  <a:pt x="4524754" y="1504294"/>
                </a:cubicBezTo>
                <a:cubicBezTo>
                  <a:pt x="4517145" y="1515817"/>
                  <a:pt x="4501308" y="1516806"/>
                  <a:pt x="4496396" y="1531540"/>
                </a:cubicBezTo>
                <a:cubicBezTo>
                  <a:pt x="4459923" y="1552209"/>
                  <a:pt x="4430023" y="1585155"/>
                  <a:pt x="4405921" y="1614663"/>
                </a:cubicBezTo>
                <a:cubicBezTo>
                  <a:pt x="4392255" y="1612198"/>
                  <a:pt x="4390992" y="1635889"/>
                  <a:pt x="4380997" y="1630950"/>
                </a:cubicBezTo>
                <a:cubicBezTo>
                  <a:pt x="4371137" y="1643097"/>
                  <a:pt x="4363516" y="1658244"/>
                  <a:pt x="4348251" y="1663406"/>
                </a:cubicBezTo>
                <a:cubicBezTo>
                  <a:pt x="4324046" y="1697331"/>
                  <a:pt x="4297653" y="1733098"/>
                  <a:pt x="4271802" y="1770478"/>
                </a:cubicBezTo>
                <a:lnTo>
                  <a:pt x="4260393" y="1788673"/>
                </a:lnTo>
                <a:lnTo>
                  <a:pt x="4252112" y="1788673"/>
                </a:lnTo>
                <a:lnTo>
                  <a:pt x="4275503" y="1756470"/>
                </a:lnTo>
                <a:cubicBezTo>
                  <a:pt x="4277697" y="1745771"/>
                  <a:pt x="4281549" y="1741706"/>
                  <a:pt x="4287875" y="1732935"/>
                </a:cubicBezTo>
                <a:cubicBezTo>
                  <a:pt x="4295410" y="1722772"/>
                  <a:pt x="4304608" y="1707245"/>
                  <a:pt x="4313289" y="1697619"/>
                </a:cubicBezTo>
                <a:cubicBezTo>
                  <a:pt x="4328453" y="1680688"/>
                  <a:pt x="4349420" y="1652507"/>
                  <a:pt x="4364843" y="1636814"/>
                </a:cubicBezTo>
                <a:cubicBezTo>
                  <a:pt x="4365164" y="1636127"/>
                  <a:pt x="4367311" y="1639917"/>
                  <a:pt x="4368427" y="1639322"/>
                </a:cubicBezTo>
                <a:cubicBezTo>
                  <a:pt x="4373762" y="1635670"/>
                  <a:pt x="4379504" y="1622160"/>
                  <a:pt x="4388480" y="1614902"/>
                </a:cubicBezTo>
                <a:cubicBezTo>
                  <a:pt x="4397347" y="1607874"/>
                  <a:pt x="4402972" y="1602403"/>
                  <a:pt x="4412220" y="1592762"/>
                </a:cubicBezTo>
                <a:cubicBezTo>
                  <a:pt x="4420918" y="1583701"/>
                  <a:pt x="4432469" y="1583505"/>
                  <a:pt x="4434035" y="1570559"/>
                </a:cubicBezTo>
                <a:cubicBezTo>
                  <a:pt x="4435808" y="1569154"/>
                  <a:pt x="4438639" y="1569077"/>
                  <a:pt x="4441822" y="1569444"/>
                </a:cubicBezTo>
                <a:cubicBezTo>
                  <a:pt x="4444836" y="1551593"/>
                  <a:pt x="4464361" y="1552883"/>
                  <a:pt x="4470984" y="1534481"/>
                </a:cubicBezTo>
                <a:cubicBezTo>
                  <a:pt x="4494602" y="1528192"/>
                  <a:pt x="4518686" y="1493929"/>
                  <a:pt x="4541845" y="1487425"/>
                </a:cubicBezTo>
                <a:cubicBezTo>
                  <a:pt x="4544045" y="1485102"/>
                  <a:pt x="4544485" y="1480563"/>
                  <a:pt x="4546809" y="1478575"/>
                </a:cubicBezTo>
                <a:cubicBezTo>
                  <a:pt x="4601692" y="1443604"/>
                  <a:pt x="4654692" y="1357519"/>
                  <a:pt x="4674542" y="1277187"/>
                </a:cubicBezTo>
                <a:cubicBezTo>
                  <a:pt x="4677287" y="1265907"/>
                  <a:pt x="4676265" y="1253708"/>
                  <a:pt x="4674651" y="1244583"/>
                </a:cubicBezTo>
                <a:cubicBezTo>
                  <a:pt x="4664021" y="1233207"/>
                  <a:pt x="4664334" y="1240331"/>
                  <a:pt x="4652201" y="1239976"/>
                </a:cubicBezTo>
                <a:cubicBezTo>
                  <a:pt x="4647549" y="1239761"/>
                  <a:pt x="4646030" y="1234027"/>
                  <a:pt x="4641469" y="1233017"/>
                </a:cubicBezTo>
                <a:cubicBezTo>
                  <a:pt x="4638959" y="1232405"/>
                  <a:pt x="4635032" y="1237831"/>
                  <a:pt x="4633103" y="1237769"/>
                </a:cubicBezTo>
                <a:cubicBezTo>
                  <a:pt x="4626402" y="1237156"/>
                  <a:pt x="4619245" y="1224329"/>
                  <a:pt x="4617986" y="1236021"/>
                </a:cubicBezTo>
                <a:cubicBezTo>
                  <a:pt x="4615689" y="1234950"/>
                  <a:pt x="4614280" y="1233179"/>
                  <a:pt x="4614981" y="1229877"/>
                </a:cubicBezTo>
                <a:cubicBezTo>
                  <a:pt x="4607000" y="1236202"/>
                  <a:pt x="4599066" y="1228036"/>
                  <a:pt x="4590024" y="1228844"/>
                </a:cubicBezTo>
                <a:cubicBezTo>
                  <a:pt x="4574311" y="1230169"/>
                  <a:pt x="4558394" y="1240329"/>
                  <a:pt x="4542360" y="1242343"/>
                </a:cubicBezTo>
                <a:cubicBezTo>
                  <a:pt x="4538519" y="1242784"/>
                  <a:pt x="4534677" y="1239038"/>
                  <a:pt x="4531279" y="1239129"/>
                </a:cubicBezTo>
                <a:cubicBezTo>
                  <a:pt x="4509414" y="1239259"/>
                  <a:pt x="4491231" y="1249479"/>
                  <a:pt x="4476631" y="1246020"/>
                </a:cubicBezTo>
                <a:cubicBezTo>
                  <a:pt x="4473941" y="1246999"/>
                  <a:pt x="4472658" y="1249749"/>
                  <a:pt x="4471956" y="1253050"/>
                </a:cubicBezTo>
                <a:cubicBezTo>
                  <a:pt x="4466101" y="1242227"/>
                  <a:pt x="4459446" y="1259497"/>
                  <a:pt x="4455166" y="1264479"/>
                </a:cubicBezTo>
                <a:cubicBezTo>
                  <a:pt x="4448310" y="1262399"/>
                  <a:pt x="4441354" y="1268922"/>
                  <a:pt x="4442325" y="1259049"/>
                </a:cubicBezTo>
                <a:lnTo>
                  <a:pt x="4442003" y="1259736"/>
                </a:lnTo>
                <a:cubicBezTo>
                  <a:pt x="4427078" y="1268964"/>
                  <a:pt x="4400957" y="1283018"/>
                  <a:pt x="4385974" y="1277986"/>
                </a:cubicBezTo>
                <a:cubicBezTo>
                  <a:pt x="4381085" y="1285474"/>
                  <a:pt x="4370367" y="1295268"/>
                  <a:pt x="4361503" y="1290297"/>
                </a:cubicBezTo>
                <a:cubicBezTo>
                  <a:pt x="4340831" y="1304659"/>
                  <a:pt x="4310929" y="1317230"/>
                  <a:pt x="4280715" y="1322677"/>
                </a:cubicBezTo>
                <a:cubicBezTo>
                  <a:pt x="4217726" y="1359452"/>
                  <a:pt x="4136451" y="1378486"/>
                  <a:pt x="4088079" y="1439658"/>
                </a:cubicBezTo>
                <a:cubicBezTo>
                  <a:pt x="4083563" y="1436156"/>
                  <a:pt x="4068348" y="1447202"/>
                  <a:pt x="4071000" y="1452904"/>
                </a:cubicBezTo>
                <a:cubicBezTo>
                  <a:pt x="4053640" y="1460160"/>
                  <a:pt x="4034107" y="1482868"/>
                  <a:pt x="4010963" y="1489939"/>
                </a:cubicBezTo>
                <a:cubicBezTo>
                  <a:pt x="3998036" y="1526054"/>
                  <a:pt x="3967581" y="1518830"/>
                  <a:pt x="3960822" y="1556704"/>
                </a:cubicBezTo>
                <a:cubicBezTo>
                  <a:pt x="3945628" y="1572505"/>
                  <a:pt x="3927713" y="1592339"/>
                  <a:pt x="3920381" y="1605666"/>
                </a:cubicBezTo>
                <a:cubicBezTo>
                  <a:pt x="3917211" y="1601675"/>
                  <a:pt x="3915713" y="1604884"/>
                  <a:pt x="3910831" y="1604561"/>
                </a:cubicBezTo>
                <a:cubicBezTo>
                  <a:pt x="3908773" y="1611975"/>
                  <a:pt x="3909062" y="1610157"/>
                  <a:pt x="3909161" y="1617737"/>
                </a:cubicBezTo>
                <a:cubicBezTo>
                  <a:pt x="3882552" y="1650821"/>
                  <a:pt x="3864981" y="1695098"/>
                  <a:pt x="3841666" y="1732508"/>
                </a:cubicBezTo>
                <a:lnTo>
                  <a:pt x="3822506" y="1788673"/>
                </a:lnTo>
                <a:lnTo>
                  <a:pt x="3807083" y="1788673"/>
                </a:lnTo>
                <a:lnTo>
                  <a:pt x="3826310" y="1722278"/>
                </a:lnTo>
                <a:cubicBezTo>
                  <a:pt x="3841722" y="1694020"/>
                  <a:pt x="3857048" y="1670745"/>
                  <a:pt x="3876012" y="1643864"/>
                </a:cubicBezTo>
                <a:cubicBezTo>
                  <a:pt x="3884189" y="1632327"/>
                  <a:pt x="3886607" y="1617546"/>
                  <a:pt x="3894383" y="1603870"/>
                </a:cubicBezTo>
                <a:cubicBezTo>
                  <a:pt x="3903992" y="1586859"/>
                  <a:pt x="3925292" y="1570557"/>
                  <a:pt x="3936297" y="1558944"/>
                </a:cubicBezTo>
                <a:cubicBezTo>
                  <a:pt x="3941693" y="1553365"/>
                  <a:pt x="3943170" y="1545404"/>
                  <a:pt x="3948322" y="1539153"/>
                </a:cubicBezTo>
                <a:cubicBezTo>
                  <a:pt x="3954572" y="1531741"/>
                  <a:pt x="3964455" y="1528534"/>
                  <a:pt x="3967966" y="1520403"/>
                </a:cubicBezTo>
                <a:cubicBezTo>
                  <a:pt x="3970638" y="1514673"/>
                  <a:pt x="3965322" y="1506891"/>
                  <a:pt x="3968968" y="1495473"/>
                </a:cubicBezTo>
                <a:cubicBezTo>
                  <a:pt x="3970846" y="1489650"/>
                  <a:pt x="3976044" y="1485097"/>
                  <a:pt x="3978486" y="1479259"/>
                </a:cubicBezTo>
                <a:cubicBezTo>
                  <a:pt x="4019183" y="1390786"/>
                  <a:pt x="4042941" y="1284086"/>
                  <a:pt x="4074802" y="1187586"/>
                </a:cubicBezTo>
                <a:cubicBezTo>
                  <a:pt x="4077984" y="1187954"/>
                  <a:pt x="4075404" y="1192890"/>
                  <a:pt x="4077807" y="1193732"/>
                </a:cubicBezTo>
                <a:cubicBezTo>
                  <a:pt x="4081244" y="1186961"/>
                  <a:pt x="4080088" y="1178050"/>
                  <a:pt x="4075499" y="1180096"/>
                </a:cubicBezTo>
                <a:cubicBezTo>
                  <a:pt x="4080263" y="1151896"/>
                  <a:pt x="4086214" y="1133739"/>
                  <a:pt x="4094676" y="1100009"/>
                </a:cubicBezTo>
                <a:cubicBezTo>
                  <a:pt x="4095790" y="1095224"/>
                  <a:pt x="4087360" y="1097713"/>
                  <a:pt x="4089910" y="1091645"/>
                </a:cubicBezTo>
                <a:cubicBezTo>
                  <a:pt x="4105560" y="1088058"/>
                  <a:pt x="4086642" y="1063886"/>
                  <a:pt x="4099916" y="1056402"/>
                </a:cubicBezTo>
                <a:cubicBezTo>
                  <a:pt x="4099979" y="1058663"/>
                  <a:pt x="4099048" y="1061858"/>
                  <a:pt x="4101099" y="1062255"/>
                </a:cubicBezTo>
                <a:cubicBezTo>
                  <a:pt x="4109230" y="1053209"/>
                  <a:pt x="4094822" y="1040350"/>
                  <a:pt x="4104211" y="1035797"/>
                </a:cubicBezTo>
                <a:cubicBezTo>
                  <a:pt x="4107394" y="1036165"/>
                  <a:pt x="4104706" y="1041332"/>
                  <a:pt x="4107216" y="1041943"/>
                </a:cubicBezTo>
                <a:cubicBezTo>
                  <a:pt x="4108813" y="1030128"/>
                  <a:pt x="4107966" y="1024152"/>
                  <a:pt x="4104820" y="1012916"/>
                </a:cubicBezTo>
                <a:cubicBezTo>
                  <a:pt x="4108584" y="1013833"/>
                  <a:pt x="4105926" y="1020130"/>
                  <a:pt x="4109585" y="1021279"/>
                </a:cubicBezTo>
                <a:cubicBezTo>
                  <a:pt x="4112629" y="1004558"/>
                  <a:pt x="4102600" y="978111"/>
                  <a:pt x="4118666" y="961042"/>
                </a:cubicBezTo>
                <a:cubicBezTo>
                  <a:pt x="4115411" y="966223"/>
                  <a:pt x="4115906" y="971758"/>
                  <a:pt x="4120973" y="974677"/>
                </a:cubicBezTo>
                <a:cubicBezTo>
                  <a:pt x="4124778" y="952730"/>
                  <a:pt x="4112451" y="957586"/>
                  <a:pt x="4117847" y="935821"/>
                </a:cubicBezTo>
                <a:cubicBezTo>
                  <a:pt x="4131774" y="939524"/>
                  <a:pt x="4120117" y="923762"/>
                  <a:pt x="4126760" y="910114"/>
                </a:cubicBezTo>
                <a:cubicBezTo>
                  <a:pt x="4125770" y="915236"/>
                  <a:pt x="4128878" y="916964"/>
                  <a:pt x="4131981" y="914503"/>
                </a:cubicBezTo>
                <a:cubicBezTo>
                  <a:pt x="4133446" y="893975"/>
                  <a:pt x="4136002" y="875909"/>
                  <a:pt x="4139241" y="853975"/>
                </a:cubicBezTo>
                <a:cubicBezTo>
                  <a:pt x="4141141" y="840908"/>
                  <a:pt x="4142319" y="822199"/>
                  <a:pt x="4151812" y="813230"/>
                </a:cubicBezTo>
                <a:cubicBezTo>
                  <a:pt x="4120920" y="1070102"/>
                  <a:pt x="4063181" y="1298827"/>
                  <a:pt x="3970131" y="1512762"/>
                </a:cubicBezTo>
                <a:cubicBezTo>
                  <a:pt x="3991022" y="1502130"/>
                  <a:pt x="4001852" y="1480107"/>
                  <a:pt x="4021653" y="1467013"/>
                </a:cubicBezTo>
                <a:cubicBezTo>
                  <a:pt x="4042343" y="1453217"/>
                  <a:pt x="4061976" y="1438091"/>
                  <a:pt x="4084379" y="1424815"/>
                </a:cubicBezTo>
                <a:cubicBezTo>
                  <a:pt x="4119664" y="1394102"/>
                  <a:pt x="4136754" y="1340671"/>
                  <a:pt x="4163441" y="1294228"/>
                </a:cubicBezTo>
                <a:cubicBezTo>
                  <a:pt x="4159800" y="1293646"/>
                  <a:pt x="4166329" y="1288038"/>
                  <a:pt x="4164825" y="1282871"/>
                </a:cubicBezTo>
                <a:cubicBezTo>
                  <a:pt x="4173408" y="1265662"/>
                  <a:pt x="4182739" y="1246848"/>
                  <a:pt x="4190785" y="1226600"/>
                </a:cubicBezTo>
                <a:cubicBezTo>
                  <a:pt x="4212141" y="1171808"/>
                  <a:pt x="4220347" y="1108651"/>
                  <a:pt x="4245805" y="1054656"/>
                </a:cubicBezTo>
                <a:cubicBezTo>
                  <a:pt x="4246488" y="1083163"/>
                  <a:pt x="4230225" y="1101256"/>
                  <a:pt x="4233520" y="1125958"/>
                </a:cubicBezTo>
                <a:cubicBezTo>
                  <a:pt x="4230892" y="1129198"/>
                  <a:pt x="4227912" y="1131994"/>
                  <a:pt x="4226569" y="1136671"/>
                </a:cubicBezTo>
                <a:cubicBezTo>
                  <a:pt x="4211252" y="1204884"/>
                  <a:pt x="4186754" y="1252628"/>
                  <a:pt x="4164823" y="1315245"/>
                </a:cubicBezTo>
                <a:cubicBezTo>
                  <a:pt x="4157664" y="1318604"/>
                  <a:pt x="4150269" y="1329669"/>
                  <a:pt x="4156837" y="1333569"/>
                </a:cubicBezTo>
                <a:cubicBezTo>
                  <a:pt x="4164946" y="1315582"/>
                  <a:pt x="4180294" y="1301248"/>
                  <a:pt x="4193530" y="1284255"/>
                </a:cubicBezTo>
                <a:lnTo>
                  <a:pt x="4194912" y="1272900"/>
                </a:lnTo>
                <a:cubicBezTo>
                  <a:pt x="4243220" y="1209464"/>
                  <a:pt x="4272258" y="1121415"/>
                  <a:pt x="4302231" y="1034359"/>
                </a:cubicBezTo>
                <a:cubicBezTo>
                  <a:pt x="4299396" y="1062621"/>
                  <a:pt x="4291698" y="1095314"/>
                  <a:pt x="4281672" y="1125806"/>
                </a:cubicBezTo>
                <a:cubicBezTo>
                  <a:pt x="4257547" y="1199120"/>
                  <a:pt x="4210039" y="1266835"/>
                  <a:pt x="4175207" y="1325947"/>
                </a:cubicBezTo>
                <a:cubicBezTo>
                  <a:pt x="4163948" y="1328512"/>
                  <a:pt x="4158807" y="1347325"/>
                  <a:pt x="4149703" y="1345871"/>
                </a:cubicBezTo>
                <a:cubicBezTo>
                  <a:pt x="4147820" y="1353506"/>
                  <a:pt x="4142186" y="1359740"/>
                  <a:pt x="4136563" y="1366328"/>
                </a:cubicBezTo>
                <a:lnTo>
                  <a:pt x="4128806" y="1379722"/>
                </a:lnTo>
                <a:lnTo>
                  <a:pt x="4128220" y="1379951"/>
                </a:lnTo>
                <a:lnTo>
                  <a:pt x="4128269" y="1380649"/>
                </a:lnTo>
                <a:lnTo>
                  <a:pt x="4123485" y="1388906"/>
                </a:lnTo>
                <a:cubicBezTo>
                  <a:pt x="4126216" y="1389343"/>
                  <a:pt x="4127867" y="1387601"/>
                  <a:pt x="4128601" y="1385502"/>
                </a:cubicBezTo>
                <a:lnTo>
                  <a:pt x="4128269" y="1380649"/>
                </a:lnTo>
                <a:lnTo>
                  <a:pt x="4128806" y="1379722"/>
                </a:lnTo>
                <a:lnTo>
                  <a:pt x="4154125" y="1369808"/>
                </a:lnTo>
                <a:cubicBezTo>
                  <a:pt x="4162150" y="1363538"/>
                  <a:pt x="4169517" y="1355530"/>
                  <a:pt x="4176083" y="1349242"/>
                </a:cubicBezTo>
                <a:cubicBezTo>
                  <a:pt x="4176147" y="1351505"/>
                  <a:pt x="4174986" y="1354592"/>
                  <a:pt x="4177266" y="1355097"/>
                </a:cubicBezTo>
                <a:cubicBezTo>
                  <a:pt x="4190150" y="1321473"/>
                  <a:pt x="4218536" y="1307358"/>
                  <a:pt x="4231296" y="1273399"/>
                </a:cubicBezTo>
                <a:cubicBezTo>
                  <a:pt x="4233914" y="1273781"/>
                  <a:pt x="4232754" y="1276868"/>
                  <a:pt x="4234590" y="1277725"/>
                </a:cubicBezTo>
                <a:cubicBezTo>
                  <a:pt x="4261667" y="1220857"/>
                  <a:pt x="4287346" y="1174781"/>
                  <a:pt x="4308252" y="1111964"/>
                </a:cubicBezTo>
                <a:cubicBezTo>
                  <a:pt x="4311245" y="1105546"/>
                  <a:pt x="4315703" y="1110973"/>
                  <a:pt x="4316676" y="1105288"/>
                </a:cubicBezTo>
                <a:cubicBezTo>
                  <a:pt x="4317725" y="1098241"/>
                  <a:pt x="4311238" y="1097170"/>
                  <a:pt x="4315054" y="1087786"/>
                </a:cubicBezTo>
                <a:cubicBezTo>
                  <a:pt x="4320596" y="1091486"/>
                  <a:pt x="4322262" y="1090309"/>
                  <a:pt x="4326075" y="1092925"/>
                </a:cubicBezTo>
                <a:cubicBezTo>
                  <a:pt x="4318981" y="1098547"/>
                  <a:pt x="4320218" y="1114474"/>
                  <a:pt x="4313355" y="1120204"/>
                </a:cubicBezTo>
                <a:cubicBezTo>
                  <a:pt x="4295339" y="1181019"/>
                  <a:pt x="4258024" y="1252650"/>
                  <a:pt x="4223738" y="1306993"/>
                </a:cubicBezTo>
                <a:cubicBezTo>
                  <a:pt x="4220923" y="1307634"/>
                  <a:pt x="4218476" y="1309284"/>
                  <a:pt x="4215662" y="1309925"/>
                </a:cubicBezTo>
                <a:cubicBezTo>
                  <a:pt x="4213567" y="1328206"/>
                  <a:pt x="4194520" y="1331884"/>
                  <a:pt x="4194227" y="1345702"/>
                </a:cubicBezTo>
                <a:cubicBezTo>
                  <a:pt x="4211472" y="1346487"/>
                  <a:pt x="4227826" y="1327600"/>
                  <a:pt x="4250257" y="1327453"/>
                </a:cubicBezTo>
                <a:cubicBezTo>
                  <a:pt x="4292527" y="1270971"/>
                  <a:pt x="4318038" y="1206674"/>
                  <a:pt x="4349771" y="1138024"/>
                </a:cubicBezTo>
                <a:cubicBezTo>
                  <a:pt x="4359207" y="1151354"/>
                  <a:pt x="4340937" y="1166558"/>
                  <a:pt x="4336910" y="1180588"/>
                </a:cubicBezTo>
                <a:cubicBezTo>
                  <a:pt x="4325198" y="1239876"/>
                  <a:pt x="4289269" y="1271964"/>
                  <a:pt x="4275182" y="1311168"/>
                </a:cubicBezTo>
                <a:cubicBezTo>
                  <a:pt x="4316683" y="1300098"/>
                  <a:pt x="4339779" y="1291331"/>
                  <a:pt x="4378041" y="1269821"/>
                </a:cubicBezTo>
                <a:cubicBezTo>
                  <a:pt x="4402507" y="1269508"/>
                  <a:pt x="4426083" y="1249521"/>
                  <a:pt x="4450572" y="1241963"/>
                </a:cubicBezTo>
                <a:cubicBezTo>
                  <a:pt x="4463752" y="1198711"/>
                  <a:pt x="4488863" y="1132273"/>
                  <a:pt x="4485798" y="1075303"/>
                </a:cubicBezTo>
                <a:cubicBezTo>
                  <a:pt x="4485082" y="1061852"/>
                  <a:pt x="4473854" y="1049360"/>
                  <a:pt x="4478923" y="1036095"/>
                </a:cubicBezTo>
                <a:cubicBezTo>
                  <a:pt x="4475966" y="1031646"/>
                  <a:pt x="4472335" y="1027441"/>
                  <a:pt x="4471045" y="1021816"/>
                </a:cubicBezTo>
                <a:cubicBezTo>
                  <a:pt x="4472458" y="958841"/>
                  <a:pt x="4430397" y="957928"/>
                  <a:pt x="4434865" y="890795"/>
                </a:cubicBezTo>
                <a:cubicBezTo>
                  <a:pt x="4421122" y="853130"/>
                  <a:pt x="4413615" y="807485"/>
                  <a:pt x="4414730" y="754140"/>
                </a:cubicBezTo>
                <a:cubicBezTo>
                  <a:pt x="4411357" y="746987"/>
                  <a:pt x="4406441" y="741344"/>
                  <a:pt x="4410162" y="728566"/>
                </a:cubicBezTo>
                <a:cubicBezTo>
                  <a:pt x="4400912" y="717835"/>
                  <a:pt x="4405001" y="706065"/>
                  <a:pt x="4402939" y="693102"/>
                </a:cubicBezTo>
                <a:cubicBezTo>
                  <a:pt x="4396291" y="649813"/>
                  <a:pt x="4372212" y="603140"/>
                  <a:pt x="4377780" y="567223"/>
                </a:cubicBezTo>
                <a:cubicBezTo>
                  <a:pt x="4382298" y="538349"/>
                  <a:pt x="4407292" y="512326"/>
                  <a:pt x="4409418" y="478989"/>
                </a:cubicBezTo>
                <a:cubicBezTo>
                  <a:pt x="4409978" y="470598"/>
                  <a:pt x="4406238" y="462435"/>
                  <a:pt x="4408784" y="452181"/>
                </a:cubicBezTo>
                <a:cubicBezTo>
                  <a:pt x="4386502" y="418136"/>
                  <a:pt x="4368090" y="381189"/>
                  <a:pt x="4339327" y="352364"/>
                </a:cubicBezTo>
                <a:cubicBezTo>
                  <a:pt x="4329739" y="342757"/>
                  <a:pt x="4319000" y="334051"/>
                  <a:pt x="4306586" y="326658"/>
                </a:cubicBezTo>
                <a:cubicBezTo>
                  <a:pt x="4289730" y="299260"/>
                  <a:pt x="4263900" y="279122"/>
                  <a:pt x="4244048" y="253957"/>
                </a:cubicBezTo>
                <a:cubicBezTo>
                  <a:pt x="4213943" y="242988"/>
                  <a:pt x="4205765" y="217963"/>
                  <a:pt x="4177216" y="201860"/>
                </a:cubicBezTo>
                <a:cubicBezTo>
                  <a:pt x="4177037" y="191450"/>
                  <a:pt x="4166983" y="188437"/>
                  <a:pt x="4163934" y="184782"/>
                </a:cubicBezTo>
                <a:cubicBezTo>
                  <a:pt x="4154575" y="174278"/>
                  <a:pt x="4148242" y="158487"/>
                  <a:pt x="4139542" y="147174"/>
                </a:cubicBezTo>
                <a:cubicBezTo>
                  <a:pt x="4137305" y="144177"/>
                  <a:pt x="4128454" y="135584"/>
                  <a:pt x="4125805" y="134070"/>
                </a:cubicBezTo>
                <a:cubicBezTo>
                  <a:pt x="4112810" y="127172"/>
                  <a:pt x="4099888" y="135101"/>
                  <a:pt x="4090225" y="125852"/>
                </a:cubicBezTo>
                <a:cubicBezTo>
                  <a:pt x="4091250" y="126049"/>
                  <a:pt x="4092565" y="124430"/>
                  <a:pt x="4090513" y="124031"/>
                </a:cubicBezTo>
                <a:cubicBezTo>
                  <a:pt x="4090240" y="126416"/>
                  <a:pt x="4087746" y="126369"/>
                  <a:pt x="4087947" y="129533"/>
                </a:cubicBezTo>
                <a:cubicBezTo>
                  <a:pt x="4076994" y="130845"/>
                  <a:pt x="4063966" y="122816"/>
                  <a:pt x="4045763" y="128282"/>
                </a:cubicBezTo>
                <a:cubicBezTo>
                  <a:pt x="4040169" y="134884"/>
                  <a:pt x="4020600" y="152272"/>
                  <a:pt x="4008541" y="150556"/>
                </a:cubicBezTo>
                <a:cubicBezTo>
                  <a:pt x="3998999" y="174017"/>
                  <a:pt x="3977004" y="181622"/>
                  <a:pt x="3964169" y="200755"/>
                </a:cubicBezTo>
                <a:lnTo>
                  <a:pt x="3956548" y="199714"/>
                </a:lnTo>
                <a:cubicBezTo>
                  <a:pt x="3948340" y="226307"/>
                  <a:pt x="3924738" y="233163"/>
                  <a:pt x="3909959" y="251670"/>
                </a:cubicBezTo>
                <a:cubicBezTo>
                  <a:pt x="3910429" y="248260"/>
                  <a:pt x="3909052" y="247618"/>
                  <a:pt x="3906268" y="249391"/>
                </a:cubicBezTo>
                <a:cubicBezTo>
                  <a:pt x="3895628" y="257826"/>
                  <a:pt x="3891380" y="263938"/>
                  <a:pt x="3884456" y="271594"/>
                </a:cubicBezTo>
                <a:cubicBezTo>
                  <a:pt x="3875436" y="281342"/>
                  <a:pt x="3854756" y="287328"/>
                  <a:pt x="3848706" y="297903"/>
                </a:cubicBezTo>
                <a:cubicBezTo>
                  <a:pt x="3848642" y="295641"/>
                  <a:pt x="3848579" y="293379"/>
                  <a:pt x="3845306" y="293806"/>
                </a:cubicBezTo>
                <a:cubicBezTo>
                  <a:pt x="3823710" y="319739"/>
                  <a:pt x="3792915" y="345011"/>
                  <a:pt x="3776992" y="383356"/>
                </a:cubicBezTo>
                <a:cubicBezTo>
                  <a:pt x="3765526" y="410943"/>
                  <a:pt x="3760414" y="442887"/>
                  <a:pt x="3747463" y="470061"/>
                </a:cubicBezTo>
                <a:cubicBezTo>
                  <a:pt x="3744684" y="476021"/>
                  <a:pt x="3738107" y="479932"/>
                  <a:pt x="3735895" y="485877"/>
                </a:cubicBezTo>
                <a:cubicBezTo>
                  <a:pt x="3731483" y="498332"/>
                  <a:pt x="3733449" y="524089"/>
                  <a:pt x="3721213" y="528151"/>
                </a:cubicBezTo>
                <a:cubicBezTo>
                  <a:pt x="3712515" y="553402"/>
                  <a:pt x="3702098" y="590127"/>
                  <a:pt x="3690758" y="622238"/>
                </a:cubicBezTo>
                <a:cubicBezTo>
                  <a:pt x="3679632" y="653890"/>
                  <a:pt x="3661301" y="687207"/>
                  <a:pt x="3651390" y="709658"/>
                </a:cubicBezTo>
                <a:cubicBezTo>
                  <a:pt x="3634564" y="748139"/>
                  <a:pt x="3659329" y="774759"/>
                  <a:pt x="3681442" y="795676"/>
                </a:cubicBezTo>
                <a:cubicBezTo>
                  <a:pt x="3686112" y="816831"/>
                  <a:pt x="3698950" y="834261"/>
                  <a:pt x="3705286" y="854241"/>
                </a:cubicBezTo>
                <a:cubicBezTo>
                  <a:pt x="3706407" y="857834"/>
                  <a:pt x="3703964" y="863672"/>
                  <a:pt x="3705436" y="867707"/>
                </a:cubicBezTo>
                <a:cubicBezTo>
                  <a:pt x="3707385" y="872523"/>
                  <a:pt x="3713919" y="875291"/>
                  <a:pt x="3715424" y="880458"/>
                </a:cubicBezTo>
                <a:cubicBezTo>
                  <a:pt x="3717312" y="887199"/>
                  <a:pt x="3715178" y="895972"/>
                  <a:pt x="3716408" y="903523"/>
                </a:cubicBezTo>
                <a:cubicBezTo>
                  <a:pt x="3720177" y="924817"/>
                  <a:pt x="3728524" y="951874"/>
                  <a:pt x="3724936" y="977552"/>
                </a:cubicBezTo>
                <a:cubicBezTo>
                  <a:pt x="3722397" y="996184"/>
                  <a:pt x="3727709" y="999779"/>
                  <a:pt x="3730049" y="1014544"/>
                </a:cubicBezTo>
                <a:cubicBezTo>
                  <a:pt x="3732111" y="1027508"/>
                  <a:pt x="3732138" y="1040637"/>
                  <a:pt x="3731140" y="1053567"/>
                </a:cubicBezTo>
                <a:cubicBezTo>
                  <a:pt x="3721054" y="1085984"/>
                  <a:pt x="3710510" y="1118187"/>
                  <a:pt x="3704420" y="1151630"/>
                </a:cubicBezTo>
                <a:cubicBezTo>
                  <a:pt x="3703438" y="1148939"/>
                  <a:pt x="3702350" y="1146477"/>
                  <a:pt x="3701368" y="1143788"/>
                </a:cubicBezTo>
                <a:cubicBezTo>
                  <a:pt x="3699639" y="1158888"/>
                  <a:pt x="3702285" y="1176590"/>
                  <a:pt x="3695625" y="1189671"/>
                </a:cubicBezTo>
                <a:cubicBezTo>
                  <a:pt x="3694450" y="1192193"/>
                  <a:pt x="3688682" y="1192575"/>
                  <a:pt x="3687736" y="1195202"/>
                </a:cubicBezTo>
                <a:cubicBezTo>
                  <a:pt x="3687003" y="1197373"/>
                  <a:pt x="3691793" y="1198490"/>
                  <a:pt x="3691412" y="1201104"/>
                </a:cubicBezTo>
                <a:cubicBezTo>
                  <a:pt x="3687208" y="1220912"/>
                  <a:pt x="3681196" y="1257182"/>
                  <a:pt x="3675550" y="1290273"/>
                </a:cubicBezTo>
                <a:cubicBezTo>
                  <a:pt x="3675351" y="1291296"/>
                  <a:pt x="3673304" y="1295088"/>
                  <a:pt x="3672219" y="1296814"/>
                </a:cubicBezTo>
                <a:cubicBezTo>
                  <a:pt x="3678795" y="1309089"/>
                  <a:pt x="3685936" y="1321351"/>
                  <a:pt x="3687298" y="1337614"/>
                </a:cubicBezTo>
                <a:cubicBezTo>
                  <a:pt x="3688030" y="1335445"/>
                  <a:pt x="3689712" y="1334833"/>
                  <a:pt x="3691624" y="1334330"/>
                </a:cubicBezTo>
                <a:cubicBezTo>
                  <a:pt x="3703851" y="1370451"/>
                  <a:pt x="3695849" y="1404398"/>
                  <a:pt x="3701923" y="1439327"/>
                </a:cubicBezTo>
                <a:cubicBezTo>
                  <a:pt x="3700720" y="1444905"/>
                  <a:pt x="3699410" y="1450713"/>
                  <a:pt x="3698434" y="1456399"/>
                </a:cubicBezTo>
                <a:cubicBezTo>
                  <a:pt x="3697552" y="1461291"/>
                  <a:pt x="3698581" y="1465677"/>
                  <a:pt x="3700726" y="1469468"/>
                </a:cubicBezTo>
                <a:cubicBezTo>
                  <a:pt x="3697728" y="1504074"/>
                  <a:pt x="3696092" y="1538755"/>
                  <a:pt x="3698769" y="1573773"/>
                </a:cubicBezTo>
                <a:cubicBezTo>
                  <a:pt x="3699109" y="1577840"/>
                  <a:pt x="3700337" y="1581204"/>
                  <a:pt x="3702451" y="1583864"/>
                </a:cubicBezTo>
                <a:cubicBezTo>
                  <a:pt x="3702733" y="1642605"/>
                  <a:pt x="3704337" y="1691915"/>
                  <a:pt x="3701254" y="1751877"/>
                </a:cubicBezTo>
                <a:cubicBezTo>
                  <a:pt x="3704656" y="1739788"/>
                  <a:pt x="3716240" y="1724537"/>
                  <a:pt x="3710226" y="1724245"/>
                </a:cubicBezTo>
                <a:cubicBezTo>
                  <a:pt x="3723413" y="1721742"/>
                  <a:pt x="3707593" y="1739483"/>
                  <a:pt x="3709224" y="1749174"/>
                </a:cubicBezTo>
                <a:cubicBezTo>
                  <a:pt x="3703827" y="1754752"/>
                  <a:pt x="3700368" y="1752581"/>
                  <a:pt x="3696762" y="1757319"/>
                </a:cubicBezTo>
                <a:cubicBezTo>
                  <a:pt x="3693281" y="1766581"/>
                  <a:pt x="3702041" y="1759780"/>
                  <a:pt x="3701816" y="1763862"/>
                </a:cubicBezTo>
                <a:cubicBezTo>
                  <a:pt x="3696064" y="1764808"/>
                  <a:pt x="3703656" y="1768906"/>
                  <a:pt x="3700723" y="1773401"/>
                </a:cubicBezTo>
                <a:cubicBezTo>
                  <a:pt x="3698273" y="1770861"/>
                  <a:pt x="3696115" y="1770692"/>
                  <a:pt x="3693102" y="1772357"/>
                </a:cubicBezTo>
                <a:lnTo>
                  <a:pt x="3690928" y="1788673"/>
                </a:lnTo>
                <a:lnTo>
                  <a:pt x="3657816" y="1788673"/>
                </a:lnTo>
                <a:lnTo>
                  <a:pt x="3665936" y="1758155"/>
                </a:lnTo>
                <a:cubicBezTo>
                  <a:pt x="3671165" y="1742521"/>
                  <a:pt x="3676307" y="1726848"/>
                  <a:pt x="3678006" y="1710615"/>
                </a:cubicBezTo>
                <a:cubicBezTo>
                  <a:pt x="3682224" y="1670997"/>
                  <a:pt x="3677709" y="1635122"/>
                  <a:pt x="3676374" y="1595426"/>
                </a:cubicBezTo>
                <a:cubicBezTo>
                  <a:pt x="3677316" y="1588610"/>
                  <a:pt x="3684248" y="1589330"/>
                  <a:pt x="3683905" y="1581075"/>
                </a:cubicBezTo>
                <a:cubicBezTo>
                  <a:pt x="3677798" y="1545016"/>
                  <a:pt x="3677055" y="1502248"/>
                  <a:pt x="3698573" y="1473488"/>
                </a:cubicBezTo>
                <a:lnTo>
                  <a:pt x="3699015" y="1473136"/>
                </a:lnTo>
                <a:cubicBezTo>
                  <a:pt x="3701411" y="1465601"/>
                  <a:pt x="3690275" y="1468502"/>
                  <a:pt x="3692671" y="1460967"/>
                </a:cubicBezTo>
                <a:cubicBezTo>
                  <a:pt x="3692688" y="1445347"/>
                  <a:pt x="3685911" y="1429906"/>
                  <a:pt x="3684961" y="1412160"/>
                </a:cubicBezTo>
                <a:cubicBezTo>
                  <a:pt x="3684021" y="1386603"/>
                  <a:pt x="3687764" y="1362392"/>
                  <a:pt x="3679727" y="1342457"/>
                </a:cubicBezTo>
                <a:cubicBezTo>
                  <a:pt x="3678624" y="1339432"/>
                  <a:pt x="3677075" y="1336755"/>
                  <a:pt x="3675757" y="1334186"/>
                </a:cubicBezTo>
                <a:cubicBezTo>
                  <a:pt x="3679211" y="1364544"/>
                  <a:pt x="3670576" y="1392055"/>
                  <a:pt x="3682015" y="1420276"/>
                </a:cubicBezTo>
                <a:cubicBezTo>
                  <a:pt x="3678380" y="1428069"/>
                  <a:pt x="3674991" y="1436536"/>
                  <a:pt x="3675448" y="1448749"/>
                </a:cubicBezTo>
                <a:cubicBezTo>
                  <a:pt x="3681444" y="1448476"/>
                  <a:pt x="3672970" y="1433081"/>
                  <a:pt x="3681540" y="1435682"/>
                </a:cubicBezTo>
                <a:cubicBezTo>
                  <a:pt x="3678018" y="1483997"/>
                  <a:pt x="3679912" y="1531490"/>
                  <a:pt x="3660357" y="1581819"/>
                </a:cubicBezTo>
                <a:cubicBezTo>
                  <a:pt x="3658429" y="1581756"/>
                  <a:pt x="3656502" y="1581694"/>
                  <a:pt x="3654574" y="1581633"/>
                </a:cubicBezTo>
                <a:cubicBezTo>
                  <a:pt x="3646048" y="1613102"/>
                  <a:pt x="3633557" y="1640489"/>
                  <a:pt x="3612305" y="1658488"/>
                </a:cubicBezTo>
                <a:cubicBezTo>
                  <a:pt x="3608725" y="1676356"/>
                  <a:pt x="3597672" y="1686274"/>
                  <a:pt x="3584628" y="1693866"/>
                </a:cubicBezTo>
                <a:cubicBezTo>
                  <a:pt x="3585843" y="1700851"/>
                  <a:pt x="3582034" y="1702426"/>
                  <a:pt x="3580799" y="1706873"/>
                </a:cubicBezTo>
                <a:cubicBezTo>
                  <a:pt x="3583026" y="1733868"/>
                  <a:pt x="3585360" y="1760631"/>
                  <a:pt x="3588229" y="1786250"/>
                </a:cubicBezTo>
                <a:lnTo>
                  <a:pt x="3586303" y="1788673"/>
                </a:lnTo>
                <a:lnTo>
                  <a:pt x="3578364" y="1788673"/>
                </a:lnTo>
                <a:lnTo>
                  <a:pt x="3581264" y="1764023"/>
                </a:lnTo>
                <a:cubicBezTo>
                  <a:pt x="3581339" y="1746477"/>
                  <a:pt x="3577222" y="1728927"/>
                  <a:pt x="3573887" y="1710906"/>
                </a:cubicBezTo>
                <a:cubicBezTo>
                  <a:pt x="3567631" y="1714128"/>
                  <a:pt x="3563719" y="1720120"/>
                  <a:pt x="3557235" y="1723235"/>
                </a:cubicBezTo>
                <a:cubicBezTo>
                  <a:pt x="3557682" y="1727072"/>
                  <a:pt x="3562105" y="1727181"/>
                  <a:pt x="3564768" y="1729260"/>
                </a:cubicBezTo>
                <a:cubicBezTo>
                  <a:pt x="3560218" y="1748907"/>
                  <a:pt x="3561565" y="1765653"/>
                  <a:pt x="3565313" y="1781669"/>
                </a:cubicBezTo>
                <a:lnTo>
                  <a:pt x="3567494" y="1788673"/>
                </a:lnTo>
                <a:lnTo>
                  <a:pt x="3552318" y="1788673"/>
                </a:lnTo>
                <a:lnTo>
                  <a:pt x="3545802" y="1735766"/>
                </a:lnTo>
                <a:cubicBezTo>
                  <a:pt x="3542421" y="1736422"/>
                  <a:pt x="3541071" y="1732724"/>
                  <a:pt x="3540018" y="1735581"/>
                </a:cubicBezTo>
                <a:cubicBezTo>
                  <a:pt x="3540279" y="1736819"/>
                  <a:pt x="3530603" y="1763565"/>
                  <a:pt x="3526442" y="1748507"/>
                </a:cubicBezTo>
                <a:cubicBezTo>
                  <a:pt x="3524953" y="1760094"/>
                  <a:pt x="3521465" y="1760980"/>
                  <a:pt x="3514268" y="1771020"/>
                </a:cubicBezTo>
                <a:cubicBezTo>
                  <a:pt x="3510890" y="1775864"/>
                  <a:pt x="3506797" y="1783444"/>
                  <a:pt x="3504259" y="1785888"/>
                </a:cubicBezTo>
                <a:lnTo>
                  <a:pt x="3498210" y="1788673"/>
                </a:lnTo>
                <a:lnTo>
                  <a:pt x="3477231" y="1788673"/>
                </a:lnTo>
                <a:lnTo>
                  <a:pt x="3504923" y="1755392"/>
                </a:lnTo>
                <a:cubicBezTo>
                  <a:pt x="3521485" y="1735311"/>
                  <a:pt x="3539726" y="1717024"/>
                  <a:pt x="3564917" y="1706164"/>
                </a:cubicBezTo>
                <a:cubicBezTo>
                  <a:pt x="3565507" y="1698905"/>
                  <a:pt x="3569006" y="1694396"/>
                  <a:pt x="3573915" y="1691661"/>
                </a:cubicBezTo>
                <a:cubicBezTo>
                  <a:pt x="3575550" y="1689354"/>
                  <a:pt x="3577186" y="1687046"/>
                  <a:pt x="3578820" y="1684738"/>
                </a:cubicBezTo>
                <a:cubicBezTo>
                  <a:pt x="3578975" y="1686206"/>
                  <a:pt x="3578900" y="1687566"/>
                  <a:pt x="3579054" y="1689033"/>
                </a:cubicBezTo>
                <a:cubicBezTo>
                  <a:pt x="3580171" y="1688438"/>
                  <a:pt x="3581410" y="1688179"/>
                  <a:pt x="3582525" y="1687583"/>
                </a:cubicBezTo>
                <a:cubicBezTo>
                  <a:pt x="3585488" y="1663846"/>
                  <a:pt x="3603750" y="1656454"/>
                  <a:pt x="3610680" y="1636800"/>
                </a:cubicBezTo>
                <a:cubicBezTo>
                  <a:pt x="3612607" y="1636860"/>
                  <a:pt x="3614534" y="1636922"/>
                  <a:pt x="3616463" y="1636984"/>
                </a:cubicBezTo>
                <a:cubicBezTo>
                  <a:pt x="3632392" y="1602827"/>
                  <a:pt x="3649376" y="1569999"/>
                  <a:pt x="3661444" y="1531529"/>
                </a:cubicBezTo>
                <a:cubicBezTo>
                  <a:pt x="3658384" y="1515312"/>
                  <a:pt x="3670155" y="1502660"/>
                  <a:pt x="3662420" y="1493470"/>
                </a:cubicBezTo>
                <a:cubicBezTo>
                  <a:pt x="3650123" y="1515646"/>
                  <a:pt x="3630858" y="1547967"/>
                  <a:pt x="3607243" y="1558447"/>
                </a:cubicBezTo>
                <a:cubicBezTo>
                  <a:pt x="3589095" y="1590173"/>
                  <a:pt x="3558219" y="1608428"/>
                  <a:pt x="3534588" y="1634529"/>
                </a:cubicBezTo>
                <a:cubicBezTo>
                  <a:pt x="3474243" y="1668627"/>
                  <a:pt x="3426394" y="1716088"/>
                  <a:pt x="3357887" y="1741915"/>
                </a:cubicBezTo>
                <a:cubicBezTo>
                  <a:pt x="3345775" y="1750501"/>
                  <a:pt x="3327572" y="1772154"/>
                  <a:pt x="3313337" y="1765517"/>
                </a:cubicBezTo>
                <a:cubicBezTo>
                  <a:pt x="3320585" y="1761361"/>
                  <a:pt x="3327782" y="1751320"/>
                  <a:pt x="3336492" y="1754825"/>
                </a:cubicBezTo>
                <a:cubicBezTo>
                  <a:pt x="3336962" y="1751415"/>
                  <a:pt x="3338016" y="1748557"/>
                  <a:pt x="3340587" y="1747244"/>
                </a:cubicBezTo>
                <a:cubicBezTo>
                  <a:pt x="3362609" y="1736582"/>
                  <a:pt x="3385313" y="1717865"/>
                  <a:pt x="3412206" y="1711147"/>
                </a:cubicBezTo>
                <a:cubicBezTo>
                  <a:pt x="3421051" y="1695176"/>
                  <a:pt x="3442911" y="1690857"/>
                  <a:pt x="3458813" y="1680132"/>
                </a:cubicBezTo>
                <a:cubicBezTo>
                  <a:pt x="3465374" y="1675656"/>
                  <a:pt x="3473103" y="1660281"/>
                  <a:pt x="3480160" y="1665526"/>
                </a:cubicBezTo>
                <a:cubicBezTo>
                  <a:pt x="3490031" y="1649755"/>
                  <a:pt x="3506441" y="1640940"/>
                  <a:pt x="3524841" y="1634449"/>
                </a:cubicBezTo>
                <a:cubicBezTo>
                  <a:pt x="3563244" y="1597655"/>
                  <a:pt x="3607853" y="1555939"/>
                  <a:pt x="3640789" y="1514083"/>
                </a:cubicBezTo>
                <a:cubicBezTo>
                  <a:pt x="3643967" y="1510262"/>
                  <a:pt x="3649810" y="1508523"/>
                  <a:pt x="3652546" y="1505053"/>
                </a:cubicBezTo>
                <a:cubicBezTo>
                  <a:pt x="3666973" y="1486104"/>
                  <a:pt x="3668186" y="1456528"/>
                  <a:pt x="3666124" y="1427378"/>
                </a:cubicBezTo>
                <a:cubicBezTo>
                  <a:pt x="3662640" y="1379703"/>
                  <a:pt x="3652750" y="1305597"/>
                  <a:pt x="3663549" y="1250069"/>
                </a:cubicBezTo>
                <a:cubicBezTo>
                  <a:pt x="3660703" y="1249580"/>
                  <a:pt x="3658482" y="1247148"/>
                  <a:pt x="3658062" y="1240255"/>
                </a:cubicBezTo>
                <a:cubicBezTo>
                  <a:pt x="3661827" y="1241171"/>
                  <a:pt x="3659400" y="1247576"/>
                  <a:pt x="3665595" y="1246280"/>
                </a:cubicBezTo>
                <a:cubicBezTo>
                  <a:pt x="3673891" y="1214702"/>
                  <a:pt x="3679007" y="1186946"/>
                  <a:pt x="3685506" y="1147833"/>
                </a:cubicBezTo>
                <a:cubicBezTo>
                  <a:pt x="3657129" y="1137950"/>
                  <a:pt x="3639225" y="1117601"/>
                  <a:pt x="3596477" y="1120551"/>
                </a:cubicBezTo>
                <a:cubicBezTo>
                  <a:pt x="3579221" y="1139577"/>
                  <a:pt x="3558752" y="1145104"/>
                  <a:pt x="3543789" y="1161011"/>
                </a:cubicBezTo>
                <a:cubicBezTo>
                  <a:pt x="3542161" y="1155508"/>
                  <a:pt x="3538649" y="1163638"/>
                  <a:pt x="3536136" y="1158840"/>
                </a:cubicBezTo>
                <a:cubicBezTo>
                  <a:pt x="3536093" y="1161331"/>
                  <a:pt x="3536048" y="1163821"/>
                  <a:pt x="3535898" y="1166544"/>
                </a:cubicBezTo>
                <a:cubicBezTo>
                  <a:pt x="3524541" y="1161526"/>
                  <a:pt x="3519934" y="1179194"/>
                  <a:pt x="3505030" y="1176988"/>
                </a:cubicBezTo>
                <a:cubicBezTo>
                  <a:pt x="3491998" y="1197146"/>
                  <a:pt x="3472429" y="1198346"/>
                  <a:pt x="3458185" y="1215706"/>
                </a:cubicBezTo>
                <a:cubicBezTo>
                  <a:pt x="3455691" y="1215660"/>
                  <a:pt x="3455734" y="1213168"/>
                  <a:pt x="3452461" y="1213596"/>
                </a:cubicBezTo>
                <a:cubicBezTo>
                  <a:pt x="3448022" y="1229108"/>
                  <a:pt x="3437277" y="1225773"/>
                  <a:pt x="3428948" y="1235845"/>
                </a:cubicBezTo>
                <a:cubicBezTo>
                  <a:pt x="3424982" y="1231762"/>
                  <a:pt x="3430045" y="1230495"/>
                  <a:pt x="3429198" y="1224517"/>
                </a:cubicBezTo>
                <a:cubicBezTo>
                  <a:pt x="3467709" y="1207868"/>
                  <a:pt x="3489988" y="1173882"/>
                  <a:pt x="3532113" y="1160870"/>
                </a:cubicBezTo>
                <a:cubicBezTo>
                  <a:pt x="3534299" y="1157982"/>
                  <a:pt x="3534617" y="1153106"/>
                  <a:pt x="3538088" y="1151656"/>
                </a:cubicBezTo>
                <a:cubicBezTo>
                  <a:pt x="3546477" y="1155847"/>
                  <a:pt x="3552491" y="1139951"/>
                  <a:pt x="3559363" y="1142598"/>
                </a:cubicBezTo>
                <a:cubicBezTo>
                  <a:pt x="3558805" y="1134803"/>
                  <a:pt x="3580178" y="1133326"/>
                  <a:pt x="3582816" y="1122275"/>
                </a:cubicBezTo>
                <a:lnTo>
                  <a:pt x="3583825" y="1121909"/>
                </a:lnTo>
                <a:cubicBezTo>
                  <a:pt x="3573738" y="1117765"/>
                  <a:pt x="3568282" y="1125268"/>
                  <a:pt x="3553209" y="1121028"/>
                </a:cubicBezTo>
                <a:cubicBezTo>
                  <a:pt x="3553251" y="1118538"/>
                  <a:pt x="3553295" y="1116045"/>
                  <a:pt x="3553446" y="1113324"/>
                </a:cubicBezTo>
                <a:cubicBezTo>
                  <a:pt x="3526443" y="1132271"/>
                  <a:pt x="3477350" y="1106867"/>
                  <a:pt x="3452033" y="1129390"/>
                </a:cubicBezTo>
                <a:cubicBezTo>
                  <a:pt x="3452561" y="1119867"/>
                  <a:pt x="3441393" y="1137823"/>
                  <a:pt x="3438707" y="1130991"/>
                </a:cubicBezTo>
                <a:cubicBezTo>
                  <a:pt x="3439828" y="1118396"/>
                  <a:pt x="3457765" y="1123690"/>
                  <a:pt x="3460173" y="1112531"/>
                </a:cubicBezTo>
                <a:cubicBezTo>
                  <a:pt x="3417608" y="1113894"/>
                  <a:pt x="3376187" y="1095418"/>
                  <a:pt x="3322669" y="1114278"/>
                </a:cubicBezTo>
                <a:cubicBezTo>
                  <a:pt x="3322624" y="1116770"/>
                  <a:pt x="3322582" y="1119262"/>
                  <a:pt x="3322431" y="1121983"/>
                </a:cubicBezTo>
                <a:cubicBezTo>
                  <a:pt x="3294960" y="1132337"/>
                  <a:pt x="3268883" y="1143900"/>
                  <a:pt x="3259852" y="1173458"/>
                </a:cubicBezTo>
                <a:cubicBezTo>
                  <a:pt x="3241786" y="1179827"/>
                  <a:pt x="3238547" y="1201760"/>
                  <a:pt x="3220607" y="1208466"/>
                </a:cubicBezTo>
                <a:cubicBezTo>
                  <a:pt x="3199761" y="1253168"/>
                  <a:pt x="3150882" y="1259681"/>
                  <a:pt x="3113418" y="1285469"/>
                </a:cubicBezTo>
                <a:cubicBezTo>
                  <a:pt x="3109059" y="1287624"/>
                  <a:pt x="3101834" y="1284534"/>
                  <a:pt x="3100153" y="1285146"/>
                </a:cubicBezTo>
                <a:cubicBezTo>
                  <a:pt x="3094095" y="1287344"/>
                  <a:pt x="3090857" y="1293091"/>
                  <a:pt x="3082781" y="1296023"/>
                </a:cubicBezTo>
                <a:cubicBezTo>
                  <a:pt x="3072348" y="1299810"/>
                  <a:pt x="3062269" y="1304042"/>
                  <a:pt x="3049867" y="1310259"/>
                </a:cubicBezTo>
                <a:cubicBezTo>
                  <a:pt x="3018361" y="1326268"/>
                  <a:pt x="2973406" y="1323167"/>
                  <a:pt x="2945748" y="1347112"/>
                </a:cubicBezTo>
                <a:cubicBezTo>
                  <a:pt x="2937700" y="1346987"/>
                  <a:pt x="2922284" y="1354868"/>
                  <a:pt x="2914763" y="1361409"/>
                </a:cubicBezTo>
                <a:cubicBezTo>
                  <a:pt x="2883064" y="1366443"/>
                  <a:pt x="2864100" y="1393324"/>
                  <a:pt x="2831397" y="1402913"/>
                </a:cubicBezTo>
                <a:cubicBezTo>
                  <a:pt x="2822576" y="1411637"/>
                  <a:pt x="2813775" y="1408929"/>
                  <a:pt x="2804267" y="1417333"/>
                </a:cubicBezTo>
                <a:cubicBezTo>
                  <a:pt x="2800323" y="1422192"/>
                  <a:pt x="2805988" y="1426230"/>
                  <a:pt x="2802089" y="1428599"/>
                </a:cubicBezTo>
                <a:cubicBezTo>
                  <a:pt x="2797116" y="1429070"/>
                  <a:pt x="2804174" y="1418127"/>
                  <a:pt x="2796542" y="1420709"/>
                </a:cubicBezTo>
                <a:cubicBezTo>
                  <a:pt x="2774265" y="1454696"/>
                  <a:pt x="2750471" y="1487140"/>
                  <a:pt x="2717793" y="1509859"/>
                </a:cubicBezTo>
                <a:cubicBezTo>
                  <a:pt x="2714239" y="1504294"/>
                  <a:pt x="2710576" y="1515145"/>
                  <a:pt x="2704408" y="1513385"/>
                </a:cubicBezTo>
                <a:cubicBezTo>
                  <a:pt x="2688674" y="1542331"/>
                  <a:pt x="2677384" y="1576139"/>
                  <a:pt x="2663641" y="1607409"/>
                </a:cubicBezTo>
                <a:cubicBezTo>
                  <a:pt x="2660933" y="1607819"/>
                  <a:pt x="2659865" y="1610112"/>
                  <a:pt x="2655869" y="1609086"/>
                </a:cubicBezTo>
                <a:cubicBezTo>
                  <a:pt x="2649466" y="1635405"/>
                  <a:pt x="2632803" y="1651358"/>
                  <a:pt x="2627335" y="1678672"/>
                </a:cubicBezTo>
                <a:cubicBezTo>
                  <a:pt x="2624413" y="1679541"/>
                  <a:pt x="2622426" y="1681406"/>
                  <a:pt x="2619503" y="1682276"/>
                </a:cubicBezTo>
                <a:cubicBezTo>
                  <a:pt x="2618790" y="1689200"/>
                  <a:pt x="2620299" y="1698556"/>
                  <a:pt x="2611423" y="1697208"/>
                </a:cubicBezTo>
                <a:cubicBezTo>
                  <a:pt x="2607471" y="1709878"/>
                  <a:pt x="2611066" y="1724950"/>
                  <a:pt x="2599071" y="1725497"/>
                </a:cubicBezTo>
                <a:cubicBezTo>
                  <a:pt x="2597545" y="1747950"/>
                  <a:pt x="2579450" y="1753188"/>
                  <a:pt x="2580604" y="1778286"/>
                </a:cubicBezTo>
                <a:cubicBezTo>
                  <a:pt x="2605926" y="1743765"/>
                  <a:pt x="2641707" y="1718586"/>
                  <a:pt x="2657723" y="1679445"/>
                </a:cubicBezTo>
                <a:cubicBezTo>
                  <a:pt x="2670944" y="1682261"/>
                  <a:pt x="2680040" y="1654966"/>
                  <a:pt x="2691243" y="1642327"/>
                </a:cubicBezTo>
                <a:cubicBezTo>
                  <a:pt x="2703211" y="1628651"/>
                  <a:pt x="2716073" y="1622647"/>
                  <a:pt x="2722657" y="1610925"/>
                </a:cubicBezTo>
                <a:cubicBezTo>
                  <a:pt x="2761233" y="1580353"/>
                  <a:pt x="2790591" y="1540177"/>
                  <a:pt x="2826609" y="1507294"/>
                </a:cubicBezTo>
                <a:cubicBezTo>
                  <a:pt x="2826993" y="1508868"/>
                  <a:pt x="2826490" y="1511146"/>
                  <a:pt x="2828417" y="1511208"/>
                </a:cubicBezTo>
                <a:cubicBezTo>
                  <a:pt x="2874690" y="1464129"/>
                  <a:pt x="2928315" y="1424663"/>
                  <a:pt x="2978906" y="1382108"/>
                </a:cubicBezTo>
                <a:cubicBezTo>
                  <a:pt x="2978862" y="1384599"/>
                  <a:pt x="2982242" y="1383943"/>
                  <a:pt x="2982642" y="1386083"/>
                </a:cubicBezTo>
                <a:cubicBezTo>
                  <a:pt x="2965299" y="1410092"/>
                  <a:pt x="2934063" y="1419528"/>
                  <a:pt x="2917897" y="1445201"/>
                </a:cubicBezTo>
                <a:cubicBezTo>
                  <a:pt x="2902997" y="1447184"/>
                  <a:pt x="2901986" y="1463738"/>
                  <a:pt x="2886732" y="1465277"/>
                </a:cubicBezTo>
                <a:cubicBezTo>
                  <a:pt x="2876313" y="1481630"/>
                  <a:pt x="2860058" y="1491912"/>
                  <a:pt x="2843803" y="1502193"/>
                </a:cubicBezTo>
                <a:cubicBezTo>
                  <a:pt x="2843134" y="1506626"/>
                  <a:pt x="2841299" y="1509957"/>
                  <a:pt x="2839589" y="1513626"/>
                </a:cubicBezTo>
                <a:cubicBezTo>
                  <a:pt x="2825579" y="1519093"/>
                  <a:pt x="2813790" y="1526992"/>
                  <a:pt x="2808294" y="1541175"/>
                </a:cubicBezTo>
                <a:cubicBezTo>
                  <a:pt x="2794295" y="1543020"/>
                  <a:pt x="2785549" y="1566572"/>
                  <a:pt x="2769396" y="1572436"/>
                </a:cubicBezTo>
                <a:cubicBezTo>
                  <a:pt x="2769004" y="1578674"/>
                  <a:pt x="2763819" y="1579603"/>
                  <a:pt x="2765173" y="1587492"/>
                </a:cubicBezTo>
                <a:cubicBezTo>
                  <a:pt x="2744847" y="1598108"/>
                  <a:pt x="2729776" y="1614245"/>
                  <a:pt x="2718195" y="1633684"/>
                </a:cubicBezTo>
                <a:cubicBezTo>
                  <a:pt x="2711521" y="1630013"/>
                  <a:pt x="2708076" y="1644595"/>
                  <a:pt x="2698895" y="1644500"/>
                </a:cubicBezTo>
                <a:cubicBezTo>
                  <a:pt x="2691986" y="1668909"/>
                  <a:pt x="2658279" y="1687240"/>
                  <a:pt x="2651265" y="1711878"/>
                </a:cubicBezTo>
                <a:cubicBezTo>
                  <a:pt x="2648771" y="1711832"/>
                  <a:pt x="2648813" y="1709340"/>
                  <a:pt x="2645540" y="1709767"/>
                </a:cubicBezTo>
                <a:cubicBezTo>
                  <a:pt x="2647297" y="1723983"/>
                  <a:pt x="2632131" y="1720539"/>
                  <a:pt x="2633306" y="1734204"/>
                </a:cubicBezTo>
                <a:cubicBezTo>
                  <a:pt x="2630812" y="1734158"/>
                  <a:pt x="2630855" y="1731667"/>
                  <a:pt x="2627581" y="1732093"/>
                </a:cubicBezTo>
                <a:cubicBezTo>
                  <a:pt x="2626421" y="1751368"/>
                  <a:pt x="2608835" y="1746517"/>
                  <a:pt x="2609555" y="1764156"/>
                </a:cubicBezTo>
                <a:cubicBezTo>
                  <a:pt x="2599054" y="1767493"/>
                  <a:pt x="2590757" y="1775695"/>
                  <a:pt x="2584290" y="1784994"/>
                </a:cubicBezTo>
                <a:lnTo>
                  <a:pt x="2582372" y="1788673"/>
                </a:lnTo>
                <a:lnTo>
                  <a:pt x="2560701" y="1788673"/>
                </a:lnTo>
                <a:lnTo>
                  <a:pt x="2573401" y="1731390"/>
                </a:lnTo>
                <a:cubicBezTo>
                  <a:pt x="2587466" y="1719807"/>
                  <a:pt x="2589393" y="1699495"/>
                  <a:pt x="2599567" y="1682468"/>
                </a:cubicBezTo>
                <a:cubicBezTo>
                  <a:pt x="2600209" y="1681095"/>
                  <a:pt x="2604647" y="1681768"/>
                  <a:pt x="2605411" y="1680728"/>
                </a:cubicBezTo>
                <a:cubicBezTo>
                  <a:pt x="2612058" y="1671269"/>
                  <a:pt x="2613547" y="1659683"/>
                  <a:pt x="2619703" y="1648878"/>
                </a:cubicBezTo>
                <a:cubicBezTo>
                  <a:pt x="2628120" y="1633825"/>
                  <a:pt x="2639476" y="1618468"/>
                  <a:pt x="2645870" y="1599958"/>
                </a:cubicBezTo>
                <a:cubicBezTo>
                  <a:pt x="2655514" y="1572082"/>
                  <a:pt x="2666125" y="1546329"/>
                  <a:pt x="2678497" y="1522793"/>
                </a:cubicBezTo>
                <a:cubicBezTo>
                  <a:pt x="2677246" y="1526677"/>
                  <a:pt x="2666092" y="1524823"/>
                  <a:pt x="2667220" y="1520605"/>
                </a:cubicBezTo>
                <a:cubicBezTo>
                  <a:pt x="2675128" y="1519828"/>
                  <a:pt x="2678598" y="1514188"/>
                  <a:pt x="2686400" y="1513639"/>
                </a:cubicBezTo>
                <a:cubicBezTo>
                  <a:pt x="2719705" y="1440420"/>
                  <a:pt x="2731207" y="1333028"/>
                  <a:pt x="2745031" y="1256026"/>
                </a:cubicBezTo>
                <a:cubicBezTo>
                  <a:pt x="2769832" y="1186653"/>
                  <a:pt x="2784955" y="1107466"/>
                  <a:pt x="2813846" y="1042513"/>
                </a:cubicBezTo>
                <a:cubicBezTo>
                  <a:pt x="2813933" y="1037530"/>
                  <a:pt x="2814127" y="1032317"/>
                  <a:pt x="2814214" y="1027334"/>
                </a:cubicBezTo>
                <a:cubicBezTo>
                  <a:pt x="2834822" y="990336"/>
                  <a:pt x="2840601" y="949770"/>
                  <a:pt x="2848175" y="900554"/>
                </a:cubicBezTo>
                <a:cubicBezTo>
                  <a:pt x="2850016" y="889412"/>
                  <a:pt x="2857428" y="878914"/>
                  <a:pt x="2858611" y="868580"/>
                </a:cubicBezTo>
                <a:cubicBezTo>
                  <a:pt x="2861088" y="847686"/>
                  <a:pt x="2853006" y="826056"/>
                  <a:pt x="2846930" y="807315"/>
                </a:cubicBezTo>
                <a:cubicBezTo>
                  <a:pt x="2844514" y="810096"/>
                  <a:pt x="2844427" y="815078"/>
                  <a:pt x="2840848" y="816759"/>
                </a:cubicBezTo>
                <a:cubicBezTo>
                  <a:pt x="2835730" y="807953"/>
                  <a:pt x="2844909" y="808047"/>
                  <a:pt x="2843264" y="797790"/>
                </a:cubicBezTo>
                <a:cubicBezTo>
                  <a:pt x="2838558" y="787502"/>
                  <a:pt x="2824464" y="785955"/>
                  <a:pt x="2813015" y="781731"/>
                </a:cubicBezTo>
                <a:cubicBezTo>
                  <a:pt x="2806990" y="785063"/>
                  <a:pt x="2819203" y="788244"/>
                  <a:pt x="2812826" y="791132"/>
                </a:cubicBezTo>
                <a:cubicBezTo>
                  <a:pt x="2804136" y="792383"/>
                  <a:pt x="2812739" y="779928"/>
                  <a:pt x="2807292" y="779621"/>
                </a:cubicBezTo>
                <a:cubicBezTo>
                  <a:pt x="2786552" y="771346"/>
                  <a:pt x="2751889" y="763554"/>
                  <a:pt x="2748822" y="755146"/>
                </a:cubicBezTo>
                <a:cubicBezTo>
                  <a:pt x="2742653" y="753386"/>
                  <a:pt x="2742780" y="757911"/>
                  <a:pt x="2739063" y="758690"/>
                </a:cubicBezTo>
                <a:cubicBezTo>
                  <a:pt x="2676746" y="726282"/>
                  <a:pt x="2620017" y="715457"/>
                  <a:pt x="2561831" y="684977"/>
                </a:cubicBezTo>
                <a:cubicBezTo>
                  <a:pt x="2561503" y="693476"/>
                  <a:pt x="2557365" y="687359"/>
                  <a:pt x="2554171" y="690614"/>
                </a:cubicBezTo>
                <a:lnTo>
                  <a:pt x="2554049" y="690279"/>
                </a:lnTo>
                <a:cubicBezTo>
                  <a:pt x="2554837" y="681995"/>
                  <a:pt x="2542520" y="683228"/>
                  <a:pt x="2536987" y="687904"/>
                </a:cubicBezTo>
                <a:cubicBezTo>
                  <a:pt x="2537046" y="685979"/>
                  <a:pt x="2537106" y="684052"/>
                  <a:pt x="2537164" y="682126"/>
                </a:cubicBezTo>
                <a:cubicBezTo>
                  <a:pt x="2491413" y="678934"/>
                  <a:pt x="2478745" y="663537"/>
                  <a:pt x="2442523" y="656694"/>
                </a:cubicBezTo>
                <a:cubicBezTo>
                  <a:pt x="2465315" y="718117"/>
                  <a:pt x="2472865" y="793644"/>
                  <a:pt x="2509782" y="841558"/>
                </a:cubicBezTo>
                <a:cubicBezTo>
                  <a:pt x="2516492" y="834360"/>
                  <a:pt x="2512307" y="826548"/>
                  <a:pt x="2523764" y="822959"/>
                </a:cubicBezTo>
                <a:cubicBezTo>
                  <a:pt x="2517209" y="831625"/>
                  <a:pt x="2523954" y="829746"/>
                  <a:pt x="2525324" y="838201"/>
                </a:cubicBezTo>
                <a:cubicBezTo>
                  <a:pt x="2520482" y="831198"/>
                  <a:pt x="2515363" y="838578"/>
                  <a:pt x="2515493" y="847291"/>
                </a:cubicBezTo>
                <a:cubicBezTo>
                  <a:pt x="2528292" y="855214"/>
                  <a:pt x="2535018" y="864769"/>
                  <a:pt x="2549261" y="863596"/>
                </a:cubicBezTo>
                <a:cubicBezTo>
                  <a:pt x="2579956" y="883490"/>
                  <a:pt x="2609287" y="882935"/>
                  <a:pt x="2636243" y="894666"/>
                </a:cubicBezTo>
                <a:cubicBezTo>
                  <a:pt x="2642410" y="896425"/>
                  <a:pt x="2642283" y="891901"/>
                  <a:pt x="2646001" y="891123"/>
                </a:cubicBezTo>
                <a:cubicBezTo>
                  <a:pt x="2647291" y="896748"/>
                  <a:pt x="2650569" y="900509"/>
                  <a:pt x="2659029" y="899151"/>
                </a:cubicBezTo>
                <a:cubicBezTo>
                  <a:pt x="2659436" y="909668"/>
                  <a:pt x="2674340" y="911873"/>
                  <a:pt x="2679400" y="922606"/>
                </a:cubicBezTo>
                <a:cubicBezTo>
                  <a:pt x="2686022" y="936578"/>
                  <a:pt x="2684033" y="954629"/>
                  <a:pt x="2670593" y="964269"/>
                </a:cubicBezTo>
                <a:cubicBezTo>
                  <a:pt x="2651120" y="1021614"/>
                  <a:pt x="2605855" y="1047953"/>
                  <a:pt x="2579254" y="1089413"/>
                </a:cubicBezTo>
                <a:cubicBezTo>
                  <a:pt x="2582666" y="1089887"/>
                  <a:pt x="2583540" y="1092807"/>
                  <a:pt x="2582871" y="1097240"/>
                </a:cubicBezTo>
                <a:cubicBezTo>
                  <a:pt x="2556108" y="1145044"/>
                  <a:pt x="2537419" y="1206104"/>
                  <a:pt x="2526489" y="1269105"/>
                </a:cubicBezTo>
                <a:cubicBezTo>
                  <a:pt x="2520645" y="1303221"/>
                  <a:pt x="2526479" y="1325477"/>
                  <a:pt x="2525761" y="1360587"/>
                </a:cubicBezTo>
                <a:cubicBezTo>
                  <a:pt x="2525403" y="1388329"/>
                  <a:pt x="2518801" y="1415671"/>
                  <a:pt x="2520013" y="1434656"/>
                </a:cubicBezTo>
                <a:cubicBezTo>
                  <a:pt x="2520883" y="1449575"/>
                  <a:pt x="2525700" y="1463822"/>
                  <a:pt x="2526340" y="1478633"/>
                </a:cubicBezTo>
                <a:cubicBezTo>
                  <a:pt x="2526934" y="1491750"/>
                  <a:pt x="2523916" y="1505413"/>
                  <a:pt x="2525305" y="1518619"/>
                </a:cubicBezTo>
                <a:cubicBezTo>
                  <a:pt x="2528764" y="1553166"/>
                  <a:pt x="2550732" y="1585178"/>
                  <a:pt x="2555311" y="1607129"/>
                </a:cubicBezTo>
                <a:cubicBezTo>
                  <a:pt x="2555815" y="1604853"/>
                  <a:pt x="2555047" y="1601703"/>
                  <a:pt x="2557418" y="1601414"/>
                </a:cubicBezTo>
                <a:cubicBezTo>
                  <a:pt x="2562257" y="1604229"/>
                  <a:pt x="2560474" y="1613444"/>
                  <a:pt x="2566748" y="1614975"/>
                </a:cubicBezTo>
                <a:cubicBezTo>
                  <a:pt x="2565625" y="1607194"/>
                  <a:pt x="2570810" y="1606263"/>
                  <a:pt x="2572842" y="1601908"/>
                </a:cubicBezTo>
                <a:cubicBezTo>
                  <a:pt x="2573625" y="1605622"/>
                  <a:pt x="2580142" y="1603638"/>
                  <a:pt x="2578387" y="1609796"/>
                </a:cubicBezTo>
                <a:cubicBezTo>
                  <a:pt x="2567972" y="1614151"/>
                  <a:pt x="2566597" y="1633883"/>
                  <a:pt x="2571747" y="1643819"/>
                </a:cubicBezTo>
                <a:cubicBezTo>
                  <a:pt x="2569252" y="1643772"/>
                  <a:pt x="2567523" y="1642688"/>
                  <a:pt x="2566023" y="1641708"/>
                </a:cubicBezTo>
                <a:cubicBezTo>
                  <a:pt x="2567242" y="1652882"/>
                  <a:pt x="2566394" y="1663092"/>
                  <a:pt x="2573128" y="1664837"/>
                </a:cubicBezTo>
                <a:cubicBezTo>
                  <a:pt x="2578932" y="1706338"/>
                  <a:pt x="2560343" y="1706043"/>
                  <a:pt x="2565154" y="1748475"/>
                </a:cubicBezTo>
                <a:cubicBezTo>
                  <a:pt x="2557023" y="1741336"/>
                  <a:pt x="2554081" y="1769826"/>
                  <a:pt x="2554598" y="1784302"/>
                </a:cubicBezTo>
                <a:cubicBezTo>
                  <a:pt x="2553108" y="1785700"/>
                  <a:pt x="2550418" y="1785772"/>
                  <a:pt x="2548212" y="1786382"/>
                </a:cubicBezTo>
                <a:lnTo>
                  <a:pt x="2546707" y="1788673"/>
                </a:lnTo>
                <a:lnTo>
                  <a:pt x="2523309" y="1788673"/>
                </a:lnTo>
                <a:lnTo>
                  <a:pt x="2525617" y="1781113"/>
                </a:lnTo>
                <a:cubicBezTo>
                  <a:pt x="2527743" y="1763962"/>
                  <a:pt x="2524941" y="1744794"/>
                  <a:pt x="2527067" y="1727645"/>
                </a:cubicBezTo>
                <a:cubicBezTo>
                  <a:pt x="2521829" y="1738878"/>
                  <a:pt x="2518955" y="1749539"/>
                  <a:pt x="2516898" y="1761069"/>
                </a:cubicBezTo>
                <a:lnTo>
                  <a:pt x="2513137" y="1788673"/>
                </a:lnTo>
                <a:lnTo>
                  <a:pt x="2501868" y="1788673"/>
                </a:lnTo>
                <a:lnTo>
                  <a:pt x="2506560" y="1781367"/>
                </a:lnTo>
                <a:cubicBezTo>
                  <a:pt x="2507910" y="1776973"/>
                  <a:pt x="2507838" y="1773381"/>
                  <a:pt x="2504404" y="1776245"/>
                </a:cubicBezTo>
                <a:lnTo>
                  <a:pt x="2498107" y="1788673"/>
                </a:lnTo>
                <a:lnTo>
                  <a:pt x="2490145" y="1788673"/>
                </a:lnTo>
                <a:lnTo>
                  <a:pt x="2504775" y="1761069"/>
                </a:lnTo>
                <a:cubicBezTo>
                  <a:pt x="2508112" y="1746715"/>
                  <a:pt x="2514320" y="1725608"/>
                  <a:pt x="2522871" y="1723455"/>
                </a:cubicBezTo>
                <a:cubicBezTo>
                  <a:pt x="2523657" y="1694796"/>
                  <a:pt x="2544572" y="1676920"/>
                  <a:pt x="2540187" y="1649756"/>
                </a:cubicBezTo>
                <a:cubicBezTo>
                  <a:pt x="2533675" y="1674211"/>
                  <a:pt x="2523950" y="1698213"/>
                  <a:pt x="2513079" y="1721751"/>
                </a:cubicBezTo>
                <a:lnTo>
                  <a:pt x="2480217" y="1788673"/>
                </a:lnTo>
                <a:lnTo>
                  <a:pt x="2468817" y="1788673"/>
                </a:lnTo>
                <a:lnTo>
                  <a:pt x="2475177" y="1777931"/>
                </a:lnTo>
                <a:cubicBezTo>
                  <a:pt x="2486298" y="1759778"/>
                  <a:pt x="2497526" y="1740942"/>
                  <a:pt x="2503726" y="1719552"/>
                </a:cubicBezTo>
                <a:lnTo>
                  <a:pt x="2503957" y="1719659"/>
                </a:lnTo>
                <a:cubicBezTo>
                  <a:pt x="2506451" y="1719705"/>
                  <a:pt x="2508241" y="1718867"/>
                  <a:pt x="2509801" y="1717919"/>
                </a:cubicBezTo>
                <a:cubicBezTo>
                  <a:pt x="2517259" y="1692930"/>
                  <a:pt x="2521848" y="1674696"/>
                  <a:pt x="2536275" y="1655746"/>
                </a:cubicBezTo>
                <a:cubicBezTo>
                  <a:pt x="2537804" y="1637482"/>
                  <a:pt x="2532830" y="1617579"/>
                  <a:pt x="2533982" y="1606114"/>
                </a:cubicBezTo>
                <a:cubicBezTo>
                  <a:pt x="2525712" y="1614259"/>
                  <a:pt x="2522021" y="1628167"/>
                  <a:pt x="2525473" y="1638149"/>
                </a:cubicBezTo>
                <a:cubicBezTo>
                  <a:pt x="2522734" y="1637431"/>
                  <a:pt x="2522350" y="1635857"/>
                  <a:pt x="2519690" y="1637966"/>
                </a:cubicBezTo>
                <a:cubicBezTo>
                  <a:pt x="2517357" y="1647762"/>
                  <a:pt x="2516908" y="1660113"/>
                  <a:pt x="2511180" y="1670001"/>
                </a:cubicBezTo>
                <a:cubicBezTo>
                  <a:pt x="2510646" y="1671146"/>
                  <a:pt x="2506086" y="1670136"/>
                  <a:pt x="2505337" y="1671742"/>
                </a:cubicBezTo>
                <a:cubicBezTo>
                  <a:pt x="2493336" y="1700473"/>
                  <a:pt x="2482713" y="1746035"/>
                  <a:pt x="2468675" y="1754560"/>
                </a:cubicBezTo>
                <a:lnTo>
                  <a:pt x="2455136" y="1788673"/>
                </a:lnTo>
                <a:lnTo>
                  <a:pt x="2443512" y="1788673"/>
                </a:lnTo>
                <a:lnTo>
                  <a:pt x="2452328" y="1765638"/>
                </a:lnTo>
                <a:cubicBezTo>
                  <a:pt x="2476535" y="1715525"/>
                  <a:pt x="2504387" y="1653994"/>
                  <a:pt x="2521619" y="1605652"/>
                </a:cubicBezTo>
                <a:cubicBezTo>
                  <a:pt x="2523833" y="1599707"/>
                  <a:pt x="2524192" y="1592340"/>
                  <a:pt x="2523976" y="1588610"/>
                </a:cubicBezTo>
                <a:cubicBezTo>
                  <a:pt x="2522955" y="1576412"/>
                  <a:pt x="2509982" y="1562271"/>
                  <a:pt x="2505901" y="1550040"/>
                </a:cubicBezTo>
                <a:cubicBezTo>
                  <a:pt x="2505485" y="1563522"/>
                  <a:pt x="2500291" y="1572263"/>
                  <a:pt x="2503010" y="1584416"/>
                </a:cubicBezTo>
                <a:cubicBezTo>
                  <a:pt x="2504276" y="1581099"/>
                  <a:pt x="2504150" y="1576575"/>
                  <a:pt x="2507163" y="1574911"/>
                </a:cubicBezTo>
                <a:cubicBezTo>
                  <a:pt x="2506623" y="1588055"/>
                  <a:pt x="2503552" y="1591646"/>
                  <a:pt x="2502509" y="1607067"/>
                </a:cubicBezTo>
                <a:cubicBezTo>
                  <a:pt x="2500016" y="1607021"/>
                  <a:pt x="2498286" y="1605936"/>
                  <a:pt x="2496785" y="1604957"/>
                </a:cubicBezTo>
                <a:cubicBezTo>
                  <a:pt x="2498030" y="1629261"/>
                  <a:pt x="2483853" y="1636884"/>
                  <a:pt x="2480077" y="1655776"/>
                </a:cubicBezTo>
                <a:cubicBezTo>
                  <a:pt x="2479812" y="1650349"/>
                  <a:pt x="2481977" y="1642706"/>
                  <a:pt x="2476530" y="1642400"/>
                </a:cubicBezTo>
                <a:cubicBezTo>
                  <a:pt x="2476581" y="1648286"/>
                  <a:pt x="2470445" y="1647655"/>
                  <a:pt x="2472259" y="1655758"/>
                </a:cubicBezTo>
                <a:cubicBezTo>
                  <a:pt x="2475563" y="1656461"/>
                  <a:pt x="2477167" y="1653023"/>
                  <a:pt x="2478042" y="1655943"/>
                </a:cubicBezTo>
                <a:cubicBezTo>
                  <a:pt x="2476961" y="1661858"/>
                  <a:pt x="2471720" y="1668903"/>
                  <a:pt x="2468454" y="1661520"/>
                </a:cubicBezTo>
                <a:cubicBezTo>
                  <a:pt x="2465376" y="1677109"/>
                  <a:pt x="2457675" y="1689426"/>
                  <a:pt x="2455910" y="1699209"/>
                </a:cubicBezTo>
                <a:cubicBezTo>
                  <a:pt x="2455134" y="1703870"/>
                  <a:pt x="2447977" y="1707231"/>
                  <a:pt x="2445854" y="1712382"/>
                </a:cubicBezTo>
                <a:cubicBezTo>
                  <a:pt x="2443838" y="1717302"/>
                  <a:pt x="2445512" y="1724502"/>
                  <a:pt x="2443498" y="1729424"/>
                </a:cubicBezTo>
                <a:cubicBezTo>
                  <a:pt x="2443177" y="1730111"/>
                  <a:pt x="2438189" y="1730019"/>
                  <a:pt x="2437654" y="1731164"/>
                </a:cubicBezTo>
                <a:cubicBezTo>
                  <a:pt x="2433454" y="1738974"/>
                  <a:pt x="2435026" y="1750592"/>
                  <a:pt x="2431085" y="1759638"/>
                </a:cubicBezTo>
                <a:cubicBezTo>
                  <a:pt x="2430765" y="1760327"/>
                  <a:pt x="2425883" y="1760004"/>
                  <a:pt x="2425243" y="1761379"/>
                </a:cubicBezTo>
                <a:cubicBezTo>
                  <a:pt x="2421982" y="1768371"/>
                  <a:pt x="2419899" y="1773889"/>
                  <a:pt x="2418361" y="1778684"/>
                </a:cubicBezTo>
                <a:lnTo>
                  <a:pt x="2415586" y="1788673"/>
                </a:lnTo>
                <a:lnTo>
                  <a:pt x="2407042" y="1788673"/>
                </a:lnTo>
                <a:lnTo>
                  <a:pt x="2409512" y="1783349"/>
                </a:lnTo>
                <a:cubicBezTo>
                  <a:pt x="2420456" y="1760403"/>
                  <a:pt x="2431654" y="1737437"/>
                  <a:pt x="2443712" y="1712778"/>
                </a:cubicBezTo>
                <a:cubicBezTo>
                  <a:pt x="2443546" y="1698747"/>
                  <a:pt x="2450043" y="1692008"/>
                  <a:pt x="2456066" y="1684489"/>
                </a:cubicBezTo>
                <a:cubicBezTo>
                  <a:pt x="2460852" y="1665232"/>
                  <a:pt x="2466582" y="1639158"/>
                  <a:pt x="2478328" y="1633749"/>
                </a:cubicBezTo>
                <a:cubicBezTo>
                  <a:pt x="2475475" y="1624882"/>
                  <a:pt x="2494447" y="1574003"/>
                  <a:pt x="2499737" y="1552468"/>
                </a:cubicBezTo>
                <a:cubicBezTo>
                  <a:pt x="2501567" y="1544949"/>
                  <a:pt x="2505105" y="1549948"/>
                  <a:pt x="2507687" y="1545013"/>
                </a:cubicBezTo>
                <a:cubicBezTo>
                  <a:pt x="2504512" y="1536833"/>
                  <a:pt x="2502668" y="1527601"/>
                  <a:pt x="2494968" y="1523731"/>
                </a:cubicBezTo>
                <a:cubicBezTo>
                  <a:pt x="2496634" y="1554928"/>
                  <a:pt x="2478336" y="1573190"/>
                  <a:pt x="2475488" y="1605073"/>
                </a:cubicBezTo>
                <a:cubicBezTo>
                  <a:pt x="2459254" y="1640483"/>
                  <a:pt x="2444626" y="1677550"/>
                  <a:pt x="2428948" y="1713568"/>
                </a:cubicBezTo>
                <a:lnTo>
                  <a:pt x="2390126" y="1788673"/>
                </a:lnTo>
                <a:lnTo>
                  <a:pt x="2386170" y="1788673"/>
                </a:lnTo>
                <a:lnTo>
                  <a:pt x="2394153" y="1780096"/>
                </a:lnTo>
                <a:cubicBezTo>
                  <a:pt x="2393713" y="1768446"/>
                  <a:pt x="2394824" y="1759475"/>
                  <a:pt x="2402353" y="1761311"/>
                </a:cubicBezTo>
                <a:cubicBezTo>
                  <a:pt x="2402737" y="1746699"/>
                  <a:pt x="2409891" y="1739149"/>
                  <a:pt x="2416463" y="1731051"/>
                </a:cubicBezTo>
                <a:cubicBezTo>
                  <a:pt x="2417291" y="1716088"/>
                  <a:pt x="2425431" y="1699230"/>
                  <a:pt x="2432744" y="1697338"/>
                </a:cubicBezTo>
                <a:cubicBezTo>
                  <a:pt x="2434970" y="1671581"/>
                  <a:pt x="2446889" y="1656209"/>
                  <a:pt x="2451795" y="1633099"/>
                </a:cubicBezTo>
                <a:cubicBezTo>
                  <a:pt x="2432263" y="1671994"/>
                  <a:pt x="2413892" y="1711989"/>
                  <a:pt x="2396807" y="1753422"/>
                </a:cubicBezTo>
                <a:cubicBezTo>
                  <a:pt x="2396422" y="1751849"/>
                  <a:pt x="2396926" y="1749572"/>
                  <a:pt x="2394997" y="1749509"/>
                </a:cubicBezTo>
                <a:lnTo>
                  <a:pt x="2370650" y="1788673"/>
                </a:lnTo>
                <a:lnTo>
                  <a:pt x="2365962" y="1788673"/>
                </a:lnTo>
                <a:lnTo>
                  <a:pt x="2366161" y="1787972"/>
                </a:lnTo>
                <a:cubicBezTo>
                  <a:pt x="2376810" y="1771728"/>
                  <a:pt x="2386447" y="1751663"/>
                  <a:pt x="2396313" y="1731703"/>
                </a:cubicBezTo>
                <a:cubicBezTo>
                  <a:pt x="2400268" y="1723220"/>
                  <a:pt x="2408922" y="1716650"/>
                  <a:pt x="2412343" y="1709314"/>
                </a:cubicBezTo>
                <a:cubicBezTo>
                  <a:pt x="2446840" y="1634137"/>
                  <a:pt x="2465751" y="1564808"/>
                  <a:pt x="2485144" y="1488450"/>
                </a:cubicBezTo>
                <a:lnTo>
                  <a:pt x="2485480" y="1488329"/>
                </a:lnTo>
                <a:cubicBezTo>
                  <a:pt x="2485480" y="1488329"/>
                  <a:pt x="2484056" y="1485988"/>
                  <a:pt x="2481578" y="1486508"/>
                </a:cubicBezTo>
                <a:cubicBezTo>
                  <a:pt x="2465499" y="1523386"/>
                  <a:pt x="2451211" y="1559424"/>
                  <a:pt x="2436406" y="1601362"/>
                </a:cubicBezTo>
                <a:cubicBezTo>
                  <a:pt x="2431006" y="1602753"/>
                  <a:pt x="2430982" y="1609996"/>
                  <a:pt x="2424540" y="1610621"/>
                </a:cubicBezTo>
                <a:cubicBezTo>
                  <a:pt x="2426828" y="1619502"/>
                  <a:pt x="2421639" y="1632433"/>
                  <a:pt x="2412307" y="1635059"/>
                </a:cubicBezTo>
                <a:cubicBezTo>
                  <a:pt x="2412753" y="1655082"/>
                  <a:pt x="2401990" y="1663181"/>
                  <a:pt x="2396019" y="1676584"/>
                </a:cubicBezTo>
                <a:cubicBezTo>
                  <a:pt x="2395900" y="1680436"/>
                  <a:pt x="2395780" y="1684287"/>
                  <a:pt x="2395769" y="1687910"/>
                </a:cubicBezTo>
                <a:cubicBezTo>
                  <a:pt x="2387201" y="1705684"/>
                  <a:pt x="2377670" y="1724474"/>
                  <a:pt x="2368686" y="1743066"/>
                </a:cubicBezTo>
                <a:lnTo>
                  <a:pt x="2348570" y="1788673"/>
                </a:lnTo>
                <a:lnTo>
                  <a:pt x="2324751" y="1788673"/>
                </a:lnTo>
                <a:lnTo>
                  <a:pt x="2353586" y="1729291"/>
                </a:lnTo>
                <a:cubicBezTo>
                  <a:pt x="2369688" y="1695284"/>
                  <a:pt x="2384337" y="1659973"/>
                  <a:pt x="2395064" y="1618088"/>
                </a:cubicBezTo>
                <a:cubicBezTo>
                  <a:pt x="2404608" y="1615002"/>
                  <a:pt x="2400033" y="1597240"/>
                  <a:pt x="2411094" y="1595699"/>
                </a:cubicBezTo>
                <a:cubicBezTo>
                  <a:pt x="2404419" y="1608215"/>
                  <a:pt x="2398166" y="1631814"/>
                  <a:pt x="2400063" y="1646932"/>
                </a:cubicBezTo>
                <a:cubicBezTo>
                  <a:pt x="2422877" y="1579423"/>
                  <a:pt x="2444292" y="1506519"/>
                  <a:pt x="2469107" y="1433525"/>
                </a:cubicBezTo>
                <a:cubicBezTo>
                  <a:pt x="2475801" y="1441950"/>
                  <a:pt x="2473450" y="1430806"/>
                  <a:pt x="2480563" y="1429937"/>
                </a:cubicBezTo>
                <a:cubicBezTo>
                  <a:pt x="2478765" y="1454774"/>
                  <a:pt x="2463076" y="1465041"/>
                  <a:pt x="2463618" y="1488458"/>
                </a:cubicBezTo>
                <a:cubicBezTo>
                  <a:pt x="2461689" y="1488397"/>
                  <a:pt x="2459762" y="1488335"/>
                  <a:pt x="2457832" y="1488274"/>
                </a:cubicBezTo>
                <a:cubicBezTo>
                  <a:pt x="2456292" y="1493974"/>
                  <a:pt x="2459614" y="1495245"/>
                  <a:pt x="2459511" y="1499662"/>
                </a:cubicBezTo>
                <a:cubicBezTo>
                  <a:pt x="2442990" y="1520704"/>
                  <a:pt x="2435882" y="1562324"/>
                  <a:pt x="2430381" y="1588505"/>
                </a:cubicBezTo>
                <a:cubicBezTo>
                  <a:pt x="2434658" y="1579337"/>
                  <a:pt x="2442089" y="1573590"/>
                  <a:pt x="2440867" y="1558229"/>
                </a:cubicBezTo>
                <a:cubicBezTo>
                  <a:pt x="2464249" y="1511082"/>
                  <a:pt x="2478266" y="1461240"/>
                  <a:pt x="2492797" y="1405499"/>
                </a:cubicBezTo>
                <a:cubicBezTo>
                  <a:pt x="2496884" y="1389544"/>
                  <a:pt x="2496936" y="1379241"/>
                  <a:pt x="2497807" y="1361786"/>
                </a:cubicBezTo>
                <a:cubicBezTo>
                  <a:pt x="2501856" y="1287760"/>
                  <a:pt x="2509466" y="1207303"/>
                  <a:pt x="2526833" y="1139486"/>
                </a:cubicBezTo>
                <a:cubicBezTo>
                  <a:pt x="2535471" y="1132352"/>
                  <a:pt x="2538029" y="1118472"/>
                  <a:pt x="2539316" y="1103722"/>
                </a:cubicBezTo>
                <a:cubicBezTo>
                  <a:pt x="2552540" y="1090352"/>
                  <a:pt x="2553266" y="1063619"/>
                  <a:pt x="2569291" y="1053229"/>
                </a:cubicBezTo>
                <a:cubicBezTo>
                  <a:pt x="2565839" y="1043247"/>
                  <a:pt x="2573710" y="1032964"/>
                  <a:pt x="2579657" y="1026805"/>
                </a:cubicBezTo>
                <a:cubicBezTo>
                  <a:pt x="2579613" y="1029296"/>
                  <a:pt x="2579569" y="1031787"/>
                  <a:pt x="2579525" y="1034279"/>
                </a:cubicBezTo>
                <a:cubicBezTo>
                  <a:pt x="2604289" y="1008149"/>
                  <a:pt x="2653272" y="997220"/>
                  <a:pt x="2650443" y="948734"/>
                </a:cubicBezTo>
                <a:cubicBezTo>
                  <a:pt x="2642834" y="960257"/>
                  <a:pt x="2637394" y="984514"/>
                  <a:pt x="2626562" y="986160"/>
                </a:cubicBezTo>
                <a:cubicBezTo>
                  <a:pt x="2631896" y="962133"/>
                  <a:pt x="2654474" y="938891"/>
                  <a:pt x="2649419" y="916161"/>
                </a:cubicBezTo>
                <a:cubicBezTo>
                  <a:pt x="2643870" y="920273"/>
                  <a:pt x="2641978" y="909342"/>
                  <a:pt x="2634344" y="911923"/>
                </a:cubicBezTo>
                <a:cubicBezTo>
                  <a:pt x="2616216" y="948403"/>
                  <a:pt x="2609503" y="987974"/>
                  <a:pt x="2581704" y="1023014"/>
                </a:cubicBezTo>
                <a:cubicBezTo>
                  <a:pt x="2592228" y="986058"/>
                  <a:pt x="2612942" y="948830"/>
                  <a:pt x="2623065" y="909734"/>
                </a:cubicBezTo>
                <a:cubicBezTo>
                  <a:pt x="2617096" y="906949"/>
                  <a:pt x="2611111" y="903600"/>
                  <a:pt x="2604255" y="901520"/>
                </a:cubicBezTo>
                <a:cubicBezTo>
                  <a:pt x="2603570" y="905387"/>
                  <a:pt x="2599148" y="905279"/>
                  <a:pt x="2596364" y="907050"/>
                </a:cubicBezTo>
                <a:cubicBezTo>
                  <a:pt x="2576230" y="993391"/>
                  <a:pt x="2543614" y="1066934"/>
                  <a:pt x="2507842" y="1137050"/>
                </a:cubicBezTo>
                <a:cubicBezTo>
                  <a:pt x="2524695" y="1144073"/>
                  <a:pt x="2510471" y="1149997"/>
                  <a:pt x="2516586" y="1162060"/>
                </a:cubicBezTo>
                <a:cubicBezTo>
                  <a:pt x="2512596" y="1165223"/>
                  <a:pt x="2514199" y="1161783"/>
                  <a:pt x="2508874" y="1161813"/>
                </a:cubicBezTo>
                <a:cubicBezTo>
                  <a:pt x="2508310" y="1182203"/>
                  <a:pt x="2495832" y="1189781"/>
                  <a:pt x="2494105" y="1209069"/>
                </a:cubicBezTo>
                <a:cubicBezTo>
                  <a:pt x="2493722" y="1207495"/>
                  <a:pt x="2494118" y="1205447"/>
                  <a:pt x="2492297" y="1205158"/>
                </a:cubicBezTo>
                <a:cubicBezTo>
                  <a:pt x="2475997" y="1250304"/>
                  <a:pt x="2458554" y="1303292"/>
                  <a:pt x="2440438" y="1352336"/>
                </a:cubicBezTo>
                <a:cubicBezTo>
                  <a:pt x="2440899" y="1354646"/>
                  <a:pt x="2442712" y="1355701"/>
                  <a:pt x="2444196" y="1357090"/>
                </a:cubicBezTo>
                <a:lnTo>
                  <a:pt x="2444545" y="1358419"/>
                </a:lnTo>
                <a:lnTo>
                  <a:pt x="2441482" y="1357291"/>
                </a:lnTo>
                <a:cubicBezTo>
                  <a:pt x="2442040" y="1365085"/>
                  <a:pt x="2433901" y="1365756"/>
                  <a:pt x="2441171" y="1370542"/>
                </a:cubicBezTo>
                <a:cubicBezTo>
                  <a:pt x="2439921" y="1366330"/>
                  <a:pt x="2441589" y="1365154"/>
                  <a:pt x="2443502" y="1364198"/>
                </a:cubicBezTo>
                <a:lnTo>
                  <a:pt x="2445403" y="1361689"/>
                </a:lnTo>
                <a:lnTo>
                  <a:pt x="2445970" y="1363848"/>
                </a:lnTo>
                <a:cubicBezTo>
                  <a:pt x="2442708" y="1376840"/>
                  <a:pt x="2434070" y="1383976"/>
                  <a:pt x="2433488" y="1399613"/>
                </a:cubicBezTo>
                <a:cubicBezTo>
                  <a:pt x="2428040" y="1399306"/>
                  <a:pt x="2430312" y="1391433"/>
                  <a:pt x="2424085" y="1391599"/>
                </a:cubicBezTo>
                <a:cubicBezTo>
                  <a:pt x="2425612" y="1405708"/>
                  <a:pt x="2411559" y="1413667"/>
                  <a:pt x="2417445" y="1425624"/>
                </a:cubicBezTo>
                <a:cubicBezTo>
                  <a:pt x="2419599" y="1421603"/>
                  <a:pt x="2418123" y="1413379"/>
                  <a:pt x="2423538" y="1412555"/>
                </a:cubicBezTo>
                <a:cubicBezTo>
                  <a:pt x="2424817" y="1421804"/>
                  <a:pt x="2421574" y="1439548"/>
                  <a:pt x="2411233" y="1442542"/>
                </a:cubicBezTo>
                <a:cubicBezTo>
                  <a:pt x="2408794" y="1436381"/>
                  <a:pt x="2421794" y="1431279"/>
                  <a:pt x="2411650" y="1429060"/>
                </a:cubicBezTo>
                <a:cubicBezTo>
                  <a:pt x="2409788" y="1435449"/>
                  <a:pt x="2405598" y="1439635"/>
                  <a:pt x="2405378" y="1447906"/>
                </a:cubicBezTo>
                <a:cubicBezTo>
                  <a:pt x="2410461" y="1451391"/>
                  <a:pt x="2409226" y="1439653"/>
                  <a:pt x="2411220" y="1446164"/>
                </a:cubicBezTo>
                <a:cubicBezTo>
                  <a:pt x="2394231" y="1474803"/>
                  <a:pt x="2381515" y="1506272"/>
                  <a:pt x="2372451" y="1534699"/>
                </a:cubicBezTo>
                <a:cubicBezTo>
                  <a:pt x="2371593" y="1532345"/>
                  <a:pt x="2370520" y="1530449"/>
                  <a:pt x="2368773" y="1528798"/>
                </a:cubicBezTo>
                <a:cubicBezTo>
                  <a:pt x="2367112" y="1534162"/>
                  <a:pt x="2371181" y="1533829"/>
                  <a:pt x="2370512" y="1538261"/>
                </a:cubicBezTo>
                <a:cubicBezTo>
                  <a:pt x="2361723" y="1548117"/>
                  <a:pt x="2362208" y="1577648"/>
                  <a:pt x="2352295" y="1579724"/>
                </a:cubicBezTo>
                <a:cubicBezTo>
                  <a:pt x="2343325" y="1643919"/>
                  <a:pt x="2316850" y="1689905"/>
                  <a:pt x="2301816" y="1747921"/>
                </a:cubicBezTo>
                <a:cubicBezTo>
                  <a:pt x="2294294" y="1754460"/>
                  <a:pt x="2290387" y="1764641"/>
                  <a:pt x="2289510" y="1777907"/>
                </a:cubicBezTo>
                <a:lnTo>
                  <a:pt x="2284394" y="1788673"/>
                </a:lnTo>
                <a:lnTo>
                  <a:pt x="2271580" y="1788673"/>
                </a:lnTo>
                <a:lnTo>
                  <a:pt x="2272198" y="1786859"/>
                </a:lnTo>
                <a:cubicBezTo>
                  <a:pt x="2280323" y="1769437"/>
                  <a:pt x="2289857" y="1753787"/>
                  <a:pt x="2298317" y="1736243"/>
                </a:cubicBezTo>
                <a:cubicBezTo>
                  <a:pt x="2298532" y="1719597"/>
                  <a:pt x="2307123" y="1694578"/>
                  <a:pt x="2319048" y="1683392"/>
                </a:cubicBezTo>
                <a:cubicBezTo>
                  <a:pt x="2323709" y="1627237"/>
                  <a:pt x="2355153" y="1576591"/>
                  <a:pt x="2359650" y="1522590"/>
                </a:cubicBezTo>
                <a:cubicBezTo>
                  <a:pt x="2374372" y="1510199"/>
                  <a:pt x="2362596" y="1482099"/>
                  <a:pt x="2378286" y="1471833"/>
                </a:cubicBezTo>
                <a:cubicBezTo>
                  <a:pt x="2376563" y="1479124"/>
                  <a:pt x="2374322" y="1488125"/>
                  <a:pt x="2379666" y="1492850"/>
                </a:cubicBezTo>
                <a:cubicBezTo>
                  <a:pt x="2422637" y="1380319"/>
                  <a:pt x="2462682" y="1264469"/>
                  <a:pt x="2503661" y="1149613"/>
                </a:cubicBezTo>
                <a:cubicBezTo>
                  <a:pt x="2506721" y="1149644"/>
                  <a:pt x="2510012" y="1149783"/>
                  <a:pt x="2513300" y="1149922"/>
                </a:cubicBezTo>
                <a:cubicBezTo>
                  <a:pt x="2513372" y="1144373"/>
                  <a:pt x="2513001" y="1139177"/>
                  <a:pt x="2505886" y="1140046"/>
                </a:cubicBezTo>
                <a:cubicBezTo>
                  <a:pt x="2496857" y="1153417"/>
                  <a:pt x="2490505" y="1169435"/>
                  <a:pt x="2479958" y="1181261"/>
                </a:cubicBezTo>
                <a:cubicBezTo>
                  <a:pt x="2519875" y="1093262"/>
                  <a:pt x="2569020" y="1007052"/>
                  <a:pt x="2586828" y="902324"/>
                </a:cubicBezTo>
                <a:cubicBezTo>
                  <a:pt x="2591266" y="902998"/>
                  <a:pt x="2593959" y="902021"/>
                  <a:pt x="2594659" y="898719"/>
                </a:cubicBezTo>
                <a:cubicBezTo>
                  <a:pt x="2587838" y="901958"/>
                  <a:pt x="2588384" y="897190"/>
                  <a:pt x="2583440" y="894605"/>
                </a:cubicBezTo>
                <a:cubicBezTo>
                  <a:pt x="2579849" y="899908"/>
                  <a:pt x="2582775" y="903225"/>
                  <a:pt x="2577360" y="904049"/>
                </a:cubicBezTo>
                <a:cubicBezTo>
                  <a:pt x="2577477" y="900197"/>
                  <a:pt x="2577596" y="896344"/>
                  <a:pt x="2577716" y="892493"/>
                </a:cubicBezTo>
                <a:cubicBezTo>
                  <a:pt x="2570416" y="890764"/>
                  <a:pt x="2566057" y="892918"/>
                  <a:pt x="2558785" y="888131"/>
                </a:cubicBezTo>
                <a:cubicBezTo>
                  <a:pt x="2552090" y="895894"/>
                  <a:pt x="2554544" y="902621"/>
                  <a:pt x="2554322" y="910890"/>
                </a:cubicBezTo>
                <a:cubicBezTo>
                  <a:pt x="2552923" y="954054"/>
                  <a:pt x="2532691" y="1000438"/>
                  <a:pt x="2522288" y="1037731"/>
                </a:cubicBezTo>
                <a:cubicBezTo>
                  <a:pt x="2519672" y="1037350"/>
                  <a:pt x="2519257" y="1034644"/>
                  <a:pt x="2516624" y="1033694"/>
                </a:cubicBezTo>
                <a:cubicBezTo>
                  <a:pt x="2514099" y="1048704"/>
                  <a:pt x="2508065" y="1059845"/>
                  <a:pt x="2505889" y="1075298"/>
                </a:cubicBezTo>
                <a:cubicBezTo>
                  <a:pt x="2502276" y="1071659"/>
                  <a:pt x="2501009" y="1074975"/>
                  <a:pt x="2496250" y="1074989"/>
                </a:cubicBezTo>
                <a:cubicBezTo>
                  <a:pt x="2496191" y="1093101"/>
                  <a:pt x="2489942" y="1104703"/>
                  <a:pt x="2481720" y="1114544"/>
                </a:cubicBezTo>
                <a:cubicBezTo>
                  <a:pt x="2489394" y="1072908"/>
                  <a:pt x="2523655" y="1025809"/>
                  <a:pt x="2527677" y="971029"/>
                </a:cubicBezTo>
                <a:cubicBezTo>
                  <a:pt x="2529604" y="971090"/>
                  <a:pt x="2531533" y="971152"/>
                  <a:pt x="2533461" y="971213"/>
                </a:cubicBezTo>
                <a:cubicBezTo>
                  <a:pt x="2537857" y="942005"/>
                  <a:pt x="2546800" y="917429"/>
                  <a:pt x="2545468" y="881921"/>
                </a:cubicBezTo>
                <a:cubicBezTo>
                  <a:pt x="2532419" y="885325"/>
                  <a:pt x="2531503" y="868711"/>
                  <a:pt x="2517077" y="871473"/>
                </a:cubicBezTo>
                <a:cubicBezTo>
                  <a:pt x="2517136" y="869547"/>
                  <a:pt x="2517196" y="867622"/>
                  <a:pt x="2517254" y="865695"/>
                </a:cubicBezTo>
                <a:cubicBezTo>
                  <a:pt x="2503185" y="873089"/>
                  <a:pt x="2504853" y="855726"/>
                  <a:pt x="2492600" y="859222"/>
                </a:cubicBezTo>
                <a:cubicBezTo>
                  <a:pt x="2469748" y="815912"/>
                  <a:pt x="2453071" y="766552"/>
                  <a:pt x="2439270" y="714623"/>
                </a:cubicBezTo>
                <a:cubicBezTo>
                  <a:pt x="2439123" y="705345"/>
                  <a:pt x="2439102" y="696403"/>
                  <a:pt x="2432334" y="693528"/>
                </a:cubicBezTo>
                <a:cubicBezTo>
                  <a:pt x="2432077" y="696477"/>
                  <a:pt x="2432295" y="700208"/>
                  <a:pt x="2428301" y="699182"/>
                </a:cubicBezTo>
                <a:cubicBezTo>
                  <a:pt x="2433376" y="694291"/>
                  <a:pt x="2432313" y="684587"/>
                  <a:pt x="2428848" y="678226"/>
                </a:cubicBezTo>
                <a:cubicBezTo>
                  <a:pt x="2417279" y="694042"/>
                  <a:pt x="2410505" y="715164"/>
                  <a:pt x="2404419" y="736607"/>
                </a:cubicBezTo>
                <a:cubicBezTo>
                  <a:pt x="2412370" y="729151"/>
                  <a:pt x="2417992" y="719493"/>
                  <a:pt x="2424195" y="710384"/>
                </a:cubicBezTo>
                <a:cubicBezTo>
                  <a:pt x="2414515" y="732944"/>
                  <a:pt x="2403757" y="749416"/>
                  <a:pt x="2407011" y="776609"/>
                </a:cubicBezTo>
                <a:cubicBezTo>
                  <a:pt x="2408468" y="780082"/>
                  <a:pt x="2411805" y="781916"/>
                  <a:pt x="2412496" y="786425"/>
                </a:cubicBezTo>
                <a:cubicBezTo>
                  <a:pt x="2418339" y="833245"/>
                  <a:pt x="2400336" y="858063"/>
                  <a:pt x="2386507" y="894315"/>
                </a:cubicBezTo>
                <a:cubicBezTo>
                  <a:pt x="2385726" y="894789"/>
                  <a:pt x="2382816" y="892036"/>
                  <a:pt x="2382710" y="892267"/>
                </a:cubicBezTo>
                <a:cubicBezTo>
                  <a:pt x="2370052" y="921808"/>
                  <a:pt x="2354061" y="953704"/>
                  <a:pt x="2334590" y="978673"/>
                </a:cubicBezTo>
                <a:cubicBezTo>
                  <a:pt x="2326211" y="1003234"/>
                  <a:pt x="2314680" y="1024370"/>
                  <a:pt x="2298474" y="1040537"/>
                </a:cubicBezTo>
                <a:cubicBezTo>
                  <a:pt x="2279225" y="1089612"/>
                  <a:pt x="2250458" y="1138715"/>
                  <a:pt x="2220618" y="1169734"/>
                </a:cubicBezTo>
                <a:cubicBezTo>
                  <a:pt x="2199196" y="1201889"/>
                  <a:pt x="2180647" y="1247661"/>
                  <a:pt x="2149463" y="1262983"/>
                </a:cubicBezTo>
                <a:cubicBezTo>
                  <a:pt x="2149831" y="1280179"/>
                  <a:pt x="2130915" y="1292570"/>
                  <a:pt x="2121548" y="1306063"/>
                </a:cubicBezTo>
                <a:cubicBezTo>
                  <a:pt x="2120006" y="1311765"/>
                  <a:pt x="2123329" y="1313034"/>
                  <a:pt x="2123119" y="1317681"/>
                </a:cubicBezTo>
                <a:cubicBezTo>
                  <a:pt x="2102326" y="1335894"/>
                  <a:pt x="2098495" y="1381276"/>
                  <a:pt x="2082659" y="1398450"/>
                </a:cubicBezTo>
                <a:cubicBezTo>
                  <a:pt x="2081170" y="1426223"/>
                  <a:pt x="2074043" y="1446903"/>
                  <a:pt x="2059561" y="1471965"/>
                </a:cubicBezTo>
                <a:cubicBezTo>
                  <a:pt x="2058574" y="1481273"/>
                  <a:pt x="2059484" y="1489514"/>
                  <a:pt x="2053110" y="1496589"/>
                </a:cubicBezTo>
                <a:cubicBezTo>
                  <a:pt x="2049978" y="1518292"/>
                  <a:pt x="2042024" y="1537747"/>
                  <a:pt x="2038152" y="1553246"/>
                </a:cubicBezTo>
                <a:cubicBezTo>
                  <a:pt x="2032651" y="1547054"/>
                  <a:pt x="2036060" y="1559526"/>
                  <a:pt x="2030260" y="1558777"/>
                </a:cubicBezTo>
                <a:lnTo>
                  <a:pt x="2033796" y="1559587"/>
                </a:lnTo>
                <a:cubicBezTo>
                  <a:pt x="2028159" y="1605244"/>
                  <a:pt x="2025273" y="1643807"/>
                  <a:pt x="2030461" y="1679439"/>
                </a:cubicBezTo>
                <a:cubicBezTo>
                  <a:pt x="2036141" y="1718509"/>
                  <a:pt x="2059130" y="1747439"/>
                  <a:pt x="2069354" y="1783173"/>
                </a:cubicBezTo>
                <a:lnTo>
                  <a:pt x="2070045" y="1788673"/>
                </a:lnTo>
                <a:lnTo>
                  <a:pt x="2044485" y="1788673"/>
                </a:lnTo>
                <a:lnTo>
                  <a:pt x="2038180" y="1756997"/>
                </a:lnTo>
                <a:cubicBezTo>
                  <a:pt x="2032381" y="1756248"/>
                  <a:pt x="2032987" y="1749552"/>
                  <a:pt x="2029068" y="1747165"/>
                </a:cubicBezTo>
                <a:cubicBezTo>
                  <a:pt x="2029560" y="1732324"/>
                  <a:pt x="2016919" y="1730058"/>
                  <a:pt x="2018635" y="1714392"/>
                </a:cubicBezTo>
                <a:cubicBezTo>
                  <a:pt x="2015281" y="1711990"/>
                  <a:pt x="2012371" y="1709238"/>
                  <a:pt x="2009233" y="1706380"/>
                </a:cubicBezTo>
                <a:cubicBezTo>
                  <a:pt x="2003396" y="1647561"/>
                  <a:pt x="2005260" y="1592610"/>
                  <a:pt x="2021552" y="1539087"/>
                </a:cubicBezTo>
                <a:cubicBezTo>
                  <a:pt x="2023627" y="1532239"/>
                  <a:pt x="2029712" y="1526982"/>
                  <a:pt x="2031679" y="1520365"/>
                </a:cubicBezTo>
                <a:cubicBezTo>
                  <a:pt x="2039263" y="1495714"/>
                  <a:pt x="2042011" y="1472433"/>
                  <a:pt x="2054478" y="1452293"/>
                </a:cubicBezTo>
                <a:cubicBezTo>
                  <a:pt x="2047646" y="1442966"/>
                  <a:pt x="2057661" y="1436472"/>
                  <a:pt x="2061047" y="1423817"/>
                </a:cubicBezTo>
                <a:cubicBezTo>
                  <a:pt x="2068139" y="1397820"/>
                  <a:pt x="2061806" y="1365841"/>
                  <a:pt x="2077876" y="1369147"/>
                </a:cubicBezTo>
                <a:cubicBezTo>
                  <a:pt x="2116708" y="1282874"/>
                  <a:pt x="2166979" y="1208635"/>
                  <a:pt x="2225308" y="1142895"/>
                </a:cubicBezTo>
                <a:cubicBezTo>
                  <a:pt x="2246624" y="1110971"/>
                  <a:pt x="2239251" y="1062041"/>
                  <a:pt x="2238290" y="1015542"/>
                </a:cubicBezTo>
                <a:cubicBezTo>
                  <a:pt x="2237311" y="964291"/>
                  <a:pt x="2246456" y="906318"/>
                  <a:pt x="2221362" y="872009"/>
                </a:cubicBezTo>
                <a:cubicBezTo>
                  <a:pt x="2222696" y="875142"/>
                  <a:pt x="2212261" y="874744"/>
                  <a:pt x="2213650" y="871763"/>
                </a:cubicBezTo>
                <a:cubicBezTo>
                  <a:pt x="2215430" y="842170"/>
                  <a:pt x="2193258" y="823180"/>
                  <a:pt x="2210049" y="795565"/>
                </a:cubicBezTo>
                <a:cubicBezTo>
                  <a:pt x="2183194" y="742854"/>
                  <a:pt x="2162639" y="684428"/>
                  <a:pt x="2124642" y="642427"/>
                </a:cubicBezTo>
                <a:cubicBezTo>
                  <a:pt x="2093093" y="591992"/>
                  <a:pt x="2072245" y="531196"/>
                  <a:pt x="2043340" y="478088"/>
                </a:cubicBezTo>
                <a:cubicBezTo>
                  <a:pt x="2054459" y="506995"/>
                  <a:pt x="2060839" y="540670"/>
                  <a:pt x="2073287" y="568523"/>
                </a:cubicBezTo>
                <a:cubicBezTo>
                  <a:pt x="2078309" y="622497"/>
                  <a:pt x="2100155" y="670362"/>
                  <a:pt x="2109312" y="714263"/>
                </a:cubicBezTo>
                <a:cubicBezTo>
                  <a:pt x="2114344" y="728053"/>
                  <a:pt x="2129136" y="758672"/>
                  <a:pt x="2124673" y="781430"/>
                </a:cubicBezTo>
                <a:cubicBezTo>
                  <a:pt x="2119703" y="765716"/>
                  <a:pt x="2112664" y="749038"/>
                  <a:pt x="2108884" y="731367"/>
                </a:cubicBezTo>
                <a:cubicBezTo>
                  <a:pt x="2106656" y="720561"/>
                  <a:pt x="2110604" y="703701"/>
                  <a:pt x="2098451" y="698592"/>
                </a:cubicBezTo>
                <a:cubicBezTo>
                  <a:pt x="2093184" y="729069"/>
                  <a:pt x="2107521" y="763665"/>
                  <a:pt x="2097663" y="791999"/>
                </a:cubicBezTo>
                <a:cubicBezTo>
                  <a:pt x="2091542" y="739187"/>
                  <a:pt x="2082561" y="689508"/>
                  <a:pt x="2073082" y="646294"/>
                </a:cubicBezTo>
                <a:cubicBezTo>
                  <a:pt x="2070732" y="635151"/>
                  <a:pt x="2071455" y="624603"/>
                  <a:pt x="2068142" y="615523"/>
                </a:cubicBezTo>
                <a:cubicBezTo>
                  <a:pt x="2059047" y="590070"/>
                  <a:pt x="2036978" y="566662"/>
                  <a:pt x="2034089" y="536290"/>
                </a:cubicBezTo>
                <a:cubicBezTo>
                  <a:pt x="2027649" y="536915"/>
                  <a:pt x="2030915" y="528112"/>
                  <a:pt x="2024689" y="528277"/>
                </a:cubicBezTo>
                <a:cubicBezTo>
                  <a:pt x="2036993" y="583416"/>
                  <a:pt x="2043065" y="650717"/>
                  <a:pt x="2061796" y="704665"/>
                </a:cubicBezTo>
                <a:cubicBezTo>
                  <a:pt x="2058162" y="712459"/>
                  <a:pt x="2063247" y="720134"/>
                  <a:pt x="2057334" y="727424"/>
                </a:cubicBezTo>
                <a:cubicBezTo>
                  <a:pt x="2078999" y="744503"/>
                  <a:pt x="2078062" y="792070"/>
                  <a:pt x="2085175" y="823576"/>
                </a:cubicBezTo>
                <a:cubicBezTo>
                  <a:pt x="2090919" y="830440"/>
                  <a:pt x="2093329" y="839657"/>
                  <a:pt x="2090352" y="846642"/>
                </a:cubicBezTo>
                <a:cubicBezTo>
                  <a:pt x="2084754" y="832868"/>
                  <a:pt x="2081695" y="816651"/>
                  <a:pt x="2076312" y="802417"/>
                </a:cubicBezTo>
                <a:cubicBezTo>
                  <a:pt x="2077045" y="800248"/>
                  <a:pt x="2076438" y="790755"/>
                  <a:pt x="2074562" y="796577"/>
                </a:cubicBezTo>
                <a:cubicBezTo>
                  <a:pt x="2092939" y="967580"/>
                  <a:pt x="2082380" y="1120901"/>
                  <a:pt x="2067021" y="1276730"/>
                </a:cubicBezTo>
                <a:cubicBezTo>
                  <a:pt x="2062951" y="1277065"/>
                  <a:pt x="2064839" y="1283807"/>
                  <a:pt x="2060998" y="1284248"/>
                </a:cubicBezTo>
                <a:cubicBezTo>
                  <a:pt x="2068463" y="1162137"/>
                  <a:pt x="2076252" y="1043526"/>
                  <a:pt x="2074917" y="918707"/>
                </a:cubicBezTo>
                <a:cubicBezTo>
                  <a:pt x="2074294" y="855900"/>
                  <a:pt x="2063086" y="795414"/>
                  <a:pt x="2055049" y="738918"/>
                </a:cubicBezTo>
                <a:cubicBezTo>
                  <a:pt x="2050991" y="735628"/>
                  <a:pt x="2050484" y="733718"/>
                  <a:pt x="2047515" y="732893"/>
                </a:cubicBezTo>
                <a:cubicBezTo>
                  <a:pt x="2051495" y="733352"/>
                  <a:pt x="2048459" y="726075"/>
                  <a:pt x="2049633" y="723553"/>
                </a:cubicBezTo>
                <a:cubicBezTo>
                  <a:pt x="2045913" y="720145"/>
                  <a:pt x="2041534" y="717543"/>
                  <a:pt x="2040581" y="711796"/>
                </a:cubicBezTo>
                <a:cubicBezTo>
                  <a:pt x="2040981" y="697749"/>
                  <a:pt x="2032774" y="691968"/>
                  <a:pt x="2033725" y="677342"/>
                </a:cubicBezTo>
                <a:cubicBezTo>
                  <a:pt x="2012865" y="636356"/>
                  <a:pt x="2002026" y="576877"/>
                  <a:pt x="1979855" y="541699"/>
                </a:cubicBezTo>
                <a:cubicBezTo>
                  <a:pt x="1980055" y="544864"/>
                  <a:pt x="1977977" y="547522"/>
                  <a:pt x="1972498" y="546085"/>
                </a:cubicBezTo>
                <a:cubicBezTo>
                  <a:pt x="1968117" y="523110"/>
                  <a:pt x="1961305" y="502351"/>
                  <a:pt x="1959125" y="477053"/>
                </a:cubicBezTo>
                <a:cubicBezTo>
                  <a:pt x="1922680" y="409542"/>
                  <a:pt x="1897379" y="331320"/>
                  <a:pt x="1873851" y="251692"/>
                </a:cubicBezTo>
                <a:cubicBezTo>
                  <a:pt x="1877188" y="253527"/>
                  <a:pt x="1876813" y="260330"/>
                  <a:pt x="1881445" y="255790"/>
                </a:cubicBezTo>
                <a:cubicBezTo>
                  <a:pt x="1878583" y="246642"/>
                  <a:pt x="1871951" y="239432"/>
                  <a:pt x="1864695" y="234165"/>
                </a:cubicBezTo>
                <a:cubicBezTo>
                  <a:pt x="1857438" y="228898"/>
                  <a:pt x="1849554" y="225570"/>
                  <a:pt x="1844191" y="224185"/>
                </a:cubicBezTo>
                <a:cubicBezTo>
                  <a:pt x="1827387" y="202675"/>
                  <a:pt x="1801172" y="197148"/>
                  <a:pt x="1784340" y="178695"/>
                </a:cubicBezTo>
                <a:cubicBezTo>
                  <a:pt x="1759456" y="172113"/>
                  <a:pt x="1742057" y="153675"/>
                  <a:pt x="1718574" y="140490"/>
                </a:cubicBezTo>
                <a:cubicBezTo>
                  <a:pt x="1740234" y="185756"/>
                  <a:pt x="1772811" y="220204"/>
                  <a:pt x="1789395" y="270360"/>
                </a:cubicBezTo>
                <a:cubicBezTo>
                  <a:pt x="1797273" y="268452"/>
                  <a:pt x="1794114" y="277026"/>
                  <a:pt x="1798567" y="278265"/>
                </a:cubicBezTo>
                <a:cubicBezTo>
                  <a:pt x="1821096" y="354637"/>
                  <a:pt x="1854892" y="420633"/>
                  <a:pt x="1872560" y="501435"/>
                </a:cubicBezTo>
                <a:cubicBezTo>
                  <a:pt x="1887912" y="523665"/>
                  <a:pt x="1889988" y="553381"/>
                  <a:pt x="1898890" y="584046"/>
                </a:cubicBezTo>
                <a:cubicBezTo>
                  <a:pt x="1911308" y="626955"/>
                  <a:pt x="1934328" y="688485"/>
                  <a:pt x="1936736" y="730076"/>
                </a:cubicBezTo>
                <a:cubicBezTo>
                  <a:pt x="1949154" y="756799"/>
                  <a:pt x="1957260" y="787371"/>
                  <a:pt x="1960841" y="822254"/>
                </a:cubicBezTo>
                <a:cubicBezTo>
                  <a:pt x="1970507" y="851879"/>
                  <a:pt x="1981512" y="888827"/>
                  <a:pt x="1980840" y="925634"/>
                </a:cubicBezTo>
                <a:cubicBezTo>
                  <a:pt x="1994552" y="945982"/>
                  <a:pt x="1993037" y="981000"/>
                  <a:pt x="2001445" y="1006132"/>
                </a:cubicBezTo>
                <a:cubicBezTo>
                  <a:pt x="1996920" y="1010440"/>
                  <a:pt x="1993160" y="1013710"/>
                  <a:pt x="1997221" y="1021186"/>
                </a:cubicBezTo>
                <a:cubicBezTo>
                  <a:pt x="1998456" y="1016739"/>
                  <a:pt x="2002837" y="1023526"/>
                  <a:pt x="1999029" y="1025100"/>
                </a:cubicBezTo>
                <a:cubicBezTo>
                  <a:pt x="2005688" y="1028205"/>
                  <a:pt x="2000323" y="1018725"/>
                  <a:pt x="2004992" y="1019507"/>
                </a:cubicBezTo>
                <a:cubicBezTo>
                  <a:pt x="2005485" y="1041227"/>
                  <a:pt x="2006799" y="1055794"/>
                  <a:pt x="2012878" y="1078724"/>
                </a:cubicBezTo>
                <a:cubicBezTo>
                  <a:pt x="2006711" y="1076965"/>
                  <a:pt x="2009991" y="1084913"/>
                  <a:pt x="2004989" y="1084255"/>
                </a:cubicBezTo>
                <a:cubicBezTo>
                  <a:pt x="2005444" y="1064094"/>
                  <a:pt x="1998394" y="1051038"/>
                  <a:pt x="1994983" y="1034376"/>
                </a:cubicBezTo>
                <a:cubicBezTo>
                  <a:pt x="1964231" y="951660"/>
                  <a:pt x="1932044" y="854039"/>
                  <a:pt x="1899238" y="766734"/>
                </a:cubicBezTo>
                <a:cubicBezTo>
                  <a:pt x="1909468" y="828719"/>
                  <a:pt x="1927497" y="885967"/>
                  <a:pt x="1940144" y="945171"/>
                </a:cubicBezTo>
                <a:cubicBezTo>
                  <a:pt x="1942356" y="955412"/>
                  <a:pt x="1946638" y="970807"/>
                  <a:pt x="1939286" y="979379"/>
                </a:cubicBezTo>
                <a:cubicBezTo>
                  <a:pt x="1939374" y="974396"/>
                  <a:pt x="1939567" y="969184"/>
                  <a:pt x="1939654" y="964200"/>
                </a:cubicBezTo>
                <a:cubicBezTo>
                  <a:pt x="1933672" y="965040"/>
                  <a:pt x="1934417" y="959247"/>
                  <a:pt x="1932181" y="956250"/>
                </a:cubicBezTo>
                <a:cubicBezTo>
                  <a:pt x="1928517" y="914353"/>
                  <a:pt x="1911026" y="876333"/>
                  <a:pt x="1910730" y="837402"/>
                </a:cubicBezTo>
                <a:cubicBezTo>
                  <a:pt x="1906534" y="833212"/>
                  <a:pt x="1904769" y="826808"/>
                  <a:pt x="1901459" y="821914"/>
                </a:cubicBezTo>
                <a:cubicBezTo>
                  <a:pt x="1885668" y="751476"/>
                  <a:pt x="1872740" y="686280"/>
                  <a:pt x="1847896" y="620271"/>
                </a:cubicBezTo>
                <a:cubicBezTo>
                  <a:pt x="1834308" y="584072"/>
                  <a:pt x="1817148" y="541743"/>
                  <a:pt x="1809204" y="504825"/>
                </a:cubicBezTo>
                <a:cubicBezTo>
                  <a:pt x="1794072" y="470139"/>
                  <a:pt x="1774925" y="429674"/>
                  <a:pt x="1770223" y="391199"/>
                </a:cubicBezTo>
                <a:cubicBezTo>
                  <a:pt x="1783652" y="401367"/>
                  <a:pt x="1776899" y="431432"/>
                  <a:pt x="1793844" y="437658"/>
                </a:cubicBezTo>
                <a:cubicBezTo>
                  <a:pt x="1789373" y="399291"/>
                  <a:pt x="1765752" y="369019"/>
                  <a:pt x="1766193" y="332106"/>
                </a:cubicBezTo>
                <a:cubicBezTo>
                  <a:pt x="1802467" y="429957"/>
                  <a:pt x="1836431" y="530360"/>
                  <a:pt x="1862554" y="637992"/>
                </a:cubicBezTo>
                <a:cubicBezTo>
                  <a:pt x="1864835" y="638497"/>
                  <a:pt x="1867985" y="637733"/>
                  <a:pt x="1868279" y="640103"/>
                </a:cubicBezTo>
                <a:cubicBezTo>
                  <a:pt x="1880018" y="679068"/>
                  <a:pt x="1890389" y="709581"/>
                  <a:pt x="1901713" y="745840"/>
                </a:cubicBezTo>
                <a:cubicBezTo>
                  <a:pt x="1907573" y="765040"/>
                  <a:pt x="1915392" y="781245"/>
                  <a:pt x="1921358" y="796027"/>
                </a:cubicBezTo>
                <a:cubicBezTo>
                  <a:pt x="1931847" y="822689"/>
                  <a:pt x="1936533" y="844411"/>
                  <a:pt x="1945950" y="869175"/>
                </a:cubicBezTo>
                <a:cubicBezTo>
                  <a:pt x="1962436" y="911750"/>
                  <a:pt x="1972165" y="959825"/>
                  <a:pt x="1990127" y="994436"/>
                </a:cubicBezTo>
                <a:cubicBezTo>
                  <a:pt x="1945422" y="757011"/>
                  <a:pt x="1882297" y="541700"/>
                  <a:pt x="1808279" y="325776"/>
                </a:cubicBezTo>
                <a:cubicBezTo>
                  <a:pt x="1804439" y="326216"/>
                  <a:pt x="1801824" y="309647"/>
                  <a:pt x="1803220" y="298856"/>
                </a:cubicBezTo>
                <a:cubicBezTo>
                  <a:pt x="1800110" y="292940"/>
                  <a:pt x="1797243" y="303883"/>
                  <a:pt x="1795509" y="298609"/>
                </a:cubicBezTo>
                <a:cubicBezTo>
                  <a:pt x="1773501" y="240900"/>
                  <a:pt x="1738131" y="195661"/>
                  <a:pt x="1710163" y="143546"/>
                </a:cubicBezTo>
                <a:lnTo>
                  <a:pt x="1699329" y="139573"/>
                </a:lnTo>
                <a:lnTo>
                  <a:pt x="1699076" y="138803"/>
                </a:lnTo>
                <a:lnTo>
                  <a:pt x="1700394" y="132572"/>
                </a:lnTo>
                <a:cubicBezTo>
                  <a:pt x="1699566" y="130301"/>
                  <a:pt x="1697671" y="128372"/>
                  <a:pt x="1695444" y="127753"/>
                </a:cubicBezTo>
                <a:lnTo>
                  <a:pt x="1699076" y="138803"/>
                </a:lnTo>
                <a:lnTo>
                  <a:pt x="1698943" y="139432"/>
                </a:lnTo>
                <a:lnTo>
                  <a:pt x="1699329" y="139573"/>
                </a:lnTo>
                <a:lnTo>
                  <a:pt x="1704097" y="154079"/>
                </a:lnTo>
                <a:cubicBezTo>
                  <a:pt x="1708151" y="161796"/>
                  <a:pt x="1712945" y="168148"/>
                  <a:pt x="1717195" y="172223"/>
                </a:cubicBezTo>
                <a:cubicBezTo>
                  <a:pt x="1749436" y="243356"/>
                  <a:pt x="1784542" y="319731"/>
                  <a:pt x="1810299" y="393977"/>
                </a:cubicBezTo>
                <a:cubicBezTo>
                  <a:pt x="1816957" y="413270"/>
                  <a:pt x="1824782" y="437851"/>
                  <a:pt x="1827778" y="451807"/>
                </a:cubicBezTo>
                <a:cubicBezTo>
                  <a:pt x="1791951" y="373979"/>
                  <a:pt x="1768697" y="291968"/>
                  <a:pt x="1729189" y="220238"/>
                </a:cubicBezTo>
                <a:cubicBezTo>
                  <a:pt x="1726476" y="216461"/>
                  <a:pt x="1729512" y="207551"/>
                  <a:pt x="1725701" y="204935"/>
                </a:cubicBezTo>
                <a:cubicBezTo>
                  <a:pt x="1724633" y="207228"/>
                  <a:pt x="1721567" y="203008"/>
                  <a:pt x="1719976" y="202824"/>
                </a:cubicBezTo>
                <a:cubicBezTo>
                  <a:pt x="1711783" y="177234"/>
                  <a:pt x="1698071" y="156885"/>
                  <a:pt x="1685567" y="135146"/>
                </a:cubicBezTo>
                <a:cubicBezTo>
                  <a:pt x="1685887" y="134458"/>
                  <a:pt x="1670555" y="133170"/>
                  <a:pt x="1672599" y="125192"/>
                </a:cubicBezTo>
                <a:cubicBezTo>
                  <a:pt x="1675619" y="115717"/>
                  <a:pt x="1686114" y="130377"/>
                  <a:pt x="1685983" y="121666"/>
                </a:cubicBezTo>
                <a:cubicBezTo>
                  <a:pt x="1651932" y="78993"/>
                  <a:pt x="1606735" y="47033"/>
                  <a:pt x="1566519" y="22978"/>
                </a:cubicBezTo>
                <a:cubicBezTo>
                  <a:pt x="1562208" y="26828"/>
                  <a:pt x="1548740" y="23339"/>
                  <a:pt x="1545780" y="14702"/>
                </a:cubicBezTo>
                <a:cubicBezTo>
                  <a:pt x="1508983" y="15686"/>
                  <a:pt x="1480195" y="7286"/>
                  <a:pt x="1452288" y="10181"/>
                </a:cubicBezTo>
                <a:cubicBezTo>
                  <a:pt x="1451007" y="12931"/>
                  <a:pt x="1454149" y="19980"/>
                  <a:pt x="1450171" y="19518"/>
                </a:cubicBezTo>
                <a:cubicBezTo>
                  <a:pt x="1449241" y="6526"/>
                  <a:pt x="1434407" y="14959"/>
                  <a:pt x="1428774" y="12053"/>
                </a:cubicBezTo>
                <a:cubicBezTo>
                  <a:pt x="1429019" y="12727"/>
                  <a:pt x="1428485" y="13873"/>
                  <a:pt x="1427384" y="15033"/>
                </a:cubicBezTo>
                <a:cubicBezTo>
                  <a:pt x="1424482" y="20658"/>
                  <a:pt x="1420053" y="12173"/>
                  <a:pt x="1414119" y="14708"/>
                </a:cubicBezTo>
                <a:cubicBezTo>
                  <a:pt x="1403219" y="26093"/>
                  <a:pt x="1379241" y="23563"/>
                  <a:pt x="1371498" y="38372"/>
                </a:cubicBezTo>
                <a:cubicBezTo>
                  <a:pt x="1371818" y="37683"/>
                  <a:pt x="1370682" y="33526"/>
                  <a:pt x="1369688" y="34458"/>
                </a:cubicBezTo>
                <a:cubicBezTo>
                  <a:pt x="1360515" y="42739"/>
                  <a:pt x="1347886" y="53038"/>
                  <a:pt x="1338274" y="65860"/>
                </a:cubicBezTo>
                <a:cubicBezTo>
                  <a:pt x="1325130" y="65873"/>
                  <a:pt x="1324469" y="78680"/>
                  <a:pt x="1314939" y="82330"/>
                </a:cubicBezTo>
                <a:cubicBezTo>
                  <a:pt x="1303143" y="81852"/>
                  <a:pt x="1288284" y="97531"/>
                  <a:pt x="1280217" y="92653"/>
                </a:cubicBezTo>
                <a:cubicBezTo>
                  <a:pt x="1279523" y="104330"/>
                  <a:pt x="1266103" y="102539"/>
                  <a:pt x="1257001" y="105271"/>
                </a:cubicBezTo>
                <a:cubicBezTo>
                  <a:pt x="1243025" y="132245"/>
                  <a:pt x="1198521" y="137168"/>
                  <a:pt x="1205443" y="178074"/>
                </a:cubicBezTo>
                <a:cubicBezTo>
                  <a:pt x="1210196" y="206247"/>
                  <a:pt x="1234648" y="241929"/>
                  <a:pt x="1241174" y="268695"/>
                </a:cubicBezTo>
                <a:cubicBezTo>
                  <a:pt x="1244286" y="258425"/>
                  <a:pt x="1236750" y="248212"/>
                  <a:pt x="1241900" y="241963"/>
                </a:cubicBezTo>
                <a:cubicBezTo>
                  <a:pt x="1239718" y="249038"/>
                  <a:pt x="1245700" y="248200"/>
                  <a:pt x="1247494" y="251547"/>
                </a:cubicBezTo>
                <a:cubicBezTo>
                  <a:pt x="1251576" y="300340"/>
                  <a:pt x="1270228" y="335273"/>
                  <a:pt x="1284018" y="374636"/>
                </a:cubicBezTo>
                <a:cubicBezTo>
                  <a:pt x="1300063" y="385186"/>
                  <a:pt x="1300061" y="417560"/>
                  <a:pt x="1313074" y="425024"/>
                </a:cubicBezTo>
                <a:cubicBezTo>
                  <a:pt x="1311786" y="439774"/>
                  <a:pt x="1330906" y="450922"/>
                  <a:pt x="1321797" y="461466"/>
                </a:cubicBezTo>
                <a:cubicBezTo>
                  <a:pt x="1315686" y="453593"/>
                  <a:pt x="1314434" y="441287"/>
                  <a:pt x="1307329" y="434347"/>
                </a:cubicBezTo>
                <a:cubicBezTo>
                  <a:pt x="1327741" y="503870"/>
                  <a:pt x="1364597" y="586084"/>
                  <a:pt x="1393260" y="642711"/>
                </a:cubicBezTo>
                <a:cubicBezTo>
                  <a:pt x="1390425" y="654784"/>
                  <a:pt x="1405729" y="659130"/>
                  <a:pt x="1398087" y="669521"/>
                </a:cubicBezTo>
                <a:cubicBezTo>
                  <a:pt x="1361690" y="603709"/>
                  <a:pt x="1337323" y="526479"/>
                  <a:pt x="1302806" y="459030"/>
                </a:cubicBezTo>
                <a:cubicBezTo>
                  <a:pt x="1301921" y="427359"/>
                  <a:pt x="1279167" y="407817"/>
                  <a:pt x="1280321" y="380167"/>
                </a:cubicBezTo>
                <a:cubicBezTo>
                  <a:pt x="1277807" y="375366"/>
                  <a:pt x="1274525" y="383604"/>
                  <a:pt x="1272669" y="377994"/>
                </a:cubicBezTo>
                <a:cubicBezTo>
                  <a:pt x="1264875" y="338357"/>
                  <a:pt x="1244608" y="310486"/>
                  <a:pt x="1237365" y="270270"/>
                </a:cubicBezTo>
                <a:cubicBezTo>
                  <a:pt x="1213428" y="244872"/>
                  <a:pt x="1213431" y="196312"/>
                  <a:pt x="1190595" y="169755"/>
                </a:cubicBezTo>
                <a:cubicBezTo>
                  <a:pt x="1178404" y="191700"/>
                  <a:pt x="1155601" y="219023"/>
                  <a:pt x="1175088" y="247369"/>
                </a:cubicBezTo>
                <a:cubicBezTo>
                  <a:pt x="1174162" y="238564"/>
                  <a:pt x="1183794" y="230497"/>
                  <a:pt x="1187025" y="232560"/>
                </a:cubicBezTo>
                <a:cubicBezTo>
                  <a:pt x="1180852" y="242800"/>
                  <a:pt x="1184027" y="250978"/>
                  <a:pt x="1182371" y="264719"/>
                </a:cubicBezTo>
                <a:cubicBezTo>
                  <a:pt x="1195710" y="296058"/>
                  <a:pt x="1211481" y="325180"/>
                  <a:pt x="1221839" y="359315"/>
                </a:cubicBezTo>
                <a:cubicBezTo>
                  <a:pt x="1270392" y="450613"/>
                  <a:pt x="1313763" y="547029"/>
                  <a:pt x="1366842" y="634019"/>
                </a:cubicBezTo>
                <a:cubicBezTo>
                  <a:pt x="1365523" y="647637"/>
                  <a:pt x="1379661" y="646696"/>
                  <a:pt x="1377455" y="661016"/>
                </a:cubicBezTo>
                <a:cubicBezTo>
                  <a:pt x="1401226" y="688567"/>
                  <a:pt x="1413960" y="726601"/>
                  <a:pt x="1437731" y="754152"/>
                </a:cubicBezTo>
                <a:cubicBezTo>
                  <a:pt x="1432668" y="755419"/>
                  <a:pt x="1441840" y="763324"/>
                  <a:pt x="1433578" y="763658"/>
                </a:cubicBezTo>
                <a:cubicBezTo>
                  <a:pt x="1414779" y="735635"/>
                  <a:pt x="1401942" y="702019"/>
                  <a:pt x="1376737" y="679939"/>
                </a:cubicBezTo>
                <a:cubicBezTo>
                  <a:pt x="1375352" y="670921"/>
                  <a:pt x="1371002" y="665263"/>
                  <a:pt x="1371731" y="658905"/>
                </a:cubicBezTo>
                <a:cubicBezTo>
                  <a:pt x="1362777" y="654729"/>
                  <a:pt x="1359824" y="638282"/>
                  <a:pt x="1353228" y="637439"/>
                </a:cubicBezTo>
                <a:cubicBezTo>
                  <a:pt x="1310466" y="554703"/>
                  <a:pt x="1261635" y="477788"/>
                  <a:pt x="1220752" y="393416"/>
                </a:cubicBezTo>
                <a:cubicBezTo>
                  <a:pt x="1222781" y="421434"/>
                  <a:pt x="1236790" y="448341"/>
                  <a:pt x="1247082" y="476025"/>
                </a:cubicBezTo>
                <a:cubicBezTo>
                  <a:pt x="1250134" y="483868"/>
                  <a:pt x="1249484" y="493054"/>
                  <a:pt x="1252199" y="501018"/>
                </a:cubicBezTo>
                <a:cubicBezTo>
                  <a:pt x="1258612" y="519639"/>
                  <a:pt x="1274814" y="535845"/>
                  <a:pt x="1271726" y="555058"/>
                </a:cubicBezTo>
                <a:cubicBezTo>
                  <a:pt x="1244839" y="501214"/>
                  <a:pt x="1227234" y="438861"/>
                  <a:pt x="1205868" y="379779"/>
                </a:cubicBezTo>
                <a:cubicBezTo>
                  <a:pt x="1206692" y="376812"/>
                  <a:pt x="1211834" y="378375"/>
                  <a:pt x="1209962" y="372197"/>
                </a:cubicBezTo>
                <a:cubicBezTo>
                  <a:pt x="1202081" y="353731"/>
                  <a:pt x="1181742" y="331408"/>
                  <a:pt x="1188639" y="310623"/>
                </a:cubicBezTo>
                <a:cubicBezTo>
                  <a:pt x="1176023" y="284924"/>
                  <a:pt x="1171572" y="251311"/>
                  <a:pt x="1156525" y="227828"/>
                </a:cubicBezTo>
                <a:cubicBezTo>
                  <a:pt x="1147765" y="234627"/>
                  <a:pt x="1150653" y="265000"/>
                  <a:pt x="1142581" y="255933"/>
                </a:cubicBezTo>
                <a:cubicBezTo>
                  <a:pt x="1147580" y="268591"/>
                  <a:pt x="1147825" y="285451"/>
                  <a:pt x="1146862" y="303701"/>
                </a:cubicBezTo>
                <a:cubicBezTo>
                  <a:pt x="1157891" y="333403"/>
                  <a:pt x="1157880" y="373587"/>
                  <a:pt x="1168908" y="403289"/>
                </a:cubicBezTo>
                <a:cubicBezTo>
                  <a:pt x="1183555" y="408446"/>
                  <a:pt x="1179275" y="429615"/>
                  <a:pt x="1173788" y="435987"/>
                </a:cubicBezTo>
                <a:cubicBezTo>
                  <a:pt x="1170614" y="427809"/>
                  <a:pt x="1171021" y="422138"/>
                  <a:pt x="1172465" y="413043"/>
                </a:cubicBezTo>
                <a:cubicBezTo>
                  <a:pt x="1150591" y="400609"/>
                  <a:pt x="1153642" y="355703"/>
                  <a:pt x="1138116" y="343440"/>
                </a:cubicBezTo>
                <a:cubicBezTo>
                  <a:pt x="1143069" y="338213"/>
                  <a:pt x="1139415" y="325067"/>
                  <a:pt x="1132820" y="324224"/>
                </a:cubicBezTo>
                <a:cubicBezTo>
                  <a:pt x="1124261" y="334187"/>
                  <a:pt x="1126063" y="382475"/>
                  <a:pt x="1133415" y="373901"/>
                </a:cubicBezTo>
                <a:cubicBezTo>
                  <a:pt x="1135111" y="438604"/>
                  <a:pt x="1169299" y="498365"/>
                  <a:pt x="1180044" y="554448"/>
                </a:cubicBezTo>
                <a:cubicBezTo>
                  <a:pt x="1149197" y="500712"/>
                  <a:pt x="1130036" y="427307"/>
                  <a:pt x="1118709" y="354486"/>
                </a:cubicBezTo>
                <a:cubicBezTo>
                  <a:pt x="1111383" y="392373"/>
                  <a:pt x="1107687" y="434469"/>
                  <a:pt x="1083546" y="454470"/>
                </a:cubicBezTo>
                <a:cubicBezTo>
                  <a:pt x="1078191" y="489929"/>
                  <a:pt x="1055562" y="507286"/>
                  <a:pt x="1050561" y="543191"/>
                </a:cubicBezTo>
                <a:cubicBezTo>
                  <a:pt x="1015305" y="591221"/>
                  <a:pt x="975068" y="679908"/>
                  <a:pt x="1004592" y="759262"/>
                </a:cubicBezTo>
                <a:lnTo>
                  <a:pt x="1004319" y="761647"/>
                </a:lnTo>
                <a:cubicBezTo>
                  <a:pt x="1006485" y="754005"/>
                  <a:pt x="1010376" y="759448"/>
                  <a:pt x="1014027" y="752220"/>
                </a:cubicBezTo>
                <a:cubicBezTo>
                  <a:pt x="1036966" y="758172"/>
                  <a:pt x="1079558" y="717191"/>
                  <a:pt x="1106195" y="733798"/>
                </a:cubicBezTo>
                <a:cubicBezTo>
                  <a:pt x="1124680" y="718138"/>
                  <a:pt x="1161873" y="715106"/>
                  <a:pt x="1190606" y="713435"/>
                </a:cubicBezTo>
                <a:cubicBezTo>
                  <a:pt x="1203991" y="709907"/>
                  <a:pt x="1218112" y="692212"/>
                  <a:pt x="1233108" y="693622"/>
                </a:cubicBezTo>
                <a:cubicBezTo>
                  <a:pt x="1239475" y="694357"/>
                  <a:pt x="1252474" y="705442"/>
                  <a:pt x="1261440" y="705996"/>
                </a:cubicBezTo>
                <a:cubicBezTo>
                  <a:pt x="1261900" y="706211"/>
                  <a:pt x="1271199" y="702452"/>
                  <a:pt x="1271199" y="702452"/>
                </a:cubicBezTo>
                <a:cubicBezTo>
                  <a:pt x="1279096" y="705298"/>
                  <a:pt x="1282445" y="719697"/>
                  <a:pt x="1291867" y="716277"/>
                </a:cubicBezTo>
                <a:cubicBezTo>
                  <a:pt x="1319288" y="752787"/>
                  <a:pt x="1331554" y="798416"/>
                  <a:pt x="1372933" y="823573"/>
                </a:cubicBezTo>
                <a:cubicBezTo>
                  <a:pt x="1386035" y="862614"/>
                  <a:pt x="1425737" y="876384"/>
                  <a:pt x="1437065" y="916831"/>
                </a:cubicBezTo>
                <a:cubicBezTo>
                  <a:pt x="1467064" y="944217"/>
                  <a:pt x="1479618" y="988028"/>
                  <a:pt x="1504756" y="1019844"/>
                </a:cubicBezTo>
                <a:cubicBezTo>
                  <a:pt x="1503675" y="1025759"/>
                  <a:pt x="1508005" y="1026662"/>
                  <a:pt x="1506374" y="1033159"/>
                </a:cubicBezTo>
                <a:cubicBezTo>
                  <a:pt x="1521310" y="1052682"/>
                  <a:pt x="1540469" y="1057151"/>
                  <a:pt x="1556596" y="1074718"/>
                </a:cubicBezTo>
                <a:cubicBezTo>
                  <a:pt x="1563682" y="1076906"/>
                  <a:pt x="1562131" y="1070042"/>
                  <a:pt x="1568284" y="1071236"/>
                </a:cubicBezTo>
                <a:cubicBezTo>
                  <a:pt x="1567753" y="1076571"/>
                  <a:pt x="1573964" y="1075839"/>
                  <a:pt x="1573770" y="1081052"/>
                </a:cubicBezTo>
                <a:cubicBezTo>
                  <a:pt x="1594107" y="1082999"/>
                  <a:pt x="1598207" y="1099982"/>
                  <a:pt x="1617105" y="1103214"/>
                </a:cubicBezTo>
                <a:cubicBezTo>
                  <a:pt x="1626095" y="1112708"/>
                  <a:pt x="1626634" y="1115750"/>
                  <a:pt x="1639583" y="1120951"/>
                </a:cubicBezTo>
                <a:cubicBezTo>
                  <a:pt x="1651507" y="1125953"/>
                  <a:pt x="1654170" y="1128032"/>
                  <a:pt x="1665976" y="1136886"/>
                </a:cubicBezTo>
                <a:cubicBezTo>
                  <a:pt x="1682985" y="1149562"/>
                  <a:pt x="1707347" y="1169854"/>
                  <a:pt x="1719863" y="1187971"/>
                </a:cubicBezTo>
                <a:cubicBezTo>
                  <a:pt x="1726589" y="1197525"/>
                  <a:pt x="1734755" y="1209985"/>
                  <a:pt x="1734200" y="1222565"/>
                </a:cubicBezTo>
                <a:cubicBezTo>
                  <a:pt x="1750011" y="1228821"/>
                  <a:pt x="1762226" y="1252379"/>
                  <a:pt x="1771027" y="1271275"/>
                </a:cubicBezTo>
                <a:cubicBezTo>
                  <a:pt x="1771299" y="1268890"/>
                  <a:pt x="1771696" y="1266843"/>
                  <a:pt x="1775001" y="1267545"/>
                </a:cubicBezTo>
                <a:cubicBezTo>
                  <a:pt x="1781136" y="1300548"/>
                  <a:pt x="1800968" y="1320961"/>
                  <a:pt x="1806997" y="1354193"/>
                </a:cubicBezTo>
                <a:cubicBezTo>
                  <a:pt x="1806561" y="1346734"/>
                  <a:pt x="1812712" y="1347927"/>
                  <a:pt x="1816814" y="1348723"/>
                </a:cubicBezTo>
                <a:cubicBezTo>
                  <a:pt x="1821441" y="1356185"/>
                  <a:pt x="1813967" y="1364422"/>
                  <a:pt x="1810482" y="1369493"/>
                </a:cubicBezTo>
                <a:cubicBezTo>
                  <a:pt x="1818473" y="1408107"/>
                  <a:pt x="1820870" y="1453323"/>
                  <a:pt x="1824340" y="1484244"/>
                </a:cubicBezTo>
                <a:cubicBezTo>
                  <a:pt x="1833192" y="1561773"/>
                  <a:pt x="1869561" y="1630644"/>
                  <a:pt x="1877298" y="1708769"/>
                </a:cubicBezTo>
                <a:cubicBezTo>
                  <a:pt x="1870448" y="1715065"/>
                  <a:pt x="1869557" y="1727766"/>
                  <a:pt x="1866920" y="1738817"/>
                </a:cubicBezTo>
                <a:cubicBezTo>
                  <a:pt x="1854503" y="1746562"/>
                  <a:pt x="1846773" y="1760890"/>
                  <a:pt x="1841415" y="1776952"/>
                </a:cubicBezTo>
                <a:lnTo>
                  <a:pt x="1838692" y="1788673"/>
                </a:lnTo>
                <a:lnTo>
                  <a:pt x="1817955" y="1788673"/>
                </a:lnTo>
                <a:lnTo>
                  <a:pt x="1817528" y="1787791"/>
                </a:lnTo>
                <a:lnTo>
                  <a:pt x="1817325" y="1788673"/>
                </a:lnTo>
                <a:lnTo>
                  <a:pt x="1803608" y="1788673"/>
                </a:lnTo>
                <a:lnTo>
                  <a:pt x="1804116" y="1778187"/>
                </a:lnTo>
                <a:cubicBezTo>
                  <a:pt x="1811536" y="1743691"/>
                  <a:pt x="1846410" y="1730649"/>
                  <a:pt x="1853925" y="1699545"/>
                </a:cubicBezTo>
                <a:cubicBezTo>
                  <a:pt x="1865206" y="1653173"/>
                  <a:pt x="1829657" y="1629898"/>
                  <a:pt x="1830428" y="1584486"/>
                </a:cubicBezTo>
                <a:cubicBezTo>
                  <a:pt x="1828149" y="1583981"/>
                  <a:pt x="1824997" y="1584745"/>
                  <a:pt x="1824704" y="1582375"/>
                </a:cubicBezTo>
                <a:cubicBezTo>
                  <a:pt x="1824830" y="1570713"/>
                  <a:pt x="1818105" y="1561158"/>
                  <a:pt x="1814270" y="1549601"/>
                </a:cubicBezTo>
                <a:cubicBezTo>
                  <a:pt x="1805863" y="1524469"/>
                  <a:pt x="1810405" y="1504538"/>
                  <a:pt x="1806799" y="1476902"/>
                </a:cubicBezTo>
                <a:cubicBezTo>
                  <a:pt x="1805490" y="1466523"/>
                  <a:pt x="1798214" y="1457548"/>
                  <a:pt x="1798115" y="1449966"/>
                </a:cubicBezTo>
                <a:cubicBezTo>
                  <a:pt x="1797487" y="1431534"/>
                  <a:pt x="1805687" y="1412749"/>
                  <a:pt x="1794011" y="1396421"/>
                </a:cubicBezTo>
                <a:cubicBezTo>
                  <a:pt x="1791186" y="1400685"/>
                  <a:pt x="1793841" y="1410577"/>
                  <a:pt x="1787860" y="1411414"/>
                </a:cubicBezTo>
                <a:cubicBezTo>
                  <a:pt x="1783727" y="1393300"/>
                  <a:pt x="1786772" y="1376579"/>
                  <a:pt x="1785396" y="1359750"/>
                </a:cubicBezTo>
                <a:cubicBezTo>
                  <a:pt x="1779845" y="1294923"/>
                  <a:pt x="1730845" y="1268725"/>
                  <a:pt x="1715004" y="1212776"/>
                </a:cubicBezTo>
                <a:cubicBezTo>
                  <a:pt x="1709724" y="1210314"/>
                  <a:pt x="1707974" y="1204476"/>
                  <a:pt x="1703917" y="1201187"/>
                </a:cubicBezTo>
                <a:cubicBezTo>
                  <a:pt x="1703394" y="1198711"/>
                  <a:pt x="1701205" y="1197411"/>
                  <a:pt x="1702228" y="1193421"/>
                </a:cubicBezTo>
                <a:cubicBezTo>
                  <a:pt x="1686503" y="1182182"/>
                  <a:pt x="1674984" y="1167322"/>
                  <a:pt x="1657380" y="1157717"/>
                </a:cubicBezTo>
                <a:cubicBezTo>
                  <a:pt x="1654199" y="1177724"/>
                  <a:pt x="1681349" y="1184244"/>
                  <a:pt x="1680880" y="1208029"/>
                </a:cubicBezTo>
                <a:cubicBezTo>
                  <a:pt x="1685840" y="1211177"/>
                  <a:pt x="1689043" y="1216300"/>
                  <a:pt x="1693896" y="1219679"/>
                </a:cubicBezTo>
                <a:cubicBezTo>
                  <a:pt x="1693286" y="1222186"/>
                  <a:pt x="1691160" y="1223147"/>
                  <a:pt x="1691730" y="1227321"/>
                </a:cubicBezTo>
                <a:cubicBezTo>
                  <a:pt x="1726252" y="1266584"/>
                  <a:pt x="1740565" y="1324612"/>
                  <a:pt x="1765807" y="1372385"/>
                </a:cubicBezTo>
                <a:cubicBezTo>
                  <a:pt x="1763099" y="1372797"/>
                  <a:pt x="1762490" y="1375304"/>
                  <a:pt x="1759905" y="1376051"/>
                </a:cubicBezTo>
                <a:cubicBezTo>
                  <a:pt x="1748076" y="1358256"/>
                  <a:pt x="1746133" y="1341441"/>
                  <a:pt x="1732837" y="1323798"/>
                </a:cubicBezTo>
                <a:cubicBezTo>
                  <a:pt x="1727922" y="1301969"/>
                  <a:pt x="1715164" y="1287369"/>
                  <a:pt x="1707817" y="1267755"/>
                </a:cubicBezTo>
                <a:cubicBezTo>
                  <a:pt x="1695857" y="1257433"/>
                  <a:pt x="1691407" y="1223820"/>
                  <a:pt x="1675085" y="1211465"/>
                </a:cubicBezTo>
                <a:cubicBezTo>
                  <a:pt x="1667778" y="1185173"/>
                  <a:pt x="1640147" y="1169497"/>
                  <a:pt x="1638746" y="1143726"/>
                </a:cubicBezTo>
                <a:cubicBezTo>
                  <a:pt x="1632088" y="1140620"/>
                  <a:pt x="1637451" y="1150100"/>
                  <a:pt x="1632783" y="1149318"/>
                </a:cubicBezTo>
                <a:cubicBezTo>
                  <a:pt x="1612224" y="1119078"/>
                  <a:pt x="1575071" y="1099241"/>
                  <a:pt x="1545068" y="1083856"/>
                </a:cubicBezTo>
                <a:cubicBezTo>
                  <a:pt x="1542009" y="1083825"/>
                  <a:pt x="1543389" y="1088654"/>
                  <a:pt x="1539166" y="1087523"/>
                </a:cubicBezTo>
                <a:cubicBezTo>
                  <a:pt x="1525254" y="1084385"/>
                  <a:pt x="1522900" y="1085239"/>
                  <a:pt x="1510766" y="1084884"/>
                </a:cubicBezTo>
                <a:cubicBezTo>
                  <a:pt x="1504397" y="1063773"/>
                  <a:pt x="1476717" y="1062589"/>
                  <a:pt x="1475867" y="1036236"/>
                </a:cubicBezTo>
                <a:cubicBezTo>
                  <a:pt x="1466149" y="1033101"/>
                  <a:pt x="1464380" y="1022506"/>
                  <a:pt x="1463268" y="1011104"/>
                </a:cubicBezTo>
                <a:cubicBezTo>
                  <a:pt x="1446737" y="987208"/>
                  <a:pt x="1438137" y="951101"/>
                  <a:pt x="1423792" y="924317"/>
                </a:cubicBezTo>
                <a:cubicBezTo>
                  <a:pt x="1423071" y="922865"/>
                  <a:pt x="1424584" y="920221"/>
                  <a:pt x="1423970" y="918540"/>
                </a:cubicBezTo>
                <a:cubicBezTo>
                  <a:pt x="1401316" y="890393"/>
                  <a:pt x="1374135" y="866554"/>
                  <a:pt x="1357672" y="832922"/>
                </a:cubicBezTo>
                <a:cubicBezTo>
                  <a:pt x="1314429" y="809967"/>
                  <a:pt x="1305962" y="754386"/>
                  <a:pt x="1272991" y="721987"/>
                </a:cubicBezTo>
                <a:cubicBezTo>
                  <a:pt x="1259555" y="719629"/>
                  <a:pt x="1240780" y="716735"/>
                  <a:pt x="1225550" y="711028"/>
                </a:cubicBezTo>
                <a:cubicBezTo>
                  <a:pt x="1216642" y="724737"/>
                  <a:pt x="1190676" y="724072"/>
                  <a:pt x="1173349" y="732458"/>
                </a:cubicBezTo>
                <a:cubicBezTo>
                  <a:pt x="1172826" y="729983"/>
                  <a:pt x="1170974" y="728560"/>
                  <a:pt x="1167684" y="728421"/>
                </a:cubicBezTo>
                <a:cubicBezTo>
                  <a:pt x="1155055" y="738720"/>
                  <a:pt x="1127850" y="738315"/>
                  <a:pt x="1104203" y="747661"/>
                </a:cubicBezTo>
                <a:cubicBezTo>
                  <a:pt x="1072986" y="741476"/>
                  <a:pt x="1052718" y="766354"/>
                  <a:pt x="1029217" y="764605"/>
                </a:cubicBezTo>
                <a:cubicBezTo>
                  <a:pt x="1027244" y="767036"/>
                  <a:pt x="1027263" y="771788"/>
                  <a:pt x="1023194" y="772123"/>
                </a:cubicBezTo>
                <a:cubicBezTo>
                  <a:pt x="1002474" y="768602"/>
                  <a:pt x="999150" y="799706"/>
                  <a:pt x="978585" y="797651"/>
                </a:cubicBezTo>
                <a:cubicBezTo>
                  <a:pt x="981257" y="808108"/>
                  <a:pt x="971447" y="805766"/>
                  <a:pt x="968636" y="810595"/>
                </a:cubicBezTo>
                <a:cubicBezTo>
                  <a:pt x="969183" y="805827"/>
                  <a:pt x="965861" y="804557"/>
                  <a:pt x="963090" y="802707"/>
                </a:cubicBezTo>
                <a:cubicBezTo>
                  <a:pt x="955137" y="805974"/>
                  <a:pt x="947888" y="810130"/>
                  <a:pt x="938066" y="811411"/>
                </a:cubicBezTo>
                <a:cubicBezTo>
                  <a:pt x="937978" y="816394"/>
                  <a:pt x="937783" y="821606"/>
                  <a:pt x="937697" y="826590"/>
                </a:cubicBezTo>
                <a:cubicBezTo>
                  <a:pt x="979594" y="882409"/>
                  <a:pt x="1012294" y="937566"/>
                  <a:pt x="1059085" y="990085"/>
                </a:cubicBezTo>
                <a:cubicBezTo>
                  <a:pt x="1086355" y="1029317"/>
                  <a:pt x="1131280" y="1084035"/>
                  <a:pt x="1166254" y="1115135"/>
                </a:cubicBezTo>
                <a:cubicBezTo>
                  <a:pt x="1186803" y="1148998"/>
                  <a:pt x="1219383" y="1171448"/>
                  <a:pt x="1242131" y="1202988"/>
                </a:cubicBezTo>
                <a:cubicBezTo>
                  <a:pt x="1243993" y="1196599"/>
                  <a:pt x="1245619" y="1202102"/>
                  <a:pt x="1251831" y="1201371"/>
                </a:cubicBezTo>
                <a:cubicBezTo>
                  <a:pt x="1251169" y="1214179"/>
                  <a:pt x="1260591" y="1210759"/>
                  <a:pt x="1262623" y="1222590"/>
                </a:cubicBezTo>
                <a:cubicBezTo>
                  <a:pt x="1271264" y="1219642"/>
                  <a:pt x="1281195" y="1238507"/>
                  <a:pt x="1287086" y="1238463"/>
                </a:cubicBezTo>
                <a:cubicBezTo>
                  <a:pt x="1288364" y="1247711"/>
                  <a:pt x="1294505" y="1252528"/>
                  <a:pt x="1303839" y="1254089"/>
                </a:cubicBezTo>
                <a:cubicBezTo>
                  <a:pt x="1324113" y="1290336"/>
                  <a:pt x="1354822" y="1306609"/>
                  <a:pt x="1377800" y="1338256"/>
                </a:cubicBezTo>
                <a:cubicBezTo>
                  <a:pt x="1396150" y="1342068"/>
                  <a:pt x="1406563" y="1370091"/>
                  <a:pt x="1426215" y="1375904"/>
                </a:cubicBezTo>
                <a:cubicBezTo>
                  <a:pt x="1446083" y="1401635"/>
                  <a:pt x="1470833" y="1411502"/>
                  <a:pt x="1491373" y="1436988"/>
                </a:cubicBezTo>
                <a:cubicBezTo>
                  <a:pt x="1503357" y="1440065"/>
                  <a:pt x="1514629" y="1454252"/>
                  <a:pt x="1526878" y="1462754"/>
                </a:cubicBezTo>
                <a:cubicBezTo>
                  <a:pt x="1528303" y="1465093"/>
                  <a:pt x="1529177" y="1468013"/>
                  <a:pt x="1528509" y="1472446"/>
                </a:cubicBezTo>
                <a:cubicBezTo>
                  <a:pt x="1541344" y="1469500"/>
                  <a:pt x="1551774" y="1481899"/>
                  <a:pt x="1554723" y="1494159"/>
                </a:cubicBezTo>
                <a:cubicBezTo>
                  <a:pt x="1541659" y="1480811"/>
                  <a:pt x="1524937" y="1482502"/>
                  <a:pt x="1521383" y="1460750"/>
                </a:cubicBezTo>
                <a:cubicBezTo>
                  <a:pt x="1513613" y="1462429"/>
                  <a:pt x="1504507" y="1460975"/>
                  <a:pt x="1504559" y="1450672"/>
                </a:cubicBezTo>
                <a:cubicBezTo>
                  <a:pt x="1501835" y="1450519"/>
                  <a:pt x="1500276" y="1451467"/>
                  <a:pt x="1498716" y="1452413"/>
                </a:cubicBezTo>
                <a:cubicBezTo>
                  <a:pt x="1499294" y="1448776"/>
                  <a:pt x="1496784" y="1448164"/>
                  <a:pt x="1497027" y="1444648"/>
                </a:cubicBezTo>
                <a:cubicBezTo>
                  <a:pt x="1449764" y="1411724"/>
                  <a:pt x="1411698" y="1379461"/>
                  <a:pt x="1375873" y="1338195"/>
                </a:cubicBezTo>
                <a:cubicBezTo>
                  <a:pt x="1347688" y="1318913"/>
                  <a:pt x="1329525" y="1301512"/>
                  <a:pt x="1311063" y="1273367"/>
                </a:cubicBezTo>
                <a:cubicBezTo>
                  <a:pt x="1299309" y="1270398"/>
                  <a:pt x="1293181" y="1261958"/>
                  <a:pt x="1288705" y="1251776"/>
                </a:cubicBezTo>
                <a:cubicBezTo>
                  <a:pt x="1284833" y="1251088"/>
                  <a:pt x="1284806" y="1254144"/>
                  <a:pt x="1282801" y="1255443"/>
                </a:cubicBezTo>
                <a:cubicBezTo>
                  <a:pt x="1279022" y="1237774"/>
                  <a:pt x="1257479" y="1237216"/>
                  <a:pt x="1255136" y="1218261"/>
                </a:cubicBezTo>
                <a:cubicBezTo>
                  <a:pt x="1251494" y="1217680"/>
                  <a:pt x="1250884" y="1220187"/>
                  <a:pt x="1247365" y="1219941"/>
                </a:cubicBezTo>
                <a:cubicBezTo>
                  <a:pt x="1225997" y="1193232"/>
                  <a:pt x="1203636" y="1167454"/>
                  <a:pt x="1178949" y="1143662"/>
                </a:cubicBezTo>
                <a:cubicBezTo>
                  <a:pt x="1147617" y="1113143"/>
                  <a:pt x="1120011" y="1074036"/>
                  <a:pt x="1092211" y="1040140"/>
                </a:cubicBezTo>
                <a:cubicBezTo>
                  <a:pt x="1066753" y="1009011"/>
                  <a:pt x="1034778" y="979867"/>
                  <a:pt x="1016451" y="948436"/>
                </a:cubicBezTo>
                <a:cubicBezTo>
                  <a:pt x="1007533" y="933393"/>
                  <a:pt x="993722" y="921650"/>
                  <a:pt x="990844" y="903841"/>
                </a:cubicBezTo>
                <a:cubicBezTo>
                  <a:pt x="985733" y="903413"/>
                  <a:pt x="986960" y="906776"/>
                  <a:pt x="983132" y="903594"/>
                </a:cubicBezTo>
                <a:cubicBezTo>
                  <a:pt x="964425" y="874776"/>
                  <a:pt x="944952" y="846997"/>
                  <a:pt x="926246" y="818179"/>
                </a:cubicBezTo>
                <a:cubicBezTo>
                  <a:pt x="907384" y="824456"/>
                  <a:pt x="897978" y="828441"/>
                  <a:pt x="874340" y="829978"/>
                </a:cubicBezTo>
                <a:cubicBezTo>
                  <a:pt x="887602" y="858490"/>
                  <a:pt x="909614" y="888013"/>
                  <a:pt x="929550" y="904006"/>
                </a:cubicBezTo>
                <a:cubicBezTo>
                  <a:pt x="930810" y="908500"/>
                  <a:pt x="930797" y="912124"/>
                  <a:pt x="935024" y="917443"/>
                </a:cubicBezTo>
                <a:cubicBezTo>
                  <a:pt x="1068169" y="1088096"/>
                  <a:pt x="1212142" y="1269104"/>
                  <a:pt x="1383161" y="1412483"/>
                </a:cubicBezTo>
                <a:cubicBezTo>
                  <a:pt x="1379658" y="1412804"/>
                  <a:pt x="1381867" y="1418858"/>
                  <a:pt x="1379068" y="1420064"/>
                </a:cubicBezTo>
                <a:cubicBezTo>
                  <a:pt x="1385005" y="1421717"/>
                  <a:pt x="1386601" y="1426089"/>
                  <a:pt x="1390286" y="1424179"/>
                </a:cubicBezTo>
                <a:cubicBezTo>
                  <a:pt x="1387362" y="1420862"/>
                  <a:pt x="1384649" y="1417084"/>
                  <a:pt x="1384919" y="1410513"/>
                </a:cubicBezTo>
                <a:cubicBezTo>
                  <a:pt x="1391890" y="1420741"/>
                  <a:pt x="1403231" y="1425191"/>
                  <a:pt x="1405290" y="1433966"/>
                </a:cubicBezTo>
                <a:cubicBezTo>
                  <a:pt x="1402535" y="1432682"/>
                  <a:pt x="1400559" y="1430924"/>
                  <a:pt x="1397697" y="1429868"/>
                </a:cubicBezTo>
                <a:cubicBezTo>
                  <a:pt x="1394918" y="1435827"/>
                  <a:pt x="1402099" y="1441409"/>
                  <a:pt x="1397388" y="1443119"/>
                </a:cubicBezTo>
                <a:cubicBezTo>
                  <a:pt x="1270221" y="1320188"/>
                  <a:pt x="1144961" y="1204563"/>
                  <a:pt x="1045320" y="1065162"/>
                </a:cubicBezTo>
                <a:cubicBezTo>
                  <a:pt x="1044679" y="1066539"/>
                  <a:pt x="1043685" y="1067470"/>
                  <a:pt x="1041405" y="1066966"/>
                </a:cubicBezTo>
                <a:cubicBezTo>
                  <a:pt x="1035484" y="1049691"/>
                  <a:pt x="1017242" y="1045650"/>
                  <a:pt x="1012112" y="1024279"/>
                </a:cubicBezTo>
                <a:cubicBezTo>
                  <a:pt x="980051" y="1000120"/>
                  <a:pt x="963890" y="961046"/>
                  <a:pt x="936354" y="932577"/>
                </a:cubicBezTo>
                <a:cubicBezTo>
                  <a:pt x="917611" y="898439"/>
                  <a:pt x="885398" y="876999"/>
                  <a:pt x="872282" y="837391"/>
                </a:cubicBezTo>
                <a:cubicBezTo>
                  <a:pt x="866557" y="835280"/>
                  <a:pt x="862162" y="832114"/>
                  <a:pt x="855339" y="831165"/>
                </a:cubicBezTo>
                <a:cubicBezTo>
                  <a:pt x="841209" y="840484"/>
                  <a:pt x="808542" y="839206"/>
                  <a:pt x="803184" y="854292"/>
                </a:cubicBezTo>
                <a:cubicBezTo>
                  <a:pt x="806876" y="860758"/>
                  <a:pt x="820439" y="867640"/>
                  <a:pt x="813914" y="877435"/>
                </a:cubicBezTo>
                <a:cubicBezTo>
                  <a:pt x="804316" y="870447"/>
                  <a:pt x="800127" y="858447"/>
                  <a:pt x="789748" y="851933"/>
                </a:cubicBezTo>
                <a:cubicBezTo>
                  <a:pt x="783655" y="865000"/>
                  <a:pt x="771955" y="872103"/>
                  <a:pt x="769723" y="889482"/>
                </a:cubicBezTo>
                <a:cubicBezTo>
                  <a:pt x="769857" y="886197"/>
                  <a:pt x="768342" y="884652"/>
                  <a:pt x="766045" y="883581"/>
                </a:cubicBezTo>
                <a:cubicBezTo>
                  <a:pt x="766520" y="900548"/>
                  <a:pt x="740419" y="903169"/>
                  <a:pt x="753502" y="921270"/>
                </a:cubicBezTo>
                <a:cubicBezTo>
                  <a:pt x="748222" y="918808"/>
                  <a:pt x="745438" y="920580"/>
                  <a:pt x="740176" y="922871"/>
                </a:cubicBezTo>
                <a:lnTo>
                  <a:pt x="740545" y="923881"/>
                </a:lnTo>
                <a:cubicBezTo>
                  <a:pt x="724089" y="983747"/>
                  <a:pt x="703107" y="1047925"/>
                  <a:pt x="737566" y="1101111"/>
                </a:cubicBezTo>
                <a:cubicBezTo>
                  <a:pt x="740417" y="1105789"/>
                  <a:pt x="747902" y="1110117"/>
                  <a:pt x="752393" y="1116676"/>
                </a:cubicBezTo>
                <a:cubicBezTo>
                  <a:pt x="759133" y="1126798"/>
                  <a:pt x="773506" y="1150524"/>
                  <a:pt x="780066" y="1146047"/>
                </a:cubicBezTo>
                <a:cubicBezTo>
                  <a:pt x="789661" y="1165034"/>
                  <a:pt x="813636" y="1163376"/>
                  <a:pt x="823044" y="1179765"/>
                </a:cubicBezTo>
                <a:cubicBezTo>
                  <a:pt x="846277" y="1220461"/>
                  <a:pt x="807873" y="1273442"/>
                  <a:pt x="791249" y="1298903"/>
                </a:cubicBezTo>
                <a:cubicBezTo>
                  <a:pt x="778189" y="1305930"/>
                  <a:pt x="768283" y="1316382"/>
                  <a:pt x="769237" y="1338317"/>
                </a:cubicBezTo>
                <a:cubicBezTo>
                  <a:pt x="777535" y="1343303"/>
                  <a:pt x="782974" y="1351420"/>
                  <a:pt x="785751" y="1361648"/>
                </a:cubicBezTo>
                <a:cubicBezTo>
                  <a:pt x="786733" y="1364337"/>
                  <a:pt x="793126" y="1362015"/>
                  <a:pt x="793345" y="1365746"/>
                </a:cubicBezTo>
                <a:cubicBezTo>
                  <a:pt x="812219" y="1392410"/>
                  <a:pt x="833005" y="1418569"/>
                  <a:pt x="854278" y="1441885"/>
                </a:cubicBezTo>
                <a:cubicBezTo>
                  <a:pt x="856958" y="1444531"/>
                  <a:pt x="865037" y="1445785"/>
                  <a:pt x="867306" y="1449912"/>
                </a:cubicBezTo>
                <a:cubicBezTo>
                  <a:pt x="871933" y="1457374"/>
                  <a:pt x="873845" y="1456871"/>
                  <a:pt x="878287" y="1461732"/>
                </a:cubicBezTo>
                <a:cubicBezTo>
                  <a:pt x="879803" y="1463276"/>
                  <a:pt x="878568" y="1467724"/>
                  <a:pt x="879977" y="1469497"/>
                </a:cubicBezTo>
                <a:cubicBezTo>
                  <a:pt x="886072" y="1476806"/>
                  <a:pt x="895882" y="1479147"/>
                  <a:pt x="902513" y="1485309"/>
                </a:cubicBezTo>
                <a:cubicBezTo>
                  <a:pt x="904029" y="1486852"/>
                  <a:pt x="902794" y="1491300"/>
                  <a:pt x="904204" y="1493075"/>
                </a:cubicBezTo>
                <a:cubicBezTo>
                  <a:pt x="907710" y="1496942"/>
                  <a:pt x="915209" y="1497647"/>
                  <a:pt x="919160" y="1501165"/>
                </a:cubicBezTo>
                <a:cubicBezTo>
                  <a:pt x="934717" y="1514560"/>
                  <a:pt x="946252" y="1529987"/>
                  <a:pt x="958104" y="1540536"/>
                </a:cubicBezTo>
                <a:cubicBezTo>
                  <a:pt x="964030" y="1545811"/>
                  <a:pt x="973027" y="1547495"/>
                  <a:pt x="978724" y="1552663"/>
                </a:cubicBezTo>
                <a:cubicBezTo>
                  <a:pt x="984881" y="1558046"/>
                  <a:pt x="987489" y="1566239"/>
                  <a:pt x="993491" y="1570154"/>
                </a:cubicBezTo>
                <a:cubicBezTo>
                  <a:pt x="996949" y="1572325"/>
                  <a:pt x="1003269" y="1571365"/>
                  <a:pt x="1006867" y="1574439"/>
                </a:cubicBezTo>
                <a:cubicBezTo>
                  <a:pt x="1009072" y="1576303"/>
                  <a:pt x="1008434" y="1581868"/>
                  <a:pt x="1010425" y="1584191"/>
                </a:cubicBezTo>
                <a:cubicBezTo>
                  <a:pt x="1017087" y="1591485"/>
                  <a:pt x="1033631" y="1595570"/>
                  <a:pt x="1040555" y="1604102"/>
                </a:cubicBezTo>
                <a:cubicBezTo>
                  <a:pt x="1047019" y="1612419"/>
                  <a:pt x="1051002" y="1617067"/>
                  <a:pt x="1061103" y="1621777"/>
                </a:cubicBezTo>
                <a:cubicBezTo>
                  <a:pt x="1061044" y="1623705"/>
                  <a:pt x="1060985" y="1625629"/>
                  <a:pt x="1060925" y="1627556"/>
                </a:cubicBezTo>
                <a:cubicBezTo>
                  <a:pt x="1084967" y="1632348"/>
                  <a:pt x="1093468" y="1660873"/>
                  <a:pt x="1115241" y="1661536"/>
                </a:cubicBezTo>
                <a:cubicBezTo>
                  <a:pt x="1126228" y="1677543"/>
                  <a:pt x="1146254" y="1676554"/>
                  <a:pt x="1154306" y="1697056"/>
                </a:cubicBezTo>
                <a:cubicBezTo>
                  <a:pt x="1151582" y="1696901"/>
                  <a:pt x="1150022" y="1697848"/>
                  <a:pt x="1148461" y="1698796"/>
                </a:cubicBezTo>
                <a:cubicBezTo>
                  <a:pt x="1149543" y="1692881"/>
                  <a:pt x="1143850" y="1691900"/>
                  <a:pt x="1140869" y="1694696"/>
                </a:cubicBezTo>
                <a:cubicBezTo>
                  <a:pt x="1136971" y="1680879"/>
                  <a:pt x="1120827" y="1678931"/>
                  <a:pt x="1109101" y="1672907"/>
                </a:cubicBezTo>
                <a:cubicBezTo>
                  <a:pt x="1100551" y="1658872"/>
                  <a:pt x="1081620" y="1654510"/>
                  <a:pt x="1073833" y="1639435"/>
                </a:cubicBezTo>
                <a:cubicBezTo>
                  <a:pt x="1063735" y="1638913"/>
                  <a:pt x="1063360" y="1629528"/>
                  <a:pt x="1053154" y="1629234"/>
                </a:cubicBezTo>
                <a:cubicBezTo>
                  <a:pt x="1042885" y="1610491"/>
                  <a:pt x="1029636" y="1610732"/>
                  <a:pt x="1017946" y="1593839"/>
                </a:cubicBezTo>
                <a:cubicBezTo>
                  <a:pt x="1014886" y="1593806"/>
                  <a:pt x="1011596" y="1593668"/>
                  <a:pt x="1008307" y="1593530"/>
                </a:cubicBezTo>
                <a:cubicBezTo>
                  <a:pt x="969894" y="1548824"/>
                  <a:pt x="914586" y="1519964"/>
                  <a:pt x="878052" y="1473624"/>
                </a:cubicBezTo>
                <a:cubicBezTo>
                  <a:pt x="874854" y="1472690"/>
                  <a:pt x="873143" y="1476358"/>
                  <a:pt x="872269" y="1473439"/>
                </a:cubicBezTo>
                <a:cubicBezTo>
                  <a:pt x="833638" y="1425003"/>
                  <a:pt x="793501" y="1387588"/>
                  <a:pt x="759673" y="1336648"/>
                </a:cubicBezTo>
                <a:cubicBezTo>
                  <a:pt x="746390" y="1351944"/>
                  <a:pt x="748284" y="1383249"/>
                  <a:pt x="744238" y="1408712"/>
                </a:cubicBezTo>
                <a:cubicBezTo>
                  <a:pt x="763797" y="1431508"/>
                  <a:pt x="779503" y="1458371"/>
                  <a:pt x="809107" y="1471617"/>
                </a:cubicBezTo>
                <a:cubicBezTo>
                  <a:pt x="809316" y="1483155"/>
                  <a:pt x="822993" y="1481998"/>
                  <a:pt x="823754" y="1492958"/>
                </a:cubicBezTo>
                <a:cubicBezTo>
                  <a:pt x="856970" y="1509842"/>
                  <a:pt x="870651" y="1545249"/>
                  <a:pt x="907842" y="1558403"/>
                </a:cubicBezTo>
                <a:cubicBezTo>
                  <a:pt x="913467" y="1569122"/>
                  <a:pt x="919769" y="1567594"/>
                  <a:pt x="924475" y="1577882"/>
                </a:cubicBezTo>
                <a:cubicBezTo>
                  <a:pt x="942686" y="1580793"/>
                  <a:pt x="944328" y="1603048"/>
                  <a:pt x="958172" y="1599735"/>
                </a:cubicBezTo>
                <a:cubicBezTo>
                  <a:pt x="957594" y="1603373"/>
                  <a:pt x="960103" y="1603986"/>
                  <a:pt x="959862" y="1607501"/>
                </a:cubicBezTo>
                <a:cubicBezTo>
                  <a:pt x="992466" y="1622704"/>
                  <a:pt x="1007453" y="1648113"/>
                  <a:pt x="1038525" y="1661206"/>
                </a:cubicBezTo>
                <a:cubicBezTo>
                  <a:pt x="1047657" y="1675792"/>
                  <a:pt x="1068399" y="1688255"/>
                  <a:pt x="1079575" y="1694861"/>
                </a:cubicBezTo>
                <a:cubicBezTo>
                  <a:pt x="1077914" y="1684039"/>
                  <a:pt x="1068852" y="1680093"/>
                  <a:pt x="1066976" y="1669730"/>
                </a:cubicBezTo>
                <a:cubicBezTo>
                  <a:pt x="1081872" y="1679747"/>
                  <a:pt x="1090700" y="1695583"/>
                  <a:pt x="1102172" y="1708748"/>
                </a:cubicBezTo>
                <a:cubicBezTo>
                  <a:pt x="1102813" y="1707372"/>
                  <a:pt x="1103807" y="1706440"/>
                  <a:pt x="1106087" y="1706944"/>
                </a:cubicBezTo>
                <a:cubicBezTo>
                  <a:pt x="1107431" y="1722642"/>
                  <a:pt x="1120302" y="1725016"/>
                  <a:pt x="1128385" y="1730460"/>
                </a:cubicBezTo>
                <a:cubicBezTo>
                  <a:pt x="1129656" y="1731333"/>
                  <a:pt x="1129552" y="1735750"/>
                  <a:pt x="1132004" y="1738288"/>
                </a:cubicBezTo>
                <a:cubicBezTo>
                  <a:pt x="1134331" y="1740490"/>
                  <a:pt x="1141370" y="1740981"/>
                  <a:pt x="1143452" y="1742510"/>
                </a:cubicBezTo>
                <a:cubicBezTo>
                  <a:pt x="1159576" y="1755890"/>
                  <a:pt x="1168648" y="1772401"/>
                  <a:pt x="1180826" y="1770264"/>
                </a:cubicBezTo>
                <a:cubicBezTo>
                  <a:pt x="1171459" y="1751385"/>
                  <a:pt x="1151484" y="1742069"/>
                  <a:pt x="1142012" y="1723417"/>
                </a:cubicBezTo>
                <a:cubicBezTo>
                  <a:pt x="1117580" y="1708676"/>
                  <a:pt x="1097565" y="1689854"/>
                  <a:pt x="1080531" y="1668235"/>
                </a:cubicBezTo>
                <a:cubicBezTo>
                  <a:pt x="1076856" y="1666522"/>
                  <a:pt x="1066312" y="1662163"/>
                  <a:pt x="1073176" y="1656432"/>
                </a:cubicBezTo>
                <a:cubicBezTo>
                  <a:pt x="1105245" y="1688971"/>
                  <a:pt x="1133902" y="1704844"/>
                  <a:pt x="1162272" y="1742912"/>
                </a:cubicBezTo>
                <a:cubicBezTo>
                  <a:pt x="1176037" y="1752960"/>
                  <a:pt x="1190458" y="1762197"/>
                  <a:pt x="1195600" y="1779944"/>
                </a:cubicBezTo>
                <a:cubicBezTo>
                  <a:pt x="1201442" y="1778203"/>
                  <a:pt x="1204418" y="1782312"/>
                  <a:pt x="1206999" y="1787492"/>
                </a:cubicBezTo>
                <a:lnTo>
                  <a:pt x="1207762" y="1788673"/>
                </a:lnTo>
                <a:lnTo>
                  <a:pt x="1191124" y="1788673"/>
                </a:lnTo>
                <a:lnTo>
                  <a:pt x="1176704" y="1780901"/>
                </a:lnTo>
                <a:lnTo>
                  <a:pt x="1182685" y="1788673"/>
                </a:lnTo>
                <a:lnTo>
                  <a:pt x="1170730" y="1788673"/>
                </a:lnTo>
                <a:lnTo>
                  <a:pt x="1093106" y="1714777"/>
                </a:lnTo>
                <a:cubicBezTo>
                  <a:pt x="1058250" y="1685895"/>
                  <a:pt x="1021187" y="1659123"/>
                  <a:pt x="982026" y="1634303"/>
                </a:cubicBezTo>
                <a:cubicBezTo>
                  <a:pt x="933325" y="1582288"/>
                  <a:pt x="872387" y="1554709"/>
                  <a:pt x="831151" y="1502269"/>
                </a:cubicBezTo>
                <a:cubicBezTo>
                  <a:pt x="815254" y="1500995"/>
                  <a:pt x="810152" y="1476569"/>
                  <a:pt x="793719" y="1476440"/>
                </a:cubicBezTo>
                <a:cubicBezTo>
                  <a:pt x="780648" y="1454717"/>
                  <a:pt x="765343" y="1450371"/>
                  <a:pt x="752918" y="1431459"/>
                </a:cubicBezTo>
                <a:cubicBezTo>
                  <a:pt x="753365" y="1435296"/>
                  <a:pt x="750305" y="1435264"/>
                  <a:pt x="748884" y="1437114"/>
                </a:cubicBezTo>
                <a:cubicBezTo>
                  <a:pt x="759718" y="1455841"/>
                  <a:pt x="756212" y="1488535"/>
                  <a:pt x="756223" y="1517287"/>
                </a:cubicBezTo>
                <a:cubicBezTo>
                  <a:pt x="778494" y="1527672"/>
                  <a:pt x="780203" y="1556378"/>
                  <a:pt x="806564" y="1554995"/>
                </a:cubicBezTo>
                <a:cubicBezTo>
                  <a:pt x="812855" y="1573279"/>
                  <a:pt x="832933" y="1578177"/>
                  <a:pt x="841761" y="1594014"/>
                </a:cubicBezTo>
                <a:cubicBezTo>
                  <a:pt x="855537" y="1600438"/>
                  <a:pt x="874179" y="1606619"/>
                  <a:pt x="873290" y="1623508"/>
                </a:cubicBezTo>
                <a:cubicBezTo>
                  <a:pt x="868128" y="1617194"/>
                  <a:pt x="862039" y="1618262"/>
                  <a:pt x="858465" y="1607943"/>
                </a:cubicBezTo>
                <a:cubicBezTo>
                  <a:pt x="826927" y="1602448"/>
                  <a:pt x="815048" y="1562579"/>
                  <a:pt x="779804" y="1554239"/>
                </a:cubicBezTo>
                <a:cubicBezTo>
                  <a:pt x="772418" y="1541306"/>
                  <a:pt x="762829" y="1530694"/>
                  <a:pt x="752018" y="1520909"/>
                </a:cubicBezTo>
                <a:cubicBezTo>
                  <a:pt x="748677" y="1531073"/>
                  <a:pt x="743467" y="1539248"/>
                  <a:pt x="743509" y="1552943"/>
                </a:cubicBezTo>
                <a:cubicBezTo>
                  <a:pt x="731867" y="1553933"/>
                  <a:pt x="729978" y="1579566"/>
                  <a:pt x="738856" y="1585102"/>
                </a:cubicBezTo>
                <a:cubicBezTo>
                  <a:pt x="739925" y="1582809"/>
                  <a:pt x="740887" y="1580746"/>
                  <a:pt x="742892" y="1579448"/>
                </a:cubicBezTo>
                <a:cubicBezTo>
                  <a:pt x="747842" y="1606597"/>
                  <a:pt x="770732" y="1606664"/>
                  <a:pt x="781703" y="1626293"/>
                </a:cubicBezTo>
                <a:cubicBezTo>
                  <a:pt x="817693" y="1645030"/>
                  <a:pt x="846831" y="1670061"/>
                  <a:pt x="877072" y="1693929"/>
                </a:cubicBezTo>
                <a:cubicBezTo>
                  <a:pt x="921397" y="1710970"/>
                  <a:pt x="956375" y="1746259"/>
                  <a:pt x="997332" y="1760335"/>
                </a:cubicBezTo>
                <a:cubicBezTo>
                  <a:pt x="997856" y="1762810"/>
                  <a:pt x="1000044" y="1764110"/>
                  <a:pt x="999130" y="1767870"/>
                </a:cubicBezTo>
                <a:cubicBezTo>
                  <a:pt x="1002772" y="1768451"/>
                  <a:pt x="1003380" y="1765945"/>
                  <a:pt x="1006900" y="1766191"/>
                </a:cubicBezTo>
                <a:cubicBezTo>
                  <a:pt x="1015316" y="1775418"/>
                  <a:pt x="1028028" y="1781276"/>
                  <a:pt x="1040952" y="1788104"/>
                </a:cubicBezTo>
                <a:lnTo>
                  <a:pt x="1041892" y="1788673"/>
                </a:lnTo>
                <a:lnTo>
                  <a:pt x="1034011" y="1788673"/>
                </a:lnTo>
                <a:lnTo>
                  <a:pt x="1033114" y="1787903"/>
                </a:lnTo>
                <a:cubicBezTo>
                  <a:pt x="990486" y="1770817"/>
                  <a:pt x="958930" y="1744379"/>
                  <a:pt x="910926" y="1721437"/>
                </a:cubicBezTo>
                <a:cubicBezTo>
                  <a:pt x="906738" y="1709436"/>
                  <a:pt x="885594" y="1711020"/>
                  <a:pt x="881145" y="1697781"/>
                </a:cubicBezTo>
                <a:cubicBezTo>
                  <a:pt x="828777" y="1668617"/>
                  <a:pt x="773904" y="1631029"/>
                  <a:pt x="733638" y="1584901"/>
                </a:cubicBezTo>
                <a:cubicBezTo>
                  <a:pt x="712096" y="1653281"/>
                  <a:pt x="743231" y="1721387"/>
                  <a:pt x="782145" y="1759626"/>
                </a:cubicBezTo>
                <a:cubicBezTo>
                  <a:pt x="787714" y="1760271"/>
                  <a:pt x="788262" y="1755502"/>
                  <a:pt x="793601" y="1756038"/>
                </a:cubicBezTo>
                <a:cubicBezTo>
                  <a:pt x="793498" y="1760455"/>
                  <a:pt x="796820" y="1761725"/>
                  <a:pt x="795278" y="1767427"/>
                </a:cubicBezTo>
                <a:lnTo>
                  <a:pt x="847581" y="1788673"/>
                </a:lnTo>
                <a:lnTo>
                  <a:pt x="794392" y="1788673"/>
                </a:lnTo>
                <a:lnTo>
                  <a:pt x="756921" y="1771832"/>
                </a:lnTo>
                <a:cubicBezTo>
                  <a:pt x="735836" y="1761825"/>
                  <a:pt x="716473" y="1749098"/>
                  <a:pt x="703041" y="1726648"/>
                </a:cubicBezTo>
                <a:cubicBezTo>
                  <a:pt x="699318" y="1702862"/>
                  <a:pt x="693942" y="1680819"/>
                  <a:pt x="689669" y="1657615"/>
                </a:cubicBezTo>
                <a:cubicBezTo>
                  <a:pt x="660083" y="1628748"/>
                  <a:pt x="648969" y="1555468"/>
                  <a:pt x="592742" y="1574741"/>
                </a:cubicBezTo>
                <a:cubicBezTo>
                  <a:pt x="592877" y="1571455"/>
                  <a:pt x="591361" y="1569911"/>
                  <a:pt x="589065" y="1568839"/>
                </a:cubicBezTo>
                <a:cubicBezTo>
                  <a:pt x="575767" y="1583571"/>
                  <a:pt x="553375" y="1577037"/>
                  <a:pt x="538909" y="1586479"/>
                </a:cubicBezTo>
                <a:cubicBezTo>
                  <a:pt x="514507" y="1589054"/>
                  <a:pt x="471800" y="1601513"/>
                  <a:pt x="442932" y="1606474"/>
                </a:cubicBezTo>
                <a:cubicBezTo>
                  <a:pt x="442659" y="1608857"/>
                  <a:pt x="443196" y="1611899"/>
                  <a:pt x="440825" y="1612189"/>
                </a:cubicBezTo>
                <a:cubicBezTo>
                  <a:pt x="385037" y="1626921"/>
                  <a:pt x="338715" y="1651930"/>
                  <a:pt x="319944" y="1705972"/>
                </a:cubicBezTo>
                <a:cubicBezTo>
                  <a:pt x="333284" y="1704937"/>
                  <a:pt x="338252" y="1716464"/>
                  <a:pt x="350501" y="1708778"/>
                </a:cubicBezTo>
                <a:cubicBezTo>
                  <a:pt x="351522" y="1720976"/>
                  <a:pt x="361173" y="1717664"/>
                  <a:pt x="369373" y="1715067"/>
                </a:cubicBezTo>
                <a:cubicBezTo>
                  <a:pt x="368794" y="1718704"/>
                  <a:pt x="371304" y="1719318"/>
                  <a:pt x="371062" y="1722832"/>
                </a:cubicBezTo>
                <a:cubicBezTo>
                  <a:pt x="383433" y="1715483"/>
                  <a:pt x="392257" y="1727134"/>
                  <a:pt x="405068" y="1731434"/>
                </a:cubicBezTo>
                <a:cubicBezTo>
                  <a:pt x="420281" y="1736572"/>
                  <a:pt x="440981" y="1735341"/>
                  <a:pt x="452331" y="1748169"/>
                </a:cubicBezTo>
                <a:cubicBezTo>
                  <a:pt x="455974" y="1748752"/>
                  <a:pt x="456231" y="1745801"/>
                  <a:pt x="458234" y="1744503"/>
                </a:cubicBezTo>
                <a:cubicBezTo>
                  <a:pt x="458613" y="1758076"/>
                  <a:pt x="475677" y="1744263"/>
                  <a:pt x="474939" y="1758433"/>
                </a:cubicBezTo>
                <a:cubicBezTo>
                  <a:pt x="485371" y="1754646"/>
                  <a:pt x="496578" y="1762384"/>
                  <a:pt x="505497" y="1761239"/>
                </a:cubicBezTo>
                <a:cubicBezTo>
                  <a:pt x="505805" y="1764173"/>
                  <a:pt x="504677" y="1768392"/>
                  <a:pt x="507187" y="1769004"/>
                </a:cubicBezTo>
                <a:cubicBezTo>
                  <a:pt x="509174" y="1767141"/>
                  <a:pt x="511162" y="1765276"/>
                  <a:pt x="513149" y="1763412"/>
                </a:cubicBezTo>
                <a:cubicBezTo>
                  <a:pt x="515987" y="1771712"/>
                  <a:pt x="531193" y="1768477"/>
                  <a:pt x="531830" y="1779100"/>
                </a:cubicBezTo>
                <a:cubicBezTo>
                  <a:pt x="536502" y="1775976"/>
                  <a:pt x="543791" y="1778328"/>
                  <a:pt x="550524" y="1782096"/>
                </a:cubicBezTo>
                <a:lnTo>
                  <a:pt x="559318" y="1788673"/>
                </a:lnTo>
                <a:lnTo>
                  <a:pt x="543160" y="1788673"/>
                </a:lnTo>
                <a:lnTo>
                  <a:pt x="538383" y="1785504"/>
                </a:lnTo>
                <a:cubicBezTo>
                  <a:pt x="531533" y="1780636"/>
                  <a:pt x="524392" y="1776469"/>
                  <a:pt x="516802" y="1776558"/>
                </a:cubicBezTo>
                <a:cubicBezTo>
                  <a:pt x="514079" y="1776405"/>
                  <a:pt x="512401" y="1781203"/>
                  <a:pt x="508972" y="1780164"/>
                </a:cubicBezTo>
                <a:cubicBezTo>
                  <a:pt x="497784" y="1777179"/>
                  <a:pt x="486636" y="1767514"/>
                  <a:pt x="473228" y="1762099"/>
                </a:cubicBezTo>
                <a:cubicBezTo>
                  <a:pt x="466587" y="1759562"/>
                  <a:pt x="456120" y="1758029"/>
                  <a:pt x="448633" y="1753702"/>
                </a:cubicBezTo>
                <a:cubicBezTo>
                  <a:pt x="446139" y="1753656"/>
                  <a:pt x="446800" y="1757033"/>
                  <a:pt x="444657" y="1757429"/>
                </a:cubicBezTo>
                <a:cubicBezTo>
                  <a:pt x="422778" y="1740809"/>
                  <a:pt x="382012" y="1733520"/>
                  <a:pt x="359665" y="1724495"/>
                </a:cubicBezTo>
                <a:cubicBezTo>
                  <a:pt x="355793" y="1723806"/>
                  <a:pt x="355765" y="1726863"/>
                  <a:pt x="353762" y="1728161"/>
                </a:cubicBezTo>
                <a:cubicBezTo>
                  <a:pt x="339618" y="1720728"/>
                  <a:pt x="331475" y="1717211"/>
                  <a:pt x="312176" y="1711839"/>
                </a:cubicBezTo>
                <a:cubicBezTo>
                  <a:pt x="310726" y="1716745"/>
                  <a:pt x="308819" y="1721438"/>
                  <a:pt x="306082" y="1724905"/>
                </a:cubicBezTo>
                <a:cubicBezTo>
                  <a:pt x="292341" y="1723802"/>
                  <a:pt x="256165" y="1734842"/>
                  <a:pt x="249717" y="1759464"/>
                </a:cubicBezTo>
                <a:cubicBezTo>
                  <a:pt x="244466" y="1758132"/>
                  <a:pt x="241985" y="1754465"/>
                  <a:pt x="236629" y="1753361"/>
                </a:cubicBezTo>
                <a:cubicBezTo>
                  <a:pt x="180389" y="1760071"/>
                  <a:pt x="112088" y="1777063"/>
                  <a:pt x="52694" y="1780346"/>
                </a:cubicBezTo>
                <a:lnTo>
                  <a:pt x="31244" y="1788673"/>
                </a:lnTo>
                <a:lnTo>
                  <a:pt x="0" y="1788673"/>
                </a:lnTo>
                <a:lnTo>
                  <a:pt x="32807" y="1772695"/>
                </a:lnTo>
                <a:cubicBezTo>
                  <a:pt x="73031" y="1760786"/>
                  <a:pt x="124847" y="1762289"/>
                  <a:pt x="164440" y="1752912"/>
                </a:cubicBezTo>
                <a:cubicBezTo>
                  <a:pt x="184258" y="1740383"/>
                  <a:pt x="213335" y="1746965"/>
                  <a:pt x="235394" y="1741622"/>
                </a:cubicBezTo>
                <a:cubicBezTo>
                  <a:pt x="255647" y="1736554"/>
                  <a:pt x="269088" y="1710726"/>
                  <a:pt x="291581" y="1712842"/>
                </a:cubicBezTo>
                <a:cubicBezTo>
                  <a:pt x="297336" y="1695710"/>
                  <a:pt x="276808" y="1703162"/>
                  <a:pt x="274948" y="1693364"/>
                </a:cubicBezTo>
                <a:cubicBezTo>
                  <a:pt x="285705" y="1693077"/>
                  <a:pt x="294811" y="1694531"/>
                  <a:pt x="301591" y="1697972"/>
                </a:cubicBezTo>
                <a:cubicBezTo>
                  <a:pt x="327892" y="1645766"/>
                  <a:pt x="377177" y="1613209"/>
                  <a:pt x="426330" y="1604313"/>
                </a:cubicBezTo>
                <a:cubicBezTo>
                  <a:pt x="443713" y="1589813"/>
                  <a:pt x="485459" y="1579416"/>
                  <a:pt x="503365" y="1583579"/>
                </a:cubicBezTo>
                <a:cubicBezTo>
                  <a:pt x="530491" y="1564969"/>
                  <a:pt x="562478" y="1574303"/>
                  <a:pt x="593797" y="1555695"/>
                </a:cubicBezTo>
                <a:cubicBezTo>
                  <a:pt x="603396" y="1562684"/>
                  <a:pt x="609753" y="1555042"/>
                  <a:pt x="622425" y="1558439"/>
                </a:cubicBezTo>
                <a:cubicBezTo>
                  <a:pt x="621746" y="1550309"/>
                  <a:pt x="616432" y="1546714"/>
                  <a:pt x="611457" y="1542999"/>
                </a:cubicBezTo>
                <a:cubicBezTo>
                  <a:pt x="611814" y="1531444"/>
                  <a:pt x="607095" y="1524776"/>
                  <a:pt x="602483" y="1517882"/>
                </a:cubicBezTo>
                <a:cubicBezTo>
                  <a:pt x="603661" y="1482987"/>
                  <a:pt x="584913" y="1460847"/>
                  <a:pt x="589789" y="1420420"/>
                </a:cubicBezTo>
                <a:cubicBezTo>
                  <a:pt x="591445" y="1406679"/>
                  <a:pt x="599402" y="1391411"/>
                  <a:pt x="602510" y="1376952"/>
                </a:cubicBezTo>
                <a:cubicBezTo>
                  <a:pt x="604827" y="1366590"/>
                  <a:pt x="603180" y="1356333"/>
                  <a:pt x="605224" y="1348354"/>
                </a:cubicBezTo>
                <a:cubicBezTo>
                  <a:pt x="608304" y="1336953"/>
                  <a:pt x="617445" y="1327542"/>
                  <a:pt x="619516" y="1316506"/>
                </a:cubicBezTo>
                <a:cubicBezTo>
                  <a:pt x="621481" y="1305700"/>
                  <a:pt x="620631" y="1295534"/>
                  <a:pt x="628013" y="1288093"/>
                </a:cubicBezTo>
                <a:cubicBezTo>
                  <a:pt x="629191" y="1253197"/>
                  <a:pt x="642980" y="1223624"/>
                  <a:pt x="640270" y="1187473"/>
                </a:cubicBezTo>
                <a:cubicBezTo>
                  <a:pt x="637604" y="1148832"/>
                  <a:pt x="613295" y="1118240"/>
                  <a:pt x="620629" y="1072538"/>
                </a:cubicBezTo>
                <a:cubicBezTo>
                  <a:pt x="623338" y="1055939"/>
                  <a:pt x="631248" y="1038975"/>
                  <a:pt x="633483" y="1021597"/>
                </a:cubicBezTo>
                <a:cubicBezTo>
                  <a:pt x="638875" y="979456"/>
                  <a:pt x="637568" y="936704"/>
                  <a:pt x="665028" y="913785"/>
                </a:cubicBezTo>
                <a:cubicBezTo>
                  <a:pt x="663844" y="907930"/>
                  <a:pt x="668389" y="908375"/>
                  <a:pt x="667206" y="902520"/>
                </a:cubicBezTo>
                <a:cubicBezTo>
                  <a:pt x="680282" y="896059"/>
                  <a:pt x="685654" y="881539"/>
                  <a:pt x="700476" y="876728"/>
                </a:cubicBezTo>
                <a:cubicBezTo>
                  <a:pt x="700449" y="863599"/>
                  <a:pt x="714207" y="865269"/>
                  <a:pt x="716278" y="854234"/>
                </a:cubicBezTo>
                <a:cubicBezTo>
                  <a:pt x="733439" y="848002"/>
                  <a:pt x="746856" y="829419"/>
                  <a:pt x="766432" y="836596"/>
                </a:cubicBezTo>
                <a:cubicBezTo>
                  <a:pt x="788495" y="819252"/>
                  <a:pt x="828364" y="830866"/>
                  <a:pt x="852889" y="812439"/>
                </a:cubicBezTo>
                <a:cubicBezTo>
                  <a:pt x="872255" y="824261"/>
                  <a:pt x="894845" y="813584"/>
                  <a:pt x="913965" y="808546"/>
                </a:cubicBezTo>
                <a:cubicBezTo>
                  <a:pt x="918472" y="799483"/>
                  <a:pt x="908688" y="794084"/>
                  <a:pt x="908848" y="783552"/>
                </a:cubicBezTo>
                <a:cubicBezTo>
                  <a:pt x="916932" y="788997"/>
                  <a:pt x="920046" y="799101"/>
                  <a:pt x="925362" y="806883"/>
                </a:cubicBezTo>
                <a:cubicBezTo>
                  <a:pt x="939928" y="788836"/>
                  <a:pt x="975168" y="792988"/>
                  <a:pt x="987283" y="772403"/>
                </a:cubicBezTo>
                <a:cubicBezTo>
                  <a:pt x="971063" y="735255"/>
                  <a:pt x="976218" y="700818"/>
                  <a:pt x="982776" y="659780"/>
                </a:cubicBezTo>
                <a:cubicBezTo>
                  <a:pt x="983932" y="652505"/>
                  <a:pt x="981799" y="645091"/>
                  <a:pt x="983324" y="638825"/>
                </a:cubicBezTo>
                <a:cubicBezTo>
                  <a:pt x="995294" y="592774"/>
                  <a:pt x="1033957" y="557216"/>
                  <a:pt x="1040262" y="507129"/>
                </a:cubicBezTo>
                <a:cubicBezTo>
                  <a:pt x="1046184" y="508216"/>
                  <a:pt x="1045336" y="502240"/>
                  <a:pt x="1050080" y="501660"/>
                </a:cubicBezTo>
                <a:cubicBezTo>
                  <a:pt x="1052563" y="489143"/>
                  <a:pt x="1057971" y="479942"/>
                  <a:pt x="1066058" y="473387"/>
                </a:cubicBezTo>
                <a:cubicBezTo>
                  <a:pt x="1091089" y="404122"/>
                  <a:pt x="1119891" y="323777"/>
                  <a:pt x="1118300" y="238470"/>
                </a:cubicBezTo>
                <a:cubicBezTo>
                  <a:pt x="1118583" y="248649"/>
                  <a:pt x="1123286" y="254750"/>
                  <a:pt x="1123238" y="269240"/>
                </a:cubicBezTo>
                <a:cubicBezTo>
                  <a:pt x="1126421" y="269608"/>
                  <a:pt x="1126655" y="257717"/>
                  <a:pt x="1123488" y="257914"/>
                </a:cubicBezTo>
                <a:cubicBezTo>
                  <a:pt x="1143287" y="224445"/>
                  <a:pt x="1156211" y="184142"/>
                  <a:pt x="1185353" y="160614"/>
                </a:cubicBezTo>
                <a:cubicBezTo>
                  <a:pt x="1183050" y="151165"/>
                  <a:pt x="1190196" y="151428"/>
                  <a:pt x="1189638" y="143631"/>
                </a:cubicBezTo>
                <a:cubicBezTo>
                  <a:pt x="1195925" y="141539"/>
                  <a:pt x="1190944" y="149823"/>
                  <a:pt x="1197230" y="147731"/>
                </a:cubicBezTo>
                <a:cubicBezTo>
                  <a:pt x="1222141" y="114691"/>
                  <a:pt x="1261452" y="86135"/>
                  <a:pt x="1302311" y="76442"/>
                </a:cubicBezTo>
                <a:cubicBezTo>
                  <a:pt x="1321984" y="54635"/>
                  <a:pt x="1349957" y="42005"/>
                  <a:pt x="1368696" y="19204"/>
                </a:cubicBezTo>
                <a:cubicBezTo>
                  <a:pt x="1371316" y="23776"/>
                  <a:pt x="1374828" y="15645"/>
                  <a:pt x="1374360" y="23241"/>
                </a:cubicBezTo>
                <a:cubicBezTo>
                  <a:pt x="1376653" y="20124"/>
                  <a:pt x="1386487" y="15219"/>
                  <a:pt x="1382321" y="12161"/>
                </a:cubicBezTo>
                <a:cubicBezTo>
                  <a:pt x="1402897" y="8499"/>
                  <a:pt x="1428101" y="4204"/>
                  <a:pt x="1454195" y="1823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1916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10744200" cy="1709928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91" name="Straight Connector 3590">
            <a:extLst>
              <a:ext uri="{FF2B5EF4-FFF2-40B4-BE49-F238E27FC236}">
                <a16:creationId xmlns:a16="http://schemas.microsoft.com/office/drawing/2014/main" id="{C3C7164F-A2AC-B759-2F52-3B943277EBEC}"/>
              </a:ext>
            </a:extLst>
          </p:cNvPr>
          <p:cNvCxnSpPr>
            <a:cxnSpLocks/>
          </p:cNvCxnSpPr>
          <p:nvPr userDrawn="1"/>
        </p:nvCxnSpPr>
        <p:spPr>
          <a:xfrm>
            <a:off x="1197864" y="2889504"/>
            <a:ext cx="8357616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97" name="Text Placeholder 3596">
            <a:extLst>
              <a:ext uri="{FF2B5EF4-FFF2-40B4-BE49-F238E27FC236}">
                <a16:creationId xmlns:a16="http://schemas.microsoft.com/office/drawing/2014/main" id="{236BD953-A297-49A6-B1E9-4572A533B6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2104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98" name="Text Placeholder 3596">
            <a:extLst>
              <a:ext uri="{FF2B5EF4-FFF2-40B4-BE49-F238E27FC236}">
                <a16:creationId xmlns:a16="http://schemas.microsoft.com/office/drawing/2014/main" id="{7794276E-8F43-B55A-7145-B58866E7E0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08376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99" name="Text Placeholder 3596">
            <a:extLst>
              <a:ext uri="{FF2B5EF4-FFF2-40B4-BE49-F238E27FC236}">
                <a16:creationId xmlns:a16="http://schemas.microsoft.com/office/drawing/2014/main" id="{8FCED394-C6C3-4C38-AE23-F6F888AB95F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93792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0" name="Text Placeholder 3596">
            <a:extLst>
              <a:ext uri="{FF2B5EF4-FFF2-40B4-BE49-F238E27FC236}">
                <a16:creationId xmlns:a16="http://schemas.microsoft.com/office/drawing/2014/main" id="{BD440549-0717-BC20-F260-6F8AA93801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70064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1" name="Text Placeholder 3596">
            <a:extLst>
              <a:ext uri="{FF2B5EF4-FFF2-40B4-BE49-F238E27FC236}">
                <a16:creationId xmlns:a16="http://schemas.microsoft.com/office/drawing/2014/main" id="{9C906F00-59ED-6873-27A3-C2F3EB83E9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46336" y="3282696"/>
            <a:ext cx="1810512" cy="69494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2" name="Text Placeholder 3596">
            <a:extLst>
              <a:ext uri="{FF2B5EF4-FFF2-40B4-BE49-F238E27FC236}">
                <a16:creationId xmlns:a16="http://schemas.microsoft.com/office/drawing/2014/main" id="{AAE67CC2-03BE-53A6-B171-32A8034C81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104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3" name="Text Placeholder 3596">
            <a:extLst>
              <a:ext uri="{FF2B5EF4-FFF2-40B4-BE49-F238E27FC236}">
                <a16:creationId xmlns:a16="http://schemas.microsoft.com/office/drawing/2014/main" id="{D0D98758-12A1-57C9-C08B-B547110BB7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008376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4" name="Text Placeholder 3596">
            <a:extLst>
              <a:ext uri="{FF2B5EF4-FFF2-40B4-BE49-F238E27FC236}">
                <a16:creationId xmlns:a16="http://schemas.microsoft.com/office/drawing/2014/main" id="{FB3BE38E-234D-8887-6207-A3CE4223BDF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93792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5" name="Text Placeholder 3596">
            <a:extLst>
              <a:ext uri="{FF2B5EF4-FFF2-40B4-BE49-F238E27FC236}">
                <a16:creationId xmlns:a16="http://schemas.microsoft.com/office/drawing/2014/main" id="{A03B940B-9B94-C4B3-B526-C15C92ACF4E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70064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06" name="Text Placeholder 3596">
            <a:extLst>
              <a:ext uri="{FF2B5EF4-FFF2-40B4-BE49-F238E27FC236}">
                <a16:creationId xmlns:a16="http://schemas.microsoft.com/office/drawing/2014/main" id="{AEC5F6EC-D3F1-872C-1112-356764A5577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46336" y="4059936"/>
            <a:ext cx="1810512" cy="2231136"/>
          </a:xfr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87" name="Text Placeholder 4485">
            <a:extLst>
              <a:ext uri="{FF2B5EF4-FFF2-40B4-BE49-F238E27FC236}">
                <a16:creationId xmlns:a16="http://schemas.microsoft.com/office/drawing/2014/main" id="{34EF72EC-48F2-613B-7B5B-2C1CDE7916F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9732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488" name="Text Placeholder 4485">
            <a:extLst>
              <a:ext uri="{FF2B5EF4-FFF2-40B4-BE49-F238E27FC236}">
                <a16:creationId xmlns:a16="http://schemas.microsoft.com/office/drawing/2014/main" id="{CC327176-EA30-B9D9-6262-ABA1458B3E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08376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489" name="Text Placeholder 4485">
            <a:extLst>
              <a:ext uri="{FF2B5EF4-FFF2-40B4-BE49-F238E27FC236}">
                <a16:creationId xmlns:a16="http://schemas.microsoft.com/office/drawing/2014/main" id="{E4867BF6-90FE-F548-51C2-C19AD5D35FC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93792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490" name="Text Placeholder 4485">
            <a:extLst>
              <a:ext uri="{FF2B5EF4-FFF2-40B4-BE49-F238E27FC236}">
                <a16:creationId xmlns:a16="http://schemas.microsoft.com/office/drawing/2014/main" id="{0CB4C86F-6F60-A26F-2C71-C8F4ABA558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70064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491" name="Text Placeholder 4485">
            <a:extLst>
              <a:ext uri="{FF2B5EF4-FFF2-40B4-BE49-F238E27FC236}">
                <a16:creationId xmlns:a16="http://schemas.microsoft.com/office/drawing/2014/main" id="{DB45A1C0-F741-9B4A-B8F4-D5DCA2B9326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546336" y="2707287"/>
            <a:ext cx="365760" cy="36576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 sz="400">
                <a:solidFill>
                  <a:schemeClr val="bg1">
                    <a:alpha val="0"/>
                  </a:schemeClr>
                </a:solidFill>
              </a:defRPr>
            </a:lvl1pPr>
            <a:lvl2pPr marL="457200" indent="0">
              <a:buNone/>
              <a:defRPr sz="400"/>
            </a:lvl2pPr>
            <a:lvl3pPr marL="914400" indent="0">
              <a:buNone/>
              <a:defRPr sz="400"/>
            </a:lvl3pPr>
            <a:lvl4pPr marL="1371600" indent="0">
              <a:buNone/>
              <a:defRPr sz="400"/>
            </a:lvl4pPr>
            <a:lvl5pPr marL="1828800" indent="0">
              <a:buNone/>
              <a:defRPr sz="400"/>
            </a:lvl5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197591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996950"/>
            <a:ext cx="4956048" cy="5029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5815584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596">
            <a:extLst>
              <a:ext uri="{FF2B5EF4-FFF2-40B4-BE49-F238E27FC236}">
                <a16:creationId xmlns:a16="http://schemas.microsoft.com/office/drawing/2014/main" id="{060FC3F2-49E1-CECF-C265-70406FBAC5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2104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3596">
            <a:extLst>
              <a:ext uri="{FF2B5EF4-FFF2-40B4-BE49-F238E27FC236}">
                <a16:creationId xmlns:a16="http://schemas.microsoft.com/office/drawing/2014/main" id="{FA6F9222-7B27-BE94-D0E6-443DCF1949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67912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596">
            <a:extLst>
              <a:ext uri="{FF2B5EF4-FFF2-40B4-BE49-F238E27FC236}">
                <a16:creationId xmlns:a16="http://schemas.microsoft.com/office/drawing/2014/main" id="{A00D8E98-7BD1-877C-D521-D18C9FE7DE9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2104" y="3611880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596">
            <a:extLst>
              <a:ext uri="{FF2B5EF4-FFF2-40B4-BE49-F238E27FC236}">
                <a16:creationId xmlns:a16="http://schemas.microsoft.com/office/drawing/2014/main" id="{31B10B88-72C4-8471-9DA6-480AA929B9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867912" y="3611880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2145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FF435C68-889E-5E95-A7FC-6235D5BAEC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1600" b="47304"/>
          <a:stretch>
            <a:fillRect/>
          </a:stretch>
        </p:blipFill>
        <p:spPr>
          <a:xfrm rot="5400000" flipH="1">
            <a:off x="-1589191" y="2269361"/>
            <a:ext cx="6177829" cy="2999448"/>
          </a:xfrm>
          <a:custGeom>
            <a:avLst/>
            <a:gdLst>
              <a:gd name="connsiteX0" fmla="*/ 6177829 w 6177829"/>
              <a:gd name="connsiteY0" fmla="*/ 2999448 h 2999448"/>
              <a:gd name="connsiteX1" fmla="*/ 6177829 w 6177829"/>
              <a:gd name="connsiteY1" fmla="*/ 0 h 2999448"/>
              <a:gd name="connsiteX2" fmla="*/ 0 w 6177829"/>
              <a:gd name="connsiteY2" fmla="*/ 0 h 2999448"/>
              <a:gd name="connsiteX3" fmla="*/ 0 w 6177829"/>
              <a:gd name="connsiteY3" fmla="*/ 2999448 h 2999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77829" h="2999448">
                <a:moveTo>
                  <a:pt x="6177829" y="2999448"/>
                </a:moveTo>
                <a:lnTo>
                  <a:pt x="6177829" y="0"/>
                </a:lnTo>
                <a:lnTo>
                  <a:pt x="0" y="0"/>
                </a:lnTo>
                <a:lnTo>
                  <a:pt x="0" y="2999448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10744200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596">
            <a:extLst>
              <a:ext uri="{FF2B5EF4-FFF2-40B4-BE49-F238E27FC236}">
                <a16:creationId xmlns:a16="http://schemas.microsoft.com/office/drawing/2014/main" id="{060FC3F2-49E1-CECF-C265-70406FBAC5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62656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3596">
            <a:extLst>
              <a:ext uri="{FF2B5EF4-FFF2-40B4-BE49-F238E27FC236}">
                <a16:creationId xmlns:a16="http://schemas.microsoft.com/office/drawing/2014/main" id="{FA6F9222-7B27-BE94-D0E6-443DCF1949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71032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596">
            <a:extLst>
              <a:ext uri="{FF2B5EF4-FFF2-40B4-BE49-F238E27FC236}">
                <a16:creationId xmlns:a16="http://schemas.microsoft.com/office/drawing/2014/main" id="{A00D8E98-7BD1-877C-D521-D18C9FE7DE9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962656" y="3456432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596">
            <a:extLst>
              <a:ext uri="{FF2B5EF4-FFF2-40B4-BE49-F238E27FC236}">
                <a16:creationId xmlns:a16="http://schemas.microsoft.com/office/drawing/2014/main" id="{31B10B88-72C4-8471-9DA6-480AA929B9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71032" y="3456432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3596">
            <a:extLst>
              <a:ext uri="{FF2B5EF4-FFF2-40B4-BE49-F238E27FC236}">
                <a16:creationId xmlns:a16="http://schemas.microsoft.com/office/drawing/2014/main" id="{883D3851-9C3E-1627-1FC6-3E30AC2BA85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979408" y="2679192"/>
            <a:ext cx="2670048" cy="649224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596">
            <a:extLst>
              <a:ext uri="{FF2B5EF4-FFF2-40B4-BE49-F238E27FC236}">
                <a16:creationId xmlns:a16="http://schemas.microsoft.com/office/drawing/2014/main" id="{18610C16-F281-A8D2-A948-53BE200C55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979408" y="3456432"/>
            <a:ext cx="2670048" cy="2423160"/>
          </a:xfrm>
        </p:spPr>
        <p:txBody>
          <a:bodyPr lIns="0" rIns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3377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2262" y="996950"/>
            <a:ext cx="6464808" cy="5029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728216"/>
            <a:ext cx="4608576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376" y="3438144"/>
            <a:ext cx="4956048" cy="167335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b="1">
                <a:latin typeface="+mn-lt"/>
              </a:defRPr>
            </a:lvl1pPr>
            <a:lvl2pPr marL="228600">
              <a:lnSpc>
                <a:spcPct val="90000"/>
              </a:lnSpc>
              <a:defRPr>
                <a:latin typeface="+mn-lt"/>
              </a:defRPr>
            </a:lvl2pPr>
            <a:lvl3pPr marL="457200">
              <a:lnSpc>
                <a:spcPct val="90000"/>
              </a:lnSpc>
              <a:defRPr>
                <a:latin typeface="+mn-lt"/>
              </a:defRPr>
            </a:lvl3pPr>
            <a:lvl4pPr marL="685800">
              <a:lnSpc>
                <a:spcPct val="90000"/>
              </a:lnSpc>
              <a:defRPr>
                <a:latin typeface="+mn-lt"/>
              </a:defRPr>
            </a:lvl4pPr>
            <a:lvl5pPr marL="1143000">
              <a:lnSpc>
                <a:spcPct val="90000"/>
              </a:lnSpc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7863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6203D3F-1514-8F83-1E38-6A16712CE235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CD239ED-84FB-AB48-2D00-80BD01C68A1F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2EE97BA-F253-2016-1195-348D79DD5807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0BC5A1B-D55D-272F-46DC-A12E6EB1282B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189E1C7-A8A6-C9AF-902F-054054293B0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EE4F848E-97C1-8C01-900F-64622BDDB1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036C4E3-77A4-986B-0C60-7AFB591B86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87643-9D9B-0DD8-BCF2-F7F9340FF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8A312-314E-B58C-CA35-20BCC87FEB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B9418-ED97-E97D-7488-6A5AFC4A9F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12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 right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2262" y="996950"/>
            <a:ext cx="6464808" cy="5029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C00746F9-9F1B-D934-B566-38397D3CFC64}"/>
              </a:ext>
            </a:extLst>
          </p:cNvPr>
          <p:cNvSpPr/>
          <p:nvPr userDrawn="1"/>
        </p:nvSpPr>
        <p:spPr>
          <a:xfrm>
            <a:off x="3894932" y="0"/>
            <a:ext cx="5203443" cy="6858000"/>
          </a:xfrm>
          <a:custGeom>
            <a:avLst/>
            <a:gdLst>
              <a:gd name="connsiteX0" fmla="*/ 3617397 w 5203443"/>
              <a:gd name="connsiteY0" fmla="*/ 6855805 h 6858000"/>
              <a:gd name="connsiteX1" fmla="*/ 3618680 w 5203443"/>
              <a:gd name="connsiteY1" fmla="*/ 6858000 h 6858000"/>
              <a:gd name="connsiteX2" fmla="*/ 3616864 w 5203443"/>
              <a:gd name="connsiteY2" fmla="*/ 6858000 h 6858000"/>
              <a:gd name="connsiteX3" fmla="*/ 2888596 w 5203443"/>
              <a:gd name="connsiteY3" fmla="*/ 6834975 h 6858000"/>
              <a:gd name="connsiteX4" fmla="*/ 2888876 w 5203443"/>
              <a:gd name="connsiteY4" fmla="*/ 6835245 h 6858000"/>
              <a:gd name="connsiteX5" fmla="*/ 2913853 w 5203443"/>
              <a:gd name="connsiteY5" fmla="*/ 6858000 h 6858000"/>
              <a:gd name="connsiteX6" fmla="*/ 2904951 w 5203443"/>
              <a:gd name="connsiteY6" fmla="*/ 6858000 h 6858000"/>
              <a:gd name="connsiteX7" fmla="*/ 3712012 w 5203443"/>
              <a:gd name="connsiteY7" fmla="*/ 6833257 h 6858000"/>
              <a:gd name="connsiteX8" fmla="*/ 3723901 w 5203443"/>
              <a:gd name="connsiteY8" fmla="*/ 6858000 h 6858000"/>
              <a:gd name="connsiteX9" fmla="*/ 3717038 w 5203443"/>
              <a:gd name="connsiteY9" fmla="*/ 6858000 h 6858000"/>
              <a:gd name="connsiteX10" fmla="*/ 3715966 w 5203443"/>
              <a:gd name="connsiteY10" fmla="*/ 6853398 h 6858000"/>
              <a:gd name="connsiteX11" fmla="*/ 3712012 w 5203443"/>
              <a:gd name="connsiteY11" fmla="*/ 6833257 h 6858000"/>
              <a:gd name="connsiteX12" fmla="*/ 3916221 w 5203443"/>
              <a:gd name="connsiteY12" fmla="*/ 6825731 h 6858000"/>
              <a:gd name="connsiteX13" fmla="*/ 3920782 w 5203443"/>
              <a:gd name="connsiteY13" fmla="*/ 6856986 h 6858000"/>
              <a:gd name="connsiteX14" fmla="*/ 3920792 w 5203443"/>
              <a:gd name="connsiteY14" fmla="*/ 6858000 h 6858000"/>
              <a:gd name="connsiteX15" fmla="*/ 3914736 w 5203443"/>
              <a:gd name="connsiteY15" fmla="*/ 6858000 h 6858000"/>
              <a:gd name="connsiteX16" fmla="*/ 3912965 w 5203443"/>
              <a:gd name="connsiteY16" fmla="*/ 6844887 h 6858000"/>
              <a:gd name="connsiteX17" fmla="*/ 3916221 w 5203443"/>
              <a:gd name="connsiteY17" fmla="*/ 6825731 h 6858000"/>
              <a:gd name="connsiteX18" fmla="*/ 4789660 w 5203443"/>
              <a:gd name="connsiteY18" fmla="*/ 6818588 h 6858000"/>
              <a:gd name="connsiteX19" fmla="*/ 4797123 w 5203443"/>
              <a:gd name="connsiteY19" fmla="*/ 6822033 h 6858000"/>
              <a:gd name="connsiteX20" fmla="*/ 4793440 w 5203443"/>
              <a:gd name="connsiteY20" fmla="*/ 6847358 h 6858000"/>
              <a:gd name="connsiteX21" fmla="*/ 4794593 w 5203443"/>
              <a:gd name="connsiteY21" fmla="*/ 6858000 h 6858000"/>
              <a:gd name="connsiteX22" fmla="*/ 4772964 w 5203443"/>
              <a:gd name="connsiteY22" fmla="*/ 6858000 h 6858000"/>
              <a:gd name="connsiteX23" fmla="*/ 4777183 w 5203443"/>
              <a:gd name="connsiteY23" fmla="*/ 6837452 h 6858000"/>
              <a:gd name="connsiteX24" fmla="*/ 4789660 w 5203443"/>
              <a:gd name="connsiteY24" fmla="*/ 6818588 h 6858000"/>
              <a:gd name="connsiteX25" fmla="*/ 3475190 w 5203443"/>
              <a:gd name="connsiteY25" fmla="*/ 6809515 h 6858000"/>
              <a:gd name="connsiteX26" fmla="*/ 3510352 w 5203443"/>
              <a:gd name="connsiteY26" fmla="*/ 6858000 h 6858000"/>
              <a:gd name="connsiteX27" fmla="*/ 3501928 w 5203443"/>
              <a:gd name="connsiteY27" fmla="*/ 6858000 h 6858000"/>
              <a:gd name="connsiteX28" fmla="*/ 3489526 w 5203443"/>
              <a:gd name="connsiteY28" fmla="*/ 6835736 h 6858000"/>
              <a:gd name="connsiteX29" fmla="*/ 3826212 w 5203443"/>
              <a:gd name="connsiteY29" fmla="*/ 6807052 h 6858000"/>
              <a:gd name="connsiteX30" fmla="*/ 3830673 w 5203443"/>
              <a:gd name="connsiteY30" fmla="*/ 6807600 h 6858000"/>
              <a:gd name="connsiteX31" fmla="*/ 3847343 w 5203443"/>
              <a:gd name="connsiteY31" fmla="*/ 6858000 h 6858000"/>
              <a:gd name="connsiteX32" fmla="*/ 3834331 w 5203443"/>
              <a:gd name="connsiteY32" fmla="*/ 6858000 h 6858000"/>
              <a:gd name="connsiteX33" fmla="*/ 3821083 w 5203443"/>
              <a:gd name="connsiteY33" fmla="*/ 6807474 h 6858000"/>
              <a:gd name="connsiteX34" fmla="*/ 3821363 w 5203443"/>
              <a:gd name="connsiteY34" fmla="*/ 6807743 h 6858000"/>
              <a:gd name="connsiteX35" fmla="*/ 3826212 w 5203443"/>
              <a:gd name="connsiteY35" fmla="*/ 6807052 h 6858000"/>
              <a:gd name="connsiteX36" fmla="*/ 4833725 w 5203443"/>
              <a:gd name="connsiteY36" fmla="*/ 6802569 h 6858000"/>
              <a:gd name="connsiteX37" fmla="*/ 4838654 w 5203443"/>
              <a:gd name="connsiteY37" fmla="*/ 6816462 h 6858000"/>
              <a:gd name="connsiteX38" fmla="*/ 4826569 w 5203443"/>
              <a:gd name="connsiteY38" fmla="*/ 6842944 h 6858000"/>
              <a:gd name="connsiteX39" fmla="*/ 4838178 w 5203443"/>
              <a:gd name="connsiteY39" fmla="*/ 6848244 h 6858000"/>
              <a:gd name="connsiteX40" fmla="*/ 4836316 w 5203443"/>
              <a:gd name="connsiteY40" fmla="*/ 6858000 h 6858000"/>
              <a:gd name="connsiteX41" fmla="*/ 4800181 w 5203443"/>
              <a:gd name="connsiteY41" fmla="*/ 6858000 h 6858000"/>
              <a:gd name="connsiteX42" fmla="*/ 4809196 w 5203443"/>
              <a:gd name="connsiteY42" fmla="*/ 6833557 h 6858000"/>
              <a:gd name="connsiteX43" fmla="*/ 4833725 w 5203443"/>
              <a:gd name="connsiteY43" fmla="*/ 6802569 h 6858000"/>
              <a:gd name="connsiteX44" fmla="*/ 3470320 w 5203443"/>
              <a:gd name="connsiteY44" fmla="*/ 6800606 h 6858000"/>
              <a:gd name="connsiteX45" fmla="*/ 3475190 w 5203443"/>
              <a:gd name="connsiteY45" fmla="*/ 6809515 h 6858000"/>
              <a:gd name="connsiteX46" fmla="*/ 3472044 w 5203443"/>
              <a:gd name="connsiteY46" fmla="*/ 6805177 h 6858000"/>
              <a:gd name="connsiteX47" fmla="*/ 3927693 w 5203443"/>
              <a:gd name="connsiteY47" fmla="*/ 6795971 h 6858000"/>
              <a:gd name="connsiteX48" fmla="*/ 3958245 w 5203443"/>
              <a:gd name="connsiteY48" fmla="*/ 6841570 h 6858000"/>
              <a:gd name="connsiteX49" fmla="*/ 3966310 w 5203443"/>
              <a:gd name="connsiteY49" fmla="*/ 6858000 h 6858000"/>
              <a:gd name="connsiteX50" fmla="*/ 3946312 w 5203443"/>
              <a:gd name="connsiteY50" fmla="*/ 6858000 h 6858000"/>
              <a:gd name="connsiteX51" fmla="*/ 3945585 w 5203443"/>
              <a:gd name="connsiteY51" fmla="*/ 6853013 h 6858000"/>
              <a:gd name="connsiteX52" fmla="*/ 3936487 w 5203443"/>
              <a:gd name="connsiteY52" fmla="*/ 6811449 h 6858000"/>
              <a:gd name="connsiteX53" fmla="*/ 3918326 w 5203443"/>
              <a:gd name="connsiteY53" fmla="*/ 6821316 h 6858000"/>
              <a:gd name="connsiteX54" fmla="*/ 3927693 w 5203443"/>
              <a:gd name="connsiteY54" fmla="*/ 6795971 h 6858000"/>
              <a:gd name="connsiteX55" fmla="*/ 4103894 w 5203443"/>
              <a:gd name="connsiteY55" fmla="*/ 6785041 h 6858000"/>
              <a:gd name="connsiteX56" fmla="*/ 4115629 w 5203443"/>
              <a:gd name="connsiteY56" fmla="*/ 6824853 h 6858000"/>
              <a:gd name="connsiteX57" fmla="*/ 4103894 w 5203443"/>
              <a:gd name="connsiteY57" fmla="*/ 6785041 h 6858000"/>
              <a:gd name="connsiteX58" fmla="*/ 2550130 w 5203443"/>
              <a:gd name="connsiteY58" fmla="*/ 6784855 h 6858000"/>
              <a:gd name="connsiteX59" fmla="*/ 2563894 w 5203443"/>
              <a:gd name="connsiteY59" fmla="*/ 6830386 h 6858000"/>
              <a:gd name="connsiteX60" fmla="*/ 2594994 w 5203443"/>
              <a:gd name="connsiteY60" fmla="*/ 6837851 h 6858000"/>
              <a:gd name="connsiteX61" fmla="*/ 2550410 w 5203443"/>
              <a:gd name="connsiteY61" fmla="*/ 6785124 h 6858000"/>
              <a:gd name="connsiteX62" fmla="*/ 3753503 w 5203443"/>
              <a:gd name="connsiteY62" fmla="*/ 6783587 h 6858000"/>
              <a:gd name="connsiteX63" fmla="*/ 3763445 w 5203443"/>
              <a:gd name="connsiteY63" fmla="*/ 6801787 h 6858000"/>
              <a:gd name="connsiteX64" fmla="*/ 3753503 w 5203443"/>
              <a:gd name="connsiteY64" fmla="*/ 6783587 h 6858000"/>
              <a:gd name="connsiteX65" fmla="*/ 4170617 w 5203443"/>
              <a:gd name="connsiteY65" fmla="*/ 6779085 h 6858000"/>
              <a:gd name="connsiteX66" fmla="*/ 4163042 w 5203443"/>
              <a:gd name="connsiteY66" fmla="*/ 6826040 h 6858000"/>
              <a:gd name="connsiteX67" fmla="*/ 4170617 w 5203443"/>
              <a:gd name="connsiteY67" fmla="*/ 6779085 h 6858000"/>
              <a:gd name="connsiteX68" fmla="*/ 3211984 w 5203443"/>
              <a:gd name="connsiteY68" fmla="*/ 6772201 h 6858000"/>
              <a:gd name="connsiteX69" fmla="*/ 3265025 w 5203443"/>
              <a:gd name="connsiteY69" fmla="*/ 6842992 h 6858000"/>
              <a:gd name="connsiteX70" fmla="*/ 3282114 w 5203443"/>
              <a:gd name="connsiteY70" fmla="*/ 6858000 h 6858000"/>
              <a:gd name="connsiteX71" fmla="*/ 3258823 w 5203443"/>
              <a:gd name="connsiteY71" fmla="*/ 6858000 h 6858000"/>
              <a:gd name="connsiteX72" fmla="*/ 3238407 w 5203443"/>
              <a:gd name="connsiteY72" fmla="*/ 6834796 h 6858000"/>
              <a:gd name="connsiteX73" fmla="*/ 3211984 w 5203443"/>
              <a:gd name="connsiteY73" fmla="*/ 6772201 h 6858000"/>
              <a:gd name="connsiteX74" fmla="*/ 4144361 w 5203443"/>
              <a:gd name="connsiteY74" fmla="*/ 6767162 h 6858000"/>
              <a:gd name="connsiteX75" fmla="*/ 4146841 w 5203443"/>
              <a:gd name="connsiteY75" fmla="*/ 6781916 h 6858000"/>
              <a:gd name="connsiteX76" fmla="*/ 4144361 w 5203443"/>
              <a:gd name="connsiteY76" fmla="*/ 6767162 h 6858000"/>
              <a:gd name="connsiteX77" fmla="*/ 2718224 w 5203443"/>
              <a:gd name="connsiteY77" fmla="*/ 6765558 h 6858000"/>
              <a:gd name="connsiteX78" fmla="*/ 2763734 w 5203443"/>
              <a:gd name="connsiteY78" fmla="*/ 6807827 h 6858000"/>
              <a:gd name="connsiteX79" fmla="*/ 2799565 w 5203443"/>
              <a:gd name="connsiteY79" fmla="*/ 6858000 h 6858000"/>
              <a:gd name="connsiteX80" fmla="*/ 2799498 w 5203443"/>
              <a:gd name="connsiteY80" fmla="*/ 6858000 h 6858000"/>
              <a:gd name="connsiteX81" fmla="*/ 2755724 w 5203443"/>
              <a:gd name="connsiteY81" fmla="*/ 6813190 h 6858000"/>
              <a:gd name="connsiteX82" fmla="*/ 2718224 w 5203443"/>
              <a:gd name="connsiteY82" fmla="*/ 6765558 h 6858000"/>
              <a:gd name="connsiteX83" fmla="*/ 4734756 w 5203443"/>
              <a:gd name="connsiteY83" fmla="*/ 6756431 h 6858000"/>
              <a:gd name="connsiteX84" fmla="*/ 4740651 w 5203443"/>
              <a:gd name="connsiteY84" fmla="*/ 6763736 h 6858000"/>
              <a:gd name="connsiteX85" fmla="*/ 4729785 w 5203443"/>
              <a:gd name="connsiteY85" fmla="*/ 6852652 h 6858000"/>
              <a:gd name="connsiteX86" fmla="*/ 4724620 w 5203443"/>
              <a:gd name="connsiteY86" fmla="*/ 6858000 h 6858000"/>
              <a:gd name="connsiteX87" fmla="*/ 4705583 w 5203443"/>
              <a:gd name="connsiteY87" fmla="*/ 6858000 h 6858000"/>
              <a:gd name="connsiteX88" fmla="*/ 4708827 w 5203443"/>
              <a:gd name="connsiteY88" fmla="*/ 6839146 h 6858000"/>
              <a:gd name="connsiteX89" fmla="*/ 4734756 w 5203443"/>
              <a:gd name="connsiteY89" fmla="*/ 6756431 h 6858000"/>
              <a:gd name="connsiteX90" fmla="*/ 2815437 w 5203443"/>
              <a:gd name="connsiteY90" fmla="*/ 6754487 h 6858000"/>
              <a:gd name="connsiteX91" fmla="*/ 2832936 w 5203443"/>
              <a:gd name="connsiteY91" fmla="*/ 6769133 h 6858000"/>
              <a:gd name="connsiteX92" fmla="*/ 2856962 w 5203443"/>
              <a:gd name="connsiteY92" fmla="*/ 6800127 h 6858000"/>
              <a:gd name="connsiteX93" fmla="*/ 2883442 w 5203443"/>
              <a:gd name="connsiteY93" fmla="*/ 6837520 h 6858000"/>
              <a:gd name="connsiteX94" fmla="*/ 2829114 w 5203443"/>
              <a:gd name="connsiteY94" fmla="*/ 6779615 h 6858000"/>
              <a:gd name="connsiteX95" fmla="*/ 2811959 w 5203443"/>
              <a:gd name="connsiteY95" fmla="*/ 6751576 h 6858000"/>
              <a:gd name="connsiteX96" fmla="*/ 2814396 w 5203443"/>
              <a:gd name="connsiteY96" fmla="*/ 6752574 h 6858000"/>
              <a:gd name="connsiteX97" fmla="*/ 2815437 w 5203443"/>
              <a:gd name="connsiteY97" fmla="*/ 6754487 h 6858000"/>
              <a:gd name="connsiteX98" fmla="*/ 4084878 w 5203443"/>
              <a:gd name="connsiteY98" fmla="*/ 6751095 h 6858000"/>
              <a:gd name="connsiteX99" fmla="*/ 4092746 w 5203443"/>
              <a:gd name="connsiteY99" fmla="*/ 6789322 h 6858000"/>
              <a:gd name="connsiteX100" fmla="*/ 4084878 w 5203443"/>
              <a:gd name="connsiteY100" fmla="*/ 6751095 h 6858000"/>
              <a:gd name="connsiteX101" fmla="*/ 4653514 w 5203443"/>
              <a:gd name="connsiteY101" fmla="*/ 6748369 h 6858000"/>
              <a:gd name="connsiteX102" fmla="*/ 4670288 w 5203443"/>
              <a:gd name="connsiteY102" fmla="*/ 6751671 h 6858000"/>
              <a:gd name="connsiteX103" fmla="*/ 4659535 w 5203443"/>
              <a:gd name="connsiteY103" fmla="*/ 6790185 h 6858000"/>
              <a:gd name="connsiteX104" fmla="*/ 4653528 w 5203443"/>
              <a:gd name="connsiteY104" fmla="*/ 6833281 h 6858000"/>
              <a:gd name="connsiteX105" fmla="*/ 4655547 w 5203443"/>
              <a:gd name="connsiteY105" fmla="*/ 6856054 h 6858000"/>
              <a:gd name="connsiteX106" fmla="*/ 4654532 w 5203443"/>
              <a:gd name="connsiteY106" fmla="*/ 6858000 h 6858000"/>
              <a:gd name="connsiteX107" fmla="*/ 4630732 w 5203443"/>
              <a:gd name="connsiteY107" fmla="*/ 6858000 h 6858000"/>
              <a:gd name="connsiteX108" fmla="*/ 4630778 w 5203443"/>
              <a:gd name="connsiteY108" fmla="*/ 6856534 h 6858000"/>
              <a:gd name="connsiteX109" fmla="*/ 4653514 w 5203443"/>
              <a:gd name="connsiteY109" fmla="*/ 6748369 h 6858000"/>
              <a:gd name="connsiteX110" fmla="*/ 2688147 w 5203443"/>
              <a:gd name="connsiteY110" fmla="*/ 6726303 h 6858000"/>
              <a:gd name="connsiteX111" fmla="*/ 2719192 w 5203443"/>
              <a:gd name="connsiteY111" fmla="*/ 6758969 h 6858000"/>
              <a:gd name="connsiteX112" fmla="*/ 2688147 w 5203443"/>
              <a:gd name="connsiteY112" fmla="*/ 6726303 h 6858000"/>
              <a:gd name="connsiteX113" fmla="*/ 4049269 w 5203443"/>
              <a:gd name="connsiteY113" fmla="*/ 6723156 h 6858000"/>
              <a:gd name="connsiteX114" fmla="*/ 4039958 w 5203443"/>
              <a:gd name="connsiteY114" fmla="*/ 6723299 h 6858000"/>
              <a:gd name="connsiteX115" fmla="*/ 4088939 w 5203443"/>
              <a:gd name="connsiteY115" fmla="*/ 6846903 h 6858000"/>
              <a:gd name="connsiteX116" fmla="*/ 4049269 w 5203443"/>
              <a:gd name="connsiteY116" fmla="*/ 6723156 h 6858000"/>
              <a:gd name="connsiteX117" fmla="*/ 4149221 w 5203443"/>
              <a:gd name="connsiteY117" fmla="*/ 6721343 h 6858000"/>
              <a:gd name="connsiteX118" fmla="*/ 4151374 w 5203443"/>
              <a:gd name="connsiteY118" fmla="*/ 6761576 h 6858000"/>
              <a:gd name="connsiteX119" fmla="*/ 4149221 w 5203443"/>
              <a:gd name="connsiteY119" fmla="*/ 6721343 h 6858000"/>
              <a:gd name="connsiteX120" fmla="*/ 3424337 w 5203443"/>
              <a:gd name="connsiteY120" fmla="*/ 6718805 h 6858000"/>
              <a:gd name="connsiteX121" fmla="*/ 3456011 w 5203443"/>
              <a:gd name="connsiteY121" fmla="*/ 6762693 h 6858000"/>
              <a:gd name="connsiteX122" fmla="*/ 3470320 w 5203443"/>
              <a:gd name="connsiteY122" fmla="*/ 6800606 h 6858000"/>
              <a:gd name="connsiteX123" fmla="*/ 3451279 w 5203443"/>
              <a:gd name="connsiteY123" fmla="*/ 6765779 h 6858000"/>
              <a:gd name="connsiteX124" fmla="*/ 3424337 w 5203443"/>
              <a:gd name="connsiteY124" fmla="*/ 6718805 h 6858000"/>
              <a:gd name="connsiteX125" fmla="*/ 3565670 w 5203443"/>
              <a:gd name="connsiteY125" fmla="*/ 6689786 h 6858000"/>
              <a:gd name="connsiteX126" fmla="*/ 3572597 w 5203443"/>
              <a:gd name="connsiteY126" fmla="*/ 6709539 h 6858000"/>
              <a:gd name="connsiteX127" fmla="*/ 3572210 w 5203443"/>
              <a:gd name="connsiteY127" fmla="*/ 6709134 h 6858000"/>
              <a:gd name="connsiteX128" fmla="*/ 3565670 w 5203443"/>
              <a:gd name="connsiteY128" fmla="*/ 6689786 h 6858000"/>
              <a:gd name="connsiteX129" fmla="*/ 4703008 w 5203443"/>
              <a:gd name="connsiteY129" fmla="*/ 6689661 h 6858000"/>
              <a:gd name="connsiteX130" fmla="*/ 4740742 w 5203443"/>
              <a:gd name="connsiteY130" fmla="*/ 6712238 h 6858000"/>
              <a:gd name="connsiteX131" fmla="*/ 4765947 w 5203443"/>
              <a:gd name="connsiteY131" fmla="*/ 6712398 h 6858000"/>
              <a:gd name="connsiteX132" fmla="*/ 4915047 w 5203443"/>
              <a:gd name="connsiteY132" fmla="*/ 6758586 h 6858000"/>
              <a:gd name="connsiteX133" fmla="*/ 4935057 w 5203443"/>
              <a:gd name="connsiteY133" fmla="*/ 6745130 h 6858000"/>
              <a:gd name="connsiteX134" fmla="*/ 4942101 w 5203443"/>
              <a:gd name="connsiteY134" fmla="*/ 6755157 h 6858000"/>
              <a:gd name="connsiteX135" fmla="*/ 5020712 w 5203443"/>
              <a:gd name="connsiteY135" fmla="*/ 6754769 h 6858000"/>
              <a:gd name="connsiteX136" fmla="*/ 5084243 w 5203443"/>
              <a:gd name="connsiteY136" fmla="*/ 6781730 h 6858000"/>
              <a:gd name="connsiteX137" fmla="*/ 5084061 w 5203443"/>
              <a:gd name="connsiteY137" fmla="*/ 6772420 h 6858000"/>
              <a:gd name="connsiteX138" fmla="*/ 5189279 w 5203443"/>
              <a:gd name="connsiteY138" fmla="*/ 6843935 h 6858000"/>
              <a:gd name="connsiteX139" fmla="*/ 5200583 w 5203443"/>
              <a:gd name="connsiteY139" fmla="*/ 6851855 h 6858000"/>
              <a:gd name="connsiteX140" fmla="*/ 5203443 w 5203443"/>
              <a:gd name="connsiteY140" fmla="*/ 6858000 h 6858000"/>
              <a:gd name="connsiteX141" fmla="*/ 5183100 w 5203443"/>
              <a:gd name="connsiteY141" fmla="*/ 6858000 h 6858000"/>
              <a:gd name="connsiteX142" fmla="*/ 5168853 w 5203443"/>
              <a:gd name="connsiteY142" fmla="*/ 6842153 h 6858000"/>
              <a:gd name="connsiteX143" fmla="*/ 5093961 w 5203443"/>
              <a:gd name="connsiteY143" fmla="*/ 6802398 h 6858000"/>
              <a:gd name="connsiteX144" fmla="*/ 5093144 w 5203443"/>
              <a:gd name="connsiteY144" fmla="*/ 6802684 h 6858000"/>
              <a:gd name="connsiteX145" fmla="*/ 5099094 w 5203443"/>
              <a:gd name="connsiteY145" fmla="*/ 6844685 h 6858000"/>
              <a:gd name="connsiteX146" fmla="*/ 5098424 w 5203443"/>
              <a:gd name="connsiteY146" fmla="*/ 6858000 h 6858000"/>
              <a:gd name="connsiteX147" fmla="*/ 5087293 w 5203443"/>
              <a:gd name="connsiteY147" fmla="*/ 6858000 h 6858000"/>
              <a:gd name="connsiteX148" fmla="*/ 5085582 w 5203443"/>
              <a:gd name="connsiteY148" fmla="*/ 6832360 h 6858000"/>
              <a:gd name="connsiteX149" fmla="*/ 5086022 w 5203443"/>
              <a:gd name="connsiteY149" fmla="*/ 6830733 h 6858000"/>
              <a:gd name="connsiteX150" fmla="*/ 5085474 w 5203443"/>
              <a:gd name="connsiteY150" fmla="*/ 6830742 h 6858000"/>
              <a:gd name="connsiteX151" fmla="*/ 5085582 w 5203443"/>
              <a:gd name="connsiteY151" fmla="*/ 6832360 h 6858000"/>
              <a:gd name="connsiteX152" fmla="*/ 5078652 w 5203443"/>
              <a:gd name="connsiteY152" fmla="*/ 6858000 h 6858000"/>
              <a:gd name="connsiteX153" fmla="*/ 5059801 w 5203443"/>
              <a:gd name="connsiteY153" fmla="*/ 6858000 h 6858000"/>
              <a:gd name="connsiteX154" fmla="*/ 5083221 w 5203443"/>
              <a:gd name="connsiteY154" fmla="*/ 6799550 h 6858000"/>
              <a:gd name="connsiteX155" fmla="*/ 5021988 w 5203443"/>
              <a:gd name="connsiteY155" fmla="*/ 6778032 h 6858000"/>
              <a:gd name="connsiteX156" fmla="*/ 5013808 w 5203443"/>
              <a:gd name="connsiteY156" fmla="*/ 6848417 h 6858000"/>
              <a:gd name="connsiteX157" fmla="*/ 5014888 w 5203443"/>
              <a:gd name="connsiteY157" fmla="*/ 6858000 h 6858000"/>
              <a:gd name="connsiteX158" fmla="*/ 4992907 w 5203443"/>
              <a:gd name="connsiteY158" fmla="*/ 6858000 h 6858000"/>
              <a:gd name="connsiteX159" fmla="*/ 4997339 w 5203443"/>
              <a:gd name="connsiteY159" fmla="*/ 6829189 h 6858000"/>
              <a:gd name="connsiteX160" fmla="*/ 4999930 w 5203443"/>
              <a:gd name="connsiteY160" fmla="*/ 6770701 h 6858000"/>
              <a:gd name="connsiteX161" fmla="*/ 4999661 w 5203443"/>
              <a:gd name="connsiteY161" fmla="*/ 6770979 h 6858000"/>
              <a:gd name="connsiteX162" fmla="*/ 4944267 w 5203443"/>
              <a:gd name="connsiteY162" fmla="*/ 6781967 h 6858000"/>
              <a:gd name="connsiteX163" fmla="*/ 4967047 w 5203443"/>
              <a:gd name="connsiteY163" fmla="*/ 6829826 h 6858000"/>
              <a:gd name="connsiteX164" fmla="*/ 4978105 w 5203443"/>
              <a:gd name="connsiteY164" fmla="*/ 6858000 h 6858000"/>
              <a:gd name="connsiteX165" fmla="*/ 4968183 w 5203443"/>
              <a:gd name="connsiteY165" fmla="*/ 6858000 h 6858000"/>
              <a:gd name="connsiteX166" fmla="*/ 4966464 w 5203443"/>
              <a:gd name="connsiteY166" fmla="*/ 6849689 h 6858000"/>
              <a:gd name="connsiteX167" fmla="*/ 4938305 w 5203443"/>
              <a:gd name="connsiteY167" fmla="*/ 6799315 h 6858000"/>
              <a:gd name="connsiteX168" fmla="*/ 4932772 w 5203443"/>
              <a:gd name="connsiteY168" fmla="*/ 6858000 h 6858000"/>
              <a:gd name="connsiteX169" fmla="*/ 4915606 w 5203443"/>
              <a:gd name="connsiteY169" fmla="*/ 6858000 h 6858000"/>
              <a:gd name="connsiteX170" fmla="*/ 4916545 w 5203443"/>
              <a:gd name="connsiteY170" fmla="*/ 6847427 h 6858000"/>
              <a:gd name="connsiteX171" fmla="*/ 4912443 w 5203443"/>
              <a:gd name="connsiteY171" fmla="*/ 6821627 h 6858000"/>
              <a:gd name="connsiteX172" fmla="*/ 4895480 w 5203443"/>
              <a:gd name="connsiteY172" fmla="*/ 6858000 h 6858000"/>
              <a:gd name="connsiteX173" fmla="*/ 4874705 w 5203443"/>
              <a:gd name="connsiteY173" fmla="*/ 6858000 h 6858000"/>
              <a:gd name="connsiteX174" fmla="*/ 4874724 w 5203443"/>
              <a:gd name="connsiteY174" fmla="*/ 6853982 h 6858000"/>
              <a:gd name="connsiteX175" fmla="*/ 4901371 w 5203443"/>
              <a:gd name="connsiteY175" fmla="*/ 6815771 h 6858000"/>
              <a:gd name="connsiteX176" fmla="*/ 4920736 w 5203443"/>
              <a:gd name="connsiteY176" fmla="*/ 6783425 h 6858000"/>
              <a:gd name="connsiteX177" fmla="*/ 4866280 w 5203443"/>
              <a:gd name="connsiteY177" fmla="*/ 6772211 h 6858000"/>
              <a:gd name="connsiteX178" fmla="*/ 4761917 w 5203443"/>
              <a:gd name="connsiteY178" fmla="*/ 6744508 h 6858000"/>
              <a:gd name="connsiteX179" fmla="*/ 4726768 w 5203443"/>
              <a:gd name="connsiteY179" fmla="*/ 6726150 h 6858000"/>
              <a:gd name="connsiteX180" fmla="*/ 4690881 w 5203443"/>
              <a:gd name="connsiteY180" fmla="*/ 6718612 h 6858000"/>
              <a:gd name="connsiteX181" fmla="*/ 4623960 w 5203443"/>
              <a:gd name="connsiteY181" fmla="*/ 6736437 h 6858000"/>
              <a:gd name="connsiteX182" fmla="*/ 4601443 w 5203443"/>
              <a:gd name="connsiteY182" fmla="*/ 6746941 h 6858000"/>
              <a:gd name="connsiteX183" fmla="*/ 4599227 w 5203443"/>
              <a:gd name="connsiteY183" fmla="*/ 6745917 h 6858000"/>
              <a:gd name="connsiteX184" fmla="*/ 4599538 w 5203443"/>
              <a:gd name="connsiteY184" fmla="*/ 6747829 h 6858000"/>
              <a:gd name="connsiteX185" fmla="*/ 4601443 w 5203443"/>
              <a:gd name="connsiteY185" fmla="*/ 6746941 h 6858000"/>
              <a:gd name="connsiteX186" fmla="*/ 4606691 w 5203443"/>
              <a:gd name="connsiteY186" fmla="*/ 6749363 h 6858000"/>
              <a:gd name="connsiteX187" fmla="*/ 4604041 w 5203443"/>
              <a:gd name="connsiteY187" fmla="*/ 6857498 h 6858000"/>
              <a:gd name="connsiteX188" fmla="*/ 4604057 w 5203443"/>
              <a:gd name="connsiteY188" fmla="*/ 6858000 h 6858000"/>
              <a:gd name="connsiteX189" fmla="*/ 4578172 w 5203443"/>
              <a:gd name="connsiteY189" fmla="*/ 6858000 h 6858000"/>
              <a:gd name="connsiteX190" fmla="*/ 4579469 w 5203443"/>
              <a:gd name="connsiteY190" fmla="*/ 6849419 h 6858000"/>
              <a:gd name="connsiteX191" fmla="*/ 4583643 w 5203443"/>
              <a:gd name="connsiteY191" fmla="*/ 6747527 h 6858000"/>
              <a:gd name="connsiteX192" fmla="*/ 4520507 w 5203443"/>
              <a:gd name="connsiteY192" fmla="*/ 6754798 h 6858000"/>
              <a:gd name="connsiteX193" fmla="*/ 4527882 w 5203443"/>
              <a:gd name="connsiteY193" fmla="*/ 6828484 h 6858000"/>
              <a:gd name="connsiteX194" fmla="*/ 4530781 w 5203443"/>
              <a:gd name="connsiteY194" fmla="*/ 6858000 h 6858000"/>
              <a:gd name="connsiteX195" fmla="*/ 4509382 w 5203443"/>
              <a:gd name="connsiteY195" fmla="*/ 6858000 h 6858000"/>
              <a:gd name="connsiteX196" fmla="*/ 4502998 w 5203443"/>
              <a:gd name="connsiteY196" fmla="*/ 6824403 h 6858000"/>
              <a:gd name="connsiteX197" fmla="*/ 4499866 w 5203443"/>
              <a:gd name="connsiteY197" fmla="*/ 6749912 h 6858000"/>
              <a:gd name="connsiteX198" fmla="*/ 4487838 w 5203443"/>
              <a:gd name="connsiteY198" fmla="*/ 6751192 h 6858000"/>
              <a:gd name="connsiteX199" fmla="*/ 4487849 w 5203443"/>
              <a:gd name="connsiteY199" fmla="*/ 6751740 h 6858000"/>
              <a:gd name="connsiteX200" fmla="*/ 4490342 w 5203443"/>
              <a:gd name="connsiteY200" fmla="*/ 6851407 h 6858000"/>
              <a:gd name="connsiteX201" fmla="*/ 4489039 w 5203443"/>
              <a:gd name="connsiteY201" fmla="*/ 6858000 h 6858000"/>
              <a:gd name="connsiteX202" fmla="*/ 4470288 w 5203443"/>
              <a:gd name="connsiteY202" fmla="*/ 6858000 h 6858000"/>
              <a:gd name="connsiteX203" fmla="*/ 4468445 w 5203443"/>
              <a:gd name="connsiteY203" fmla="*/ 6852291 h 6858000"/>
              <a:gd name="connsiteX204" fmla="*/ 4482939 w 5203443"/>
              <a:gd name="connsiteY204" fmla="*/ 6780851 h 6858000"/>
              <a:gd name="connsiteX205" fmla="*/ 4471664 w 5203443"/>
              <a:gd name="connsiteY205" fmla="*/ 6750620 h 6858000"/>
              <a:gd name="connsiteX206" fmla="*/ 4460786 w 5203443"/>
              <a:gd name="connsiteY206" fmla="*/ 6754622 h 6858000"/>
              <a:gd name="connsiteX207" fmla="*/ 4460517 w 5203443"/>
              <a:gd name="connsiteY207" fmla="*/ 6754901 h 6858000"/>
              <a:gd name="connsiteX208" fmla="*/ 4464453 w 5203443"/>
              <a:gd name="connsiteY208" fmla="*/ 6816197 h 6858000"/>
              <a:gd name="connsiteX209" fmla="*/ 4461514 w 5203443"/>
              <a:gd name="connsiteY209" fmla="*/ 6849831 h 6858000"/>
              <a:gd name="connsiteX210" fmla="*/ 4461635 w 5203443"/>
              <a:gd name="connsiteY210" fmla="*/ 6858000 h 6858000"/>
              <a:gd name="connsiteX211" fmla="*/ 4438271 w 5203443"/>
              <a:gd name="connsiteY211" fmla="*/ 6858000 h 6858000"/>
              <a:gd name="connsiteX212" fmla="*/ 4436037 w 5203443"/>
              <a:gd name="connsiteY212" fmla="*/ 6835774 h 6858000"/>
              <a:gd name="connsiteX213" fmla="*/ 4441026 w 5203443"/>
              <a:gd name="connsiteY213" fmla="*/ 6752734 h 6858000"/>
              <a:gd name="connsiteX214" fmla="*/ 4419054 w 5203443"/>
              <a:gd name="connsiteY214" fmla="*/ 6735817 h 6858000"/>
              <a:gd name="connsiteX215" fmla="*/ 4450392 w 5203443"/>
              <a:gd name="connsiteY215" fmla="*/ 6727391 h 6858000"/>
              <a:gd name="connsiteX216" fmla="*/ 4454776 w 5203443"/>
              <a:gd name="connsiteY216" fmla="*/ 6713354 h 6858000"/>
              <a:gd name="connsiteX217" fmla="*/ 4469520 w 5203443"/>
              <a:gd name="connsiteY217" fmla="*/ 6710935 h 6858000"/>
              <a:gd name="connsiteX218" fmla="*/ 4481311 w 5203443"/>
              <a:gd name="connsiteY218" fmla="*/ 6725545 h 6858000"/>
              <a:gd name="connsiteX219" fmla="*/ 4513616 w 5203443"/>
              <a:gd name="connsiteY219" fmla="*/ 6710530 h 6858000"/>
              <a:gd name="connsiteX220" fmla="*/ 4573100 w 5203443"/>
              <a:gd name="connsiteY220" fmla="*/ 6726597 h 6858000"/>
              <a:gd name="connsiteX221" fmla="*/ 4703008 w 5203443"/>
              <a:gd name="connsiteY221" fmla="*/ 6689661 h 6858000"/>
              <a:gd name="connsiteX222" fmla="*/ 4098405 w 5203443"/>
              <a:gd name="connsiteY222" fmla="*/ 6686242 h 6858000"/>
              <a:gd name="connsiteX223" fmla="*/ 4105631 w 5203443"/>
              <a:gd name="connsiteY223" fmla="*/ 6705579 h 6858000"/>
              <a:gd name="connsiteX224" fmla="*/ 4098405 w 5203443"/>
              <a:gd name="connsiteY224" fmla="*/ 6686242 h 6858000"/>
              <a:gd name="connsiteX225" fmla="*/ 3095675 w 5203443"/>
              <a:gd name="connsiteY225" fmla="*/ 6679765 h 6858000"/>
              <a:gd name="connsiteX226" fmla="*/ 3109495 w 5203443"/>
              <a:gd name="connsiteY226" fmla="*/ 6700095 h 6858000"/>
              <a:gd name="connsiteX227" fmla="*/ 3095675 w 5203443"/>
              <a:gd name="connsiteY227" fmla="*/ 6679765 h 6858000"/>
              <a:gd name="connsiteX228" fmla="*/ 4222266 w 5203443"/>
              <a:gd name="connsiteY228" fmla="*/ 6650788 h 6858000"/>
              <a:gd name="connsiteX229" fmla="*/ 4221458 w 5203443"/>
              <a:gd name="connsiteY229" fmla="*/ 6656864 h 6858000"/>
              <a:gd name="connsiteX230" fmla="*/ 4220192 w 5203443"/>
              <a:gd name="connsiteY230" fmla="*/ 6652320 h 6858000"/>
              <a:gd name="connsiteX231" fmla="*/ 2446400 w 5203443"/>
              <a:gd name="connsiteY231" fmla="*/ 6649220 h 6858000"/>
              <a:gd name="connsiteX232" fmla="*/ 2459759 w 5203443"/>
              <a:gd name="connsiteY232" fmla="*/ 6659971 h 6858000"/>
              <a:gd name="connsiteX233" fmla="*/ 2446400 w 5203443"/>
              <a:gd name="connsiteY233" fmla="*/ 6649220 h 6858000"/>
              <a:gd name="connsiteX234" fmla="*/ 4080077 w 5203443"/>
              <a:gd name="connsiteY234" fmla="*/ 6645437 h 6858000"/>
              <a:gd name="connsiteX235" fmla="*/ 4064632 w 5203443"/>
              <a:gd name="connsiteY235" fmla="*/ 6654166 h 6858000"/>
              <a:gd name="connsiteX236" fmla="*/ 4056146 w 5203443"/>
              <a:gd name="connsiteY236" fmla="*/ 6682510 h 6858000"/>
              <a:gd name="connsiteX237" fmla="*/ 4073775 w 5203443"/>
              <a:gd name="connsiteY237" fmla="*/ 6729626 h 6858000"/>
              <a:gd name="connsiteX238" fmla="*/ 4080077 w 5203443"/>
              <a:gd name="connsiteY238" fmla="*/ 6645437 h 6858000"/>
              <a:gd name="connsiteX239" fmla="*/ 2618651 w 5203443"/>
              <a:gd name="connsiteY239" fmla="*/ 6632324 h 6858000"/>
              <a:gd name="connsiteX240" fmla="*/ 2670280 w 5203443"/>
              <a:gd name="connsiteY240" fmla="*/ 6695077 h 6858000"/>
              <a:gd name="connsiteX241" fmla="*/ 2654386 w 5203443"/>
              <a:gd name="connsiteY241" fmla="*/ 6694774 h 6858000"/>
              <a:gd name="connsiteX242" fmla="*/ 2632471 w 5203443"/>
              <a:gd name="connsiteY242" fmla="*/ 6652654 h 6858000"/>
              <a:gd name="connsiteX243" fmla="*/ 2623160 w 5203443"/>
              <a:gd name="connsiteY243" fmla="*/ 6652798 h 6858000"/>
              <a:gd name="connsiteX244" fmla="*/ 2618651 w 5203443"/>
              <a:gd name="connsiteY244" fmla="*/ 6632324 h 6858000"/>
              <a:gd name="connsiteX245" fmla="*/ 3566439 w 5203443"/>
              <a:gd name="connsiteY245" fmla="*/ 6616913 h 6858000"/>
              <a:gd name="connsiteX246" fmla="*/ 3579378 w 5203443"/>
              <a:gd name="connsiteY246" fmla="*/ 6634245 h 6858000"/>
              <a:gd name="connsiteX247" fmla="*/ 3566439 w 5203443"/>
              <a:gd name="connsiteY247" fmla="*/ 6616913 h 6858000"/>
              <a:gd name="connsiteX248" fmla="*/ 3365840 w 5203443"/>
              <a:gd name="connsiteY248" fmla="*/ 6612879 h 6858000"/>
              <a:gd name="connsiteX249" fmla="*/ 3411517 w 5203443"/>
              <a:gd name="connsiteY249" fmla="*/ 6693529 h 6858000"/>
              <a:gd name="connsiteX250" fmla="*/ 3365840 w 5203443"/>
              <a:gd name="connsiteY250" fmla="*/ 6612879 h 6858000"/>
              <a:gd name="connsiteX251" fmla="*/ 3536219 w 5203443"/>
              <a:gd name="connsiteY251" fmla="*/ 6612448 h 6858000"/>
              <a:gd name="connsiteX252" fmla="*/ 3580566 w 5203443"/>
              <a:gd name="connsiteY252" fmla="*/ 6681066 h 6858000"/>
              <a:gd name="connsiteX253" fmla="*/ 3589234 w 5203443"/>
              <a:gd name="connsiteY253" fmla="*/ 6662033 h 6858000"/>
              <a:gd name="connsiteX254" fmla="*/ 3579291 w 5203443"/>
              <a:gd name="connsiteY254" fmla="*/ 6643833 h 6858000"/>
              <a:gd name="connsiteX255" fmla="*/ 3536219 w 5203443"/>
              <a:gd name="connsiteY255" fmla="*/ 6612448 h 6858000"/>
              <a:gd name="connsiteX256" fmla="*/ 3961207 w 5203443"/>
              <a:gd name="connsiteY256" fmla="*/ 6604262 h 6858000"/>
              <a:gd name="connsiteX257" fmla="*/ 3965842 w 5203443"/>
              <a:gd name="connsiteY257" fmla="*/ 6659248 h 6858000"/>
              <a:gd name="connsiteX258" fmla="*/ 3976412 w 5203443"/>
              <a:gd name="connsiteY258" fmla="*/ 6611425 h 6858000"/>
              <a:gd name="connsiteX259" fmla="*/ 3965953 w 5203443"/>
              <a:gd name="connsiteY259" fmla="*/ 6608846 h 6858000"/>
              <a:gd name="connsiteX260" fmla="*/ 3961207 w 5203443"/>
              <a:gd name="connsiteY260" fmla="*/ 6604262 h 6858000"/>
              <a:gd name="connsiteX261" fmla="*/ 2594468 w 5203443"/>
              <a:gd name="connsiteY261" fmla="*/ 6600374 h 6858000"/>
              <a:gd name="connsiteX262" fmla="*/ 2605292 w 5203443"/>
              <a:gd name="connsiteY262" fmla="*/ 6621573 h 6858000"/>
              <a:gd name="connsiteX263" fmla="*/ 2594468 w 5203443"/>
              <a:gd name="connsiteY263" fmla="*/ 6600374 h 6858000"/>
              <a:gd name="connsiteX264" fmla="*/ 2683738 w 5203443"/>
              <a:gd name="connsiteY264" fmla="*/ 6597846 h 6858000"/>
              <a:gd name="connsiteX265" fmla="*/ 2692994 w 5203443"/>
              <a:gd name="connsiteY265" fmla="*/ 6601165 h 6858000"/>
              <a:gd name="connsiteX266" fmla="*/ 2714037 w 5203443"/>
              <a:gd name="connsiteY266" fmla="*/ 6635239 h 6858000"/>
              <a:gd name="connsiteX267" fmla="*/ 2805784 w 5203443"/>
              <a:gd name="connsiteY267" fmla="*/ 6746406 h 6858000"/>
              <a:gd name="connsiteX268" fmla="*/ 2811959 w 5203443"/>
              <a:gd name="connsiteY268" fmla="*/ 6751576 h 6858000"/>
              <a:gd name="connsiteX269" fmla="*/ 2810530 w 5203443"/>
              <a:gd name="connsiteY269" fmla="*/ 6750989 h 6858000"/>
              <a:gd name="connsiteX270" fmla="*/ 2761112 w 5203443"/>
              <a:gd name="connsiteY270" fmla="*/ 6703267 h 6858000"/>
              <a:gd name="connsiteX271" fmla="*/ 2751857 w 5203443"/>
              <a:gd name="connsiteY271" fmla="*/ 6678209 h 6858000"/>
              <a:gd name="connsiteX272" fmla="*/ 2697693 w 5203443"/>
              <a:gd name="connsiteY272" fmla="*/ 6625903 h 6858000"/>
              <a:gd name="connsiteX273" fmla="*/ 2700228 w 5203443"/>
              <a:gd name="connsiteY273" fmla="*/ 6615455 h 6858000"/>
              <a:gd name="connsiteX274" fmla="*/ 2700217 w 5203443"/>
              <a:gd name="connsiteY274" fmla="*/ 6614908 h 6858000"/>
              <a:gd name="connsiteX275" fmla="*/ 3794769 w 5203443"/>
              <a:gd name="connsiteY275" fmla="*/ 6596142 h 6858000"/>
              <a:gd name="connsiteX276" fmla="*/ 3786655 w 5203443"/>
              <a:gd name="connsiteY276" fmla="*/ 6599166 h 6858000"/>
              <a:gd name="connsiteX277" fmla="*/ 3786607 w 5203443"/>
              <a:gd name="connsiteY277" fmla="*/ 6599007 h 6858000"/>
              <a:gd name="connsiteX278" fmla="*/ 3786339 w 5203443"/>
              <a:gd name="connsiteY278" fmla="*/ 6599285 h 6858000"/>
              <a:gd name="connsiteX279" fmla="*/ 3786655 w 5203443"/>
              <a:gd name="connsiteY279" fmla="*/ 6599166 h 6858000"/>
              <a:gd name="connsiteX280" fmla="*/ 3793752 w 5203443"/>
              <a:gd name="connsiteY280" fmla="*/ 6622967 h 6858000"/>
              <a:gd name="connsiteX281" fmla="*/ 3789911 w 5203443"/>
              <a:gd name="connsiteY281" fmla="*/ 6641960 h 6858000"/>
              <a:gd name="connsiteX282" fmla="*/ 3823166 w 5203443"/>
              <a:gd name="connsiteY282" fmla="*/ 6689658 h 6858000"/>
              <a:gd name="connsiteX283" fmla="*/ 3794769 w 5203443"/>
              <a:gd name="connsiteY283" fmla="*/ 6596142 h 6858000"/>
              <a:gd name="connsiteX284" fmla="*/ 2680459 w 5203443"/>
              <a:gd name="connsiteY284" fmla="*/ 6594453 h 6858000"/>
              <a:gd name="connsiteX285" fmla="*/ 2683738 w 5203443"/>
              <a:gd name="connsiteY285" fmla="*/ 6597846 h 6858000"/>
              <a:gd name="connsiteX286" fmla="*/ 2680964 w 5203443"/>
              <a:gd name="connsiteY286" fmla="*/ 6596852 h 6858000"/>
              <a:gd name="connsiteX287" fmla="*/ 4233836 w 5203443"/>
              <a:gd name="connsiteY287" fmla="*/ 6593492 h 6858000"/>
              <a:gd name="connsiteX288" fmla="*/ 4256268 w 5203443"/>
              <a:gd name="connsiteY288" fmla="*/ 6619991 h 6858000"/>
              <a:gd name="connsiteX289" fmla="*/ 4368443 w 5203443"/>
              <a:gd name="connsiteY289" fmla="*/ 6711121 h 6858000"/>
              <a:gd name="connsiteX290" fmla="*/ 4372490 w 5203443"/>
              <a:gd name="connsiteY290" fmla="*/ 6722015 h 6858000"/>
              <a:gd name="connsiteX291" fmla="*/ 4383638 w 5203443"/>
              <a:gd name="connsiteY291" fmla="*/ 6717735 h 6858000"/>
              <a:gd name="connsiteX292" fmla="*/ 4387686 w 5203443"/>
              <a:gd name="connsiteY292" fmla="*/ 6728629 h 6858000"/>
              <a:gd name="connsiteX293" fmla="*/ 4410861 w 5203443"/>
              <a:gd name="connsiteY293" fmla="*/ 6723069 h 6858000"/>
              <a:gd name="connsiteX294" fmla="*/ 4428435 w 5203443"/>
              <a:gd name="connsiteY294" fmla="*/ 6795385 h 6858000"/>
              <a:gd name="connsiteX295" fmla="*/ 4413047 w 5203443"/>
              <a:gd name="connsiteY295" fmla="*/ 6778915 h 6858000"/>
              <a:gd name="connsiteX296" fmla="*/ 4410198 w 5203443"/>
              <a:gd name="connsiteY296" fmla="*/ 6852265 h 6858000"/>
              <a:gd name="connsiteX297" fmla="*/ 4410779 w 5203443"/>
              <a:gd name="connsiteY297" fmla="*/ 6858000 h 6858000"/>
              <a:gd name="connsiteX298" fmla="*/ 4387626 w 5203443"/>
              <a:gd name="connsiteY298" fmla="*/ 6858000 h 6858000"/>
              <a:gd name="connsiteX299" fmla="*/ 4387030 w 5203443"/>
              <a:gd name="connsiteY299" fmla="*/ 6812560 h 6858000"/>
              <a:gd name="connsiteX300" fmla="*/ 4387158 w 5203443"/>
              <a:gd name="connsiteY300" fmla="*/ 6743703 h 6858000"/>
              <a:gd name="connsiteX301" fmla="*/ 4352010 w 5203443"/>
              <a:gd name="connsiteY301" fmla="*/ 6725343 h 6858000"/>
              <a:gd name="connsiteX302" fmla="*/ 4359997 w 5203443"/>
              <a:gd name="connsiteY302" fmla="*/ 6820509 h 6858000"/>
              <a:gd name="connsiteX303" fmla="*/ 4360349 w 5203443"/>
              <a:gd name="connsiteY303" fmla="*/ 6858000 h 6858000"/>
              <a:gd name="connsiteX304" fmla="*/ 4333246 w 5203443"/>
              <a:gd name="connsiteY304" fmla="*/ 6858000 h 6858000"/>
              <a:gd name="connsiteX305" fmla="*/ 4328992 w 5203443"/>
              <a:gd name="connsiteY305" fmla="*/ 6810920 h 6858000"/>
              <a:gd name="connsiteX306" fmla="*/ 4338232 w 5203443"/>
              <a:gd name="connsiteY306" fmla="*/ 6721173 h 6858000"/>
              <a:gd name="connsiteX307" fmla="*/ 4313082 w 5203443"/>
              <a:gd name="connsiteY307" fmla="*/ 6695813 h 6858000"/>
              <a:gd name="connsiteX308" fmla="*/ 4304847 w 5203443"/>
              <a:gd name="connsiteY308" fmla="*/ 6793179 h 6858000"/>
              <a:gd name="connsiteX309" fmla="*/ 4296417 w 5203443"/>
              <a:gd name="connsiteY309" fmla="*/ 6796322 h 6858000"/>
              <a:gd name="connsiteX310" fmla="*/ 4295338 w 5203443"/>
              <a:gd name="connsiteY310" fmla="*/ 6853313 h 6858000"/>
              <a:gd name="connsiteX311" fmla="*/ 4298292 w 5203443"/>
              <a:gd name="connsiteY311" fmla="*/ 6858000 h 6858000"/>
              <a:gd name="connsiteX312" fmla="*/ 4273059 w 5203443"/>
              <a:gd name="connsiteY312" fmla="*/ 6858000 h 6858000"/>
              <a:gd name="connsiteX313" fmla="*/ 4272857 w 5203443"/>
              <a:gd name="connsiteY313" fmla="*/ 6834827 h 6858000"/>
              <a:gd name="connsiteX314" fmla="*/ 4290155 w 5203443"/>
              <a:gd name="connsiteY314" fmla="*/ 6686030 h 6858000"/>
              <a:gd name="connsiteX315" fmla="*/ 4249674 w 5203443"/>
              <a:gd name="connsiteY315" fmla="*/ 6618997 h 6858000"/>
              <a:gd name="connsiteX316" fmla="*/ 4233836 w 5203443"/>
              <a:gd name="connsiteY316" fmla="*/ 6593492 h 6858000"/>
              <a:gd name="connsiteX317" fmla="*/ 4098168 w 5203443"/>
              <a:gd name="connsiteY317" fmla="*/ 6575858 h 6858000"/>
              <a:gd name="connsiteX318" fmla="*/ 4106724 w 5203443"/>
              <a:gd name="connsiteY318" fmla="*/ 6607228 h 6858000"/>
              <a:gd name="connsiteX319" fmla="*/ 4098168 w 5203443"/>
              <a:gd name="connsiteY319" fmla="*/ 6575858 h 6858000"/>
              <a:gd name="connsiteX320" fmla="*/ 3543107 w 5203443"/>
              <a:gd name="connsiteY320" fmla="*/ 6572350 h 6858000"/>
              <a:gd name="connsiteX321" fmla="*/ 3568018 w 5203443"/>
              <a:gd name="connsiteY321" fmla="*/ 6613601 h 6858000"/>
              <a:gd name="connsiteX322" fmla="*/ 3543107 w 5203443"/>
              <a:gd name="connsiteY322" fmla="*/ 6572350 h 6858000"/>
              <a:gd name="connsiteX323" fmla="*/ 2364178 w 5203443"/>
              <a:gd name="connsiteY323" fmla="*/ 6562832 h 6858000"/>
              <a:gd name="connsiteX324" fmla="*/ 2400655 w 5203443"/>
              <a:gd name="connsiteY324" fmla="*/ 6593224 h 6858000"/>
              <a:gd name="connsiteX325" fmla="*/ 2364178 w 5203443"/>
              <a:gd name="connsiteY325" fmla="*/ 6562832 h 6858000"/>
              <a:gd name="connsiteX326" fmla="*/ 2943134 w 5203443"/>
              <a:gd name="connsiteY326" fmla="*/ 6555564 h 6858000"/>
              <a:gd name="connsiteX327" fmla="*/ 2967317 w 5203443"/>
              <a:gd name="connsiteY327" fmla="*/ 6587513 h 6858000"/>
              <a:gd name="connsiteX328" fmla="*/ 2943134 w 5203443"/>
              <a:gd name="connsiteY328" fmla="*/ 6555564 h 6858000"/>
              <a:gd name="connsiteX329" fmla="*/ 3330987 w 5203443"/>
              <a:gd name="connsiteY329" fmla="*/ 6553428 h 6858000"/>
              <a:gd name="connsiteX330" fmla="*/ 3356317 w 5203443"/>
              <a:gd name="connsiteY330" fmla="*/ 6588099 h 6858000"/>
              <a:gd name="connsiteX331" fmla="*/ 3330987 w 5203443"/>
              <a:gd name="connsiteY331" fmla="*/ 6553428 h 6858000"/>
              <a:gd name="connsiteX332" fmla="*/ 3237698 w 5203443"/>
              <a:gd name="connsiteY332" fmla="*/ 6547373 h 6858000"/>
              <a:gd name="connsiteX333" fmla="*/ 3286347 w 5203443"/>
              <a:gd name="connsiteY333" fmla="*/ 6634715 h 6858000"/>
              <a:gd name="connsiteX334" fmla="*/ 3339724 w 5203443"/>
              <a:gd name="connsiteY334" fmla="*/ 6720382 h 6858000"/>
              <a:gd name="connsiteX335" fmla="*/ 3412722 w 5203443"/>
              <a:gd name="connsiteY335" fmla="*/ 6841117 h 6858000"/>
              <a:gd name="connsiteX336" fmla="*/ 3424987 w 5203443"/>
              <a:gd name="connsiteY336" fmla="*/ 6858000 h 6858000"/>
              <a:gd name="connsiteX337" fmla="*/ 3412501 w 5203443"/>
              <a:gd name="connsiteY337" fmla="*/ 6858000 h 6858000"/>
              <a:gd name="connsiteX338" fmla="*/ 3412256 w 5203443"/>
              <a:gd name="connsiteY338" fmla="*/ 6857594 h 6858000"/>
              <a:gd name="connsiteX339" fmla="*/ 3358234 w 5203443"/>
              <a:gd name="connsiteY339" fmla="*/ 6770497 h 6858000"/>
              <a:gd name="connsiteX340" fmla="*/ 3271376 w 5203443"/>
              <a:gd name="connsiteY340" fmla="*/ 6629124 h 6858000"/>
              <a:gd name="connsiteX341" fmla="*/ 3268897 w 5203443"/>
              <a:gd name="connsiteY341" fmla="*/ 6614371 h 6858000"/>
              <a:gd name="connsiteX342" fmla="*/ 3255538 w 5203443"/>
              <a:gd name="connsiteY342" fmla="*/ 6603620 h 6858000"/>
              <a:gd name="connsiteX343" fmla="*/ 3260103 w 5203443"/>
              <a:gd name="connsiteY343" fmla="*/ 6598893 h 6858000"/>
              <a:gd name="connsiteX344" fmla="*/ 3235718 w 5203443"/>
              <a:gd name="connsiteY344" fmla="*/ 6559402 h 6858000"/>
              <a:gd name="connsiteX345" fmla="*/ 3237448 w 5203443"/>
              <a:gd name="connsiteY345" fmla="*/ 6546924 h 6858000"/>
              <a:gd name="connsiteX346" fmla="*/ 3237727 w 5203443"/>
              <a:gd name="connsiteY346" fmla="*/ 6547194 h 6858000"/>
              <a:gd name="connsiteX347" fmla="*/ 3237698 w 5203443"/>
              <a:gd name="connsiteY347" fmla="*/ 6547373 h 6858000"/>
              <a:gd name="connsiteX348" fmla="*/ 3973165 w 5203443"/>
              <a:gd name="connsiteY348" fmla="*/ 6543270 h 6858000"/>
              <a:gd name="connsiteX349" fmla="*/ 3964980 w 5203443"/>
              <a:gd name="connsiteY349" fmla="*/ 6546320 h 6858000"/>
              <a:gd name="connsiteX350" fmla="*/ 3965003 w 5203443"/>
              <a:gd name="connsiteY350" fmla="*/ 6546134 h 6858000"/>
              <a:gd name="connsiteX351" fmla="*/ 3964734 w 5203443"/>
              <a:gd name="connsiteY351" fmla="*/ 6546412 h 6858000"/>
              <a:gd name="connsiteX352" fmla="*/ 3964980 w 5203443"/>
              <a:gd name="connsiteY352" fmla="*/ 6546320 h 6858000"/>
              <a:gd name="connsiteX353" fmla="*/ 3961559 w 5203443"/>
              <a:gd name="connsiteY353" fmla="*/ 6574982 h 6858000"/>
              <a:gd name="connsiteX354" fmla="*/ 3966920 w 5203443"/>
              <a:gd name="connsiteY354" fmla="*/ 6602257 h 6858000"/>
              <a:gd name="connsiteX355" fmla="*/ 3973165 w 5203443"/>
              <a:gd name="connsiteY355" fmla="*/ 6543270 h 6858000"/>
              <a:gd name="connsiteX356" fmla="*/ 4012848 w 5203443"/>
              <a:gd name="connsiteY356" fmla="*/ 6541289 h 6858000"/>
              <a:gd name="connsiteX357" fmla="*/ 4009906 w 5203443"/>
              <a:gd name="connsiteY357" fmla="*/ 6643231 h 6858000"/>
              <a:gd name="connsiteX358" fmla="*/ 3993551 w 5203443"/>
              <a:gd name="connsiteY358" fmla="*/ 6633348 h 6858000"/>
              <a:gd name="connsiteX359" fmla="*/ 3963487 w 5203443"/>
              <a:gd name="connsiteY359" fmla="*/ 6679006 h 6858000"/>
              <a:gd name="connsiteX360" fmla="*/ 3964818 w 5203443"/>
              <a:gd name="connsiteY360" fmla="*/ 6691038 h 6858000"/>
              <a:gd name="connsiteX361" fmla="*/ 3988455 w 5203443"/>
              <a:gd name="connsiteY361" fmla="*/ 6695057 h 6858000"/>
              <a:gd name="connsiteX362" fmla="*/ 3988734 w 5203443"/>
              <a:gd name="connsiteY362" fmla="*/ 6695326 h 6858000"/>
              <a:gd name="connsiteX363" fmla="*/ 4014393 w 5203443"/>
              <a:gd name="connsiteY363" fmla="*/ 6746889 h 6858000"/>
              <a:gd name="connsiteX364" fmla="*/ 4015576 w 5203443"/>
              <a:gd name="connsiteY364" fmla="*/ 6751340 h 6858000"/>
              <a:gd name="connsiteX365" fmla="*/ 4016257 w 5203443"/>
              <a:gd name="connsiteY365" fmla="*/ 6750635 h 6858000"/>
              <a:gd name="connsiteX366" fmla="*/ 4025799 w 5203443"/>
              <a:gd name="connsiteY366" fmla="*/ 6769809 h 6858000"/>
              <a:gd name="connsiteX367" fmla="*/ 4024706 w 5203443"/>
              <a:gd name="connsiteY367" fmla="*/ 6741886 h 6858000"/>
              <a:gd name="connsiteX368" fmla="*/ 4016257 w 5203443"/>
              <a:gd name="connsiteY368" fmla="*/ 6750635 h 6858000"/>
              <a:gd name="connsiteX369" fmla="*/ 4014393 w 5203443"/>
              <a:gd name="connsiteY369" fmla="*/ 6746889 h 6858000"/>
              <a:gd name="connsiteX370" fmla="*/ 4010214 w 5203443"/>
              <a:gd name="connsiteY370" fmla="*/ 6731174 h 6858000"/>
              <a:gd name="connsiteX371" fmla="*/ 4021640 w 5203443"/>
              <a:gd name="connsiteY371" fmla="*/ 6683043 h 6858000"/>
              <a:gd name="connsiteX372" fmla="*/ 4011181 w 5203443"/>
              <a:gd name="connsiteY372" fmla="*/ 6680464 h 6858000"/>
              <a:gd name="connsiteX373" fmla="*/ 4013954 w 5203443"/>
              <a:gd name="connsiteY373" fmla="*/ 6654125 h 6858000"/>
              <a:gd name="connsiteX374" fmla="*/ 4024413 w 5203443"/>
              <a:gd name="connsiteY374" fmla="*/ 6656703 h 6858000"/>
              <a:gd name="connsiteX375" fmla="*/ 4012848 w 5203443"/>
              <a:gd name="connsiteY375" fmla="*/ 6541289 h 6858000"/>
              <a:gd name="connsiteX376" fmla="*/ 2664442 w 5203443"/>
              <a:gd name="connsiteY376" fmla="*/ 6536296 h 6858000"/>
              <a:gd name="connsiteX377" fmla="*/ 2664721 w 5203443"/>
              <a:gd name="connsiteY377" fmla="*/ 6536566 h 6858000"/>
              <a:gd name="connsiteX378" fmla="*/ 2677898 w 5203443"/>
              <a:gd name="connsiteY378" fmla="*/ 6538006 h 6858000"/>
              <a:gd name="connsiteX379" fmla="*/ 2698664 w 5203443"/>
              <a:gd name="connsiteY379" fmla="*/ 6577404 h 6858000"/>
              <a:gd name="connsiteX380" fmla="*/ 2664442 w 5203443"/>
              <a:gd name="connsiteY380" fmla="*/ 6536296 h 6858000"/>
              <a:gd name="connsiteX381" fmla="*/ 4135094 w 5203443"/>
              <a:gd name="connsiteY381" fmla="*/ 6530916 h 6858000"/>
              <a:gd name="connsiteX382" fmla="*/ 4134546 w 5203443"/>
              <a:gd name="connsiteY382" fmla="*/ 6530925 h 6858000"/>
              <a:gd name="connsiteX383" fmla="*/ 4133159 w 5203443"/>
              <a:gd name="connsiteY383" fmla="*/ 6544093 h 6858000"/>
              <a:gd name="connsiteX384" fmla="*/ 4140203 w 5203443"/>
              <a:gd name="connsiteY384" fmla="*/ 6554119 h 6858000"/>
              <a:gd name="connsiteX385" fmla="*/ 4153199 w 5203443"/>
              <a:gd name="connsiteY385" fmla="*/ 6546250 h 6858000"/>
              <a:gd name="connsiteX386" fmla="*/ 4135094 w 5203443"/>
              <a:gd name="connsiteY386" fmla="*/ 6530916 h 6858000"/>
              <a:gd name="connsiteX387" fmla="*/ 3325876 w 5203443"/>
              <a:gd name="connsiteY387" fmla="*/ 6530224 h 6858000"/>
              <a:gd name="connsiteX388" fmla="*/ 3331953 w 5203443"/>
              <a:gd name="connsiteY388" fmla="*/ 6546839 h 6858000"/>
              <a:gd name="connsiteX389" fmla="*/ 3325876 w 5203443"/>
              <a:gd name="connsiteY389" fmla="*/ 6530224 h 6858000"/>
              <a:gd name="connsiteX390" fmla="*/ 2925836 w 5203443"/>
              <a:gd name="connsiteY390" fmla="*/ 6525207 h 6858000"/>
              <a:gd name="connsiteX391" fmla="*/ 2919554 w 5203443"/>
              <a:gd name="connsiteY391" fmla="*/ 6526345 h 6858000"/>
              <a:gd name="connsiteX392" fmla="*/ 2931345 w 5203443"/>
              <a:gd name="connsiteY392" fmla="*/ 6540954 h 6858000"/>
              <a:gd name="connsiteX393" fmla="*/ 2925836 w 5203443"/>
              <a:gd name="connsiteY393" fmla="*/ 6525207 h 6858000"/>
              <a:gd name="connsiteX394" fmla="*/ 2617362 w 5203443"/>
              <a:gd name="connsiteY394" fmla="*/ 6510177 h 6858000"/>
              <a:gd name="connsiteX395" fmla="*/ 2660379 w 5203443"/>
              <a:gd name="connsiteY395" fmla="*/ 6566764 h 6858000"/>
              <a:gd name="connsiteX396" fmla="*/ 2668809 w 5203443"/>
              <a:gd name="connsiteY396" fmla="*/ 6563621 h 6858000"/>
              <a:gd name="connsiteX397" fmla="*/ 2678132 w 5203443"/>
              <a:gd name="connsiteY397" fmla="*/ 6583371 h 6858000"/>
              <a:gd name="connsiteX398" fmla="*/ 2680459 w 5203443"/>
              <a:gd name="connsiteY398" fmla="*/ 6594453 h 6858000"/>
              <a:gd name="connsiteX399" fmla="*/ 2655834 w 5203443"/>
              <a:gd name="connsiteY399" fmla="*/ 6568957 h 6858000"/>
              <a:gd name="connsiteX400" fmla="*/ 2617362 w 5203443"/>
              <a:gd name="connsiteY400" fmla="*/ 6510177 h 6858000"/>
              <a:gd name="connsiteX401" fmla="*/ 2572385 w 5203443"/>
              <a:gd name="connsiteY401" fmla="*/ 6507583 h 6858000"/>
              <a:gd name="connsiteX402" fmla="*/ 2591822 w 5203443"/>
              <a:gd name="connsiteY402" fmla="*/ 6534949 h 6858000"/>
              <a:gd name="connsiteX403" fmla="*/ 2572385 w 5203443"/>
              <a:gd name="connsiteY403" fmla="*/ 6507583 h 6858000"/>
              <a:gd name="connsiteX404" fmla="*/ 4025018 w 5203443"/>
              <a:gd name="connsiteY404" fmla="*/ 6505218 h 6858000"/>
              <a:gd name="connsiteX405" fmla="*/ 4027679 w 5203443"/>
              <a:gd name="connsiteY405" fmla="*/ 6529283 h 6858000"/>
              <a:gd name="connsiteX406" fmla="*/ 4025018 w 5203443"/>
              <a:gd name="connsiteY406" fmla="*/ 6505218 h 6858000"/>
              <a:gd name="connsiteX407" fmla="*/ 2549717 w 5203443"/>
              <a:gd name="connsiteY407" fmla="*/ 6496975 h 6858000"/>
              <a:gd name="connsiteX408" fmla="*/ 2569613 w 5203443"/>
              <a:gd name="connsiteY408" fmla="*/ 6533921 h 6858000"/>
              <a:gd name="connsiteX409" fmla="*/ 2541286 w 5203443"/>
              <a:gd name="connsiteY409" fmla="*/ 6500117 h 6858000"/>
              <a:gd name="connsiteX410" fmla="*/ 2549717 w 5203443"/>
              <a:gd name="connsiteY410" fmla="*/ 6496975 h 6858000"/>
              <a:gd name="connsiteX411" fmla="*/ 2564614 w 5203443"/>
              <a:gd name="connsiteY411" fmla="*/ 6493796 h 6858000"/>
              <a:gd name="connsiteX412" fmla="*/ 2563076 w 5203443"/>
              <a:gd name="connsiteY412" fmla="*/ 6507726 h 6858000"/>
              <a:gd name="connsiteX413" fmla="*/ 2558147 w 5203443"/>
              <a:gd name="connsiteY413" fmla="*/ 6493831 h 6858000"/>
              <a:gd name="connsiteX414" fmla="*/ 2564614 w 5203443"/>
              <a:gd name="connsiteY414" fmla="*/ 6493796 h 6858000"/>
              <a:gd name="connsiteX415" fmla="*/ 2506986 w 5203443"/>
              <a:gd name="connsiteY415" fmla="*/ 6488363 h 6858000"/>
              <a:gd name="connsiteX416" fmla="*/ 2503872 w 5203443"/>
              <a:gd name="connsiteY416" fmla="*/ 6491930 h 6858000"/>
              <a:gd name="connsiteX417" fmla="*/ 2518110 w 5203443"/>
              <a:gd name="connsiteY417" fmla="*/ 6505679 h 6858000"/>
              <a:gd name="connsiteX418" fmla="*/ 2506986 w 5203443"/>
              <a:gd name="connsiteY418" fmla="*/ 6488363 h 6858000"/>
              <a:gd name="connsiteX419" fmla="*/ 3825538 w 5203443"/>
              <a:gd name="connsiteY419" fmla="*/ 6488294 h 6858000"/>
              <a:gd name="connsiteX420" fmla="*/ 3831796 w 5203443"/>
              <a:gd name="connsiteY420" fmla="*/ 6514218 h 6858000"/>
              <a:gd name="connsiteX421" fmla="*/ 3825538 w 5203443"/>
              <a:gd name="connsiteY421" fmla="*/ 6488294 h 6858000"/>
              <a:gd name="connsiteX422" fmla="*/ 2619954 w 5203443"/>
              <a:gd name="connsiteY422" fmla="*/ 6474530 h 6858000"/>
              <a:gd name="connsiteX423" fmla="*/ 2650998 w 5203443"/>
              <a:gd name="connsiteY423" fmla="*/ 6507195 h 6858000"/>
              <a:gd name="connsiteX424" fmla="*/ 2619954 w 5203443"/>
              <a:gd name="connsiteY424" fmla="*/ 6474530 h 6858000"/>
              <a:gd name="connsiteX425" fmla="*/ 4047100 w 5203443"/>
              <a:gd name="connsiteY425" fmla="*/ 6471736 h 6858000"/>
              <a:gd name="connsiteX426" fmla="*/ 4047743 w 5203443"/>
              <a:gd name="connsiteY426" fmla="*/ 6490625 h 6858000"/>
              <a:gd name="connsiteX427" fmla="*/ 4047100 w 5203443"/>
              <a:gd name="connsiteY427" fmla="*/ 6471736 h 6858000"/>
              <a:gd name="connsiteX428" fmla="*/ 3287144 w 5203443"/>
              <a:gd name="connsiteY428" fmla="*/ 6468642 h 6858000"/>
              <a:gd name="connsiteX429" fmla="*/ 3324448 w 5203443"/>
              <a:gd name="connsiteY429" fmla="*/ 6527233 h 6858000"/>
              <a:gd name="connsiteX430" fmla="*/ 3287144 w 5203443"/>
              <a:gd name="connsiteY430" fmla="*/ 6468642 h 6858000"/>
              <a:gd name="connsiteX431" fmla="*/ 3513368 w 5203443"/>
              <a:gd name="connsiteY431" fmla="*/ 6466255 h 6858000"/>
              <a:gd name="connsiteX432" fmla="*/ 3522568 w 5203443"/>
              <a:gd name="connsiteY432" fmla="*/ 6516513 h 6858000"/>
              <a:gd name="connsiteX433" fmla="*/ 3513368 w 5203443"/>
              <a:gd name="connsiteY433" fmla="*/ 6466255 h 6858000"/>
              <a:gd name="connsiteX434" fmla="*/ 3412118 w 5203443"/>
              <a:gd name="connsiteY434" fmla="*/ 6457679 h 6858000"/>
              <a:gd name="connsiteX435" fmla="*/ 3431078 w 5203443"/>
              <a:gd name="connsiteY435" fmla="*/ 6516826 h 6858000"/>
              <a:gd name="connsiteX436" fmla="*/ 3412118 w 5203443"/>
              <a:gd name="connsiteY436" fmla="*/ 6457679 h 6858000"/>
              <a:gd name="connsiteX437" fmla="*/ 3499560 w 5203443"/>
              <a:gd name="connsiteY437" fmla="*/ 6446472 h 6858000"/>
              <a:gd name="connsiteX438" fmla="*/ 3513798 w 5203443"/>
              <a:gd name="connsiteY438" fmla="*/ 6460222 h 6858000"/>
              <a:gd name="connsiteX439" fmla="*/ 3499560 w 5203443"/>
              <a:gd name="connsiteY439" fmla="*/ 6446472 h 6858000"/>
              <a:gd name="connsiteX440" fmla="*/ 3274024 w 5203443"/>
              <a:gd name="connsiteY440" fmla="*/ 6442000 h 6858000"/>
              <a:gd name="connsiteX441" fmla="*/ 3286963 w 5203443"/>
              <a:gd name="connsiteY441" fmla="*/ 6459332 h 6858000"/>
              <a:gd name="connsiteX442" fmla="*/ 3274024 w 5203443"/>
              <a:gd name="connsiteY442" fmla="*/ 6442000 h 6858000"/>
              <a:gd name="connsiteX443" fmla="*/ 3683794 w 5203443"/>
              <a:gd name="connsiteY443" fmla="*/ 6426105 h 6858000"/>
              <a:gd name="connsiteX444" fmla="*/ 3684040 w 5203443"/>
              <a:gd name="connsiteY444" fmla="*/ 6426550 h 6858000"/>
              <a:gd name="connsiteX445" fmla="*/ 3681714 w 5203443"/>
              <a:gd name="connsiteY445" fmla="*/ 6438875 h 6858000"/>
              <a:gd name="connsiteX446" fmla="*/ 3673557 w 5203443"/>
              <a:gd name="connsiteY446" fmla="*/ 6448997 h 6858000"/>
              <a:gd name="connsiteX447" fmla="*/ 3698832 w 5203443"/>
              <a:gd name="connsiteY447" fmla="*/ 6508870 h 6858000"/>
              <a:gd name="connsiteX448" fmla="*/ 3692555 w 5203443"/>
              <a:gd name="connsiteY448" fmla="*/ 6441905 h 6858000"/>
              <a:gd name="connsiteX449" fmla="*/ 3684040 w 5203443"/>
              <a:gd name="connsiteY449" fmla="*/ 6426550 h 6858000"/>
              <a:gd name="connsiteX450" fmla="*/ 3684073 w 5203443"/>
              <a:gd name="connsiteY450" fmla="*/ 6426375 h 6858000"/>
              <a:gd name="connsiteX451" fmla="*/ 4113528 w 5203443"/>
              <a:gd name="connsiteY451" fmla="*/ 6422503 h 6858000"/>
              <a:gd name="connsiteX452" fmla="*/ 4113539 w 5203443"/>
              <a:gd name="connsiteY452" fmla="*/ 6423051 h 6858000"/>
              <a:gd name="connsiteX453" fmla="*/ 4100306 w 5203443"/>
              <a:gd name="connsiteY453" fmla="*/ 6446812 h 6858000"/>
              <a:gd name="connsiteX454" fmla="*/ 4101636 w 5203443"/>
              <a:gd name="connsiteY454" fmla="*/ 6458844 h 6858000"/>
              <a:gd name="connsiteX455" fmla="*/ 4105502 w 5203443"/>
              <a:gd name="connsiteY455" fmla="*/ 6460427 h 6858000"/>
              <a:gd name="connsiteX456" fmla="*/ 4109368 w 5203443"/>
              <a:gd name="connsiteY456" fmla="*/ 6462010 h 6858000"/>
              <a:gd name="connsiteX457" fmla="*/ 4113528 w 5203443"/>
              <a:gd name="connsiteY457" fmla="*/ 6422503 h 6858000"/>
              <a:gd name="connsiteX458" fmla="*/ 4061969 w 5203443"/>
              <a:gd name="connsiteY458" fmla="*/ 6419462 h 6858000"/>
              <a:gd name="connsiteX459" fmla="*/ 4061700 w 5203443"/>
              <a:gd name="connsiteY459" fmla="*/ 6419741 h 6858000"/>
              <a:gd name="connsiteX460" fmla="*/ 4071545 w 5203443"/>
              <a:gd name="connsiteY460" fmla="*/ 6573255 h 6858000"/>
              <a:gd name="connsiteX461" fmla="*/ 4068284 w 5203443"/>
              <a:gd name="connsiteY461" fmla="*/ 6420187 h 6858000"/>
              <a:gd name="connsiteX462" fmla="*/ 4061969 w 5203443"/>
              <a:gd name="connsiteY462" fmla="*/ 6419462 h 6858000"/>
              <a:gd name="connsiteX463" fmla="*/ 3592092 w 5203443"/>
              <a:gd name="connsiteY463" fmla="*/ 6415465 h 6858000"/>
              <a:gd name="connsiteX464" fmla="*/ 3607424 w 5203443"/>
              <a:gd name="connsiteY464" fmla="*/ 6457137 h 6858000"/>
              <a:gd name="connsiteX465" fmla="*/ 3592092 w 5203443"/>
              <a:gd name="connsiteY465" fmla="*/ 6415465 h 6858000"/>
              <a:gd name="connsiteX466" fmla="*/ 2577625 w 5203443"/>
              <a:gd name="connsiteY466" fmla="*/ 6411084 h 6858000"/>
              <a:gd name="connsiteX467" fmla="*/ 2616594 w 5203443"/>
              <a:gd name="connsiteY467" fmla="*/ 6456776 h 6858000"/>
              <a:gd name="connsiteX468" fmla="*/ 2577625 w 5203443"/>
              <a:gd name="connsiteY468" fmla="*/ 6411084 h 6858000"/>
              <a:gd name="connsiteX469" fmla="*/ 4006362 w 5203443"/>
              <a:gd name="connsiteY469" fmla="*/ 6405528 h 6858000"/>
              <a:gd name="connsiteX470" fmla="*/ 4003896 w 5203443"/>
              <a:gd name="connsiteY470" fmla="*/ 6475687 h 6858000"/>
              <a:gd name="connsiteX471" fmla="*/ 4006362 w 5203443"/>
              <a:gd name="connsiteY471" fmla="*/ 6405528 h 6858000"/>
              <a:gd name="connsiteX472" fmla="*/ 3748824 w 5203443"/>
              <a:gd name="connsiteY472" fmla="*/ 6389495 h 6858000"/>
              <a:gd name="connsiteX473" fmla="*/ 3748277 w 5203443"/>
              <a:gd name="connsiteY473" fmla="*/ 6389503 h 6858000"/>
              <a:gd name="connsiteX474" fmla="*/ 3770136 w 5203443"/>
              <a:gd name="connsiteY474" fmla="*/ 6456824 h 6858000"/>
              <a:gd name="connsiteX475" fmla="*/ 3759256 w 5203443"/>
              <a:gd name="connsiteY475" fmla="*/ 6460827 h 6858000"/>
              <a:gd name="connsiteX476" fmla="*/ 3751625 w 5203443"/>
              <a:gd name="connsiteY476" fmla="*/ 6532983 h 6858000"/>
              <a:gd name="connsiteX477" fmla="*/ 3758613 w 5203443"/>
              <a:gd name="connsiteY477" fmla="*/ 6568212 h 6858000"/>
              <a:gd name="connsiteX478" fmla="*/ 3767044 w 5203443"/>
              <a:gd name="connsiteY478" fmla="*/ 6565068 h 6858000"/>
              <a:gd name="connsiteX479" fmla="*/ 3783888 w 5203443"/>
              <a:gd name="connsiteY479" fmla="*/ 6628084 h 6858000"/>
              <a:gd name="connsiteX480" fmla="*/ 3790593 w 5203443"/>
              <a:gd name="connsiteY480" fmla="*/ 6578676 h 6858000"/>
              <a:gd name="connsiteX481" fmla="*/ 3791729 w 5203443"/>
              <a:gd name="connsiteY481" fmla="*/ 6496484 h 6858000"/>
              <a:gd name="connsiteX482" fmla="*/ 3846042 w 5203443"/>
              <a:gd name="connsiteY482" fmla="*/ 6668763 h 6858000"/>
              <a:gd name="connsiteX483" fmla="*/ 3854642 w 5203443"/>
              <a:gd name="connsiteY483" fmla="*/ 6590016 h 6858000"/>
              <a:gd name="connsiteX484" fmla="*/ 3795019 w 5203443"/>
              <a:gd name="connsiteY484" fmla="*/ 6454524 h 6858000"/>
              <a:gd name="connsiteX485" fmla="*/ 3788830 w 5203443"/>
              <a:gd name="connsiteY485" fmla="*/ 6488310 h 6858000"/>
              <a:gd name="connsiteX486" fmla="*/ 3772474 w 5203443"/>
              <a:gd name="connsiteY486" fmla="*/ 6478428 h 6858000"/>
              <a:gd name="connsiteX487" fmla="*/ 3771494 w 5203443"/>
              <a:gd name="connsiteY487" fmla="*/ 6400103 h 6858000"/>
              <a:gd name="connsiteX488" fmla="*/ 3748824 w 5203443"/>
              <a:gd name="connsiteY488" fmla="*/ 6389495 h 6858000"/>
              <a:gd name="connsiteX489" fmla="*/ 2537550 w 5203443"/>
              <a:gd name="connsiteY489" fmla="*/ 6378831 h 6858000"/>
              <a:gd name="connsiteX490" fmla="*/ 2611555 w 5203443"/>
              <a:gd name="connsiteY490" fmla="*/ 6493284 h 6858000"/>
              <a:gd name="connsiteX491" fmla="*/ 2537550 w 5203443"/>
              <a:gd name="connsiteY491" fmla="*/ 6378831 h 6858000"/>
              <a:gd name="connsiteX492" fmla="*/ 4108625 w 5203443"/>
              <a:gd name="connsiteY492" fmla="*/ 6367796 h 6858000"/>
              <a:gd name="connsiteX493" fmla="*/ 4094244 w 5203443"/>
              <a:gd name="connsiteY493" fmla="*/ 6388834 h 6858000"/>
              <a:gd name="connsiteX494" fmla="*/ 4108625 w 5203443"/>
              <a:gd name="connsiteY494" fmla="*/ 6367796 h 6858000"/>
              <a:gd name="connsiteX495" fmla="*/ 3232212 w 5203443"/>
              <a:gd name="connsiteY495" fmla="*/ 6362934 h 6858000"/>
              <a:gd name="connsiteX496" fmla="*/ 3258692 w 5203443"/>
              <a:gd name="connsiteY496" fmla="*/ 6400326 h 6858000"/>
              <a:gd name="connsiteX497" fmla="*/ 3232212 w 5203443"/>
              <a:gd name="connsiteY497" fmla="*/ 6362934 h 6858000"/>
              <a:gd name="connsiteX498" fmla="*/ 4030712 w 5203443"/>
              <a:gd name="connsiteY498" fmla="*/ 6361873 h 6858000"/>
              <a:gd name="connsiteX499" fmla="*/ 4023431 w 5203443"/>
              <a:gd name="connsiteY499" fmla="*/ 6367737 h 6858000"/>
              <a:gd name="connsiteX500" fmla="*/ 4042754 w 5203443"/>
              <a:gd name="connsiteY500" fmla="*/ 6445506 h 6858000"/>
              <a:gd name="connsiteX501" fmla="*/ 4030712 w 5203443"/>
              <a:gd name="connsiteY501" fmla="*/ 6361873 h 6858000"/>
              <a:gd name="connsiteX502" fmla="*/ 3293137 w 5203443"/>
              <a:gd name="connsiteY502" fmla="*/ 6340631 h 6858000"/>
              <a:gd name="connsiteX503" fmla="*/ 3309674 w 5203443"/>
              <a:gd name="connsiteY503" fmla="*/ 6359825 h 6858000"/>
              <a:gd name="connsiteX504" fmla="*/ 3293137 w 5203443"/>
              <a:gd name="connsiteY504" fmla="*/ 6340631 h 6858000"/>
              <a:gd name="connsiteX505" fmla="*/ 3955421 w 5203443"/>
              <a:gd name="connsiteY505" fmla="*/ 6335915 h 6858000"/>
              <a:gd name="connsiteX506" fmla="*/ 3954874 w 5203443"/>
              <a:gd name="connsiteY506" fmla="*/ 6335923 h 6858000"/>
              <a:gd name="connsiteX507" fmla="*/ 3951919 w 5203443"/>
              <a:gd name="connsiteY507" fmla="*/ 6352951 h 6858000"/>
              <a:gd name="connsiteX508" fmla="*/ 3957702 w 5203443"/>
              <a:gd name="connsiteY508" fmla="*/ 6410658 h 6858000"/>
              <a:gd name="connsiteX509" fmla="*/ 3947703 w 5203443"/>
              <a:gd name="connsiteY509" fmla="*/ 6417660 h 6858000"/>
              <a:gd name="connsiteX510" fmla="*/ 3951512 w 5203443"/>
              <a:gd name="connsiteY510" fmla="*/ 6444445 h 6858000"/>
              <a:gd name="connsiteX511" fmla="*/ 3942384 w 5203443"/>
              <a:gd name="connsiteY511" fmla="*/ 6453898 h 6858000"/>
              <a:gd name="connsiteX512" fmla="*/ 3945743 w 5203443"/>
              <a:gd name="connsiteY512" fmla="*/ 6471652 h 6858000"/>
              <a:gd name="connsiteX513" fmla="*/ 3938462 w 5203443"/>
              <a:gd name="connsiteY513" fmla="*/ 6477516 h 6858000"/>
              <a:gd name="connsiteX514" fmla="*/ 3953039 w 5203443"/>
              <a:gd name="connsiteY514" fmla="*/ 6550701 h 6858000"/>
              <a:gd name="connsiteX515" fmla="*/ 3957519 w 5203443"/>
              <a:gd name="connsiteY515" fmla="*/ 6401349 h 6858000"/>
              <a:gd name="connsiteX516" fmla="*/ 3955421 w 5203443"/>
              <a:gd name="connsiteY516" fmla="*/ 6335915 h 6858000"/>
              <a:gd name="connsiteX517" fmla="*/ 3671561 w 5203443"/>
              <a:gd name="connsiteY517" fmla="*/ 6332614 h 6858000"/>
              <a:gd name="connsiteX518" fmla="*/ 3663129 w 5203443"/>
              <a:gd name="connsiteY518" fmla="*/ 6335757 h 6858000"/>
              <a:gd name="connsiteX519" fmla="*/ 3652320 w 5203443"/>
              <a:gd name="connsiteY519" fmla="*/ 6399472 h 6858000"/>
              <a:gd name="connsiteX520" fmla="*/ 3661756 w 5203443"/>
              <a:gd name="connsiteY520" fmla="*/ 6433841 h 6858000"/>
              <a:gd name="connsiteX521" fmla="*/ 3671561 w 5203443"/>
              <a:gd name="connsiteY521" fmla="*/ 6332614 h 6858000"/>
              <a:gd name="connsiteX522" fmla="*/ 3826218 w 5203443"/>
              <a:gd name="connsiteY522" fmla="*/ 6326673 h 6858000"/>
              <a:gd name="connsiteX523" fmla="*/ 3842755 w 5203443"/>
              <a:gd name="connsiteY523" fmla="*/ 6345866 h 6858000"/>
              <a:gd name="connsiteX524" fmla="*/ 3826218 w 5203443"/>
              <a:gd name="connsiteY524" fmla="*/ 6326673 h 6858000"/>
              <a:gd name="connsiteX525" fmla="*/ 3734697 w 5203443"/>
              <a:gd name="connsiteY525" fmla="*/ 6325342 h 6858000"/>
              <a:gd name="connsiteX526" fmla="*/ 3751416 w 5203443"/>
              <a:gd name="connsiteY526" fmla="*/ 6353846 h 6858000"/>
              <a:gd name="connsiteX527" fmla="*/ 3734697 w 5203443"/>
              <a:gd name="connsiteY527" fmla="*/ 6325342 h 6858000"/>
              <a:gd name="connsiteX528" fmla="*/ 2525171 w 5203443"/>
              <a:gd name="connsiteY528" fmla="*/ 6320129 h 6858000"/>
              <a:gd name="connsiteX529" fmla="*/ 2573116 w 5203443"/>
              <a:gd name="connsiteY529" fmla="*/ 6390611 h 6858000"/>
              <a:gd name="connsiteX530" fmla="*/ 2514893 w 5203443"/>
              <a:gd name="connsiteY530" fmla="*/ 6326862 h 6858000"/>
              <a:gd name="connsiteX531" fmla="*/ 2515172 w 5203443"/>
              <a:gd name="connsiteY531" fmla="*/ 6327131 h 6858000"/>
              <a:gd name="connsiteX532" fmla="*/ 2525171 w 5203443"/>
              <a:gd name="connsiteY532" fmla="*/ 6320129 h 6858000"/>
              <a:gd name="connsiteX533" fmla="*/ 2493994 w 5203443"/>
              <a:gd name="connsiteY533" fmla="*/ 6319898 h 6858000"/>
              <a:gd name="connsiteX534" fmla="*/ 2507338 w 5203443"/>
              <a:gd name="connsiteY534" fmla="*/ 6328086 h 6858000"/>
              <a:gd name="connsiteX535" fmla="*/ 2528476 w 5203443"/>
              <a:gd name="connsiteY535" fmla="*/ 6363084 h 6858000"/>
              <a:gd name="connsiteX536" fmla="*/ 2529807 w 5203443"/>
              <a:gd name="connsiteY536" fmla="*/ 6375115 h 6858000"/>
              <a:gd name="connsiteX537" fmla="*/ 2510050 w 5203443"/>
              <a:gd name="connsiteY537" fmla="*/ 6350596 h 6858000"/>
              <a:gd name="connsiteX538" fmla="*/ 2493653 w 5203443"/>
              <a:gd name="connsiteY538" fmla="*/ 6319245 h 6858000"/>
              <a:gd name="connsiteX539" fmla="*/ 2493994 w 5203443"/>
              <a:gd name="connsiteY539" fmla="*/ 6319898 h 6858000"/>
              <a:gd name="connsiteX540" fmla="*/ 2493384 w 5203443"/>
              <a:gd name="connsiteY540" fmla="*/ 6319523 h 6858000"/>
              <a:gd name="connsiteX541" fmla="*/ 3322965 w 5203443"/>
              <a:gd name="connsiteY541" fmla="*/ 6310862 h 6858000"/>
              <a:gd name="connsiteX542" fmla="*/ 3363571 w 5203443"/>
              <a:gd name="connsiteY542" fmla="*/ 6412407 h 6858000"/>
              <a:gd name="connsiteX543" fmla="*/ 3318399 w 5203443"/>
              <a:gd name="connsiteY543" fmla="*/ 6315590 h 6858000"/>
              <a:gd name="connsiteX544" fmla="*/ 3322965 w 5203443"/>
              <a:gd name="connsiteY544" fmla="*/ 6310862 h 6858000"/>
              <a:gd name="connsiteX545" fmla="*/ 3971791 w 5203443"/>
              <a:gd name="connsiteY545" fmla="*/ 6304436 h 6858000"/>
              <a:gd name="connsiteX546" fmla="*/ 3979017 w 5203443"/>
              <a:gd name="connsiteY546" fmla="*/ 6323773 h 6858000"/>
              <a:gd name="connsiteX547" fmla="*/ 3985149 w 5203443"/>
              <a:gd name="connsiteY547" fmla="*/ 6315187 h 6858000"/>
              <a:gd name="connsiteX548" fmla="*/ 3971791 w 5203443"/>
              <a:gd name="connsiteY548" fmla="*/ 6304436 h 6858000"/>
              <a:gd name="connsiteX549" fmla="*/ 2475698 w 5203443"/>
              <a:gd name="connsiteY549" fmla="*/ 6297608 h 6858000"/>
              <a:gd name="connsiteX550" fmla="*/ 2490387 w 5203443"/>
              <a:gd name="connsiteY550" fmla="*/ 6320391 h 6858000"/>
              <a:gd name="connsiteX551" fmla="*/ 2475698 w 5203443"/>
              <a:gd name="connsiteY551" fmla="*/ 6297608 h 6858000"/>
              <a:gd name="connsiteX552" fmla="*/ 3724292 w 5203443"/>
              <a:gd name="connsiteY552" fmla="*/ 6297563 h 6858000"/>
              <a:gd name="connsiteX553" fmla="*/ 3735117 w 5203443"/>
              <a:gd name="connsiteY553" fmla="*/ 6318762 h 6858000"/>
              <a:gd name="connsiteX554" fmla="*/ 3724292 w 5203443"/>
              <a:gd name="connsiteY554" fmla="*/ 6297563 h 6858000"/>
              <a:gd name="connsiteX555" fmla="*/ 3198325 w 5203443"/>
              <a:gd name="connsiteY555" fmla="*/ 6296895 h 6858000"/>
              <a:gd name="connsiteX556" fmla="*/ 3217761 w 5203443"/>
              <a:gd name="connsiteY556" fmla="*/ 6324261 h 6858000"/>
              <a:gd name="connsiteX557" fmla="*/ 3198325 w 5203443"/>
              <a:gd name="connsiteY557" fmla="*/ 6296895 h 6858000"/>
              <a:gd name="connsiteX558" fmla="*/ 4020001 w 5203443"/>
              <a:gd name="connsiteY558" fmla="*/ 6290272 h 6858000"/>
              <a:gd name="connsiteX559" fmla="*/ 4017172 w 5203443"/>
              <a:gd name="connsiteY559" fmla="*/ 6341811 h 6858000"/>
              <a:gd name="connsiteX560" fmla="*/ 4020001 w 5203443"/>
              <a:gd name="connsiteY560" fmla="*/ 6290272 h 6858000"/>
              <a:gd name="connsiteX561" fmla="*/ 3268046 w 5203443"/>
              <a:gd name="connsiteY561" fmla="*/ 6290068 h 6858000"/>
              <a:gd name="connsiteX562" fmla="*/ 3288630 w 5203443"/>
              <a:gd name="connsiteY562" fmla="*/ 6320157 h 6858000"/>
              <a:gd name="connsiteX563" fmla="*/ 3268046 w 5203443"/>
              <a:gd name="connsiteY563" fmla="*/ 6290068 h 6858000"/>
              <a:gd name="connsiteX564" fmla="*/ 2594959 w 5203443"/>
              <a:gd name="connsiteY564" fmla="*/ 6288652 h 6858000"/>
              <a:gd name="connsiteX565" fmla="*/ 2629995 w 5203443"/>
              <a:gd name="connsiteY565" fmla="*/ 6357413 h 6858000"/>
              <a:gd name="connsiteX566" fmla="*/ 2584079 w 5203443"/>
              <a:gd name="connsiteY566" fmla="*/ 6292654 h 6858000"/>
              <a:gd name="connsiteX567" fmla="*/ 2594959 w 5203443"/>
              <a:gd name="connsiteY567" fmla="*/ 6288652 h 6858000"/>
              <a:gd name="connsiteX568" fmla="*/ 2455112 w 5203443"/>
              <a:gd name="connsiteY568" fmla="*/ 6267520 h 6858000"/>
              <a:gd name="connsiteX569" fmla="*/ 2471650 w 5203443"/>
              <a:gd name="connsiteY569" fmla="*/ 6286714 h 6858000"/>
              <a:gd name="connsiteX570" fmla="*/ 2455112 w 5203443"/>
              <a:gd name="connsiteY570" fmla="*/ 6267520 h 6858000"/>
              <a:gd name="connsiteX571" fmla="*/ 2318961 w 5203443"/>
              <a:gd name="connsiteY571" fmla="*/ 6267152 h 6858000"/>
              <a:gd name="connsiteX572" fmla="*/ 2497160 w 5203443"/>
              <a:gd name="connsiteY572" fmla="*/ 6484911 h 6858000"/>
              <a:gd name="connsiteX573" fmla="*/ 2455404 w 5203443"/>
              <a:gd name="connsiteY573" fmla="*/ 6380643 h 6858000"/>
              <a:gd name="connsiteX574" fmla="*/ 2474477 w 5203443"/>
              <a:gd name="connsiteY574" fmla="*/ 6389390 h 6858000"/>
              <a:gd name="connsiteX575" fmla="*/ 2474238 w 5203443"/>
              <a:gd name="connsiteY575" fmla="*/ 6405279 h 6858000"/>
              <a:gd name="connsiteX576" fmla="*/ 2545583 w 5203443"/>
              <a:gd name="connsiteY576" fmla="*/ 6495669 h 6858000"/>
              <a:gd name="connsiteX577" fmla="*/ 2530376 w 5203443"/>
              <a:gd name="connsiteY577" fmla="*/ 6488508 h 6858000"/>
              <a:gd name="connsiteX578" fmla="*/ 2537658 w 5203443"/>
              <a:gd name="connsiteY578" fmla="*/ 6482644 h 6858000"/>
              <a:gd name="connsiteX579" fmla="*/ 2482432 w 5203443"/>
              <a:gd name="connsiteY579" fmla="*/ 6418028 h 6858000"/>
              <a:gd name="connsiteX580" fmla="*/ 2550485 w 5203443"/>
              <a:gd name="connsiteY580" fmla="*/ 6550377 h 6858000"/>
              <a:gd name="connsiteX581" fmla="*/ 2541230 w 5203443"/>
              <a:gd name="connsiteY581" fmla="*/ 6525319 h 6858000"/>
              <a:gd name="connsiteX582" fmla="*/ 2593320 w 5203443"/>
              <a:gd name="connsiteY582" fmla="*/ 6597653 h 6858000"/>
              <a:gd name="connsiteX583" fmla="*/ 2561070 w 5203443"/>
              <a:gd name="connsiteY583" fmla="*/ 6587468 h 6858000"/>
              <a:gd name="connsiteX584" fmla="*/ 2309080 w 5203443"/>
              <a:gd name="connsiteY584" fmla="*/ 6280178 h 6858000"/>
              <a:gd name="connsiteX585" fmla="*/ 2308263 w 5203443"/>
              <a:gd name="connsiteY585" fmla="*/ 6280463 h 6858000"/>
              <a:gd name="connsiteX586" fmla="*/ 2318961 w 5203443"/>
              <a:gd name="connsiteY586" fmla="*/ 6267152 h 6858000"/>
              <a:gd name="connsiteX587" fmla="*/ 2620220 w 5203443"/>
              <a:gd name="connsiteY587" fmla="*/ 6263609 h 6858000"/>
              <a:gd name="connsiteX588" fmla="*/ 2650297 w 5203443"/>
              <a:gd name="connsiteY588" fmla="*/ 6302865 h 6858000"/>
              <a:gd name="connsiteX589" fmla="*/ 2620220 w 5203443"/>
              <a:gd name="connsiteY589" fmla="*/ 6263609 h 6858000"/>
              <a:gd name="connsiteX590" fmla="*/ 2481006 w 5203443"/>
              <a:gd name="connsiteY590" fmla="*/ 6260822 h 6858000"/>
              <a:gd name="connsiteX591" fmla="*/ 2515411 w 5203443"/>
              <a:gd name="connsiteY591" fmla="*/ 6311240 h 6858000"/>
              <a:gd name="connsiteX592" fmla="*/ 2481006 w 5203443"/>
              <a:gd name="connsiteY592" fmla="*/ 6260822 h 6858000"/>
              <a:gd name="connsiteX593" fmla="*/ 4015129 w 5203443"/>
              <a:gd name="connsiteY593" fmla="*/ 6251178 h 6858000"/>
              <a:gd name="connsiteX594" fmla="*/ 4032996 w 5203443"/>
              <a:gd name="connsiteY594" fmla="*/ 6282402 h 6858000"/>
              <a:gd name="connsiteX595" fmla="*/ 4034201 w 5203443"/>
              <a:gd name="connsiteY595" fmla="*/ 6259923 h 6858000"/>
              <a:gd name="connsiteX596" fmla="*/ 4015129 w 5203443"/>
              <a:gd name="connsiteY596" fmla="*/ 6251178 h 6858000"/>
              <a:gd name="connsiteX597" fmla="*/ 3246130 w 5203443"/>
              <a:gd name="connsiteY597" fmla="*/ 6247949 h 6858000"/>
              <a:gd name="connsiteX598" fmla="*/ 3272610 w 5203443"/>
              <a:gd name="connsiteY598" fmla="*/ 6285342 h 6858000"/>
              <a:gd name="connsiteX599" fmla="*/ 3246130 w 5203443"/>
              <a:gd name="connsiteY599" fmla="*/ 6247949 h 6858000"/>
              <a:gd name="connsiteX600" fmla="*/ 2562852 w 5203443"/>
              <a:gd name="connsiteY600" fmla="*/ 6243676 h 6858000"/>
              <a:gd name="connsiteX601" fmla="*/ 2570777 w 5203443"/>
              <a:gd name="connsiteY601" fmla="*/ 6256702 h 6858000"/>
              <a:gd name="connsiteX602" fmla="*/ 2563313 w 5203443"/>
              <a:gd name="connsiteY602" fmla="*/ 6253256 h 6858000"/>
              <a:gd name="connsiteX603" fmla="*/ 2554701 w 5203443"/>
              <a:gd name="connsiteY603" fmla="*/ 6247088 h 6858000"/>
              <a:gd name="connsiteX604" fmla="*/ 2554421 w 5203443"/>
              <a:gd name="connsiteY604" fmla="*/ 6246819 h 6858000"/>
              <a:gd name="connsiteX605" fmla="*/ 2562852 w 5203443"/>
              <a:gd name="connsiteY605" fmla="*/ 6243676 h 6858000"/>
              <a:gd name="connsiteX606" fmla="*/ 2439542 w 5203443"/>
              <a:gd name="connsiteY606" fmla="*/ 6241738 h 6858000"/>
              <a:gd name="connsiteX607" fmla="*/ 2456080 w 5203443"/>
              <a:gd name="connsiteY607" fmla="*/ 6260931 h 6858000"/>
              <a:gd name="connsiteX608" fmla="*/ 2439542 w 5203443"/>
              <a:gd name="connsiteY608" fmla="*/ 6241738 h 6858000"/>
              <a:gd name="connsiteX609" fmla="*/ 2546735 w 5203443"/>
              <a:gd name="connsiteY609" fmla="*/ 6217903 h 6858000"/>
              <a:gd name="connsiteX610" fmla="*/ 2550095 w 5203443"/>
              <a:gd name="connsiteY610" fmla="*/ 6235654 h 6858000"/>
              <a:gd name="connsiteX611" fmla="*/ 2535856 w 5203443"/>
              <a:gd name="connsiteY611" fmla="*/ 6221904 h 6858000"/>
              <a:gd name="connsiteX612" fmla="*/ 2546735 w 5203443"/>
              <a:gd name="connsiteY612" fmla="*/ 6217903 h 6858000"/>
              <a:gd name="connsiteX613" fmla="*/ 3989058 w 5203443"/>
              <a:gd name="connsiteY613" fmla="*/ 6206656 h 6858000"/>
              <a:gd name="connsiteX614" fmla="*/ 3996283 w 5203443"/>
              <a:gd name="connsiteY614" fmla="*/ 6225993 h 6858000"/>
              <a:gd name="connsiteX615" fmla="*/ 3989058 w 5203443"/>
              <a:gd name="connsiteY615" fmla="*/ 6206656 h 6858000"/>
              <a:gd name="connsiteX616" fmla="*/ 3924130 w 5203443"/>
              <a:gd name="connsiteY616" fmla="*/ 6192316 h 6858000"/>
              <a:gd name="connsiteX617" fmla="*/ 3909384 w 5203443"/>
              <a:gd name="connsiteY617" fmla="*/ 6194735 h 6858000"/>
              <a:gd name="connsiteX618" fmla="*/ 3909116 w 5203443"/>
              <a:gd name="connsiteY618" fmla="*/ 6195013 h 6858000"/>
              <a:gd name="connsiteX619" fmla="*/ 3916467 w 5203443"/>
              <a:gd name="connsiteY619" fmla="*/ 6248861 h 6858000"/>
              <a:gd name="connsiteX620" fmla="*/ 3911496 w 5203443"/>
              <a:gd name="connsiteY620" fmla="*/ 6345083 h 6858000"/>
              <a:gd name="connsiteX621" fmla="*/ 3897170 w 5203443"/>
              <a:gd name="connsiteY621" fmla="*/ 6340920 h 6858000"/>
              <a:gd name="connsiteX622" fmla="*/ 3925805 w 5203443"/>
              <a:gd name="connsiteY622" fmla="*/ 6418545 h 6858000"/>
              <a:gd name="connsiteX623" fmla="*/ 3929643 w 5203443"/>
              <a:gd name="connsiteY623" fmla="*/ 6250303 h 6858000"/>
              <a:gd name="connsiteX624" fmla="*/ 3942639 w 5203443"/>
              <a:gd name="connsiteY624" fmla="*/ 6242432 h 6858000"/>
              <a:gd name="connsiteX625" fmla="*/ 3924130 w 5203443"/>
              <a:gd name="connsiteY625" fmla="*/ 6192316 h 6858000"/>
              <a:gd name="connsiteX626" fmla="*/ 2090938 w 5203443"/>
              <a:gd name="connsiteY626" fmla="*/ 6191499 h 6858000"/>
              <a:gd name="connsiteX627" fmla="*/ 2098863 w 5203443"/>
              <a:gd name="connsiteY627" fmla="*/ 6204527 h 6858000"/>
              <a:gd name="connsiteX628" fmla="*/ 2090938 w 5203443"/>
              <a:gd name="connsiteY628" fmla="*/ 6191499 h 6858000"/>
              <a:gd name="connsiteX629" fmla="*/ 3934645 w 5203443"/>
              <a:gd name="connsiteY629" fmla="*/ 6169694 h 6858000"/>
              <a:gd name="connsiteX630" fmla="*/ 3945230 w 5203443"/>
              <a:gd name="connsiteY630" fmla="*/ 6206783 h 6858000"/>
              <a:gd name="connsiteX631" fmla="*/ 3934645 w 5203443"/>
              <a:gd name="connsiteY631" fmla="*/ 6169694 h 6858000"/>
              <a:gd name="connsiteX632" fmla="*/ 3566189 w 5203443"/>
              <a:gd name="connsiteY632" fmla="*/ 6169066 h 6858000"/>
              <a:gd name="connsiteX633" fmla="*/ 3572281 w 5203443"/>
              <a:gd name="connsiteY633" fmla="*/ 6270594 h 6858000"/>
              <a:gd name="connsiteX634" fmla="*/ 3575054 w 5203443"/>
              <a:gd name="connsiteY634" fmla="*/ 6244255 h 6858000"/>
              <a:gd name="connsiteX635" fmla="*/ 3590948 w 5203443"/>
              <a:gd name="connsiteY635" fmla="*/ 6244559 h 6858000"/>
              <a:gd name="connsiteX636" fmla="*/ 3607317 w 5203443"/>
              <a:gd name="connsiteY636" fmla="*/ 6339356 h 6858000"/>
              <a:gd name="connsiteX637" fmla="*/ 3607596 w 5203443"/>
              <a:gd name="connsiteY637" fmla="*/ 6339625 h 6858000"/>
              <a:gd name="connsiteX638" fmla="*/ 3623560 w 5203443"/>
              <a:gd name="connsiteY638" fmla="*/ 6399641 h 6858000"/>
              <a:gd name="connsiteX639" fmla="*/ 3632871 w 5203443"/>
              <a:gd name="connsiteY639" fmla="*/ 6399497 h 6858000"/>
              <a:gd name="connsiteX640" fmla="*/ 3622341 w 5203443"/>
              <a:gd name="connsiteY640" fmla="*/ 6337207 h 6858000"/>
              <a:gd name="connsiteX641" fmla="*/ 3629623 w 5203443"/>
              <a:gd name="connsiteY641" fmla="*/ 6331342 h 6858000"/>
              <a:gd name="connsiteX642" fmla="*/ 3644717 w 5203443"/>
              <a:gd name="connsiteY642" fmla="*/ 6388906 h 6858000"/>
              <a:gd name="connsiteX643" fmla="*/ 3634942 w 5203443"/>
              <a:gd name="connsiteY643" fmla="*/ 6295104 h 6858000"/>
              <a:gd name="connsiteX644" fmla="*/ 3625813 w 5203443"/>
              <a:gd name="connsiteY644" fmla="*/ 6304558 h 6858000"/>
              <a:gd name="connsiteX645" fmla="*/ 3566189 w 5203443"/>
              <a:gd name="connsiteY645" fmla="*/ 6169066 h 6858000"/>
              <a:gd name="connsiteX646" fmla="*/ 2555277 w 5203443"/>
              <a:gd name="connsiteY646" fmla="*/ 6164356 h 6858000"/>
              <a:gd name="connsiteX647" fmla="*/ 2591250 w 5203443"/>
              <a:gd name="connsiteY647" fmla="*/ 6210916 h 6858000"/>
              <a:gd name="connsiteX648" fmla="*/ 2555277 w 5203443"/>
              <a:gd name="connsiteY648" fmla="*/ 6164356 h 6858000"/>
              <a:gd name="connsiteX649" fmla="*/ 3482597 w 5203443"/>
              <a:gd name="connsiteY649" fmla="*/ 6152821 h 6858000"/>
              <a:gd name="connsiteX650" fmla="*/ 3482049 w 5203443"/>
              <a:gd name="connsiteY650" fmla="*/ 6152830 h 6858000"/>
              <a:gd name="connsiteX651" fmla="*/ 3482594 w 5203443"/>
              <a:gd name="connsiteY651" fmla="*/ 6153129 h 6858000"/>
              <a:gd name="connsiteX652" fmla="*/ 3482418 w 5203443"/>
              <a:gd name="connsiteY652" fmla="*/ 6169978 h 6858000"/>
              <a:gd name="connsiteX653" fmla="*/ 3473412 w 5203443"/>
              <a:gd name="connsiteY653" fmla="*/ 6187476 h 6858000"/>
              <a:gd name="connsiteX654" fmla="*/ 3481336 w 5203443"/>
              <a:gd name="connsiteY654" fmla="*/ 6200501 h 6858000"/>
              <a:gd name="connsiteX655" fmla="*/ 3473942 w 5203443"/>
              <a:gd name="connsiteY655" fmla="*/ 6256768 h 6858000"/>
              <a:gd name="connsiteX656" fmla="*/ 3515054 w 5203443"/>
              <a:gd name="connsiteY656" fmla="*/ 6342146 h 6858000"/>
              <a:gd name="connsiteX657" fmla="*/ 3488744 w 5203443"/>
              <a:gd name="connsiteY657" fmla="*/ 6229149 h 6858000"/>
              <a:gd name="connsiteX658" fmla="*/ 3500645 w 5203443"/>
              <a:gd name="connsiteY658" fmla="*/ 6193356 h 6858000"/>
              <a:gd name="connsiteX659" fmla="*/ 3514885 w 5203443"/>
              <a:gd name="connsiteY659" fmla="*/ 6207108 h 6858000"/>
              <a:gd name="connsiteX660" fmla="*/ 3522362 w 5203443"/>
              <a:gd name="connsiteY660" fmla="*/ 6295467 h 6858000"/>
              <a:gd name="connsiteX661" fmla="*/ 3540160 w 5203443"/>
              <a:gd name="connsiteY661" fmla="*/ 6266980 h 6858000"/>
              <a:gd name="connsiteX662" fmla="*/ 3506373 w 5203443"/>
              <a:gd name="connsiteY662" fmla="*/ 6166194 h 6858000"/>
              <a:gd name="connsiteX663" fmla="*/ 3482594 w 5203443"/>
              <a:gd name="connsiteY663" fmla="*/ 6153129 h 6858000"/>
              <a:gd name="connsiteX664" fmla="*/ 3710893 w 5203443"/>
              <a:gd name="connsiteY664" fmla="*/ 6144377 h 6858000"/>
              <a:gd name="connsiteX665" fmla="*/ 3739234 w 5203443"/>
              <a:gd name="connsiteY665" fmla="*/ 6263095 h 6858000"/>
              <a:gd name="connsiteX666" fmla="*/ 3710893 w 5203443"/>
              <a:gd name="connsiteY666" fmla="*/ 6144377 h 6858000"/>
              <a:gd name="connsiteX667" fmla="*/ 3593288 w 5203443"/>
              <a:gd name="connsiteY667" fmla="*/ 6139887 h 6858000"/>
              <a:gd name="connsiteX668" fmla="*/ 3593019 w 5203443"/>
              <a:gd name="connsiteY668" fmla="*/ 6140165 h 6858000"/>
              <a:gd name="connsiteX669" fmla="*/ 3626795 w 5203443"/>
              <a:gd name="connsiteY669" fmla="*/ 6256607 h 6858000"/>
              <a:gd name="connsiteX670" fmla="*/ 3632928 w 5203443"/>
              <a:gd name="connsiteY670" fmla="*/ 6248022 h 6858000"/>
              <a:gd name="connsiteX671" fmla="*/ 3645867 w 5203443"/>
              <a:gd name="connsiteY671" fmla="*/ 6265353 h 6858000"/>
              <a:gd name="connsiteX672" fmla="*/ 3593288 w 5203443"/>
              <a:gd name="connsiteY672" fmla="*/ 6139887 h 6858000"/>
              <a:gd name="connsiteX673" fmla="*/ 3581077 w 5203443"/>
              <a:gd name="connsiteY673" fmla="*/ 6131858 h 6858000"/>
              <a:gd name="connsiteX674" fmla="*/ 3603818 w 5203443"/>
              <a:gd name="connsiteY674" fmla="*/ 6202178 h 6858000"/>
              <a:gd name="connsiteX675" fmla="*/ 3581077 w 5203443"/>
              <a:gd name="connsiteY675" fmla="*/ 6131858 h 6858000"/>
              <a:gd name="connsiteX676" fmla="*/ 2272689 w 5203443"/>
              <a:gd name="connsiteY676" fmla="*/ 6130136 h 6858000"/>
              <a:gd name="connsiteX677" fmla="*/ 2315491 w 5203443"/>
              <a:gd name="connsiteY677" fmla="*/ 6187632 h 6858000"/>
              <a:gd name="connsiteX678" fmla="*/ 2351202 w 5203443"/>
              <a:gd name="connsiteY678" fmla="*/ 6248850 h 6858000"/>
              <a:gd name="connsiteX679" fmla="*/ 2267467 w 5203443"/>
              <a:gd name="connsiteY679" fmla="*/ 6141121 h 6858000"/>
              <a:gd name="connsiteX680" fmla="*/ 2272376 w 5203443"/>
              <a:gd name="connsiteY680" fmla="*/ 6136525 h 6858000"/>
              <a:gd name="connsiteX681" fmla="*/ 2272719 w 5203443"/>
              <a:gd name="connsiteY681" fmla="*/ 6129535 h 6858000"/>
              <a:gd name="connsiteX682" fmla="*/ 2272689 w 5203443"/>
              <a:gd name="connsiteY682" fmla="*/ 6130136 h 6858000"/>
              <a:gd name="connsiteX683" fmla="*/ 2272450 w 5203443"/>
              <a:gd name="connsiteY683" fmla="*/ 6129814 h 6858000"/>
              <a:gd name="connsiteX684" fmla="*/ 3457051 w 5203443"/>
              <a:gd name="connsiteY684" fmla="*/ 6121166 h 6858000"/>
              <a:gd name="connsiteX685" fmla="*/ 3460591 w 5203443"/>
              <a:gd name="connsiteY685" fmla="*/ 6148231 h 6858000"/>
              <a:gd name="connsiteX686" fmla="*/ 3478335 w 5203443"/>
              <a:gd name="connsiteY686" fmla="*/ 6144943 h 6858000"/>
              <a:gd name="connsiteX687" fmla="*/ 3457051 w 5203443"/>
              <a:gd name="connsiteY687" fmla="*/ 6121166 h 6858000"/>
              <a:gd name="connsiteX688" fmla="*/ 3936326 w 5203443"/>
              <a:gd name="connsiteY688" fmla="*/ 6115432 h 6858000"/>
              <a:gd name="connsiteX689" fmla="*/ 3949447 w 5203443"/>
              <a:gd name="connsiteY689" fmla="*/ 6142074 h 6858000"/>
              <a:gd name="connsiteX690" fmla="*/ 3936326 w 5203443"/>
              <a:gd name="connsiteY690" fmla="*/ 6115432 h 6858000"/>
              <a:gd name="connsiteX691" fmla="*/ 3829329 w 5203443"/>
              <a:gd name="connsiteY691" fmla="*/ 6107219 h 6858000"/>
              <a:gd name="connsiteX692" fmla="*/ 3839804 w 5203443"/>
              <a:gd name="connsiteY692" fmla="*/ 6194710 h 6858000"/>
              <a:gd name="connsiteX693" fmla="*/ 3830437 w 5203443"/>
              <a:gd name="connsiteY693" fmla="*/ 6220055 h 6858000"/>
              <a:gd name="connsiteX694" fmla="*/ 3842590 w 5203443"/>
              <a:gd name="connsiteY694" fmla="*/ 6253284 h 6858000"/>
              <a:gd name="connsiteX695" fmla="*/ 3829329 w 5203443"/>
              <a:gd name="connsiteY695" fmla="*/ 6107219 h 6858000"/>
              <a:gd name="connsiteX696" fmla="*/ 2251866 w 5203443"/>
              <a:gd name="connsiteY696" fmla="*/ 6099726 h 6858000"/>
              <a:gd name="connsiteX697" fmla="*/ 2262269 w 5203443"/>
              <a:gd name="connsiteY697" fmla="*/ 6127505 h 6858000"/>
              <a:gd name="connsiteX698" fmla="*/ 2251866 w 5203443"/>
              <a:gd name="connsiteY698" fmla="*/ 6099726 h 6858000"/>
              <a:gd name="connsiteX699" fmla="*/ 3538436 w 5203443"/>
              <a:gd name="connsiteY699" fmla="*/ 6094440 h 6858000"/>
              <a:gd name="connsiteX700" fmla="*/ 3537231 w 5203443"/>
              <a:gd name="connsiteY700" fmla="*/ 6116919 h 6858000"/>
              <a:gd name="connsiteX701" fmla="*/ 3565739 w 5203443"/>
              <a:gd name="connsiteY701" fmla="*/ 6160034 h 6858000"/>
              <a:gd name="connsiteX702" fmla="*/ 3538436 w 5203443"/>
              <a:gd name="connsiteY702" fmla="*/ 6094440 h 6858000"/>
              <a:gd name="connsiteX703" fmla="*/ 3612022 w 5203443"/>
              <a:gd name="connsiteY703" fmla="*/ 6089198 h 6858000"/>
              <a:gd name="connsiteX704" fmla="*/ 3644341 w 5203443"/>
              <a:gd name="connsiteY704" fmla="*/ 6159097 h 6858000"/>
              <a:gd name="connsiteX705" fmla="*/ 3645727 w 5203443"/>
              <a:gd name="connsiteY705" fmla="*/ 6145928 h 6858000"/>
              <a:gd name="connsiteX706" fmla="*/ 3660417 w 5203443"/>
              <a:gd name="connsiteY706" fmla="*/ 6168711 h 6858000"/>
              <a:gd name="connsiteX707" fmla="*/ 3643824 w 5203443"/>
              <a:gd name="connsiteY707" fmla="*/ 6174718 h 6858000"/>
              <a:gd name="connsiteX708" fmla="*/ 3670779 w 5203443"/>
              <a:gd name="connsiteY708" fmla="*/ 6306604 h 6858000"/>
              <a:gd name="connsiteX709" fmla="*/ 3656033 w 5203443"/>
              <a:gd name="connsiteY709" fmla="*/ 6309022 h 6858000"/>
              <a:gd name="connsiteX710" fmla="*/ 3688925 w 5203443"/>
              <a:gd name="connsiteY710" fmla="*/ 6338099 h 6858000"/>
              <a:gd name="connsiteX711" fmla="*/ 3686431 w 5203443"/>
              <a:gd name="connsiteY711" fmla="*/ 6238432 h 6858000"/>
              <a:gd name="connsiteX712" fmla="*/ 3701526 w 5203443"/>
              <a:gd name="connsiteY712" fmla="*/ 6295996 h 6858000"/>
              <a:gd name="connsiteX713" fmla="*/ 3701806 w 5203443"/>
              <a:gd name="connsiteY713" fmla="*/ 6169990 h 6858000"/>
              <a:gd name="connsiteX714" fmla="*/ 3684064 w 5203443"/>
              <a:gd name="connsiteY714" fmla="*/ 6173278 h 6858000"/>
              <a:gd name="connsiteX715" fmla="*/ 3612301 w 5203443"/>
              <a:gd name="connsiteY715" fmla="*/ 6089468 h 6858000"/>
              <a:gd name="connsiteX716" fmla="*/ 3819796 w 5203443"/>
              <a:gd name="connsiteY716" fmla="*/ 6081891 h 6858000"/>
              <a:gd name="connsiteX717" fmla="*/ 3827021 w 5203443"/>
              <a:gd name="connsiteY717" fmla="*/ 6101228 h 6858000"/>
              <a:gd name="connsiteX718" fmla="*/ 3819796 w 5203443"/>
              <a:gd name="connsiteY718" fmla="*/ 6081891 h 6858000"/>
              <a:gd name="connsiteX719" fmla="*/ 3420659 w 5203443"/>
              <a:gd name="connsiteY719" fmla="*/ 6081187 h 6858000"/>
              <a:gd name="connsiteX720" fmla="*/ 3462079 w 5203443"/>
              <a:gd name="connsiteY720" fmla="*/ 6336660 h 6858000"/>
              <a:gd name="connsiteX721" fmla="*/ 3420659 w 5203443"/>
              <a:gd name="connsiteY721" fmla="*/ 6081187 h 6858000"/>
              <a:gd name="connsiteX722" fmla="*/ 3586185 w 5203443"/>
              <a:gd name="connsiteY722" fmla="*/ 6070695 h 6858000"/>
              <a:gd name="connsiteX723" fmla="*/ 3605565 w 5203443"/>
              <a:gd name="connsiteY723" fmla="*/ 6123263 h 6858000"/>
              <a:gd name="connsiteX724" fmla="*/ 3586185 w 5203443"/>
              <a:gd name="connsiteY724" fmla="*/ 6070695 h 6858000"/>
              <a:gd name="connsiteX725" fmla="*/ 3742249 w 5203443"/>
              <a:gd name="connsiteY725" fmla="*/ 6066650 h 6858000"/>
              <a:gd name="connsiteX726" fmla="*/ 3741980 w 5203443"/>
              <a:gd name="connsiteY726" fmla="*/ 6066928 h 6858000"/>
              <a:gd name="connsiteX727" fmla="*/ 3755925 w 5203443"/>
              <a:gd name="connsiteY727" fmla="*/ 6121771 h 6858000"/>
              <a:gd name="connsiteX728" fmla="*/ 3747495 w 5203443"/>
              <a:gd name="connsiteY728" fmla="*/ 6124914 h 6858000"/>
              <a:gd name="connsiteX729" fmla="*/ 3761440 w 5203443"/>
              <a:gd name="connsiteY729" fmla="*/ 6179756 h 6858000"/>
              <a:gd name="connsiteX730" fmla="*/ 3755210 w 5203443"/>
              <a:gd name="connsiteY730" fmla="*/ 6323657 h 6858000"/>
              <a:gd name="connsiteX731" fmla="*/ 3771508 w 5203443"/>
              <a:gd name="connsiteY731" fmla="*/ 6358742 h 6858000"/>
              <a:gd name="connsiteX732" fmla="*/ 3825401 w 5203443"/>
              <a:gd name="connsiteY732" fmla="*/ 6518614 h 6858000"/>
              <a:gd name="connsiteX733" fmla="*/ 3838632 w 5203443"/>
              <a:gd name="connsiteY733" fmla="*/ 6550439 h 6858000"/>
              <a:gd name="connsiteX734" fmla="*/ 3838275 w 5203443"/>
              <a:gd name="connsiteY734" fmla="*/ 6551509 h 6858000"/>
              <a:gd name="connsiteX735" fmla="*/ 3844560 w 5203443"/>
              <a:gd name="connsiteY735" fmla="*/ 6564697 h 6858000"/>
              <a:gd name="connsiteX736" fmla="*/ 3838632 w 5203443"/>
              <a:gd name="connsiteY736" fmla="*/ 6550439 h 6858000"/>
              <a:gd name="connsiteX737" fmla="*/ 3841898 w 5203443"/>
              <a:gd name="connsiteY737" fmla="*/ 6540633 h 6858000"/>
              <a:gd name="connsiteX738" fmla="*/ 3846770 w 5203443"/>
              <a:gd name="connsiteY738" fmla="*/ 6579729 h 6858000"/>
              <a:gd name="connsiteX739" fmla="*/ 3872213 w 5203443"/>
              <a:gd name="connsiteY739" fmla="*/ 6563998 h 6858000"/>
              <a:gd name="connsiteX740" fmla="*/ 3852373 w 5203443"/>
              <a:gd name="connsiteY740" fmla="*/ 6501850 h 6858000"/>
              <a:gd name="connsiteX741" fmla="*/ 3860859 w 5203443"/>
              <a:gd name="connsiteY741" fmla="*/ 6473506 h 6858000"/>
              <a:gd name="connsiteX742" fmla="*/ 3853634 w 5203443"/>
              <a:gd name="connsiteY742" fmla="*/ 6454170 h 6858000"/>
              <a:gd name="connsiteX743" fmla="*/ 3848637 w 5203443"/>
              <a:gd name="connsiteY743" fmla="*/ 6380563 h 6858000"/>
              <a:gd name="connsiteX744" fmla="*/ 3834648 w 5203443"/>
              <a:gd name="connsiteY744" fmla="*/ 6435835 h 6858000"/>
              <a:gd name="connsiteX745" fmla="*/ 3838571 w 5203443"/>
              <a:gd name="connsiteY745" fmla="*/ 6412218 h 6858000"/>
              <a:gd name="connsiteX746" fmla="*/ 3822327 w 5203443"/>
              <a:gd name="connsiteY746" fmla="*/ 6351934 h 6858000"/>
              <a:gd name="connsiteX747" fmla="*/ 3812510 w 5203443"/>
              <a:gd name="connsiteY747" fmla="*/ 6368245 h 6858000"/>
              <a:gd name="connsiteX748" fmla="*/ 3764915 w 5203443"/>
              <a:gd name="connsiteY748" fmla="*/ 6231473 h 6858000"/>
              <a:gd name="connsiteX749" fmla="*/ 3760923 w 5203443"/>
              <a:gd name="connsiteY749" fmla="*/ 6195377 h 6858000"/>
              <a:gd name="connsiteX750" fmla="*/ 3784617 w 5203443"/>
              <a:gd name="connsiteY750" fmla="*/ 6174194 h 6858000"/>
              <a:gd name="connsiteX751" fmla="*/ 3791842 w 5203443"/>
              <a:gd name="connsiteY751" fmla="*/ 6193531 h 6858000"/>
              <a:gd name="connsiteX752" fmla="*/ 3781326 w 5203443"/>
              <a:gd name="connsiteY752" fmla="*/ 6216154 h 6858000"/>
              <a:gd name="connsiteX753" fmla="*/ 3788370 w 5203443"/>
              <a:gd name="connsiteY753" fmla="*/ 6226180 h 6858000"/>
              <a:gd name="connsiteX754" fmla="*/ 3810690 w 5203443"/>
              <a:gd name="connsiteY754" fmla="*/ 6303081 h 6858000"/>
              <a:gd name="connsiteX755" fmla="*/ 3817410 w 5203443"/>
              <a:gd name="connsiteY755" fmla="*/ 6338587 h 6858000"/>
              <a:gd name="connsiteX756" fmla="*/ 3827465 w 5203443"/>
              <a:gd name="connsiteY756" fmla="*/ 6306384 h 6858000"/>
              <a:gd name="connsiteX757" fmla="*/ 3836078 w 5203443"/>
              <a:gd name="connsiteY757" fmla="*/ 6312551 h 6858000"/>
              <a:gd name="connsiteX758" fmla="*/ 3822593 w 5203443"/>
              <a:gd name="connsiteY758" fmla="*/ 6267289 h 6858000"/>
              <a:gd name="connsiteX759" fmla="*/ 3810564 w 5203443"/>
              <a:gd name="connsiteY759" fmla="*/ 6268570 h 6858000"/>
              <a:gd name="connsiteX760" fmla="*/ 3814781 w 5203443"/>
              <a:gd name="connsiteY760" fmla="*/ 6203860 h 6858000"/>
              <a:gd name="connsiteX761" fmla="*/ 3805455 w 5203443"/>
              <a:gd name="connsiteY761" fmla="*/ 6119091 h 6858000"/>
              <a:gd name="connsiteX762" fmla="*/ 3779609 w 5203443"/>
              <a:gd name="connsiteY762" fmla="*/ 6100040 h 6858000"/>
              <a:gd name="connsiteX763" fmla="*/ 3742249 w 5203443"/>
              <a:gd name="connsiteY763" fmla="*/ 6066650 h 6858000"/>
              <a:gd name="connsiteX764" fmla="*/ 3900493 w 5203443"/>
              <a:gd name="connsiteY764" fmla="*/ 6062023 h 6858000"/>
              <a:gd name="connsiteX765" fmla="*/ 3914034 w 5203443"/>
              <a:gd name="connsiteY765" fmla="*/ 6082084 h 6858000"/>
              <a:gd name="connsiteX766" fmla="*/ 3900493 w 5203443"/>
              <a:gd name="connsiteY766" fmla="*/ 6062023 h 6858000"/>
              <a:gd name="connsiteX767" fmla="*/ 3878004 w 5203443"/>
              <a:gd name="connsiteY767" fmla="*/ 6060726 h 6858000"/>
              <a:gd name="connsiteX768" fmla="*/ 3869295 w 5203443"/>
              <a:gd name="connsiteY768" fmla="*/ 6189873 h 6858000"/>
              <a:gd name="connsiteX769" fmla="*/ 3859984 w 5203443"/>
              <a:gd name="connsiteY769" fmla="*/ 6190017 h 6858000"/>
              <a:gd name="connsiteX770" fmla="*/ 3868539 w 5203443"/>
              <a:gd name="connsiteY770" fmla="*/ 6221386 h 6858000"/>
              <a:gd name="connsiteX771" fmla="*/ 3851273 w 5203443"/>
              <a:gd name="connsiteY771" fmla="*/ 6319165 h 6858000"/>
              <a:gd name="connsiteX772" fmla="*/ 3869140 w 5203443"/>
              <a:gd name="connsiteY772" fmla="*/ 6350392 h 6858000"/>
              <a:gd name="connsiteX773" fmla="*/ 3873775 w 5203443"/>
              <a:gd name="connsiteY773" fmla="*/ 6405377 h 6858000"/>
              <a:gd name="connsiteX774" fmla="*/ 3879992 w 5203443"/>
              <a:gd name="connsiteY774" fmla="*/ 6176561 h 6858000"/>
              <a:gd name="connsiteX775" fmla="*/ 3899596 w 5203443"/>
              <a:gd name="connsiteY775" fmla="*/ 6128324 h 6858000"/>
              <a:gd name="connsiteX776" fmla="*/ 3900619 w 5203443"/>
              <a:gd name="connsiteY776" fmla="*/ 6096534 h 6858000"/>
              <a:gd name="connsiteX777" fmla="*/ 3878004 w 5203443"/>
              <a:gd name="connsiteY777" fmla="*/ 6060726 h 6858000"/>
              <a:gd name="connsiteX778" fmla="*/ 3623935 w 5203443"/>
              <a:gd name="connsiteY778" fmla="*/ 6053953 h 6858000"/>
              <a:gd name="connsiteX779" fmla="*/ 3624214 w 5203443"/>
              <a:gd name="connsiteY779" fmla="*/ 6054223 h 6858000"/>
              <a:gd name="connsiteX780" fmla="*/ 3625727 w 5203443"/>
              <a:gd name="connsiteY780" fmla="*/ 6075565 h 6858000"/>
              <a:gd name="connsiteX781" fmla="*/ 3652262 w 5203443"/>
              <a:gd name="connsiteY781" fmla="*/ 6087757 h 6858000"/>
              <a:gd name="connsiteX782" fmla="*/ 3623935 w 5203443"/>
              <a:gd name="connsiteY782" fmla="*/ 6053953 h 6858000"/>
              <a:gd name="connsiteX783" fmla="*/ 2344368 w 5203443"/>
              <a:gd name="connsiteY783" fmla="*/ 6053106 h 6858000"/>
              <a:gd name="connsiteX784" fmla="*/ 2374445 w 5203443"/>
              <a:gd name="connsiteY784" fmla="*/ 6092360 h 6858000"/>
              <a:gd name="connsiteX785" fmla="*/ 2344368 w 5203443"/>
              <a:gd name="connsiteY785" fmla="*/ 6053106 h 6858000"/>
              <a:gd name="connsiteX786" fmla="*/ 2163186 w 5203443"/>
              <a:gd name="connsiteY786" fmla="*/ 6047404 h 6858000"/>
              <a:gd name="connsiteX787" fmla="*/ 2373129 w 5203443"/>
              <a:gd name="connsiteY787" fmla="*/ 6291519 h 6858000"/>
              <a:gd name="connsiteX788" fmla="*/ 2352361 w 5203443"/>
              <a:gd name="connsiteY788" fmla="*/ 6252119 h 6858000"/>
              <a:gd name="connsiteX789" fmla="*/ 2373645 w 5203443"/>
              <a:gd name="connsiteY789" fmla="*/ 6275897 h 6858000"/>
              <a:gd name="connsiteX790" fmla="*/ 2409197 w 5203443"/>
              <a:gd name="connsiteY790" fmla="*/ 6329038 h 6858000"/>
              <a:gd name="connsiteX791" fmla="*/ 2440941 w 5203443"/>
              <a:gd name="connsiteY791" fmla="*/ 6355392 h 6858000"/>
              <a:gd name="connsiteX792" fmla="*/ 2448348 w 5203443"/>
              <a:gd name="connsiteY792" fmla="*/ 6384039 h 6858000"/>
              <a:gd name="connsiteX793" fmla="*/ 2447789 w 5203443"/>
              <a:gd name="connsiteY793" fmla="*/ 6383500 h 6858000"/>
              <a:gd name="connsiteX794" fmla="*/ 2407951 w 5203443"/>
              <a:gd name="connsiteY794" fmla="*/ 6335356 h 6858000"/>
              <a:gd name="connsiteX795" fmla="*/ 2256626 w 5203443"/>
              <a:gd name="connsiteY795" fmla="*/ 6189224 h 6858000"/>
              <a:gd name="connsiteX796" fmla="*/ 2163186 w 5203443"/>
              <a:gd name="connsiteY796" fmla="*/ 6047404 h 6858000"/>
              <a:gd name="connsiteX797" fmla="*/ 3613767 w 5203443"/>
              <a:gd name="connsiteY797" fmla="*/ 6043303 h 6858000"/>
              <a:gd name="connsiteX798" fmla="*/ 3607848 w 5203443"/>
              <a:gd name="connsiteY798" fmla="*/ 6043793 h 6858000"/>
              <a:gd name="connsiteX799" fmla="*/ 3612777 w 5203443"/>
              <a:gd name="connsiteY799" fmla="*/ 6057686 h 6858000"/>
              <a:gd name="connsiteX800" fmla="*/ 3613767 w 5203443"/>
              <a:gd name="connsiteY800" fmla="*/ 6043303 h 6858000"/>
              <a:gd name="connsiteX801" fmla="*/ 3502282 w 5203443"/>
              <a:gd name="connsiteY801" fmla="*/ 6038570 h 6858000"/>
              <a:gd name="connsiteX802" fmla="*/ 3492816 w 5203443"/>
              <a:gd name="connsiteY802" fmla="*/ 6043063 h 6858000"/>
              <a:gd name="connsiteX803" fmla="*/ 3483947 w 5203443"/>
              <a:gd name="connsiteY803" fmla="*/ 6039366 h 6858000"/>
              <a:gd name="connsiteX804" fmla="*/ 3483660 w 5203443"/>
              <a:gd name="connsiteY804" fmla="*/ 6038856 h 6858000"/>
              <a:gd name="connsiteX805" fmla="*/ 3483392 w 5203443"/>
              <a:gd name="connsiteY805" fmla="*/ 6039134 h 6858000"/>
              <a:gd name="connsiteX806" fmla="*/ 3483947 w 5203443"/>
              <a:gd name="connsiteY806" fmla="*/ 6039366 h 6858000"/>
              <a:gd name="connsiteX807" fmla="*/ 3491604 w 5203443"/>
              <a:gd name="connsiteY807" fmla="*/ 6052909 h 6858000"/>
              <a:gd name="connsiteX808" fmla="*/ 3501765 w 5203443"/>
              <a:gd name="connsiteY808" fmla="*/ 6054191 h 6858000"/>
              <a:gd name="connsiteX809" fmla="*/ 3506091 w 5203443"/>
              <a:gd name="connsiteY809" fmla="*/ 6065356 h 6858000"/>
              <a:gd name="connsiteX810" fmla="*/ 3495212 w 5203443"/>
              <a:gd name="connsiteY810" fmla="*/ 6069357 h 6858000"/>
              <a:gd name="connsiteX811" fmla="*/ 3526620 w 5203443"/>
              <a:gd name="connsiteY811" fmla="*/ 6120643 h 6858000"/>
              <a:gd name="connsiteX812" fmla="*/ 3540552 w 5203443"/>
              <a:gd name="connsiteY812" fmla="*/ 6090572 h 6858000"/>
              <a:gd name="connsiteX813" fmla="*/ 3502282 w 5203443"/>
              <a:gd name="connsiteY813" fmla="*/ 6038570 h 6858000"/>
              <a:gd name="connsiteX814" fmla="*/ 3841795 w 5203443"/>
              <a:gd name="connsiteY814" fmla="*/ 6030056 h 6858000"/>
              <a:gd name="connsiteX815" fmla="*/ 3842074 w 5203443"/>
              <a:gd name="connsiteY815" fmla="*/ 6030325 h 6858000"/>
              <a:gd name="connsiteX816" fmla="*/ 3858918 w 5203443"/>
              <a:gd name="connsiteY816" fmla="*/ 6093341 h 6858000"/>
              <a:gd name="connsiteX817" fmla="*/ 3880820 w 5203443"/>
              <a:gd name="connsiteY817" fmla="*/ 6050547 h 6858000"/>
              <a:gd name="connsiteX818" fmla="*/ 3841795 w 5203443"/>
              <a:gd name="connsiteY818" fmla="*/ 6030056 h 6858000"/>
              <a:gd name="connsiteX819" fmla="*/ 2153930 w 5203443"/>
              <a:gd name="connsiteY819" fmla="*/ 6022347 h 6858000"/>
              <a:gd name="connsiteX820" fmla="*/ 2151845 w 5203443"/>
              <a:gd name="connsiteY820" fmla="*/ 6041826 h 6858000"/>
              <a:gd name="connsiteX821" fmla="*/ 2144801 w 5203443"/>
              <a:gd name="connsiteY821" fmla="*/ 6031800 h 6858000"/>
              <a:gd name="connsiteX822" fmla="*/ 2153930 w 5203443"/>
              <a:gd name="connsiteY822" fmla="*/ 6022347 h 6858000"/>
              <a:gd name="connsiteX823" fmla="*/ 3436484 w 5203443"/>
              <a:gd name="connsiteY823" fmla="*/ 6021778 h 6858000"/>
              <a:gd name="connsiteX824" fmla="*/ 3470831 w 5203443"/>
              <a:gd name="connsiteY824" fmla="*/ 6097397 h 6858000"/>
              <a:gd name="connsiteX825" fmla="*/ 3515417 w 5203443"/>
              <a:gd name="connsiteY825" fmla="*/ 6150125 h 6858000"/>
              <a:gd name="connsiteX826" fmla="*/ 3436484 w 5203443"/>
              <a:gd name="connsiteY826" fmla="*/ 6021778 h 6858000"/>
              <a:gd name="connsiteX827" fmla="*/ 3677796 w 5203443"/>
              <a:gd name="connsiteY827" fmla="*/ 6020529 h 6858000"/>
              <a:gd name="connsiteX828" fmla="*/ 3677807 w 5203443"/>
              <a:gd name="connsiteY828" fmla="*/ 6021076 h 6858000"/>
              <a:gd name="connsiteX829" fmla="*/ 3677908 w 5203443"/>
              <a:gd name="connsiteY829" fmla="*/ 6021193 h 6858000"/>
              <a:gd name="connsiteX830" fmla="*/ 3682926 w 5203443"/>
              <a:gd name="connsiteY830" fmla="*/ 6050881 h 6858000"/>
              <a:gd name="connsiteX831" fmla="*/ 3726146 w 5203443"/>
              <a:gd name="connsiteY831" fmla="*/ 6125790 h 6858000"/>
              <a:gd name="connsiteX832" fmla="*/ 3742865 w 5203443"/>
              <a:gd name="connsiteY832" fmla="*/ 6154294 h 6858000"/>
              <a:gd name="connsiteX833" fmla="*/ 3732976 w 5203443"/>
              <a:gd name="connsiteY833" fmla="*/ 6110894 h 6858000"/>
              <a:gd name="connsiteX834" fmla="*/ 3743437 w 5203443"/>
              <a:gd name="connsiteY834" fmla="*/ 6113471 h 6858000"/>
              <a:gd name="connsiteX835" fmla="*/ 3713083 w 5203443"/>
              <a:gd name="connsiteY835" fmla="*/ 6061792 h 6858000"/>
              <a:gd name="connsiteX836" fmla="*/ 3677908 w 5203443"/>
              <a:gd name="connsiteY836" fmla="*/ 6021193 h 6858000"/>
              <a:gd name="connsiteX837" fmla="*/ 3702142 w 5203443"/>
              <a:gd name="connsiteY837" fmla="*/ 6018784 h 6858000"/>
              <a:gd name="connsiteX838" fmla="*/ 3722545 w 5203443"/>
              <a:gd name="connsiteY838" fmla="*/ 6039562 h 6858000"/>
              <a:gd name="connsiteX839" fmla="*/ 3702142 w 5203443"/>
              <a:gd name="connsiteY839" fmla="*/ 6018784 h 6858000"/>
              <a:gd name="connsiteX840" fmla="*/ 3812092 w 5203443"/>
              <a:gd name="connsiteY840" fmla="*/ 6009970 h 6858000"/>
              <a:gd name="connsiteX841" fmla="*/ 3833082 w 5203443"/>
              <a:gd name="connsiteY841" fmla="*/ 6074839 h 6858000"/>
              <a:gd name="connsiteX842" fmla="*/ 3812092 w 5203443"/>
              <a:gd name="connsiteY842" fmla="*/ 6009970 h 6858000"/>
              <a:gd name="connsiteX843" fmla="*/ 3755326 w 5203443"/>
              <a:gd name="connsiteY843" fmla="*/ 5992765 h 6858000"/>
              <a:gd name="connsiteX844" fmla="*/ 3767884 w 5203443"/>
              <a:gd name="connsiteY844" fmla="*/ 6060778 h 6858000"/>
              <a:gd name="connsiteX845" fmla="*/ 3755326 w 5203443"/>
              <a:gd name="connsiteY845" fmla="*/ 5992765 h 6858000"/>
              <a:gd name="connsiteX846" fmla="*/ 3505390 w 5203443"/>
              <a:gd name="connsiteY846" fmla="*/ 5987299 h 6858000"/>
              <a:gd name="connsiteX847" fmla="*/ 3511411 w 5203443"/>
              <a:gd name="connsiteY847" fmla="*/ 6029117 h 6858000"/>
              <a:gd name="connsiteX848" fmla="*/ 3528003 w 5203443"/>
              <a:gd name="connsiteY848" fmla="*/ 6023109 h 6858000"/>
              <a:gd name="connsiteX849" fmla="*/ 3505390 w 5203443"/>
              <a:gd name="connsiteY849" fmla="*/ 5987299 h 6858000"/>
              <a:gd name="connsiteX850" fmla="*/ 3777450 w 5203443"/>
              <a:gd name="connsiteY850" fmla="*/ 5975442 h 6858000"/>
              <a:gd name="connsiteX851" fmla="*/ 3807304 w 5203443"/>
              <a:gd name="connsiteY851" fmla="*/ 6115501 h 6858000"/>
              <a:gd name="connsiteX852" fmla="*/ 3777450 w 5203443"/>
              <a:gd name="connsiteY852" fmla="*/ 5975442 h 6858000"/>
              <a:gd name="connsiteX853" fmla="*/ 2110215 w 5203443"/>
              <a:gd name="connsiteY853" fmla="*/ 5972070 h 6858000"/>
              <a:gd name="connsiteX854" fmla="*/ 2145307 w 5203443"/>
              <a:gd name="connsiteY854" fmla="*/ 6015631 h 6858000"/>
              <a:gd name="connsiteX855" fmla="*/ 2110215 w 5203443"/>
              <a:gd name="connsiteY855" fmla="*/ 5972070 h 6858000"/>
              <a:gd name="connsiteX856" fmla="*/ 3435725 w 5203443"/>
              <a:gd name="connsiteY856" fmla="*/ 5968924 h 6858000"/>
              <a:gd name="connsiteX857" fmla="*/ 3467134 w 5203443"/>
              <a:gd name="connsiteY857" fmla="*/ 6020210 h 6858000"/>
              <a:gd name="connsiteX858" fmla="*/ 3435725 w 5203443"/>
              <a:gd name="connsiteY858" fmla="*/ 5968924 h 6858000"/>
              <a:gd name="connsiteX859" fmla="*/ 3218480 w 5203443"/>
              <a:gd name="connsiteY859" fmla="*/ 5968159 h 6858000"/>
              <a:gd name="connsiteX860" fmla="*/ 3218211 w 5203443"/>
              <a:gd name="connsiteY860" fmla="*/ 5968437 h 6858000"/>
              <a:gd name="connsiteX861" fmla="*/ 3420271 w 5203443"/>
              <a:gd name="connsiteY861" fmla="*/ 6454266 h 6858000"/>
              <a:gd name="connsiteX862" fmla="*/ 3359136 w 5203443"/>
              <a:gd name="connsiteY862" fmla="*/ 6297432 h 6858000"/>
              <a:gd name="connsiteX863" fmla="*/ 3211199 w 5203443"/>
              <a:gd name="connsiteY863" fmla="*/ 5974024 h 6858000"/>
              <a:gd name="connsiteX864" fmla="*/ 3218480 w 5203443"/>
              <a:gd name="connsiteY864" fmla="*/ 5968159 h 6858000"/>
              <a:gd name="connsiteX865" fmla="*/ 3741841 w 5203443"/>
              <a:gd name="connsiteY865" fmla="*/ 5947503 h 6858000"/>
              <a:gd name="connsiteX866" fmla="*/ 3739305 w 5203443"/>
              <a:gd name="connsiteY866" fmla="*/ 5957952 h 6858000"/>
              <a:gd name="connsiteX867" fmla="*/ 3750859 w 5203443"/>
              <a:gd name="connsiteY867" fmla="*/ 5988452 h 6858000"/>
              <a:gd name="connsiteX868" fmla="*/ 3741841 w 5203443"/>
              <a:gd name="connsiteY868" fmla="*/ 5947503 h 6858000"/>
              <a:gd name="connsiteX869" fmla="*/ 2148203 w 5203443"/>
              <a:gd name="connsiteY869" fmla="*/ 5939437 h 6858000"/>
              <a:gd name="connsiteX870" fmla="*/ 2151563 w 5203443"/>
              <a:gd name="connsiteY870" fmla="*/ 5957190 h 6858000"/>
              <a:gd name="connsiteX871" fmla="*/ 2212629 w 5203443"/>
              <a:gd name="connsiteY871" fmla="*/ 6054312 h 6858000"/>
              <a:gd name="connsiteX872" fmla="*/ 2250899 w 5203443"/>
              <a:gd name="connsiteY872" fmla="*/ 6106315 h 6858000"/>
              <a:gd name="connsiteX873" fmla="*/ 2244584 w 5203443"/>
              <a:gd name="connsiteY873" fmla="*/ 6105589 h 6858000"/>
              <a:gd name="connsiteX874" fmla="*/ 2137325 w 5203443"/>
              <a:gd name="connsiteY874" fmla="*/ 5943440 h 6858000"/>
              <a:gd name="connsiteX875" fmla="*/ 2148203 w 5203443"/>
              <a:gd name="connsiteY875" fmla="*/ 5939437 h 6858000"/>
              <a:gd name="connsiteX876" fmla="*/ 2199581 w 5203443"/>
              <a:gd name="connsiteY876" fmla="*/ 5933168 h 6858000"/>
              <a:gd name="connsiteX877" fmla="*/ 2435890 w 5203443"/>
              <a:gd name="connsiteY877" fmla="*/ 6265077 h 6858000"/>
              <a:gd name="connsiteX878" fmla="*/ 2430638 w 5203443"/>
              <a:gd name="connsiteY878" fmla="*/ 6276663 h 6858000"/>
              <a:gd name="connsiteX879" fmla="*/ 2460478 w 5203443"/>
              <a:gd name="connsiteY879" fmla="*/ 6331808 h 6858000"/>
              <a:gd name="connsiteX880" fmla="*/ 2304123 w 5203443"/>
              <a:gd name="connsiteY880" fmla="*/ 6096456 h 6858000"/>
              <a:gd name="connsiteX881" fmla="*/ 2248436 w 5203443"/>
              <a:gd name="connsiteY881" fmla="*/ 6022261 h 6858000"/>
              <a:gd name="connsiteX882" fmla="*/ 2199581 w 5203443"/>
              <a:gd name="connsiteY882" fmla="*/ 5933168 h 6858000"/>
              <a:gd name="connsiteX883" fmla="*/ 2560487 w 5203443"/>
              <a:gd name="connsiteY883" fmla="*/ 5925969 h 6858000"/>
              <a:gd name="connsiteX884" fmla="*/ 2562150 w 5203443"/>
              <a:gd name="connsiteY884" fmla="*/ 5927039 h 6858000"/>
              <a:gd name="connsiteX885" fmla="*/ 2562248 w 5203443"/>
              <a:gd name="connsiteY885" fmla="*/ 5927231 h 6858000"/>
              <a:gd name="connsiteX886" fmla="*/ 3710377 w 5203443"/>
              <a:gd name="connsiteY886" fmla="*/ 5921417 h 6858000"/>
              <a:gd name="connsiteX887" fmla="*/ 3703096 w 5203443"/>
              <a:gd name="connsiteY887" fmla="*/ 5927282 h 6858000"/>
              <a:gd name="connsiteX888" fmla="*/ 3735777 w 5203443"/>
              <a:gd name="connsiteY888" fmla="*/ 6015801 h 6858000"/>
              <a:gd name="connsiteX889" fmla="*/ 3710377 w 5203443"/>
              <a:gd name="connsiteY889" fmla="*/ 5921417 h 6858000"/>
              <a:gd name="connsiteX890" fmla="*/ 3365507 w 5203443"/>
              <a:gd name="connsiteY890" fmla="*/ 5908100 h 6858000"/>
              <a:gd name="connsiteX891" fmla="*/ 3366781 w 5203443"/>
              <a:gd name="connsiteY891" fmla="*/ 5945333 h 6858000"/>
              <a:gd name="connsiteX892" fmla="*/ 3359373 w 5203443"/>
              <a:gd name="connsiteY892" fmla="*/ 5916686 h 6858000"/>
              <a:gd name="connsiteX893" fmla="*/ 3365507 w 5203443"/>
              <a:gd name="connsiteY893" fmla="*/ 5908100 h 6858000"/>
              <a:gd name="connsiteX894" fmla="*/ 3235616 w 5203443"/>
              <a:gd name="connsiteY894" fmla="*/ 5905717 h 6858000"/>
              <a:gd name="connsiteX895" fmla="*/ 3278632 w 5203443"/>
              <a:gd name="connsiteY895" fmla="*/ 5962302 h 6858000"/>
              <a:gd name="connsiteX896" fmla="*/ 3340285 w 5203443"/>
              <a:gd name="connsiteY896" fmla="*/ 6103516 h 6858000"/>
              <a:gd name="connsiteX897" fmla="*/ 3426861 w 5203443"/>
              <a:gd name="connsiteY897" fmla="*/ 6370895 h 6858000"/>
              <a:gd name="connsiteX898" fmla="*/ 3430347 w 5203443"/>
              <a:gd name="connsiteY898" fmla="*/ 6423158 h 6858000"/>
              <a:gd name="connsiteX899" fmla="*/ 3430336 w 5203443"/>
              <a:gd name="connsiteY899" fmla="*/ 6422611 h 6858000"/>
              <a:gd name="connsiteX900" fmla="*/ 3368614 w 5203443"/>
              <a:gd name="connsiteY900" fmla="*/ 6221685 h 6858000"/>
              <a:gd name="connsiteX901" fmla="*/ 3370700 w 5203443"/>
              <a:gd name="connsiteY901" fmla="*/ 6202205 h 6858000"/>
              <a:gd name="connsiteX902" fmla="*/ 3359091 w 5203443"/>
              <a:gd name="connsiteY902" fmla="*/ 6196905 h 6858000"/>
              <a:gd name="connsiteX903" fmla="*/ 3248918 w 5203443"/>
              <a:gd name="connsiteY903" fmla="*/ 5941668 h 6858000"/>
              <a:gd name="connsiteX904" fmla="*/ 3235616 w 5203443"/>
              <a:gd name="connsiteY904" fmla="*/ 5905717 h 6858000"/>
              <a:gd name="connsiteX905" fmla="*/ 3675229 w 5203443"/>
              <a:gd name="connsiteY905" fmla="*/ 5903059 h 6858000"/>
              <a:gd name="connsiteX906" fmla="*/ 3663563 w 5203443"/>
              <a:gd name="connsiteY906" fmla="*/ 5922960 h 6858000"/>
              <a:gd name="connsiteX907" fmla="*/ 3692199 w 5203443"/>
              <a:gd name="connsiteY907" fmla="*/ 6000584 h 6858000"/>
              <a:gd name="connsiteX908" fmla="*/ 3687509 w 5203443"/>
              <a:gd name="connsiteY908" fmla="*/ 5970800 h 6858000"/>
              <a:gd name="connsiteX909" fmla="*/ 3700686 w 5203443"/>
              <a:gd name="connsiteY909" fmla="*/ 5972241 h 6858000"/>
              <a:gd name="connsiteX910" fmla="*/ 3675229 w 5203443"/>
              <a:gd name="connsiteY910" fmla="*/ 5903059 h 6858000"/>
              <a:gd name="connsiteX911" fmla="*/ 3621641 w 5203443"/>
              <a:gd name="connsiteY911" fmla="*/ 5894297 h 6858000"/>
              <a:gd name="connsiteX912" fmla="*/ 3642993 w 5203443"/>
              <a:gd name="connsiteY912" fmla="*/ 5977786 h 6858000"/>
              <a:gd name="connsiteX913" fmla="*/ 3659349 w 5203443"/>
              <a:gd name="connsiteY913" fmla="*/ 5987670 h 6858000"/>
              <a:gd name="connsiteX914" fmla="*/ 3621641 w 5203443"/>
              <a:gd name="connsiteY914" fmla="*/ 5894297 h 6858000"/>
              <a:gd name="connsiteX915" fmla="*/ 3353535 w 5203443"/>
              <a:gd name="connsiteY915" fmla="*/ 5884179 h 6858000"/>
              <a:gd name="connsiteX916" fmla="*/ 3353535 w 5203443"/>
              <a:gd name="connsiteY916" fmla="*/ 5884179 h 6858000"/>
              <a:gd name="connsiteX917" fmla="*/ 2157444 w 5203443"/>
              <a:gd name="connsiteY917" fmla="*/ 5879581 h 6858000"/>
              <a:gd name="connsiteX918" fmla="*/ 2170622 w 5203443"/>
              <a:gd name="connsiteY918" fmla="*/ 5881022 h 6858000"/>
              <a:gd name="connsiteX919" fmla="*/ 2173981 w 5203443"/>
              <a:gd name="connsiteY919" fmla="*/ 5898776 h 6858000"/>
              <a:gd name="connsiteX920" fmla="*/ 2157444 w 5203443"/>
              <a:gd name="connsiteY920" fmla="*/ 5879581 h 6858000"/>
              <a:gd name="connsiteX921" fmla="*/ 2112469 w 5203443"/>
              <a:gd name="connsiteY921" fmla="*/ 5876987 h 6858000"/>
              <a:gd name="connsiteX922" fmla="*/ 2133054 w 5203443"/>
              <a:gd name="connsiteY922" fmla="*/ 5907074 h 6858000"/>
              <a:gd name="connsiteX923" fmla="*/ 2112469 w 5203443"/>
              <a:gd name="connsiteY923" fmla="*/ 5876987 h 6858000"/>
              <a:gd name="connsiteX924" fmla="*/ 3427519 w 5203443"/>
              <a:gd name="connsiteY924" fmla="*/ 5871262 h 6858000"/>
              <a:gd name="connsiteX925" fmla="*/ 3445567 w 5203443"/>
              <a:gd name="connsiteY925" fmla="*/ 5911799 h 6858000"/>
              <a:gd name="connsiteX926" fmla="*/ 3497141 w 5203443"/>
              <a:gd name="connsiteY926" fmla="*/ 5999752 h 6858000"/>
              <a:gd name="connsiteX927" fmla="*/ 3427519 w 5203443"/>
              <a:gd name="connsiteY927" fmla="*/ 5871262 h 6858000"/>
              <a:gd name="connsiteX928" fmla="*/ 3501622 w 5203443"/>
              <a:gd name="connsiteY928" fmla="*/ 5850399 h 6858000"/>
              <a:gd name="connsiteX929" fmla="*/ 3514743 w 5203443"/>
              <a:gd name="connsiteY929" fmla="*/ 5877042 h 6858000"/>
              <a:gd name="connsiteX930" fmla="*/ 3501622 w 5203443"/>
              <a:gd name="connsiteY930" fmla="*/ 5850399 h 6858000"/>
              <a:gd name="connsiteX931" fmla="*/ 3619036 w 5203443"/>
              <a:gd name="connsiteY931" fmla="*/ 5845031 h 6858000"/>
              <a:gd name="connsiteX932" fmla="*/ 3655008 w 5203443"/>
              <a:gd name="connsiteY932" fmla="*/ 5891591 h 6858000"/>
              <a:gd name="connsiteX933" fmla="*/ 3619036 w 5203443"/>
              <a:gd name="connsiteY933" fmla="*/ 5845031 h 6858000"/>
              <a:gd name="connsiteX934" fmla="*/ 3199638 w 5203443"/>
              <a:gd name="connsiteY934" fmla="*/ 5840862 h 6858000"/>
              <a:gd name="connsiteX935" fmla="*/ 3216091 w 5203443"/>
              <a:gd name="connsiteY935" fmla="*/ 5856233 h 6858000"/>
              <a:gd name="connsiteX936" fmla="*/ 3225481 w 5203443"/>
              <a:gd name="connsiteY936" fmla="*/ 5877659 h 6858000"/>
              <a:gd name="connsiteX937" fmla="*/ 3207376 w 5203443"/>
              <a:gd name="connsiteY937" fmla="*/ 5862325 h 6858000"/>
              <a:gd name="connsiteX938" fmla="*/ 3203313 w 5203443"/>
              <a:gd name="connsiteY938" fmla="*/ 5849561 h 6858000"/>
              <a:gd name="connsiteX939" fmla="*/ 3199269 w 5203443"/>
              <a:gd name="connsiteY939" fmla="*/ 5839989 h 6858000"/>
              <a:gd name="connsiteX940" fmla="*/ 3199638 w 5203443"/>
              <a:gd name="connsiteY940" fmla="*/ 5840862 h 6858000"/>
              <a:gd name="connsiteX941" fmla="*/ 3199001 w 5203443"/>
              <a:gd name="connsiteY941" fmla="*/ 5840267 h 6858000"/>
              <a:gd name="connsiteX942" fmla="*/ 3512320 w 5203443"/>
              <a:gd name="connsiteY942" fmla="*/ 5837087 h 6858000"/>
              <a:gd name="connsiteX943" fmla="*/ 3512879 w 5203443"/>
              <a:gd name="connsiteY943" fmla="*/ 5837626 h 6858000"/>
              <a:gd name="connsiteX944" fmla="*/ 3604820 w 5203443"/>
              <a:gd name="connsiteY944" fmla="*/ 6043017 h 6858000"/>
              <a:gd name="connsiteX945" fmla="*/ 3614819 w 5203443"/>
              <a:gd name="connsiteY945" fmla="*/ 6036016 h 6858000"/>
              <a:gd name="connsiteX946" fmla="*/ 3600818 w 5203443"/>
              <a:gd name="connsiteY946" fmla="*/ 6006375 h 6858000"/>
              <a:gd name="connsiteX947" fmla="*/ 3584450 w 5203443"/>
              <a:gd name="connsiteY947" fmla="*/ 5911577 h 6858000"/>
              <a:gd name="connsiteX948" fmla="*/ 3589321 w 5203443"/>
              <a:gd name="connsiteY948" fmla="*/ 5950673 h 6858000"/>
              <a:gd name="connsiteX949" fmla="*/ 3580192 w 5203443"/>
              <a:gd name="connsiteY949" fmla="*/ 5960126 h 6858000"/>
              <a:gd name="connsiteX950" fmla="*/ 3568458 w 5203443"/>
              <a:gd name="connsiteY950" fmla="*/ 5920315 h 6858000"/>
              <a:gd name="connsiteX951" fmla="*/ 3512320 w 5203443"/>
              <a:gd name="connsiteY951" fmla="*/ 5837087 h 6858000"/>
              <a:gd name="connsiteX952" fmla="*/ 3416933 w 5203443"/>
              <a:gd name="connsiteY952" fmla="*/ 5834173 h 6858000"/>
              <a:gd name="connsiteX953" fmla="*/ 3429088 w 5203443"/>
              <a:gd name="connsiteY953" fmla="*/ 5867403 h 6858000"/>
              <a:gd name="connsiteX954" fmla="*/ 3416933 w 5203443"/>
              <a:gd name="connsiteY954" fmla="*/ 5834173 h 6858000"/>
              <a:gd name="connsiteX955" fmla="*/ 3335083 w 5203443"/>
              <a:gd name="connsiteY955" fmla="*/ 5830853 h 6858000"/>
              <a:gd name="connsiteX956" fmla="*/ 3335669 w 5203443"/>
              <a:gd name="connsiteY956" fmla="*/ 5852955 h 6858000"/>
              <a:gd name="connsiteX957" fmla="*/ 3327293 w 5203443"/>
              <a:gd name="connsiteY957" fmla="*/ 5830896 h 6858000"/>
              <a:gd name="connsiteX958" fmla="*/ 3335083 w 5203443"/>
              <a:gd name="connsiteY958" fmla="*/ 5830853 h 6858000"/>
              <a:gd name="connsiteX959" fmla="*/ 3574815 w 5203443"/>
              <a:gd name="connsiteY959" fmla="*/ 5810924 h 6858000"/>
              <a:gd name="connsiteX960" fmla="*/ 3569899 w 5203443"/>
              <a:gd name="connsiteY960" fmla="*/ 5881944 h 6858000"/>
              <a:gd name="connsiteX961" fmla="*/ 3586675 w 5203443"/>
              <a:gd name="connsiteY961" fmla="*/ 5885247 h 6858000"/>
              <a:gd name="connsiteX962" fmla="*/ 3648958 w 5203443"/>
              <a:gd name="connsiteY962" fmla="*/ 6044803 h 6858000"/>
              <a:gd name="connsiteX963" fmla="*/ 3688052 w 5203443"/>
              <a:gd name="connsiteY963" fmla="*/ 6125007 h 6858000"/>
              <a:gd name="connsiteX964" fmla="*/ 3670353 w 5203443"/>
              <a:gd name="connsiteY964" fmla="*/ 6018178 h 6858000"/>
              <a:gd name="connsiteX965" fmla="*/ 3657233 w 5203443"/>
              <a:gd name="connsiteY965" fmla="*/ 5991536 h 6858000"/>
              <a:gd name="connsiteX966" fmla="*/ 3645023 w 5203443"/>
              <a:gd name="connsiteY966" fmla="*/ 5983507 h 6858000"/>
              <a:gd name="connsiteX967" fmla="*/ 3633121 w 5203443"/>
              <a:gd name="connsiteY967" fmla="*/ 6019298 h 6858000"/>
              <a:gd name="connsiteX968" fmla="*/ 3579505 w 5203443"/>
              <a:gd name="connsiteY968" fmla="*/ 5840710 h 6858000"/>
              <a:gd name="connsiteX969" fmla="*/ 3591533 w 5203443"/>
              <a:gd name="connsiteY969" fmla="*/ 5839429 h 6858000"/>
              <a:gd name="connsiteX970" fmla="*/ 3574815 w 5203443"/>
              <a:gd name="connsiteY970" fmla="*/ 5810924 h 6858000"/>
              <a:gd name="connsiteX971" fmla="*/ 3181553 w 5203443"/>
              <a:gd name="connsiteY971" fmla="*/ 5802461 h 6858000"/>
              <a:gd name="connsiteX972" fmla="*/ 3188147 w 5203443"/>
              <a:gd name="connsiteY972" fmla="*/ 5803455 h 6858000"/>
              <a:gd name="connsiteX973" fmla="*/ 3196703 w 5203443"/>
              <a:gd name="connsiteY973" fmla="*/ 5834824 h 6858000"/>
              <a:gd name="connsiteX974" fmla="*/ 3181553 w 5203443"/>
              <a:gd name="connsiteY974" fmla="*/ 5802461 h 6858000"/>
              <a:gd name="connsiteX975" fmla="*/ 2069089 w 5203443"/>
              <a:gd name="connsiteY975" fmla="*/ 5801780 h 6858000"/>
              <a:gd name="connsiteX976" fmla="*/ 2112287 w 5203443"/>
              <a:gd name="connsiteY976" fmla="*/ 5867677 h 6858000"/>
              <a:gd name="connsiteX977" fmla="*/ 2092334 w 5203443"/>
              <a:gd name="connsiteY977" fmla="*/ 5855931 h 6858000"/>
              <a:gd name="connsiteX978" fmla="*/ 2069089 w 5203443"/>
              <a:gd name="connsiteY978" fmla="*/ 5801780 h 6858000"/>
              <a:gd name="connsiteX979" fmla="*/ 2144145 w 5203443"/>
              <a:gd name="connsiteY979" fmla="*/ 5801721 h 6858000"/>
              <a:gd name="connsiteX980" fmla="*/ 2144704 w 5203443"/>
              <a:gd name="connsiteY980" fmla="*/ 5802260 h 6858000"/>
              <a:gd name="connsiteX981" fmla="*/ 2220277 w 5203443"/>
              <a:gd name="connsiteY981" fmla="*/ 5912854 h 6858000"/>
              <a:gd name="connsiteX982" fmla="*/ 2349508 w 5203443"/>
              <a:gd name="connsiteY982" fmla="*/ 6091923 h 6858000"/>
              <a:gd name="connsiteX983" fmla="*/ 2377374 w 5203443"/>
              <a:gd name="connsiteY983" fmla="*/ 6116146 h 6858000"/>
              <a:gd name="connsiteX984" fmla="*/ 2377193 w 5203443"/>
              <a:gd name="connsiteY984" fmla="*/ 6106836 h 6858000"/>
              <a:gd name="connsiteX985" fmla="*/ 2396178 w 5203443"/>
              <a:gd name="connsiteY985" fmla="*/ 6125170 h 6858000"/>
              <a:gd name="connsiteX986" fmla="*/ 2381852 w 5203443"/>
              <a:gd name="connsiteY986" fmla="*/ 6121008 h 6858000"/>
              <a:gd name="connsiteX987" fmla="*/ 2474144 w 5203443"/>
              <a:gd name="connsiteY987" fmla="*/ 6260105 h 6858000"/>
              <a:gd name="connsiteX988" fmla="*/ 2418006 w 5203443"/>
              <a:gd name="connsiteY988" fmla="*/ 6176878 h 6858000"/>
              <a:gd name="connsiteX989" fmla="*/ 2411874 w 5203443"/>
              <a:gd name="connsiteY989" fmla="*/ 6185464 h 6858000"/>
              <a:gd name="connsiteX990" fmla="*/ 2371392 w 5203443"/>
              <a:gd name="connsiteY990" fmla="*/ 6118429 h 6858000"/>
              <a:gd name="connsiteX991" fmla="*/ 2351440 w 5203443"/>
              <a:gd name="connsiteY991" fmla="*/ 6106685 h 6858000"/>
              <a:gd name="connsiteX992" fmla="*/ 2144145 w 5203443"/>
              <a:gd name="connsiteY992" fmla="*/ 5801721 h 6858000"/>
              <a:gd name="connsiteX993" fmla="*/ 2010936 w 5203443"/>
              <a:gd name="connsiteY993" fmla="*/ 5797745 h 6858000"/>
              <a:gd name="connsiteX994" fmla="*/ 2101659 w 5203443"/>
              <a:gd name="connsiteY994" fmla="*/ 5940702 h 6858000"/>
              <a:gd name="connsiteX995" fmla="*/ 2010936 w 5203443"/>
              <a:gd name="connsiteY995" fmla="*/ 5797745 h 6858000"/>
              <a:gd name="connsiteX996" fmla="*/ 3541504 w 5203443"/>
              <a:gd name="connsiteY996" fmla="*/ 5788429 h 6858000"/>
              <a:gd name="connsiteX997" fmla="*/ 3533406 w 5203443"/>
              <a:gd name="connsiteY997" fmla="*/ 5791447 h 6858000"/>
              <a:gd name="connsiteX998" fmla="*/ 3533341 w 5203443"/>
              <a:gd name="connsiteY998" fmla="*/ 5791293 h 6858000"/>
              <a:gd name="connsiteX999" fmla="*/ 3533072 w 5203443"/>
              <a:gd name="connsiteY999" fmla="*/ 5791572 h 6858000"/>
              <a:gd name="connsiteX1000" fmla="*/ 3533406 w 5203443"/>
              <a:gd name="connsiteY1000" fmla="*/ 5791447 h 6858000"/>
              <a:gd name="connsiteX1001" fmla="*/ 3537288 w 5203443"/>
              <a:gd name="connsiteY1001" fmla="*/ 5800546 h 6858000"/>
              <a:gd name="connsiteX1002" fmla="*/ 3543983 w 5203443"/>
              <a:gd name="connsiteY1002" fmla="*/ 5803182 h 6858000"/>
              <a:gd name="connsiteX1003" fmla="*/ 3541504 w 5203443"/>
              <a:gd name="connsiteY1003" fmla="*/ 5788429 h 6858000"/>
              <a:gd name="connsiteX1004" fmla="*/ 3055164 w 5203443"/>
              <a:gd name="connsiteY1004" fmla="*/ 5783042 h 6858000"/>
              <a:gd name="connsiteX1005" fmla="*/ 3079163 w 5203443"/>
              <a:gd name="connsiteY1005" fmla="*/ 5805681 h 6858000"/>
              <a:gd name="connsiteX1006" fmla="*/ 3113748 w 5203443"/>
              <a:gd name="connsiteY1006" fmla="*/ 5865410 h 6858000"/>
              <a:gd name="connsiteX1007" fmla="*/ 3191477 w 5203443"/>
              <a:gd name="connsiteY1007" fmla="*/ 6016236 h 6858000"/>
              <a:gd name="connsiteX1008" fmla="*/ 3293599 w 5203443"/>
              <a:gd name="connsiteY1008" fmla="*/ 6223935 h 6858000"/>
              <a:gd name="connsiteX1009" fmla="*/ 3320023 w 5203443"/>
              <a:gd name="connsiteY1009" fmla="*/ 6286529 h 6858000"/>
              <a:gd name="connsiteX1010" fmla="*/ 3283869 w 5203443"/>
              <a:gd name="connsiteY1010" fmla="*/ 6230660 h 6858000"/>
              <a:gd name="connsiteX1011" fmla="*/ 3241933 w 5203443"/>
              <a:gd name="connsiteY1011" fmla="*/ 6117083 h 6858000"/>
              <a:gd name="connsiteX1012" fmla="*/ 3184282 w 5203443"/>
              <a:gd name="connsiteY1012" fmla="*/ 6012512 h 6858000"/>
              <a:gd name="connsiteX1013" fmla="*/ 3055164 w 5203443"/>
              <a:gd name="connsiteY1013" fmla="*/ 5783042 h 6858000"/>
              <a:gd name="connsiteX1014" fmla="*/ 3279111 w 5203443"/>
              <a:gd name="connsiteY1014" fmla="*/ 5776307 h 6858000"/>
              <a:gd name="connsiteX1015" fmla="*/ 3296741 w 5203443"/>
              <a:gd name="connsiteY1015" fmla="*/ 5823423 h 6858000"/>
              <a:gd name="connsiteX1016" fmla="*/ 3271829 w 5203443"/>
              <a:gd name="connsiteY1016" fmla="*/ 5782171 h 6858000"/>
              <a:gd name="connsiteX1017" fmla="*/ 3279111 w 5203443"/>
              <a:gd name="connsiteY1017" fmla="*/ 5776307 h 6858000"/>
              <a:gd name="connsiteX1018" fmla="*/ 3492480 w 5203443"/>
              <a:gd name="connsiteY1018" fmla="*/ 5774940 h 6858000"/>
              <a:gd name="connsiteX1019" fmla="*/ 3523017 w 5203443"/>
              <a:gd name="connsiteY1019" fmla="*/ 5823774 h 6858000"/>
              <a:gd name="connsiteX1020" fmla="*/ 3492480 w 5203443"/>
              <a:gd name="connsiteY1020" fmla="*/ 5774940 h 6858000"/>
              <a:gd name="connsiteX1021" fmla="*/ 2245399 w 5203443"/>
              <a:gd name="connsiteY1021" fmla="*/ 5768388 h 6858000"/>
              <a:gd name="connsiteX1022" fmla="*/ 2529597 w 5203443"/>
              <a:gd name="connsiteY1022" fmla="*/ 6195978 h 6858000"/>
              <a:gd name="connsiteX1023" fmla="*/ 2489759 w 5203443"/>
              <a:gd name="connsiteY1023" fmla="*/ 6147834 h 6858000"/>
              <a:gd name="connsiteX1024" fmla="*/ 2389906 w 5203443"/>
              <a:gd name="connsiteY1024" fmla="*/ 6014331 h 6858000"/>
              <a:gd name="connsiteX1025" fmla="*/ 2245399 w 5203443"/>
              <a:gd name="connsiteY1025" fmla="*/ 5768388 h 6858000"/>
              <a:gd name="connsiteX1026" fmla="*/ 2051458 w 5203443"/>
              <a:gd name="connsiteY1026" fmla="*/ 5754665 h 6858000"/>
              <a:gd name="connsiteX1027" fmla="*/ 2073373 w 5203443"/>
              <a:gd name="connsiteY1027" fmla="*/ 5796785 h 6858000"/>
              <a:gd name="connsiteX1028" fmla="*/ 2051458 w 5203443"/>
              <a:gd name="connsiteY1028" fmla="*/ 5754665 h 6858000"/>
              <a:gd name="connsiteX1029" fmla="*/ 3444661 w 5203443"/>
              <a:gd name="connsiteY1029" fmla="*/ 5738971 h 6858000"/>
              <a:gd name="connsiteX1030" fmla="*/ 3461378 w 5203443"/>
              <a:gd name="connsiteY1030" fmla="*/ 5767475 h 6858000"/>
              <a:gd name="connsiteX1031" fmla="*/ 3444661 w 5203443"/>
              <a:gd name="connsiteY1031" fmla="*/ 5738971 h 6858000"/>
              <a:gd name="connsiteX1032" fmla="*/ 3393102 w 5203443"/>
              <a:gd name="connsiteY1032" fmla="*/ 5735930 h 6858000"/>
              <a:gd name="connsiteX1033" fmla="*/ 3467470 w 5203443"/>
              <a:gd name="connsiteY1033" fmla="*/ 5869004 h 6858000"/>
              <a:gd name="connsiteX1034" fmla="*/ 3466092 w 5203443"/>
              <a:gd name="connsiteY1034" fmla="*/ 5882584 h 6858000"/>
              <a:gd name="connsiteX1035" fmla="*/ 3471714 w 5203443"/>
              <a:gd name="connsiteY1035" fmla="*/ 5889170 h 6858000"/>
              <a:gd name="connsiteX1036" fmla="*/ 3471699 w 5203443"/>
              <a:gd name="connsiteY1036" fmla="*/ 5889208 h 6858000"/>
              <a:gd name="connsiteX1037" fmla="*/ 3471977 w 5203443"/>
              <a:gd name="connsiteY1037" fmla="*/ 5889478 h 6858000"/>
              <a:gd name="connsiteX1038" fmla="*/ 3471714 w 5203443"/>
              <a:gd name="connsiteY1038" fmla="*/ 5889170 h 6858000"/>
              <a:gd name="connsiteX1039" fmla="*/ 3474507 w 5203443"/>
              <a:gd name="connsiteY1039" fmla="*/ 5882197 h 6858000"/>
              <a:gd name="connsiteX1040" fmla="*/ 3472848 w 5203443"/>
              <a:gd name="connsiteY1040" fmla="*/ 5891930 h 6858000"/>
              <a:gd name="connsiteX1041" fmla="*/ 3496611 w 5203443"/>
              <a:gd name="connsiteY1041" fmla="*/ 5930460 h 6858000"/>
              <a:gd name="connsiteX1042" fmla="*/ 3578665 w 5203443"/>
              <a:gd name="connsiteY1042" fmla="*/ 6092450 h 6858000"/>
              <a:gd name="connsiteX1043" fmla="*/ 3529559 w 5203443"/>
              <a:gd name="connsiteY1043" fmla="*/ 5934335 h 6858000"/>
              <a:gd name="connsiteX1044" fmla="*/ 3529320 w 5203443"/>
              <a:gd name="connsiteY1044" fmla="*/ 5950227 h 6858000"/>
              <a:gd name="connsiteX1045" fmla="*/ 3461322 w 5203443"/>
              <a:gd name="connsiteY1045" fmla="*/ 5792676 h 6858000"/>
              <a:gd name="connsiteX1046" fmla="*/ 3393102 w 5203443"/>
              <a:gd name="connsiteY1046" fmla="*/ 5735930 h 6858000"/>
              <a:gd name="connsiteX1047" fmla="*/ 3381129 w 5203443"/>
              <a:gd name="connsiteY1047" fmla="*/ 5712010 h 6858000"/>
              <a:gd name="connsiteX1048" fmla="*/ 3391771 w 5203443"/>
              <a:gd name="connsiteY1048" fmla="*/ 5723899 h 6858000"/>
              <a:gd name="connsiteX1049" fmla="*/ 3381129 w 5203443"/>
              <a:gd name="connsiteY1049" fmla="*/ 5712010 h 6858000"/>
              <a:gd name="connsiteX1050" fmla="*/ 3327691 w 5203443"/>
              <a:gd name="connsiteY1050" fmla="*/ 5696946 h 6858000"/>
              <a:gd name="connsiteX1051" fmla="*/ 3358568 w 5203443"/>
              <a:gd name="connsiteY1051" fmla="*/ 5805214 h 6858000"/>
              <a:gd name="connsiteX1052" fmla="*/ 3423848 w 5203443"/>
              <a:gd name="connsiteY1052" fmla="*/ 5963902 h 6858000"/>
              <a:gd name="connsiteX1053" fmla="*/ 3435695 w 5203443"/>
              <a:gd name="connsiteY1053" fmla="*/ 5953311 h 6858000"/>
              <a:gd name="connsiteX1054" fmla="*/ 3407243 w 5203443"/>
              <a:gd name="connsiteY1054" fmla="*/ 5884996 h 6858000"/>
              <a:gd name="connsiteX1055" fmla="*/ 3417702 w 5203443"/>
              <a:gd name="connsiteY1055" fmla="*/ 5887574 h 6858000"/>
              <a:gd name="connsiteX1056" fmla="*/ 3356050 w 5203443"/>
              <a:gd name="connsiteY1056" fmla="*/ 5746361 h 6858000"/>
              <a:gd name="connsiteX1057" fmla="*/ 3355781 w 5203443"/>
              <a:gd name="connsiteY1057" fmla="*/ 5746639 h 6858000"/>
              <a:gd name="connsiteX1058" fmla="*/ 3370345 w 5203443"/>
              <a:gd name="connsiteY1058" fmla="*/ 5734911 h 6858000"/>
              <a:gd name="connsiteX1059" fmla="*/ 3412338 w 5203443"/>
              <a:gd name="connsiteY1059" fmla="*/ 5823286 h 6858000"/>
              <a:gd name="connsiteX1060" fmla="*/ 3394526 w 5203443"/>
              <a:gd name="connsiteY1060" fmla="*/ 5766861 h 6858000"/>
              <a:gd name="connsiteX1061" fmla="*/ 3327691 w 5203443"/>
              <a:gd name="connsiteY1061" fmla="*/ 5696946 h 6858000"/>
              <a:gd name="connsiteX1062" fmla="*/ 2406988 w 5203443"/>
              <a:gd name="connsiteY1062" fmla="*/ 5696598 h 6858000"/>
              <a:gd name="connsiteX1063" fmla="*/ 2504882 w 5203443"/>
              <a:gd name="connsiteY1063" fmla="*/ 5884093 h 6858000"/>
              <a:gd name="connsiteX1064" fmla="*/ 2406988 w 5203443"/>
              <a:gd name="connsiteY1064" fmla="*/ 5696598 h 6858000"/>
              <a:gd name="connsiteX1065" fmla="*/ 1944673 w 5203443"/>
              <a:gd name="connsiteY1065" fmla="*/ 5687008 h 6858000"/>
              <a:gd name="connsiteX1066" fmla="*/ 1957612 w 5203443"/>
              <a:gd name="connsiteY1066" fmla="*/ 5704339 h 6858000"/>
              <a:gd name="connsiteX1067" fmla="*/ 1944673 w 5203443"/>
              <a:gd name="connsiteY1067" fmla="*/ 5687008 h 6858000"/>
              <a:gd name="connsiteX1068" fmla="*/ 2084564 w 5203443"/>
              <a:gd name="connsiteY1068" fmla="*/ 5682389 h 6858000"/>
              <a:gd name="connsiteX1069" fmla="*/ 2343488 w 5203443"/>
              <a:gd name="connsiteY1069" fmla="*/ 6050106 h 6858000"/>
              <a:gd name="connsiteX1070" fmla="*/ 2314290 w 5203443"/>
              <a:gd name="connsiteY1070" fmla="*/ 6013851 h 6858000"/>
              <a:gd name="connsiteX1071" fmla="*/ 2248842 w 5203443"/>
              <a:gd name="connsiteY1071" fmla="*/ 5930766 h 6858000"/>
              <a:gd name="connsiteX1072" fmla="*/ 2161478 w 5203443"/>
              <a:gd name="connsiteY1072" fmla="*/ 5805562 h 6858000"/>
              <a:gd name="connsiteX1073" fmla="*/ 2084575 w 5203443"/>
              <a:gd name="connsiteY1073" fmla="*/ 5682936 h 6858000"/>
              <a:gd name="connsiteX1074" fmla="*/ 2209432 w 5203443"/>
              <a:gd name="connsiteY1074" fmla="*/ 5671770 h 6858000"/>
              <a:gd name="connsiteX1075" fmla="*/ 2213136 w 5203443"/>
              <a:gd name="connsiteY1075" fmla="*/ 5673289 h 6858000"/>
              <a:gd name="connsiteX1076" fmla="*/ 2555095 w 5203443"/>
              <a:gd name="connsiteY1076" fmla="*/ 6155047 h 6858000"/>
              <a:gd name="connsiteX1077" fmla="*/ 2486931 w 5203443"/>
              <a:gd name="connsiteY1077" fmla="*/ 6073098 h 6858000"/>
              <a:gd name="connsiteX1078" fmla="*/ 2207002 w 5203443"/>
              <a:gd name="connsiteY1078" fmla="*/ 5681874 h 6858000"/>
              <a:gd name="connsiteX1079" fmla="*/ 2207960 w 5203443"/>
              <a:gd name="connsiteY1079" fmla="*/ 5676552 h 6858000"/>
              <a:gd name="connsiteX1080" fmla="*/ 2209538 w 5203443"/>
              <a:gd name="connsiteY1080" fmla="*/ 5671427 h 6858000"/>
              <a:gd name="connsiteX1081" fmla="*/ 2209432 w 5203443"/>
              <a:gd name="connsiteY1081" fmla="*/ 5671770 h 6858000"/>
              <a:gd name="connsiteX1082" fmla="*/ 2209271 w 5203443"/>
              <a:gd name="connsiteY1082" fmla="*/ 5671704 h 6858000"/>
              <a:gd name="connsiteX1083" fmla="*/ 2433217 w 5203443"/>
              <a:gd name="connsiteY1083" fmla="*/ 5664970 h 6858000"/>
              <a:gd name="connsiteX1084" fmla="*/ 2482073 w 5203443"/>
              <a:gd name="connsiteY1084" fmla="*/ 5754062 h 6858000"/>
              <a:gd name="connsiteX1085" fmla="*/ 2524795 w 5203443"/>
              <a:gd name="connsiteY1085" fmla="*/ 5851740 h 6858000"/>
              <a:gd name="connsiteX1086" fmla="*/ 2492476 w 5203443"/>
              <a:gd name="connsiteY1086" fmla="*/ 5781841 h 6858000"/>
              <a:gd name="connsiteX1087" fmla="*/ 2433496 w 5203443"/>
              <a:gd name="connsiteY1087" fmla="*/ 5665240 h 6858000"/>
              <a:gd name="connsiteX1088" fmla="*/ 2284703 w 5203443"/>
              <a:gd name="connsiteY1088" fmla="*/ 5662873 h 6858000"/>
              <a:gd name="connsiteX1089" fmla="*/ 2653730 w 5203443"/>
              <a:gd name="connsiteY1089" fmla="*/ 6226116 h 6858000"/>
              <a:gd name="connsiteX1090" fmla="*/ 2563007 w 5203443"/>
              <a:gd name="connsiteY1090" fmla="*/ 6083159 h 6858000"/>
              <a:gd name="connsiteX1091" fmla="*/ 2390116 w 5203443"/>
              <a:gd name="connsiteY1091" fmla="*/ 5828614 h 6858000"/>
              <a:gd name="connsiteX1092" fmla="*/ 2284703 w 5203443"/>
              <a:gd name="connsiteY1092" fmla="*/ 5662873 h 6858000"/>
              <a:gd name="connsiteX1093" fmla="*/ 3104707 w 5203443"/>
              <a:gd name="connsiteY1093" fmla="*/ 5651237 h 6858000"/>
              <a:gd name="connsiteX1094" fmla="*/ 3105489 w 5203443"/>
              <a:gd name="connsiteY1094" fmla="*/ 5652704 h 6858000"/>
              <a:gd name="connsiteX1095" fmla="*/ 3104393 w 5203443"/>
              <a:gd name="connsiteY1095" fmla="*/ 5652720 h 6858000"/>
              <a:gd name="connsiteX1096" fmla="*/ 3189054 w 5203443"/>
              <a:gd name="connsiteY1096" fmla="*/ 5499121 h 6858000"/>
              <a:gd name="connsiteX1097" fmla="*/ 3201993 w 5203443"/>
              <a:gd name="connsiteY1097" fmla="*/ 5516452 h 6858000"/>
              <a:gd name="connsiteX1098" fmla="*/ 3189054 w 5203443"/>
              <a:gd name="connsiteY1098" fmla="*/ 5499121 h 6858000"/>
              <a:gd name="connsiteX1099" fmla="*/ 2640105 w 5203443"/>
              <a:gd name="connsiteY1099" fmla="*/ 5485411 h 6858000"/>
              <a:gd name="connsiteX1100" fmla="*/ 2654649 w 5203443"/>
              <a:gd name="connsiteY1100" fmla="*/ 5500247 h 6858000"/>
              <a:gd name="connsiteX1101" fmla="*/ 2687284 w 5203443"/>
              <a:gd name="connsiteY1101" fmla="*/ 5587376 h 6858000"/>
              <a:gd name="connsiteX1102" fmla="*/ 2666518 w 5203443"/>
              <a:gd name="connsiteY1102" fmla="*/ 5547979 h 6858000"/>
              <a:gd name="connsiteX1103" fmla="*/ 2652657 w 5203443"/>
              <a:gd name="connsiteY1103" fmla="*/ 5515048 h 6858000"/>
              <a:gd name="connsiteX1104" fmla="*/ 2639814 w 5203443"/>
              <a:gd name="connsiteY1104" fmla="*/ 5485114 h 6858000"/>
              <a:gd name="connsiteX1105" fmla="*/ 2640094 w 5203443"/>
              <a:gd name="connsiteY1105" fmla="*/ 5485385 h 6858000"/>
              <a:gd name="connsiteX1106" fmla="*/ 2640105 w 5203443"/>
              <a:gd name="connsiteY1106" fmla="*/ 5485411 h 6858000"/>
              <a:gd name="connsiteX1107" fmla="*/ 1982442 w 5203443"/>
              <a:gd name="connsiteY1107" fmla="*/ 5474689 h 6858000"/>
              <a:gd name="connsiteX1108" fmla="*/ 2020837 w 5203443"/>
              <a:gd name="connsiteY1108" fmla="*/ 5561202 h 6858000"/>
              <a:gd name="connsiteX1109" fmla="*/ 1982442 w 5203443"/>
              <a:gd name="connsiteY1109" fmla="*/ 5474689 h 6858000"/>
              <a:gd name="connsiteX1110" fmla="*/ 2552466 w 5203443"/>
              <a:gd name="connsiteY1110" fmla="*/ 5444824 h 6858000"/>
              <a:gd name="connsiteX1111" fmla="*/ 2575989 w 5203443"/>
              <a:gd name="connsiteY1111" fmla="*/ 5499245 h 6858000"/>
              <a:gd name="connsiteX1112" fmla="*/ 2630303 w 5203443"/>
              <a:gd name="connsiteY1112" fmla="*/ 5671523 h 6858000"/>
              <a:gd name="connsiteX1113" fmla="*/ 2640652 w 5203443"/>
              <a:gd name="connsiteY1113" fmla="*/ 5724503 h 6858000"/>
              <a:gd name="connsiteX1114" fmla="*/ 2552745 w 5203443"/>
              <a:gd name="connsiteY1114" fmla="*/ 5445094 h 6858000"/>
              <a:gd name="connsiteX1115" fmla="*/ 1784710 w 5203443"/>
              <a:gd name="connsiteY1115" fmla="*/ 5238604 h 6858000"/>
              <a:gd name="connsiteX1116" fmla="*/ 1787832 w 5203443"/>
              <a:gd name="connsiteY1116" fmla="*/ 5272249 h 6858000"/>
              <a:gd name="connsiteX1117" fmla="*/ 1784710 w 5203443"/>
              <a:gd name="connsiteY1117" fmla="*/ 5238604 h 6858000"/>
              <a:gd name="connsiteX1118" fmla="*/ 2850265 w 5203443"/>
              <a:gd name="connsiteY1118" fmla="*/ 5221929 h 6858000"/>
              <a:gd name="connsiteX1119" fmla="*/ 2850544 w 5203443"/>
              <a:gd name="connsiteY1119" fmla="*/ 5222199 h 6858000"/>
              <a:gd name="connsiteX1120" fmla="*/ 2878411 w 5203443"/>
              <a:gd name="connsiteY1120" fmla="*/ 5246422 h 6858000"/>
              <a:gd name="connsiteX1121" fmla="*/ 2863386 w 5203443"/>
              <a:gd name="connsiteY1121" fmla="*/ 5248572 h 6858000"/>
              <a:gd name="connsiteX1122" fmla="*/ 2850265 w 5203443"/>
              <a:gd name="connsiteY1122" fmla="*/ 5221929 h 6858000"/>
              <a:gd name="connsiteX1123" fmla="*/ 3004314 w 5203443"/>
              <a:gd name="connsiteY1123" fmla="*/ 5170801 h 6858000"/>
              <a:gd name="connsiteX1124" fmla="*/ 3024913 w 5203443"/>
              <a:gd name="connsiteY1124" fmla="*/ 5285802 h 6858000"/>
              <a:gd name="connsiteX1125" fmla="*/ 3015658 w 5203443"/>
              <a:gd name="connsiteY1125" fmla="*/ 5260745 h 6858000"/>
              <a:gd name="connsiteX1126" fmla="*/ 3025656 w 5203443"/>
              <a:gd name="connsiteY1126" fmla="*/ 5253742 h 6858000"/>
              <a:gd name="connsiteX1127" fmla="*/ 3016919 w 5203443"/>
              <a:gd name="connsiteY1127" fmla="*/ 5213063 h 6858000"/>
              <a:gd name="connsiteX1128" fmla="*/ 3023513 w 5203443"/>
              <a:gd name="connsiteY1128" fmla="*/ 5214058 h 6858000"/>
              <a:gd name="connsiteX1129" fmla="*/ 3004314 w 5203443"/>
              <a:gd name="connsiteY1129" fmla="*/ 5170801 h 6858000"/>
              <a:gd name="connsiteX1130" fmla="*/ 2864008 w 5203443"/>
              <a:gd name="connsiteY1130" fmla="*/ 5140090 h 6858000"/>
              <a:gd name="connsiteX1131" fmla="*/ 2867549 w 5203443"/>
              <a:gd name="connsiteY1131" fmla="*/ 5167154 h 6858000"/>
              <a:gd name="connsiteX1132" fmla="*/ 2864008 w 5203443"/>
              <a:gd name="connsiteY1132" fmla="*/ 5140090 h 6858000"/>
              <a:gd name="connsiteX1133" fmla="*/ 2887883 w 5203443"/>
              <a:gd name="connsiteY1133" fmla="*/ 5128219 h 6858000"/>
              <a:gd name="connsiteX1134" fmla="*/ 2886440 w 5203443"/>
              <a:gd name="connsiteY1134" fmla="*/ 5166588 h 6858000"/>
              <a:gd name="connsiteX1135" fmla="*/ 2953275 w 5203443"/>
              <a:gd name="connsiteY1135" fmla="*/ 5236505 h 6858000"/>
              <a:gd name="connsiteX1136" fmla="*/ 2887883 w 5203443"/>
              <a:gd name="connsiteY1136" fmla="*/ 5128219 h 6858000"/>
              <a:gd name="connsiteX1137" fmla="*/ 2792775 w 5203443"/>
              <a:gd name="connsiteY1137" fmla="*/ 5125574 h 6858000"/>
              <a:gd name="connsiteX1138" fmla="*/ 2817925 w 5203443"/>
              <a:gd name="connsiteY1138" fmla="*/ 5150934 h 6858000"/>
              <a:gd name="connsiteX1139" fmla="*/ 2792775 w 5203443"/>
              <a:gd name="connsiteY1139" fmla="*/ 5125574 h 6858000"/>
              <a:gd name="connsiteX1140" fmla="*/ 2935632 w 5203443"/>
              <a:gd name="connsiteY1140" fmla="*/ 5104474 h 6858000"/>
              <a:gd name="connsiteX1141" fmla="*/ 2942928 w 5203443"/>
              <a:gd name="connsiteY1141" fmla="*/ 5183523 h 6858000"/>
              <a:gd name="connsiteX1142" fmla="*/ 2997916 w 5203443"/>
              <a:gd name="connsiteY1142" fmla="*/ 5264030 h 6858000"/>
              <a:gd name="connsiteX1143" fmla="*/ 2935632 w 5203443"/>
              <a:gd name="connsiteY1143" fmla="*/ 5104474 h 6858000"/>
              <a:gd name="connsiteX1144" fmla="*/ 2904349 w 5203443"/>
              <a:gd name="connsiteY1144" fmla="*/ 5087699 h 6858000"/>
              <a:gd name="connsiteX1145" fmla="*/ 2925577 w 5203443"/>
              <a:gd name="connsiteY1145" fmla="*/ 5136678 h 6858000"/>
              <a:gd name="connsiteX1146" fmla="*/ 2904349 w 5203443"/>
              <a:gd name="connsiteY1146" fmla="*/ 5087699 h 6858000"/>
              <a:gd name="connsiteX1147" fmla="*/ 2853059 w 5203443"/>
              <a:gd name="connsiteY1147" fmla="*/ 5084380 h 6858000"/>
              <a:gd name="connsiteX1148" fmla="*/ 2867693 w 5203443"/>
              <a:gd name="connsiteY1148" fmla="*/ 5132364 h 6858000"/>
              <a:gd name="connsiteX1149" fmla="*/ 2853059 w 5203443"/>
              <a:gd name="connsiteY1149" fmla="*/ 5084380 h 6858000"/>
              <a:gd name="connsiteX1150" fmla="*/ 2731249 w 5203443"/>
              <a:gd name="connsiteY1150" fmla="*/ 5018873 h 6858000"/>
              <a:gd name="connsiteX1151" fmla="*/ 2740043 w 5203443"/>
              <a:gd name="connsiteY1151" fmla="*/ 5034349 h 6858000"/>
              <a:gd name="connsiteX1152" fmla="*/ 2731249 w 5203443"/>
              <a:gd name="connsiteY1152" fmla="*/ 5018873 h 6858000"/>
              <a:gd name="connsiteX1153" fmla="*/ 2775076 w 5203443"/>
              <a:gd name="connsiteY1153" fmla="*/ 5018745 h 6858000"/>
              <a:gd name="connsiteX1154" fmla="*/ 2790352 w 5203443"/>
              <a:gd name="connsiteY1154" fmla="*/ 5085620 h 6858000"/>
              <a:gd name="connsiteX1155" fmla="*/ 2798783 w 5203443"/>
              <a:gd name="connsiteY1155" fmla="*/ 5082476 h 6858000"/>
              <a:gd name="connsiteX1156" fmla="*/ 2841799 w 5203443"/>
              <a:gd name="connsiteY1156" fmla="*/ 5139062 h 6858000"/>
              <a:gd name="connsiteX1157" fmla="*/ 2775076 w 5203443"/>
              <a:gd name="connsiteY1157" fmla="*/ 5018745 h 6858000"/>
              <a:gd name="connsiteX1158" fmla="*/ 2883179 w 5203443"/>
              <a:gd name="connsiteY1158" fmla="*/ 5013520 h 6858000"/>
              <a:gd name="connsiteX1159" fmla="*/ 2894800 w 5203443"/>
              <a:gd name="connsiteY1159" fmla="*/ 5103735 h 6858000"/>
              <a:gd name="connsiteX1160" fmla="*/ 2905554 w 5203443"/>
              <a:gd name="connsiteY1160" fmla="*/ 5065219 h 6858000"/>
              <a:gd name="connsiteX1161" fmla="*/ 2883179 w 5203443"/>
              <a:gd name="connsiteY1161" fmla="*/ 5013520 h 6858000"/>
              <a:gd name="connsiteX1162" fmla="*/ 2423010 w 5203443"/>
              <a:gd name="connsiteY1162" fmla="*/ 5001704 h 6858000"/>
              <a:gd name="connsiteX1163" fmla="*/ 2791030 w 5203443"/>
              <a:gd name="connsiteY1163" fmla="*/ 5316794 h 6858000"/>
              <a:gd name="connsiteX1164" fmla="*/ 2795958 w 5203443"/>
              <a:gd name="connsiteY1164" fmla="*/ 5330687 h 6858000"/>
              <a:gd name="connsiteX1165" fmla="*/ 3019622 w 5203443"/>
              <a:gd name="connsiteY1165" fmla="*/ 5604173 h 6858000"/>
              <a:gd name="connsiteX1166" fmla="*/ 2946710 w 5203443"/>
              <a:gd name="connsiteY1166" fmla="*/ 5517643 h 6858000"/>
              <a:gd name="connsiteX1167" fmla="*/ 2557070 w 5203443"/>
              <a:gd name="connsiteY1167" fmla="*/ 5119340 h 6858000"/>
              <a:gd name="connsiteX1168" fmla="*/ 2422464 w 5203443"/>
              <a:gd name="connsiteY1168" fmla="*/ 5001712 h 6858000"/>
              <a:gd name="connsiteX1169" fmla="*/ 2366631 w 5203443"/>
              <a:gd name="connsiteY1169" fmla="*/ 4976276 h 6858000"/>
              <a:gd name="connsiteX1170" fmla="*/ 2376574 w 5203443"/>
              <a:gd name="connsiteY1170" fmla="*/ 4994475 h 6858000"/>
              <a:gd name="connsiteX1171" fmla="*/ 2366631 w 5203443"/>
              <a:gd name="connsiteY1171" fmla="*/ 4976276 h 6858000"/>
              <a:gd name="connsiteX1172" fmla="*/ 2859234 w 5203443"/>
              <a:gd name="connsiteY1172" fmla="*/ 4965680 h 6858000"/>
              <a:gd name="connsiteX1173" fmla="*/ 2857162 w 5203443"/>
              <a:gd name="connsiteY1173" fmla="*/ 5070074 h 6858000"/>
              <a:gd name="connsiteX1174" fmla="*/ 2859234 w 5203443"/>
              <a:gd name="connsiteY1174" fmla="*/ 4965680 h 6858000"/>
              <a:gd name="connsiteX1175" fmla="*/ 2704173 w 5203443"/>
              <a:gd name="connsiteY1175" fmla="*/ 4964296 h 6858000"/>
              <a:gd name="connsiteX1176" fmla="*/ 2698693 w 5203443"/>
              <a:gd name="connsiteY1176" fmla="*/ 4964863 h 6858000"/>
              <a:gd name="connsiteX1177" fmla="*/ 2707765 w 5203443"/>
              <a:gd name="connsiteY1177" fmla="*/ 4980612 h 6858000"/>
              <a:gd name="connsiteX1178" fmla="*/ 2704173 w 5203443"/>
              <a:gd name="connsiteY1178" fmla="*/ 4964296 h 6858000"/>
              <a:gd name="connsiteX1179" fmla="*/ 2824593 w 5203443"/>
              <a:gd name="connsiteY1179" fmla="*/ 4931151 h 6858000"/>
              <a:gd name="connsiteX1180" fmla="*/ 2837532 w 5203443"/>
              <a:gd name="connsiteY1180" fmla="*/ 4948483 h 6858000"/>
              <a:gd name="connsiteX1181" fmla="*/ 2824593 w 5203443"/>
              <a:gd name="connsiteY1181" fmla="*/ 4931151 h 6858000"/>
              <a:gd name="connsiteX1182" fmla="*/ 2677941 w 5203443"/>
              <a:gd name="connsiteY1182" fmla="*/ 4923634 h 6858000"/>
              <a:gd name="connsiteX1183" fmla="*/ 2671332 w 5203443"/>
              <a:gd name="connsiteY1183" fmla="*/ 4924472 h 6858000"/>
              <a:gd name="connsiteX1184" fmla="*/ 2686021 w 5203443"/>
              <a:gd name="connsiteY1184" fmla="*/ 4947255 h 6858000"/>
              <a:gd name="connsiteX1185" fmla="*/ 2691285 w 5203443"/>
              <a:gd name="connsiteY1185" fmla="*/ 4936217 h 6858000"/>
              <a:gd name="connsiteX1186" fmla="*/ 2677941 w 5203443"/>
              <a:gd name="connsiteY1186" fmla="*/ 4923634 h 6858000"/>
              <a:gd name="connsiteX1187" fmla="*/ 2786298 w 5203443"/>
              <a:gd name="connsiteY1187" fmla="*/ 4919963 h 6858000"/>
              <a:gd name="connsiteX1188" fmla="*/ 2786029 w 5203443"/>
              <a:gd name="connsiteY1188" fmla="*/ 4920241 h 6858000"/>
              <a:gd name="connsiteX1189" fmla="*/ 2786194 w 5203443"/>
              <a:gd name="connsiteY1189" fmla="*/ 4920462 h 6858000"/>
              <a:gd name="connsiteX1190" fmla="*/ 2778256 w 5203443"/>
              <a:gd name="connsiteY1190" fmla="*/ 4958812 h 6858000"/>
              <a:gd name="connsiteX1191" fmla="*/ 2774982 w 5203443"/>
              <a:gd name="connsiteY1191" fmla="*/ 4999846 h 6858000"/>
              <a:gd name="connsiteX1192" fmla="*/ 2830264 w 5203443"/>
              <a:gd name="connsiteY1192" fmla="*/ 5039260 h 6858000"/>
              <a:gd name="connsiteX1193" fmla="*/ 2803906 w 5203443"/>
              <a:gd name="connsiteY1193" fmla="*/ 4944062 h 6858000"/>
              <a:gd name="connsiteX1194" fmla="*/ 2786194 w 5203443"/>
              <a:gd name="connsiteY1194" fmla="*/ 4920462 h 6858000"/>
              <a:gd name="connsiteX1195" fmla="*/ 2706807 w 5203443"/>
              <a:gd name="connsiteY1195" fmla="*/ 4836752 h 6858000"/>
              <a:gd name="connsiteX1196" fmla="*/ 2701958 w 5203443"/>
              <a:gd name="connsiteY1196" fmla="*/ 4837443 h 6858000"/>
              <a:gd name="connsiteX1197" fmla="*/ 2754300 w 5203443"/>
              <a:gd name="connsiteY1197" fmla="*/ 4978799 h 6858000"/>
              <a:gd name="connsiteX1198" fmla="*/ 2738854 w 5203443"/>
              <a:gd name="connsiteY1198" fmla="*/ 4987529 h 6858000"/>
              <a:gd name="connsiteX1199" fmla="*/ 2726645 w 5203443"/>
              <a:gd name="connsiteY1199" fmla="*/ 4979499 h 6858000"/>
              <a:gd name="connsiteX1200" fmla="*/ 2745662 w 5203443"/>
              <a:gd name="connsiteY1200" fmla="*/ 5013446 h 6858000"/>
              <a:gd name="connsiteX1201" fmla="*/ 2764972 w 5203443"/>
              <a:gd name="connsiteY1201" fmla="*/ 5006300 h 6858000"/>
              <a:gd name="connsiteX1202" fmla="*/ 2775599 w 5203443"/>
              <a:gd name="connsiteY1202" fmla="*/ 4933277 h 6858000"/>
              <a:gd name="connsiteX1203" fmla="*/ 2741433 w 5203443"/>
              <a:gd name="connsiteY1203" fmla="*/ 4866966 h 6858000"/>
              <a:gd name="connsiteX1204" fmla="*/ 2742076 w 5203443"/>
              <a:gd name="connsiteY1204" fmla="*/ 4885856 h 6858000"/>
              <a:gd name="connsiteX1205" fmla="*/ 2724334 w 5203443"/>
              <a:gd name="connsiteY1205" fmla="*/ 4889143 h 6858000"/>
              <a:gd name="connsiteX1206" fmla="*/ 2711270 w 5203443"/>
              <a:gd name="connsiteY1206" fmla="*/ 4837300 h 6858000"/>
              <a:gd name="connsiteX1207" fmla="*/ 2706807 w 5203443"/>
              <a:gd name="connsiteY1207" fmla="*/ 4836752 h 6858000"/>
              <a:gd name="connsiteX1208" fmla="*/ 2792068 w 5203443"/>
              <a:gd name="connsiteY1208" fmla="*/ 4766482 h 6858000"/>
              <a:gd name="connsiteX1209" fmla="*/ 2791788 w 5203443"/>
              <a:gd name="connsiteY1209" fmla="*/ 4892487 h 6858000"/>
              <a:gd name="connsiteX1210" fmla="*/ 2794924 w 5203443"/>
              <a:gd name="connsiteY1210" fmla="*/ 4888262 h 6858000"/>
              <a:gd name="connsiteX1211" fmla="*/ 2799837 w 5203443"/>
              <a:gd name="connsiteY1211" fmla="*/ 4889265 h 6858000"/>
              <a:gd name="connsiteX1212" fmla="*/ 2799251 w 5203443"/>
              <a:gd name="connsiteY1212" fmla="*/ 4895932 h 6858000"/>
              <a:gd name="connsiteX1213" fmla="*/ 2800219 w 5203443"/>
              <a:gd name="connsiteY1213" fmla="*/ 4889343 h 6858000"/>
              <a:gd name="connsiteX1214" fmla="*/ 2799837 w 5203443"/>
              <a:gd name="connsiteY1214" fmla="*/ 4889265 h 6858000"/>
              <a:gd name="connsiteX1215" fmla="*/ 2801966 w 5203443"/>
              <a:gd name="connsiteY1215" fmla="*/ 4865054 h 6858000"/>
              <a:gd name="connsiteX1216" fmla="*/ 2792068 w 5203443"/>
              <a:gd name="connsiteY1216" fmla="*/ 4766482 h 6858000"/>
              <a:gd name="connsiteX1217" fmla="*/ 2733914 w 5203443"/>
              <a:gd name="connsiteY1217" fmla="*/ 4762445 h 6858000"/>
              <a:gd name="connsiteX1218" fmla="*/ 2742359 w 5203443"/>
              <a:gd name="connsiteY1218" fmla="*/ 4844216 h 6858000"/>
              <a:gd name="connsiteX1219" fmla="*/ 2745775 w 5203443"/>
              <a:gd name="connsiteY1219" fmla="*/ 4836768 h 6858000"/>
              <a:gd name="connsiteX1220" fmla="*/ 2757747 w 5203443"/>
              <a:gd name="connsiteY1220" fmla="*/ 4860689 h 6858000"/>
              <a:gd name="connsiteX1221" fmla="*/ 2733914 w 5203443"/>
              <a:gd name="connsiteY1221" fmla="*/ 4762445 h 6858000"/>
              <a:gd name="connsiteX1222" fmla="*/ 2865204 w 5203443"/>
              <a:gd name="connsiteY1222" fmla="*/ 4752208 h 6858000"/>
              <a:gd name="connsiteX1223" fmla="*/ 2835978 w 5203443"/>
              <a:gd name="connsiteY1223" fmla="*/ 4910981 h 6858000"/>
              <a:gd name="connsiteX1224" fmla="*/ 2851984 w 5203443"/>
              <a:gd name="connsiteY1224" fmla="*/ 4860882 h 6858000"/>
              <a:gd name="connsiteX1225" fmla="*/ 2865204 w 5203443"/>
              <a:gd name="connsiteY1225" fmla="*/ 4752208 h 6858000"/>
              <a:gd name="connsiteX1226" fmla="*/ 2597304 w 5203443"/>
              <a:gd name="connsiteY1226" fmla="*/ 4724557 h 6858000"/>
              <a:gd name="connsiteX1227" fmla="*/ 2618348 w 5203443"/>
              <a:gd name="connsiteY1227" fmla="*/ 4764225 h 6858000"/>
              <a:gd name="connsiteX1228" fmla="*/ 2597304 w 5203443"/>
              <a:gd name="connsiteY1228" fmla="*/ 4724557 h 6858000"/>
              <a:gd name="connsiteX1229" fmla="*/ 2568086 w 5203443"/>
              <a:gd name="connsiteY1229" fmla="*/ 4448627 h 6858000"/>
              <a:gd name="connsiteX1230" fmla="*/ 2567817 w 5203443"/>
              <a:gd name="connsiteY1230" fmla="*/ 4448905 h 6858000"/>
              <a:gd name="connsiteX1231" fmla="*/ 2568500 w 5203443"/>
              <a:gd name="connsiteY1231" fmla="*/ 4449595 h 6858000"/>
              <a:gd name="connsiteX1232" fmla="*/ 2596125 w 5203443"/>
              <a:gd name="connsiteY1232" fmla="*/ 4514182 h 6858000"/>
              <a:gd name="connsiteX1233" fmla="*/ 2698210 w 5203443"/>
              <a:gd name="connsiteY1233" fmla="*/ 4715609 h 6858000"/>
              <a:gd name="connsiteX1234" fmla="*/ 2723415 w 5203443"/>
              <a:gd name="connsiteY1234" fmla="*/ 4715767 h 6858000"/>
              <a:gd name="connsiteX1235" fmla="*/ 2628701 w 5203443"/>
              <a:gd name="connsiteY1235" fmla="*/ 4536716 h 6858000"/>
              <a:gd name="connsiteX1236" fmla="*/ 2582396 w 5203443"/>
              <a:gd name="connsiteY1236" fmla="*/ 4463664 h 6858000"/>
              <a:gd name="connsiteX1237" fmla="*/ 2568500 w 5203443"/>
              <a:gd name="connsiteY1237" fmla="*/ 4449595 h 6858000"/>
              <a:gd name="connsiteX1238" fmla="*/ 2626389 w 5203443"/>
              <a:gd name="connsiteY1238" fmla="*/ 4446359 h 6858000"/>
              <a:gd name="connsiteX1239" fmla="*/ 2730303 w 5203443"/>
              <a:gd name="connsiteY1239" fmla="*/ 4675670 h 6858000"/>
              <a:gd name="connsiteX1240" fmla="*/ 2770841 w 5203443"/>
              <a:gd name="connsiteY1240" fmla="*/ 4717503 h 6858000"/>
              <a:gd name="connsiteX1241" fmla="*/ 2750438 w 5203443"/>
              <a:gd name="connsiteY1241" fmla="*/ 4696726 h 6858000"/>
              <a:gd name="connsiteX1242" fmla="*/ 2626389 w 5203443"/>
              <a:gd name="connsiteY1242" fmla="*/ 4446359 h 6858000"/>
              <a:gd name="connsiteX1243" fmla="*/ 2769375 w 5203443"/>
              <a:gd name="connsiteY1243" fmla="*/ 4417861 h 6858000"/>
              <a:gd name="connsiteX1244" fmla="*/ 2776094 w 5203443"/>
              <a:gd name="connsiteY1244" fmla="*/ 4453367 h 6858000"/>
              <a:gd name="connsiteX1245" fmla="*/ 2769375 w 5203443"/>
              <a:gd name="connsiteY1245" fmla="*/ 4417861 h 6858000"/>
              <a:gd name="connsiteX1246" fmla="*/ 2492076 w 5203443"/>
              <a:gd name="connsiteY1246" fmla="*/ 4413913 h 6858000"/>
              <a:gd name="connsiteX1247" fmla="*/ 2648261 w 5203443"/>
              <a:gd name="connsiteY1247" fmla="*/ 4724868 h 6858000"/>
              <a:gd name="connsiteX1248" fmla="*/ 2630519 w 5203443"/>
              <a:gd name="connsiteY1248" fmla="*/ 4728154 h 6858000"/>
              <a:gd name="connsiteX1249" fmla="*/ 2589072 w 5203443"/>
              <a:gd name="connsiteY1249" fmla="*/ 4667710 h 6858000"/>
              <a:gd name="connsiteX1250" fmla="*/ 2624750 w 5203443"/>
              <a:gd name="connsiteY1250" fmla="*/ 4755362 h 6858000"/>
              <a:gd name="connsiteX1251" fmla="*/ 2634749 w 5203443"/>
              <a:gd name="connsiteY1251" fmla="*/ 4748359 h 6858000"/>
              <a:gd name="connsiteX1252" fmla="*/ 2653947 w 5203443"/>
              <a:gd name="connsiteY1252" fmla="*/ 4791616 h 6858000"/>
              <a:gd name="connsiteX1253" fmla="*/ 2683898 w 5203443"/>
              <a:gd name="connsiteY1253" fmla="*/ 4796360 h 6858000"/>
              <a:gd name="connsiteX1254" fmla="*/ 2699161 w 5203443"/>
              <a:gd name="connsiteY1254" fmla="*/ 4778320 h 6858000"/>
              <a:gd name="connsiteX1255" fmla="*/ 2710951 w 5203443"/>
              <a:gd name="connsiteY1255" fmla="*/ 4792930 h 6858000"/>
              <a:gd name="connsiteX1256" fmla="*/ 2715573 w 5203443"/>
              <a:gd name="connsiteY1256" fmla="*/ 4763003 h 6858000"/>
              <a:gd name="connsiteX1257" fmla="*/ 2653189 w 5203443"/>
              <a:gd name="connsiteY1257" fmla="*/ 4738762 h 6858000"/>
              <a:gd name="connsiteX1258" fmla="*/ 2657754 w 5203443"/>
              <a:gd name="connsiteY1258" fmla="*/ 4734035 h 6858000"/>
              <a:gd name="connsiteX1259" fmla="*/ 2679544 w 5203443"/>
              <a:gd name="connsiteY1259" fmla="*/ 4741643 h 6858000"/>
              <a:gd name="connsiteX1260" fmla="*/ 2492076 w 5203443"/>
              <a:gd name="connsiteY1260" fmla="*/ 4413913 h 6858000"/>
              <a:gd name="connsiteX1261" fmla="*/ 2448877 w 5203443"/>
              <a:gd name="connsiteY1261" fmla="*/ 4348016 h 6858000"/>
              <a:gd name="connsiteX1262" fmla="*/ 2434076 w 5203443"/>
              <a:gd name="connsiteY1262" fmla="*/ 4375636 h 6858000"/>
              <a:gd name="connsiteX1263" fmla="*/ 2499008 w 5203443"/>
              <a:gd name="connsiteY1263" fmla="*/ 4474342 h 6858000"/>
              <a:gd name="connsiteX1264" fmla="*/ 2448877 w 5203443"/>
              <a:gd name="connsiteY1264" fmla="*/ 4348016 h 6858000"/>
              <a:gd name="connsiteX1265" fmla="*/ 2165027 w 5203443"/>
              <a:gd name="connsiteY1265" fmla="*/ 4345264 h 6858000"/>
              <a:gd name="connsiteX1266" fmla="*/ 2155715 w 5203443"/>
              <a:gd name="connsiteY1266" fmla="*/ 4345408 h 6858000"/>
              <a:gd name="connsiteX1267" fmla="*/ 2155447 w 5203443"/>
              <a:gd name="connsiteY1267" fmla="*/ 4345686 h 6858000"/>
              <a:gd name="connsiteX1268" fmla="*/ 2168386 w 5203443"/>
              <a:gd name="connsiteY1268" fmla="*/ 4363017 h 6858000"/>
              <a:gd name="connsiteX1269" fmla="*/ 2165027 w 5203443"/>
              <a:gd name="connsiteY1269" fmla="*/ 4345264 h 6858000"/>
              <a:gd name="connsiteX1270" fmla="*/ 2421786 w 5203443"/>
              <a:gd name="connsiteY1270" fmla="*/ 4307346 h 6858000"/>
              <a:gd name="connsiteX1271" fmla="*/ 2421517 w 5203443"/>
              <a:gd name="connsiteY1271" fmla="*/ 4307624 h 6858000"/>
              <a:gd name="connsiteX1272" fmla="*/ 2421517 w 5203443"/>
              <a:gd name="connsiteY1272" fmla="*/ 4307624 h 6858000"/>
              <a:gd name="connsiteX1273" fmla="*/ 2417220 w 5203443"/>
              <a:gd name="connsiteY1273" fmla="*/ 4312074 h 6858000"/>
              <a:gd name="connsiteX1274" fmla="*/ 2425145 w 5203443"/>
              <a:gd name="connsiteY1274" fmla="*/ 4325100 h 6858000"/>
              <a:gd name="connsiteX1275" fmla="*/ 2428562 w 5203443"/>
              <a:gd name="connsiteY1275" fmla="*/ 4317650 h 6858000"/>
              <a:gd name="connsiteX1276" fmla="*/ 2425728 w 5203443"/>
              <a:gd name="connsiteY1276" fmla="*/ 4311086 h 6858000"/>
              <a:gd name="connsiteX1277" fmla="*/ 2421517 w 5203443"/>
              <a:gd name="connsiteY1277" fmla="*/ 4307624 h 6858000"/>
              <a:gd name="connsiteX1278" fmla="*/ 1874095 w 5203443"/>
              <a:gd name="connsiteY1278" fmla="*/ 4274415 h 6858000"/>
              <a:gd name="connsiteX1279" fmla="*/ 1911971 w 5203443"/>
              <a:gd name="connsiteY1279" fmla="*/ 4292184 h 6858000"/>
              <a:gd name="connsiteX1280" fmla="*/ 1871559 w 5203443"/>
              <a:gd name="connsiteY1280" fmla="*/ 4284863 h 6858000"/>
              <a:gd name="connsiteX1281" fmla="*/ 1874095 w 5203443"/>
              <a:gd name="connsiteY1281" fmla="*/ 4274415 h 6858000"/>
              <a:gd name="connsiteX1282" fmla="*/ 1655061 w 5203443"/>
              <a:gd name="connsiteY1282" fmla="*/ 4210130 h 6858000"/>
              <a:gd name="connsiteX1283" fmla="*/ 1705234 w 5203443"/>
              <a:gd name="connsiteY1283" fmla="*/ 4226340 h 6858000"/>
              <a:gd name="connsiteX1284" fmla="*/ 1809359 w 5203443"/>
              <a:gd name="connsiteY1284" fmla="*/ 4269932 h 6858000"/>
              <a:gd name="connsiteX1285" fmla="*/ 1859531 w 5203443"/>
              <a:gd name="connsiteY1285" fmla="*/ 4286143 h 6858000"/>
              <a:gd name="connsiteX1286" fmla="*/ 1680029 w 5203443"/>
              <a:gd name="connsiteY1286" fmla="*/ 4226180 h 6858000"/>
              <a:gd name="connsiteX1287" fmla="*/ 1665005 w 5203443"/>
              <a:gd name="connsiteY1287" fmla="*/ 4228328 h 6858000"/>
              <a:gd name="connsiteX1288" fmla="*/ 1655061 w 5203443"/>
              <a:gd name="connsiteY1288" fmla="*/ 4210130 h 6858000"/>
              <a:gd name="connsiteX1289" fmla="*/ 1630095 w 5203443"/>
              <a:gd name="connsiteY1289" fmla="*/ 4194080 h 6858000"/>
              <a:gd name="connsiteX1290" fmla="*/ 1635023 w 5203443"/>
              <a:gd name="connsiteY1290" fmla="*/ 4207973 h 6858000"/>
              <a:gd name="connsiteX1291" fmla="*/ 1618947 w 5203443"/>
              <a:gd name="connsiteY1291" fmla="*/ 4198360 h 6858000"/>
              <a:gd name="connsiteX1292" fmla="*/ 1619215 w 5203443"/>
              <a:gd name="connsiteY1292" fmla="*/ 4198082 h 6858000"/>
              <a:gd name="connsiteX1293" fmla="*/ 1630095 w 5203443"/>
              <a:gd name="connsiteY1293" fmla="*/ 4194080 h 6858000"/>
              <a:gd name="connsiteX1294" fmla="*/ 2657729 w 5203443"/>
              <a:gd name="connsiteY1294" fmla="*/ 4185382 h 6858000"/>
              <a:gd name="connsiteX1295" fmla="*/ 2657492 w 5203443"/>
              <a:gd name="connsiteY1295" fmla="*/ 4201274 h 6858000"/>
              <a:gd name="connsiteX1296" fmla="*/ 2646851 w 5203443"/>
              <a:gd name="connsiteY1296" fmla="*/ 4189385 h 6858000"/>
              <a:gd name="connsiteX1297" fmla="*/ 2657729 w 5203443"/>
              <a:gd name="connsiteY1297" fmla="*/ 4185382 h 6858000"/>
              <a:gd name="connsiteX1298" fmla="*/ 1582038 w 5203443"/>
              <a:gd name="connsiteY1298" fmla="*/ 4174002 h 6858000"/>
              <a:gd name="connsiteX1299" fmla="*/ 1615348 w 5203443"/>
              <a:gd name="connsiteY1299" fmla="*/ 4196498 h 6858000"/>
              <a:gd name="connsiteX1300" fmla="*/ 1582038 w 5203443"/>
              <a:gd name="connsiteY1300" fmla="*/ 4174002 h 6858000"/>
              <a:gd name="connsiteX1301" fmla="*/ 2787494 w 5203443"/>
              <a:gd name="connsiteY1301" fmla="*/ 4167224 h 6858000"/>
              <a:gd name="connsiteX1302" fmla="*/ 2787773 w 5203443"/>
              <a:gd name="connsiteY1302" fmla="*/ 4167494 h 6858000"/>
              <a:gd name="connsiteX1303" fmla="*/ 2818240 w 5203443"/>
              <a:gd name="connsiteY1303" fmla="*/ 4521471 h 6858000"/>
              <a:gd name="connsiteX1304" fmla="*/ 2820888 w 5203443"/>
              <a:gd name="connsiteY1304" fmla="*/ 4460621 h 6858000"/>
              <a:gd name="connsiteX1305" fmla="*/ 2838028 w 5203443"/>
              <a:gd name="connsiteY1305" fmla="*/ 4328331 h 6858000"/>
              <a:gd name="connsiteX1306" fmla="*/ 2842943 w 5203443"/>
              <a:gd name="connsiteY1306" fmla="*/ 4257311 h 6858000"/>
              <a:gd name="connsiteX1307" fmla="*/ 2841781 w 5203443"/>
              <a:gd name="connsiteY1307" fmla="*/ 4169676 h 6858000"/>
              <a:gd name="connsiteX1308" fmla="*/ 2828087 w 5203443"/>
              <a:gd name="connsiteY1308" fmla="*/ 4183856 h 6858000"/>
              <a:gd name="connsiteX1309" fmla="*/ 2787494 w 5203443"/>
              <a:gd name="connsiteY1309" fmla="*/ 4167224 h 6858000"/>
              <a:gd name="connsiteX1310" fmla="*/ 2852967 w 5203443"/>
              <a:gd name="connsiteY1310" fmla="*/ 4125267 h 6858000"/>
              <a:gd name="connsiteX1311" fmla="*/ 2845651 w 5203443"/>
              <a:gd name="connsiteY1311" fmla="*/ 4129351 h 6858000"/>
              <a:gd name="connsiteX1312" fmla="*/ 2850579 w 5203443"/>
              <a:gd name="connsiteY1312" fmla="*/ 4143244 h 6858000"/>
              <a:gd name="connsiteX1313" fmla="*/ 2860397 w 5203443"/>
              <a:gd name="connsiteY1313" fmla="*/ 4126932 h 6858000"/>
              <a:gd name="connsiteX1314" fmla="*/ 2852967 w 5203443"/>
              <a:gd name="connsiteY1314" fmla="*/ 4125267 h 6858000"/>
              <a:gd name="connsiteX1315" fmla="*/ 1486631 w 5203443"/>
              <a:gd name="connsiteY1315" fmla="*/ 4103764 h 6858000"/>
              <a:gd name="connsiteX1316" fmla="*/ 1495451 w 5203443"/>
              <a:gd name="connsiteY1316" fmla="*/ 4106102 h 6858000"/>
              <a:gd name="connsiteX1317" fmla="*/ 1509253 w 5203443"/>
              <a:gd name="connsiteY1317" fmla="*/ 4121982 h 6858000"/>
              <a:gd name="connsiteX1318" fmla="*/ 1578622 w 5203443"/>
              <a:gd name="connsiteY1318" fmla="*/ 4181450 h 6858000"/>
              <a:gd name="connsiteX1319" fmla="*/ 1554803 w 5203443"/>
              <a:gd name="connsiteY1319" fmla="*/ 4168121 h 6858000"/>
              <a:gd name="connsiteX1320" fmla="*/ 1479119 w 5203443"/>
              <a:gd name="connsiteY1320" fmla="*/ 4107928 h 6858000"/>
              <a:gd name="connsiteX1321" fmla="*/ 1486631 w 5203443"/>
              <a:gd name="connsiteY1321" fmla="*/ 4103764 h 6858000"/>
              <a:gd name="connsiteX1322" fmla="*/ 1463933 w 5203443"/>
              <a:gd name="connsiteY1322" fmla="*/ 4089638 h 6858000"/>
              <a:gd name="connsiteX1323" fmla="*/ 1472481 w 5203443"/>
              <a:gd name="connsiteY1323" fmla="*/ 4090774 h 6858000"/>
              <a:gd name="connsiteX1324" fmla="*/ 1472761 w 5203443"/>
              <a:gd name="connsiteY1324" fmla="*/ 4091044 h 6858000"/>
              <a:gd name="connsiteX1325" fmla="*/ 1463631 w 5203443"/>
              <a:gd name="connsiteY1325" fmla="*/ 4100497 h 6858000"/>
              <a:gd name="connsiteX1326" fmla="*/ 1457738 w 5203443"/>
              <a:gd name="connsiteY1326" fmla="*/ 4093192 h 6858000"/>
              <a:gd name="connsiteX1327" fmla="*/ 1463933 w 5203443"/>
              <a:gd name="connsiteY1327" fmla="*/ 4089638 h 6858000"/>
              <a:gd name="connsiteX1328" fmla="*/ 2785958 w 5203443"/>
              <a:gd name="connsiteY1328" fmla="*/ 4062934 h 6858000"/>
              <a:gd name="connsiteX1329" fmla="*/ 2792989 w 5203443"/>
              <a:gd name="connsiteY1329" fmla="*/ 4064331 h 6858000"/>
              <a:gd name="connsiteX1330" fmla="*/ 2790241 w 5203443"/>
              <a:gd name="connsiteY1330" fmla="*/ 4083364 h 6858000"/>
              <a:gd name="connsiteX1331" fmla="*/ 2776183 w 5203443"/>
              <a:gd name="connsiteY1331" fmla="*/ 4078923 h 6858000"/>
              <a:gd name="connsiteX1332" fmla="*/ 2784720 w 5203443"/>
              <a:gd name="connsiteY1332" fmla="*/ 4072458 h 6858000"/>
              <a:gd name="connsiteX1333" fmla="*/ 2786000 w 5203443"/>
              <a:gd name="connsiteY1333" fmla="*/ 4062610 h 6858000"/>
              <a:gd name="connsiteX1334" fmla="*/ 2785958 w 5203443"/>
              <a:gd name="connsiteY1334" fmla="*/ 4062934 h 6858000"/>
              <a:gd name="connsiteX1335" fmla="*/ 2785732 w 5203443"/>
              <a:gd name="connsiteY1335" fmla="*/ 4062889 h 6858000"/>
              <a:gd name="connsiteX1336" fmla="*/ 2159235 w 5203443"/>
              <a:gd name="connsiteY1336" fmla="*/ 4053916 h 6858000"/>
              <a:gd name="connsiteX1337" fmla="*/ 2160885 w 5203443"/>
              <a:gd name="connsiteY1337" fmla="*/ 4056692 h 6858000"/>
              <a:gd name="connsiteX1338" fmla="*/ 2159405 w 5203443"/>
              <a:gd name="connsiteY1338" fmla="*/ 4057192 h 6858000"/>
              <a:gd name="connsiteX1339" fmla="*/ 2148581 w 5203443"/>
              <a:gd name="connsiteY1339" fmla="*/ 4035992 h 6858000"/>
              <a:gd name="connsiteX1340" fmla="*/ 2158637 w 5203443"/>
              <a:gd name="connsiteY1340" fmla="*/ 4042412 h 6858000"/>
              <a:gd name="connsiteX1341" fmla="*/ 2159235 w 5203443"/>
              <a:gd name="connsiteY1341" fmla="*/ 4053916 h 6858000"/>
              <a:gd name="connsiteX1342" fmla="*/ 2827362 w 5203443"/>
              <a:gd name="connsiteY1342" fmla="*/ 4006371 h 6858000"/>
              <a:gd name="connsiteX1343" fmla="*/ 2800197 w 5203443"/>
              <a:gd name="connsiteY1343" fmla="*/ 4060203 h 6858000"/>
              <a:gd name="connsiteX1344" fmla="*/ 2813668 w 5203443"/>
              <a:gd name="connsiteY1344" fmla="*/ 4020551 h 6858000"/>
              <a:gd name="connsiteX1345" fmla="*/ 2827362 w 5203443"/>
              <a:gd name="connsiteY1345" fmla="*/ 4006371 h 6858000"/>
              <a:gd name="connsiteX1346" fmla="*/ 2110448 w 5203443"/>
              <a:gd name="connsiteY1346" fmla="*/ 4005080 h 6858000"/>
              <a:gd name="connsiteX1347" fmla="*/ 2141493 w 5203443"/>
              <a:gd name="connsiteY1347" fmla="*/ 4037746 h 6858000"/>
              <a:gd name="connsiteX1348" fmla="*/ 2110448 w 5203443"/>
              <a:gd name="connsiteY1348" fmla="*/ 4005080 h 6858000"/>
              <a:gd name="connsiteX1349" fmla="*/ 1339667 w 5203443"/>
              <a:gd name="connsiteY1349" fmla="*/ 3994756 h 6858000"/>
              <a:gd name="connsiteX1350" fmla="*/ 1339946 w 5203443"/>
              <a:gd name="connsiteY1350" fmla="*/ 3995026 h 6858000"/>
              <a:gd name="connsiteX1351" fmla="*/ 1368511 w 5203443"/>
              <a:gd name="connsiteY1351" fmla="*/ 4012939 h 6858000"/>
              <a:gd name="connsiteX1352" fmla="*/ 1421526 w 5203443"/>
              <a:gd name="connsiteY1352" fmla="*/ 4062524 h 6858000"/>
              <a:gd name="connsiteX1353" fmla="*/ 1458704 w 5203443"/>
              <a:gd name="connsiteY1353" fmla="*/ 4086603 h 6858000"/>
              <a:gd name="connsiteX1354" fmla="*/ 1389783 w 5203443"/>
              <a:gd name="connsiteY1354" fmla="*/ 4036169 h 6858000"/>
              <a:gd name="connsiteX1355" fmla="*/ 1339667 w 5203443"/>
              <a:gd name="connsiteY1355" fmla="*/ 3994756 h 6858000"/>
              <a:gd name="connsiteX1356" fmla="*/ 2516096 w 5203443"/>
              <a:gd name="connsiteY1356" fmla="*/ 3988427 h 6858000"/>
              <a:gd name="connsiteX1357" fmla="*/ 2570480 w 5203443"/>
              <a:gd name="connsiteY1357" fmla="*/ 4220418 h 6858000"/>
              <a:gd name="connsiteX1358" fmla="*/ 2517102 w 5203443"/>
              <a:gd name="connsiteY1358" fmla="*/ 4025937 h 6858000"/>
              <a:gd name="connsiteX1359" fmla="*/ 2507666 w 5203443"/>
              <a:gd name="connsiteY1359" fmla="*/ 3991570 h 6858000"/>
              <a:gd name="connsiteX1360" fmla="*/ 2516096 w 5203443"/>
              <a:gd name="connsiteY1360" fmla="*/ 3988427 h 6858000"/>
              <a:gd name="connsiteX1361" fmla="*/ 2839027 w 5203443"/>
              <a:gd name="connsiteY1361" fmla="*/ 3986470 h 6858000"/>
              <a:gd name="connsiteX1362" fmla="*/ 2850636 w 5203443"/>
              <a:gd name="connsiteY1362" fmla="*/ 3991769 h 6858000"/>
              <a:gd name="connsiteX1363" fmla="*/ 2846770 w 5203443"/>
              <a:gd name="connsiteY1363" fmla="*/ 3990184 h 6858000"/>
              <a:gd name="connsiteX1364" fmla="*/ 2836072 w 5203443"/>
              <a:gd name="connsiteY1364" fmla="*/ 4003498 h 6858000"/>
              <a:gd name="connsiteX1365" fmla="*/ 2839307 w 5203443"/>
              <a:gd name="connsiteY1365" fmla="*/ 3986739 h 6858000"/>
              <a:gd name="connsiteX1366" fmla="*/ 3106396 w 5203443"/>
              <a:gd name="connsiteY1366" fmla="*/ 3944827 h 6858000"/>
              <a:gd name="connsiteX1367" fmla="*/ 3093346 w 5203443"/>
              <a:gd name="connsiteY1367" fmla="*/ 3977898 h 6858000"/>
              <a:gd name="connsiteX1368" fmla="*/ 3084091 w 5203443"/>
              <a:gd name="connsiteY1368" fmla="*/ 3952840 h 6858000"/>
              <a:gd name="connsiteX1369" fmla="*/ 3084370 w 5203443"/>
              <a:gd name="connsiteY1369" fmla="*/ 3953110 h 6858000"/>
              <a:gd name="connsiteX1370" fmla="*/ 3088236 w 5203443"/>
              <a:gd name="connsiteY1370" fmla="*/ 3954694 h 6858000"/>
              <a:gd name="connsiteX1371" fmla="*/ 3106396 w 5203443"/>
              <a:gd name="connsiteY1371" fmla="*/ 3944827 h 6858000"/>
              <a:gd name="connsiteX1372" fmla="*/ 3125943 w 5203443"/>
              <a:gd name="connsiteY1372" fmla="*/ 3935760 h 6858000"/>
              <a:gd name="connsiteX1373" fmla="*/ 3126586 w 5203443"/>
              <a:gd name="connsiteY1373" fmla="*/ 3954651 h 6858000"/>
              <a:gd name="connsiteX1374" fmla="*/ 3125943 w 5203443"/>
              <a:gd name="connsiteY1374" fmla="*/ 3935760 h 6858000"/>
              <a:gd name="connsiteX1375" fmla="*/ 2859330 w 5203443"/>
              <a:gd name="connsiteY1375" fmla="*/ 3931921 h 6858000"/>
              <a:gd name="connsiteX1376" fmla="*/ 2849906 w 5203443"/>
              <a:gd name="connsiteY1376" fmla="*/ 3982466 h 6858000"/>
              <a:gd name="connsiteX1377" fmla="*/ 2845397 w 5203443"/>
              <a:gd name="connsiteY1377" fmla="*/ 3961992 h 6858000"/>
              <a:gd name="connsiteX1378" fmla="*/ 2859330 w 5203443"/>
              <a:gd name="connsiteY1378" fmla="*/ 3931921 h 6858000"/>
              <a:gd name="connsiteX1379" fmla="*/ 1613841 w 5203443"/>
              <a:gd name="connsiteY1379" fmla="*/ 3894668 h 6858000"/>
              <a:gd name="connsiteX1380" fmla="*/ 1639173 w 5203443"/>
              <a:gd name="connsiteY1380" fmla="*/ 3929338 h 6858000"/>
              <a:gd name="connsiteX1381" fmla="*/ 1613841 w 5203443"/>
              <a:gd name="connsiteY1381" fmla="*/ 3894668 h 6858000"/>
              <a:gd name="connsiteX1382" fmla="*/ 2981589 w 5203443"/>
              <a:gd name="connsiteY1382" fmla="*/ 3894156 h 6858000"/>
              <a:gd name="connsiteX1383" fmla="*/ 2980147 w 5203443"/>
              <a:gd name="connsiteY1383" fmla="*/ 3932527 h 6858000"/>
              <a:gd name="connsiteX1384" fmla="*/ 2981589 w 5203443"/>
              <a:gd name="connsiteY1384" fmla="*/ 3894156 h 6858000"/>
              <a:gd name="connsiteX1385" fmla="*/ 2779529 w 5203443"/>
              <a:gd name="connsiteY1385" fmla="*/ 3885490 h 6858000"/>
              <a:gd name="connsiteX1386" fmla="*/ 2774221 w 5203443"/>
              <a:gd name="connsiteY1386" fmla="*/ 3922275 h 6858000"/>
              <a:gd name="connsiteX1387" fmla="*/ 2779529 w 5203443"/>
              <a:gd name="connsiteY1387" fmla="*/ 3885490 h 6858000"/>
              <a:gd name="connsiteX1388" fmla="*/ 1595735 w 5203443"/>
              <a:gd name="connsiteY1388" fmla="*/ 3879340 h 6858000"/>
              <a:gd name="connsiteX1389" fmla="*/ 1611122 w 5203443"/>
              <a:gd name="connsiteY1389" fmla="*/ 3895805 h 6858000"/>
              <a:gd name="connsiteX1390" fmla="*/ 1595735 w 5203443"/>
              <a:gd name="connsiteY1390" fmla="*/ 3879340 h 6858000"/>
              <a:gd name="connsiteX1391" fmla="*/ 2797596 w 5203443"/>
              <a:gd name="connsiteY1391" fmla="*/ 3856733 h 6858000"/>
              <a:gd name="connsiteX1392" fmla="*/ 2797328 w 5203443"/>
              <a:gd name="connsiteY1392" fmla="*/ 3857009 h 6858000"/>
              <a:gd name="connsiteX1393" fmla="*/ 2792526 w 5203443"/>
              <a:gd name="connsiteY1393" fmla="*/ 3877633 h 6858000"/>
              <a:gd name="connsiteX1394" fmla="*/ 2784602 w 5203443"/>
              <a:gd name="connsiteY1394" fmla="*/ 3864602 h 6858000"/>
              <a:gd name="connsiteX1395" fmla="*/ 2797596 w 5203443"/>
              <a:gd name="connsiteY1395" fmla="*/ 3856733 h 6858000"/>
              <a:gd name="connsiteX1396" fmla="*/ 2735657 w 5203443"/>
              <a:gd name="connsiteY1396" fmla="*/ 3785102 h 6858000"/>
              <a:gd name="connsiteX1397" fmla="*/ 2741496 w 5203443"/>
              <a:gd name="connsiteY1397" fmla="*/ 3817610 h 6858000"/>
              <a:gd name="connsiteX1398" fmla="*/ 2739292 w 5203443"/>
              <a:gd name="connsiteY1398" fmla="*/ 3818432 h 6858000"/>
              <a:gd name="connsiteX1399" fmla="*/ 2828163 w 5203443"/>
              <a:gd name="connsiteY1399" fmla="*/ 3716347 h 6858000"/>
              <a:gd name="connsiteX1400" fmla="*/ 2832202 w 5203443"/>
              <a:gd name="connsiteY1400" fmla="*/ 3722119 h 6858000"/>
              <a:gd name="connsiteX1401" fmla="*/ 2824548 w 5203443"/>
              <a:gd name="connsiteY1401" fmla="*/ 3777975 h 6858000"/>
              <a:gd name="connsiteX1402" fmla="*/ 2801441 w 5203443"/>
              <a:gd name="connsiteY1402" fmla="*/ 3843247 h 6858000"/>
              <a:gd name="connsiteX1403" fmla="*/ 2796695 w 5203443"/>
              <a:gd name="connsiteY1403" fmla="*/ 3838664 h 6858000"/>
              <a:gd name="connsiteX1404" fmla="*/ 2822910 w 5203443"/>
              <a:gd name="connsiteY1404" fmla="*/ 3722121 h 6858000"/>
              <a:gd name="connsiteX1405" fmla="*/ 2828917 w 5203443"/>
              <a:gd name="connsiteY1405" fmla="*/ 3717645 h 6858000"/>
              <a:gd name="connsiteX1406" fmla="*/ 2825445 w 5203443"/>
              <a:gd name="connsiteY1406" fmla="*/ 3711672 h 6858000"/>
              <a:gd name="connsiteX1407" fmla="*/ 2828163 w 5203443"/>
              <a:gd name="connsiteY1407" fmla="*/ 3716347 h 6858000"/>
              <a:gd name="connsiteX1408" fmla="*/ 2824897 w 5203443"/>
              <a:gd name="connsiteY1408" fmla="*/ 3711680 h 6858000"/>
              <a:gd name="connsiteX1409" fmla="*/ 2835739 w 5203443"/>
              <a:gd name="connsiteY1409" fmla="*/ 3663592 h 6858000"/>
              <a:gd name="connsiteX1410" fmla="*/ 2824985 w 5203443"/>
              <a:gd name="connsiteY1410" fmla="*/ 3702108 h 6858000"/>
              <a:gd name="connsiteX1411" fmla="*/ 2835739 w 5203443"/>
              <a:gd name="connsiteY1411" fmla="*/ 3663592 h 6858000"/>
              <a:gd name="connsiteX1412" fmla="*/ 1246534 w 5203443"/>
              <a:gd name="connsiteY1412" fmla="*/ 3658198 h 6858000"/>
              <a:gd name="connsiteX1413" fmla="*/ 1257176 w 5203443"/>
              <a:gd name="connsiteY1413" fmla="*/ 3670086 h 6858000"/>
              <a:gd name="connsiteX1414" fmla="*/ 1246534 w 5203443"/>
              <a:gd name="connsiteY1414" fmla="*/ 3658198 h 6858000"/>
              <a:gd name="connsiteX1415" fmla="*/ 1222803 w 5203443"/>
              <a:gd name="connsiteY1415" fmla="*/ 3635268 h 6858000"/>
              <a:gd name="connsiteX1416" fmla="*/ 1222858 w 5203443"/>
              <a:gd name="connsiteY1416" fmla="*/ 3635351 h 6858000"/>
              <a:gd name="connsiteX1417" fmla="*/ 1222534 w 5203443"/>
              <a:gd name="connsiteY1417" fmla="*/ 3635546 h 6858000"/>
              <a:gd name="connsiteX1418" fmla="*/ 1226766 w 5203443"/>
              <a:gd name="connsiteY1418" fmla="*/ 3632982 h 6858000"/>
              <a:gd name="connsiteX1419" fmla="*/ 1234563 w 5203443"/>
              <a:gd name="connsiteY1419" fmla="*/ 3634265 h 6858000"/>
              <a:gd name="connsiteX1420" fmla="*/ 1241789 w 5203443"/>
              <a:gd name="connsiteY1420" fmla="*/ 3653602 h 6858000"/>
              <a:gd name="connsiteX1421" fmla="*/ 1230818 w 5203443"/>
              <a:gd name="connsiteY1421" fmla="*/ 3647642 h 6858000"/>
              <a:gd name="connsiteX1422" fmla="*/ 1222858 w 5203443"/>
              <a:gd name="connsiteY1422" fmla="*/ 3635351 h 6858000"/>
              <a:gd name="connsiteX1423" fmla="*/ 1238623 w 5203443"/>
              <a:gd name="connsiteY1423" fmla="*/ 3617898 h 6858000"/>
              <a:gd name="connsiteX1424" fmla="*/ 1257492 w 5203443"/>
              <a:gd name="connsiteY1424" fmla="*/ 3628972 h 6858000"/>
              <a:gd name="connsiteX1425" fmla="*/ 1313902 w 5203443"/>
              <a:gd name="connsiteY1425" fmla="*/ 3671130 h 6858000"/>
              <a:gd name="connsiteX1426" fmla="*/ 1411780 w 5203443"/>
              <a:gd name="connsiteY1426" fmla="*/ 3773713 h 6858000"/>
              <a:gd name="connsiteX1427" fmla="*/ 1454853 w 5203443"/>
              <a:gd name="connsiteY1427" fmla="*/ 3805095 h 6858000"/>
              <a:gd name="connsiteX1428" fmla="*/ 1627269 w 5203443"/>
              <a:gd name="connsiteY1428" fmla="*/ 3965129 h 6858000"/>
              <a:gd name="connsiteX1429" fmla="*/ 1312783 w 5203443"/>
              <a:gd name="connsiteY1429" fmla="*/ 3684024 h 6858000"/>
              <a:gd name="connsiteX1430" fmla="*/ 1272820 w 5203443"/>
              <a:gd name="connsiteY1430" fmla="*/ 3655773 h 6858000"/>
              <a:gd name="connsiteX1431" fmla="*/ 1237787 w 5203443"/>
              <a:gd name="connsiteY1431" fmla="*/ 3616972 h 6858000"/>
              <a:gd name="connsiteX1432" fmla="*/ 1238623 w 5203443"/>
              <a:gd name="connsiteY1432" fmla="*/ 3617898 h 6858000"/>
              <a:gd name="connsiteX1433" fmla="*/ 1237518 w 5203443"/>
              <a:gd name="connsiteY1433" fmla="*/ 3617249 h 6858000"/>
              <a:gd name="connsiteX1434" fmla="*/ 3226235 w 5203443"/>
              <a:gd name="connsiteY1434" fmla="*/ 3614576 h 6858000"/>
              <a:gd name="connsiteX1435" fmla="*/ 3221852 w 5203443"/>
              <a:gd name="connsiteY1435" fmla="*/ 3628613 h 6858000"/>
              <a:gd name="connsiteX1436" fmla="*/ 3217804 w 5203443"/>
              <a:gd name="connsiteY1436" fmla="*/ 3617718 h 6858000"/>
              <a:gd name="connsiteX1437" fmla="*/ 3226235 w 5203443"/>
              <a:gd name="connsiteY1437" fmla="*/ 3614576 h 6858000"/>
              <a:gd name="connsiteX1438" fmla="*/ 3234915 w 5203443"/>
              <a:gd name="connsiteY1438" fmla="*/ 3596091 h 6858000"/>
              <a:gd name="connsiteX1439" fmla="*/ 3244858 w 5203443"/>
              <a:gd name="connsiteY1439" fmla="*/ 3614292 h 6858000"/>
              <a:gd name="connsiteX1440" fmla="*/ 3230532 w 5203443"/>
              <a:gd name="connsiteY1440" fmla="*/ 3610128 h 6858000"/>
              <a:gd name="connsiteX1441" fmla="*/ 3234915 w 5203443"/>
              <a:gd name="connsiteY1441" fmla="*/ 3596091 h 6858000"/>
              <a:gd name="connsiteX1442" fmla="*/ 1189151 w 5203443"/>
              <a:gd name="connsiteY1442" fmla="*/ 3581276 h 6858000"/>
              <a:gd name="connsiteX1443" fmla="*/ 1205926 w 5203443"/>
              <a:gd name="connsiteY1443" fmla="*/ 3584578 h 6858000"/>
              <a:gd name="connsiteX1444" fmla="*/ 1206474 w 5203443"/>
              <a:gd name="connsiteY1444" fmla="*/ 3584571 h 6858000"/>
              <a:gd name="connsiteX1445" fmla="*/ 1230656 w 5203443"/>
              <a:gd name="connsiteY1445" fmla="*/ 3616519 h 6858000"/>
              <a:gd name="connsiteX1446" fmla="*/ 1198912 w 5203443"/>
              <a:gd name="connsiteY1446" fmla="*/ 3590165 h 6858000"/>
              <a:gd name="connsiteX1447" fmla="*/ 1196377 w 5203443"/>
              <a:gd name="connsiteY1447" fmla="*/ 3600612 h 6858000"/>
              <a:gd name="connsiteX1448" fmla="*/ 1189151 w 5203443"/>
              <a:gd name="connsiteY1448" fmla="*/ 3581276 h 6858000"/>
              <a:gd name="connsiteX1449" fmla="*/ 1685157 w 5203443"/>
              <a:gd name="connsiteY1449" fmla="*/ 3576662 h 6858000"/>
              <a:gd name="connsiteX1450" fmla="*/ 1711400 w 5203443"/>
              <a:gd name="connsiteY1450" fmla="*/ 3629946 h 6858000"/>
              <a:gd name="connsiteX1451" fmla="*/ 1685157 w 5203443"/>
              <a:gd name="connsiteY1451" fmla="*/ 3576662 h 6858000"/>
              <a:gd name="connsiteX1452" fmla="*/ 2848452 w 5203443"/>
              <a:gd name="connsiteY1452" fmla="*/ 3571088 h 6858000"/>
              <a:gd name="connsiteX1453" fmla="*/ 2844600 w 5203443"/>
              <a:gd name="connsiteY1453" fmla="*/ 3654418 h 6858000"/>
              <a:gd name="connsiteX1454" fmla="*/ 2848452 w 5203443"/>
              <a:gd name="connsiteY1454" fmla="*/ 3571088 h 6858000"/>
              <a:gd name="connsiteX1455" fmla="*/ 3277726 w 5203443"/>
              <a:gd name="connsiteY1455" fmla="*/ 3545421 h 6858000"/>
              <a:gd name="connsiteX1456" fmla="*/ 3287187 w 5203443"/>
              <a:gd name="connsiteY1456" fmla="*/ 3551461 h 6858000"/>
              <a:gd name="connsiteX1457" fmla="*/ 3259208 w 5203443"/>
              <a:gd name="connsiteY1457" fmla="*/ 3577639 h 6858000"/>
              <a:gd name="connsiteX1458" fmla="*/ 3277726 w 5203443"/>
              <a:gd name="connsiteY1458" fmla="*/ 3545421 h 6858000"/>
              <a:gd name="connsiteX1459" fmla="*/ 2050144 w 5203443"/>
              <a:gd name="connsiteY1459" fmla="*/ 3515377 h 6858000"/>
              <a:gd name="connsiteX1460" fmla="*/ 2054606 w 5203443"/>
              <a:gd name="connsiteY1460" fmla="*/ 3515924 h 6858000"/>
              <a:gd name="connsiteX1461" fmla="*/ 2069127 w 5203443"/>
              <a:gd name="connsiteY1461" fmla="*/ 3614310 h 6858000"/>
              <a:gd name="connsiteX1462" fmla="*/ 2045295 w 5203443"/>
              <a:gd name="connsiteY1462" fmla="*/ 3516066 h 6858000"/>
              <a:gd name="connsiteX1463" fmla="*/ 2050144 w 5203443"/>
              <a:gd name="connsiteY1463" fmla="*/ 3515377 h 6858000"/>
              <a:gd name="connsiteX1464" fmla="*/ 3307521 w 5203443"/>
              <a:gd name="connsiteY1464" fmla="*/ 3512523 h 6858000"/>
              <a:gd name="connsiteX1465" fmla="*/ 3301570 w 5203443"/>
              <a:gd name="connsiteY1465" fmla="*/ 3530421 h 6858000"/>
              <a:gd name="connsiteX1466" fmla="*/ 3307521 w 5203443"/>
              <a:gd name="connsiteY1466" fmla="*/ 3512523 h 6858000"/>
              <a:gd name="connsiteX1467" fmla="*/ 2011296 w 5203443"/>
              <a:gd name="connsiteY1467" fmla="*/ 3500431 h 6858000"/>
              <a:gd name="connsiteX1468" fmla="*/ 2023451 w 5203443"/>
              <a:gd name="connsiteY1468" fmla="*/ 3533661 h 6858000"/>
              <a:gd name="connsiteX1469" fmla="*/ 2011296 w 5203443"/>
              <a:gd name="connsiteY1469" fmla="*/ 3500431 h 6858000"/>
              <a:gd name="connsiteX1470" fmla="*/ 3325318 w 5203443"/>
              <a:gd name="connsiteY1470" fmla="*/ 3484039 h 6858000"/>
              <a:gd name="connsiteX1471" fmla="*/ 3334112 w 5203443"/>
              <a:gd name="connsiteY1471" fmla="*/ 3499515 h 6858000"/>
              <a:gd name="connsiteX1472" fmla="*/ 3315952 w 5203443"/>
              <a:gd name="connsiteY1472" fmla="*/ 3509381 h 6858000"/>
              <a:gd name="connsiteX1473" fmla="*/ 3325318 w 5203443"/>
              <a:gd name="connsiteY1473" fmla="*/ 3484039 h 6858000"/>
              <a:gd name="connsiteX1474" fmla="*/ 2038576 w 5203443"/>
              <a:gd name="connsiteY1474" fmla="*/ 3480561 h 6858000"/>
              <a:gd name="connsiteX1475" fmla="*/ 2038855 w 5203443"/>
              <a:gd name="connsiteY1475" fmla="*/ 3480831 h 6858000"/>
              <a:gd name="connsiteX1476" fmla="*/ 2059440 w 5203443"/>
              <a:gd name="connsiteY1476" fmla="*/ 3510918 h 6858000"/>
              <a:gd name="connsiteX1477" fmla="*/ 2046263 w 5203443"/>
              <a:gd name="connsiteY1477" fmla="*/ 3509477 h 6858000"/>
              <a:gd name="connsiteX1478" fmla="*/ 2044234 w 5203443"/>
              <a:gd name="connsiteY1478" fmla="*/ 3503757 h 6858000"/>
              <a:gd name="connsiteX1479" fmla="*/ 2038576 w 5203443"/>
              <a:gd name="connsiteY1479" fmla="*/ 3480561 h 6858000"/>
              <a:gd name="connsiteX1480" fmla="*/ 3348044 w 5203443"/>
              <a:gd name="connsiteY1480" fmla="*/ 3469431 h 6858000"/>
              <a:gd name="connsiteX1481" fmla="*/ 3337529 w 5203443"/>
              <a:gd name="connsiteY1481" fmla="*/ 3492054 h 6858000"/>
              <a:gd name="connsiteX1482" fmla="*/ 3339613 w 5203443"/>
              <a:gd name="connsiteY1482" fmla="*/ 3472573 h 6858000"/>
              <a:gd name="connsiteX1483" fmla="*/ 3348044 w 5203443"/>
              <a:gd name="connsiteY1483" fmla="*/ 3469431 h 6858000"/>
              <a:gd name="connsiteX1484" fmla="*/ 1956702 w 5203443"/>
              <a:gd name="connsiteY1484" fmla="*/ 3454156 h 6858000"/>
              <a:gd name="connsiteX1485" fmla="*/ 1970004 w 5203443"/>
              <a:gd name="connsiteY1485" fmla="*/ 3490109 h 6858000"/>
              <a:gd name="connsiteX1486" fmla="*/ 1956702 w 5203443"/>
              <a:gd name="connsiteY1486" fmla="*/ 3454156 h 6858000"/>
              <a:gd name="connsiteX1487" fmla="*/ 3389812 w 5203443"/>
              <a:gd name="connsiteY1487" fmla="*/ 3429523 h 6858000"/>
              <a:gd name="connsiteX1488" fmla="*/ 3392270 w 5203443"/>
              <a:gd name="connsiteY1488" fmla="*/ 3440678 h 6858000"/>
              <a:gd name="connsiteX1489" fmla="*/ 3366934 w 5203443"/>
              <a:gd name="connsiteY1489" fmla="*/ 3468878 h 6858000"/>
              <a:gd name="connsiteX1490" fmla="*/ 3360620 w 5203443"/>
              <a:gd name="connsiteY1490" fmla="*/ 3468154 h 6858000"/>
              <a:gd name="connsiteX1491" fmla="*/ 3356753 w 5203443"/>
              <a:gd name="connsiteY1491" fmla="*/ 3466571 h 6858000"/>
              <a:gd name="connsiteX1492" fmla="*/ 3372810 w 5203443"/>
              <a:gd name="connsiteY1492" fmla="*/ 3445403 h 6858000"/>
              <a:gd name="connsiteX1493" fmla="*/ 3389715 w 5203443"/>
              <a:gd name="connsiteY1493" fmla="*/ 3429085 h 6858000"/>
              <a:gd name="connsiteX1494" fmla="*/ 3389994 w 5203443"/>
              <a:gd name="connsiteY1494" fmla="*/ 3429354 h 6858000"/>
              <a:gd name="connsiteX1495" fmla="*/ 3389812 w 5203443"/>
              <a:gd name="connsiteY1495" fmla="*/ 3429523 h 6858000"/>
              <a:gd name="connsiteX1496" fmla="*/ 2935144 w 5203443"/>
              <a:gd name="connsiteY1496" fmla="*/ 3423190 h 6858000"/>
              <a:gd name="connsiteX1497" fmla="*/ 2939358 w 5203443"/>
              <a:gd name="connsiteY1497" fmla="*/ 3484754 h 6858000"/>
              <a:gd name="connsiteX1498" fmla="*/ 2934612 w 5203443"/>
              <a:gd name="connsiteY1498" fmla="*/ 3480171 h 6858000"/>
              <a:gd name="connsiteX1499" fmla="*/ 2868770 w 5203443"/>
              <a:gd name="connsiteY1499" fmla="*/ 3938350 h 6858000"/>
              <a:gd name="connsiteX1500" fmla="*/ 2916072 w 5203443"/>
              <a:gd name="connsiteY1500" fmla="*/ 3625084 h 6858000"/>
              <a:gd name="connsiteX1501" fmla="*/ 2915525 w 5203443"/>
              <a:gd name="connsiteY1501" fmla="*/ 3625092 h 6858000"/>
              <a:gd name="connsiteX1502" fmla="*/ 2878138 w 5203443"/>
              <a:gd name="connsiteY1502" fmla="*/ 3786730 h 6858000"/>
              <a:gd name="connsiteX1503" fmla="*/ 2868826 w 5203443"/>
              <a:gd name="connsiteY1503" fmla="*/ 3786874 h 6858000"/>
              <a:gd name="connsiteX1504" fmla="*/ 2858772 w 5203443"/>
              <a:gd name="connsiteY1504" fmla="*/ 3819077 h 6858000"/>
              <a:gd name="connsiteX1505" fmla="*/ 2862132 w 5203443"/>
              <a:gd name="connsiteY1505" fmla="*/ 3836829 h 6858000"/>
              <a:gd name="connsiteX1506" fmla="*/ 2737994 w 5203443"/>
              <a:gd name="connsiteY1506" fmla="*/ 4087182 h 6858000"/>
              <a:gd name="connsiteX1507" fmla="*/ 2793249 w 5203443"/>
              <a:gd name="connsiteY1507" fmla="*/ 3956769 h 6858000"/>
              <a:gd name="connsiteX1508" fmla="*/ 2822433 w 5203443"/>
              <a:gd name="connsiteY1508" fmla="*/ 3908111 h 6858000"/>
              <a:gd name="connsiteX1509" fmla="*/ 2834573 w 5203443"/>
              <a:gd name="connsiteY1509" fmla="*/ 3856428 h 6858000"/>
              <a:gd name="connsiteX1510" fmla="*/ 2864273 w 5203443"/>
              <a:gd name="connsiteY1510" fmla="*/ 3792148 h 6858000"/>
              <a:gd name="connsiteX1511" fmla="*/ 2922049 w 5203443"/>
              <a:gd name="connsiteY1511" fmla="*/ 3566374 h 6858000"/>
              <a:gd name="connsiteX1512" fmla="*/ 2935144 w 5203443"/>
              <a:gd name="connsiteY1512" fmla="*/ 3423190 h 6858000"/>
              <a:gd name="connsiteX1513" fmla="*/ 2251262 w 5203443"/>
              <a:gd name="connsiteY1513" fmla="*/ 3416198 h 6858000"/>
              <a:gd name="connsiteX1514" fmla="*/ 2250993 w 5203443"/>
              <a:gd name="connsiteY1514" fmla="*/ 3416476 h 6858000"/>
              <a:gd name="connsiteX1515" fmla="*/ 2256833 w 5203443"/>
              <a:gd name="connsiteY1515" fmla="*/ 3448982 h 6858000"/>
              <a:gd name="connsiteX1516" fmla="*/ 2266651 w 5203443"/>
              <a:gd name="connsiteY1516" fmla="*/ 3432670 h 6858000"/>
              <a:gd name="connsiteX1517" fmla="*/ 2251262 w 5203443"/>
              <a:gd name="connsiteY1517" fmla="*/ 3416198 h 6858000"/>
              <a:gd name="connsiteX1518" fmla="*/ 1727422 w 5203443"/>
              <a:gd name="connsiteY1518" fmla="*/ 3412201 h 6858000"/>
              <a:gd name="connsiteX1519" fmla="*/ 1760495 w 5203443"/>
              <a:gd name="connsiteY1519" fmla="*/ 3450589 h 6858000"/>
              <a:gd name="connsiteX1520" fmla="*/ 1727422 w 5203443"/>
              <a:gd name="connsiteY1520" fmla="*/ 3412201 h 6858000"/>
              <a:gd name="connsiteX1521" fmla="*/ 3415861 w 5203443"/>
              <a:gd name="connsiteY1521" fmla="*/ 3410960 h 6858000"/>
              <a:gd name="connsiteX1522" fmla="*/ 3424738 w 5203443"/>
              <a:gd name="connsiteY1522" fmla="*/ 3412933 h 6858000"/>
              <a:gd name="connsiteX1523" fmla="*/ 3399296 w 5203443"/>
              <a:gd name="connsiteY1523" fmla="*/ 3428663 h 6858000"/>
              <a:gd name="connsiteX1524" fmla="*/ 3415861 w 5203443"/>
              <a:gd name="connsiteY1524" fmla="*/ 3410960 h 6858000"/>
              <a:gd name="connsiteX1525" fmla="*/ 3561632 w 5203443"/>
              <a:gd name="connsiteY1525" fmla="*/ 3409168 h 6858000"/>
              <a:gd name="connsiteX1526" fmla="*/ 3555682 w 5203443"/>
              <a:gd name="connsiteY1526" fmla="*/ 3427064 h 6858000"/>
              <a:gd name="connsiteX1527" fmla="*/ 3531806 w 5203443"/>
              <a:gd name="connsiteY1527" fmla="*/ 3438936 h 6858000"/>
              <a:gd name="connsiteX1528" fmla="*/ 3517243 w 5203443"/>
              <a:gd name="connsiteY1528" fmla="*/ 3450665 h 6858000"/>
              <a:gd name="connsiteX1529" fmla="*/ 3500651 w 5203443"/>
              <a:gd name="connsiteY1529" fmla="*/ 3456673 h 6858000"/>
              <a:gd name="connsiteX1530" fmla="*/ 3452213 w 5203443"/>
              <a:gd name="connsiteY1530" fmla="*/ 3487275 h 6858000"/>
              <a:gd name="connsiteX1531" fmla="*/ 3407824 w 5203443"/>
              <a:gd name="connsiteY1531" fmla="*/ 3528773 h 6858000"/>
              <a:gd name="connsiteX1532" fmla="*/ 3407585 w 5203443"/>
              <a:gd name="connsiteY1532" fmla="*/ 3544662 h 6858000"/>
              <a:gd name="connsiteX1533" fmla="*/ 3400122 w 5203443"/>
              <a:gd name="connsiteY1533" fmla="*/ 3541217 h 6858000"/>
              <a:gd name="connsiteX1534" fmla="*/ 3299947 w 5203443"/>
              <a:gd name="connsiteY1534" fmla="*/ 3643833 h 6858000"/>
              <a:gd name="connsiteX1535" fmla="*/ 3284686 w 5203443"/>
              <a:gd name="connsiteY1535" fmla="*/ 3661873 h 6858000"/>
              <a:gd name="connsiteX1536" fmla="*/ 3166879 w 5203443"/>
              <a:gd name="connsiteY1536" fmla="*/ 3843647 h 6858000"/>
              <a:gd name="connsiteX1537" fmla="*/ 3167062 w 5203443"/>
              <a:gd name="connsiteY1537" fmla="*/ 3852958 h 6858000"/>
              <a:gd name="connsiteX1538" fmla="*/ 3127419 w 5203443"/>
              <a:gd name="connsiteY1538" fmla="*/ 3899035 h 6858000"/>
              <a:gd name="connsiteX1539" fmla="*/ 3124059 w 5203443"/>
              <a:gd name="connsiteY1539" fmla="*/ 3881281 h 6858000"/>
              <a:gd name="connsiteX1540" fmla="*/ 3137935 w 5203443"/>
              <a:gd name="connsiteY1540" fmla="*/ 3876417 h 6858000"/>
              <a:gd name="connsiteX1541" fmla="*/ 3227007 w 5203443"/>
              <a:gd name="connsiteY1541" fmla="*/ 3752330 h 6858000"/>
              <a:gd name="connsiteX1542" fmla="*/ 3250938 w 5203443"/>
              <a:gd name="connsiteY1542" fmla="*/ 3715258 h 6858000"/>
              <a:gd name="connsiteX1543" fmla="*/ 3250948 w 5203443"/>
              <a:gd name="connsiteY1543" fmla="*/ 3715805 h 6858000"/>
              <a:gd name="connsiteX1544" fmla="*/ 3294750 w 5203443"/>
              <a:gd name="connsiteY1544" fmla="*/ 3630217 h 6858000"/>
              <a:gd name="connsiteX1545" fmla="*/ 3305629 w 5203443"/>
              <a:gd name="connsiteY1545" fmla="*/ 3626216 h 6858000"/>
              <a:gd name="connsiteX1546" fmla="*/ 3459495 w 5203443"/>
              <a:gd name="connsiteY1546" fmla="*/ 3481410 h 6858000"/>
              <a:gd name="connsiteX1547" fmla="*/ 3486143 w 5203443"/>
              <a:gd name="connsiteY1547" fmla="*/ 3443200 h 6858000"/>
              <a:gd name="connsiteX1548" fmla="*/ 3561632 w 5203443"/>
              <a:gd name="connsiteY1548" fmla="*/ 3409168 h 6858000"/>
              <a:gd name="connsiteX1549" fmla="*/ 999964 w 5203443"/>
              <a:gd name="connsiteY1549" fmla="*/ 3389996 h 6858000"/>
              <a:gd name="connsiteX1550" fmla="*/ 998396 w 5203443"/>
              <a:gd name="connsiteY1550" fmla="*/ 3393855 h 6858000"/>
              <a:gd name="connsiteX1551" fmla="*/ 1015113 w 5203443"/>
              <a:gd name="connsiteY1551" fmla="*/ 3422359 h 6858000"/>
              <a:gd name="connsiteX1552" fmla="*/ 1012579 w 5203443"/>
              <a:gd name="connsiteY1552" fmla="*/ 3432805 h 6858000"/>
              <a:gd name="connsiteX1553" fmla="*/ 1012300 w 5203443"/>
              <a:gd name="connsiteY1553" fmla="*/ 3432535 h 6858000"/>
              <a:gd name="connsiteX1554" fmla="*/ 994250 w 5203443"/>
              <a:gd name="connsiteY1554" fmla="*/ 3392001 h 6858000"/>
              <a:gd name="connsiteX1555" fmla="*/ 999964 w 5203443"/>
              <a:gd name="connsiteY1555" fmla="*/ 3389996 h 6858000"/>
              <a:gd name="connsiteX1556" fmla="*/ 1041213 w 5203443"/>
              <a:gd name="connsiteY1556" fmla="*/ 3384143 h 6858000"/>
              <a:gd name="connsiteX1557" fmla="*/ 1157784 w 5203443"/>
              <a:gd name="connsiteY1557" fmla="*/ 3546151 h 6858000"/>
              <a:gd name="connsiteX1558" fmla="*/ 1079945 w 5203443"/>
              <a:gd name="connsiteY1558" fmla="*/ 3445726 h 6858000"/>
              <a:gd name="connsiteX1559" fmla="*/ 1030614 w 5203443"/>
              <a:gd name="connsiteY1559" fmla="*/ 3388415 h 6858000"/>
              <a:gd name="connsiteX1560" fmla="*/ 1030333 w 5203443"/>
              <a:gd name="connsiteY1560" fmla="*/ 3388145 h 6858000"/>
              <a:gd name="connsiteX1561" fmla="*/ 1041213 w 5203443"/>
              <a:gd name="connsiteY1561" fmla="*/ 3384143 h 6858000"/>
              <a:gd name="connsiteX1562" fmla="*/ 3456401 w 5203443"/>
              <a:gd name="connsiteY1562" fmla="*/ 3379028 h 6858000"/>
              <a:gd name="connsiteX1563" fmla="*/ 3456132 w 5203443"/>
              <a:gd name="connsiteY1563" fmla="*/ 3379306 h 6858000"/>
              <a:gd name="connsiteX1564" fmla="*/ 3449999 w 5203443"/>
              <a:gd name="connsiteY1564" fmla="*/ 3387892 h 6858000"/>
              <a:gd name="connsiteX1565" fmla="*/ 3428604 w 5203443"/>
              <a:gd name="connsiteY1565" fmla="*/ 3414515 h 6858000"/>
              <a:gd name="connsiteX1566" fmla="*/ 3456401 w 5203443"/>
              <a:gd name="connsiteY1566" fmla="*/ 3379028 h 6858000"/>
              <a:gd name="connsiteX1567" fmla="*/ 3812152 w 5203443"/>
              <a:gd name="connsiteY1567" fmla="*/ 3374375 h 6858000"/>
              <a:gd name="connsiteX1568" fmla="*/ 3832791 w 5203443"/>
              <a:gd name="connsiteY1568" fmla="*/ 3379259 h 6858000"/>
              <a:gd name="connsiteX1569" fmla="*/ 3883845 w 5203443"/>
              <a:gd name="connsiteY1569" fmla="*/ 3398471 h 6858000"/>
              <a:gd name="connsiteX1570" fmla="*/ 3800487 w 5203443"/>
              <a:gd name="connsiteY1570" fmla="*/ 3394275 h 6858000"/>
              <a:gd name="connsiteX1571" fmla="*/ 3696670 w 5203443"/>
              <a:gd name="connsiteY1571" fmla="*/ 3394504 h 6858000"/>
              <a:gd name="connsiteX1572" fmla="*/ 3603763 w 5203443"/>
              <a:gd name="connsiteY1572" fmla="*/ 3406345 h 6858000"/>
              <a:gd name="connsiteX1573" fmla="*/ 3565381 w 5203443"/>
              <a:gd name="connsiteY1573" fmla="*/ 3404742 h 6858000"/>
              <a:gd name="connsiteX1574" fmla="*/ 3566207 w 5203443"/>
              <a:gd name="connsiteY1574" fmla="*/ 3405004 h 6858000"/>
              <a:gd name="connsiteX1575" fmla="*/ 3585700 w 5203443"/>
              <a:gd name="connsiteY1575" fmla="*/ 3407169 h 6858000"/>
              <a:gd name="connsiteX1576" fmla="*/ 3737684 w 5203443"/>
              <a:gd name="connsiteY1576" fmla="*/ 3376615 h 6858000"/>
              <a:gd name="connsiteX1577" fmla="*/ 3812152 w 5203443"/>
              <a:gd name="connsiteY1577" fmla="*/ 3374375 h 6858000"/>
              <a:gd name="connsiteX1578" fmla="*/ 2928200 w 5203443"/>
              <a:gd name="connsiteY1578" fmla="*/ 3362231 h 6858000"/>
              <a:gd name="connsiteX1579" fmla="*/ 2933522 w 5203443"/>
              <a:gd name="connsiteY1579" fmla="*/ 3410359 h 6858000"/>
              <a:gd name="connsiteX1580" fmla="*/ 2928200 w 5203443"/>
              <a:gd name="connsiteY1580" fmla="*/ 3362231 h 6858000"/>
              <a:gd name="connsiteX1581" fmla="*/ 3490285 w 5203443"/>
              <a:gd name="connsiteY1581" fmla="*/ 3360699 h 6858000"/>
              <a:gd name="connsiteX1582" fmla="*/ 3459129 w 5203443"/>
              <a:gd name="connsiteY1582" fmla="*/ 3378437 h 6858000"/>
              <a:gd name="connsiteX1583" fmla="*/ 3490285 w 5203443"/>
              <a:gd name="connsiteY1583" fmla="*/ 3360699 h 6858000"/>
              <a:gd name="connsiteX1584" fmla="*/ 2260664 w 5203443"/>
              <a:gd name="connsiteY1584" fmla="*/ 3348710 h 6858000"/>
              <a:gd name="connsiteX1585" fmla="*/ 2261181 w 5203443"/>
              <a:gd name="connsiteY1585" fmla="*/ 3348936 h 6858000"/>
              <a:gd name="connsiteX1586" fmla="*/ 2260913 w 5203443"/>
              <a:gd name="connsiteY1586" fmla="*/ 3349213 h 6858000"/>
              <a:gd name="connsiteX1587" fmla="*/ 1562020 w 5203443"/>
              <a:gd name="connsiteY1587" fmla="*/ 3344906 h 6858000"/>
              <a:gd name="connsiteX1588" fmla="*/ 1561472 w 5203443"/>
              <a:gd name="connsiteY1588" fmla="*/ 3344915 h 6858000"/>
              <a:gd name="connsiteX1589" fmla="*/ 1562061 w 5203443"/>
              <a:gd name="connsiteY1589" fmla="*/ 3345469 h 6858000"/>
              <a:gd name="connsiteX1590" fmla="*/ 1562437 w 5203443"/>
              <a:gd name="connsiteY1590" fmla="*/ 3350482 h 6858000"/>
              <a:gd name="connsiteX1591" fmla="*/ 1562201 w 5203443"/>
              <a:gd name="connsiteY1591" fmla="*/ 3354217 h 6858000"/>
              <a:gd name="connsiteX1592" fmla="*/ 1652013 w 5203443"/>
              <a:gd name="connsiteY1592" fmla="*/ 3478562 h 6858000"/>
              <a:gd name="connsiteX1593" fmla="*/ 1665316 w 5203443"/>
              <a:gd name="connsiteY1593" fmla="*/ 3514514 h 6858000"/>
              <a:gd name="connsiteX1594" fmla="*/ 1696360 w 5203443"/>
              <a:gd name="connsiteY1594" fmla="*/ 3547180 h 6858000"/>
              <a:gd name="connsiteX1595" fmla="*/ 1709663 w 5203443"/>
              <a:gd name="connsiteY1595" fmla="*/ 3583131 h 6858000"/>
              <a:gd name="connsiteX1596" fmla="*/ 1758463 w 5203443"/>
              <a:gd name="connsiteY1596" fmla="*/ 3697425 h 6858000"/>
              <a:gd name="connsiteX1597" fmla="*/ 1728624 w 5203443"/>
              <a:gd name="connsiteY1597" fmla="*/ 3642280 h 6858000"/>
              <a:gd name="connsiteX1598" fmla="*/ 1770492 w 5203443"/>
              <a:gd name="connsiteY1598" fmla="*/ 3696145 h 6858000"/>
              <a:gd name="connsiteX1599" fmla="*/ 1789927 w 5203443"/>
              <a:gd name="connsiteY1599" fmla="*/ 3723511 h 6858000"/>
              <a:gd name="connsiteX1600" fmla="*/ 1686194 w 5203443"/>
              <a:gd name="connsiteY1600" fmla="*/ 3503510 h 6858000"/>
              <a:gd name="connsiteX1601" fmla="*/ 1654969 w 5203443"/>
              <a:gd name="connsiteY1601" fmla="*/ 3461533 h 6858000"/>
              <a:gd name="connsiteX1602" fmla="*/ 1634384 w 5203443"/>
              <a:gd name="connsiteY1602" fmla="*/ 3431446 h 6858000"/>
              <a:gd name="connsiteX1603" fmla="*/ 1600889 w 5203443"/>
              <a:gd name="connsiteY1603" fmla="*/ 3381972 h 6858000"/>
              <a:gd name="connsiteX1604" fmla="*/ 1562061 w 5203443"/>
              <a:gd name="connsiteY1604" fmla="*/ 3345469 h 6858000"/>
              <a:gd name="connsiteX1605" fmla="*/ 1532669 w 5203443"/>
              <a:gd name="connsiteY1605" fmla="*/ 3342894 h 6858000"/>
              <a:gd name="connsiteX1606" fmla="*/ 1533068 w 5203443"/>
              <a:gd name="connsiteY1606" fmla="*/ 3343408 h 6858000"/>
              <a:gd name="connsiteX1607" fmla="*/ 1552071 w 5203443"/>
              <a:gd name="connsiteY1607" fmla="*/ 3382517 h 6858000"/>
              <a:gd name="connsiteX1608" fmla="*/ 1578626 w 5203443"/>
              <a:gd name="connsiteY1608" fmla="*/ 3423813 h 6858000"/>
              <a:gd name="connsiteX1609" fmla="*/ 1656354 w 5203443"/>
              <a:gd name="connsiteY1609" fmla="*/ 3574640 h 6858000"/>
              <a:gd name="connsiteX1610" fmla="*/ 1657741 w 5203443"/>
              <a:gd name="connsiteY1610" fmla="*/ 3561470 h 6858000"/>
              <a:gd name="connsiteX1611" fmla="*/ 1692508 w 5203443"/>
              <a:gd name="connsiteY1611" fmla="*/ 3630509 h 6858000"/>
              <a:gd name="connsiteX1612" fmla="*/ 1578296 w 5203443"/>
              <a:gd name="connsiteY1612" fmla="*/ 3401883 h 6858000"/>
              <a:gd name="connsiteX1613" fmla="*/ 1533068 w 5203443"/>
              <a:gd name="connsiteY1613" fmla="*/ 3343408 h 6858000"/>
              <a:gd name="connsiteX1614" fmla="*/ 1532948 w 5203443"/>
              <a:gd name="connsiteY1614" fmla="*/ 3343163 h 6858000"/>
              <a:gd name="connsiteX1615" fmla="*/ 3510980 w 5203443"/>
              <a:gd name="connsiteY1615" fmla="*/ 3340389 h 6858000"/>
              <a:gd name="connsiteX1616" fmla="*/ 3510743 w 5203443"/>
              <a:gd name="connsiteY1616" fmla="*/ 3356279 h 6858000"/>
              <a:gd name="connsiteX1617" fmla="*/ 3493001 w 5203443"/>
              <a:gd name="connsiteY1617" fmla="*/ 3359564 h 6858000"/>
              <a:gd name="connsiteX1618" fmla="*/ 3492820 w 5203443"/>
              <a:gd name="connsiteY1618" fmla="*/ 3350255 h 6858000"/>
              <a:gd name="connsiteX1619" fmla="*/ 3510980 w 5203443"/>
              <a:gd name="connsiteY1619" fmla="*/ 3340389 h 6858000"/>
              <a:gd name="connsiteX1620" fmla="*/ 3514666 w 5203443"/>
              <a:gd name="connsiteY1620" fmla="*/ 3332663 h 6858000"/>
              <a:gd name="connsiteX1621" fmla="*/ 3514668 w 5203443"/>
              <a:gd name="connsiteY1621" fmla="*/ 3333060 h 6858000"/>
              <a:gd name="connsiteX1622" fmla="*/ 3514397 w 5203443"/>
              <a:gd name="connsiteY1622" fmla="*/ 3332940 h 6858000"/>
              <a:gd name="connsiteX1623" fmla="*/ 3984580 w 5203443"/>
              <a:gd name="connsiteY1623" fmla="*/ 3328024 h 6858000"/>
              <a:gd name="connsiteX1624" fmla="*/ 3972892 w 5203443"/>
              <a:gd name="connsiteY1624" fmla="*/ 3329161 h 6858000"/>
              <a:gd name="connsiteX1625" fmla="*/ 3993714 w 5203443"/>
              <a:gd name="connsiteY1625" fmla="*/ 3343358 h 6858000"/>
              <a:gd name="connsiteX1626" fmla="*/ 3984580 w 5203443"/>
              <a:gd name="connsiteY1626" fmla="*/ 3328024 h 6858000"/>
              <a:gd name="connsiteX1627" fmla="*/ 2933508 w 5203443"/>
              <a:gd name="connsiteY1627" fmla="*/ 3325446 h 6858000"/>
              <a:gd name="connsiteX1628" fmla="*/ 2935481 w 5203443"/>
              <a:gd name="connsiteY1628" fmla="*/ 3356367 h 6858000"/>
              <a:gd name="connsiteX1629" fmla="*/ 2925077 w 5203443"/>
              <a:gd name="connsiteY1629" fmla="*/ 3328589 h 6858000"/>
              <a:gd name="connsiteX1630" fmla="*/ 2933508 w 5203443"/>
              <a:gd name="connsiteY1630" fmla="*/ 3325446 h 6858000"/>
              <a:gd name="connsiteX1631" fmla="*/ 2297332 w 5203443"/>
              <a:gd name="connsiteY1631" fmla="*/ 3320441 h 6858000"/>
              <a:gd name="connsiteX1632" fmla="*/ 2291200 w 5203443"/>
              <a:gd name="connsiteY1632" fmla="*/ 3329025 h 6858000"/>
              <a:gd name="connsiteX1633" fmla="*/ 2302022 w 5203443"/>
              <a:gd name="connsiteY1633" fmla="*/ 3350225 h 6858000"/>
              <a:gd name="connsiteX1634" fmla="*/ 2297332 w 5203443"/>
              <a:gd name="connsiteY1634" fmla="*/ 3320441 h 6858000"/>
              <a:gd name="connsiteX1635" fmla="*/ 2038764 w 5203443"/>
              <a:gd name="connsiteY1635" fmla="*/ 3319030 h 6858000"/>
              <a:gd name="connsiteX1636" fmla="*/ 2053234 w 5203443"/>
              <a:gd name="connsiteY1636" fmla="*/ 3342052 h 6858000"/>
              <a:gd name="connsiteX1637" fmla="*/ 2068737 w 5203443"/>
              <a:gd name="connsiteY1637" fmla="*/ 3425861 h 6858000"/>
              <a:gd name="connsiteX1638" fmla="*/ 2074339 w 5203443"/>
              <a:gd name="connsiteY1638" fmla="*/ 3474260 h 6858000"/>
              <a:gd name="connsiteX1639" fmla="*/ 2057711 w 5203443"/>
              <a:gd name="connsiteY1639" fmla="*/ 3396003 h 6858000"/>
              <a:gd name="connsiteX1640" fmla="*/ 2038408 w 5203443"/>
              <a:gd name="connsiteY1640" fmla="*/ 3317585 h 6858000"/>
              <a:gd name="connsiteX1641" fmla="*/ 2038764 w 5203443"/>
              <a:gd name="connsiteY1641" fmla="*/ 3319030 h 6858000"/>
              <a:gd name="connsiteX1642" fmla="*/ 2037861 w 5203443"/>
              <a:gd name="connsiteY1642" fmla="*/ 3317594 h 6858000"/>
              <a:gd name="connsiteX1643" fmla="*/ 3313262 w 5203443"/>
              <a:gd name="connsiteY1643" fmla="*/ 3315492 h 6858000"/>
              <a:gd name="connsiteX1644" fmla="*/ 3302563 w 5203443"/>
              <a:gd name="connsiteY1644" fmla="*/ 3328804 h 6858000"/>
              <a:gd name="connsiteX1645" fmla="*/ 3313262 w 5203443"/>
              <a:gd name="connsiteY1645" fmla="*/ 3315492 h 6858000"/>
              <a:gd name="connsiteX1646" fmla="*/ 1750123 w 5203443"/>
              <a:gd name="connsiteY1646" fmla="*/ 3312148 h 6858000"/>
              <a:gd name="connsiteX1647" fmla="*/ 1750301 w 5203443"/>
              <a:gd name="connsiteY1647" fmla="*/ 3312552 h 6858000"/>
              <a:gd name="connsiteX1648" fmla="*/ 1750134 w 5203443"/>
              <a:gd name="connsiteY1648" fmla="*/ 3312696 h 6858000"/>
              <a:gd name="connsiteX1649" fmla="*/ 1843500 w 5203443"/>
              <a:gd name="connsiteY1649" fmla="*/ 3310440 h 6858000"/>
              <a:gd name="connsiteX1650" fmla="*/ 1858190 w 5203443"/>
              <a:gd name="connsiteY1650" fmla="*/ 3333222 h 6858000"/>
              <a:gd name="connsiteX1651" fmla="*/ 1843500 w 5203443"/>
              <a:gd name="connsiteY1651" fmla="*/ 3310440 h 6858000"/>
              <a:gd name="connsiteX1652" fmla="*/ 3584903 w 5203443"/>
              <a:gd name="connsiteY1652" fmla="*/ 3310215 h 6858000"/>
              <a:gd name="connsiteX1653" fmla="*/ 3518026 w 5203443"/>
              <a:gd name="connsiteY1653" fmla="*/ 3350415 h 6858000"/>
              <a:gd name="connsiteX1654" fmla="*/ 3514734 w 5203443"/>
              <a:gd name="connsiteY1654" fmla="*/ 3343205 h 6858000"/>
              <a:gd name="connsiteX1655" fmla="*/ 3514668 w 5203443"/>
              <a:gd name="connsiteY1655" fmla="*/ 3333060 h 6858000"/>
              <a:gd name="connsiteX1656" fmla="*/ 3521375 w 5203443"/>
              <a:gd name="connsiteY1656" fmla="*/ 3336051 h 6858000"/>
              <a:gd name="connsiteX1657" fmla="*/ 3522828 w 5203443"/>
              <a:gd name="connsiteY1657" fmla="*/ 3329796 h 6858000"/>
              <a:gd name="connsiteX1658" fmla="*/ 3584903 w 5203443"/>
              <a:gd name="connsiteY1658" fmla="*/ 3310215 h 6858000"/>
              <a:gd name="connsiteX1659" fmla="*/ 3850283 w 5203443"/>
              <a:gd name="connsiteY1659" fmla="*/ 3306937 h 6858000"/>
              <a:gd name="connsiteX1660" fmla="*/ 3850563 w 5203443"/>
              <a:gd name="connsiteY1660" fmla="*/ 3307207 h 6858000"/>
              <a:gd name="connsiteX1661" fmla="*/ 3864801 w 5203443"/>
              <a:gd name="connsiteY1661" fmla="*/ 3320957 h 6858000"/>
              <a:gd name="connsiteX1662" fmla="*/ 3870235 w 5203443"/>
              <a:gd name="connsiteY1662" fmla="*/ 3318683 h 6858000"/>
              <a:gd name="connsiteX1663" fmla="*/ 3850283 w 5203443"/>
              <a:gd name="connsiteY1663" fmla="*/ 3306937 h 6858000"/>
              <a:gd name="connsiteX1664" fmla="*/ 1507757 w 5203443"/>
              <a:gd name="connsiteY1664" fmla="*/ 3301642 h 6858000"/>
              <a:gd name="connsiteX1665" fmla="*/ 1518581 w 5203443"/>
              <a:gd name="connsiteY1665" fmla="*/ 3322840 h 6858000"/>
              <a:gd name="connsiteX1666" fmla="*/ 1507757 w 5203443"/>
              <a:gd name="connsiteY1666" fmla="*/ 3301642 h 6858000"/>
              <a:gd name="connsiteX1667" fmla="*/ 3609647 w 5203443"/>
              <a:gd name="connsiteY1667" fmla="*/ 3300794 h 6858000"/>
              <a:gd name="connsiteX1668" fmla="*/ 3609379 w 5203443"/>
              <a:gd name="connsiteY1668" fmla="*/ 3301075 h 6858000"/>
              <a:gd name="connsiteX1669" fmla="*/ 3612555 w 5203443"/>
              <a:gd name="connsiteY1669" fmla="*/ 3309513 h 6858000"/>
              <a:gd name="connsiteX1670" fmla="*/ 3597113 w 5203443"/>
              <a:gd name="connsiteY1670" fmla="*/ 3318243 h 6858000"/>
              <a:gd name="connsiteX1671" fmla="*/ 3587620 w 5203443"/>
              <a:gd name="connsiteY1671" fmla="*/ 3309078 h 6858000"/>
              <a:gd name="connsiteX1672" fmla="*/ 3609647 w 5203443"/>
              <a:gd name="connsiteY1672" fmla="*/ 3300794 h 6858000"/>
              <a:gd name="connsiteX1673" fmla="*/ 1468497 w 5203443"/>
              <a:gd name="connsiteY1673" fmla="*/ 3297041 h 6858000"/>
              <a:gd name="connsiteX1674" fmla="*/ 1471674 w 5203443"/>
              <a:gd name="connsiteY1674" fmla="*/ 3305483 h 6858000"/>
              <a:gd name="connsiteX1675" fmla="*/ 1507827 w 5203443"/>
              <a:gd name="connsiteY1675" fmla="*/ 3361354 h 6858000"/>
              <a:gd name="connsiteX1676" fmla="*/ 1550663 w 5203443"/>
              <a:gd name="connsiteY1676" fmla="*/ 3408630 h 6858000"/>
              <a:gd name="connsiteX1677" fmla="*/ 1468497 w 5203443"/>
              <a:gd name="connsiteY1677" fmla="*/ 3297041 h 6858000"/>
              <a:gd name="connsiteX1678" fmla="*/ 3997564 w 5203443"/>
              <a:gd name="connsiteY1678" fmla="*/ 3287974 h 6858000"/>
              <a:gd name="connsiteX1679" fmla="*/ 4013459 w 5203443"/>
              <a:gd name="connsiteY1679" fmla="*/ 3288279 h 6858000"/>
              <a:gd name="connsiteX1680" fmla="*/ 4053869 w 5203443"/>
              <a:gd name="connsiteY1680" fmla="*/ 3295601 h 6858000"/>
              <a:gd name="connsiteX1681" fmla="*/ 4066079 w 5203443"/>
              <a:gd name="connsiteY1681" fmla="*/ 3303629 h 6858000"/>
              <a:gd name="connsiteX1682" fmla="*/ 4004060 w 5203443"/>
              <a:gd name="connsiteY1682" fmla="*/ 3298010 h 6858000"/>
              <a:gd name="connsiteX1683" fmla="*/ 3997016 w 5203443"/>
              <a:gd name="connsiteY1683" fmla="*/ 3287984 h 6858000"/>
              <a:gd name="connsiteX1684" fmla="*/ 4153779 w 5203443"/>
              <a:gd name="connsiteY1684" fmla="*/ 3277629 h 6858000"/>
              <a:gd name="connsiteX1685" fmla="*/ 4168017 w 5203443"/>
              <a:gd name="connsiteY1685" fmla="*/ 3291377 h 6858000"/>
              <a:gd name="connsiteX1686" fmla="*/ 4134382 w 5203443"/>
              <a:gd name="connsiteY1686" fmla="*/ 3294360 h 6858000"/>
              <a:gd name="connsiteX1687" fmla="*/ 4125770 w 5203443"/>
              <a:gd name="connsiteY1687" fmla="*/ 3288194 h 6858000"/>
              <a:gd name="connsiteX1688" fmla="*/ 4126306 w 5203443"/>
              <a:gd name="connsiteY1688" fmla="*/ 3287637 h 6858000"/>
              <a:gd name="connsiteX1689" fmla="*/ 4153779 w 5203443"/>
              <a:gd name="connsiteY1689" fmla="*/ 3277629 h 6858000"/>
              <a:gd name="connsiteX1690" fmla="*/ 3966002 w 5203443"/>
              <a:gd name="connsiteY1690" fmla="*/ 3270932 h 6858000"/>
              <a:gd name="connsiteX1691" fmla="*/ 3980241 w 5203443"/>
              <a:gd name="connsiteY1691" fmla="*/ 3284682 h 6858000"/>
              <a:gd name="connsiteX1692" fmla="*/ 3966002 w 5203443"/>
              <a:gd name="connsiteY1692" fmla="*/ 3270932 h 6858000"/>
              <a:gd name="connsiteX1693" fmla="*/ 1414264 w 5203443"/>
              <a:gd name="connsiteY1693" fmla="*/ 3269389 h 6858000"/>
              <a:gd name="connsiteX1694" fmla="*/ 1413717 w 5203443"/>
              <a:gd name="connsiteY1694" fmla="*/ 3269397 h 6858000"/>
              <a:gd name="connsiteX1695" fmla="*/ 1642745 w 5203443"/>
              <a:gd name="connsiteY1695" fmla="*/ 3607171 h 6858000"/>
              <a:gd name="connsiteX1696" fmla="*/ 1518822 w 5203443"/>
              <a:gd name="connsiteY1696" fmla="*/ 3391316 h 6858000"/>
              <a:gd name="connsiteX1697" fmla="*/ 1421728 w 5203443"/>
              <a:gd name="connsiteY1697" fmla="*/ 3272836 h 6858000"/>
              <a:gd name="connsiteX1698" fmla="*/ 1414264 w 5203443"/>
              <a:gd name="connsiteY1698" fmla="*/ 3269389 h 6858000"/>
              <a:gd name="connsiteX1699" fmla="*/ 1374918 w 5203443"/>
              <a:gd name="connsiteY1699" fmla="*/ 3246437 h 6858000"/>
              <a:gd name="connsiteX1700" fmla="*/ 1374371 w 5203443"/>
              <a:gd name="connsiteY1700" fmla="*/ 3246445 h 6858000"/>
              <a:gd name="connsiteX1701" fmla="*/ 1375100 w 5203443"/>
              <a:gd name="connsiteY1701" fmla="*/ 3246836 h 6858000"/>
              <a:gd name="connsiteX1702" fmla="*/ 1391749 w 5203443"/>
              <a:gd name="connsiteY1702" fmla="*/ 3283153 h 6858000"/>
              <a:gd name="connsiteX1703" fmla="*/ 1434779 w 5203443"/>
              <a:gd name="connsiteY1703" fmla="*/ 3366039 h 6858000"/>
              <a:gd name="connsiteX1704" fmla="*/ 1578067 w 5203443"/>
              <a:gd name="connsiteY1704" fmla="*/ 3549549 h 6858000"/>
              <a:gd name="connsiteX1705" fmla="*/ 1409923 w 5203443"/>
              <a:gd name="connsiteY1705" fmla="*/ 3299586 h 6858000"/>
              <a:gd name="connsiteX1706" fmla="*/ 1388424 w 5203443"/>
              <a:gd name="connsiteY1706" fmla="*/ 3253963 h 6858000"/>
              <a:gd name="connsiteX1707" fmla="*/ 1375100 w 5203443"/>
              <a:gd name="connsiteY1707" fmla="*/ 3246836 h 6858000"/>
              <a:gd name="connsiteX1708" fmla="*/ 2307597 w 5203443"/>
              <a:gd name="connsiteY1708" fmla="*/ 3228794 h 6858000"/>
              <a:gd name="connsiteX1709" fmla="*/ 2315005 w 5203443"/>
              <a:gd name="connsiteY1709" fmla="*/ 3257440 h 6858000"/>
              <a:gd name="connsiteX1710" fmla="*/ 2314949 w 5203443"/>
              <a:gd name="connsiteY1710" fmla="*/ 3282641 h 6858000"/>
              <a:gd name="connsiteX1711" fmla="*/ 2307597 w 5203443"/>
              <a:gd name="connsiteY1711" fmla="*/ 3228794 h 6858000"/>
              <a:gd name="connsiteX1712" fmla="*/ 3417754 w 5203443"/>
              <a:gd name="connsiteY1712" fmla="*/ 3223492 h 6858000"/>
              <a:gd name="connsiteX1713" fmla="*/ 3417485 w 5203443"/>
              <a:gd name="connsiteY1713" fmla="*/ 3223769 h 6858000"/>
              <a:gd name="connsiteX1714" fmla="*/ 3390195 w 5203443"/>
              <a:gd name="connsiteY1714" fmla="*/ 3243091 h 6858000"/>
              <a:gd name="connsiteX1715" fmla="*/ 3380827 w 5203443"/>
              <a:gd name="connsiteY1715" fmla="*/ 3268435 h 6858000"/>
              <a:gd name="connsiteX1716" fmla="*/ 3322562 w 5203443"/>
              <a:gd name="connsiteY1716" fmla="*/ 3314803 h 6858000"/>
              <a:gd name="connsiteX1717" fmla="*/ 3317634 w 5203443"/>
              <a:gd name="connsiteY1717" fmla="*/ 3300907 h 6858000"/>
              <a:gd name="connsiteX1718" fmla="*/ 3417754 w 5203443"/>
              <a:gd name="connsiteY1718" fmla="*/ 3223492 h 6858000"/>
              <a:gd name="connsiteX1719" fmla="*/ 2929160 w 5203443"/>
              <a:gd name="connsiteY1719" fmla="*/ 3211427 h 6858000"/>
              <a:gd name="connsiteX1720" fmla="*/ 2932682 w 5203443"/>
              <a:gd name="connsiteY1720" fmla="*/ 3212880 h 6858000"/>
              <a:gd name="connsiteX1721" fmla="*/ 2936055 w 5203443"/>
              <a:gd name="connsiteY1721" fmla="*/ 3315546 h 6858000"/>
              <a:gd name="connsiteX1722" fmla="*/ 2926968 w 5203443"/>
              <a:gd name="connsiteY1722" fmla="*/ 3214885 h 6858000"/>
              <a:gd name="connsiteX1723" fmla="*/ 2929160 w 5203443"/>
              <a:gd name="connsiteY1723" fmla="*/ 3211427 h 6858000"/>
              <a:gd name="connsiteX1724" fmla="*/ 3433617 w 5203443"/>
              <a:gd name="connsiteY1724" fmla="*/ 3208183 h 6858000"/>
              <a:gd name="connsiteX1725" fmla="*/ 3443110 w 5203443"/>
              <a:gd name="connsiteY1725" fmla="*/ 3217350 h 6858000"/>
              <a:gd name="connsiteX1726" fmla="*/ 3435828 w 5203443"/>
              <a:gd name="connsiteY1726" fmla="*/ 3223214 h 6858000"/>
              <a:gd name="connsiteX1727" fmla="*/ 3417905 w 5203443"/>
              <a:gd name="connsiteY1727" fmla="*/ 3217191 h 6858000"/>
              <a:gd name="connsiteX1728" fmla="*/ 3433617 w 5203443"/>
              <a:gd name="connsiteY1728" fmla="*/ 3208183 h 6858000"/>
              <a:gd name="connsiteX1729" fmla="*/ 3872082 w 5203443"/>
              <a:gd name="connsiteY1729" fmla="*/ 3202795 h 6858000"/>
              <a:gd name="connsiteX1730" fmla="*/ 4015931 w 5203443"/>
              <a:gd name="connsiteY1730" fmla="*/ 3344934 h 6858000"/>
              <a:gd name="connsiteX1731" fmla="*/ 4063806 w 5203443"/>
              <a:gd name="connsiteY1731" fmla="*/ 3355702 h 6858000"/>
              <a:gd name="connsiteX1732" fmla="*/ 4054314 w 5203443"/>
              <a:gd name="connsiteY1732" fmla="*/ 3346535 h 6858000"/>
              <a:gd name="connsiteX1733" fmla="*/ 4056850 w 5203443"/>
              <a:gd name="connsiteY1733" fmla="*/ 3336087 h 6858000"/>
              <a:gd name="connsiteX1734" fmla="*/ 4071176 w 5203443"/>
              <a:gd name="connsiteY1734" fmla="*/ 3340249 h 6858000"/>
              <a:gd name="connsiteX1735" fmla="*/ 4063893 w 5203443"/>
              <a:gd name="connsiteY1735" fmla="*/ 3346114 h 6858000"/>
              <a:gd name="connsiteX1736" fmla="*/ 4063637 w 5203443"/>
              <a:gd name="connsiteY1736" fmla="*/ 3346939 h 6858000"/>
              <a:gd name="connsiteX1737" fmla="*/ 4097272 w 5203443"/>
              <a:gd name="connsiteY1737" fmla="*/ 3343957 h 6858000"/>
              <a:gd name="connsiteX1738" fmla="*/ 4123682 w 5203443"/>
              <a:gd name="connsiteY1738" fmla="*/ 3321636 h 6858000"/>
              <a:gd name="connsiteX1739" fmla="*/ 4069912 w 5203443"/>
              <a:gd name="connsiteY1739" fmla="*/ 3303564 h 6858000"/>
              <a:gd name="connsiteX1740" fmla="*/ 4115576 w 5203443"/>
              <a:gd name="connsiteY1740" fmla="*/ 3299300 h 6858000"/>
              <a:gd name="connsiteX1741" fmla="*/ 4052676 w 5203443"/>
              <a:gd name="connsiteY1741" fmla="*/ 3290682 h 6858000"/>
              <a:gd name="connsiteX1742" fmla="*/ 3992045 w 5203443"/>
              <a:gd name="connsiteY1742" fmla="*/ 3271892 h 6858000"/>
              <a:gd name="connsiteX1743" fmla="*/ 3944868 w 5203443"/>
              <a:gd name="connsiteY1743" fmla="*/ 3254813 h 6858000"/>
              <a:gd name="connsiteX1744" fmla="*/ 3872082 w 5203443"/>
              <a:gd name="connsiteY1744" fmla="*/ 3202795 h 6858000"/>
              <a:gd name="connsiteX1745" fmla="*/ 3585183 w 5203443"/>
              <a:gd name="connsiteY1745" fmla="*/ 3184194 h 6858000"/>
              <a:gd name="connsiteX1746" fmla="*/ 3773085 w 5203443"/>
              <a:gd name="connsiteY1746" fmla="*/ 3225402 h 6858000"/>
              <a:gd name="connsiteX1747" fmla="*/ 3915030 w 5203443"/>
              <a:gd name="connsiteY1747" fmla="*/ 3311966 h 6858000"/>
              <a:gd name="connsiteX1748" fmla="*/ 3883230 w 5203443"/>
              <a:gd name="connsiteY1748" fmla="*/ 3310813 h 6858000"/>
              <a:gd name="connsiteX1749" fmla="*/ 3884562 w 5203443"/>
              <a:gd name="connsiteY1749" fmla="*/ 3322845 h 6858000"/>
              <a:gd name="connsiteX1750" fmla="*/ 3913126 w 5203443"/>
              <a:gd name="connsiteY1750" fmla="*/ 3340757 h 6858000"/>
              <a:gd name="connsiteX1751" fmla="*/ 3934916 w 5203443"/>
              <a:gd name="connsiteY1751" fmla="*/ 3348365 h 6858000"/>
              <a:gd name="connsiteX1752" fmla="*/ 3935485 w 5203443"/>
              <a:gd name="connsiteY1752" fmla="*/ 3349452 h 6858000"/>
              <a:gd name="connsiteX1753" fmla="*/ 3907102 w 5203443"/>
              <a:gd name="connsiteY1753" fmla="*/ 3340849 h 6858000"/>
              <a:gd name="connsiteX1754" fmla="*/ 3913360 w 5203443"/>
              <a:gd name="connsiteY1754" fmla="*/ 3366775 h 6858000"/>
              <a:gd name="connsiteX1755" fmla="*/ 3821501 w 5203443"/>
              <a:gd name="connsiteY1755" fmla="*/ 3306011 h 6858000"/>
              <a:gd name="connsiteX1756" fmla="*/ 3759063 w 5203443"/>
              <a:gd name="connsiteY1756" fmla="*/ 3306973 h 6858000"/>
              <a:gd name="connsiteX1757" fmla="*/ 3753168 w 5203443"/>
              <a:gd name="connsiteY1757" fmla="*/ 3299666 h 6858000"/>
              <a:gd name="connsiteX1758" fmla="*/ 3638471 w 5203443"/>
              <a:gd name="connsiteY1758" fmla="*/ 3303897 h 6858000"/>
              <a:gd name="connsiteX1759" fmla="*/ 3613266 w 5203443"/>
              <a:gd name="connsiteY1759" fmla="*/ 3303737 h 6858000"/>
              <a:gd name="connsiteX1760" fmla="*/ 3649169 w 5203443"/>
              <a:gd name="connsiteY1760" fmla="*/ 3290585 h 6858000"/>
              <a:gd name="connsiteX1761" fmla="*/ 3695713 w 5203443"/>
              <a:gd name="connsiteY1761" fmla="*/ 3289321 h 6858000"/>
              <a:gd name="connsiteX1762" fmla="*/ 3759301 w 5203443"/>
              <a:gd name="connsiteY1762" fmla="*/ 3291082 h 6858000"/>
              <a:gd name="connsiteX1763" fmla="*/ 3730736 w 5203443"/>
              <a:gd name="connsiteY1763" fmla="*/ 3273169 h 6858000"/>
              <a:gd name="connsiteX1764" fmla="*/ 3727320 w 5203443"/>
              <a:gd name="connsiteY1764" fmla="*/ 3280616 h 6858000"/>
              <a:gd name="connsiteX1765" fmla="*/ 3716679 w 5203443"/>
              <a:gd name="connsiteY1765" fmla="*/ 3268728 h 6858000"/>
              <a:gd name="connsiteX1766" fmla="*/ 3694372 w 5203443"/>
              <a:gd name="connsiteY1766" fmla="*/ 3276742 h 6858000"/>
              <a:gd name="connsiteX1767" fmla="*/ 3413826 w 5203443"/>
              <a:gd name="connsiteY1767" fmla="*/ 3316943 h 6858000"/>
              <a:gd name="connsiteX1768" fmla="*/ 3411290 w 5203443"/>
              <a:gd name="connsiteY1768" fmla="*/ 3327390 h 6858000"/>
              <a:gd name="connsiteX1769" fmla="*/ 3323074 w 5203443"/>
              <a:gd name="connsiteY1769" fmla="*/ 3369014 h 6858000"/>
              <a:gd name="connsiteX1770" fmla="*/ 3448848 w 5203443"/>
              <a:gd name="connsiteY1770" fmla="*/ 3300790 h 6858000"/>
              <a:gd name="connsiteX1771" fmla="*/ 3658344 w 5203443"/>
              <a:gd name="connsiteY1771" fmla="*/ 3255382 h 6858000"/>
              <a:gd name="connsiteX1772" fmla="*/ 3676267 w 5203443"/>
              <a:gd name="connsiteY1772" fmla="*/ 3261407 h 6858000"/>
              <a:gd name="connsiteX1773" fmla="*/ 3690143 w 5203443"/>
              <a:gd name="connsiteY1773" fmla="*/ 3256537 h 6858000"/>
              <a:gd name="connsiteX1774" fmla="*/ 3715529 w 5203443"/>
              <a:gd name="connsiteY1774" fmla="*/ 3266007 h 6858000"/>
              <a:gd name="connsiteX1775" fmla="*/ 3732123 w 5203443"/>
              <a:gd name="connsiteY1775" fmla="*/ 3259998 h 6858000"/>
              <a:gd name="connsiteX1776" fmla="*/ 3794505 w 5203443"/>
              <a:gd name="connsiteY1776" fmla="*/ 3284239 h 6858000"/>
              <a:gd name="connsiteX1777" fmla="*/ 3823758 w 5203443"/>
              <a:gd name="connsiteY1777" fmla="*/ 3295293 h 6858000"/>
              <a:gd name="connsiteX1778" fmla="*/ 3823115 w 5203443"/>
              <a:gd name="connsiteY1778" fmla="*/ 3276403 h 6858000"/>
              <a:gd name="connsiteX1779" fmla="*/ 3871901 w 5203443"/>
              <a:gd name="connsiteY1779" fmla="*/ 3305782 h 6858000"/>
              <a:gd name="connsiteX1780" fmla="*/ 3892360 w 5203443"/>
              <a:gd name="connsiteY1780" fmla="*/ 3301359 h 6858000"/>
              <a:gd name="connsiteX1781" fmla="*/ 3844541 w 5203443"/>
              <a:gd name="connsiteY1781" fmla="*/ 3265390 h 6858000"/>
              <a:gd name="connsiteX1782" fmla="*/ 3803948 w 5203443"/>
              <a:gd name="connsiteY1782" fmla="*/ 3248759 h 6858000"/>
              <a:gd name="connsiteX1783" fmla="*/ 3749211 w 5203443"/>
              <a:gd name="connsiteY1783" fmla="*/ 3237275 h 6858000"/>
              <a:gd name="connsiteX1784" fmla="*/ 3731288 w 5203443"/>
              <a:gd name="connsiteY1784" fmla="*/ 3231251 h 6858000"/>
              <a:gd name="connsiteX1785" fmla="*/ 3628493 w 5203443"/>
              <a:gd name="connsiteY1785" fmla="*/ 3199689 h 6858000"/>
              <a:gd name="connsiteX1786" fmla="*/ 3590112 w 5203443"/>
              <a:gd name="connsiteY1786" fmla="*/ 3198087 h 6858000"/>
              <a:gd name="connsiteX1787" fmla="*/ 3585183 w 5203443"/>
              <a:gd name="connsiteY1787" fmla="*/ 3184194 h 6858000"/>
              <a:gd name="connsiteX1788" fmla="*/ 3503941 w 5203443"/>
              <a:gd name="connsiteY1788" fmla="*/ 3176132 h 6858000"/>
              <a:gd name="connsiteX1789" fmla="*/ 3582916 w 5203443"/>
              <a:gd name="connsiteY1789" fmla="*/ 3194365 h 6858000"/>
              <a:gd name="connsiteX1790" fmla="*/ 3447942 w 5203443"/>
              <a:gd name="connsiteY1790" fmla="*/ 3212330 h 6858000"/>
              <a:gd name="connsiteX1791" fmla="*/ 3443195 w 5203443"/>
              <a:gd name="connsiteY1791" fmla="*/ 3207746 h 6858000"/>
              <a:gd name="connsiteX1792" fmla="*/ 3503941 w 5203443"/>
              <a:gd name="connsiteY1792" fmla="*/ 3176132 h 6858000"/>
              <a:gd name="connsiteX1793" fmla="*/ 1370462 w 5203443"/>
              <a:gd name="connsiteY1793" fmla="*/ 3165434 h 6858000"/>
              <a:gd name="connsiteX1794" fmla="*/ 1374593 w 5203443"/>
              <a:gd name="connsiteY1794" fmla="*/ 3173589 h 6858000"/>
              <a:gd name="connsiteX1795" fmla="*/ 1362383 w 5203443"/>
              <a:gd name="connsiteY1795" fmla="*/ 3165559 h 6858000"/>
              <a:gd name="connsiteX1796" fmla="*/ 1370462 w 5203443"/>
              <a:gd name="connsiteY1796" fmla="*/ 3165434 h 6858000"/>
              <a:gd name="connsiteX1797" fmla="*/ 2316377 w 5203443"/>
              <a:gd name="connsiteY1797" fmla="*/ 3159358 h 6858000"/>
              <a:gd name="connsiteX1798" fmla="*/ 2317891 w 5203443"/>
              <a:gd name="connsiteY1798" fmla="*/ 3180700 h 6858000"/>
              <a:gd name="connsiteX1799" fmla="*/ 2316377 w 5203443"/>
              <a:gd name="connsiteY1799" fmla="*/ 3159358 h 6858000"/>
              <a:gd name="connsiteX1800" fmla="*/ 1307043 w 5203443"/>
              <a:gd name="connsiteY1800" fmla="*/ 3151346 h 6858000"/>
              <a:gd name="connsiteX1801" fmla="*/ 1321370 w 5203443"/>
              <a:gd name="connsiteY1801" fmla="*/ 3155506 h 6858000"/>
              <a:gd name="connsiteX1802" fmla="*/ 1307043 w 5203443"/>
              <a:gd name="connsiteY1802" fmla="*/ 3151346 h 6858000"/>
              <a:gd name="connsiteX1803" fmla="*/ 3575296 w 5203443"/>
              <a:gd name="connsiteY1803" fmla="*/ 3140810 h 6858000"/>
              <a:gd name="connsiteX1804" fmla="*/ 3575575 w 5203443"/>
              <a:gd name="connsiteY1804" fmla="*/ 3141078 h 6858000"/>
              <a:gd name="connsiteX1805" fmla="*/ 3575187 w 5203443"/>
              <a:gd name="connsiteY1805" fmla="*/ 3140820 h 6858000"/>
              <a:gd name="connsiteX1806" fmla="*/ 3530931 w 5203443"/>
              <a:gd name="connsiteY1806" fmla="*/ 3136184 h 6858000"/>
              <a:gd name="connsiteX1807" fmla="*/ 3543497 w 5203443"/>
              <a:gd name="connsiteY1807" fmla="*/ 3139654 h 6858000"/>
              <a:gd name="connsiteX1808" fmla="*/ 3524187 w 5203443"/>
              <a:gd name="connsiteY1808" fmla="*/ 3146800 h 6858000"/>
              <a:gd name="connsiteX1809" fmla="*/ 3530931 w 5203443"/>
              <a:gd name="connsiteY1809" fmla="*/ 3136184 h 6858000"/>
              <a:gd name="connsiteX1810" fmla="*/ 3563087 w 5203443"/>
              <a:gd name="connsiteY1810" fmla="*/ 3132779 h 6858000"/>
              <a:gd name="connsiteX1811" fmla="*/ 3575187 w 5203443"/>
              <a:gd name="connsiteY1811" fmla="*/ 3140820 h 6858000"/>
              <a:gd name="connsiteX1812" fmla="*/ 3563269 w 5203443"/>
              <a:gd name="connsiteY1812" fmla="*/ 3142089 h 6858000"/>
              <a:gd name="connsiteX1813" fmla="*/ 3563087 w 5203443"/>
              <a:gd name="connsiteY1813" fmla="*/ 3132779 h 6858000"/>
              <a:gd name="connsiteX1814" fmla="*/ 3554991 w 5203443"/>
              <a:gd name="connsiteY1814" fmla="*/ 3132082 h 6858000"/>
              <a:gd name="connsiteX1815" fmla="*/ 3559122 w 5203443"/>
              <a:gd name="connsiteY1815" fmla="*/ 3140237 h 6858000"/>
              <a:gd name="connsiteX1816" fmla="*/ 3550692 w 5203443"/>
              <a:gd name="connsiteY1816" fmla="*/ 3143379 h 6858000"/>
              <a:gd name="connsiteX1817" fmla="*/ 3546365 w 5203443"/>
              <a:gd name="connsiteY1817" fmla="*/ 3132215 h 6858000"/>
              <a:gd name="connsiteX1818" fmla="*/ 3546913 w 5203443"/>
              <a:gd name="connsiteY1818" fmla="*/ 3132206 h 6858000"/>
              <a:gd name="connsiteX1819" fmla="*/ 3554991 w 5203443"/>
              <a:gd name="connsiteY1819" fmla="*/ 3132082 h 6858000"/>
              <a:gd name="connsiteX1820" fmla="*/ 3654866 w 5203443"/>
              <a:gd name="connsiteY1820" fmla="*/ 3129929 h 6858000"/>
              <a:gd name="connsiteX1821" fmla="*/ 3686996 w 5203443"/>
              <a:gd name="connsiteY1821" fmla="*/ 3137447 h 6858000"/>
              <a:gd name="connsiteX1822" fmla="*/ 3622527 w 5203443"/>
              <a:gd name="connsiteY1822" fmla="*/ 3132686 h 6858000"/>
              <a:gd name="connsiteX1823" fmla="*/ 3654866 w 5203443"/>
              <a:gd name="connsiteY1823" fmla="*/ 3129929 h 6858000"/>
              <a:gd name="connsiteX1824" fmla="*/ 3583194 w 5203443"/>
              <a:gd name="connsiteY1824" fmla="*/ 3129698 h 6858000"/>
              <a:gd name="connsiteX1825" fmla="*/ 3592759 w 5203443"/>
              <a:gd name="connsiteY1825" fmla="*/ 3137253 h 6858000"/>
              <a:gd name="connsiteX1826" fmla="*/ 3619112 w 5203443"/>
              <a:gd name="connsiteY1826" fmla="*/ 3140137 h 6858000"/>
              <a:gd name="connsiteX1827" fmla="*/ 3614366 w 5203443"/>
              <a:gd name="connsiteY1827" fmla="*/ 3135552 h 6858000"/>
              <a:gd name="connsiteX1828" fmla="*/ 3598653 w 5203443"/>
              <a:gd name="connsiteY1828" fmla="*/ 3144559 h 6858000"/>
              <a:gd name="connsiteX1829" fmla="*/ 3573267 w 5203443"/>
              <a:gd name="connsiteY1829" fmla="*/ 3135088 h 6858000"/>
              <a:gd name="connsiteX1830" fmla="*/ 3583194 w 5203443"/>
              <a:gd name="connsiteY1830" fmla="*/ 3129698 h 6858000"/>
              <a:gd name="connsiteX1831" fmla="*/ 1475150 w 5203443"/>
              <a:gd name="connsiteY1831" fmla="*/ 3104644 h 6858000"/>
              <a:gd name="connsiteX1832" fmla="*/ 1530069 w 5203443"/>
              <a:gd name="connsiteY1832" fmla="*/ 3125437 h 6858000"/>
              <a:gd name="connsiteX1833" fmla="*/ 1519610 w 5203443"/>
              <a:gd name="connsiteY1833" fmla="*/ 3122861 h 6858000"/>
              <a:gd name="connsiteX1834" fmla="*/ 1764756 w 5203443"/>
              <a:gd name="connsiteY1834" fmla="*/ 3360132 h 6858000"/>
              <a:gd name="connsiteX1835" fmla="*/ 1758793 w 5203443"/>
              <a:gd name="connsiteY1835" fmla="*/ 3331805 h 6858000"/>
              <a:gd name="connsiteX1836" fmla="*/ 1750301 w 5203443"/>
              <a:gd name="connsiteY1836" fmla="*/ 3312552 h 6858000"/>
              <a:gd name="connsiteX1837" fmla="*/ 1753265 w 5203443"/>
              <a:gd name="connsiteY1837" fmla="*/ 3310011 h 6858000"/>
              <a:gd name="connsiteX1838" fmla="*/ 1757597 w 5203443"/>
              <a:gd name="connsiteY1838" fmla="*/ 3316141 h 6858000"/>
              <a:gd name="connsiteX1839" fmla="*/ 1629878 w 5203443"/>
              <a:gd name="connsiteY1839" fmla="*/ 3158415 h 6858000"/>
              <a:gd name="connsiteX1840" fmla="*/ 1691516 w 5203443"/>
              <a:gd name="connsiteY1840" fmla="*/ 3214714 h 6858000"/>
              <a:gd name="connsiteX1841" fmla="*/ 1727488 w 5203443"/>
              <a:gd name="connsiteY1841" fmla="*/ 3261275 h 6858000"/>
              <a:gd name="connsiteX1842" fmla="*/ 1861047 w 5203443"/>
              <a:gd name="connsiteY1842" fmla="*/ 3451508 h 6858000"/>
              <a:gd name="connsiteX1843" fmla="*/ 1777731 w 5203443"/>
              <a:gd name="connsiteY1843" fmla="*/ 3337198 h 6858000"/>
              <a:gd name="connsiteX1844" fmla="*/ 1820817 w 5203443"/>
              <a:gd name="connsiteY1844" fmla="*/ 3453497 h 6858000"/>
              <a:gd name="connsiteX1845" fmla="*/ 1832846 w 5203443"/>
              <a:gd name="connsiteY1845" fmla="*/ 3452215 h 6858000"/>
              <a:gd name="connsiteX1846" fmla="*/ 1858637 w 5203443"/>
              <a:gd name="connsiteY1846" fmla="*/ 3496467 h 6858000"/>
              <a:gd name="connsiteX1847" fmla="*/ 1839652 w 5203443"/>
              <a:gd name="connsiteY1847" fmla="*/ 3478133 h 6858000"/>
              <a:gd name="connsiteX1848" fmla="*/ 1893505 w 5203443"/>
              <a:gd name="connsiteY1848" fmla="*/ 3640832 h 6858000"/>
              <a:gd name="connsiteX1849" fmla="*/ 1888941 w 5203443"/>
              <a:gd name="connsiteY1849" fmla="*/ 3645559 h 6858000"/>
              <a:gd name="connsiteX1850" fmla="*/ 1764948 w 5203443"/>
              <a:gd name="connsiteY1850" fmla="*/ 3369991 h 6858000"/>
              <a:gd name="connsiteX1851" fmla="*/ 1749743 w 5203443"/>
              <a:gd name="connsiteY1851" fmla="*/ 3362829 h 6858000"/>
              <a:gd name="connsiteX1852" fmla="*/ 1582578 w 5203443"/>
              <a:gd name="connsiteY1852" fmla="*/ 3191191 h 6858000"/>
              <a:gd name="connsiteX1853" fmla="*/ 1567373 w 5203443"/>
              <a:gd name="connsiteY1853" fmla="*/ 3184029 h 6858000"/>
              <a:gd name="connsiteX1854" fmla="*/ 1475150 w 5203443"/>
              <a:gd name="connsiteY1854" fmla="*/ 3104644 h 6858000"/>
              <a:gd name="connsiteX1855" fmla="*/ 1665752 w 5203443"/>
              <a:gd name="connsiteY1855" fmla="*/ 3101713 h 6858000"/>
              <a:gd name="connsiteX1856" fmla="*/ 1665792 w 5203443"/>
              <a:gd name="connsiteY1856" fmla="*/ 3101753 h 6858000"/>
              <a:gd name="connsiteX1857" fmla="*/ 1664656 w 5203443"/>
              <a:gd name="connsiteY1857" fmla="*/ 3101729 h 6858000"/>
              <a:gd name="connsiteX1858" fmla="*/ 991192 w 5203443"/>
              <a:gd name="connsiteY1858" fmla="*/ 3092348 h 6858000"/>
              <a:gd name="connsiteX1859" fmla="*/ 991420 w 5203443"/>
              <a:gd name="connsiteY1859" fmla="*/ 3092647 h 6858000"/>
              <a:gd name="connsiteX1860" fmla="*/ 990904 w 5203443"/>
              <a:gd name="connsiteY1860" fmla="*/ 3094298 h 6858000"/>
              <a:gd name="connsiteX1861" fmla="*/ 2897689 w 5203443"/>
              <a:gd name="connsiteY1861" fmla="*/ 3084351 h 6858000"/>
              <a:gd name="connsiteX1862" fmla="*/ 2901934 w 5203443"/>
              <a:gd name="connsiteY1862" fmla="*/ 3086667 h 6858000"/>
              <a:gd name="connsiteX1863" fmla="*/ 2907756 w 5203443"/>
              <a:gd name="connsiteY1863" fmla="*/ 3086714 h 6858000"/>
              <a:gd name="connsiteX1864" fmla="*/ 2911566 w 5203443"/>
              <a:gd name="connsiteY1864" fmla="*/ 3113501 h 6858000"/>
              <a:gd name="connsiteX1865" fmla="*/ 2902278 w 5203443"/>
              <a:gd name="connsiteY1865" fmla="*/ 3102515 h 6858000"/>
              <a:gd name="connsiteX1866" fmla="*/ 2897564 w 5203443"/>
              <a:gd name="connsiteY1866" fmla="*/ 3083858 h 6858000"/>
              <a:gd name="connsiteX1867" fmla="*/ 2897689 w 5203443"/>
              <a:gd name="connsiteY1867" fmla="*/ 3084351 h 6858000"/>
              <a:gd name="connsiteX1868" fmla="*/ 2897296 w 5203443"/>
              <a:gd name="connsiteY1868" fmla="*/ 3084138 h 6858000"/>
              <a:gd name="connsiteX1869" fmla="*/ 881027 w 5203443"/>
              <a:gd name="connsiteY1869" fmla="*/ 3082233 h 6858000"/>
              <a:gd name="connsiteX1870" fmla="*/ 885489 w 5203443"/>
              <a:gd name="connsiteY1870" fmla="*/ 3082782 h 6858000"/>
              <a:gd name="connsiteX1871" fmla="*/ 1017731 w 5203443"/>
              <a:gd name="connsiteY1871" fmla="*/ 3345897 h 6858000"/>
              <a:gd name="connsiteX1872" fmla="*/ 963104 w 5203443"/>
              <a:gd name="connsiteY1872" fmla="*/ 3284011 h 6858000"/>
              <a:gd name="connsiteX1873" fmla="*/ 879356 w 5203443"/>
              <a:gd name="connsiteY1873" fmla="*/ 3091367 h 6858000"/>
              <a:gd name="connsiteX1874" fmla="*/ 876178 w 5203443"/>
              <a:gd name="connsiteY1874" fmla="*/ 3082925 h 6858000"/>
              <a:gd name="connsiteX1875" fmla="*/ 881027 w 5203443"/>
              <a:gd name="connsiteY1875" fmla="*/ 3082233 h 6858000"/>
              <a:gd name="connsiteX1876" fmla="*/ 2278163 w 5203443"/>
              <a:gd name="connsiteY1876" fmla="*/ 3082154 h 6858000"/>
              <a:gd name="connsiteX1877" fmla="*/ 2288987 w 5203443"/>
              <a:gd name="connsiteY1877" fmla="*/ 3103353 h 6858000"/>
              <a:gd name="connsiteX1878" fmla="*/ 2278163 w 5203443"/>
              <a:gd name="connsiteY1878" fmla="*/ 3082154 h 6858000"/>
              <a:gd name="connsiteX1879" fmla="*/ 1792708 w 5203443"/>
              <a:gd name="connsiteY1879" fmla="*/ 3081952 h 6858000"/>
              <a:gd name="connsiteX1880" fmla="*/ 1802927 w 5203443"/>
              <a:gd name="connsiteY1880" fmla="*/ 3098243 h 6858000"/>
              <a:gd name="connsiteX1881" fmla="*/ 1795882 w 5203443"/>
              <a:gd name="connsiteY1881" fmla="*/ 3088216 h 6858000"/>
              <a:gd name="connsiteX1882" fmla="*/ 1792708 w 5203443"/>
              <a:gd name="connsiteY1882" fmla="*/ 3081952 h 6858000"/>
              <a:gd name="connsiteX1883" fmla="*/ 1286390 w 5203443"/>
              <a:gd name="connsiteY1883" fmla="*/ 3061533 h 6858000"/>
              <a:gd name="connsiteX1884" fmla="*/ 1488450 w 5203443"/>
              <a:gd name="connsiteY1884" fmla="*/ 3182506 h 6858000"/>
              <a:gd name="connsiteX1885" fmla="*/ 1561237 w 5203443"/>
              <a:gd name="connsiteY1885" fmla="*/ 3234526 h 6858000"/>
              <a:gd name="connsiteX1886" fmla="*/ 1720936 w 5203443"/>
              <a:gd name="connsiteY1886" fmla="*/ 3402717 h 6858000"/>
              <a:gd name="connsiteX1887" fmla="*/ 1720657 w 5203443"/>
              <a:gd name="connsiteY1887" fmla="*/ 3402448 h 6858000"/>
              <a:gd name="connsiteX1888" fmla="*/ 1448918 w 5203443"/>
              <a:gd name="connsiteY1888" fmla="*/ 3178184 h 6858000"/>
              <a:gd name="connsiteX1889" fmla="*/ 1426948 w 5203443"/>
              <a:gd name="connsiteY1889" fmla="*/ 3161266 h 6858000"/>
              <a:gd name="connsiteX1890" fmla="*/ 1298362 w 5203443"/>
              <a:gd name="connsiteY1890" fmla="*/ 3085453 h 6858000"/>
              <a:gd name="connsiteX1891" fmla="*/ 1286390 w 5203443"/>
              <a:gd name="connsiteY1891" fmla="*/ 3061533 h 6858000"/>
              <a:gd name="connsiteX1892" fmla="*/ 2313605 w 5203443"/>
              <a:gd name="connsiteY1892" fmla="*/ 3059420 h 6858000"/>
              <a:gd name="connsiteX1893" fmla="*/ 2301577 w 5203443"/>
              <a:gd name="connsiteY1893" fmla="*/ 3060702 h 6858000"/>
              <a:gd name="connsiteX1894" fmla="*/ 2313255 w 5203443"/>
              <a:gd name="connsiteY1894" fmla="*/ 3125714 h 6858000"/>
              <a:gd name="connsiteX1895" fmla="*/ 2313605 w 5203443"/>
              <a:gd name="connsiteY1895" fmla="*/ 3059420 h 6858000"/>
              <a:gd name="connsiteX1896" fmla="*/ 1083589 w 5203443"/>
              <a:gd name="connsiteY1896" fmla="*/ 3056995 h 6858000"/>
              <a:gd name="connsiteX1897" fmla="*/ 1116021 w 5203443"/>
              <a:gd name="connsiteY1897" fmla="*/ 3076492 h 6858000"/>
              <a:gd name="connsiteX1898" fmla="*/ 1083589 w 5203443"/>
              <a:gd name="connsiteY1898" fmla="*/ 3056995 h 6858000"/>
              <a:gd name="connsiteX1899" fmla="*/ 2948730 w 5203443"/>
              <a:gd name="connsiteY1899" fmla="*/ 3052666 h 6858000"/>
              <a:gd name="connsiteX1900" fmla="*/ 2955955 w 5203443"/>
              <a:gd name="connsiteY1900" fmla="*/ 3072002 h 6858000"/>
              <a:gd name="connsiteX1901" fmla="*/ 2948730 w 5203443"/>
              <a:gd name="connsiteY1901" fmla="*/ 3052666 h 6858000"/>
              <a:gd name="connsiteX1902" fmla="*/ 1562964 w 5203443"/>
              <a:gd name="connsiteY1902" fmla="*/ 3050934 h 6858000"/>
              <a:gd name="connsiteX1903" fmla="*/ 1574805 w 5203443"/>
              <a:gd name="connsiteY1903" fmla="*/ 3059573 h 6858000"/>
              <a:gd name="connsiteX1904" fmla="*/ 1560479 w 5203443"/>
              <a:gd name="connsiteY1904" fmla="*/ 3055411 h 6858000"/>
              <a:gd name="connsiteX1905" fmla="*/ 1562964 w 5203443"/>
              <a:gd name="connsiteY1905" fmla="*/ 3050934 h 6858000"/>
              <a:gd name="connsiteX1906" fmla="*/ 857850 w 5203443"/>
              <a:gd name="connsiteY1906" fmla="*/ 3042118 h 6858000"/>
              <a:gd name="connsiteX1907" fmla="*/ 875717 w 5203443"/>
              <a:gd name="connsiteY1907" fmla="*/ 3073345 h 6858000"/>
              <a:gd name="connsiteX1908" fmla="*/ 857850 w 5203443"/>
              <a:gd name="connsiteY1908" fmla="*/ 3042118 h 6858000"/>
              <a:gd name="connsiteX1909" fmla="*/ 2126335 w 5203443"/>
              <a:gd name="connsiteY1909" fmla="*/ 3036556 h 6858000"/>
              <a:gd name="connsiteX1910" fmla="*/ 2134259 w 5203443"/>
              <a:gd name="connsiteY1910" fmla="*/ 3049581 h 6858000"/>
              <a:gd name="connsiteX1911" fmla="*/ 2126335 w 5203443"/>
              <a:gd name="connsiteY1911" fmla="*/ 3036556 h 6858000"/>
              <a:gd name="connsiteX1912" fmla="*/ 2495264 w 5203443"/>
              <a:gd name="connsiteY1912" fmla="*/ 3033350 h 6858000"/>
              <a:gd name="connsiteX1913" fmla="*/ 2501103 w 5203443"/>
              <a:gd name="connsiteY1913" fmla="*/ 3065857 h 6858000"/>
              <a:gd name="connsiteX1914" fmla="*/ 2495264 w 5203443"/>
              <a:gd name="connsiteY1914" fmla="*/ 3033350 h 6858000"/>
              <a:gd name="connsiteX1915" fmla="*/ 2612496 w 5203443"/>
              <a:gd name="connsiteY1915" fmla="*/ 3018671 h 6858000"/>
              <a:gd name="connsiteX1916" fmla="*/ 2621931 w 5203443"/>
              <a:gd name="connsiteY1916" fmla="*/ 3053041 h 6858000"/>
              <a:gd name="connsiteX1917" fmla="*/ 2612496 w 5203443"/>
              <a:gd name="connsiteY1917" fmla="*/ 3018671 h 6858000"/>
              <a:gd name="connsiteX1918" fmla="*/ 1183834 w 5203443"/>
              <a:gd name="connsiteY1918" fmla="*/ 3014080 h 6858000"/>
              <a:gd name="connsiteX1919" fmla="*/ 1187848 w 5203443"/>
              <a:gd name="connsiteY1919" fmla="*/ 3014563 h 6858000"/>
              <a:gd name="connsiteX1920" fmla="*/ 1187507 w 5203443"/>
              <a:gd name="connsiteY1920" fmla="*/ 3018029 h 6858000"/>
              <a:gd name="connsiteX1921" fmla="*/ 1189730 w 5203443"/>
              <a:gd name="connsiteY1921" fmla="*/ 3021386 h 6858000"/>
              <a:gd name="connsiteX1922" fmla="*/ 1202906 w 5203443"/>
              <a:gd name="connsiteY1922" fmla="*/ 3022828 h 6858000"/>
              <a:gd name="connsiteX1923" fmla="*/ 1192174 w 5203443"/>
              <a:gd name="connsiteY1923" fmla="*/ 3015083 h 6858000"/>
              <a:gd name="connsiteX1924" fmla="*/ 1187848 w 5203443"/>
              <a:gd name="connsiteY1924" fmla="*/ 3014563 h 6858000"/>
              <a:gd name="connsiteX1925" fmla="*/ 1187861 w 5203443"/>
              <a:gd name="connsiteY1925" fmla="*/ 3014442 h 6858000"/>
              <a:gd name="connsiteX1926" fmla="*/ 1183834 w 5203443"/>
              <a:gd name="connsiteY1926" fmla="*/ 3014080 h 6858000"/>
              <a:gd name="connsiteX1927" fmla="*/ 1798508 w 5203443"/>
              <a:gd name="connsiteY1927" fmla="*/ 3009576 h 6858000"/>
              <a:gd name="connsiteX1928" fmla="*/ 1792184 w 5203443"/>
              <a:gd name="connsiteY1928" fmla="*/ 3011009 h 6858000"/>
              <a:gd name="connsiteX1929" fmla="*/ 1804393 w 5203443"/>
              <a:gd name="connsiteY1929" fmla="*/ 3019039 h 6858000"/>
              <a:gd name="connsiteX1930" fmla="*/ 1798508 w 5203443"/>
              <a:gd name="connsiteY1930" fmla="*/ 3009576 h 6858000"/>
              <a:gd name="connsiteX1931" fmla="*/ 1106189 w 5203443"/>
              <a:gd name="connsiteY1931" fmla="*/ 3007893 h 6858000"/>
              <a:gd name="connsiteX1932" fmla="*/ 1128160 w 5203443"/>
              <a:gd name="connsiteY1932" fmla="*/ 3024810 h 6858000"/>
              <a:gd name="connsiteX1933" fmla="*/ 1106189 w 5203443"/>
              <a:gd name="connsiteY1933" fmla="*/ 3007893 h 6858000"/>
              <a:gd name="connsiteX1934" fmla="*/ 1121452 w 5203443"/>
              <a:gd name="connsiteY1934" fmla="*/ 2989840 h 6858000"/>
              <a:gd name="connsiteX1935" fmla="*/ 1167060 w 5203443"/>
              <a:gd name="connsiteY1935" fmla="*/ 3010777 h 6858000"/>
              <a:gd name="connsiteX1936" fmla="*/ 1162551 w 5203443"/>
              <a:gd name="connsiteY1936" fmla="*/ 2990303 h 6858000"/>
              <a:gd name="connsiteX1937" fmla="*/ 1281826 w 5203443"/>
              <a:gd name="connsiteY1937" fmla="*/ 3066259 h 6858000"/>
              <a:gd name="connsiteX1938" fmla="*/ 1176553 w 5203443"/>
              <a:gd name="connsiteY1938" fmla="*/ 3019944 h 6858000"/>
              <a:gd name="connsiteX1939" fmla="*/ 1126380 w 5203443"/>
              <a:gd name="connsiteY1939" fmla="*/ 3003734 h 6858000"/>
              <a:gd name="connsiteX1940" fmla="*/ 1121452 w 5203443"/>
              <a:gd name="connsiteY1940" fmla="*/ 2989840 h 6858000"/>
              <a:gd name="connsiteX1941" fmla="*/ 3084415 w 5203443"/>
              <a:gd name="connsiteY1941" fmla="*/ 2987029 h 6858000"/>
              <a:gd name="connsiteX1942" fmla="*/ 3078533 w 5203443"/>
              <a:gd name="connsiteY1942" fmla="*/ 3064638 h 6858000"/>
              <a:gd name="connsiteX1943" fmla="*/ 3075048 w 5203443"/>
              <a:gd name="connsiteY1943" fmla="*/ 3012375 h 6858000"/>
              <a:gd name="connsiteX1944" fmla="*/ 3084415 w 5203443"/>
              <a:gd name="connsiteY1944" fmla="*/ 2987029 h 6858000"/>
              <a:gd name="connsiteX1945" fmla="*/ 1115473 w 5203443"/>
              <a:gd name="connsiteY1945" fmla="*/ 2985290 h 6858000"/>
              <a:gd name="connsiteX1946" fmla="*/ 1119604 w 5203443"/>
              <a:gd name="connsiteY1946" fmla="*/ 2993443 h 6858000"/>
              <a:gd name="connsiteX1947" fmla="*/ 1107395 w 5203443"/>
              <a:gd name="connsiteY1947" fmla="*/ 2985413 h 6858000"/>
              <a:gd name="connsiteX1948" fmla="*/ 1115473 w 5203443"/>
              <a:gd name="connsiteY1948" fmla="*/ 2985290 h 6858000"/>
              <a:gd name="connsiteX1949" fmla="*/ 1088322 w 5203443"/>
              <a:gd name="connsiteY1949" fmla="*/ 2976667 h 6858000"/>
              <a:gd name="connsiteX1950" fmla="*/ 1104677 w 5203443"/>
              <a:gd name="connsiteY1950" fmla="*/ 2986549 h 6858000"/>
              <a:gd name="connsiteX1951" fmla="*/ 1088322 w 5203443"/>
              <a:gd name="connsiteY1951" fmla="*/ 2976667 h 6858000"/>
              <a:gd name="connsiteX1952" fmla="*/ 1668567 w 5203443"/>
              <a:gd name="connsiteY1952" fmla="*/ 2965271 h 6858000"/>
              <a:gd name="connsiteX1953" fmla="*/ 1700311 w 5203443"/>
              <a:gd name="connsiteY1953" fmla="*/ 2991625 h 6858000"/>
              <a:gd name="connsiteX1954" fmla="*/ 1668567 w 5203443"/>
              <a:gd name="connsiteY1954" fmla="*/ 2965271 h 6858000"/>
              <a:gd name="connsiteX1955" fmla="*/ 3094750 w 5203443"/>
              <a:gd name="connsiteY1955" fmla="*/ 2955096 h 6858000"/>
              <a:gd name="connsiteX1956" fmla="*/ 3088980 w 5203443"/>
              <a:gd name="connsiteY1956" fmla="*/ 2982303 h 6858000"/>
              <a:gd name="connsiteX1957" fmla="*/ 3094750 w 5203443"/>
              <a:gd name="connsiteY1957" fmla="*/ 2955096 h 6858000"/>
              <a:gd name="connsiteX1958" fmla="*/ 3031850 w 5203443"/>
              <a:gd name="connsiteY1958" fmla="*/ 2946477 h 6858000"/>
              <a:gd name="connsiteX1959" fmla="*/ 3027746 w 5203443"/>
              <a:gd name="connsiteY1959" fmla="*/ 2960783 h 6858000"/>
              <a:gd name="connsiteX1960" fmla="*/ 3022549 w 5203443"/>
              <a:gd name="connsiteY1960" fmla="*/ 2947170 h 6858000"/>
              <a:gd name="connsiteX1961" fmla="*/ 3022539 w 5203443"/>
              <a:gd name="connsiteY1961" fmla="*/ 2946620 h 6858000"/>
              <a:gd name="connsiteX1962" fmla="*/ 3031850 w 5203443"/>
              <a:gd name="connsiteY1962" fmla="*/ 2946477 h 6858000"/>
              <a:gd name="connsiteX1963" fmla="*/ 1098377 w 5203443"/>
              <a:gd name="connsiteY1963" fmla="*/ 2944453 h 6858000"/>
              <a:gd name="connsiteX1964" fmla="*/ 1158406 w 5203443"/>
              <a:gd name="connsiteY1964" fmla="*/ 2988451 h 6858000"/>
              <a:gd name="connsiteX1965" fmla="*/ 1098377 w 5203443"/>
              <a:gd name="connsiteY1965" fmla="*/ 2944453 h 6858000"/>
              <a:gd name="connsiteX1966" fmla="*/ 3096057 w 5203443"/>
              <a:gd name="connsiteY1966" fmla="*/ 2938020 h 6858000"/>
              <a:gd name="connsiteX1967" fmla="*/ 3091153 w 5203443"/>
              <a:gd name="connsiteY1967" fmla="*/ 2953232 h 6858000"/>
              <a:gd name="connsiteX1968" fmla="*/ 3088674 w 5203443"/>
              <a:gd name="connsiteY1968" fmla="*/ 2938481 h 6858000"/>
              <a:gd name="connsiteX1969" fmla="*/ 3096057 w 5203443"/>
              <a:gd name="connsiteY1969" fmla="*/ 2938020 h 6858000"/>
              <a:gd name="connsiteX1970" fmla="*/ 759884 w 5203443"/>
              <a:gd name="connsiteY1970" fmla="*/ 2935148 h 6858000"/>
              <a:gd name="connsiteX1971" fmla="*/ 926432 w 5203443"/>
              <a:gd name="connsiteY1971" fmla="*/ 3383998 h 6858000"/>
              <a:gd name="connsiteX1972" fmla="*/ 988083 w 5203443"/>
              <a:gd name="connsiteY1972" fmla="*/ 3525212 h 6858000"/>
              <a:gd name="connsiteX1973" fmla="*/ 1051066 w 5203443"/>
              <a:gd name="connsiteY1973" fmla="*/ 3678459 h 6858000"/>
              <a:gd name="connsiteX1974" fmla="*/ 1063276 w 5203443"/>
              <a:gd name="connsiteY1974" fmla="*/ 3686486 h 6858000"/>
              <a:gd name="connsiteX1975" fmla="*/ 1260042 w 5203443"/>
              <a:gd name="connsiteY1975" fmla="*/ 3929147 h 6858000"/>
              <a:gd name="connsiteX1976" fmla="*/ 1335038 w 5203443"/>
              <a:gd name="connsiteY1976" fmla="*/ 3996198 h 6858000"/>
              <a:gd name="connsiteX1977" fmla="*/ 1269534 w 5203443"/>
              <a:gd name="connsiteY1977" fmla="*/ 3938314 h 6858000"/>
              <a:gd name="connsiteX1978" fmla="*/ 1241668 w 5203443"/>
              <a:gd name="connsiteY1978" fmla="*/ 3914090 h 6858000"/>
              <a:gd name="connsiteX1979" fmla="*/ 1227610 w 5203443"/>
              <a:gd name="connsiteY1979" fmla="*/ 3909650 h 6858000"/>
              <a:gd name="connsiteX1980" fmla="*/ 1138804 w 5203443"/>
              <a:gd name="connsiteY1980" fmla="*/ 3822830 h 6858000"/>
              <a:gd name="connsiteX1981" fmla="*/ 1298057 w 5203443"/>
              <a:gd name="connsiteY1981" fmla="*/ 4066341 h 6858000"/>
              <a:gd name="connsiteX1982" fmla="*/ 1355131 w 5203443"/>
              <a:gd name="connsiteY1982" fmla="*/ 4127368 h 6858000"/>
              <a:gd name="connsiteX1983" fmla="*/ 1367158 w 5203443"/>
              <a:gd name="connsiteY1983" fmla="*/ 4126086 h 6858000"/>
              <a:gd name="connsiteX1984" fmla="*/ 1548997 w 5203443"/>
              <a:gd name="connsiteY1984" fmla="*/ 4235594 h 6858000"/>
              <a:gd name="connsiteX1985" fmla="*/ 1556922 w 5203443"/>
              <a:gd name="connsiteY1985" fmla="*/ 4248619 h 6858000"/>
              <a:gd name="connsiteX1986" fmla="*/ 1570518 w 5203443"/>
              <a:gd name="connsiteY1986" fmla="*/ 4243480 h 6858000"/>
              <a:gd name="connsiteX1987" fmla="*/ 1575445 w 5203443"/>
              <a:gd name="connsiteY1987" fmla="*/ 4257374 h 6858000"/>
              <a:gd name="connsiteX1988" fmla="*/ 1652393 w 5203443"/>
              <a:gd name="connsiteY1988" fmla="*/ 4269884 h 6858000"/>
              <a:gd name="connsiteX1989" fmla="*/ 1660317 w 5203443"/>
              <a:gd name="connsiteY1989" fmla="*/ 4282911 h 6858000"/>
              <a:gd name="connsiteX1990" fmla="*/ 1666450 w 5203443"/>
              <a:gd name="connsiteY1990" fmla="*/ 4274324 h 6858000"/>
              <a:gd name="connsiteX1991" fmla="*/ 1776764 w 5203443"/>
              <a:gd name="connsiteY1991" fmla="*/ 4284131 h 6858000"/>
              <a:gd name="connsiteX1992" fmla="*/ 1786257 w 5203443"/>
              <a:gd name="connsiteY1992" fmla="*/ 4293298 h 6858000"/>
              <a:gd name="connsiteX1993" fmla="*/ 1844408 w 5203443"/>
              <a:gd name="connsiteY1993" fmla="*/ 4297334 h 6858000"/>
              <a:gd name="connsiteX1994" fmla="*/ 1894581 w 5203443"/>
              <a:gd name="connsiteY1994" fmla="*/ 4313544 h 6858000"/>
              <a:gd name="connsiteX1995" fmla="*/ 2057547 w 5203443"/>
              <a:gd name="connsiteY1995" fmla="*/ 4354314 h 6858000"/>
              <a:gd name="connsiteX1996" fmla="*/ 2147038 w 5203443"/>
              <a:gd name="connsiteY1996" fmla="*/ 4349924 h 6858000"/>
              <a:gd name="connsiteX1997" fmla="*/ 2109162 w 5203443"/>
              <a:gd name="connsiteY1997" fmla="*/ 4332154 h 6858000"/>
              <a:gd name="connsiteX1998" fmla="*/ 1969373 w 5203443"/>
              <a:gd name="connsiteY1998" fmla="*/ 4285823 h 6858000"/>
              <a:gd name="connsiteX1999" fmla="*/ 1966195 w 5203443"/>
              <a:gd name="connsiteY1999" fmla="*/ 4277380 h 6858000"/>
              <a:gd name="connsiteX2000" fmla="*/ 1959095 w 5203443"/>
              <a:gd name="connsiteY2000" fmla="*/ 4292555 h 6858000"/>
              <a:gd name="connsiteX2001" fmla="*/ 1953018 w 5203443"/>
              <a:gd name="connsiteY2001" fmla="*/ 4275940 h 6858000"/>
              <a:gd name="connsiteX2002" fmla="*/ 1777619 w 5203443"/>
              <a:gd name="connsiteY2002" fmla="*/ 4201669 h 6858000"/>
              <a:gd name="connsiteX2003" fmla="*/ 1617808 w 5203443"/>
              <a:gd name="connsiteY2003" fmla="*/ 4083880 h 6858000"/>
              <a:gd name="connsiteX2004" fmla="*/ 1563126 w 5203443"/>
              <a:gd name="connsiteY2004" fmla="*/ 4047195 h 6858000"/>
              <a:gd name="connsiteX2005" fmla="*/ 1429581 w 5203443"/>
              <a:gd name="connsiteY2005" fmla="*/ 3941876 h 6858000"/>
              <a:gd name="connsiteX2006" fmla="*/ 1416405 w 5203443"/>
              <a:gd name="connsiteY2006" fmla="*/ 3940436 h 6858000"/>
              <a:gd name="connsiteX2007" fmla="*/ 1256648 w 5203443"/>
              <a:gd name="connsiteY2007" fmla="*/ 3797459 h 6858000"/>
              <a:gd name="connsiteX2008" fmla="*/ 1224274 w 5203443"/>
              <a:gd name="connsiteY2008" fmla="*/ 3752763 h 6858000"/>
              <a:gd name="connsiteX2009" fmla="*/ 1185766 w 5203443"/>
              <a:gd name="connsiteY2009" fmla="*/ 3716650 h 6858000"/>
              <a:gd name="connsiteX2010" fmla="*/ 1065147 w 5203443"/>
              <a:gd name="connsiteY2010" fmla="*/ 3543749 h 6858000"/>
              <a:gd name="connsiteX2011" fmla="*/ 1011783 w 5203443"/>
              <a:gd name="connsiteY2011" fmla="*/ 3434182 h 6858000"/>
              <a:gd name="connsiteX2012" fmla="*/ 1227689 w 5203443"/>
              <a:gd name="connsiteY2012" fmla="*/ 3745313 h 6858000"/>
              <a:gd name="connsiteX2013" fmla="*/ 1391493 w 5203443"/>
              <a:gd name="connsiteY2013" fmla="*/ 3899185 h 6858000"/>
              <a:gd name="connsiteX2014" fmla="*/ 1456031 w 5203443"/>
              <a:gd name="connsiteY2014" fmla="*/ 3963656 h 6858000"/>
              <a:gd name="connsiteX2015" fmla="*/ 1461744 w 5203443"/>
              <a:gd name="connsiteY2015" fmla="*/ 3961652 h 6858000"/>
              <a:gd name="connsiteX2016" fmla="*/ 1624455 w 5203443"/>
              <a:gd name="connsiteY2016" fmla="*/ 4087612 h 6858000"/>
              <a:gd name="connsiteX2017" fmla="*/ 1636483 w 5203443"/>
              <a:gd name="connsiteY2017" fmla="*/ 4086332 h 6858000"/>
              <a:gd name="connsiteX2018" fmla="*/ 1741882 w 5203443"/>
              <a:gd name="connsiteY2018" fmla="*/ 4167158 h 6858000"/>
              <a:gd name="connsiteX2019" fmla="*/ 1767730 w 5203443"/>
              <a:gd name="connsiteY2019" fmla="*/ 4186208 h 6858000"/>
              <a:gd name="connsiteX2020" fmla="*/ 1823979 w 5203443"/>
              <a:gd name="connsiteY2020" fmla="*/ 4219034 h 6858000"/>
              <a:gd name="connsiteX2021" fmla="*/ 1897520 w 5203443"/>
              <a:gd name="connsiteY2021" fmla="*/ 4239542 h 6858000"/>
              <a:gd name="connsiteX2022" fmla="*/ 1960084 w 5203443"/>
              <a:gd name="connsiteY2022" fmla="*/ 4273092 h 6858000"/>
              <a:gd name="connsiteX2023" fmla="*/ 1963500 w 5203443"/>
              <a:gd name="connsiteY2023" fmla="*/ 4265643 h 6858000"/>
              <a:gd name="connsiteX2024" fmla="*/ 2104620 w 5203443"/>
              <a:gd name="connsiteY2024" fmla="*/ 4324006 h 6858000"/>
              <a:gd name="connsiteX2025" fmla="*/ 2179998 w 5203443"/>
              <a:gd name="connsiteY2025" fmla="*/ 4340377 h 6858000"/>
              <a:gd name="connsiteX2026" fmla="*/ 2201099 w 5203443"/>
              <a:gd name="connsiteY2026" fmla="*/ 4354844 h 6858000"/>
              <a:gd name="connsiteX2027" fmla="*/ 2285844 w 5203443"/>
              <a:gd name="connsiteY2027" fmla="*/ 4345869 h 6858000"/>
              <a:gd name="connsiteX2028" fmla="*/ 2338790 w 5203443"/>
              <a:gd name="connsiteY2028" fmla="*/ 4335741 h 6858000"/>
              <a:gd name="connsiteX2029" fmla="*/ 2338609 w 5203443"/>
              <a:gd name="connsiteY2029" fmla="*/ 4326431 h 6858000"/>
              <a:gd name="connsiteX2030" fmla="*/ 2353814 w 5203443"/>
              <a:gd name="connsiteY2030" fmla="*/ 4333593 h 6858000"/>
              <a:gd name="connsiteX2031" fmla="*/ 2372943 w 5203443"/>
              <a:gd name="connsiteY2031" fmla="*/ 4317137 h 6858000"/>
              <a:gd name="connsiteX2032" fmla="*/ 2307143 w 5203443"/>
              <a:gd name="connsiteY2032" fmla="*/ 4300347 h 6858000"/>
              <a:gd name="connsiteX2033" fmla="*/ 2284474 w 5203443"/>
              <a:gd name="connsiteY2033" fmla="*/ 4289738 h 6858000"/>
              <a:gd name="connsiteX2034" fmla="*/ 2266732 w 5203443"/>
              <a:gd name="connsiteY2034" fmla="*/ 4293025 h 6858000"/>
              <a:gd name="connsiteX2035" fmla="*/ 2216141 w 5203443"/>
              <a:gd name="connsiteY2035" fmla="*/ 4283394 h 6858000"/>
              <a:gd name="connsiteX2036" fmla="*/ 2124226 w 5203443"/>
              <a:gd name="connsiteY2036" fmla="*/ 4247830 h 6858000"/>
              <a:gd name="connsiteX2037" fmla="*/ 2125376 w 5203443"/>
              <a:gd name="connsiteY2037" fmla="*/ 4250552 h 6858000"/>
              <a:gd name="connsiteX2038" fmla="*/ 2021949 w 5203443"/>
              <a:gd name="connsiteY2038" fmla="*/ 4200648 h 6858000"/>
              <a:gd name="connsiteX2039" fmla="*/ 1997894 w 5203443"/>
              <a:gd name="connsiteY2039" fmla="*/ 4203209 h 6858000"/>
              <a:gd name="connsiteX2040" fmla="*/ 1902437 w 5203443"/>
              <a:gd name="connsiteY2040" fmla="*/ 4140582 h 6858000"/>
              <a:gd name="connsiteX2041" fmla="*/ 1758474 w 5203443"/>
              <a:gd name="connsiteY2041" fmla="*/ 4048846 h 6858000"/>
              <a:gd name="connsiteX2042" fmla="*/ 1704942 w 5203443"/>
              <a:gd name="connsiteY2042" fmla="*/ 4014882 h 6858000"/>
              <a:gd name="connsiteX2043" fmla="*/ 1675228 w 5203443"/>
              <a:gd name="connsiteY2043" fmla="*/ 3994248 h 6858000"/>
              <a:gd name="connsiteX2044" fmla="*/ 1776817 w 5203443"/>
              <a:gd name="connsiteY2044" fmla="*/ 4048288 h 6858000"/>
              <a:gd name="connsiteX2045" fmla="*/ 1809248 w 5203443"/>
              <a:gd name="connsiteY2045" fmla="*/ 4067786 h 6858000"/>
              <a:gd name="connsiteX2046" fmla="*/ 1746223 w 5203443"/>
              <a:gd name="connsiteY2046" fmla="*/ 4024655 h 6858000"/>
              <a:gd name="connsiteX2047" fmla="*/ 1649073 w 5203443"/>
              <a:gd name="connsiteY2047" fmla="*/ 3931376 h 6858000"/>
              <a:gd name="connsiteX2048" fmla="*/ 1917001 w 5203443"/>
              <a:gd name="connsiteY2048" fmla="*/ 4128854 h 6858000"/>
              <a:gd name="connsiteX2049" fmla="*/ 1933720 w 5203443"/>
              <a:gd name="connsiteY2049" fmla="*/ 4157358 h 6858000"/>
              <a:gd name="connsiteX2050" fmla="*/ 1950312 w 5203443"/>
              <a:gd name="connsiteY2050" fmla="*/ 4151350 h 6858000"/>
              <a:gd name="connsiteX2051" fmla="*/ 1956390 w 5203443"/>
              <a:gd name="connsiteY2051" fmla="*/ 4167965 h 6858000"/>
              <a:gd name="connsiteX2052" fmla="*/ 1972982 w 5203443"/>
              <a:gd name="connsiteY2052" fmla="*/ 4161957 h 6858000"/>
              <a:gd name="connsiteX2053" fmla="*/ 2017203 w 5203443"/>
              <a:gd name="connsiteY2053" fmla="*/ 4196064 h 6858000"/>
              <a:gd name="connsiteX2054" fmla="*/ 2060331 w 5203443"/>
              <a:gd name="connsiteY2054" fmla="*/ 4202248 h 6858000"/>
              <a:gd name="connsiteX2055" fmla="*/ 2231585 w 5203443"/>
              <a:gd name="connsiteY2055" fmla="*/ 4274665 h 6858000"/>
              <a:gd name="connsiteX2056" fmla="*/ 2241583 w 5203443"/>
              <a:gd name="connsiteY2056" fmla="*/ 4267663 h 6858000"/>
              <a:gd name="connsiteX2057" fmla="*/ 2396356 w 5203443"/>
              <a:gd name="connsiteY2057" fmla="*/ 4295685 h 6858000"/>
              <a:gd name="connsiteX2058" fmla="*/ 2422822 w 5203443"/>
              <a:gd name="connsiteY2058" fmla="*/ 4248164 h 6858000"/>
              <a:gd name="connsiteX2059" fmla="*/ 2375827 w 5203443"/>
              <a:gd name="connsiteY2059" fmla="*/ 4240397 h 6858000"/>
              <a:gd name="connsiteX2060" fmla="*/ 2375129 w 5203443"/>
              <a:gd name="connsiteY2060" fmla="*/ 4246707 h 6858000"/>
              <a:gd name="connsiteX2061" fmla="*/ 2093912 w 5203443"/>
              <a:gd name="connsiteY2061" fmla="*/ 4098191 h 6858000"/>
              <a:gd name="connsiteX2062" fmla="*/ 2052869 w 5203443"/>
              <a:gd name="connsiteY2062" fmla="*/ 4072527 h 6858000"/>
              <a:gd name="connsiteX2063" fmla="*/ 1945329 w 5203443"/>
              <a:gd name="connsiteY2063" fmla="*/ 4036382 h 6858000"/>
              <a:gd name="connsiteX2064" fmla="*/ 1902075 w 5203443"/>
              <a:gd name="connsiteY2064" fmla="*/ 3995686 h 6858000"/>
              <a:gd name="connsiteX2065" fmla="*/ 1818339 w 5203443"/>
              <a:gd name="connsiteY2065" fmla="*/ 3887971 h 6858000"/>
              <a:gd name="connsiteX2066" fmla="*/ 1803874 w 5203443"/>
              <a:gd name="connsiteY2066" fmla="*/ 3764383 h 6858000"/>
              <a:gd name="connsiteX2067" fmla="*/ 1721777 w 5203443"/>
              <a:gd name="connsiteY2067" fmla="*/ 3712508 h 6858000"/>
              <a:gd name="connsiteX2068" fmla="*/ 1561332 w 5203443"/>
              <a:gd name="connsiteY2068" fmla="*/ 3576376 h 6858000"/>
              <a:gd name="connsiteX2069" fmla="*/ 1552538 w 5203443"/>
              <a:gd name="connsiteY2069" fmla="*/ 3560898 h 6858000"/>
              <a:gd name="connsiteX2070" fmla="*/ 1343914 w 5203443"/>
              <a:gd name="connsiteY2070" fmla="*/ 3243902 h 6858000"/>
              <a:gd name="connsiteX2071" fmla="*/ 1333035 w 5203443"/>
              <a:gd name="connsiteY2071" fmla="*/ 3247904 h 6858000"/>
              <a:gd name="connsiteX2072" fmla="*/ 1330374 w 5203443"/>
              <a:gd name="connsiteY2072" fmla="*/ 3223841 h 6858000"/>
              <a:gd name="connsiteX2073" fmla="*/ 1296612 w 5203443"/>
              <a:gd name="connsiteY2073" fmla="*/ 3192312 h 6858000"/>
              <a:gd name="connsiteX2074" fmla="*/ 1204515 w 5203443"/>
              <a:gd name="connsiteY2074" fmla="*/ 3147437 h 6858000"/>
              <a:gd name="connsiteX2075" fmla="*/ 1146879 w 5203443"/>
              <a:gd name="connsiteY2075" fmla="*/ 3127781 h 6858000"/>
              <a:gd name="connsiteX2076" fmla="*/ 1011416 w 5203443"/>
              <a:gd name="connsiteY2076" fmla="*/ 3092614 h 6858000"/>
              <a:gd name="connsiteX2077" fmla="*/ 1277509 w 5203443"/>
              <a:gd name="connsiteY2077" fmla="*/ 3504870 h 6858000"/>
              <a:gd name="connsiteX2078" fmla="*/ 1286821 w 5203443"/>
              <a:gd name="connsiteY2078" fmla="*/ 3504728 h 6858000"/>
              <a:gd name="connsiteX2079" fmla="*/ 1455441 w 5203443"/>
              <a:gd name="connsiteY2079" fmla="*/ 3722905 h 6858000"/>
              <a:gd name="connsiteX2080" fmla="*/ 1469766 w 5203443"/>
              <a:gd name="connsiteY2080" fmla="*/ 3727069 h 6858000"/>
              <a:gd name="connsiteX2081" fmla="*/ 1481739 w 5203443"/>
              <a:gd name="connsiteY2081" fmla="*/ 3750988 h 6858000"/>
              <a:gd name="connsiteX2082" fmla="*/ 1524573 w 5203443"/>
              <a:gd name="connsiteY2082" fmla="*/ 3798265 h 6858000"/>
              <a:gd name="connsiteX2083" fmla="*/ 1585276 w 5203443"/>
              <a:gd name="connsiteY2083" fmla="*/ 3876760 h 6858000"/>
              <a:gd name="connsiteX2084" fmla="*/ 1467779 w 5203443"/>
              <a:gd name="connsiteY2084" fmla="*/ 3737509 h 6858000"/>
              <a:gd name="connsiteX2085" fmla="*/ 1261982 w 5203443"/>
              <a:gd name="connsiteY2085" fmla="*/ 3495248 h 6858000"/>
              <a:gd name="connsiteX2086" fmla="*/ 1131364 w 5203443"/>
              <a:gd name="connsiteY2086" fmla="*/ 3329348 h 6858000"/>
              <a:gd name="connsiteX2087" fmla="*/ 1116159 w 5203443"/>
              <a:gd name="connsiteY2087" fmla="*/ 3322186 h 6858000"/>
              <a:gd name="connsiteX2088" fmla="*/ 995888 w 5203443"/>
              <a:gd name="connsiteY2088" fmla="*/ 3082991 h 6858000"/>
              <a:gd name="connsiteX2089" fmla="*/ 991842 w 5203443"/>
              <a:gd name="connsiteY2089" fmla="*/ 3087950 h 6858000"/>
              <a:gd name="connsiteX2090" fmla="*/ 991192 w 5203443"/>
              <a:gd name="connsiteY2090" fmla="*/ 3092348 h 6858000"/>
              <a:gd name="connsiteX2091" fmla="*/ 971774 w 5203443"/>
              <a:gd name="connsiteY2091" fmla="*/ 3066757 h 6858000"/>
              <a:gd name="connsiteX2092" fmla="*/ 951763 w 5203443"/>
              <a:gd name="connsiteY2092" fmla="*/ 3053815 h 6858000"/>
              <a:gd name="connsiteX2093" fmla="*/ 807522 w 5203443"/>
              <a:gd name="connsiteY2093" fmla="*/ 2961806 h 6858000"/>
              <a:gd name="connsiteX2094" fmla="*/ 759884 w 5203443"/>
              <a:gd name="connsiteY2094" fmla="*/ 2935148 h 6858000"/>
              <a:gd name="connsiteX2095" fmla="*/ 3095495 w 5203443"/>
              <a:gd name="connsiteY2095" fmla="*/ 2923036 h 6858000"/>
              <a:gd name="connsiteX2096" fmla="*/ 3103419 w 5203443"/>
              <a:gd name="connsiteY2096" fmla="*/ 2936063 h 6858000"/>
              <a:gd name="connsiteX2097" fmla="*/ 3095495 w 5203443"/>
              <a:gd name="connsiteY2097" fmla="*/ 2923036 h 6858000"/>
              <a:gd name="connsiteX2098" fmla="*/ 1068398 w 5203443"/>
              <a:gd name="connsiteY2098" fmla="*/ 2922941 h 6858000"/>
              <a:gd name="connsiteX2099" fmla="*/ 1085017 w 5203443"/>
              <a:gd name="connsiteY2099" fmla="*/ 2933701 h 6858000"/>
              <a:gd name="connsiteX2100" fmla="*/ 1094090 w 5203443"/>
              <a:gd name="connsiteY2100" fmla="*/ 2949449 h 6858000"/>
              <a:gd name="connsiteX2101" fmla="*/ 1059631 w 5203443"/>
              <a:gd name="connsiteY2101" fmla="*/ 2924232 h 6858000"/>
              <a:gd name="connsiteX2102" fmla="*/ 1068398 w 5203443"/>
              <a:gd name="connsiteY2102" fmla="*/ 2922941 h 6858000"/>
              <a:gd name="connsiteX2103" fmla="*/ 1201381 w 5203443"/>
              <a:gd name="connsiteY2103" fmla="*/ 2916572 h 6858000"/>
              <a:gd name="connsiteX2104" fmla="*/ 1380502 w 5203443"/>
              <a:gd name="connsiteY2104" fmla="*/ 3027215 h 6858000"/>
              <a:gd name="connsiteX2105" fmla="*/ 1427622 w 5203443"/>
              <a:gd name="connsiteY2105" fmla="*/ 3069495 h 6858000"/>
              <a:gd name="connsiteX2106" fmla="*/ 1432187 w 5203443"/>
              <a:gd name="connsiteY2106" fmla="*/ 3064768 h 6858000"/>
              <a:gd name="connsiteX2107" fmla="*/ 1465948 w 5203443"/>
              <a:gd name="connsiteY2107" fmla="*/ 3096296 h 6858000"/>
              <a:gd name="connsiteX2108" fmla="*/ 1452352 w 5203443"/>
              <a:gd name="connsiteY2108" fmla="*/ 3101436 h 6858000"/>
              <a:gd name="connsiteX2109" fmla="*/ 1451805 w 5203443"/>
              <a:gd name="connsiteY2109" fmla="*/ 3101444 h 6858000"/>
              <a:gd name="connsiteX2110" fmla="*/ 1437564 w 5203443"/>
              <a:gd name="connsiteY2110" fmla="*/ 3087693 h 6858000"/>
              <a:gd name="connsiteX2111" fmla="*/ 1415077 w 5203443"/>
              <a:gd name="connsiteY2111" fmla="*/ 3086397 h 6858000"/>
              <a:gd name="connsiteX2112" fmla="*/ 1415775 w 5203443"/>
              <a:gd name="connsiteY2112" fmla="*/ 3080086 h 6858000"/>
              <a:gd name="connsiteX2113" fmla="*/ 1427105 w 5203443"/>
              <a:gd name="connsiteY2113" fmla="*/ 3085116 h 6858000"/>
              <a:gd name="connsiteX2114" fmla="*/ 1400388 w 5203443"/>
              <a:gd name="connsiteY2114" fmla="*/ 3063614 h 6858000"/>
              <a:gd name="connsiteX2115" fmla="*/ 1406282 w 5203443"/>
              <a:gd name="connsiteY2115" fmla="*/ 3070918 h 6858000"/>
              <a:gd name="connsiteX2116" fmla="*/ 1369288 w 5203443"/>
              <a:gd name="connsiteY2116" fmla="*/ 3056149 h 6858000"/>
              <a:gd name="connsiteX2117" fmla="*/ 1384493 w 5203443"/>
              <a:gd name="connsiteY2117" fmla="*/ 3063310 h 6858000"/>
              <a:gd name="connsiteX2118" fmla="*/ 1392924 w 5203443"/>
              <a:gd name="connsiteY2118" fmla="*/ 3060168 h 6858000"/>
              <a:gd name="connsiteX2119" fmla="*/ 1201381 w 5203443"/>
              <a:gd name="connsiteY2119" fmla="*/ 2916572 h 6858000"/>
              <a:gd name="connsiteX2120" fmla="*/ 2925191 w 5203443"/>
              <a:gd name="connsiteY2120" fmla="*/ 2913331 h 6858000"/>
              <a:gd name="connsiteX2121" fmla="*/ 2950997 w 5203443"/>
              <a:gd name="connsiteY2121" fmla="*/ 3042496 h 6858000"/>
              <a:gd name="connsiteX2122" fmla="*/ 2925191 w 5203443"/>
              <a:gd name="connsiteY2122" fmla="*/ 2913331 h 6858000"/>
              <a:gd name="connsiteX2123" fmla="*/ 1760008 w 5203443"/>
              <a:gd name="connsiteY2123" fmla="*/ 2906327 h 6858000"/>
              <a:gd name="connsiteX2124" fmla="*/ 1795798 w 5203443"/>
              <a:gd name="connsiteY2124" fmla="*/ 2943576 h 6858000"/>
              <a:gd name="connsiteX2125" fmla="*/ 1950947 w 5203443"/>
              <a:gd name="connsiteY2125" fmla="*/ 3201408 h 6858000"/>
              <a:gd name="connsiteX2126" fmla="*/ 2039274 w 5203443"/>
              <a:gd name="connsiteY2126" fmla="*/ 3474239 h 6858000"/>
              <a:gd name="connsiteX2127" fmla="*/ 1824307 w 5203443"/>
              <a:gd name="connsiteY2127" fmla="*/ 2986689 h 6858000"/>
              <a:gd name="connsiteX2128" fmla="*/ 1760008 w 5203443"/>
              <a:gd name="connsiteY2128" fmla="*/ 2906327 h 6858000"/>
              <a:gd name="connsiteX2129" fmla="*/ 3101544 w 5203443"/>
              <a:gd name="connsiteY2129" fmla="*/ 2896123 h 6858000"/>
              <a:gd name="connsiteX2130" fmla="*/ 3104239 w 5203443"/>
              <a:gd name="connsiteY2130" fmla="*/ 2899090 h 6858000"/>
              <a:gd name="connsiteX2131" fmla="*/ 3108308 w 5203443"/>
              <a:gd name="connsiteY2131" fmla="*/ 2905841 h 6858000"/>
              <a:gd name="connsiteX2132" fmla="*/ 3103323 w 5203443"/>
              <a:gd name="connsiteY2132" fmla="*/ 2917148 h 6858000"/>
              <a:gd name="connsiteX2133" fmla="*/ 3097610 w 5203443"/>
              <a:gd name="connsiteY2133" fmla="*/ 2919153 h 6858000"/>
              <a:gd name="connsiteX2134" fmla="*/ 3098309 w 5203443"/>
              <a:gd name="connsiteY2134" fmla="*/ 2912844 h 6858000"/>
              <a:gd name="connsiteX2135" fmla="*/ 3094442 w 5203443"/>
              <a:gd name="connsiteY2135" fmla="*/ 2911258 h 6858000"/>
              <a:gd name="connsiteX2136" fmla="*/ 3101726 w 5203443"/>
              <a:gd name="connsiteY2136" fmla="*/ 2905463 h 6858000"/>
              <a:gd name="connsiteX2137" fmla="*/ 3101264 w 5203443"/>
              <a:gd name="connsiteY2137" fmla="*/ 2895815 h 6858000"/>
              <a:gd name="connsiteX2138" fmla="*/ 3101542 w 5203443"/>
              <a:gd name="connsiteY2138" fmla="*/ 2896084 h 6858000"/>
              <a:gd name="connsiteX2139" fmla="*/ 3101544 w 5203443"/>
              <a:gd name="connsiteY2139" fmla="*/ 2896123 h 6858000"/>
              <a:gd name="connsiteX2140" fmla="*/ 1748412 w 5203443"/>
              <a:gd name="connsiteY2140" fmla="*/ 2894672 h 6858000"/>
              <a:gd name="connsiteX2141" fmla="*/ 1755681 w 5203443"/>
              <a:gd name="connsiteY2141" fmla="*/ 2895177 h 6858000"/>
              <a:gd name="connsiteX2142" fmla="*/ 1757011 w 5203443"/>
              <a:gd name="connsiteY2142" fmla="*/ 2907210 h 6858000"/>
              <a:gd name="connsiteX2143" fmla="*/ 1744801 w 5203443"/>
              <a:gd name="connsiteY2143" fmla="*/ 2899180 h 6858000"/>
              <a:gd name="connsiteX2144" fmla="*/ 1744534 w 5203443"/>
              <a:gd name="connsiteY2144" fmla="*/ 2899459 h 6858000"/>
              <a:gd name="connsiteX2145" fmla="*/ 1748412 w 5203443"/>
              <a:gd name="connsiteY2145" fmla="*/ 2894672 h 6858000"/>
              <a:gd name="connsiteX2146" fmla="*/ 3521353 w 5203443"/>
              <a:gd name="connsiteY2146" fmla="*/ 2889355 h 6858000"/>
              <a:gd name="connsiteX2147" fmla="*/ 3372965 w 5203443"/>
              <a:gd name="connsiteY2147" fmla="*/ 2921770 h 6858000"/>
              <a:gd name="connsiteX2148" fmla="*/ 3319083 w 5203443"/>
              <a:gd name="connsiteY2148" fmla="*/ 2954100 h 6858000"/>
              <a:gd name="connsiteX2149" fmla="*/ 3270185 w 5203443"/>
              <a:gd name="connsiteY2149" fmla="*/ 2975122 h 6858000"/>
              <a:gd name="connsiteX2150" fmla="*/ 3222617 w 5203443"/>
              <a:gd name="connsiteY2150" fmla="*/ 3008177 h 6858000"/>
              <a:gd name="connsiteX2151" fmla="*/ 3210408 w 5203443"/>
              <a:gd name="connsiteY2151" fmla="*/ 3000147 h 6858000"/>
              <a:gd name="connsiteX2152" fmla="*/ 3195326 w 5203443"/>
              <a:gd name="connsiteY2152" fmla="*/ 3027496 h 6858000"/>
              <a:gd name="connsiteX2153" fmla="*/ 3163933 w 5203443"/>
              <a:gd name="connsiteY2153" fmla="*/ 3061123 h 6858000"/>
              <a:gd name="connsiteX2154" fmla="*/ 3123592 w 5203443"/>
              <a:gd name="connsiteY2154" fmla="*/ 3113515 h 6858000"/>
              <a:gd name="connsiteX2155" fmla="*/ 3122205 w 5203443"/>
              <a:gd name="connsiteY2155" fmla="*/ 3126683 h 6858000"/>
              <a:gd name="connsiteX2156" fmla="*/ 3057134 w 5203443"/>
              <a:gd name="connsiteY2156" fmla="*/ 3273409 h 6858000"/>
              <a:gd name="connsiteX2157" fmla="*/ 3065507 w 5203443"/>
              <a:gd name="connsiteY2157" fmla="*/ 3295467 h 6858000"/>
              <a:gd name="connsiteX2158" fmla="*/ 3056196 w 5203443"/>
              <a:gd name="connsiteY2158" fmla="*/ 3295611 h 6858000"/>
              <a:gd name="connsiteX2159" fmla="*/ 3057652 w 5203443"/>
              <a:gd name="connsiteY2159" fmla="*/ 3342155 h 6858000"/>
              <a:gd name="connsiteX2160" fmla="*/ 3053870 w 5203443"/>
              <a:gd name="connsiteY2160" fmla="*/ 3485196 h 6858000"/>
              <a:gd name="connsiteX2161" fmla="*/ 3043060 w 5203443"/>
              <a:gd name="connsiteY2161" fmla="*/ 3548911 h 6858000"/>
              <a:gd name="connsiteX2162" fmla="*/ 3033188 w 5203443"/>
              <a:gd name="connsiteY2162" fmla="*/ 3590426 h 6858000"/>
              <a:gd name="connsiteX2163" fmla="*/ 3034224 w 5203443"/>
              <a:gd name="connsiteY2163" fmla="*/ 3643549 h 6858000"/>
              <a:gd name="connsiteX2164" fmla="*/ 3039603 w 5203443"/>
              <a:gd name="connsiteY2164" fmla="*/ 3666475 h 6858000"/>
              <a:gd name="connsiteX2165" fmla="*/ 3011470 w 5203443"/>
              <a:gd name="connsiteY2165" fmla="*/ 3853164 h 6858000"/>
              <a:gd name="connsiteX2166" fmla="*/ 3003502 w 5203443"/>
              <a:gd name="connsiteY2166" fmla="*/ 3950246 h 6858000"/>
              <a:gd name="connsiteX2167" fmla="*/ 2970261 w 5203443"/>
              <a:gd name="connsiteY2167" fmla="*/ 3987462 h 6858000"/>
              <a:gd name="connsiteX2168" fmla="*/ 2933334 w 5203443"/>
              <a:gd name="connsiteY2168" fmla="*/ 4032405 h 6858000"/>
              <a:gd name="connsiteX2169" fmla="*/ 2934848 w 5203443"/>
              <a:gd name="connsiteY2169" fmla="*/ 4053747 h 6858000"/>
              <a:gd name="connsiteX2170" fmla="*/ 3068198 w 5203443"/>
              <a:gd name="connsiteY2170" fmla="*/ 3938566 h 6858000"/>
              <a:gd name="connsiteX2171" fmla="*/ 3005773 w 5203443"/>
              <a:gd name="connsiteY2171" fmla="*/ 4024442 h 6858000"/>
              <a:gd name="connsiteX2172" fmla="*/ 3053522 w 5203443"/>
              <a:gd name="connsiteY2172" fmla="*/ 4000697 h 6858000"/>
              <a:gd name="connsiteX2173" fmla="*/ 3073069 w 5203443"/>
              <a:gd name="connsiteY2173" fmla="*/ 3977662 h 6858000"/>
              <a:gd name="connsiteX2174" fmla="*/ 3019132 w 5203443"/>
              <a:gd name="connsiteY2174" fmla="*/ 4035192 h 6858000"/>
              <a:gd name="connsiteX2175" fmla="*/ 3010701 w 5203443"/>
              <a:gd name="connsiteY2175" fmla="*/ 4038336 h 6858000"/>
              <a:gd name="connsiteX2176" fmla="*/ 2892027 w 5203443"/>
              <a:gd name="connsiteY2176" fmla="*/ 4091385 h 6858000"/>
              <a:gd name="connsiteX2177" fmla="*/ 2878794 w 5203443"/>
              <a:gd name="connsiteY2177" fmla="*/ 4115145 h 6858000"/>
              <a:gd name="connsiteX2178" fmla="*/ 2863531 w 5203443"/>
              <a:gd name="connsiteY2178" fmla="*/ 4133184 h 6858000"/>
              <a:gd name="connsiteX2179" fmla="*/ 2970121 w 5203443"/>
              <a:gd name="connsiteY2179" fmla="*/ 4106616 h 6858000"/>
              <a:gd name="connsiteX2180" fmla="*/ 2975374 w 5203443"/>
              <a:gd name="connsiteY2180" fmla="*/ 4095032 h 6858000"/>
              <a:gd name="connsiteX2181" fmla="*/ 3091443 w 5203443"/>
              <a:gd name="connsiteY2181" fmla="*/ 3992718 h 6858000"/>
              <a:gd name="connsiteX2182" fmla="*/ 3087396 w 5203443"/>
              <a:gd name="connsiteY2182" fmla="*/ 3981824 h 6858000"/>
              <a:gd name="connsiteX2183" fmla="*/ 3124685 w 5203443"/>
              <a:gd name="connsiteY2183" fmla="*/ 3955502 h 6858000"/>
              <a:gd name="connsiteX2184" fmla="*/ 3112894 w 5203443"/>
              <a:gd name="connsiteY2184" fmla="*/ 3940893 h 6858000"/>
              <a:gd name="connsiteX2185" fmla="*/ 3153418 w 5203443"/>
              <a:gd name="connsiteY2185" fmla="*/ 3897811 h 6858000"/>
              <a:gd name="connsiteX2186" fmla="*/ 3306064 w 5203443"/>
              <a:gd name="connsiteY2186" fmla="*/ 3690587 h 6858000"/>
              <a:gd name="connsiteX2187" fmla="*/ 3444677 w 5203443"/>
              <a:gd name="connsiteY2187" fmla="*/ 3564370 h 6858000"/>
              <a:gd name="connsiteX2188" fmla="*/ 3511792 w 5203443"/>
              <a:gd name="connsiteY2188" fmla="*/ 3508279 h 6858000"/>
              <a:gd name="connsiteX2189" fmla="*/ 3558393 w 5203443"/>
              <a:gd name="connsiteY2189" fmla="*/ 3481814 h 6858000"/>
              <a:gd name="connsiteX2190" fmla="*/ 3620524 w 5203443"/>
              <a:gd name="connsiteY2190" fmla="*/ 3437030 h 6858000"/>
              <a:gd name="connsiteX2191" fmla="*/ 3680063 w 5203443"/>
              <a:gd name="connsiteY2191" fmla="*/ 3427897 h 6858000"/>
              <a:gd name="connsiteX2192" fmla="*/ 3695269 w 5203443"/>
              <a:gd name="connsiteY2192" fmla="*/ 3435058 h 6858000"/>
              <a:gd name="connsiteX2193" fmla="*/ 3700254 w 5203443"/>
              <a:gd name="connsiteY2193" fmla="*/ 3423751 h 6858000"/>
              <a:gd name="connsiteX2194" fmla="*/ 3711862 w 5203443"/>
              <a:gd name="connsiteY2194" fmla="*/ 3429051 h 6858000"/>
              <a:gd name="connsiteX2195" fmla="*/ 3805457 w 5203443"/>
              <a:gd name="connsiteY2195" fmla="*/ 3410353 h 6858000"/>
              <a:gd name="connsiteX2196" fmla="*/ 3841541 w 5203443"/>
              <a:gd name="connsiteY2196" fmla="*/ 3406511 h 6858000"/>
              <a:gd name="connsiteX2197" fmla="*/ 3848586 w 5203443"/>
              <a:gd name="connsiteY2197" fmla="*/ 3416537 h 6858000"/>
              <a:gd name="connsiteX2198" fmla="*/ 3888536 w 5203443"/>
              <a:gd name="connsiteY2198" fmla="*/ 3414279 h 6858000"/>
              <a:gd name="connsiteX2199" fmla="*/ 3899684 w 5203443"/>
              <a:gd name="connsiteY2199" fmla="*/ 3409999 h 6858000"/>
              <a:gd name="connsiteX2200" fmla="*/ 3893606 w 5203443"/>
              <a:gd name="connsiteY2200" fmla="*/ 3393383 h 6858000"/>
              <a:gd name="connsiteX2201" fmla="*/ 3996218 w 5203443"/>
              <a:gd name="connsiteY2201" fmla="*/ 3415634 h 6858000"/>
              <a:gd name="connsiteX2202" fmla="*/ 3998755 w 5203443"/>
              <a:gd name="connsiteY2202" fmla="*/ 3405187 h 6858000"/>
              <a:gd name="connsiteX2203" fmla="*/ 4016677 w 5203443"/>
              <a:gd name="connsiteY2203" fmla="*/ 3411211 h 6858000"/>
              <a:gd name="connsiteX2204" fmla="*/ 4112176 w 5203443"/>
              <a:gd name="connsiteY2204" fmla="*/ 3363723 h 6858000"/>
              <a:gd name="connsiteX2205" fmla="*/ 4078359 w 5203443"/>
              <a:gd name="connsiteY2205" fmla="*/ 3357394 h 6858000"/>
              <a:gd name="connsiteX2206" fmla="*/ 4079690 w 5203443"/>
              <a:gd name="connsiteY2206" fmla="*/ 3369427 h 6858000"/>
              <a:gd name="connsiteX2207" fmla="*/ 4069690 w 5203443"/>
              <a:gd name="connsiteY2207" fmla="*/ 3376430 h 6858000"/>
              <a:gd name="connsiteX2208" fmla="*/ 3978812 w 5203443"/>
              <a:gd name="connsiteY2208" fmla="*/ 3393989 h 6858000"/>
              <a:gd name="connsiteX2209" fmla="*/ 3966966 w 5203443"/>
              <a:gd name="connsiteY2209" fmla="*/ 3404580 h 6858000"/>
              <a:gd name="connsiteX2210" fmla="*/ 3930151 w 5203443"/>
              <a:gd name="connsiteY2210" fmla="*/ 3399121 h 6858000"/>
              <a:gd name="connsiteX2211" fmla="*/ 3907032 w 5203443"/>
              <a:gd name="connsiteY2211" fmla="*/ 3379480 h 6858000"/>
              <a:gd name="connsiteX2212" fmla="*/ 3921777 w 5203443"/>
              <a:gd name="connsiteY2212" fmla="*/ 3377062 h 6858000"/>
              <a:gd name="connsiteX2213" fmla="*/ 3922015 w 5203443"/>
              <a:gd name="connsiteY2213" fmla="*/ 3361172 h 6858000"/>
              <a:gd name="connsiteX2214" fmla="*/ 3933806 w 5203443"/>
              <a:gd name="connsiteY2214" fmla="*/ 3375782 h 6858000"/>
              <a:gd name="connsiteX2215" fmla="*/ 3929702 w 5203443"/>
              <a:gd name="connsiteY2215" fmla="*/ 3390088 h 6858000"/>
              <a:gd name="connsiteX2216" fmla="*/ 3978782 w 5203443"/>
              <a:gd name="connsiteY2216" fmla="*/ 3378376 h 6858000"/>
              <a:gd name="connsiteX2217" fmla="*/ 3992141 w 5203443"/>
              <a:gd name="connsiteY2217" fmla="*/ 3389127 h 6858000"/>
              <a:gd name="connsiteX2218" fmla="*/ 3993527 w 5203443"/>
              <a:gd name="connsiteY2218" fmla="*/ 3375958 h 6858000"/>
              <a:gd name="connsiteX2219" fmla="*/ 4003020 w 5203443"/>
              <a:gd name="connsiteY2219" fmla="*/ 3385124 h 6858000"/>
              <a:gd name="connsiteX2220" fmla="*/ 4035325 w 5203443"/>
              <a:gd name="connsiteY2220" fmla="*/ 3370110 h 6858000"/>
              <a:gd name="connsiteX2221" fmla="*/ 3965479 w 5203443"/>
              <a:gd name="connsiteY2221" fmla="*/ 3342425 h 6858000"/>
              <a:gd name="connsiteX2222" fmla="*/ 3966810 w 5203443"/>
              <a:gd name="connsiteY2222" fmla="*/ 3354456 h 6858000"/>
              <a:gd name="connsiteX2223" fmla="*/ 3937557 w 5203443"/>
              <a:gd name="connsiteY2223" fmla="*/ 3343401 h 6858000"/>
              <a:gd name="connsiteX2224" fmla="*/ 3958896 w 5203443"/>
              <a:gd name="connsiteY2224" fmla="*/ 3341977 h 6858000"/>
              <a:gd name="connsiteX2225" fmla="*/ 3956417 w 5203443"/>
              <a:gd name="connsiteY2225" fmla="*/ 3327224 h 6858000"/>
              <a:gd name="connsiteX2226" fmla="*/ 3923986 w 5203443"/>
              <a:gd name="connsiteY2226" fmla="*/ 3307728 h 6858000"/>
              <a:gd name="connsiteX2227" fmla="*/ 3961681 w 5203443"/>
              <a:gd name="connsiteY2227" fmla="*/ 3316186 h 6858000"/>
              <a:gd name="connsiteX2228" fmla="*/ 3918426 w 5203443"/>
              <a:gd name="connsiteY2228" fmla="*/ 3275491 h 6858000"/>
              <a:gd name="connsiteX2229" fmla="*/ 3917038 w 5203443"/>
              <a:gd name="connsiteY2229" fmla="*/ 3288661 h 6858000"/>
              <a:gd name="connsiteX2230" fmla="*/ 3757925 w 5203443"/>
              <a:gd name="connsiteY2230" fmla="*/ 3164559 h 6858000"/>
              <a:gd name="connsiteX2231" fmla="*/ 3690797 w 5203443"/>
              <a:gd name="connsiteY2231" fmla="*/ 3135737 h 6858000"/>
              <a:gd name="connsiteX2232" fmla="*/ 3808098 w 5203443"/>
              <a:gd name="connsiteY2232" fmla="*/ 3180770 h 6858000"/>
              <a:gd name="connsiteX2233" fmla="*/ 3813027 w 5203443"/>
              <a:gd name="connsiteY2233" fmla="*/ 3194664 h 6858000"/>
              <a:gd name="connsiteX2234" fmla="*/ 3899171 w 5203443"/>
              <a:gd name="connsiteY2234" fmla="*/ 3257436 h 6858000"/>
              <a:gd name="connsiteX2235" fmla="*/ 3775780 w 5203443"/>
              <a:gd name="connsiteY2235" fmla="*/ 3110872 h 6858000"/>
              <a:gd name="connsiteX2236" fmla="*/ 3733856 w 5203443"/>
              <a:gd name="connsiteY2236" fmla="*/ 3082208 h 6858000"/>
              <a:gd name="connsiteX2237" fmla="*/ 3680784 w 5203443"/>
              <a:gd name="connsiteY2237" fmla="*/ 3057824 h 6858000"/>
              <a:gd name="connsiteX2238" fmla="*/ 3551762 w 5203443"/>
              <a:gd name="connsiteY2238" fmla="*/ 3057895 h 6858000"/>
              <a:gd name="connsiteX2239" fmla="*/ 3517245 w 5203443"/>
              <a:gd name="connsiteY2239" fmla="*/ 3057876 h 6858000"/>
              <a:gd name="connsiteX2240" fmla="*/ 3508634 w 5203443"/>
              <a:gd name="connsiteY2240" fmla="*/ 3051709 h 6858000"/>
              <a:gd name="connsiteX2241" fmla="*/ 3498635 w 5203443"/>
              <a:gd name="connsiteY2241" fmla="*/ 3058710 h 6858000"/>
              <a:gd name="connsiteX2242" fmla="*/ 3442091 w 5203443"/>
              <a:gd name="connsiteY2242" fmla="*/ 3066977 h 6858000"/>
              <a:gd name="connsiteX2243" fmla="*/ 3437764 w 5203443"/>
              <a:gd name="connsiteY2243" fmla="*/ 3055812 h 6858000"/>
              <a:gd name="connsiteX2244" fmla="*/ 3467953 w 5203443"/>
              <a:gd name="connsiteY2244" fmla="*/ 3044667 h 6858000"/>
              <a:gd name="connsiteX2245" fmla="*/ 3552698 w 5203443"/>
              <a:gd name="connsiteY2245" fmla="*/ 3035693 h 6858000"/>
              <a:gd name="connsiteX2246" fmla="*/ 3659876 w 5203443"/>
              <a:gd name="connsiteY2246" fmla="*/ 3053216 h 6858000"/>
              <a:gd name="connsiteX2247" fmla="*/ 3673751 w 5203443"/>
              <a:gd name="connsiteY2247" fmla="*/ 3048345 h 6858000"/>
              <a:gd name="connsiteX2248" fmla="*/ 3687110 w 5203443"/>
              <a:gd name="connsiteY2248" fmla="*/ 3059098 h 6858000"/>
              <a:gd name="connsiteX2249" fmla="*/ 3813666 w 5203443"/>
              <a:gd name="connsiteY2249" fmla="*/ 3129189 h 6858000"/>
              <a:gd name="connsiteX2250" fmla="*/ 3935602 w 5203443"/>
              <a:gd name="connsiteY2250" fmla="*/ 3229209 h 6858000"/>
              <a:gd name="connsiteX2251" fmla="*/ 3939929 w 5203443"/>
              <a:gd name="connsiteY2251" fmla="*/ 3240373 h 6858000"/>
              <a:gd name="connsiteX2252" fmla="*/ 4044292 w 5203443"/>
              <a:gd name="connsiteY2252" fmla="*/ 3268075 h 6858000"/>
              <a:gd name="connsiteX2253" fmla="*/ 4061516 w 5203443"/>
              <a:gd name="connsiteY2253" fmla="*/ 3280411 h 6858000"/>
              <a:gd name="connsiteX2254" fmla="*/ 4122386 w 5203443"/>
              <a:gd name="connsiteY2254" fmla="*/ 3283308 h 6858000"/>
              <a:gd name="connsiteX2255" fmla="*/ 4134539 w 5203443"/>
              <a:gd name="connsiteY2255" fmla="*/ 3316539 h 6858000"/>
              <a:gd name="connsiteX2256" fmla="*/ 4108313 w 5203443"/>
              <a:gd name="connsiteY2256" fmla="*/ 3348169 h 6858000"/>
              <a:gd name="connsiteX2257" fmla="*/ 4132186 w 5203443"/>
              <a:gd name="connsiteY2257" fmla="*/ 3336296 h 6858000"/>
              <a:gd name="connsiteX2258" fmla="*/ 4138082 w 5203443"/>
              <a:gd name="connsiteY2258" fmla="*/ 3343602 h 6858000"/>
              <a:gd name="connsiteX2259" fmla="*/ 4154673 w 5203443"/>
              <a:gd name="connsiteY2259" fmla="*/ 3337595 h 6858000"/>
              <a:gd name="connsiteX2260" fmla="*/ 4177219 w 5203443"/>
              <a:gd name="connsiteY2260" fmla="*/ 3313690 h 6858000"/>
              <a:gd name="connsiteX2261" fmla="*/ 4172416 w 5203443"/>
              <a:gd name="connsiteY2261" fmla="*/ 3334308 h 6858000"/>
              <a:gd name="connsiteX2262" fmla="*/ 4191725 w 5203443"/>
              <a:gd name="connsiteY2262" fmla="*/ 3327164 h 6858000"/>
              <a:gd name="connsiteX2263" fmla="*/ 4184557 w 5203443"/>
              <a:gd name="connsiteY2263" fmla="*/ 3282625 h 6858000"/>
              <a:gd name="connsiteX2264" fmla="*/ 4195016 w 5203443"/>
              <a:gd name="connsiteY2264" fmla="*/ 3285204 h 6858000"/>
              <a:gd name="connsiteX2265" fmla="*/ 4195542 w 5203443"/>
              <a:gd name="connsiteY2265" fmla="*/ 3284100 h 6858000"/>
              <a:gd name="connsiteX2266" fmla="*/ 4079376 w 5203443"/>
              <a:gd name="connsiteY2266" fmla="*/ 3156872 h 6858000"/>
              <a:gd name="connsiteX2267" fmla="*/ 4040811 w 5203443"/>
              <a:gd name="connsiteY2267" fmla="*/ 3145962 h 6858000"/>
              <a:gd name="connsiteX2268" fmla="*/ 3900254 w 5203443"/>
              <a:gd name="connsiteY2268" fmla="*/ 3046228 h 6858000"/>
              <a:gd name="connsiteX2269" fmla="*/ 3731831 w 5203443"/>
              <a:gd name="connsiteY2269" fmla="*/ 2922272 h 6858000"/>
              <a:gd name="connsiteX2270" fmla="*/ 3702758 w 5203443"/>
              <a:gd name="connsiteY2270" fmla="*/ 2920528 h 6858000"/>
              <a:gd name="connsiteX2271" fmla="*/ 3592683 w 5203443"/>
              <a:gd name="connsiteY2271" fmla="*/ 2894831 h 6858000"/>
              <a:gd name="connsiteX2272" fmla="*/ 3521353 w 5203443"/>
              <a:gd name="connsiteY2272" fmla="*/ 2889355 h 6858000"/>
              <a:gd name="connsiteX2273" fmla="*/ 1008816 w 5203443"/>
              <a:gd name="connsiteY2273" fmla="*/ 2889130 h 6858000"/>
              <a:gd name="connsiteX2274" fmla="*/ 1051888 w 5203443"/>
              <a:gd name="connsiteY2274" fmla="*/ 2920515 h 6858000"/>
              <a:gd name="connsiteX2275" fmla="*/ 1008816 w 5203443"/>
              <a:gd name="connsiteY2275" fmla="*/ 2889130 h 6858000"/>
              <a:gd name="connsiteX2276" fmla="*/ 2918932 w 5203443"/>
              <a:gd name="connsiteY2276" fmla="*/ 2887404 h 6858000"/>
              <a:gd name="connsiteX2277" fmla="*/ 2929756 w 5203443"/>
              <a:gd name="connsiteY2277" fmla="*/ 2908604 h 6858000"/>
              <a:gd name="connsiteX2278" fmla="*/ 2918932 w 5203443"/>
              <a:gd name="connsiteY2278" fmla="*/ 2887404 h 6858000"/>
              <a:gd name="connsiteX2279" fmla="*/ 1470965 w 5203443"/>
              <a:gd name="connsiteY2279" fmla="*/ 2887336 h 6858000"/>
              <a:gd name="connsiteX2280" fmla="*/ 1473946 w 5203443"/>
              <a:gd name="connsiteY2280" fmla="*/ 2888556 h 6858000"/>
              <a:gd name="connsiteX2281" fmla="*/ 1533094 w 5203443"/>
              <a:gd name="connsiteY2281" fmla="*/ 2929556 h 6858000"/>
              <a:gd name="connsiteX2282" fmla="*/ 1498332 w 5203443"/>
              <a:gd name="connsiteY2282" fmla="*/ 2915128 h 6858000"/>
              <a:gd name="connsiteX2283" fmla="*/ 1470070 w 5203443"/>
              <a:gd name="connsiteY2283" fmla="*/ 2886426 h 6858000"/>
              <a:gd name="connsiteX2284" fmla="*/ 1470965 w 5203443"/>
              <a:gd name="connsiteY2284" fmla="*/ 2887336 h 6858000"/>
              <a:gd name="connsiteX2285" fmla="*/ 1470081 w 5203443"/>
              <a:gd name="connsiteY2285" fmla="*/ 2886973 h 6858000"/>
              <a:gd name="connsiteX2286" fmla="*/ 2118327 w 5203443"/>
              <a:gd name="connsiteY2286" fmla="*/ 2878903 h 6858000"/>
              <a:gd name="connsiteX2287" fmla="*/ 2152871 w 5203443"/>
              <a:gd name="connsiteY2287" fmla="*/ 3048748 h 6858000"/>
              <a:gd name="connsiteX2288" fmla="*/ 2139694 w 5203443"/>
              <a:gd name="connsiteY2288" fmla="*/ 3047307 h 6858000"/>
              <a:gd name="connsiteX2289" fmla="*/ 2224410 w 5203443"/>
              <a:gd name="connsiteY2289" fmla="*/ 3233361 h 6858000"/>
              <a:gd name="connsiteX2290" fmla="*/ 2249607 w 5203443"/>
              <a:gd name="connsiteY2290" fmla="*/ 3326306 h 6858000"/>
              <a:gd name="connsiteX2291" fmla="*/ 2260664 w 5203443"/>
              <a:gd name="connsiteY2291" fmla="*/ 3348710 h 6858000"/>
              <a:gd name="connsiteX2292" fmla="*/ 2258764 w 5203443"/>
              <a:gd name="connsiteY2292" fmla="*/ 3347877 h 6858000"/>
              <a:gd name="connsiteX2293" fmla="*/ 2259333 w 5203443"/>
              <a:gd name="connsiteY2293" fmla="*/ 3352525 h 6858000"/>
              <a:gd name="connsiteX2294" fmla="*/ 2264079 w 5203443"/>
              <a:gd name="connsiteY2294" fmla="*/ 3357109 h 6858000"/>
              <a:gd name="connsiteX2295" fmla="*/ 2118327 w 5203443"/>
              <a:gd name="connsiteY2295" fmla="*/ 2878903 h 6858000"/>
              <a:gd name="connsiteX2296" fmla="*/ 3018661 w 5203443"/>
              <a:gd name="connsiteY2296" fmla="*/ 2860124 h 6858000"/>
              <a:gd name="connsiteX2297" fmla="*/ 3022146 w 5203443"/>
              <a:gd name="connsiteY2297" fmla="*/ 2912389 h 6858000"/>
              <a:gd name="connsiteX2298" fmla="*/ 3018661 w 5203443"/>
              <a:gd name="connsiteY2298" fmla="*/ 2860124 h 6858000"/>
              <a:gd name="connsiteX2299" fmla="*/ 1546172 w 5203443"/>
              <a:gd name="connsiteY2299" fmla="*/ 2855662 h 6858000"/>
              <a:gd name="connsiteX2300" fmla="*/ 1560411 w 5203443"/>
              <a:gd name="connsiteY2300" fmla="*/ 2869412 h 6858000"/>
              <a:gd name="connsiteX2301" fmla="*/ 1546172 w 5203443"/>
              <a:gd name="connsiteY2301" fmla="*/ 2855662 h 6858000"/>
              <a:gd name="connsiteX2302" fmla="*/ 2896051 w 5203443"/>
              <a:gd name="connsiteY2302" fmla="*/ 2851861 h 6858000"/>
              <a:gd name="connsiteX2303" fmla="*/ 2905305 w 5203443"/>
              <a:gd name="connsiteY2303" fmla="*/ 2876919 h 6858000"/>
              <a:gd name="connsiteX2304" fmla="*/ 2896051 w 5203443"/>
              <a:gd name="connsiteY2304" fmla="*/ 2851861 h 6858000"/>
              <a:gd name="connsiteX2305" fmla="*/ 2049599 w 5203443"/>
              <a:gd name="connsiteY2305" fmla="*/ 2838327 h 6858000"/>
              <a:gd name="connsiteX2306" fmla="*/ 2065437 w 5203443"/>
              <a:gd name="connsiteY2306" fmla="*/ 2863830 h 6858000"/>
              <a:gd name="connsiteX2307" fmla="*/ 2049599 w 5203443"/>
              <a:gd name="connsiteY2307" fmla="*/ 2838327 h 6858000"/>
              <a:gd name="connsiteX2308" fmla="*/ 1455739 w 5203443"/>
              <a:gd name="connsiteY2308" fmla="*/ 2825826 h 6858000"/>
              <a:gd name="connsiteX2309" fmla="*/ 1610049 w 5203443"/>
              <a:gd name="connsiteY2309" fmla="*/ 2970542 h 6858000"/>
              <a:gd name="connsiteX2310" fmla="*/ 1851105 w 5203443"/>
              <a:gd name="connsiteY2310" fmla="*/ 3307036 h 6858000"/>
              <a:gd name="connsiteX2311" fmla="*/ 1945188 w 5203443"/>
              <a:gd name="connsiteY2311" fmla="*/ 3467746 h 6858000"/>
              <a:gd name="connsiteX2312" fmla="*/ 1858792 w 5203443"/>
              <a:gd name="connsiteY2312" fmla="*/ 3335952 h 6858000"/>
              <a:gd name="connsiteX2313" fmla="*/ 1945537 w 5203443"/>
              <a:gd name="connsiteY2313" fmla="*/ 3527728 h 6858000"/>
              <a:gd name="connsiteX2314" fmla="*/ 1975208 w 5203443"/>
              <a:gd name="connsiteY2314" fmla="*/ 3658478 h 6858000"/>
              <a:gd name="connsiteX2315" fmla="*/ 1807893 w 5203443"/>
              <a:gd name="connsiteY2315" fmla="*/ 3282501 h 6858000"/>
              <a:gd name="connsiteX2316" fmla="*/ 1786664 w 5203443"/>
              <a:gd name="connsiteY2316" fmla="*/ 3233522 h 6858000"/>
              <a:gd name="connsiteX2317" fmla="*/ 1726109 w 5203443"/>
              <a:gd name="connsiteY2317" fmla="*/ 3162483 h 6858000"/>
              <a:gd name="connsiteX2318" fmla="*/ 1665792 w 5203443"/>
              <a:gd name="connsiteY2318" fmla="*/ 3101753 h 6858000"/>
              <a:gd name="connsiteX2319" fmla="*/ 1669419 w 5203443"/>
              <a:gd name="connsiteY2319" fmla="*/ 3101828 h 6858000"/>
              <a:gd name="connsiteX2320" fmla="*/ 1667374 w 5203443"/>
              <a:gd name="connsiteY2320" fmla="*/ 3100592 h 6858000"/>
              <a:gd name="connsiteX2321" fmla="*/ 1707729 w 5203443"/>
              <a:gd name="connsiteY2321" fmla="*/ 3133115 h 6858000"/>
              <a:gd name="connsiteX2322" fmla="*/ 1575780 w 5203443"/>
              <a:gd name="connsiteY2322" fmla="*/ 2955183 h 6858000"/>
              <a:gd name="connsiteX2323" fmla="*/ 1536756 w 5203443"/>
              <a:gd name="connsiteY2323" fmla="*/ 2934692 h 6858000"/>
              <a:gd name="connsiteX2324" fmla="*/ 1455739 w 5203443"/>
              <a:gd name="connsiteY2324" fmla="*/ 2825826 h 6858000"/>
              <a:gd name="connsiteX2325" fmla="*/ 792779 w 5203443"/>
              <a:gd name="connsiteY2325" fmla="*/ 2823969 h 6858000"/>
              <a:gd name="connsiteX2326" fmla="*/ 836033 w 5203443"/>
              <a:gd name="connsiteY2326" fmla="*/ 2864665 h 6858000"/>
              <a:gd name="connsiteX2327" fmla="*/ 1050008 w 5203443"/>
              <a:gd name="connsiteY2327" fmla="*/ 3034760 h 6858000"/>
              <a:gd name="connsiteX2328" fmla="*/ 1075158 w 5203443"/>
              <a:gd name="connsiteY2328" fmla="*/ 3060121 h 6858000"/>
              <a:gd name="connsiteX2329" fmla="*/ 792779 w 5203443"/>
              <a:gd name="connsiteY2329" fmla="*/ 2823969 h 6858000"/>
              <a:gd name="connsiteX2330" fmla="*/ 2006708 w 5203443"/>
              <a:gd name="connsiteY2330" fmla="*/ 2816250 h 6858000"/>
              <a:gd name="connsiteX2331" fmla="*/ 2007030 w 5203443"/>
              <a:gd name="connsiteY2331" fmla="*/ 2816949 h 6858000"/>
              <a:gd name="connsiteX2332" fmla="*/ 2012559 w 5203443"/>
              <a:gd name="connsiteY2332" fmla="*/ 2873889 h 6858000"/>
              <a:gd name="connsiteX2333" fmla="*/ 2020304 w 5203443"/>
              <a:gd name="connsiteY2333" fmla="*/ 2937386 h 6858000"/>
              <a:gd name="connsiteX2334" fmla="*/ 2099236 w 5203443"/>
              <a:gd name="connsiteY2334" fmla="*/ 3065734 h 6858000"/>
              <a:gd name="connsiteX2335" fmla="*/ 2031911 w 5203443"/>
              <a:gd name="connsiteY2335" fmla="*/ 2870899 h 6858000"/>
              <a:gd name="connsiteX2336" fmla="*/ 2007030 w 5203443"/>
              <a:gd name="connsiteY2336" fmla="*/ 2816949 h 6858000"/>
              <a:gd name="connsiteX2337" fmla="*/ 2006988 w 5203443"/>
              <a:gd name="connsiteY2337" fmla="*/ 2816521 h 6858000"/>
              <a:gd name="connsiteX2338" fmla="*/ 3014755 w 5203443"/>
              <a:gd name="connsiteY2338" fmla="*/ 2814425 h 6858000"/>
              <a:gd name="connsiteX2339" fmla="*/ 3028059 w 5203443"/>
              <a:gd name="connsiteY2339" fmla="*/ 2850378 h 6858000"/>
              <a:gd name="connsiteX2340" fmla="*/ 3019628 w 5203443"/>
              <a:gd name="connsiteY2340" fmla="*/ 2853519 h 6858000"/>
              <a:gd name="connsiteX2341" fmla="*/ 3014755 w 5203443"/>
              <a:gd name="connsiteY2341" fmla="*/ 2814425 h 6858000"/>
              <a:gd name="connsiteX2342" fmla="*/ 2989002 w 5203443"/>
              <a:gd name="connsiteY2342" fmla="*/ 2814289 h 6858000"/>
              <a:gd name="connsiteX2343" fmla="*/ 2988946 w 5203443"/>
              <a:gd name="connsiteY2343" fmla="*/ 2839489 h 6858000"/>
              <a:gd name="connsiteX2344" fmla="*/ 2989002 w 5203443"/>
              <a:gd name="connsiteY2344" fmla="*/ 2814289 h 6858000"/>
              <a:gd name="connsiteX2345" fmla="*/ 2941127 w 5203443"/>
              <a:gd name="connsiteY2345" fmla="*/ 2803519 h 6858000"/>
              <a:gd name="connsiteX2346" fmla="*/ 2953281 w 5203443"/>
              <a:gd name="connsiteY2346" fmla="*/ 2836752 h 6858000"/>
              <a:gd name="connsiteX2347" fmla="*/ 2941127 w 5203443"/>
              <a:gd name="connsiteY2347" fmla="*/ 2803519 h 6858000"/>
              <a:gd name="connsiteX2348" fmla="*/ 2685199 w 5203443"/>
              <a:gd name="connsiteY2348" fmla="*/ 2799790 h 6858000"/>
              <a:gd name="connsiteX2349" fmla="*/ 2718793 w 5203443"/>
              <a:gd name="connsiteY2349" fmla="*/ 2906920 h 6858000"/>
              <a:gd name="connsiteX2350" fmla="*/ 2685199 w 5203443"/>
              <a:gd name="connsiteY2350" fmla="*/ 2799790 h 6858000"/>
              <a:gd name="connsiteX2351" fmla="*/ 3173237 w 5203443"/>
              <a:gd name="connsiteY2351" fmla="*/ 2793922 h 6858000"/>
              <a:gd name="connsiteX2352" fmla="*/ 3165717 w 5203443"/>
              <a:gd name="connsiteY2352" fmla="*/ 2815676 h 6858000"/>
              <a:gd name="connsiteX2353" fmla="*/ 3173237 w 5203443"/>
              <a:gd name="connsiteY2353" fmla="*/ 2793922 h 6858000"/>
              <a:gd name="connsiteX2354" fmla="*/ 1745951 w 5203443"/>
              <a:gd name="connsiteY2354" fmla="*/ 2775606 h 6858000"/>
              <a:gd name="connsiteX2355" fmla="*/ 1746230 w 5203443"/>
              <a:gd name="connsiteY2355" fmla="*/ 2775875 h 6858000"/>
              <a:gd name="connsiteX2356" fmla="*/ 1828453 w 5203443"/>
              <a:gd name="connsiteY2356" fmla="*/ 2862263 h 6858000"/>
              <a:gd name="connsiteX2357" fmla="*/ 2045142 w 5203443"/>
              <a:gd name="connsiteY2357" fmla="*/ 3311709 h 6858000"/>
              <a:gd name="connsiteX2358" fmla="*/ 2029304 w 5203443"/>
              <a:gd name="connsiteY2358" fmla="*/ 3286205 h 6858000"/>
              <a:gd name="connsiteX2359" fmla="*/ 1973603 w 5203443"/>
              <a:gd name="connsiteY2359" fmla="*/ 3127096 h 6858000"/>
              <a:gd name="connsiteX2360" fmla="*/ 1788797 w 5203443"/>
              <a:gd name="connsiteY2360" fmla="*/ 2823429 h 6858000"/>
              <a:gd name="connsiteX2361" fmla="*/ 1803430 w 5203443"/>
              <a:gd name="connsiteY2361" fmla="*/ 2871413 h 6858000"/>
              <a:gd name="connsiteX2362" fmla="*/ 1781236 w 5203443"/>
              <a:gd name="connsiteY2362" fmla="*/ 2829024 h 6858000"/>
              <a:gd name="connsiteX2363" fmla="*/ 1757235 w 5203443"/>
              <a:gd name="connsiteY2363" fmla="*/ 2806385 h 6858000"/>
              <a:gd name="connsiteX2364" fmla="*/ 1764517 w 5203443"/>
              <a:gd name="connsiteY2364" fmla="*/ 2800520 h 6858000"/>
              <a:gd name="connsiteX2365" fmla="*/ 1745951 w 5203443"/>
              <a:gd name="connsiteY2365" fmla="*/ 2775606 h 6858000"/>
              <a:gd name="connsiteX2366" fmla="*/ 1255025 w 5203443"/>
              <a:gd name="connsiteY2366" fmla="*/ 2773860 h 6858000"/>
              <a:gd name="connsiteX2367" fmla="*/ 1478313 w 5203443"/>
              <a:gd name="connsiteY2367" fmla="*/ 2943809 h 6858000"/>
              <a:gd name="connsiteX2368" fmla="*/ 1564276 w 5203443"/>
              <a:gd name="connsiteY2368" fmla="*/ 2997270 h 6858000"/>
              <a:gd name="connsiteX2369" fmla="*/ 1567636 w 5203443"/>
              <a:gd name="connsiteY2369" fmla="*/ 3015023 h 6858000"/>
              <a:gd name="connsiteX2370" fmla="*/ 1631992 w 5203443"/>
              <a:gd name="connsiteY2370" fmla="*/ 3070185 h 6858000"/>
              <a:gd name="connsiteX2371" fmla="*/ 1663455 w 5203443"/>
              <a:gd name="connsiteY2371" fmla="*/ 3096270 h 6858000"/>
              <a:gd name="connsiteX2372" fmla="*/ 1636920 w 5203443"/>
              <a:gd name="connsiteY2372" fmla="*/ 3084078 h 6858000"/>
              <a:gd name="connsiteX2373" fmla="*/ 1507939 w 5203443"/>
              <a:gd name="connsiteY2373" fmla="*/ 2974032 h 6858000"/>
              <a:gd name="connsiteX2374" fmla="*/ 1446762 w 5203443"/>
              <a:gd name="connsiteY2374" fmla="*/ 2927312 h 6858000"/>
              <a:gd name="connsiteX2375" fmla="*/ 1433585 w 5203443"/>
              <a:gd name="connsiteY2375" fmla="*/ 2925872 h 6858000"/>
              <a:gd name="connsiteX2376" fmla="*/ 1408618 w 5203443"/>
              <a:gd name="connsiteY2376" fmla="*/ 2909821 h 6858000"/>
              <a:gd name="connsiteX2377" fmla="*/ 1254757 w 5203443"/>
              <a:gd name="connsiteY2377" fmla="*/ 2774137 h 6858000"/>
              <a:gd name="connsiteX2378" fmla="*/ 3008004 w 5203443"/>
              <a:gd name="connsiteY2378" fmla="*/ 2763321 h 6858000"/>
              <a:gd name="connsiteX2379" fmla="*/ 3012696 w 5203443"/>
              <a:gd name="connsiteY2379" fmla="*/ 2793107 h 6858000"/>
              <a:gd name="connsiteX2380" fmla="*/ 3008004 w 5203443"/>
              <a:gd name="connsiteY2380" fmla="*/ 2763321 h 6858000"/>
              <a:gd name="connsiteX2381" fmla="*/ 3145233 w 5203443"/>
              <a:gd name="connsiteY2381" fmla="*/ 2734624 h 6858000"/>
              <a:gd name="connsiteX2382" fmla="*/ 3145244 w 5203443"/>
              <a:gd name="connsiteY2382" fmla="*/ 2735172 h 6858000"/>
              <a:gd name="connsiteX2383" fmla="*/ 3128721 w 5203443"/>
              <a:gd name="connsiteY2383" fmla="*/ 2800893 h 6858000"/>
              <a:gd name="connsiteX2384" fmla="*/ 3139364 w 5203443"/>
              <a:gd name="connsiteY2384" fmla="*/ 2812782 h 6858000"/>
              <a:gd name="connsiteX2385" fmla="*/ 3136128 w 5203443"/>
              <a:gd name="connsiteY2385" fmla="*/ 2829539 h 6858000"/>
              <a:gd name="connsiteX2386" fmla="*/ 3132769 w 5203443"/>
              <a:gd name="connsiteY2386" fmla="*/ 2811787 h 6858000"/>
              <a:gd name="connsiteX2387" fmla="*/ 3129535 w 5203443"/>
              <a:gd name="connsiteY2387" fmla="*/ 2828546 h 6858000"/>
              <a:gd name="connsiteX2388" fmla="*/ 3114860 w 5203443"/>
              <a:gd name="connsiteY2388" fmla="*/ 2890676 h 6858000"/>
              <a:gd name="connsiteX2389" fmla="*/ 3112761 w 5203443"/>
              <a:gd name="connsiteY2389" fmla="*/ 2825244 h 6858000"/>
              <a:gd name="connsiteX2390" fmla="*/ 3145233 w 5203443"/>
              <a:gd name="connsiteY2390" fmla="*/ 2734624 h 6858000"/>
              <a:gd name="connsiteX2391" fmla="*/ 831655 w 5203443"/>
              <a:gd name="connsiteY2391" fmla="*/ 2724497 h 6858000"/>
              <a:gd name="connsiteX2392" fmla="*/ 918442 w 5203443"/>
              <a:gd name="connsiteY2392" fmla="*/ 2806158 h 6858000"/>
              <a:gd name="connsiteX2393" fmla="*/ 1002052 w 5203443"/>
              <a:gd name="connsiteY2393" fmla="*/ 2879375 h 6858000"/>
              <a:gd name="connsiteX2394" fmla="*/ 924519 w 5203443"/>
              <a:gd name="connsiteY2394" fmla="*/ 2822771 h 6858000"/>
              <a:gd name="connsiteX2395" fmla="*/ 831655 w 5203443"/>
              <a:gd name="connsiteY2395" fmla="*/ 2724497 h 6858000"/>
              <a:gd name="connsiteX2396" fmla="*/ 3089348 w 5203443"/>
              <a:gd name="connsiteY2396" fmla="*/ 2720419 h 6858000"/>
              <a:gd name="connsiteX2397" fmla="*/ 3089627 w 5203443"/>
              <a:gd name="connsiteY2397" fmla="*/ 2720688 h 6858000"/>
              <a:gd name="connsiteX2398" fmla="*/ 3081591 w 5203443"/>
              <a:gd name="connsiteY2398" fmla="*/ 2758065 h 6858000"/>
              <a:gd name="connsiteX2399" fmla="*/ 3074547 w 5203443"/>
              <a:gd name="connsiteY2399" fmla="*/ 2748039 h 6858000"/>
              <a:gd name="connsiteX2400" fmla="*/ 3089348 w 5203443"/>
              <a:gd name="connsiteY2400" fmla="*/ 2720419 h 6858000"/>
              <a:gd name="connsiteX2401" fmla="*/ 3173674 w 5203443"/>
              <a:gd name="connsiteY2401" fmla="*/ 2718025 h 6858000"/>
              <a:gd name="connsiteX2402" fmla="*/ 3173748 w 5203443"/>
              <a:gd name="connsiteY2402" fmla="*/ 2718444 h 6858000"/>
              <a:gd name="connsiteX2403" fmla="*/ 3173405 w 5203443"/>
              <a:gd name="connsiteY2403" fmla="*/ 2718303 h 6858000"/>
              <a:gd name="connsiteX2404" fmla="*/ 3182986 w 5203443"/>
              <a:gd name="connsiteY2404" fmla="*/ 2717882 h 6858000"/>
              <a:gd name="connsiteX2405" fmla="*/ 3151898 w 5203443"/>
              <a:gd name="connsiteY2405" fmla="*/ 2795331 h 6858000"/>
              <a:gd name="connsiteX2406" fmla="*/ 3166574 w 5203443"/>
              <a:gd name="connsiteY2406" fmla="*/ 2733200 h 6858000"/>
              <a:gd name="connsiteX2407" fmla="*/ 3175754 w 5203443"/>
              <a:gd name="connsiteY2407" fmla="*/ 2729840 h 6858000"/>
              <a:gd name="connsiteX2408" fmla="*/ 3173748 w 5203443"/>
              <a:gd name="connsiteY2408" fmla="*/ 2718444 h 6858000"/>
              <a:gd name="connsiteX2409" fmla="*/ 3177272 w 5203443"/>
              <a:gd name="connsiteY2409" fmla="*/ 2719887 h 6858000"/>
              <a:gd name="connsiteX2410" fmla="*/ 3182986 w 5203443"/>
              <a:gd name="connsiteY2410" fmla="*/ 2717882 h 6858000"/>
              <a:gd name="connsiteX2411" fmla="*/ 2186364 w 5203443"/>
              <a:gd name="connsiteY2411" fmla="*/ 2715698 h 6858000"/>
              <a:gd name="connsiteX2412" fmla="*/ 2186096 w 5203443"/>
              <a:gd name="connsiteY2412" fmla="*/ 2715979 h 6858000"/>
              <a:gd name="connsiteX2413" fmla="*/ 2239013 w 5203443"/>
              <a:gd name="connsiteY2413" fmla="*/ 2900876 h 6858000"/>
              <a:gd name="connsiteX2414" fmla="*/ 2270770 w 5203443"/>
              <a:gd name="connsiteY2414" fmla="*/ 3012145 h 6858000"/>
              <a:gd name="connsiteX2415" fmla="*/ 2192679 w 5203443"/>
              <a:gd name="connsiteY2415" fmla="*/ 2716424 h 6858000"/>
              <a:gd name="connsiteX2416" fmla="*/ 2186364 w 5203443"/>
              <a:gd name="connsiteY2416" fmla="*/ 2715698 h 6858000"/>
              <a:gd name="connsiteX2417" fmla="*/ 780388 w 5203443"/>
              <a:gd name="connsiteY2417" fmla="*/ 2680375 h 6858000"/>
              <a:gd name="connsiteX2418" fmla="*/ 808716 w 5203443"/>
              <a:gd name="connsiteY2418" fmla="*/ 2714177 h 6858000"/>
              <a:gd name="connsiteX2419" fmla="*/ 780388 w 5203443"/>
              <a:gd name="connsiteY2419" fmla="*/ 2680375 h 6858000"/>
              <a:gd name="connsiteX2420" fmla="*/ 3244427 w 5203443"/>
              <a:gd name="connsiteY2420" fmla="*/ 2679958 h 6858000"/>
              <a:gd name="connsiteX2421" fmla="*/ 3228603 w 5203443"/>
              <a:gd name="connsiteY2421" fmla="*/ 2739367 h 6858000"/>
              <a:gd name="connsiteX2422" fmla="*/ 3175433 w 5203443"/>
              <a:gd name="connsiteY2422" fmla="*/ 2850300 h 6858000"/>
              <a:gd name="connsiteX2423" fmla="*/ 3216757 w 5203443"/>
              <a:gd name="connsiteY2423" fmla="*/ 2749960 h 6858000"/>
              <a:gd name="connsiteX2424" fmla="*/ 3221503 w 5203443"/>
              <a:gd name="connsiteY2424" fmla="*/ 2754544 h 6858000"/>
              <a:gd name="connsiteX2425" fmla="*/ 3232706 w 5203443"/>
              <a:gd name="connsiteY2425" fmla="*/ 2725060 h 6858000"/>
              <a:gd name="connsiteX2426" fmla="*/ 3244427 w 5203443"/>
              <a:gd name="connsiteY2426" fmla="*/ 2679958 h 6858000"/>
              <a:gd name="connsiteX2427" fmla="*/ 3199690 w 5203443"/>
              <a:gd name="connsiteY2427" fmla="*/ 2661487 h 6858000"/>
              <a:gd name="connsiteX2428" fmla="*/ 3210331 w 5203443"/>
              <a:gd name="connsiteY2428" fmla="*/ 2673374 h 6858000"/>
              <a:gd name="connsiteX2429" fmla="*/ 3179119 w 5203443"/>
              <a:gd name="connsiteY2429" fmla="*/ 2716312 h 6858000"/>
              <a:gd name="connsiteX2430" fmla="*/ 3199690 w 5203443"/>
              <a:gd name="connsiteY2430" fmla="*/ 2661487 h 6858000"/>
              <a:gd name="connsiteX2431" fmla="*/ 3105452 w 5203443"/>
              <a:gd name="connsiteY2431" fmla="*/ 2661279 h 6858000"/>
              <a:gd name="connsiteX2432" fmla="*/ 3106965 w 5203443"/>
              <a:gd name="connsiteY2432" fmla="*/ 2682623 h 6858000"/>
              <a:gd name="connsiteX2433" fmla="*/ 3102219 w 5203443"/>
              <a:gd name="connsiteY2433" fmla="*/ 2678040 h 6858000"/>
              <a:gd name="connsiteX2434" fmla="*/ 3092345 w 5203443"/>
              <a:gd name="connsiteY2434" fmla="*/ 2719551 h 6858000"/>
              <a:gd name="connsiteX2435" fmla="*/ 3105452 w 5203443"/>
              <a:gd name="connsiteY2435" fmla="*/ 2661279 h 6858000"/>
              <a:gd name="connsiteX2436" fmla="*/ 2169941 w 5203443"/>
              <a:gd name="connsiteY2436" fmla="*/ 2646104 h 6858000"/>
              <a:gd name="connsiteX2437" fmla="*/ 2190929 w 5203443"/>
              <a:gd name="connsiteY2437" fmla="*/ 2710972 h 6858000"/>
              <a:gd name="connsiteX2438" fmla="*/ 2169941 w 5203443"/>
              <a:gd name="connsiteY2438" fmla="*/ 2646104 h 6858000"/>
              <a:gd name="connsiteX2439" fmla="*/ 629989 w 5203443"/>
              <a:gd name="connsiteY2439" fmla="*/ 2637768 h 6858000"/>
              <a:gd name="connsiteX2440" fmla="*/ 642649 w 5203443"/>
              <a:gd name="connsiteY2440" fmla="*/ 2654829 h 6858000"/>
              <a:gd name="connsiteX2441" fmla="*/ 629989 w 5203443"/>
              <a:gd name="connsiteY2441" fmla="*/ 2637768 h 6858000"/>
              <a:gd name="connsiteX2442" fmla="*/ 3275599 w 5203443"/>
              <a:gd name="connsiteY2442" fmla="*/ 2620860 h 6858000"/>
              <a:gd name="connsiteX2443" fmla="*/ 3268959 w 5203443"/>
              <a:gd name="connsiteY2443" fmla="*/ 2645615 h 6858000"/>
              <a:gd name="connsiteX2444" fmla="*/ 3269227 w 5203443"/>
              <a:gd name="connsiteY2444" fmla="*/ 2645338 h 6858000"/>
              <a:gd name="connsiteX2445" fmla="*/ 3253459 w 5203443"/>
              <a:gd name="connsiteY2445" fmla="*/ 2679545 h 6858000"/>
              <a:gd name="connsiteX2446" fmla="*/ 3275599 w 5203443"/>
              <a:gd name="connsiteY2446" fmla="*/ 2620860 h 6858000"/>
              <a:gd name="connsiteX2447" fmla="*/ 3121640 w 5203443"/>
              <a:gd name="connsiteY2447" fmla="*/ 2620493 h 6858000"/>
              <a:gd name="connsiteX2448" fmla="*/ 3121919 w 5203443"/>
              <a:gd name="connsiteY2448" fmla="*/ 2620762 h 6858000"/>
              <a:gd name="connsiteX2449" fmla="*/ 3125967 w 5203443"/>
              <a:gd name="connsiteY2449" fmla="*/ 2631655 h 6858000"/>
              <a:gd name="connsiteX2450" fmla="*/ 3115452 w 5203443"/>
              <a:gd name="connsiteY2450" fmla="*/ 2654278 h 6858000"/>
              <a:gd name="connsiteX2451" fmla="*/ 3121640 w 5203443"/>
              <a:gd name="connsiteY2451" fmla="*/ 2620493 h 6858000"/>
              <a:gd name="connsiteX2452" fmla="*/ 614151 w 5203443"/>
              <a:gd name="connsiteY2452" fmla="*/ 2612264 h 6858000"/>
              <a:gd name="connsiteX2453" fmla="*/ 606869 w 5203443"/>
              <a:gd name="connsiteY2453" fmla="*/ 2618130 h 6858000"/>
              <a:gd name="connsiteX2454" fmla="*/ 628839 w 5203443"/>
              <a:gd name="connsiteY2454" fmla="*/ 2635047 h 6858000"/>
              <a:gd name="connsiteX2455" fmla="*/ 614151 w 5203443"/>
              <a:gd name="connsiteY2455" fmla="*/ 2612264 h 6858000"/>
              <a:gd name="connsiteX2456" fmla="*/ 1847035 w 5203443"/>
              <a:gd name="connsiteY2456" fmla="*/ 2607255 h 6858000"/>
              <a:gd name="connsiteX2457" fmla="*/ 1874394 w 5203443"/>
              <a:gd name="connsiteY2457" fmla="*/ 2647648 h 6858000"/>
              <a:gd name="connsiteX2458" fmla="*/ 1959348 w 5203443"/>
              <a:gd name="connsiteY2458" fmla="*/ 2817813 h 6858000"/>
              <a:gd name="connsiteX2459" fmla="*/ 1919566 w 5203443"/>
              <a:gd name="connsiteY2459" fmla="*/ 2744466 h 6858000"/>
              <a:gd name="connsiteX2460" fmla="*/ 1846766 w 5203443"/>
              <a:gd name="connsiteY2460" fmla="*/ 2607535 h 6858000"/>
              <a:gd name="connsiteX2461" fmla="*/ 3285696 w 5203443"/>
              <a:gd name="connsiteY2461" fmla="*/ 2604818 h 6858000"/>
              <a:gd name="connsiteX2462" fmla="*/ 3293342 w 5203443"/>
              <a:gd name="connsiteY2462" fmla="*/ 2617575 h 6858000"/>
              <a:gd name="connsiteX2463" fmla="*/ 3284909 w 5203443"/>
              <a:gd name="connsiteY2463" fmla="*/ 2620718 h 6858000"/>
              <a:gd name="connsiteX2464" fmla="*/ 3285147 w 5203443"/>
              <a:gd name="connsiteY2464" fmla="*/ 2604827 h 6858000"/>
              <a:gd name="connsiteX2465" fmla="*/ 705907 w 5203443"/>
              <a:gd name="connsiteY2465" fmla="*/ 2597702 h 6858000"/>
              <a:gd name="connsiteX2466" fmla="*/ 718567 w 5203443"/>
              <a:gd name="connsiteY2466" fmla="*/ 2614766 h 6858000"/>
              <a:gd name="connsiteX2467" fmla="*/ 705907 w 5203443"/>
              <a:gd name="connsiteY2467" fmla="*/ 2597702 h 6858000"/>
              <a:gd name="connsiteX2468" fmla="*/ 900784 w 5203443"/>
              <a:gd name="connsiteY2468" fmla="*/ 2589215 h 6858000"/>
              <a:gd name="connsiteX2469" fmla="*/ 955829 w 5203443"/>
              <a:gd name="connsiteY2469" fmla="*/ 2644520 h 6858000"/>
              <a:gd name="connsiteX2470" fmla="*/ 1154598 w 5203443"/>
              <a:gd name="connsiteY2470" fmla="*/ 2807453 h 6858000"/>
              <a:gd name="connsiteX2471" fmla="*/ 1197853 w 5203443"/>
              <a:gd name="connsiteY2471" fmla="*/ 2848150 h 6858000"/>
              <a:gd name="connsiteX2472" fmla="*/ 1252716 w 5203443"/>
              <a:gd name="connsiteY2472" fmla="*/ 2894143 h 6858000"/>
              <a:gd name="connsiteX2473" fmla="*/ 1269490 w 5203443"/>
              <a:gd name="connsiteY2473" fmla="*/ 2897446 h 6858000"/>
              <a:gd name="connsiteX2474" fmla="*/ 1333846 w 5203443"/>
              <a:gd name="connsiteY2474" fmla="*/ 2952609 h 6858000"/>
              <a:gd name="connsiteX2475" fmla="*/ 1353617 w 5203443"/>
              <a:gd name="connsiteY2475" fmla="*/ 2955044 h 6858000"/>
              <a:gd name="connsiteX2476" fmla="*/ 1381033 w 5203443"/>
              <a:gd name="connsiteY2476" fmla="*/ 2970234 h 6858000"/>
              <a:gd name="connsiteX2477" fmla="*/ 1381302 w 5203443"/>
              <a:gd name="connsiteY2477" fmla="*/ 2969957 h 6858000"/>
              <a:gd name="connsiteX2478" fmla="*/ 1285664 w 5203443"/>
              <a:gd name="connsiteY2478" fmla="*/ 2898019 h 6858000"/>
              <a:gd name="connsiteX2479" fmla="*/ 1338047 w 5203443"/>
              <a:gd name="connsiteY2479" fmla="*/ 2929261 h 6858000"/>
              <a:gd name="connsiteX2480" fmla="*/ 1353941 w 5203443"/>
              <a:gd name="connsiteY2480" fmla="*/ 2929564 h 6858000"/>
              <a:gd name="connsiteX2481" fmla="*/ 1489055 w 5203443"/>
              <a:gd name="connsiteY2481" fmla="*/ 3031024 h 6858000"/>
              <a:gd name="connsiteX2482" fmla="*/ 1557150 w 5203443"/>
              <a:gd name="connsiteY2482" fmla="*/ 3053260 h 6858000"/>
              <a:gd name="connsiteX2483" fmla="*/ 1530797 w 5203443"/>
              <a:gd name="connsiteY2483" fmla="*/ 3050378 h 6858000"/>
              <a:gd name="connsiteX2484" fmla="*/ 1629555 w 5203443"/>
              <a:gd name="connsiteY2484" fmla="*/ 3155960 h 6858000"/>
              <a:gd name="connsiteX2485" fmla="*/ 1446624 w 5203443"/>
              <a:gd name="connsiteY2485" fmla="*/ 3018529 h 6858000"/>
              <a:gd name="connsiteX2486" fmla="*/ 1438249 w 5203443"/>
              <a:gd name="connsiteY2486" fmla="*/ 2996471 h 6858000"/>
              <a:gd name="connsiteX2487" fmla="*/ 1439581 w 5203443"/>
              <a:gd name="connsiteY2487" fmla="*/ 3008503 h 6858000"/>
              <a:gd name="connsiteX2488" fmla="*/ 1415943 w 5203443"/>
              <a:gd name="connsiteY2488" fmla="*/ 3004484 h 6858000"/>
              <a:gd name="connsiteX2489" fmla="*/ 1410286 w 5203443"/>
              <a:gd name="connsiteY2489" fmla="*/ 2981288 h 6858000"/>
              <a:gd name="connsiteX2490" fmla="*/ 1406182 w 5203443"/>
              <a:gd name="connsiteY2490" fmla="*/ 2995595 h 6858000"/>
              <a:gd name="connsiteX2491" fmla="*/ 1370154 w 5203443"/>
              <a:gd name="connsiteY2491" fmla="*/ 2974237 h 6858000"/>
              <a:gd name="connsiteX2492" fmla="*/ 1359275 w 5203443"/>
              <a:gd name="connsiteY2492" fmla="*/ 2978239 h 6858000"/>
              <a:gd name="connsiteX2493" fmla="*/ 1175645 w 5203443"/>
              <a:gd name="connsiteY2493" fmla="*/ 2847123 h 6858000"/>
              <a:gd name="connsiteX2494" fmla="*/ 1045096 w 5203443"/>
              <a:gd name="connsiteY2494" fmla="*/ 2740932 h 6858000"/>
              <a:gd name="connsiteX2495" fmla="*/ 906861 w 5203443"/>
              <a:gd name="connsiteY2495" fmla="*/ 2605830 h 6858000"/>
              <a:gd name="connsiteX2496" fmla="*/ 900784 w 5203443"/>
              <a:gd name="connsiteY2496" fmla="*/ 2589215 h 6858000"/>
              <a:gd name="connsiteX2497" fmla="*/ 2885776 w 5203443"/>
              <a:gd name="connsiteY2497" fmla="*/ 2578104 h 6858000"/>
              <a:gd name="connsiteX2498" fmla="*/ 2896432 w 5203443"/>
              <a:gd name="connsiteY2498" fmla="*/ 2674907 h 6858000"/>
              <a:gd name="connsiteX2499" fmla="*/ 2922307 w 5203443"/>
              <a:gd name="connsiteY2499" fmla="*/ 2863784 h 6858000"/>
              <a:gd name="connsiteX2500" fmla="*/ 2910098 w 5203443"/>
              <a:gd name="connsiteY2500" fmla="*/ 2855753 h 6858000"/>
              <a:gd name="connsiteX2501" fmla="*/ 2921004 w 5203443"/>
              <a:gd name="connsiteY2501" fmla="*/ 3021579 h 6858000"/>
              <a:gd name="connsiteX2502" fmla="*/ 2961974 w 5203443"/>
              <a:gd name="connsiteY2502" fmla="*/ 3268020 h 6858000"/>
              <a:gd name="connsiteX2503" fmla="*/ 2932358 w 5203443"/>
              <a:gd name="connsiteY2503" fmla="*/ 3112070 h 6858000"/>
              <a:gd name="connsiteX2504" fmla="*/ 2926239 w 5203443"/>
              <a:gd name="connsiteY2504" fmla="*/ 3205570 h 6858000"/>
              <a:gd name="connsiteX2505" fmla="*/ 2927681 w 5203443"/>
              <a:gd name="connsiteY2505" fmla="*/ 3167199 h 6858000"/>
              <a:gd name="connsiteX2506" fmla="*/ 2913442 w 5203443"/>
              <a:gd name="connsiteY2506" fmla="*/ 3153448 h 6858000"/>
              <a:gd name="connsiteX2507" fmla="*/ 2919757 w 5203443"/>
              <a:gd name="connsiteY2507" fmla="*/ 3154173 h 6858000"/>
              <a:gd name="connsiteX2508" fmla="*/ 2919980 w 5203443"/>
              <a:gd name="connsiteY2508" fmla="*/ 3053369 h 6858000"/>
              <a:gd name="connsiteX2509" fmla="*/ 2929473 w 5203443"/>
              <a:gd name="connsiteY2509" fmla="*/ 3062536 h 6858000"/>
              <a:gd name="connsiteX2510" fmla="*/ 2902113 w 5203443"/>
              <a:gd name="connsiteY2510" fmla="*/ 3022144 h 6858000"/>
              <a:gd name="connsiteX2511" fmla="*/ 2897674 w 5203443"/>
              <a:gd name="connsiteY2511" fmla="*/ 3061382 h 6858000"/>
              <a:gd name="connsiteX2512" fmla="*/ 2841271 w 5203443"/>
              <a:gd name="connsiteY2512" fmla="*/ 2824217 h 6858000"/>
              <a:gd name="connsiteX2513" fmla="*/ 2805453 w 5203443"/>
              <a:gd name="connsiteY2513" fmla="*/ 2617141 h 6858000"/>
              <a:gd name="connsiteX2514" fmla="*/ 2845138 w 5203443"/>
              <a:gd name="connsiteY2514" fmla="*/ 2825802 h 6858000"/>
              <a:gd name="connsiteX2515" fmla="*/ 2836329 w 5203443"/>
              <a:gd name="connsiteY2515" fmla="*/ 2725410 h 6858000"/>
              <a:gd name="connsiteX2516" fmla="*/ 2845640 w 5203443"/>
              <a:gd name="connsiteY2516" fmla="*/ 2725266 h 6858000"/>
              <a:gd name="connsiteX2517" fmla="*/ 2839550 w 5203443"/>
              <a:gd name="connsiteY2517" fmla="*/ 2623738 h 6858000"/>
              <a:gd name="connsiteX2518" fmla="*/ 2866770 w 5203443"/>
              <a:gd name="connsiteY2518" fmla="*/ 2909560 h 6858000"/>
              <a:gd name="connsiteX2519" fmla="*/ 2875383 w 5203443"/>
              <a:gd name="connsiteY2519" fmla="*/ 2915728 h 6858000"/>
              <a:gd name="connsiteX2520" fmla="*/ 2872609 w 5203443"/>
              <a:gd name="connsiteY2520" fmla="*/ 2942066 h 6858000"/>
              <a:gd name="connsiteX2521" fmla="*/ 2912154 w 5203443"/>
              <a:gd name="connsiteY2521" fmla="*/ 3031302 h 6858000"/>
              <a:gd name="connsiteX2522" fmla="*/ 2885004 w 5203443"/>
              <a:gd name="connsiteY2522" fmla="*/ 2805192 h 6858000"/>
              <a:gd name="connsiteX2523" fmla="*/ 2908948 w 5203443"/>
              <a:gd name="connsiteY2523" fmla="*/ 2853033 h 6858000"/>
              <a:gd name="connsiteX2524" fmla="*/ 2894372 w 5203443"/>
              <a:gd name="connsiteY2524" fmla="*/ 2779847 h 6858000"/>
              <a:gd name="connsiteX2525" fmla="*/ 2907366 w 5203443"/>
              <a:gd name="connsiteY2525" fmla="*/ 2771978 h 6858000"/>
              <a:gd name="connsiteX2526" fmla="*/ 2907087 w 5203443"/>
              <a:gd name="connsiteY2526" fmla="*/ 2771707 h 6858000"/>
              <a:gd name="connsiteX2527" fmla="*/ 2885776 w 5203443"/>
              <a:gd name="connsiteY2527" fmla="*/ 2578104 h 6858000"/>
              <a:gd name="connsiteX2528" fmla="*/ 2262316 w 5203443"/>
              <a:gd name="connsiteY2528" fmla="*/ 2564983 h 6858000"/>
              <a:gd name="connsiteX2529" fmla="*/ 2321311 w 5203443"/>
              <a:gd name="connsiteY2529" fmla="*/ 2766494 h 6858000"/>
              <a:gd name="connsiteX2530" fmla="*/ 2359103 w 5203443"/>
              <a:gd name="connsiteY2530" fmla="*/ 3004493 h 6858000"/>
              <a:gd name="connsiteX2531" fmla="*/ 2372306 w 5203443"/>
              <a:gd name="connsiteY2531" fmla="*/ 3175761 h 6858000"/>
              <a:gd name="connsiteX2532" fmla="*/ 2375876 w 5203443"/>
              <a:gd name="connsiteY2532" fmla="*/ 3372652 h 6858000"/>
              <a:gd name="connsiteX2533" fmla="*/ 2375764 w 5203443"/>
              <a:gd name="connsiteY2533" fmla="*/ 3423053 h 6858000"/>
              <a:gd name="connsiteX2534" fmla="*/ 2369574 w 5203443"/>
              <a:gd name="connsiteY2534" fmla="*/ 3456840 h 6858000"/>
              <a:gd name="connsiteX2535" fmla="*/ 2369868 w 5203443"/>
              <a:gd name="connsiteY2535" fmla="*/ 3415749 h 6858000"/>
              <a:gd name="connsiteX2536" fmla="*/ 2361494 w 5203443"/>
              <a:gd name="connsiteY2536" fmla="*/ 3393689 h 6858000"/>
              <a:gd name="connsiteX2537" fmla="*/ 2256324 w 5203443"/>
              <a:gd name="connsiteY2537" fmla="*/ 2566717 h 6858000"/>
              <a:gd name="connsiteX2538" fmla="*/ 2256603 w 5203443"/>
              <a:gd name="connsiteY2538" fmla="*/ 2566988 h 6858000"/>
              <a:gd name="connsiteX2539" fmla="*/ 2262316 w 5203443"/>
              <a:gd name="connsiteY2539" fmla="*/ 2564983 h 6858000"/>
              <a:gd name="connsiteX2540" fmla="*/ 3021550 w 5203443"/>
              <a:gd name="connsiteY2540" fmla="*/ 2548568 h 6858000"/>
              <a:gd name="connsiteX2541" fmla="*/ 3026012 w 5203443"/>
              <a:gd name="connsiteY2541" fmla="*/ 2549115 h 6858000"/>
              <a:gd name="connsiteX2542" fmla="*/ 3055697 w 5203443"/>
              <a:gd name="connsiteY2542" fmla="*/ 3129632 h 6858000"/>
              <a:gd name="connsiteX2543" fmla="*/ 3047197 w 5203443"/>
              <a:gd name="connsiteY2543" fmla="*/ 3073063 h 6858000"/>
              <a:gd name="connsiteX2544" fmla="*/ 3055851 w 5203443"/>
              <a:gd name="connsiteY2544" fmla="*/ 2969116 h 6858000"/>
              <a:gd name="connsiteX2545" fmla="*/ 3058680 w 5203443"/>
              <a:gd name="connsiteY2545" fmla="*/ 2917576 h 6858000"/>
              <a:gd name="connsiteX2546" fmla="*/ 3016422 w 5203443"/>
              <a:gd name="connsiteY2546" fmla="*/ 2548990 h 6858000"/>
              <a:gd name="connsiteX2547" fmla="*/ 3016701 w 5203443"/>
              <a:gd name="connsiteY2547" fmla="*/ 2549260 h 6858000"/>
              <a:gd name="connsiteX2548" fmla="*/ 3021550 w 5203443"/>
              <a:gd name="connsiteY2548" fmla="*/ 2548568 h 6858000"/>
              <a:gd name="connsiteX2549" fmla="*/ 2979707 w 5203443"/>
              <a:gd name="connsiteY2549" fmla="*/ 2534469 h 6858000"/>
              <a:gd name="connsiteX2550" fmla="*/ 2986300 w 5203443"/>
              <a:gd name="connsiteY2550" fmla="*/ 2535463 h 6858000"/>
              <a:gd name="connsiteX2551" fmla="*/ 2992447 w 5203443"/>
              <a:gd name="connsiteY2551" fmla="*/ 2611791 h 6858000"/>
              <a:gd name="connsiteX2552" fmla="*/ 2984016 w 5203443"/>
              <a:gd name="connsiteY2552" fmla="*/ 2614935 h 6858000"/>
              <a:gd name="connsiteX2553" fmla="*/ 2990107 w 5203443"/>
              <a:gd name="connsiteY2553" fmla="*/ 2716463 h 6858000"/>
              <a:gd name="connsiteX2554" fmla="*/ 2987459 w 5203443"/>
              <a:gd name="connsiteY2554" fmla="*/ 2777313 h 6858000"/>
              <a:gd name="connsiteX2555" fmla="*/ 2987403 w 5203443"/>
              <a:gd name="connsiteY2555" fmla="*/ 2802515 h 6858000"/>
              <a:gd name="connsiteX2556" fmla="*/ 2979438 w 5203443"/>
              <a:gd name="connsiteY2556" fmla="*/ 2534747 h 6858000"/>
              <a:gd name="connsiteX2557" fmla="*/ 2831192 w 5203443"/>
              <a:gd name="connsiteY2557" fmla="*/ 2532391 h 6858000"/>
              <a:gd name="connsiteX2558" fmla="*/ 2838936 w 5203443"/>
              <a:gd name="connsiteY2558" fmla="*/ 2536110 h 6858000"/>
              <a:gd name="connsiteX2559" fmla="*/ 2833752 w 5203443"/>
              <a:gd name="connsiteY2559" fmla="*/ 2607406 h 6858000"/>
              <a:gd name="connsiteX2560" fmla="*/ 2831203 w 5203443"/>
              <a:gd name="connsiteY2560" fmla="*/ 2532942 h 6858000"/>
              <a:gd name="connsiteX2561" fmla="*/ 3163291 w 5203443"/>
              <a:gd name="connsiteY2561" fmla="*/ 2530501 h 6858000"/>
              <a:gd name="connsiteX2562" fmla="*/ 3161067 w 5203443"/>
              <a:gd name="connsiteY2562" fmla="*/ 2542079 h 6858000"/>
              <a:gd name="connsiteX2563" fmla="*/ 3132100 w 5203443"/>
              <a:gd name="connsiteY2563" fmla="*/ 2623070 h 6858000"/>
              <a:gd name="connsiteX2564" fmla="*/ 3143821 w 5203443"/>
              <a:gd name="connsiteY2564" fmla="*/ 2577967 h 6858000"/>
              <a:gd name="connsiteX2565" fmla="*/ 3148418 w 5203443"/>
              <a:gd name="connsiteY2565" fmla="*/ 2548622 h 6858000"/>
              <a:gd name="connsiteX2566" fmla="*/ 3163524 w 5203443"/>
              <a:gd name="connsiteY2566" fmla="*/ 2529296 h 6858000"/>
              <a:gd name="connsiteX2567" fmla="*/ 3163703 w 5203443"/>
              <a:gd name="connsiteY2567" fmla="*/ 2530000 h 6858000"/>
              <a:gd name="connsiteX2568" fmla="*/ 3163291 w 5203443"/>
              <a:gd name="connsiteY2568" fmla="*/ 2530501 h 6858000"/>
              <a:gd name="connsiteX2569" fmla="*/ 2715547 w 5203443"/>
              <a:gd name="connsiteY2569" fmla="*/ 2526192 h 6858000"/>
              <a:gd name="connsiteX2570" fmla="*/ 2724383 w 5203443"/>
              <a:gd name="connsiteY2570" fmla="*/ 2563547 h 6858000"/>
              <a:gd name="connsiteX2571" fmla="*/ 2752006 w 5203443"/>
              <a:gd name="connsiteY2571" fmla="*/ 2699866 h 6858000"/>
              <a:gd name="connsiteX2572" fmla="*/ 2768487 w 5203443"/>
              <a:gd name="connsiteY2572" fmla="*/ 2744260 h 6858000"/>
              <a:gd name="connsiteX2573" fmla="*/ 2824020 w 5203443"/>
              <a:gd name="connsiteY2573" fmla="*/ 2978972 h 6858000"/>
              <a:gd name="connsiteX2574" fmla="*/ 2851031 w 5203443"/>
              <a:gd name="connsiteY2574" fmla="*/ 3085658 h 6858000"/>
              <a:gd name="connsiteX2575" fmla="*/ 2864864 w 5203443"/>
              <a:gd name="connsiteY2575" fmla="*/ 3190903 h 6858000"/>
              <a:gd name="connsiteX2576" fmla="*/ 2860760 w 5203443"/>
              <a:gd name="connsiteY2576" fmla="*/ 3205209 h 6858000"/>
              <a:gd name="connsiteX2577" fmla="*/ 2869874 w 5203443"/>
              <a:gd name="connsiteY2577" fmla="*/ 3475698 h 6858000"/>
              <a:gd name="connsiteX2578" fmla="*/ 2855563 w 5203443"/>
              <a:gd name="connsiteY2578" fmla="*/ 3556451 h 6858000"/>
              <a:gd name="connsiteX2579" fmla="*/ 2860955 w 5203443"/>
              <a:gd name="connsiteY2579" fmla="*/ 3299433 h 6858000"/>
              <a:gd name="connsiteX2580" fmla="*/ 2851069 w 5203443"/>
              <a:gd name="connsiteY2580" fmla="*/ 3256033 h 6858000"/>
              <a:gd name="connsiteX2581" fmla="*/ 2845847 w 5203443"/>
              <a:gd name="connsiteY2581" fmla="*/ 3156956 h 6858000"/>
              <a:gd name="connsiteX2582" fmla="*/ 2795522 w 5203443"/>
              <a:gd name="connsiteY2582" fmla="*/ 2936407 h 6858000"/>
              <a:gd name="connsiteX2583" fmla="*/ 2782332 w 5203443"/>
              <a:gd name="connsiteY2583" fmla="*/ 2850052 h 6858000"/>
              <a:gd name="connsiteX2584" fmla="*/ 2756414 w 5203443"/>
              <a:gd name="connsiteY2584" fmla="*/ 2771290 h 6858000"/>
              <a:gd name="connsiteX2585" fmla="*/ 2757618 w 5203443"/>
              <a:gd name="connsiteY2585" fmla="*/ 2748812 h 6858000"/>
              <a:gd name="connsiteX2586" fmla="*/ 2741138 w 5203443"/>
              <a:gd name="connsiteY2586" fmla="*/ 2704415 h 6858000"/>
              <a:gd name="connsiteX2587" fmla="*/ 2722347 w 5203443"/>
              <a:gd name="connsiteY2587" fmla="*/ 2615339 h 6858000"/>
              <a:gd name="connsiteX2588" fmla="*/ 1546299 w 5203443"/>
              <a:gd name="connsiteY2588" fmla="*/ 2525327 h 6858000"/>
              <a:gd name="connsiteX2589" fmla="*/ 1561687 w 5203443"/>
              <a:gd name="connsiteY2589" fmla="*/ 2541798 h 6858000"/>
              <a:gd name="connsiteX2590" fmla="*/ 1546299 w 5203443"/>
              <a:gd name="connsiteY2590" fmla="*/ 2525327 h 6858000"/>
              <a:gd name="connsiteX2591" fmla="*/ 2715165 w 5203443"/>
              <a:gd name="connsiteY2591" fmla="*/ 2524579 h 6858000"/>
              <a:gd name="connsiteX2592" fmla="*/ 2715444 w 5203443"/>
              <a:gd name="connsiteY2592" fmla="*/ 2524848 h 6858000"/>
              <a:gd name="connsiteX2593" fmla="*/ 2715547 w 5203443"/>
              <a:gd name="connsiteY2593" fmla="*/ 2526192 h 6858000"/>
              <a:gd name="connsiteX2594" fmla="*/ 525764 w 5203443"/>
              <a:gd name="connsiteY2594" fmla="*/ 2518848 h 6858000"/>
              <a:gd name="connsiteX2595" fmla="*/ 556990 w 5203443"/>
              <a:gd name="connsiteY2595" fmla="*/ 2560824 h 6858000"/>
              <a:gd name="connsiteX2596" fmla="*/ 525764 w 5203443"/>
              <a:gd name="connsiteY2596" fmla="*/ 2518848 h 6858000"/>
              <a:gd name="connsiteX2597" fmla="*/ 1467504 w 5203443"/>
              <a:gd name="connsiteY2597" fmla="*/ 2516405 h 6858000"/>
              <a:gd name="connsiteX2598" fmla="*/ 1484042 w 5203443"/>
              <a:gd name="connsiteY2598" fmla="*/ 2535597 h 6858000"/>
              <a:gd name="connsiteX2599" fmla="*/ 1467504 w 5203443"/>
              <a:gd name="connsiteY2599" fmla="*/ 2516405 h 6858000"/>
              <a:gd name="connsiteX2600" fmla="*/ 1645787 w 5203443"/>
              <a:gd name="connsiteY2600" fmla="*/ 2513935 h 6858000"/>
              <a:gd name="connsiteX2601" fmla="*/ 1660477 w 5203443"/>
              <a:gd name="connsiteY2601" fmla="*/ 2536715 h 6858000"/>
              <a:gd name="connsiteX2602" fmla="*/ 1645787 w 5203443"/>
              <a:gd name="connsiteY2602" fmla="*/ 2513935 h 6858000"/>
              <a:gd name="connsiteX2603" fmla="*/ 3166658 w 5203443"/>
              <a:gd name="connsiteY2603" fmla="*/ 2512972 h 6858000"/>
              <a:gd name="connsiteX2604" fmla="*/ 3163524 w 5203443"/>
              <a:gd name="connsiteY2604" fmla="*/ 2529296 h 6858000"/>
              <a:gd name="connsiteX2605" fmla="*/ 3161479 w 5203443"/>
              <a:gd name="connsiteY2605" fmla="*/ 2521337 h 6858000"/>
              <a:gd name="connsiteX2606" fmla="*/ 3166658 w 5203443"/>
              <a:gd name="connsiteY2606" fmla="*/ 2512972 h 6858000"/>
              <a:gd name="connsiteX2607" fmla="*/ 1447133 w 5203443"/>
              <a:gd name="connsiteY2607" fmla="*/ 2511238 h 6858000"/>
              <a:gd name="connsiteX2608" fmla="*/ 1447222 w 5203443"/>
              <a:gd name="connsiteY2608" fmla="*/ 2511383 h 6858000"/>
              <a:gd name="connsiteX2609" fmla="*/ 1446865 w 5203443"/>
              <a:gd name="connsiteY2609" fmla="*/ 2511518 h 6858000"/>
              <a:gd name="connsiteX2610" fmla="*/ 1455295 w 5203443"/>
              <a:gd name="connsiteY2610" fmla="*/ 2508375 h 6858000"/>
              <a:gd name="connsiteX2611" fmla="*/ 1466119 w 5203443"/>
              <a:gd name="connsiteY2611" fmla="*/ 2529575 h 6858000"/>
              <a:gd name="connsiteX2612" fmla="*/ 1455478 w 5203443"/>
              <a:gd name="connsiteY2612" fmla="*/ 2524739 h 6858000"/>
              <a:gd name="connsiteX2613" fmla="*/ 1447222 w 5203443"/>
              <a:gd name="connsiteY2613" fmla="*/ 2511383 h 6858000"/>
              <a:gd name="connsiteX2614" fmla="*/ 683257 w 5203443"/>
              <a:gd name="connsiteY2614" fmla="*/ 2503824 h 6858000"/>
              <a:gd name="connsiteX2615" fmla="*/ 683826 w 5203443"/>
              <a:gd name="connsiteY2615" fmla="*/ 2504909 h 6858000"/>
              <a:gd name="connsiteX2616" fmla="*/ 912379 w 5203443"/>
              <a:gd name="connsiteY2616" fmla="*/ 2748192 h 6858000"/>
              <a:gd name="connsiteX2617" fmla="*/ 922322 w 5203443"/>
              <a:gd name="connsiteY2617" fmla="*/ 2766389 h 6858000"/>
              <a:gd name="connsiteX2618" fmla="*/ 1046974 w 5203443"/>
              <a:gd name="connsiteY2618" fmla="*/ 2865271 h 6858000"/>
              <a:gd name="connsiteX2619" fmla="*/ 1270556 w 5203443"/>
              <a:gd name="connsiteY2619" fmla="*/ 2994130 h 6858000"/>
              <a:gd name="connsiteX2620" fmla="*/ 1274604 w 5203443"/>
              <a:gd name="connsiteY2620" fmla="*/ 3005027 h 6858000"/>
              <a:gd name="connsiteX2621" fmla="*/ 1362135 w 5203443"/>
              <a:gd name="connsiteY2621" fmla="*/ 3054628 h 6858000"/>
              <a:gd name="connsiteX2622" fmla="*/ 1307035 w 5203443"/>
              <a:gd name="connsiteY2622" fmla="*/ 3024525 h 6858000"/>
              <a:gd name="connsiteX2623" fmla="*/ 1027203 w 5203443"/>
              <a:gd name="connsiteY2623" fmla="*/ 2862839 h 6858000"/>
              <a:gd name="connsiteX2624" fmla="*/ 1018131 w 5203443"/>
              <a:gd name="connsiteY2624" fmla="*/ 2847091 h 6858000"/>
              <a:gd name="connsiteX2625" fmla="*/ 928807 w 5203443"/>
              <a:gd name="connsiteY2625" fmla="*/ 2775878 h 6858000"/>
              <a:gd name="connsiteX2626" fmla="*/ 755061 w 5203443"/>
              <a:gd name="connsiteY2626" fmla="*/ 2603795 h 6858000"/>
              <a:gd name="connsiteX2627" fmla="*/ 732811 w 5203443"/>
              <a:gd name="connsiteY2627" fmla="*/ 2586608 h 6858000"/>
              <a:gd name="connsiteX2628" fmla="*/ 712914 w 5203443"/>
              <a:gd name="connsiteY2628" fmla="*/ 2549658 h 6858000"/>
              <a:gd name="connsiteX2629" fmla="*/ 683257 w 5203443"/>
              <a:gd name="connsiteY2629" fmla="*/ 2503824 h 6858000"/>
              <a:gd name="connsiteX2630" fmla="*/ 2259671 w 5203443"/>
              <a:gd name="connsiteY2630" fmla="*/ 2499555 h 6858000"/>
              <a:gd name="connsiteX2631" fmla="*/ 2267133 w 5203443"/>
              <a:gd name="connsiteY2631" fmla="*/ 2502998 h 6858000"/>
              <a:gd name="connsiteX2632" fmla="*/ 2418024 w 5203443"/>
              <a:gd name="connsiteY2632" fmla="*/ 3300510 h 6858000"/>
              <a:gd name="connsiteX2633" fmla="*/ 2416987 w 5203443"/>
              <a:gd name="connsiteY2633" fmla="*/ 3247388 h 6858000"/>
              <a:gd name="connsiteX2634" fmla="*/ 2407956 w 5203443"/>
              <a:gd name="connsiteY2634" fmla="*/ 3121525 h 6858000"/>
              <a:gd name="connsiteX2635" fmla="*/ 2286190 w 5203443"/>
              <a:gd name="connsiteY2635" fmla="*/ 2581048 h 6858000"/>
              <a:gd name="connsiteX2636" fmla="*/ 2259123 w 5203443"/>
              <a:gd name="connsiteY2636" fmla="*/ 2499562 h 6858000"/>
              <a:gd name="connsiteX2637" fmla="*/ 1020021 w 5203443"/>
              <a:gd name="connsiteY2637" fmla="*/ 2494804 h 6858000"/>
              <a:gd name="connsiteX2638" fmla="*/ 1096854 w 5203443"/>
              <a:gd name="connsiteY2638" fmla="*/ 2557719 h 6858000"/>
              <a:gd name="connsiteX2639" fmla="*/ 1228227 w 5203443"/>
              <a:gd name="connsiteY2639" fmla="*/ 2692108 h 6858000"/>
              <a:gd name="connsiteX2640" fmla="*/ 1260840 w 5203443"/>
              <a:gd name="connsiteY2640" fmla="*/ 2720917 h 6858000"/>
              <a:gd name="connsiteX2641" fmla="*/ 1328879 w 5203443"/>
              <a:gd name="connsiteY2641" fmla="*/ 2768351 h 6858000"/>
              <a:gd name="connsiteX2642" fmla="*/ 1393686 w 5203443"/>
              <a:gd name="connsiteY2642" fmla="*/ 2832545 h 6858000"/>
              <a:gd name="connsiteX2643" fmla="*/ 1402116 w 5203443"/>
              <a:gd name="connsiteY2643" fmla="*/ 2829402 h 6858000"/>
              <a:gd name="connsiteX2644" fmla="*/ 1461908 w 5203443"/>
              <a:gd name="connsiteY2644" fmla="*/ 2889292 h 6858000"/>
              <a:gd name="connsiteX2645" fmla="*/ 1415237 w 5203443"/>
              <a:gd name="connsiteY2645" fmla="*/ 2856043 h 6858000"/>
              <a:gd name="connsiteX2646" fmla="*/ 1414980 w 5203443"/>
              <a:gd name="connsiteY2646" fmla="*/ 2856870 h 6858000"/>
              <a:gd name="connsiteX2647" fmla="*/ 1020021 w 5203443"/>
              <a:gd name="connsiteY2647" fmla="*/ 2494804 h 6858000"/>
              <a:gd name="connsiteX2648" fmla="*/ 925334 w 5203443"/>
              <a:gd name="connsiteY2648" fmla="*/ 2485578 h 6858000"/>
              <a:gd name="connsiteX2649" fmla="*/ 947122 w 5203443"/>
              <a:gd name="connsiteY2649" fmla="*/ 2493187 h 6858000"/>
              <a:gd name="connsiteX2650" fmla="*/ 1252577 w 5203443"/>
              <a:gd name="connsiteY2650" fmla="*/ 2774731 h 6858000"/>
              <a:gd name="connsiteX2651" fmla="*/ 1043853 w 5203443"/>
              <a:gd name="connsiteY2651" fmla="*/ 2593046 h 6858000"/>
              <a:gd name="connsiteX2652" fmla="*/ 925334 w 5203443"/>
              <a:gd name="connsiteY2652" fmla="*/ 2485578 h 6858000"/>
              <a:gd name="connsiteX2653" fmla="*/ 1633635 w 5203443"/>
              <a:gd name="connsiteY2653" fmla="*/ 2480702 h 6858000"/>
              <a:gd name="connsiteX2654" fmla="*/ 1636296 w 5203443"/>
              <a:gd name="connsiteY2654" fmla="*/ 2504765 h 6858000"/>
              <a:gd name="connsiteX2655" fmla="*/ 1633635 w 5203443"/>
              <a:gd name="connsiteY2655" fmla="*/ 2480702 h 6858000"/>
              <a:gd name="connsiteX2656" fmla="*/ 2576793 w 5203443"/>
              <a:gd name="connsiteY2656" fmla="*/ 2480701 h 6858000"/>
              <a:gd name="connsiteX2657" fmla="*/ 2586356 w 5203443"/>
              <a:gd name="connsiteY2657" fmla="*/ 2549585 h 6858000"/>
              <a:gd name="connsiteX2658" fmla="*/ 2576793 w 5203443"/>
              <a:gd name="connsiteY2658" fmla="*/ 2480701 h 6858000"/>
              <a:gd name="connsiteX2659" fmla="*/ 3187872 w 5203443"/>
              <a:gd name="connsiteY2659" fmla="*/ 2477036 h 6858000"/>
              <a:gd name="connsiteX2660" fmla="*/ 3175969 w 5203443"/>
              <a:gd name="connsiteY2660" fmla="*/ 2512828 h 6858000"/>
              <a:gd name="connsiteX2661" fmla="*/ 3168925 w 5203443"/>
              <a:gd name="connsiteY2661" fmla="*/ 2502802 h 6858000"/>
              <a:gd name="connsiteX2662" fmla="*/ 3178291 w 5203443"/>
              <a:gd name="connsiteY2662" fmla="*/ 2477458 h 6858000"/>
              <a:gd name="connsiteX2663" fmla="*/ 3178560 w 5203443"/>
              <a:gd name="connsiteY2663" fmla="*/ 2477179 h 6858000"/>
              <a:gd name="connsiteX2664" fmla="*/ 3187872 w 5203443"/>
              <a:gd name="connsiteY2664" fmla="*/ 2477036 h 6858000"/>
              <a:gd name="connsiteX2665" fmla="*/ 2838587 w 5203443"/>
              <a:gd name="connsiteY2665" fmla="*/ 2476123 h 6858000"/>
              <a:gd name="connsiteX2666" fmla="*/ 2838475 w 5203443"/>
              <a:gd name="connsiteY2666" fmla="*/ 2526527 h 6858000"/>
              <a:gd name="connsiteX2667" fmla="*/ 2838587 w 5203443"/>
              <a:gd name="connsiteY2667" fmla="*/ 2476123 h 6858000"/>
              <a:gd name="connsiteX2668" fmla="*/ 909677 w 5203443"/>
              <a:gd name="connsiteY2668" fmla="*/ 2469387 h 6858000"/>
              <a:gd name="connsiteX2669" fmla="*/ 926901 w 5203443"/>
              <a:gd name="connsiteY2669" fmla="*/ 2481721 h 6858000"/>
              <a:gd name="connsiteX2670" fmla="*/ 909677 w 5203443"/>
              <a:gd name="connsiteY2670" fmla="*/ 2469387 h 6858000"/>
              <a:gd name="connsiteX2671" fmla="*/ 1522172 w 5203443"/>
              <a:gd name="connsiteY2671" fmla="*/ 2468175 h 6858000"/>
              <a:gd name="connsiteX2672" fmla="*/ 1543905 w 5203443"/>
              <a:gd name="connsiteY2672" fmla="*/ 2500986 h 6858000"/>
              <a:gd name="connsiteX2673" fmla="*/ 1522172 w 5203443"/>
              <a:gd name="connsiteY2673" fmla="*/ 2468175 h 6858000"/>
              <a:gd name="connsiteX2674" fmla="*/ 1002865 w 5203443"/>
              <a:gd name="connsiteY2674" fmla="*/ 2467566 h 6858000"/>
              <a:gd name="connsiteX2675" fmla="*/ 1018603 w 5203443"/>
              <a:gd name="connsiteY2675" fmla="*/ 2492361 h 6858000"/>
              <a:gd name="connsiteX2676" fmla="*/ 997320 w 5203443"/>
              <a:gd name="connsiteY2676" fmla="*/ 2468586 h 6858000"/>
              <a:gd name="connsiteX2677" fmla="*/ 1002865 w 5203443"/>
              <a:gd name="connsiteY2677" fmla="*/ 2467566 h 6858000"/>
              <a:gd name="connsiteX2678" fmla="*/ 1430931 w 5203443"/>
              <a:gd name="connsiteY2678" fmla="*/ 2467112 h 6858000"/>
              <a:gd name="connsiteX2679" fmla="*/ 1443085 w 5203443"/>
              <a:gd name="connsiteY2679" fmla="*/ 2500346 h 6858000"/>
              <a:gd name="connsiteX2680" fmla="*/ 1417936 w 5203443"/>
              <a:gd name="connsiteY2680" fmla="*/ 2474984 h 6858000"/>
              <a:gd name="connsiteX2681" fmla="*/ 1430931 w 5203443"/>
              <a:gd name="connsiteY2681" fmla="*/ 2467112 h 6858000"/>
              <a:gd name="connsiteX2682" fmla="*/ 2884070 w 5203443"/>
              <a:gd name="connsiteY2682" fmla="*/ 2462553 h 6858000"/>
              <a:gd name="connsiteX2683" fmla="*/ 2892569 w 5203443"/>
              <a:gd name="connsiteY2683" fmla="*/ 2519122 h 6858000"/>
              <a:gd name="connsiteX2684" fmla="*/ 2884070 w 5203443"/>
              <a:gd name="connsiteY2684" fmla="*/ 2462553 h 6858000"/>
              <a:gd name="connsiteX2685" fmla="*/ 3087556 w 5203443"/>
              <a:gd name="connsiteY2685" fmla="*/ 2460241 h 6858000"/>
              <a:gd name="connsiteX2686" fmla="*/ 3088200 w 5203443"/>
              <a:gd name="connsiteY2686" fmla="*/ 2479129 h 6858000"/>
              <a:gd name="connsiteX2687" fmla="*/ 3083453 w 5203443"/>
              <a:gd name="connsiteY2687" fmla="*/ 2474546 h 6858000"/>
              <a:gd name="connsiteX2688" fmla="*/ 3087556 w 5203443"/>
              <a:gd name="connsiteY2688" fmla="*/ 2460241 h 6858000"/>
              <a:gd name="connsiteX2689" fmla="*/ 486431 w 5203443"/>
              <a:gd name="connsiteY2689" fmla="*/ 2454535 h 6858000"/>
              <a:gd name="connsiteX2690" fmla="*/ 499102 w 5203443"/>
              <a:gd name="connsiteY2690" fmla="*/ 2472143 h 6858000"/>
              <a:gd name="connsiteX2691" fmla="*/ 486431 w 5203443"/>
              <a:gd name="connsiteY2691" fmla="*/ 2454535 h 6858000"/>
              <a:gd name="connsiteX2692" fmla="*/ 1103652 w 5203443"/>
              <a:gd name="connsiteY2692" fmla="*/ 2442833 h 6858000"/>
              <a:gd name="connsiteX2693" fmla="*/ 1124056 w 5203443"/>
              <a:gd name="connsiteY2693" fmla="*/ 2463610 h 6858000"/>
              <a:gd name="connsiteX2694" fmla="*/ 1417020 w 5203443"/>
              <a:gd name="connsiteY2694" fmla="*/ 2736853 h 6858000"/>
              <a:gd name="connsiteX2695" fmla="*/ 1439691 w 5203443"/>
              <a:gd name="connsiteY2695" fmla="*/ 2747460 h 6858000"/>
              <a:gd name="connsiteX2696" fmla="*/ 1449634 w 5203443"/>
              <a:gd name="connsiteY2696" fmla="*/ 2765660 h 6858000"/>
              <a:gd name="connsiteX2697" fmla="*/ 1448301 w 5203443"/>
              <a:gd name="connsiteY2697" fmla="*/ 2753627 h 6858000"/>
              <a:gd name="connsiteX2698" fmla="*/ 1644355 w 5203443"/>
              <a:gd name="connsiteY2698" fmla="*/ 2917699 h 6858000"/>
              <a:gd name="connsiteX2699" fmla="*/ 1649790 w 5203443"/>
              <a:gd name="connsiteY2699" fmla="*/ 2915424 h 6858000"/>
              <a:gd name="connsiteX2700" fmla="*/ 1728653 w 5203443"/>
              <a:gd name="connsiteY2700" fmla="*/ 2984059 h 6858000"/>
              <a:gd name="connsiteX2701" fmla="*/ 1713265 w 5203443"/>
              <a:gd name="connsiteY2701" fmla="*/ 2967586 h 6858000"/>
              <a:gd name="connsiteX2702" fmla="*/ 1712996 w 5203443"/>
              <a:gd name="connsiteY2702" fmla="*/ 2967864 h 6858000"/>
              <a:gd name="connsiteX2703" fmla="*/ 1709130 w 5203443"/>
              <a:gd name="connsiteY2703" fmla="*/ 2966281 h 6858000"/>
              <a:gd name="connsiteX2704" fmla="*/ 1658538 w 5203443"/>
              <a:gd name="connsiteY2704" fmla="*/ 2956650 h 6858000"/>
              <a:gd name="connsiteX2705" fmla="*/ 1578345 w 5203443"/>
              <a:gd name="connsiteY2705" fmla="*/ 2875983 h 6858000"/>
              <a:gd name="connsiteX2706" fmla="*/ 1630156 w 5203443"/>
              <a:gd name="connsiteY2706" fmla="*/ 2948048 h 6858000"/>
              <a:gd name="connsiteX2707" fmla="*/ 1674320 w 5203443"/>
              <a:gd name="connsiteY2707" fmla="*/ 3007356 h 6858000"/>
              <a:gd name="connsiteX2708" fmla="*/ 1782967 w 5203443"/>
              <a:gd name="connsiteY2708" fmla="*/ 3156337 h 6858000"/>
              <a:gd name="connsiteX2709" fmla="*/ 1918219 w 5203443"/>
              <a:gd name="connsiteY2709" fmla="*/ 3377223 h 6858000"/>
              <a:gd name="connsiteX2710" fmla="*/ 1957132 w 5203443"/>
              <a:gd name="connsiteY2710" fmla="*/ 3448116 h 6858000"/>
              <a:gd name="connsiteX2711" fmla="*/ 1830492 w 5203443"/>
              <a:gd name="connsiteY2711" fmla="*/ 3233397 h 6858000"/>
              <a:gd name="connsiteX2712" fmla="*/ 1775504 w 5203443"/>
              <a:gd name="connsiteY2712" fmla="*/ 3152891 h 6858000"/>
              <a:gd name="connsiteX2713" fmla="*/ 1537571 w 5203443"/>
              <a:gd name="connsiteY2713" fmla="*/ 2850043 h 6858000"/>
              <a:gd name="connsiteX2714" fmla="*/ 1179282 w 5203443"/>
              <a:gd name="connsiteY2714" fmla="*/ 2528228 h 6858000"/>
              <a:gd name="connsiteX2715" fmla="*/ 1103652 w 5203443"/>
              <a:gd name="connsiteY2715" fmla="*/ 2442833 h 6858000"/>
              <a:gd name="connsiteX2716" fmla="*/ 1290624 w 5203443"/>
              <a:gd name="connsiteY2716" fmla="*/ 2436386 h 6858000"/>
              <a:gd name="connsiteX2717" fmla="*/ 1530755 w 5203443"/>
              <a:gd name="connsiteY2717" fmla="*/ 2669352 h 6858000"/>
              <a:gd name="connsiteX2718" fmla="*/ 1633381 w 5203443"/>
              <a:gd name="connsiteY2718" fmla="*/ 2776517 h 6858000"/>
              <a:gd name="connsiteX2719" fmla="*/ 1844542 w 5203443"/>
              <a:gd name="connsiteY2719" fmla="*/ 3083065 h 6858000"/>
              <a:gd name="connsiteX2720" fmla="*/ 1824139 w 5203443"/>
              <a:gd name="connsiteY2720" fmla="*/ 3062288 h 6858000"/>
              <a:gd name="connsiteX2721" fmla="*/ 2013650 w 5203443"/>
              <a:gd name="connsiteY2721" fmla="*/ 3480653 h 6858000"/>
              <a:gd name="connsiteX2722" fmla="*/ 1986528 w 5203443"/>
              <a:gd name="connsiteY2722" fmla="*/ 3424371 h 6858000"/>
              <a:gd name="connsiteX2723" fmla="*/ 1645298 w 5203443"/>
              <a:gd name="connsiteY2723" fmla="*/ 2825639 h 6858000"/>
              <a:gd name="connsiteX2724" fmla="*/ 1634893 w 5203443"/>
              <a:gd name="connsiteY2724" fmla="*/ 2797859 h 6858000"/>
              <a:gd name="connsiteX2725" fmla="*/ 1583265 w 5203443"/>
              <a:gd name="connsiteY2725" fmla="*/ 2735106 h 6858000"/>
              <a:gd name="connsiteX2726" fmla="*/ 1518278 w 5203443"/>
              <a:gd name="connsiteY2726" fmla="*/ 2661602 h 6858000"/>
              <a:gd name="connsiteX2727" fmla="*/ 1332224 w 5203443"/>
              <a:gd name="connsiteY2727" fmla="*/ 2490529 h 6858000"/>
              <a:gd name="connsiteX2728" fmla="*/ 1332493 w 5203443"/>
              <a:gd name="connsiteY2728" fmla="*/ 2490251 h 6858000"/>
              <a:gd name="connsiteX2729" fmla="*/ 1290624 w 5203443"/>
              <a:gd name="connsiteY2729" fmla="*/ 2436386 h 6858000"/>
              <a:gd name="connsiteX2730" fmla="*/ 1937915 w 5203443"/>
              <a:gd name="connsiteY2730" fmla="*/ 2435469 h 6858000"/>
              <a:gd name="connsiteX2731" fmla="*/ 1951037 w 5203443"/>
              <a:gd name="connsiteY2731" fmla="*/ 2462112 h 6858000"/>
              <a:gd name="connsiteX2732" fmla="*/ 1937915 w 5203443"/>
              <a:gd name="connsiteY2732" fmla="*/ 2435469 h 6858000"/>
              <a:gd name="connsiteX2733" fmla="*/ 3305389 w 5203443"/>
              <a:gd name="connsiteY2733" fmla="*/ 2432226 h 6858000"/>
              <a:gd name="connsiteX2734" fmla="*/ 3286640 w 5203443"/>
              <a:gd name="connsiteY2734" fmla="*/ 2486817 h 6858000"/>
              <a:gd name="connsiteX2735" fmla="*/ 3213566 w 5203443"/>
              <a:gd name="connsiteY2735" fmla="*/ 2656616 h 6858000"/>
              <a:gd name="connsiteX2736" fmla="*/ 3228002 w 5203443"/>
              <a:gd name="connsiteY2736" fmla="*/ 2610378 h 6858000"/>
              <a:gd name="connsiteX2737" fmla="*/ 3274408 w 5203443"/>
              <a:gd name="connsiteY2737" fmla="*/ 2489689 h 6858000"/>
              <a:gd name="connsiteX2738" fmla="*/ 3280121 w 5203443"/>
              <a:gd name="connsiteY2738" fmla="*/ 2487681 h 6858000"/>
              <a:gd name="connsiteX2739" fmla="*/ 3288361 w 5203443"/>
              <a:gd name="connsiteY2739" fmla="*/ 2457218 h 6858000"/>
              <a:gd name="connsiteX2740" fmla="*/ 3305859 w 5203443"/>
              <a:gd name="connsiteY2740" fmla="*/ 2430859 h 6858000"/>
              <a:gd name="connsiteX2741" fmla="*/ 3306138 w 5203443"/>
              <a:gd name="connsiteY2741" fmla="*/ 2431128 h 6858000"/>
              <a:gd name="connsiteX2742" fmla="*/ 3305389 w 5203443"/>
              <a:gd name="connsiteY2742" fmla="*/ 2432226 h 6858000"/>
              <a:gd name="connsiteX2743" fmla="*/ 2064781 w 5203443"/>
              <a:gd name="connsiteY2743" fmla="*/ 2423120 h 6858000"/>
              <a:gd name="connsiteX2744" fmla="*/ 2083685 w 5203443"/>
              <a:gd name="connsiteY2744" fmla="*/ 2507468 h 6858000"/>
              <a:gd name="connsiteX2745" fmla="*/ 2064781 w 5203443"/>
              <a:gd name="connsiteY2745" fmla="*/ 2423120 h 6858000"/>
              <a:gd name="connsiteX2746" fmla="*/ 2884630 w 5203443"/>
              <a:gd name="connsiteY2746" fmla="*/ 2421179 h 6858000"/>
              <a:gd name="connsiteX2747" fmla="*/ 2884669 w 5203443"/>
              <a:gd name="connsiteY2747" fmla="*/ 2421343 h 6858000"/>
              <a:gd name="connsiteX2748" fmla="*/ 2884363 w 5203443"/>
              <a:gd name="connsiteY2748" fmla="*/ 2421458 h 6858000"/>
              <a:gd name="connsiteX2749" fmla="*/ 2892793 w 5203443"/>
              <a:gd name="connsiteY2749" fmla="*/ 2418314 h 6858000"/>
              <a:gd name="connsiteX2750" fmla="*/ 2893886 w 5203443"/>
              <a:gd name="connsiteY2750" fmla="*/ 2446239 h 6858000"/>
              <a:gd name="connsiteX2751" fmla="*/ 2888175 w 5203443"/>
              <a:gd name="connsiteY2751" fmla="*/ 2436088 h 6858000"/>
              <a:gd name="connsiteX2752" fmla="*/ 2884669 w 5203443"/>
              <a:gd name="connsiteY2752" fmla="*/ 2421343 h 6858000"/>
              <a:gd name="connsiteX2753" fmla="*/ 2980716 w 5203443"/>
              <a:gd name="connsiteY2753" fmla="*/ 2417783 h 6858000"/>
              <a:gd name="connsiteX2754" fmla="*/ 2998416 w 5203443"/>
              <a:gd name="connsiteY2754" fmla="*/ 2524614 h 6858000"/>
              <a:gd name="connsiteX2755" fmla="*/ 2980716 w 5203443"/>
              <a:gd name="connsiteY2755" fmla="*/ 2417783 h 6858000"/>
              <a:gd name="connsiteX2756" fmla="*/ 3305216 w 5203443"/>
              <a:gd name="connsiteY2756" fmla="*/ 2411968 h 6858000"/>
              <a:gd name="connsiteX2757" fmla="*/ 3312441 w 5203443"/>
              <a:gd name="connsiteY2757" fmla="*/ 2431302 h 6858000"/>
              <a:gd name="connsiteX2758" fmla="*/ 3305216 w 5203443"/>
              <a:gd name="connsiteY2758" fmla="*/ 2411968 h 6858000"/>
              <a:gd name="connsiteX2759" fmla="*/ 2308312 w 5203443"/>
              <a:gd name="connsiteY2759" fmla="*/ 2410953 h 6858000"/>
              <a:gd name="connsiteX2760" fmla="*/ 2332309 w 5203443"/>
              <a:gd name="connsiteY2760" fmla="*/ 2477948 h 6858000"/>
              <a:gd name="connsiteX2761" fmla="*/ 2401461 w 5203443"/>
              <a:gd name="connsiteY2761" fmla="*/ 2746636 h 6858000"/>
              <a:gd name="connsiteX2762" fmla="*/ 2410604 w 5203443"/>
              <a:gd name="connsiteY2762" fmla="*/ 2822095 h 6858000"/>
              <a:gd name="connsiteX2763" fmla="*/ 2437796 w 5203443"/>
              <a:gd name="connsiteY2763" fmla="*/ 2938089 h 6858000"/>
              <a:gd name="connsiteX2764" fmla="*/ 2454528 w 5203443"/>
              <a:gd name="connsiteY2764" fmla="*/ 3051509 h 6858000"/>
              <a:gd name="connsiteX2765" fmla="*/ 2467170 w 5203443"/>
              <a:gd name="connsiteY2765" fmla="*/ 3264146 h 6858000"/>
              <a:gd name="connsiteX2766" fmla="*/ 2459120 w 5203443"/>
              <a:gd name="connsiteY2766" fmla="*/ 3216608 h 6858000"/>
              <a:gd name="connsiteX2767" fmla="*/ 2353625 w 5203443"/>
              <a:gd name="connsiteY2767" fmla="*/ 2611554 h 6858000"/>
              <a:gd name="connsiteX2768" fmla="*/ 2839483 w 5203443"/>
              <a:gd name="connsiteY2768" fmla="*/ 2409822 h 6858000"/>
              <a:gd name="connsiteX2769" fmla="*/ 2837860 w 5203443"/>
              <a:gd name="connsiteY2769" fmla="*/ 2438884 h 6858000"/>
              <a:gd name="connsiteX2770" fmla="*/ 2839483 w 5203443"/>
              <a:gd name="connsiteY2770" fmla="*/ 2409822 h 6858000"/>
              <a:gd name="connsiteX2771" fmla="*/ 1262667 w 5203443"/>
              <a:gd name="connsiteY2771" fmla="*/ 2409026 h 6858000"/>
              <a:gd name="connsiteX2772" fmla="*/ 1281046 w 5203443"/>
              <a:gd name="connsiteY2772" fmla="*/ 2436824 h 6858000"/>
              <a:gd name="connsiteX2773" fmla="*/ 1255896 w 5203443"/>
              <a:gd name="connsiteY2773" fmla="*/ 2411466 h 6858000"/>
              <a:gd name="connsiteX2774" fmla="*/ 1262667 w 5203443"/>
              <a:gd name="connsiteY2774" fmla="*/ 2409026 h 6858000"/>
              <a:gd name="connsiteX2775" fmla="*/ 3213245 w 5203443"/>
              <a:gd name="connsiteY2775" fmla="*/ 2401605 h 6858000"/>
              <a:gd name="connsiteX2776" fmla="*/ 3219321 w 5203443"/>
              <a:gd name="connsiteY2776" fmla="*/ 2418222 h 6858000"/>
              <a:gd name="connsiteX2777" fmla="*/ 3213245 w 5203443"/>
              <a:gd name="connsiteY2777" fmla="*/ 2401605 h 6858000"/>
              <a:gd name="connsiteX2778" fmla="*/ 2304871 w 5203443"/>
              <a:gd name="connsiteY2778" fmla="*/ 2401344 h 6858000"/>
              <a:gd name="connsiteX2779" fmla="*/ 2308049 w 5203443"/>
              <a:gd name="connsiteY2779" fmla="*/ 2409785 h 6858000"/>
              <a:gd name="connsiteX2780" fmla="*/ 2308312 w 5203443"/>
              <a:gd name="connsiteY2780" fmla="*/ 2410953 h 6858000"/>
              <a:gd name="connsiteX2781" fmla="*/ 3121822 w 5203443"/>
              <a:gd name="connsiteY2781" fmla="*/ 2391233 h 6858000"/>
              <a:gd name="connsiteX2782" fmla="*/ 3115872 w 5203443"/>
              <a:gd name="connsiteY2782" fmla="*/ 2409130 h 6858000"/>
              <a:gd name="connsiteX2783" fmla="*/ 3121822 w 5203443"/>
              <a:gd name="connsiteY2783" fmla="*/ 2391233 h 6858000"/>
              <a:gd name="connsiteX2784" fmla="*/ 2805903 w 5203443"/>
              <a:gd name="connsiteY2784" fmla="*/ 2387594 h 6858000"/>
              <a:gd name="connsiteX2785" fmla="*/ 2807416 w 5203443"/>
              <a:gd name="connsiteY2785" fmla="*/ 2408935 h 6858000"/>
              <a:gd name="connsiteX2786" fmla="*/ 2797474 w 5203443"/>
              <a:gd name="connsiteY2786" fmla="*/ 2390736 h 6858000"/>
              <a:gd name="connsiteX2787" fmla="*/ 2805903 w 5203443"/>
              <a:gd name="connsiteY2787" fmla="*/ 2387594 h 6858000"/>
              <a:gd name="connsiteX2788" fmla="*/ 465003 w 5203443"/>
              <a:gd name="connsiteY2788" fmla="*/ 2381185 h 6858000"/>
              <a:gd name="connsiteX2789" fmla="*/ 706478 w 5203443"/>
              <a:gd name="connsiteY2789" fmla="*/ 2711097 h 6858000"/>
              <a:gd name="connsiteX2790" fmla="*/ 724401 w 5203443"/>
              <a:gd name="connsiteY2790" fmla="*/ 2717123 h 6858000"/>
              <a:gd name="connsiteX2791" fmla="*/ 780595 w 5203443"/>
              <a:gd name="connsiteY2791" fmla="*/ 2775148 h 6858000"/>
              <a:gd name="connsiteX2792" fmla="*/ 942188 w 5203443"/>
              <a:gd name="connsiteY2792" fmla="*/ 2913999 h 6858000"/>
              <a:gd name="connsiteX2793" fmla="*/ 947901 w 5203443"/>
              <a:gd name="connsiteY2793" fmla="*/ 2911991 h 6858000"/>
              <a:gd name="connsiteX2794" fmla="*/ 1100755 w 5203443"/>
              <a:gd name="connsiteY2794" fmla="*/ 3010168 h 6858000"/>
              <a:gd name="connsiteX2795" fmla="*/ 778597 w 5203443"/>
              <a:gd name="connsiteY2795" fmla="*/ 2785041 h 6858000"/>
              <a:gd name="connsiteX2796" fmla="*/ 777791 w 5203443"/>
              <a:gd name="connsiteY2796" fmla="*/ 2785873 h 6858000"/>
              <a:gd name="connsiteX2797" fmla="*/ 644582 w 5203443"/>
              <a:gd name="connsiteY2797" fmla="*/ 2655623 h 6858000"/>
              <a:gd name="connsiteX2798" fmla="*/ 721541 w 5203443"/>
              <a:gd name="connsiteY2798" fmla="*/ 2753048 h 6858000"/>
              <a:gd name="connsiteX2799" fmla="*/ 743330 w 5203443"/>
              <a:gd name="connsiteY2799" fmla="*/ 2760652 h 6858000"/>
              <a:gd name="connsiteX2800" fmla="*/ 787496 w 5203443"/>
              <a:gd name="connsiteY2800" fmla="*/ 2819962 h 6858000"/>
              <a:gd name="connsiteX2801" fmla="*/ 677589 w 5203443"/>
              <a:gd name="connsiteY2801" fmla="*/ 2718662 h 6858000"/>
              <a:gd name="connsiteX2802" fmla="*/ 564196 w 5203443"/>
              <a:gd name="connsiteY2802" fmla="*/ 2565096 h 6858000"/>
              <a:gd name="connsiteX2803" fmla="*/ 607030 w 5203443"/>
              <a:gd name="connsiteY2803" fmla="*/ 2612375 h 6858000"/>
              <a:gd name="connsiteX2804" fmla="*/ 465003 w 5203443"/>
              <a:gd name="connsiteY2804" fmla="*/ 2381185 h 6858000"/>
              <a:gd name="connsiteX2805" fmla="*/ 3234308 w 5203443"/>
              <a:gd name="connsiteY2805" fmla="*/ 2371960 h 6858000"/>
              <a:gd name="connsiteX2806" fmla="*/ 3240203 w 5203443"/>
              <a:gd name="connsiteY2806" fmla="*/ 2379264 h 6858000"/>
              <a:gd name="connsiteX2807" fmla="*/ 3233888 w 5203443"/>
              <a:gd name="connsiteY2807" fmla="*/ 2378540 h 6858000"/>
              <a:gd name="connsiteX2808" fmla="*/ 3233341 w 5203443"/>
              <a:gd name="connsiteY2808" fmla="*/ 2378548 h 6858000"/>
              <a:gd name="connsiteX2809" fmla="*/ 3228357 w 5203443"/>
              <a:gd name="connsiteY2809" fmla="*/ 2389856 h 6858000"/>
              <a:gd name="connsiteX2810" fmla="*/ 3234308 w 5203443"/>
              <a:gd name="connsiteY2810" fmla="*/ 2371960 h 6858000"/>
              <a:gd name="connsiteX2811" fmla="*/ 2340754 w 5203443"/>
              <a:gd name="connsiteY2811" fmla="*/ 2369705 h 6858000"/>
              <a:gd name="connsiteX2812" fmla="*/ 2344275 w 5203443"/>
              <a:gd name="connsiteY2812" fmla="*/ 2371158 h 6858000"/>
              <a:gd name="connsiteX2813" fmla="*/ 2388130 w 5203443"/>
              <a:gd name="connsiteY2813" fmla="*/ 2540857 h 6858000"/>
              <a:gd name="connsiteX2814" fmla="*/ 2464135 w 5203443"/>
              <a:gd name="connsiteY2814" fmla="*/ 2856059 h 6858000"/>
              <a:gd name="connsiteX2815" fmla="*/ 2493244 w 5203443"/>
              <a:gd name="connsiteY2815" fmla="*/ 3028177 h 6858000"/>
              <a:gd name="connsiteX2816" fmla="*/ 2338573 w 5203443"/>
              <a:gd name="connsiteY2816" fmla="*/ 2373712 h 6858000"/>
              <a:gd name="connsiteX2817" fmla="*/ 2338562 w 5203443"/>
              <a:gd name="connsiteY2817" fmla="*/ 2373162 h 6858000"/>
              <a:gd name="connsiteX2818" fmla="*/ 2340754 w 5203443"/>
              <a:gd name="connsiteY2818" fmla="*/ 2369705 h 6858000"/>
              <a:gd name="connsiteX2819" fmla="*/ 449423 w 5203443"/>
              <a:gd name="connsiteY2819" fmla="*/ 2354856 h 6858000"/>
              <a:gd name="connsiteX2820" fmla="*/ 462362 w 5203443"/>
              <a:gd name="connsiteY2820" fmla="*/ 2372187 h 6858000"/>
              <a:gd name="connsiteX2821" fmla="*/ 449423 w 5203443"/>
              <a:gd name="connsiteY2821" fmla="*/ 2354856 h 6858000"/>
              <a:gd name="connsiteX2822" fmla="*/ 2839415 w 5203443"/>
              <a:gd name="connsiteY2822" fmla="*/ 2350113 h 6858000"/>
              <a:gd name="connsiteX2823" fmla="*/ 2841388 w 5203443"/>
              <a:gd name="connsiteY2823" fmla="*/ 2381035 h 6858000"/>
              <a:gd name="connsiteX2824" fmla="*/ 2839415 w 5203443"/>
              <a:gd name="connsiteY2824" fmla="*/ 2350113 h 6858000"/>
              <a:gd name="connsiteX2825" fmla="*/ 2429947 w 5203443"/>
              <a:gd name="connsiteY2825" fmla="*/ 2339421 h 6858000"/>
              <a:gd name="connsiteX2826" fmla="*/ 2439384 w 5203443"/>
              <a:gd name="connsiteY2826" fmla="*/ 2373789 h 6858000"/>
              <a:gd name="connsiteX2827" fmla="*/ 2537849 w 5203443"/>
              <a:gd name="connsiteY2827" fmla="*/ 2885318 h 6858000"/>
              <a:gd name="connsiteX2828" fmla="*/ 2551277 w 5203443"/>
              <a:gd name="connsiteY2828" fmla="*/ 2955781 h 6858000"/>
              <a:gd name="connsiteX2829" fmla="*/ 2570475 w 5203443"/>
              <a:gd name="connsiteY2829" fmla="*/ 2999038 h 6858000"/>
              <a:gd name="connsiteX2830" fmla="*/ 2549248 w 5203443"/>
              <a:gd name="connsiteY2830" fmla="*/ 2950060 h 6858000"/>
              <a:gd name="connsiteX2831" fmla="*/ 2460052 w 5203443"/>
              <a:gd name="connsiteY2831" fmla="*/ 2548502 h 6858000"/>
              <a:gd name="connsiteX2832" fmla="*/ 2466003 w 5203443"/>
              <a:gd name="connsiteY2832" fmla="*/ 2530606 h 6858000"/>
              <a:gd name="connsiteX2833" fmla="*/ 2429947 w 5203443"/>
              <a:gd name="connsiteY2833" fmla="*/ 2339421 h 6858000"/>
              <a:gd name="connsiteX2834" fmla="*/ 3248659 w 5203443"/>
              <a:gd name="connsiteY2834" fmla="*/ 2335324 h 6858000"/>
              <a:gd name="connsiteX2835" fmla="*/ 3244555 w 5203443"/>
              <a:gd name="connsiteY2835" fmla="*/ 2349632 h 6858000"/>
              <a:gd name="connsiteX2836" fmla="*/ 3248659 w 5203443"/>
              <a:gd name="connsiteY2836" fmla="*/ 2335324 h 6858000"/>
              <a:gd name="connsiteX2837" fmla="*/ 2338255 w 5203443"/>
              <a:gd name="connsiteY2837" fmla="*/ 2329341 h 6858000"/>
              <a:gd name="connsiteX2838" fmla="*/ 2349808 w 5203443"/>
              <a:gd name="connsiteY2838" fmla="*/ 2359842 h 6858000"/>
              <a:gd name="connsiteX2839" fmla="*/ 2338255 w 5203443"/>
              <a:gd name="connsiteY2839" fmla="*/ 2329341 h 6858000"/>
              <a:gd name="connsiteX2840" fmla="*/ 2028651 w 5203443"/>
              <a:gd name="connsiteY2840" fmla="*/ 2326427 h 6858000"/>
              <a:gd name="connsiteX2841" fmla="*/ 2035244 w 5203443"/>
              <a:gd name="connsiteY2841" fmla="*/ 2327421 h 6858000"/>
              <a:gd name="connsiteX2842" fmla="*/ 2035513 w 5203443"/>
              <a:gd name="connsiteY2842" fmla="*/ 2327143 h 6858000"/>
              <a:gd name="connsiteX2843" fmla="*/ 2065479 w 5203443"/>
              <a:gd name="connsiteY2843" fmla="*/ 2416796 h 6858000"/>
              <a:gd name="connsiteX2844" fmla="*/ 2028651 w 5203443"/>
              <a:gd name="connsiteY2844" fmla="*/ 2326427 h 6858000"/>
              <a:gd name="connsiteX2845" fmla="*/ 3153090 w 5203443"/>
              <a:gd name="connsiteY2845" fmla="*/ 2323097 h 6858000"/>
              <a:gd name="connsiteX2846" fmla="*/ 3144422 w 5203443"/>
              <a:gd name="connsiteY2846" fmla="*/ 2342133 h 6858000"/>
              <a:gd name="connsiteX2847" fmla="*/ 3153090 w 5203443"/>
              <a:gd name="connsiteY2847" fmla="*/ 2323097 h 6858000"/>
              <a:gd name="connsiteX2848" fmla="*/ 439716 w 5203443"/>
              <a:gd name="connsiteY2848" fmla="*/ 2320768 h 6858000"/>
              <a:gd name="connsiteX2849" fmla="*/ 448972 w 5203443"/>
              <a:gd name="connsiteY2849" fmla="*/ 2345823 h 6858000"/>
              <a:gd name="connsiteX2850" fmla="*/ 439716 w 5203443"/>
              <a:gd name="connsiteY2850" fmla="*/ 2320768 h 6858000"/>
              <a:gd name="connsiteX2851" fmla="*/ 3340405 w 5203443"/>
              <a:gd name="connsiteY2851" fmla="*/ 2320201 h 6858000"/>
              <a:gd name="connsiteX2852" fmla="*/ 3328448 w 5203443"/>
              <a:gd name="connsiteY2852" fmla="*/ 2381194 h 6858000"/>
              <a:gd name="connsiteX2853" fmla="*/ 3316363 w 5203443"/>
              <a:gd name="connsiteY2853" fmla="*/ 2407675 h 6858000"/>
              <a:gd name="connsiteX2854" fmla="*/ 3320983 w 5203443"/>
              <a:gd name="connsiteY2854" fmla="*/ 2377748 h 6858000"/>
              <a:gd name="connsiteX2855" fmla="*/ 3340405 w 5203443"/>
              <a:gd name="connsiteY2855" fmla="*/ 2320201 h 6858000"/>
              <a:gd name="connsiteX2856" fmla="*/ 1451726 w 5203443"/>
              <a:gd name="connsiteY2856" fmla="*/ 2311490 h 6858000"/>
              <a:gd name="connsiteX2857" fmla="*/ 1476636 w 5203443"/>
              <a:gd name="connsiteY2857" fmla="*/ 2352739 h 6858000"/>
              <a:gd name="connsiteX2858" fmla="*/ 1451726 w 5203443"/>
              <a:gd name="connsiteY2858" fmla="*/ 2311490 h 6858000"/>
              <a:gd name="connsiteX2859" fmla="*/ 3159642 w 5203443"/>
              <a:gd name="connsiteY2859" fmla="*/ 2307919 h 6858000"/>
              <a:gd name="connsiteX2860" fmla="*/ 3152542 w 5203443"/>
              <a:gd name="connsiteY2860" fmla="*/ 2323094 h 6858000"/>
              <a:gd name="connsiteX2861" fmla="*/ 3151212 w 5203443"/>
              <a:gd name="connsiteY2861" fmla="*/ 2311062 h 6858000"/>
              <a:gd name="connsiteX2862" fmla="*/ 3159642 w 5203443"/>
              <a:gd name="connsiteY2862" fmla="*/ 2307919 h 6858000"/>
              <a:gd name="connsiteX2863" fmla="*/ 1952941 w 5203443"/>
              <a:gd name="connsiteY2863" fmla="*/ 2307059 h 6858000"/>
              <a:gd name="connsiteX2864" fmla="*/ 1962379 w 5203443"/>
              <a:gd name="connsiteY2864" fmla="*/ 2341427 h 6858000"/>
              <a:gd name="connsiteX2865" fmla="*/ 1952941 w 5203443"/>
              <a:gd name="connsiteY2865" fmla="*/ 2307059 h 6858000"/>
              <a:gd name="connsiteX2866" fmla="*/ 3259594 w 5203443"/>
              <a:gd name="connsiteY2866" fmla="*/ 2306124 h 6858000"/>
              <a:gd name="connsiteX2867" fmla="*/ 3262074 w 5203443"/>
              <a:gd name="connsiteY2867" fmla="*/ 2320874 h 6858000"/>
              <a:gd name="connsiteX2868" fmla="*/ 3259594 w 5203443"/>
              <a:gd name="connsiteY2868" fmla="*/ 2306124 h 6858000"/>
              <a:gd name="connsiteX2869" fmla="*/ 3345027 w 5203443"/>
              <a:gd name="connsiteY2869" fmla="*/ 2290289 h 6858000"/>
              <a:gd name="connsiteX2870" fmla="*/ 3352770 w 5203443"/>
              <a:gd name="connsiteY2870" fmla="*/ 2294005 h 6858000"/>
              <a:gd name="connsiteX2871" fmla="*/ 3349996 w 5203443"/>
              <a:gd name="connsiteY2871" fmla="*/ 2320341 h 6858000"/>
              <a:gd name="connsiteX2872" fmla="*/ 3345306 w 5203443"/>
              <a:gd name="connsiteY2872" fmla="*/ 2290558 h 6858000"/>
              <a:gd name="connsiteX2873" fmla="*/ 3176979 w 5203443"/>
              <a:gd name="connsiteY2873" fmla="*/ 2269854 h 6858000"/>
              <a:gd name="connsiteX2874" fmla="*/ 3177258 w 5203443"/>
              <a:gd name="connsiteY2874" fmla="*/ 2270123 h 6858000"/>
              <a:gd name="connsiteX2875" fmla="*/ 3168772 w 5203443"/>
              <a:gd name="connsiteY2875" fmla="*/ 2298466 h 6858000"/>
              <a:gd name="connsiteX2876" fmla="*/ 3166981 w 5203443"/>
              <a:gd name="connsiteY2876" fmla="*/ 2276855 h 6858000"/>
              <a:gd name="connsiteX2877" fmla="*/ 3176979 w 5203443"/>
              <a:gd name="connsiteY2877" fmla="*/ 2269854 h 6858000"/>
              <a:gd name="connsiteX2878" fmla="*/ 2422066 w 5203443"/>
              <a:gd name="connsiteY2878" fmla="*/ 2261973 h 6858000"/>
              <a:gd name="connsiteX2879" fmla="*/ 2426528 w 5203443"/>
              <a:gd name="connsiteY2879" fmla="*/ 2262519 h 6858000"/>
              <a:gd name="connsiteX2880" fmla="*/ 2427746 w 5203443"/>
              <a:gd name="connsiteY2880" fmla="*/ 2324951 h 6858000"/>
              <a:gd name="connsiteX2881" fmla="*/ 2417216 w 5203443"/>
              <a:gd name="connsiteY2881" fmla="*/ 2262663 h 6858000"/>
              <a:gd name="connsiteX2882" fmla="*/ 2422066 w 5203443"/>
              <a:gd name="connsiteY2882" fmla="*/ 2261973 h 6858000"/>
              <a:gd name="connsiteX2883" fmla="*/ 2893465 w 5203443"/>
              <a:gd name="connsiteY2883" fmla="*/ 2242186 h 6858000"/>
              <a:gd name="connsiteX2884" fmla="*/ 2896126 w 5203443"/>
              <a:gd name="connsiteY2884" fmla="*/ 2266248 h 6858000"/>
              <a:gd name="connsiteX2885" fmla="*/ 2890049 w 5203443"/>
              <a:gd name="connsiteY2885" fmla="*/ 2249633 h 6858000"/>
              <a:gd name="connsiteX2886" fmla="*/ 2893465 w 5203443"/>
              <a:gd name="connsiteY2886" fmla="*/ 2242186 h 6858000"/>
              <a:gd name="connsiteX2887" fmla="*/ 2997075 w 5203443"/>
              <a:gd name="connsiteY2887" fmla="*/ 2236627 h 6858000"/>
              <a:gd name="connsiteX2888" fmla="*/ 2999720 w 5203443"/>
              <a:gd name="connsiteY2888" fmla="*/ 2240524 h 6858000"/>
              <a:gd name="connsiteX2889" fmla="*/ 2989565 w 5203443"/>
              <a:gd name="connsiteY2889" fmla="*/ 2408044 h 6858000"/>
              <a:gd name="connsiteX2890" fmla="*/ 2979623 w 5203443"/>
              <a:gd name="connsiteY2890" fmla="*/ 2389845 h 6858000"/>
              <a:gd name="connsiteX2891" fmla="*/ 2988054 w 5203443"/>
              <a:gd name="connsiteY2891" fmla="*/ 2386701 h 6858000"/>
              <a:gd name="connsiteX2892" fmla="*/ 2992255 w 5203443"/>
              <a:gd name="connsiteY2892" fmla="*/ 2237079 h 6858000"/>
              <a:gd name="connsiteX2893" fmla="*/ 2997075 w 5203443"/>
              <a:gd name="connsiteY2893" fmla="*/ 2236627 h 6858000"/>
              <a:gd name="connsiteX2894" fmla="*/ 414315 w 5203443"/>
              <a:gd name="connsiteY2894" fmla="*/ 2226381 h 6858000"/>
              <a:gd name="connsiteX2895" fmla="*/ 419189 w 5203443"/>
              <a:gd name="connsiteY2895" fmla="*/ 2265480 h 6858000"/>
              <a:gd name="connsiteX2896" fmla="*/ 414315 w 5203443"/>
              <a:gd name="connsiteY2896" fmla="*/ 2226381 h 6858000"/>
              <a:gd name="connsiteX2897" fmla="*/ 2336181 w 5203443"/>
              <a:gd name="connsiteY2897" fmla="*/ 2223099 h 6858000"/>
              <a:gd name="connsiteX2898" fmla="*/ 2451518 w 5203443"/>
              <a:gd name="connsiteY2898" fmla="*/ 2602608 h 6858000"/>
              <a:gd name="connsiteX2899" fmla="*/ 2447982 w 5203443"/>
              <a:gd name="connsiteY2899" fmla="*/ 2600403 h 6858000"/>
              <a:gd name="connsiteX2900" fmla="*/ 2446503 w 5203443"/>
              <a:gd name="connsiteY2900" fmla="*/ 2597205 h 6858000"/>
              <a:gd name="connsiteX2901" fmla="*/ 2445891 w 5203443"/>
              <a:gd name="connsiteY2901" fmla="*/ 2595024 h 6858000"/>
              <a:gd name="connsiteX2902" fmla="*/ 2445622 w 5203443"/>
              <a:gd name="connsiteY2902" fmla="*/ 2595305 h 6858000"/>
              <a:gd name="connsiteX2903" fmla="*/ 2446503 w 5203443"/>
              <a:gd name="connsiteY2903" fmla="*/ 2597205 h 6858000"/>
              <a:gd name="connsiteX2904" fmla="*/ 2451219 w 5203443"/>
              <a:gd name="connsiteY2904" fmla="*/ 2614024 h 6858000"/>
              <a:gd name="connsiteX2905" fmla="*/ 2471753 w 5203443"/>
              <a:gd name="connsiteY2905" fmla="*/ 2698988 h 6858000"/>
              <a:gd name="connsiteX2906" fmla="*/ 2569251 w 5203443"/>
              <a:gd name="connsiteY2906" fmla="*/ 3217105 h 6858000"/>
              <a:gd name="connsiteX2907" fmla="*/ 2447991 w 5203443"/>
              <a:gd name="connsiteY2907" fmla="*/ 2660458 h 6858000"/>
              <a:gd name="connsiteX2908" fmla="*/ 2455090 w 5203443"/>
              <a:gd name="connsiteY2908" fmla="*/ 2645284 h 6858000"/>
              <a:gd name="connsiteX2909" fmla="*/ 2336181 w 5203443"/>
              <a:gd name="connsiteY2909" fmla="*/ 2223099 h 6858000"/>
              <a:gd name="connsiteX2910" fmla="*/ 3304096 w 5203443"/>
              <a:gd name="connsiteY2910" fmla="*/ 2214226 h 6858000"/>
              <a:gd name="connsiteX2911" fmla="*/ 3313169 w 5203443"/>
              <a:gd name="connsiteY2911" fmla="*/ 2229973 h 6858000"/>
              <a:gd name="connsiteX2912" fmla="*/ 3294040 w 5203443"/>
              <a:gd name="connsiteY2912" fmla="*/ 2246428 h 6858000"/>
              <a:gd name="connsiteX2913" fmla="*/ 3306306 w 5203443"/>
              <a:gd name="connsiteY2913" fmla="*/ 2229257 h 6858000"/>
              <a:gd name="connsiteX2914" fmla="*/ 3306575 w 5203443"/>
              <a:gd name="connsiteY2914" fmla="*/ 2228979 h 6858000"/>
              <a:gd name="connsiteX2915" fmla="*/ 3304096 w 5203443"/>
              <a:gd name="connsiteY2915" fmla="*/ 2214226 h 6858000"/>
              <a:gd name="connsiteX2916" fmla="*/ 3196681 w 5203443"/>
              <a:gd name="connsiteY2916" fmla="*/ 2212578 h 6858000"/>
              <a:gd name="connsiteX2917" fmla="*/ 3198710 w 5203443"/>
              <a:gd name="connsiteY2917" fmla="*/ 2218296 h 6858000"/>
              <a:gd name="connsiteX2918" fmla="*/ 3192521 w 5203443"/>
              <a:gd name="connsiteY2918" fmla="*/ 2252084 h 6858000"/>
              <a:gd name="connsiteX2919" fmla="*/ 3184596 w 5203443"/>
              <a:gd name="connsiteY2919" fmla="*/ 2239059 h 6858000"/>
              <a:gd name="connsiteX2920" fmla="*/ 3196681 w 5203443"/>
              <a:gd name="connsiteY2920" fmla="*/ 2212578 h 6858000"/>
              <a:gd name="connsiteX2921" fmla="*/ 3309616 w 5203443"/>
              <a:gd name="connsiteY2921" fmla="*/ 2202361 h 6858000"/>
              <a:gd name="connsiteX2922" fmla="*/ 3309691 w 5203443"/>
              <a:gd name="connsiteY2922" fmla="*/ 2202511 h 6858000"/>
              <a:gd name="connsiteX2923" fmla="*/ 3309347 w 5203443"/>
              <a:gd name="connsiteY2923" fmla="*/ 2202636 h 6858000"/>
              <a:gd name="connsiteX2924" fmla="*/ 2623673 w 5203443"/>
              <a:gd name="connsiteY2924" fmla="*/ 2201961 h 6858000"/>
              <a:gd name="connsiteX2925" fmla="*/ 2624232 w 5203443"/>
              <a:gd name="connsiteY2925" fmla="*/ 2202500 h 6858000"/>
              <a:gd name="connsiteX2926" fmla="*/ 2631696 w 5203443"/>
              <a:gd name="connsiteY2926" fmla="*/ 2205948 h 6858000"/>
              <a:gd name="connsiteX2927" fmla="*/ 2621125 w 5203443"/>
              <a:gd name="connsiteY2927" fmla="*/ 2253773 h 6858000"/>
              <a:gd name="connsiteX2928" fmla="*/ 2609180 w 5203443"/>
              <a:gd name="connsiteY2928" fmla="*/ 2399672 h 6858000"/>
              <a:gd name="connsiteX2929" fmla="*/ 2618462 w 5203443"/>
              <a:gd name="connsiteY2929" fmla="*/ 2594560 h 6858000"/>
              <a:gd name="connsiteX2930" fmla="*/ 2656885 w 5203443"/>
              <a:gd name="connsiteY2930" fmla="*/ 2850901 h 6858000"/>
              <a:gd name="connsiteX2931" fmla="*/ 2642489 w 5203443"/>
              <a:gd name="connsiteY2931" fmla="*/ 2787031 h 6858000"/>
              <a:gd name="connsiteX2932" fmla="*/ 2612161 w 5203443"/>
              <a:gd name="connsiteY2932" fmla="*/ 2552474 h 6858000"/>
              <a:gd name="connsiteX2933" fmla="*/ 2623673 w 5203443"/>
              <a:gd name="connsiteY2933" fmla="*/ 2201961 h 6858000"/>
              <a:gd name="connsiteX2934" fmla="*/ 3317778 w 5203443"/>
              <a:gd name="connsiteY2934" fmla="*/ 2199497 h 6858000"/>
              <a:gd name="connsiteX2935" fmla="*/ 3321826 w 5203443"/>
              <a:gd name="connsiteY2935" fmla="*/ 2210392 h 6858000"/>
              <a:gd name="connsiteX2936" fmla="*/ 3313747 w 5203443"/>
              <a:gd name="connsiteY2936" fmla="*/ 2210515 h 6858000"/>
              <a:gd name="connsiteX2937" fmla="*/ 3309691 w 5203443"/>
              <a:gd name="connsiteY2937" fmla="*/ 2202511 h 6858000"/>
              <a:gd name="connsiteX2938" fmla="*/ 2411252 w 5203443"/>
              <a:gd name="connsiteY2938" fmla="*/ 2195643 h 6858000"/>
              <a:gd name="connsiteX2939" fmla="*/ 2415760 w 5203443"/>
              <a:gd name="connsiteY2939" fmla="*/ 2216118 h 6858000"/>
              <a:gd name="connsiteX2940" fmla="*/ 2411252 w 5203443"/>
              <a:gd name="connsiteY2940" fmla="*/ 2195643 h 6858000"/>
              <a:gd name="connsiteX2941" fmla="*/ 1273024 w 5203443"/>
              <a:gd name="connsiteY2941" fmla="*/ 2194255 h 6858000"/>
              <a:gd name="connsiteX2942" fmla="*/ 1386724 w 5203443"/>
              <a:gd name="connsiteY2942" fmla="*/ 2391637 h 6858000"/>
              <a:gd name="connsiteX2943" fmla="*/ 1391288 w 5203443"/>
              <a:gd name="connsiteY2943" fmla="*/ 2386911 h 6858000"/>
              <a:gd name="connsiteX2944" fmla="*/ 1408974 w 5203443"/>
              <a:gd name="connsiteY2944" fmla="*/ 2408826 h 6858000"/>
              <a:gd name="connsiteX2945" fmla="*/ 1503169 w 5203443"/>
              <a:gd name="connsiteY2945" fmla="*/ 2519132 h 6858000"/>
              <a:gd name="connsiteX2946" fmla="*/ 1508097 w 5203443"/>
              <a:gd name="connsiteY2946" fmla="*/ 2533027 h 6858000"/>
              <a:gd name="connsiteX2947" fmla="*/ 1609336 w 5203443"/>
              <a:gd name="connsiteY2947" fmla="*/ 2653362 h 6858000"/>
              <a:gd name="connsiteX2948" fmla="*/ 1640381 w 5203443"/>
              <a:gd name="connsiteY2948" fmla="*/ 2686028 h 6858000"/>
              <a:gd name="connsiteX2949" fmla="*/ 1778924 w 5203443"/>
              <a:gd name="connsiteY2949" fmla="*/ 2864954 h 6858000"/>
              <a:gd name="connsiteX2950" fmla="*/ 1828984 w 5203443"/>
              <a:gd name="connsiteY2950" fmla="*/ 2931565 h 6858000"/>
              <a:gd name="connsiteX2951" fmla="*/ 1835061 w 5203443"/>
              <a:gd name="connsiteY2951" fmla="*/ 2948182 h 6858000"/>
              <a:gd name="connsiteX2952" fmla="*/ 1904502 w 5203443"/>
              <a:gd name="connsiteY2952" fmla="*/ 3067361 h 6858000"/>
              <a:gd name="connsiteX2953" fmla="*/ 1653952 w 5203443"/>
              <a:gd name="connsiteY2953" fmla="*/ 2721703 h 6858000"/>
              <a:gd name="connsiteX2954" fmla="*/ 1590534 w 5203443"/>
              <a:gd name="connsiteY2954" fmla="*/ 2644338 h 6858000"/>
              <a:gd name="connsiteX2955" fmla="*/ 1458068 w 5203443"/>
              <a:gd name="connsiteY2955" fmla="*/ 2482026 h 6858000"/>
              <a:gd name="connsiteX2956" fmla="*/ 1452354 w 5203443"/>
              <a:gd name="connsiteY2956" fmla="*/ 2484032 h 6858000"/>
              <a:gd name="connsiteX2957" fmla="*/ 1421128 w 5203443"/>
              <a:gd name="connsiteY2957" fmla="*/ 2442054 h 6858000"/>
              <a:gd name="connsiteX2958" fmla="*/ 1414028 w 5203443"/>
              <a:gd name="connsiteY2958" fmla="*/ 2457230 h 6858000"/>
              <a:gd name="connsiteX2959" fmla="*/ 1397491 w 5203443"/>
              <a:gd name="connsiteY2959" fmla="*/ 2438036 h 6858000"/>
              <a:gd name="connsiteX2960" fmla="*/ 1415415 w 5203443"/>
              <a:gd name="connsiteY2960" fmla="*/ 2444059 h 6858000"/>
              <a:gd name="connsiteX2961" fmla="*/ 1334579 w 5203443"/>
              <a:gd name="connsiteY2961" fmla="*/ 2344507 h 6858000"/>
              <a:gd name="connsiteX2962" fmla="*/ 1272475 w 5203443"/>
              <a:gd name="connsiteY2962" fmla="*/ 2194263 h 6858000"/>
              <a:gd name="connsiteX2963" fmla="*/ 3208346 w 5203443"/>
              <a:gd name="connsiteY2963" fmla="*/ 2192675 h 6858000"/>
              <a:gd name="connsiteX2964" fmla="*/ 3210375 w 5203443"/>
              <a:gd name="connsiteY2964" fmla="*/ 2198396 h 6858000"/>
              <a:gd name="connsiteX2965" fmla="*/ 3207141 w 5203443"/>
              <a:gd name="connsiteY2965" fmla="*/ 2215156 h 6858000"/>
              <a:gd name="connsiteX2966" fmla="*/ 3201065 w 5203443"/>
              <a:gd name="connsiteY2966" fmla="*/ 2198538 h 6858000"/>
              <a:gd name="connsiteX2967" fmla="*/ 3208346 w 5203443"/>
              <a:gd name="connsiteY2967" fmla="*/ 2192675 h 6858000"/>
              <a:gd name="connsiteX2968" fmla="*/ 3511506 w 5203443"/>
              <a:gd name="connsiteY2968" fmla="*/ 2188297 h 6858000"/>
              <a:gd name="connsiteX2969" fmla="*/ 3482338 w 5203443"/>
              <a:gd name="connsiteY2969" fmla="*/ 2321866 h 6858000"/>
              <a:gd name="connsiteX2970" fmla="*/ 3500358 w 5203443"/>
              <a:gd name="connsiteY2970" fmla="*/ 2192576 h 6858000"/>
              <a:gd name="connsiteX2971" fmla="*/ 3511237 w 5203443"/>
              <a:gd name="connsiteY2971" fmla="*/ 2188575 h 6858000"/>
              <a:gd name="connsiteX2972" fmla="*/ 2655389 w 5203443"/>
              <a:gd name="connsiteY2972" fmla="*/ 2184762 h 6858000"/>
              <a:gd name="connsiteX2973" fmla="*/ 2664001 w 5203443"/>
              <a:gd name="connsiteY2973" fmla="*/ 2190932 h 6858000"/>
              <a:gd name="connsiteX2974" fmla="*/ 2656427 w 5203443"/>
              <a:gd name="connsiteY2974" fmla="*/ 2237891 h 6858000"/>
              <a:gd name="connsiteX2975" fmla="*/ 2657519 w 5203443"/>
              <a:gd name="connsiteY2975" fmla="*/ 2265812 h 6858000"/>
              <a:gd name="connsiteX2976" fmla="*/ 2658314 w 5203443"/>
              <a:gd name="connsiteY2976" fmla="*/ 2489036 h 6858000"/>
              <a:gd name="connsiteX2977" fmla="*/ 2686864 w 5203443"/>
              <a:gd name="connsiteY2977" fmla="*/ 2786893 h 6858000"/>
              <a:gd name="connsiteX2978" fmla="*/ 2655389 w 5203443"/>
              <a:gd name="connsiteY2978" fmla="*/ 2184762 h 6858000"/>
              <a:gd name="connsiteX2979" fmla="*/ 1126596 w 5203443"/>
              <a:gd name="connsiteY2979" fmla="*/ 2172685 h 6858000"/>
              <a:gd name="connsiteX2980" fmla="*/ 1157765 w 5203443"/>
              <a:gd name="connsiteY2980" fmla="*/ 2239866 h 6858000"/>
              <a:gd name="connsiteX2981" fmla="*/ 1117285 w 5203443"/>
              <a:gd name="connsiteY2981" fmla="*/ 2172827 h 6858000"/>
              <a:gd name="connsiteX2982" fmla="*/ 1126596 w 5203443"/>
              <a:gd name="connsiteY2982" fmla="*/ 2172685 h 6858000"/>
              <a:gd name="connsiteX2983" fmla="*/ 2574566 w 5203443"/>
              <a:gd name="connsiteY2983" fmla="*/ 2170119 h 6858000"/>
              <a:gd name="connsiteX2984" fmla="*/ 2576079 w 5203443"/>
              <a:gd name="connsiteY2984" fmla="*/ 2191465 h 6858000"/>
              <a:gd name="connsiteX2985" fmla="*/ 2588552 w 5203443"/>
              <a:gd name="connsiteY2985" fmla="*/ 2479700 h 6858000"/>
              <a:gd name="connsiteX2986" fmla="*/ 2576274 w 5203443"/>
              <a:gd name="connsiteY2986" fmla="*/ 2411958 h 6858000"/>
              <a:gd name="connsiteX2987" fmla="*/ 2574566 w 5203443"/>
              <a:gd name="connsiteY2987" fmla="*/ 2170119 h 6858000"/>
              <a:gd name="connsiteX2988" fmla="*/ 2818888 w 5203443"/>
              <a:gd name="connsiteY2988" fmla="*/ 2168551 h 6858000"/>
              <a:gd name="connsiteX2989" fmla="*/ 2825202 w 5203443"/>
              <a:gd name="connsiteY2989" fmla="*/ 2169273 h 6858000"/>
              <a:gd name="connsiteX2990" fmla="*/ 2809153 w 5203443"/>
              <a:gd name="connsiteY2990" fmla="*/ 2329491 h 6858000"/>
              <a:gd name="connsiteX2991" fmla="*/ 2801997 w 5203443"/>
              <a:gd name="connsiteY2991" fmla="*/ 2369863 h 6858000"/>
              <a:gd name="connsiteX2992" fmla="*/ 2818619 w 5203443"/>
              <a:gd name="connsiteY2992" fmla="*/ 2168829 h 6858000"/>
              <a:gd name="connsiteX2993" fmla="*/ 2664540 w 5203443"/>
              <a:gd name="connsiteY2993" fmla="*/ 2145271 h 6858000"/>
              <a:gd name="connsiteX2994" fmla="*/ 2665647 w 5203443"/>
              <a:gd name="connsiteY2994" fmla="*/ 2157646 h 6858000"/>
              <a:gd name="connsiteX2995" fmla="*/ 2657237 w 5203443"/>
              <a:gd name="connsiteY2995" fmla="*/ 2181164 h 6858000"/>
              <a:gd name="connsiteX2996" fmla="*/ 2655227 w 5203443"/>
              <a:gd name="connsiteY2996" fmla="*/ 2164109 h 6858000"/>
              <a:gd name="connsiteX2997" fmla="*/ 2664257 w 5203443"/>
              <a:gd name="connsiteY2997" fmla="*/ 2142114 h 6858000"/>
              <a:gd name="connsiteX2998" fmla="*/ 2665274 w 5203443"/>
              <a:gd name="connsiteY2998" fmla="*/ 2143785 h 6858000"/>
              <a:gd name="connsiteX2999" fmla="*/ 2664540 w 5203443"/>
              <a:gd name="connsiteY2999" fmla="*/ 2145271 h 6858000"/>
              <a:gd name="connsiteX3000" fmla="*/ 2862168 w 5203443"/>
              <a:gd name="connsiteY3000" fmla="*/ 2140492 h 6858000"/>
              <a:gd name="connsiteX3001" fmla="*/ 2851442 w 5203443"/>
              <a:gd name="connsiteY3001" fmla="*/ 2348832 h 6858000"/>
              <a:gd name="connsiteX3002" fmla="*/ 2847562 w 5203443"/>
              <a:gd name="connsiteY3002" fmla="*/ 2262341 h 6858000"/>
              <a:gd name="connsiteX3003" fmla="*/ 2862168 w 5203443"/>
              <a:gd name="connsiteY3003" fmla="*/ 2140492 h 6858000"/>
              <a:gd name="connsiteX3004" fmla="*/ 3397020 w 5203443"/>
              <a:gd name="connsiteY3004" fmla="*/ 2133068 h 6858000"/>
              <a:gd name="connsiteX3005" fmla="*/ 3379236 w 5203443"/>
              <a:gd name="connsiteY3005" fmla="*/ 2246472 h 6858000"/>
              <a:gd name="connsiteX3006" fmla="*/ 3366184 w 5203443"/>
              <a:gd name="connsiteY3006" fmla="*/ 2279542 h 6858000"/>
              <a:gd name="connsiteX3007" fmla="*/ 3358721 w 5203443"/>
              <a:gd name="connsiteY3007" fmla="*/ 2276096 h 6858000"/>
              <a:gd name="connsiteX3008" fmla="*/ 3397020 w 5203443"/>
              <a:gd name="connsiteY3008" fmla="*/ 2133068 h 6858000"/>
              <a:gd name="connsiteX3009" fmla="*/ 2823326 w 5203443"/>
              <a:gd name="connsiteY3009" fmla="*/ 2129309 h 6858000"/>
              <a:gd name="connsiteX3010" fmla="*/ 2830313 w 5203443"/>
              <a:gd name="connsiteY3010" fmla="*/ 2164540 h 6858000"/>
              <a:gd name="connsiteX3011" fmla="*/ 2823326 w 5203443"/>
              <a:gd name="connsiteY3011" fmla="*/ 2129309 h 6858000"/>
              <a:gd name="connsiteX3012" fmla="*/ 2936443 w 5203443"/>
              <a:gd name="connsiteY3012" fmla="*/ 2128391 h 6858000"/>
              <a:gd name="connsiteX3013" fmla="*/ 2936500 w 5203443"/>
              <a:gd name="connsiteY3013" fmla="*/ 2128548 h 6858000"/>
              <a:gd name="connsiteX3014" fmla="*/ 2936174 w 5203443"/>
              <a:gd name="connsiteY3014" fmla="*/ 2128668 h 6858000"/>
              <a:gd name="connsiteX3015" fmla="*/ 2944606 w 5203443"/>
              <a:gd name="connsiteY3015" fmla="*/ 2125528 h 6858000"/>
              <a:gd name="connsiteX3016" fmla="*/ 2942519 w 5203443"/>
              <a:gd name="connsiteY3016" fmla="*/ 2145007 h 6858000"/>
              <a:gd name="connsiteX3017" fmla="*/ 2936500 w 5203443"/>
              <a:gd name="connsiteY3017" fmla="*/ 2128548 h 6858000"/>
              <a:gd name="connsiteX3018" fmla="*/ 2666611 w 5203443"/>
              <a:gd name="connsiteY3018" fmla="*/ 2123059 h 6858000"/>
              <a:gd name="connsiteX3019" fmla="*/ 2663063 w 5203443"/>
              <a:gd name="connsiteY3019" fmla="*/ 2128755 h 6858000"/>
              <a:gd name="connsiteX3020" fmla="*/ 2664257 w 5203443"/>
              <a:gd name="connsiteY3020" fmla="*/ 2142114 h 6858000"/>
              <a:gd name="connsiteX3021" fmla="*/ 2657350 w 5203443"/>
              <a:gd name="connsiteY3021" fmla="*/ 2130759 h 6858000"/>
              <a:gd name="connsiteX3022" fmla="*/ 2664103 w 5203443"/>
              <a:gd name="connsiteY3022" fmla="*/ 2125861 h 6858000"/>
              <a:gd name="connsiteX3023" fmla="*/ 982060 w 5203443"/>
              <a:gd name="connsiteY3023" fmla="*/ 2121768 h 6858000"/>
              <a:gd name="connsiteX3024" fmla="*/ 1027232 w 5203443"/>
              <a:gd name="connsiteY3024" fmla="*/ 2218593 h 6858000"/>
              <a:gd name="connsiteX3025" fmla="*/ 982060 w 5203443"/>
              <a:gd name="connsiteY3025" fmla="*/ 2121768 h 6858000"/>
              <a:gd name="connsiteX3026" fmla="*/ 2668840 w 5203443"/>
              <a:gd name="connsiteY3026" fmla="*/ 2119481 h 6858000"/>
              <a:gd name="connsiteX3027" fmla="*/ 2668916 w 5203443"/>
              <a:gd name="connsiteY3027" fmla="*/ 2119897 h 6858000"/>
              <a:gd name="connsiteX3028" fmla="*/ 2669196 w 5203443"/>
              <a:gd name="connsiteY3028" fmla="*/ 2120167 h 6858000"/>
              <a:gd name="connsiteX3029" fmla="*/ 2666611 w 5203443"/>
              <a:gd name="connsiteY3029" fmla="*/ 2123059 h 6858000"/>
              <a:gd name="connsiteX3030" fmla="*/ 3237404 w 5203443"/>
              <a:gd name="connsiteY3030" fmla="*/ 2109516 h 6858000"/>
              <a:gd name="connsiteX3031" fmla="*/ 3227530 w 5203443"/>
              <a:gd name="connsiteY3031" fmla="*/ 2151032 h 6858000"/>
              <a:gd name="connsiteX3032" fmla="*/ 3214059 w 5203443"/>
              <a:gd name="connsiteY3032" fmla="*/ 2190682 h 6858000"/>
              <a:gd name="connsiteX3033" fmla="*/ 3213779 w 5203443"/>
              <a:gd name="connsiteY3033" fmla="*/ 2190410 h 6858000"/>
              <a:gd name="connsiteX3034" fmla="*/ 3237404 w 5203443"/>
              <a:gd name="connsiteY3034" fmla="*/ 2109516 h 6858000"/>
              <a:gd name="connsiteX3035" fmla="*/ 2863678 w 5203443"/>
              <a:gd name="connsiteY3035" fmla="*/ 2092840 h 6858000"/>
              <a:gd name="connsiteX3036" fmla="*/ 2866817 w 5203443"/>
              <a:gd name="connsiteY3036" fmla="*/ 2094677 h 6858000"/>
              <a:gd name="connsiteX3037" fmla="*/ 2868989 w 5203443"/>
              <a:gd name="connsiteY3037" fmla="*/ 2125036 h 6858000"/>
              <a:gd name="connsiteX3038" fmla="*/ 2865392 w 5203443"/>
              <a:gd name="connsiteY3038" fmla="*/ 2123174 h 6858000"/>
              <a:gd name="connsiteX3039" fmla="*/ 2863823 w 5203443"/>
              <a:gd name="connsiteY3039" fmla="*/ 2127031 h 6858000"/>
              <a:gd name="connsiteX3040" fmla="*/ 2862468 w 5203443"/>
              <a:gd name="connsiteY3040" fmla="*/ 2111952 h 6858000"/>
              <a:gd name="connsiteX3041" fmla="*/ 2863698 w 5203443"/>
              <a:gd name="connsiteY3041" fmla="*/ 2092521 h 6858000"/>
              <a:gd name="connsiteX3042" fmla="*/ 2863678 w 5203443"/>
              <a:gd name="connsiteY3042" fmla="*/ 2092840 h 6858000"/>
              <a:gd name="connsiteX3043" fmla="*/ 2863149 w 5203443"/>
              <a:gd name="connsiteY3043" fmla="*/ 2092529 h 6858000"/>
              <a:gd name="connsiteX3044" fmla="*/ 2576121 w 5203443"/>
              <a:gd name="connsiteY3044" fmla="*/ 2081336 h 6858000"/>
              <a:gd name="connsiteX3045" fmla="*/ 2579551 w 5203443"/>
              <a:gd name="connsiteY3045" fmla="*/ 2158801 h 6858000"/>
              <a:gd name="connsiteX3046" fmla="*/ 2576121 w 5203443"/>
              <a:gd name="connsiteY3046" fmla="*/ 2081336 h 6858000"/>
              <a:gd name="connsiteX3047" fmla="*/ 3180006 w 5203443"/>
              <a:gd name="connsiteY3047" fmla="*/ 2073958 h 6858000"/>
              <a:gd name="connsiteX3048" fmla="*/ 3179767 w 5203443"/>
              <a:gd name="connsiteY3048" fmla="*/ 2089847 h 6858000"/>
              <a:gd name="connsiteX3049" fmla="*/ 3180006 w 5203443"/>
              <a:gd name="connsiteY3049" fmla="*/ 2073958 h 6858000"/>
              <a:gd name="connsiteX3050" fmla="*/ 1861841 w 5203443"/>
              <a:gd name="connsiteY3050" fmla="*/ 2060559 h 6858000"/>
              <a:gd name="connsiteX3051" fmla="*/ 1846085 w 5203443"/>
              <a:gd name="connsiteY3051" fmla="*/ 2179681 h 6858000"/>
              <a:gd name="connsiteX3052" fmla="*/ 1965205 w 5203443"/>
              <a:gd name="connsiteY3052" fmla="*/ 2416150 h 6858000"/>
              <a:gd name="connsiteX3053" fmla="*/ 1966279 w 5203443"/>
              <a:gd name="connsiteY3053" fmla="*/ 2415038 h 6858000"/>
              <a:gd name="connsiteX3054" fmla="*/ 1959109 w 5203443"/>
              <a:gd name="connsiteY3054" fmla="*/ 2370501 h 6858000"/>
              <a:gd name="connsiteX3055" fmla="*/ 1975409 w 5203443"/>
              <a:gd name="connsiteY3055" fmla="*/ 2405585 h 6858000"/>
              <a:gd name="connsiteX3056" fmla="*/ 1963744 w 5203443"/>
              <a:gd name="connsiteY3056" fmla="*/ 2425485 h 6858000"/>
              <a:gd name="connsiteX3057" fmla="*/ 1975353 w 5203443"/>
              <a:gd name="connsiteY3057" fmla="*/ 2430785 h 6858000"/>
              <a:gd name="connsiteX3058" fmla="*/ 1980281 w 5203443"/>
              <a:gd name="connsiteY3058" fmla="*/ 2444679 h 6858000"/>
              <a:gd name="connsiteX3059" fmla="*/ 1969401 w 5203443"/>
              <a:gd name="connsiteY3059" fmla="*/ 2448682 h 6858000"/>
              <a:gd name="connsiteX3060" fmla="*/ 2005443 w 5203443"/>
              <a:gd name="connsiteY3060" fmla="*/ 2554955 h 6858000"/>
              <a:gd name="connsiteX3061" fmla="*/ 2000697 w 5203443"/>
              <a:gd name="connsiteY3061" fmla="*/ 2550372 h 6858000"/>
              <a:gd name="connsiteX3062" fmla="*/ 2019277 w 5203443"/>
              <a:gd name="connsiteY3062" fmla="*/ 2660199 h 6858000"/>
              <a:gd name="connsiteX3063" fmla="*/ 2019347 w 5203443"/>
              <a:gd name="connsiteY3063" fmla="*/ 2719913 h 6858000"/>
              <a:gd name="connsiteX3064" fmla="*/ 2024150 w 5203443"/>
              <a:gd name="connsiteY3064" fmla="*/ 2699296 h 6858000"/>
              <a:gd name="connsiteX3065" fmla="*/ 2034679 w 5203443"/>
              <a:gd name="connsiteY3065" fmla="*/ 2761586 h 6858000"/>
              <a:gd name="connsiteX3066" fmla="*/ 2064588 w 5203443"/>
              <a:gd name="connsiteY3066" fmla="*/ 2876444 h 6858000"/>
              <a:gd name="connsiteX3067" fmla="*/ 2074025 w 5203443"/>
              <a:gd name="connsiteY3067" fmla="*/ 2910811 h 6858000"/>
              <a:gd name="connsiteX3068" fmla="*/ 2084722 w 5203443"/>
              <a:gd name="connsiteY3068" fmla="*/ 2897501 h 6858000"/>
              <a:gd name="connsiteX3069" fmla="*/ 2109309 w 5203443"/>
              <a:gd name="connsiteY3069" fmla="*/ 2964231 h 6858000"/>
              <a:gd name="connsiteX3070" fmla="*/ 2100180 w 5203443"/>
              <a:gd name="connsiteY3070" fmla="*/ 2973683 h 6858000"/>
              <a:gd name="connsiteX3071" fmla="*/ 2111509 w 5203443"/>
              <a:gd name="connsiteY3071" fmla="*/ 2978714 h 6858000"/>
              <a:gd name="connsiteX3072" fmla="*/ 2107405 w 5203443"/>
              <a:gd name="connsiteY3072" fmla="*/ 2993020 h 6858000"/>
              <a:gd name="connsiteX3073" fmla="*/ 2100361 w 5203443"/>
              <a:gd name="connsiteY3073" fmla="*/ 2982994 h 6858000"/>
              <a:gd name="connsiteX3074" fmla="*/ 2128689 w 5203443"/>
              <a:gd name="connsiteY3074" fmla="*/ 3016798 h 6858000"/>
              <a:gd name="connsiteX3075" fmla="*/ 2100920 w 5203443"/>
              <a:gd name="connsiteY3075" fmla="*/ 2857258 h 6858000"/>
              <a:gd name="connsiteX3076" fmla="*/ 2075940 w 5203443"/>
              <a:gd name="connsiteY3076" fmla="*/ 2756294 h 6858000"/>
              <a:gd name="connsiteX3077" fmla="*/ 2016428 w 5203443"/>
              <a:gd name="connsiteY3077" fmla="*/ 2570398 h 6858000"/>
              <a:gd name="connsiteX3078" fmla="*/ 2043551 w 5203443"/>
              <a:gd name="connsiteY3078" fmla="*/ 2626683 h 6858000"/>
              <a:gd name="connsiteX3079" fmla="*/ 1957141 w 5203443"/>
              <a:gd name="connsiteY3079" fmla="*/ 2283704 h 6858000"/>
              <a:gd name="connsiteX3080" fmla="*/ 1966634 w 5203443"/>
              <a:gd name="connsiteY3080" fmla="*/ 2292872 h 6858000"/>
              <a:gd name="connsiteX3081" fmla="*/ 1952633 w 5203443"/>
              <a:gd name="connsiteY3081" fmla="*/ 2263231 h 6858000"/>
              <a:gd name="connsiteX3082" fmla="*/ 1950098 w 5203443"/>
              <a:gd name="connsiteY3082" fmla="*/ 2273680 h 6858000"/>
              <a:gd name="connsiteX3083" fmla="*/ 1861841 w 5203443"/>
              <a:gd name="connsiteY3083" fmla="*/ 2060559 h 6858000"/>
              <a:gd name="connsiteX3084" fmla="*/ 1111431 w 5203443"/>
              <a:gd name="connsiteY3084" fmla="*/ 2055417 h 6858000"/>
              <a:gd name="connsiteX3085" fmla="*/ 1112073 w 5203443"/>
              <a:gd name="connsiteY3085" fmla="*/ 2074305 h 6858000"/>
              <a:gd name="connsiteX3086" fmla="*/ 1111431 w 5203443"/>
              <a:gd name="connsiteY3086" fmla="*/ 2055417 h 6858000"/>
              <a:gd name="connsiteX3087" fmla="*/ 1060841 w 5203443"/>
              <a:gd name="connsiteY3087" fmla="*/ 2045785 h 6858000"/>
              <a:gd name="connsiteX3088" fmla="*/ 1100804 w 5203443"/>
              <a:gd name="connsiteY3088" fmla="*/ 2128432 h 6858000"/>
              <a:gd name="connsiteX3089" fmla="*/ 1060841 w 5203443"/>
              <a:gd name="connsiteY3089" fmla="*/ 2045785 h 6858000"/>
              <a:gd name="connsiteX3090" fmla="*/ 3196654 w 5203443"/>
              <a:gd name="connsiteY3090" fmla="*/ 2042749 h 6858000"/>
              <a:gd name="connsiteX3091" fmla="*/ 3191851 w 5203443"/>
              <a:gd name="connsiteY3091" fmla="*/ 2063366 h 6858000"/>
              <a:gd name="connsiteX3092" fmla="*/ 3196654 w 5203443"/>
              <a:gd name="connsiteY3092" fmla="*/ 2042749 h 6858000"/>
              <a:gd name="connsiteX3093" fmla="*/ 2580560 w 5203443"/>
              <a:gd name="connsiteY3093" fmla="*/ 2042114 h 6858000"/>
              <a:gd name="connsiteX3094" fmla="*/ 2580687 w 5203443"/>
              <a:gd name="connsiteY3094" fmla="*/ 2076627 h 6858000"/>
              <a:gd name="connsiteX3095" fmla="*/ 2580560 w 5203443"/>
              <a:gd name="connsiteY3095" fmla="*/ 2042114 h 6858000"/>
              <a:gd name="connsiteX3096" fmla="*/ 2872573 w 5203443"/>
              <a:gd name="connsiteY3096" fmla="*/ 2042003 h 6858000"/>
              <a:gd name="connsiteX3097" fmla="*/ 2872517 w 5203443"/>
              <a:gd name="connsiteY3097" fmla="*/ 2067204 h 6858000"/>
              <a:gd name="connsiteX3098" fmla="*/ 2872573 w 5203443"/>
              <a:gd name="connsiteY3098" fmla="*/ 2042003 h 6858000"/>
              <a:gd name="connsiteX3099" fmla="*/ 2833311 w 5203443"/>
              <a:gd name="connsiteY3099" fmla="*/ 2037385 h 6858000"/>
              <a:gd name="connsiteX3100" fmla="*/ 2831756 w 5203443"/>
              <a:gd name="connsiteY3100" fmla="*/ 2126157 h 6858000"/>
              <a:gd name="connsiteX3101" fmla="*/ 2838968 w 5203443"/>
              <a:gd name="connsiteY3101" fmla="*/ 2060582 h 6858000"/>
              <a:gd name="connsiteX3102" fmla="*/ 2833311 w 5203443"/>
              <a:gd name="connsiteY3102" fmla="*/ 2037385 h 6858000"/>
              <a:gd name="connsiteX3103" fmla="*/ 2954140 w 5203443"/>
              <a:gd name="connsiteY3103" fmla="*/ 2024586 h 6858000"/>
              <a:gd name="connsiteX3104" fmla="*/ 2948258 w 5203443"/>
              <a:gd name="connsiteY3104" fmla="*/ 2102188 h 6858000"/>
              <a:gd name="connsiteX3105" fmla="*/ 2953060 w 5203443"/>
              <a:gd name="connsiteY3105" fmla="*/ 2081576 h 6858000"/>
              <a:gd name="connsiteX3106" fmla="*/ 2954140 w 5203443"/>
              <a:gd name="connsiteY3106" fmla="*/ 2024586 h 6858000"/>
              <a:gd name="connsiteX3107" fmla="*/ 2680749 w 5203443"/>
              <a:gd name="connsiteY3107" fmla="*/ 2024395 h 6858000"/>
              <a:gd name="connsiteX3108" fmla="*/ 2673174 w 5203443"/>
              <a:gd name="connsiteY3108" fmla="*/ 2071350 h 6858000"/>
              <a:gd name="connsiteX3109" fmla="*/ 2670143 w 5203443"/>
              <a:gd name="connsiteY3109" fmla="*/ 2117389 h 6858000"/>
              <a:gd name="connsiteX3110" fmla="*/ 2668840 w 5203443"/>
              <a:gd name="connsiteY3110" fmla="*/ 2119481 h 6858000"/>
              <a:gd name="connsiteX3111" fmla="*/ 2664158 w 5203443"/>
              <a:gd name="connsiteY3111" fmla="*/ 2094061 h 6858000"/>
              <a:gd name="connsiteX3112" fmla="*/ 2680749 w 5203443"/>
              <a:gd name="connsiteY3112" fmla="*/ 2024395 h 6858000"/>
              <a:gd name="connsiteX3113" fmla="*/ 1209409 w 5203443"/>
              <a:gd name="connsiteY3113" fmla="*/ 2022666 h 6858000"/>
              <a:gd name="connsiteX3114" fmla="*/ 1232204 w 5203443"/>
              <a:gd name="connsiteY3114" fmla="*/ 2067785 h 6858000"/>
              <a:gd name="connsiteX3115" fmla="*/ 1209409 w 5203443"/>
              <a:gd name="connsiteY3115" fmla="*/ 2022666 h 6858000"/>
              <a:gd name="connsiteX3116" fmla="*/ 944170 w 5203443"/>
              <a:gd name="connsiteY3116" fmla="*/ 2019094 h 6858000"/>
              <a:gd name="connsiteX3117" fmla="*/ 978700 w 5203443"/>
              <a:gd name="connsiteY3117" fmla="*/ 2104024 h 6858000"/>
              <a:gd name="connsiteX3118" fmla="*/ 944170 w 5203443"/>
              <a:gd name="connsiteY3118" fmla="*/ 2019094 h 6858000"/>
              <a:gd name="connsiteX3119" fmla="*/ 2655362 w 5203443"/>
              <a:gd name="connsiteY3119" fmla="*/ 2014941 h 6858000"/>
              <a:gd name="connsiteX3120" fmla="*/ 2650923 w 5203443"/>
              <a:gd name="connsiteY3120" fmla="*/ 2054179 h 6858000"/>
              <a:gd name="connsiteX3121" fmla="*/ 2633543 w 5203443"/>
              <a:gd name="connsiteY3121" fmla="*/ 2202357 h 6858000"/>
              <a:gd name="connsiteX3122" fmla="*/ 2639607 w 5203443"/>
              <a:gd name="connsiteY3122" fmla="*/ 2134056 h 6858000"/>
              <a:gd name="connsiteX3123" fmla="*/ 2655362 w 5203443"/>
              <a:gd name="connsiteY3123" fmla="*/ 2014941 h 6858000"/>
              <a:gd name="connsiteX3124" fmla="*/ 2838560 w 5203443"/>
              <a:gd name="connsiteY3124" fmla="*/ 2008082 h 6858000"/>
              <a:gd name="connsiteX3125" fmla="*/ 2845395 w 5203443"/>
              <a:gd name="connsiteY3125" fmla="*/ 2010904 h 6858000"/>
              <a:gd name="connsiteX3126" fmla="*/ 2839443 w 5203443"/>
              <a:gd name="connsiteY3126" fmla="*/ 2028799 h 6858000"/>
              <a:gd name="connsiteX3127" fmla="*/ 2834935 w 5203443"/>
              <a:gd name="connsiteY3127" fmla="*/ 2008326 h 6858000"/>
              <a:gd name="connsiteX3128" fmla="*/ 2838560 w 5203443"/>
              <a:gd name="connsiteY3128" fmla="*/ 2008082 h 6858000"/>
              <a:gd name="connsiteX3129" fmla="*/ 1817674 w 5203443"/>
              <a:gd name="connsiteY3129" fmla="*/ 2001251 h 6858000"/>
              <a:gd name="connsiteX3130" fmla="*/ 1835318 w 5203443"/>
              <a:gd name="connsiteY3130" fmla="*/ 2133280 h 6858000"/>
              <a:gd name="connsiteX3131" fmla="*/ 1817674 w 5203443"/>
              <a:gd name="connsiteY3131" fmla="*/ 2001251 h 6858000"/>
              <a:gd name="connsiteX3132" fmla="*/ 3278544 w 5203443"/>
              <a:gd name="connsiteY3132" fmla="*/ 1999873 h 6858000"/>
              <a:gd name="connsiteX3133" fmla="*/ 3262721 w 5203443"/>
              <a:gd name="connsiteY3133" fmla="*/ 2059280 h 6858000"/>
              <a:gd name="connsiteX3134" fmla="*/ 3254684 w 5203443"/>
              <a:gd name="connsiteY3134" fmla="*/ 2096651 h 6858000"/>
              <a:gd name="connsiteX3135" fmla="*/ 3278544 w 5203443"/>
              <a:gd name="connsiteY3135" fmla="*/ 1999873 h 6858000"/>
              <a:gd name="connsiteX3136" fmla="*/ 2662184 w 5203443"/>
              <a:gd name="connsiteY3136" fmla="*/ 1999497 h 6858000"/>
              <a:gd name="connsiteX3137" fmla="*/ 2667113 w 5203443"/>
              <a:gd name="connsiteY3137" fmla="*/ 2013391 h 6858000"/>
              <a:gd name="connsiteX3138" fmla="*/ 2662184 w 5203443"/>
              <a:gd name="connsiteY3138" fmla="*/ 1999497 h 6858000"/>
              <a:gd name="connsiteX3139" fmla="*/ 3411862 w 5203443"/>
              <a:gd name="connsiteY3139" fmla="*/ 1995354 h 6858000"/>
              <a:gd name="connsiteX3140" fmla="*/ 3419325 w 5203443"/>
              <a:gd name="connsiteY3140" fmla="*/ 1998799 h 6858000"/>
              <a:gd name="connsiteX3141" fmla="*/ 3410602 w 5203443"/>
              <a:gd name="connsiteY3141" fmla="*/ 2043035 h 6858000"/>
              <a:gd name="connsiteX3142" fmla="*/ 3394541 w 5203443"/>
              <a:gd name="connsiteY3142" fmla="*/ 2118325 h 6858000"/>
              <a:gd name="connsiteX3143" fmla="*/ 3411862 w 5203443"/>
              <a:gd name="connsiteY3143" fmla="*/ 1995354 h 6858000"/>
              <a:gd name="connsiteX3144" fmla="*/ 2885541 w 5203443"/>
              <a:gd name="connsiteY3144" fmla="*/ 1991905 h 6858000"/>
              <a:gd name="connsiteX3145" fmla="*/ 2884231 w 5203443"/>
              <a:gd name="connsiteY3145" fmla="*/ 2007704 h 6858000"/>
              <a:gd name="connsiteX3146" fmla="*/ 2880304 w 5203443"/>
              <a:gd name="connsiteY3146" fmla="*/ 2045154 h 6858000"/>
              <a:gd name="connsiteX3147" fmla="*/ 2874704 w 5203443"/>
              <a:gd name="connsiteY3147" fmla="*/ 1996756 h 6858000"/>
              <a:gd name="connsiteX3148" fmla="*/ 2882699 w 5203443"/>
              <a:gd name="connsiteY3148" fmla="*/ 1995880 h 6858000"/>
              <a:gd name="connsiteX3149" fmla="*/ 2451372 w 5203443"/>
              <a:gd name="connsiteY3149" fmla="*/ 1991512 h 6858000"/>
              <a:gd name="connsiteX3150" fmla="*/ 2451650 w 5203443"/>
              <a:gd name="connsiteY3150" fmla="*/ 1991782 h 6858000"/>
              <a:gd name="connsiteX3151" fmla="*/ 2482610 w 5203443"/>
              <a:gd name="connsiteY3151" fmla="*/ 2244674 h 6858000"/>
              <a:gd name="connsiteX3152" fmla="*/ 2503041 w 5203443"/>
              <a:gd name="connsiteY3152" fmla="*/ 2435272 h 6858000"/>
              <a:gd name="connsiteX3153" fmla="*/ 2608857 w 5203443"/>
              <a:gd name="connsiteY3153" fmla="*/ 3000648 h 6858000"/>
              <a:gd name="connsiteX3154" fmla="*/ 2524689 w 5203443"/>
              <a:gd name="connsiteY3154" fmla="*/ 2688315 h 6858000"/>
              <a:gd name="connsiteX3155" fmla="*/ 2523652 w 5203443"/>
              <a:gd name="connsiteY3155" fmla="*/ 2635189 h 6858000"/>
              <a:gd name="connsiteX3156" fmla="*/ 2512829 w 5203443"/>
              <a:gd name="connsiteY3156" fmla="*/ 2613991 h 6858000"/>
              <a:gd name="connsiteX3157" fmla="*/ 2503055 w 5203443"/>
              <a:gd name="connsiteY3157" fmla="*/ 2520187 h 6858000"/>
              <a:gd name="connsiteX3158" fmla="*/ 2485536 w 5203443"/>
              <a:gd name="connsiteY3158" fmla="*/ 2422668 h 6858000"/>
              <a:gd name="connsiteX3159" fmla="*/ 2466311 w 5203443"/>
              <a:gd name="connsiteY3159" fmla="*/ 2209585 h 6858000"/>
              <a:gd name="connsiteX3160" fmla="*/ 2451372 w 5203443"/>
              <a:gd name="connsiteY3160" fmla="*/ 1991512 h 6858000"/>
              <a:gd name="connsiteX3161" fmla="*/ 2885774 w 5203443"/>
              <a:gd name="connsiteY3161" fmla="*/ 1989101 h 6858000"/>
              <a:gd name="connsiteX3162" fmla="*/ 2887515 w 5203443"/>
              <a:gd name="connsiteY3162" fmla="*/ 1989144 h 6858000"/>
              <a:gd name="connsiteX3163" fmla="*/ 2885541 w 5203443"/>
              <a:gd name="connsiteY3163" fmla="*/ 1991905 h 6858000"/>
              <a:gd name="connsiteX3164" fmla="*/ 2887699 w 5203443"/>
              <a:gd name="connsiteY3164" fmla="*/ 1988886 h 6858000"/>
              <a:gd name="connsiteX3165" fmla="*/ 2887978 w 5203443"/>
              <a:gd name="connsiteY3165" fmla="*/ 1989156 h 6858000"/>
              <a:gd name="connsiteX3166" fmla="*/ 2887515 w 5203443"/>
              <a:gd name="connsiteY3166" fmla="*/ 1989144 h 6858000"/>
              <a:gd name="connsiteX3167" fmla="*/ 2959727 w 5203443"/>
              <a:gd name="connsiteY3167" fmla="*/ 1988051 h 6858000"/>
              <a:gd name="connsiteX3168" fmla="*/ 2968983 w 5203443"/>
              <a:gd name="connsiteY3168" fmla="*/ 2013110 h 6858000"/>
              <a:gd name="connsiteX3169" fmla="*/ 2960552 w 5203443"/>
              <a:gd name="connsiteY3169" fmla="*/ 2016252 h 6858000"/>
              <a:gd name="connsiteX3170" fmla="*/ 2959460 w 5203443"/>
              <a:gd name="connsiteY3170" fmla="*/ 1988328 h 6858000"/>
              <a:gd name="connsiteX3171" fmla="*/ 1035983 w 5203443"/>
              <a:gd name="connsiteY3171" fmla="*/ 1979334 h 6858000"/>
              <a:gd name="connsiteX3172" fmla="*/ 1053164 w 5203443"/>
              <a:gd name="connsiteY3172" fmla="*/ 2017418 h 6858000"/>
              <a:gd name="connsiteX3173" fmla="*/ 1035983 w 5203443"/>
              <a:gd name="connsiteY3173" fmla="*/ 1979334 h 6858000"/>
              <a:gd name="connsiteX3174" fmla="*/ 2887336 w 5203443"/>
              <a:gd name="connsiteY3174" fmla="*/ 1970268 h 6858000"/>
              <a:gd name="connsiteX3175" fmla="*/ 2885774 w 5203443"/>
              <a:gd name="connsiteY3175" fmla="*/ 1989101 h 6858000"/>
              <a:gd name="connsiteX3176" fmla="*/ 2884620 w 5203443"/>
              <a:gd name="connsiteY3176" fmla="*/ 1989071 h 6858000"/>
              <a:gd name="connsiteX3177" fmla="*/ 2883414 w 5203443"/>
              <a:gd name="connsiteY3177" fmla="*/ 1993883 h 6858000"/>
              <a:gd name="connsiteX3178" fmla="*/ 2887336 w 5203443"/>
              <a:gd name="connsiteY3178" fmla="*/ 1970268 h 6858000"/>
              <a:gd name="connsiteX3179" fmla="*/ 2024357 w 5203443"/>
              <a:gd name="connsiteY3179" fmla="*/ 1966036 h 6858000"/>
              <a:gd name="connsiteX3180" fmla="*/ 2029959 w 5203443"/>
              <a:gd name="connsiteY3180" fmla="*/ 2014435 h 6858000"/>
              <a:gd name="connsiteX3181" fmla="*/ 2024357 w 5203443"/>
              <a:gd name="connsiteY3181" fmla="*/ 1966036 h 6858000"/>
              <a:gd name="connsiteX3182" fmla="*/ 1826884 w 5203443"/>
              <a:gd name="connsiteY3182" fmla="*/ 1960626 h 6858000"/>
              <a:gd name="connsiteX3183" fmla="*/ 1821834 w 5203443"/>
              <a:gd name="connsiteY3183" fmla="*/ 1961744 h 6858000"/>
              <a:gd name="connsiteX3184" fmla="*/ 1833624 w 5203443"/>
              <a:gd name="connsiteY3184" fmla="*/ 1976353 h 6858000"/>
              <a:gd name="connsiteX3185" fmla="*/ 1826884 w 5203443"/>
              <a:gd name="connsiteY3185" fmla="*/ 1960626 h 6858000"/>
              <a:gd name="connsiteX3186" fmla="*/ 3214382 w 5203443"/>
              <a:gd name="connsiteY3186" fmla="*/ 1954566 h 6858000"/>
              <a:gd name="connsiteX3187" fmla="*/ 3201219 w 5203443"/>
              <a:gd name="connsiteY3187" fmla="*/ 2038039 h 6858000"/>
              <a:gd name="connsiteX3188" fmla="*/ 3214382 w 5203443"/>
              <a:gd name="connsiteY3188" fmla="*/ 1954566 h 6858000"/>
              <a:gd name="connsiteX3189" fmla="*/ 2846475 w 5203443"/>
              <a:gd name="connsiteY3189" fmla="*/ 1953913 h 6858000"/>
              <a:gd name="connsiteX3190" fmla="*/ 2852132 w 5203443"/>
              <a:gd name="connsiteY3190" fmla="*/ 1977109 h 6858000"/>
              <a:gd name="connsiteX3191" fmla="*/ 2846475 w 5203443"/>
              <a:gd name="connsiteY3191" fmla="*/ 1953913 h 6858000"/>
              <a:gd name="connsiteX3192" fmla="*/ 3440636 w 5203443"/>
              <a:gd name="connsiteY3192" fmla="*/ 1953805 h 6858000"/>
              <a:gd name="connsiteX3193" fmla="*/ 3440832 w 5203443"/>
              <a:gd name="connsiteY3193" fmla="*/ 2048029 h 6858000"/>
              <a:gd name="connsiteX3194" fmla="*/ 3416746 w 5203443"/>
              <a:gd name="connsiteY3194" fmla="*/ 2245621 h 6858000"/>
              <a:gd name="connsiteX3195" fmla="*/ 3420107 w 5203443"/>
              <a:gd name="connsiteY3195" fmla="*/ 2263374 h 6858000"/>
              <a:gd name="connsiteX3196" fmla="*/ 3367695 w 5203443"/>
              <a:gd name="connsiteY3196" fmla="*/ 2427155 h 6858000"/>
              <a:gd name="connsiteX3197" fmla="*/ 3337938 w 5203443"/>
              <a:gd name="connsiteY3197" fmla="*/ 2516638 h 6858000"/>
              <a:gd name="connsiteX3198" fmla="*/ 3328627 w 5203443"/>
              <a:gd name="connsiteY3198" fmla="*/ 2516781 h 6858000"/>
              <a:gd name="connsiteX3199" fmla="*/ 3318055 w 5203443"/>
              <a:gd name="connsiteY3199" fmla="*/ 2564606 h 6858000"/>
              <a:gd name="connsiteX3200" fmla="*/ 3317787 w 5203443"/>
              <a:gd name="connsiteY3200" fmla="*/ 2564883 h 6858000"/>
              <a:gd name="connsiteX3201" fmla="*/ 3313041 w 5203443"/>
              <a:gd name="connsiteY3201" fmla="*/ 2560300 h 6858000"/>
              <a:gd name="connsiteX3202" fmla="*/ 3297034 w 5203443"/>
              <a:gd name="connsiteY3202" fmla="*/ 2610400 h 6858000"/>
              <a:gd name="connsiteX3203" fmla="*/ 3308937 w 5203443"/>
              <a:gd name="connsiteY3203" fmla="*/ 2574607 h 6858000"/>
              <a:gd name="connsiteX3204" fmla="*/ 3308993 w 5203443"/>
              <a:gd name="connsiteY3204" fmla="*/ 2549405 h 6858000"/>
              <a:gd name="connsiteX3205" fmla="*/ 3387116 w 5203443"/>
              <a:gd name="connsiteY3205" fmla="*/ 2369610 h 6858000"/>
              <a:gd name="connsiteX3206" fmla="*/ 3410740 w 5203443"/>
              <a:gd name="connsiteY3206" fmla="*/ 2288718 h 6858000"/>
              <a:gd name="connsiteX3207" fmla="*/ 3402815 w 5203443"/>
              <a:gd name="connsiteY3207" fmla="*/ 2275692 h 6858000"/>
              <a:gd name="connsiteX3208" fmla="*/ 3424072 w 5203443"/>
              <a:gd name="connsiteY3208" fmla="*/ 2129639 h 6858000"/>
              <a:gd name="connsiteX3209" fmla="*/ 3429897 w 5203443"/>
              <a:gd name="connsiteY3209" fmla="*/ 2077233 h 6858000"/>
              <a:gd name="connsiteX3210" fmla="*/ 3421522 w 5203443"/>
              <a:gd name="connsiteY3210" fmla="*/ 2055174 h 6858000"/>
              <a:gd name="connsiteX3211" fmla="*/ 3429952 w 5203443"/>
              <a:gd name="connsiteY3211" fmla="*/ 2052032 h 6858000"/>
              <a:gd name="connsiteX3212" fmla="*/ 3440636 w 5203443"/>
              <a:gd name="connsiteY3212" fmla="*/ 1953805 h 6858000"/>
              <a:gd name="connsiteX3213" fmla="*/ 1065627 w 5203443"/>
              <a:gd name="connsiteY3213" fmla="*/ 1940256 h 6858000"/>
              <a:gd name="connsiteX3214" fmla="*/ 1107383 w 5203443"/>
              <a:gd name="connsiteY3214" fmla="*/ 2044520 h 6858000"/>
              <a:gd name="connsiteX3215" fmla="*/ 1065627 w 5203443"/>
              <a:gd name="connsiteY3215" fmla="*/ 1940256 h 6858000"/>
              <a:gd name="connsiteX3216" fmla="*/ 1480798 w 5203443"/>
              <a:gd name="connsiteY3216" fmla="*/ 1939891 h 6858000"/>
              <a:gd name="connsiteX3217" fmla="*/ 1496462 w 5203443"/>
              <a:gd name="connsiteY3217" fmla="*/ 1957905 h 6858000"/>
              <a:gd name="connsiteX3218" fmla="*/ 1509028 w 5203443"/>
              <a:gd name="connsiteY3218" fmla="*/ 1991198 h 6858000"/>
              <a:gd name="connsiteX3219" fmla="*/ 1636998 w 5203443"/>
              <a:gd name="connsiteY3219" fmla="*/ 2217948 h 6858000"/>
              <a:gd name="connsiteX3220" fmla="*/ 1831747 w 5203443"/>
              <a:gd name="connsiteY3220" fmla="*/ 2539813 h 6858000"/>
              <a:gd name="connsiteX3221" fmla="*/ 1850708 w 5203443"/>
              <a:gd name="connsiteY3221" fmla="*/ 2598961 h 6858000"/>
              <a:gd name="connsiteX3222" fmla="*/ 1806599 w 5203443"/>
              <a:gd name="connsiteY3222" fmla="*/ 2514453 h 6858000"/>
              <a:gd name="connsiteX3223" fmla="*/ 1733043 w 5203443"/>
              <a:gd name="connsiteY3223" fmla="*/ 2409031 h 6858000"/>
              <a:gd name="connsiteX3224" fmla="*/ 1648034 w 5203443"/>
              <a:gd name="connsiteY3224" fmla="*/ 2264069 h 6858000"/>
              <a:gd name="connsiteX3225" fmla="*/ 1502960 w 5203443"/>
              <a:gd name="connsiteY3225" fmla="*/ 1999594 h 6858000"/>
              <a:gd name="connsiteX3226" fmla="*/ 1480136 w 5203443"/>
              <a:gd name="connsiteY3226" fmla="*/ 1938107 h 6858000"/>
              <a:gd name="connsiteX3227" fmla="*/ 1480798 w 5203443"/>
              <a:gd name="connsiteY3227" fmla="*/ 1939891 h 6858000"/>
              <a:gd name="connsiteX3228" fmla="*/ 1480069 w 5203443"/>
              <a:gd name="connsiteY3228" fmla="*/ 1939052 h 6858000"/>
              <a:gd name="connsiteX3229" fmla="*/ 2888510 w 5203443"/>
              <a:gd name="connsiteY3229" fmla="*/ 1932191 h 6858000"/>
              <a:gd name="connsiteX3230" fmla="*/ 2898635 w 5203443"/>
              <a:gd name="connsiteY3230" fmla="*/ 1959702 h 6858000"/>
              <a:gd name="connsiteX3231" fmla="*/ 2888510 w 5203443"/>
              <a:gd name="connsiteY3231" fmla="*/ 1932191 h 6858000"/>
              <a:gd name="connsiteX3232" fmla="*/ 2597883 w 5203443"/>
              <a:gd name="connsiteY3232" fmla="*/ 1919117 h 6858000"/>
              <a:gd name="connsiteX3233" fmla="*/ 2591708 w 5203443"/>
              <a:gd name="connsiteY3233" fmla="*/ 2037818 h 6858000"/>
              <a:gd name="connsiteX3234" fmla="*/ 2597883 w 5203443"/>
              <a:gd name="connsiteY3234" fmla="*/ 1919117 h 6858000"/>
              <a:gd name="connsiteX3235" fmla="*/ 1471245 w 5203443"/>
              <a:gd name="connsiteY3235" fmla="*/ 1914154 h 6858000"/>
              <a:gd name="connsiteX3236" fmla="*/ 1477470 w 5203443"/>
              <a:gd name="connsiteY3236" fmla="*/ 1916443 h 6858000"/>
              <a:gd name="connsiteX3237" fmla="*/ 1481144 w 5203443"/>
              <a:gd name="connsiteY3237" fmla="*/ 1923971 h 6858000"/>
              <a:gd name="connsiteX3238" fmla="*/ 1480136 w 5203443"/>
              <a:gd name="connsiteY3238" fmla="*/ 1938107 h 6858000"/>
              <a:gd name="connsiteX3239" fmla="*/ 1471082 w 5203443"/>
              <a:gd name="connsiteY3239" fmla="*/ 1913716 h 6858000"/>
              <a:gd name="connsiteX3240" fmla="*/ 1471245 w 5203443"/>
              <a:gd name="connsiteY3240" fmla="*/ 1914154 h 6858000"/>
              <a:gd name="connsiteX3241" fmla="*/ 1470813 w 5203443"/>
              <a:gd name="connsiteY3241" fmla="*/ 1913995 h 6858000"/>
              <a:gd name="connsiteX3242" fmla="*/ 3516268 w 5203443"/>
              <a:gd name="connsiteY3242" fmla="*/ 1912941 h 6858000"/>
              <a:gd name="connsiteX3243" fmla="*/ 3531474 w 5203443"/>
              <a:gd name="connsiteY3243" fmla="*/ 1920105 h 6858000"/>
              <a:gd name="connsiteX3244" fmla="*/ 3512205 w 5203443"/>
              <a:gd name="connsiteY3244" fmla="*/ 2181985 h 6858000"/>
              <a:gd name="connsiteX3245" fmla="*/ 3516268 w 5203443"/>
              <a:gd name="connsiteY3245" fmla="*/ 1912941 h 6858000"/>
              <a:gd name="connsiteX3246" fmla="*/ 2858194 w 5203443"/>
              <a:gd name="connsiteY3246" fmla="*/ 1908829 h 6858000"/>
              <a:gd name="connsiteX3247" fmla="*/ 2862703 w 5203443"/>
              <a:gd name="connsiteY3247" fmla="*/ 1929302 h 6858000"/>
              <a:gd name="connsiteX3248" fmla="*/ 2858194 w 5203443"/>
              <a:gd name="connsiteY3248" fmla="*/ 1908829 h 6858000"/>
              <a:gd name="connsiteX3249" fmla="*/ 2892249 w 5203443"/>
              <a:gd name="connsiteY3249" fmla="*/ 1899264 h 6858000"/>
              <a:gd name="connsiteX3250" fmla="*/ 2896758 w 5203443"/>
              <a:gd name="connsiteY3250" fmla="*/ 1919737 h 6858000"/>
              <a:gd name="connsiteX3251" fmla="*/ 2892249 w 5203443"/>
              <a:gd name="connsiteY3251" fmla="*/ 1899264 h 6858000"/>
              <a:gd name="connsiteX3252" fmla="*/ 2596609 w 5203443"/>
              <a:gd name="connsiteY3252" fmla="*/ 1881901 h 6858000"/>
              <a:gd name="connsiteX3253" fmla="*/ 2601987 w 5203443"/>
              <a:gd name="connsiteY3253" fmla="*/ 1904826 h 6858000"/>
              <a:gd name="connsiteX3254" fmla="*/ 2596609 w 5203443"/>
              <a:gd name="connsiteY3254" fmla="*/ 1881901 h 6858000"/>
              <a:gd name="connsiteX3255" fmla="*/ 1904134 w 5203443"/>
              <a:gd name="connsiteY3255" fmla="*/ 1834464 h 6858000"/>
              <a:gd name="connsiteX3256" fmla="*/ 1907031 w 5203443"/>
              <a:gd name="connsiteY3256" fmla="*/ 1835515 h 6858000"/>
              <a:gd name="connsiteX3257" fmla="*/ 2030757 w 5203443"/>
              <a:gd name="connsiteY3257" fmla="*/ 2322002 h 6858000"/>
              <a:gd name="connsiteX3258" fmla="*/ 2030767 w 5203443"/>
              <a:gd name="connsiteY3258" fmla="*/ 2322549 h 6858000"/>
              <a:gd name="connsiteX3259" fmla="*/ 1980050 w 5203443"/>
              <a:gd name="connsiteY3259" fmla="*/ 2152133 h 6858000"/>
              <a:gd name="connsiteX3260" fmla="*/ 1922893 w 5203443"/>
              <a:gd name="connsiteY3260" fmla="*/ 1946480 h 6858000"/>
              <a:gd name="connsiteX3261" fmla="*/ 1901541 w 5203443"/>
              <a:gd name="connsiteY3261" fmla="*/ 1862991 h 6858000"/>
              <a:gd name="connsiteX3262" fmla="*/ 1899750 w 5203443"/>
              <a:gd name="connsiteY3262" fmla="*/ 1841379 h 6858000"/>
              <a:gd name="connsiteX3263" fmla="*/ 1901318 w 5203443"/>
              <a:gd name="connsiteY3263" fmla="*/ 1837520 h 6858000"/>
              <a:gd name="connsiteX3264" fmla="*/ 1904134 w 5203443"/>
              <a:gd name="connsiteY3264" fmla="*/ 1834464 h 6858000"/>
              <a:gd name="connsiteX3265" fmla="*/ 2913338 w 5203443"/>
              <a:gd name="connsiteY3265" fmla="*/ 1828801 h 6858000"/>
              <a:gd name="connsiteX3266" fmla="*/ 2909866 w 5203443"/>
              <a:gd name="connsiteY3266" fmla="*/ 1861451 h 6858000"/>
              <a:gd name="connsiteX3267" fmla="*/ 2913338 w 5203443"/>
              <a:gd name="connsiteY3267" fmla="*/ 1828801 h 6858000"/>
              <a:gd name="connsiteX3268" fmla="*/ 2868363 w 5203443"/>
              <a:gd name="connsiteY3268" fmla="*/ 1826222 h 6858000"/>
              <a:gd name="connsiteX3269" fmla="*/ 2863685 w 5203443"/>
              <a:gd name="connsiteY3269" fmla="*/ 1881351 h 6858000"/>
              <a:gd name="connsiteX3270" fmla="*/ 2868363 w 5203443"/>
              <a:gd name="connsiteY3270" fmla="*/ 1826222 h 6858000"/>
              <a:gd name="connsiteX3271" fmla="*/ 1434504 w 5203443"/>
              <a:gd name="connsiteY3271" fmla="*/ 1808029 h 6858000"/>
              <a:gd name="connsiteX3272" fmla="*/ 1458154 w 5203443"/>
              <a:gd name="connsiteY3272" fmla="*/ 1896961 h 6858000"/>
              <a:gd name="connsiteX3273" fmla="*/ 1434504 w 5203443"/>
              <a:gd name="connsiteY3273" fmla="*/ 1808029 h 6858000"/>
              <a:gd name="connsiteX3274" fmla="*/ 2097763 w 5203443"/>
              <a:gd name="connsiteY3274" fmla="*/ 1807198 h 6858000"/>
              <a:gd name="connsiteX3275" fmla="*/ 2104762 w 5203443"/>
              <a:gd name="connsiteY3275" fmla="*/ 1808394 h 6858000"/>
              <a:gd name="connsiteX3276" fmla="*/ 2111736 w 5203443"/>
              <a:gd name="connsiteY3276" fmla="*/ 1811298 h 6858000"/>
              <a:gd name="connsiteX3277" fmla="*/ 2130653 w 5203443"/>
              <a:gd name="connsiteY3277" fmla="*/ 1980561 h 6858000"/>
              <a:gd name="connsiteX3278" fmla="*/ 2109292 w 5203443"/>
              <a:gd name="connsiteY3278" fmla="*/ 1853238 h 6858000"/>
              <a:gd name="connsiteX3279" fmla="*/ 2097678 w 5203443"/>
              <a:gd name="connsiteY3279" fmla="*/ 1806859 h 6858000"/>
              <a:gd name="connsiteX3280" fmla="*/ 2097763 w 5203443"/>
              <a:gd name="connsiteY3280" fmla="*/ 1807198 h 6858000"/>
              <a:gd name="connsiteX3281" fmla="*/ 2097409 w 5203443"/>
              <a:gd name="connsiteY3281" fmla="*/ 1807137 h 6858000"/>
              <a:gd name="connsiteX3282" fmla="*/ 800879 w 5203443"/>
              <a:gd name="connsiteY3282" fmla="*/ 1801274 h 6858000"/>
              <a:gd name="connsiteX3283" fmla="*/ 803278 w 5203443"/>
              <a:gd name="connsiteY3283" fmla="*/ 1804033 h 6858000"/>
              <a:gd name="connsiteX3284" fmla="*/ 801636 w 5203443"/>
              <a:gd name="connsiteY3284" fmla="*/ 1804059 h 6858000"/>
              <a:gd name="connsiteX3285" fmla="*/ 2622767 w 5203443"/>
              <a:gd name="connsiteY3285" fmla="*/ 1790544 h 6858000"/>
              <a:gd name="connsiteX3286" fmla="*/ 2613345 w 5203443"/>
              <a:gd name="connsiteY3286" fmla="*/ 1841089 h 6858000"/>
              <a:gd name="connsiteX3287" fmla="*/ 2613076 w 5203443"/>
              <a:gd name="connsiteY3287" fmla="*/ 1841368 h 6858000"/>
              <a:gd name="connsiteX3288" fmla="*/ 2617054 w 5203443"/>
              <a:gd name="connsiteY3288" fmla="*/ 1792549 h 6858000"/>
              <a:gd name="connsiteX3289" fmla="*/ 2622767 w 5203443"/>
              <a:gd name="connsiteY3289" fmla="*/ 1790544 h 6858000"/>
              <a:gd name="connsiteX3290" fmla="*/ 2552318 w 5203443"/>
              <a:gd name="connsiteY3290" fmla="*/ 1788085 h 6858000"/>
              <a:gd name="connsiteX3291" fmla="*/ 2559781 w 5203443"/>
              <a:gd name="connsiteY3291" fmla="*/ 1791529 h 6858000"/>
              <a:gd name="connsiteX3292" fmla="*/ 2555342 w 5203443"/>
              <a:gd name="connsiteY3292" fmla="*/ 1830767 h 6858000"/>
              <a:gd name="connsiteX3293" fmla="*/ 2543496 w 5203443"/>
              <a:gd name="connsiteY3293" fmla="*/ 1841357 h 6858000"/>
              <a:gd name="connsiteX3294" fmla="*/ 2536340 w 5203443"/>
              <a:gd name="connsiteY3294" fmla="*/ 1881732 h 6858000"/>
              <a:gd name="connsiteX3295" fmla="*/ 2528186 w 5203443"/>
              <a:gd name="connsiteY3295" fmla="*/ 2249998 h 6858000"/>
              <a:gd name="connsiteX3296" fmla="*/ 2535957 w 5203443"/>
              <a:gd name="connsiteY3296" fmla="*/ 2423534 h 6858000"/>
              <a:gd name="connsiteX3297" fmla="*/ 2566916 w 5203443"/>
              <a:gd name="connsiteY3297" fmla="*/ 2676433 h 6858000"/>
              <a:gd name="connsiteX3298" fmla="*/ 2650442 w 5203443"/>
              <a:gd name="connsiteY3298" fmla="*/ 2969877 h 6858000"/>
              <a:gd name="connsiteX3299" fmla="*/ 2532849 w 5203443"/>
              <a:gd name="connsiteY3299" fmla="*/ 2474805 h 6858000"/>
              <a:gd name="connsiteX3300" fmla="*/ 2524322 w 5203443"/>
              <a:gd name="connsiteY3300" fmla="*/ 2248416 h 6858000"/>
              <a:gd name="connsiteX3301" fmla="*/ 2521771 w 5203443"/>
              <a:gd name="connsiteY3301" fmla="*/ 2173944 h 6858000"/>
              <a:gd name="connsiteX3302" fmla="*/ 2527626 w 5203443"/>
              <a:gd name="connsiteY3302" fmla="*/ 1926516 h 6858000"/>
              <a:gd name="connsiteX3303" fmla="*/ 2540734 w 5203443"/>
              <a:gd name="connsiteY3303" fmla="*/ 1868244 h 6858000"/>
              <a:gd name="connsiteX3304" fmla="*/ 2552049 w 5203443"/>
              <a:gd name="connsiteY3304" fmla="*/ 1788363 h 6858000"/>
              <a:gd name="connsiteX3305" fmla="*/ 2882349 w 5203443"/>
              <a:gd name="connsiteY3305" fmla="*/ 1770950 h 6858000"/>
              <a:gd name="connsiteX3306" fmla="*/ 2883624 w 5203443"/>
              <a:gd name="connsiteY3306" fmla="*/ 1808183 h 6858000"/>
              <a:gd name="connsiteX3307" fmla="*/ 2883861 w 5203443"/>
              <a:gd name="connsiteY3307" fmla="*/ 1792292 h 6858000"/>
              <a:gd name="connsiteX3308" fmla="*/ 2882349 w 5203443"/>
              <a:gd name="connsiteY3308" fmla="*/ 1770950 h 6858000"/>
              <a:gd name="connsiteX3309" fmla="*/ 2097386 w 5203443"/>
              <a:gd name="connsiteY3309" fmla="*/ 1767353 h 6858000"/>
              <a:gd name="connsiteX3310" fmla="*/ 2101848 w 5203443"/>
              <a:gd name="connsiteY3310" fmla="*/ 1767902 h 6858000"/>
              <a:gd name="connsiteX3311" fmla="*/ 2106539 w 5203443"/>
              <a:gd name="connsiteY3311" fmla="*/ 1797686 h 6858000"/>
              <a:gd name="connsiteX3312" fmla="*/ 2092537 w 5203443"/>
              <a:gd name="connsiteY3312" fmla="*/ 1768044 h 6858000"/>
              <a:gd name="connsiteX3313" fmla="*/ 2097386 w 5203443"/>
              <a:gd name="connsiteY3313" fmla="*/ 1767353 h 6858000"/>
              <a:gd name="connsiteX3314" fmla="*/ 791007 w 5203443"/>
              <a:gd name="connsiteY3314" fmla="*/ 1764935 h 6858000"/>
              <a:gd name="connsiteX3315" fmla="*/ 800879 w 5203443"/>
              <a:gd name="connsiteY3315" fmla="*/ 1801274 h 6858000"/>
              <a:gd name="connsiteX3316" fmla="*/ 795366 w 5203443"/>
              <a:gd name="connsiteY3316" fmla="*/ 1794932 h 6858000"/>
              <a:gd name="connsiteX3317" fmla="*/ 792790 w 5203443"/>
              <a:gd name="connsiteY3317" fmla="*/ 1784233 h 6858000"/>
              <a:gd name="connsiteX3318" fmla="*/ 787120 w 5203443"/>
              <a:gd name="connsiteY3318" fmla="*/ 1750630 h 6858000"/>
              <a:gd name="connsiteX3319" fmla="*/ 790664 w 5203443"/>
              <a:gd name="connsiteY3319" fmla="*/ 1761222 h 6858000"/>
              <a:gd name="connsiteX3320" fmla="*/ 791007 w 5203443"/>
              <a:gd name="connsiteY3320" fmla="*/ 1764935 h 6858000"/>
              <a:gd name="connsiteX3321" fmla="*/ 2740893 w 5203443"/>
              <a:gd name="connsiteY3321" fmla="*/ 1737502 h 6858000"/>
              <a:gd name="connsiteX3322" fmla="*/ 2745402 w 5203443"/>
              <a:gd name="connsiteY3322" fmla="*/ 1757977 h 6858000"/>
              <a:gd name="connsiteX3323" fmla="*/ 2739507 w 5203443"/>
              <a:gd name="connsiteY3323" fmla="*/ 1750671 h 6858000"/>
              <a:gd name="connsiteX3324" fmla="*/ 2727311 w 5203443"/>
              <a:gd name="connsiteY3324" fmla="*/ 1827555 h 6858000"/>
              <a:gd name="connsiteX3325" fmla="*/ 2715046 w 5203443"/>
              <a:gd name="connsiteY3325" fmla="*/ 1844728 h 6858000"/>
              <a:gd name="connsiteX3326" fmla="*/ 2719554 w 5203443"/>
              <a:gd name="connsiteY3326" fmla="*/ 1865202 h 6858000"/>
              <a:gd name="connsiteX3327" fmla="*/ 2711123 w 5203443"/>
              <a:gd name="connsiteY3327" fmla="*/ 1868344 h 6858000"/>
              <a:gd name="connsiteX3328" fmla="*/ 2709681 w 5203443"/>
              <a:gd name="connsiteY3328" fmla="*/ 1906715 h 6858000"/>
              <a:gd name="connsiteX3329" fmla="*/ 2699863 w 5203443"/>
              <a:gd name="connsiteY3329" fmla="*/ 1923027 h 6858000"/>
              <a:gd name="connsiteX3330" fmla="*/ 2701837 w 5203443"/>
              <a:gd name="connsiteY3330" fmla="*/ 1953949 h 6858000"/>
              <a:gd name="connsiteX3331" fmla="*/ 2687849 w 5203443"/>
              <a:gd name="connsiteY3331" fmla="*/ 2009221 h 6858000"/>
              <a:gd name="connsiteX3332" fmla="*/ 2680623 w 5203443"/>
              <a:gd name="connsiteY3332" fmla="*/ 1989885 h 6858000"/>
              <a:gd name="connsiteX3333" fmla="*/ 2680344 w 5203443"/>
              <a:gd name="connsiteY3333" fmla="*/ 1989614 h 6858000"/>
              <a:gd name="connsiteX3334" fmla="*/ 2682935 w 5203443"/>
              <a:gd name="connsiteY3334" fmla="*/ 1953966 h 6858000"/>
              <a:gd name="connsiteX3335" fmla="*/ 2688704 w 5203443"/>
              <a:gd name="connsiteY3335" fmla="*/ 1926760 h 6858000"/>
              <a:gd name="connsiteX3336" fmla="*/ 2664900 w 5203443"/>
              <a:gd name="connsiteY3336" fmla="*/ 1998345 h 6858000"/>
              <a:gd name="connsiteX3337" fmla="*/ 2674379 w 5203443"/>
              <a:gd name="connsiteY3337" fmla="*/ 1922597 h 6858000"/>
              <a:gd name="connsiteX3338" fmla="*/ 2721472 w 5203443"/>
              <a:gd name="connsiteY3338" fmla="*/ 1795051 h 6858000"/>
              <a:gd name="connsiteX3339" fmla="*/ 2732225 w 5203443"/>
              <a:gd name="connsiteY3339" fmla="*/ 1756536 h 6858000"/>
              <a:gd name="connsiteX3340" fmla="*/ 2740893 w 5203443"/>
              <a:gd name="connsiteY3340" fmla="*/ 1737502 h 6858000"/>
              <a:gd name="connsiteX3341" fmla="*/ 3390902 w 5203443"/>
              <a:gd name="connsiteY3341" fmla="*/ 1735441 h 6858000"/>
              <a:gd name="connsiteX3342" fmla="*/ 3407803 w 5203443"/>
              <a:gd name="connsiteY3342" fmla="*/ 1773255 h 6858000"/>
              <a:gd name="connsiteX3343" fmla="*/ 3412031 w 5203443"/>
              <a:gd name="connsiteY3343" fmla="*/ 1919734 h 6858000"/>
              <a:gd name="connsiteX3344" fmla="*/ 3407286 w 5203443"/>
              <a:gd name="connsiteY3344" fmla="*/ 1915151 h 6858000"/>
              <a:gd name="connsiteX3345" fmla="*/ 3352686 w 5203443"/>
              <a:gd name="connsiteY3345" fmla="*/ 2149368 h 6858000"/>
              <a:gd name="connsiteX3346" fmla="*/ 3343376 w 5203443"/>
              <a:gd name="connsiteY3346" fmla="*/ 2149511 h 6858000"/>
              <a:gd name="connsiteX3347" fmla="*/ 3327607 w 5203443"/>
              <a:gd name="connsiteY3347" fmla="*/ 2183721 h 6858000"/>
              <a:gd name="connsiteX3348" fmla="*/ 3393744 w 5203443"/>
              <a:gd name="connsiteY3348" fmla="*/ 1895089 h 6858000"/>
              <a:gd name="connsiteX3349" fmla="*/ 3403462 w 5203443"/>
              <a:gd name="connsiteY3349" fmla="*/ 1888284 h 6858000"/>
              <a:gd name="connsiteX3350" fmla="*/ 3403474 w 5203443"/>
              <a:gd name="connsiteY3350" fmla="*/ 1888365 h 6858000"/>
              <a:gd name="connsiteX3351" fmla="*/ 3403742 w 5203443"/>
              <a:gd name="connsiteY3351" fmla="*/ 1888087 h 6858000"/>
              <a:gd name="connsiteX3352" fmla="*/ 3403462 w 5203443"/>
              <a:gd name="connsiteY3352" fmla="*/ 1888284 h 6858000"/>
              <a:gd name="connsiteX3353" fmla="*/ 3397618 w 5203443"/>
              <a:gd name="connsiteY3353" fmla="*/ 1852551 h 6858000"/>
              <a:gd name="connsiteX3354" fmla="*/ 3390902 w 5203443"/>
              <a:gd name="connsiteY3354" fmla="*/ 1735441 h 6858000"/>
              <a:gd name="connsiteX3355" fmla="*/ 2085917 w 5203443"/>
              <a:gd name="connsiteY3355" fmla="*/ 1733033 h 6858000"/>
              <a:gd name="connsiteX3356" fmla="*/ 2093691 w 5203443"/>
              <a:gd name="connsiteY3356" fmla="*/ 1737656 h 6858000"/>
              <a:gd name="connsiteX3357" fmla="*/ 2098489 w 5203443"/>
              <a:gd name="connsiteY3357" fmla="*/ 1750145 h 6858000"/>
              <a:gd name="connsiteX3358" fmla="*/ 2089178 w 5203443"/>
              <a:gd name="connsiteY3358" fmla="*/ 1750291 h 6858000"/>
              <a:gd name="connsiteX3359" fmla="*/ 2087602 w 5203443"/>
              <a:gd name="connsiteY3359" fmla="*/ 1741514 h 6858000"/>
              <a:gd name="connsiteX3360" fmla="*/ 2085818 w 5203443"/>
              <a:gd name="connsiteY3360" fmla="*/ 1732537 h 6858000"/>
              <a:gd name="connsiteX3361" fmla="*/ 2085917 w 5203443"/>
              <a:gd name="connsiteY3361" fmla="*/ 1733033 h 6858000"/>
              <a:gd name="connsiteX3362" fmla="*/ 2085550 w 5203443"/>
              <a:gd name="connsiteY3362" fmla="*/ 1732817 h 6858000"/>
              <a:gd name="connsiteX3363" fmla="*/ 2902737 w 5203443"/>
              <a:gd name="connsiteY3363" fmla="*/ 1706815 h 6858000"/>
              <a:gd name="connsiteX3364" fmla="*/ 2904250 w 5203443"/>
              <a:gd name="connsiteY3364" fmla="*/ 1728156 h 6858000"/>
              <a:gd name="connsiteX3365" fmla="*/ 2902737 w 5203443"/>
              <a:gd name="connsiteY3365" fmla="*/ 1706815 h 6858000"/>
              <a:gd name="connsiteX3366" fmla="*/ 2632485 w 5203443"/>
              <a:gd name="connsiteY3366" fmla="*/ 1698906 h 6858000"/>
              <a:gd name="connsiteX3367" fmla="*/ 2629892 w 5203443"/>
              <a:gd name="connsiteY3367" fmla="*/ 1734554 h 6858000"/>
              <a:gd name="connsiteX3368" fmla="*/ 2634401 w 5203443"/>
              <a:gd name="connsiteY3368" fmla="*/ 1755029 h 6858000"/>
              <a:gd name="connsiteX3369" fmla="*/ 2632485 w 5203443"/>
              <a:gd name="connsiteY3369" fmla="*/ 1698906 h 6858000"/>
              <a:gd name="connsiteX3370" fmla="*/ 3340017 w 5203443"/>
              <a:gd name="connsiteY3370" fmla="*/ 1640648 h 6858000"/>
              <a:gd name="connsiteX3371" fmla="*/ 3344079 w 5203443"/>
              <a:gd name="connsiteY3371" fmla="*/ 1736453 h 6858000"/>
              <a:gd name="connsiteX3372" fmla="*/ 3291174 w 5203443"/>
              <a:gd name="connsiteY3372" fmla="*/ 2001321 h 6858000"/>
              <a:gd name="connsiteX3373" fmla="*/ 3282561 w 5203443"/>
              <a:gd name="connsiteY3373" fmla="*/ 1995154 h 6858000"/>
              <a:gd name="connsiteX3374" fmla="*/ 3307754 w 5203443"/>
              <a:gd name="connsiteY3374" fmla="*/ 1910398 h 6858000"/>
              <a:gd name="connsiteX3375" fmla="*/ 3340017 w 5203443"/>
              <a:gd name="connsiteY3375" fmla="*/ 1640648 h 6858000"/>
              <a:gd name="connsiteX3376" fmla="*/ 1266051 w 5203443"/>
              <a:gd name="connsiteY3376" fmla="*/ 1640504 h 6858000"/>
              <a:gd name="connsiteX3377" fmla="*/ 1444640 w 5203443"/>
              <a:gd name="connsiteY3377" fmla="*/ 2172986 h 6858000"/>
              <a:gd name="connsiteX3378" fmla="*/ 1495009 w 5203443"/>
              <a:gd name="connsiteY3378" fmla="*/ 2283423 h 6858000"/>
              <a:gd name="connsiteX3379" fmla="*/ 1538094 w 5203443"/>
              <a:gd name="connsiteY3379" fmla="*/ 2399716 h 6858000"/>
              <a:gd name="connsiteX3380" fmla="*/ 1581992 w 5203443"/>
              <a:gd name="connsiteY3380" fmla="*/ 2459301 h 6858000"/>
              <a:gd name="connsiteX3381" fmla="*/ 1677462 w 5203443"/>
              <a:gd name="connsiteY3381" fmla="*/ 2606844 h 6858000"/>
              <a:gd name="connsiteX3382" fmla="*/ 1676903 w 5203443"/>
              <a:gd name="connsiteY3382" fmla="*/ 2606304 h 6858000"/>
              <a:gd name="connsiteX3383" fmla="*/ 1654931 w 5203443"/>
              <a:gd name="connsiteY3383" fmla="*/ 2589387 h 6858000"/>
              <a:gd name="connsiteX3384" fmla="*/ 1585254 w 5203443"/>
              <a:gd name="connsiteY3384" fmla="*/ 2486095 h 6858000"/>
              <a:gd name="connsiteX3385" fmla="*/ 1727676 w 5203443"/>
              <a:gd name="connsiteY3385" fmla="*/ 2751518 h 6858000"/>
              <a:gd name="connsiteX3386" fmla="*/ 1680612 w 5203443"/>
              <a:gd name="connsiteY3386" fmla="*/ 2684039 h 6858000"/>
              <a:gd name="connsiteX3387" fmla="*/ 1628339 w 5203443"/>
              <a:gd name="connsiteY3387" fmla="*/ 2602395 h 6858000"/>
              <a:gd name="connsiteX3388" fmla="*/ 1561435 w 5203443"/>
              <a:gd name="connsiteY3388" fmla="*/ 2472764 h 6858000"/>
              <a:gd name="connsiteX3389" fmla="*/ 1524188 w 5203443"/>
              <a:gd name="connsiteY3389" fmla="*/ 2388974 h 6858000"/>
              <a:gd name="connsiteX3390" fmla="*/ 1497010 w 5203443"/>
              <a:gd name="connsiteY3390" fmla="*/ 2357893 h 6858000"/>
              <a:gd name="connsiteX3391" fmla="*/ 1504053 w 5203443"/>
              <a:gd name="connsiteY3391" fmla="*/ 2367920 h 6858000"/>
              <a:gd name="connsiteX3392" fmla="*/ 1441589 w 5203443"/>
              <a:gd name="connsiteY3392" fmla="*/ 2199056 h 6858000"/>
              <a:gd name="connsiteX3393" fmla="*/ 1361311 w 5203443"/>
              <a:gd name="connsiteY3393" fmla="*/ 1973763 h 6858000"/>
              <a:gd name="connsiteX3394" fmla="*/ 1278275 w 5203443"/>
              <a:gd name="connsiteY3394" fmla="*/ 1733447 h 6858000"/>
              <a:gd name="connsiteX3395" fmla="*/ 1266051 w 5203443"/>
              <a:gd name="connsiteY3395" fmla="*/ 1640504 h 6858000"/>
              <a:gd name="connsiteX3396" fmla="*/ 2208202 w 5203443"/>
              <a:gd name="connsiteY3396" fmla="*/ 1630952 h 6858000"/>
              <a:gd name="connsiteX3397" fmla="*/ 2214279 w 5203443"/>
              <a:gd name="connsiteY3397" fmla="*/ 1647570 h 6858000"/>
              <a:gd name="connsiteX3398" fmla="*/ 2208202 w 5203443"/>
              <a:gd name="connsiteY3398" fmla="*/ 1630952 h 6858000"/>
              <a:gd name="connsiteX3399" fmla="*/ 2070567 w 5203443"/>
              <a:gd name="connsiteY3399" fmla="*/ 1624821 h 6858000"/>
              <a:gd name="connsiteX3400" fmla="*/ 2082539 w 5203443"/>
              <a:gd name="connsiteY3400" fmla="*/ 1648743 h 6858000"/>
              <a:gd name="connsiteX3401" fmla="*/ 2070567 w 5203443"/>
              <a:gd name="connsiteY3401" fmla="*/ 1624821 h 6858000"/>
              <a:gd name="connsiteX3402" fmla="*/ 2776238 w 5203443"/>
              <a:gd name="connsiteY3402" fmla="*/ 1611525 h 6858000"/>
              <a:gd name="connsiteX3403" fmla="*/ 2743890 w 5203443"/>
              <a:gd name="connsiteY3403" fmla="*/ 1736651 h 6858000"/>
              <a:gd name="connsiteX3404" fmla="*/ 2748692 w 5203443"/>
              <a:gd name="connsiteY3404" fmla="*/ 1716034 h 6858000"/>
              <a:gd name="connsiteX3405" fmla="*/ 2775969 w 5203443"/>
              <a:gd name="connsiteY3405" fmla="*/ 1611804 h 6858000"/>
              <a:gd name="connsiteX3406" fmla="*/ 2662059 w 5203443"/>
              <a:gd name="connsiteY3406" fmla="*/ 1600115 h 6858000"/>
              <a:gd name="connsiteX3407" fmla="*/ 2645941 w 5203443"/>
              <a:gd name="connsiteY3407" fmla="*/ 1700615 h 6858000"/>
              <a:gd name="connsiteX3408" fmla="*/ 2653391 w 5203443"/>
              <a:gd name="connsiteY3408" fmla="*/ 1619149 h 6858000"/>
              <a:gd name="connsiteX3409" fmla="*/ 2662702 w 5203443"/>
              <a:gd name="connsiteY3409" fmla="*/ 1619005 h 6858000"/>
              <a:gd name="connsiteX3410" fmla="*/ 2662069 w 5203443"/>
              <a:gd name="connsiteY3410" fmla="*/ 1600663 h 6858000"/>
              <a:gd name="connsiteX3411" fmla="*/ 2952280 w 5203443"/>
              <a:gd name="connsiteY3411" fmla="*/ 1578411 h 6858000"/>
              <a:gd name="connsiteX3412" fmla="*/ 2955179 w 5203443"/>
              <a:gd name="connsiteY3412" fmla="*/ 1586584 h 6858000"/>
              <a:gd name="connsiteX3413" fmla="*/ 2954480 w 5203443"/>
              <a:gd name="connsiteY3413" fmla="*/ 1592893 h 6858000"/>
              <a:gd name="connsiteX3414" fmla="*/ 2954759 w 5203443"/>
              <a:gd name="connsiteY3414" fmla="*/ 1593164 h 6858000"/>
              <a:gd name="connsiteX3415" fmla="*/ 2946328 w 5203443"/>
              <a:gd name="connsiteY3415" fmla="*/ 1596308 h 6858000"/>
              <a:gd name="connsiteX3416" fmla="*/ 2952280 w 5203443"/>
              <a:gd name="connsiteY3416" fmla="*/ 1578411 h 6858000"/>
              <a:gd name="connsiteX3417" fmla="*/ 2803822 w 5203443"/>
              <a:gd name="connsiteY3417" fmla="*/ 1551094 h 6858000"/>
              <a:gd name="connsiteX3418" fmla="*/ 2790534 w 5203443"/>
              <a:gd name="connsiteY3418" fmla="*/ 1600056 h 6858000"/>
              <a:gd name="connsiteX3419" fmla="*/ 2803822 w 5203443"/>
              <a:gd name="connsiteY3419" fmla="*/ 1551094 h 6858000"/>
              <a:gd name="connsiteX3420" fmla="*/ 870098 w 5203443"/>
              <a:gd name="connsiteY3420" fmla="*/ 1480077 h 6858000"/>
              <a:gd name="connsiteX3421" fmla="*/ 880557 w 5203443"/>
              <a:gd name="connsiteY3421" fmla="*/ 1482656 h 6858000"/>
              <a:gd name="connsiteX3422" fmla="*/ 1030187 w 5203443"/>
              <a:gd name="connsiteY3422" fmla="*/ 1962987 h 6858000"/>
              <a:gd name="connsiteX3423" fmla="*/ 958409 w 5203443"/>
              <a:gd name="connsiteY3423" fmla="*/ 1794266 h 6858000"/>
              <a:gd name="connsiteX3424" fmla="*/ 870558 w 5203443"/>
              <a:gd name="connsiteY3424" fmla="*/ 1489656 h 6858000"/>
              <a:gd name="connsiteX3425" fmla="*/ 870377 w 5203443"/>
              <a:gd name="connsiteY3425" fmla="*/ 1480346 h 6858000"/>
              <a:gd name="connsiteX3426" fmla="*/ 784078 w 5203443"/>
              <a:gd name="connsiteY3426" fmla="*/ 1451818 h 6858000"/>
              <a:gd name="connsiteX3427" fmla="*/ 806873 w 5203443"/>
              <a:gd name="connsiteY3427" fmla="*/ 1496937 h 6858000"/>
              <a:gd name="connsiteX3428" fmla="*/ 784078 w 5203443"/>
              <a:gd name="connsiteY3428" fmla="*/ 1451818 h 6858000"/>
              <a:gd name="connsiteX3429" fmla="*/ 1042757 w 5203443"/>
              <a:gd name="connsiteY3429" fmla="*/ 1435955 h 6858000"/>
              <a:gd name="connsiteX3430" fmla="*/ 1046225 w 5203443"/>
              <a:gd name="connsiteY3430" fmla="*/ 1437374 h 6858000"/>
              <a:gd name="connsiteX3431" fmla="*/ 1368958 w 5203443"/>
              <a:gd name="connsiteY3431" fmla="*/ 2070899 h 6858000"/>
              <a:gd name="connsiteX3432" fmla="*/ 1441772 w 5203443"/>
              <a:gd name="connsiteY3432" fmla="*/ 2292746 h 6858000"/>
              <a:gd name="connsiteX3433" fmla="*/ 1140815 w 5203443"/>
              <a:gd name="connsiteY3433" fmla="*/ 1581915 h 6858000"/>
              <a:gd name="connsiteX3434" fmla="*/ 1042809 w 5203443"/>
              <a:gd name="connsiteY3434" fmla="*/ 1444824 h 6858000"/>
              <a:gd name="connsiteX3435" fmla="*/ 1044168 w 5203443"/>
              <a:gd name="connsiteY3435" fmla="*/ 1440762 h 6858000"/>
              <a:gd name="connsiteX3436" fmla="*/ 1042628 w 5203443"/>
              <a:gd name="connsiteY3436" fmla="*/ 1435513 h 6858000"/>
              <a:gd name="connsiteX3437" fmla="*/ 1042757 w 5203443"/>
              <a:gd name="connsiteY3437" fmla="*/ 1435955 h 6858000"/>
              <a:gd name="connsiteX3438" fmla="*/ 1042359 w 5203443"/>
              <a:gd name="connsiteY3438" fmla="*/ 1435791 h 6858000"/>
              <a:gd name="connsiteX3439" fmla="*/ 1473449 w 5203443"/>
              <a:gd name="connsiteY3439" fmla="*/ 1403388 h 6858000"/>
              <a:gd name="connsiteX3440" fmla="*/ 1521281 w 5203443"/>
              <a:gd name="connsiteY3440" fmla="*/ 1524270 h 6858000"/>
              <a:gd name="connsiteX3441" fmla="*/ 1473449 w 5203443"/>
              <a:gd name="connsiteY3441" fmla="*/ 1403388 h 6858000"/>
              <a:gd name="connsiteX3442" fmla="*/ 904965 w 5203443"/>
              <a:gd name="connsiteY3442" fmla="*/ 1385842 h 6858000"/>
              <a:gd name="connsiteX3443" fmla="*/ 929203 w 5203443"/>
              <a:gd name="connsiteY3443" fmla="*/ 1392592 h 6858000"/>
              <a:gd name="connsiteX3444" fmla="*/ 1047680 w 5203443"/>
              <a:gd name="connsiteY3444" fmla="*/ 1610174 h 6858000"/>
              <a:gd name="connsiteX3445" fmla="*/ 1016678 w 5203443"/>
              <a:gd name="connsiteY3445" fmla="*/ 1467393 h 6858000"/>
              <a:gd name="connsiteX3446" fmla="*/ 1077757 w 5203443"/>
              <a:gd name="connsiteY3446" fmla="*/ 1649428 h 6858000"/>
              <a:gd name="connsiteX3447" fmla="*/ 1268907 w 5203443"/>
              <a:gd name="connsiteY3447" fmla="*/ 2123645 h 6858000"/>
              <a:gd name="connsiteX3448" fmla="*/ 1269733 w 5203443"/>
              <a:gd name="connsiteY3448" fmla="*/ 2123908 h 6858000"/>
              <a:gd name="connsiteX3449" fmla="*/ 1259273 w 5203443"/>
              <a:gd name="connsiteY3449" fmla="*/ 2121330 h 6858000"/>
              <a:gd name="connsiteX3450" fmla="*/ 1272758 w 5203443"/>
              <a:gd name="connsiteY3450" fmla="*/ 2166592 h 6858000"/>
              <a:gd name="connsiteX3451" fmla="*/ 1272814 w 5203443"/>
              <a:gd name="connsiteY3451" fmla="*/ 2141390 h 6858000"/>
              <a:gd name="connsiteX3452" fmla="*/ 1370201 w 5203443"/>
              <a:gd name="connsiteY3452" fmla="*/ 2345055 h 6858000"/>
              <a:gd name="connsiteX3453" fmla="*/ 1279352 w 5203443"/>
              <a:gd name="connsiteY3453" fmla="*/ 2167587 h 6858000"/>
              <a:gd name="connsiteX3454" fmla="*/ 1277966 w 5203443"/>
              <a:gd name="connsiteY3454" fmla="*/ 2180758 h 6858000"/>
              <a:gd name="connsiteX3455" fmla="*/ 1269534 w 5203443"/>
              <a:gd name="connsiteY3455" fmla="*/ 2183900 h 6858000"/>
              <a:gd name="connsiteX3456" fmla="*/ 1268204 w 5203443"/>
              <a:gd name="connsiteY3456" fmla="*/ 2171867 h 6858000"/>
              <a:gd name="connsiteX3457" fmla="*/ 1249218 w 5203443"/>
              <a:gd name="connsiteY3457" fmla="*/ 2153533 h 6858000"/>
              <a:gd name="connsiteX3458" fmla="*/ 1104991 w 5203443"/>
              <a:gd name="connsiteY3458" fmla="*/ 1781585 h 6858000"/>
              <a:gd name="connsiteX3459" fmla="*/ 921501 w 5203443"/>
              <a:gd name="connsiteY3459" fmla="*/ 1405036 h 6858000"/>
              <a:gd name="connsiteX3460" fmla="*/ 904965 w 5203443"/>
              <a:gd name="connsiteY3460" fmla="*/ 1385842 h 6858000"/>
              <a:gd name="connsiteX3461" fmla="*/ 750964 w 5203443"/>
              <a:gd name="connsiteY3461" fmla="*/ 1369331 h 6858000"/>
              <a:gd name="connsiteX3462" fmla="*/ 751059 w 5203443"/>
              <a:gd name="connsiteY3462" fmla="*/ 1369477 h 6858000"/>
              <a:gd name="connsiteX3463" fmla="*/ 750697 w 5203443"/>
              <a:gd name="connsiteY3463" fmla="*/ 1369610 h 6858000"/>
              <a:gd name="connsiteX3464" fmla="*/ 761576 w 5203443"/>
              <a:gd name="connsiteY3464" fmla="*/ 1365607 h 6858000"/>
              <a:gd name="connsiteX3465" fmla="*/ 758159 w 5203443"/>
              <a:gd name="connsiteY3465" fmla="*/ 1373056 h 6858000"/>
              <a:gd name="connsiteX3466" fmla="*/ 769950 w 5203443"/>
              <a:gd name="connsiteY3466" fmla="*/ 1387666 h 6858000"/>
              <a:gd name="connsiteX3467" fmla="*/ 755314 w 5203443"/>
              <a:gd name="connsiteY3467" fmla="*/ 1375951 h 6858000"/>
              <a:gd name="connsiteX3468" fmla="*/ 751059 w 5203443"/>
              <a:gd name="connsiteY3468" fmla="*/ 1369477 h 6858000"/>
              <a:gd name="connsiteX3469" fmla="*/ 857649 w 5203443"/>
              <a:gd name="connsiteY3469" fmla="*/ 1361664 h 6858000"/>
              <a:gd name="connsiteX3470" fmla="*/ 870827 w 5203443"/>
              <a:gd name="connsiteY3470" fmla="*/ 1363104 h 6858000"/>
              <a:gd name="connsiteX3471" fmla="*/ 869440 w 5203443"/>
              <a:gd name="connsiteY3471" fmla="*/ 1376272 h 6858000"/>
              <a:gd name="connsiteX3472" fmla="*/ 856263 w 5203443"/>
              <a:gd name="connsiteY3472" fmla="*/ 1374833 h 6858000"/>
              <a:gd name="connsiteX3473" fmla="*/ 857649 w 5203443"/>
              <a:gd name="connsiteY3473" fmla="*/ 1361664 h 6858000"/>
              <a:gd name="connsiteX3474" fmla="*/ 1396614 w 5203443"/>
              <a:gd name="connsiteY3474" fmla="*/ 1340475 h 6858000"/>
              <a:gd name="connsiteX3475" fmla="*/ 1463575 w 5203443"/>
              <a:gd name="connsiteY3475" fmla="*/ 1444902 h 6858000"/>
              <a:gd name="connsiteX3476" fmla="*/ 1396614 w 5203443"/>
              <a:gd name="connsiteY3476" fmla="*/ 1340475 h 6858000"/>
              <a:gd name="connsiteX3477" fmla="*/ 751720 w 5203443"/>
              <a:gd name="connsiteY3477" fmla="*/ 1337820 h 6858000"/>
              <a:gd name="connsiteX3478" fmla="*/ 751451 w 5203443"/>
              <a:gd name="connsiteY3478" fmla="*/ 1338098 h 6858000"/>
              <a:gd name="connsiteX3479" fmla="*/ 746649 w 5203443"/>
              <a:gd name="connsiteY3479" fmla="*/ 1358716 h 6858000"/>
              <a:gd name="connsiteX3480" fmla="*/ 741720 w 5203443"/>
              <a:gd name="connsiteY3480" fmla="*/ 1344822 h 6858000"/>
              <a:gd name="connsiteX3481" fmla="*/ 751720 w 5203443"/>
              <a:gd name="connsiteY3481" fmla="*/ 1337820 h 6858000"/>
              <a:gd name="connsiteX3482" fmla="*/ 2474131 w 5203443"/>
              <a:gd name="connsiteY3482" fmla="*/ 1262824 h 6858000"/>
              <a:gd name="connsiteX3483" fmla="*/ 2470208 w 5203443"/>
              <a:gd name="connsiteY3483" fmla="*/ 1286441 h 6858000"/>
              <a:gd name="connsiteX3484" fmla="*/ 2474131 w 5203443"/>
              <a:gd name="connsiteY3484" fmla="*/ 1262824 h 6858000"/>
              <a:gd name="connsiteX3485" fmla="*/ 328192 w 5203443"/>
              <a:gd name="connsiteY3485" fmla="*/ 1238333 h 6858000"/>
              <a:gd name="connsiteX3486" fmla="*/ 428169 w 5203443"/>
              <a:gd name="connsiteY3486" fmla="*/ 1406350 h 6858000"/>
              <a:gd name="connsiteX3487" fmla="*/ 328192 w 5203443"/>
              <a:gd name="connsiteY3487" fmla="*/ 1238333 h 6858000"/>
              <a:gd name="connsiteX3488" fmla="*/ 1333126 w 5203443"/>
              <a:gd name="connsiteY3488" fmla="*/ 1203398 h 6858000"/>
              <a:gd name="connsiteX3489" fmla="*/ 1430949 w 5203443"/>
              <a:gd name="connsiteY3489" fmla="*/ 1331180 h 6858000"/>
              <a:gd name="connsiteX3490" fmla="*/ 1333126 w 5203443"/>
              <a:gd name="connsiteY3490" fmla="*/ 1203398 h 6858000"/>
              <a:gd name="connsiteX3491" fmla="*/ 2102095 w 5203443"/>
              <a:gd name="connsiteY3491" fmla="*/ 1191032 h 6858000"/>
              <a:gd name="connsiteX3492" fmla="*/ 2102209 w 5203443"/>
              <a:gd name="connsiteY3492" fmla="*/ 1191586 h 6858000"/>
              <a:gd name="connsiteX3493" fmla="*/ 2102105 w 5203443"/>
              <a:gd name="connsiteY3493" fmla="*/ 1191580 h 6858000"/>
              <a:gd name="connsiteX3494" fmla="*/ 2494392 w 5203443"/>
              <a:gd name="connsiteY3494" fmla="*/ 1164157 h 6858000"/>
              <a:gd name="connsiteX3495" fmla="*/ 2499994 w 5203443"/>
              <a:gd name="connsiteY3495" fmla="*/ 1212554 h 6858000"/>
              <a:gd name="connsiteX3496" fmla="*/ 2499446 w 5203443"/>
              <a:gd name="connsiteY3496" fmla="*/ 1212562 h 6858000"/>
              <a:gd name="connsiteX3497" fmla="*/ 2488623 w 5203443"/>
              <a:gd name="connsiteY3497" fmla="*/ 1191363 h 6858000"/>
              <a:gd name="connsiteX3498" fmla="*/ 2494392 w 5203443"/>
              <a:gd name="connsiteY3498" fmla="*/ 1164157 h 6858000"/>
              <a:gd name="connsiteX3499" fmla="*/ 180321 w 5203443"/>
              <a:gd name="connsiteY3499" fmla="*/ 1128834 h 6858000"/>
              <a:gd name="connsiteX3500" fmla="*/ 188652 w 5203443"/>
              <a:gd name="connsiteY3500" fmla="*/ 1143462 h 6858000"/>
              <a:gd name="connsiteX3501" fmla="*/ 200544 w 5203443"/>
              <a:gd name="connsiteY3501" fmla="*/ 1149520 h 6858000"/>
              <a:gd name="connsiteX3502" fmla="*/ 200455 w 5203443"/>
              <a:gd name="connsiteY3502" fmla="*/ 1149889 h 6858000"/>
              <a:gd name="connsiteX3503" fmla="*/ 200723 w 5203443"/>
              <a:gd name="connsiteY3503" fmla="*/ 1149611 h 6858000"/>
              <a:gd name="connsiteX3504" fmla="*/ 200544 w 5203443"/>
              <a:gd name="connsiteY3504" fmla="*/ 1149520 h 6858000"/>
              <a:gd name="connsiteX3505" fmla="*/ 202990 w 5203443"/>
              <a:gd name="connsiteY3505" fmla="*/ 1139441 h 6858000"/>
              <a:gd name="connsiteX3506" fmla="*/ 200960 w 5203443"/>
              <a:gd name="connsiteY3506" fmla="*/ 1133720 h 6858000"/>
              <a:gd name="connsiteX3507" fmla="*/ 180321 w 5203443"/>
              <a:gd name="connsiteY3507" fmla="*/ 1128834 h 6858000"/>
              <a:gd name="connsiteX3508" fmla="*/ 426933 w 5203443"/>
              <a:gd name="connsiteY3508" fmla="*/ 1076281 h 6858000"/>
              <a:gd name="connsiteX3509" fmla="*/ 396742 w 5203443"/>
              <a:gd name="connsiteY3509" fmla="*/ 1087427 h 6858000"/>
              <a:gd name="connsiteX3510" fmla="*/ 610198 w 5203443"/>
              <a:gd name="connsiteY3510" fmla="*/ 1553633 h 6858000"/>
              <a:gd name="connsiteX3511" fmla="*/ 375135 w 5203443"/>
              <a:gd name="connsiteY3511" fmla="*/ 1089130 h 6858000"/>
              <a:gd name="connsiteX3512" fmla="*/ 313060 w 5203443"/>
              <a:gd name="connsiteY3512" fmla="*/ 1108712 h 6858000"/>
              <a:gd name="connsiteX3513" fmla="*/ 365569 w 5203443"/>
              <a:gd name="connsiteY3513" fmla="*/ 1174466 h 6858000"/>
              <a:gd name="connsiteX3514" fmla="*/ 505274 w 5203443"/>
              <a:gd name="connsiteY3514" fmla="*/ 1441025 h 6858000"/>
              <a:gd name="connsiteX3515" fmla="*/ 521239 w 5203443"/>
              <a:gd name="connsiteY3515" fmla="*/ 1501042 h 6858000"/>
              <a:gd name="connsiteX3516" fmla="*/ 340871 w 5203443"/>
              <a:gd name="connsiteY3516" fmla="*/ 1158136 h 6858000"/>
              <a:gd name="connsiteX3517" fmla="*/ 294200 w 5203443"/>
              <a:gd name="connsiteY3517" fmla="*/ 1124890 h 6858000"/>
              <a:gd name="connsiteX3518" fmla="*/ 297560 w 5203443"/>
              <a:gd name="connsiteY3518" fmla="*/ 1142642 h 6858000"/>
              <a:gd name="connsiteX3519" fmla="*/ 264431 w 5203443"/>
              <a:gd name="connsiteY3519" fmla="*/ 1129457 h 6858000"/>
              <a:gd name="connsiteX3520" fmla="*/ 324110 w 5203443"/>
              <a:gd name="connsiteY3520" fmla="*/ 1239748 h 6858000"/>
              <a:gd name="connsiteX3521" fmla="*/ 254614 w 5203443"/>
              <a:gd name="connsiteY3521" fmla="*/ 1145768 h 6858000"/>
              <a:gd name="connsiteX3522" fmla="*/ 207619 w 5203443"/>
              <a:gd name="connsiteY3522" fmla="*/ 1138001 h 6858000"/>
              <a:gd name="connsiteX3523" fmla="*/ 290418 w 5203443"/>
              <a:gd name="connsiteY3523" fmla="*/ 1267932 h 6858000"/>
              <a:gd name="connsiteX3524" fmla="*/ 311659 w 5203443"/>
              <a:gd name="connsiteY3524" fmla="*/ 1401823 h 6858000"/>
              <a:gd name="connsiteX3525" fmla="*/ 320872 w 5203443"/>
              <a:gd name="connsiteY3525" fmla="*/ 1536996 h 6858000"/>
              <a:gd name="connsiteX3526" fmla="*/ 326529 w 5203443"/>
              <a:gd name="connsiteY3526" fmla="*/ 1560192 h 6858000"/>
              <a:gd name="connsiteX3527" fmla="*/ 387661 w 5203443"/>
              <a:gd name="connsiteY3527" fmla="*/ 2208158 h 6858000"/>
              <a:gd name="connsiteX3528" fmla="*/ 441529 w 5203443"/>
              <a:gd name="connsiteY3528" fmla="*/ 2455765 h 6858000"/>
              <a:gd name="connsiteX3529" fmla="*/ 572440 w 5203443"/>
              <a:gd name="connsiteY3529" fmla="*/ 2706850 h 6858000"/>
              <a:gd name="connsiteX3530" fmla="*/ 616604 w 5203443"/>
              <a:gd name="connsiteY3530" fmla="*/ 2766157 h 6858000"/>
              <a:gd name="connsiteX3531" fmla="*/ 642453 w 5203443"/>
              <a:gd name="connsiteY3531" fmla="*/ 2785207 h 6858000"/>
              <a:gd name="connsiteX3532" fmla="*/ 817865 w 5203443"/>
              <a:gd name="connsiteY3532" fmla="*/ 2944391 h 6858000"/>
              <a:gd name="connsiteX3533" fmla="*/ 905578 w 5203443"/>
              <a:gd name="connsiteY3533" fmla="*/ 3003302 h 6858000"/>
              <a:gd name="connsiteX3534" fmla="*/ 917368 w 5203443"/>
              <a:gd name="connsiteY3534" fmla="*/ 3017912 h 6858000"/>
              <a:gd name="connsiteX3535" fmla="*/ 942574 w 5203443"/>
              <a:gd name="connsiteY3535" fmla="*/ 3018072 h 6858000"/>
              <a:gd name="connsiteX3536" fmla="*/ 1045494 w 5203443"/>
              <a:gd name="connsiteY3536" fmla="*/ 3084146 h 6858000"/>
              <a:gd name="connsiteX3537" fmla="*/ 1052776 w 5203443"/>
              <a:gd name="connsiteY3537" fmla="*/ 3078282 h 6858000"/>
              <a:gd name="connsiteX3538" fmla="*/ 1071760 w 5203443"/>
              <a:gd name="connsiteY3538" fmla="*/ 3096615 h 6858000"/>
              <a:gd name="connsiteX3539" fmla="*/ 1135529 w 5203443"/>
              <a:gd name="connsiteY3539" fmla="*/ 3107686 h 6858000"/>
              <a:gd name="connsiteX3540" fmla="*/ 1128123 w 5203443"/>
              <a:gd name="connsiteY3540" fmla="*/ 3079039 h 6858000"/>
              <a:gd name="connsiteX3541" fmla="*/ 1156687 w 5203443"/>
              <a:gd name="connsiteY3541" fmla="*/ 3096951 h 6858000"/>
              <a:gd name="connsiteX3542" fmla="*/ 1208889 w 5203443"/>
              <a:gd name="connsiteY3542" fmla="*/ 3118884 h 6858000"/>
              <a:gd name="connsiteX3543" fmla="*/ 1252199 w 5203443"/>
              <a:gd name="connsiteY3543" fmla="*/ 3134377 h 6858000"/>
              <a:gd name="connsiteX3544" fmla="*/ 1265558 w 5203443"/>
              <a:gd name="connsiteY3544" fmla="*/ 3145128 h 6858000"/>
              <a:gd name="connsiteX3545" fmla="*/ 1267126 w 5203443"/>
              <a:gd name="connsiteY3545" fmla="*/ 3141269 h 6858000"/>
              <a:gd name="connsiteX3546" fmla="*/ 1285692 w 5203443"/>
              <a:gd name="connsiteY3546" fmla="*/ 3166184 h 6858000"/>
              <a:gd name="connsiteX3547" fmla="*/ 1346506 w 5203443"/>
              <a:gd name="connsiteY3547" fmla="*/ 3194283 h 6858000"/>
              <a:gd name="connsiteX3548" fmla="*/ 1366909 w 5203443"/>
              <a:gd name="connsiteY3548" fmla="*/ 3215061 h 6858000"/>
              <a:gd name="connsiteX3549" fmla="*/ 1457437 w 5203443"/>
              <a:gd name="connsiteY3549" fmla="*/ 3263793 h 6858000"/>
              <a:gd name="connsiteX3550" fmla="*/ 1533179 w 5203443"/>
              <a:gd name="connsiteY3550" fmla="*/ 3298784 h 6858000"/>
              <a:gd name="connsiteX3551" fmla="*/ 1555666 w 5203443"/>
              <a:gd name="connsiteY3551" fmla="*/ 3300082 h 6858000"/>
              <a:gd name="connsiteX3552" fmla="*/ 1708897 w 5203443"/>
              <a:gd name="connsiteY3552" fmla="*/ 3501791 h 6858000"/>
              <a:gd name="connsiteX3553" fmla="*/ 1734745 w 5203443"/>
              <a:gd name="connsiteY3553" fmla="*/ 3520841 h 6858000"/>
              <a:gd name="connsiteX3554" fmla="*/ 1832077 w 5203443"/>
              <a:gd name="connsiteY3554" fmla="*/ 3749706 h 6858000"/>
              <a:gd name="connsiteX3555" fmla="*/ 1851512 w 5203443"/>
              <a:gd name="connsiteY3555" fmla="*/ 3777072 h 6858000"/>
              <a:gd name="connsiteX3556" fmla="*/ 1836767 w 5203443"/>
              <a:gd name="connsiteY3556" fmla="*/ 3779490 h 6858000"/>
              <a:gd name="connsiteX3557" fmla="*/ 1859956 w 5203443"/>
              <a:gd name="connsiteY3557" fmla="*/ 3858841 h 6858000"/>
              <a:gd name="connsiteX3558" fmla="*/ 1845955 w 5203443"/>
              <a:gd name="connsiteY3558" fmla="*/ 3829202 h 6858000"/>
              <a:gd name="connsiteX3559" fmla="*/ 1939577 w 5203443"/>
              <a:gd name="connsiteY3559" fmla="*/ 3980317 h 6858000"/>
              <a:gd name="connsiteX3560" fmla="*/ 1871356 w 5203443"/>
              <a:gd name="connsiteY3560" fmla="*/ 3923572 h 6858000"/>
              <a:gd name="connsiteX3561" fmla="*/ 1941789 w 5203443"/>
              <a:gd name="connsiteY3561" fmla="*/ 3995349 h 6858000"/>
              <a:gd name="connsiteX3562" fmla="*/ 1952486 w 5203443"/>
              <a:gd name="connsiteY3562" fmla="*/ 3982036 h 6858000"/>
              <a:gd name="connsiteX3563" fmla="*/ 2014813 w 5203443"/>
              <a:gd name="connsiteY3563" fmla="*/ 4031478 h 6858000"/>
              <a:gd name="connsiteX3564" fmla="*/ 2065223 w 5203443"/>
              <a:gd name="connsiteY3564" fmla="*/ 4031797 h 6858000"/>
              <a:gd name="connsiteX3565" fmla="*/ 2132115 w 5203443"/>
              <a:gd name="connsiteY3565" fmla="*/ 4076512 h 6858000"/>
              <a:gd name="connsiteX3566" fmla="*/ 2140545 w 5203443"/>
              <a:gd name="connsiteY3566" fmla="*/ 4073369 h 6858000"/>
              <a:gd name="connsiteX3567" fmla="*/ 2203388 w 5203443"/>
              <a:gd name="connsiteY3567" fmla="*/ 4107189 h 6858000"/>
              <a:gd name="connsiteX3568" fmla="*/ 2170886 w 5203443"/>
              <a:gd name="connsiteY3568" fmla="*/ 4073518 h 6858000"/>
              <a:gd name="connsiteX3569" fmla="*/ 2160885 w 5203443"/>
              <a:gd name="connsiteY3569" fmla="*/ 4056692 h 6858000"/>
              <a:gd name="connsiteX3570" fmla="*/ 2166208 w 5203443"/>
              <a:gd name="connsiteY3570" fmla="*/ 4054896 h 6858000"/>
              <a:gd name="connsiteX3571" fmla="*/ 2171432 w 5203443"/>
              <a:gd name="connsiteY3571" fmla="*/ 4055910 h 6858000"/>
              <a:gd name="connsiteX3572" fmla="*/ 2225510 w 5203443"/>
              <a:gd name="connsiteY3572" fmla="*/ 4117805 h 6858000"/>
              <a:gd name="connsiteX3573" fmla="*/ 2249748 w 5203443"/>
              <a:gd name="connsiteY3573" fmla="*/ 4124553 h 6858000"/>
              <a:gd name="connsiteX3574" fmla="*/ 2263567 w 5203443"/>
              <a:gd name="connsiteY3574" fmla="*/ 4144885 h 6858000"/>
              <a:gd name="connsiteX3575" fmla="*/ 2401004 w 5203443"/>
              <a:gd name="connsiteY3575" fmla="*/ 4210974 h 6858000"/>
              <a:gd name="connsiteX3576" fmla="*/ 2441414 w 5203443"/>
              <a:gd name="connsiteY3576" fmla="*/ 4218296 h 6858000"/>
              <a:gd name="connsiteX3577" fmla="*/ 2347289 w 5203443"/>
              <a:gd name="connsiteY3577" fmla="*/ 4167700 h 6858000"/>
              <a:gd name="connsiteX3578" fmla="*/ 2104987 w 5203443"/>
              <a:gd name="connsiteY3578" fmla="*/ 3963802 h 6858000"/>
              <a:gd name="connsiteX3579" fmla="*/ 2001211 w 5203443"/>
              <a:gd name="connsiteY3579" fmla="*/ 3853929 h 6858000"/>
              <a:gd name="connsiteX3580" fmla="*/ 2271745 w 5203443"/>
              <a:gd name="connsiteY3580" fmla="*/ 4100658 h 6858000"/>
              <a:gd name="connsiteX3581" fmla="*/ 2344531 w 5203443"/>
              <a:gd name="connsiteY3581" fmla="*/ 4152678 h 6858000"/>
              <a:gd name="connsiteX3582" fmla="*/ 2407094 w 5203443"/>
              <a:gd name="connsiteY3582" fmla="*/ 4186228 h 6858000"/>
              <a:gd name="connsiteX3583" fmla="*/ 2452702 w 5203443"/>
              <a:gd name="connsiteY3583" fmla="*/ 4207166 h 6858000"/>
              <a:gd name="connsiteX3584" fmla="*/ 2455238 w 5203443"/>
              <a:gd name="connsiteY3584" fmla="*/ 4196717 h 6858000"/>
              <a:gd name="connsiteX3585" fmla="*/ 2460166 w 5203443"/>
              <a:gd name="connsiteY3585" fmla="*/ 4210611 h 6858000"/>
              <a:gd name="connsiteX3586" fmla="*/ 2496251 w 5203443"/>
              <a:gd name="connsiteY3586" fmla="*/ 4206769 h 6858000"/>
              <a:gd name="connsiteX3587" fmla="*/ 2461791 w 5203443"/>
              <a:gd name="connsiteY3587" fmla="*/ 4181551 h 6858000"/>
              <a:gd name="connsiteX3588" fmla="*/ 2412179 w 5203443"/>
              <a:gd name="connsiteY3588" fmla="*/ 4123971 h 6858000"/>
              <a:gd name="connsiteX3589" fmla="*/ 2401357 w 5203443"/>
              <a:gd name="connsiteY3589" fmla="*/ 4102771 h 6858000"/>
              <a:gd name="connsiteX3590" fmla="*/ 2383252 w 5203443"/>
              <a:gd name="connsiteY3590" fmla="*/ 4087437 h 6858000"/>
              <a:gd name="connsiteX3591" fmla="*/ 2239574 w 5203443"/>
              <a:gd name="connsiteY3591" fmla="*/ 3589220 h 6858000"/>
              <a:gd name="connsiteX3592" fmla="*/ 2235163 w 5203443"/>
              <a:gd name="connsiteY3592" fmla="*/ 3433428 h 6858000"/>
              <a:gd name="connsiteX3593" fmla="*/ 2162238 w 5203443"/>
              <a:gd name="connsiteY3593" fmla="*/ 3261984 h 6858000"/>
              <a:gd name="connsiteX3594" fmla="*/ 2076023 w 5203443"/>
              <a:gd name="connsiteY3594" fmla="*/ 3139500 h 6858000"/>
              <a:gd name="connsiteX3595" fmla="*/ 2072718 w 5203443"/>
              <a:gd name="connsiteY3595" fmla="*/ 3096547 h 6858000"/>
              <a:gd name="connsiteX3596" fmla="*/ 2123143 w 5203443"/>
              <a:gd name="connsiteY3596" fmla="*/ 3181780 h 6858000"/>
              <a:gd name="connsiteX3597" fmla="*/ 2013459 w 5203443"/>
              <a:gd name="connsiteY3597" fmla="*/ 2979674 h 6858000"/>
              <a:gd name="connsiteX3598" fmla="*/ 2083751 w 5203443"/>
              <a:gd name="connsiteY3598" fmla="*/ 3296884 h 6858000"/>
              <a:gd name="connsiteX3599" fmla="*/ 2151298 w 5203443"/>
              <a:gd name="connsiteY3599" fmla="*/ 3445402 h 6858000"/>
              <a:gd name="connsiteX3600" fmla="*/ 2127354 w 5203443"/>
              <a:gd name="connsiteY3600" fmla="*/ 3397562 h 6858000"/>
              <a:gd name="connsiteX3601" fmla="*/ 2094098 w 5203443"/>
              <a:gd name="connsiteY3601" fmla="*/ 3349865 h 6858000"/>
              <a:gd name="connsiteX3602" fmla="*/ 2052147 w 5203443"/>
              <a:gd name="connsiteY3602" fmla="*/ 3151372 h 6858000"/>
              <a:gd name="connsiteX3603" fmla="*/ 1983312 w 5203443"/>
              <a:gd name="connsiteY3603" fmla="*/ 2880708 h 6858000"/>
              <a:gd name="connsiteX3604" fmla="*/ 1956189 w 5203443"/>
              <a:gd name="connsiteY3604" fmla="*/ 2824426 h 6858000"/>
              <a:gd name="connsiteX3605" fmla="*/ 1990412 w 5203443"/>
              <a:gd name="connsiteY3605" fmla="*/ 2865533 h 6858000"/>
              <a:gd name="connsiteX3606" fmla="*/ 1969856 w 5203443"/>
              <a:gd name="connsiteY3606" fmla="*/ 2640417 h 6858000"/>
              <a:gd name="connsiteX3607" fmla="*/ 1935200 w 5203443"/>
              <a:gd name="connsiteY3607" fmla="*/ 2520974 h 6858000"/>
              <a:gd name="connsiteX3608" fmla="*/ 1902169 w 5203443"/>
              <a:gd name="connsiteY3608" fmla="*/ 2372474 h 6858000"/>
              <a:gd name="connsiteX3609" fmla="*/ 1818547 w 5203443"/>
              <a:gd name="connsiteY3609" fmla="*/ 2214344 h 6858000"/>
              <a:gd name="connsiteX3610" fmla="*/ 1818602 w 5203443"/>
              <a:gd name="connsiteY3610" fmla="*/ 2189144 h 6858000"/>
              <a:gd name="connsiteX3611" fmla="*/ 1762902 w 5203443"/>
              <a:gd name="connsiteY3611" fmla="*/ 2030034 h 6858000"/>
              <a:gd name="connsiteX3612" fmla="*/ 1745677 w 5203443"/>
              <a:gd name="connsiteY3612" fmla="*/ 2017699 h 6858000"/>
              <a:gd name="connsiteX3613" fmla="*/ 1700631 w 5203443"/>
              <a:gd name="connsiteY3613" fmla="*/ 1955391 h 6858000"/>
              <a:gd name="connsiteX3614" fmla="*/ 1644312 w 5203443"/>
              <a:gd name="connsiteY3614" fmla="*/ 1862853 h 6858000"/>
              <a:gd name="connsiteX3615" fmla="*/ 1560014 w 5203443"/>
              <a:gd name="connsiteY3615" fmla="*/ 1796493 h 6858000"/>
              <a:gd name="connsiteX3616" fmla="*/ 1511229 w 5203443"/>
              <a:gd name="connsiteY3616" fmla="*/ 1767115 h 6858000"/>
              <a:gd name="connsiteX3617" fmla="*/ 1438902 w 5203443"/>
              <a:gd name="connsiteY3617" fmla="*/ 1724674 h 6858000"/>
              <a:gd name="connsiteX3618" fmla="*/ 1331475 w 5203443"/>
              <a:gd name="connsiteY3618" fmla="*/ 1638128 h 6858000"/>
              <a:gd name="connsiteX3619" fmla="*/ 1281121 w 5203443"/>
              <a:gd name="connsiteY3619" fmla="*/ 1612607 h 6858000"/>
              <a:gd name="connsiteX3620" fmla="*/ 1379252 w 5203443"/>
              <a:gd name="connsiteY3620" fmla="*/ 1784211 h 6858000"/>
              <a:gd name="connsiteX3621" fmla="*/ 1374798 w 5203443"/>
              <a:gd name="connsiteY3621" fmla="*/ 1738535 h 6858000"/>
              <a:gd name="connsiteX3622" fmla="*/ 1388045 w 5203443"/>
              <a:gd name="connsiteY3622" fmla="*/ 1799688 h 6858000"/>
              <a:gd name="connsiteX3623" fmla="*/ 1400985 w 5203443"/>
              <a:gd name="connsiteY3623" fmla="*/ 1817020 h 6858000"/>
              <a:gd name="connsiteX3624" fmla="*/ 1403827 w 5203443"/>
              <a:gd name="connsiteY3624" fmla="*/ 1850393 h 6858000"/>
              <a:gd name="connsiteX3625" fmla="*/ 1518453 w 5203443"/>
              <a:gd name="connsiteY3625" fmla="*/ 2151305 h 6858000"/>
              <a:gd name="connsiteX3626" fmla="*/ 1524166 w 5203443"/>
              <a:gd name="connsiteY3626" fmla="*/ 2149300 h 6858000"/>
              <a:gd name="connsiteX3627" fmla="*/ 1617495 w 5203443"/>
              <a:gd name="connsiteY3627" fmla="*/ 2341523 h 6858000"/>
              <a:gd name="connsiteX3628" fmla="*/ 1750155 w 5203443"/>
              <a:gd name="connsiteY3628" fmla="*/ 2598055 h 6858000"/>
              <a:gd name="connsiteX3629" fmla="*/ 1525440 w 5203443"/>
              <a:gd name="connsiteY3629" fmla="*/ 2186534 h 6858000"/>
              <a:gd name="connsiteX3630" fmla="*/ 1625376 w 5203443"/>
              <a:gd name="connsiteY3630" fmla="*/ 2464660 h 6858000"/>
              <a:gd name="connsiteX3631" fmla="*/ 1384842 w 5203443"/>
              <a:gd name="connsiteY3631" fmla="*/ 1832059 h 6858000"/>
              <a:gd name="connsiteX3632" fmla="*/ 1240334 w 5203443"/>
              <a:gd name="connsiteY3632" fmla="*/ 1586116 h 6858000"/>
              <a:gd name="connsiteX3633" fmla="*/ 1156037 w 5203443"/>
              <a:gd name="connsiteY3633" fmla="*/ 1519757 h 6858000"/>
              <a:gd name="connsiteX3634" fmla="*/ 1015870 w 5203443"/>
              <a:gd name="connsiteY3634" fmla="*/ 1369891 h 6858000"/>
              <a:gd name="connsiteX3635" fmla="*/ 1002875 w 5203443"/>
              <a:gd name="connsiteY3635" fmla="*/ 1377762 h 6858000"/>
              <a:gd name="connsiteX3636" fmla="*/ 948137 w 5203443"/>
              <a:gd name="connsiteY3636" fmla="*/ 1366277 h 6858000"/>
              <a:gd name="connsiteX3637" fmla="*/ 785498 w 5203443"/>
              <a:gd name="connsiteY3637" fmla="*/ 1300029 h 6858000"/>
              <a:gd name="connsiteX3638" fmla="*/ 908595 w 5203443"/>
              <a:gd name="connsiteY3638" fmla="*/ 1487683 h 6858000"/>
              <a:gd name="connsiteX3639" fmla="*/ 946485 w 5203443"/>
              <a:gd name="connsiteY3639" fmla="*/ 1590367 h 6858000"/>
              <a:gd name="connsiteX3640" fmla="*/ 964772 w 5203443"/>
              <a:gd name="connsiteY3640" fmla="*/ 1615011 h 6858000"/>
              <a:gd name="connsiteX3641" fmla="*/ 1070547 w 5203443"/>
              <a:gd name="connsiteY3641" fmla="*/ 1925646 h 6858000"/>
              <a:gd name="connsiteX3642" fmla="*/ 991084 w 5203443"/>
              <a:gd name="connsiteY3642" fmla="*/ 1728008 h 6858000"/>
              <a:gd name="connsiteX3643" fmla="*/ 890403 w 5203443"/>
              <a:gd name="connsiteY3643" fmla="*/ 1481937 h 6858000"/>
              <a:gd name="connsiteX3644" fmla="*/ 743487 w 5203443"/>
              <a:gd name="connsiteY3644" fmla="*/ 1280953 h 6858000"/>
              <a:gd name="connsiteX3645" fmla="*/ 680923 w 5203443"/>
              <a:gd name="connsiteY3645" fmla="*/ 1247403 h 6858000"/>
              <a:gd name="connsiteX3646" fmla="*/ 632137 w 5203443"/>
              <a:gd name="connsiteY3646" fmla="*/ 1218023 h 6858000"/>
              <a:gd name="connsiteX3647" fmla="*/ 918168 w 5203443"/>
              <a:gd name="connsiteY3647" fmla="*/ 1921967 h 6858000"/>
              <a:gd name="connsiteX3648" fmla="*/ 936341 w 5203443"/>
              <a:gd name="connsiteY3648" fmla="*/ 1997012 h 6858000"/>
              <a:gd name="connsiteX3649" fmla="*/ 763174 w 5203443"/>
              <a:gd name="connsiteY3649" fmla="*/ 1503618 h 6858000"/>
              <a:gd name="connsiteX3650" fmla="*/ 623706 w 5203443"/>
              <a:gd name="connsiteY3650" fmla="*/ 1221166 h 6858000"/>
              <a:gd name="connsiteX3651" fmla="*/ 461414 w 5203443"/>
              <a:gd name="connsiteY3651" fmla="*/ 1088624 h 6858000"/>
              <a:gd name="connsiteX3652" fmla="*/ 476105 w 5203443"/>
              <a:gd name="connsiteY3652" fmla="*/ 1111407 h 6858000"/>
              <a:gd name="connsiteX3653" fmla="*/ 509359 w 5203443"/>
              <a:gd name="connsiteY3653" fmla="*/ 1159104 h 6858000"/>
              <a:gd name="connsiteX3654" fmla="*/ 755216 w 5203443"/>
              <a:gd name="connsiteY3654" fmla="*/ 1633190 h 6858000"/>
              <a:gd name="connsiteX3655" fmla="*/ 787120 w 5203443"/>
              <a:gd name="connsiteY3655" fmla="*/ 1750630 h 6858000"/>
              <a:gd name="connsiteX3656" fmla="*/ 740168 w 5203443"/>
              <a:gd name="connsiteY3656" fmla="*/ 1610264 h 6858000"/>
              <a:gd name="connsiteX3657" fmla="*/ 529740 w 5203443"/>
              <a:gd name="connsiteY3657" fmla="*/ 1192755 h 6858000"/>
              <a:gd name="connsiteX3658" fmla="*/ 426933 w 5203443"/>
              <a:gd name="connsiteY3658" fmla="*/ 1076281 h 6858000"/>
              <a:gd name="connsiteX3659" fmla="*/ 2110085 w 5203443"/>
              <a:gd name="connsiteY3659" fmla="*/ 1053100 h 6858000"/>
              <a:gd name="connsiteX3660" fmla="*/ 2110364 w 5203443"/>
              <a:gd name="connsiteY3660" fmla="*/ 1053369 h 6858000"/>
              <a:gd name="connsiteX3661" fmla="*/ 2148942 w 5203443"/>
              <a:gd name="connsiteY3661" fmla="*/ 1149194 h 6858000"/>
              <a:gd name="connsiteX3662" fmla="*/ 2182662 w 5203443"/>
              <a:gd name="connsiteY3662" fmla="*/ 1290837 h 6858000"/>
              <a:gd name="connsiteX3663" fmla="*/ 2216925 w 5203443"/>
              <a:gd name="connsiteY3663" fmla="*/ 1586686 h 6858000"/>
              <a:gd name="connsiteX3664" fmla="*/ 2197895 w 5203443"/>
              <a:gd name="connsiteY3664" fmla="*/ 1467826 h 6858000"/>
              <a:gd name="connsiteX3665" fmla="*/ 2192293 w 5203443"/>
              <a:gd name="connsiteY3665" fmla="*/ 1419429 h 6858000"/>
              <a:gd name="connsiteX3666" fmla="*/ 2150286 w 5203443"/>
              <a:gd name="connsiteY3666" fmla="*/ 1246139 h 6858000"/>
              <a:gd name="connsiteX3667" fmla="*/ 2143354 w 5203443"/>
              <a:gd name="connsiteY3667" fmla="*/ 1185711 h 6858000"/>
              <a:gd name="connsiteX3668" fmla="*/ 2110085 w 5203443"/>
              <a:gd name="connsiteY3668" fmla="*/ 1053100 h 6858000"/>
              <a:gd name="connsiteX3669" fmla="*/ 1802572 w 5203443"/>
              <a:gd name="connsiteY3669" fmla="*/ 1002807 h 6858000"/>
              <a:gd name="connsiteX3670" fmla="*/ 1808886 w 5203443"/>
              <a:gd name="connsiteY3670" fmla="*/ 1003530 h 6858000"/>
              <a:gd name="connsiteX3671" fmla="*/ 1962620 w 5203443"/>
              <a:gd name="connsiteY3671" fmla="*/ 1469560 h 6858000"/>
              <a:gd name="connsiteX3672" fmla="*/ 2040975 w 5203443"/>
              <a:gd name="connsiteY3672" fmla="*/ 1919215 h 6858000"/>
              <a:gd name="connsiteX3673" fmla="*/ 2082001 w 5203443"/>
              <a:gd name="connsiteY3673" fmla="*/ 2140448 h 6858000"/>
              <a:gd name="connsiteX3674" fmla="*/ 2095890 w 5203443"/>
              <a:gd name="connsiteY3674" fmla="*/ 2220495 h 6858000"/>
              <a:gd name="connsiteX3675" fmla="*/ 1910471 w 5203443"/>
              <a:gd name="connsiteY3675" fmla="*/ 1338062 h 6858000"/>
              <a:gd name="connsiteX3676" fmla="*/ 1802035 w 5203443"/>
              <a:gd name="connsiteY3676" fmla="*/ 1003363 h 6858000"/>
              <a:gd name="connsiteX3677" fmla="*/ 1786234 w 5203443"/>
              <a:gd name="connsiteY3677" fmla="*/ 923622 h 6858000"/>
              <a:gd name="connsiteX3678" fmla="*/ 1802477 w 5203443"/>
              <a:gd name="connsiteY3678" fmla="*/ 983907 h 6858000"/>
              <a:gd name="connsiteX3679" fmla="*/ 1778351 w 5203443"/>
              <a:gd name="connsiteY3679" fmla="*/ 926757 h 6858000"/>
              <a:gd name="connsiteX3680" fmla="*/ 1777803 w 5203443"/>
              <a:gd name="connsiteY3680" fmla="*/ 926766 h 6858000"/>
              <a:gd name="connsiteX3681" fmla="*/ 1786234 w 5203443"/>
              <a:gd name="connsiteY3681" fmla="*/ 923622 h 6858000"/>
              <a:gd name="connsiteX3682" fmla="*/ 507380 w 5203443"/>
              <a:gd name="connsiteY3682" fmla="*/ 847143 h 6858000"/>
              <a:gd name="connsiteX3683" fmla="*/ 501247 w 5203443"/>
              <a:gd name="connsiteY3683" fmla="*/ 855728 h 6858000"/>
              <a:gd name="connsiteX3684" fmla="*/ 443555 w 5203443"/>
              <a:gd name="connsiteY3684" fmla="*/ 861273 h 6858000"/>
              <a:gd name="connsiteX3685" fmla="*/ 429679 w 5203443"/>
              <a:gd name="connsiteY3685" fmla="*/ 866143 h 6858000"/>
              <a:gd name="connsiteX3686" fmla="*/ 344697 w 5203443"/>
              <a:gd name="connsiteY3686" fmla="*/ 891008 h 6858000"/>
              <a:gd name="connsiteX3687" fmla="*/ 340593 w 5203443"/>
              <a:gd name="connsiteY3687" fmla="*/ 905315 h 6858000"/>
              <a:gd name="connsiteX3688" fmla="*/ 328984 w 5203443"/>
              <a:gd name="connsiteY3688" fmla="*/ 900015 h 6858000"/>
              <a:gd name="connsiteX3689" fmla="*/ 320554 w 5203443"/>
              <a:gd name="connsiteY3689" fmla="*/ 903158 h 6858000"/>
              <a:gd name="connsiteX3690" fmla="*/ 318018 w 5203443"/>
              <a:gd name="connsiteY3690" fmla="*/ 913606 h 6858000"/>
              <a:gd name="connsiteX3691" fmla="*/ 198195 w 5203443"/>
              <a:gd name="connsiteY3691" fmla="*/ 963934 h 6858000"/>
              <a:gd name="connsiteX3692" fmla="*/ 195660 w 5203443"/>
              <a:gd name="connsiteY3692" fmla="*/ 974382 h 6858000"/>
              <a:gd name="connsiteX3693" fmla="*/ 123348 w 5203443"/>
              <a:gd name="connsiteY3693" fmla="*/ 1016855 h 6858000"/>
              <a:gd name="connsiteX3694" fmla="*/ 123529 w 5203443"/>
              <a:gd name="connsiteY3694" fmla="*/ 1026165 h 6858000"/>
              <a:gd name="connsiteX3695" fmla="*/ 42089 w 5203443"/>
              <a:gd name="connsiteY3695" fmla="*/ 1078096 h 6858000"/>
              <a:gd name="connsiteX3696" fmla="*/ 160777 w 5203443"/>
              <a:gd name="connsiteY3696" fmla="*/ 1109961 h 6858000"/>
              <a:gd name="connsiteX3697" fmla="*/ 174651 w 5203443"/>
              <a:gd name="connsiteY3697" fmla="*/ 1105090 h 6858000"/>
              <a:gd name="connsiteX3698" fmla="*/ 252479 w 5203443"/>
              <a:gd name="connsiteY3698" fmla="*/ 1120601 h 6858000"/>
              <a:gd name="connsiteX3699" fmla="*/ 367738 w 5203443"/>
              <a:gd name="connsiteY3699" fmla="*/ 1075001 h 6858000"/>
              <a:gd name="connsiteX3700" fmla="*/ 375717 w 5203443"/>
              <a:gd name="connsiteY3700" fmla="*/ 1062823 h 6858000"/>
              <a:gd name="connsiteX3701" fmla="*/ 473583 w 5203443"/>
              <a:gd name="connsiteY3701" fmla="*/ 1080492 h 6858000"/>
              <a:gd name="connsiteX3702" fmla="*/ 486578 w 5203443"/>
              <a:gd name="connsiteY3702" fmla="*/ 1072625 h 6858000"/>
              <a:gd name="connsiteX3703" fmla="*/ 531219 w 5203443"/>
              <a:gd name="connsiteY3703" fmla="*/ 1100149 h 6858000"/>
              <a:gd name="connsiteX3704" fmla="*/ 571938 w 5203443"/>
              <a:gd name="connsiteY3704" fmla="*/ 1151294 h 6858000"/>
              <a:gd name="connsiteX3705" fmla="*/ 581938 w 5203443"/>
              <a:gd name="connsiteY3705" fmla="*/ 1144291 h 6858000"/>
              <a:gd name="connsiteX3706" fmla="*/ 700007 w 5203443"/>
              <a:gd name="connsiteY3706" fmla="*/ 1242727 h 6858000"/>
              <a:gd name="connsiteX3707" fmla="*/ 738151 w 5203443"/>
              <a:gd name="connsiteY3707" fmla="*/ 1260218 h 6858000"/>
              <a:gd name="connsiteX3708" fmla="*/ 820026 w 5203443"/>
              <a:gd name="connsiteY3708" fmla="*/ 1286623 h 6858000"/>
              <a:gd name="connsiteX3709" fmla="*/ 859920 w 5203443"/>
              <a:gd name="connsiteY3709" fmla="*/ 1309565 h 6858000"/>
              <a:gd name="connsiteX3710" fmla="*/ 935940 w 5203443"/>
              <a:gd name="connsiteY3710" fmla="*/ 1344825 h 6858000"/>
              <a:gd name="connsiteX3711" fmla="*/ 952533 w 5203443"/>
              <a:gd name="connsiteY3711" fmla="*/ 1338818 h 6858000"/>
              <a:gd name="connsiteX3712" fmla="*/ 1028093 w 5203443"/>
              <a:gd name="connsiteY3712" fmla="*/ 1364499 h 6858000"/>
              <a:gd name="connsiteX3713" fmla="*/ 1038091 w 5203443"/>
              <a:gd name="connsiteY3713" fmla="*/ 1357497 h 6858000"/>
              <a:gd name="connsiteX3714" fmla="*/ 1064390 w 5203443"/>
              <a:gd name="connsiteY3714" fmla="*/ 1385581 h 6858000"/>
              <a:gd name="connsiteX3715" fmla="*/ 1076236 w 5203443"/>
              <a:gd name="connsiteY3715" fmla="*/ 1374989 h 6858000"/>
              <a:gd name="connsiteX3716" fmla="*/ 1111789 w 5203443"/>
              <a:gd name="connsiteY3716" fmla="*/ 1428128 h 6858000"/>
              <a:gd name="connsiteX3717" fmla="*/ 1191745 w 5203443"/>
              <a:gd name="connsiteY3717" fmla="*/ 1524685 h 6858000"/>
              <a:gd name="connsiteX3718" fmla="*/ 1201743 w 5203443"/>
              <a:gd name="connsiteY3718" fmla="*/ 1517683 h 6858000"/>
              <a:gd name="connsiteX3719" fmla="*/ 1215103 w 5203443"/>
              <a:gd name="connsiteY3719" fmla="*/ 1528435 h 6858000"/>
              <a:gd name="connsiteX3720" fmla="*/ 1210118 w 5203443"/>
              <a:gd name="connsiteY3720" fmla="*/ 1539742 h 6858000"/>
              <a:gd name="connsiteX3721" fmla="*/ 1216252 w 5203443"/>
              <a:gd name="connsiteY3721" fmla="*/ 1531156 h 6858000"/>
              <a:gd name="connsiteX3722" fmla="*/ 1244760 w 5203443"/>
              <a:gd name="connsiteY3722" fmla="*/ 1574270 h 6858000"/>
              <a:gd name="connsiteX3723" fmla="*/ 1258636 w 5203443"/>
              <a:gd name="connsiteY3723" fmla="*/ 1569400 h 6858000"/>
              <a:gd name="connsiteX3724" fmla="*/ 1282217 w 5203443"/>
              <a:gd name="connsiteY3724" fmla="*/ 1598620 h 6858000"/>
              <a:gd name="connsiteX3725" fmla="*/ 1292215 w 5203443"/>
              <a:gd name="connsiteY3725" fmla="*/ 1591618 h 6858000"/>
              <a:gd name="connsiteX3726" fmla="*/ 1318064 w 5203443"/>
              <a:gd name="connsiteY3726" fmla="*/ 1610668 h 6858000"/>
              <a:gd name="connsiteX3727" fmla="*/ 1313499 w 5203443"/>
              <a:gd name="connsiteY3727" fmla="*/ 1615395 h 6858000"/>
              <a:gd name="connsiteX3728" fmla="*/ 1332121 w 5203443"/>
              <a:gd name="connsiteY3728" fmla="*/ 1615108 h 6858000"/>
              <a:gd name="connsiteX3729" fmla="*/ 1355940 w 5203443"/>
              <a:gd name="connsiteY3729" fmla="*/ 1628437 h 6858000"/>
              <a:gd name="connsiteX3730" fmla="*/ 1382657 w 5203443"/>
              <a:gd name="connsiteY3730" fmla="*/ 1649940 h 6858000"/>
              <a:gd name="connsiteX3731" fmla="*/ 1444296 w 5203443"/>
              <a:gd name="connsiteY3731" fmla="*/ 1706240 h 6858000"/>
              <a:gd name="connsiteX3732" fmla="*/ 1494468 w 5203443"/>
              <a:gd name="connsiteY3732" fmla="*/ 1722449 h 6858000"/>
              <a:gd name="connsiteX3733" fmla="*/ 1540718 w 5203443"/>
              <a:gd name="connsiteY3733" fmla="*/ 1762277 h 6858000"/>
              <a:gd name="connsiteX3734" fmla="*/ 1561360 w 5203443"/>
              <a:gd name="connsiteY3734" fmla="*/ 1767165 h 6858000"/>
              <a:gd name="connsiteX3735" fmla="*/ 1653163 w 5203443"/>
              <a:gd name="connsiteY3735" fmla="*/ 1853130 h 6858000"/>
              <a:gd name="connsiteX3736" fmla="*/ 1656578 w 5203443"/>
              <a:gd name="connsiteY3736" fmla="*/ 1845682 h 6858000"/>
              <a:gd name="connsiteX3737" fmla="*/ 1756793 w 5203443"/>
              <a:gd name="connsiteY3737" fmla="*/ 1997805 h 6858000"/>
              <a:gd name="connsiteX3738" fmla="*/ 1760028 w 5203443"/>
              <a:gd name="connsiteY3738" fmla="*/ 1981047 h 6858000"/>
              <a:gd name="connsiteX3739" fmla="*/ 1770669 w 5203443"/>
              <a:gd name="connsiteY3739" fmla="*/ 1992935 h 6858000"/>
              <a:gd name="connsiteX3740" fmla="*/ 1707181 w 5203443"/>
              <a:gd name="connsiteY3740" fmla="*/ 1855859 h 6858000"/>
              <a:gd name="connsiteX3741" fmla="*/ 1712433 w 5203443"/>
              <a:gd name="connsiteY3741" fmla="*/ 1844274 h 6858000"/>
              <a:gd name="connsiteX3742" fmla="*/ 1638302 w 5203443"/>
              <a:gd name="connsiteY3742" fmla="*/ 1695309 h 6858000"/>
              <a:gd name="connsiteX3743" fmla="*/ 1592751 w 5203443"/>
              <a:gd name="connsiteY3743" fmla="*/ 1649172 h 6858000"/>
              <a:gd name="connsiteX3744" fmla="*/ 1553600 w 5203443"/>
              <a:gd name="connsiteY3744" fmla="*/ 1594169 h 6858000"/>
              <a:gd name="connsiteX3745" fmla="*/ 1509197 w 5203443"/>
              <a:gd name="connsiteY3745" fmla="*/ 1550752 h 6858000"/>
              <a:gd name="connsiteX3746" fmla="*/ 1502490 w 5203443"/>
              <a:gd name="connsiteY3746" fmla="*/ 1536954 h 6858000"/>
              <a:gd name="connsiteX3747" fmla="*/ 1493521 w 5203443"/>
              <a:gd name="connsiteY3747" fmla="*/ 1525456 h 6858000"/>
              <a:gd name="connsiteX3748" fmla="*/ 1493337 w 5203443"/>
              <a:gd name="connsiteY3748" fmla="*/ 1524152 h 6858000"/>
              <a:gd name="connsiteX3749" fmla="*/ 1493359 w 5203443"/>
              <a:gd name="connsiteY3749" fmla="*/ 1525249 h 6858000"/>
              <a:gd name="connsiteX3750" fmla="*/ 1493521 w 5203443"/>
              <a:gd name="connsiteY3750" fmla="*/ 1525456 h 6858000"/>
              <a:gd name="connsiteX3751" fmla="*/ 1494595 w 5203443"/>
              <a:gd name="connsiteY3751" fmla="*/ 1533099 h 6858000"/>
              <a:gd name="connsiteX3752" fmla="*/ 1486687 w 5203443"/>
              <a:gd name="connsiteY3752" fmla="*/ 1548359 h 6858000"/>
              <a:gd name="connsiteX3753" fmla="*/ 1405275 w 5203443"/>
              <a:gd name="connsiteY3753" fmla="*/ 1405260 h 6858000"/>
              <a:gd name="connsiteX3754" fmla="*/ 1283620 w 5203443"/>
              <a:gd name="connsiteY3754" fmla="*/ 1179235 h 6858000"/>
              <a:gd name="connsiteX3755" fmla="*/ 1105884 w 5203443"/>
              <a:gd name="connsiteY3755" fmla="*/ 1055419 h 6858000"/>
              <a:gd name="connsiteX3756" fmla="*/ 1083395 w 5203443"/>
              <a:gd name="connsiteY3756" fmla="*/ 1054122 h 6858000"/>
              <a:gd name="connsiteX3757" fmla="*/ 956151 w 5203443"/>
              <a:gd name="connsiteY3757" fmla="*/ 990889 h 6858000"/>
              <a:gd name="connsiteX3758" fmla="*/ 945273 w 5203443"/>
              <a:gd name="connsiteY3758" fmla="*/ 994891 h 6858000"/>
              <a:gd name="connsiteX3759" fmla="*/ 762410 w 5203443"/>
              <a:gd name="connsiteY3759" fmla="*/ 917174 h 6858000"/>
              <a:gd name="connsiteX3760" fmla="*/ 688237 w 5203443"/>
              <a:gd name="connsiteY3760" fmla="*/ 878324 h 6858000"/>
              <a:gd name="connsiteX3761" fmla="*/ 658104 w 5203443"/>
              <a:gd name="connsiteY3761" fmla="*/ 864271 h 6858000"/>
              <a:gd name="connsiteX3762" fmla="*/ 611561 w 5203443"/>
              <a:gd name="connsiteY3762" fmla="*/ 865535 h 6858000"/>
              <a:gd name="connsiteX3763" fmla="*/ 577742 w 5203443"/>
              <a:gd name="connsiteY3763" fmla="*/ 859208 h 6858000"/>
              <a:gd name="connsiteX3764" fmla="*/ 564384 w 5203443"/>
              <a:gd name="connsiteY3764" fmla="*/ 848457 h 6858000"/>
              <a:gd name="connsiteX3765" fmla="*/ 518021 w 5203443"/>
              <a:gd name="connsiteY3765" fmla="*/ 859032 h 6858000"/>
              <a:gd name="connsiteX3766" fmla="*/ 507380 w 5203443"/>
              <a:gd name="connsiteY3766" fmla="*/ 847143 h 6858000"/>
              <a:gd name="connsiteX3767" fmla="*/ 2101321 w 5203443"/>
              <a:gd name="connsiteY3767" fmla="*/ 842624 h 6858000"/>
              <a:gd name="connsiteX3768" fmla="*/ 2119371 w 5203443"/>
              <a:gd name="connsiteY3768" fmla="*/ 883159 h 6858000"/>
              <a:gd name="connsiteX3769" fmla="*/ 2101321 w 5203443"/>
              <a:gd name="connsiteY3769" fmla="*/ 842624 h 6858000"/>
              <a:gd name="connsiteX3770" fmla="*/ 1748439 w 5203443"/>
              <a:gd name="connsiteY3770" fmla="*/ 839839 h 6858000"/>
              <a:gd name="connsiteX3771" fmla="*/ 1775505 w 5203443"/>
              <a:gd name="connsiteY3771" fmla="*/ 921323 h 6858000"/>
              <a:gd name="connsiteX3772" fmla="*/ 1748439 w 5203443"/>
              <a:gd name="connsiteY3772" fmla="*/ 839839 h 6858000"/>
              <a:gd name="connsiteX3773" fmla="*/ 1737671 w 5203443"/>
              <a:gd name="connsiteY3773" fmla="*/ 793439 h 6858000"/>
              <a:gd name="connsiteX3774" fmla="*/ 1755721 w 5203443"/>
              <a:gd name="connsiteY3774" fmla="*/ 833974 h 6858000"/>
              <a:gd name="connsiteX3775" fmla="*/ 1737671 w 5203443"/>
              <a:gd name="connsiteY3775" fmla="*/ 793439 h 6858000"/>
              <a:gd name="connsiteX3776" fmla="*/ 1643032 w 5203443"/>
              <a:gd name="connsiteY3776" fmla="*/ 784283 h 6858000"/>
              <a:gd name="connsiteX3777" fmla="*/ 1656855 w 5203443"/>
              <a:gd name="connsiteY3777" fmla="*/ 803723 h 6858000"/>
              <a:gd name="connsiteX3778" fmla="*/ 1662181 w 5203443"/>
              <a:gd name="connsiteY3778" fmla="*/ 827471 h 6858000"/>
              <a:gd name="connsiteX3779" fmla="*/ 1715965 w 5203443"/>
              <a:gd name="connsiteY3779" fmla="*/ 930457 h 6858000"/>
              <a:gd name="connsiteX3780" fmla="*/ 1746897 w 5203443"/>
              <a:gd name="connsiteY3780" fmla="*/ 1013525 h 6858000"/>
              <a:gd name="connsiteX3781" fmla="*/ 1758115 w 5203443"/>
              <a:gd name="connsiteY3781" fmla="*/ 1068957 h 6858000"/>
              <a:gd name="connsiteX3782" fmla="*/ 1800457 w 5203443"/>
              <a:gd name="connsiteY3782" fmla="*/ 1217316 h 6858000"/>
              <a:gd name="connsiteX3783" fmla="*/ 1857209 w 5203443"/>
              <a:gd name="connsiteY3783" fmla="*/ 1514462 h 6858000"/>
              <a:gd name="connsiteX3784" fmla="*/ 1862136 w 5203443"/>
              <a:gd name="connsiteY3784" fmla="*/ 1528358 h 6858000"/>
              <a:gd name="connsiteX3785" fmla="*/ 1905249 w 5203443"/>
              <a:gd name="connsiteY3785" fmla="*/ 1814480 h 6858000"/>
              <a:gd name="connsiteX3786" fmla="*/ 1903681 w 5203443"/>
              <a:gd name="connsiteY3786" fmla="*/ 1818337 h 6858000"/>
              <a:gd name="connsiteX3787" fmla="*/ 1853862 w 5203443"/>
              <a:gd name="connsiteY3787" fmla="*/ 1581625 h 6858000"/>
              <a:gd name="connsiteX3788" fmla="*/ 1857966 w 5203443"/>
              <a:gd name="connsiteY3788" fmla="*/ 1567317 h 6858000"/>
              <a:gd name="connsiteX3789" fmla="*/ 1682011 w 5203443"/>
              <a:gd name="connsiteY3789" fmla="*/ 889071 h 6858000"/>
              <a:gd name="connsiteX3790" fmla="*/ 1645539 w 5203443"/>
              <a:gd name="connsiteY3790" fmla="*/ 810552 h 6858000"/>
              <a:gd name="connsiteX3791" fmla="*/ 1642972 w 5203443"/>
              <a:gd name="connsiteY3791" fmla="*/ 783667 h 6858000"/>
              <a:gd name="connsiteX3792" fmla="*/ 1643032 w 5203443"/>
              <a:gd name="connsiteY3792" fmla="*/ 784283 h 6858000"/>
              <a:gd name="connsiteX3793" fmla="*/ 1642983 w 5203443"/>
              <a:gd name="connsiteY3793" fmla="*/ 784215 h 6858000"/>
              <a:gd name="connsiteX3794" fmla="*/ 1713094 w 5203443"/>
              <a:gd name="connsiteY3794" fmla="*/ 727256 h 6858000"/>
              <a:gd name="connsiteX3795" fmla="*/ 1732292 w 5203443"/>
              <a:gd name="connsiteY3795" fmla="*/ 770513 h 6858000"/>
              <a:gd name="connsiteX3796" fmla="*/ 1713094 w 5203443"/>
              <a:gd name="connsiteY3796" fmla="*/ 727256 h 6858000"/>
              <a:gd name="connsiteX3797" fmla="*/ 1868265 w 5203443"/>
              <a:gd name="connsiteY3797" fmla="*/ 619767 h 6858000"/>
              <a:gd name="connsiteX3798" fmla="*/ 1893435 w 5203443"/>
              <a:gd name="connsiteY3798" fmla="*/ 686268 h 6858000"/>
              <a:gd name="connsiteX3799" fmla="*/ 1903339 w 5203443"/>
              <a:gd name="connsiteY3799" fmla="*/ 748158 h 6858000"/>
              <a:gd name="connsiteX3800" fmla="*/ 1868991 w 5203443"/>
              <a:gd name="connsiteY3800" fmla="*/ 672538 h 6858000"/>
              <a:gd name="connsiteX3801" fmla="*/ 1877604 w 5203443"/>
              <a:gd name="connsiteY3801" fmla="*/ 678706 h 6858000"/>
              <a:gd name="connsiteX3802" fmla="*/ 1869168 w 5203443"/>
              <a:gd name="connsiteY3802" fmla="*/ 633383 h 6858000"/>
              <a:gd name="connsiteX3803" fmla="*/ 1868223 w 5203443"/>
              <a:gd name="connsiteY3803" fmla="*/ 619137 h 6858000"/>
              <a:gd name="connsiteX3804" fmla="*/ 1868265 w 5203443"/>
              <a:gd name="connsiteY3804" fmla="*/ 619767 h 6858000"/>
              <a:gd name="connsiteX3805" fmla="*/ 1868233 w 5203443"/>
              <a:gd name="connsiteY3805" fmla="*/ 619685 h 6858000"/>
              <a:gd name="connsiteX3806" fmla="*/ 1658724 w 5203443"/>
              <a:gd name="connsiteY3806" fmla="*/ 580178 h 6858000"/>
              <a:gd name="connsiteX3807" fmla="*/ 1706738 w 5203443"/>
              <a:gd name="connsiteY3807" fmla="*/ 710371 h 6858000"/>
              <a:gd name="connsiteX3808" fmla="*/ 1658724 w 5203443"/>
              <a:gd name="connsiteY3808" fmla="*/ 580178 h 6858000"/>
              <a:gd name="connsiteX3809" fmla="*/ 1971241 w 5203443"/>
              <a:gd name="connsiteY3809" fmla="*/ 549895 h 6858000"/>
              <a:gd name="connsiteX3810" fmla="*/ 1971253 w 5203443"/>
              <a:gd name="connsiteY3810" fmla="*/ 550443 h 6858000"/>
              <a:gd name="connsiteX3811" fmla="*/ 1977566 w 5203443"/>
              <a:gd name="connsiteY3811" fmla="*/ 551166 h 6858000"/>
              <a:gd name="connsiteX3812" fmla="*/ 2136496 w 5203443"/>
              <a:gd name="connsiteY3812" fmla="*/ 1030809 h 6858000"/>
              <a:gd name="connsiteX3813" fmla="*/ 2070279 w 5203443"/>
              <a:gd name="connsiteY3813" fmla="*/ 894324 h 6858000"/>
              <a:gd name="connsiteX3814" fmla="*/ 1971422 w 5203443"/>
              <a:gd name="connsiteY3814" fmla="*/ 559204 h 6858000"/>
              <a:gd name="connsiteX3815" fmla="*/ 1971241 w 5203443"/>
              <a:gd name="connsiteY3815" fmla="*/ 549895 h 6858000"/>
              <a:gd name="connsiteX3816" fmla="*/ 2023327 w 5203443"/>
              <a:gd name="connsiteY3816" fmla="*/ 537862 h 6858000"/>
              <a:gd name="connsiteX3817" fmla="*/ 2100539 w 5203443"/>
              <a:gd name="connsiteY3817" fmla="*/ 830584 h 6858000"/>
              <a:gd name="connsiteX3818" fmla="*/ 2014016 w 5203443"/>
              <a:gd name="connsiteY3818" fmla="*/ 538005 h 6858000"/>
              <a:gd name="connsiteX3819" fmla="*/ 2023327 w 5203443"/>
              <a:gd name="connsiteY3819" fmla="*/ 537862 h 6858000"/>
              <a:gd name="connsiteX3820" fmla="*/ 1921348 w 5203443"/>
              <a:gd name="connsiteY3820" fmla="*/ 533953 h 6858000"/>
              <a:gd name="connsiteX3821" fmla="*/ 1949926 w 5203443"/>
              <a:gd name="connsiteY3821" fmla="*/ 636779 h 6858000"/>
              <a:gd name="connsiteX3822" fmla="*/ 2041320 w 5203443"/>
              <a:gd name="connsiteY3822" fmla="*/ 968453 h 6858000"/>
              <a:gd name="connsiteX3823" fmla="*/ 2101529 w 5203443"/>
              <a:gd name="connsiteY3823" fmla="*/ 1148037 h 6858000"/>
              <a:gd name="connsiteX3824" fmla="*/ 2113739 w 5203443"/>
              <a:gd name="connsiteY3824" fmla="*/ 1156065 h 6858000"/>
              <a:gd name="connsiteX3825" fmla="*/ 2140344 w 5203443"/>
              <a:gd name="connsiteY3825" fmla="*/ 1227971 h 6858000"/>
              <a:gd name="connsiteX3826" fmla="*/ 2117731 w 5203443"/>
              <a:gd name="connsiteY3826" fmla="*/ 1192162 h 6858000"/>
              <a:gd name="connsiteX3827" fmla="*/ 2179875 w 5203443"/>
              <a:gd name="connsiteY3827" fmla="*/ 1597147 h 6858000"/>
              <a:gd name="connsiteX3828" fmla="*/ 2183880 w 5203443"/>
              <a:gd name="connsiteY3828" fmla="*/ 1718154 h 6858000"/>
              <a:gd name="connsiteX3829" fmla="*/ 2168535 w 5203443"/>
              <a:gd name="connsiteY3829" fmla="*/ 1591572 h 6858000"/>
              <a:gd name="connsiteX3830" fmla="*/ 2174249 w 5203443"/>
              <a:gd name="connsiteY3830" fmla="*/ 1589566 h 6858000"/>
              <a:gd name="connsiteX3831" fmla="*/ 2144554 w 5203443"/>
              <a:gd name="connsiteY3831" fmla="*/ 1396262 h 6858000"/>
              <a:gd name="connsiteX3832" fmla="*/ 2102209 w 5203443"/>
              <a:gd name="connsiteY3832" fmla="*/ 1191586 h 6858000"/>
              <a:gd name="connsiteX3833" fmla="*/ 2107626 w 5203443"/>
              <a:gd name="connsiteY3833" fmla="*/ 1191941 h 6858000"/>
              <a:gd name="connsiteX3834" fmla="*/ 2112565 w 5203443"/>
              <a:gd name="connsiteY3834" fmla="*/ 1194159 h 6858000"/>
              <a:gd name="connsiteX3835" fmla="*/ 2103128 w 5203443"/>
              <a:gd name="connsiteY3835" fmla="*/ 1159789 h 6858000"/>
              <a:gd name="connsiteX3836" fmla="*/ 2089308 w 5203443"/>
              <a:gd name="connsiteY3836" fmla="*/ 1139459 h 6858000"/>
              <a:gd name="connsiteX3837" fmla="*/ 1953862 w 5203443"/>
              <a:gd name="connsiteY3837" fmla="*/ 698076 h 6858000"/>
              <a:gd name="connsiteX3838" fmla="*/ 1921348 w 5203443"/>
              <a:gd name="connsiteY3838" fmla="*/ 533953 h 6858000"/>
              <a:gd name="connsiteX3839" fmla="*/ 1959853 w 5203443"/>
              <a:gd name="connsiteY3839" fmla="*/ 485699 h 6858000"/>
              <a:gd name="connsiteX3840" fmla="*/ 1971950 w 5203443"/>
              <a:gd name="connsiteY3840" fmla="*/ 544130 h 6858000"/>
              <a:gd name="connsiteX3841" fmla="*/ 1974035 w 5203443"/>
              <a:gd name="connsiteY3841" fmla="*/ 524649 h 6858000"/>
              <a:gd name="connsiteX3842" fmla="*/ 1959585 w 5203443"/>
              <a:gd name="connsiteY3842" fmla="*/ 485976 h 6858000"/>
              <a:gd name="connsiteX3843" fmla="*/ 1910130 w 5203443"/>
              <a:gd name="connsiteY3843" fmla="*/ 478521 h 6858000"/>
              <a:gd name="connsiteX3844" fmla="*/ 1923615 w 5203443"/>
              <a:gd name="connsiteY3844" fmla="*/ 523783 h 6858000"/>
              <a:gd name="connsiteX3845" fmla="*/ 1910130 w 5203443"/>
              <a:gd name="connsiteY3845" fmla="*/ 478521 h 6858000"/>
              <a:gd name="connsiteX3846" fmla="*/ 1587072 w 5203443"/>
              <a:gd name="connsiteY3846" fmla="*/ 445966 h 6858000"/>
              <a:gd name="connsiteX3847" fmla="*/ 1633448 w 5203443"/>
              <a:gd name="connsiteY3847" fmla="*/ 520306 h 6858000"/>
              <a:gd name="connsiteX3848" fmla="*/ 1587072 w 5203443"/>
              <a:gd name="connsiteY3848" fmla="*/ 445966 h 6858000"/>
              <a:gd name="connsiteX3849" fmla="*/ 1957936 w 5203443"/>
              <a:gd name="connsiteY3849" fmla="*/ 429575 h 6858000"/>
              <a:gd name="connsiteX3850" fmla="*/ 1969852 w 5203443"/>
              <a:gd name="connsiteY3850" fmla="*/ 478697 h 6858000"/>
              <a:gd name="connsiteX3851" fmla="*/ 1957936 w 5203443"/>
              <a:gd name="connsiteY3851" fmla="*/ 429575 h 6858000"/>
              <a:gd name="connsiteX3852" fmla="*/ 1979858 w 5203443"/>
              <a:gd name="connsiteY3852" fmla="*/ 232979 h 6858000"/>
              <a:gd name="connsiteX3853" fmla="*/ 1987035 w 5203443"/>
              <a:gd name="connsiteY3853" fmla="*/ 236291 h 6858000"/>
              <a:gd name="connsiteX3854" fmla="*/ 2001499 w 5203443"/>
              <a:gd name="connsiteY3854" fmla="*/ 359877 h 6858000"/>
              <a:gd name="connsiteX3855" fmla="*/ 2008684 w 5203443"/>
              <a:gd name="connsiteY3855" fmla="*/ 489328 h 6858000"/>
              <a:gd name="connsiteX3856" fmla="*/ 1985301 w 5203443"/>
              <a:gd name="connsiteY3856" fmla="*/ 359751 h 6858000"/>
              <a:gd name="connsiteX3857" fmla="*/ 1979841 w 5203443"/>
              <a:gd name="connsiteY3857" fmla="*/ 232567 h 6858000"/>
              <a:gd name="connsiteX3858" fmla="*/ 1979858 w 5203443"/>
              <a:gd name="connsiteY3858" fmla="*/ 232979 h 6858000"/>
              <a:gd name="connsiteX3859" fmla="*/ 1979571 w 5203443"/>
              <a:gd name="connsiteY3859" fmla="*/ 232846 h 6858000"/>
              <a:gd name="connsiteX3860" fmla="*/ 2007900 w 5203443"/>
              <a:gd name="connsiteY3860" fmla="*/ 140374 h 6858000"/>
              <a:gd name="connsiteX3861" fmla="*/ 2051573 w 5203443"/>
              <a:gd name="connsiteY3861" fmla="*/ 300764 h 6858000"/>
              <a:gd name="connsiteX3862" fmla="*/ 2107427 w 5203443"/>
              <a:gd name="connsiteY3862" fmla="*/ 664212 h 6858000"/>
              <a:gd name="connsiteX3863" fmla="*/ 2116626 w 5203443"/>
              <a:gd name="connsiteY3863" fmla="*/ 714470 h 6858000"/>
              <a:gd name="connsiteX3864" fmla="*/ 2039289 w 5203443"/>
              <a:gd name="connsiteY3864" fmla="*/ 387236 h 6858000"/>
              <a:gd name="connsiteX3865" fmla="*/ 2007632 w 5203443"/>
              <a:gd name="connsiteY3865" fmla="*/ 140653 h 6858000"/>
              <a:gd name="connsiteX3866" fmla="*/ 1231047 w 5203443"/>
              <a:gd name="connsiteY3866" fmla="*/ 0 h 6858000"/>
              <a:gd name="connsiteX3867" fmla="*/ 1252271 w 5203443"/>
              <a:gd name="connsiteY3867" fmla="*/ 0 h 6858000"/>
              <a:gd name="connsiteX3868" fmla="*/ 1251208 w 5203443"/>
              <a:gd name="connsiteY3868" fmla="*/ 16203 h 6858000"/>
              <a:gd name="connsiteX3869" fmla="*/ 1227563 w 5203443"/>
              <a:gd name="connsiteY3869" fmla="*/ 89639 h 6858000"/>
              <a:gd name="connsiteX3870" fmla="*/ 1216684 w 5203443"/>
              <a:gd name="connsiteY3870" fmla="*/ 93641 h 6858000"/>
              <a:gd name="connsiteX3871" fmla="*/ 1189686 w 5203443"/>
              <a:gd name="connsiteY3871" fmla="*/ 198144 h 6858000"/>
              <a:gd name="connsiteX3872" fmla="*/ 1182825 w 5203443"/>
              <a:gd name="connsiteY3872" fmla="*/ 197428 h 6858000"/>
              <a:gd name="connsiteX3873" fmla="*/ 1168386 w 5203443"/>
              <a:gd name="connsiteY3873" fmla="*/ 243668 h 6858000"/>
              <a:gd name="connsiteX3874" fmla="*/ 1137537 w 5203443"/>
              <a:gd name="connsiteY3874" fmla="*/ 305227 h 6858000"/>
              <a:gd name="connsiteX3875" fmla="*/ 1130073 w 5203443"/>
              <a:gd name="connsiteY3875" fmla="*/ 301780 h 6858000"/>
              <a:gd name="connsiteX3876" fmla="*/ 1099462 w 5203443"/>
              <a:gd name="connsiteY3876" fmla="*/ 473722 h 6858000"/>
              <a:gd name="connsiteX3877" fmla="*/ 1120005 w 5203443"/>
              <a:gd name="connsiteY3877" fmla="*/ 613925 h 6858000"/>
              <a:gd name="connsiteX3878" fmla="*/ 1115384 w 5203443"/>
              <a:gd name="connsiteY3878" fmla="*/ 643853 h 6858000"/>
              <a:gd name="connsiteX3879" fmla="*/ 1124946 w 5203443"/>
              <a:gd name="connsiteY3879" fmla="*/ 712731 h 6858000"/>
              <a:gd name="connsiteX3880" fmla="*/ 1149815 w 5203443"/>
              <a:gd name="connsiteY3880" fmla="*/ 864097 h 6858000"/>
              <a:gd name="connsiteX3881" fmla="*/ 1157641 w 5203443"/>
              <a:gd name="connsiteY3881" fmla="*/ 1012440 h 6858000"/>
              <a:gd name="connsiteX3882" fmla="*/ 1260085 w 5203443"/>
              <a:gd name="connsiteY3882" fmla="*/ 1110296 h 6858000"/>
              <a:gd name="connsiteX3883" fmla="*/ 1334201 w 5203443"/>
              <a:gd name="connsiteY3883" fmla="*/ 1174347 h 6858000"/>
              <a:gd name="connsiteX3884" fmla="*/ 1344144 w 5203443"/>
              <a:gd name="connsiteY3884" fmla="*/ 1192545 h 6858000"/>
              <a:gd name="connsiteX3885" fmla="*/ 1366814 w 5203443"/>
              <a:gd name="connsiteY3885" fmla="*/ 1203153 h 6858000"/>
              <a:gd name="connsiteX3886" fmla="*/ 1384681 w 5203443"/>
              <a:gd name="connsiteY3886" fmla="*/ 1234379 h 6858000"/>
              <a:gd name="connsiteX3887" fmla="*/ 1448744 w 5203443"/>
              <a:gd name="connsiteY3887" fmla="*/ 1330633 h 6858000"/>
              <a:gd name="connsiteX3888" fmla="*/ 1482000 w 5203443"/>
              <a:gd name="connsiteY3888" fmla="*/ 1378330 h 6858000"/>
              <a:gd name="connsiteX3889" fmla="*/ 1580898 w 5203443"/>
              <a:gd name="connsiteY3889" fmla="*/ 1603335 h 6858000"/>
              <a:gd name="connsiteX3890" fmla="*/ 1737308 w 5203443"/>
              <a:gd name="connsiteY3890" fmla="*/ 1813486 h 6858000"/>
              <a:gd name="connsiteX3891" fmla="*/ 1809141 w 5203443"/>
              <a:gd name="connsiteY3891" fmla="*/ 1957009 h 6858000"/>
              <a:gd name="connsiteX3892" fmla="*/ 1758186 w 5203443"/>
              <a:gd name="connsiteY3892" fmla="*/ 1802483 h 6858000"/>
              <a:gd name="connsiteX3893" fmla="*/ 1944923 w 5203443"/>
              <a:gd name="connsiteY3893" fmla="*/ 2247192 h 6858000"/>
              <a:gd name="connsiteX3894" fmla="*/ 1990489 w 5203443"/>
              <a:gd name="connsiteY3894" fmla="*/ 2378236 h 6858000"/>
              <a:gd name="connsiteX3895" fmla="*/ 2072809 w 5203443"/>
              <a:gd name="connsiteY3895" fmla="*/ 2694164 h 6858000"/>
              <a:gd name="connsiteX3896" fmla="*/ 2065528 w 5203443"/>
              <a:gd name="connsiteY3896" fmla="*/ 2700028 h 6858000"/>
              <a:gd name="connsiteX3897" fmla="*/ 2162105 w 5203443"/>
              <a:gd name="connsiteY3897" fmla="*/ 2960404 h 6858000"/>
              <a:gd name="connsiteX3898" fmla="*/ 2275286 w 5203443"/>
              <a:gd name="connsiteY3898" fmla="*/ 3299688 h 6858000"/>
              <a:gd name="connsiteX3899" fmla="*/ 2117730 w 5203443"/>
              <a:gd name="connsiteY3899" fmla="*/ 2721959 h 6858000"/>
              <a:gd name="connsiteX3900" fmla="*/ 2104482 w 5203443"/>
              <a:gd name="connsiteY3900" fmla="*/ 2660806 h 6858000"/>
              <a:gd name="connsiteX3901" fmla="*/ 2271224 w 5203443"/>
              <a:gd name="connsiteY3901" fmla="*/ 3203880 h 6858000"/>
              <a:gd name="connsiteX3902" fmla="*/ 2290185 w 5203443"/>
              <a:gd name="connsiteY3902" fmla="*/ 3263028 h 6858000"/>
              <a:gd name="connsiteX3903" fmla="*/ 2290060 w 5203443"/>
              <a:gd name="connsiteY3903" fmla="*/ 3228516 h 6858000"/>
              <a:gd name="connsiteX3904" fmla="*/ 2183051 w 5203443"/>
              <a:gd name="connsiteY3904" fmla="*/ 2770532 h 6858000"/>
              <a:gd name="connsiteX3905" fmla="*/ 2160787 w 5203443"/>
              <a:gd name="connsiteY3905" fmla="*/ 2668431 h 6858000"/>
              <a:gd name="connsiteX3906" fmla="*/ 2149179 w 5203443"/>
              <a:gd name="connsiteY3906" fmla="*/ 2663131 h 6858000"/>
              <a:gd name="connsiteX3907" fmla="*/ 2116149 w 5203443"/>
              <a:gd name="connsiteY3907" fmla="*/ 2514629 h 6858000"/>
              <a:gd name="connsiteX3908" fmla="*/ 2093520 w 5203443"/>
              <a:gd name="connsiteY3908" fmla="*/ 2393906 h 6858000"/>
              <a:gd name="connsiteX3909" fmla="*/ 2045605 w 5203443"/>
              <a:gd name="connsiteY3909" fmla="*/ 2128400 h 6858000"/>
              <a:gd name="connsiteX3910" fmla="*/ 2033633 w 5203443"/>
              <a:gd name="connsiteY3910" fmla="*/ 2104480 h 6858000"/>
              <a:gd name="connsiteX3911" fmla="*/ 2029237 w 5203443"/>
              <a:gd name="connsiteY3911" fmla="*/ 2033604 h 6858000"/>
              <a:gd name="connsiteX3912" fmla="*/ 2137068 w 5203443"/>
              <a:gd name="connsiteY3912" fmla="*/ 2519785 h 6858000"/>
              <a:gd name="connsiteX3913" fmla="*/ 2113334 w 5203443"/>
              <a:gd name="connsiteY3913" fmla="*/ 2286231 h 6858000"/>
              <a:gd name="connsiteX3914" fmla="*/ 2126427 w 5203443"/>
              <a:gd name="connsiteY3914" fmla="*/ 2143042 h 6858000"/>
              <a:gd name="connsiteX3915" fmla="*/ 2123180 w 5203443"/>
              <a:gd name="connsiteY3915" fmla="*/ 2074888 h 6858000"/>
              <a:gd name="connsiteX3916" fmla="*/ 2149338 w 5203443"/>
              <a:gd name="connsiteY3916" fmla="*/ 1983545 h 6858000"/>
              <a:gd name="connsiteX3917" fmla="*/ 2151930 w 5203443"/>
              <a:gd name="connsiteY3917" fmla="*/ 1947897 h 6858000"/>
              <a:gd name="connsiteX3918" fmla="*/ 2165401 w 5203443"/>
              <a:gd name="connsiteY3918" fmla="*/ 1908246 h 6858000"/>
              <a:gd name="connsiteX3919" fmla="*/ 2149381 w 5203443"/>
              <a:gd name="connsiteY3919" fmla="*/ 1873431 h 6858000"/>
              <a:gd name="connsiteX3920" fmla="*/ 2151005 w 5203443"/>
              <a:gd name="connsiteY3920" fmla="*/ 1844372 h 6858000"/>
              <a:gd name="connsiteX3921" fmla="*/ 2077451 w 5203443"/>
              <a:gd name="connsiteY3921" fmla="*/ 1374094 h 6858000"/>
              <a:gd name="connsiteX3922" fmla="*/ 2086064 w 5203443"/>
              <a:gd name="connsiteY3922" fmla="*/ 1380263 h 6858000"/>
              <a:gd name="connsiteX3923" fmla="*/ 2073393 w 5203443"/>
              <a:gd name="connsiteY3923" fmla="*/ 1362654 h 6858000"/>
              <a:gd name="connsiteX3924" fmla="*/ 2043302 w 5203443"/>
              <a:gd name="connsiteY3924" fmla="*/ 1238484 h 6858000"/>
              <a:gd name="connsiteX3925" fmla="*/ 2031093 w 5203443"/>
              <a:gd name="connsiteY3925" fmla="*/ 1230455 h 6858000"/>
              <a:gd name="connsiteX3926" fmla="*/ 2020144 w 5203443"/>
              <a:gd name="connsiteY3926" fmla="*/ 1174745 h 6858000"/>
              <a:gd name="connsiteX3927" fmla="*/ 2026039 w 5203443"/>
              <a:gd name="connsiteY3927" fmla="*/ 1182049 h 6858000"/>
              <a:gd name="connsiteX3928" fmla="*/ 2011587 w 5203443"/>
              <a:gd name="connsiteY3928" fmla="*/ 1143376 h 6858000"/>
              <a:gd name="connsiteX3929" fmla="*/ 2020199 w 5203443"/>
              <a:gd name="connsiteY3929" fmla="*/ 1149543 h 6858000"/>
              <a:gd name="connsiteX3930" fmla="*/ 1996437 w 5203443"/>
              <a:gd name="connsiteY3930" fmla="*/ 1111013 h 6858000"/>
              <a:gd name="connsiteX3931" fmla="*/ 2008647 w 5203443"/>
              <a:gd name="connsiteY3931" fmla="*/ 1119044 h 6858000"/>
              <a:gd name="connsiteX3932" fmla="*/ 1978681 w 5203443"/>
              <a:gd name="connsiteY3932" fmla="*/ 1029383 h 6858000"/>
              <a:gd name="connsiteX3933" fmla="*/ 1991621 w 5203443"/>
              <a:gd name="connsiteY3933" fmla="*/ 1046716 h 6858000"/>
              <a:gd name="connsiteX3934" fmla="*/ 1960213 w 5203443"/>
              <a:gd name="connsiteY3934" fmla="*/ 995428 h 6858000"/>
              <a:gd name="connsiteX3935" fmla="*/ 1954192 w 5203443"/>
              <a:gd name="connsiteY3935" fmla="*/ 953613 h 6858000"/>
              <a:gd name="connsiteX3936" fmla="*/ 1964652 w 5203443"/>
              <a:gd name="connsiteY3936" fmla="*/ 956190 h 6858000"/>
              <a:gd name="connsiteX3937" fmla="*/ 1931690 w 5203443"/>
              <a:gd name="connsiteY3937" fmla="*/ 867402 h 6858000"/>
              <a:gd name="connsiteX3938" fmla="*/ 1920012 w 5203443"/>
              <a:gd name="connsiteY3938" fmla="*/ 802389 h 6858000"/>
              <a:gd name="connsiteX3939" fmla="*/ 2164885 w 5203443"/>
              <a:gd name="connsiteY3939" fmla="*/ 1895927 h 6858000"/>
              <a:gd name="connsiteX3940" fmla="*/ 2203493 w 5203443"/>
              <a:gd name="connsiteY3940" fmla="*/ 1796724 h 6858000"/>
              <a:gd name="connsiteX3941" fmla="*/ 2259840 w 5203443"/>
              <a:gd name="connsiteY3941" fmla="*/ 1694234 h 6858000"/>
              <a:gd name="connsiteX3942" fmla="*/ 2276057 w 5203443"/>
              <a:gd name="connsiteY3942" fmla="*/ 1458417 h 6858000"/>
              <a:gd name="connsiteX3943" fmla="*/ 2269981 w 5203443"/>
              <a:gd name="connsiteY3943" fmla="*/ 1441801 h 6858000"/>
              <a:gd name="connsiteX3944" fmla="*/ 2265640 w 5203443"/>
              <a:gd name="connsiteY3944" fmla="*/ 1345724 h 6858000"/>
              <a:gd name="connsiteX3945" fmla="*/ 2219710 w 5203443"/>
              <a:gd name="connsiteY3945" fmla="*/ 1069776 h 6858000"/>
              <a:gd name="connsiteX3946" fmla="*/ 2253037 w 5203443"/>
              <a:gd name="connsiteY3946" fmla="*/ 1177186 h 6858000"/>
              <a:gd name="connsiteX3947" fmla="*/ 2250950 w 5203443"/>
              <a:gd name="connsiteY3947" fmla="*/ 1196666 h 6858000"/>
              <a:gd name="connsiteX3948" fmla="*/ 2292497 w 5203443"/>
              <a:gd name="connsiteY3948" fmla="*/ 1486651 h 6858000"/>
              <a:gd name="connsiteX3949" fmla="*/ 2294469 w 5203443"/>
              <a:gd name="connsiteY3949" fmla="*/ 1517574 h 6858000"/>
              <a:gd name="connsiteX3950" fmla="*/ 2310168 w 5203443"/>
              <a:gd name="connsiteY3950" fmla="*/ 1423652 h 6858000"/>
              <a:gd name="connsiteX3951" fmla="*/ 2304091 w 5203443"/>
              <a:gd name="connsiteY3951" fmla="*/ 1407036 h 6858000"/>
              <a:gd name="connsiteX3952" fmla="*/ 2283047 w 5203443"/>
              <a:gd name="connsiteY3952" fmla="*/ 1002512 h 6858000"/>
              <a:gd name="connsiteX3953" fmla="*/ 2319494 w 5203443"/>
              <a:gd name="connsiteY3953" fmla="*/ 1143567 h 6858000"/>
              <a:gd name="connsiteX3954" fmla="*/ 2314565 w 5203443"/>
              <a:gd name="connsiteY3954" fmla="*/ 1494528 h 6858000"/>
              <a:gd name="connsiteX3955" fmla="*/ 2293813 w 5203443"/>
              <a:gd name="connsiteY3955" fmla="*/ 1540045 h 6858000"/>
              <a:gd name="connsiteX3956" fmla="*/ 2287931 w 5203443"/>
              <a:gd name="connsiteY3956" fmla="*/ 1617653 h 6858000"/>
              <a:gd name="connsiteX3957" fmla="*/ 2288169 w 5203443"/>
              <a:gd name="connsiteY3957" fmla="*/ 1601763 h 6858000"/>
              <a:gd name="connsiteX3958" fmla="*/ 2332431 w 5203443"/>
              <a:gd name="connsiteY3958" fmla="*/ 1525753 h 6858000"/>
              <a:gd name="connsiteX3959" fmla="*/ 2338328 w 5203443"/>
              <a:gd name="connsiteY3959" fmla="*/ 1533058 h 6858000"/>
              <a:gd name="connsiteX3960" fmla="*/ 2354838 w 5203443"/>
              <a:gd name="connsiteY3960" fmla="*/ 1382426 h 6858000"/>
              <a:gd name="connsiteX3961" fmla="*/ 2362300 w 5203443"/>
              <a:gd name="connsiteY3961" fmla="*/ 1385872 h 6858000"/>
              <a:gd name="connsiteX3962" fmla="*/ 2346142 w 5203443"/>
              <a:gd name="connsiteY3962" fmla="*/ 1105357 h 6858000"/>
              <a:gd name="connsiteX3963" fmla="*/ 2353242 w 5203443"/>
              <a:gd name="connsiteY3963" fmla="*/ 1090182 h 6858000"/>
              <a:gd name="connsiteX3964" fmla="*/ 2338552 w 5203443"/>
              <a:gd name="connsiteY3964" fmla="*/ 1067398 h 6858000"/>
              <a:gd name="connsiteX3965" fmla="*/ 2357442 w 5203443"/>
              <a:gd name="connsiteY3965" fmla="*/ 1066834 h 6858000"/>
              <a:gd name="connsiteX3966" fmla="*/ 2358900 w 5203443"/>
              <a:gd name="connsiteY3966" fmla="*/ 1113377 h 6858000"/>
              <a:gd name="connsiteX3967" fmla="*/ 2367902 w 5203443"/>
              <a:gd name="connsiteY3967" fmla="*/ 1434268 h 6858000"/>
              <a:gd name="connsiteX3968" fmla="*/ 2358773 w 5203443"/>
              <a:gd name="connsiteY3968" fmla="*/ 1443722 h 6858000"/>
              <a:gd name="connsiteX3969" fmla="*/ 2354277 w 5203443"/>
              <a:gd name="connsiteY3969" fmla="*/ 1508160 h 6858000"/>
              <a:gd name="connsiteX3970" fmla="*/ 2418493 w 5203443"/>
              <a:gd name="connsiteY3970" fmla="*/ 1443897 h 6858000"/>
              <a:gd name="connsiteX3971" fmla="*/ 2421338 w 5203443"/>
              <a:gd name="connsiteY3971" fmla="*/ 1112417 h 6858000"/>
              <a:gd name="connsiteX3972" fmla="*/ 2433897 w 5203443"/>
              <a:gd name="connsiteY3972" fmla="*/ 1180428 h 6858000"/>
              <a:gd name="connsiteX3973" fmla="*/ 2441555 w 5203443"/>
              <a:gd name="connsiteY3973" fmla="*/ 1404374 h 6858000"/>
              <a:gd name="connsiteX3974" fmla="*/ 2554082 w 5203443"/>
              <a:gd name="connsiteY3974" fmla="*/ 1274996 h 6858000"/>
              <a:gd name="connsiteX3975" fmla="*/ 2634248 w 5203443"/>
              <a:gd name="connsiteY3975" fmla="*/ 1185835 h 6858000"/>
              <a:gd name="connsiteX3976" fmla="*/ 2565175 w 5203443"/>
              <a:gd name="connsiteY3976" fmla="*/ 931060 h 6858000"/>
              <a:gd name="connsiteX3977" fmla="*/ 2528055 w 5203443"/>
              <a:gd name="connsiteY3977" fmla="*/ 881780 h 6858000"/>
              <a:gd name="connsiteX3978" fmla="*/ 2506952 w 5203443"/>
              <a:gd name="connsiteY3978" fmla="*/ 867312 h 6858000"/>
              <a:gd name="connsiteX3979" fmla="*/ 2364488 w 5203443"/>
              <a:gd name="connsiteY3979" fmla="*/ 712004 h 6858000"/>
              <a:gd name="connsiteX3980" fmla="*/ 2240004 w 5203443"/>
              <a:gd name="connsiteY3980" fmla="*/ 537519 h 6858000"/>
              <a:gd name="connsiteX3981" fmla="*/ 2215821 w 5203443"/>
              <a:gd name="connsiteY3981" fmla="*/ 505570 h 6858000"/>
              <a:gd name="connsiteX3982" fmla="*/ 2180729 w 5203443"/>
              <a:gd name="connsiteY3982" fmla="*/ 462009 h 6858000"/>
              <a:gd name="connsiteX3983" fmla="*/ 2056876 w 5203443"/>
              <a:gd name="connsiteY3983" fmla="*/ 305867 h 6858000"/>
              <a:gd name="connsiteX3984" fmla="*/ 2037903 w 5203443"/>
              <a:gd name="connsiteY3984" fmla="*/ 161805 h 6858000"/>
              <a:gd name="connsiteX3985" fmla="*/ 2018006 w 5203443"/>
              <a:gd name="connsiteY3985" fmla="*/ 124858 h 6858000"/>
              <a:gd name="connsiteX3986" fmla="*/ 1788656 w 5203443"/>
              <a:gd name="connsiteY3986" fmla="*/ 23205 h 6858000"/>
              <a:gd name="connsiteX3987" fmla="*/ 1736519 w 5203443"/>
              <a:gd name="connsiteY3987" fmla="*/ 0 h 6858000"/>
              <a:gd name="connsiteX3988" fmla="*/ 1805490 w 5203443"/>
              <a:gd name="connsiteY3988" fmla="*/ 0 h 6858000"/>
              <a:gd name="connsiteX3989" fmla="*/ 1848968 w 5203443"/>
              <a:gd name="connsiteY3989" fmla="*/ 11595 h 6858000"/>
              <a:gd name="connsiteX3990" fmla="*/ 1843255 w 5203443"/>
              <a:gd name="connsiteY3990" fmla="*/ 13600 h 6858000"/>
              <a:gd name="connsiteX3991" fmla="*/ 1975763 w 5203443"/>
              <a:gd name="connsiteY3991" fmla="*/ 65795 h 6858000"/>
              <a:gd name="connsiteX3992" fmla="*/ 1984836 w 5203443"/>
              <a:gd name="connsiteY3992" fmla="*/ 81543 h 6858000"/>
              <a:gd name="connsiteX3993" fmla="*/ 1989401 w 5203443"/>
              <a:gd name="connsiteY3993" fmla="*/ 76816 h 6858000"/>
              <a:gd name="connsiteX3994" fmla="*/ 2066821 w 5203443"/>
              <a:gd name="connsiteY3994" fmla="*/ 183821 h 6858000"/>
              <a:gd name="connsiteX3995" fmla="*/ 2098005 w 5203443"/>
              <a:gd name="connsiteY3995" fmla="*/ 335912 h 6858000"/>
              <a:gd name="connsiteX3996" fmla="*/ 2155078 w 5203443"/>
              <a:gd name="connsiteY3996" fmla="*/ 396938 h 6858000"/>
              <a:gd name="connsiteX3997" fmla="*/ 2161616 w 5203443"/>
              <a:gd name="connsiteY3997" fmla="*/ 423134 h 6858000"/>
              <a:gd name="connsiteX3998" fmla="*/ 2189483 w 5203443"/>
              <a:gd name="connsiteY3998" fmla="*/ 447357 h 6858000"/>
              <a:gd name="connsiteX3999" fmla="*/ 2263908 w 5203443"/>
              <a:gd name="connsiteY3999" fmla="*/ 555230 h 6858000"/>
              <a:gd name="connsiteX4000" fmla="*/ 2315030 w 5203443"/>
              <a:gd name="connsiteY4000" fmla="*/ 634151 h 6858000"/>
              <a:gd name="connsiteX4001" fmla="*/ 2324341 w 5203443"/>
              <a:gd name="connsiteY4001" fmla="*/ 634008 h 6858000"/>
              <a:gd name="connsiteX4002" fmla="*/ 2457045 w 5203443"/>
              <a:gd name="connsiteY4002" fmla="*/ 780428 h 6858000"/>
              <a:gd name="connsiteX4003" fmla="*/ 2500759 w 5203443"/>
              <a:gd name="connsiteY4003" fmla="*/ 830702 h 6858000"/>
              <a:gd name="connsiteX4004" fmla="*/ 2503477 w 5203443"/>
              <a:gd name="connsiteY4004" fmla="*/ 829565 h 6858000"/>
              <a:gd name="connsiteX4005" fmla="*/ 2586792 w 5203443"/>
              <a:gd name="connsiteY4005" fmla="*/ 943875 h 6858000"/>
              <a:gd name="connsiteX4006" fmla="*/ 2650994 w 5203443"/>
              <a:gd name="connsiteY4006" fmla="*/ 1159555 h 6858000"/>
              <a:gd name="connsiteX4007" fmla="*/ 2681968 w 5203443"/>
              <a:gd name="connsiteY4007" fmla="*/ 1132509 h 6858000"/>
              <a:gd name="connsiteX4008" fmla="*/ 2689433 w 5203443"/>
              <a:gd name="connsiteY4008" fmla="*/ 1135955 h 6858000"/>
              <a:gd name="connsiteX4009" fmla="*/ 2760875 w 5203443"/>
              <a:gd name="connsiteY4009" fmla="*/ 1091029 h 6858000"/>
              <a:gd name="connsiteX4010" fmla="*/ 2773419 w 5203443"/>
              <a:gd name="connsiteY4010" fmla="*/ 1074126 h 6858000"/>
              <a:gd name="connsiteX4011" fmla="*/ 2780882 w 5203443"/>
              <a:gd name="connsiteY4011" fmla="*/ 1077573 h 6858000"/>
              <a:gd name="connsiteX4012" fmla="*/ 2789551 w 5203443"/>
              <a:gd name="connsiteY4012" fmla="*/ 1058539 h 6858000"/>
              <a:gd name="connsiteX4013" fmla="*/ 2892093 w 5203443"/>
              <a:gd name="connsiteY4013" fmla="*/ 1021076 h 6858000"/>
              <a:gd name="connsiteX4014" fmla="*/ 2931411 w 5203443"/>
              <a:gd name="connsiteY4014" fmla="*/ 1000475 h 6858000"/>
              <a:gd name="connsiteX4015" fmla="*/ 3059383 w 5203443"/>
              <a:gd name="connsiteY4015" fmla="*/ 1227227 h 6858000"/>
              <a:gd name="connsiteX4016" fmla="*/ 3120574 w 5203443"/>
              <a:gd name="connsiteY4016" fmla="*/ 1358859 h 6858000"/>
              <a:gd name="connsiteX4017" fmla="*/ 3144154 w 5203443"/>
              <a:gd name="connsiteY4017" fmla="*/ 1388080 h 6858000"/>
              <a:gd name="connsiteX4018" fmla="*/ 3221869 w 5203443"/>
              <a:gd name="connsiteY4018" fmla="*/ 1453993 h 6858000"/>
              <a:gd name="connsiteX4019" fmla="*/ 3333806 w 5203443"/>
              <a:gd name="connsiteY4019" fmla="*/ 1561015 h 6858000"/>
              <a:gd name="connsiteX4020" fmla="*/ 3381513 w 5203443"/>
              <a:gd name="connsiteY4020" fmla="*/ 1647386 h 6858000"/>
              <a:gd name="connsiteX4021" fmla="*/ 3470667 w 5203443"/>
              <a:gd name="connsiteY4021" fmla="*/ 1794201 h 6858000"/>
              <a:gd name="connsiteX4022" fmla="*/ 3553522 w 5203443"/>
              <a:gd name="connsiteY4022" fmla="*/ 1898930 h 6858000"/>
              <a:gd name="connsiteX4023" fmla="*/ 3565131 w 5203443"/>
              <a:gd name="connsiteY4023" fmla="*/ 1904230 h 6858000"/>
              <a:gd name="connsiteX4024" fmla="*/ 3574330 w 5203443"/>
              <a:gd name="connsiteY4024" fmla="*/ 1954489 h 6858000"/>
              <a:gd name="connsiteX4025" fmla="*/ 3630788 w 5203443"/>
              <a:gd name="connsiteY4025" fmla="*/ 2166454 h 6858000"/>
              <a:gd name="connsiteX4026" fmla="*/ 3627960 w 5203443"/>
              <a:gd name="connsiteY4026" fmla="*/ 2217996 h 6858000"/>
              <a:gd name="connsiteX4027" fmla="*/ 3632537 w 5203443"/>
              <a:gd name="connsiteY4027" fmla="*/ 2298181 h 6858000"/>
              <a:gd name="connsiteX4028" fmla="*/ 3621166 w 5203443"/>
              <a:gd name="connsiteY4028" fmla="*/ 2403261 h 6858000"/>
              <a:gd name="connsiteX4029" fmla="*/ 3581286 w 5203443"/>
              <a:gd name="connsiteY4029" fmla="*/ 2465231 h 6858000"/>
              <a:gd name="connsiteX4030" fmla="*/ 3575515 w 5203443"/>
              <a:gd name="connsiteY4030" fmla="*/ 2492438 h 6858000"/>
              <a:gd name="connsiteX4031" fmla="*/ 3568053 w 5203443"/>
              <a:gd name="connsiteY4031" fmla="*/ 2488993 h 6858000"/>
              <a:gd name="connsiteX4032" fmla="*/ 3516087 w 5203443"/>
              <a:gd name="connsiteY4032" fmla="*/ 2577446 h 6858000"/>
              <a:gd name="connsiteX4033" fmla="*/ 3517054 w 5203443"/>
              <a:gd name="connsiteY4033" fmla="*/ 2570858 h 6858000"/>
              <a:gd name="connsiteX4034" fmla="*/ 3455961 w 5203443"/>
              <a:gd name="connsiteY4034" fmla="*/ 2668764 h 6858000"/>
              <a:gd name="connsiteX4035" fmla="*/ 3432086 w 5203443"/>
              <a:gd name="connsiteY4035" fmla="*/ 2680637 h 6858000"/>
              <a:gd name="connsiteX4036" fmla="*/ 3403590 w 5203443"/>
              <a:gd name="connsiteY4036" fmla="*/ 2722435 h 6858000"/>
              <a:gd name="connsiteX4037" fmla="*/ 3331967 w 5203443"/>
              <a:gd name="connsiteY4037" fmla="*/ 2758052 h 6858000"/>
              <a:gd name="connsiteX4038" fmla="*/ 3329431 w 5203443"/>
              <a:gd name="connsiteY4038" fmla="*/ 2768500 h 6858000"/>
              <a:gd name="connsiteX4039" fmla="*/ 3284162 w 5203443"/>
              <a:gd name="connsiteY4039" fmla="*/ 2806999 h 6858000"/>
              <a:gd name="connsiteX4040" fmla="*/ 3222212 w 5203443"/>
              <a:gd name="connsiteY4040" fmla="*/ 2861089 h 6858000"/>
              <a:gd name="connsiteX4041" fmla="*/ 3171872 w 5203443"/>
              <a:gd name="connsiteY4041" fmla="*/ 2920482 h 6858000"/>
              <a:gd name="connsiteX4042" fmla="*/ 3094254 w 5203443"/>
              <a:gd name="connsiteY4042" fmla="*/ 3084109 h 6858000"/>
              <a:gd name="connsiteX4043" fmla="*/ 3101480 w 5203443"/>
              <a:gd name="connsiteY4043" fmla="*/ 3103446 h 6858000"/>
              <a:gd name="connsiteX4044" fmla="*/ 3109911 w 5203443"/>
              <a:gd name="connsiteY4044" fmla="*/ 3100303 h 6858000"/>
              <a:gd name="connsiteX4045" fmla="*/ 3130607 w 5203443"/>
              <a:gd name="connsiteY4045" fmla="*/ 3079989 h 6858000"/>
              <a:gd name="connsiteX4046" fmla="*/ 3202849 w 5203443"/>
              <a:gd name="connsiteY4046" fmla="*/ 2977802 h 6858000"/>
              <a:gd name="connsiteX4047" fmla="*/ 3351350 w 5203443"/>
              <a:gd name="connsiteY4047" fmla="*/ 2894985 h 6858000"/>
              <a:gd name="connsiteX4048" fmla="*/ 3456371 w 5203443"/>
              <a:gd name="connsiteY4048" fmla="*/ 2872277 h 6858000"/>
              <a:gd name="connsiteX4049" fmla="*/ 3526092 w 5203443"/>
              <a:gd name="connsiteY4049" fmla="*/ 2865452 h 6858000"/>
              <a:gd name="connsiteX4050" fmla="*/ 3596272 w 5203443"/>
              <a:gd name="connsiteY4050" fmla="*/ 2868206 h 6858000"/>
              <a:gd name="connsiteX4051" fmla="*/ 3716989 w 5203443"/>
              <a:gd name="connsiteY4051" fmla="*/ 2905792 h 6858000"/>
              <a:gd name="connsiteX4052" fmla="*/ 3847650 w 5203443"/>
              <a:gd name="connsiteY4052" fmla="*/ 2961577 h 6858000"/>
              <a:gd name="connsiteX4053" fmla="*/ 3998783 w 5203443"/>
              <a:gd name="connsiteY4053" fmla="*/ 3097852 h 6858000"/>
              <a:gd name="connsiteX4054" fmla="*/ 4055032 w 5203443"/>
              <a:gd name="connsiteY4054" fmla="*/ 3130678 h 6858000"/>
              <a:gd name="connsiteX4055" fmla="*/ 4092210 w 5203443"/>
              <a:gd name="connsiteY4055" fmla="*/ 3154758 h 6858000"/>
              <a:gd name="connsiteX4056" fmla="*/ 4097461 w 5203443"/>
              <a:gd name="connsiteY4056" fmla="*/ 3143172 h 6858000"/>
              <a:gd name="connsiteX4057" fmla="*/ 4164717 w 5203443"/>
              <a:gd name="connsiteY4057" fmla="*/ 3206508 h 6858000"/>
              <a:gd name="connsiteX4058" fmla="*/ 4199359 w 5203443"/>
              <a:gd name="connsiteY4058" fmla="*/ 3241036 h 6858000"/>
              <a:gd name="connsiteX4059" fmla="*/ 4217533 w 5203443"/>
              <a:gd name="connsiteY4059" fmla="*/ 3316084 h 6858000"/>
              <a:gd name="connsiteX4060" fmla="*/ 4212280 w 5203443"/>
              <a:gd name="connsiteY4060" fmla="*/ 3327669 h 6858000"/>
              <a:gd name="connsiteX4061" fmla="*/ 4199104 w 5203443"/>
              <a:gd name="connsiteY4061" fmla="*/ 3326229 h 6858000"/>
              <a:gd name="connsiteX4062" fmla="*/ 4190435 w 5203443"/>
              <a:gd name="connsiteY4062" fmla="*/ 3345262 h 6858000"/>
              <a:gd name="connsiteX4063" fmla="*/ 4154952 w 5203443"/>
              <a:gd name="connsiteY4063" fmla="*/ 3351834 h 6858000"/>
              <a:gd name="connsiteX4064" fmla="*/ 3958758 w 5203443"/>
              <a:gd name="connsiteY4064" fmla="*/ 3433193 h 6858000"/>
              <a:gd name="connsiteX4065" fmla="*/ 3940597 w 5203443"/>
              <a:gd name="connsiteY4065" fmla="*/ 3443060 h 6858000"/>
              <a:gd name="connsiteX4066" fmla="*/ 3775730 w 5203443"/>
              <a:gd name="connsiteY4066" fmla="*/ 3431081 h 6858000"/>
              <a:gd name="connsiteX4067" fmla="*/ 3693463 w 5203443"/>
              <a:gd name="connsiteY4067" fmla="*/ 3454808 h 6858000"/>
              <a:gd name="connsiteX4068" fmla="*/ 3549402 w 5203443"/>
              <a:gd name="connsiteY4068" fmla="*/ 3498387 h 6858000"/>
              <a:gd name="connsiteX4069" fmla="*/ 3521423 w 5203443"/>
              <a:gd name="connsiteY4069" fmla="*/ 3524565 h 6858000"/>
              <a:gd name="connsiteX4070" fmla="*/ 3475186 w 5203443"/>
              <a:gd name="connsiteY4070" fmla="*/ 3569651 h 6858000"/>
              <a:gd name="connsiteX4071" fmla="*/ 3418951 w 5203443"/>
              <a:gd name="connsiteY4071" fmla="*/ 3621739 h 6858000"/>
              <a:gd name="connsiteX4072" fmla="*/ 3350868 w 5203443"/>
              <a:gd name="connsiteY4072" fmla="*/ 3684419 h 6858000"/>
              <a:gd name="connsiteX4073" fmla="*/ 3321043 w 5203443"/>
              <a:gd name="connsiteY4073" fmla="*/ 3714187 h 6858000"/>
              <a:gd name="connsiteX4074" fmla="*/ 3304451 w 5203443"/>
              <a:gd name="connsiteY4074" fmla="*/ 3720195 h 6858000"/>
              <a:gd name="connsiteX4075" fmla="*/ 3286472 w 5203443"/>
              <a:gd name="connsiteY4075" fmla="*/ 3739372 h 6858000"/>
              <a:gd name="connsiteX4076" fmla="*/ 3207816 w 5203443"/>
              <a:gd name="connsiteY4076" fmla="*/ 3849869 h 6858000"/>
              <a:gd name="connsiteX4077" fmla="*/ 3173831 w 5203443"/>
              <a:gd name="connsiteY4077" fmla="*/ 3919136 h 6858000"/>
              <a:gd name="connsiteX4078" fmla="*/ 3161803 w 5203443"/>
              <a:gd name="connsiteY4078" fmla="*/ 3920417 h 6858000"/>
              <a:gd name="connsiteX4079" fmla="*/ 3112610 w 5203443"/>
              <a:gd name="connsiteY4079" fmla="*/ 3982532 h 6858000"/>
              <a:gd name="connsiteX4080" fmla="*/ 3112374 w 5203443"/>
              <a:gd name="connsiteY4080" fmla="*/ 3998422 h 6858000"/>
              <a:gd name="connsiteX4081" fmla="*/ 3057105 w 5203443"/>
              <a:gd name="connsiteY4081" fmla="*/ 4043921 h 6858000"/>
              <a:gd name="connsiteX4082" fmla="*/ 2866063 w 5203443"/>
              <a:gd name="connsiteY4082" fmla="*/ 4164646 h 6858000"/>
              <a:gd name="connsiteX4083" fmla="*/ 2845324 w 5203443"/>
              <a:gd name="connsiteY4083" fmla="*/ 4295075 h 6858000"/>
              <a:gd name="connsiteX4084" fmla="*/ 2851400 w 5203443"/>
              <a:gd name="connsiteY4084" fmla="*/ 4311691 h 6858000"/>
              <a:gd name="connsiteX4085" fmla="*/ 2842089 w 5203443"/>
              <a:gd name="connsiteY4085" fmla="*/ 4311833 h 6858000"/>
              <a:gd name="connsiteX4086" fmla="*/ 2836264 w 5203443"/>
              <a:gd name="connsiteY4086" fmla="*/ 4364240 h 6858000"/>
              <a:gd name="connsiteX4087" fmla="*/ 2833211 w 5203443"/>
              <a:gd name="connsiteY4087" fmla="*/ 4516585 h 6858000"/>
              <a:gd name="connsiteX4088" fmla="*/ 2828647 w 5203443"/>
              <a:gd name="connsiteY4088" fmla="*/ 4521311 h 6858000"/>
              <a:gd name="connsiteX4089" fmla="*/ 2837384 w 5203443"/>
              <a:gd name="connsiteY4089" fmla="*/ 4561991 h 6858000"/>
              <a:gd name="connsiteX4090" fmla="*/ 2826743 w 5203443"/>
              <a:gd name="connsiteY4090" fmla="*/ 4550103 h 6858000"/>
              <a:gd name="connsiteX4091" fmla="*/ 2828256 w 5203443"/>
              <a:gd name="connsiteY4091" fmla="*/ 4571444 h 6858000"/>
              <a:gd name="connsiteX4092" fmla="*/ 2837567 w 5203443"/>
              <a:gd name="connsiteY4092" fmla="*/ 4571301 h 6858000"/>
              <a:gd name="connsiteX4093" fmla="*/ 2843531 w 5203443"/>
              <a:gd name="connsiteY4093" fmla="*/ 4638318 h 6858000"/>
              <a:gd name="connsiteX4094" fmla="*/ 2832201 w 5203443"/>
              <a:gd name="connsiteY4094" fmla="*/ 4633289 h 6858000"/>
              <a:gd name="connsiteX4095" fmla="*/ 2834863 w 5203443"/>
              <a:gd name="connsiteY4095" fmla="*/ 4657352 h 6858000"/>
              <a:gd name="connsiteX4096" fmla="*/ 2845323 w 5203443"/>
              <a:gd name="connsiteY4096" fmla="*/ 4659931 h 6858000"/>
              <a:gd name="connsiteX4097" fmla="*/ 2843642 w 5203443"/>
              <a:gd name="connsiteY4097" fmla="*/ 4714192 h 6858000"/>
              <a:gd name="connsiteX4098" fmla="*/ 2824570 w 5203443"/>
              <a:gd name="connsiteY4098" fmla="*/ 4705446 h 6858000"/>
              <a:gd name="connsiteX4099" fmla="*/ 2820649 w 5203443"/>
              <a:gd name="connsiteY4099" fmla="*/ 4729063 h 6858000"/>
              <a:gd name="connsiteX4100" fmla="*/ 2808494 w 5203443"/>
              <a:gd name="connsiteY4100" fmla="*/ 4695832 h 6858000"/>
              <a:gd name="connsiteX4101" fmla="*/ 2794494 w 5203443"/>
              <a:gd name="connsiteY4101" fmla="*/ 4666191 h 6858000"/>
              <a:gd name="connsiteX4102" fmla="*/ 2699839 w 5203443"/>
              <a:gd name="connsiteY4102" fmla="*/ 4181447 h 6858000"/>
              <a:gd name="connsiteX4103" fmla="*/ 2718000 w 5203443"/>
              <a:gd name="connsiteY4103" fmla="*/ 4171581 h 6858000"/>
              <a:gd name="connsiteX4104" fmla="*/ 2753073 w 5203443"/>
              <a:gd name="connsiteY4104" fmla="*/ 4410718 h 6858000"/>
              <a:gd name="connsiteX4105" fmla="*/ 2746759 w 5203443"/>
              <a:gd name="connsiteY4105" fmla="*/ 4409993 h 6858000"/>
              <a:gd name="connsiteX4106" fmla="*/ 2768562 w 5203443"/>
              <a:gd name="connsiteY4106" fmla="*/ 4502514 h 6858000"/>
              <a:gd name="connsiteX4107" fmla="*/ 2777691 w 5203443"/>
              <a:gd name="connsiteY4107" fmla="*/ 4493061 h 6858000"/>
              <a:gd name="connsiteX4108" fmla="*/ 2795446 w 5203443"/>
              <a:gd name="connsiteY4108" fmla="*/ 4574688 h 6858000"/>
              <a:gd name="connsiteX4109" fmla="*/ 2786834 w 5203443"/>
              <a:gd name="connsiteY4109" fmla="*/ 4568521 h 6858000"/>
              <a:gd name="connsiteX4110" fmla="*/ 2797238 w 5203443"/>
              <a:gd name="connsiteY4110" fmla="*/ 4596300 h 6858000"/>
              <a:gd name="connsiteX4111" fmla="*/ 2771978 w 5203443"/>
              <a:gd name="connsiteY4111" fmla="*/ 4256486 h 6858000"/>
              <a:gd name="connsiteX4112" fmla="*/ 2767119 w 5203443"/>
              <a:gd name="connsiteY4112" fmla="*/ 4302304 h 6858000"/>
              <a:gd name="connsiteX4113" fmla="*/ 2755247 w 5203443"/>
              <a:gd name="connsiteY4113" fmla="*/ 4143069 h 6858000"/>
              <a:gd name="connsiteX4114" fmla="*/ 2666579 w 5203443"/>
              <a:gd name="connsiteY4114" fmla="*/ 4175659 h 6858000"/>
              <a:gd name="connsiteX4115" fmla="*/ 2672349 w 5203443"/>
              <a:gd name="connsiteY4115" fmla="*/ 4148453 h 6858000"/>
              <a:gd name="connsiteX4116" fmla="*/ 2663736 w 5203443"/>
              <a:gd name="connsiteY4116" fmla="*/ 4142285 h 6858000"/>
              <a:gd name="connsiteX4117" fmla="*/ 2632580 w 5203443"/>
              <a:gd name="connsiteY4117" fmla="*/ 4160022 h 6858000"/>
              <a:gd name="connsiteX4118" fmla="*/ 2568811 w 5203443"/>
              <a:gd name="connsiteY4118" fmla="*/ 4148952 h 6858000"/>
              <a:gd name="connsiteX4119" fmla="*/ 2586370 w 5203443"/>
              <a:gd name="connsiteY4119" fmla="*/ 4136355 h 6858000"/>
              <a:gd name="connsiteX4120" fmla="*/ 2591834 w 5203443"/>
              <a:gd name="connsiteY4120" fmla="*/ 3939051 h 6858000"/>
              <a:gd name="connsiteX4121" fmla="*/ 2590614 w 5203443"/>
              <a:gd name="connsiteY4121" fmla="*/ 3876631 h 6858000"/>
              <a:gd name="connsiteX4122" fmla="*/ 2589326 w 5203443"/>
              <a:gd name="connsiteY4122" fmla="*/ 4119327 h 6858000"/>
              <a:gd name="connsiteX4123" fmla="*/ 2594253 w 5203443"/>
              <a:gd name="connsiteY4123" fmla="*/ 4133220 h 6858000"/>
              <a:gd name="connsiteX4124" fmla="*/ 2636289 w 5203443"/>
              <a:gd name="connsiteY4124" fmla="*/ 4111482 h 6858000"/>
              <a:gd name="connsiteX4125" fmla="*/ 2654957 w 5203443"/>
              <a:gd name="connsiteY4125" fmla="*/ 3720605 h 6858000"/>
              <a:gd name="connsiteX4126" fmla="*/ 2662128 w 5203443"/>
              <a:gd name="connsiteY4126" fmla="*/ 3765142 h 6858000"/>
              <a:gd name="connsiteX4127" fmla="*/ 2655868 w 5203443"/>
              <a:gd name="connsiteY4127" fmla="*/ 4104059 h 6858000"/>
              <a:gd name="connsiteX4128" fmla="*/ 2676326 w 5203443"/>
              <a:gd name="connsiteY4128" fmla="*/ 4099636 h 6858000"/>
              <a:gd name="connsiteX4129" fmla="*/ 2733066 w 5203443"/>
              <a:gd name="connsiteY4129" fmla="*/ 3820753 h 6858000"/>
              <a:gd name="connsiteX4130" fmla="*/ 2739292 w 5203443"/>
              <a:gd name="connsiteY4130" fmla="*/ 3818432 h 6858000"/>
              <a:gd name="connsiteX4131" fmla="*/ 2743077 w 5203443"/>
              <a:gd name="connsiteY4131" fmla="*/ 3853152 h 6858000"/>
              <a:gd name="connsiteX4132" fmla="*/ 2708926 w 5203443"/>
              <a:gd name="connsiteY4132" fmla="*/ 4043528 h 6858000"/>
              <a:gd name="connsiteX4133" fmla="*/ 2687206 w 5203443"/>
              <a:gd name="connsiteY4133" fmla="*/ 4095632 h 6858000"/>
              <a:gd name="connsiteX4134" fmla="*/ 2772077 w 5203443"/>
              <a:gd name="connsiteY4134" fmla="*/ 4121169 h 6858000"/>
              <a:gd name="connsiteX4135" fmla="*/ 2788613 w 5203443"/>
              <a:gd name="connsiteY4135" fmla="*/ 4140364 h 6858000"/>
              <a:gd name="connsiteX4136" fmla="*/ 2799310 w 5203443"/>
              <a:gd name="connsiteY4136" fmla="*/ 4127051 h 6858000"/>
              <a:gd name="connsiteX4137" fmla="*/ 2801790 w 5203443"/>
              <a:gd name="connsiteY4137" fmla="*/ 4141804 h 6858000"/>
              <a:gd name="connsiteX4138" fmla="*/ 2816116 w 5203443"/>
              <a:gd name="connsiteY4138" fmla="*/ 4145967 h 6858000"/>
              <a:gd name="connsiteX4139" fmla="*/ 2806861 w 5203443"/>
              <a:gd name="connsiteY4139" fmla="*/ 4120909 h 6858000"/>
              <a:gd name="connsiteX4140" fmla="*/ 2829168 w 5203443"/>
              <a:gd name="connsiteY4140" fmla="*/ 4112895 h 6858000"/>
              <a:gd name="connsiteX4141" fmla="*/ 2849682 w 5203443"/>
              <a:gd name="connsiteY4141" fmla="*/ 4083271 h 6858000"/>
              <a:gd name="connsiteX4142" fmla="*/ 2857663 w 5203443"/>
              <a:gd name="connsiteY4142" fmla="*/ 4071096 h 6858000"/>
              <a:gd name="connsiteX4143" fmla="*/ 2935294 w 5203443"/>
              <a:gd name="connsiteY4143" fmla="*/ 3992383 h 6858000"/>
              <a:gd name="connsiteX4144" fmla="*/ 2971800 w 5203443"/>
              <a:gd name="connsiteY4144" fmla="*/ 3827757 h 6858000"/>
              <a:gd name="connsiteX4145" fmla="*/ 2981800 w 5203443"/>
              <a:gd name="connsiteY4145" fmla="*/ 3820757 h 6858000"/>
              <a:gd name="connsiteX4146" fmla="*/ 2994781 w 5203443"/>
              <a:gd name="connsiteY4146" fmla="*/ 3727975 h 6858000"/>
              <a:gd name="connsiteX4147" fmla="*/ 2990385 w 5203443"/>
              <a:gd name="connsiteY4147" fmla="*/ 3657098 h 6858000"/>
              <a:gd name="connsiteX4148" fmla="*/ 3009626 w 5203443"/>
              <a:gd name="connsiteY4148" fmla="*/ 3590240 h 6858000"/>
              <a:gd name="connsiteX4149" fmla="*/ 3007132 w 5203443"/>
              <a:gd name="connsiteY4149" fmla="*/ 3490574 h 6858000"/>
              <a:gd name="connsiteX4150" fmla="*/ 3008267 w 5203443"/>
              <a:gd name="connsiteY4150" fmla="*/ 3408380 h 6858000"/>
              <a:gd name="connsiteX4151" fmla="*/ 2997444 w 5203443"/>
              <a:gd name="connsiteY4151" fmla="*/ 3387182 h 6858000"/>
              <a:gd name="connsiteX4152" fmla="*/ 2986650 w 5203443"/>
              <a:gd name="connsiteY4152" fmla="*/ 3170954 h 6858000"/>
              <a:gd name="connsiteX4153" fmla="*/ 2985194 w 5203443"/>
              <a:gd name="connsiteY4153" fmla="*/ 3124411 h 6858000"/>
              <a:gd name="connsiteX4154" fmla="*/ 2910547 w 5203443"/>
              <a:gd name="connsiteY4154" fmla="*/ 2626212 h 6858000"/>
              <a:gd name="connsiteX4155" fmla="*/ 2923376 w 5203443"/>
              <a:gd name="connsiteY4155" fmla="*/ 2202817 h 6858000"/>
              <a:gd name="connsiteX4156" fmla="*/ 2932688 w 5203443"/>
              <a:gd name="connsiteY4156" fmla="*/ 2202673 h 6858000"/>
              <a:gd name="connsiteX4157" fmla="*/ 2933766 w 5203443"/>
              <a:gd name="connsiteY4157" fmla="*/ 2145681 h 6858000"/>
              <a:gd name="connsiteX4158" fmla="*/ 2925112 w 5203443"/>
              <a:gd name="connsiteY4158" fmla="*/ 2249632 h 6858000"/>
              <a:gd name="connsiteX4159" fmla="*/ 2922463 w 5203443"/>
              <a:gd name="connsiteY4159" fmla="*/ 2310479 h 6858000"/>
              <a:gd name="connsiteX4160" fmla="*/ 2920012 w 5203443"/>
              <a:gd name="connsiteY4160" fmla="*/ 2465549 h 6858000"/>
              <a:gd name="connsiteX4161" fmla="*/ 2945104 w 5203443"/>
              <a:gd name="connsiteY4161" fmla="*/ 2880968 h 6858000"/>
              <a:gd name="connsiteX4162" fmla="*/ 2954415 w 5203443"/>
              <a:gd name="connsiteY4162" fmla="*/ 2880825 h 6858000"/>
              <a:gd name="connsiteX4163" fmla="*/ 3001674 w 5203443"/>
              <a:gd name="connsiteY4163" fmla="*/ 3168806 h 6858000"/>
              <a:gd name="connsiteX4164" fmla="*/ 2993061 w 5203443"/>
              <a:gd name="connsiteY4164" fmla="*/ 3162639 h 6858000"/>
              <a:gd name="connsiteX4165" fmla="*/ 3006909 w 5203443"/>
              <a:gd name="connsiteY4165" fmla="*/ 3352796 h 6858000"/>
              <a:gd name="connsiteX4166" fmla="*/ 3014135 w 5203443"/>
              <a:gd name="connsiteY4166" fmla="*/ 3372132 h 6858000"/>
              <a:gd name="connsiteX4167" fmla="*/ 3026330 w 5203443"/>
              <a:gd name="connsiteY4167" fmla="*/ 3295249 h 6858000"/>
              <a:gd name="connsiteX4168" fmla="*/ 3022901 w 5203443"/>
              <a:gd name="connsiteY4168" fmla="*/ 3217783 h 6858000"/>
              <a:gd name="connsiteX4169" fmla="*/ 3042784 w 5203443"/>
              <a:gd name="connsiteY4169" fmla="*/ 3169815 h 6858000"/>
              <a:gd name="connsiteX4170" fmla="*/ 3048678 w 5203443"/>
              <a:gd name="connsiteY4170" fmla="*/ 3177120 h 6858000"/>
              <a:gd name="connsiteX4171" fmla="*/ 3051271 w 5203443"/>
              <a:gd name="connsiteY4171" fmla="*/ 3141472 h 6858000"/>
              <a:gd name="connsiteX4172" fmla="*/ 3070692 w 5203443"/>
              <a:gd name="connsiteY4172" fmla="*/ 3083924 h 6858000"/>
              <a:gd name="connsiteX4173" fmla="*/ 3149696 w 5203443"/>
              <a:gd name="connsiteY4173" fmla="*/ 2907127 h 6858000"/>
              <a:gd name="connsiteX4174" fmla="*/ 3143158 w 5203443"/>
              <a:gd name="connsiteY4174" fmla="*/ 2880935 h 6858000"/>
              <a:gd name="connsiteX4175" fmla="*/ 3152230 w 5203443"/>
              <a:gd name="connsiteY4175" fmla="*/ 2896680 h 6858000"/>
              <a:gd name="connsiteX4176" fmla="*/ 3161360 w 5203443"/>
              <a:gd name="connsiteY4176" fmla="*/ 2887226 h 6858000"/>
              <a:gd name="connsiteX4177" fmla="*/ 3153255 w 5203443"/>
              <a:gd name="connsiteY4177" fmla="*/ 2864891 h 6858000"/>
              <a:gd name="connsiteX4178" fmla="*/ 3161179 w 5203443"/>
              <a:gd name="connsiteY4178" fmla="*/ 2877916 h 6858000"/>
              <a:gd name="connsiteX4179" fmla="*/ 3200191 w 5203443"/>
              <a:gd name="connsiteY4179" fmla="*/ 2813494 h 6858000"/>
              <a:gd name="connsiteX4180" fmla="*/ 3217021 w 5203443"/>
              <a:gd name="connsiteY4180" fmla="*/ 2791595 h 6858000"/>
              <a:gd name="connsiteX4181" fmla="*/ 3221711 w 5203443"/>
              <a:gd name="connsiteY4181" fmla="*/ 2821380 h 6858000"/>
              <a:gd name="connsiteX4182" fmla="*/ 3269460 w 5203443"/>
              <a:gd name="connsiteY4182" fmla="*/ 2797636 h 6858000"/>
              <a:gd name="connsiteX4183" fmla="*/ 3367551 w 5203443"/>
              <a:gd name="connsiteY4183" fmla="*/ 2714498 h 6858000"/>
              <a:gd name="connsiteX4184" fmla="*/ 3446511 w 5203443"/>
              <a:gd name="connsiteY4184" fmla="*/ 2647818 h 6858000"/>
              <a:gd name="connsiteX4185" fmla="*/ 3566671 w 5203443"/>
              <a:gd name="connsiteY4185" fmla="*/ 2446283 h 6858000"/>
              <a:gd name="connsiteX4186" fmla="*/ 3575982 w 5203443"/>
              <a:gd name="connsiteY4186" fmla="*/ 2446139 h 6858000"/>
              <a:gd name="connsiteX4187" fmla="*/ 3606551 w 5203443"/>
              <a:gd name="connsiteY4187" fmla="*/ 2384311 h 6858000"/>
              <a:gd name="connsiteX4188" fmla="*/ 3567766 w 5203443"/>
              <a:gd name="connsiteY4188" fmla="*/ 1983077 h 6858000"/>
              <a:gd name="connsiteX4189" fmla="*/ 3439279 w 5203443"/>
              <a:gd name="connsiteY4189" fmla="*/ 1771950 h 6858000"/>
              <a:gd name="connsiteX4190" fmla="*/ 3406023 w 5203443"/>
              <a:gd name="connsiteY4190" fmla="*/ 1724252 h 6858000"/>
              <a:gd name="connsiteX4191" fmla="*/ 3394694 w 5203443"/>
              <a:gd name="connsiteY4191" fmla="*/ 1719222 h 6858000"/>
              <a:gd name="connsiteX4192" fmla="*/ 3263672 w 5203443"/>
              <a:gd name="connsiteY4192" fmla="*/ 1518542 h 6858000"/>
              <a:gd name="connsiteX4193" fmla="*/ 3266234 w 5203443"/>
              <a:gd name="connsiteY4193" fmla="*/ 1677920 h 6858000"/>
              <a:gd name="connsiteX4194" fmla="*/ 3258253 w 5203443"/>
              <a:gd name="connsiteY4194" fmla="*/ 1690095 h 6858000"/>
              <a:gd name="connsiteX4195" fmla="*/ 3248450 w 5203443"/>
              <a:gd name="connsiteY4195" fmla="*/ 1791322 h 6858000"/>
              <a:gd name="connsiteX4196" fmla="*/ 3213780 w 5203443"/>
              <a:gd name="connsiteY4196" fmla="*/ 1951822 h 6858000"/>
              <a:gd name="connsiteX4197" fmla="*/ 3222448 w 5203443"/>
              <a:gd name="connsiteY4197" fmla="*/ 1932788 h 6858000"/>
              <a:gd name="connsiteX4198" fmla="*/ 3250302 w 5203443"/>
              <a:gd name="connsiteY4198" fmla="*/ 1507243 h 6858000"/>
              <a:gd name="connsiteX4199" fmla="*/ 3117092 w 5203443"/>
              <a:gd name="connsiteY4199" fmla="*/ 1376992 h 6858000"/>
              <a:gd name="connsiteX4200" fmla="*/ 3106633 w 5203443"/>
              <a:gd name="connsiteY4200" fmla="*/ 1374414 h 6858000"/>
              <a:gd name="connsiteX4201" fmla="*/ 2979012 w 5203443"/>
              <a:gd name="connsiteY4201" fmla="*/ 1081372 h 6858000"/>
              <a:gd name="connsiteX4202" fmla="*/ 2992342 w 5203443"/>
              <a:gd name="connsiteY4202" fmla="*/ 1287150 h 6858000"/>
              <a:gd name="connsiteX4203" fmla="*/ 2983101 w 5203443"/>
              <a:gd name="connsiteY4203" fmla="*/ 1347006 h 6858000"/>
              <a:gd name="connsiteX4204" fmla="*/ 2975763 w 5203443"/>
              <a:gd name="connsiteY4204" fmla="*/ 1378072 h 6858000"/>
              <a:gd name="connsiteX4205" fmla="*/ 2960445 w 5203443"/>
              <a:gd name="connsiteY4205" fmla="*/ 1421313 h 6858000"/>
              <a:gd name="connsiteX4206" fmla="*/ 2918028 w 5203443"/>
              <a:gd name="connsiteY4206" fmla="*/ 1493730 h 6858000"/>
              <a:gd name="connsiteX4207" fmla="*/ 2898607 w 5203443"/>
              <a:gd name="connsiteY4207" fmla="*/ 1551279 h 6858000"/>
              <a:gd name="connsiteX4208" fmla="*/ 2832779 w 5203443"/>
              <a:gd name="connsiteY4208" fmla="*/ 1729515 h 6858000"/>
              <a:gd name="connsiteX4209" fmla="*/ 2809998 w 5203443"/>
              <a:gd name="connsiteY4209" fmla="*/ 1769309 h 6858000"/>
              <a:gd name="connsiteX4210" fmla="*/ 2788041 w 5203443"/>
              <a:gd name="connsiteY4210" fmla="*/ 1837304 h 6858000"/>
              <a:gd name="connsiteX4211" fmla="*/ 2740513 w 5203443"/>
              <a:gd name="connsiteY4211" fmla="*/ 2251379 h 6858000"/>
              <a:gd name="connsiteX4212" fmla="*/ 2737909 w 5203443"/>
              <a:gd name="connsiteY4212" fmla="*/ 2202110 h 6858000"/>
              <a:gd name="connsiteX4213" fmla="*/ 2731831 w 5203443"/>
              <a:gd name="connsiteY4213" fmla="*/ 2185498 h 6858000"/>
              <a:gd name="connsiteX4214" fmla="*/ 2754013 w 5203443"/>
              <a:gd name="connsiteY4214" fmla="*/ 2016696 h 6858000"/>
              <a:gd name="connsiteX4215" fmla="*/ 2754306 w 5203443"/>
              <a:gd name="connsiteY4215" fmla="*/ 1975603 h 6858000"/>
              <a:gd name="connsiteX4216" fmla="*/ 2764236 w 5203443"/>
              <a:gd name="connsiteY4216" fmla="*/ 1908889 h 6858000"/>
              <a:gd name="connsiteX4217" fmla="*/ 2792019 w 5203443"/>
              <a:gd name="connsiteY4217" fmla="*/ 1788487 h 6858000"/>
              <a:gd name="connsiteX4218" fmla="*/ 2798333 w 5203443"/>
              <a:gd name="connsiteY4218" fmla="*/ 1789210 h 6858000"/>
              <a:gd name="connsiteX4219" fmla="*/ 2808906 w 5203443"/>
              <a:gd name="connsiteY4219" fmla="*/ 1741387 h 6858000"/>
              <a:gd name="connsiteX4220" fmla="*/ 2825792 w 5203443"/>
              <a:gd name="connsiteY4220" fmla="*/ 1694287 h 6858000"/>
              <a:gd name="connsiteX4221" fmla="*/ 2840230 w 5203443"/>
              <a:gd name="connsiteY4221" fmla="*/ 1648048 h 6858000"/>
              <a:gd name="connsiteX4222" fmla="*/ 2850508 w 5203443"/>
              <a:gd name="connsiteY4222" fmla="*/ 1641315 h 6858000"/>
              <a:gd name="connsiteX4223" fmla="*/ 2865882 w 5203443"/>
              <a:gd name="connsiteY4223" fmla="*/ 1572874 h 6858000"/>
              <a:gd name="connsiteX4224" fmla="*/ 2930210 w 5203443"/>
              <a:gd name="connsiteY4224" fmla="*/ 1458208 h 6858000"/>
              <a:gd name="connsiteX4225" fmla="*/ 2930448 w 5203443"/>
              <a:gd name="connsiteY4225" fmla="*/ 1442317 h 6858000"/>
              <a:gd name="connsiteX4226" fmla="*/ 2964086 w 5203443"/>
              <a:gd name="connsiteY4226" fmla="*/ 1074480 h 6858000"/>
              <a:gd name="connsiteX4227" fmla="*/ 2941289 w 5203443"/>
              <a:gd name="connsiteY4227" fmla="*/ 1029358 h 6858000"/>
              <a:gd name="connsiteX4228" fmla="*/ 2906955 w 5203443"/>
              <a:gd name="connsiteY4228" fmla="*/ 1038652 h 6858000"/>
              <a:gd name="connsiteX4229" fmla="*/ 2887463 w 5203443"/>
              <a:gd name="connsiteY4229" fmla="*/ 1036487 h 6858000"/>
              <a:gd name="connsiteX4230" fmla="*/ 2879482 w 5203443"/>
              <a:gd name="connsiteY4230" fmla="*/ 1048663 h 6858000"/>
              <a:gd name="connsiteX4231" fmla="*/ 2857455 w 5203443"/>
              <a:gd name="connsiteY4231" fmla="*/ 1056946 h 6858000"/>
              <a:gd name="connsiteX4232" fmla="*/ 2848844 w 5203443"/>
              <a:gd name="connsiteY4232" fmla="*/ 1050779 h 6858000"/>
              <a:gd name="connsiteX4233" fmla="*/ 2813821 w 5203443"/>
              <a:gd name="connsiteY4233" fmla="*/ 1066931 h 6858000"/>
              <a:gd name="connsiteX4234" fmla="*/ 2757586 w 5203443"/>
              <a:gd name="connsiteY4234" fmla="*/ 1119019 h 6858000"/>
              <a:gd name="connsiteX4235" fmla="*/ 2739844 w 5203443"/>
              <a:gd name="connsiteY4235" fmla="*/ 1122305 h 6858000"/>
              <a:gd name="connsiteX4236" fmla="*/ 2669550 w 5203443"/>
              <a:gd name="connsiteY4236" fmla="*/ 1169954 h 6858000"/>
              <a:gd name="connsiteX4237" fmla="*/ 2668164 w 5203443"/>
              <a:gd name="connsiteY4237" fmla="*/ 1183122 h 6858000"/>
              <a:gd name="connsiteX4238" fmla="*/ 2653362 w 5203443"/>
              <a:gd name="connsiteY4238" fmla="*/ 1210741 h 6858000"/>
              <a:gd name="connsiteX4239" fmla="*/ 2632024 w 5203443"/>
              <a:gd name="connsiteY4239" fmla="*/ 1212166 h 6858000"/>
              <a:gd name="connsiteX4240" fmla="*/ 2568086 w 5203443"/>
              <a:gd name="connsiteY4240" fmla="*/ 1276698 h 6858000"/>
              <a:gd name="connsiteX4241" fmla="*/ 2543006 w 5203443"/>
              <a:gd name="connsiteY4241" fmla="*/ 1311049 h 6858000"/>
              <a:gd name="connsiteX4242" fmla="*/ 2454860 w 5203443"/>
              <a:gd name="connsiteY4242" fmla="*/ 1412386 h 6858000"/>
              <a:gd name="connsiteX4243" fmla="*/ 2272458 w 5203443"/>
              <a:gd name="connsiteY4243" fmla="*/ 1709104 h 6858000"/>
              <a:gd name="connsiteX4244" fmla="*/ 2258526 w 5203443"/>
              <a:gd name="connsiteY4244" fmla="*/ 1739175 h 6858000"/>
              <a:gd name="connsiteX4245" fmla="*/ 2201997 w 5203443"/>
              <a:gd name="connsiteY4245" fmla="*/ 1832356 h 6858000"/>
              <a:gd name="connsiteX4246" fmla="*/ 2180109 w 5203443"/>
              <a:gd name="connsiteY4246" fmla="*/ 1960064 h 6858000"/>
              <a:gd name="connsiteX4247" fmla="*/ 2159244 w 5203443"/>
              <a:gd name="connsiteY4247" fmla="*/ 2055981 h 6858000"/>
              <a:gd name="connsiteX4248" fmla="*/ 2145369 w 5203443"/>
              <a:gd name="connsiteY4248" fmla="*/ 2060851 h 6858000"/>
              <a:gd name="connsiteX4249" fmla="*/ 2152595 w 5203443"/>
              <a:gd name="connsiteY4249" fmla="*/ 2080188 h 6858000"/>
              <a:gd name="connsiteX4250" fmla="*/ 2140719 w 5203443"/>
              <a:gd name="connsiteY4250" fmla="*/ 2285809 h 6858000"/>
              <a:gd name="connsiteX4251" fmla="*/ 2289426 w 5203443"/>
              <a:gd name="connsiteY4251" fmla="*/ 2873257 h 6858000"/>
              <a:gd name="connsiteX4252" fmla="*/ 2305209 w 5203443"/>
              <a:gd name="connsiteY4252" fmla="*/ 2923962 h 6858000"/>
              <a:gd name="connsiteX4253" fmla="*/ 2336323 w 5203443"/>
              <a:gd name="connsiteY4253" fmla="*/ 3016342 h 6858000"/>
              <a:gd name="connsiteX4254" fmla="*/ 2336028 w 5203443"/>
              <a:gd name="connsiteY4254" fmla="*/ 3057432 h 6858000"/>
              <a:gd name="connsiteX4255" fmla="*/ 2346572 w 5203443"/>
              <a:gd name="connsiteY4255" fmla="*/ 3204638 h 6858000"/>
              <a:gd name="connsiteX4256" fmla="*/ 2347665 w 5203443"/>
              <a:gd name="connsiteY4256" fmla="*/ 3232560 h 6858000"/>
              <a:gd name="connsiteX4257" fmla="*/ 2342750 w 5203443"/>
              <a:gd name="connsiteY4257" fmla="*/ 3303581 h 6858000"/>
              <a:gd name="connsiteX4258" fmla="*/ 2331872 w 5203443"/>
              <a:gd name="connsiteY4258" fmla="*/ 3307582 h 6858000"/>
              <a:gd name="connsiteX4259" fmla="*/ 2275830 w 5203443"/>
              <a:gd name="connsiteY4259" fmla="*/ 3453894 h 6858000"/>
              <a:gd name="connsiteX4260" fmla="*/ 2257359 w 5203443"/>
              <a:gd name="connsiteY4260" fmla="*/ 3574155 h 6858000"/>
              <a:gd name="connsiteX4261" fmla="*/ 2339148 w 5203443"/>
              <a:gd name="connsiteY4261" fmla="*/ 3947049 h 6858000"/>
              <a:gd name="connsiteX4262" fmla="*/ 2490305 w 5203443"/>
              <a:gd name="connsiteY4262" fmla="*/ 4168785 h 6858000"/>
              <a:gd name="connsiteX4263" fmla="*/ 2506198 w 5203443"/>
              <a:gd name="connsiteY4263" fmla="*/ 4169089 h 6858000"/>
              <a:gd name="connsiteX4264" fmla="*/ 2528812 w 5203443"/>
              <a:gd name="connsiteY4264" fmla="*/ 4204898 h 6858000"/>
              <a:gd name="connsiteX4265" fmla="*/ 2518115 w 5203443"/>
              <a:gd name="connsiteY4265" fmla="*/ 4218211 h 6858000"/>
              <a:gd name="connsiteX4266" fmla="*/ 2501521 w 5203443"/>
              <a:gd name="connsiteY4266" fmla="*/ 4224219 h 6858000"/>
              <a:gd name="connsiteX4267" fmla="*/ 2445160 w 5203443"/>
              <a:gd name="connsiteY4267" fmla="*/ 4241794 h 6858000"/>
              <a:gd name="connsiteX4268" fmla="*/ 2453210 w 5203443"/>
              <a:gd name="connsiteY4268" fmla="*/ 4289332 h 6858000"/>
              <a:gd name="connsiteX4269" fmla="*/ 2496633 w 5203443"/>
              <a:gd name="connsiteY4269" fmla="*/ 4254424 h 6858000"/>
              <a:gd name="connsiteX4270" fmla="*/ 2486187 w 5203443"/>
              <a:gd name="connsiteY4270" fmla="*/ 4336760 h 6858000"/>
              <a:gd name="connsiteX4271" fmla="*/ 2475782 w 5203443"/>
              <a:gd name="connsiteY4271" fmla="*/ 4308982 h 6858000"/>
              <a:gd name="connsiteX4272" fmla="*/ 2461906 w 5203443"/>
              <a:gd name="connsiteY4272" fmla="*/ 4313851 h 6858000"/>
              <a:gd name="connsiteX4273" fmla="*/ 2463364 w 5203443"/>
              <a:gd name="connsiteY4273" fmla="*/ 4360394 h 6858000"/>
              <a:gd name="connsiteX4274" fmla="*/ 2474243 w 5203443"/>
              <a:gd name="connsiteY4274" fmla="*/ 4356393 h 6858000"/>
              <a:gd name="connsiteX4275" fmla="*/ 2566354 w 5203443"/>
              <a:gd name="connsiteY4275" fmla="*/ 4486179 h 6858000"/>
              <a:gd name="connsiteX4276" fmla="*/ 2518940 w 5203443"/>
              <a:gd name="connsiteY4276" fmla="*/ 4358717 h 6858000"/>
              <a:gd name="connsiteX4277" fmla="*/ 2537830 w 5203443"/>
              <a:gd name="connsiteY4277" fmla="*/ 4358152 h 6858000"/>
              <a:gd name="connsiteX4278" fmla="*/ 2557029 w 5203443"/>
              <a:gd name="connsiteY4278" fmla="*/ 4401409 h 6858000"/>
              <a:gd name="connsiteX4279" fmla="*/ 2557727 w 5203443"/>
              <a:gd name="connsiteY4279" fmla="*/ 4395097 h 6858000"/>
              <a:gd name="connsiteX4280" fmla="*/ 2629615 w 5203443"/>
              <a:gd name="connsiteY4280" fmla="*/ 4513419 h 6858000"/>
              <a:gd name="connsiteX4281" fmla="*/ 2583868 w 5203443"/>
              <a:gd name="connsiteY4281" fmla="*/ 4373056 h 6858000"/>
              <a:gd name="connsiteX4282" fmla="*/ 2609772 w 5203443"/>
              <a:gd name="connsiteY4282" fmla="*/ 4366907 h 6858000"/>
              <a:gd name="connsiteX4283" fmla="*/ 2707846 w 5203443"/>
              <a:gd name="connsiteY4283" fmla="*/ 4563711 h 6858000"/>
              <a:gd name="connsiteX4284" fmla="*/ 2670250 w 5203443"/>
              <a:gd name="connsiteY4284" fmla="*/ 4419936 h 6858000"/>
              <a:gd name="connsiteX4285" fmla="*/ 2678174 w 5203443"/>
              <a:gd name="connsiteY4285" fmla="*/ 4432963 h 6858000"/>
              <a:gd name="connsiteX4286" fmla="*/ 2632977 w 5203443"/>
              <a:gd name="connsiteY4286" fmla="*/ 4166315 h 6858000"/>
              <a:gd name="connsiteX4287" fmla="*/ 2648490 w 5203443"/>
              <a:gd name="connsiteY4287" fmla="*/ 4217300 h 6858000"/>
              <a:gd name="connsiteX4288" fmla="*/ 2642540 w 5203443"/>
              <a:gd name="connsiteY4288" fmla="*/ 4235195 h 6858000"/>
              <a:gd name="connsiteX4289" fmla="*/ 2749533 w 5203443"/>
              <a:gd name="connsiteY4289" fmla="*/ 4608265 h 6858000"/>
              <a:gd name="connsiteX4290" fmla="*/ 2743694 w 5203443"/>
              <a:gd name="connsiteY4290" fmla="*/ 4575760 h 6858000"/>
              <a:gd name="connsiteX4291" fmla="*/ 2786486 w 5203443"/>
              <a:gd name="connsiteY4291" fmla="*/ 4733150 h 6858000"/>
              <a:gd name="connsiteX4292" fmla="*/ 2817531 w 5203443"/>
              <a:gd name="connsiteY4292" fmla="*/ 4765816 h 6858000"/>
              <a:gd name="connsiteX4293" fmla="*/ 2853489 w 5203443"/>
              <a:gd name="connsiteY4293" fmla="*/ 4727461 h 6858000"/>
              <a:gd name="connsiteX4294" fmla="*/ 2862801 w 5203443"/>
              <a:gd name="connsiteY4294" fmla="*/ 4727319 h 6858000"/>
              <a:gd name="connsiteX4295" fmla="*/ 2904793 w 5203443"/>
              <a:gd name="connsiteY4295" fmla="*/ 4815695 h 6858000"/>
              <a:gd name="connsiteX4296" fmla="*/ 2893914 w 5203443"/>
              <a:gd name="connsiteY4296" fmla="*/ 4819697 h 6858000"/>
              <a:gd name="connsiteX4297" fmla="*/ 2866638 w 5203443"/>
              <a:gd name="connsiteY4297" fmla="*/ 4923930 h 6858000"/>
              <a:gd name="connsiteX4298" fmla="*/ 2870573 w 5203443"/>
              <a:gd name="connsiteY4298" fmla="*/ 4985227 h 6858000"/>
              <a:gd name="connsiteX4299" fmla="*/ 2895778 w 5203443"/>
              <a:gd name="connsiteY4299" fmla="*/ 4985386 h 6858000"/>
              <a:gd name="connsiteX4300" fmla="*/ 2983910 w 5203443"/>
              <a:gd name="connsiteY4300" fmla="*/ 5163994 h 6858000"/>
              <a:gd name="connsiteX4301" fmla="*/ 2994426 w 5203443"/>
              <a:gd name="connsiteY4301" fmla="*/ 5141370 h 6858000"/>
              <a:gd name="connsiteX4302" fmla="*/ 3067352 w 5203443"/>
              <a:gd name="connsiteY4302" fmla="*/ 5312814 h 6858000"/>
              <a:gd name="connsiteX4303" fmla="*/ 3184035 w 5203443"/>
              <a:gd name="connsiteY4303" fmla="*/ 5424418 h 6858000"/>
              <a:gd name="connsiteX4304" fmla="*/ 3174037 w 5203443"/>
              <a:gd name="connsiteY4304" fmla="*/ 5431421 h 6858000"/>
              <a:gd name="connsiteX4305" fmla="*/ 3271075 w 5203443"/>
              <a:gd name="connsiteY4305" fmla="*/ 5575103 h 6858000"/>
              <a:gd name="connsiteX4306" fmla="*/ 3275583 w 5203443"/>
              <a:gd name="connsiteY4306" fmla="*/ 5595577 h 6858000"/>
              <a:gd name="connsiteX4307" fmla="*/ 3332139 w 5203443"/>
              <a:gd name="connsiteY4307" fmla="*/ 5672225 h 6858000"/>
              <a:gd name="connsiteX4308" fmla="*/ 3339239 w 5203443"/>
              <a:gd name="connsiteY4308" fmla="*/ 5657050 h 6858000"/>
              <a:gd name="connsiteX4309" fmla="*/ 3348733 w 5203443"/>
              <a:gd name="connsiteY4309" fmla="*/ 5666217 h 6858000"/>
              <a:gd name="connsiteX4310" fmla="*/ 3366895 w 5203443"/>
              <a:gd name="connsiteY4310" fmla="*/ 5656350 h 6858000"/>
              <a:gd name="connsiteX4311" fmla="*/ 3355048 w 5203443"/>
              <a:gd name="connsiteY4311" fmla="*/ 5666941 h 6858000"/>
              <a:gd name="connsiteX4312" fmla="*/ 3368588 w 5203443"/>
              <a:gd name="connsiteY4312" fmla="*/ 5687002 h 6858000"/>
              <a:gd name="connsiteX4313" fmla="*/ 3382970 w 5203443"/>
              <a:gd name="connsiteY4313" fmla="*/ 5665963 h 6858000"/>
              <a:gd name="connsiteX4314" fmla="*/ 3394942 w 5203443"/>
              <a:gd name="connsiteY4314" fmla="*/ 5689884 h 6858000"/>
              <a:gd name="connsiteX4315" fmla="*/ 3410149 w 5203443"/>
              <a:gd name="connsiteY4315" fmla="*/ 5697045 h 6858000"/>
              <a:gd name="connsiteX4316" fmla="*/ 3393430 w 5203443"/>
              <a:gd name="connsiteY4316" fmla="*/ 5668542 h 6858000"/>
              <a:gd name="connsiteX4317" fmla="*/ 3409506 w 5203443"/>
              <a:gd name="connsiteY4317" fmla="*/ 5678155 h 6858000"/>
              <a:gd name="connsiteX4318" fmla="*/ 3416606 w 5203443"/>
              <a:gd name="connsiteY4318" fmla="*/ 5662980 h 6858000"/>
              <a:gd name="connsiteX4319" fmla="*/ 3428634 w 5203443"/>
              <a:gd name="connsiteY4319" fmla="*/ 5661700 h 6858000"/>
              <a:gd name="connsiteX4320" fmla="*/ 3439457 w 5203443"/>
              <a:gd name="connsiteY4320" fmla="*/ 5682898 h 6858000"/>
              <a:gd name="connsiteX4321" fmla="*/ 3422865 w 5203443"/>
              <a:gd name="connsiteY4321" fmla="*/ 5688906 h 6858000"/>
              <a:gd name="connsiteX4322" fmla="*/ 3434837 w 5203443"/>
              <a:gd name="connsiteY4322" fmla="*/ 5712826 h 6858000"/>
              <a:gd name="connsiteX4323" fmla="*/ 3446445 w 5203443"/>
              <a:gd name="connsiteY4323" fmla="*/ 5718125 h 6858000"/>
              <a:gd name="connsiteX4324" fmla="*/ 3472981 w 5203443"/>
              <a:gd name="connsiteY4324" fmla="*/ 5730317 h 6858000"/>
              <a:gd name="connsiteX4325" fmla="*/ 3482348 w 5203443"/>
              <a:gd name="connsiteY4325" fmla="*/ 5704973 h 6858000"/>
              <a:gd name="connsiteX4326" fmla="*/ 3497372 w 5203443"/>
              <a:gd name="connsiteY4326" fmla="*/ 5702825 h 6858000"/>
              <a:gd name="connsiteX4327" fmla="*/ 3492752 w 5203443"/>
              <a:gd name="connsiteY4327" fmla="*/ 5732753 h 6858000"/>
              <a:gd name="connsiteX4328" fmla="*/ 3514091 w 5203443"/>
              <a:gd name="connsiteY4328" fmla="*/ 5731329 h 6858000"/>
              <a:gd name="connsiteX4329" fmla="*/ 3533527 w 5203443"/>
              <a:gd name="connsiteY4329" fmla="*/ 5758695 h 6858000"/>
              <a:gd name="connsiteX4330" fmla="*/ 3527687 w 5203443"/>
              <a:gd name="connsiteY4330" fmla="*/ 5726190 h 6858000"/>
              <a:gd name="connsiteX4331" fmla="*/ 3538566 w 5203443"/>
              <a:gd name="connsiteY4331" fmla="*/ 5722186 h 6858000"/>
              <a:gd name="connsiteX4332" fmla="*/ 3560243 w 5203443"/>
              <a:gd name="connsiteY4332" fmla="*/ 5780197 h 6858000"/>
              <a:gd name="connsiteX4333" fmla="*/ 3591526 w 5203443"/>
              <a:gd name="connsiteY4333" fmla="*/ 5796972 h 6858000"/>
              <a:gd name="connsiteX4334" fmla="*/ 3572147 w 5203443"/>
              <a:gd name="connsiteY4334" fmla="*/ 5744404 h 6858000"/>
              <a:gd name="connsiteX4335" fmla="*/ 3580577 w 5203443"/>
              <a:gd name="connsiteY4335" fmla="*/ 5741262 h 6858000"/>
              <a:gd name="connsiteX4336" fmla="*/ 3635566 w 5203443"/>
              <a:gd name="connsiteY4336" fmla="*/ 5821768 h 6858000"/>
              <a:gd name="connsiteX4337" fmla="*/ 3624981 w 5203443"/>
              <a:gd name="connsiteY4337" fmla="*/ 5784678 h 6858000"/>
              <a:gd name="connsiteX4338" fmla="*/ 3663250 w 5203443"/>
              <a:gd name="connsiteY4338" fmla="*/ 5836681 h 6858000"/>
              <a:gd name="connsiteX4339" fmla="*/ 3705174 w 5203443"/>
              <a:gd name="connsiteY4339" fmla="*/ 5865345 h 6858000"/>
              <a:gd name="connsiteX4340" fmla="*/ 3719049 w 5203443"/>
              <a:gd name="connsiteY4340" fmla="*/ 5860475 h 6858000"/>
              <a:gd name="connsiteX4341" fmla="*/ 3710381 w 5203443"/>
              <a:gd name="connsiteY4341" fmla="*/ 5879508 h 6858000"/>
              <a:gd name="connsiteX4342" fmla="*/ 3745473 w 5203443"/>
              <a:gd name="connsiteY4342" fmla="*/ 5923068 h 6858000"/>
              <a:gd name="connsiteX4343" fmla="*/ 3724302 w 5203443"/>
              <a:gd name="connsiteY4343" fmla="*/ 5848890 h 6858000"/>
              <a:gd name="connsiteX4344" fmla="*/ 3746092 w 5203443"/>
              <a:gd name="connsiteY4344" fmla="*/ 5856498 h 6858000"/>
              <a:gd name="connsiteX4345" fmla="*/ 3783101 w 5203443"/>
              <a:gd name="connsiteY4345" fmla="*/ 5956181 h 6858000"/>
              <a:gd name="connsiteX4346" fmla="*/ 3779559 w 5203443"/>
              <a:gd name="connsiteY4346" fmla="*/ 5929118 h 6858000"/>
              <a:gd name="connsiteX4347" fmla="*/ 3802173 w 5203443"/>
              <a:gd name="connsiteY4347" fmla="*/ 5964927 h 6858000"/>
              <a:gd name="connsiteX4348" fmla="*/ 3820096 w 5203443"/>
              <a:gd name="connsiteY4348" fmla="*/ 5970950 h 6858000"/>
              <a:gd name="connsiteX4349" fmla="*/ 3932958 w 5203443"/>
              <a:gd name="connsiteY4349" fmla="*/ 6055224 h 6858000"/>
              <a:gd name="connsiteX4350" fmla="*/ 3976799 w 5203443"/>
              <a:gd name="connsiteY4350" fmla="*/ 6140010 h 6858000"/>
              <a:gd name="connsiteX4351" fmla="*/ 3976492 w 5203443"/>
              <a:gd name="connsiteY4351" fmla="*/ 6096188 h 6858000"/>
              <a:gd name="connsiteX4352" fmla="*/ 3993267 w 5203443"/>
              <a:gd name="connsiteY4352" fmla="*/ 6099491 h 6858000"/>
              <a:gd name="connsiteX4353" fmla="*/ 4034000 w 5203443"/>
              <a:gd name="connsiteY4353" fmla="*/ 6235548 h 6858000"/>
              <a:gd name="connsiteX4354" fmla="*/ 4043241 w 5203443"/>
              <a:gd name="connsiteY4354" fmla="*/ 6175692 h 6858000"/>
              <a:gd name="connsiteX4355" fmla="*/ 4059135 w 5203443"/>
              <a:gd name="connsiteY4355" fmla="*/ 6175995 h 6858000"/>
              <a:gd name="connsiteX4356" fmla="*/ 4048563 w 5203443"/>
              <a:gd name="connsiteY4356" fmla="*/ 6223818 h 6858000"/>
              <a:gd name="connsiteX4357" fmla="*/ 4057176 w 5203443"/>
              <a:gd name="connsiteY4357" fmla="*/ 6229986 h 6858000"/>
              <a:gd name="connsiteX4358" fmla="*/ 4061992 w 5203443"/>
              <a:gd name="connsiteY4358" fmla="*/ 6294282 h 6858000"/>
              <a:gd name="connsiteX4359" fmla="*/ 4067816 w 5203443"/>
              <a:gd name="connsiteY4359" fmla="*/ 6241876 h 6858000"/>
              <a:gd name="connsiteX4360" fmla="*/ 4086708 w 5203443"/>
              <a:gd name="connsiteY4360" fmla="*/ 6241310 h 6858000"/>
              <a:gd name="connsiteX4361" fmla="*/ 4090992 w 5203443"/>
              <a:gd name="connsiteY4361" fmla="*/ 6362589 h 6858000"/>
              <a:gd name="connsiteX4362" fmla="*/ 4122847 w 5203443"/>
              <a:gd name="connsiteY4362" fmla="*/ 6338542 h 6858000"/>
              <a:gd name="connsiteX4363" fmla="*/ 4107472 w 5203443"/>
              <a:gd name="connsiteY4363" fmla="*/ 6406983 h 6858000"/>
              <a:gd name="connsiteX4364" fmla="*/ 4127875 w 5203443"/>
              <a:gd name="connsiteY4364" fmla="*/ 6427761 h 6858000"/>
              <a:gd name="connsiteX4365" fmla="*/ 4119458 w 5203443"/>
              <a:gd name="connsiteY4365" fmla="*/ 6515817 h 6858000"/>
              <a:gd name="connsiteX4366" fmla="*/ 4132004 w 5203443"/>
              <a:gd name="connsiteY4366" fmla="*/ 6498916 h 6858000"/>
              <a:gd name="connsiteX4367" fmla="*/ 4134483 w 5203443"/>
              <a:gd name="connsiteY4367" fmla="*/ 6513669 h 6858000"/>
              <a:gd name="connsiteX4368" fmla="*/ 4223345 w 5203443"/>
              <a:gd name="connsiteY4368" fmla="*/ 6575301 h 6858000"/>
              <a:gd name="connsiteX4369" fmla="*/ 4218542 w 5203443"/>
              <a:gd name="connsiteY4369" fmla="*/ 6595920 h 6858000"/>
              <a:gd name="connsiteX4370" fmla="*/ 4155068 w 5203443"/>
              <a:gd name="connsiteY4370" fmla="*/ 6543757 h 6858000"/>
              <a:gd name="connsiteX4371" fmla="*/ 4161605 w 5203443"/>
              <a:gd name="connsiteY4371" fmla="*/ 6569952 h 6858000"/>
              <a:gd name="connsiteX4372" fmla="*/ 4243884 w 5203443"/>
              <a:gd name="connsiteY4372" fmla="*/ 6631137 h 6858000"/>
              <a:gd name="connsiteX4373" fmla="*/ 4228575 w 5203443"/>
              <a:gd name="connsiteY4373" fmla="*/ 6646127 h 6858000"/>
              <a:gd name="connsiteX4374" fmla="*/ 4222266 w 5203443"/>
              <a:gd name="connsiteY4374" fmla="*/ 6650788 h 6858000"/>
              <a:gd name="connsiteX4375" fmla="*/ 4223070 w 5203443"/>
              <a:gd name="connsiteY4375" fmla="*/ 6644740 h 6858000"/>
              <a:gd name="connsiteX4376" fmla="*/ 4229096 w 5203443"/>
              <a:gd name="connsiteY4376" fmla="*/ 6631366 h 6858000"/>
              <a:gd name="connsiteX4377" fmla="*/ 4183307 w 5203443"/>
              <a:gd name="connsiteY4377" fmla="*/ 6601118 h 6858000"/>
              <a:gd name="connsiteX4378" fmla="*/ 4179203 w 5203443"/>
              <a:gd name="connsiteY4378" fmla="*/ 6615425 h 6858000"/>
              <a:gd name="connsiteX4379" fmla="*/ 4161752 w 5203443"/>
              <a:gd name="connsiteY4379" fmla="*/ 6580975 h 6858000"/>
              <a:gd name="connsiteX4380" fmla="*/ 4135542 w 5203443"/>
              <a:gd name="connsiteY4380" fmla="*/ 6556587 h 6858000"/>
              <a:gd name="connsiteX4381" fmla="*/ 4135585 w 5203443"/>
              <a:gd name="connsiteY4381" fmla="*/ 6556109 h 6858000"/>
              <a:gd name="connsiteX4382" fmla="*/ 4135038 w 5203443"/>
              <a:gd name="connsiteY4382" fmla="*/ 6556117 h 6858000"/>
              <a:gd name="connsiteX4383" fmla="*/ 4135542 w 5203443"/>
              <a:gd name="connsiteY4383" fmla="*/ 6556587 h 6858000"/>
              <a:gd name="connsiteX4384" fmla="*/ 4133504 w 5203443"/>
              <a:gd name="connsiteY4384" fmla="*/ 6579355 h 6858000"/>
              <a:gd name="connsiteX4385" fmla="*/ 4134324 w 5203443"/>
              <a:gd name="connsiteY4385" fmla="*/ 6603790 h 6858000"/>
              <a:gd name="connsiteX4386" fmla="*/ 4150219 w 5203443"/>
              <a:gd name="connsiteY4386" fmla="*/ 6604093 h 6858000"/>
              <a:gd name="connsiteX4387" fmla="*/ 4161436 w 5203443"/>
              <a:gd name="connsiteY4387" fmla="*/ 6659525 h 6858000"/>
              <a:gd name="connsiteX4388" fmla="*/ 4182146 w 5203443"/>
              <a:gd name="connsiteY4388" fmla="*/ 6724124 h 6858000"/>
              <a:gd name="connsiteX4389" fmla="*/ 4209831 w 5203443"/>
              <a:gd name="connsiteY4389" fmla="*/ 6739037 h 6858000"/>
              <a:gd name="connsiteX4390" fmla="*/ 4201456 w 5203443"/>
              <a:gd name="connsiteY4390" fmla="*/ 6716978 h 6858000"/>
              <a:gd name="connsiteX4391" fmla="*/ 4195492 w 5203443"/>
              <a:gd name="connsiteY4391" fmla="*/ 6649961 h 6858000"/>
              <a:gd name="connsiteX4392" fmla="*/ 4212391 w 5203443"/>
              <a:gd name="connsiteY4392" fmla="*/ 6687775 h 6858000"/>
              <a:gd name="connsiteX4393" fmla="*/ 4221059 w 5203443"/>
              <a:gd name="connsiteY4393" fmla="*/ 6659874 h 6858000"/>
              <a:gd name="connsiteX4394" fmla="*/ 4221458 w 5203443"/>
              <a:gd name="connsiteY4394" fmla="*/ 6656864 h 6858000"/>
              <a:gd name="connsiteX4395" fmla="*/ 4229300 w 5203443"/>
              <a:gd name="connsiteY4395" fmla="*/ 6685003 h 6858000"/>
              <a:gd name="connsiteX4396" fmla="*/ 4219912 w 5203443"/>
              <a:gd name="connsiteY4396" fmla="*/ 6778325 h 6858000"/>
              <a:gd name="connsiteX4397" fmla="*/ 4268335 w 5203443"/>
              <a:gd name="connsiteY4397" fmla="*/ 6662810 h 6858000"/>
              <a:gd name="connsiteX4398" fmla="*/ 4278221 w 5203443"/>
              <a:gd name="connsiteY4398" fmla="*/ 6706211 h 6858000"/>
              <a:gd name="connsiteX4399" fmla="*/ 4267581 w 5203443"/>
              <a:gd name="connsiteY4399" fmla="*/ 6694321 h 6858000"/>
              <a:gd name="connsiteX4400" fmla="*/ 4231083 w 5203443"/>
              <a:gd name="connsiteY4400" fmla="*/ 6822631 h 6858000"/>
              <a:gd name="connsiteX4401" fmla="*/ 4232763 w 5203443"/>
              <a:gd name="connsiteY4401" fmla="*/ 6858000 h 6858000"/>
              <a:gd name="connsiteX4402" fmla="*/ 4207922 w 5203443"/>
              <a:gd name="connsiteY4402" fmla="*/ 6858000 h 6858000"/>
              <a:gd name="connsiteX4403" fmla="*/ 4206779 w 5203443"/>
              <a:gd name="connsiteY4403" fmla="*/ 6852827 h 6858000"/>
              <a:gd name="connsiteX4404" fmla="*/ 4196264 w 5203443"/>
              <a:gd name="connsiteY4404" fmla="*/ 6773759 h 6858000"/>
              <a:gd name="connsiteX4405" fmla="*/ 4193750 w 5203443"/>
              <a:gd name="connsiteY4405" fmla="*/ 6823924 h 6858000"/>
              <a:gd name="connsiteX4406" fmla="*/ 4198838 w 5203443"/>
              <a:gd name="connsiteY4406" fmla="*/ 6858000 h 6858000"/>
              <a:gd name="connsiteX4407" fmla="*/ 4179918 w 5203443"/>
              <a:gd name="connsiteY4407" fmla="*/ 6858000 h 6858000"/>
              <a:gd name="connsiteX4408" fmla="*/ 4180016 w 5203443"/>
              <a:gd name="connsiteY4408" fmla="*/ 6857074 h 6858000"/>
              <a:gd name="connsiteX4409" fmla="*/ 4172385 w 5203443"/>
              <a:gd name="connsiteY4409" fmla="*/ 6841509 h 6858000"/>
              <a:gd name="connsiteX4410" fmla="*/ 4170950 w 5203443"/>
              <a:gd name="connsiteY4410" fmla="*/ 6858000 h 6858000"/>
              <a:gd name="connsiteX4411" fmla="*/ 4055691 w 5203443"/>
              <a:gd name="connsiteY4411" fmla="*/ 6858000 h 6858000"/>
              <a:gd name="connsiteX4412" fmla="*/ 4051628 w 5203443"/>
              <a:gd name="connsiteY4412" fmla="*/ 6845800 h 6858000"/>
              <a:gd name="connsiteX4413" fmla="*/ 4042213 w 5203443"/>
              <a:gd name="connsiteY4413" fmla="*/ 6838857 h 6858000"/>
              <a:gd name="connsiteX4414" fmla="*/ 4046178 w 5203443"/>
              <a:gd name="connsiteY4414" fmla="*/ 6856052 h 6858000"/>
              <a:gd name="connsiteX4415" fmla="*/ 4047115 w 5203443"/>
              <a:gd name="connsiteY4415" fmla="*/ 6858000 h 6858000"/>
              <a:gd name="connsiteX4416" fmla="*/ 4032622 w 5203443"/>
              <a:gd name="connsiteY4416" fmla="*/ 6858000 h 6858000"/>
              <a:gd name="connsiteX4417" fmla="*/ 4031033 w 5203443"/>
              <a:gd name="connsiteY4417" fmla="*/ 6841494 h 6858000"/>
              <a:gd name="connsiteX4418" fmla="*/ 4018892 w 5203443"/>
              <a:gd name="connsiteY4418" fmla="*/ 6794841 h 6858000"/>
              <a:gd name="connsiteX4419" fmla="*/ 4017505 w 5203443"/>
              <a:gd name="connsiteY4419" fmla="*/ 6808011 h 6858000"/>
              <a:gd name="connsiteX4420" fmla="*/ 3980622 w 5203443"/>
              <a:gd name="connsiteY4420" fmla="*/ 6742839 h 6858000"/>
              <a:gd name="connsiteX4421" fmla="*/ 4001275 w 5203443"/>
              <a:gd name="connsiteY4421" fmla="*/ 6832640 h 6858000"/>
              <a:gd name="connsiteX4422" fmla="*/ 3994176 w 5203443"/>
              <a:gd name="connsiteY4422" fmla="*/ 6847814 h 6858000"/>
              <a:gd name="connsiteX4423" fmla="*/ 3998269 w 5203443"/>
              <a:gd name="connsiteY4423" fmla="*/ 6858000 h 6858000"/>
              <a:gd name="connsiteX4424" fmla="*/ 3981124 w 5203443"/>
              <a:gd name="connsiteY4424" fmla="*/ 6858000 h 6858000"/>
              <a:gd name="connsiteX4425" fmla="*/ 3977851 w 5203443"/>
              <a:gd name="connsiteY4425" fmla="*/ 6853544 h 6858000"/>
              <a:gd name="connsiteX4426" fmla="*/ 3977254 w 5203443"/>
              <a:gd name="connsiteY4426" fmla="*/ 6858000 h 6858000"/>
              <a:gd name="connsiteX4427" fmla="*/ 3968110 w 5203443"/>
              <a:gd name="connsiteY4427" fmla="*/ 6858000 h 6858000"/>
              <a:gd name="connsiteX4428" fmla="*/ 3973534 w 5203443"/>
              <a:gd name="connsiteY4428" fmla="*/ 6844673 h 6858000"/>
              <a:gd name="connsiteX4429" fmla="*/ 3981225 w 5203443"/>
              <a:gd name="connsiteY4429" fmla="*/ 6829934 h 6858000"/>
              <a:gd name="connsiteX4430" fmla="*/ 3960865 w 5203443"/>
              <a:gd name="connsiteY4430" fmla="*/ 6699043 h 6858000"/>
              <a:gd name="connsiteX4431" fmla="*/ 3954732 w 5203443"/>
              <a:gd name="connsiteY4431" fmla="*/ 6707628 h 6858000"/>
              <a:gd name="connsiteX4432" fmla="*/ 3928434 w 5203443"/>
              <a:gd name="connsiteY4432" fmla="*/ 6679547 h 6858000"/>
              <a:gd name="connsiteX4433" fmla="*/ 3923786 w 5203443"/>
              <a:gd name="connsiteY4433" fmla="*/ 6539647 h 6858000"/>
              <a:gd name="connsiteX4434" fmla="*/ 3908468 w 5203443"/>
              <a:gd name="connsiteY4434" fmla="*/ 6582887 h 6858000"/>
              <a:gd name="connsiteX4435" fmla="*/ 3925172 w 5203443"/>
              <a:gd name="connsiteY4435" fmla="*/ 6526478 h 6858000"/>
              <a:gd name="connsiteX4436" fmla="*/ 3889424 w 5203443"/>
              <a:gd name="connsiteY4436" fmla="*/ 6379113 h 6858000"/>
              <a:gd name="connsiteX4437" fmla="*/ 3883362 w 5203443"/>
              <a:gd name="connsiteY4437" fmla="*/ 6447412 h 6858000"/>
              <a:gd name="connsiteX4438" fmla="*/ 3892448 w 5203443"/>
              <a:gd name="connsiteY4438" fmla="*/ 6548073 h 6858000"/>
              <a:gd name="connsiteX4439" fmla="*/ 3883374 w 5203443"/>
              <a:gd name="connsiteY4439" fmla="*/ 6532325 h 6858000"/>
              <a:gd name="connsiteX4440" fmla="*/ 3883386 w 5203443"/>
              <a:gd name="connsiteY4440" fmla="*/ 6532873 h 6858000"/>
              <a:gd name="connsiteX4441" fmla="*/ 3897962 w 5203443"/>
              <a:gd name="connsiteY4441" fmla="*/ 6606058 h 6858000"/>
              <a:gd name="connsiteX4442" fmla="*/ 3903913 w 5203443"/>
              <a:gd name="connsiteY4442" fmla="*/ 6588162 h 6858000"/>
              <a:gd name="connsiteX4443" fmla="*/ 3917929 w 5203443"/>
              <a:gd name="connsiteY4443" fmla="*/ 6702716 h 6858000"/>
              <a:gd name="connsiteX4444" fmla="*/ 3921177 w 5203443"/>
              <a:gd name="connsiteY4444" fmla="*/ 6770871 h 6858000"/>
              <a:gd name="connsiteX4445" fmla="*/ 3916430 w 5203443"/>
              <a:gd name="connsiteY4445" fmla="*/ 6766289 h 6858000"/>
              <a:gd name="connsiteX4446" fmla="*/ 3913196 w 5203443"/>
              <a:gd name="connsiteY4446" fmla="*/ 6783047 h 6858000"/>
              <a:gd name="connsiteX4447" fmla="*/ 3894053 w 5203443"/>
              <a:gd name="connsiteY4447" fmla="*/ 6714589 h 6858000"/>
              <a:gd name="connsiteX4448" fmla="*/ 3862354 w 5203443"/>
              <a:gd name="connsiteY4448" fmla="*/ 6578119 h 6858000"/>
              <a:gd name="connsiteX4449" fmla="*/ 3856416 w 5203443"/>
              <a:gd name="connsiteY4449" fmla="*/ 6680929 h 6858000"/>
              <a:gd name="connsiteX4450" fmla="*/ 3848952 w 5203443"/>
              <a:gd name="connsiteY4450" fmla="*/ 6677483 h 6858000"/>
              <a:gd name="connsiteX4451" fmla="*/ 3863642 w 5203443"/>
              <a:gd name="connsiteY4451" fmla="*/ 6700265 h 6858000"/>
              <a:gd name="connsiteX4452" fmla="*/ 3845900 w 5203443"/>
              <a:gd name="connsiteY4452" fmla="*/ 6703552 h 6858000"/>
              <a:gd name="connsiteX4453" fmla="*/ 3873330 w 5203443"/>
              <a:gd name="connsiteY4453" fmla="*/ 6803656 h 6858000"/>
              <a:gd name="connsiteX4454" fmla="*/ 3886312 w 5203443"/>
              <a:gd name="connsiteY4454" fmla="*/ 6710873 h 6858000"/>
              <a:gd name="connsiteX4455" fmla="*/ 3894938 w 5203443"/>
              <a:gd name="connsiteY4455" fmla="*/ 6801954 h 6858000"/>
              <a:gd name="connsiteX4456" fmla="*/ 3903192 w 5203443"/>
              <a:gd name="connsiteY4456" fmla="*/ 6855793 h 6858000"/>
              <a:gd name="connsiteX4457" fmla="*/ 3905741 w 5203443"/>
              <a:gd name="connsiteY4457" fmla="*/ 6858000 h 6858000"/>
              <a:gd name="connsiteX4458" fmla="*/ 3874721 w 5203443"/>
              <a:gd name="connsiteY4458" fmla="*/ 6858000 h 6858000"/>
              <a:gd name="connsiteX4459" fmla="*/ 3790747 w 5203443"/>
              <a:gd name="connsiteY4459" fmla="*/ 6656739 h 6858000"/>
              <a:gd name="connsiteX4460" fmla="*/ 3761550 w 5203443"/>
              <a:gd name="connsiteY4460" fmla="*/ 6620484 h 6858000"/>
              <a:gd name="connsiteX4461" fmla="*/ 3730199 w 5203443"/>
              <a:gd name="connsiteY4461" fmla="*/ 6543996 h 6858000"/>
              <a:gd name="connsiteX4462" fmla="*/ 3787680 w 5203443"/>
              <a:gd name="connsiteY4462" fmla="*/ 6724170 h 6858000"/>
              <a:gd name="connsiteX4463" fmla="*/ 3771325 w 5203443"/>
              <a:gd name="connsiteY4463" fmla="*/ 6714287 h 6858000"/>
              <a:gd name="connsiteX4464" fmla="*/ 3793240 w 5203443"/>
              <a:gd name="connsiteY4464" fmla="*/ 6756407 h 6858000"/>
              <a:gd name="connsiteX4465" fmla="*/ 3803952 w 5203443"/>
              <a:gd name="connsiteY4465" fmla="*/ 6828007 h 6858000"/>
              <a:gd name="connsiteX4466" fmla="*/ 3791742 w 5203443"/>
              <a:gd name="connsiteY4466" fmla="*/ 6819977 h 6858000"/>
              <a:gd name="connsiteX4467" fmla="*/ 3709435 w 5203443"/>
              <a:gd name="connsiteY4467" fmla="*/ 6588965 h 6858000"/>
              <a:gd name="connsiteX4468" fmla="*/ 3704871 w 5203443"/>
              <a:gd name="connsiteY4468" fmla="*/ 6593691 h 6858000"/>
              <a:gd name="connsiteX4469" fmla="*/ 3709253 w 5203443"/>
              <a:gd name="connsiteY4469" fmla="*/ 6579654 h 6858000"/>
              <a:gd name="connsiteX4470" fmla="*/ 3717735 w 5203443"/>
              <a:gd name="connsiteY4470" fmla="*/ 6582605 h 6858000"/>
              <a:gd name="connsiteX4471" fmla="*/ 3721909 w 5203443"/>
              <a:gd name="connsiteY4471" fmla="*/ 6581262 h 6858000"/>
              <a:gd name="connsiteX4472" fmla="*/ 3722173 w 5203443"/>
              <a:gd name="connsiteY4472" fmla="*/ 6581920 h 6858000"/>
              <a:gd name="connsiteX4473" fmla="*/ 3722431 w 5203443"/>
              <a:gd name="connsiteY4473" fmla="*/ 6581094 h 6858000"/>
              <a:gd name="connsiteX4474" fmla="*/ 3721909 w 5203443"/>
              <a:gd name="connsiteY4474" fmla="*/ 6581262 h 6858000"/>
              <a:gd name="connsiteX4475" fmla="*/ 3716665 w 5203443"/>
              <a:gd name="connsiteY4475" fmla="*/ 6568164 h 6858000"/>
              <a:gd name="connsiteX4476" fmla="*/ 3738641 w 5203443"/>
              <a:gd name="connsiteY4476" fmla="*/ 6541401 h 6858000"/>
              <a:gd name="connsiteX4477" fmla="*/ 3719372 w 5203443"/>
              <a:gd name="connsiteY4477" fmla="*/ 6438432 h 6858000"/>
              <a:gd name="connsiteX4478" fmla="*/ 3750724 w 5203443"/>
              <a:gd name="connsiteY4478" fmla="*/ 6514919 h 6858000"/>
              <a:gd name="connsiteX4479" fmla="*/ 3748357 w 5203443"/>
              <a:gd name="connsiteY4479" fmla="*/ 6449764 h 6858000"/>
              <a:gd name="connsiteX4480" fmla="*/ 3719597 w 5203443"/>
              <a:gd name="connsiteY4480" fmla="*/ 6337627 h 6858000"/>
              <a:gd name="connsiteX4481" fmla="*/ 3702878 w 5203443"/>
              <a:gd name="connsiteY4481" fmla="*/ 6309123 h 6858000"/>
              <a:gd name="connsiteX4482" fmla="*/ 3712708 w 5203443"/>
              <a:gd name="connsiteY4482" fmla="*/ 6377725 h 6858000"/>
              <a:gd name="connsiteX4483" fmla="*/ 3698328 w 5203443"/>
              <a:gd name="connsiteY4483" fmla="*/ 6398764 h 6858000"/>
              <a:gd name="connsiteX4484" fmla="*/ 3716152 w 5203443"/>
              <a:gd name="connsiteY4484" fmla="*/ 6540104 h 6858000"/>
              <a:gd name="connsiteX4485" fmla="*/ 3690891 w 5203443"/>
              <a:gd name="connsiteY4485" fmla="*/ 6565145 h 6858000"/>
              <a:gd name="connsiteX4486" fmla="*/ 3710033 w 5203443"/>
              <a:gd name="connsiteY4486" fmla="*/ 6633603 h 6858000"/>
              <a:gd name="connsiteX4487" fmla="*/ 3721642 w 5203443"/>
              <a:gd name="connsiteY4487" fmla="*/ 6638902 h 6858000"/>
              <a:gd name="connsiteX4488" fmla="*/ 3684339 w 5203443"/>
              <a:gd name="connsiteY4488" fmla="*/ 6580311 h 6858000"/>
              <a:gd name="connsiteX4489" fmla="*/ 3633147 w 5203443"/>
              <a:gd name="connsiteY4489" fmla="*/ 6441676 h 6858000"/>
              <a:gd name="connsiteX4490" fmla="*/ 3615461 w 5203443"/>
              <a:gd name="connsiteY4490" fmla="*/ 6419762 h 6858000"/>
              <a:gd name="connsiteX4491" fmla="*/ 3656922 w 5203443"/>
              <a:gd name="connsiteY4491" fmla="*/ 6565120 h 6858000"/>
              <a:gd name="connsiteX4492" fmla="*/ 3661725 w 5203443"/>
              <a:gd name="connsiteY4492" fmla="*/ 6544502 h 6858000"/>
              <a:gd name="connsiteX4493" fmla="*/ 3659315 w 5203443"/>
              <a:gd name="connsiteY4493" fmla="*/ 6589462 h 6858000"/>
              <a:gd name="connsiteX4494" fmla="*/ 3624167 w 5203443"/>
              <a:gd name="connsiteY4494" fmla="*/ 6571102 h 6858000"/>
              <a:gd name="connsiteX4495" fmla="*/ 3652675 w 5203443"/>
              <a:gd name="connsiteY4495" fmla="*/ 6614217 h 6858000"/>
              <a:gd name="connsiteX4496" fmla="*/ 3657872 w 5203443"/>
              <a:gd name="connsiteY4496" fmla="*/ 6627832 h 6858000"/>
              <a:gd name="connsiteX4497" fmla="*/ 3648560 w 5203443"/>
              <a:gd name="connsiteY4497" fmla="*/ 6627976 h 6858000"/>
              <a:gd name="connsiteX4498" fmla="*/ 3727550 w 5203443"/>
              <a:gd name="connsiteY4498" fmla="*/ 6731122 h 6858000"/>
              <a:gd name="connsiteX4499" fmla="*/ 3712107 w 5203443"/>
              <a:gd name="connsiteY4499" fmla="*/ 6739850 h 6858000"/>
              <a:gd name="connsiteX4500" fmla="*/ 3756216 w 5203443"/>
              <a:gd name="connsiteY4500" fmla="*/ 6824359 h 6858000"/>
              <a:gd name="connsiteX4501" fmla="*/ 3771422 w 5203443"/>
              <a:gd name="connsiteY4501" fmla="*/ 6831521 h 6858000"/>
              <a:gd name="connsiteX4502" fmla="*/ 3757477 w 5203443"/>
              <a:gd name="connsiteY4502" fmla="*/ 6776679 h 6858000"/>
              <a:gd name="connsiteX4503" fmla="*/ 3759830 w 5203443"/>
              <a:gd name="connsiteY4503" fmla="*/ 6756920 h 6858000"/>
              <a:gd name="connsiteX4504" fmla="*/ 3789781 w 5203443"/>
              <a:gd name="connsiteY4504" fmla="*/ 6832676 h 6858000"/>
              <a:gd name="connsiteX4505" fmla="*/ 3799866 w 5203443"/>
              <a:gd name="connsiteY4505" fmla="*/ 6858000 h 6858000"/>
              <a:gd name="connsiteX4506" fmla="*/ 3773590 w 5203443"/>
              <a:gd name="connsiteY4506" fmla="*/ 6858000 h 6858000"/>
              <a:gd name="connsiteX4507" fmla="*/ 3767125 w 5203443"/>
              <a:gd name="connsiteY4507" fmla="*/ 6835970 h 6858000"/>
              <a:gd name="connsiteX4508" fmla="*/ 3751682 w 5203443"/>
              <a:gd name="connsiteY4508" fmla="*/ 6844699 h 6858000"/>
              <a:gd name="connsiteX4509" fmla="*/ 3635683 w 5203443"/>
              <a:gd name="connsiteY4509" fmla="*/ 6641870 h 6858000"/>
              <a:gd name="connsiteX4510" fmla="*/ 3598856 w 5203443"/>
              <a:gd name="connsiteY4510" fmla="*/ 6551496 h 6858000"/>
              <a:gd name="connsiteX4511" fmla="*/ 3591882 w 5203443"/>
              <a:gd name="connsiteY4511" fmla="*/ 6601182 h 6858000"/>
              <a:gd name="connsiteX4512" fmla="*/ 3563709 w 5203443"/>
              <a:gd name="connsiteY4512" fmla="*/ 6406862 h 6858000"/>
              <a:gd name="connsiteX4513" fmla="*/ 3584224 w 5203443"/>
              <a:gd name="connsiteY4513" fmla="*/ 6377237 h 6858000"/>
              <a:gd name="connsiteX4514" fmla="*/ 3560223 w 5203443"/>
              <a:gd name="connsiteY4514" fmla="*/ 6354598 h 6858000"/>
              <a:gd name="connsiteX4515" fmla="*/ 3533157 w 5203443"/>
              <a:gd name="connsiteY4515" fmla="*/ 6273115 h 6858000"/>
              <a:gd name="connsiteX4516" fmla="*/ 3526238 w 5203443"/>
              <a:gd name="connsiteY4516" fmla="*/ 6297598 h 6858000"/>
              <a:gd name="connsiteX4517" fmla="*/ 3538099 w 5203443"/>
              <a:gd name="connsiteY4517" fmla="*/ 6371922 h 6858000"/>
              <a:gd name="connsiteX4518" fmla="*/ 3568063 w 5203443"/>
              <a:gd name="connsiteY4518" fmla="*/ 6461579 h 6858000"/>
              <a:gd name="connsiteX4519" fmla="*/ 3554189 w 5203443"/>
              <a:gd name="connsiteY4519" fmla="*/ 6466449 h 6858000"/>
              <a:gd name="connsiteX4520" fmla="*/ 3489313 w 5203443"/>
              <a:gd name="connsiteY4520" fmla="*/ 6342541 h 6858000"/>
              <a:gd name="connsiteX4521" fmla="*/ 3519041 w 5203443"/>
              <a:gd name="connsiteY4521" fmla="*/ 6448089 h 6858000"/>
              <a:gd name="connsiteX4522" fmla="*/ 3527021 w 5203443"/>
              <a:gd name="connsiteY4522" fmla="*/ 6435914 h 6858000"/>
              <a:gd name="connsiteX4523" fmla="*/ 3536514 w 5203443"/>
              <a:gd name="connsiteY4523" fmla="*/ 6445080 h 6858000"/>
              <a:gd name="connsiteX4524" fmla="*/ 3525997 w 5203443"/>
              <a:gd name="connsiteY4524" fmla="*/ 6467705 h 6858000"/>
              <a:gd name="connsiteX4525" fmla="*/ 3601640 w 5203443"/>
              <a:gd name="connsiteY4525" fmla="*/ 6638011 h 6858000"/>
              <a:gd name="connsiteX4526" fmla="*/ 3612156 w 5203443"/>
              <a:gd name="connsiteY4526" fmla="*/ 6615388 h 6858000"/>
              <a:gd name="connsiteX4527" fmla="*/ 3619200 w 5203443"/>
              <a:gd name="connsiteY4527" fmla="*/ 6625414 h 6858000"/>
              <a:gd name="connsiteX4528" fmla="*/ 3597806 w 5203443"/>
              <a:gd name="connsiteY4528" fmla="*/ 6652040 h 6858000"/>
              <a:gd name="connsiteX4529" fmla="*/ 3674709 w 5203443"/>
              <a:gd name="connsiteY4529" fmla="*/ 6774665 h 6858000"/>
              <a:gd name="connsiteX4530" fmla="*/ 3641579 w 5203443"/>
              <a:gd name="connsiteY4530" fmla="*/ 6761480 h 6858000"/>
              <a:gd name="connsiteX4531" fmla="*/ 3678645 w 5203443"/>
              <a:gd name="connsiteY4531" fmla="*/ 6835962 h 6858000"/>
              <a:gd name="connsiteX4532" fmla="*/ 3699001 w 5203443"/>
              <a:gd name="connsiteY4532" fmla="*/ 6856090 h 6858000"/>
              <a:gd name="connsiteX4533" fmla="*/ 3700130 w 5203443"/>
              <a:gd name="connsiteY4533" fmla="*/ 6858000 h 6858000"/>
              <a:gd name="connsiteX4534" fmla="*/ 3685617 w 5203443"/>
              <a:gd name="connsiteY4534" fmla="*/ 6858000 h 6858000"/>
              <a:gd name="connsiteX4535" fmla="*/ 3659122 w 5203443"/>
              <a:gd name="connsiteY4535" fmla="*/ 6818184 h 6858000"/>
              <a:gd name="connsiteX4536" fmla="*/ 3626453 w 5203443"/>
              <a:gd name="connsiteY4536" fmla="*/ 6814578 h 6858000"/>
              <a:gd name="connsiteX4537" fmla="*/ 3627839 w 5203443"/>
              <a:gd name="connsiteY4537" fmla="*/ 6815379 h 6858000"/>
              <a:gd name="connsiteX4538" fmla="*/ 3657916 w 5203443"/>
              <a:gd name="connsiteY4538" fmla="*/ 6854633 h 6858000"/>
              <a:gd name="connsiteX4539" fmla="*/ 3672661 w 5203443"/>
              <a:gd name="connsiteY4539" fmla="*/ 6852215 h 6858000"/>
              <a:gd name="connsiteX4540" fmla="*/ 3671314 w 5203443"/>
              <a:gd name="connsiteY4540" fmla="*/ 6858000 h 6858000"/>
              <a:gd name="connsiteX4541" fmla="*/ 3645280 w 5203443"/>
              <a:gd name="connsiteY4541" fmla="*/ 6858000 h 6858000"/>
              <a:gd name="connsiteX4542" fmla="*/ 3644038 w 5203443"/>
              <a:gd name="connsiteY4542" fmla="*/ 6857184 h 6858000"/>
              <a:gd name="connsiteX4543" fmla="*/ 3603377 w 5203443"/>
              <a:gd name="connsiteY4543" fmla="*/ 6783159 h 6858000"/>
              <a:gd name="connsiteX4544" fmla="*/ 3581950 w 5203443"/>
              <a:gd name="connsiteY4544" fmla="*/ 6736204 h 6858000"/>
              <a:gd name="connsiteX4545" fmla="*/ 3572597 w 5203443"/>
              <a:gd name="connsiteY4545" fmla="*/ 6709539 h 6858000"/>
              <a:gd name="connsiteX4546" fmla="*/ 3583537 w 5203443"/>
              <a:gd name="connsiteY4546" fmla="*/ 6721012 h 6858000"/>
              <a:gd name="connsiteX4547" fmla="*/ 3586953 w 5203443"/>
              <a:gd name="connsiteY4547" fmla="*/ 6713563 h 6858000"/>
              <a:gd name="connsiteX4548" fmla="*/ 3589432 w 5203443"/>
              <a:gd name="connsiteY4548" fmla="*/ 6728317 h 6858000"/>
              <a:gd name="connsiteX4549" fmla="*/ 3596714 w 5203443"/>
              <a:gd name="connsiteY4549" fmla="*/ 6722454 h 6858000"/>
              <a:gd name="connsiteX4550" fmla="*/ 3594178 w 5203443"/>
              <a:gd name="connsiteY4550" fmla="*/ 6732901 h 6858000"/>
              <a:gd name="connsiteX4551" fmla="*/ 3649586 w 5203443"/>
              <a:gd name="connsiteY4551" fmla="*/ 6806827 h 6858000"/>
              <a:gd name="connsiteX4552" fmla="*/ 3615057 w 5203443"/>
              <a:gd name="connsiteY4552" fmla="*/ 6721896 h 6858000"/>
              <a:gd name="connsiteX4553" fmla="*/ 3604597 w 5203443"/>
              <a:gd name="connsiteY4553" fmla="*/ 6719318 h 6858000"/>
              <a:gd name="connsiteX4554" fmla="*/ 3603504 w 5203443"/>
              <a:gd name="connsiteY4554" fmla="*/ 6691396 h 6858000"/>
              <a:gd name="connsiteX4555" fmla="*/ 3595524 w 5203443"/>
              <a:gd name="connsiteY4555" fmla="*/ 6703570 h 6858000"/>
              <a:gd name="connsiteX4556" fmla="*/ 3586088 w 5203443"/>
              <a:gd name="connsiteY4556" fmla="*/ 6669203 h 6858000"/>
              <a:gd name="connsiteX4557" fmla="*/ 3589390 w 5203443"/>
              <a:gd name="connsiteY4557" fmla="*/ 6712157 h 6858000"/>
              <a:gd name="connsiteX4558" fmla="*/ 3539781 w 5203443"/>
              <a:gd name="connsiteY4558" fmla="*/ 6654576 h 6858000"/>
              <a:gd name="connsiteX4559" fmla="*/ 3556387 w 5203443"/>
              <a:gd name="connsiteY4559" fmla="*/ 6733481 h 6858000"/>
              <a:gd name="connsiteX4560" fmla="*/ 3592765 w 5203443"/>
              <a:gd name="connsiteY4560" fmla="*/ 6814822 h 6858000"/>
              <a:gd name="connsiteX4561" fmla="*/ 3582304 w 5203443"/>
              <a:gd name="connsiteY4561" fmla="*/ 6812245 h 6858000"/>
              <a:gd name="connsiteX4562" fmla="*/ 3589530 w 5203443"/>
              <a:gd name="connsiteY4562" fmla="*/ 6831581 h 6858000"/>
              <a:gd name="connsiteX4563" fmla="*/ 3592946 w 5203443"/>
              <a:gd name="connsiteY4563" fmla="*/ 6824133 h 6858000"/>
              <a:gd name="connsiteX4564" fmla="*/ 3598841 w 5203443"/>
              <a:gd name="connsiteY4564" fmla="*/ 6831438 h 6858000"/>
              <a:gd name="connsiteX4565" fmla="*/ 3601503 w 5203443"/>
              <a:gd name="connsiteY4565" fmla="*/ 6855502 h 6858000"/>
              <a:gd name="connsiteX4566" fmla="*/ 3609020 w 5203443"/>
              <a:gd name="connsiteY4566" fmla="*/ 6856447 h 6858000"/>
              <a:gd name="connsiteX4567" fmla="*/ 3609945 w 5203443"/>
              <a:gd name="connsiteY4567" fmla="*/ 6858000 h 6858000"/>
              <a:gd name="connsiteX4568" fmla="*/ 3562315 w 5203443"/>
              <a:gd name="connsiteY4568" fmla="*/ 6858000 h 6858000"/>
              <a:gd name="connsiteX4569" fmla="*/ 3541946 w 5203443"/>
              <a:gd name="connsiteY4569" fmla="*/ 6807662 h 6858000"/>
              <a:gd name="connsiteX4570" fmla="*/ 3506324 w 5203443"/>
              <a:gd name="connsiteY4570" fmla="*/ 6694809 h 6858000"/>
              <a:gd name="connsiteX4571" fmla="*/ 3525396 w 5203443"/>
              <a:gd name="connsiteY4571" fmla="*/ 6703555 h 6858000"/>
              <a:gd name="connsiteX4572" fmla="*/ 3472915 w 5203443"/>
              <a:gd name="connsiteY4572" fmla="*/ 6442773 h 6858000"/>
              <a:gd name="connsiteX4573" fmla="*/ 3419481 w 5203443"/>
              <a:gd name="connsiteY4573" fmla="*/ 6273494 h 6858000"/>
              <a:gd name="connsiteX4574" fmla="*/ 3397036 w 5203443"/>
              <a:gd name="connsiteY4574" fmla="*/ 6162082 h 6858000"/>
              <a:gd name="connsiteX4575" fmla="*/ 3352619 w 5203443"/>
              <a:gd name="connsiteY4575" fmla="*/ 6033751 h 6858000"/>
              <a:gd name="connsiteX4576" fmla="*/ 3266390 w 5203443"/>
              <a:gd name="connsiteY4576" fmla="*/ 5826355 h 6858000"/>
              <a:gd name="connsiteX4577" fmla="*/ 3212788 w 5203443"/>
              <a:gd name="connsiteY4577" fmla="*/ 5732679 h 6858000"/>
              <a:gd name="connsiteX4578" fmla="*/ 3191561 w 5203443"/>
              <a:gd name="connsiteY4578" fmla="*/ 5683702 h 6858000"/>
              <a:gd name="connsiteX4579" fmla="*/ 2994671 w 5203443"/>
              <a:gd name="connsiteY4579" fmla="*/ 5406516 h 6858000"/>
              <a:gd name="connsiteX4580" fmla="*/ 2978315 w 5203443"/>
              <a:gd name="connsiteY4580" fmla="*/ 5396634 h 6858000"/>
              <a:gd name="connsiteX4581" fmla="*/ 2899145 w 5203443"/>
              <a:gd name="connsiteY4581" fmla="*/ 5284177 h 6858000"/>
              <a:gd name="connsiteX4582" fmla="*/ 2944878 w 5203443"/>
              <a:gd name="connsiteY4582" fmla="*/ 5339625 h 6858000"/>
              <a:gd name="connsiteX4583" fmla="*/ 2964832 w 5203443"/>
              <a:gd name="connsiteY4583" fmla="*/ 5351371 h 6858000"/>
              <a:gd name="connsiteX4584" fmla="*/ 3054644 w 5203443"/>
              <a:gd name="connsiteY4584" fmla="*/ 5475715 h 6858000"/>
              <a:gd name="connsiteX4585" fmla="*/ 3081821 w 5203443"/>
              <a:gd name="connsiteY4585" fmla="*/ 5506798 h 6858000"/>
              <a:gd name="connsiteX4586" fmla="*/ 3175080 w 5203443"/>
              <a:gd name="connsiteY4586" fmla="*/ 5639306 h 6858000"/>
              <a:gd name="connsiteX4587" fmla="*/ 3198605 w 5203443"/>
              <a:gd name="connsiteY4587" fmla="*/ 5693728 h 6858000"/>
              <a:gd name="connsiteX4588" fmla="*/ 3231861 w 5203443"/>
              <a:gd name="connsiteY4588" fmla="*/ 5741425 h 6858000"/>
              <a:gd name="connsiteX4589" fmla="*/ 3404653 w 5203443"/>
              <a:gd name="connsiteY4589" fmla="*/ 6131286 h 6858000"/>
              <a:gd name="connsiteX4590" fmla="*/ 3405003 w 5203443"/>
              <a:gd name="connsiteY4590" fmla="*/ 6064993 h 6858000"/>
              <a:gd name="connsiteX4591" fmla="*/ 3414370 w 5203443"/>
              <a:gd name="connsiteY4591" fmla="*/ 6039649 h 6858000"/>
              <a:gd name="connsiteX4592" fmla="*/ 3401067 w 5203443"/>
              <a:gd name="connsiteY4592" fmla="*/ 6003697 h 6858000"/>
              <a:gd name="connsiteX4593" fmla="*/ 3370191 w 5203443"/>
              <a:gd name="connsiteY4593" fmla="*/ 5895427 h 6858000"/>
              <a:gd name="connsiteX4594" fmla="*/ 3359730 w 5203443"/>
              <a:gd name="connsiteY4594" fmla="*/ 5892850 h 6858000"/>
              <a:gd name="connsiteX4595" fmla="*/ 3329765 w 5203443"/>
              <a:gd name="connsiteY4595" fmla="*/ 5803193 h 6858000"/>
              <a:gd name="connsiteX4596" fmla="*/ 3321096 w 5203443"/>
              <a:gd name="connsiteY4596" fmla="*/ 5822227 h 6858000"/>
              <a:gd name="connsiteX4597" fmla="*/ 3310567 w 5203443"/>
              <a:gd name="connsiteY4597" fmla="*/ 5759935 h 6858000"/>
              <a:gd name="connsiteX4598" fmla="*/ 3330464 w 5203443"/>
              <a:gd name="connsiteY4598" fmla="*/ 5796882 h 6858000"/>
              <a:gd name="connsiteX4599" fmla="*/ 3297782 w 5203443"/>
              <a:gd name="connsiteY4599" fmla="*/ 5708362 h 6858000"/>
              <a:gd name="connsiteX4600" fmla="*/ 3248506 w 5203443"/>
              <a:gd name="connsiteY4600" fmla="*/ 5625850 h 6858000"/>
              <a:gd name="connsiteX4601" fmla="*/ 3255788 w 5203443"/>
              <a:gd name="connsiteY4601" fmla="*/ 5619986 h 6858000"/>
              <a:gd name="connsiteX4602" fmla="*/ 3239433 w 5203443"/>
              <a:gd name="connsiteY4602" fmla="*/ 5610103 h 6858000"/>
              <a:gd name="connsiteX4603" fmla="*/ 3133839 w 5203443"/>
              <a:gd name="connsiteY4603" fmla="*/ 5435053 h 6858000"/>
              <a:gd name="connsiteX4604" fmla="*/ 3188185 w 5203443"/>
              <a:gd name="connsiteY4604" fmla="*/ 5496668 h 6858000"/>
              <a:gd name="connsiteX4605" fmla="*/ 3073405 w 5203443"/>
              <a:gd name="connsiteY4605" fmla="*/ 5356274 h 6858000"/>
              <a:gd name="connsiteX4606" fmla="*/ 3052065 w 5203443"/>
              <a:gd name="connsiteY4606" fmla="*/ 5357698 h 6858000"/>
              <a:gd name="connsiteX4607" fmla="*/ 3046408 w 5203443"/>
              <a:gd name="connsiteY4607" fmla="*/ 5334502 h 6858000"/>
              <a:gd name="connsiteX4608" fmla="*/ 3017606 w 5203443"/>
              <a:gd name="connsiteY4608" fmla="*/ 5332480 h 6858000"/>
              <a:gd name="connsiteX4609" fmla="*/ 2991758 w 5203443"/>
              <a:gd name="connsiteY4609" fmla="*/ 5313430 h 6858000"/>
              <a:gd name="connsiteX4610" fmla="*/ 3026400 w 5203443"/>
              <a:gd name="connsiteY4610" fmla="*/ 5347958 h 6858000"/>
              <a:gd name="connsiteX4611" fmla="*/ 3068900 w 5203443"/>
              <a:gd name="connsiteY4611" fmla="*/ 5420165 h 6858000"/>
              <a:gd name="connsiteX4612" fmla="*/ 3078210 w 5203443"/>
              <a:gd name="connsiteY4612" fmla="*/ 5420022 h 6858000"/>
              <a:gd name="connsiteX4613" fmla="*/ 3184084 w 5203443"/>
              <a:gd name="connsiteY4613" fmla="*/ 5595341 h 6858000"/>
              <a:gd name="connsiteX4614" fmla="*/ 3263324 w 5203443"/>
              <a:gd name="connsiteY4614" fmla="*/ 5767510 h 6858000"/>
              <a:gd name="connsiteX4615" fmla="*/ 2981480 w 5203443"/>
              <a:gd name="connsiteY4615" fmla="*/ 5320162 h 6858000"/>
              <a:gd name="connsiteX4616" fmla="*/ 2981718 w 5203443"/>
              <a:gd name="connsiteY4616" fmla="*/ 5304271 h 6858000"/>
              <a:gd name="connsiteX4617" fmla="*/ 2972588 w 5203443"/>
              <a:gd name="connsiteY4617" fmla="*/ 5313726 h 6858000"/>
              <a:gd name="connsiteX4618" fmla="*/ 2877006 w 5203443"/>
              <a:gd name="connsiteY4618" fmla="*/ 5216587 h 6858000"/>
              <a:gd name="connsiteX4619" fmla="*/ 2794040 w 5203443"/>
              <a:gd name="connsiteY4619" fmla="*/ 5162259 h 6858000"/>
              <a:gd name="connsiteX4620" fmla="*/ 2724374 w 5203443"/>
              <a:gd name="connsiteY4620" fmla="*/ 5143884 h 6858000"/>
              <a:gd name="connsiteX4621" fmla="*/ 2862974 w 5203443"/>
              <a:gd name="connsiteY4621" fmla="*/ 5297608 h 6858000"/>
              <a:gd name="connsiteX4622" fmla="*/ 2865510 w 5203443"/>
              <a:gd name="connsiteY4622" fmla="*/ 5287160 h 6858000"/>
              <a:gd name="connsiteX4623" fmla="*/ 3078420 w 5203443"/>
              <a:gd name="connsiteY4623" fmla="*/ 5599159 h 6858000"/>
              <a:gd name="connsiteX4624" fmla="*/ 3107317 w 5203443"/>
              <a:gd name="connsiteY4624" fmla="*/ 5638929 h 6858000"/>
              <a:gd name="connsiteX4625" fmla="*/ 3104707 w 5203443"/>
              <a:gd name="connsiteY4625" fmla="*/ 5651237 h 6858000"/>
              <a:gd name="connsiteX4626" fmla="*/ 3070762 w 5203443"/>
              <a:gd name="connsiteY4626" fmla="*/ 5587533 h 6858000"/>
              <a:gd name="connsiteX4627" fmla="*/ 3029455 w 5203443"/>
              <a:gd name="connsiteY4627" fmla="*/ 5532530 h 6858000"/>
              <a:gd name="connsiteX4628" fmla="*/ 3077343 w 5203443"/>
              <a:gd name="connsiteY4628" fmla="*/ 5628211 h 6858000"/>
              <a:gd name="connsiteX4629" fmla="*/ 3041189 w 5203443"/>
              <a:gd name="connsiteY4629" fmla="*/ 5572340 h 6858000"/>
              <a:gd name="connsiteX4630" fmla="*/ 2910166 w 5203443"/>
              <a:gd name="connsiteY4630" fmla="*/ 5371660 h 6858000"/>
              <a:gd name="connsiteX4631" fmla="*/ 2719240 w 5203443"/>
              <a:gd name="connsiteY4631" fmla="*/ 5161493 h 6858000"/>
              <a:gd name="connsiteX4632" fmla="*/ 2709929 w 5203443"/>
              <a:gd name="connsiteY4632" fmla="*/ 5161637 h 6858000"/>
              <a:gd name="connsiteX4633" fmla="*/ 2612962 w 5203443"/>
              <a:gd name="connsiteY4633" fmla="*/ 5077667 h 6858000"/>
              <a:gd name="connsiteX4634" fmla="*/ 2563574 w 5203443"/>
              <a:gd name="connsiteY4634" fmla="*/ 5045557 h 6858000"/>
              <a:gd name="connsiteX4635" fmla="*/ 2548827 w 5203443"/>
              <a:gd name="connsiteY4635" fmla="*/ 5047976 h 6858000"/>
              <a:gd name="connsiteX4636" fmla="*/ 2449956 w 5203443"/>
              <a:gd name="connsiteY4636" fmla="*/ 4992797 h 6858000"/>
              <a:gd name="connsiteX4637" fmla="*/ 2390291 w 5203443"/>
              <a:gd name="connsiteY4637" fmla="*/ 4967420 h 6858000"/>
              <a:gd name="connsiteX4638" fmla="*/ 2667963 w 5203443"/>
              <a:gd name="connsiteY4638" fmla="*/ 5369362 h 6858000"/>
              <a:gd name="connsiteX4639" fmla="*/ 2674221 w 5203443"/>
              <a:gd name="connsiteY4639" fmla="*/ 5395288 h 6858000"/>
              <a:gd name="connsiteX4640" fmla="*/ 2719392 w 5203443"/>
              <a:gd name="connsiteY4640" fmla="*/ 5492107 h 6858000"/>
              <a:gd name="connsiteX4641" fmla="*/ 2470985 w 5203443"/>
              <a:gd name="connsiteY4641" fmla="*/ 5101765 h 6858000"/>
              <a:gd name="connsiteX4642" fmla="*/ 2639268 w 5203443"/>
              <a:gd name="connsiteY4642" fmla="*/ 5471153 h 6858000"/>
              <a:gd name="connsiteX4643" fmla="*/ 2382685 w 5203443"/>
              <a:gd name="connsiteY4643" fmla="*/ 4998763 h 6858000"/>
              <a:gd name="connsiteX4644" fmla="*/ 2380331 w 5203443"/>
              <a:gd name="connsiteY4644" fmla="*/ 5018521 h 6858000"/>
              <a:gd name="connsiteX4645" fmla="*/ 2342511 w 5203443"/>
              <a:gd name="connsiteY4645" fmla="*/ 4975551 h 6858000"/>
              <a:gd name="connsiteX4646" fmla="*/ 2402065 w 5203443"/>
              <a:gd name="connsiteY4646" fmla="*/ 5051330 h 6858000"/>
              <a:gd name="connsiteX4647" fmla="*/ 2480760 w 5203443"/>
              <a:gd name="connsiteY4647" fmla="*/ 5195568 h 6858000"/>
              <a:gd name="connsiteX4648" fmla="*/ 2511566 w 5203443"/>
              <a:gd name="connsiteY4648" fmla="*/ 5244126 h 6858000"/>
              <a:gd name="connsiteX4649" fmla="*/ 2501568 w 5203443"/>
              <a:gd name="connsiteY4649" fmla="*/ 5251126 h 6858000"/>
              <a:gd name="connsiteX4650" fmla="*/ 2505616 w 5203443"/>
              <a:gd name="connsiteY4650" fmla="*/ 5262021 h 6858000"/>
              <a:gd name="connsiteX4651" fmla="*/ 2521510 w 5203443"/>
              <a:gd name="connsiteY4651" fmla="*/ 5262324 h 6858000"/>
              <a:gd name="connsiteX4652" fmla="*/ 2570253 w 5203443"/>
              <a:gd name="connsiteY4652" fmla="*/ 5401819 h 6858000"/>
              <a:gd name="connsiteX4653" fmla="*/ 2697325 w 5203443"/>
              <a:gd name="connsiteY4653" fmla="*/ 5821144 h 6858000"/>
              <a:gd name="connsiteX4654" fmla="*/ 2706706 w 5203443"/>
              <a:gd name="connsiteY4654" fmla="*/ 5880715 h 6858000"/>
              <a:gd name="connsiteX4655" fmla="*/ 2509942 w 5203443"/>
              <a:gd name="connsiteY4655" fmla="*/ 5273184 h 6858000"/>
              <a:gd name="connsiteX4656" fmla="*/ 2539064 w 5203443"/>
              <a:gd name="connsiteY4656" fmla="*/ 5530217 h 6858000"/>
              <a:gd name="connsiteX4657" fmla="*/ 2539791 w 5203443"/>
              <a:gd name="connsiteY4657" fmla="*/ 5693734 h 6858000"/>
              <a:gd name="connsiteX4658" fmla="*/ 2532691 w 5203443"/>
              <a:gd name="connsiteY4658" fmla="*/ 5708909 h 6858000"/>
              <a:gd name="connsiteX4659" fmla="*/ 2607659 w 5203443"/>
              <a:gd name="connsiteY4659" fmla="*/ 5970988 h 6858000"/>
              <a:gd name="connsiteX4660" fmla="*/ 2621898 w 5203443"/>
              <a:gd name="connsiteY4660" fmla="*/ 5984738 h 6858000"/>
              <a:gd name="connsiteX4661" fmla="*/ 2657396 w 5203443"/>
              <a:gd name="connsiteY4661" fmla="*/ 6063078 h 6858000"/>
              <a:gd name="connsiteX4662" fmla="*/ 2729284 w 5203443"/>
              <a:gd name="connsiteY4662" fmla="*/ 6181400 h 6858000"/>
              <a:gd name="connsiteX4663" fmla="*/ 2763047 w 5203443"/>
              <a:gd name="connsiteY4663" fmla="*/ 6212928 h 6858000"/>
              <a:gd name="connsiteX4664" fmla="*/ 2803709 w 5203443"/>
              <a:gd name="connsiteY4664" fmla="*/ 6289272 h 6858000"/>
              <a:gd name="connsiteX4665" fmla="*/ 2885820 w 5203443"/>
              <a:gd name="connsiteY4665" fmla="*/ 6426062 h 6858000"/>
              <a:gd name="connsiteX4666" fmla="*/ 2927687 w 5203443"/>
              <a:gd name="connsiteY4666" fmla="*/ 6479927 h 6858000"/>
              <a:gd name="connsiteX4667" fmla="*/ 2953985 w 5203443"/>
              <a:gd name="connsiteY4667" fmla="*/ 6508010 h 6858000"/>
              <a:gd name="connsiteX4668" fmla="*/ 2984975 w 5203443"/>
              <a:gd name="connsiteY4668" fmla="*/ 6565876 h 6858000"/>
              <a:gd name="connsiteX4669" fmla="*/ 3027809 w 5203443"/>
              <a:gd name="connsiteY4669" fmla="*/ 6613152 h 6858000"/>
              <a:gd name="connsiteX4670" fmla="*/ 3097235 w 5203443"/>
              <a:gd name="connsiteY4670" fmla="*/ 6647419 h 6858000"/>
              <a:gd name="connsiteX4671" fmla="*/ 3113828 w 5203443"/>
              <a:gd name="connsiteY4671" fmla="*/ 6641411 h 6858000"/>
              <a:gd name="connsiteX4672" fmla="*/ 3241841 w 5203443"/>
              <a:gd name="connsiteY4672" fmla="*/ 6758045 h 6858000"/>
              <a:gd name="connsiteX4673" fmla="*/ 3231437 w 5203443"/>
              <a:gd name="connsiteY4673" fmla="*/ 6730267 h 6858000"/>
              <a:gd name="connsiteX4674" fmla="*/ 3287097 w 5203443"/>
              <a:gd name="connsiteY4674" fmla="*/ 6808332 h 6858000"/>
              <a:gd name="connsiteX4675" fmla="*/ 3330818 w 5203443"/>
              <a:gd name="connsiteY4675" fmla="*/ 6858000 h 6858000"/>
              <a:gd name="connsiteX4676" fmla="*/ 3284336 w 5203443"/>
              <a:gd name="connsiteY4676" fmla="*/ 6858000 h 6858000"/>
              <a:gd name="connsiteX4677" fmla="*/ 3276991 w 5203443"/>
              <a:gd name="connsiteY4677" fmla="*/ 6843171 h 6858000"/>
              <a:gd name="connsiteX4678" fmla="*/ 3271593 w 5203443"/>
              <a:gd name="connsiteY4678" fmla="*/ 6822779 h 6858000"/>
              <a:gd name="connsiteX4679" fmla="*/ 3167581 w 5203443"/>
              <a:gd name="connsiteY4679" fmla="*/ 6728784 h 6858000"/>
              <a:gd name="connsiteX4680" fmla="*/ 3191343 w 5203443"/>
              <a:gd name="connsiteY4680" fmla="*/ 6767315 h 6858000"/>
              <a:gd name="connsiteX4681" fmla="*/ 3193879 w 5203443"/>
              <a:gd name="connsiteY4681" fmla="*/ 6756866 h 6858000"/>
              <a:gd name="connsiteX4682" fmla="*/ 3199775 w 5203443"/>
              <a:gd name="connsiteY4682" fmla="*/ 6764172 h 6858000"/>
              <a:gd name="connsiteX4683" fmla="*/ 3192674 w 5203443"/>
              <a:gd name="connsiteY4683" fmla="*/ 6779346 h 6858000"/>
              <a:gd name="connsiteX4684" fmla="*/ 3247690 w 5203443"/>
              <a:gd name="connsiteY4684" fmla="*/ 6858000 h 6858000"/>
              <a:gd name="connsiteX4685" fmla="*/ 3230058 w 5203443"/>
              <a:gd name="connsiteY4685" fmla="*/ 6858000 h 6858000"/>
              <a:gd name="connsiteX4686" fmla="*/ 3138748 w 5203443"/>
              <a:gd name="connsiteY4686" fmla="*/ 6711149 h 6858000"/>
              <a:gd name="connsiteX4687" fmla="*/ 3138210 w 5203443"/>
              <a:gd name="connsiteY4687" fmla="*/ 6711706 h 6858000"/>
              <a:gd name="connsiteX4688" fmla="*/ 3139303 w 5203443"/>
              <a:gd name="connsiteY4688" fmla="*/ 6739629 h 6858000"/>
              <a:gd name="connsiteX4689" fmla="*/ 3192207 w 5203443"/>
              <a:gd name="connsiteY4689" fmla="*/ 6839615 h 6858000"/>
              <a:gd name="connsiteX4690" fmla="*/ 3204310 w 5203443"/>
              <a:gd name="connsiteY4690" fmla="*/ 6858000 h 6858000"/>
              <a:gd name="connsiteX4691" fmla="*/ 3193294 w 5203443"/>
              <a:gd name="connsiteY4691" fmla="*/ 6858000 h 6858000"/>
              <a:gd name="connsiteX4692" fmla="*/ 3187977 w 5203443"/>
              <a:gd name="connsiteY4692" fmla="*/ 6848989 h 6858000"/>
              <a:gd name="connsiteX4693" fmla="*/ 3138205 w 5203443"/>
              <a:gd name="connsiteY4693" fmla="*/ 6767585 h 6858000"/>
              <a:gd name="connsiteX4694" fmla="*/ 3137925 w 5203443"/>
              <a:gd name="connsiteY4694" fmla="*/ 6767315 h 6858000"/>
              <a:gd name="connsiteX4695" fmla="*/ 3153020 w 5203443"/>
              <a:gd name="connsiteY4695" fmla="*/ 6824879 h 6858000"/>
              <a:gd name="connsiteX4696" fmla="*/ 3145738 w 5203443"/>
              <a:gd name="connsiteY4696" fmla="*/ 6830743 h 6858000"/>
              <a:gd name="connsiteX4697" fmla="*/ 3160064 w 5203443"/>
              <a:gd name="connsiteY4697" fmla="*/ 6834905 h 6858000"/>
              <a:gd name="connsiteX4698" fmla="*/ 3173240 w 5203443"/>
              <a:gd name="connsiteY4698" fmla="*/ 6858000 h 6858000"/>
              <a:gd name="connsiteX4699" fmla="*/ 3128939 w 5203443"/>
              <a:gd name="connsiteY4699" fmla="*/ 6858000 h 6858000"/>
              <a:gd name="connsiteX4700" fmla="*/ 3113598 w 5203443"/>
              <a:gd name="connsiteY4700" fmla="*/ 6809645 h 6858000"/>
              <a:gd name="connsiteX4701" fmla="*/ 3085683 w 5203443"/>
              <a:gd name="connsiteY4701" fmla="*/ 6729223 h 6858000"/>
              <a:gd name="connsiteX4702" fmla="*/ 3077071 w 5203443"/>
              <a:gd name="connsiteY4702" fmla="*/ 6723055 h 6858000"/>
              <a:gd name="connsiteX4703" fmla="*/ 3073079 w 5203443"/>
              <a:gd name="connsiteY4703" fmla="*/ 6686960 h 6858000"/>
              <a:gd name="connsiteX4704" fmla="*/ 3095567 w 5203443"/>
              <a:gd name="connsiteY4704" fmla="*/ 6688258 h 6858000"/>
              <a:gd name="connsiteX4705" fmla="*/ 3061288 w 5203443"/>
              <a:gd name="connsiteY4705" fmla="*/ 6672351 h 6858000"/>
              <a:gd name="connsiteX4706" fmla="*/ 3011902 w 5203443"/>
              <a:gd name="connsiteY4706" fmla="*/ 6640240 h 6858000"/>
              <a:gd name="connsiteX4707" fmla="*/ 2995183 w 5203443"/>
              <a:gd name="connsiteY4707" fmla="*/ 6611736 h 6858000"/>
              <a:gd name="connsiteX4708" fmla="*/ 2882614 w 5203443"/>
              <a:gd name="connsiteY4708" fmla="*/ 6486373 h 6858000"/>
              <a:gd name="connsiteX4709" fmla="*/ 2868738 w 5203443"/>
              <a:gd name="connsiteY4709" fmla="*/ 6491244 h 6858000"/>
              <a:gd name="connsiteX4710" fmla="*/ 2847749 w 5203443"/>
              <a:gd name="connsiteY4710" fmla="*/ 6426374 h 6858000"/>
              <a:gd name="connsiteX4711" fmla="*/ 2852133 w 5203443"/>
              <a:gd name="connsiteY4711" fmla="*/ 6412337 h 6858000"/>
              <a:gd name="connsiteX4712" fmla="*/ 2761646 w 5203443"/>
              <a:gd name="connsiteY4712" fmla="*/ 6253489 h 6858000"/>
              <a:gd name="connsiteX4713" fmla="*/ 2706601 w 5203443"/>
              <a:gd name="connsiteY4713" fmla="*/ 6198184 h 6858000"/>
              <a:gd name="connsiteX4714" fmla="*/ 2594844 w 5203443"/>
              <a:gd name="connsiteY4714" fmla="*/ 5990744 h 6858000"/>
              <a:gd name="connsiteX4715" fmla="*/ 2562248 w 5203443"/>
              <a:gd name="connsiteY4715" fmla="*/ 5927231 h 6858000"/>
              <a:gd name="connsiteX4716" fmla="*/ 2569098 w 5203443"/>
              <a:gd name="connsiteY4716" fmla="*/ 5932136 h 6858000"/>
              <a:gd name="connsiteX4717" fmla="*/ 2553261 w 5203443"/>
              <a:gd name="connsiteY4717" fmla="*/ 5906633 h 6858000"/>
              <a:gd name="connsiteX4718" fmla="*/ 2550725 w 5203443"/>
              <a:gd name="connsiteY4718" fmla="*/ 5917080 h 6858000"/>
              <a:gd name="connsiteX4719" fmla="*/ 2525449 w 5203443"/>
              <a:gd name="connsiteY4719" fmla="*/ 5857209 h 6858000"/>
              <a:gd name="connsiteX4720" fmla="*/ 2541805 w 5203443"/>
              <a:gd name="connsiteY4720" fmla="*/ 5867092 h 6858000"/>
              <a:gd name="connsiteX4721" fmla="*/ 2506704 w 5203443"/>
              <a:gd name="connsiteY4721" fmla="*/ 5458128 h 6858000"/>
              <a:gd name="connsiteX4722" fmla="*/ 2488235 w 5203443"/>
              <a:gd name="connsiteY4722" fmla="*/ 5297899 h 6858000"/>
              <a:gd name="connsiteX4723" fmla="*/ 2387038 w 5203443"/>
              <a:gd name="connsiteY4723" fmla="*/ 5067450 h 6858000"/>
              <a:gd name="connsiteX4724" fmla="*/ 2310135 w 5203443"/>
              <a:gd name="connsiteY4724" fmla="*/ 4944823 h 6858000"/>
              <a:gd name="connsiteX4725" fmla="*/ 2319628 w 5203443"/>
              <a:gd name="connsiteY4725" fmla="*/ 4953990 h 6858000"/>
              <a:gd name="connsiteX4726" fmla="*/ 2183128 w 5203443"/>
              <a:gd name="connsiteY4726" fmla="*/ 4865698 h 6858000"/>
              <a:gd name="connsiteX4727" fmla="*/ 2094210 w 5203443"/>
              <a:gd name="connsiteY4727" fmla="*/ 4829268 h 6858000"/>
              <a:gd name="connsiteX4728" fmla="*/ 2047722 w 5203443"/>
              <a:gd name="connsiteY4728" fmla="*/ 4805330 h 6858000"/>
              <a:gd name="connsiteX4729" fmla="*/ 2041645 w 5203443"/>
              <a:gd name="connsiteY4729" fmla="*/ 4788714 h 6858000"/>
              <a:gd name="connsiteX4730" fmla="*/ 1962487 w 5203443"/>
              <a:gd name="connsiteY4730" fmla="*/ 4761173 h 6858000"/>
              <a:gd name="connsiteX4731" fmla="*/ 1904097 w 5203443"/>
              <a:gd name="connsiteY4731" fmla="*/ 4773028 h 6858000"/>
              <a:gd name="connsiteX4732" fmla="*/ 1841030 w 5203443"/>
              <a:gd name="connsiteY4732" fmla="*/ 4840012 h 6858000"/>
              <a:gd name="connsiteX4733" fmla="*/ 1983730 w 5203443"/>
              <a:gd name="connsiteY4733" fmla="*/ 5470560 h 6858000"/>
              <a:gd name="connsiteX4734" fmla="*/ 1964349 w 5203443"/>
              <a:gd name="connsiteY4734" fmla="*/ 5417994 h 6858000"/>
              <a:gd name="connsiteX4735" fmla="*/ 1934511 w 5203443"/>
              <a:gd name="connsiteY4735" fmla="*/ 5362848 h 6858000"/>
              <a:gd name="connsiteX4736" fmla="*/ 1940406 w 5203443"/>
              <a:gd name="connsiteY4736" fmla="*/ 5370153 h 6858000"/>
              <a:gd name="connsiteX4737" fmla="*/ 1941792 w 5203443"/>
              <a:gd name="connsiteY4737" fmla="*/ 5356984 h 6858000"/>
              <a:gd name="connsiteX4738" fmla="*/ 1922806 w 5203443"/>
              <a:gd name="connsiteY4738" fmla="*/ 5338650 h 6858000"/>
              <a:gd name="connsiteX4739" fmla="*/ 1933267 w 5203443"/>
              <a:gd name="connsiteY4739" fmla="*/ 5341227 h 6858000"/>
              <a:gd name="connsiteX4740" fmla="*/ 1905964 w 5203443"/>
              <a:gd name="connsiteY4740" fmla="*/ 5275634 h 6858000"/>
              <a:gd name="connsiteX4741" fmla="*/ 1910472 w 5203443"/>
              <a:gd name="connsiteY4741" fmla="*/ 5296108 h 6858000"/>
              <a:gd name="connsiteX4742" fmla="*/ 1895837 w 5203443"/>
              <a:gd name="connsiteY4742" fmla="*/ 5248125 h 6858000"/>
              <a:gd name="connsiteX4743" fmla="*/ 1901789 w 5203443"/>
              <a:gd name="connsiteY4743" fmla="*/ 5230229 h 6858000"/>
              <a:gd name="connsiteX4744" fmla="*/ 1818138 w 5203443"/>
              <a:gd name="connsiteY4744" fmla="*/ 4902270 h 6858000"/>
              <a:gd name="connsiteX4745" fmla="*/ 1800647 w 5203443"/>
              <a:gd name="connsiteY4745" fmla="*/ 5100854 h 6858000"/>
              <a:gd name="connsiteX4746" fmla="*/ 1945644 w 5203443"/>
              <a:gd name="connsiteY4746" fmla="*/ 5526204 h 6858000"/>
              <a:gd name="connsiteX4747" fmla="*/ 2046839 w 5203443"/>
              <a:gd name="connsiteY4747" fmla="*/ 5756653 h 6858000"/>
              <a:gd name="connsiteX4748" fmla="*/ 1869121 w 5203443"/>
              <a:gd name="connsiteY4748" fmla="*/ 5352898 h 6858000"/>
              <a:gd name="connsiteX4749" fmla="*/ 1797399 w 5203443"/>
              <a:gd name="connsiteY4749" fmla="*/ 5158974 h 6858000"/>
              <a:gd name="connsiteX4750" fmla="*/ 1766284 w 5203443"/>
              <a:gd name="connsiteY4750" fmla="*/ 5431451 h 6858000"/>
              <a:gd name="connsiteX4751" fmla="*/ 1776925 w 5203443"/>
              <a:gd name="connsiteY4751" fmla="*/ 5443339 h 6858000"/>
              <a:gd name="connsiteX4752" fmla="*/ 1805616 w 5203443"/>
              <a:gd name="connsiteY4752" fmla="*/ 5495764 h 6858000"/>
              <a:gd name="connsiteX4753" fmla="*/ 1859582 w 5203443"/>
              <a:gd name="connsiteY4753" fmla="*/ 5608060 h 6858000"/>
              <a:gd name="connsiteX4754" fmla="*/ 1918069 w 5203443"/>
              <a:gd name="connsiteY4754" fmla="*/ 5825743 h 6858000"/>
              <a:gd name="connsiteX4755" fmla="*/ 1968954 w 5203443"/>
              <a:gd name="connsiteY4755" fmla="*/ 5920558 h 6858000"/>
              <a:gd name="connsiteX4756" fmla="*/ 2081212 w 5203443"/>
              <a:gd name="connsiteY4756" fmla="*/ 6156314 h 6858000"/>
              <a:gd name="connsiteX4757" fmla="*/ 2093422 w 5203443"/>
              <a:gd name="connsiteY4757" fmla="*/ 6164344 h 6858000"/>
              <a:gd name="connsiteX4758" fmla="*/ 2206578 w 5203443"/>
              <a:gd name="connsiteY4758" fmla="*/ 6333799 h 6858000"/>
              <a:gd name="connsiteX4759" fmla="*/ 2211086 w 5203443"/>
              <a:gd name="connsiteY4759" fmla="*/ 6354273 h 6858000"/>
              <a:gd name="connsiteX4760" fmla="*/ 2224905 w 5203443"/>
              <a:gd name="connsiteY4760" fmla="*/ 6374605 h 6858000"/>
              <a:gd name="connsiteX4761" fmla="*/ 2319607 w 5203443"/>
              <a:gd name="connsiteY4761" fmla="*/ 6468743 h 6858000"/>
              <a:gd name="connsiteX4762" fmla="*/ 2371990 w 5203443"/>
              <a:gd name="connsiteY4762" fmla="*/ 6499985 h 6858000"/>
              <a:gd name="connsiteX4763" fmla="*/ 2438881 w 5203443"/>
              <a:gd name="connsiteY4763" fmla="*/ 6544700 h 6858000"/>
              <a:gd name="connsiteX4764" fmla="*/ 2458192 w 5203443"/>
              <a:gd name="connsiteY4764" fmla="*/ 6537554 h 6858000"/>
              <a:gd name="connsiteX4765" fmla="*/ 2471131 w 5203443"/>
              <a:gd name="connsiteY4765" fmla="*/ 6554885 h 6858000"/>
              <a:gd name="connsiteX4766" fmla="*/ 2471829 w 5203443"/>
              <a:gd name="connsiteY4766" fmla="*/ 6548576 h 6858000"/>
              <a:gd name="connsiteX4767" fmla="*/ 2529927 w 5203443"/>
              <a:gd name="connsiteY4767" fmla="*/ 6577810 h 6858000"/>
              <a:gd name="connsiteX4768" fmla="*/ 2738664 w 5203443"/>
              <a:gd name="connsiteY4768" fmla="*/ 6844405 h 6858000"/>
              <a:gd name="connsiteX4769" fmla="*/ 2753350 w 5203443"/>
              <a:gd name="connsiteY4769" fmla="*/ 6858000 h 6858000"/>
              <a:gd name="connsiteX4770" fmla="*/ 2720449 w 5203443"/>
              <a:gd name="connsiteY4770" fmla="*/ 6858000 h 6858000"/>
              <a:gd name="connsiteX4771" fmla="*/ 2677130 w 5203443"/>
              <a:gd name="connsiteY4771" fmla="*/ 6802244 h 6858000"/>
              <a:gd name="connsiteX4772" fmla="*/ 2571221 w 5203443"/>
              <a:gd name="connsiteY4772" fmla="*/ 6672498 h 6858000"/>
              <a:gd name="connsiteX4773" fmla="*/ 2560342 w 5203443"/>
              <a:gd name="connsiteY4773" fmla="*/ 6676500 h 6858000"/>
              <a:gd name="connsiteX4774" fmla="*/ 2610767 w 5203443"/>
              <a:gd name="connsiteY4774" fmla="*/ 6761733 h 6858000"/>
              <a:gd name="connsiteX4775" fmla="*/ 2496867 w 5203443"/>
              <a:gd name="connsiteY4775" fmla="*/ 6624337 h 6858000"/>
              <a:gd name="connsiteX4776" fmla="*/ 2401928 w 5203443"/>
              <a:gd name="connsiteY4776" fmla="*/ 6546089 h 6858000"/>
              <a:gd name="connsiteX4777" fmla="*/ 2474896 w 5203443"/>
              <a:gd name="connsiteY4777" fmla="*/ 6607419 h 6858000"/>
              <a:gd name="connsiteX4778" fmla="*/ 2496867 w 5203443"/>
              <a:gd name="connsiteY4778" fmla="*/ 6624337 h 6858000"/>
              <a:gd name="connsiteX4779" fmla="*/ 2481421 w 5203443"/>
              <a:gd name="connsiteY4779" fmla="*/ 6633067 h 6858000"/>
              <a:gd name="connsiteX4780" fmla="*/ 2433604 w 5203443"/>
              <a:gd name="connsiteY4780" fmla="*/ 6597099 h 6858000"/>
              <a:gd name="connsiteX4781" fmla="*/ 2465979 w 5203443"/>
              <a:gd name="connsiteY4781" fmla="*/ 6641796 h 6858000"/>
              <a:gd name="connsiteX4782" fmla="*/ 2457548 w 5203443"/>
              <a:gd name="connsiteY4782" fmla="*/ 6644939 h 6858000"/>
              <a:gd name="connsiteX4783" fmla="*/ 2520573 w 5203443"/>
              <a:gd name="connsiteY4783" fmla="*/ 6688069 h 6858000"/>
              <a:gd name="connsiteX4784" fmla="*/ 2513474 w 5203443"/>
              <a:gd name="connsiteY4784" fmla="*/ 6703243 h 6858000"/>
              <a:gd name="connsiteX4785" fmla="*/ 2495550 w 5203443"/>
              <a:gd name="connsiteY4785" fmla="*/ 6697220 h 6858000"/>
              <a:gd name="connsiteX4786" fmla="*/ 2540595 w 5203443"/>
              <a:gd name="connsiteY4786" fmla="*/ 6759527 h 6858000"/>
              <a:gd name="connsiteX4787" fmla="*/ 2555341 w 5203443"/>
              <a:gd name="connsiteY4787" fmla="*/ 6757108 h 6858000"/>
              <a:gd name="connsiteX4788" fmla="*/ 2573027 w 5203443"/>
              <a:gd name="connsiteY4788" fmla="*/ 6779024 h 6858000"/>
              <a:gd name="connsiteX4789" fmla="*/ 2598050 w 5203443"/>
              <a:gd name="connsiteY4789" fmla="*/ 6769873 h 6858000"/>
              <a:gd name="connsiteX4790" fmla="*/ 2592281 w 5203443"/>
              <a:gd name="connsiteY4790" fmla="*/ 6797079 h 6858000"/>
              <a:gd name="connsiteX4791" fmla="*/ 2584816 w 5203443"/>
              <a:gd name="connsiteY4791" fmla="*/ 6793634 h 6858000"/>
              <a:gd name="connsiteX4792" fmla="*/ 2583722 w 5203443"/>
              <a:gd name="connsiteY4792" fmla="*/ 6793650 h 6858000"/>
              <a:gd name="connsiteX4793" fmla="*/ 2598412 w 5203443"/>
              <a:gd name="connsiteY4793" fmla="*/ 6816433 h 6858000"/>
              <a:gd name="connsiteX4794" fmla="*/ 2668717 w 5203443"/>
              <a:gd name="connsiteY4794" fmla="*/ 6853699 h 6858000"/>
              <a:gd name="connsiteX4795" fmla="*/ 2618982 w 5203443"/>
              <a:gd name="connsiteY4795" fmla="*/ 6761607 h 6858000"/>
              <a:gd name="connsiteX4796" fmla="*/ 2668637 w 5203443"/>
              <a:gd name="connsiteY4796" fmla="*/ 6826754 h 6858000"/>
              <a:gd name="connsiteX4797" fmla="*/ 2703405 w 5203443"/>
              <a:gd name="connsiteY4797" fmla="*/ 6858000 h 6858000"/>
              <a:gd name="connsiteX4798" fmla="*/ 2636455 w 5203443"/>
              <a:gd name="connsiteY4798" fmla="*/ 6858000 h 6858000"/>
              <a:gd name="connsiteX4799" fmla="*/ 2613197 w 5203443"/>
              <a:gd name="connsiteY4799" fmla="*/ 6844145 h 6858000"/>
              <a:gd name="connsiteX4800" fmla="*/ 2612660 w 5203443"/>
              <a:gd name="connsiteY4800" fmla="*/ 6844701 h 6858000"/>
              <a:gd name="connsiteX4801" fmla="*/ 2594180 w 5203443"/>
              <a:gd name="connsiteY4801" fmla="*/ 6855805 h 6858000"/>
              <a:gd name="connsiteX4802" fmla="*/ 2591475 w 5203443"/>
              <a:gd name="connsiteY4802" fmla="*/ 6858000 h 6858000"/>
              <a:gd name="connsiteX4803" fmla="*/ 2537699 w 5203443"/>
              <a:gd name="connsiteY4803" fmla="*/ 6858000 h 6858000"/>
              <a:gd name="connsiteX4804" fmla="*/ 2538622 w 5203443"/>
              <a:gd name="connsiteY4804" fmla="*/ 6840911 h 6858000"/>
              <a:gd name="connsiteX4805" fmla="*/ 2506010 w 5203443"/>
              <a:gd name="connsiteY4805" fmla="*/ 6812103 h 6858000"/>
              <a:gd name="connsiteX4806" fmla="*/ 2529186 w 5203443"/>
              <a:gd name="connsiteY4806" fmla="*/ 6806542 h 6858000"/>
              <a:gd name="connsiteX4807" fmla="*/ 2521778 w 5203443"/>
              <a:gd name="connsiteY4807" fmla="*/ 6777895 h 6858000"/>
              <a:gd name="connsiteX4808" fmla="*/ 2467827 w 5203443"/>
              <a:gd name="connsiteY4808" fmla="*/ 6750512 h 6858000"/>
              <a:gd name="connsiteX4809" fmla="*/ 2494181 w 5203443"/>
              <a:gd name="connsiteY4809" fmla="*/ 6753394 h 6858000"/>
              <a:gd name="connsiteX4810" fmla="*/ 2449134 w 5203443"/>
              <a:gd name="connsiteY4810" fmla="*/ 6691086 h 6858000"/>
              <a:gd name="connsiteX4811" fmla="*/ 2458264 w 5203443"/>
              <a:gd name="connsiteY4811" fmla="*/ 6681632 h 6858000"/>
              <a:gd name="connsiteX4812" fmla="*/ 2429699 w 5203443"/>
              <a:gd name="connsiteY4812" fmla="*/ 6663720 h 6858000"/>
              <a:gd name="connsiteX4813" fmla="*/ 2427220 w 5203443"/>
              <a:gd name="connsiteY4813" fmla="*/ 6648966 h 6858000"/>
              <a:gd name="connsiteX4814" fmla="*/ 2400684 w 5203443"/>
              <a:gd name="connsiteY4814" fmla="*/ 6636775 h 6858000"/>
              <a:gd name="connsiteX4815" fmla="*/ 2415248 w 5203443"/>
              <a:gd name="connsiteY4815" fmla="*/ 6625046 h 6858000"/>
              <a:gd name="connsiteX4816" fmla="*/ 2406874 w 5203443"/>
              <a:gd name="connsiteY4816" fmla="*/ 6602988 h 6858000"/>
              <a:gd name="connsiteX4817" fmla="*/ 2343035 w 5203443"/>
              <a:gd name="connsiteY4817" fmla="*/ 6532205 h 6858000"/>
              <a:gd name="connsiteX4818" fmla="*/ 2369752 w 5203443"/>
              <a:gd name="connsiteY4818" fmla="*/ 6553707 h 6858000"/>
              <a:gd name="connsiteX4819" fmla="*/ 2349405 w 5203443"/>
              <a:gd name="connsiteY4819" fmla="*/ 6507729 h 6858000"/>
              <a:gd name="connsiteX4820" fmla="*/ 2325586 w 5203443"/>
              <a:gd name="connsiteY4820" fmla="*/ 6494400 h 6858000"/>
              <a:gd name="connsiteX4821" fmla="*/ 2246905 w 5203443"/>
              <a:gd name="connsiteY4821" fmla="*/ 6435075 h 6858000"/>
              <a:gd name="connsiteX4822" fmla="*/ 2125588 w 5203443"/>
              <a:gd name="connsiteY4822" fmla="*/ 6268484 h 6858000"/>
              <a:gd name="connsiteX4823" fmla="*/ 1998037 w 5203443"/>
              <a:gd name="connsiteY4823" fmla="*/ 6035155 h 6858000"/>
              <a:gd name="connsiteX4824" fmla="*/ 1895215 w 5203443"/>
              <a:gd name="connsiteY4824" fmla="*/ 5833766 h 6858000"/>
              <a:gd name="connsiteX4825" fmla="*/ 1818399 w 5203443"/>
              <a:gd name="connsiteY4825" fmla="*/ 5575276 h 6858000"/>
              <a:gd name="connsiteX4826" fmla="*/ 1750346 w 5203443"/>
              <a:gd name="connsiteY4826" fmla="*/ 5442926 h 6858000"/>
              <a:gd name="connsiteX4827" fmla="*/ 1740895 w 5203443"/>
              <a:gd name="connsiteY4827" fmla="*/ 5323644 h 6858000"/>
              <a:gd name="connsiteX4828" fmla="*/ 1779418 w 5203443"/>
              <a:gd name="connsiteY4828" fmla="*/ 5079815 h 6858000"/>
              <a:gd name="connsiteX4829" fmla="*/ 1774490 w 5203443"/>
              <a:gd name="connsiteY4829" fmla="*/ 5065921 h 6858000"/>
              <a:gd name="connsiteX4830" fmla="*/ 1774840 w 5203443"/>
              <a:gd name="connsiteY4830" fmla="*/ 4999628 h 6858000"/>
              <a:gd name="connsiteX4831" fmla="*/ 1783271 w 5203443"/>
              <a:gd name="connsiteY4831" fmla="*/ 4996486 h 6858000"/>
              <a:gd name="connsiteX4832" fmla="*/ 1812496 w 5203443"/>
              <a:gd name="connsiteY4832" fmla="*/ 4837712 h 6858000"/>
              <a:gd name="connsiteX4833" fmla="*/ 1838456 w 5203443"/>
              <a:gd name="connsiteY4833" fmla="*/ 4806361 h 6858000"/>
              <a:gd name="connsiteX4834" fmla="*/ 1875382 w 5203443"/>
              <a:gd name="connsiteY4834" fmla="*/ 4761417 h 6858000"/>
              <a:gd name="connsiteX4835" fmla="*/ 2003492 w 5203443"/>
              <a:gd name="connsiteY4835" fmla="*/ 4742736 h 6858000"/>
              <a:gd name="connsiteX4836" fmla="*/ 2158796 w 5203443"/>
              <a:gd name="connsiteY4836" fmla="*/ 4840051 h 6858000"/>
              <a:gd name="connsiteX4837" fmla="*/ 2219149 w 5203443"/>
              <a:gd name="connsiteY4837" fmla="*/ 4858570 h 6858000"/>
              <a:gd name="connsiteX4838" fmla="*/ 2227073 w 5203443"/>
              <a:gd name="connsiteY4838" fmla="*/ 4871597 h 6858000"/>
              <a:gd name="connsiteX4839" fmla="*/ 2309915 w 5203443"/>
              <a:gd name="connsiteY4839" fmla="*/ 4891412 h 6858000"/>
              <a:gd name="connsiteX4840" fmla="*/ 2341140 w 5203443"/>
              <a:gd name="connsiteY4840" fmla="*/ 4933389 h 6858000"/>
              <a:gd name="connsiteX4841" fmla="*/ 2349121 w 5203443"/>
              <a:gd name="connsiteY4841" fmla="*/ 4921214 h 6858000"/>
              <a:gd name="connsiteX4842" fmla="*/ 2360911 w 5203443"/>
              <a:gd name="connsiteY4842" fmla="*/ 4935824 h 6858000"/>
              <a:gd name="connsiteX4843" fmla="*/ 2480748 w 5203443"/>
              <a:gd name="connsiteY4843" fmla="*/ 4970410 h 6858000"/>
              <a:gd name="connsiteX4844" fmla="*/ 2535849 w 5203443"/>
              <a:gd name="connsiteY4844" fmla="*/ 5000514 h 6858000"/>
              <a:gd name="connsiteX4845" fmla="*/ 2571877 w 5203443"/>
              <a:gd name="connsiteY4845" fmla="*/ 5021873 h 6858000"/>
              <a:gd name="connsiteX4846" fmla="*/ 2625410 w 5203443"/>
              <a:gd name="connsiteY4846" fmla="*/ 5055836 h 6858000"/>
              <a:gd name="connsiteX4847" fmla="*/ 2749249 w 5203443"/>
              <a:gd name="connsiteY4847" fmla="*/ 5127065 h 6858000"/>
              <a:gd name="connsiteX4848" fmla="*/ 2755019 w 5203443"/>
              <a:gd name="connsiteY4848" fmla="*/ 5099858 h 6858000"/>
              <a:gd name="connsiteX4849" fmla="*/ 2632608 w 5203443"/>
              <a:gd name="connsiteY4849" fmla="*/ 4905345 h 6858000"/>
              <a:gd name="connsiteX4850" fmla="*/ 2638559 w 5203443"/>
              <a:gd name="connsiteY4850" fmla="*/ 4887449 h 6858000"/>
              <a:gd name="connsiteX4851" fmla="*/ 2652885 w 5203443"/>
              <a:gd name="connsiteY4851" fmla="*/ 4891612 h 6858000"/>
              <a:gd name="connsiteX4852" fmla="*/ 2567862 w 5203443"/>
              <a:gd name="connsiteY4852" fmla="*/ 4661736 h 6858000"/>
              <a:gd name="connsiteX4853" fmla="*/ 2424517 w 5203443"/>
              <a:gd name="connsiteY4853" fmla="*/ 4503428 h 6858000"/>
              <a:gd name="connsiteX4854" fmla="*/ 2360343 w 5203443"/>
              <a:gd name="connsiteY4854" fmla="*/ 4457575 h 6858000"/>
              <a:gd name="connsiteX4855" fmla="*/ 2505004 w 5203443"/>
              <a:gd name="connsiteY4855" fmla="*/ 4543002 h 6858000"/>
              <a:gd name="connsiteX4856" fmla="*/ 2427584 w 5203443"/>
              <a:gd name="connsiteY4856" fmla="*/ 4435998 h 6858000"/>
              <a:gd name="connsiteX4857" fmla="*/ 2427527 w 5203443"/>
              <a:gd name="connsiteY4857" fmla="*/ 4461199 h 6858000"/>
              <a:gd name="connsiteX4858" fmla="*/ 2385842 w 5203443"/>
              <a:gd name="connsiteY4858" fmla="*/ 4416644 h 6858000"/>
              <a:gd name="connsiteX4859" fmla="*/ 2382608 w 5203443"/>
              <a:gd name="connsiteY4859" fmla="*/ 4433402 h 6858000"/>
              <a:gd name="connsiteX4860" fmla="*/ 2381096 w 5203443"/>
              <a:gd name="connsiteY4860" fmla="*/ 4412061 h 6858000"/>
              <a:gd name="connsiteX4861" fmla="*/ 2347390 w 5203443"/>
              <a:gd name="connsiteY4861" fmla="*/ 4355330 h 6858000"/>
              <a:gd name="connsiteX4862" fmla="*/ 2303563 w 5203443"/>
              <a:gd name="connsiteY4862" fmla="*/ 4355458 h 6858000"/>
              <a:gd name="connsiteX4863" fmla="*/ 2297612 w 5203443"/>
              <a:gd name="connsiteY4863" fmla="*/ 4373354 h 6858000"/>
              <a:gd name="connsiteX4864" fmla="*/ 2169319 w 5203443"/>
              <a:gd name="connsiteY4864" fmla="*/ 4382725 h 6858000"/>
              <a:gd name="connsiteX4865" fmla="*/ 2000670 w 5203443"/>
              <a:gd name="connsiteY4865" fmla="*/ 4359573 h 6858000"/>
              <a:gd name="connsiteX4866" fmla="*/ 1898059 w 5203443"/>
              <a:gd name="connsiteY4866" fmla="*/ 4337321 h 6858000"/>
              <a:gd name="connsiteX4867" fmla="*/ 1738959 w 5203443"/>
              <a:gd name="connsiteY4867" fmla="*/ 4298135 h 6858000"/>
              <a:gd name="connsiteX4868" fmla="*/ 1716932 w 5203443"/>
              <a:gd name="connsiteY4868" fmla="*/ 4306418 h 6858000"/>
              <a:gd name="connsiteX4869" fmla="*/ 1667908 w 5203443"/>
              <a:gd name="connsiteY4869" fmla="*/ 4292929 h 6858000"/>
              <a:gd name="connsiteX4870" fmla="*/ 1644733 w 5203443"/>
              <a:gd name="connsiteY4870" fmla="*/ 4298491 h 6858000"/>
              <a:gd name="connsiteX4871" fmla="*/ 1612302 w 5203443"/>
              <a:gd name="connsiteY4871" fmla="*/ 4278993 h 6858000"/>
              <a:gd name="connsiteX4872" fmla="*/ 1551250 w 5203443"/>
              <a:gd name="connsiteY4872" fmla="*/ 4266785 h 6858000"/>
              <a:gd name="connsiteX4873" fmla="*/ 1492283 w 5203443"/>
              <a:gd name="connsiteY4873" fmla="*/ 4235096 h 6858000"/>
              <a:gd name="connsiteX4874" fmla="*/ 1392723 w 5203443"/>
              <a:gd name="connsiteY4874" fmla="*/ 4186777 h 6858000"/>
              <a:gd name="connsiteX4875" fmla="*/ 1311381 w 5203443"/>
              <a:gd name="connsiteY4875" fmla="*/ 4103389 h 6858000"/>
              <a:gd name="connsiteX4876" fmla="*/ 1206094 w 5203443"/>
              <a:gd name="connsiteY4876" fmla="*/ 3972161 h 6858000"/>
              <a:gd name="connsiteX4877" fmla="*/ 1013880 w 5203443"/>
              <a:gd name="connsiteY4877" fmla="*/ 3639860 h 6858000"/>
              <a:gd name="connsiteX4878" fmla="*/ 1005268 w 5203443"/>
              <a:gd name="connsiteY4878" fmla="*/ 3633693 h 6858000"/>
              <a:gd name="connsiteX4879" fmla="*/ 849068 w 5203443"/>
              <a:gd name="connsiteY4879" fmla="*/ 3237823 h 6858000"/>
              <a:gd name="connsiteX4880" fmla="*/ 728547 w 5203443"/>
              <a:gd name="connsiteY4880" fmla="*/ 2929605 h 6858000"/>
              <a:gd name="connsiteX4881" fmla="*/ 743293 w 5203443"/>
              <a:gd name="connsiteY4881" fmla="*/ 2927187 h 6858000"/>
              <a:gd name="connsiteX4882" fmla="*/ 606905 w 5203443"/>
              <a:gd name="connsiteY4882" fmla="*/ 2788494 h 6858000"/>
              <a:gd name="connsiteX4883" fmla="*/ 561859 w 5203443"/>
              <a:gd name="connsiteY4883" fmla="*/ 2726186 h 6858000"/>
              <a:gd name="connsiteX4884" fmla="*/ 430600 w 5203443"/>
              <a:gd name="connsiteY4884" fmla="*/ 2541395 h 6858000"/>
              <a:gd name="connsiteX4885" fmla="*/ 411276 w 5203443"/>
              <a:gd name="connsiteY4885" fmla="*/ 2463626 h 6858000"/>
              <a:gd name="connsiteX4886" fmla="*/ 367082 w 5203443"/>
              <a:gd name="connsiteY4886" fmla="*/ 2234496 h 6858000"/>
              <a:gd name="connsiteX4887" fmla="*/ 342033 w 5203443"/>
              <a:gd name="connsiteY4887" fmla="*/ 2073818 h 6858000"/>
              <a:gd name="connsiteX4888" fmla="*/ 313327 w 5203443"/>
              <a:gd name="connsiteY4888" fmla="*/ 1936480 h 6858000"/>
              <a:gd name="connsiteX4889" fmla="*/ 317949 w 5203443"/>
              <a:gd name="connsiteY4889" fmla="*/ 1906552 h 6858000"/>
              <a:gd name="connsiteX4890" fmla="*/ 283937 w 5203443"/>
              <a:gd name="connsiteY4890" fmla="*/ 1679727 h 6858000"/>
              <a:gd name="connsiteX4891" fmla="*/ 296077 w 5203443"/>
              <a:gd name="connsiteY4891" fmla="*/ 1628043 h 6858000"/>
              <a:gd name="connsiteX4892" fmla="*/ 300614 w 5203443"/>
              <a:gd name="connsiteY4892" fmla="*/ 1453489 h 6858000"/>
              <a:gd name="connsiteX4893" fmla="*/ 274627 w 5203443"/>
              <a:gd name="connsiteY4893" fmla="*/ 1315014 h 6858000"/>
              <a:gd name="connsiteX4894" fmla="*/ 65960 w 5203443"/>
              <a:gd name="connsiteY4894" fmla="*/ 1108134 h 6858000"/>
              <a:gd name="connsiteX4895" fmla="*/ 49367 w 5203443"/>
              <a:gd name="connsiteY4895" fmla="*/ 1114141 h 6858000"/>
              <a:gd name="connsiteX4896" fmla="*/ 19652 w 5203443"/>
              <a:gd name="connsiteY4896" fmla="*/ 1093506 h 6858000"/>
              <a:gd name="connsiteX4897" fmla="*/ 524 w 5203443"/>
              <a:gd name="connsiteY4897" fmla="*/ 1109961 h 6858000"/>
              <a:gd name="connsiteX4898" fmla="*/ 87973 w 5203443"/>
              <a:gd name="connsiteY4898" fmla="*/ 1014935 h 6858000"/>
              <a:gd name="connsiteX4899" fmla="*/ 115894 w 5203443"/>
              <a:gd name="connsiteY4899" fmla="*/ 1013957 h 6858000"/>
              <a:gd name="connsiteX4900" fmla="*/ 165268 w 5203443"/>
              <a:gd name="connsiteY4900" fmla="*/ 961153 h 6858000"/>
              <a:gd name="connsiteX4901" fmla="*/ 206884 w 5203443"/>
              <a:gd name="connsiteY4901" fmla="*/ 945995 h 6858000"/>
              <a:gd name="connsiteX4902" fmla="*/ 209420 w 5203443"/>
              <a:gd name="connsiteY4902" fmla="*/ 935547 h 6858000"/>
              <a:gd name="connsiteX4903" fmla="*/ 255782 w 5203443"/>
              <a:gd name="connsiteY4903" fmla="*/ 924972 h 6858000"/>
              <a:gd name="connsiteX4904" fmla="*/ 250252 w 5203443"/>
              <a:gd name="connsiteY4904" fmla="*/ 922319 h 6858000"/>
              <a:gd name="connsiteX4905" fmla="*/ 294823 w 5203443"/>
              <a:gd name="connsiteY4905" fmla="*/ 890132 h 6858000"/>
              <a:gd name="connsiteX4906" fmla="*/ 295972 w 5203443"/>
              <a:gd name="connsiteY4906" fmla="*/ 892854 h 6858000"/>
              <a:gd name="connsiteX4907" fmla="*/ 394188 w 5203443"/>
              <a:gd name="connsiteY4907" fmla="*/ 844229 h 6858000"/>
              <a:gd name="connsiteX4908" fmla="*/ 490779 w 5203443"/>
              <a:gd name="connsiteY4908" fmla="*/ 824664 h 6858000"/>
              <a:gd name="connsiteX4909" fmla="*/ 540222 w 5203443"/>
              <a:gd name="connsiteY4909" fmla="*/ 831572 h 6858000"/>
              <a:gd name="connsiteX4910" fmla="*/ 547504 w 5203443"/>
              <a:gd name="connsiteY4910" fmla="*/ 825707 h 6858000"/>
              <a:gd name="connsiteX4911" fmla="*/ 737885 w 5203443"/>
              <a:gd name="connsiteY4911" fmla="*/ 881669 h 6858000"/>
              <a:gd name="connsiteX4912" fmla="*/ 849990 w 5203443"/>
              <a:gd name="connsiteY4912" fmla="*/ 913087 h 6858000"/>
              <a:gd name="connsiteX4913" fmla="*/ 857033 w 5203443"/>
              <a:gd name="connsiteY4913" fmla="*/ 923114 h 6858000"/>
              <a:gd name="connsiteX4914" fmla="*/ 1021005 w 5203443"/>
              <a:gd name="connsiteY4914" fmla="*/ 1001395 h 6858000"/>
              <a:gd name="connsiteX4915" fmla="*/ 1030079 w 5203443"/>
              <a:gd name="connsiteY4915" fmla="*/ 1017142 h 6858000"/>
              <a:gd name="connsiteX4916" fmla="*/ 1032614 w 5203443"/>
              <a:gd name="connsiteY4916" fmla="*/ 1006694 h 6858000"/>
              <a:gd name="connsiteX4917" fmla="*/ 1100710 w 5203443"/>
              <a:gd name="connsiteY4917" fmla="*/ 1028929 h 6858000"/>
              <a:gd name="connsiteX4918" fmla="*/ 1135170 w 5203443"/>
              <a:gd name="connsiteY4918" fmla="*/ 1054146 h 6858000"/>
              <a:gd name="connsiteX4919" fmla="*/ 1104941 w 5203443"/>
              <a:gd name="connsiteY4919" fmla="*/ 684278 h 6858000"/>
              <a:gd name="connsiteX4920" fmla="*/ 1095741 w 5203443"/>
              <a:gd name="connsiteY4920" fmla="*/ 634019 h 6858000"/>
              <a:gd name="connsiteX4921" fmla="*/ 1085297 w 5203443"/>
              <a:gd name="connsiteY4921" fmla="*/ 351501 h 6858000"/>
              <a:gd name="connsiteX4922" fmla="*/ 1124996 w 5203443"/>
              <a:gd name="connsiteY4922" fmla="*/ 280219 h 6858000"/>
              <a:gd name="connsiteX4923" fmla="*/ 1132334 w 5203443"/>
              <a:gd name="connsiteY4923" fmla="*/ 249154 h 6858000"/>
              <a:gd name="connsiteX4924" fmla="*/ 1175449 w 5203443"/>
              <a:gd name="connsiteY4924" fmla="*/ 170425 h 6858000"/>
              <a:gd name="connsiteX4925" fmla="*/ 1188919 w 5203443"/>
              <a:gd name="connsiteY4925" fmla="*/ 130774 h 6858000"/>
              <a:gd name="connsiteX4926" fmla="*/ 1210245 w 5203443"/>
              <a:gd name="connsiteY4926" fmla="*/ 44435 h 6858000"/>
              <a:gd name="connsiteX4927" fmla="*/ 1228794 w 5203443"/>
              <a:gd name="connsiteY4927" fmla="*/ 88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</a:cxnLst>
            <a:rect l="l" t="t" r="r" b="b"/>
            <a:pathLst>
              <a:path w="5203443" h="6858000">
                <a:moveTo>
                  <a:pt x="3617397" y="6855805"/>
                </a:moveTo>
                <a:lnTo>
                  <a:pt x="3618680" y="6858000"/>
                </a:lnTo>
                <a:lnTo>
                  <a:pt x="3616864" y="6858000"/>
                </a:lnTo>
                <a:close/>
                <a:moveTo>
                  <a:pt x="2888596" y="6834975"/>
                </a:moveTo>
                <a:lnTo>
                  <a:pt x="2888876" y="6835245"/>
                </a:lnTo>
                <a:lnTo>
                  <a:pt x="2913853" y="6858000"/>
                </a:lnTo>
                <a:lnTo>
                  <a:pt x="2904951" y="6858000"/>
                </a:lnTo>
                <a:close/>
                <a:moveTo>
                  <a:pt x="3712012" y="6833257"/>
                </a:moveTo>
                <a:lnTo>
                  <a:pt x="3723901" y="6858000"/>
                </a:lnTo>
                <a:lnTo>
                  <a:pt x="3717038" y="6858000"/>
                </a:lnTo>
                <a:lnTo>
                  <a:pt x="3715966" y="6853398"/>
                </a:lnTo>
                <a:cubicBezTo>
                  <a:pt x="3713289" y="6846043"/>
                  <a:pt x="3710750" y="6838755"/>
                  <a:pt x="3712012" y="6833257"/>
                </a:cubicBezTo>
                <a:close/>
                <a:moveTo>
                  <a:pt x="3916221" y="6825731"/>
                </a:moveTo>
                <a:cubicBezTo>
                  <a:pt x="3919378" y="6836571"/>
                  <a:pt x="3920433" y="6846792"/>
                  <a:pt x="3920782" y="6856986"/>
                </a:cubicBezTo>
                <a:lnTo>
                  <a:pt x="3920792" y="6858000"/>
                </a:lnTo>
                <a:lnTo>
                  <a:pt x="3914736" y="6858000"/>
                </a:lnTo>
                <a:lnTo>
                  <a:pt x="3912965" y="6844887"/>
                </a:lnTo>
                <a:cubicBezTo>
                  <a:pt x="3914211" y="6838568"/>
                  <a:pt x="3916494" y="6832712"/>
                  <a:pt x="3916221" y="6825731"/>
                </a:cubicBezTo>
                <a:close/>
                <a:moveTo>
                  <a:pt x="4789660" y="6818588"/>
                </a:moveTo>
                <a:cubicBezTo>
                  <a:pt x="4791098" y="6822126"/>
                  <a:pt x="4795426" y="6819319"/>
                  <a:pt x="4797123" y="6822033"/>
                </a:cubicBezTo>
                <a:cubicBezTo>
                  <a:pt x="4795748" y="6828765"/>
                  <a:pt x="4794086" y="6838309"/>
                  <a:pt x="4793440" y="6847358"/>
                </a:cubicBezTo>
                <a:lnTo>
                  <a:pt x="4794593" y="6858000"/>
                </a:lnTo>
                <a:lnTo>
                  <a:pt x="4772964" y="6858000"/>
                </a:lnTo>
                <a:lnTo>
                  <a:pt x="4777183" y="6837452"/>
                </a:lnTo>
                <a:cubicBezTo>
                  <a:pt x="4779842" y="6830465"/>
                  <a:pt x="4783809" y="6824087"/>
                  <a:pt x="4789660" y="6818588"/>
                </a:cubicBezTo>
                <a:close/>
                <a:moveTo>
                  <a:pt x="3475190" y="6809515"/>
                </a:moveTo>
                <a:lnTo>
                  <a:pt x="3510352" y="6858000"/>
                </a:lnTo>
                <a:lnTo>
                  <a:pt x="3501928" y="6858000"/>
                </a:lnTo>
                <a:lnTo>
                  <a:pt x="3489526" y="6835736"/>
                </a:lnTo>
                <a:close/>
                <a:moveTo>
                  <a:pt x="3826212" y="6807052"/>
                </a:moveTo>
                <a:cubicBezTo>
                  <a:pt x="3827589" y="6807442"/>
                  <a:pt x="3828901" y="6808037"/>
                  <a:pt x="3830673" y="6807600"/>
                </a:cubicBezTo>
                <a:lnTo>
                  <a:pt x="3847343" y="6858000"/>
                </a:lnTo>
                <a:lnTo>
                  <a:pt x="3834331" y="6858000"/>
                </a:lnTo>
                <a:lnTo>
                  <a:pt x="3821083" y="6807474"/>
                </a:lnTo>
                <a:lnTo>
                  <a:pt x="3821363" y="6807743"/>
                </a:lnTo>
                <a:cubicBezTo>
                  <a:pt x="3823392" y="6806479"/>
                  <a:pt x="3824835" y="6806663"/>
                  <a:pt x="3826212" y="6807052"/>
                </a:cubicBezTo>
                <a:close/>
                <a:moveTo>
                  <a:pt x="4833725" y="6802569"/>
                </a:moveTo>
                <a:cubicBezTo>
                  <a:pt x="4829547" y="6813042"/>
                  <a:pt x="4832467" y="6808340"/>
                  <a:pt x="4838654" y="6816462"/>
                </a:cubicBezTo>
                <a:cubicBezTo>
                  <a:pt x="4831950" y="6823961"/>
                  <a:pt x="4824701" y="6831470"/>
                  <a:pt x="4826569" y="6842944"/>
                </a:cubicBezTo>
                <a:cubicBezTo>
                  <a:pt x="4828351" y="6850040"/>
                  <a:pt x="4838780" y="6837005"/>
                  <a:pt x="4838178" y="6848244"/>
                </a:cubicBezTo>
                <a:lnTo>
                  <a:pt x="4836316" y="6858000"/>
                </a:lnTo>
                <a:lnTo>
                  <a:pt x="4800181" y="6858000"/>
                </a:lnTo>
                <a:lnTo>
                  <a:pt x="4809196" y="6833557"/>
                </a:lnTo>
                <a:cubicBezTo>
                  <a:pt x="4815069" y="6822167"/>
                  <a:pt x="4822808" y="6811639"/>
                  <a:pt x="4833725" y="6802569"/>
                </a:cubicBezTo>
                <a:close/>
                <a:moveTo>
                  <a:pt x="3470320" y="6800606"/>
                </a:moveTo>
                <a:lnTo>
                  <a:pt x="3475190" y="6809515"/>
                </a:lnTo>
                <a:lnTo>
                  <a:pt x="3472044" y="6805177"/>
                </a:lnTo>
                <a:close/>
                <a:moveTo>
                  <a:pt x="3927693" y="6795971"/>
                </a:moveTo>
                <a:cubicBezTo>
                  <a:pt x="3952058" y="6791694"/>
                  <a:pt x="3952245" y="6819681"/>
                  <a:pt x="3958245" y="6841570"/>
                </a:cubicBezTo>
                <a:lnTo>
                  <a:pt x="3966310" y="6858000"/>
                </a:lnTo>
                <a:lnTo>
                  <a:pt x="3946312" y="6858000"/>
                </a:lnTo>
                <a:lnTo>
                  <a:pt x="3945585" y="6853013"/>
                </a:lnTo>
                <a:cubicBezTo>
                  <a:pt x="3944297" y="6839679"/>
                  <a:pt x="3943198" y="6825452"/>
                  <a:pt x="3936487" y="6811449"/>
                </a:cubicBezTo>
                <a:cubicBezTo>
                  <a:pt x="3924792" y="6815738"/>
                  <a:pt x="3926080" y="6825579"/>
                  <a:pt x="3918326" y="6821316"/>
                </a:cubicBezTo>
                <a:cubicBezTo>
                  <a:pt x="3917027" y="6810927"/>
                  <a:pt x="3924299" y="6804516"/>
                  <a:pt x="3927693" y="6795971"/>
                </a:cubicBezTo>
                <a:close/>
                <a:moveTo>
                  <a:pt x="4103894" y="6785041"/>
                </a:moveTo>
                <a:cubicBezTo>
                  <a:pt x="4109918" y="6798919"/>
                  <a:pt x="4102226" y="6811911"/>
                  <a:pt x="4115629" y="6824853"/>
                </a:cubicBezTo>
                <a:cubicBezTo>
                  <a:pt x="4111784" y="6810395"/>
                  <a:pt x="4116599" y="6790325"/>
                  <a:pt x="4103894" y="6785041"/>
                </a:cubicBezTo>
                <a:close/>
                <a:moveTo>
                  <a:pt x="2550130" y="6784855"/>
                </a:moveTo>
                <a:cubicBezTo>
                  <a:pt x="2550913" y="6796893"/>
                  <a:pt x="2559115" y="6824160"/>
                  <a:pt x="2563894" y="6830386"/>
                </a:cubicBezTo>
                <a:cubicBezTo>
                  <a:pt x="2571551" y="6829720"/>
                  <a:pt x="2583964" y="6834186"/>
                  <a:pt x="2594994" y="6837851"/>
                </a:cubicBezTo>
                <a:cubicBezTo>
                  <a:pt x="2589700" y="6819307"/>
                  <a:pt x="2561275" y="6808514"/>
                  <a:pt x="2550410" y="6785124"/>
                </a:cubicBezTo>
                <a:close/>
                <a:moveTo>
                  <a:pt x="3753503" y="6783587"/>
                </a:moveTo>
                <a:cubicBezTo>
                  <a:pt x="3748175" y="6791339"/>
                  <a:pt x="3753576" y="6801391"/>
                  <a:pt x="3763445" y="6801787"/>
                </a:cubicBezTo>
                <a:cubicBezTo>
                  <a:pt x="3759783" y="6796639"/>
                  <a:pt x="3760054" y="6782391"/>
                  <a:pt x="3753503" y="6783587"/>
                </a:cubicBezTo>
                <a:close/>
                <a:moveTo>
                  <a:pt x="4170617" y="6779085"/>
                </a:moveTo>
                <a:cubicBezTo>
                  <a:pt x="4166804" y="6794209"/>
                  <a:pt x="4153315" y="6804824"/>
                  <a:pt x="4163042" y="6826040"/>
                </a:cubicBezTo>
                <a:cubicBezTo>
                  <a:pt x="4179324" y="6818121"/>
                  <a:pt x="4178231" y="6790198"/>
                  <a:pt x="4170617" y="6779085"/>
                </a:cubicBezTo>
                <a:close/>
                <a:moveTo>
                  <a:pt x="3211984" y="6772201"/>
                </a:moveTo>
                <a:cubicBezTo>
                  <a:pt x="3225305" y="6791512"/>
                  <a:pt x="3244375" y="6821212"/>
                  <a:pt x="3265025" y="6842992"/>
                </a:cubicBezTo>
                <a:lnTo>
                  <a:pt x="3282114" y="6858000"/>
                </a:lnTo>
                <a:lnTo>
                  <a:pt x="3258823" y="6858000"/>
                </a:lnTo>
                <a:lnTo>
                  <a:pt x="3238407" y="6834796"/>
                </a:lnTo>
                <a:cubicBezTo>
                  <a:pt x="3224352" y="6816385"/>
                  <a:pt x="3203079" y="6793156"/>
                  <a:pt x="3211984" y="6772201"/>
                </a:cubicBezTo>
                <a:close/>
                <a:moveTo>
                  <a:pt x="4144361" y="6767162"/>
                </a:moveTo>
                <a:cubicBezTo>
                  <a:pt x="4133718" y="6769244"/>
                  <a:pt x="4133535" y="6787872"/>
                  <a:pt x="4146841" y="6781916"/>
                </a:cubicBezTo>
                <a:cubicBezTo>
                  <a:pt x="4143158" y="6775673"/>
                  <a:pt x="4149430" y="6774206"/>
                  <a:pt x="4144361" y="6767162"/>
                </a:cubicBezTo>
                <a:close/>
                <a:moveTo>
                  <a:pt x="2718224" y="6765558"/>
                </a:moveTo>
                <a:cubicBezTo>
                  <a:pt x="2733097" y="6776696"/>
                  <a:pt x="2749207" y="6791582"/>
                  <a:pt x="2763734" y="6807827"/>
                </a:cubicBezTo>
                <a:lnTo>
                  <a:pt x="2799565" y="6858000"/>
                </a:lnTo>
                <a:lnTo>
                  <a:pt x="2799498" y="6858000"/>
                </a:lnTo>
                <a:lnTo>
                  <a:pt x="2755724" y="6813190"/>
                </a:lnTo>
                <a:cubicBezTo>
                  <a:pt x="2741775" y="6796764"/>
                  <a:pt x="2728914" y="6779911"/>
                  <a:pt x="2718224" y="6765558"/>
                </a:cubicBezTo>
                <a:close/>
                <a:moveTo>
                  <a:pt x="4734756" y="6756431"/>
                </a:moveTo>
                <a:cubicBezTo>
                  <a:pt x="4735926" y="6760248"/>
                  <a:pt x="4738428" y="6762127"/>
                  <a:pt x="4740651" y="6763736"/>
                </a:cubicBezTo>
                <a:cubicBezTo>
                  <a:pt x="4731293" y="6789628"/>
                  <a:pt x="4724644" y="6827805"/>
                  <a:pt x="4729785" y="6852652"/>
                </a:cubicBezTo>
                <a:lnTo>
                  <a:pt x="4724620" y="6858000"/>
                </a:lnTo>
                <a:lnTo>
                  <a:pt x="4705583" y="6858000"/>
                </a:lnTo>
                <a:lnTo>
                  <a:pt x="4708827" y="6839146"/>
                </a:lnTo>
                <a:cubicBezTo>
                  <a:pt x="4710862" y="6808518"/>
                  <a:pt x="4707803" y="6775541"/>
                  <a:pt x="4734756" y="6756431"/>
                </a:cubicBezTo>
                <a:close/>
                <a:moveTo>
                  <a:pt x="2815437" y="6754487"/>
                </a:moveTo>
                <a:lnTo>
                  <a:pt x="2832936" y="6769133"/>
                </a:lnTo>
                <a:cubicBezTo>
                  <a:pt x="2841145" y="6779211"/>
                  <a:pt x="2848834" y="6790666"/>
                  <a:pt x="2856962" y="6800127"/>
                </a:cubicBezTo>
                <a:cubicBezTo>
                  <a:pt x="2867614" y="6812563"/>
                  <a:pt x="2888073" y="6822109"/>
                  <a:pt x="2883442" y="6837520"/>
                </a:cubicBezTo>
                <a:cubicBezTo>
                  <a:pt x="2865595" y="6817867"/>
                  <a:pt x="2845380" y="6803181"/>
                  <a:pt x="2829114" y="6779615"/>
                </a:cubicBezTo>
                <a:close/>
                <a:moveTo>
                  <a:pt x="2811959" y="6751576"/>
                </a:moveTo>
                <a:lnTo>
                  <a:pt x="2814396" y="6752574"/>
                </a:lnTo>
                <a:lnTo>
                  <a:pt x="2815437" y="6754487"/>
                </a:lnTo>
                <a:close/>
                <a:moveTo>
                  <a:pt x="4084878" y="6751095"/>
                </a:moveTo>
                <a:cubicBezTo>
                  <a:pt x="4078165" y="6758046"/>
                  <a:pt x="4082749" y="6782355"/>
                  <a:pt x="4092746" y="6789322"/>
                </a:cubicBezTo>
                <a:cubicBezTo>
                  <a:pt x="4083146" y="6774679"/>
                  <a:pt x="4100825" y="6754137"/>
                  <a:pt x="4084878" y="6751095"/>
                </a:cubicBezTo>
                <a:close/>
                <a:moveTo>
                  <a:pt x="4653514" y="6748369"/>
                </a:moveTo>
                <a:cubicBezTo>
                  <a:pt x="4658228" y="6751309"/>
                  <a:pt x="4665305" y="6749009"/>
                  <a:pt x="4670288" y="6751671"/>
                </a:cubicBezTo>
                <a:cubicBezTo>
                  <a:pt x="4668365" y="6765396"/>
                  <a:pt x="4669480" y="6780446"/>
                  <a:pt x="4659535" y="6790185"/>
                </a:cubicBezTo>
                <a:cubicBezTo>
                  <a:pt x="4665365" y="6808173"/>
                  <a:pt x="4661798" y="6821924"/>
                  <a:pt x="4653528" y="6833281"/>
                </a:cubicBezTo>
                <a:cubicBezTo>
                  <a:pt x="4655883" y="6841737"/>
                  <a:pt x="4656648" y="6849327"/>
                  <a:pt x="4655547" y="6856054"/>
                </a:cubicBezTo>
                <a:lnTo>
                  <a:pt x="4654532" y="6858000"/>
                </a:lnTo>
                <a:lnTo>
                  <a:pt x="4630732" y="6858000"/>
                </a:lnTo>
                <a:lnTo>
                  <a:pt x="4630778" y="6856534"/>
                </a:lnTo>
                <a:cubicBezTo>
                  <a:pt x="4635343" y="6819986"/>
                  <a:pt x="4648146" y="6789128"/>
                  <a:pt x="4653514" y="6748369"/>
                </a:cubicBezTo>
                <a:close/>
                <a:moveTo>
                  <a:pt x="2688147" y="6726303"/>
                </a:moveTo>
                <a:cubicBezTo>
                  <a:pt x="2702699" y="6727996"/>
                  <a:pt x="2706734" y="6752314"/>
                  <a:pt x="2719192" y="6758969"/>
                </a:cubicBezTo>
                <a:cubicBezTo>
                  <a:pt x="2706132" y="6763553"/>
                  <a:pt x="2697972" y="6738479"/>
                  <a:pt x="2688147" y="6726303"/>
                </a:cubicBezTo>
                <a:close/>
                <a:moveTo>
                  <a:pt x="4049269" y="6723156"/>
                </a:moveTo>
                <a:cubicBezTo>
                  <a:pt x="4045735" y="6724580"/>
                  <a:pt x="4042707" y="6723805"/>
                  <a:pt x="4039958" y="6723299"/>
                </a:cubicBezTo>
                <a:cubicBezTo>
                  <a:pt x="4060467" y="6763523"/>
                  <a:pt x="4062920" y="6819090"/>
                  <a:pt x="4088939" y="6846903"/>
                </a:cubicBezTo>
                <a:cubicBezTo>
                  <a:pt x="4078516" y="6804059"/>
                  <a:pt x="4062088" y="6762403"/>
                  <a:pt x="4049269" y="6723156"/>
                </a:cubicBezTo>
                <a:close/>
                <a:moveTo>
                  <a:pt x="4149221" y="6721343"/>
                </a:moveTo>
                <a:cubicBezTo>
                  <a:pt x="4150861" y="6735289"/>
                  <a:pt x="4143934" y="6745255"/>
                  <a:pt x="4151374" y="6761576"/>
                </a:cubicBezTo>
                <a:cubicBezTo>
                  <a:pt x="4163586" y="6755636"/>
                  <a:pt x="4160355" y="6730485"/>
                  <a:pt x="4149221" y="6721343"/>
                </a:cubicBezTo>
                <a:close/>
                <a:moveTo>
                  <a:pt x="3424337" y="6718805"/>
                </a:moveTo>
                <a:cubicBezTo>
                  <a:pt x="3435978" y="6732733"/>
                  <a:pt x="3447298" y="6747830"/>
                  <a:pt x="3456011" y="6762693"/>
                </a:cubicBezTo>
                <a:lnTo>
                  <a:pt x="3470320" y="6800606"/>
                </a:lnTo>
                <a:lnTo>
                  <a:pt x="3451279" y="6765779"/>
                </a:lnTo>
                <a:cubicBezTo>
                  <a:pt x="3441636" y="6748944"/>
                  <a:pt x="3423347" y="6738270"/>
                  <a:pt x="3424337" y="6718805"/>
                </a:cubicBezTo>
                <a:close/>
                <a:moveTo>
                  <a:pt x="3565670" y="6689786"/>
                </a:moveTo>
                <a:lnTo>
                  <a:pt x="3572597" y="6709539"/>
                </a:lnTo>
                <a:lnTo>
                  <a:pt x="3572210" y="6709134"/>
                </a:lnTo>
                <a:cubicBezTo>
                  <a:pt x="3569996" y="6704443"/>
                  <a:pt x="3568579" y="6698507"/>
                  <a:pt x="3565670" y="6689786"/>
                </a:cubicBezTo>
                <a:close/>
                <a:moveTo>
                  <a:pt x="4703008" y="6689661"/>
                </a:moveTo>
                <a:cubicBezTo>
                  <a:pt x="4717702" y="6692307"/>
                  <a:pt x="4730831" y="6699175"/>
                  <a:pt x="4740742" y="6712238"/>
                </a:cubicBezTo>
                <a:cubicBezTo>
                  <a:pt x="4749752" y="6710730"/>
                  <a:pt x="4757463" y="6712802"/>
                  <a:pt x="4765947" y="6712398"/>
                </a:cubicBezTo>
                <a:cubicBezTo>
                  <a:pt x="4804774" y="6778910"/>
                  <a:pt x="4854598" y="6735139"/>
                  <a:pt x="4915047" y="6758586"/>
                </a:cubicBezTo>
                <a:cubicBezTo>
                  <a:pt x="4918679" y="6748122"/>
                  <a:pt x="4927785" y="6751543"/>
                  <a:pt x="4935057" y="6745130"/>
                </a:cubicBezTo>
                <a:cubicBezTo>
                  <a:pt x="4938374" y="6746723"/>
                  <a:pt x="4940361" y="6750253"/>
                  <a:pt x="4942101" y="6755157"/>
                </a:cubicBezTo>
                <a:cubicBezTo>
                  <a:pt x="4963600" y="6747979"/>
                  <a:pt x="5001083" y="6731514"/>
                  <a:pt x="5020712" y="6754769"/>
                </a:cubicBezTo>
                <a:cubicBezTo>
                  <a:pt x="5043297" y="6760995"/>
                  <a:pt x="5069285" y="6759225"/>
                  <a:pt x="5084243" y="6781730"/>
                </a:cubicBezTo>
                <a:cubicBezTo>
                  <a:pt x="5087498" y="6780037"/>
                  <a:pt x="5084674" y="6775697"/>
                  <a:pt x="5084061" y="6772420"/>
                </a:cubicBezTo>
                <a:cubicBezTo>
                  <a:pt x="5116052" y="6797402"/>
                  <a:pt x="5184183" y="6793339"/>
                  <a:pt x="5189279" y="6843935"/>
                </a:cubicBezTo>
                <a:cubicBezTo>
                  <a:pt x="5194377" y="6845500"/>
                  <a:pt x="5197942" y="6848305"/>
                  <a:pt x="5200583" y="6851855"/>
                </a:cubicBezTo>
                <a:lnTo>
                  <a:pt x="5203443" y="6858000"/>
                </a:lnTo>
                <a:lnTo>
                  <a:pt x="5183100" y="6858000"/>
                </a:lnTo>
                <a:lnTo>
                  <a:pt x="5168853" y="6842153"/>
                </a:lnTo>
                <a:cubicBezTo>
                  <a:pt x="5146846" y="6822539"/>
                  <a:pt x="5120854" y="6811845"/>
                  <a:pt x="5093961" y="6802398"/>
                </a:cubicBezTo>
                <a:lnTo>
                  <a:pt x="5093144" y="6802684"/>
                </a:lnTo>
                <a:cubicBezTo>
                  <a:pt x="5096748" y="6817181"/>
                  <a:pt x="5098583" y="6831135"/>
                  <a:pt x="5099094" y="6844685"/>
                </a:cubicBezTo>
                <a:lnTo>
                  <a:pt x="5098424" y="6858000"/>
                </a:lnTo>
                <a:lnTo>
                  <a:pt x="5087293" y="6858000"/>
                </a:lnTo>
                <a:lnTo>
                  <a:pt x="5085582" y="6832360"/>
                </a:lnTo>
                <a:lnTo>
                  <a:pt x="5086022" y="6830733"/>
                </a:lnTo>
                <a:lnTo>
                  <a:pt x="5085474" y="6830742"/>
                </a:lnTo>
                <a:lnTo>
                  <a:pt x="5085582" y="6832360"/>
                </a:lnTo>
                <a:lnTo>
                  <a:pt x="5078652" y="6858000"/>
                </a:lnTo>
                <a:lnTo>
                  <a:pt x="5059801" y="6858000"/>
                </a:lnTo>
                <a:lnTo>
                  <a:pt x="5083221" y="6799550"/>
                </a:lnTo>
                <a:cubicBezTo>
                  <a:pt x="5063086" y="6792465"/>
                  <a:pt x="5040298" y="6789803"/>
                  <a:pt x="5021988" y="6778032"/>
                </a:cubicBezTo>
                <a:cubicBezTo>
                  <a:pt x="5029524" y="6806267"/>
                  <a:pt x="5015912" y="6824657"/>
                  <a:pt x="5013808" y="6848417"/>
                </a:cubicBezTo>
                <a:lnTo>
                  <a:pt x="5014888" y="6858000"/>
                </a:lnTo>
                <a:lnTo>
                  <a:pt x="4992907" y="6858000"/>
                </a:lnTo>
                <a:lnTo>
                  <a:pt x="4997339" y="6829189"/>
                </a:lnTo>
                <a:cubicBezTo>
                  <a:pt x="5000783" y="6810886"/>
                  <a:pt x="5003225" y="6792153"/>
                  <a:pt x="4999930" y="6770701"/>
                </a:cubicBezTo>
                <a:lnTo>
                  <a:pt x="4999661" y="6770979"/>
                </a:lnTo>
                <a:cubicBezTo>
                  <a:pt x="4982715" y="6772884"/>
                  <a:pt x="4963234" y="6771266"/>
                  <a:pt x="4944267" y="6781967"/>
                </a:cubicBezTo>
                <a:cubicBezTo>
                  <a:pt x="4955462" y="6794121"/>
                  <a:pt x="4961345" y="6811356"/>
                  <a:pt x="4967047" y="6829826"/>
                </a:cubicBezTo>
                <a:lnTo>
                  <a:pt x="4978105" y="6858000"/>
                </a:lnTo>
                <a:lnTo>
                  <a:pt x="4968183" y="6858000"/>
                </a:lnTo>
                <a:lnTo>
                  <a:pt x="4966464" y="6849689"/>
                </a:lnTo>
                <a:cubicBezTo>
                  <a:pt x="4960000" y="6831886"/>
                  <a:pt x="4950729" y="6814806"/>
                  <a:pt x="4938305" y="6799315"/>
                </a:cubicBezTo>
                <a:lnTo>
                  <a:pt x="4932772" y="6858000"/>
                </a:lnTo>
                <a:lnTo>
                  <a:pt x="4915606" y="6858000"/>
                </a:lnTo>
                <a:lnTo>
                  <a:pt x="4916545" y="6847427"/>
                </a:lnTo>
                <a:cubicBezTo>
                  <a:pt x="4916418" y="6838497"/>
                  <a:pt x="4915204" y="6829802"/>
                  <a:pt x="4912443" y="6821627"/>
                </a:cubicBezTo>
                <a:lnTo>
                  <a:pt x="4895480" y="6858000"/>
                </a:lnTo>
                <a:lnTo>
                  <a:pt x="4874705" y="6858000"/>
                </a:lnTo>
                <a:lnTo>
                  <a:pt x="4874724" y="6853982"/>
                </a:lnTo>
                <a:cubicBezTo>
                  <a:pt x="4886183" y="6837645"/>
                  <a:pt x="4894044" y="6833415"/>
                  <a:pt x="4901371" y="6815771"/>
                </a:cubicBezTo>
                <a:cubicBezTo>
                  <a:pt x="4916611" y="6810606"/>
                  <a:pt x="4919693" y="6800151"/>
                  <a:pt x="4920736" y="6783425"/>
                </a:cubicBezTo>
                <a:cubicBezTo>
                  <a:pt x="4901535" y="6782077"/>
                  <a:pt x="4881281" y="6782937"/>
                  <a:pt x="4866280" y="6772211"/>
                </a:cubicBezTo>
                <a:cubicBezTo>
                  <a:pt x="4823181" y="6781640"/>
                  <a:pt x="4782952" y="6783628"/>
                  <a:pt x="4761917" y="6744508"/>
                </a:cubicBezTo>
                <a:cubicBezTo>
                  <a:pt x="4741651" y="6744821"/>
                  <a:pt x="4739216" y="6732258"/>
                  <a:pt x="4726768" y="6726150"/>
                </a:cubicBezTo>
                <a:cubicBezTo>
                  <a:pt x="4715088" y="6720645"/>
                  <a:pt x="4702941" y="6718521"/>
                  <a:pt x="4690881" y="6718612"/>
                </a:cubicBezTo>
                <a:cubicBezTo>
                  <a:pt x="4666761" y="6718796"/>
                  <a:pt x="4642986" y="6727841"/>
                  <a:pt x="4623960" y="6736437"/>
                </a:cubicBezTo>
                <a:lnTo>
                  <a:pt x="4601443" y="6746941"/>
                </a:lnTo>
                <a:lnTo>
                  <a:pt x="4599227" y="6745917"/>
                </a:lnTo>
                <a:lnTo>
                  <a:pt x="4599538" y="6747829"/>
                </a:lnTo>
                <a:lnTo>
                  <a:pt x="4601443" y="6746941"/>
                </a:lnTo>
                <a:lnTo>
                  <a:pt x="4606691" y="6749363"/>
                </a:lnTo>
                <a:cubicBezTo>
                  <a:pt x="4606021" y="6785257"/>
                  <a:pt x="4604539" y="6821573"/>
                  <a:pt x="4604041" y="6857498"/>
                </a:cubicBezTo>
                <a:lnTo>
                  <a:pt x="4604057" y="6858000"/>
                </a:lnTo>
                <a:lnTo>
                  <a:pt x="4578172" y="6858000"/>
                </a:lnTo>
                <a:lnTo>
                  <a:pt x="4579469" y="6849419"/>
                </a:lnTo>
                <a:cubicBezTo>
                  <a:pt x="4585584" y="6815359"/>
                  <a:pt x="4591303" y="6782059"/>
                  <a:pt x="4583643" y="6747527"/>
                </a:cubicBezTo>
                <a:cubicBezTo>
                  <a:pt x="4567147" y="6758464"/>
                  <a:pt x="4537305" y="6745226"/>
                  <a:pt x="4520507" y="6754798"/>
                </a:cubicBezTo>
                <a:cubicBezTo>
                  <a:pt x="4523624" y="6781183"/>
                  <a:pt x="4525828" y="6805477"/>
                  <a:pt x="4527882" y="6828484"/>
                </a:cubicBezTo>
                <a:lnTo>
                  <a:pt x="4530781" y="6858000"/>
                </a:lnTo>
                <a:lnTo>
                  <a:pt x="4509382" y="6858000"/>
                </a:lnTo>
                <a:lnTo>
                  <a:pt x="4502998" y="6824403"/>
                </a:lnTo>
                <a:cubicBezTo>
                  <a:pt x="4501234" y="6798922"/>
                  <a:pt x="4501281" y="6773310"/>
                  <a:pt x="4499866" y="6749912"/>
                </a:cubicBezTo>
                <a:cubicBezTo>
                  <a:pt x="4494711" y="6752456"/>
                  <a:pt x="4492724" y="6748927"/>
                  <a:pt x="4487838" y="6751192"/>
                </a:cubicBezTo>
                <a:lnTo>
                  <a:pt x="4487849" y="6751740"/>
                </a:lnTo>
                <a:cubicBezTo>
                  <a:pt x="4500968" y="6792352"/>
                  <a:pt x="4475374" y="6828354"/>
                  <a:pt x="4490342" y="6851407"/>
                </a:cubicBezTo>
                <a:lnTo>
                  <a:pt x="4489039" y="6858000"/>
                </a:lnTo>
                <a:lnTo>
                  <a:pt x="4470288" y="6858000"/>
                </a:lnTo>
                <a:lnTo>
                  <a:pt x="4468445" y="6852291"/>
                </a:lnTo>
                <a:cubicBezTo>
                  <a:pt x="4487454" y="6843783"/>
                  <a:pt x="4465733" y="6797551"/>
                  <a:pt x="4482939" y="6780851"/>
                </a:cubicBezTo>
                <a:cubicBezTo>
                  <a:pt x="4471986" y="6767050"/>
                  <a:pt x="4483134" y="6762770"/>
                  <a:pt x="4471664" y="6750620"/>
                </a:cubicBezTo>
                <a:cubicBezTo>
                  <a:pt x="4468131" y="6752045"/>
                  <a:pt x="4464319" y="6753198"/>
                  <a:pt x="4460786" y="6754622"/>
                </a:cubicBezTo>
                <a:lnTo>
                  <a:pt x="4460517" y="6754901"/>
                </a:lnTo>
                <a:cubicBezTo>
                  <a:pt x="4464457" y="6774287"/>
                  <a:pt x="4459439" y="6797921"/>
                  <a:pt x="4464453" y="6816197"/>
                </a:cubicBezTo>
                <a:cubicBezTo>
                  <a:pt x="4467684" y="6827378"/>
                  <a:pt x="4463401" y="6839496"/>
                  <a:pt x="4461514" y="6849831"/>
                </a:cubicBezTo>
                <a:lnTo>
                  <a:pt x="4461635" y="6858000"/>
                </a:lnTo>
                <a:lnTo>
                  <a:pt x="4438271" y="6858000"/>
                </a:lnTo>
                <a:lnTo>
                  <a:pt x="4436037" y="6835774"/>
                </a:lnTo>
                <a:cubicBezTo>
                  <a:pt x="4436239" y="6805742"/>
                  <a:pt x="4438752" y="6776600"/>
                  <a:pt x="4441026" y="6752734"/>
                </a:cubicBezTo>
                <a:cubicBezTo>
                  <a:pt x="4435378" y="6744057"/>
                  <a:pt x="4421039" y="6753317"/>
                  <a:pt x="4419054" y="6735817"/>
                </a:cubicBezTo>
                <a:cubicBezTo>
                  <a:pt x="4427690" y="6729109"/>
                  <a:pt x="4435572" y="6725976"/>
                  <a:pt x="4450392" y="6727391"/>
                </a:cubicBezTo>
                <a:cubicBezTo>
                  <a:pt x="4453325" y="6723238"/>
                  <a:pt x="4450737" y="6716977"/>
                  <a:pt x="4454776" y="6713354"/>
                </a:cubicBezTo>
                <a:cubicBezTo>
                  <a:pt x="4461004" y="6709697"/>
                  <a:pt x="4462497" y="6715974"/>
                  <a:pt x="4469520" y="6710935"/>
                </a:cubicBezTo>
                <a:cubicBezTo>
                  <a:pt x="4478391" y="6716277"/>
                  <a:pt x="4475115" y="6716875"/>
                  <a:pt x="4481311" y="6725545"/>
                </a:cubicBezTo>
                <a:cubicBezTo>
                  <a:pt x="4501565" y="6724685"/>
                  <a:pt x="4494726" y="6711095"/>
                  <a:pt x="4513616" y="6710530"/>
                </a:cubicBezTo>
                <a:cubicBezTo>
                  <a:pt x="4525148" y="6739936"/>
                  <a:pt x="4558120" y="6716966"/>
                  <a:pt x="4573100" y="6726597"/>
                </a:cubicBezTo>
                <a:cubicBezTo>
                  <a:pt x="4600752" y="6711791"/>
                  <a:pt x="4658925" y="6681725"/>
                  <a:pt x="4703008" y="6689661"/>
                </a:cubicBezTo>
                <a:close/>
                <a:moveTo>
                  <a:pt x="4098405" y="6686242"/>
                </a:moveTo>
                <a:cubicBezTo>
                  <a:pt x="4105395" y="6693531"/>
                  <a:pt x="4097683" y="6705428"/>
                  <a:pt x="4105631" y="6705579"/>
                </a:cubicBezTo>
                <a:cubicBezTo>
                  <a:pt x="4105824" y="6701467"/>
                  <a:pt x="4111195" y="6681937"/>
                  <a:pt x="4098405" y="6686242"/>
                </a:cubicBezTo>
                <a:close/>
                <a:moveTo>
                  <a:pt x="3095675" y="6679765"/>
                </a:moveTo>
                <a:cubicBezTo>
                  <a:pt x="3098885" y="6689850"/>
                  <a:pt x="3102869" y="6697458"/>
                  <a:pt x="3109495" y="6700095"/>
                </a:cubicBezTo>
                <a:cubicBezTo>
                  <a:pt x="3112610" y="6691283"/>
                  <a:pt x="3104396" y="6677439"/>
                  <a:pt x="3095675" y="6679765"/>
                </a:cubicBezTo>
                <a:close/>
                <a:moveTo>
                  <a:pt x="4222266" y="6650788"/>
                </a:moveTo>
                <a:lnTo>
                  <a:pt x="4221458" y="6656864"/>
                </a:lnTo>
                <a:lnTo>
                  <a:pt x="4220192" y="6652320"/>
                </a:lnTo>
                <a:close/>
                <a:moveTo>
                  <a:pt x="2446400" y="6649220"/>
                </a:moveTo>
                <a:cubicBezTo>
                  <a:pt x="2447968" y="6659330"/>
                  <a:pt x="2455572" y="6655926"/>
                  <a:pt x="2459759" y="6659971"/>
                </a:cubicBezTo>
                <a:cubicBezTo>
                  <a:pt x="2457408" y="6651788"/>
                  <a:pt x="2454531" y="6644711"/>
                  <a:pt x="2446400" y="6649220"/>
                </a:cubicBezTo>
                <a:close/>
                <a:moveTo>
                  <a:pt x="4080077" y="6645437"/>
                </a:moveTo>
                <a:cubicBezTo>
                  <a:pt x="4073547" y="6647729"/>
                  <a:pt x="4073922" y="6652928"/>
                  <a:pt x="4064632" y="6654166"/>
                </a:cubicBezTo>
                <a:cubicBezTo>
                  <a:pt x="4073846" y="6663064"/>
                  <a:pt x="4069881" y="6684491"/>
                  <a:pt x="4056146" y="6682510"/>
                </a:cubicBezTo>
                <a:cubicBezTo>
                  <a:pt x="4063071" y="6700482"/>
                  <a:pt x="4055874" y="6724698"/>
                  <a:pt x="4073775" y="6729626"/>
                </a:cubicBezTo>
                <a:cubicBezTo>
                  <a:pt x="4073208" y="6700602"/>
                  <a:pt x="4082308" y="6675534"/>
                  <a:pt x="4080077" y="6645437"/>
                </a:cubicBezTo>
                <a:close/>
                <a:moveTo>
                  <a:pt x="2618651" y="6632324"/>
                </a:moveTo>
                <a:cubicBezTo>
                  <a:pt x="2638656" y="6646808"/>
                  <a:pt x="2648952" y="6683080"/>
                  <a:pt x="2670280" y="6695077"/>
                </a:cubicBezTo>
                <a:cubicBezTo>
                  <a:pt x="2668399" y="6710993"/>
                  <a:pt x="2649941" y="6677586"/>
                  <a:pt x="2654386" y="6694774"/>
                </a:cubicBezTo>
                <a:cubicBezTo>
                  <a:pt x="2646783" y="6684209"/>
                  <a:pt x="2631610" y="6664721"/>
                  <a:pt x="2632471" y="6652654"/>
                </a:cubicBezTo>
                <a:cubicBezTo>
                  <a:pt x="2631332" y="6650481"/>
                  <a:pt x="2620046" y="6647641"/>
                  <a:pt x="2623160" y="6652798"/>
                </a:cubicBezTo>
                <a:cubicBezTo>
                  <a:pt x="2615654" y="6647161"/>
                  <a:pt x="2631226" y="6645004"/>
                  <a:pt x="2618651" y="6632324"/>
                </a:cubicBezTo>
                <a:close/>
                <a:moveTo>
                  <a:pt x="3566439" y="6616913"/>
                </a:moveTo>
                <a:cubicBezTo>
                  <a:pt x="3564097" y="6623249"/>
                  <a:pt x="3570948" y="6637388"/>
                  <a:pt x="3579378" y="6634245"/>
                </a:cubicBezTo>
                <a:cubicBezTo>
                  <a:pt x="3575941" y="6626629"/>
                  <a:pt x="3574333" y="6614326"/>
                  <a:pt x="3566439" y="6616913"/>
                </a:cubicBezTo>
                <a:close/>
                <a:moveTo>
                  <a:pt x="3365840" y="6612879"/>
                </a:moveTo>
                <a:cubicBezTo>
                  <a:pt x="3385297" y="6627371"/>
                  <a:pt x="3403927" y="6669541"/>
                  <a:pt x="3411517" y="6693529"/>
                </a:cubicBezTo>
                <a:cubicBezTo>
                  <a:pt x="3388397" y="6673890"/>
                  <a:pt x="3381881" y="6648788"/>
                  <a:pt x="3365840" y="6612879"/>
                </a:cubicBezTo>
                <a:close/>
                <a:moveTo>
                  <a:pt x="3536219" y="6612448"/>
                </a:moveTo>
                <a:cubicBezTo>
                  <a:pt x="3537549" y="6638449"/>
                  <a:pt x="3562407" y="6662993"/>
                  <a:pt x="3580566" y="6681066"/>
                </a:cubicBezTo>
                <a:cubicBezTo>
                  <a:pt x="3574886" y="6670744"/>
                  <a:pt x="3582199" y="6666524"/>
                  <a:pt x="3589234" y="6662033"/>
                </a:cubicBezTo>
                <a:cubicBezTo>
                  <a:pt x="3585831" y="6656059"/>
                  <a:pt x="3581128" y="6653665"/>
                  <a:pt x="3579291" y="6643833"/>
                </a:cubicBezTo>
                <a:cubicBezTo>
                  <a:pt x="3559853" y="6644406"/>
                  <a:pt x="3551446" y="6620705"/>
                  <a:pt x="3536219" y="6612448"/>
                </a:cubicBezTo>
                <a:close/>
                <a:moveTo>
                  <a:pt x="3961207" y="6604262"/>
                </a:moveTo>
                <a:cubicBezTo>
                  <a:pt x="3965146" y="6623650"/>
                  <a:pt x="3963834" y="6640653"/>
                  <a:pt x="3965842" y="6659248"/>
                </a:cubicBezTo>
                <a:cubicBezTo>
                  <a:pt x="3977108" y="6647023"/>
                  <a:pt x="3973168" y="6627635"/>
                  <a:pt x="3976412" y="6611425"/>
                </a:cubicBezTo>
                <a:cubicBezTo>
                  <a:pt x="3970281" y="6606040"/>
                  <a:pt x="3970119" y="6611796"/>
                  <a:pt x="3965953" y="6608846"/>
                </a:cubicBezTo>
                <a:cubicBezTo>
                  <a:pt x="3964546" y="6606950"/>
                  <a:pt x="3963923" y="6603126"/>
                  <a:pt x="3961207" y="6604262"/>
                </a:cubicBezTo>
                <a:close/>
                <a:moveTo>
                  <a:pt x="2594468" y="6600374"/>
                </a:moveTo>
                <a:cubicBezTo>
                  <a:pt x="2604220" y="6594746"/>
                  <a:pt x="2606859" y="6617714"/>
                  <a:pt x="2605292" y="6621573"/>
                </a:cubicBezTo>
                <a:cubicBezTo>
                  <a:pt x="2598171" y="6621682"/>
                  <a:pt x="2598419" y="6606341"/>
                  <a:pt x="2594468" y="6600374"/>
                </a:cubicBezTo>
                <a:close/>
                <a:moveTo>
                  <a:pt x="2683738" y="6597846"/>
                </a:moveTo>
                <a:lnTo>
                  <a:pt x="2692994" y="6601165"/>
                </a:lnTo>
                <a:cubicBezTo>
                  <a:pt x="2705131" y="6610519"/>
                  <a:pt x="2716228" y="6631713"/>
                  <a:pt x="2714037" y="6635239"/>
                </a:cubicBezTo>
                <a:cubicBezTo>
                  <a:pt x="2747187" y="6663490"/>
                  <a:pt x="2783987" y="6710311"/>
                  <a:pt x="2805784" y="6746406"/>
                </a:cubicBezTo>
                <a:lnTo>
                  <a:pt x="2811959" y="6751576"/>
                </a:lnTo>
                <a:lnTo>
                  <a:pt x="2810530" y="6750989"/>
                </a:lnTo>
                <a:cubicBezTo>
                  <a:pt x="2795205" y="6751774"/>
                  <a:pt x="2778584" y="6714228"/>
                  <a:pt x="2761112" y="6703267"/>
                </a:cubicBezTo>
                <a:cubicBezTo>
                  <a:pt x="2761157" y="6691488"/>
                  <a:pt x="2746004" y="6687064"/>
                  <a:pt x="2751857" y="6678209"/>
                </a:cubicBezTo>
                <a:cubicBezTo>
                  <a:pt x="2726105" y="6678057"/>
                  <a:pt x="2719257" y="6635980"/>
                  <a:pt x="2697693" y="6625903"/>
                </a:cubicBezTo>
                <a:cubicBezTo>
                  <a:pt x="2694021" y="6620209"/>
                  <a:pt x="2701689" y="6620090"/>
                  <a:pt x="2700228" y="6615455"/>
                </a:cubicBezTo>
                <a:lnTo>
                  <a:pt x="2700217" y="6614908"/>
                </a:lnTo>
                <a:close/>
                <a:moveTo>
                  <a:pt x="3794769" y="6596142"/>
                </a:moveTo>
                <a:lnTo>
                  <a:pt x="3786655" y="6599166"/>
                </a:lnTo>
                <a:lnTo>
                  <a:pt x="3786607" y="6599007"/>
                </a:lnTo>
                <a:lnTo>
                  <a:pt x="3786339" y="6599285"/>
                </a:lnTo>
                <a:lnTo>
                  <a:pt x="3786655" y="6599166"/>
                </a:lnTo>
                <a:lnTo>
                  <a:pt x="3793752" y="6622967"/>
                </a:lnTo>
                <a:cubicBezTo>
                  <a:pt x="3793646" y="6629850"/>
                  <a:pt x="3791710" y="6635907"/>
                  <a:pt x="3789911" y="6641960"/>
                </a:cubicBezTo>
                <a:cubicBezTo>
                  <a:pt x="3804323" y="6650504"/>
                  <a:pt x="3809024" y="6680836"/>
                  <a:pt x="3823166" y="6689658"/>
                </a:cubicBezTo>
                <a:cubicBezTo>
                  <a:pt x="3820098" y="6658753"/>
                  <a:pt x="3805484" y="6625833"/>
                  <a:pt x="3794769" y="6596142"/>
                </a:cubicBezTo>
                <a:close/>
                <a:moveTo>
                  <a:pt x="2680459" y="6594453"/>
                </a:moveTo>
                <a:lnTo>
                  <a:pt x="2683738" y="6597846"/>
                </a:lnTo>
                <a:lnTo>
                  <a:pt x="2680964" y="6596852"/>
                </a:lnTo>
                <a:close/>
                <a:moveTo>
                  <a:pt x="4233836" y="6593492"/>
                </a:moveTo>
                <a:cubicBezTo>
                  <a:pt x="4243447" y="6594714"/>
                  <a:pt x="4257213" y="6612307"/>
                  <a:pt x="4256268" y="6619991"/>
                </a:cubicBezTo>
                <a:cubicBezTo>
                  <a:pt x="4298064" y="6642082"/>
                  <a:pt x="4324283" y="6708240"/>
                  <a:pt x="4368443" y="6711121"/>
                </a:cubicBezTo>
                <a:cubicBezTo>
                  <a:pt x="4369880" y="6714661"/>
                  <a:pt x="4371051" y="6718476"/>
                  <a:pt x="4372490" y="6722015"/>
                </a:cubicBezTo>
                <a:cubicBezTo>
                  <a:pt x="4376292" y="6720313"/>
                  <a:pt x="4380104" y="6719160"/>
                  <a:pt x="4383638" y="6717735"/>
                </a:cubicBezTo>
                <a:cubicBezTo>
                  <a:pt x="4385077" y="6721275"/>
                  <a:pt x="4386247" y="6725091"/>
                  <a:pt x="4387686" y="6728629"/>
                </a:cubicBezTo>
                <a:cubicBezTo>
                  <a:pt x="4397028" y="6730130"/>
                  <a:pt x="4398684" y="6716682"/>
                  <a:pt x="4410861" y="6723069"/>
                </a:cubicBezTo>
                <a:cubicBezTo>
                  <a:pt x="4407230" y="6747503"/>
                  <a:pt x="4425162" y="6768045"/>
                  <a:pt x="4428435" y="6795385"/>
                </a:cubicBezTo>
                <a:cubicBezTo>
                  <a:pt x="4419446" y="6797990"/>
                  <a:pt x="4417042" y="6787070"/>
                  <a:pt x="4413047" y="6778915"/>
                </a:cubicBezTo>
                <a:cubicBezTo>
                  <a:pt x="4409307" y="6804857"/>
                  <a:pt x="4408876" y="6828352"/>
                  <a:pt x="4410198" y="6852265"/>
                </a:cubicBezTo>
                <a:lnTo>
                  <a:pt x="4410779" y="6858000"/>
                </a:lnTo>
                <a:lnTo>
                  <a:pt x="4387626" y="6858000"/>
                </a:lnTo>
                <a:lnTo>
                  <a:pt x="4387030" y="6812560"/>
                </a:lnTo>
                <a:cubicBezTo>
                  <a:pt x="4386335" y="6789254"/>
                  <a:pt x="4385814" y="6766048"/>
                  <a:pt x="4387158" y="6743703"/>
                </a:cubicBezTo>
                <a:cubicBezTo>
                  <a:pt x="4374217" y="6740341"/>
                  <a:pt x="4363897" y="6730913"/>
                  <a:pt x="4352010" y="6725343"/>
                </a:cubicBezTo>
                <a:cubicBezTo>
                  <a:pt x="4354268" y="6756809"/>
                  <a:pt x="4358255" y="6789138"/>
                  <a:pt x="4359997" y="6820509"/>
                </a:cubicBezTo>
                <a:lnTo>
                  <a:pt x="4360349" y="6858000"/>
                </a:lnTo>
                <a:lnTo>
                  <a:pt x="4333246" y="6858000"/>
                </a:lnTo>
                <a:lnTo>
                  <a:pt x="4328992" y="6810920"/>
                </a:lnTo>
                <a:cubicBezTo>
                  <a:pt x="4326612" y="6778463"/>
                  <a:pt x="4326824" y="6747234"/>
                  <a:pt x="4338232" y="6721173"/>
                </a:cubicBezTo>
                <a:cubicBezTo>
                  <a:pt x="4331424" y="6709227"/>
                  <a:pt x="4316463" y="6714660"/>
                  <a:pt x="4313082" y="6695813"/>
                </a:cubicBezTo>
                <a:cubicBezTo>
                  <a:pt x="4306014" y="6726600"/>
                  <a:pt x="4303078" y="6758693"/>
                  <a:pt x="4304847" y="6793179"/>
                </a:cubicBezTo>
                <a:cubicBezTo>
                  <a:pt x="4302131" y="6794317"/>
                  <a:pt x="4299134" y="6795184"/>
                  <a:pt x="4296417" y="6796322"/>
                </a:cubicBezTo>
                <a:cubicBezTo>
                  <a:pt x="4311193" y="6809516"/>
                  <a:pt x="4312500" y="6848392"/>
                  <a:pt x="4295338" y="6853313"/>
                </a:cubicBezTo>
                <a:lnTo>
                  <a:pt x="4298292" y="6858000"/>
                </a:lnTo>
                <a:lnTo>
                  <a:pt x="4273059" y="6858000"/>
                </a:lnTo>
                <a:lnTo>
                  <a:pt x="4272857" y="6834827"/>
                </a:lnTo>
                <a:cubicBezTo>
                  <a:pt x="4275898" y="6783627"/>
                  <a:pt x="4284502" y="6733231"/>
                  <a:pt x="4290155" y="6686030"/>
                </a:cubicBezTo>
                <a:cubicBezTo>
                  <a:pt x="4281567" y="6653019"/>
                  <a:pt x="4261410" y="6644838"/>
                  <a:pt x="4249674" y="6618997"/>
                </a:cubicBezTo>
                <a:cubicBezTo>
                  <a:pt x="4241610" y="6612820"/>
                  <a:pt x="4220336" y="6603560"/>
                  <a:pt x="4233836" y="6593492"/>
                </a:cubicBezTo>
                <a:close/>
                <a:moveTo>
                  <a:pt x="4098168" y="6575858"/>
                </a:moveTo>
                <a:cubicBezTo>
                  <a:pt x="4102526" y="6588665"/>
                  <a:pt x="4087823" y="6607244"/>
                  <a:pt x="4106724" y="6607228"/>
                </a:cubicBezTo>
                <a:cubicBezTo>
                  <a:pt x="4103246" y="6597420"/>
                  <a:pt x="4112709" y="6577004"/>
                  <a:pt x="4098168" y="6575858"/>
                </a:cubicBezTo>
                <a:close/>
                <a:moveTo>
                  <a:pt x="3543107" y="6572350"/>
                </a:moveTo>
                <a:cubicBezTo>
                  <a:pt x="3550246" y="6587306"/>
                  <a:pt x="3549246" y="6606221"/>
                  <a:pt x="3568018" y="6613601"/>
                </a:cubicBezTo>
                <a:cubicBezTo>
                  <a:pt x="3568288" y="6599354"/>
                  <a:pt x="3553383" y="6579588"/>
                  <a:pt x="3543107" y="6572350"/>
                </a:cubicBezTo>
                <a:close/>
                <a:moveTo>
                  <a:pt x="2364178" y="6562832"/>
                </a:moveTo>
                <a:cubicBezTo>
                  <a:pt x="2374839" y="6575816"/>
                  <a:pt x="2388413" y="6583551"/>
                  <a:pt x="2400655" y="6593224"/>
                </a:cubicBezTo>
                <a:cubicBezTo>
                  <a:pt x="2394193" y="6570861"/>
                  <a:pt x="2382993" y="6558433"/>
                  <a:pt x="2364178" y="6562832"/>
                </a:cubicBezTo>
                <a:close/>
                <a:moveTo>
                  <a:pt x="2943134" y="6555564"/>
                </a:moveTo>
                <a:cubicBezTo>
                  <a:pt x="2939858" y="6570132"/>
                  <a:pt x="2949962" y="6582576"/>
                  <a:pt x="2967317" y="6587513"/>
                </a:cubicBezTo>
                <a:cubicBezTo>
                  <a:pt x="2960745" y="6573645"/>
                  <a:pt x="2953380" y="6561158"/>
                  <a:pt x="2943134" y="6555564"/>
                </a:cubicBezTo>
                <a:close/>
                <a:moveTo>
                  <a:pt x="3330987" y="6553428"/>
                </a:moveTo>
                <a:cubicBezTo>
                  <a:pt x="3349856" y="6551768"/>
                  <a:pt x="3347071" y="6577559"/>
                  <a:pt x="3356317" y="6588099"/>
                </a:cubicBezTo>
                <a:cubicBezTo>
                  <a:pt x="3339543" y="6584797"/>
                  <a:pt x="3342787" y="6568586"/>
                  <a:pt x="3330987" y="6553428"/>
                </a:cubicBezTo>
                <a:close/>
                <a:moveTo>
                  <a:pt x="3237698" y="6547373"/>
                </a:moveTo>
                <a:lnTo>
                  <a:pt x="3286347" y="6634715"/>
                </a:lnTo>
                <a:cubicBezTo>
                  <a:pt x="3302973" y="6665548"/>
                  <a:pt x="3320347" y="6696027"/>
                  <a:pt x="3339724" y="6720382"/>
                </a:cubicBezTo>
                <a:cubicBezTo>
                  <a:pt x="3358885" y="6761722"/>
                  <a:pt x="3385431" y="6802538"/>
                  <a:pt x="3412722" y="6841117"/>
                </a:cubicBezTo>
                <a:lnTo>
                  <a:pt x="3424987" y="6858000"/>
                </a:lnTo>
                <a:lnTo>
                  <a:pt x="3412501" y="6858000"/>
                </a:lnTo>
                <a:lnTo>
                  <a:pt x="3412256" y="6857594"/>
                </a:lnTo>
                <a:cubicBezTo>
                  <a:pt x="3392508" y="6828314"/>
                  <a:pt x="3374942" y="6798454"/>
                  <a:pt x="3358234" y="6770497"/>
                </a:cubicBezTo>
                <a:cubicBezTo>
                  <a:pt x="3326837" y="6719759"/>
                  <a:pt x="3298832" y="6674446"/>
                  <a:pt x="3271376" y="6629124"/>
                </a:cubicBezTo>
                <a:cubicBezTo>
                  <a:pt x="3269680" y="6626411"/>
                  <a:pt x="3270304" y="6616267"/>
                  <a:pt x="3268897" y="6614371"/>
                </a:cubicBezTo>
                <a:cubicBezTo>
                  <a:pt x="3265762" y="6608119"/>
                  <a:pt x="3257815" y="6607968"/>
                  <a:pt x="3255538" y="6603620"/>
                </a:cubicBezTo>
                <a:cubicBezTo>
                  <a:pt x="3256097" y="6604160"/>
                  <a:pt x="3260962" y="6600798"/>
                  <a:pt x="3260103" y="6598893"/>
                </a:cubicBezTo>
                <a:cubicBezTo>
                  <a:pt x="3255392" y="6589105"/>
                  <a:pt x="3238999" y="6572871"/>
                  <a:pt x="3235718" y="6559402"/>
                </a:cubicBezTo>
                <a:close/>
                <a:moveTo>
                  <a:pt x="3237448" y="6546924"/>
                </a:moveTo>
                <a:lnTo>
                  <a:pt x="3237727" y="6547194"/>
                </a:lnTo>
                <a:lnTo>
                  <a:pt x="3237698" y="6547373"/>
                </a:lnTo>
                <a:close/>
                <a:moveTo>
                  <a:pt x="3973165" y="6543270"/>
                </a:moveTo>
                <a:lnTo>
                  <a:pt x="3964980" y="6546320"/>
                </a:lnTo>
                <a:lnTo>
                  <a:pt x="3965003" y="6546134"/>
                </a:lnTo>
                <a:lnTo>
                  <a:pt x="3964734" y="6546412"/>
                </a:lnTo>
                <a:lnTo>
                  <a:pt x="3964980" y="6546320"/>
                </a:lnTo>
                <a:lnTo>
                  <a:pt x="3961559" y="6574982"/>
                </a:lnTo>
                <a:cubicBezTo>
                  <a:pt x="3959726" y="6584564"/>
                  <a:pt x="3959360" y="6593883"/>
                  <a:pt x="3966920" y="6602257"/>
                </a:cubicBezTo>
                <a:cubicBezTo>
                  <a:pt x="3975363" y="6585692"/>
                  <a:pt x="3972744" y="6563819"/>
                  <a:pt x="3973165" y="6543270"/>
                </a:cubicBezTo>
                <a:close/>
                <a:moveTo>
                  <a:pt x="4012848" y="6541289"/>
                </a:moveTo>
                <a:cubicBezTo>
                  <a:pt x="4014079" y="6576331"/>
                  <a:pt x="4016417" y="6611904"/>
                  <a:pt x="4009906" y="6643231"/>
                </a:cubicBezTo>
                <a:cubicBezTo>
                  <a:pt x="4002517" y="6643618"/>
                  <a:pt x="4001197" y="6632134"/>
                  <a:pt x="3993551" y="6633348"/>
                </a:cubicBezTo>
                <a:cubicBezTo>
                  <a:pt x="3994472" y="6652508"/>
                  <a:pt x="3989529" y="6693945"/>
                  <a:pt x="3963487" y="6679006"/>
                </a:cubicBezTo>
                <a:cubicBezTo>
                  <a:pt x="3965496" y="6683632"/>
                  <a:pt x="3966128" y="6688005"/>
                  <a:pt x="3964818" y="6691038"/>
                </a:cubicBezTo>
                <a:cubicBezTo>
                  <a:pt x="3973495" y="6686522"/>
                  <a:pt x="3980872" y="6699557"/>
                  <a:pt x="3988455" y="6695057"/>
                </a:cubicBezTo>
                <a:lnTo>
                  <a:pt x="3988734" y="6695326"/>
                </a:lnTo>
                <a:lnTo>
                  <a:pt x="4014393" y="6746889"/>
                </a:lnTo>
                <a:lnTo>
                  <a:pt x="4015576" y="6751340"/>
                </a:lnTo>
                <a:lnTo>
                  <a:pt x="4016257" y="6750635"/>
                </a:lnTo>
                <a:lnTo>
                  <a:pt x="4025799" y="6769809"/>
                </a:lnTo>
                <a:cubicBezTo>
                  <a:pt x="4036152" y="6766911"/>
                  <a:pt x="4031622" y="6745341"/>
                  <a:pt x="4024706" y="6741886"/>
                </a:cubicBezTo>
                <a:lnTo>
                  <a:pt x="4016257" y="6750635"/>
                </a:lnTo>
                <a:lnTo>
                  <a:pt x="4014393" y="6746889"/>
                </a:lnTo>
                <a:lnTo>
                  <a:pt x="4010214" y="6731174"/>
                </a:lnTo>
                <a:cubicBezTo>
                  <a:pt x="4010214" y="6713417"/>
                  <a:pt x="4023233" y="6701507"/>
                  <a:pt x="4021640" y="6683043"/>
                </a:cubicBezTo>
                <a:cubicBezTo>
                  <a:pt x="4017010" y="6684484"/>
                  <a:pt x="4012125" y="6686748"/>
                  <a:pt x="4011181" y="6680464"/>
                </a:cubicBezTo>
                <a:cubicBezTo>
                  <a:pt x="4010719" y="6670883"/>
                  <a:pt x="4014962" y="6663697"/>
                  <a:pt x="4013954" y="6654125"/>
                </a:cubicBezTo>
                <a:cubicBezTo>
                  <a:pt x="4017733" y="6665298"/>
                  <a:pt x="4018014" y="6651598"/>
                  <a:pt x="4024413" y="6656703"/>
                </a:cubicBezTo>
                <a:cubicBezTo>
                  <a:pt x="4019047" y="6620356"/>
                  <a:pt x="4035333" y="6570526"/>
                  <a:pt x="4012848" y="6541289"/>
                </a:cubicBezTo>
                <a:close/>
                <a:moveTo>
                  <a:pt x="2664442" y="6536296"/>
                </a:moveTo>
                <a:lnTo>
                  <a:pt x="2664721" y="6536566"/>
                </a:lnTo>
                <a:cubicBezTo>
                  <a:pt x="2669329" y="6534030"/>
                  <a:pt x="2678337" y="6546491"/>
                  <a:pt x="2677898" y="6538006"/>
                </a:cubicBezTo>
                <a:cubicBezTo>
                  <a:pt x="2689913" y="6550147"/>
                  <a:pt x="2694165" y="6557479"/>
                  <a:pt x="2698664" y="6577404"/>
                </a:cubicBezTo>
                <a:cubicBezTo>
                  <a:pt x="2693843" y="6568987"/>
                  <a:pt x="2675093" y="6548732"/>
                  <a:pt x="2664442" y="6536296"/>
                </a:cubicBezTo>
                <a:close/>
                <a:moveTo>
                  <a:pt x="4135094" y="6530916"/>
                </a:moveTo>
                <a:lnTo>
                  <a:pt x="4134546" y="6530925"/>
                </a:lnTo>
                <a:cubicBezTo>
                  <a:pt x="4128456" y="6541701"/>
                  <a:pt x="4152598" y="6543521"/>
                  <a:pt x="4133159" y="6544093"/>
                </a:cubicBezTo>
                <a:cubicBezTo>
                  <a:pt x="4134899" y="6548997"/>
                  <a:pt x="4137154" y="6552249"/>
                  <a:pt x="4140203" y="6554119"/>
                </a:cubicBezTo>
                <a:cubicBezTo>
                  <a:pt x="4147571" y="6552637"/>
                  <a:pt x="4144446" y="6546933"/>
                  <a:pt x="4153199" y="6546250"/>
                </a:cubicBezTo>
                <a:cubicBezTo>
                  <a:pt x="4149708" y="6535896"/>
                  <a:pt x="4143062" y="6532163"/>
                  <a:pt x="4135094" y="6530916"/>
                </a:cubicBezTo>
                <a:close/>
                <a:moveTo>
                  <a:pt x="3325876" y="6530224"/>
                </a:moveTo>
                <a:cubicBezTo>
                  <a:pt x="3330214" y="6527965"/>
                  <a:pt x="3336861" y="6545668"/>
                  <a:pt x="3331953" y="6546839"/>
                </a:cubicBezTo>
                <a:cubicBezTo>
                  <a:pt x="3320546" y="6551944"/>
                  <a:pt x="3327336" y="6534858"/>
                  <a:pt x="3325876" y="6530224"/>
                </a:cubicBezTo>
                <a:close/>
                <a:moveTo>
                  <a:pt x="2925836" y="6525207"/>
                </a:moveTo>
                <a:cubicBezTo>
                  <a:pt x="2924090" y="6524579"/>
                  <a:pt x="2921989" y="6524800"/>
                  <a:pt x="2919554" y="6526345"/>
                </a:cubicBezTo>
                <a:cubicBezTo>
                  <a:pt x="2921904" y="6534526"/>
                  <a:pt x="2925577" y="6540221"/>
                  <a:pt x="2931345" y="6540954"/>
                </a:cubicBezTo>
                <a:cubicBezTo>
                  <a:pt x="2933109" y="6536612"/>
                  <a:pt x="2931073" y="6527090"/>
                  <a:pt x="2925836" y="6525207"/>
                </a:cubicBezTo>
                <a:close/>
                <a:moveTo>
                  <a:pt x="2617362" y="6510177"/>
                </a:moveTo>
                <a:cubicBezTo>
                  <a:pt x="2636435" y="6518923"/>
                  <a:pt x="2650512" y="6538428"/>
                  <a:pt x="2660379" y="6566764"/>
                </a:cubicBezTo>
                <a:cubicBezTo>
                  <a:pt x="2663193" y="6570556"/>
                  <a:pt x="2663622" y="6564523"/>
                  <a:pt x="2668809" y="6563621"/>
                </a:cubicBezTo>
                <a:cubicBezTo>
                  <a:pt x="2671011" y="6571120"/>
                  <a:pt x="2675112" y="6577768"/>
                  <a:pt x="2678132" y="6583371"/>
                </a:cubicBezTo>
                <a:lnTo>
                  <a:pt x="2680459" y="6594453"/>
                </a:lnTo>
                <a:lnTo>
                  <a:pt x="2655834" y="6568957"/>
                </a:lnTo>
                <a:cubicBezTo>
                  <a:pt x="2642463" y="6550537"/>
                  <a:pt x="2630076" y="6529977"/>
                  <a:pt x="2617362" y="6510177"/>
                </a:cubicBezTo>
                <a:close/>
                <a:moveTo>
                  <a:pt x="2572385" y="6507583"/>
                </a:moveTo>
                <a:cubicBezTo>
                  <a:pt x="2581214" y="6510734"/>
                  <a:pt x="2594873" y="6522849"/>
                  <a:pt x="2591822" y="6534949"/>
                </a:cubicBezTo>
                <a:cubicBezTo>
                  <a:pt x="2580782" y="6530737"/>
                  <a:pt x="2573201" y="6521266"/>
                  <a:pt x="2572385" y="6507583"/>
                </a:cubicBezTo>
                <a:close/>
                <a:moveTo>
                  <a:pt x="4025018" y="6505218"/>
                </a:moveTo>
                <a:cubicBezTo>
                  <a:pt x="4013827" y="6507309"/>
                  <a:pt x="4016198" y="6530555"/>
                  <a:pt x="4027679" y="6529283"/>
                </a:cubicBezTo>
                <a:cubicBezTo>
                  <a:pt x="4028636" y="6522145"/>
                  <a:pt x="4030697" y="6515541"/>
                  <a:pt x="4025018" y="6505218"/>
                </a:cubicBezTo>
                <a:close/>
                <a:moveTo>
                  <a:pt x="2549717" y="6496975"/>
                </a:moveTo>
                <a:cubicBezTo>
                  <a:pt x="2560735" y="6500092"/>
                  <a:pt x="2563590" y="6520044"/>
                  <a:pt x="2569613" y="6533921"/>
                </a:cubicBezTo>
                <a:cubicBezTo>
                  <a:pt x="2557984" y="6527526"/>
                  <a:pt x="2548448" y="6516169"/>
                  <a:pt x="2541286" y="6500117"/>
                </a:cubicBezTo>
                <a:cubicBezTo>
                  <a:pt x="2544003" y="6498980"/>
                  <a:pt x="2546999" y="6498113"/>
                  <a:pt x="2549717" y="6496975"/>
                </a:cubicBezTo>
                <a:close/>
                <a:moveTo>
                  <a:pt x="2564614" y="6493796"/>
                </a:moveTo>
                <a:cubicBezTo>
                  <a:pt x="2570305" y="6496572"/>
                  <a:pt x="2572701" y="6506140"/>
                  <a:pt x="2563076" y="6507726"/>
                </a:cubicBezTo>
                <a:cubicBezTo>
                  <a:pt x="2561336" y="6502821"/>
                  <a:pt x="2559607" y="6498465"/>
                  <a:pt x="2558147" y="6493831"/>
                </a:cubicBezTo>
                <a:cubicBezTo>
                  <a:pt x="2560453" y="6492700"/>
                  <a:pt x="2562716" y="6492871"/>
                  <a:pt x="2564614" y="6493796"/>
                </a:cubicBezTo>
                <a:close/>
                <a:moveTo>
                  <a:pt x="2506986" y="6488363"/>
                </a:moveTo>
                <a:cubicBezTo>
                  <a:pt x="2505632" y="6488290"/>
                  <a:pt x="2504505" y="6489318"/>
                  <a:pt x="2503872" y="6491930"/>
                </a:cubicBezTo>
                <a:cubicBezTo>
                  <a:pt x="2512033" y="6489064"/>
                  <a:pt x="2507317" y="6514064"/>
                  <a:pt x="2518110" y="6505679"/>
                </a:cubicBezTo>
                <a:cubicBezTo>
                  <a:pt x="2517152" y="6498710"/>
                  <a:pt x="2511047" y="6488583"/>
                  <a:pt x="2506986" y="6488363"/>
                </a:cubicBezTo>
                <a:close/>
                <a:moveTo>
                  <a:pt x="3825538" y="6488294"/>
                </a:moveTo>
                <a:cubicBezTo>
                  <a:pt x="3830209" y="6489043"/>
                  <a:pt x="3842451" y="6512685"/>
                  <a:pt x="3831796" y="6514218"/>
                </a:cubicBezTo>
                <a:cubicBezTo>
                  <a:pt x="3825290" y="6503637"/>
                  <a:pt x="3830939" y="6498345"/>
                  <a:pt x="3825538" y="6488294"/>
                </a:cubicBezTo>
                <a:close/>
                <a:moveTo>
                  <a:pt x="2619954" y="6474530"/>
                </a:moveTo>
                <a:cubicBezTo>
                  <a:pt x="2636868" y="6470981"/>
                  <a:pt x="2643804" y="6489501"/>
                  <a:pt x="2650998" y="6507195"/>
                </a:cubicBezTo>
                <a:cubicBezTo>
                  <a:pt x="2638541" y="6500540"/>
                  <a:pt x="2630306" y="6485600"/>
                  <a:pt x="2619954" y="6474530"/>
                </a:cubicBezTo>
                <a:close/>
                <a:moveTo>
                  <a:pt x="4047100" y="6471736"/>
                </a:moveTo>
                <a:cubicBezTo>
                  <a:pt x="4046950" y="6478037"/>
                  <a:pt x="4046241" y="6483800"/>
                  <a:pt x="4047743" y="6490625"/>
                </a:cubicBezTo>
                <a:cubicBezTo>
                  <a:pt x="4056216" y="6489674"/>
                  <a:pt x="4054512" y="6472443"/>
                  <a:pt x="4047100" y="6471736"/>
                </a:cubicBezTo>
                <a:close/>
                <a:moveTo>
                  <a:pt x="3287144" y="6468642"/>
                </a:moveTo>
                <a:cubicBezTo>
                  <a:pt x="3306153" y="6474101"/>
                  <a:pt x="3319144" y="6508141"/>
                  <a:pt x="3324448" y="6527233"/>
                </a:cubicBezTo>
                <a:cubicBezTo>
                  <a:pt x="3302627" y="6517983"/>
                  <a:pt x="3303714" y="6489478"/>
                  <a:pt x="3287144" y="6468642"/>
                </a:cubicBezTo>
                <a:close/>
                <a:moveTo>
                  <a:pt x="3513368" y="6466255"/>
                </a:moveTo>
                <a:cubicBezTo>
                  <a:pt x="3512861" y="6482424"/>
                  <a:pt x="3516297" y="6504010"/>
                  <a:pt x="3522568" y="6516513"/>
                </a:cubicBezTo>
                <a:cubicBezTo>
                  <a:pt x="3525082" y="6504971"/>
                  <a:pt x="3530733" y="6471739"/>
                  <a:pt x="3513368" y="6466255"/>
                </a:cubicBezTo>
                <a:close/>
                <a:moveTo>
                  <a:pt x="3412118" y="6457679"/>
                </a:moveTo>
                <a:cubicBezTo>
                  <a:pt x="3423049" y="6470384"/>
                  <a:pt x="3426914" y="6499908"/>
                  <a:pt x="3431078" y="6516826"/>
                </a:cubicBezTo>
                <a:cubicBezTo>
                  <a:pt x="3412672" y="6514096"/>
                  <a:pt x="3414908" y="6474344"/>
                  <a:pt x="3412118" y="6457679"/>
                </a:cubicBezTo>
                <a:close/>
                <a:moveTo>
                  <a:pt x="3499560" y="6446472"/>
                </a:moveTo>
                <a:cubicBezTo>
                  <a:pt x="3499183" y="6455243"/>
                  <a:pt x="3501072" y="6467814"/>
                  <a:pt x="3513798" y="6460222"/>
                </a:cubicBezTo>
                <a:cubicBezTo>
                  <a:pt x="3511952" y="6449842"/>
                  <a:pt x="3506411" y="6446641"/>
                  <a:pt x="3499560" y="6446472"/>
                </a:cubicBezTo>
                <a:close/>
                <a:moveTo>
                  <a:pt x="3274024" y="6442000"/>
                </a:moveTo>
                <a:cubicBezTo>
                  <a:pt x="3285731" y="6438258"/>
                  <a:pt x="3276471" y="6455111"/>
                  <a:pt x="3286963" y="6459332"/>
                </a:cubicBezTo>
                <a:cubicBezTo>
                  <a:pt x="3279070" y="6461918"/>
                  <a:pt x="3277461" y="6449616"/>
                  <a:pt x="3274024" y="6442000"/>
                </a:cubicBezTo>
                <a:close/>
                <a:moveTo>
                  <a:pt x="3683794" y="6426105"/>
                </a:moveTo>
                <a:lnTo>
                  <a:pt x="3684040" y="6426550"/>
                </a:lnTo>
                <a:lnTo>
                  <a:pt x="3681714" y="6438875"/>
                </a:lnTo>
                <a:cubicBezTo>
                  <a:pt x="3679317" y="6442335"/>
                  <a:pt x="3675953" y="6445400"/>
                  <a:pt x="3673557" y="6448997"/>
                </a:cubicBezTo>
                <a:cubicBezTo>
                  <a:pt x="3686829" y="6469337"/>
                  <a:pt x="3681156" y="6501473"/>
                  <a:pt x="3698832" y="6508870"/>
                </a:cubicBezTo>
                <a:cubicBezTo>
                  <a:pt x="3693525" y="6489641"/>
                  <a:pt x="3697596" y="6461330"/>
                  <a:pt x="3692555" y="6441905"/>
                </a:cubicBezTo>
                <a:lnTo>
                  <a:pt x="3684040" y="6426550"/>
                </a:lnTo>
                <a:lnTo>
                  <a:pt x="3684073" y="6426375"/>
                </a:lnTo>
                <a:close/>
                <a:moveTo>
                  <a:pt x="4113528" y="6422503"/>
                </a:moveTo>
                <a:lnTo>
                  <a:pt x="4113539" y="6423051"/>
                </a:lnTo>
                <a:cubicBezTo>
                  <a:pt x="4115395" y="6433979"/>
                  <a:pt x="4101220" y="6437484"/>
                  <a:pt x="4100306" y="6446812"/>
                </a:cubicBezTo>
                <a:cubicBezTo>
                  <a:pt x="4109885" y="6446390"/>
                  <a:pt x="4102410" y="6456367"/>
                  <a:pt x="4101636" y="6458844"/>
                </a:cubicBezTo>
                <a:cubicBezTo>
                  <a:pt x="4103269" y="6458270"/>
                  <a:pt x="4105181" y="6457967"/>
                  <a:pt x="4105502" y="6460427"/>
                </a:cubicBezTo>
                <a:cubicBezTo>
                  <a:pt x="4106351" y="6461784"/>
                  <a:pt x="4107199" y="6463140"/>
                  <a:pt x="4109368" y="6462010"/>
                </a:cubicBezTo>
                <a:cubicBezTo>
                  <a:pt x="4103087" y="6448960"/>
                  <a:pt x="4140494" y="6428662"/>
                  <a:pt x="4113528" y="6422503"/>
                </a:cubicBezTo>
                <a:close/>
                <a:moveTo>
                  <a:pt x="4061969" y="6419462"/>
                </a:moveTo>
                <a:lnTo>
                  <a:pt x="4061700" y="6419741"/>
                </a:lnTo>
                <a:cubicBezTo>
                  <a:pt x="4073982" y="6473513"/>
                  <a:pt x="4047247" y="6521311"/>
                  <a:pt x="4071545" y="6573255"/>
                </a:cubicBezTo>
                <a:cubicBezTo>
                  <a:pt x="4066858" y="6515531"/>
                  <a:pt x="4079791" y="6476436"/>
                  <a:pt x="4068284" y="6420187"/>
                </a:cubicBezTo>
                <a:cubicBezTo>
                  <a:pt x="4066877" y="6418291"/>
                  <a:pt x="4065222" y="6417769"/>
                  <a:pt x="4061969" y="6419462"/>
                </a:cubicBezTo>
                <a:close/>
                <a:moveTo>
                  <a:pt x="3592092" y="6415465"/>
                </a:moveTo>
                <a:cubicBezTo>
                  <a:pt x="3592574" y="6426139"/>
                  <a:pt x="3598533" y="6450701"/>
                  <a:pt x="3607424" y="6457137"/>
                </a:cubicBezTo>
                <a:cubicBezTo>
                  <a:pt x="3603129" y="6447616"/>
                  <a:pt x="3608255" y="6415490"/>
                  <a:pt x="3592092" y="6415465"/>
                </a:cubicBezTo>
                <a:close/>
                <a:moveTo>
                  <a:pt x="2577625" y="6411084"/>
                </a:moveTo>
                <a:cubicBezTo>
                  <a:pt x="2595259" y="6416291"/>
                  <a:pt x="2606577" y="6434742"/>
                  <a:pt x="2616594" y="6456776"/>
                </a:cubicBezTo>
                <a:cubicBezTo>
                  <a:pt x="2599756" y="6450187"/>
                  <a:pt x="2588954" y="6430084"/>
                  <a:pt x="2577625" y="6411084"/>
                </a:cubicBezTo>
                <a:close/>
                <a:moveTo>
                  <a:pt x="4006362" y="6405528"/>
                </a:moveTo>
                <a:cubicBezTo>
                  <a:pt x="3998822" y="6426187"/>
                  <a:pt x="4000108" y="6449997"/>
                  <a:pt x="4003896" y="6475687"/>
                </a:cubicBezTo>
                <a:cubicBezTo>
                  <a:pt x="4020038" y="6460648"/>
                  <a:pt x="4011623" y="6422429"/>
                  <a:pt x="4006362" y="6405528"/>
                </a:cubicBezTo>
                <a:close/>
                <a:moveTo>
                  <a:pt x="3748824" y="6389495"/>
                </a:moveTo>
                <a:lnTo>
                  <a:pt x="3748277" y="6389503"/>
                </a:lnTo>
                <a:cubicBezTo>
                  <a:pt x="3761376" y="6415051"/>
                  <a:pt x="3749013" y="6441262"/>
                  <a:pt x="3770136" y="6456824"/>
                </a:cubicBezTo>
                <a:cubicBezTo>
                  <a:pt x="3763068" y="6459672"/>
                  <a:pt x="3762961" y="6454196"/>
                  <a:pt x="3759256" y="6460827"/>
                </a:cubicBezTo>
                <a:cubicBezTo>
                  <a:pt x="3773204" y="6487729"/>
                  <a:pt x="3778613" y="6526268"/>
                  <a:pt x="3751625" y="6532983"/>
                </a:cubicBezTo>
                <a:cubicBezTo>
                  <a:pt x="3755984" y="6545791"/>
                  <a:pt x="3758399" y="6557258"/>
                  <a:pt x="3758613" y="6568212"/>
                </a:cubicBezTo>
                <a:cubicBezTo>
                  <a:pt x="3763800" y="6567310"/>
                  <a:pt x="3764230" y="6561278"/>
                  <a:pt x="3767044" y="6565068"/>
                </a:cubicBezTo>
                <a:cubicBezTo>
                  <a:pt x="3765441" y="6581254"/>
                  <a:pt x="3769885" y="6612412"/>
                  <a:pt x="3783888" y="6628084"/>
                </a:cubicBezTo>
                <a:cubicBezTo>
                  <a:pt x="3785199" y="6611081"/>
                  <a:pt x="3781690" y="6585660"/>
                  <a:pt x="3790593" y="6578676"/>
                </a:cubicBezTo>
                <a:cubicBezTo>
                  <a:pt x="3783195" y="6550577"/>
                  <a:pt x="3774340" y="6517843"/>
                  <a:pt x="3791729" y="6496484"/>
                </a:cubicBezTo>
                <a:cubicBezTo>
                  <a:pt x="3793313" y="6549599"/>
                  <a:pt x="3814839" y="6613912"/>
                  <a:pt x="3846042" y="6668763"/>
                </a:cubicBezTo>
                <a:cubicBezTo>
                  <a:pt x="3851233" y="6639921"/>
                  <a:pt x="3842344" y="6605545"/>
                  <a:pt x="3854642" y="6590016"/>
                </a:cubicBezTo>
                <a:cubicBezTo>
                  <a:pt x="3813898" y="6579686"/>
                  <a:pt x="3811155" y="6495363"/>
                  <a:pt x="3795019" y="6454524"/>
                </a:cubicBezTo>
                <a:cubicBezTo>
                  <a:pt x="3786964" y="6462865"/>
                  <a:pt x="3797991" y="6480501"/>
                  <a:pt x="3788830" y="6488310"/>
                </a:cubicBezTo>
                <a:cubicBezTo>
                  <a:pt x="3781710" y="6488420"/>
                  <a:pt x="3775374" y="6486601"/>
                  <a:pt x="3772474" y="6478428"/>
                </a:cubicBezTo>
                <a:cubicBezTo>
                  <a:pt x="3788553" y="6460103"/>
                  <a:pt x="3773661" y="6426913"/>
                  <a:pt x="3771494" y="6400103"/>
                </a:cubicBezTo>
                <a:cubicBezTo>
                  <a:pt x="3759820" y="6405487"/>
                  <a:pt x="3758920" y="6387422"/>
                  <a:pt x="3748824" y="6389495"/>
                </a:cubicBezTo>
                <a:close/>
                <a:moveTo>
                  <a:pt x="2537550" y="6378831"/>
                </a:moveTo>
                <a:cubicBezTo>
                  <a:pt x="2565553" y="6424144"/>
                  <a:pt x="2587203" y="6438601"/>
                  <a:pt x="2611555" y="6493284"/>
                </a:cubicBezTo>
                <a:cubicBezTo>
                  <a:pt x="2585535" y="6465471"/>
                  <a:pt x="2555479" y="6427312"/>
                  <a:pt x="2537550" y="6378831"/>
                </a:cubicBezTo>
                <a:close/>
                <a:moveTo>
                  <a:pt x="4108625" y="6367796"/>
                </a:moveTo>
                <a:cubicBezTo>
                  <a:pt x="4098305" y="6372337"/>
                  <a:pt x="4089917" y="6377670"/>
                  <a:pt x="4094244" y="6388834"/>
                </a:cubicBezTo>
                <a:cubicBezTo>
                  <a:pt x="4109139" y="6394084"/>
                  <a:pt x="4107969" y="6376297"/>
                  <a:pt x="4108625" y="6367796"/>
                </a:cubicBezTo>
                <a:close/>
                <a:moveTo>
                  <a:pt x="3232212" y="6362934"/>
                </a:moveTo>
                <a:cubicBezTo>
                  <a:pt x="3251919" y="6362082"/>
                  <a:pt x="3249103" y="6386230"/>
                  <a:pt x="3258692" y="6400326"/>
                </a:cubicBezTo>
                <a:cubicBezTo>
                  <a:pt x="3248640" y="6390620"/>
                  <a:pt x="3239901" y="6377881"/>
                  <a:pt x="3232212" y="6362934"/>
                </a:cubicBezTo>
                <a:close/>
                <a:moveTo>
                  <a:pt x="4030712" y="6361873"/>
                </a:moveTo>
                <a:cubicBezTo>
                  <a:pt x="4031109" y="6368168"/>
                  <a:pt x="4028392" y="6369304"/>
                  <a:pt x="4023431" y="6367737"/>
                </a:cubicBezTo>
                <a:cubicBezTo>
                  <a:pt x="4029216" y="6397505"/>
                  <a:pt x="4023436" y="6424164"/>
                  <a:pt x="4042754" y="6445506"/>
                </a:cubicBezTo>
                <a:cubicBezTo>
                  <a:pt x="4045828" y="6420533"/>
                  <a:pt x="4057924" y="6380628"/>
                  <a:pt x="4030712" y="6361873"/>
                </a:cubicBezTo>
                <a:close/>
                <a:moveTo>
                  <a:pt x="3293137" y="6340631"/>
                </a:moveTo>
                <a:cubicBezTo>
                  <a:pt x="3300301" y="6342713"/>
                  <a:pt x="3310943" y="6354600"/>
                  <a:pt x="3309674" y="6359825"/>
                </a:cubicBezTo>
                <a:cubicBezTo>
                  <a:pt x="3296583" y="6362764"/>
                  <a:pt x="3295253" y="6350733"/>
                  <a:pt x="3293137" y="6340631"/>
                </a:cubicBezTo>
                <a:close/>
                <a:moveTo>
                  <a:pt x="3955421" y="6335915"/>
                </a:moveTo>
                <a:lnTo>
                  <a:pt x="3954874" y="6335923"/>
                </a:lnTo>
                <a:cubicBezTo>
                  <a:pt x="3960049" y="6348443"/>
                  <a:pt x="3951736" y="6357610"/>
                  <a:pt x="3951919" y="6352951"/>
                </a:cubicBezTo>
                <a:cubicBezTo>
                  <a:pt x="3950381" y="6372423"/>
                  <a:pt x="3963921" y="6392484"/>
                  <a:pt x="3957702" y="6410658"/>
                </a:cubicBezTo>
                <a:cubicBezTo>
                  <a:pt x="3957197" y="6412857"/>
                  <a:pt x="3947949" y="6416288"/>
                  <a:pt x="3947703" y="6417660"/>
                </a:cubicBezTo>
                <a:cubicBezTo>
                  <a:pt x="3946499" y="6426170"/>
                  <a:pt x="3952717" y="6435936"/>
                  <a:pt x="3951512" y="6444445"/>
                </a:cubicBezTo>
                <a:cubicBezTo>
                  <a:pt x="3950750" y="6447471"/>
                  <a:pt x="3943147" y="6450874"/>
                  <a:pt x="3942384" y="6453898"/>
                </a:cubicBezTo>
                <a:cubicBezTo>
                  <a:pt x="3941105" y="6458575"/>
                  <a:pt x="3946463" y="6466436"/>
                  <a:pt x="3945743" y="6471652"/>
                </a:cubicBezTo>
                <a:cubicBezTo>
                  <a:pt x="3945518" y="6474120"/>
                  <a:pt x="3938967" y="6475317"/>
                  <a:pt x="3938462" y="6477516"/>
                </a:cubicBezTo>
                <a:cubicBezTo>
                  <a:pt x="3929674" y="6504495"/>
                  <a:pt x="3943322" y="6530033"/>
                  <a:pt x="3953039" y="6550701"/>
                </a:cubicBezTo>
                <a:cubicBezTo>
                  <a:pt x="3953731" y="6501933"/>
                  <a:pt x="3971047" y="6448801"/>
                  <a:pt x="3957519" y="6401349"/>
                </a:cubicBezTo>
                <a:cubicBezTo>
                  <a:pt x="3971675" y="6396748"/>
                  <a:pt x="3962272" y="6350052"/>
                  <a:pt x="3955421" y="6335915"/>
                </a:cubicBezTo>
                <a:close/>
                <a:moveTo>
                  <a:pt x="3671561" y="6332614"/>
                </a:moveTo>
                <a:cubicBezTo>
                  <a:pt x="3668843" y="6333751"/>
                  <a:pt x="3665847" y="6334620"/>
                  <a:pt x="3663129" y="6335757"/>
                </a:cubicBezTo>
                <a:cubicBezTo>
                  <a:pt x="3667885" y="6354858"/>
                  <a:pt x="3684119" y="6400626"/>
                  <a:pt x="3652320" y="6399472"/>
                </a:cubicBezTo>
                <a:cubicBezTo>
                  <a:pt x="3652018" y="6412077"/>
                  <a:pt x="3656366" y="6424336"/>
                  <a:pt x="3661756" y="6433841"/>
                </a:cubicBezTo>
                <a:cubicBezTo>
                  <a:pt x="3694781" y="6413610"/>
                  <a:pt x="3677506" y="6370597"/>
                  <a:pt x="3671561" y="6332614"/>
                </a:cubicBezTo>
                <a:close/>
                <a:moveTo>
                  <a:pt x="3826218" y="6326673"/>
                </a:moveTo>
                <a:cubicBezTo>
                  <a:pt x="3830512" y="6336194"/>
                  <a:pt x="3833218" y="6348478"/>
                  <a:pt x="3842755" y="6345866"/>
                </a:cubicBezTo>
                <a:cubicBezTo>
                  <a:pt x="3838728" y="6336067"/>
                  <a:pt x="3836549" y="6322678"/>
                  <a:pt x="3826218" y="6326673"/>
                </a:cubicBezTo>
                <a:close/>
                <a:moveTo>
                  <a:pt x="3734697" y="6325342"/>
                </a:moveTo>
                <a:cubicBezTo>
                  <a:pt x="3747465" y="6333911"/>
                  <a:pt x="3730646" y="6356357"/>
                  <a:pt x="3751416" y="6353846"/>
                </a:cubicBezTo>
                <a:cubicBezTo>
                  <a:pt x="3745231" y="6345724"/>
                  <a:pt x="3746403" y="6321601"/>
                  <a:pt x="3734697" y="6325342"/>
                </a:cubicBezTo>
                <a:close/>
                <a:moveTo>
                  <a:pt x="2525171" y="6320129"/>
                </a:moveTo>
                <a:cubicBezTo>
                  <a:pt x="2545486" y="6350496"/>
                  <a:pt x="2550266" y="6356723"/>
                  <a:pt x="2573116" y="6390611"/>
                </a:cubicBezTo>
                <a:cubicBezTo>
                  <a:pt x="2546182" y="6386094"/>
                  <a:pt x="2537895" y="6340478"/>
                  <a:pt x="2514893" y="6326862"/>
                </a:cubicBezTo>
                <a:lnTo>
                  <a:pt x="2515172" y="6327131"/>
                </a:lnTo>
                <a:cubicBezTo>
                  <a:pt x="2514819" y="6323029"/>
                  <a:pt x="2521380" y="6322380"/>
                  <a:pt x="2525171" y="6320129"/>
                </a:cubicBezTo>
                <a:close/>
                <a:moveTo>
                  <a:pt x="2493994" y="6319898"/>
                </a:moveTo>
                <a:lnTo>
                  <a:pt x="2507338" y="6328086"/>
                </a:lnTo>
                <a:cubicBezTo>
                  <a:pt x="2516954" y="6341176"/>
                  <a:pt x="2516169" y="6364095"/>
                  <a:pt x="2528476" y="6363084"/>
                </a:cubicBezTo>
                <a:cubicBezTo>
                  <a:pt x="2531869" y="6368510"/>
                  <a:pt x="2529453" y="6371012"/>
                  <a:pt x="2529807" y="6375115"/>
                </a:cubicBezTo>
                <a:cubicBezTo>
                  <a:pt x="2521892" y="6369622"/>
                  <a:pt x="2515691" y="6360678"/>
                  <a:pt x="2510050" y="6350596"/>
                </a:cubicBezTo>
                <a:close/>
                <a:moveTo>
                  <a:pt x="2493653" y="6319245"/>
                </a:moveTo>
                <a:lnTo>
                  <a:pt x="2493994" y="6319898"/>
                </a:lnTo>
                <a:lnTo>
                  <a:pt x="2493384" y="6319523"/>
                </a:lnTo>
                <a:close/>
                <a:moveTo>
                  <a:pt x="3322965" y="6310862"/>
                </a:moveTo>
                <a:cubicBezTo>
                  <a:pt x="3345233" y="6343116"/>
                  <a:pt x="3350215" y="6373717"/>
                  <a:pt x="3363571" y="6412407"/>
                </a:cubicBezTo>
                <a:cubicBezTo>
                  <a:pt x="3332988" y="6389321"/>
                  <a:pt x="3341250" y="6349477"/>
                  <a:pt x="3318399" y="6315590"/>
                </a:cubicBezTo>
                <a:cubicBezTo>
                  <a:pt x="3323092" y="6317434"/>
                  <a:pt x="3324982" y="6316036"/>
                  <a:pt x="3322965" y="6310862"/>
                </a:cubicBezTo>
                <a:close/>
                <a:moveTo>
                  <a:pt x="3971791" y="6304436"/>
                </a:moveTo>
                <a:cubicBezTo>
                  <a:pt x="3975280" y="6314791"/>
                  <a:pt x="3974292" y="6320285"/>
                  <a:pt x="3979017" y="6323773"/>
                </a:cubicBezTo>
                <a:cubicBezTo>
                  <a:pt x="3978942" y="6319940"/>
                  <a:pt x="3980253" y="6316906"/>
                  <a:pt x="3985149" y="6315187"/>
                </a:cubicBezTo>
                <a:cubicBezTo>
                  <a:pt x="3982799" y="6307006"/>
                  <a:pt x="3979922" y="6299928"/>
                  <a:pt x="3971791" y="6304436"/>
                </a:cubicBezTo>
                <a:close/>
                <a:moveTo>
                  <a:pt x="2475698" y="6297608"/>
                </a:moveTo>
                <a:cubicBezTo>
                  <a:pt x="2492591" y="6292965"/>
                  <a:pt x="2490453" y="6309708"/>
                  <a:pt x="2490387" y="6320391"/>
                </a:cubicBezTo>
                <a:cubicBezTo>
                  <a:pt x="2483998" y="6315833"/>
                  <a:pt x="2479982" y="6306581"/>
                  <a:pt x="2475698" y="6297608"/>
                </a:cubicBezTo>
                <a:close/>
                <a:moveTo>
                  <a:pt x="3724292" y="6297563"/>
                </a:moveTo>
                <a:cubicBezTo>
                  <a:pt x="3734935" y="6309452"/>
                  <a:pt x="3723025" y="6316757"/>
                  <a:pt x="3735117" y="6318762"/>
                </a:cubicBezTo>
                <a:cubicBezTo>
                  <a:pt x="3736319" y="6310252"/>
                  <a:pt x="3731328" y="6293072"/>
                  <a:pt x="3724292" y="6297563"/>
                </a:cubicBezTo>
                <a:close/>
                <a:moveTo>
                  <a:pt x="3198325" y="6296895"/>
                </a:moveTo>
                <a:cubicBezTo>
                  <a:pt x="3209397" y="6302750"/>
                  <a:pt x="3208977" y="6309331"/>
                  <a:pt x="3217761" y="6324261"/>
                </a:cubicBezTo>
                <a:cubicBezTo>
                  <a:pt x="3208665" y="6321388"/>
                  <a:pt x="3196854" y="6305682"/>
                  <a:pt x="3198325" y="6296895"/>
                </a:cubicBezTo>
                <a:close/>
                <a:moveTo>
                  <a:pt x="4020001" y="6290272"/>
                </a:moveTo>
                <a:cubicBezTo>
                  <a:pt x="4012611" y="6304629"/>
                  <a:pt x="4018484" y="6324809"/>
                  <a:pt x="4017172" y="6341811"/>
                </a:cubicBezTo>
                <a:cubicBezTo>
                  <a:pt x="4028986" y="6329577"/>
                  <a:pt x="4030856" y="6313114"/>
                  <a:pt x="4020001" y="6290272"/>
                </a:cubicBezTo>
                <a:close/>
                <a:moveTo>
                  <a:pt x="3268046" y="6290068"/>
                </a:moveTo>
                <a:cubicBezTo>
                  <a:pt x="3278763" y="6291821"/>
                  <a:pt x="3283960" y="6305437"/>
                  <a:pt x="3288630" y="6320157"/>
                </a:cubicBezTo>
                <a:cubicBezTo>
                  <a:pt x="3268086" y="6320198"/>
                  <a:pt x="3280641" y="6303844"/>
                  <a:pt x="3268046" y="6290068"/>
                </a:cubicBezTo>
                <a:close/>
                <a:moveTo>
                  <a:pt x="2594959" y="6288652"/>
                </a:moveTo>
                <a:cubicBezTo>
                  <a:pt x="2602914" y="6317290"/>
                  <a:pt x="2628666" y="6331411"/>
                  <a:pt x="2629995" y="6357413"/>
                </a:cubicBezTo>
                <a:cubicBezTo>
                  <a:pt x="2609785" y="6346493"/>
                  <a:pt x="2601401" y="6309917"/>
                  <a:pt x="2584079" y="6292654"/>
                </a:cubicBezTo>
                <a:cubicBezTo>
                  <a:pt x="2587613" y="6291230"/>
                  <a:pt x="2591426" y="6290075"/>
                  <a:pt x="2594959" y="6288652"/>
                </a:cubicBezTo>
                <a:close/>
                <a:moveTo>
                  <a:pt x="2455112" y="6267520"/>
                </a:moveTo>
                <a:cubicBezTo>
                  <a:pt x="2468001" y="6268144"/>
                  <a:pt x="2463490" y="6275610"/>
                  <a:pt x="2471650" y="6286714"/>
                </a:cubicBezTo>
                <a:cubicBezTo>
                  <a:pt x="2460266" y="6292916"/>
                  <a:pt x="2459398" y="6276494"/>
                  <a:pt x="2455112" y="6267520"/>
                </a:cubicBezTo>
                <a:close/>
                <a:moveTo>
                  <a:pt x="2318961" y="6267152"/>
                </a:moveTo>
                <a:cubicBezTo>
                  <a:pt x="2374508" y="6348197"/>
                  <a:pt x="2439518" y="6408827"/>
                  <a:pt x="2497160" y="6484911"/>
                </a:cubicBezTo>
                <a:cubicBezTo>
                  <a:pt x="2502243" y="6450593"/>
                  <a:pt x="2461307" y="6416436"/>
                  <a:pt x="2455404" y="6380643"/>
                </a:cubicBezTo>
                <a:cubicBezTo>
                  <a:pt x="2463867" y="6379144"/>
                  <a:pt x="2464960" y="6393096"/>
                  <a:pt x="2474477" y="6389390"/>
                </a:cubicBezTo>
                <a:cubicBezTo>
                  <a:pt x="2479834" y="6397250"/>
                  <a:pt x="2468881" y="6397419"/>
                  <a:pt x="2474238" y="6405279"/>
                </a:cubicBezTo>
                <a:cubicBezTo>
                  <a:pt x="2496909" y="6415888"/>
                  <a:pt x="2537897" y="6452783"/>
                  <a:pt x="2545583" y="6495669"/>
                </a:cubicBezTo>
                <a:cubicBezTo>
                  <a:pt x="2540589" y="6492459"/>
                  <a:pt x="2532996" y="6496411"/>
                  <a:pt x="2530376" y="6488508"/>
                </a:cubicBezTo>
                <a:cubicBezTo>
                  <a:pt x="2526061" y="6477892"/>
                  <a:pt x="2532255" y="6486561"/>
                  <a:pt x="2537658" y="6482644"/>
                </a:cubicBezTo>
                <a:cubicBezTo>
                  <a:pt x="2523377" y="6452732"/>
                  <a:pt x="2499612" y="6442141"/>
                  <a:pt x="2482432" y="6418028"/>
                </a:cubicBezTo>
                <a:cubicBezTo>
                  <a:pt x="2505496" y="6462869"/>
                  <a:pt x="2523158" y="6511629"/>
                  <a:pt x="2550485" y="6550377"/>
                </a:cubicBezTo>
                <a:cubicBezTo>
                  <a:pt x="2556092" y="6542895"/>
                  <a:pt x="2541465" y="6537368"/>
                  <a:pt x="2541230" y="6525319"/>
                </a:cubicBezTo>
                <a:cubicBezTo>
                  <a:pt x="2564082" y="6545238"/>
                  <a:pt x="2572767" y="6569208"/>
                  <a:pt x="2593320" y="6597653"/>
                </a:cubicBezTo>
                <a:cubicBezTo>
                  <a:pt x="2580208" y="6599499"/>
                  <a:pt x="2574172" y="6585073"/>
                  <a:pt x="2561070" y="6587468"/>
                </a:cubicBezTo>
                <a:cubicBezTo>
                  <a:pt x="2480590" y="6478043"/>
                  <a:pt x="2393512" y="6381597"/>
                  <a:pt x="2309080" y="6280178"/>
                </a:cubicBezTo>
                <a:lnTo>
                  <a:pt x="2308263" y="6280463"/>
                </a:lnTo>
                <a:cubicBezTo>
                  <a:pt x="2305354" y="6271743"/>
                  <a:pt x="2317875" y="6281685"/>
                  <a:pt x="2318961" y="6267152"/>
                </a:cubicBezTo>
                <a:close/>
                <a:moveTo>
                  <a:pt x="2620220" y="6263609"/>
                </a:moveTo>
                <a:cubicBezTo>
                  <a:pt x="2635857" y="6264739"/>
                  <a:pt x="2642556" y="6285179"/>
                  <a:pt x="2650297" y="6302865"/>
                </a:cubicBezTo>
                <a:cubicBezTo>
                  <a:pt x="2633491" y="6297919"/>
                  <a:pt x="2633427" y="6280664"/>
                  <a:pt x="2620220" y="6263609"/>
                </a:cubicBezTo>
                <a:close/>
                <a:moveTo>
                  <a:pt x="2481006" y="6260822"/>
                </a:moveTo>
                <a:cubicBezTo>
                  <a:pt x="2498006" y="6275626"/>
                  <a:pt x="2499261" y="6283824"/>
                  <a:pt x="2515411" y="6311240"/>
                </a:cubicBezTo>
                <a:cubicBezTo>
                  <a:pt x="2498882" y="6306566"/>
                  <a:pt x="2481992" y="6283268"/>
                  <a:pt x="2481006" y="6260822"/>
                </a:cubicBezTo>
                <a:close/>
                <a:moveTo>
                  <a:pt x="4015129" y="6251178"/>
                </a:moveTo>
                <a:cubicBezTo>
                  <a:pt x="4021356" y="6261490"/>
                  <a:pt x="4021515" y="6283676"/>
                  <a:pt x="4032996" y="6282402"/>
                </a:cubicBezTo>
                <a:cubicBezTo>
                  <a:pt x="4028701" y="6272882"/>
                  <a:pt x="4037669" y="6269183"/>
                  <a:pt x="4034201" y="6259923"/>
                </a:cubicBezTo>
                <a:cubicBezTo>
                  <a:pt x="4024986" y="6264995"/>
                  <a:pt x="4024794" y="6255137"/>
                  <a:pt x="4015129" y="6251178"/>
                </a:cubicBezTo>
                <a:close/>
                <a:moveTo>
                  <a:pt x="3246130" y="6247949"/>
                </a:moveTo>
                <a:cubicBezTo>
                  <a:pt x="3260714" y="6251285"/>
                  <a:pt x="3264536" y="6264649"/>
                  <a:pt x="3272610" y="6285342"/>
                </a:cubicBezTo>
                <a:cubicBezTo>
                  <a:pt x="3255298" y="6282596"/>
                  <a:pt x="3251767" y="6256080"/>
                  <a:pt x="3246130" y="6247949"/>
                </a:cubicBezTo>
                <a:close/>
                <a:moveTo>
                  <a:pt x="2562852" y="6243676"/>
                </a:moveTo>
                <a:cubicBezTo>
                  <a:pt x="2565934" y="6247189"/>
                  <a:pt x="2565074" y="6259255"/>
                  <a:pt x="2570777" y="6256702"/>
                </a:cubicBezTo>
                <a:cubicBezTo>
                  <a:pt x="2572902" y="6267352"/>
                  <a:pt x="2553830" y="6258606"/>
                  <a:pt x="2563313" y="6253256"/>
                </a:cubicBezTo>
                <a:cubicBezTo>
                  <a:pt x="2560532" y="6251108"/>
                  <a:pt x="2555904" y="6252547"/>
                  <a:pt x="2554701" y="6247088"/>
                </a:cubicBezTo>
                <a:lnTo>
                  <a:pt x="2554421" y="6246819"/>
                </a:lnTo>
                <a:cubicBezTo>
                  <a:pt x="2557139" y="6245682"/>
                  <a:pt x="2560135" y="6244814"/>
                  <a:pt x="2562852" y="6243676"/>
                </a:cubicBezTo>
                <a:close/>
                <a:moveTo>
                  <a:pt x="2439542" y="6241738"/>
                </a:moveTo>
                <a:cubicBezTo>
                  <a:pt x="2447501" y="6242437"/>
                  <a:pt x="2458131" y="6253778"/>
                  <a:pt x="2456080" y="6260931"/>
                </a:cubicBezTo>
                <a:cubicBezTo>
                  <a:pt x="2447316" y="6261066"/>
                  <a:pt x="2444354" y="6249607"/>
                  <a:pt x="2439542" y="6241738"/>
                </a:cubicBezTo>
                <a:close/>
                <a:moveTo>
                  <a:pt x="2546735" y="6217903"/>
                </a:moveTo>
                <a:cubicBezTo>
                  <a:pt x="2546842" y="6223379"/>
                  <a:pt x="2556065" y="6232824"/>
                  <a:pt x="2550095" y="6235654"/>
                </a:cubicBezTo>
                <a:cubicBezTo>
                  <a:pt x="2541417" y="6240170"/>
                  <a:pt x="2541128" y="6225385"/>
                  <a:pt x="2535856" y="6221904"/>
                </a:cubicBezTo>
                <a:cubicBezTo>
                  <a:pt x="2539388" y="6220481"/>
                  <a:pt x="2543201" y="6219326"/>
                  <a:pt x="2546735" y="6217903"/>
                </a:cubicBezTo>
                <a:close/>
                <a:moveTo>
                  <a:pt x="3989058" y="6206656"/>
                </a:moveTo>
                <a:cubicBezTo>
                  <a:pt x="3982828" y="6210314"/>
                  <a:pt x="3987015" y="6228328"/>
                  <a:pt x="3996283" y="6225993"/>
                </a:cubicBezTo>
                <a:cubicBezTo>
                  <a:pt x="3994545" y="6221089"/>
                  <a:pt x="3997832" y="6207069"/>
                  <a:pt x="3989058" y="6206656"/>
                </a:cubicBezTo>
                <a:close/>
                <a:moveTo>
                  <a:pt x="3924130" y="6192316"/>
                </a:moveTo>
                <a:cubicBezTo>
                  <a:pt x="3917384" y="6197625"/>
                  <a:pt x="3915614" y="6191078"/>
                  <a:pt x="3909384" y="6194735"/>
                </a:cubicBezTo>
                <a:lnTo>
                  <a:pt x="3909116" y="6195013"/>
                </a:lnTo>
                <a:cubicBezTo>
                  <a:pt x="3917736" y="6215699"/>
                  <a:pt x="3902035" y="6225252"/>
                  <a:pt x="3916467" y="6248861"/>
                </a:cubicBezTo>
                <a:cubicBezTo>
                  <a:pt x="3901452" y="6265528"/>
                  <a:pt x="3927189" y="6321010"/>
                  <a:pt x="3911496" y="6345083"/>
                </a:cubicBezTo>
                <a:cubicBezTo>
                  <a:pt x="3906009" y="6344619"/>
                  <a:pt x="3903958" y="6337802"/>
                  <a:pt x="3897170" y="6340920"/>
                </a:cubicBezTo>
                <a:cubicBezTo>
                  <a:pt x="3908123" y="6368690"/>
                  <a:pt x="3908378" y="6395804"/>
                  <a:pt x="3925805" y="6418545"/>
                </a:cubicBezTo>
                <a:cubicBezTo>
                  <a:pt x="3939642" y="6369575"/>
                  <a:pt x="3948551" y="6306712"/>
                  <a:pt x="3929643" y="6250303"/>
                </a:cubicBezTo>
                <a:cubicBezTo>
                  <a:pt x="3936464" y="6248827"/>
                  <a:pt x="3940244" y="6246029"/>
                  <a:pt x="3942639" y="6242432"/>
                </a:cubicBezTo>
                <a:cubicBezTo>
                  <a:pt x="3938024" y="6216481"/>
                  <a:pt x="3919284" y="6210744"/>
                  <a:pt x="3924130" y="6192316"/>
                </a:cubicBezTo>
                <a:close/>
                <a:moveTo>
                  <a:pt x="2090938" y="6191499"/>
                </a:moveTo>
                <a:cubicBezTo>
                  <a:pt x="2088575" y="6196741"/>
                  <a:pt x="2091786" y="6206825"/>
                  <a:pt x="2098863" y="6204527"/>
                </a:cubicBezTo>
                <a:cubicBezTo>
                  <a:pt x="2101226" y="6199285"/>
                  <a:pt x="2098016" y="6189200"/>
                  <a:pt x="2090938" y="6191499"/>
                </a:cubicBezTo>
                <a:close/>
                <a:moveTo>
                  <a:pt x="3934645" y="6169694"/>
                </a:moveTo>
                <a:cubicBezTo>
                  <a:pt x="3941732" y="6181911"/>
                  <a:pt x="3930701" y="6206185"/>
                  <a:pt x="3945230" y="6206783"/>
                </a:cubicBezTo>
                <a:cubicBezTo>
                  <a:pt x="3945017" y="6195830"/>
                  <a:pt x="3948133" y="6173047"/>
                  <a:pt x="3934645" y="6169694"/>
                </a:cubicBezTo>
                <a:close/>
                <a:moveTo>
                  <a:pt x="3566189" y="6169066"/>
                </a:moveTo>
                <a:cubicBezTo>
                  <a:pt x="3542744" y="6188874"/>
                  <a:pt x="3557602" y="6248359"/>
                  <a:pt x="3572281" y="6270594"/>
                </a:cubicBezTo>
                <a:cubicBezTo>
                  <a:pt x="3580110" y="6264722"/>
                  <a:pt x="3565924" y="6253710"/>
                  <a:pt x="3575054" y="6244255"/>
                </a:cubicBezTo>
                <a:cubicBezTo>
                  <a:pt x="3581841" y="6241138"/>
                  <a:pt x="3587319" y="6241053"/>
                  <a:pt x="3590948" y="6244559"/>
                </a:cubicBezTo>
                <a:cubicBezTo>
                  <a:pt x="3597270" y="6273771"/>
                  <a:pt x="3578494" y="6322268"/>
                  <a:pt x="3607317" y="6339356"/>
                </a:cubicBezTo>
                <a:lnTo>
                  <a:pt x="3607596" y="6339625"/>
                </a:lnTo>
                <a:cubicBezTo>
                  <a:pt x="3602567" y="6362712"/>
                  <a:pt x="3621854" y="6382410"/>
                  <a:pt x="3623560" y="6399641"/>
                </a:cubicBezTo>
                <a:cubicBezTo>
                  <a:pt x="3622025" y="6391174"/>
                  <a:pt x="3629370" y="6402564"/>
                  <a:pt x="3632871" y="6399497"/>
                </a:cubicBezTo>
                <a:cubicBezTo>
                  <a:pt x="3620609" y="6374760"/>
                  <a:pt x="3624100" y="6357176"/>
                  <a:pt x="3622341" y="6337207"/>
                </a:cubicBezTo>
                <a:cubicBezTo>
                  <a:pt x="3626154" y="6336052"/>
                  <a:pt x="3627743" y="6333288"/>
                  <a:pt x="3629623" y="6331342"/>
                </a:cubicBezTo>
                <a:cubicBezTo>
                  <a:pt x="3642025" y="6349229"/>
                  <a:pt x="3632112" y="6360613"/>
                  <a:pt x="3644717" y="6388906"/>
                </a:cubicBezTo>
                <a:cubicBezTo>
                  <a:pt x="3662084" y="6366452"/>
                  <a:pt x="3641222" y="6322125"/>
                  <a:pt x="3634942" y="6295104"/>
                </a:cubicBezTo>
                <a:cubicBezTo>
                  <a:pt x="3629605" y="6288338"/>
                  <a:pt x="3631000" y="6303656"/>
                  <a:pt x="3625813" y="6304558"/>
                </a:cubicBezTo>
                <a:cubicBezTo>
                  <a:pt x="3591751" y="6271663"/>
                  <a:pt x="3596342" y="6212154"/>
                  <a:pt x="3566189" y="6169066"/>
                </a:cubicBezTo>
                <a:close/>
                <a:moveTo>
                  <a:pt x="2555277" y="6164356"/>
                </a:moveTo>
                <a:cubicBezTo>
                  <a:pt x="2578571" y="6164819"/>
                  <a:pt x="2581951" y="6197638"/>
                  <a:pt x="2591250" y="6210916"/>
                </a:cubicBezTo>
                <a:cubicBezTo>
                  <a:pt x="2571340" y="6201362"/>
                  <a:pt x="2567980" y="6183609"/>
                  <a:pt x="2555277" y="6164356"/>
                </a:cubicBezTo>
                <a:close/>
                <a:moveTo>
                  <a:pt x="3482597" y="6152821"/>
                </a:moveTo>
                <a:lnTo>
                  <a:pt x="3482049" y="6152830"/>
                </a:lnTo>
                <a:lnTo>
                  <a:pt x="3482594" y="6153129"/>
                </a:lnTo>
                <a:lnTo>
                  <a:pt x="3482418" y="6169978"/>
                </a:lnTo>
                <a:cubicBezTo>
                  <a:pt x="3480514" y="6175930"/>
                  <a:pt x="3477138" y="6181940"/>
                  <a:pt x="3473412" y="6187476"/>
                </a:cubicBezTo>
                <a:cubicBezTo>
                  <a:pt x="3474130" y="6196230"/>
                  <a:pt x="3480101" y="6193399"/>
                  <a:pt x="3481336" y="6200501"/>
                </a:cubicBezTo>
                <a:cubicBezTo>
                  <a:pt x="3468737" y="6214666"/>
                  <a:pt x="3492071" y="6245259"/>
                  <a:pt x="3473942" y="6256768"/>
                </a:cubicBezTo>
                <a:cubicBezTo>
                  <a:pt x="3489286" y="6285020"/>
                  <a:pt x="3482763" y="6329769"/>
                  <a:pt x="3515054" y="6342146"/>
                </a:cubicBezTo>
                <a:cubicBezTo>
                  <a:pt x="3506380" y="6304753"/>
                  <a:pt x="3500188" y="6268143"/>
                  <a:pt x="3488744" y="6229149"/>
                </a:cubicBezTo>
                <a:cubicBezTo>
                  <a:pt x="3502317" y="6222915"/>
                  <a:pt x="3497669" y="6209291"/>
                  <a:pt x="3500645" y="6193356"/>
                </a:cubicBezTo>
                <a:cubicBezTo>
                  <a:pt x="3505918" y="6196837"/>
                  <a:pt x="3513286" y="6195354"/>
                  <a:pt x="3514885" y="6207108"/>
                </a:cubicBezTo>
                <a:cubicBezTo>
                  <a:pt x="3510629" y="6241686"/>
                  <a:pt x="3508544" y="6261167"/>
                  <a:pt x="3522362" y="6295467"/>
                </a:cubicBezTo>
                <a:cubicBezTo>
                  <a:pt x="3516865" y="6280486"/>
                  <a:pt x="3525898" y="6266103"/>
                  <a:pt x="3540160" y="6266980"/>
                </a:cubicBezTo>
                <a:cubicBezTo>
                  <a:pt x="3528894" y="6237159"/>
                  <a:pt x="3524983" y="6189353"/>
                  <a:pt x="3506373" y="6166194"/>
                </a:cubicBezTo>
                <a:lnTo>
                  <a:pt x="3482594" y="6153129"/>
                </a:lnTo>
                <a:close/>
                <a:moveTo>
                  <a:pt x="3710893" y="6144377"/>
                </a:moveTo>
                <a:cubicBezTo>
                  <a:pt x="3714251" y="6190069"/>
                  <a:pt x="3726995" y="6225482"/>
                  <a:pt x="3739234" y="6263095"/>
                </a:cubicBezTo>
                <a:cubicBezTo>
                  <a:pt x="3748399" y="6227343"/>
                  <a:pt x="3749220" y="6171178"/>
                  <a:pt x="3710893" y="6144377"/>
                </a:cubicBezTo>
                <a:close/>
                <a:moveTo>
                  <a:pt x="3593288" y="6139887"/>
                </a:moveTo>
                <a:lnTo>
                  <a:pt x="3593019" y="6140165"/>
                </a:lnTo>
                <a:cubicBezTo>
                  <a:pt x="3606097" y="6178585"/>
                  <a:pt x="3612579" y="6216013"/>
                  <a:pt x="3626795" y="6256607"/>
                </a:cubicBezTo>
                <a:cubicBezTo>
                  <a:pt x="3632250" y="6255427"/>
                  <a:pt x="3630791" y="6250793"/>
                  <a:pt x="3632928" y="6248022"/>
                </a:cubicBezTo>
                <a:cubicBezTo>
                  <a:pt x="3636105" y="6256463"/>
                  <a:pt x="3640067" y="6262978"/>
                  <a:pt x="3645867" y="6265353"/>
                </a:cubicBezTo>
                <a:cubicBezTo>
                  <a:pt x="3627196" y="6220992"/>
                  <a:pt x="3633549" y="6153511"/>
                  <a:pt x="3593288" y="6139887"/>
                </a:cubicBezTo>
                <a:close/>
                <a:moveTo>
                  <a:pt x="3581077" y="6131858"/>
                </a:moveTo>
                <a:cubicBezTo>
                  <a:pt x="3582107" y="6156494"/>
                  <a:pt x="3589299" y="6188157"/>
                  <a:pt x="3603818" y="6202178"/>
                </a:cubicBezTo>
                <a:cubicBezTo>
                  <a:pt x="3593361" y="6171661"/>
                  <a:pt x="3597453" y="6156806"/>
                  <a:pt x="3581077" y="6131858"/>
                </a:cubicBezTo>
                <a:close/>
                <a:moveTo>
                  <a:pt x="2272689" y="6130136"/>
                </a:moveTo>
                <a:lnTo>
                  <a:pt x="2315491" y="6187632"/>
                </a:lnTo>
                <a:cubicBezTo>
                  <a:pt x="2330180" y="6206922"/>
                  <a:pt x="2343648" y="6226779"/>
                  <a:pt x="2351202" y="6248850"/>
                </a:cubicBezTo>
                <a:cubicBezTo>
                  <a:pt x="2316268" y="6227474"/>
                  <a:pt x="2298446" y="6170501"/>
                  <a:pt x="2267467" y="6141121"/>
                </a:cubicBezTo>
                <a:cubicBezTo>
                  <a:pt x="2268250" y="6139191"/>
                  <a:pt x="2270693" y="6138058"/>
                  <a:pt x="2272376" y="6136525"/>
                </a:cubicBezTo>
                <a:close/>
                <a:moveTo>
                  <a:pt x="2272719" y="6129535"/>
                </a:moveTo>
                <a:lnTo>
                  <a:pt x="2272689" y="6130136"/>
                </a:lnTo>
                <a:lnTo>
                  <a:pt x="2272450" y="6129814"/>
                </a:lnTo>
                <a:close/>
                <a:moveTo>
                  <a:pt x="3457051" y="6121166"/>
                </a:moveTo>
                <a:cubicBezTo>
                  <a:pt x="3464127" y="6132836"/>
                  <a:pt x="3454902" y="6137360"/>
                  <a:pt x="3460591" y="6148231"/>
                </a:cubicBezTo>
                <a:cubicBezTo>
                  <a:pt x="3470323" y="6141506"/>
                  <a:pt x="3474134" y="6154322"/>
                  <a:pt x="3478335" y="6144943"/>
                </a:cubicBezTo>
                <a:cubicBezTo>
                  <a:pt x="3470279" y="6139316"/>
                  <a:pt x="3466942" y="6122658"/>
                  <a:pt x="3457051" y="6121166"/>
                </a:cubicBezTo>
                <a:close/>
                <a:moveTo>
                  <a:pt x="3936326" y="6115432"/>
                </a:moveTo>
                <a:cubicBezTo>
                  <a:pt x="3937538" y="6121441"/>
                  <a:pt x="3937472" y="6146094"/>
                  <a:pt x="3949447" y="6142074"/>
                </a:cubicBezTo>
                <a:cubicBezTo>
                  <a:pt x="3944367" y="6134483"/>
                  <a:pt x="3944025" y="6116958"/>
                  <a:pt x="3936326" y="6115432"/>
                </a:cubicBezTo>
                <a:close/>
                <a:moveTo>
                  <a:pt x="3829329" y="6107219"/>
                </a:moveTo>
                <a:cubicBezTo>
                  <a:pt x="3823475" y="6130043"/>
                  <a:pt x="3811819" y="6178432"/>
                  <a:pt x="3839804" y="6194710"/>
                </a:cubicBezTo>
                <a:cubicBezTo>
                  <a:pt x="3839717" y="6204298"/>
                  <a:pt x="3837150" y="6213103"/>
                  <a:pt x="3830437" y="6220055"/>
                </a:cubicBezTo>
                <a:cubicBezTo>
                  <a:pt x="3840112" y="6224563"/>
                  <a:pt x="3833593" y="6241372"/>
                  <a:pt x="3842590" y="6253284"/>
                </a:cubicBezTo>
                <a:cubicBezTo>
                  <a:pt x="3848641" y="6212379"/>
                  <a:pt x="3857260" y="6148698"/>
                  <a:pt x="3829329" y="6107219"/>
                </a:cubicBezTo>
                <a:close/>
                <a:moveTo>
                  <a:pt x="2251866" y="6099726"/>
                </a:moveTo>
                <a:cubicBezTo>
                  <a:pt x="2258749" y="6101537"/>
                  <a:pt x="2263805" y="6122002"/>
                  <a:pt x="2262269" y="6127505"/>
                </a:cubicBezTo>
                <a:cubicBezTo>
                  <a:pt x="2252798" y="6119432"/>
                  <a:pt x="2254807" y="6110089"/>
                  <a:pt x="2251866" y="6099726"/>
                </a:cubicBezTo>
                <a:close/>
                <a:moveTo>
                  <a:pt x="3538436" y="6094440"/>
                </a:moveTo>
                <a:cubicBezTo>
                  <a:pt x="3546425" y="6110751"/>
                  <a:pt x="3541183" y="6108915"/>
                  <a:pt x="3537231" y="6116919"/>
                </a:cubicBezTo>
                <a:cubicBezTo>
                  <a:pt x="3546304" y="6132667"/>
                  <a:pt x="3553777" y="6150630"/>
                  <a:pt x="3565739" y="6160034"/>
                </a:cubicBezTo>
                <a:cubicBezTo>
                  <a:pt x="3563744" y="6141985"/>
                  <a:pt x="3552042" y="6103817"/>
                  <a:pt x="3538436" y="6094440"/>
                </a:cubicBezTo>
                <a:close/>
                <a:moveTo>
                  <a:pt x="3612022" y="6089198"/>
                </a:moveTo>
                <a:cubicBezTo>
                  <a:pt x="3624585" y="6115301"/>
                  <a:pt x="3620674" y="6139465"/>
                  <a:pt x="3644341" y="6159097"/>
                </a:cubicBezTo>
                <a:cubicBezTo>
                  <a:pt x="3647563" y="6155761"/>
                  <a:pt x="3640841" y="6148194"/>
                  <a:pt x="3645727" y="6145928"/>
                </a:cubicBezTo>
                <a:cubicBezTo>
                  <a:pt x="3651054" y="6152146"/>
                  <a:pt x="3656928" y="6158356"/>
                  <a:pt x="3660417" y="6168711"/>
                </a:cubicBezTo>
                <a:cubicBezTo>
                  <a:pt x="3650085" y="6172704"/>
                  <a:pt x="3653682" y="6174567"/>
                  <a:pt x="3643824" y="6174718"/>
                </a:cubicBezTo>
                <a:cubicBezTo>
                  <a:pt x="3648191" y="6216012"/>
                  <a:pt x="3660204" y="6270063"/>
                  <a:pt x="3670779" y="6306604"/>
                </a:cubicBezTo>
                <a:cubicBezTo>
                  <a:pt x="3664549" y="6310262"/>
                  <a:pt x="3663057" y="6303983"/>
                  <a:pt x="3656033" y="6309022"/>
                </a:cubicBezTo>
                <a:cubicBezTo>
                  <a:pt x="3662185" y="6329471"/>
                  <a:pt x="3679626" y="6324821"/>
                  <a:pt x="3688925" y="6338099"/>
                </a:cubicBezTo>
                <a:cubicBezTo>
                  <a:pt x="3685255" y="6304463"/>
                  <a:pt x="3649596" y="6231878"/>
                  <a:pt x="3686431" y="6238432"/>
                </a:cubicBezTo>
                <a:cubicBezTo>
                  <a:pt x="3692293" y="6258065"/>
                  <a:pt x="3691798" y="6274781"/>
                  <a:pt x="3701526" y="6295996"/>
                </a:cubicBezTo>
                <a:cubicBezTo>
                  <a:pt x="3710100" y="6258064"/>
                  <a:pt x="3705679" y="6214031"/>
                  <a:pt x="3701806" y="6169990"/>
                </a:cubicBezTo>
                <a:cubicBezTo>
                  <a:pt x="3694622" y="6166815"/>
                  <a:pt x="3694384" y="6182705"/>
                  <a:pt x="3684064" y="6173278"/>
                </a:cubicBezTo>
                <a:cubicBezTo>
                  <a:pt x="3675209" y="6126573"/>
                  <a:pt x="3646848" y="6105097"/>
                  <a:pt x="3612301" y="6089468"/>
                </a:cubicBezTo>
                <a:close/>
                <a:moveTo>
                  <a:pt x="3819796" y="6081891"/>
                </a:moveTo>
                <a:cubicBezTo>
                  <a:pt x="3824670" y="6093047"/>
                  <a:pt x="3820032" y="6093939"/>
                  <a:pt x="3827021" y="6101228"/>
                </a:cubicBezTo>
                <a:cubicBezTo>
                  <a:pt x="3841198" y="6097723"/>
                  <a:pt x="3828226" y="6078748"/>
                  <a:pt x="3819796" y="6081891"/>
                </a:cubicBezTo>
                <a:close/>
                <a:moveTo>
                  <a:pt x="3420659" y="6081187"/>
                </a:moveTo>
                <a:cubicBezTo>
                  <a:pt x="3402148" y="6157347"/>
                  <a:pt x="3424487" y="6263282"/>
                  <a:pt x="3462079" y="6336660"/>
                </a:cubicBezTo>
                <a:cubicBezTo>
                  <a:pt x="3444474" y="6248731"/>
                  <a:pt x="3445352" y="6167364"/>
                  <a:pt x="3420659" y="6081187"/>
                </a:cubicBezTo>
                <a:close/>
                <a:moveTo>
                  <a:pt x="3586185" y="6070695"/>
                </a:moveTo>
                <a:cubicBezTo>
                  <a:pt x="3589823" y="6088719"/>
                  <a:pt x="3586825" y="6117525"/>
                  <a:pt x="3605565" y="6123263"/>
                </a:cubicBezTo>
                <a:cubicBezTo>
                  <a:pt x="3596201" y="6106699"/>
                  <a:pt x="3601326" y="6074572"/>
                  <a:pt x="3586185" y="6070695"/>
                </a:cubicBezTo>
                <a:close/>
                <a:moveTo>
                  <a:pt x="3742249" y="6066650"/>
                </a:moveTo>
                <a:lnTo>
                  <a:pt x="3741980" y="6066928"/>
                </a:lnTo>
                <a:cubicBezTo>
                  <a:pt x="3750850" y="6086240"/>
                  <a:pt x="3746972" y="6098077"/>
                  <a:pt x="3755925" y="6121771"/>
                </a:cubicBezTo>
                <a:cubicBezTo>
                  <a:pt x="3752414" y="6124290"/>
                  <a:pt x="3752467" y="6127028"/>
                  <a:pt x="3747495" y="6124914"/>
                </a:cubicBezTo>
                <a:cubicBezTo>
                  <a:pt x="3759478" y="6149381"/>
                  <a:pt x="3746805" y="6159711"/>
                  <a:pt x="3761440" y="6179756"/>
                </a:cubicBezTo>
                <a:cubicBezTo>
                  <a:pt x="3749409" y="6222945"/>
                  <a:pt x="3770828" y="6281782"/>
                  <a:pt x="3755210" y="6323657"/>
                </a:cubicBezTo>
                <a:cubicBezTo>
                  <a:pt x="3767924" y="6329487"/>
                  <a:pt x="3774774" y="6343626"/>
                  <a:pt x="3771508" y="6358742"/>
                </a:cubicBezTo>
                <a:cubicBezTo>
                  <a:pt x="3797006" y="6391425"/>
                  <a:pt x="3808648" y="6464226"/>
                  <a:pt x="3825401" y="6518614"/>
                </a:cubicBezTo>
                <a:lnTo>
                  <a:pt x="3838632" y="6550439"/>
                </a:lnTo>
                <a:lnTo>
                  <a:pt x="3838275" y="6551509"/>
                </a:lnTo>
                <a:cubicBezTo>
                  <a:pt x="3839371" y="6554984"/>
                  <a:pt x="3842117" y="6558846"/>
                  <a:pt x="3844560" y="6564697"/>
                </a:cubicBezTo>
                <a:lnTo>
                  <a:pt x="3838632" y="6550439"/>
                </a:lnTo>
                <a:lnTo>
                  <a:pt x="3841898" y="6540633"/>
                </a:lnTo>
                <a:cubicBezTo>
                  <a:pt x="3853593" y="6550314"/>
                  <a:pt x="3845988" y="6567689"/>
                  <a:pt x="3846770" y="6579729"/>
                </a:cubicBezTo>
                <a:cubicBezTo>
                  <a:pt x="3857145" y="6577925"/>
                  <a:pt x="3860122" y="6561992"/>
                  <a:pt x="3872213" y="6563998"/>
                </a:cubicBezTo>
                <a:cubicBezTo>
                  <a:pt x="3860841" y="6542808"/>
                  <a:pt x="3872295" y="6497982"/>
                  <a:pt x="3852373" y="6501850"/>
                </a:cubicBezTo>
                <a:cubicBezTo>
                  <a:pt x="3846060" y="6487156"/>
                  <a:pt x="3846855" y="6471806"/>
                  <a:pt x="3860859" y="6473506"/>
                </a:cubicBezTo>
                <a:cubicBezTo>
                  <a:pt x="3860689" y="6464743"/>
                  <a:pt x="3859518" y="6460927"/>
                  <a:pt x="3853634" y="6454170"/>
                </a:cubicBezTo>
                <a:cubicBezTo>
                  <a:pt x="3876799" y="6448060"/>
                  <a:pt x="3851340" y="6406817"/>
                  <a:pt x="3848637" y="6380563"/>
                </a:cubicBezTo>
                <a:cubicBezTo>
                  <a:pt x="3834663" y="6394474"/>
                  <a:pt x="3851929" y="6422969"/>
                  <a:pt x="3834648" y="6435835"/>
                </a:cubicBezTo>
                <a:cubicBezTo>
                  <a:pt x="3828560" y="6432642"/>
                  <a:pt x="3827939" y="6400878"/>
                  <a:pt x="3838571" y="6412218"/>
                </a:cubicBezTo>
                <a:cubicBezTo>
                  <a:pt x="3829260" y="6398392"/>
                  <a:pt x="3842806" y="6362575"/>
                  <a:pt x="3822327" y="6351934"/>
                </a:cubicBezTo>
                <a:cubicBezTo>
                  <a:pt x="3816936" y="6356398"/>
                  <a:pt x="3819834" y="6364572"/>
                  <a:pt x="3812510" y="6368245"/>
                </a:cubicBezTo>
                <a:cubicBezTo>
                  <a:pt x="3801622" y="6343761"/>
                  <a:pt x="3773191" y="6276541"/>
                  <a:pt x="3764915" y="6231473"/>
                </a:cubicBezTo>
                <a:cubicBezTo>
                  <a:pt x="3763079" y="6221640"/>
                  <a:pt x="3760214" y="6201139"/>
                  <a:pt x="3760923" y="6195377"/>
                </a:cubicBezTo>
                <a:cubicBezTo>
                  <a:pt x="3764298" y="6171768"/>
                  <a:pt x="3786355" y="6193068"/>
                  <a:pt x="3784617" y="6174194"/>
                </a:cubicBezTo>
                <a:cubicBezTo>
                  <a:pt x="3782532" y="6179705"/>
                  <a:pt x="3791821" y="6192436"/>
                  <a:pt x="3791842" y="6193531"/>
                </a:cubicBezTo>
                <a:cubicBezTo>
                  <a:pt x="3791208" y="6203127"/>
                  <a:pt x="3781746" y="6209574"/>
                  <a:pt x="3781326" y="6216154"/>
                </a:cubicBezTo>
                <a:cubicBezTo>
                  <a:pt x="3781154" y="6221361"/>
                  <a:pt x="3787780" y="6223998"/>
                  <a:pt x="3788370" y="6226180"/>
                </a:cubicBezTo>
                <a:cubicBezTo>
                  <a:pt x="3794048" y="6250472"/>
                  <a:pt x="3794648" y="6281140"/>
                  <a:pt x="3810690" y="6303081"/>
                </a:cubicBezTo>
                <a:cubicBezTo>
                  <a:pt x="3798373" y="6303545"/>
                  <a:pt x="3813717" y="6331795"/>
                  <a:pt x="3817410" y="6338587"/>
                </a:cubicBezTo>
                <a:cubicBezTo>
                  <a:pt x="3823801" y="6329175"/>
                  <a:pt x="3817477" y="6313933"/>
                  <a:pt x="3827465" y="6306384"/>
                </a:cubicBezTo>
                <a:cubicBezTo>
                  <a:pt x="3830257" y="6309080"/>
                  <a:pt x="3832770" y="6311507"/>
                  <a:pt x="3836078" y="6312551"/>
                </a:cubicBezTo>
                <a:cubicBezTo>
                  <a:pt x="3831139" y="6298109"/>
                  <a:pt x="3830109" y="6287443"/>
                  <a:pt x="3822593" y="6267289"/>
                </a:cubicBezTo>
                <a:cubicBezTo>
                  <a:pt x="3818233" y="6268451"/>
                  <a:pt x="3812820" y="6271822"/>
                  <a:pt x="3810564" y="6268570"/>
                </a:cubicBezTo>
                <a:cubicBezTo>
                  <a:pt x="3815936" y="6249039"/>
                  <a:pt x="3796695" y="6217561"/>
                  <a:pt x="3814781" y="6203860"/>
                </a:cubicBezTo>
                <a:cubicBezTo>
                  <a:pt x="3798094" y="6177000"/>
                  <a:pt x="3811778" y="6148303"/>
                  <a:pt x="3805455" y="6119091"/>
                </a:cubicBezTo>
                <a:cubicBezTo>
                  <a:pt x="3791740" y="6132176"/>
                  <a:pt x="3783903" y="6109562"/>
                  <a:pt x="3779609" y="6100040"/>
                </a:cubicBezTo>
                <a:cubicBezTo>
                  <a:pt x="3763648" y="6110421"/>
                  <a:pt x="3759270" y="6068579"/>
                  <a:pt x="3742249" y="6066650"/>
                </a:cubicBezTo>
                <a:close/>
                <a:moveTo>
                  <a:pt x="3900493" y="6062023"/>
                </a:moveTo>
                <a:cubicBezTo>
                  <a:pt x="3904209" y="6069909"/>
                  <a:pt x="3905044" y="6084688"/>
                  <a:pt x="3914034" y="6082084"/>
                </a:cubicBezTo>
                <a:cubicBezTo>
                  <a:pt x="3916912" y="6075193"/>
                  <a:pt x="3910266" y="6057490"/>
                  <a:pt x="3900493" y="6062023"/>
                </a:cubicBezTo>
                <a:close/>
                <a:moveTo>
                  <a:pt x="3878004" y="6060726"/>
                </a:moveTo>
                <a:cubicBezTo>
                  <a:pt x="3860304" y="6094142"/>
                  <a:pt x="3867871" y="6144974"/>
                  <a:pt x="3869295" y="6189873"/>
                </a:cubicBezTo>
                <a:cubicBezTo>
                  <a:pt x="3865751" y="6190750"/>
                  <a:pt x="3864042" y="6187490"/>
                  <a:pt x="3859984" y="6190017"/>
                </a:cubicBezTo>
                <a:cubicBezTo>
                  <a:pt x="3864590" y="6201450"/>
                  <a:pt x="3861722" y="6208890"/>
                  <a:pt x="3868539" y="6221386"/>
                </a:cubicBezTo>
                <a:cubicBezTo>
                  <a:pt x="3849336" y="6247977"/>
                  <a:pt x="3864958" y="6290467"/>
                  <a:pt x="3851273" y="6319165"/>
                </a:cubicBezTo>
                <a:cubicBezTo>
                  <a:pt x="3856448" y="6331685"/>
                  <a:pt x="3859507" y="6348074"/>
                  <a:pt x="3869140" y="6350392"/>
                </a:cubicBezTo>
                <a:cubicBezTo>
                  <a:pt x="3849830" y="6357535"/>
                  <a:pt x="3861447" y="6391322"/>
                  <a:pt x="3873775" y="6405377"/>
                </a:cubicBezTo>
                <a:cubicBezTo>
                  <a:pt x="3874189" y="6328400"/>
                  <a:pt x="3886493" y="6256992"/>
                  <a:pt x="3879992" y="6176561"/>
                </a:cubicBezTo>
                <a:cubicBezTo>
                  <a:pt x="3910793" y="6168691"/>
                  <a:pt x="3892454" y="6141308"/>
                  <a:pt x="3899596" y="6128324"/>
                </a:cubicBezTo>
                <a:cubicBezTo>
                  <a:pt x="3888750" y="6120000"/>
                  <a:pt x="3890761" y="6096686"/>
                  <a:pt x="3900619" y="6096534"/>
                </a:cubicBezTo>
                <a:cubicBezTo>
                  <a:pt x="3894305" y="6081840"/>
                  <a:pt x="3891150" y="6060523"/>
                  <a:pt x="3878004" y="6060726"/>
                </a:cubicBezTo>
                <a:close/>
                <a:moveTo>
                  <a:pt x="3623935" y="6053953"/>
                </a:moveTo>
                <a:lnTo>
                  <a:pt x="3624214" y="6054223"/>
                </a:lnTo>
                <a:cubicBezTo>
                  <a:pt x="3626899" y="6065412"/>
                  <a:pt x="3625212" y="6063247"/>
                  <a:pt x="3625727" y="6075565"/>
                </a:cubicBezTo>
                <a:cubicBezTo>
                  <a:pt x="3633727" y="6078455"/>
                  <a:pt x="3647203" y="6095231"/>
                  <a:pt x="3652262" y="6087757"/>
                </a:cubicBezTo>
                <a:cubicBezTo>
                  <a:pt x="3641416" y="6079433"/>
                  <a:pt x="3637671" y="6055933"/>
                  <a:pt x="3623935" y="6053953"/>
                </a:cubicBezTo>
                <a:close/>
                <a:moveTo>
                  <a:pt x="2344368" y="6053106"/>
                </a:moveTo>
                <a:cubicBezTo>
                  <a:pt x="2358940" y="6055895"/>
                  <a:pt x="2364598" y="6079091"/>
                  <a:pt x="2374445" y="6092360"/>
                </a:cubicBezTo>
                <a:cubicBezTo>
                  <a:pt x="2358281" y="6092336"/>
                  <a:pt x="2352367" y="6069966"/>
                  <a:pt x="2344368" y="6053106"/>
                </a:cubicBezTo>
                <a:close/>
                <a:moveTo>
                  <a:pt x="2163186" y="6047404"/>
                </a:moveTo>
                <a:cubicBezTo>
                  <a:pt x="2226873" y="6124489"/>
                  <a:pt x="2299140" y="6220069"/>
                  <a:pt x="2373129" y="6291519"/>
                </a:cubicBezTo>
                <a:cubicBezTo>
                  <a:pt x="2378746" y="6270614"/>
                  <a:pt x="2353864" y="6272915"/>
                  <a:pt x="2352361" y="6252119"/>
                </a:cubicBezTo>
                <a:cubicBezTo>
                  <a:pt x="2364647" y="6250013"/>
                  <a:pt x="2375031" y="6262728"/>
                  <a:pt x="2373645" y="6275897"/>
                </a:cubicBezTo>
                <a:cubicBezTo>
                  <a:pt x="2398023" y="6275796"/>
                  <a:pt x="2392316" y="6320258"/>
                  <a:pt x="2409197" y="6329038"/>
                </a:cubicBezTo>
                <a:cubicBezTo>
                  <a:pt x="2399580" y="6285360"/>
                  <a:pt x="2423146" y="6355940"/>
                  <a:pt x="2440941" y="6355392"/>
                </a:cubicBezTo>
                <a:cubicBezTo>
                  <a:pt x="2442862" y="6369606"/>
                  <a:pt x="2457489" y="6375133"/>
                  <a:pt x="2448348" y="6384039"/>
                </a:cubicBezTo>
                <a:lnTo>
                  <a:pt x="2447789" y="6383500"/>
                </a:lnTo>
                <a:cubicBezTo>
                  <a:pt x="2448543" y="6365958"/>
                  <a:pt x="2410087" y="6360524"/>
                  <a:pt x="2407951" y="6335356"/>
                </a:cubicBezTo>
                <a:cubicBezTo>
                  <a:pt x="2351638" y="6299245"/>
                  <a:pt x="2310835" y="6229749"/>
                  <a:pt x="2256626" y="6189224"/>
                </a:cubicBezTo>
                <a:cubicBezTo>
                  <a:pt x="2231867" y="6127700"/>
                  <a:pt x="2185829" y="6112795"/>
                  <a:pt x="2163186" y="6047404"/>
                </a:cubicBezTo>
                <a:close/>
                <a:moveTo>
                  <a:pt x="3613767" y="6043303"/>
                </a:moveTo>
                <a:cubicBezTo>
                  <a:pt x="3612478" y="6042420"/>
                  <a:pt x="3610560" y="6042381"/>
                  <a:pt x="3607848" y="6043793"/>
                </a:cubicBezTo>
                <a:cubicBezTo>
                  <a:pt x="3606796" y="6045999"/>
                  <a:pt x="3606235" y="6059431"/>
                  <a:pt x="3612777" y="6057686"/>
                </a:cubicBezTo>
                <a:cubicBezTo>
                  <a:pt x="3615830" y="6056201"/>
                  <a:pt x="3617632" y="6045952"/>
                  <a:pt x="3613767" y="6043303"/>
                </a:cubicBezTo>
                <a:close/>
                <a:moveTo>
                  <a:pt x="3502282" y="6038570"/>
                </a:moveTo>
                <a:cubicBezTo>
                  <a:pt x="3498131" y="6043427"/>
                  <a:pt x="3495470" y="6043947"/>
                  <a:pt x="3492816" y="6043063"/>
                </a:cubicBezTo>
                <a:lnTo>
                  <a:pt x="3483947" y="6039366"/>
                </a:lnTo>
                <a:lnTo>
                  <a:pt x="3483660" y="6038856"/>
                </a:lnTo>
                <a:lnTo>
                  <a:pt x="3483392" y="6039134"/>
                </a:lnTo>
                <a:lnTo>
                  <a:pt x="3483947" y="6039366"/>
                </a:lnTo>
                <a:lnTo>
                  <a:pt x="3491604" y="6052909"/>
                </a:lnTo>
                <a:cubicBezTo>
                  <a:pt x="3494590" y="6055054"/>
                  <a:pt x="3497947" y="6055071"/>
                  <a:pt x="3501765" y="6054191"/>
                </a:cubicBezTo>
                <a:cubicBezTo>
                  <a:pt x="3503483" y="6057999"/>
                  <a:pt x="3504652" y="6061816"/>
                  <a:pt x="3506091" y="6065356"/>
                </a:cubicBezTo>
                <a:cubicBezTo>
                  <a:pt x="3502558" y="6066779"/>
                  <a:pt x="3499025" y="6068202"/>
                  <a:pt x="3495212" y="6069357"/>
                </a:cubicBezTo>
                <a:cubicBezTo>
                  <a:pt x="3497316" y="6092881"/>
                  <a:pt x="3512939" y="6107433"/>
                  <a:pt x="3526620" y="6120643"/>
                </a:cubicBezTo>
                <a:cubicBezTo>
                  <a:pt x="3523045" y="6105907"/>
                  <a:pt x="3523134" y="6082349"/>
                  <a:pt x="3540552" y="6090572"/>
                </a:cubicBezTo>
                <a:cubicBezTo>
                  <a:pt x="3527355" y="6074067"/>
                  <a:pt x="3514157" y="6057561"/>
                  <a:pt x="3502282" y="6038570"/>
                </a:cubicBezTo>
                <a:close/>
                <a:moveTo>
                  <a:pt x="3841795" y="6030056"/>
                </a:moveTo>
                <a:lnTo>
                  <a:pt x="3842074" y="6030325"/>
                </a:lnTo>
                <a:cubicBezTo>
                  <a:pt x="3854197" y="6047943"/>
                  <a:pt x="3834208" y="6076465"/>
                  <a:pt x="3858918" y="6093341"/>
                </a:cubicBezTo>
                <a:cubicBezTo>
                  <a:pt x="3866856" y="6078976"/>
                  <a:pt x="3865559" y="6054617"/>
                  <a:pt x="3880820" y="6050547"/>
                </a:cubicBezTo>
                <a:cubicBezTo>
                  <a:pt x="3871489" y="6035625"/>
                  <a:pt x="3854284" y="6038356"/>
                  <a:pt x="3841795" y="6030056"/>
                </a:cubicBezTo>
                <a:close/>
                <a:moveTo>
                  <a:pt x="2153930" y="6022347"/>
                </a:moveTo>
                <a:cubicBezTo>
                  <a:pt x="2159418" y="6022809"/>
                  <a:pt x="2161134" y="6040588"/>
                  <a:pt x="2151845" y="6041826"/>
                </a:cubicBezTo>
                <a:cubicBezTo>
                  <a:pt x="2150117" y="6037470"/>
                  <a:pt x="2149440" y="6030907"/>
                  <a:pt x="2144801" y="6031800"/>
                </a:cubicBezTo>
                <a:cubicBezTo>
                  <a:pt x="2140012" y="6025025"/>
                  <a:pt x="2158719" y="6029121"/>
                  <a:pt x="2153930" y="6022347"/>
                </a:cubicBezTo>
                <a:close/>
                <a:moveTo>
                  <a:pt x="3436484" y="6021778"/>
                </a:moveTo>
                <a:cubicBezTo>
                  <a:pt x="3443836" y="6047687"/>
                  <a:pt x="3450974" y="6090582"/>
                  <a:pt x="3470831" y="6097397"/>
                </a:cubicBezTo>
                <a:cubicBezTo>
                  <a:pt x="3476221" y="6120871"/>
                  <a:pt x="3492381" y="6148836"/>
                  <a:pt x="3515417" y="6150125"/>
                </a:cubicBezTo>
                <a:cubicBezTo>
                  <a:pt x="3497111" y="6096445"/>
                  <a:pt x="3456809" y="6066661"/>
                  <a:pt x="3436484" y="6021778"/>
                </a:cubicBezTo>
                <a:close/>
                <a:moveTo>
                  <a:pt x="3677796" y="6020529"/>
                </a:moveTo>
                <a:lnTo>
                  <a:pt x="3677807" y="6021076"/>
                </a:lnTo>
                <a:lnTo>
                  <a:pt x="3677908" y="6021193"/>
                </a:lnTo>
                <a:lnTo>
                  <a:pt x="3682926" y="6050881"/>
                </a:lnTo>
                <a:cubicBezTo>
                  <a:pt x="3691251" y="6080104"/>
                  <a:pt x="3708290" y="6105727"/>
                  <a:pt x="3726146" y="6125790"/>
                </a:cubicBezTo>
                <a:cubicBezTo>
                  <a:pt x="3723020" y="6134055"/>
                  <a:pt x="3732790" y="6157462"/>
                  <a:pt x="3742865" y="6154294"/>
                </a:cubicBezTo>
                <a:cubicBezTo>
                  <a:pt x="3741007" y="6143365"/>
                  <a:pt x="3737036" y="6122335"/>
                  <a:pt x="3732976" y="6110894"/>
                </a:cubicBezTo>
                <a:cubicBezTo>
                  <a:pt x="3737605" y="6109453"/>
                  <a:pt x="3737756" y="6117120"/>
                  <a:pt x="3743437" y="6113471"/>
                </a:cubicBezTo>
                <a:cubicBezTo>
                  <a:pt x="3734294" y="6094164"/>
                  <a:pt x="3724099" y="6077064"/>
                  <a:pt x="3713083" y="6061792"/>
                </a:cubicBezTo>
                <a:lnTo>
                  <a:pt x="3677908" y="6021193"/>
                </a:lnTo>
                <a:close/>
                <a:moveTo>
                  <a:pt x="3702142" y="6018784"/>
                </a:moveTo>
                <a:cubicBezTo>
                  <a:pt x="3707801" y="6028009"/>
                  <a:pt x="3710570" y="6043581"/>
                  <a:pt x="3722545" y="6039562"/>
                </a:cubicBezTo>
                <a:cubicBezTo>
                  <a:pt x="3718197" y="6027302"/>
                  <a:pt x="3713848" y="6015044"/>
                  <a:pt x="3702142" y="6018784"/>
                </a:cubicBezTo>
                <a:close/>
                <a:moveTo>
                  <a:pt x="3812092" y="6009970"/>
                </a:moveTo>
                <a:cubicBezTo>
                  <a:pt x="3816364" y="6032365"/>
                  <a:pt x="3806664" y="6068671"/>
                  <a:pt x="3833082" y="6074839"/>
                </a:cubicBezTo>
                <a:cubicBezTo>
                  <a:pt x="3825693" y="6061258"/>
                  <a:pt x="3831755" y="6020898"/>
                  <a:pt x="3812092" y="6009970"/>
                </a:cubicBezTo>
                <a:close/>
                <a:moveTo>
                  <a:pt x="3755326" y="5992765"/>
                </a:moveTo>
                <a:cubicBezTo>
                  <a:pt x="3739752" y="6008892"/>
                  <a:pt x="3749006" y="6047920"/>
                  <a:pt x="3767884" y="6060778"/>
                </a:cubicBezTo>
                <a:cubicBezTo>
                  <a:pt x="3768478" y="6035020"/>
                  <a:pt x="3754968" y="6016602"/>
                  <a:pt x="3755326" y="5992765"/>
                </a:cubicBezTo>
                <a:close/>
                <a:moveTo>
                  <a:pt x="3505390" y="5987299"/>
                </a:moveTo>
                <a:cubicBezTo>
                  <a:pt x="3514495" y="6004690"/>
                  <a:pt x="3505623" y="6013318"/>
                  <a:pt x="3511411" y="6029117"/>
                </a:cubicBezTo>
                <a:cubicBezTo>
                  <a:pt x="3517650" y="6026007"/>
                  <a:pt x="3520809" y="6019385"/>
                  <a:pt x="3528003" y="6023109"/>
                </a:cubicBezTo>
                <a:cubicBezTo>
                  <a:pt x="3521422" y="6008692"/>
                  <a:pt x="3518009" y="5988201"/>
                  <a:pt x="3505390" y="5987299"/>
                </a:cubicBezTo>
                <a:close/>
                <a:moveTo>
                  <a:pt x="3777450" y="5975442"/>
                </a:moveTo>
                <a:cubicBezTo>
                  <a:pt x="3790752" y="6025363"/>
                  <a:pt x="3759280" y="6083097"/>
                  <a:pt x="3807304" y="6115501"/>
                </a:cubicBezTo>
                <a:cubicBezTo>
                  <a:pt x="3787182" y="6067055"/>
                  <a:pt x="3809847" y="6007266"/>
                  <a:pt x="3777450" y="5975442"/>
                </a:cubicBezTo>
                <a:close/>
                <a:moveTo>
                  <a:pt x="2110215" y="5972070"/>
                </a:moveTo>
                <a:cubicBezTo>
                  <a:pt x="2126990" y="5975373"/>
                  <a:pt x="2134837" y="5998535"/>
                  <a:pt x="2145307" y="6015631"/>
                </a:cubicBezTo>
                <a:cubicBezTo>
                  <a:pt x="2131991" y="6007070"/>
                  <a:pt x="2114294" y="5984608"/>
                  <a:pt x="2110215" y="5972070"/>
                </a:cubicBezTo>
                <a:close/>
                <a:moveTo>
                  <a:pt x="3435725" y="5968924"/>
                </a:moveTo>
                <a:cubicBezTo>
                  <a:pt x="3433662" y="5989499"/>
                  <a:pt x="3447395" y="6019419"/>
                  <a:pt x="3467134" y="6020210"/>
                </a:cubicBezTo>
                <a:cubicBezTo>
                  <a:pt x="3466491" y="6001320"/>
                  <a:pt x="3452457" y="5970036"/>
                  <a:pt x="3435725" y="5968924"/>
                </a:cubicBezTo>
                <a:close/>
                <a:moveTo>
                  <a:pt x="3218480" y="5968159"/>
                </a:moveTo>
                <a:lnTo>
                  <a:pt x="3218211" y="5968437"/>
                </a:lnTo>
                <a:cubicBezTo>
                  <a:pt x="3295502" y="6096810"/>
                  <a:pt x="3369542" y="6283302"/>
                  <a:pt x="3420271" y="6454266"/>
                </a:cubicBezTo>
                <a:cubicBezTo>
                  <a:pt x="3387046" y="6422182"/>
                  <a:pt x="3379642" y="6351625"/>
                  <a:pt x="3359136" y="6297432"/>
                </a:cubicBezTo>
                <a:cubicBezTo>
                  <a:pt x="3316972" y="6186323"/>
                  <a:pt x="3261278" y="6069671"/>
                  <a:pt x="3211199" y="5974024"/>
                </a:cubicBezTo>
                <a:cubicBezTo>
                  <a:pt x="3215011" y="5972869"/>
                  <a:pt x="3219091" y="5971437"/>
                  <a:pt x="3218480" y="5968159"/>
                </a:cubicBezTo>
                <a:close/>
                <a:moveTo>
                  <a:pt x="3741841" y="5947503"/>
                </a:moveTo>
                <a:cubicBezTo>
                  <a:pt x="3744407" y="5952668"/>
                  <a:pt x="3740057" y="5954378"/>
                  <a:pt x="3739305" y="5957952"/>
                </a:cubicBezTo>
                <a:cubicBezTo>
                  <a:pt x="3755822" y="5962080"/>
                  <a:pt x="3742095" y="5974617"/>
                  <a:pt x="3750859" y="5988452"/>
                </a:cubicBezTo>
                <a:cubicBezTo>
                  <a:pt x="3762511" y="5981972"/>
                  <a:pt x="3753407" y="5950611"/>
                  <a:pt x="3741841" y="5947503"/>
                </a:cubicBezTo>
                <a:close/>
                <a:moveTo>
                  <a:pt x="2148203" y="5939437"/>
                </a:moveTo>
                <a:cubicBezTo>
                  <a:pt x="2159748" y="5941451"/>
                  <a:pt x="2148718" y="5951755"/>
                  <a:pt x="2151563" y="5957190"/>
                </a:cubicBezTo>
                <a:cubicBezTo>
                  <a:pt x="2175478" y="5989418"/>
                  <a:pt x="2200852" y="6012310"/>
                  <a:pt x="2212629" y="6054312"/>
                </a:cubicBezTo>
                <a:cubicBezTo>
                  <a:pt x="2228683" y="6062830"/>
                  <a:pt x="2249334" y="6082234"/>
                  <a:pt x="2250899" y="6106315"/>
                </a:cubicBezTo>
                <a:cubicBezTo>
                  <a:pt x="2247602" y="6105818"/>
                  <a:pt x="2243930" y="6100122"/>
                  <a:pt x="2244584" y="6105589"/>
                </a:cubicBezTo>
                <a:cubicBezTo>
                  <a:pt x="2206250" y="6050301"/>
                  <a:pt x="2173510" y="6014922"/>
                  <a:pt x="2137325" y="5943440"/>
                </a:cubicBezTo>
                <a:cubicBezTo>
                  <a:pt x="2141621" y="5938991"/>
                  <a:pt x="2149750" y="5948453"/>
                  <a:pt x="2148203" y="5939437"/>
                </a:cubicBezTo>
                <a:close/>
                <a:moveTo>
                  <a:pt x="2199581" y="5933168"/>
                </a:moveTo>
                <a:cubicBezTo>
                  <a:pt x="2286464" y="6033728"/>
                  <a:pt x="2361370" y="6152275"/>
                  <a:pt x="2435890" y="6265077"/>
                </a:cubicBezTo>
                <a:cubicBezTo>
                  <a:pt x="2440679" y="6271852"/>
                  <a:pt x="2431927" y="6272534"/>
                  <a:pt x="2430638" y="6276663"/>
                </a:cubicBezTo>
                <a:cubicBezTo>
                  <a:pt x="2442569" y="6284423"/>
                  <a:pt x="2474418" y="6316255"/>
                  <a:pt x="2460478" y="6331808"/>
                </a:cubicBezTo>
                <a:cubicBezTo>
                  <a:pt x="2406468" y="6231291"/>
                  <a:pt x="2357963" y="6174241"/>
                  <a:pt x="2304123" y="6096456"/>
                </a:cubicBezTo>
                <a:cubicBezTo>
                  <a:pt x="2284956" y="6068812"/>
                  <a:pt x="2263932" y="6044209"/>
                  <a:pt x="2248436" y="6022261"/>
                </a:cubicBezTo>
                <a:cubicBezTo>
                  <a:pt x="2229001" y="5994895"/>
                  <a:pt x="2209254" y="5965616"/>
                  <a:pt x="2199581" y="5933168"/>
                </a:cubicBezTo>
                <a:close/>
                <a:moveTo>
                  <a:pt x="2560487" y="5925969"/>
                </a:moveTo>
                <a:lnTo>
                  <a:pt x="2562150" y="5927039"/>
                </a:lnTo>
                <a:lnTo>
                  <a:pt x="2562248" y="5927231"/>
                </a:lnTo>
                <a:close/>
                <a:moveTo>
                  <a:pt x="3710377" y="5921417"/>
                </a:moveTo>
                <a:cubicBezTo>
                  <a:pt x="3710989" y="5924695"/>
                  <a:pt x="3706909" y="5926127"/>
                  <a:pt x="3703096" y="5927282"/>
                </a:cubicBezTo>
                <a:cubicBezTo>
                  <a:pt x="3720458" y="5960706"/>
                  <a:pt x="3703872" y="6009171"/>
                  <a:pt x="3735777" y="6015801"/>
                </a:cubicBezTo>
                <a:cubicBezTo>
                  <a:pt x="3726996" y="5986902"/>
                  <a:pt x="3736546" y="5942928"/>
                  <a:pt x="3710377" y="5921417"/>
                </a:cubicBezTo>
                <a:close/>
                <a:moveTo>
                  <a:pt x="3365507" y="5908100"/>
                </a:moveTo>
                <a:cubicBezTo>
                  <a:pt x="3366494" y="5916577"/>
                  <a:pt x="3383922" y="5939317"/>
                  <a:pt x="3366781" y="5945333"/>
                </a:cubicBezTo>
                <a:cubicBezTo>
                  <a:pt x="3366890" y="5936840"/>
                  <a:pt x="3363690" y="5927303"/>
                  <a:pt x="3359373" y="5916686"/>
                </a:cubicBezTo>
                <a:cubicBezTo>
                  <a:pt x="3364271" y="5914967"/>
                  <a:pt x="3365862" y="5912203"/>
                  <a:pt x="3365507" y="5908100"/>
                </a:cubicBezTo>
                <a:close/>
                <a:moveTo>
                  <a:pt x="3235616" y="5905717"/>
                </a:moveTo>
                <a:cubicBezTo>
                  <a:pt x="3250715" y="5907402"/>
                  <a:pt x="3266455" y="5941946"/>
                  <a:pt x="3278632" y="5962302"/>
                </a:cubicBezTo>
                <a:cubicBezTo>
                  <a:pt x="3301847" y="6000841"/>
                  <a:pt x="3319573" y="6052886"/>
                  <a:pt x="3340285" y="6103516"/>
                </a:cubicBezTo>
                <a:cubicBezTo>
                  <a:pt x="3375952" y="6190620"/>
                  <a:pt x="3399592" y="6279005"/>
                  <a:pt x="3426861" y="6370895"/>
                </a:cubicBezTo>
                <a:cubicBezTo>
                  <a:pt x="3412480" y="6391933"/>
                  <a:pt x="3439757" y="6400005"/>
                  <a:pt x="3430347" y="6423158"/>
                </a:cubicBezTo>
                <a:lnTo>
                  <a:pt x="3430336" y="6422611"/>
                </a:lnTo>
                <a:cubicBezTo>
                  <a:pt x="3406157" y="6362721"/>
                  <a:pt x="3396413" y="6284531"/>
                  <a:pt x="3368614" y="6221685"/>
                </a:cubicBezTo>
                <a:cubicBezTo>
                  <a:pt x="3362397" y="6211920"/>
                  <a:pt x="3371934" y="6209308"/>
                  <a:pt x="3370700" y="6202205"/>
                </a:cubicBezTo>
                <a:cubicBezTo>
                  <a:pt x="3369465" y="6195102"/>
                  <a:pt x="3358768" y="6208415"/>
                  <a:pt x="3359091" y="6196905"/>
                </a:cubicBezTo>
                <a:cubicBezTo>
                  <a:pt x="3331542" y="6104746"/>
                  <a:pt x="3293598" y="6013295"/>
                  <a:pt x="3248918" y="5941668"/>
                </a:cubicBezTo>
                <a:cubicBezTo>
                  <a:pt x="3240736" y="5929468"/>
                  <a:pt x="3243100" y="5910258"/>
                  <a:pt x="3235616" y="5905717"/>
                </a:cubicBezTo>
                <a:close/>
                <a:moveTo>
                  <a:pt x="3675229" y="5903059"/>
                </a:moveTo>
                <a:cubicBezTo>
                  <a:pt x="3674842" y="5911281"/>
                  <a:pt x="3663952" y="5914736"/>
                  <a:pt x="3663563" y="5922960"/>
                </a:cubicBezTo>
                <a:cubicBezTo>
                  <a:pt x="3682592" y="5943485"/>
                  <a:pt x="3661303" y="5989556"/>
                  <a:pt x="3692199" y="6000584"/>
                </a:cubicBezTo>
                <a:cubicBezTo>
                  <a:pt x="3693951" y="5992067"/>
                  <a:pt x="3691557" y="5981695"/>
                  <a:pt x="3687509" y="5970800"/>
                </a:cubicBezTo>
                <a:cubicBezTo>
                  <a:pt x="3692439" y="5970724"/>
                  <a:pt x="3696305" y="5972308"/>
                  <a:pt x="3700686" y="5972241"/>
                </a:cubicBezTo>
                <a:cubicBezTo>
                  <a:pt x="3698648" y="5952003"/>
                  <a:pt x="3686708" y="5915756"/>
                  <a:pt x="3675229" y="5903059"/>
                </a:cubicBezTo>
                <a:close/>
                <a:moveTo>
                  <a:pt x="3621641" y="5894297"/>
                </a:moveTo>
                <a:cubicBezTo>
                  <a:pt x="3631057" y="5927569"/>
                  <a:pt x="3644070" y="5948735"/>
                  <a:pt x="3642993" y="5977786"/>
                </a:cubicBezTo>
                <a:cubicBezTo>
                  <a:pt x="3649985" y="5971104"/>
                  <a:pt x="3648449" y="5990576"/>
                  <a:pt x="3659349" y="5987670"/>
                </a:cubicBezTo>
                <a:cubicBezTo>
                  <a:pt x="3661683" y="5952845"/>
                  <a:pt x="3647371" y="5907322"/>
                  <a:pt x="3621641" y="5894297"/>
                </a:cubicBezTo>
                <a:close/>
                <a:moveTo>
                  <a:pt x="3353535" y="5884179"/>
                </a:moveTo>
                <a:cubicBezTo>
                  <a:pt x="3358709" y="5910671"/>
                  <a:pt x="3340464" y="5902185"/>
                  <a:pt x="3353535" y="5884179"/>
                </a:cubicBezTo>
                <a:close/>
                <a:moveTo>
                  <a:pt x="2157444" y="5879581"/>
                </a:moveTo>
                <a:cubicBezTo>
                  <a:pt x="2162095" y="5879237"/>
                  <a:pt x="2165692" y="5881099"/>
                  <a:pt x="2170622" y="5881022"/>
                </a:cubicBezTo>
                <a:cubicBezTo>
                  <a:pt x="2175700" y="5888614"/>
                  <a:pt x="2171662" y="5892237"/>
                  <a:pt x="2173981" y="5898776"/>
                </a:cubicBezTo>
                <a:cubicBezTo>
                  <a:pt x="2165754" y="5898355"/>
                  <a:pt x="2161471" y="5889381"/>
                  <a:pt x="2157444" y="5879581"/>
                </a:cubicBezTo>
                <a:close/>
                <a:moveTo>
                  <a:pt x="2112469" y="5876987"/>
                </a:moveTo>
                <a:cubicBezTo>
                  <a:pt x="2124228" y="5875985"/>
                  <a:pt x="2123399" y="5903662"/>
                  <a:pt x="2133054" y="5907074"/>
                </a:cubicBezTo>
                <a:cubicBezTo>
                  <a:pt x="2122507" y="5914084"/>
                  <a:pt x="2116431" y="5883500"/>
                  <a:pt x="2112469" y="5876987"/>
                </a:cubicBezTo>
                <a:close/>
                <a:moveTo>
                  <a:pt x="3427519" y="5871262"/>
                </a:moveTo>
                <a:cubicBezTo>
                  <a:pt x="3432296" y="5891458"/>
                  <a:pt x="3430266" y="5899707"/>
                  <a:pt x="3445567" y="5911799"/>
                </a:cubicBezTo>
                <a:cubicBezTo>
                  <a:pt x="3446295" y="5949039"/>
                  <a:pt x="3473225" y="5995464"/>
                  <a:pt x="3497141" y="5999752"/>
                </a:cubicBezTo>
                <a:cubicBezTo>
                  <a:pt x="3491441" y="5960397"/>
                  <a:pt x="3459530" y="5897339"/>
                  <a:pt x="3427519" y="5871262"/>
                </a:cubicBezTo>
                <a:close/>
                <a:moveTo>
                  <a:pt x="3501622" y="5850399"/>
                </a:moveTo>
                <a:cubicBezTo>
                  <a:pt x="3499303" y="5857831"/>
                  <a:pt x="3506527" y="5877169"/>
                  <a:pt x="3514743" y="5877042"/>
                </a:cubicBezTo>
                <a:cubicBezTo>
                  <a:pt x="3515217" y="5873199"/>
                  <a:pt x="3508001" y="5854410"/>
                  <a:pt x="3501622" y="5850399"/>
                </a:cubicBezTo>
                <a:close/>
                <a:moveTo>
                  <a:pt x="3619036" y="5845031"/>
                </a:moveTo>
                <a:cubicBezTo>
                  <a:pt x="3628484" y="5865979"/>
                  <a:pt x="3640027" y="5881961"/>
                  <a:pt x="3655008" y="5891591"/>
                </a:cubicBezTo>
                <a:cubicBezTo>
                  <a:pt x="3654763" y="5865026"/>
                  <a:pt x="3643909" y="5842183"/>
                  <a:pt x="3619036" y="5845031"/>
                </a:cubicBezTo>
                <a:close/>
                <a:moveTo>
                  <a:pt x="3199638" y="5840862"/>
                </a:moveTo>
                <a:lnTo>
                  <a:pt x="3216091" y="5856233"/>
                </a:lnTo>
                <a:cubicBezTo>
                  <a:pt x="3221154" y="5863003"/>
                  <a:pt x="3224933" y="5870683"/>
                  <a:pt x="3225481" y="5877659"/>
                </a:cubicBezTo>
                <a:cubicBezTo>
                  <a:pt x="3218823" y="5873379"/>
                  <a:pt x="3212175" y="5869647"/>
                  <a:pt x="3207376" y="5862325"/>
                </a:cubicBezTo>
                <a:cubicBezTo>
                  <a:pt x="3210809" y="5848713"/>
                  <a:pt x="3207376" y="5854467"/>
                  <a:pt x="3203313" y="5849561"/>
                </a:cubicBezTo>
                <a:close/>
                <a:moveTo>
                  <a:pt x="3199269" y="5839989"/>
                </a:moveTo>
                <a:lnTo>
                  <a:pt x="3199638" y="5840862"/>
                </a:lnTo>
                <a:lnTo>
                  <a:pt x="3199001" y="5840267"/>
                </a:lnTo>
                <a:close/>
                <a:moveTo>
                  <a:pt x="3512320" y="5837087"/>
                </a:moveTo>
                <a:lnTo>
                  <a:pt x="3512879" y="5837626"/>
                </a:lnTo>
                <a:cubicBezTo>
                  <a:pt x="3541889" y="5906480"/>
                  <a:pt x="3571619" y="5984089"/>
                  <a:pt x="3604820" y="6043017"/>
                </a:cubicBezTo>
                <a:cubicBezTo>
                  <a:pt x="3603639" y="6038653"/>
                  <a:pt x="3610470" y="6037725"/>
                  <a:pt x="3614819" y="6036016"/>
                </a:cubicBezTo>
                <a:cubicBezTo>
                  <a:pt x="3612350" y="6021810"/>
                  <a:pt x="3603812" y="6019476"/>
                  <a:pt x="3600818" y="6006375"/>
                </a:cubicBezTo>
                <a:cubicBezTo>
                  <a:pt x="3621685" y="5994822"/>
                  <a:pt x="3592748" y="5943771"/>
                  <a:pt x="3584450" y="5911577"/>
                </a:cubicBezTo>
                <a:cubicBezTo>
                  <a:pt x="3573118" y="5920517"/>
                  <a:pt x="3581708" y="5939560"/>
                  <a:pt x="3589321" y="5950673"/>
                </a:cubicBezTo>
                <a:cubicBezTo>
                  <a:pt x="3580836" y="5951078"/>
                  <a:pt x="3585626" y="5957851"/>
                  <a:pt x="3580192" y="5960126"/>
                </a:cubicBezTo>
                <a:cubicBezTo>
                  <a:pt x="3568786" y="5951263"/>
                  <a:pt x="3571431" y="5932321"/>
                  <a:pt x="3568458" y="5920315"/>
                </a:cubicBezTo>
                <a:cubicBezTo>
                  <a:pt x="3539345" y="5902411"/>
                  <a:pt x="3546481" y="5846971"/>
                  <a:pt x="3512320" y="5837087"/>
                </a:cubicBezTo>
                <a:close/>
                <a:moveTo>
                  <a:pt x="3416933" y="5834173"/>
                </a:moveTo>
                <a:cubicBezTo>
                  <a:pt x="3420713" y="5845346"/>
                  <a:pt x="3425039" y="5856509"/>
                  <a:pt x="3429088" y="5867403"/>
                </a:cubicBezTo>
                <a:cubicBezTo>
                  <a:pt x="3442136" y="5862272"/>
                  <a:pt x="3428103" y="5830987"/>
                  <a:pt x="3416933" y="5834173"/>
                </a:cubicBezTo>
                <a:close/>
                <a:moveTo>
                  <a:pt x="3335083" y="5830853"/>
                </a:moveTo>
                <a:cubicBezTo>
                  <a:pt x="3341075" y="5835204"/>
                  <a:pt x="3341573" y="5850193"/>
                  <a:pt x="3335669" y="5852955"/>
                </a:cubicBezTo>
                <a:cubicBezTo>
                  <a:pt x="3333058" y="5845598"/>
                  <a:pt x="3330171" y="5837973"/>
                  <a:pt x="3327293" y="5830896"/>
                </a:cubicBezTo>
                <a:cubicBezTo>
                  <a:pt x="3330477" y="5829135"/>
                  <a:pt x="3333085" y="5829403"/>
                  <a:pt x="3335083" y="5830853"/>
                </a:cubicBezTo>
                <a:close/>
                <a:moveTo>
                  <a:pt x="3574815" y="5810924"/>
                </a:moveTo>
                <a:cubicBezTo>
                  <a:pt x="3573631" y="5834500"/>
                  <a:pt x="3568312" y="5856769"/>
                  <a:pt x="3569899" y="5881944"/>
                </a:cubicBezTo>
                <a:cubicBezTo>
                  <a:pt x="3573302" y="5887919"/>
                  <a:pt x="3584849" y="5875962"/>
                  <a:pt x="3586675" y="5885247"/>
                </a:cubicBezTo>
                <a:cubicBezTo>
                  <a:pt x="3623388" y="5927687"/>
                  <a:pt x="3611427" y="6016620"/>
                  <a:pt x="3648958" y="6044803"/>
                </a:cubicBezTo>
                <a:cubicBezTo>
                  <a:pt x="3653747" y="6065546"/>
                  <a:pt x="3674780" y="6104667"/>
                  <a:pt x="3688052" y="6125007"/>
                </a:cubicBezTo>
                <a:cubicBezTo>
                  <a:pt x="3683385" y="6082347"/>
                  <a:pt x="3639174" y="6048789"/>
                  <a:pt x="3670353" y="6018178"/>
                </a:cubicBezTo>
                <a:cubicBezTo>
                  <a:pt x="3661656" y="6007630"/>
                  <a:pt x="3666125" y="5997974"/>
                  <a:pt x="3657233" y="5991536"/>
                </a:cubicBezTo>
                <a:cubicBezTo>
                  <a:pt x="3653086" y="6003653"/>
                  <a:pt x="3647160" y="5980735"/>
                  <a:pt x="3645023" y="5983507"/>
                </a:cubicBezTo>
                <a:cubicBezTo>
                  <a:pt x="3645849" y="5997738"/>
                  <a:pt x="3650260" y="6013283"/>
                  <a:pt x="3633121" y="6019298"/>
                </a:cubicBezTo>
                <a:cubicBezTo>
                  <a:pt x="3631772" y="5964262"/>
                  <a:pt x="3605780" y="5881666"/>
                  <a:pt x="3579505" y="5840710"/>
                </a:cubicBezTo>
                <a:cubicBezTo>
                  <a:pt x="3587624" y="5835655"/>
                  <a:pt x="3586796" y="5849363"/>
                  <a:pt x="3591533" y="5839429"/>
                </a:cubicBezTo>
                <a:cubicBezTo>
                  <a:pt x="3587184" y="5827169"/>
                  <a:pt x="3577594" y="5827043"/>
                  <a:pt x="3574815" y="5810924"/>
                </a:cubicBezTo>
                <a:close/>
                <a:moveTo>
                  <a:pt x="3181553" y="5802461"/>
                </a:moveTo>
                <a:cubicBezTo>
                  <a:pt x="3184850" y="5802958"/>
                  <a:pt x="3188522" y="5808654"/>
                  <a:pt x="3188147" y="5803455"/>
                </a:cubicBezTo>
                <a:cubicBezTo>
                  <a:pt x="3198102" y="5808232"/>
                  <a:pt x="3197381" y="5827418"/>
                  <a:pt x="3196703" y="5834824"/>
                </a:cubicBezTo>
                <a:cubicBezTo>
                  <a:pt x="3188606" y="5827005"/>
                  <a:pt x="3190573" y="5815470"/>
                  <a:pt x="3181553" y="5802461"/>
                </a:cubicBezTo>
                <a:close/>
                <a:moveTo>
                  <a:pt x="2069089" y="5801780"/>
                </a:moveTo>
                <a:cubicBezTo>
                  <a:pt x="2094712" y="5809330"/>
                  <a:pt x="2094171" y="5851795"/>
                  <a:pt x="2112287" y="5867677"/>
                </a:cubicBezTo>
                <a:cubicBezTo>
                  <a:pt x="2104588" y="5866152"/>
                  <a:pt x="2100561" y="5856352"/>
                  <a:pt x="2092334" y="5855931"/>
                </a:cubicBezTo>
                <a:cubicBezTo>
                  <a:pt x="2093754" y="5830436"/>
                  <a:pt x="2076626" y="5823029"/>
                  <a:pt x="2069089" y="5801780"/>
                </a:cubicBezTo>
                <a:close/>
                <a:moveTo>
                  <a:pt x="2144145" y="5801721"/>
                </a:moveTo>
                <a:lnTo>
                  <a:pt x="2144704" y="5802260"/>
                </a:lnTo>
                <a:cubicBezTo>
                  <a:pt x="2160532" y="5813247"/>
                  <a:pt x="2193754" y="5873270"/>
                  <a:pt x="2220277" y="5912854"/>
                </a:cubicBezTo>
                <a:cubicBezTo>
                  <a:pt x="2263163" y="5976838"/>
                  <a:pt x="2318532" y="6020634"/>
                  <a:pt x="2349508" y="6091923"/>
                </a:cubicBezTo>
                <a:cubicBezTo>
                  <a:pt x="2360967" y="6089555"/>
                  <a:pt x="2365444" y="6108387"/>
                  <a:pt x="2377374" y="6116146"/>
                </a:cubicBezTo>
                <a:cubicBezTo>
                  <a:pt x="2380629" y="6114453"/>
                  <a:pt x="2377805" y="6110114"/>
                  <a:pt x="2377193" y="6106836"/>
                </a:cubicBezTo>
                <a:cubicBezTo>
                  <a:pt x="2385967" y="6107248"/>
                  <a:pt x="2399013" y="6116087"/>
                  <a:pt x="2396178" y="6125170"/>
                </a:cubicBezTo>
                <a:cubicBezTo>
                  <a:pt x="2388069" y="6130773"/>
                  <a:pt x="2387586" y="6120098"/>
                  <a:pt x="2381852" y="6121008"/>
                </a:cubicBezTo>
                <a:cubicBezTo>
                  <a:pt x="2411444" y="6177527"/>
                  <a:pt x="2453594" y="6203722"/>
                  <a:pt x="2474144" y="6260105"/>
                </a:cubicBezTo>
                <a:cubicBezTo>
                  <a:pt x="2451013" y="6239919"/>
                  <a:pt x="2423781" y="6206098"/>
                  <a:pt x="2418006" y="6176878"/>
                </a:cubicBezTo>
                <a:cubicBezTo>
                  <a:pt x="2415869" y="6179649"/>
                  <a:pt x="2417329" y="6184284"/>
                  <a:pt x="2411874" y="6185464"/>
                </a:cubicBezTo>
                <a:cubicBezTo>
                  <a:pt x="2398848" y="6163751"/>
                  <a:pt x="2376492" y="6141086"/>
                  <a:pt x="2371392" y="6118429"/>
                </a:cubicBezTo>
                <a:cubicBezTo>
                  <a:pt x="2365529" y="6112767"/>
                  <a:pt x="2358882" y="6109035"/>
                  <a:pt x="2351440" y="6106685"/>
                </a:cubicBezTo>
                <a:cubicBezTo>
                  <a:pt x="2282341" y="6005029"/>
                  <a:pt x="2191110" y="5906180"/>
                  <a:pt x="2144145" y="5801721"/>
                </a:cubicBezTo>
                <a:close/>
                <a:moveTo>
                  <a:pt x="2010936" y="5797745"/>
                </a:moveTo>
                <a:cubicBezTo>
                  <a:pt x="2052150" y="5832172"/>
                  <a:pt x="2067297" y="5892473"/>
                  <a:pt x="2101659" y="5940702"/>
                </a:cubicBezTo>
                <a:cubicBezTo>
                  <a:pt x="2063795" y="5909511"/>
                  <a:pt x="2039079" y="5850177"/>
                  <a:pt x="2010936" y="5797745"/>
                </a:cubicBezTo>
                <a:close/>
                <a:moveTo>
                  <a:pt x="3541504" y="5788429"/>
                </a:moveTo>
                <a:lnTo>
                  <a:pt x="3533406" y="5791447"/>
                </a:lnTo>
                <a:lnTo>
                  <a:pt x="3533341" y="5791293"/>
                </a:lnTo>
                <a:lnTo>
                  <a:pt x="3533072" y="5791572"/>
                </a:lnTo>
                <a:lnTo>
                  <a:pt x="3533406" y="5791447"/>
                </a:lnTo>
                <a:lnTo>
                  <a:pt x="3537288" y="5800546"/>
                </a:lnTo>
                <a:cubicBezTo>
                  <a:pt x="3538909" y="5802850"/>
                  <a:pt x="3540986" y="5804050"/>
                  <a:pt x="3543983" y="5803182"/>
                </a:cubicBezTo>
                <a:cubicBezTo>
                  <a:pt x="3545003" y="5799332"/>
                  <a:pt x="3544907" y="5794403"/>
                  <a:pt x="3541504" y="5788429"/>
                </a:cubicBezTo>
                <a:close/>
                <a:moveTo>
                  <a:pt x="3055164" y="5783042"/>
                </a:moveTo>
                <a:cubicBezTo>
                  <a:pt x="3066150" y="5784516"/>
                  <a:pt x="3068973" y="5802824"/>
                  <a:pt x="3079163" y="5805681"/>
                </a:cubicBezTo>
                <a:cubicBezTo>
                  <a:pt x="3079655" y="5830873"/>
                  <a:pt x="3100198" y="5844800"/>
                  <a:pt x="3113748" y="5865410"/>
                </a:cubicBezTo>
                <a:cubicBezTo>
                  <a:pt x="3143096" y="5909331"/>
                  <a:pt x="3164451" y="5964882"/>
                  <a:pt x="3191477" y="6016236"/>
                </a:cubicBezTo>
                <a:cubicBezTo>
                  <a:pt x="3228747" y="6087154"/>
                  <a:pt x="3270098" y="6156641"/>
                  <a:pt x="3293599" y="6223935"/>
                </a:cubicBezTo>
                <a:cubicBezTo>
                  <a:pt x="3300278" y="6243281"/>
                  <a:pt x="3307600" y="6267548"/>
                  <a:pt x="3320023" y="6286529"/>
                </a:cubicBezTo>
                <a:cubicBezTo>
                  <a:pt x="3300103" y="6276427"/>
                  <a:pt x="3291643" y="6249989"/>
                  <a:pt x="3283869" y="6230660"/>
                </a:cubicBezTo>
                <a:cubicBezTo>
                  <a:pt x="3267775" y="6192010"/>
                  <a:pt x="3248984" y="6155595"/>
                  <a:pt x="3241933" y="6117083"/>
                </a:cubicBezTo>
                <a:cubicBezTo>
                  <a:pt x="3212648" y="6090415"/>
                  <a:pt x="3203330" y="6048101"/>
                  <a:pt x="3184282" y="6012512"/>
                </a:cubicBezTo>
                <a:cubicBezTo>
                  <a:pt x="3145037" y="5938611"/>
                  <a:pt x="3090232" y="5853446"/>
                  <a:pt x="3055164" y="5783042"/>
                </a:cubicBezTo>
                <a:close/>
                <a:moveTo>
                  <a:pt x="3279111" y="5776307"/>
                </a:moveTo>
                <a:cubicBezTo>
                  <a:pt x="3284587" y="5790191"/>
                  <a:pt x="3296646" y="5804524"/>
                  <a:pt x="3296741" y="5823423"/>
                </a:cubicBezTo>
                <a:cubicBezTo>
                  <a:pt x="3282136" y="5818991"/>
                  <a:pt x="3280679" y="5786417"/>
                  <a:pt x="3271829" y="5782171"/>
                </a:cubicBezTo>
                <a:cubicBezTo>
                  <a:pt x="3271218" y="5778893"/>
                  <a:pt x="3275857" y="5778000"/>
                  <a:pt x="3279111" y="5776307"/>
                </a:cubicBezTo>
                <a:close/>
                <a:moveTo>
                  <a:pt x="3492480" y="5774940"/>
                </a:moveTo>
                <a:cubicBezTo>
                  <a:pt x="3493980" y="5795735"/>
                  <a:pt x="3510453" y="5811641"/>
                  <a:pt x="3523017" y="5823774"/>
                </a:cubicBezTo>
                <a:cubicBezTo>
                  <a:pt x="3515738" y="5801699"/>
                  <a:pt x="3512272" y="5778469"/>
                  <a:pt x="3492480" y="5774940"/>
                </a:cubicBezTo>
                <a:close/>
                <a:moveTo>
                  <a:pt x="2245399" y="5768388"/>
                </a:moveTo>
                <a:cubicBezTo>
                  <a:pt x="2342350" y="5921658"/>
                  <a:pt x="2430529" y="6046576"/>
                  <a:pt x="2529597" y="6195978"/>
                </a:cubicBezTo>
                <a:cubicBezTo>
                  <a:pt x="2510653" y="6193805"/>
                  <a:pt x="2493419" y="6166953"/>
                  <a:pt x="2489759" y="6147834"/>
                </a:cubicBezTo>
                <a:cubicBezTo>
                  <a:pt x="2462118" y="6121142"/>
                  <a:pt x="2429305" y="6053990"/>
                  <a:pt x="2389906" y="6014331"/>
                </a:cubicBezTo>
                <a:cubicBezTo>
                  <a:pt x="2348052" y="5933075"/>
                  <a:pt x="2275460" y="5862974"/>
                  <a:pt x="2245399" y="5768388"/>
                </a:cubicBezTo>
                <a:close/>
                <a:moveTo>
                  <a:pt x="2051458" y="5754665"/>
                </a:moveTo>
                <a:cubicBezTo>
                  <a:pt x="2060436" y="5765484"/>
                  <a:pt x="2066770" y="5781274"/>
                  <a:pt x="2073373" y="5796785"/>
                </a:cubicBezTo>
                <a:cubicBezTo>
                  <a:pt x="2057490" y="5797029"/>
                  <a:pt x="2056697" y="5770472"/>
                  <a:pt x="2051458" y="5754665"/>
                </a:cubicBezTo>
                <a:close/>
                <a:moveTo>
                  <a:pt x="3444661" y="5738971"/>
                </a:moveTo>
                <a:cubicBezTo>
                  <a:pt x="3442651" y="5748315"/>
                  <a:pt x="3450478" y="5770382"/>
                  <a:pt x="3461378" y="5767475"/>
                </a:cubicBezTo>
                <a:cubicBezTo>
                  <a:pt x="3463035" y="5754028"/>
                  <a:pt x="3452993" y="5744869"/>
                  <a:pt x="3444661" y="5738971"/>
                </a:cubicBezTo>
                <a:close/>
                <a:moveTo>
                  <a:pt x="3393102" y="5735930"/>
                </a:moveTo>
                <a:cubicBezTo>
                  <a:pt x="3424563" y="5775985"/>
                  <a:pt x="3444587" y="5833473"/>
                  <a:pt x="3467470" y="5869004"/>
                </a:cubicBezTo>
                <a:cubicBezTo>
                  <a:pt x="3468227" y="5872690"/>
                  <a:pt x="3466553" y="5878195"/>
                  <a:pt x="3466092" y="5882584"/>
                </a:cubicBezTo>
                <a:lnTo>
                  <a:pt x="3471714" y="5889170"/>
                </a:lnTo>
                <a:lnTo>
                  <a:pt x="3471699" y="5889208"/>
                </a:lnTo>
                <a:lnTo>
                  <a:pt x="3471977" y="5889478"/>
                </a:lnTo>
                <a:lnTo>
                  <a:pt x="3471714" y="5889170"/>
                </a:lnTo>
                <a:lnTo>
                  <a:pt x="3474507" y="5882197"/>
                </a:lnTo>
                <a:cubicBezTo>
                  <a:pt x="3475707" y="5880485"/>
                  <a:pt x="3472848" y="5891930"/>
                  <a:pt x="3472848" y="5891930"/>
                </a:cubicBezTo>
                <a:cubicBezTo>
                  <a:pt x="3481073" y="5906322"/>
                  <a:pt x="3490008" y="5914949"/>
                  <a:pt x="3496611" y="5930460"/>
                </a:cubicBezTo>
                <a:cubicBezTo>
                  <a:pt x="3521305" y="5988697"/>
                  <a:pt x="3556406" y="6046776"/>
                  <a:pt x="3578665" y="6092450"/>
                </a:cubicBezTo>
                <a:cubicBezTo>
                  <a:pt x="3578798" y="6043144"/>
                  <a:pt x="3563469" y="5973531"/>
                  <a:pt x="3529559" y="5934335"/>
                </a:cubicBezTo>
                <a:cubicBezTo>
                  <a:pt x="3530213" y="5939804"/>
                  <a:pt x="3532810" y="5946613"/>
                  <a:pt x="3529320" y="5950227"/>
                </a:cubicBezTo>
                <a:cubicBezTo>
                  <a:pt x="3503410" y="5913920"/>
                  <a:pt x="3484515" y="5844089"/>
                  <a:pt x="3461322" y="5792676"/>
                </a:cubicBezTo>
                <a:cubicBezTo>
                  <a:pt x="3437697" y="5775235"/>
                  <a:pt x="3420926" y="5743993"/>
                  <a:pt x="3393102" y="5735930"/>
                </a:cubicBezTo>
                <a:close/>
                <a:moveTo>
                  <a:pt x="3381129" y="5712010"/>
                </a:moveTo>
                <a:cubicBezTo>
                  <a:pt x="3377445" y="5719736"/>
                  <a:pt x="3385198" y="5723999"/>
                  <a:pt x="3391771" y="5723899"/>
                </a:cubicBezTo>
                <a:cubicBezTo>
                  <a:pt x="3389441" y="5716812"/>
                  <a:pt x="3387390" y="5709996"/>
                  <a:pt x="3381129" y="5712010"/>
                </a:cubicBezTo>
                <a:close/>
                <a:moveTo>
                  <a:pt x="3327691" y="5696946"/>
                </a:moveTo>
                <a:cubicBezTo>
                  <a:pt x="3335483" y="5745309"/>
                  <a:pt x="3367099" y="5765091"/>
                  <a:pt x="3358568" y="5805214"/>
                </a:cubicBezTo>
                <a:cubicBezTo>
                  <a:pt x="3391297" y="5854015"/>
                  <a:pt x="3402838" y="5897938"/>
                  <a:pt x="3423848" y="5963902"/>
                </a:cubicBezTo>
                <a:cubicBezTo>
                  <a:pt x="3433396" y="5961838"/>
                  <a:pt x="3422701" y="5947211"/>
                  <a:pt x="3435695" y="5953311"/>
                </a:cubicBezTo>
                <a:cubicBezTo>
                  <a:pt x="3422359" y="5929686"/>
                  <a:pt x="3411762" y="5906018"/>
                  <a:pt x="3407243" y="5884996"/>
                </a:cubicBezTo>
                <a:cubicBezTo>
                  <a:pt x="3411613" y="5884381"/>
                  <a:pt x="3413600" y="5887911"/>
                  <a:pt x="3417702" y="5887574"/>
                </a:cubicBezTo>
                <a:cubicBezTo>
                  <a:pt x="3405217" y="5837366"/>
                  <a:pt x="3381831" y="5790065"/>
                  <a:pt x="3356050" y="5746361"/>
                </a:cubicBezTo>
                <a:lnTo>
                  <a:pt x="3355781" y="5746639"/>
                </a:lnTo>
                <a:cubicBezTo>
                  <a:pt x="3361173" y="5742173"/>
                  <a:pt x="3360390" y="5730133"/>
                  <a:pt x="3370345" y="5734911"/>
                </a:cubicBezTo>
                <a:cubicBezTo>
                  <a:pt x="3386386" y="5770820"/>
                  <a:pt x="3399497" y="5782945"/>
                  <a:pt x="3412338" y="5823286"/>
                </a:cubicBezTo>
                <a:cubicBezTo>
                  <a:pt x="3434763" y="5807329"/>
                  <a:pt x="3401935" y="5781538"/>
                  <a:pt x="3394526" y="5766861"/>
                </a:cubicBezTo>
                <a:cubicBezTo>
                  <a:pt x="3379978" y="5737228"/>
                  <a:pt x="3351521" y="5710822"/>
                  <a:pt x="3327691" y="5696946"/>
                </a:cubicBezTo>
                <a:close/>
                <a:moveTo>
                  <a:pt x="2406988" y="5696598"/>
                </a:moveTo>
                <a:cubicBezTo>
                  <a:pt x="2441779" y="5752765"/>
                  <a:pt x="2478362" y="5816571"/>
                  <a:pt x="2504882" y="5884093"/>
                </a:cubicBezTo>
                <a:cubicBezTo>
                  <a:pt x="2472024" y="5828720"/>
                  <a:pt x="2422414" y="5757171"/>
                  <a:pt x="2406988" y="5696598"/>
                </a:cubicBezTo>
                <a:close/>
                <a:moveTo>
                  <a:pt x="1944673" y="5687008"/>
                </a:moveTo>
                <a:cubicBezTo>
                  <a:pt x="1951255" y="5687454"/>
                  <a:pt x="1954423" y="5695349"/>
                  <a:pt x="1957612" y="5704339"/>
                </a:cubicBezTo>
                <a:cubicBezTo>
                  <a:pt x="1945337" y="5706994"/>
                  <a:pt x="1947335" y="5697101"/>
                  <a:pt x="1944673" y="5687008"/>
                </a:cubicBezTo>
                <a:close/>
                <a:moveTo>
                  <a:pt x="2084564" y="5682389"/>
                </a:moveTo>
                <a:cubicBezTo>
                  <a:pt x="2162080" y="5808292"/>
                  <a:pt x="2268378" y="5921153"/>
                  <a:pt x="2343488" y="6050106"/>
                </a:cubicBezTo>
                <a:cubicBezTo>
                  <a:pt x="2326960" y="6045430"/>
                  <a:pt x="2324148" y="6027669"/>
                  <a:pt x="2314290" y="6013851"/>
                </a:cubicBezTo>
                <a:cubicBezTo>
                  <a:pt x="2295144" y="5987302"/>
                  <a:pt x="2269416" y="5960307"/>
                  <a:pt x="2248842" y="5930766"/>
                </a:cubicBezTo>
                <a:cubicBezTo>
                  <a:pt x="2222352" y="5892826"/>
                  <a:pt x="2195893" y="5856528"/>
                  <a:pt x="2161478" y="5805562"/>
                </a:cubicBezTo>
                <a:cubicBezTo>
                  <a:pt x="2132132" y="5761640"/>
                  <a:pt x="2081210" y="5721062"/>
                  <a:pt x="2084575" y="5682936"/>
                </a:cubicBezTo>
                <a:close/>
                <a:moveTo>
                  <a:pt x="2209432" y="5671770"/>
                </a:moveTo>
                <a:lnTo>
                  <a:pt x="2213136" y="5673289"/>
                </a:lnTo>
                <a:cubicBezTo>
                  <a:pt x="2321277" y="5824470"/>
                  <a:pt x="2456944" y="5982347"/>
                  <a:pt x="2555095" y="6155047"/>
                </a:cubicBezTo>
                <a:cubicBezTo>
                  <a:pt x="2525553" y="6143175"/>
                  <a:pt x="2516225" y="6086345"/>
                  <a:pt x="2486931" y="6073098"/>
                </a:cubicBezTo>
                <a:cubicBezTo>
                  <a:pt x="2399741" y="5928718"/>
                  <a:pt x="2298113" y="5816608"/>
                  <a:pt x="2207002" y="5681874"/>
                </a:cubicBezTo>
                <a:cubicBezTo>
                  <a:pt x="2208897" y="5680749"/>
                  <a:pt x="2208377" y="5678635"/>
                  <a:pt x="2207960" y="5676552"/>
                </a:cubicBezTo>
                <a:close/>
                <a:moveTo>
                  <a:pt x="2209538" y="5671427"/>
                </a:moveTo>
                <a:lnTo>
                  <a:pt x="2209432" y="5671770"/>
                </a:lnTo>
                <a:lnTo>
                  <a:pt x="2209271" y="5671704"/>
                </a:lnTo>
                <a:close/>
                <a:moveTo>
                  <a:pt x="2433217" y="5664970"/>
                </a:moveTo>
                <a:cubicBezTo>
                  <a:pt x="2459742" y="5676614"/>
                  <a:pt x="2465505" y="5719256"/>
                  <a:pt x="2482073" y="5754062"/>
                </a:cubicBezTo>
                <a:cubicBezTo>
                  <a:pt x="2497223" y="5786425"/>
                  <a:pt x="2526334" y="5818299"/>
                  <a:pt x="2524795" y="5851740"/>
                </a:cubicBezTo>
                <a:cubicBezTo>
                  <a:pt x="2516850" y="5837619"/>
                  <a:pt x="2482176" y="5801448"/>
                  <a:pt x="2492476" y="5781841"/>
                </a:cubicBezTo>
                <a:cubicBezTo>
                  <a:pt x="2465458" y="5758974"/>
                  <a:pt x="2454993" y="5699970"/>
                  <a:pt x="2433496" y="5665240"/>
                </a:cubicBezTo>
                <a:close/>
                <a:moveTo>
                  <a:pt x="2284703" y="5662873"/>
                </a:moveTo>
                <a:cubicBezTo>
                  <a:pt x="2403820" y="5828950"/>
                  <a:pt x="2545090" y="6007286"/>
                  <a:pt x="2653730" y="6226116"/>
                </a:cubicBezTo>
                <a:cubicBezTo>
                  <a:pt x="2611539" y="6183761"/>
                  <a:pt x="2592202" y="6133383"/>
                  <a:pt x="2563007" y="6083159"/>
                </a:cubicBezTo>
                <a:cubicBezTo>
                  <a:pt x="2512851" y="5997648"/>
                  <a:pt x="2448145" y="5910442"/>
                  <a:pt x="2390116" y="5828614"/>
                </a:cubicBezTo>
                <a:cubicBezTo>
                  <a:pt x="2351245" y="5773880"/>
                  <a:pt x="2303685" y="5723116"/>
                  <a:pt x="2284703" y="5662873"/>
                </a:cubicBezTo>
                <a:close/>
                <a:moveTo>
                  <a:pt x="3104707" y="5651237"/>
                </a:moveTo>
                <a:lnTo>
                  <a:pt x="3105489" y="5652704"/>
                </a:lnTo>
                <a:lnTo>
                  <a:pt x="3104393" y="5652720"/>
                </a:lnTo>
                <a:close/>
                <a:moveTo>
                  <a:pt x="3189054" y="5499121"/>
                </a:moveTo>
                <a:cubicBezTo>
                  <a:pt x="3193543" y="5504530"/>
                  <a:pt x="3192252" y="5522629"/>
                  <a:pt x="3201993" y="5516452"/>
                </a:cubicBezTo>
                <a:cubicBezTo>
                  <a:pt x="3198805" y="5507462"/>
                  <a:pt x="3195638" y="5499567"/>
                  <a:pt x="3189054" y="5499121"/>
                </a:cubicBezTo>
                <a:close/>
                <a:moveTo>
                  <a:pt x="2640105" y="5485411"/>
                </a:moveTo>
                <a:lnTo>
                  <a:pt x="2654649" y="5500247"/>
                </a:lnTo>
                <a:cubicBezTo>
                  <a:pt x="2666833" y="5521181"/>
                  <a:pt x="2672724" y="5557196"/>
                  <a:pt x="2687284" y="5587376"/>
                </a:cubicBezTo>
                <a:cubicBezTo>
                  <a:pt x="2667824" y="5586854"/>
                  <a:pt x="2671166" y="5561603"/>
                  <a:pt x="2666518" y="5547979"/>
                </a:cubicBezTo>
                <a:cubicBezTo>
                  <a:pt x="2662600" y="5536671"/>
                  <a:pt x="2657520" y="5525587"/>
                  <a:pt x="2652657" y="5515048"/>
                </a:cubicBezTo>
                <a:close/>
                <a:moveTo>
                  <a:pt x="2639814" y="5485114"/>
                </a:moveTo>
                <a:lnTo>
                  <a:pt x="2640094" y="5485385"/>
                </a:lnTo>
                <a:lnTo>
                  <a:pt x="2640105" y="5485411"/>
                </a:lnTo>
                <a:close/>
                <a:moveTo>
                  <a:pt x="1982442" y="5474689"/>
                </a:moveTo>
                <a:cubicBezTo>
                  <a:pt x="1999236" y="5493056"/>
                  <a:pt x="2014073" y="5537476"/>
                  <a:pt x="2020837" y="5561202"/>
                </a:cubicBezTo>
                <a:cubicBezTo>
                  <a:pt x="1998223" y="5539364"/>
                  <a:pt x="2001243" y="5511653"/>
                  <a:pt x="1982442" y="5474689"/>
                </a:cubicBezTo>
                <a:close/>
                <a:moveTo>
                  <a:pt x="2552466" y="5444824"/>
                </a:moveTo>
                <a:cubicBezTo>
                  <a:pt x="2574546" y="5453249"/>
                  <a:pt x="2569281" y="5478257"/>
                  <a:pt x="2575989" y="5499245"/>
                </a:cubicBezTo>
                <a:cubicBezTo>
                  <a:pt x="2592105" y="5552958"/>
                  <a:pt x="2619129" y="5618281"/>
                  <a:pt x="2630303" y="5671523"/>
                </a:cubicBezTo>
                <a:cubicBezTo>
                  <a:pt x="2633310" y="5685172"/>
                  <a:pt x="2633674" y="5703793"/>
                  <a:pt x="2640652" y="5724503"/>
                </a:cubicBezTo>
                <a:cubicBezTo>
                  <a:pt x="2603352" y="5637973"/>
                  <a:pt x="2586092" y="5539629"/>
                  <a:pt x="2552745" y="5445094"/>
                </a:cubicBezTo>
                <a:close/>
                <a:moveTo>
                  <a:pt x="1784710" y="5238604"/>
                </a:moveTo>
                <a:cubicBezTo>
                  <a:pt x="1798402" y="5238395"/>
                  <a:pt x="1791806" y="5265338"/>
                  <a:pt x="1787832" y="5272249"/>
                </a:cubicBezTo>
                <a:cubicBezTo>
                  <a:pt x="1780713" y="5258388"/>
                  <a:pt x="1787135" y="5250619"/>
                  <a:pt x="1784710" y="5238604"/>
                </a:cubicBezTo>
                <a:close/>
                <a:moveTo>
                  <a:pt x="2850265" y="5221929"/>
                </a:moveTo>
                <a:lnTo>
                  <a:pt x="2850544" y="5222199"/>
                </a:lnTo>
                <a:cubicBezTo>
                  <a:pt x="2863700" y="5222545"/>
                  <a:pt x="2866318" y="5244417"/>
                  <a:pt x="2878411" y="5246422"/>
                </a:cubicBezTo>
                <a:cubicBezTo>
                  <a:pt x="2878850" y="5254908"/>
                  <a:pt x="2867467" y="5247139"/>
                  <a:pt x="2863386" y="5248572"/>
                </a:cubicBezTo>
                <a:cubicBezTo>
                  <a:pt x="2860681" y="5236286"/>
                  <a:pt x="2854549" y="5230903"/>
                  <a:pt x="2850265" y="5221929"/>
                </a:cubicBezTo>
                <a:close/>
                <a:moveTo>
                  <a:pt x="3004314" y="5170801"/>
                </a:moveTo>
                <a:cubicBezTo>
                  <a:pt x="2995742" y="5194763"/>
                  <a:pt x="3002975" y="5256557"/>
                  <a:pt x="3024913" y="5285802"/>
                </a:cubicBezTo>
                <a:cubicBezTo>
                  <a:pt x="3021735" y="5277359"/>
                  <a:pt x="3018836" y="5269186"/>
                  <a:pt x="3015658" y="5260745"/>
                </a:cubicBezTo>
                <a:cubicBezTo>
                  <a:pt x="3020555" y="5259025"/>
                  <a:pt x="3023799" y="5256784"/>
                  <a:pt x="3025656" y="5253742"/>
                </a:cubicBezTo>
                <a:cubicBezTo>
                  <a:pt x="3014446" y="5240768"/>
                  <a:pt x="3026090" y="5219770"/>
                  <a:pt x="3016919" y="5213063"/>
                </a:cubicBezTo>
                <a:cubicBezTo>
                  <a:pt x="3018057" y="5215237"/>
                  <a:pt x="3020527" y="5215473"/>
                  <a:pt x="3023513" y="5214058"/>
                </a:cubicBezTo>
                <a:cubicBezTo>
                  <a:pt x="3021054" y="5200400"/>
                  <a:pt x="3015493" y="5182133"/>
                  <a:pt x="3004314" y="5170801"/>
                </a:cubicBezTo>
                <a:close/>
                <a:moveTo>
                  <a:pt x="2864008" y="5140090"/>
                </a:moveTo>
                <a:cubicBezTo>
                  <a:pt x="2865006" y="5149114"/>
                  <a:pt x="2860194" y="5155214"/>
                  <a:pt x="2867549" y="5167154"/>
                </a:cubicBezTo>
                <a:cubicBezTo>
                  <a:pt x="2875422" y="5163471"/>
                  <a:pt x="2870076" y="5142188"/>
                  <a:pt x="2864008" y="5140090"/>
                </a:cubicBezTo>
                <a:close/>
                <a:moveTo>
                  <a:pt x="2887883" y="5128219"/>
                </a:moveTo>
                <a:cubicBezTo>
                  <a:pt x="2887291" y="5140006"/>
                  <a:pt x="2901967" y="5176211"/>
                  <a:pt x="2886440" y="5166588"/>
                </a:cubicBezTo>
                <a:cubicBezTo>
                  <a:pt x="2888155" y="5198337"/>
                  <a:pt x="2926514" y="5226781"/>
                  <a:pt x="2953275" y="5236505"/>
                </a:cubicBezTo>
                <a:cubicBezTo>
                  <a:pt x="2930446" y="5203712"/>
                  <a:pt x="2912022" y="5157978"/>
                  <a:pt x="2887883" y="5128219"/>
                </a:cubicBezTo>
                <a:close/>
                <a:moveTo>
                  <a:pt x="2792775" y="5125574"/>
                </a:moveTo>
                <a:cubicBezTo>
                  <a:pt x="2796425" y="5144145"/>
                  <a:pt x="2807185" y="5148087"/>
                  <a:pt x="2817925" y="5150934"/>
                </a:cubicBezTo>
                <a:cubicBezTo>
                  <a:pt x="2812696" y="5135676"/>
                  <a:pt x="2802204" y="5131455"/>
                  <a:pt x="2792775" y="5125574"/>
                </a:cubicBezTo>
                <a:close/>
                <a:moveTo>
                  <a:pt x="2935632" y="5104474"/>
                </a:moveTo>
                <a:cubicBezTo>
                  <a:pt x="2925009" y="5121621"/>
                  <a:pt x="2971128" y="5196786"/>
                  <a:pt x="2942928" y="5183523"/>
                </a:cubicBezTo>
                <a:cubicBezTo>
                  <a:pt x="2954587" y="5219501"/>
                  <a:pt x="2971295" y="5247457"/>
                  <a:pt x="2997916" y="5264030"/>
                </a:cubicBezTo>
                <a:cubicBezTo>
                  <a:pt x="2982070" y="5210039"/>
                  <a:pt x="2972132" y="5135960"/>
                  <a:pt x="2935632" y="5104474"/>
                </a:cubicBezTo>
                <a:close/>
                <a:moveTo>
                  <a:pt x="2904349" y="5087699"/>
                </a:moveTo>
                <a:cubicBezTo>
                  <a:pt x="2908279" y="5106539"/>
                  <a:pt x="2906859" y="5132035"/>
                  <a:pt x="2925577" y="5136678"/>
                </a:cubicBezTo>
                <a:cubicBezTo>
                  <a:pt x="2918823" y="5127468"/>
                  <a:pt x="2920598" y="5092105"/>
                  <a:pt x="2904349" y="5087699"/>
                </a:cubicBezTo>
                <a:close/>
                <a:moveTo>
                  <a:pt x="2853059" y="5084380"/>
                </a:moveTo>
                <a:cubicBezTo>
                  <a:pt x="2861918" y="5103144"/>
                  <a:pt x="2852573" y="5115614"/>
                  <a:pt x="2867693" y="5132364"/>
                </a:cubicBezTo>
                <a:cubicBezTo>
                  <a:pt x="2861884" y="5115471"/>
                  <a:pt x="2869103" y="5092351"/>
                  <a:pt x="2853059" y="5084380"/>
                </a:cubicBezTo>
                <a:close/>
                <a:moveTo>
                  <a:pt x="2731249" y="5018873"/>
                </a:moveTo>
                <a:cubicBezTo>
                  <a:pt x="2728875" y="5023565"/>
                  <a:pt x="2732429" y="5037206"/>
                  <a:pt x="2740043" y="5034349"/>
                </a:cubicBezTo>
                <a:cubicBezTo>
                  <a:pt x="2736671" y="5030019"/>
                  <a:pt x="2737511" y="5016858"/>
                  <a:pt x="2731249" y="5018873"/>
                </a:cubicBezTo>
                <a:close/>
                <a:moveTo>
                  <a:pt x="2775076" y="5018745"/>
                </a:moveTo>
                <a:cubicBezTo>
                  <a:pt x="2774160" y="5042042"/>
                  <a:pt x="2783782" y="5057781"/>
                  <a:pt x="2790352" y="5085620"/>
                </a:cubicBezTo>
                <a:cubicBezTo>
                  <a:pt x="2795539" y="5084717"/>
                  <a:pt x="2795969" y="5078685"/>
                  <a:pt x="2798783" y="5082476"/>
                </a:cubicBezTo>
                <a:cubicBezTo>
                  <a:pt x="2802798" y="5105697"/>
                  <a:pt x="2821706" y="5134167"/>
                  <a:pt x="2841799" y="5139062"/>
                </a:cubicBezTo>
                <a:cubicBezTo>
                  <a:pt x="2837777" y="5087354"/>
                  <a:pt x="2825325" y="5024820"/>
                  <a:pt x="2775076" y="5018745"/>
                </a:cubicBezTo>
                <a:close/>
                <a:moveTo>
                  <a:pt x="2883179" y="5013520"/>
                </a:moveTo>
                <a:cubicBezTo>
                  <a:pt x="2885624" y="5040601"/>
                  <a:pt x="2877169" y="5084556"/>
                  <a:pt x="2894800" y="5103735"/>
                </a:cubicBezTo>
                <a:cubicBezTo>
                  <a:pt x="2891752" y="5087893"/>
                  <a:pt x="2892570" y="5073637"/>
                  <a:pt x="2905554" y="5065219"/>
                </a:cubicBezTo>
                <a:cubicBezTo>
                  <a:pt x="2895365" y="5048394"/>
                  <a:pt x="2901091" y="5018996"/>
                  <a:pt x="2883179" y="5013520"/>
                </a:cubicBezTo>
                <a:close/>
                <a:moveTo>
                  <a:pt x="2423010" y="5001704"/>
                </a:moveTo>
                <a:cubicBezTo>
                  <a:pt x="2563612" y="5089658"/>
                  <a:pt x="2665766" y="5200665"/>
                  <a:pt x="2791030" y="5316794"/>
                </a:cubicBezTo>
                <a:cubicBezTo>
                  <a:pt x="2792757" y="5321150"/>
                  <a:pt x="2794497" y="5326054"/>
                  <a:pt x="2795958" y="5330687"/>
                </a:cubicBezTo>
                <a:cubicBezTo>
                  <a:pt x="2877172" y="5407504"/>
                  <a:pt x="2953660" y="5494801"/>
                  <a:pt x="3019622" y="5604173"/>
                </a:cubicBezTo>
                <a:cubicBezTo>
                  <a:pt x="2990498" y="5585722"/>
                  <a:pt x="2976359" y="5534990"/>
                  <a:pt x="2946710" y="5517643"/>
                </a:cubicBezTo>
                <a:cubicBezTo>
                  <a:pt x="2827571" y="5364440"/>
                  <a:pt x="2697422" y="5236607"/>
                  <a:pt x="2557070" y="5119340"/>
                </a:cubicBezTo>
                <a:cubicBezTo>
                  <a:pt x="2521173" y="5076615"/>
                  <a:pt x="2461808" y="5052602"/>
                  <a:pt x="2422464" y="5001712"/>
                </a:cubicBezTo>
                <a:close/>
                <a:moveTo>
                  <a:pt x="2366631" y="4976276"/>
                </a:moveTo>
                <a:cubicBezTo>
                  <a:pt x="2363473" y="4982898"/>
                  <a:pt x="2370775" y="4992098"/>
                  <a:pt x="2376574" y="4994475"/>
                </a:cubicBezTo>
                <a:cubicBezTo>
                  <a:pt x="2379464" y="4988130"/>
                  <a:pt x="2373484" y="4976444"/>
                  <a:pt x="2366631" y="4976276"/>
                </a:cubicBezTo>
                <a:close/>
                <a:moveTo>
                  <a:pt x="2859234" y="4965680"/>
                </a:moveTo>
                <a:cubicBezTo>
                  <a:pt x="2833738" y="4978672"/>
                  <a:pt x="2846716" y="5040103"/>
                  <a:pt x="2857162" y="5070074"/>
                </a:cubicBezTo>
                <a:cubicBezTo>
                  <a:pt x="2874445" y="5043238"/>
                  <a:pt x="2852465" y="4997833"/>
                  <a:pt x="2859234" y="4965680"/>
                </a:cubicBezTo>
                <a:close/>
                <a:moveTo>
                  <a:pt x="2704173" y="4964296"/>
                </a:moveTo>
                <a:cubicBezTo>
                  <a:pt x="2702789" y="4963345"/>
                  <a:pt x="2700991" y="4963322"/>
                  <a:pt x="2698693" y="4964863"/>
                </a:cubicBezTo>
                <a:cubicBezTo>
                  <a:pt x="2702064" y="4969195"/>
                  <a:pt x="2701504" y="4982625"/>
                  <a:pt x="2707765" y="4980612"/>
                </a:cubicBezTo>
                <a:cubicBezTo>
                  <a:pt x="2708748" y="4978337"/>
                  <a:pt x="2708325" y="4967147"/>
                  <a:pt x="2704173" y="4964296"/>
                </a:cubicBezTo>
                <a:close/>
                <a:moveTo>
                  <a:pt x="2824593" y="4931151"/>
                </a:moveTo>
                <a:cubicBezTo>
                  <a:pt x="2828028" y="4938768"/>
                  <a:pt x="2829639" y="4951070"/>
                  <a:pt x="2837532" y="4948483"/>
                </a:cubicBezTo>
                <a:cubicBezTo>
                  <a:pt x="2840668" y="4940765"/>
                  <a:pt x="2833829" y="4927175"/>
                  <a:pt x="2824593" y="4931151"/>
                </a:cubicBezTo>
                <a:close/>
                <a:moveTo>
                  <a:pt x="2677941" y="4923634"/>
                </a:moveTo>
                <a:cubicBezTo>
                  <a:pt x="2676165" y="4922960"/>
                  <a:pt x="2674044" y="4923061"/>
                  <a:pt x="2671332" y="4924472"/>
                </a:cubicBezTo>
                <a:cubicBezTo>
                  <a:pt x="2669903" y="4935450"/>
                  <a:pt x="2678784" y="4941339"/>
                  <a:pt x="2686021" y="4947255"/>
                </a:cubicBezTo>
                <a:cubicBezTo>
                  <a:pt x="2678193" y="4939157"/>
                  <a:pt x="2694968" y="4942460"/>
                  <a:pt x="2691285" y="4936217"/>
                </a:cubicBezTo>
                <a:cubicBezTo>
                  <a:pt x="2685502" y="4934662"/>
                  <a:pt x="2683271" y="4925657"/>
                  <a:pt x="2677941" y="4923634"/>
                </a:cubicBezTo>
                <a:close/>
                <a:moveTo>
                  <a:pt x="2786298" y="4919963"/>
                </a:moveTo>
                <a:lnTo>
                  <a:pt x="2786029" y="4920241"/>
                </a:lnTo>
                <a:lnTo>
                  <a:pt x="2786194" y="4920462"/>
                </a:lnTo>
                <a:lnTo>
                  <a:pt x="2778256" y="4958812"/>
                </a:lnTo>
                <a:cubicBezTo>
                  <a:pt x="2775183" y="4971561"/>
                  <a:pt x="2772905" y="4984676"/>
                  <a:pt x="2774982" y="4999846"/>
                </a:cubicBezTo>
                <a:cubicBezTo>
                  <a:pt x="2795160" y="5009123"/>
                  <a:pt x="2811396" y="5026951"/>
                  <a:pt x="2830264" y="5039260"/>
                </a:cubicBezTo>
                <a:cubicBezTo>
                  <a:pt x="2826602" y="5009529"/>
                  <a:pt x="2819086" y="4971845"/>
                  <a:pt x="2803906" y="4944062"/>
                </a:cubicBezTo>
                <a:lnTo>
                  <a:pt x="2786194" y="4920462"/>
                </a:lnTo>
                <a:close/>
                <a:moveTo>
                  <a:pt x="2706807" y="4836752"/>
                </a:moveTo>
                <a:cubicBezTo>
                  <a:pt x="2705429" y="4836362"/>
                  <a:pt x="2703988" y="4836179"/>
                  <a:pt x="2701958" y="4837443"/>
                </a:cubicBezTo>
                <a:cubicBezTo>
                  <a:pt x="2701192" y="4882377"/>
                  <a:pt x="2732180" y="4940244"/>
                  <a:pt x="2754300" y="4978799"/>
                </a:cubicBezTo>
                <a:cubicBezTo>
                  <a:pt x="2746073" y="4978378"/>
                  <a:pt x="2744183" y="4979777"/>
                  <a:pt x="2738854" y="4987529"/>
                </a:cubicBezTo>
                <a:cubicBezTo>
                  <a:pt x="2738115" y="4977680"/>
                  <a:pt x="2731596" y="4980519"/>
                  <a:pt x="2726645" y="4979499"/>
                </a:cubicBezTo>
                <a:cubicBezTo>
                  <a:pt x="2730531" y="4996148"/>
                  <a:pt x="2743097" y="4994311"/>
                  <a:pt x="2745662" y="5013446"/>
                </a:cubicBezTo>
                <a:cubicBezTo>
                  <a:pt x="2752321" y="5003756"/>
                  <a:pt x="2752396" y="5007589"/>
                  <a:pt x="2764972" y="5006300"/>
                </a:cubicBezTo>
                <a:cubicBezTo>
                  <a:pt x="2764738" y="4980283"/>
                  <a:pt x="2759252" y="4951880"/>
                  <a:pt x="2775599" y="4933277"/>
                </a:cubicBezTo>
                <a:cubicBezTo>
                  <a:pt x="2757066" y="4910004"/>
                  <a:pt x="2766873" y="4879175"/>
                  <a:pt x="2741433" y="4866966"/>
                </a:cubicBezTo>
                <a:cubicBezTo>
                  <a:pt x="2736858" y="4871145"/>
                  <a:pt x="2748036" y="4882478"/>
                  <a:pt x="2742076" y="4885856"/>
                </a:cubicBezTo>
                <a:cubicBezTo>
                  <a:pt x="2736599" y="4885940"/>
                  <a:pt x="2726922" y="4895403"/>
                  <a:pt x="2724334" y="4889143"/>
                </a:cubicBezTo>
                <a:cubicBezTo>
                  <a:pt x="2717399" y="4870623"/>
                  <a:pt x="2715166" y="4854496"/>
                  <a:pt x="2711270" y="4837300"/>
                </a:cubicBezTo>
                <a:cubicBezTo>
                  <a:pt x="2709497" y="4837737"/>
                  <a:pt x="2708183" y="4837142"/>
                  <a:pt x="2706807" y="4836752"/>
                </a:cubicBezTo>
                <a:close/>
                <a:moveTo>
                  <a:pt x="2792068" y="4766482"/>
                </a:moveTo>
                <a:cubicBezTo>
                  <a:pt x="2786780" y="4804363"/>
                  <a:pt x="2775940" y="4852465"/>
                  <a:pt x="2791788" y="4892487"/>
                </a:cubicBezTo>
                <a:cubicBezTo>
                  <a:pt x="2791203" y="4890579"/>
                  <a:pt x="2792884" y="4888978"/>
                  <a:pt x="2794924" y="4888262"/>
                </a:cubicBezTo>
                <a:lnTo>
                  <a:pt x="2799837" y="4889265"/>
                </a:lnTo>
                <a:lnTo>
                  <a:pt x="2799251" y="4895932"/>
                </a:lnTo>
                <a:cubicBezTo>
                  <a:pt x="2797543" y="4892672"/>
                  <a:pt x="2798060" y="4891020"/>
                  <a:pt x="2800219" y="4889343"/>
                </a:cubicBezTo>
                <a:lnTo>
                  <a:pt x="2799837" y="4889265"/>
                </a:lnTo>
                <a:lnTo>
                  <a:pt x="2801966" y="4865054"/>
                </a:lnTo>
                <a:cubicBezTo>
                  <a:pt x="2806477" y="4833695"/>
                  <a:pt x="2813079" y="4800877"/>
                  <a:pt x="2792068" y="4766482"/>
                </a:cubicBezTo>
                <a:close/>
                <a:moveTo>
                  <a:pt x="2733914" y="4762445"/>
                </a:moveTo>
                <a:cubicBezTo>
                  <a:pt x="2731722" y="4790419"/>
                  <a:pt x="2720367" y="4812232"/>
                  <a:pt x="2742359" y="4844216"/>
                </a:cubicBezTo>
                <a:cubicBezTo>
                  <a:pt x="2741746" y="4840940"/>
                  <a:pt x="2743627" y="4838993"/>
                  <a:pt x="2745775" y="4836768"/>
                </a:cubicBezTo>
                <a:cubicBezTo>
                  <a:pt x="2750553" y="4842995"/>
                  <a:pt x="2754805" y="4850325"/>
                  <a:pt x="2757747" y="4860689"/>
                </a:cubicBezTo>
                <a:cubicBezTo>
                  <a:pt x="2761004" y="4831055"/>
                  <a:pt x="2767344" y="4776998"/>
                  <a:pt x="2733914" y="4762445"/>
                </a:cubicBezTo>
                <a:close/>
                <a:moveTo>
                  <a:pt x="2865204" y="4752208"/>
                </a:moveTo>
                <a:cubicBezTo>
                  <a:pt x="2814137" y="4774359"/>
                  <a:pt x="2826694" y="4856340"/>
                  <a:pt x="2835978" y="4910981"/>
                </a:cubicBezTo>
                <a:cubicBezTo>
                  <a:pt x="2839470" y="4893396"/>
                  <a:pt x="2857061" y="4882443"/>
                  <a:pt x="2851984" y="4860882"/>
                </a:cubicBezTo>
                <a:cubicBezTo>
                  <a:pt x="2882915" y="4845614"/>
                  <a:pt x="2885422" y="4791614"/>
                  <a:pt x="2865204" y="4752208"/>
                </a:cubicBezTo>
                <a:close/>
                <a:moveTo>
                  <a:pt x="2597304" y="4724557"/>
                </a:moveTo>
                <a:cubicBezTo>
                  <a:pt x="2605195" y="4735940"/>
                  <a:pt x="2604946" y="4765252"/>
                  <a:pt x="2618348" y="4764225"/>
                </a:cubicBezTo>
                <a:cubicBezTo>
                  <a:pt x="2607964" y="4751511"/>
                  <a:pt x="2612058" y="4736656"/>
                  <a:pt x="2597304" y="4724557"/>
                </a:cubicBezTo>
                <a:close/>
                <a:moveTo>
                  <a:pt x="2568086" y="4448627"/>
                </a:moveTo>
                <a:lnTo>
                  <a:pt x="2567817" y="4448905"/>
                </a:lnTo>
                <a:lnTo>
                  <a:pt x="2568500" y="4449595"/>
                </a:lnTo>
                <a:lnTo>
                  <a:pt x="2596125" y="4514182"/>
                </a:lnTo>
                <a:cubicBezTo>
                  <a:pt x="2627371" y="4580904"/>
                  <a:pt x="2666530" y="4650356"/>
                  <a:pt x="2698210" y="4715609"/>
                </a:cubicBezTo>
                <a:cubicBezTo>
                  <a:pt x="2710906" y="4706373"/>
                  <a:pt x="2714405" y="4717276"/>
                  <a:pt x="2723415" y="4715767"/>
                </a:cubicBezTo>
                <a:cubicBezTo>
                  <a:pt x="2690752" y="4656283"/>
                  <a:pt x="2662332" y="4589611"/>
                  <a:pt x="2628701" y="4536716"/>
                </a:cubicBezTo>
                <a:cubicBezTo>
                  <a:pt x="2612594" y="4511490"/>
                  <a:pt x="2597183" y="4482400"/>
                  <a:pt x="2582396" y="4463664"/>
                </a:cubicBezTo>
                <a:lnTo>
                  <a:pt x="2568500" y="4449595"/>
                </a:lnTo>
                <a:close/>
                <a:moveTo>
                  <a:pt x="2626389" y="4446359"/>
                </a:moveTo>
                <a:cubicBezTo>
                  <a:pt x="2641073" y="4511052"/>
                  <a:pt x="2698671" y="4612883"/>
                  <a:pt x="2730303" y="4675670"/>
                </a:cubicBezTo>
                <a:cubicBezTo>
                  <a:pt x="2743414" y="4701765"/>
                  <a:pt x="2752743" y="4730656"/>
                  <a:pt x="2770841" y="4717503"/>
                </a:cubicBezTo>
                <a:cubicBezTo>
                  <a:pt x="2775772" y="4703457"/>
                  <a:pt x="2758846" y="4706458"/>
                  <a:pt x="2750438" y="4696726"/>
                </a:cubicBezTo>
                <a:cubicBezTo>
                  <a:pt x="2708562" y="4614374"/>
                  <a:pt x="2671424" y="4522088"/>
                  <a:pt x="2626389" y="4446359"/>
                </a:cubicBezTo>
                <a:close/>
                <a:moveTo>
                  <a:pt x="2769375" y="4417861"/>
                </a:moveTo>
                <a:cubicBezTo>
                  <a:pt x="2781660" y="4429725"/>
                  <a:pt x="2773937" y="4441075"/>
                  <a:pt x="2776094" y="4453367"/>
                </a:cubicBezTo>
                <a:cubicBezTo>
                  <a:pt x="2765528" y="4445313"/>
                  <a:pt x="2771038" y="4432901"/>
                  <a:pt x="2769375" y="4417861"/>
                </a:cubicBezTo>
                <a:close/>
                <a:moveTo>
                  <a:pt x="2492076" y="4413913"/>
                </a:moveTo>
                <a:cubicBezTo>
                  <a:pt x="2521158" y="4528510"/>
                  <a:pt x="2617277" y="4625092"/>
                  <a:pt x="2648261" y="4724868"/>
                </a:cubicBezTo>
                <a:cubicBezTo>
                  <a:pt x="2640465" y="4718415"/>
                  <a:pt x="2640303" y="4724169"/>
                  <a:pt x="2630519" y="4728154"/>
                </a:cubicBezTo>
                <a:cubicBezTo>
                  <a:pt x="2615648" y="4710031"/>
                  <a:pt x="2603943" y="4685833"/>
                  <a:pt x="2589072" y="4667710"/>
                </a:cubicBezTo>
                <a:cubicBezTo>
                  <a:pt x="2592248" y="4690121"/>
                  <a:pt x="2613423" y="4722392"/>
                  <a:pt x="2624750" y="4755362"/>
                </a:cubicBezTo>
                <a:cubicBezTo>
                  <a:pt x="2632987" y="4756330"/>
                  <a:pt x="2629401" y="4741046"/>
                  <a:pt x="2634749" y="4748359"/>
                </a:cubicBezTo>
                <a:cubicBezTo>
                  <a:pt x="2649923" y="4753878"/>
                  <a:pt x="2643757" y="4774791"/>
                  <a:pt x="2653947" y="4791616"/>
                </a:cubicBezTo>
                <a:cubicBezTo>
                  <a:pt x="2667640" y="4791405"/>
                  <a:pt x="2672741" y="4786122"/>
                  <a:pt x="2683898" y="4796360"/>
                </a:cubicBezTo>
                <a:cubicBezTo>
                  <a:pt x="2682632" y="4787614"/>
                  <a:pt x="2689376" y="4782306"/>
                  <a:pt x="2699161" y="4778320"/>
                </a:cubicBezTo>
                <a:cubicBezTo>
                  <a:pt x="2704928" y="4779053"/>
                  <a:pt x="2709395" y="4783368"/>
                  <a:pt x="2710951" y="4792930"/>
                </a:cubicBezTo>
                <a:cubicBezTo>
                  <a:pt x="2722904" y="4787817"/>
                  <a:pt x="2714400" y="4773155"/>
                  <a:pt x="2715573" y="4763003"/>
                </a:cubicBezTo>
                <a:cubicBezTo>
                  <a:pt x="2690655" y="4763660"/>
                  <a:pt x="2666009" y="4764040"/>
                  <a:pt x="2653189" y="4738762"/>
                </a:cubicBezTo>
                <a:cubicBezTo>
                  <a:pt x="2656185" y="4737895"/>
                  <a:pt x="2655864" y="4735434"/>
                  <a:pt x="2657754" y="4734035"/>
                </a:cubicBezTo>
                <a:cubicBezTo>
                  <a:pt x="2669707" y="4728920"/>
                  <a:pt x="2670598" y="4732468"/>
                  <a:pt x="2679544" y="4741643"/>
                </a:cubicBezTo>
                <a:cubicBezTo>
                  <a:pt x="2629873" y="4624899"/>
                  <a:pt x="2566245" y="4494672"/>
                  <a:pt x="2492076" y="4413913"/>
                </a:cubicBezTo>
                <a:close/>
                <a:moveTo>
                  <a:pt x="2448877" y="4348016"/>
                </a:moveTo>
                <a:cubicBezTo>
                  <a:pt x="2454632" y="4362172"/>
                  <a:pt x="2432745" y="4363605"/>
                  <a:pt x="2434076" y="4375636"/>
                </a:cubicBezTo>
                <a:cubicBezTo>
                  <a:pt x="2450912" y="4410164"/>
                  <a:pt x="2473762" y="4444052"/>
                  <a:pt x="2499008" y="4474342"/>
                </a:cubicBezTo>
                <a:cubicBezTo>
                  <a:pt x="2484609" y="4438407"/>
                  <a:pt x="2462761" y="4371634"/>
                  <a:pt x="2448877" y="4348016"/>
                </a:cubicBezTo>
                <a:close/>
                <a:moveTo>
                  <a:pt x="2165027" y="4345264"/>
                </a:moveTo>
                <a:cubicBezTo>
                  <a:pt x="2161214" y="4346418"/>
                  <a:pt x="2158465" y="4345913"/>
                  <a:pt x="2155715" y="4345408"/>
                </a:cubicBezTo>
                <a:lnTo>
                  <a:pt x="2155447" y="4345686"/>
                </a:lnTo>
                <a:cubicBezTo>
                  <a:pt x="2157852" y="4356606"/>
                  <a:pt x="2157153" y="4362915"/>
                  <a:pt x="2168386" y="4363017"/>
                </a:cubicBezTo>
                <a:cubicBezTo>
                  <a:pt x="2170492" y="4358601"/>
                  <a:pt x="2167893" y="4351794"/>
                  <a:pt x="2165027" y="4345264"/>
                </a:cubicBezTo>
                <a:close/>
                <a:moveTo>
                  <a:pt x="2421786" y="4307346"/>
                </a:moveTo>
                <a:lnTo>
                  <a:pt x="2421517" y="4307624"/>
                </a:lnTo>
                <a:lnTo>
                  <a:pt x="2421517" y="4307624"/>
                </a:lnTo>
                <a:lnTo>
                  <a:pt x="2417220" y="4312074"/>
                </a:lnTo>
                <a:cubicBezTo>
                  <a:pt x="2420303" y="4315587"/>
                  <a:pt x="2419443" y="4327652"/>
                  <a:pt x="2425145" y="4325100"/>
                </a:cubicBezTo>
                <a:cubicBezTo>
                  <a:pt x="2424265" y="4322099"/>
                  <a:pt x="2423642" y="4318274"/>
                  <a:pt x="2428562" y="4317650"/>
                </a:cubicBezTo>
                <a:cubicBezTo>
                  <a:pt x="2427429" y="4315751"/>
                  <a:pt x="2426693" y="4313160"/>
                  <a:pt x="2425728" y="4311086"/>
                </a:cubicBezTo>
                <a:lnTo>
                  <a:pt x="2421517" y="4307624"/>
                </a:lnTo>
                <a:close/>
                <a:moveTo>
                  <a:pt x="1874095" y="4274415"/>
                </a:moveTo>
                <a:cubicBezTo>
                  <a:pt x="1887163" y="4284349"/>
                  <a:pt x="1901415" y="4270707"/>
                  <a:pt x="1911971" y="4292184"/>
                </a:cubicBezTo>
                <a:cubicBezTo>
                  <a:pt x="1897966" y="4290483"/>
                  <a:pt x="1886079" y="4284913"/>
                  <a:pt x="1871559" y="4284863"/>
                </a:cubicBezTo>
                <a:cubicBezTo>
                  <a:pt x="1867887" y="4279166"/>
                  <a:pt x="1875555" y="4279048"/>
                  <a:pt x="1874095" y="4274415"/>
                </a:cubicBezTo>
                <a:close/>
                <a:moveTo>
                  <a:pt x="1655061" y="4210130"/>
                </a:moveTo>
                <a:cubicBezTo>
                  <a:pt x="1671545" y="4212614"/>
                  <a:pt x="1691423" y="4234496"/>
                  <a:pt x="1705234" y="4226340"/>
                </a:cubicBezTo>
                <a:cubicBezTo>
                  <a:pt x="1741347" y="4252080"/>
                  <a:pt x="1774652" y="4246089"/>
                  <a:pt x="1809359" y="4269932"/>
                </a:cubicBezTo>
                <a:cubicBezTo>
                  <a:pt x="1829280" y="4266066"/>
                  <a:pt x="1858039" y="4265897"/>
                  <a:pt x="1859531" y="4286143"/>
                </a:cubicBezTo>
                <a:cubicBezTo>
                  <a:pt x="1799778" y="4270355"/>
                  <a:pt x="1729964" y="4258281"/>
                  <a:pt x="1680029" y="4226180"/>
                </a:cubicBezTo>
                <a:cubicBezTo>
                  <a:pt x="1676679" y="4222945"/>
                  <a:pt x="1672984" y="4230122"/>
                  <a:pt x="1665005" y="4228328"/>
                </a:cubicBezTo>
                <a:cubicBezTo>
                  <a:pt x="1663180" y="4219044"/>
                  <a:pt x="1656628" y="4220240"/>
                  <a:pt x="1655061" y="4210130"/>
                </a:cubicBezTo>
                <a:close/>
                <a:moveTo>
                  <a:pt x="1630095" y="4194080"/>
                </a:moveTo>
                <a:cubicBezTo>
                  <a:pt x="1631823" y="4198436"/>
                  <a:pt x="1633563" y="4203340"/>
                  <a:pt x="1635023" y="4207973"/>
                </a:cubicBezTo>
                <a:cubicBezTo>
                  <a:pt x="1628171" y="4207804"/>
                  <a:pt x="1621846" y="4206532"/>
                  <a:pt x="1618947" y="4198360"/>
                </a:cubicBezTo>
                <a:lnTo>
                  <a:pt x="1619215" y="4198082"/>
                </a:lnTo>
                <a:cubicBezTo>
                  <a:pt x="1623028" y="4196928"/>
                  <a:pt x="1626561" y="4195503"/>
                  <a:pt x="1630095" y="4194080"/>
                </a:cubicBezTo>
                <a:close/>
                <a:moveTo>
                  <a:pt x="2657729" y="4185382"/>
                </a:moveTo>
                <a:cubicBezTo>
                  <a:pt x="2663088" y="4193244"/>
                  <a:pt x="2652134" y="4193412"/>
                  <a:pt x="2657492" y="4201274"/>
                </a:cubicBezTo>
                <a:cubicBezTo>
                  <a:pt x="2647924" y="4202243"/>
                  <a:pt x="2651222" y="4188771"/>
                  <a:pt x="2646851" y="4189385"/>
                </a:cubicBezTo>
                <a:cubicBezTo>
                  <a:pt x="2645584" y="4180639"/>
                  <a:pt x="2653712" y="4190100"/>
                  <a:pt x="2657729" y="4185382"/>
                </a:cubicBezTo>
                <a:close/>
                <a:moveTo>
                  <a:pt x="1582038" y="4174002"/>
                </a:moveTo>
                <a:cubicBezTo>
                  <a:pt x="1594978" y="4177364"/>
                  <a:pt x="1606608" y="4183758"/>
                  <a:pt x="1615348" y="4196498"/>
                </a:cubicBezTo>
                <a:cubicBezTo>
                  <a:pt x="1601345" y="4194796"/>
                  <a:pt x="1587631" y="4193911"/>
                  <a:pt x="1582038" y="4174002"/>
                </a:cubicBezTo>
                <a:close/>
                <a:moveTo>
                  <a:pt x="2787494" y="4167224"/>
                </a:moveTo>
                <a:lnTo>
                  <a:pt x="2787773" y="4167494"/>
                </a:lnTo>
                <a:cubicBezTo>
                  <a:pt x="2794432" y="4284080"/>
                  <a:pt x="2809928" y="4404364"/>
                  <a:pt x="2818240" y="4521471"/>
                </a:cubicBezTo>
                <a:cubicBezTo>
                  <a:pt x="2831312" y="4503466"/>
                  <a:pt x="2819897" y="4480086"/>
                  <a:pt x="2820888" y="4460621"/>
                </a:cubicBezTo>
                <a:cubicBezTo>
                  <a:pt x="2823298" y="4415663"/>
                  <a:pt x="2832999" y="4365387"/>
                  <a:pt x="2838028" y="4328331"/>
                </a:cubicBezTo>
                <a:cubicBezTo>
                  <a:pt x="2834230" y="4302093"/>
                  <a:pt x="2835134" y="4278249"/>
                  <a:pt x="2842943" y="4257311"/>
                </a:cubicBezTo>
                <a:cubicBezTo>
                  <a:pt x="2835461" y="4224831"/>
                  <a:pt x="2849542" y="4202427"/>
                  <a:pt x="2841781" y="4169676"/>
                </a:cubicBezTo>
                <a:cubicBezTo>
                  <a:pt x="2831558" y="4165177"/>
                  <a:pt x="2833478" y="4179391"/>
                  <a:pt x="2828087" y="4183856"/>
                </a:cubicBezTo>
                <a:cubicBezTo>
                  <a:pt x="2822172" y="4161486"/>
                  <a:pt x="2798920" y="4177183"/>
                  <a:pt x="2787494" y="4167224"/>
                </a:cubicBezTo>
                <a:close/>
                <a:moveTo>
                  <a:pt x="2852967" y="4125267"/>
                </a:moveTo>
                <a:cubicBezTo>
                  <a:pt x="2851187" y="4125294"/>
                  <a:pt x="2849425" y="4126280"/>
                  <a:pt x="2845651" y="4129351"/>
                </a:cubicBezTo>
                <a:cubicBezTo>
                  <a:pt x="2847110" y="4133985"/>
                  <a:pt x="2848840" y="4138341"/>
                  <a:pt x="2850579" y="4143244"/>
                </a:cubicBezTo>
                <a:cubicBezTo>
                  <a:pt x="2862048" y="4141425"/>
                  <a:pt x="2859150" y="4133251"/>
                  <a:pt x="2860397" y="4126932"/>
                </a:cubicBezTo>
                <a:cubicBezTo>
                  <a:pt x="2856547" y="4126170"/>
                  <a:pt x="2854747" y="4125238"/>
                  <a:pt x="2852967" y="4125267"/>
                </a:cubicBezTo>
                <a:close/>
                <a:moveTo>
                  <a:pt x="1486631" y="4103764"/>
                </a:moveTo>
                <a:cubicBezTo>
                  <a:pt x="1489461" y="4103575"/>
                  <a:pt x="1492508" y="4104470"/>
                  <a:pt x="1495451" y="4106102"/>
                </a:cubicBezTo>
                <a:cubicBezTo>
                  <a:pt x="1501336" y="4109367"/>
                  <a:pt x="1506799" y="4115582"/>
                  <a:pt x="1509253" y="4121982"/>
                </a:cubicBezTo>
                <a:cubicBezTo>
                  <a:pt x="1533092" y="4136407"/>
                  <a:pt x="1575886" y="4153553"/>
                  <a:pt x="1578622" y="4181450"/>
                </a:cubicBezTo>
                <a:cubicBezTo>
                  <a:pt x="1569172" y="4174473"/>
                  <a:pt x="1564813" y="4161667"/>
                  <a:pt x="1554803" y="4168121"/>
                </a:cubicBezTo>
                <a:cubicBezTo>
                  <a:pt x="1535272" y="4135825"/>
                  <a:pt x="1502861" y="4131394"/>
                  <a:pt x="1479119" y="4107928"/>
                </a:cubicBezTo>
                <a:cubicBezTo>
                  <a:pt x="1481189" y="4105226"/>
                  <a:pt x="1483801" y="4103953"/>
                  <a:pt x="1486631" y="4103764"/>
                </a:cubicBezTo>
                <a:close/>
                <a:moveTo>
                  <a:pt x="1463933" y="4089638"/>
                </a:moveTo>
                <a:cubicBezTo>
                  <a:pt x="1466508" y="4089975"/>
                  <a:pt x="1469474" y="4091094"/>
                  <a:pt x="1472481" y="4090774"/>
                </a:cubicBezTo>
                <a:lnTo>
                  <a:pt x="1472761" y="4091044"/>
                </a:lnTo>
                <a:cubicBezTo>
                  <a:pt x="1472298" y="4095434"/>
                  <a:pt x="1468799" y="4098500"/>
                  <a:pt x="1463631" y="4100497"/>
                </a:cubicBezTo>
                <a:cubicBezTo>
                  <a:pt x="1461677" y="4098610"/>
                  <a:pt x="1458906" y="4097009"/>
                  <a:pt x="1457738" y="4093192"/>
                </a:cubicBezTo>
                <a:cubicBezTo>
                  <a:pt x="1459176" y="4089746"/>
                  <a:pt x="1461359" y="4089301"/>
                  <a:pt x="1463933" y="4089638"/>
                </a:cubicBezTo>
                <a:close/>
                <a:moveTo>
                  <a:pt x="2785958" y="4062934"/>
                </a:moveTo>
                <a:lnTo>
                  <a:pt x="2792989" y="4064331"/>
                </a:lnTo>
                <a:cubicBezTo>
                  <a:pt x="2795024" y="4067933"/>
                  <a:pt x="2784571" y="4077082"/>
                  <a:pt x="2790241" y="4083364"/>
                </a:cubicBezTo>
                <a:cubicBezTo>
                  <a:pt x="2784506" y="4084274"/>
                  <a:pt x="2777975" y="4086565"/>
                  <a:pt x="2776183" y="4078923"/>
                </a:cubicBezTo>
                <a:cubicBezTo>
                  <a:pt x="2779293" y="4076821"/>
                  <a:pt x="2782611" y="4074921"/>
                  <a:pt x="2784720" y="4072458"/>
                </a:cubicBezTo>
                <a:close/>
                <a:moveTo>
                  <a:pt x="2786000" y="4062610"/>
                </a:moveTo>
                <a:lnTo>
                  <a:pt x="2785958" y="4062934"/>
                </a:lnTo>
                <a:lnTo>
                  <a:pt x="2785732" y="4062889"/>
                </a:lnTo>
                <a:close/>
                <a:moveTo>
                  <a:pt x="2159235" y="4053916"/>
                </a:moveTo>
                <a:lnTo>
                  <a:pt x="2160885" y="4056692"/>
                </a:lnTo>
                <a:lnTo>
                  <a:pt x="2159405" y="4057192"/>
                </a:lnTo>
                <a:close/>
                <a:moveTo>
                  <a:pt x="2148581" y="4035992"/>
                </a:moveTo>
                <a:cubicBezTo>
                  <a:pt x="2154596" y="4035352"/>
                  <a:pt x="2157390" y="4038185"/>
                  <a:pt x="2158637" y="4042412"/>
                </a:cubicBezTo>
                <a:lnTo>
                  <a:pt x="2159235" y="4053916"/>
                </a:lnTo>
                <a:close/>
                <a:moveTo>
                  <a:pt x="2827362" y="4006371"/>
                </a:moveTo>
                <a:cubicBezTo>
                  <a:pt x="2844039" y="4018715"/>
                  <a:pt x="2810873" y="4045794"/>
                  <a:pt x="2800197" y="4060203"/>
                </a:cubicBezTo>
                <a:cubicBezTo>
                  <a:pt x="2784809" y="4043730"/>
                  <a:pt x="2823858" y="4037377"/>
                  <a:pt x="2813668" y="4020551"/>
                </a:cubicBezTo>
                <a:cubicBezTo>
                  <a:pt x="2819059" y="4016085"/>
                  <a:pt x="2824258" y="4015732"/>
                  <a:pt x="2827362" y="4006371"/>
                </a:cubicBezTo>
                <a:close/>
                <a:moveTo>
                  <a:pt x="2110448" y="4005080"/>
                </a:moveTo>
                <a:cubicBezTo>
                  <a:pt x="2117784" y="4001954"/>
                  <a:pt x="2143610" y="4019908"/>
                  <a:pt x="2141493" y="4037746"/>
                </a:cubicBezTo>
                <a:cubicBezTo>
                  <a:pt x="2128789" y="4032463"/>
                  <a:pt x="2119479" y="4018636"/>
                  <a:pt x="2110448" y="4005080"/>
                </a:cubicBezTo>
                <a:close/>
                <a:moveTo>
                  <a:pt x="1339667" y="3994756"/>
                </a:moveTo>
                <a:lnTo>
                  <a:pt x="1339946" y="3995026"/>
                </a:lnTo>
                <a:cubicBezTo>
                  <a:pt x="1349032" y="3997352"/>
                  <a:pt x="1364333" y="4009442"/>
                  <a:pt x="1368511" y="4012939"/>
                </a:cubicBezTo>
                <a:cubicBezTo>
                  <a:pt x="1390235" y="4031231"/>
                  <a:pt x="1409350" y="4042167"/>
                  <a:pt x="1421526" y="4062524"/>
                </a:cubicBezTo>
                <a:cubicBezTo>
                  <a:pt x="1437495" y="4066660"/>
                  <a:pt x="1453239" y="4073266"/>
                  <a:pt x="1458704" y="4086603"/>
                </a:cubicBezTo>
                <a:cubicBezTo>
                  <a:pt x="1436827" y="4088584"/>
                  <a:pt x="1402980" y="4052675"/>
                  <a:pt x="1389783" y="4036169"/>
                </a:cubicBezTo>
                <a:cubicBezTo>
                  <a:pt x="1369164" y="4032377"/>
                  <a:pt x="1344476" y="4016595"/>
                  <a:pt x="1339667" y="3994756"/>
                </a:cubicBezTo>
                <a:close/>
                <a:moveTo>
                  <a:pt x="2516096" y="3988427"/>
                </a:moveTo>
                <a:cubicBezTo>
                  <a:pt x="2538588" y="4060120"/>
                  <a:pt x="2570207" y="4150300"/>
                  <a:pt x="2570480" y="4220418"/>
                </a:cubicBezTo>
                <a:cubicBezTo>
                  <a:pt x="2545611" y="4181357"/>
                  <a:pt x="2538094" y="4062867"/>
                  <a:pt x="2517102" y="4025937"/>
                </a:cubicBezTo>
                <a:cubicBezTo>
                  <a:pt x="2513033" y="4013948"/>
                  <a:pt x="2514494" y="4004612"/>
                  <a:pt x="2507666" y="3991570"/>
                </a:cubicBezTo>
                <a:cubicBezTo>
                  <a:pt x="2510383" y="3990432"/>
                  <a:pt x="2513378" y="3989564"/>
                  <a:pt x="2516096" y="3988427"/>
                </a:cubicBezTo>
                <a:close/>
                <a:moveTo>
                  <a:pt x="2839027" y="3986470"/>
                </a:moveTo>
                <a:cubicBezTo>
                  <a:pt x="2842624" y="3988332"/>
                  <a:pt x="2849381" y="3983571"/>
                  <a:pt x="2850636" y="3991769"/>
                </a:cubicBezTo>
                <a:cubicBezTo>
                  <a:pt x="2848466" y="3992897"/>
                  <a:pt x="2847618" y="3991542"/>
                  <a:pt x="2846770" y="3990184"/>
                </a:cubicBezTo>
                <a:cubicBezTo>
                  <a:pt x="2839703" y="3993033"/>
                  <a:pt x="2848389" y="4003034"/>
                  <a:pt x="2836072" y="4003498"/>
                </a:cubicBezTo>
                <a:cubicBezTo>
                  <a:pt x="2831530" y="3995350"/>
                  <a:pt x="2840809" y="3993563"/>
                  <a:pt x="2839307" y="3986739"/>
                </a:cubicBezTo>
                <a:close/>
                <a:moveTo>
                  <a:pt x="3106396" y="3944827"/>
                </a:moveTo>
                <a:cubicBezTo>
                  <a:pt x="3112183" y="3960625"/>
                  <a:pt x="3090597" y="3963423"/>
                  <a:pt x="3093346" y="3977898"/>
                </a:cubicBezTo>
                <a:cubicBezTo>
                  <a:pt x="3082606" y="3975051"/>
                  <a:pt x="3090286" y="3961510"/>
                  <a:pt x="3084091" y="3952840"/>
                </a:cubicBezTo>
                <a:lnTo>
                  <a:pt x="3084370" y="3953110"/>
                </a:lnTo>
                <a:cubicBezTo>
                  <a:pt x="3086539" y="3951981"/>
                  <a:pt x="3087387" y="3953338"/>
                  <a:pt x="3088236" y="3954694"/>
                </a:cubicBezTo>
                <a:cubicBezTo>
                  <a:pt x="3097138" y="3961679"/>
                  <a:pt x="3101789" y="3947364"/>
                  <a:pt x="3106396" y="3944827"/>
                </a:cubicBezTo>
                <a:close/>
                <a:moveTo>
                  <a:pt x="3125943" y="3935760"/>
                </a:moveTo>
                <a:cubicBezTo>
                  <a:pt x="3125513" y="3941793"/>
                  <a:pt x="3125083" y="3947826"/>
                  <a:pt x="3126586" y="3954651"/>
                </a:cubicBezTo>
                <a:cubicBezTo>
                  <a:pt x="3136950" y="3952300"/>
                  <a:pt x="3137144" y="3934219"/>
                  <a:pt x="3125943" y="3935760"/>
                </a:cubicBezTo>
                <a:close/>
                <a:moveTo>
                  <a:pt x="2859330" y="3931921"/>
                </a:moveTo>
                <a:cubicBezTo>
                  <a:pt x="2874256" y="3938814"/>
                  <a:pt x="2862236" y="3968581"/>
                  <a:pt x="2849906" y="3982466"/>
                </a:cubicBezTo>
                <a:cubicBezTo>
                  <a:pt x="2847297" y="3975111"/>
                  <a:pt x="2842755" y="3966963"/>
                  <a:pt x="2845397" y="3961992"/>
                </a:cubicBezTo>
                <a:cubicBezTo>
                  <a:pt x="2866716" y="3959473"/>
                  <a:pt x="2856804" y="3942917"/>
                  <a:pt x="2859330" y="3931921"/>
                </a:cubicBezTo>
                <a:close/>
                <a:moveTo>
                  <a:pt x="1613841" y="3894668"/>
                </a:moveTo>
                <a:cubicBezTo>
                  <a:pt x="1624387" y="3901626"/>
                  <a:pt x="1633633" y="3912167"/>
                  <a:pt x="1639173" y="3929338"/>
                </a:cubicBezTo>
                <a:cubicBezTo>
                  <a:pt x="1629411" y="3920450"/>
                  <a:pt x="1619134" y="3913210"/>
                  <a:pt x="1613841" y="3894668"/>
                </a:cubicBezTo>
                <a:close/>
                <a:moveTo>
                  <a:pt x="2981589" y="3894156"/>
                </a:moveTo>
                <a:cubicBezTo>
                  <a:pt x="2984132" y="3912196"/>
                  <a:pt x="2981169" y="3914706"/>
                  <a:pt x="2980147" y="3932527"/>
                </a:cubicBezTo>
                <a:cubicBezTo>
                  <a:pt x="2990994" y="3926881"/>
                  <a:pt x="2996978" y="3896658"/>
                  <a:pt x="2981589" y="3894156"/>
                </a:cubicBezTo>
                <a:close/>
                <a:moveTo>
                  <a:pt x="2779529" y="3885490"/>
                </a:moveTo>
                <a:cubicBezTo>
                  <a:pt x="2792598" y="3895423"/>
                  <a:pt x="2781728" y="3913943"/>
                  <a:pt x="2774221" y="3922275"/>
                </a:cubicBezTo>
                <a:cubicBezTo>
                  <a:pt x="2770925" y="3907809"/>
                  <a:pt x="2778959" y="3898374"/>
                  <a:pt x="2779529" y="3885490"/>
                </a:cubicBezTo>
                <a:close/>
                <a:moveTo>
                  <a:pt x="1595735" y="3879340"/>
                </a:moveTo>
                <a:cubicBezTo>
                  <a:pt x="1604724" y="3876738"/>
                  <a:pt x="1612939" y="3890586"/>
                  <a:pt x="1611122" y="3895805"/>
                </a:cubicBezTo>
                <a:cubicBezTo>
                  <a:pt x="1603713" y="3895098"/>
                  <a:pt x="1592083" y="3888719"/>
                  <a:pt x="1595735" y="3879340"/>
                </a:cubicBezTo>
                <a:close/>
                <a:moveTo>
                  <a:pt x="2797596" y="3856733"/>
                </a:moveTo>
                <a:lnTo>
                  <a:pt x="2797328" y="3857009"/>
                </a:lnTo>
                <a:cubicBezTo>
                  <a:pt x="2793053" y="3862553"/>
                  <a:pt x="2794867" y="3871296"/>
                  <a:pt x="2792526" y="3877633"/>
                </a:cubicBezTo>
                <a:cubicBezTo>
                  <a:pt x="2786823" y="3880187"/>
                  <a:pt x="2787684" y="3868116"/>
                  <a:pt x="2784602" y="3864602"/>
                </a:cubicBezTo>
                <a:cubicBezTo>
                  <a:pt x="2789736" y="3860963"/>
                  <a:pt x="2790681" y="3853279"/>
                  <a:pt x="2797596" y="3856733"/>
                </a:cubicBezTo>
                <a:close/>
                <a:moveTo>
                  <a:pt x="2735657" y="3785102"/>
                </a:moveTo>
                <a:cubicBezTo>
                  <a:pt x="2736484" y="3799334"/>
                  <a:pt x="2739930" y="3807497"/>
                  <a:pt x="2741496" y="3817610"/>
                </a:cubicBezTo>
                <a:lnTo>
                  <a:pt x="2739292" y="3818432"/>
                </a:lnTo>
                <a:close/>
                <a:moveTo>
                  <a:pt x="2828163" y="3716347"/>
                </a:moveTo>
                <a:lnTo>
                  <a:pt x="2832202" y="3722119"/>
                </a:lnTo>
                <a:cubicBezTo>
                  <a:pt x="2832862" y="3735525"/>
                  <a:pt x="2817768" y="3756917"/>
                  <a:pt x="2824548" y="3777975"/>
                </a:cubicBezTo>
                <a:cubicBezTo>
                  <a:pt x="2805968" y="3794421"/>
                  <a:pt x="2812827" y="3823076"/>
                  <a:pt x="2801441" y="3843247"/>
                </a:cubicBezTo>
                <a:cubicBezTo>
                  <a:pt x="2803267" y="3838563"/>
                  <a:pt x="2801862" y="3836666"/>
                  <a:pt x="2796695" y="3838664"/>
                </a:cubicBezTo>
                <a:cubicBezTo>
                  <a:pt x="2806643" y="3814954"/>
                  <a:pt x="2811245" y="3742022"/>
                  <a:pt x="2822910" y="3722121"/>
                </a:cubicBezTo>
                <a:cubicBezTo>
                  <a:pt x="2824897" y="3718667"/>
                  <a:pt x="2827698" y="3718280"/>
                  <a:pt x="2828917" y="3717645"/>
                </a:cubicBezTo>
                <a:close/>
                <a:moveTo>
                  <a:pt x="2825445" y="3711672"/>
                </a:moveTo>
                <a:lnTo>
                  <a:pt x="2828163" y="3716347"/>
                </a:lnTo>
                <a:lnTo>
                  <a:pt x="2824897" y="3711680"/>
                </a:lnTo>
                <a:close/>
                <a:moveTo>
                  <a:pt x="2835739" y="3663592"/>
                </a:moveTo>
                <a:cubicBezTo>
                  <a:pt x="2848013" y="3674907"/>
                  <a:pt x="2840483" y="3696116"/>
                  <a:pt x="2824985" y="3702108"/>
                </a:cubicBezTo>
                <a:cubicBezTo>
                  <a:pt x="2825256" y="3687859"/>
                  <a:pt x="2829111" y="3674924"/>
                  <a:pt x="2835739" y="3663592"/>
                </a:cubicBezTo>
                <a:close/>
                <a:moveTo>
                  <a:pt x="1246534" y="3658198"/>
                </a:moveTo>
                <a:cubicBezTo>
                  <a:pt x="1252796" y="3656185"/>
                  <a:pt x="1254847" y="3663000"/>
                  <a:pt x="1257176" y="3670086"/>
                </a:cubicBezTo>
                <a:cubicBezTo>
                  <a:pt x="1249025" y="3673499"/>
                  <a:pt x="1244688" y="3661786"/>
                  <a:pt x="1246534" y="3658198"/>
                </a:cubicBezTo>
                <a:close/>
                <a:moveTo>
                  <a:pt x="1222803" y="3635268"/>
                </a:moveTo>
                <a:lnTo>
                  <a:pt x="1222858" y="3635351"/>
                </a:lnTo>
                <a:lnTo>
                  <a:pt x="1222534" y="3635546"/>
                </a:lnTo>
                <a:close/>
                <a:moveTo>
                  <a:pt x="1226766" y="3632982"/>
                </a:moveTo>
                <a:cubicBezTo>
                  <a:pt x="1229554" y="3633726"/>
                  <a:pt x="1232936" y="3635112"/>
                  <a:pt x="1234563" y="3634265"/>
                </a:cubicBezTo>
                <a:cubicBezTo>
                  <a:pt x="1236882" y="3640803"/>
                  <a:pt x="1239470" y="3647064"/>
                  <a:pt x="1241789" y="3653602"/>
                </a:cubicBezTo>
                <a:cubicBezTo>
                  <a:pt x="1235689" y="3656846"/>
                  <a:pt x="1233007" y="3652778"/>
                  <a:pt x="1230818" y="3647642"/>
                </a:cubicBezTo>
                <a:lnTo>
                  <a:pt x="1222858" y="3635351"/>
                </a:lnTo>
                <a:close/>
                <a:moveTo>
                  <a:pt x="1238623" y="3617898"/>
                </a:moveTo>
                <a:lnTo>
                  <a:pt x="1257492" y="3628972"/>
                </a:lnTo>
                <a:cubicBezTo>
                  <a:pt x="1275929" y="3644032"/>
                  <a:pt x="1291003" y="3666348"/>
                  <a:pt x="1313902" y="3671130"/>
                </a:cubicBezTo>
                <a:cubicBezTo>
                  <a:pt x="1340821" y="3717005"/>
                  <a:pt x="1390155" y="3732410"/>
                  <a:pt x="1411780" y="3773713"/>
                </a:cubicBezTo>
                <a:cubicBezTo>
                  <a:pt x="1430177" y="3775891"/>
                  <a:pt x="1436468" y="3803461"/>
                  <a:pt x="1454853" y="3805095"/>
                </a:cubicBezTo>
                <a:cubicBezTo>
                  <a:pt x="1505289" y="3876895"/>
                  <a:pt x="1576306" y="3908392"/>
                  <a:pt x="1627269" y="3965129"/>
                </a:cubicBezTo>
                <a:cubicBezTo>
                  <a:pt x="1512247" y="3896505"/>
                  <a:pt x="1408817" y="3776222"/>
                  <a:pt x="1312783" y="3684024"/>
                </a:cubicBezTo>
                <a:cubicBezTo>
                  <a:pt x="1298662" y="3676297"/>
                  <a:pt x="1285330" y="3666914"/>
                  <a:pt x="1272820" y="3655773"/>
                </a:cubicBezTo>
                <a:close/>
                <a:moveTo>
                  <a:pt x="1237787" y="3616972"/>
                </a:moveTo>
                <a:lnTo>
                  <a:pt x="1238623" y="3617898"/>
                </a:lnTo>
                <a:lnTo>
                  <a:pt x="1237518" y="3617249"/>
                </a:lnTo>
                <a:close/>
                <a:moveTo>
                  <a:pt x="3226235" y="3614576"/>
                </a:moveTo>
                <a:cubicBezTo>
                  <a:pt x="3227169" y="3620314"/>
                  <a:pt x="3229487" y="3626851"/>
                  <a:pt x="3221852" y="3628613"/>
                </a:cubicBezTo>
                <a:cubicBezTo>
                  <a:pt x="3220414" y="3625074"/>
                  <a:pt x="3219244" y="3621261"/>
                  <a:pt x="3217804" y="3617718"/>
                </a:cubicBezTo>
                <a:cubicBezTo>
                  <a:pt x="3220522" y="3616580"/>
                  <a:pt x="3223518" y="3615714"/>
                  <a:pt x="3226235" y="3614576"/>
                </a:cubicBezTo>
                <a:close/>
                <a:moveTo>
                  <a:pt x="3234915" y="3596091"/>
                </a:moveTo>
                <a:cubicBezTo>
                  <a:pt x="3243078" y="3593228"/>
                  <a:pt x="3247222" y="3609049"/>
                  <a:pt x="3244858" y="3614292"/>
                </a:cubicBezTo>
                <a:cubicBezTo>
                  <a:pt x="3240229" y="3615733"/>
                  <a:pt x="3232766" y="3598315"/>
                  <a:pt x="3230532" y="3610128"/>
                </a:cubicBezTo>
                <a:cubicBezTo>
                  <a:pt x="3217882" y="3607586"/>
                  <a:pt x="3239693" y="3602317"/>
                  <a:pt x="3234915" y="3596091"/>
                </a:cubicBezTo>
                <a:close/>
                <a:moveTo>
                  <a:pt x="1189151" y="3581276"/>
                </a:moveTo>
                <a:cubicBezTo>
                  <a:pt x="1200997" y="3584654"/>
                  <a:pt x="1190944" y="3588917"/>
                  <a:pt x="1205926" y="3584578"/>
                </a:cubicBezTo>
                <a:lnTo>
                  <a:pt x="1206474" y="3584571"/>
                </a:lnTo>
                <a:cubicBezTo>
                  <a:pt x="1209597" y="3604243"/>
                  <a:pt x="1234405" y="3598110"/>
                  <a:pt x="1230656" y="3616519"/>
                </a:cubicBezTo>
                <a:cubicBezTo>
                  <a:pt x="1222183" y="3603503"/>
                  <a:pt x="1210982" y="3605044"/>
                  <a:pt x="1198912" y="3590165"/>
                </a:cubicBezTo>
                <a:cubicBezTo>
                  <a:pt x="1197054" y="3593207"/>
                  <a:pt x="1196850" y="3596770"/>
                  <a:pt x="1196377" y="3600612"/>
                </a:cubicBezTo>
                <a:cubicBezTo>
                  <a:pt x="1188430" y="3600461"/>
                  <a:pt x="1196141" y="3588564"/>
                  <a:pt x="1189151" y="3581276"/>
                </a:cubicBezTo>
                <a:close/>
                <a:moveTo>
                  <a:pt x="1685157" y="3576662"/>
                </a:moveTo>
                <a:cubicBezTo>
                  <a:pt x="1691353" y="3585331"/>
                  <a:pt x="1695851" y="3619228"/>
                  <a:pt x="1711400" y="3629946"/>
                </a:cubicBezTo>
                <a:cubicBezTo>
                  <a:pt x="1702734" y="3607069"/>
                  <a:pt x="1706914" y="3582627"/>
                  <a:pt x="1685157" y="3576662"/>
                </a:cubicBezTo>
                <a:close/>
                <a:moveTo>
                  <a:pt x="2848452" y="3571088"/>
                </a:moveTo>
                <a:cubicBezTo>
                  <a:pt x="2858501" y="3594763"/>
                  <a:pt x="2841305" y="3625980"/>
                  <a:pt x="2844600" y="3654418"/>
                </a:cubicBezTo>
                <a:cubicBezTo>
                  <a:pt x="2825314" y="3634718"/>
                  <a:pt x="2845915" y="3595505"/>
                  <a:pt x="2848452" y="3571088"/>
                </a:cubicBezTo>
                <a:close/>
                <a:moveTo>
                  <a:pt x="3277726" y="3545421"/>
                </a:moveTo>
                <a:cubicBezTo>
                  <a:pt x="3281054" y="3545135"/>
                  <a:pt x="3284357" y="3546847"/>
                  <a:pt x="3287187" y="3551461"/>
                </a:cubicBezTo>
                <a:cubicBezTo>
                  <a:pt x="3264225" y="3554004"/>
                  <a:pt x="3274706" y="3571649"/>
                  <a:pt x="3259208" y="3577639"/>
                </a:cubicBezTo>
                <a:cubicBezTo>
                  <a:pt x="3257526" y="3565135"/>
                  <a:pt x="3267738" y="3546282"/>
                  <a:pt x="3277726" y="3545421"/>
                </a:cubicBezTo>
                <a:close/>
                <a:moveTo>
                  <a:pt x="2050144" y="3515377"/>
                </a:moveTo>
                <a:cubicBezTo>
                  <a:pt x="2051521" y="3515764"/>
                  <a:pt x="2052835" y="3516362"/>
                  <a:pt x="2054606" y="3515924"/>
                </a:cubicBezTo>
                <a:cubicBezTo>
                  <a:pt x="2059446" y="3553375"/>
                  <a:pt x="2079214" y="3583752"/>
                  <a:pt x="2069127" y="3614310"/>
                </a:cubicBezTo>
                <a:cubicBezTo>
                  <a:pt x="2063878" y="3583987"/>
                  <a:pt x="2055646" y="3541109"/>
                  <a:pt x="2045295" y="3516066"/>
                </a:cubicBezTo>
                <a:cubicBezTo>
                  <a:pt x="2047325" y="3514802"/>
                  <a:pt x="2048766" y="3514988"/>
                  <a:pt x="2050144" y="3515377"/>
                </a:cubicBezTo>
                <a:close/>
                <a:moveTo>
                  <a:pt x="3307521" y="3512523"/>
                </a:moveTo>
                <a:cubicBezTo>
                  <a:pt x="3311526" y="3521229"/>
                  <a:pt x="3309173" y="3527016"/>
                  <a:pt x="3301570" y="3530421"/>
                </a:cubicBezTo>
                <a:cubicBezTo>
                  <a:pt x="3297564" y="3521716"/>
                  <a:pt x="3299917" y="3515928"/>
                  <a:pt x="3307521" y="3512523"/>
                </a:cubicBezTo>
                <a:close/>
                <a:moveTo>
                  <a:pt x="2011296" y="3500431"/>
                </a:moveTo>
                <a:cubicBezTo>
                  <a:pt x="2019791" y="3500574"/>
                  <a:pt x="2038422" y="3528772"/>
                  <a:pt x="2023451" y="3533661"/>
                </a:cubicBezTo>
                <a:cubicBezTo>
                  <a:pt x="2019866" y="3518376"/>
                  <a:pt x="2009094" y="3513885"/>
                  <a:pt x="2011296" y="3500431"/>
                </a:cubicBezTo>
                <a:close/>
                <a:moveTo>
                  <a:pt x="3325318" y="3484039"/>
                </a:moveTo>
                <a:cubicBezTo>
                  <a:pt x="3336251" y="3482774"/>
                  <a:pt x="3329850" y="3491638"/>
                  <a:pt x="3334112" y="3499515"/>
                </a:cubicBezTo>
                <a:cubicBezTo>
                  <a:pt x="3320872" y="3494790"/>
                  <a:pt x="3326777" y="3502641"/>
                  <a:pt x="3315952" y="3509381"/>
                </a:cubicBezTo>
                <a:cubicBezTo>
                  <a:pt x="3302087" y="3500831"/>
                  <a:pt x="3330204" y="3495741"/>
                  <a:pt x="3325318" y="3484039"/>
                </a:cubicBezTo>
                <a:close/>
                <a:moveTo>
                  <a:pt x="2038576" y="3480561"/>
                </a:moveTo>
                <a:lnTo>
                  <a:pt x="2038855" y="3480831"/>
                </a:lnTo>
                <a:cubicBezTo>
                  <a:pt x="2046610" y="3485094"/>
                  <a:pt x="2050699" y="3498180"/>
                  <a:pt x="2059440" y="3510918"/>
                </a:cubicBezTo>
                <a:cubicBezTo>
                  <a:pt x="2054790" y="3511264"/>
                  <a:pt x="2054082" y="3503057"/>
                  <a:pt x="2046263" y="3509477"/>
                </a:cubicBezTo>
                <a:cubicBezTo>
                  <a:pt x="2045361" y="3505384"/>
                  <a:pt x="2055661" y="3499744"/>
                  <a:pt x="2044234" y="3503757"/>
                </a:cubicBezTo>
                <a:cubicBezTo>
                  <a:pt x="2038296" y="3494260"/>
                  <a:pt x="2042581" y="3489266"/>
                  <a:pt x="2038576" y="3480561"/>
                </a:cubicBezTo>
                <a:close/>
                <a:moveTo>
                  <a:pt x="3348044" y="3469431"/>
                </a:moveTo>
                <a:cubicBezTo>
                  <a:pt x="3353574" y="3472085"/>
                  <a:pt x="3345948" y="3488364"/>
                  <a:pt x="3337529" y="3492054"/>
                </a:cubicBezTo>
                <a:cubicBezTo>
                  <a:pt x="3337948" y="3485473"/>
                  <a:pt x="3339193" y="3479154"/>
                  <a:pt x="3339613" y="3472573"/>
                </a:cubicBezTo>
                <a:cubicBezTo>
                  <a:pt x="3342373" y="3473627"/>
                  <a:pt x="3348957" y="3474073"/>
                  <a:pt x="3348044" y="3469431"/>
                </a:cubicBezTo>
                <a:close/>
                <a:moveTo>
                  <a:pt x="1956702" y="3454156"/>
                </a:moveTo>
                <a:cubicBezTo>
                  <a:pt x="1968526" y="3456439"/>
                  <a:pt x="1979134" y="3480656"/>
                  <a:pt x="1970004" y="3490109"/>
                </a:cubicBezTo>
                <a:cubicBezTo>
                  <a:pt x="1965388" y="3478126"/>
                  <a:pt x="1961319" y="3466137"/>
                  <a:pt x="1956702" y="3454156"/>
                </a:cubicBezTo>
                <a:close/>
                <a:moveTo>
                  <a:pt x="3389812" y="3429523"/>
                </a:moveTo>
                <a:lnTo>
                  <a:pt x="3392270" y="3440678"/>
                </a:lnTo>
                <a:cubicBezTo>
                  <a:pt x="3386305" y="3450811"/>
                  <a:pt x="3360548" y="3457474"/>
                  <a:pt x="3366934" y="3468878"/>
                </a:cubicBezTo>
                <a:cubicBezTo>
                  <a:pt x="3364475" y="3469191"/>
                  <a:pt x="3363336" y="3467017"/>
                  <a:pt x="3360620" y="3468154"/>
                </a:cubicBezTo>
                <a:cubicBezTo>
                  <a:pt x="3360298" y="3465692"/>
                  <a:pt x="3358385" y="3465998"/>
                  <a:pt x="3356753" y="3466571"/>
                </a:cubicBezTo>
                <a:cubicBezTo>
                  <a:pt x="3359320" y="3457765"/>
                  <a:pt x="3365971" y="3451158"/>
                  <a:pt x="3372810" y="3445403"/>
                </a:cubicBezTo>
                <a:close/>
                <a:moveTo>
                  <a:pt x="3389715" y="3429085"/>
                </a:moveTo>
                <a:lnTo>
                  <a:pt x="3389994" y="3429354"/>
                </a:lnTo>
                <a:lnTo>
                  <a:pt x="3389812" y="3429523"/>
                </a:lnTo>
                <a:close/>
                <a:moveTo>
                  <a:pt x="2935144" y="3423190"/>
                </a:moveTo>
                <a:cubicBezTo>
                  <a:pt x="2937192" y="3443975"/>
                  <a:pt x="2938415" y="3464500"/>
                  <a:pt x="2939358" y="3484754"/>
                </a:cubicBezTo>
                <a:cubicBezTo>
                  <a:pt x="2936362" y="3485623"/>
                  <a:pt x="2936018" y="3482068"/>
                  <a:pt x="2934612" y="3480171"/>
                </a:cubicBezTo>
                <a:cubicBezTo>
                  <a:pt x="2931170" y="3640738"/>
                  <a:pt x="2928879" y="3804028"/>
                  <a:pt x="2868770" y="3938350"/>
                </a:cubicBezTo>
                <a:cubicBezTo>
                  <a:pt x="2889968" y="3845440"/>
                  <a:pt x="2919349" y="3736791"/>
                  <a:pt x="2916072" y="3625084"/>
                </a:cubicBezTo>
                <a:lnTo>
                  <a:pt x="2915525" y="3625092"/>
                </a:lnTo>
                <a:cubicBezTo>
                  <a:pt x="2897071" y="3676051"/>
                  <a:pt x="2885532" y="3730464"/>
                  <a:pt x="2878138" y="3786730"/>
                </a:cubicBezTo>
                <a:cubicBezTo>
                  <a:pt x="2874078" y="3789259"/>
                  <a:pt x="2872371" y="3785997"/>
                  <a:pt x="2868826" y="3786874"/>
                </a:cubicBezTo>
                <a:cubicBezTo>
                  <a:pt x="2868514" y="3798931"/>
                  <a:pt x="2872626" y="3813112"/>
                  <a:pt x="2858772" y="3819077"/>
                </a:cubicBezTo>
                <a:cubicBezTo>
                  <a:pt x="2863851" y="3826669"/>
                  <a:pt x="2859812" y="3830292"/>
                  <a:pt x="2862132" y="3836829"/>
                </a:cubicBezTo>
                <a:cubicBezTo>
                  <a:pt x="2821626" y="3922914"/>
                  <a:pt x="2787036" y="4017400"/>
                  <a:pt x="2737994" y="4087182"/>
                </a:cubicBezTo>
                <a:cubicBezTo>
                  <a:pt x="2741940" y="4036720"/>
                  <a:pt x="2785147" y="4004829"/>
                  <a:pt x="2793249" y="3956769"/>
                </a:cubicBezTo>
                <a:cubicBezTo>
                  <a:pt x="2807630" y="3949699"/>
                  <a:pt x="2805431" y="3921246"/>
                  <a:pt x="2822433" y="3908111"/>
                </a:cubicBezTo>
                <a:cubicBezTo>
                  <a:pt x="2827030" y="3891057"/>
                  <a:pt x="2837438" y="3876927"/>
                  <a:pt x="2834573" y="3856428"/>
                </a:cubicBezTo>
                <a:cubicBezTo>
                  <a:pt x="2858383" y="3841270"/>
                  <a:pt x="2844049" y="3808621"/>
                  <a:pt x="2864273" y="3792148"/>
                </a:cubicBezTo>
                <a:cubicBezTo>
                  <a:pt x="2879755" y="3715214"/>
                  <a:pt x="2897170" y="3639071"/>
                  <a:pt x="2922049" y="3566374"/>
                </a:cubicBezTo>
                <a:cubicBezTo>
                  <a:pt x="2919961" y="3515459"/>
                  <a:pt x="2923960" y="3467735"/>
                  <a:pt x="2935144" y="3423190"/>
                </a:cubicBezTo>
                <a:close/>
                <a:moveTo>
                  <a:pt x="2251262" y="3416198"/>
                </a:moveTo>
                <a:lnTo>
                  <a:pt x="2250993" y="3416476"/>
                </a:lnTo>
                <a:cubicBezTo>
                  <a:pt x="2250530" y="3434835"/>
                  <a:pt x="2250326" y="3438400"/>
                  <a:pt x="2256833" y="3448982"/>
                </a:cubicBezTo>
                <a:cubicBezTo>
                  <a:pt x="2254761" y="3441071"/>
                  <a:pt x="2266789" y="3439790"/>
                  <a:pt x="2266651" y="3432670"/>
                </a:cubicBezTo>
                <a:cubicBezTo>
                  <a:pt x="2263085" y="3432451"/>
                  <a:pt x="2260327" y="3417428"/>
                  <a:pt x="2251262" y="3416198"/>
                </a:cubicBezTo>
                <a:close/>
                <a:moveTo>
                  <a:pt x="1727422" y="3412201"/>
                </a:moveTo>
                <a:cubicBezTo>
                  <a:pt x="1745668" y="3420686"/>
                  <a:pt x="1747825" y="3432979"/>
                  <a:pt x="1760495" y="3450589"/>
                </a:cubicBezTo>
                <a:cubicBezTo>
                  <a:pt x="1746406" y="3444505"/>
                  <a:pt x="1739835" y="3430637"/>
                  <a:pt x="1727422" y="3412201"/>
                </a:cubicBezTo>
                <a:close/>
                <a:moveTo>
                  <a:pt x="3415861" y="3410960"/>
                </a:moveTo>
                <a:cubicBezTo>
                  <a:pt x="3418779" y="3410235"/>
                  <a:pt x="3421818" y="3410651"/>
                  <a:pt x="3424738" y="3412933"/>
                </a:cubicBezTo>
                <a:cubicBezTo>
                  <a:pt x="3418531" y="3417687"/>
                  <a:pt x="3407586" y="3432371"/>
                  <a:pt x="3399296" y="3428663"/>
                </a:cubicBezTo>
                <a:cubicBezTo>
                  <a:pt x="3399441" y="3425579"/>
                  <a:pt x="3407108" y="3413137"/>
                  <a:pt x="3415861" y="3410960"/>
                </a:cubicBezTo>
                <a:close/>
                <a:moveTo>
                  <a:pt x="3561632" y="3409168"/>
                </a:moveTo>
                <a:cubicBezTo>
                  <a:pt x="3565637" y="3417872"/>
                  <a:pt x="3553062" y="3419160"/>
                  <a:pt x="3555682" y="3427064"/>
                </a:cubicBezTo>
                <a:cubicBezTo>
                  <a:pt x="3548401" y="3418958"/>
                  <a:pt x="3525750" y="3423417"/>
                  <a:pt x="3531806" y="3438936"/>
                </a:cubicBezTo>
                <a:cubicBezTo>
                  <a:pt x="3525074" y="3430821"/>
                  <a:pt x="3510725" y="3439535"/>
                  <a:pt x="3517243" y="3450665"/>
                </a:cubicBezTo>
                <a:cubicBezTo>
                  <a:pt x="3508866" y="3442577"/>
                  <a:pt x="3506578" y="3451650"/>
                  <a:pt x="3500651" y="3456673"/>
                </a:cubicBezTo>
                <a:cubicBezTo>
                  <a:pt x="3481525" y="3445188"/>
                  <a:pt x="3476032" y="3500604"/>
                  <a:pt x="3452213" y="3487275"/>
                </a:cubicBezTo>
                <a:cubicBezTo>
                  <a:pt x="3445166" y="3505188"/>
                  <a:pt x="3426575" y="3521088"/>
                  <a:pt x="3407824" y="3528773"/>
                </a:cubicBezTo>
                <a:cubicBezTo>
                  <a:pt x="3401852" y="3531602"/>
                  <a:pt x="3404440" y="3537862"/>
                  <a:pt x="3407585" y="3544662"/>
                </a:cubicBezTo>
                <a:cubicBezTo>
                  <a:pt x="3404568" y="3544436"/>
                  <a:pt x="3401818" y="3543930"/>
                  <a:pt x="3400122" y="3541217"/>
                </a:cubicBezTo>
                <a:cubicBezTo>
                  <a:pt x="3361802" y="3570842"/>
                  <a:pt x="3332920" y="3606895"/>
                  <a:pt x="3299947" y="3643833"/>
                </a:cubicBezTo>
                <a:cubicBezTo>
                  <a:pt x="3297595" y="3649622"/>
                  <a:pt x="3293824" y="3666935"/>
                  <a:pt x="3284686" y="3661873"/>
                </a:cubicBezTo>
                <a:cubicBezTo>
                  <a:pt x="3246770" y="3726278"/>
                  <a:pt x="3218488" y="3793002"/>
                  <a:pt x="3166879" y="3843647"/>
                </a:cubicBezTo>
                <a:cubicBezTo>
                  <a:pt x="3163625" y="3845341"/>
                  <a:pt x="3166449" y="3849680"/>
                  <a:pt x="3167062" y="3852958"/>
                </a:cubicBezTo>
                <a:cubicBezTo>
                  <a:pt x="3151554" y="3858400"/>
                  <a:pt x="3144431" y="3886446"/>
                  <a:pt x="3127419" y="3899035"/>
                </a:cubicBezTo>
                <a:cubicBezTo>
                  <a:pt x="3129524" y="3894619"/>
                  <a:pt x="3126936" y="3888359"/>
                  <a:pt x="3124059" y="3881281"/>
                </a:cubicBezTo>
                <a:cubicBezTo>
                  <a:pt x="3135045" y="3882755"/>
                  <a:pt x="3132470" y="3863077"/>
                  <a:pt x="3137935" y="3876417"/>
                </a:cubicBezTo>
                <a:cubicBezTo>
                  <a:pt x="3170166" y="3829628"/>
                  <a:pt x="3186194" y="3794593"/>
                  <a:pt x="3227007" y="3752330"/>
                </a:cubicBezTo>
                <a:cubicBezTo>
                  <a:pt x="3232238" y="3739650"/>
                  <a:pt x="3237814" y="3716555"/>
                  <a:pt x="3250938" y="3715258"/>
                </a:cubicBezTo>
                <a:lnTo>
                  <a:pt x="3250948" y="3715805"/>
                </a:lnTo>
                <a:cubicBezTo>
                  <a:pt x="3254679" y="3682331"/>
                  <a:pt x="3286049" y="3661577"/>
                  <a:pt x="3294750" y="3630217"/>
                </a:cubicBezTo>
                <a:cubicBezTo>
                  <a:pt x="3298284" y="3628794"/>
                  <a:pt x="3302096" y="3627639"/>
                  <a:pt x="3305629" y="3626216"/>
                </a:cubicBezTo>
                <a:cubicBezTo>
                  <a:pt x="3350193" y="3565543"/>
                  <a:pt x="3408683" y="3516706"/>
                  <a:pt x="3459495" y="3481410"/>
                </a:cubicBezTo>
                <a:cubicBezTo>
                  <a:pt x="3464350" y="3463531"/>
                  <a:pt x="3482920" y="3460506"/>
                  <a:pt x="3486143" y="3443200"/>
                </a:cubicBezTo>
                <a:cubicBezTo>
                  <a:pt x="3516987" y="3437520"/>
                  <a:pt x="3530971" y="3410188"/>
                  <a:pt x="3561632" y="3409168"/>
                </a:cubicBezTo>
                <a:close/>
                <a:moveTo>
                  <a:pt x="999964" y="3389996"/>
                </a:moveTo>
                <a:cubicBezTo>
                  <a:pt x="1002520" y="3394612"/>
                  <a:pt x="999545" y="3396576"/>
                  <a:pt x="998396" y="3393855"/>
                </a:cubicBezTo>
                <a:cubicBezTo>
                  <a:pt x="992391" y="3409012"/>
                  <a:pt x="1012409" y="3410073"/>
                  <a:pt x="1015113" y="3422359"/>
                </a:cubicBezTo>
                <a:cubicBezTo>
                  <a:pt x="1009508" y="3429843"/>
                  <a:pt x="1004686" y="3421424"/>
                  <a:pt x="1012579" y="3432805"/>
                </a:cubicBezTo>
                <a:lnTo>
                  <a:pt x="1012300" y="3432535"/>
                </a:lnTo>
                <a:cubicBezTo>
                  <a:pt x="1001615" y="3432428"/>
                  <a:pt x="993057" y="3401059"/>
                  <a:pt x="994250" y="3392001"/>
                </a:cubicBezTo>
                <a:cubicBezTo>
                  <a:pt x="996151" y="3391149"/>
                  <a:pt x="997784" y="3390578"/>
                  <a:pt x="999964" y="3389996"/>
                </a:cubicBezTo>
                <a:close/>
                <a:moveTo>
                  <a:pt x="1041213" y="3384143"/>
                </a:moveTo>
                <a:cubicBezTo>
                  <a:pt x="1079805" y="3438607"/>
                  <a:pt x="1119450" y="3490863"/>
                  <a:pt x="1157784" y="3546151"/>
                </a:cubicBezTo>
                <a:cubicBezTo>
                  <a:pt x="1127039" y="3528820"/>
                  <a:pt x="1100572" y="3478004"/>
                  <a:pt x="1079945" y="3445726"/>
                </a:cubicBezTo>
                <a:cubicBezTo>
                  <a:pt x="1059464" y="3435084"/>
                  <a:pt x="1050029" y="3400716"/>
                  <a:pt x="1030614" y="3388415"/>
                </a:cubicBezTo>
                <a:lnTo>
                  <a:pt x="1030333" y="3388145"/>
                </a:lnTo>
                <a:cubicBezTo>
                  <a:pt x="1027682" y="3378599"/>
                  <a:pt x="1042813" y="3395898"/>
                  <a:pt x="1041213" y="3384143"/>
                </a:cubicBezTo>
                <a:close/>
                <a:moveTo>
                  <a:pt x="3456401" y="3379028"/>
                </a:moveTo>
                <a:lnTo>
                  <a:pt x="3456132" y="3379306"/>
                </a:lnTo>
                <a:cubicBezTo>
                  <a:pt x="3459526" y="3384732"/>
                  <a:pt x="3454070" y="3385911"/>
                  <a:pt x="3449999" y="3387892"/>
                </a:cubicBezTo>
                <a:cubicBezTo>
                  <a:pt x="3448301" y="3399150"/>
                  <a:pt x="3438518" y="3403135"/>
                  <a:pt x="3428604" y="3414515"/>
                </a:cubicBezTo>
                <a:cubicBezTo>
                  <a:pt x="3428477" y="3393975"/>
                  <a:pt x="3435995" y="3386189"/>
                  <a:pt x="3456401" y="3379028"/>
                </a:cubicBezTo>
                <a:close/>
                <a:moveTo>
                  <a:pt x="3812152" y="3374375"/>
                </a:moveTo>
                <a:cubicBezTo>
                  <a:pt x="3818057" y="3382226"/>
                  <a:pt x="3825811" y="3386491"/>
                  <a:pt x="3832791" y="3379259"/>
                </a:cubicBezTo>
                <a:cubicBezTo>
                  <a:pt x="3842048" y="3390349"/>
                  <a:pt x="3871443" y="3380584"/>
                  <a:pt x="3883845" y="3398471"/>
                </a:cubicBezTo>
                <a:cubicBezTo>
                  <a:pt x="3857962" y="3405716"/>
                  <a:pt x="3826219" y="3379360"/>
                  <a:pt x="3800487" y="3394275"/>
                </a:cubicBezTo>
                <a:cubicBezTo>
                  <a:pt x="3770966" y="3383498"/>
                  <a:pt x="3731111" y="3390687"/>
                  <a:pt x="3696670" y="3394504"/>
                </a:cubicBezTo>
                <a:cubicBezTo>
                  <a:pt x="3675074" y="3396753"/>
                  <a:pt x="3631589" y="3400436"/>
                  <a:pt x="3603763" y="3406345"/>
                </a:cubicBezTo>
                <a:cubicBezTo>
                  <a:pt x="3592035" y="3408988"/>
                  <a:pt x="3572907" y="3425445"/>
                  <a:pt x="3565381" y="3404742"/>
                </a:cubicBezTo>
                <a:lnTo>
                  <a:pt x="3566207" y="3405004"/>
                </a:lnTo>
                <a:cubicBezTo>
                  <a:pt x="3575423" y="3399930"/>
                  <a:pt x="3581221" y="3402307"/>
                  <a:pt x="3585700" y="3407169"/>
                </a:cubicBezTo>
                <a:cubicBezTo>
                  <a:pt x="3627123" y="3382152"/>
                  <a:pt x="3687349" y="3394099"/>
                  <a:pt x="3737684" y="3376615"/>
                </a:cubicBezTo>
                <a:cubicBezTo>
                  <a:pt x="3763576" y="3383887"/>
                  <a:pt x="3782049" y="3375933"/>
                  <a:pt x="3812152" y="3374375"/>
                </a:cubicBezTo>
                <a:close/>
                <a:moveTo>
                  <a:pt x="2928200" y="3362231"/>
                </a:moveTo>
                <a:cubicBezTo>
                  <a:pt x="2940313" y="3365333"/>
                  <a:pt x="2937702" y="3399885"/>
                  <a:pt x="2933522" y="3410359"/>
                </a:cubicBezTo>
                <a:cubicBezTo>
                  <a:pt x="2920679" y="3397956"/>
                  <a:pt x="2937316" y="3380169"/>
                  <a:pt x="2928200" y="3362231"/>
                </a:cubicBezTo>
                <a:close/>
                <a:moveTo>
                  <a:pt x="3490285" y="3360699"/>
                </a:moveTo>
                <a:cubicBezTo>
                  <a:pt x="3484454" y="3370652"/>
                  <a:pt x="3473917" y="3378211"/>
                  <a:pt x="3459129" y="3378437"/>
                </a:cubicBezTo>
                <a:cubicBezTo>
                  <a:pt x="3463017" y="3367147"/>
                  <a:pt x="3478956" y="3355670"/>
                  <a:pt x="3490285" y="3360699"/>
                </a:cubicBezTo>
                <a:close/>
                <a:moveTo>
                  <a:pt x="2260664" y="3348710"/>
                </a:moveTo>
                <a:lnTo>
                  <a:pt x="2261181" y="3348936"/>
                </a:lnTo>
                <a:lnTo>
                  <a:pt x="2260913" y="3349213"/>
                </a:lnTo>
                <a:close/>
                <a:moveTo>
                  <a:pt x="1562020" y="3344906"/>
                </a:moveTo>
                <a:lnTo>
                  <a:pt x="1561472" y="3344915"/>
                </a:lnTo>
                <a:lnTo>
                  <a:pt x="1562061" y="3345469"/>
                </a:lnTo>
                <a:lnTo>
                  <a:pt x="1562437" y="3350482"/>
                </a:lnTo>
                <a:cubicBezTo>
                  <a:pt x="1563793" y="3351590"/>
                  <a:pt x="1565042" y="3352393"/>
                  <a:pt x="1562201" y="3354217"/>
                </a:cubicBezTo>
                <a:cubicBezTo>
                  <a:pt x="1590077" y="3392957"/>
                  <a:pt x="1627565" y="3432920"/>
                  <a:pt x="1652013" y="3478562"/>
                </a:cubicBezTo>
                <a:cubicBezTo>
                  <a:pt x="1657704" y="3489431"/>
                  <a:pt x="1658810" y="3503931"/>
                  <a:pt x="1665316" y="3514514"/>
                </a:cubicBezTo>
                <a:cubicBezTo>
                  <a:pt x="1673510" y="3527263"/>
                  <a:pt x="1689274" y="3534963"/>
                  <a:pt x="1696360" y="3547180"/>
                </a:cubicBezTo>
                <a:cubicBezTo>
                  <a:pt x="1702599" y="3558040"/>
                  <a:pt x="1704510" y="3571707"/>
                  <a:pt x="1709663" y="3583131"/>
                </a:cubicBezTo>
                <a:cubicBezTo>
                  <a:pt x="1727111" y="3620937"/>
                  <a:pt x="1762860" y="3655998"/>
                  <a:pt x="1758463" y="3697425"/>
                </a:cubicBezTo>
                <a:cubicBezTo>
                  <a:pt x="1749574" y="3677019"/>
                  <a:pt x="1737783" y="3662409"/>
                  <a:pt x="1728624" y="3642280"/>
                </a:cubicBezTo>
                <a:cubicBezTo>
                  <a:pt x="1699325" y="3670945"/>
                  <a:pt x="1761436" y="3723402"/>
                  <a:pt x="1770492" y="3696145"/>
                </a:cubicBezTo>
                <a:cubicBezTo>
                  <a:pt x="1777751" y="3703156"/>
                  <a:pt x="1778973" y="3723679"/>
                  <a:pt x="1789927" y="3723511"/>
                </a:cubicBezTo>
                <a:cubicBezTo>
                  <a:pt x="1764943" y="3650486"/>
                  <a:pt x="1724325" y="3562363"/>
                  <a:pt x="1686194" y="3503510"/>
                </a:cubicBezTo>
                <a:cubicBezTo>
                  <a:pt x="1679419" y="3493205"/>
                  <a:pt x="1663505" y="3477837"/>
                  <a:pt x="1654969" y="3461533"/>
                </a:cubicBezTo>
                <a:cubicBezTo>
                  <a:pt x="1648139" y="3448491"/>
                  <a:pt x="1638971" y="3413844"/>
                  <a:pt x="1634384" y="3431446"/>
                </a:cubicBezTo>
                <a:cubicBezTo>
                  <a:pt x="1624425" y="3412424"/>
                  <a:pt x="1613151" y="3396164"/>
                  <a:pt x="1600889" y="3381972"/>
                </a:cubicBezTo>
                <a:lnTo>
                  <a:pt x="1562061" y="3345469"/>
                </a:lnTo>
                <a:close/>
                <a:moveTo>
                  <a:pt x="1532669" y="3342894"/>
                </a:moveTo>
                <a:lnTo>
                  <a:pt x="1533068" y="3343408"/>
                </a:lnTo>
                <a:lnTo>
                  <a:pt x="1552071" y="3382517"/>
                </a:lnTo>
                <a:cubicBezTo>
                  <a:pt x="1560675" y="3395327"/>
                  <a:pt x="1570520" y="3408461"/>
                  <a:pt x="1578626" y="3423813"/>
                </a:cubicBezTo>
                <a:cubicBezTo>
                  <a:pt x="1606501" y="3476523"/>
                  <a:pt x="1622356" y="3545032"/>
                  <a:pt x="1656354" y="3574640"/>
                </a:cubicBezTo>
                <a:cubicBezTo>
                  <a:pt x="1654883" y="3569457"/>
                  <a:pt x="1654788" y="3564530"/>
                  <a:pt x="1657741" y="3561470"/>
                </a:cubicBezTo>
                <a:cubicBezTo>
                  <a:pt x="1661799" y="3586883"/>
                  <a:pt x="1675822" y="3617619"/>
                  <a:pt x="1692508" y="3630509"/>
                </a:cubicBezTo>
                <a:cubicBezTo>
                  <a:pt x="1661674" y="3556001"/>
                  <a:pt x="1622428" y="3468832"/>
                  <a:pt x="1578296" y="3401883"/>
                </a:cubicBezTo>
                <a:lnTo>
                  <a:pt x="1533068" y="3343408"/>
                </a:lnTo>
                <a:lnTo>
                  <a:pt x="1532948" y="3343163"/>
                </a:lnTo>
                <a:close/>
                <a:moveTo>
                  <a:pt x="3510980" y="3340389"/>
                </a:moveTo>
                <a:cubicBezTo>
                  <a:pt x="3514126" y="3347188"/>
                  <a:pt x="3509809" y="3350541"/>
                  <a:pt x="3510743" y="3356279"/>
                </a:cubicBezTo>
                <a:cubicBezTo>
                  <a:pt x="3503172" y="3361325"/>
                  <a:pt x="3499531" y="3357274"/>
                  <a:pt x="3493001" y="3359564"/>
                </a:cubicBezTo>
                <a:cubicBezTo>
                  <a:pt x="3493495" y="3356818"/>
                  <a:pt x="3494259" y="3353794"/>
                  <a:pt x="3492820" y="3350255"/>
                </a:cubicBezTo>
                <a:cubicBezTo>
                  <a:pt x="3503805" y="3351730"/>
                  <a:pt x="3501486" y="3345192"/>
                  <a:pt x="3510980" y="3340389"/>
                </a:cubicBezTo>
                <a:close/>
                <a:moveTo>
                  <a:pt x="3514666" y="3332663"/>
                </a:moveTo>
                <a:lnTo>
                  <a:pt x="3514668" y="3333060"/>
                </a:lnTo>
                <a:lnTo>
                  <a:pt x="3514397" y="3332940"/>
                </a:lnTo>
                <a:close/>
                <a:moveTo>
                  <a:pt x="3984580" y="3328024"/>
                </a:moveTo>
                <a:cubicBezTo>
                  <a:pt x="3980347" y="3325212"/>
                  <a:pt x="3975689" y="3325147"/>
                  <a:pt x="3972892" y="3329161"/>
                </a:cubicBezTo>
                <a:cubicBezTo>
                  <a:pt x="3977196" y="3339231"/>
                  <a:pt x="3984927" y="3342398"/>
                  <a:pt x="3993714" y="3343358"/>
                </a:cubicBezTo>
                <a:cubicBezTo>
                  <a:pt x="3992618" y="3336391"/>
                  <a:pt x="3988812" y="3330834"/>
                  <a:pt x="3984580" y="3328024"/>
                </a:cubicBezTo>
                <a:close/>
                <a:moveTo>
                  <a:pt x="2933508" y="3325446"/>
                </a:moveTo>
                <a:cubicBezTo>
                  <a:pt x="2937846" y="3337156"/>
                  <a:pt x="2938318" y="3347285"/>
                  <a:pt x="2935481" y="3356367"/>
                </a:cubicBezTo>
                <a:cubicBezTo>
                  <a:pt x="2922895" y="3357110"/>
                  <a:pt x="2932412" y="3339432"/>
                  <a:pt x="2925077" y="3328589"/>
                </a:cubicBezTo>
                <a:cubicBezTo>
                  <a:pt x="2927795" y="3327451"/>
                  <a:pt x="2930791" y="3326584"/>
                  <a:pt x="2933508" y="3325446"/>
                </a:cubicBezTo>
                <a:close/>
                <a:moveTo>
                  <a:pt x="2297332" y="3320441"/>
                </a:moveTo>
                <a:cubicBezTo>
                  <a:pt x="2299619" y="3325336"/>
                  <a:pt x="2297203" y="3327838"/>
                  <a:pt x="2291200" y="3329025"/>
                </a:cubicBezTo>
                <a:cubicBezTo>
                  <a:pt x="2295151" y="3334991"/>
                  <a:pt x="2294903" y="3350334"/>
                  <a:pt x="2302022" y="3350225"/>
                </a:cubicBezTo>
                <a:cubicBezTo>
                  <a:pt x="2304623" y="3343062"/>
                  <a:pt x="2313248" y="3321840"/>
                  <a:pt x="2297332" y="3320441"/>
                </a:cubicBezTo>
                <a:close/>
                <a:moveTo>
                  <a:pt x="2038764" y="3319030"/>
                </a:moveTo>
                <a:lnTo>
                  <a:pt x="2053234" y="3342052"/>
                </a:lnTo>
                <a:cubicBezTo>
                  <a:pt x="2064077" y="3368669"/>
                  <a:pt x="2063311" y="3400472"/>
                  <a:pt x="2068737" y="3425861"/>
                </a:cubicBezTo>
                <a:cubicBezTo>
                  <a:pt x="2072364" y="3443337"/>
                  <a:pt x="2087464" y="3458991"/>
                  <a:pt x="2074339" y="3474260"/>
                </a:cubicBezTo>
                <a:cubicBezTo>
                  <a:pt x="2068574" y="3445586"/>
                  <a:pt x="2063365" y="3420809"/>
                  <a:pt x="2057711" y="3396003"/>
                </a:cubicBezTo>
                <a:close/>
                <a:moveTo>
                  <a:pt x="2038408" y="3317585"/>
                </a:moveTo>
                <a:lnTo>
                  <a:pt x="2038764" y="3319030"/>
                </a:lnTo>
                <a:lnTo>
                  <a:pt x="2037861" y="3317594"/>
                </a:lnTo>
                <a:close/>
                <a:moveTo>
                  <a:pt x="3313262" y="3315492"/>
                </a:moveTo>
                <a:cubicBezTo>
                  <a:pt x="3309235" y="3319663"/>
                  <a:pt x="3312670" y="3327279"/>
                  <a:pt x="3302563" y="3328804"/>
                </a:cubicBezTo>
                <a:cubicBezTo>
                  <a:pt x="3298022" y="3320658"/>
                  <a:pt x="3305089" y="3317810"/>
                  <a:pt x="3313262" y="3315492"/>
                </a:cubicBezTo>
                <a:close/>
                <a:moveTo>
                  <a:pt x="1750123" y="3312148"/>
                </a:moveTo>
                <a:lnTo>
                  <a:pt x="1750301" y="3312552"/>
                </a:lnTo>
                <a:lnTo>
                  <a:pt x="1750134" y="3312696"/>
                </a:lnTo>
                <a:close/>
                <a:moveTo>
                  <a:pt x="1843500" y="3310440"/>
                </a:moveTo>
                <a:cubicBezTo>
                  <a:pt x="1841707" y="3316768"/>
                  <a:pt x="1849180" y="3334731"/>
                  <a:pt x="1858190" y="3333222"/>
                </a:cubicBezTo>
                <a:cubicBezTo>
                  <a:pt x="1854626" y="3319034"/>
                  <a:pt x="1844704" y="3315900"/>
                  <a:pt x="1843500" y="3310440"/>
                </a:cubicBezTo>
                <a:close/>
                <a:moveTo>
                  <a:pt x="3584903" y="3310215"/>
                </a:moveTo>
                <a:cubicBezTo>
                  <a:pt x="3574709" y="3335298"/>
                  <a:pt x="3531248" y="3326105"/>
                  <a:pt x="3518026" y="3350415"/>
                </a:cubicBezTo>
                <a:cubicBezTo>
                  <a:pt x="3513881" y="3348560"/>
                  <a:pt x="3514039" y="3346161"/>
                  <a:pt x="3514734" y="3343205"/>
                </a:cubicBezTo>
                <a:lnTo>
                  <a:pt x="3514668" y="3333060"/>
                </a:lnTo>
                <a:lnTo>
                  <a:pt x="3521375" y="3336051"/>
                </a:lnTo>
                <a:cubicBezTo>
                  <a:pt x="3523714" y="3336563"/>
                  <a:pt x="3525131" y="3335513"/>
                  <a:pt x="3522828" y="3329796"/>
                </a:cubicBezTo>
                <a:cubicBezTo>
                  <a:pt x="3546422" y="3331624"/>
                  <a:pt x="3561599" y="3309204"/>
                  <a:pt x="3584903" y="3310215"/>
                </a:cubicBezTo>
                <a:close/>
                <a:moveTo>
                  <a:pt x="3850283" y="3306937"/>
                </a:moveTo>
                <a:lnTo>
                  <a:pt x="3850563" y="3307207"/>
                </a:lnTo>
                <a:cubicBezTo>
                  <a:pt x="3847146" y="3314655"/>
                  <a:pt x="3857939" y="3320241"/>
                  <a:pt x="3864801" y="3320957"/>
                </a:cubicBezTo>
                <a:cubicBezTo>
                  <a:pt x="3864179" y="3317132"/>
                  <a:pt x="3867207" y="3317907"/>
                  <a:pt x="3870235" y="3318683"/>
                </a:cubicBezTo>
                <a:cubicBezTo>
                  <a:pt x="3867799" y="3306120"/>
                  <a:pt x="3857983" y="3308462"/>
                  <a:pt x="3850283" y="3306937"/>
                </a:cubicBezTo>
                <a:close/>
                <a:moveTo>
                  <a:pt x="1507757" y="3301642"/>
                </a:moveTo>
                <a:cubicBezTo>
                  <a:pt x="1492541" y="3307901"/>
                  <a:pt x="1515327" y="3324533"/>
                  <a:pt x="1518581" y="3322840"/>
                </a:cubicBezTo>
                <a:cubicBezTo>
                  <a:pt x="1516209" y="3313563"/>
                  <a:pt x="1509346" y="3312847"/>
                  <a:pt x="1507757" y="3301642"/>
                </a:cubicBezTo>
                <a:close/>
                <a:moveTo>
                  <a:pt x="3609647" y="3300794"/>
                </a:moveTo>
                <a:lnTo>
                  <a:pt x="3609379" y="3301075"/>
                </a:lnTo>
                <a:cubicBezTo>
                  <a:pt x="3610527" y="3303793"/>
                  <a:pt x="3611407" y="3306793"/>
                  <a:pt x="3612555" y="3309513"/>
                </a:cubicBezTo>
                <a:cubicBezTo>
                  <a:pt x="3606907" y="3314806"/>
                  <a:pt x="3606864" y="3312617"/>
                  <a:pt x="3597113" y="3318243"/>
                </a:cubicBezTo>
                <a:cubicBezTo>
                  <a:pt x="3594814" y="3312801"/>
                  <a:pt x="3588058" y="3317561"/>
                  <a:pt x="3587620" y="3309078"/>
                </a:cubicBezTo>
                <a:cubicBezTo>
                  <a:pt x="3596265" y="3302919"/>
                  <a:pt x="3601990" y="3301461"/>
                  <a:pt x="3609647" y="3300794"/>
                </a:cubicBezTo>
                <a:close/>
                <a:moveTo>
                  <a:pt x="1468497" y="3297041"/>
                </a:moveTo>
                <a:cubicBezTo>
                  <a:pt x="1468860" y="3301691"/>
                  <a:pt x="1466970" y="3303091"/>
                  <a:pt x="1471674" y="3305483"/>
                </a:cubicBezTo>
                <a:cubicBezTo>
                  <a:pt x="1483173" y="3319277"/>
                  <a:pt x="1493461" y="3341031"/>
                  <a:pt x="1507827" y="3361354"/>
                </a:cubicBezTo>
                <a:cubicBezTo>
                  <a:pt x="1519940" y="3378424"/>
                  <a:pt x="1538580" y="3407172"/>
                  <a:pt x="1550663" y="3408630"/>
                </a:cubicBezTo>
                <a:cubicBezTo>
                  <a:pt x="1523367" y="3371524"/>
                  <a:pt x="1501840" y="3321181"/>
                  <a:pt x="1468497" y="3297041"/>
                </a:cubicBezTo>
                <a:close/>
                <a:moveTo>
                  <a:pt x="3997564" y="3287974"/>
                </a:moveTo>
                <a:cubicBezTo>
                  <a:pt x="4001150" y="3289291"/>
                  <a:pt x="4012813" y="3297329"/>
                  <a:pt x="4013459" y="3288279"/>
                </a:cubicBezTo>
                <a:cubicBezTo>
                  <a:pt x="4023445" y="3294699"/>
                  <a:pt x="4045493" y="3301482"/>
                  <a:pt x="4053869" y="3295601"/>
                </a:cubicBezTo>
                <a:cubicBezTo>
                  <a:pt x="4059872" y="3294413"/>
                  <a:pt x="4060355" y="3305087"/>
                  <a:pt x="4066079" y="3303629"/>
                </a:cubicBezTo>
                <a:cubicBezTo>
                  <a:pt x="4045265" y="3317920"/>
                  <a:pt x="4020223" y="3298035"/>
                  <a:pt x="4004060" y="3298010"/>
                </a:cubicBezTo>
                <a:cubicBezTo>
                  <a:pt x="3999958" y="3298347"/>
                  <a:pt x="3999282" y="3291784"/>
                  <a:pt x="3997016" y="3287984"/>
                </a:cubicBezTo>
                <a:close/>
                <a:moveTo>
                  <a:pt x="4153779" y="3277629"/>
                </a:moveTo>
                <a:cubicBezTo>
                  <a:pt x="4160630" y="3277798"/>
                  <a:pt x="4166171" y="3280998"/>
                  <a:pt x="4168017" y="3291377"/>
                </a:cubicBezTo>
                <a:cubicBezTo>
                  <a:pt x="4153294" y="3280922"/>
                  <a:pt x="4145282" y="3291453"/>
                  <a:pt x="4134382" y="3294360"/>
                </a:cubicBezTo>
                <a:cubicBezTo>
                  <a:pt x="4130290" y="3295247"/>
                  <a:pt x="4130387" y="3286205"/>
                  <a:pt x="4125770" y="3288194"/>
                </a:cubicBezTo>
                <a:lnTo>
                  <a:pt x="4126306" y="3287637"/>
                </a:lnTo>
                <a:cubicBezTo>
                  <a:pt x="4129873" y="3273888"/>
                  <a:pt x="4150479" y="3291100"/>
                  <a:pt x="4153779" y="3277629"/>
                </a:cubicBezTo>
                <a:close/>
                <a:moveTo>
                  <a:pt x="3966002" y="3270932"/>
                </a:moveTo>
                <a:cubicBezTo>
                  <a:pt x="3974175" y="3268614"/>
                  <a:pt x="3982593" y="3278892"/>
                  <a:pt x="3980241" y="3284682"/>
                </a:cubicBezTo>
                <a:cubicBezTo>
                  <a:pt x="3973389" y="3284513"/>
                  <a:pt x="3967848" y="3281311"/>
                  <a:pt x="3966002" y="3270932"/>
                </a:cubicBezTo>
                <a:close/>
                <a:moveTo>
                  <a:pt x="1414264" y="3269389"/>
                </a:moveTo>
                <a:lnTo>
                  <a:pt x="1413717" y="3269397"/>
                </a:lnTo>
                <a:cubicBezTo>
                  <a:pt x="1477271" y="3395790"/>
                  <a:pt x="1556957" y="3506595"/>
                  <a:pt x="1642745" y="3607171"/>
                </a:cubicBezTo>
                <a:cubicBezTo>
                  <a:pt x="1610288" y="3516183"/>
                  <a:pt x="1559173" y="3465748"/>
                  <a:pt x="1518822" y="3391316"/>
                </a:cubicBezTo>
                <a:cubicBezTo>
                  <a:pt x="1482343" y="3360925"/>
                  <a:pt x="1461634" y="3296325"/>
                  <a:pt x="1421728" y="3272836"/>
                </a:cubicBezTo>
                <a:cubicBezTo>
                  <a:pt x="1420032" y="3270121"/>
                  <a:pt x="1417283" y="3269616"/>
                  <a:pt x="1414264" y="3269389"/>
                </a:cubicBezTo>
                <a:close/>
                <a:moveTo>
                  <a:pt x="1374918" y="3246437"/>
                </a:moveTo>
                <a:lnTo>
                  <a:pt x="1374371" y="3246445"/>
                </a:lnTo>
                <a:lnTo>
                  <a:pt x="1375100" y="3246836"/>
                </a:lnTo>
                <a:lnTo>
                  <a:pt x="1391749" y="3283153"/>
                </a:lnTo>
                <a:cubicBezTo>
                  <a:pt x="1409200" y="3316050"/>
                  <a:pt x="1427266" y="3339038"/>
                  <a:pt x="1434779" y="3366039"/>
                </a:cubicBezTo>
                <a:cubicBezTo>
                  <a:pt x="1471157" y="3433410"/>
                  <a:pt x="1520366" y="3526606"/>
                  <a:pt x="1578067" y="3549549"/>
                </a:cubicBezTo>
                <a:cubicBezTo>
                  <a:pt x="1526890" y="3481857"/>
                  <a:pt x="1456396" y="3378854"/>
                  <a:pt x="1409923" y="3299586"/>
                </a:cubicBezTo>
                <a:cubicBezTo>
                  <a:pt x="1402063" y="3286354"/>
                  <a:pt x="1399290" y="3265338"/>
                  <a:pt x="1388424" y="3253963"/>
                </a:cubicBezTo>
                <a:lnTo>
                  <a:pt x="1375100" y="3246836"/>
                </a:lnTo>
                <a:close/>
                <a:moveTo>
                  <a:pt x="2307597" y="3228794"/>
                </a:moveTo>
                <a:cubicBezTo>
                  <a:pt x="2302786" y="3234895"/>
                  <a:pt x="2307241" y="3252630"/>
                  <a:pt x="2315005" y="3257440"/>
                </a:cubicBezTo>
                <a:cubicBezTo>
                  <a:pt x="2303654" y="3251316"/>
                  <a:pt x="2305015" y="3278960"/>
                  <a:pt x="2314949" y="3282641"/>
                </a:cubicBezTo>
                <a:cubicBezTo>
                  <a:pt x="2313833" y="3267594"/>
                  <a:pt x="2323910" y="3236486"/>
                  <a:pt x="2307597" y="3228794"/>
                </a:cubicBezTo>
                <a:close/>
                <a:moveTo>
                  <a:pt x="3417754" y="3223492"/>
                </a:moveTo>
                <a:lnTo>
                  <a:pt x="3417485" y="3223769"/>
                </a:lnTo>
                <a:cubicBezTo>
                  <a:pt x="3420501" y="3237966"/>
                  <a:pt x="3397390" y="3246814"/>
                  <a:pt x="3390195" y="3243091"/>
                </a:cubicBezTo>
                <a:cubicBezTo>
                  <a:pt x="3389012" y="3252697"/>
                  <a:pt x="3377317" y="3256984"/>
                  <a:pt x="3380827" y="3268435"/>
                </a:cubicBezTo>
                <a:cubicBezTo>
                  <a:pt x="3354504" y="3281166"/>
                  <a:pt x="3333948" y="3294629"/>
                  <a:pt x="3322562" y="3314803"/>
                </a:cubicBezTo>
                <a:cubicBezTo>
                  <a:pt x="3321102" y="3310167"/>
                  <a:pt x="3319094" y="3305540"/>
                  <a:pt x="3317634" y="3300907"/>
                </a:cubicBezTo>
                <a:cubicBezTo>
                  <a:pt x="3360443" y="3276690"/>
                  <a:pt x="3369671" y="3244228"/>
                  <a:pt x="3417754" y="3223492"/>
                </a:cubicBezTo>
                <a:close/>
                <a:moveTo>
                  <a:pt x="2929160" y="3211427"/>
                </a:moveTo>
                <a:cubicBezTo>
                  <a:pt x="2930523" y="3211064"/>
                  <a:pt x="2932106" y="3211517"/>
                  <a:pt x="2932682" y="3212880"/>
                </a:cubicBezTo>
                <a:cubicBezTo>
                  <a:pt x="2936662" y="3248427"/>
                  <a:pt x="2932353" y="3280268"/>
                  <a:pt x="2936055" y="3315546"/>
                </a:cubicBezTo>
                <a:cubicBezTo>
                  <a:pt x="2917017" y="3294472"/>
                  <a:pt x="2929576" y="3236210"/>
                  <a:pt x="2926968" y="3214885"/>
                </a:cubicBezTo>
                <a:cubicBezTo>
                  <a:pt x="2926656" y="3212972"/>
                  <a:pt x="2927798" y="3211791"/>
                  <a:pt x="2929160" y="3211427"/>
                </a:cubicBezTo>
                <a:close/>
                <a:moveTo>
                  <a:pt x="3433617" y="3208183"/>
                </a:moveTo>
                <a:cubicBezTo>
                  <a:pt x="3438804" y="3207282"/>
                  <a:pt x="3441607" y="3210523"/>
                  <a:pt x="3443110" y="3217350"/>
                </a:cubicBezTo>
                <a:cubicBezTo>
                  <a:pt x="3440080" y="3216574"/>
                  <a:pt x="3430458" y="3214803"/>
                  <a:pt x="3435828" y="3223214"/>
                </a:cubicBezTo>
                <a:cubicBezTo>
                  <a:pt x="3427666" y="3226079"/>
                  <a:pt x="3420030" y="3227839"/>
                  <a:pt x="3417905" y="3217191"/>
                </a:cubicBezTo>
                <a:cubicBezTo>
                  <a:pt x="3422222" y="3213835"/>
                  <a:pt x="3435388" y="3214730"/>
                  <a:pt x="3433617" y="3208183"/>
                </a:cubicBezTo>
                <a:close/>
                <a:moveTo>
                  <a:pt x="3872082" y="3202795"/>
                </a:moveTo>
                <a:cubicBezTo>
                  <a:pt x="3911972" y="3267647"/>
                  <a:pt x="3967373" y="3299117"/>
                  <a:pt x="4015931" y="3344934"/>
                </a:cubicBezTo>
                <a:cubicBezTo>
                  <a:pt x="4034308" y="3332051"/>
                  <a:pt x="4050427" y="3343856"/>
                  <a:pt x="4063806" y="3355702"/>
                </a:cubicBezTo>
                <a:cubicBezTo>
                  <a:pt x="4068233" y="3343855"/>
                  <a:pt x="4056795" y="3347319"/>
                  <a:pt x="4054314" y="3346535"/>
                </a:cubicBezTo>
                <a:cubicBezTo>
                  <a:pt x="4058932" y="3344547"/>
                  <a:pt x="4053058" y="3338337"/>
                  <a:pt x="4056850" y="3336087"/>
                </a:cubicBezTo>
                <a:cubicBezTo>
                  <a:pt x="4061811" y="3337655"/>
                  <a:pt x="4067289" y="3337569"/>
                  <a:pt x="4071176" y="3340249"/>
                </a:cubicBezTo>
                <a:cubicBezTo>
                  <a:pt x="4067921" y="3341943"/>
                  <a:pt x="4063003" y="3342566"/>
                  <a:pt x="4063893" y="3346114"/>
                </a:cubicBezTo>
                <a:lnTo>
                  <a:pt x="4063637" y="3346939"/>
                </a:lnTo>
                <a:cubicBezTo>
                  <a:pt x="4079025" y="3349442"/>
                  <a:pt x="4083516" y="3340880"/>
                  <a:pt x="4097272" y="3343957"/>
                </a:cubicBezTo>
                <a:cubicBezTo>
                  <a:pt x="4092913" y="3331150"/>
                  <a:pt x="4115455" y="3321216"/>
                  <a:pt x="4123682" y="3321636"/>
                </a:cubicBezTo>
                <a:cubicBezTo>
                  <a:pt x="4115748" y="3294094"/>
                  <a:pt x="4080209" y="3325867"/>
                  <a:pt x="4069912" y="3303564"/>
                </a:cubicBezTo>
                <a:cubicBezTo>
                  <a:pt x="4089813" y="3298601"/>
                  <a:pt x="4099553" y="3306394"/>
                  <a:pt x="4115576" y="3299300"/>
                </a:cubicBezTo>
                <a:cubicBezTo>
                  <a:pt x="4104204" y="3278110"/>
                  <a:pt x="4065833" y="3291026"/>
                  <a:pt x="4052676" y="3290682"/>
                </a:cubicBezTo>
                <a:cubicBezTo>
                  <a:pt x="4035957" y="3276146"/>
                  <a:pt x="4013995" y="3273745"/>
                  <a:pt x="3992045" y="3271892"/>
                </a:cubicBezTo>
                <a:cubicBezTo>
                  <a:pt x="3979480" y="3259760"/>
                  <a:pt x="3962696" y="3255909"/>
                  <a:pt x="3944868" y="3254813"/>
                </a:cubicBezTo>
                <a:cubicBezTo>
                  <a:pt x="3924100" y="3229385"/>
                  <a:pt x="3895460" y="3221609"/>
                  <a:pt x="3872082" y="3202795"/>
                </a:cubicBezTo>
                <a:close/>
                <a:moveTo>
                  <a:pt x="3585183" y="3184194"/>
                </a:moveTo>
                <a:cubicBezTo>
                  <a:pt x="3653077" y="3196023"/>
                  <a:pt x="3706631" y="3217113"/>
                  <a:pt x="3773085" y="3225402"/>
                </a:cubicBezTo>
                <a:cubicBezTo>
                  <a:pt x="3818069" y="3256484"/>
                  <a:pt x="3885587" y="3263115"/>
                  <a:pt x="3915030" y="3311966"/>
                </a:cubicBezTo>
                <a:cubicBezTo>
                  <a:pt x="3906384" y="3318125"/>
                  <a:pt x="3893068" y="3309566"/>
                  <a:pt x="3883230" y="3310813"/>
                </a:cubicBezTo>
                <a:cubicBezTo>
                  <a:pt x="3879708" y="3312785"/>
                  <a:pt x="3883380" y="3318480"/>
                  <a:pt x="3884562" y="3322845"/>
                </a:cubicBezTo>
                <a:cubicBezTo>
                  <a:pt x="3895569" y="3325414"/>
                  <a:pt x="3906845" y="3327706"/>
                  <a:pt x="3913126" y="3340757"/>
                </a:cubicBezTo>
                <a:cubicBezTo>
                  <a:pt x="3916123" y="3339890"/>
                  <a:pt x="3930429" y="3328986"/>
                  <a:pt x="3934916" y="3348365"/>
                </a:cubicBezTo>
                <a:lnTo>
                  <a:pt x="3935485" y="3349452"/>
                </a:lnTo>
                <a:cubicBezTo>
                  <a:pt x="3924004" y="3350724"/>
                  <a:pt x="3914640" y="3348129"/>
                  <a:pt x="3907102" y="3340849"/>
                </a:cubicBezTo>
                <a:cubicBezTo>
                  <a:pt x="3894997" y="3352266"/>
                  <a:pt x="3917270" y="3356580"/>
                  <a:pt x="3913360" y="3366775"/>
                </a:cubicBezTo>
                <a:cubicBezTo>
                  <a:pt x="3885450" y="3340361"/>
                  <a:pt x="3849927" y="3330773"/>
                  <a:pt x="3821501" y="3306011"/>
                </a:cubicBezTo>
                <a:cubicBezTo>
                  <a:pt x="3804898" y="3311470"/>
                  <a:pt x="3774357" y="3290575"/>
                  <a:pt x="3759063" y="3306973"/>
                </a:cubicBezTo>
                <a:cubicBezTo>
                  <a:pt x="3756840" y="3305362"/>
                  <a:pt x="3754338" y="3303484"/>
                  <a:pt x="3753168" y="3299666"/>
                </a:cubicBezTo>
                <a:cubicBezTo>
                  <a:pt x="3705624" y="3305877"/>
                  <a:pt x="3665158" y="3309786"/>
                  <a:pt x="3638471" y="3303897"/>
                </a:cubicBezTo>
                <a:cubicBezTo>
                  <a:pt x="3631490" y="3311127"/>
                  <a:pt x="3617872" y="3315171"/>
                  <a:pt x="3613266" y="3303737"/>
                </a:cubicBezTo>
                <a:cubicBezTo>
                  <a:pt x="3621579" y="3294569"/>
                  <a:pt x="3639804" y="3301960"/>
                  <a:pt x="3649169" y="3290585"/>
                </a:cubicBezTo>
                <a:cubicBezTo>
                  <a:pt x="3660552" y="3298353"/>
                  <a:pt x="3683556" y="3297999"/>
                  <a:pt x="3695713" y="3289321"/>
                </a:cubicBezTo>
                <a:cubicBezTo>
                  <a:pt x="3713485" y="3301647"/>
                  <a:pt x="3741484" y="3290533"/>
                  <a:pt x="3759301" y="3291082"/>
                </a:cubicBezTo>
                <a:cubicBezTo>
                  <a:pt x="3751839" y="3273665"/>
                  <a:pt x="3743536" y="3283380"/>
                  <a:pt x="3730736" y="3273169"/>
                </a:cubicBezTo>
                <a:cubicBezTo>
                  <a:pt x="3728857" y="3275115"/>
                  <a:pt x="3726709" y="3277339"/>
                  <a:pt x="3727320" y="3280616"/>
                </a:cubicBezTo>
                <a:cubicBezTo>
                  <a:pt x="3722369" y="3279597"/>
                  <a:pt x="3719009" y="3275815"/>
                  <a:pt x="3716679" y="3268728"/>
                </a:cubicBezTo>
                <a:cubicBezTo>
                  <a:pt x="3708333" y="3276253"/>
                  <a:pt x="3695833" y="3267405"/>
                  <a:pt x="3694372" y="3276742"/>
                </a:cubicBezTo>
                <a:cubicBezTo>
                  <a:pt x="3601598" y="3253242"/>
                  <a:pt x="3500291" y="3297806"/>
                  <a:pt x="3413826" y="3316943"/>
                </a:cubicBezTo>
                <a:cubicBezTo>
                  <a:pt x="3410861" y="3319453"/>
                  <a:pt x="3409282" y="3322764"/>
                  <a:pt x="3411290" y="3327390"/>
                </a:cubicBezTo>
                <a:cubicBezTo>
                  <a:pt x="3372371" y="3326345"/>
                  <a:pt x="3359428" y="3350923"/>
                  <a:pt x="3323074" y="3369014"/>
                </a:cubicBezTo>
                <a:cubicBezTo>
                  <a:pt x="3352954" y="3328014"/>
                  <a:pt x="3396686" y="3308989"/>
                  <a:pt x="3448848" y="3300790"/>
                </a:cubicBezTo>
                <a:cubicBezTo>
                  <a:pt x="3512974" y="3274055"/>
                  <a:pt x="3602199" y="3255973"/>
                  <a:pt x="3658344" y="3255382"/>
                </a:cubicBezTo>
                <a:cubicBezTo>
                  <a:pt x="3664368" y="3255289"/>
                  <a:pt x="3671058" y="3261213"/>
                  <a:pt x="3676267" y="3261407"/>
                </a:cubicBezTo>
                <a:cubicBezTo>
                  <a:pt x="3682303" y="3261861"/>
                  <a:pt x="3684377" y="3255804"/>
                  <a:pt x="3690143" y="3256537"/>
                </a:cubicBezTo>
                <a:cubicBezTo>
                  <a:pt x="3697553" y="3257244"/>
                  <a:pt x="3706208" y="3265602"/>
                  <a:pt x="3715529" y="3266007"/>
                </a:cubicBezTo>
                <a:cubicBezTo>
                  <a:pt x="3720191" y="3266208"/>
                  <a:pt x="3727172" y="3258979"/>
                  <a:pt x="3732123" y="3259998"/>
                </a:cubicBezTo>
                <a:cubicBezTo>
                  <a:pt x="3752205" y="3264347"/>
                  <a:pt x="3776569" y="3291637"/>
                  <a:pt x="3794505" y="3284239"/>
                </a:cubicBezTo>
                <a:cubicBezTo>
                  <a:pt x="3798649" y="3300063"/>
                  <a:pt x="3816724" y="3285814"/>
                  <a:pt x="3823758" y="3295293"/>
                </a:cubicBezTo>
                <a:cubicBezTo>
                  <a:pt x="3831652" y="3292707"/>
                  <a:pt x="3815221" y="3278989"/>
                  <a:pt x="3823115" y="3276403"/>
                </a:cubicBezTo>
                <a:cubicBezTo>
                  <a:pt x="3836849" y="3292353"/>
                  <a:pt x="3855814" y="3295622"/>
                  <a:pt x="3871901" y="3305782"/>
                </a:cubicBezTo>
                <a:cubicBezTo>
                  <a:pt x="3884928" y="3299556"/>
                  <a:pt x="3881653" y="3300154"/>
                  <a:pt x="3892360" y="3301359"/>
                </a:cubicBezTo>
                <a:cubicBezTo>
                  <a:pt x="3880721" y="3280447"/>
                  <a:pt x="3856449" y="3286025"/>
                  <a:pt x="3844541" y="3265390"/>
                </a:cubicBezTo>
                <a:cubicBezTo>
                  <a:pt x="3832684" y="3275434"/>
                  <a:pt x="3819692" y="3255364"/>
                  <a:pt x="3803948" y="3248759"/>
                </a:cubicBezTo>
                <a:cubicBezTo>
                  <a:pt x="3788764" y="3242692"/>
                  <a:pt x="3765212" y="3243054"/>
                  <a:pt x="3749211" y="3237275"/>
                </a:cubicBezTo>
                <a:cubicBezTo>
                  <a:pt x="3742038" y="3234647"/>
                  <a:pt x="3735969" y="3232548"/>
                  <a:pt x="3731288" y="3231251"/>
                </a:cubicBezTo>
                <a:cubicBezTo>
                  <a:pt x="3691929" y="3221721"/>
                  <a:pt x="3660903" y="3218091"/>
                  <a:pt x="3628493" y="3199689"/>
                </a:cubicBezTo>
                <a:cubicBezTo>
                  <a:pt x="3616948" y="3211645"/>
                  <a:pt x="3606950" y="3190707"/>
                  <a:pt x="3590112" y="3198087"/>
                </a:cubicBezTo>
                <a:cubicBezTo>
                  <a:pt x="3588652" y="3193455"/>
                  <a:pt x="3586643" y="3188829"/>
                  <a:pt x="3585183" y="3184194"/>
                </a:cubicBezTo>
                <a:close/>
                <a:moveTo>
                  <a:pt x="3503941" y="3176132"/>
                </a:moveTo>
                <a:cubicBezTo>
                  <a:pt x="3526074" y="3187296"/>
                  <a:pt x="3573265" y="3163013"/>
                  <a:pt x="3582916" y="3194365"/>
                </a:cubicBezTo>
                <a:cubicBezTo>
                  <a:pt x="3538832" y="3181347"/>
                  <a:pt x="3480646" y="3189638"/>
                  <a:pt x="3447942" y="3212330"/>
                </a:cubicBezTo>
                <a:cubicBezTo>
                  <a:pt x="3447052" y="3208782"/>
                  <a:pt x="3445387" y="3207712"/>
                  <a:pt x="3443195" y="3207746"/>
                </a:cubicBezTo>
                <a:cubicBezTo>
                  <a:pt x="3465020" y="3189057"/>
                  <a:pt x="3483265" y="3197541"/>
                  <a:pt x="3503941" y="3176132"/>
                </a:cubicBezTo>
                <a:close/>
                <a:moveTo>
                  <a:pt x="1370462" y="3165434"/>
                </a:moveTo>
                <a:cubicBezTo>
                  <a:pt x="1372408" y="3166912"/>
                  <a:pt x="1373696" y="3169770"/>
                  <a:pt x="1374593" y="3173589"/>
                </a:cubicBezTo>
                <a:cubicBezTo>
                  <a:pt x="1367536" y="3176984"/>
                  <a:pt x="1364176" y="3173200"/>
                  <a:pt x="1362383" y="3165559"/>
                </a:cubicBezTo>
                <a:cubicBezTo>
                  <a:pt x="1365911" y="3163860"/>
                  <a:pt x="1368514" y="3163958"/>
                  <a:pt x="1370462" y="3165434"/>
                </a:cubicBezTo>
                <a:close/>
                <a:moveTo>
                  <a:pt x="2316377" y="3159358"/>
                </a:moveTo>
                <a:cubicBezTo>
                  <a:pt x="2314304" y="3165416"/>
                  <a:pt x="2312499" y="3171197"/>
                  <a:pt x="2317891" y="3180700"/>
                </a:cubicBezTo>
                <a:cubicBezTo>
                  <a:pt x="2328844" y="3180531"/>
                  <a:pt x="2323380" y="3153224"/>
                  <a:pt x="2316377" y="3159358"/>
                </a:cubicBezTo>
                <a:close/>
                <a:moveTo>
                  <a:pt x="1307043" y="3151346"/>
                </a:moveTo>
                <a:cubicBezTo>
                  <a:pt x="1313048" y="3150158"/>
                  <a:pt x="1315366" y="3156695"/>
                  <a:pt x="1321370" y="3155506"/>
                </a:cubicBezTo>
                <a:cubicBezTo>
                  <a:pt x="1318362" y="3169797"/>
                  <a:pt x="1309953" y="3160066"/>
                  <a:pt x="1307043" y="3151346"/>
                </a:cubicBezTo>
                <a:close/>
                <a:moveTo>
                  <a:pt x="3575296" y="3140810"/>
                </a:moveTo>
                <a:lnTo>
                  <a:pt x="3575575" y="3141078"/>
                </a:lnTo>
                <a:lnTo>
                  <a:pt x="3575187" y="3140820"/>
                </a:lnTo>
                <a:close/>
                <a:moveTo>
                  <a:pt x="3530931" y="3136184"/>
                </a:moveTo>
                <a:cubicBezTo>
                  <a:pt x="3535194" y="3135263"/>
                  <a:pt x="3540426" y="3136689"/>
                  <a:pt x="3543497" y="3139654"/>
                </a:cubicBezTo>
                <a:cubicBezTo>
                  <a:pt x="3542842" y="3148156"/>
                  <a:pt x="3531349" y="3148880"/>
                  <a:pt x="3524187" y="3146800"/>
                </a:cubicBezTo>
                <a:cubicBezTo>
                  <a:pt x="3523377" y="3140375"/>
                  <a:pt x="3526669" y="3137104"/>
                  <a:pt x="3530931" y="3136184"/>
                </a:cubicBezTo>
                <a:close/>
                <a:moveTo>
                  <a:pt x="3563087" y="3132779"/>
                </a:moveTo>
                <a:lnTo>
                  <a:pt x="3575187" y="3140820"/>
                </a:lnTo>
                <a:lnTo>
                  <a:pt x="3563269" y="3142089"/>
                </a:lnTo>
                <a:cubicBezTo>
                  <a:pt x="3563763" y="3139342"/>
                  <a:pt x="3564525" y="3136318"/>
                  <a:pt x="3563087" y="3132779"/>
                </a:cubicBezTo>
                <a:close/>
                <a:moveTo>
                  <a:pt x="3554991" y="3132082"/>
                </a:moveTo>
                <a:cubicBezTo>
                  <a:pt x="3556938" y="3133559"/>
                  <a:pt x="3558227" y="3136415"/>
                  <a:pt x="3559122" y="3140237"/>
                </a:cubicBezTo>
                <a:cubicBezTo>
                  <a:pt x="3556406" y="3141374"/>
                  <a:pt x="3553410" y="3142242"/>
                  <a:pt x="3550692" y="3143379"/>
                </a:cubicBezTo>
                <a:cubicBezTo>
                  <a:pt x="3549253" y="3139840"/>
                  <a:pt x="3548083" y="3136024"/>
                  <a:pt x="3546365" y="3132215"/>
                </a:cubicBezTo>
                <a:lnTo>
                  <a:pt x="3546913" y="3132206"/>
                </a:lnTo>
                <a:cubicBezTo>
                  <a:pt x="3550440" y="3130508"/>
                  <a:pt x="3553045" y="3130606"/>
                  <a:pt x="3554991" y="3132082"/>
                </a:cubicBezTo>
                <a:close/>
                <a:moveTo>
                  <a:pt x="3654866" y="3129929"/>
                </a:moveTo>
                <a:cubicBezTo>
                  <a:pt x="3664521" y="3129848"/>
                  <a:pt x="3674141" y="3131480"/>
                  <a:pt x="3686996" y="3137447"/>
                </a:cubicBezTo>
                <a:cubicBezTo>
                  <a:pt x="3676792" y="3148012"/>
                  <a:pt x="3637014" y="3145064"/>
                  <a:pt x="3622527" y="3132686"/>
                </a:cubicBezTo>
                <a:cubicBezTo>
                  <a:pt x="3635523" y="3131801"/>
                  <a:pt x="3645212" y="3130007"/>
                  <a:pt x="3654866" y="3129929"/>
                </a:cubicBezTo>
                <a:close/>
                <a:moveTo>
                  <a:pt x="3583194" y="3129698"/>
                </a:moveTo>
                <a:cubicBezTo>
                  <a:pt x="3587360" y="3130831"/>
                  <a:pt x="3591465" y="3134123"/>
                  <a:pt x="3592759" y="3137253"/>
                </a:cubicBezTo>
                <a:cubicBezTo>
                  <a:pt x="3599406" y="3127017"/>
                  <a:pt x="3622678" y="3126385"/>
                  <a:pt x="3619112" y="3140137"/>
                </a:cubicBezTo>
                <a:cubicBezTo>
                  <a:pt x="3616396" y="3141272"/>
                  <a:pt x="3615774" y="3137447"/>
                  <a:pt x="3614366" y="3135552"/>
                </a:cubicBezTo>
                <a:cubicBezTo>
                  <a:pt x="3605076" y="3136791"/>
                  <a:pt x="3605451" y="3141991"/>
                  <a:pt x="3598653" y="3144559"/>
                </a:cubicBezTo>
                <a:cubicBezTo>
                  <a:pt x="3590363" y="3140853"/>
                  <a:pt x="3582599" y="3136040"/>
                  <a:pt x="3573267" y="3135088"/>
                </a:cubicBezTo>
                <a:cubicBezTo>
                  <a:pt x="3574803" y="3129588"/>
                  <a:pt x="3579030" y="3128564"/>
                  <a:pt x="3583194" y="3129698"/>
                </a:cubicBezTo>
                <a:close/>
                <a:moveTo>
                  <a:pt x="1475150" y="3104644"/>
                </a:moveTo>
                <a:cubicBezTo>
                  <a:pt x="1498047" y="3112784"/>
                  <a:pt x="1515692" y="3104568"/>
                  <a:pt x="1530069" y="3125437"/>
                </a:cubicBezTo>
                <a:cubicBezTo>
                  <a:pt x="1526493" y="3124671"/>
                  <a:pt x="1524765" y="3120315"/>
                  <a:pt x="1519610" y="3122861"/>
                </a:cubicBezTo>
                <a:cubicBezTo>
                  <a:pt x="1600889" y="3202961"/>
                  <a:pt x="1692414" y="3260718"/>
                  <a:pt x="1764756" y="3360132"/>
                </a:cubicBezTo>
                <a:cubicBezTo>
                  <a:pt x="1763914" y="3352065"/>
                  <a:pt x="1761579" y="3341213"/>
                  <a:pt x="1758793" y="3331805"/>
                </a:cubicBezTo>
                <a:lnTo>
                  <a:pt x="1750301" y="3312552"/>
                </a:lnTo>
                <a:lnTo>
                  <a:pt x="1753265" y="3310011"/>
                </a:lnTo>
                <a:cubicBezTo>
                  <a:pt x="1755511" y="3311038"/>
                  <a:pt x="1757957" y="3313533"/>
                  <a:pt x="1757597" y="3316141"/>
                </a:cubicBezTo>
                <a:cubicBezTo>
                  <a:pt x="1728971" y="3253034"/>
                  <a:pt x="1671434" y="3210368"/>
                  <a:pt x="1629878" y="3158415"/>
                </a:cubicBezTo>
                <a:cubicBezTo>
                  <a:pt x="1654900" y="3163234"/>
                  <a:pt x="1672208" y="3193920"/>
                  <a:pt x="1691516" y="3214714"/>
                </a:cubicBezTo>
                <a:cubicBezTo>
                  <a:pt x="1704939" y="3228752"/>
                  <a:pt x="1719544" y="3233182"/>
                  <a:pt x="1727488" y="3261275"/>
                </a:cubicBezTo>
                <a:cubicBezTo>
                  <a:pt x="1781127" y="3314684"/>
                  <a:pt x="1820159" y="3377632"/>
                  <a:pt x="1861047" y="3451508"/>
                </a:cubicBezTo>
                <a:cubicBezTo>
                  <a:pt x="1828724" y="3423519"/>
                  <a:pt x="1810065" y="3365736"/>
                  <a:pt x="1777731" y="3337198"/>
                </a:cubicBezTo>
                <a:cubicBezTo>
                  <a:pt x="1781239" y="3376587"/>
                  <a:pt x="1816536" y="3416584"/>
                  <a:pt x="1820817" y="3453497"/>
                </a:cubicBezTo>
                <a:cubicBezTo>
                  <a:pt x="1826433" y="3460533"/>
                  <a:pt x="1826993" y="3447102"/>
                  <a:pt x="1832846" y="3452215"/>
                </a:cubicBezTo>
                <a:cubicBezTo>
                  <a:pt x="1839781" y="3470736"/>
                  <a:pt x="1850122" y="3481259"/>
                  <a:pt x="1858637" y="3496467"/>
                </a:cubicBezTo>
                <a:cubicBezTo>
                  <a:pt x="1843859" y="3497242"/>
                  <a:pt x="1850176" y="3483997"/>
                  <a:pt x="1839652" y="3478133"/>
                </a:cubicBezTo>
                <a:cubicBezTo>
                  <a:pt x="1842052" y="3530963"/>
                  <a:pt x="1876542" y="3585762"/>
                  <a:pt x="1893505" y="3640832"/>
                </a:cubicBezTo>
                <a:cubicBezTo>
                  <a:pt x="1888812" y="3638987"/>
                  <a:pt x="1886922" y="3640385"/>
                  <a:pt x="1888941" y="3645559"/>
                </a:cubicBezTo>
                <a:cubicBezTo>
                  <a:pt x="1845583" y="3557477"/>
                  <a:pt x="1822085" y="3448273"/>
                  <a:pt x="1764948" y="3369991"/>
                </a:cubicBezTo>
                <a:cubicBezTo>
                  <a:pt x="1761287" y="3364843"/>
                  <a:pt x="1756036" y="3362458"/>
                  <a:pt x="1749743" y="3362829"/>
                </a:cubicBezTo>
                <a:cubicBezTo>
                  <a:pt x="1701842" y="3280569"/>
                  <a:pt x="1639728" y="3256052"/>
                  <a:pt x="1582578" y="3191191"/>
                </a:cubicBezTo>
                <a:cubicBezTo>
                  <a:pt x="1578390" y="3187147"/>
                  <a:pt x="1573139" y="3184762"/>
                  <a:pt x="1567373" y="3184029"/>
                </a:cubicBezTo>
                <a:cubicBezTo>
                  <a:pt x="1540978" y="3151018"/>
                  <a:pt x="1495714" y="3133636"/>
                  <a:pt x="1475150" y="3104644"/>
                </a:cubicBezTo>
                <a:close/>
                <a:moveTo>
                  <a:pt x="1665752" y="3101713"/>
                </a:moveTo>
                <a:lnTo>
                  <a:pt x="1665792" y="3101753"/>
                </a:lnTo>
                <a:lnTo>
                  <a:pt x="1664656" y="3101729"/>
                </a:lnTo>
                <a:close/>
                <a:moveTo>
                  <a:pt x="991192" y="3092348"/>
                </a:moveTo>
                <a:lnTo>
                  <a:pt x="991420" y="3092647"/>
                </a:lnTo>
                <a:lnTo>
                  <a:pt x="990904" y="3094298"/>
                </a:lnTo>
                <a:close/>
                <a:moveTo>
                  <a:pt x="2897689" y="3084351"/>
                </a:moveTo>
                <a:lnTo>
                  <a:pt x="2901934" y="3086667"/>
                </a:lnTo>
                <a:cubicBezTo>
                  <a:pt x="2903458" y="3087534"/>
                  <a:pt x="2905178" y="3087988"/>
                  <a:pt x="2907756" y="3086714"/>
                </a:cubicBezTo>
                <a:cubicBezTo>
                  <a:pt x="2909302" y="3095732"/>
                  <a:pt x="2912233" y="3105548"/>
                  <a:pt x="2911566" y="3113501"/>
                </a:cubicBezTo>
                <a:cubicBezTo>
                  <a:pt x="2904655" y="3110320"/>
                  <a:pt x="2903085" y="3107058"/>
                  <a:pt x="2902278" y="3102515"/>
                </a:cubicBezTo>
                <a:close/>
                <a:moveTo>
                  <a:pt x="2897564" y="3083858"/>
                </a:moveTo>
                <a:lnTo>
                  <a:pt x="2897689" y="3084351"/>
                </a:lnTo>
                <a:lnTo>
                  <a:pt x="2897296" y="3084138"/>
                </a:lnTo>
                <a:close/>
                <a:moveTo>
                  <a:pt x="881027" y="3082233"/>
                </a:moveTo>
                <a:cubicBezTo>
                  <a:pt x="882405" y="3082624"/>
                  <a:pt x="883718" y="3083221"/>
                  <a:pt x="885489" y="3082782"/>
                </a:cubicBezTo>
                <a:cubicBezTo>
                  <a:pt x="920736" y="3190435"/>
                  <a:pt x="965845" y="3269999"/>
                  <a:pt x="1017731" y="3345897"/>
                </a:cubicBezTo>
                <a:cubicBezTo>
                  <a:pt x="997960" y="3343462"/>
                  <a:pt x="976957" y="3305985"/>
                  <a:pt x="963104" y="3284011"/>
                </a:cubicBezTo>
                <a:cubicBezTo>
                  <a:pt x="928884" y="3228932"/>
                  <a:pt x="901108" y="3153212"/>
                  <a:pt x="879356" y="3091367"/>
                </a:cubicBezTo>
                <a:cubicBezTo>
                  <a:pt x="878207" y="3088647"/>
                  <a:pt x="877326" y="3085646"/>
                  <a:pt x="876178" y="3082925"/>
                </a:cubicBezTo>
                <a:cubicBezTo>
                  <a:pt x="878208" y="3081660"/>
                  <a:pt x="879650" y="3081843"/>
                  <a:pt x="881027" y="3082233"/>
                </a:cubicBezTo>
                <a:close/>
                <a:moveTo>
                  <a:pt x="2278163" y="3082154"/>
                </a:moveTo>
                <a:cubicBezTo>
                  <a:pt x="2289299" y="3091295"/>
                  <a:pt x="2274435" y="3101660"/>
                  <a:pt x="2288987" y="3103353"/>
                </a:cubicBezTo>
                <a:cubicBezTo>
                  <a:pt x="2287794" y="3098441"/>
                  <a:pt x="2289847" y="3077317"/>
                  <a:pt x="2278163" y="3082154"/>
                </a:cubicBezTo>
                <a:close/>
                <a:moveTo>
                  <a:pt x="1792708" y="3081952"/>
                </a:moveTo>
                <a:cubicBezTo>
                  <a:pt x="1794335" y="3079167"/>
                  <a:pt x="1807212" y="3086262"/>
                  <a:pt x="1802927" y="3098243"/>
                </a:cubicBezTo>
                <a:cubicBezTo>
                  <a:pt x="1793938" y="3100847"/>
                  <a:pt x="1798933" y="3076118"/>
                  <a:pt x="1795882" y="3088216"/>
                </a:cubicBezTo>
                <a:cubicBezTo>
                  <a:pt x="1792873" y="3084907"/>
                  <a:pt x="1792166" y="3082879"/>
                  <a:pt x="1792708" y="3081952"/>
                </a:cubicBezTo>
                <a:close/>
                <a:moveTo>
                  <a:pt x="1286390" y="3061533"/>
                </a:moveTo>
                <a:cubicBezTo>
                  <a:pt x="1356213" y="3102093"/>
                  <a:pt x="1424158" y="3144600"/>
                  <a:pt x="1488450" y="3182506"/>
                </a:cubicBezTo>
                <a:cubicBezTo>
                  <a:pt x="1505170" y="3197040"/>
                  <a:pt x="1533433" y="3227558"/>
                  <a:pt x="1561237" y="3234526"/>
                </a:cubicBezTo>
                <a:cubicBezTo>
                  <a:pt x="1612747" y="3291255"/>
                  <a:pt x="1680508" y="3338421"/>
                  <a:pt x="1720936" y="3402717"/>
                </a:cubicBezTo>
                <a:lnTo>
                  <a:pt x="1720657" y="3402448"/>
                </a:lnTo>
                <a:cubicBezTo>
                  <a:pt x="1632001" y="3323281"/>
                  <a:pt x="1551755" y="3225906"/>
                  <a:pt x="1448918" y="3178184"/>
                </a:cubicBezTo>
                <a:cubicBezTo>
                  <a:pt x="1444302" y="3166202"/>
                  <a:pt x="1437602" y="3159732"/>
                  <a:pt x="1426948" y="3161266"/>
                </a:cubicBezTo>
                <a:cubicBezTo>
                  <a:pt x="1387678" y="3128179"/>
                  <a:pt x="1344475" y="3104191"/>
                  <a:pt x="1298362" y="3085453"/>
                </a:cubicBezTo>
                <a:cubicBezTo>
                  <a:pt x="1294369" y="3077297"/>
                  <a:pt x="1281953" y="3072831"/>
                  <a:pt x="1286390" y="3061533"/>
                </a:cubicBezTo>
                <a:close/>
                <a:moveTo>
                  <a:pt x="2313605" y="3059420"/>
                </a:moveTo>
                <a:cubicBezTo>
                  <a:pt x="2308987" y="3061410"/>
                  <a:pt x="2304884" y="3061746"/>
                  <a:pt x="2301577" y="3060702"/>
                </a:cubicBezTo>
                <a:cubicBezTo>
                  <a:pt x="2305354" y="3085843"/>
                  <a:pt x="2305203" y="3092146"/>
                  <a:pt x="2313255" y="3125714"/>
                </a:cubicBezTo>
                <a:cubicBezTo>
                  <a:pt x="2316414" y="3105122"/>
                  <a:pt x="2319575" y="3084530"/>
                  <a:pt x="2313605" y="3059420"/>
                </a:cubicBezTo>
                <a:close/>
                <a:moveTo>
                  <a:pt x="1083589" y="3056995"/>
                </a:moveTo>
                <a:cubicBezTo>
                  <a:pt x="1095982" y="3060369"/>
                  <a:pt x="1106785" y="3066500"/>
                  <a:pt x="1116021" y="3076492"/>
                </a:cubicBezTo>
                <a:cubicBezTo>
                  <a:pt x="1101801" y="3077807"/>
                  <a:pt x="1088872" y="3074995"/>
                  <a:pt x="1083589" y="3056995"/>
                </a:cubicBezTo>
                <a:close/>
                <a:moveTo>
                  <a:pt x="2948730" y="3052666"/>
                </a:moveTo>
                <a:cubicBezTo>
                  <a:pt x="2961521" y="3048362"/>
                  <a:pt x="2956149" y="3067891"/>
                  <a:pt x="2955955" y="3072002"/>
                </a:cubicBezTo>
                <a:cubicBezTo>
                  <a:pt x="2949394" y="3072652"/>
                  <a:pt x="2947151" y="3055979"/>
                  <a:pt x="2948730" y="3052666"/>
                </a:cubicBezTo>
                <a:close/>
                <a:moveTo>
                  <a:pt x="1562964" y="3050934"/>
                </a:moveTo>
                <a:cubicBezTo>
                  <a:pt x="1566305" y="3050355"/>
                  <a:pt x="1571720" y="3059413"/>
                  <a:pt x="1574805" y="3059573"/>
                </a:cubicBezTo>
                <a:cubicBezTo>
                  <a:pt x="1570906" y="3070313"/>
                  <a:pt x="1561306" y="3055672"/>
                  <a:pt x="1560479" y="3055411"/>
                </a:cubicBezTo>
                <a:cubicBezTo>
                  <a:pt x="1560968" y="3052390"/>
                  <a:pt x="1561851" y="3051125"/>
                  <a:pt x="1562964" y="3050934"/>
                </a:cubicBezTo>
                <a:close/>
                <a:moveTo>
                  <a:pt x="857850" y="3042118"/>
                </a:moveTo>
                <a:cubicBezTo>
                  <a:pt x="868514" y="3041134"/>
                  <a:pt x="877694" y="3062356"/>
                  <a:pt x="875717" y="3073345"/>
                </a:cubicBezTo>
                <a:cubicBezTo>
                  <a:pt x="867126" y="3068271"/>
                  <a:pt x="862500" y="3055745"/>
                  <a:pt x="857850" y="3042118"/>
                </a:cubicBezTo>
                <a:close/>
                <a:moveTo>
                  <a:pt x="2126335" y="3036556"/>
                </a:moveTo>
                <a:cubicBezTo>
                  <a:pt x="2122016" y="3039909"/>
                  <a:pt x="2131777" y="3062768"/>
                  <a:pt x="2134259" y="3049581"/>
                </a:cubicBezTo>
                <a:cubicBezTo>
                  <a:pt x="2126323" y="3049977"/>
                  <a:pt x="2139415" y="3033067"/>
                  <a:pt x="2126335" y="3036556"/>
                </a:cubicBezTo>
                <a:close/>
                <a:moveTo>
                  <a:pt x="2495264" y="3033350"/>
                </a:moveTo>
                <a:cubicBezTo>
                  <a:pt x="2507442" y="3039739"/>
                  <a:pt x="2501491" y="3057632"/>
                  <a:pt x="2501103" y="3065857"/>
                </a:cubicBezTo>
                <a:cubicBezTo>
                  <a:pt x="2488925" y="3059470"/>
                  <a:pt x="2494876" y="3041576"/>
                  <a:pt x="2495264" y="3033350"/>
                </a:cubicBezTo>
                <a:close/>
                <a:moveTo>
                  <a:pt x="2612496" y="3018671"/>
                </a:moveTo>
                <a:cubicBezTo>
                  <a:pt x="2621784" y="3031403"/>
                  <a:pt x="2621611" y="3036608"/>
                  <a:pt x="2621931" y="3053041"/>
                </a:cubicBezTo>
                <a:cubicBezTo>
                  <a:pt x="2609196" y="3046114"/>
                  <a:pt x="2616811" y="3029290"/>
                  <a:pt x="2612496" y="3018671"/>
                </a:cubicBezTo>
                <a:close/>
                <a:moveTo>
                  <a:pt x="1183834" y="3014080"/>
                </a:moveTo>
                <a:lnTo>
                  <a:pt x="1187848" y="3014563"/>
                </a:lnTo>
                <a:lnTo>
                  <a:pt x="1187507" y="3018029"/>
                </a:lnTo>
                <a:cubicBezTo>
                  <a:pt x="1186704" y="3020748"/>
                  <a:pt x="1185659" y="3023365"/>
                  <a:pt x="1189730" y="3021386"/>
                </a:cubicBezTo>
                <a:cubicBezTo>
                  <a:pt x="1190096" y="3012066"/>
                  <a:pt x="1195936" y="3030603"/>
                  <a:pt x="1202906" y="3022828"/>
                </a:cubicBezTo>
                <a:cubicBezTo>
                  <a:pt x="1200678" y="3020944"/>
                  <a:pt x="1196228" y="3017451"/>
                  <a:pt x="1192174" y="3015083"/>
                </a:cubicBezTo>
                <a:lnTo>
                  <a:pt x="1187848" y="3014563"/>
                </a:lnTo>
                <a:lnTo>
                  <a:pt x="1187861" y="3014442"/>
                </a:lnTo>
                <a:cubicBezTo>
                  <a:pt x="1187472" y="3013597"/>
                  <a:pt x="1186352" y="3013288"/>
                  <a:pt x="1183834" y="3014080"/>
                </a:cubicBezTo>
                <a:close/>
                <a:moveTo>
                  <a:pt x="1798508" y="3009576"/>
                </a:moveTo>
                <a:cubicBezTo>
                  <a:pt x="1797145" y="3009050"/>
                  <a:pt x="1795164" y="3009320"/>
                  <a:pt x="1792184" y="3011009"/>
                </a:cubicBezTo>
                <a:cubicBezTo>
                  <a:pt x="1792344" y="3019226"/>
                  <a:pt x="1804790" y="3025333"/>
                  <a:pt x="1804393" y="3019039"/>
                </a:cubicBezTo>
                <a:cubicBezTo>
                  <a:pt x="1801123" y="3019911"/>
                  <a:pt x="1802596" y="3011157"/>
                  <a:pt x="1798508" y="3009576"/>
                </a:cubicBezTo>
                <a:close/>
                <a:moveTo>
                  <a:pt x="1106189" y="3007893"/>
                </a:moveTo>
                <a:cubicBezTo>
                  <a:pt x="1116574" y="3006636"/>
                  <a:pt x="1121717" y="3017515"/>
                  <a:pt x="1128160" y="3024810"/>
                </a:cubicBezTo>
                <a:cubicBezTo>
                  <a:pt x="1120408" y="3020548"/>
                  <a:pt x="1110796" y="3019326"/>
                  <a:pt x="1106189" y="3007893"/>
                </a:cubicBezTo>
                <a:close/>
                <a:moveTo>
                  <a:pt x="1121452" y="2989840"/>
                </a:moveTo>
                <a:cubicBezTo>
                  <a:pt x="1137711" y="2994794"/>
                  <a:pt x="1154227" y="2998922"/>
                  <a:pt x="1167060" y="3010777"/>
                </a:cubicBezTo>
                <a:cubicBezTo>
                  <a:pt x="1176790" y="3004053"/>
                  <a:pt x="1163861" y="3001240"/>
                  <a:pt x="1162551" y="2990303"/>
                </a:cubicBezTo>
                <a:cubicBezTo>
                  <a:pt x="1203079" y="3017619"/>
                  <a:pt x="1235499" y="3036568"/>
                  <a:pt x="1281826" y="3066259"/>
                </a:cubicBezTo>
                <a:cubicBezTo>
                  <a:pt x="1244786" y="3063269"/>
                  <a:pt x="1209983" y="3034495"/>
                  <a:pt x="1176553" y="3019944"/>
                </a:cubicBezTo>
                <a:cubicBezTo>
                  <a:pt x="1159424" y="3012539"/>
                  <a:pt x="1143681" y="3005933"/>
                  <a:pt x="1126380" y="3003734"/>
                </a:cubicBezTo>
                <a:cubicBezTo>
                  <a:pt x="1124919" y="2999100"/>
                  <a:pt x="1123180" y="2994195"/>
                  <a:pt x="1121452" y="2989840"/>
                </a:cubicBezTo>
                <a:close/>
                <a:moveTo>
                  <a:pt x="3084415" y="2987029"/>
                </a:moveTo>
                <a:cubicBezTo>
                  <a:pt x="3101177" y="3003754"/>
                  <a:pt x="3078611" y="3040531"/>
                  <a:pt x="3078533" y="3064638"/>
                </a:cubicBezTo>
                <a:cubicBezTo>
                  <a:pt x="3060686" y="3048478"/>
                  <a:pt x="3088621" y="3034078"/>
                  <a:pt x="3075048" y="3012375"/>
                </a:cubicBezTo>
                <a:cubicBezTo>
                  <a:pt x="3086615" y="3015484"/>
                  <a:pt x="3082943" y="2995817"/>
                  <a:pt x="3084415" y="2987029"/>
                </a:cubicBezTo>
                <a:close/>
                <a:moveTo>
                  <a:pt x="1115473" y="2985290"/>
                </a:moveTo>
                <a:cubicBezTo>
                  <a:pt x="1117420" y="2986765"/>
                  <a:pt x="1118708" y="2989622"/>
                  <a:pt x="1119604" y="2993443"/>
                </a:cubicBezTo>
                <a:cubicBezTo>
                  <a:pt x="1112549" y="2996839"/>
                  <a:pt x="1109187" y="2993054"/>
                  <a:pt x="1107395" y="2985413"/>
                </a:cubicBezTo>
                <a:cubicBezTo>
                  <a:pt x="1110924" y="2983715"/>
                  <a:pt x="1113527" y="2983810"/>
                  <a:pt x="1115473" y="2985290"/>
                </a:cubicBezTo>
                <a:close/>
                <a:moveTo>
                  <a:pt x="1088322" y="2976667"/>
                </a:moveTo>
                <a:cubicBezTo>
                  <a:pt x="1094379" y="2978217"/>
                  <a:pt x="1101231" y="2978385"/>
                  <a:pt x="1104677" y="2986549"/>
                </a:cubicBezTo>
                <a:cubicBezTo>
                  <a:pt x="1098351" y="2985276"/>
                  <a:pt x="1090189" y="2988143"/>
                  <a:pt x="1088322" y="2976667"/>
                </a:cubicBezTo>
                <a:close/>
                <a:moveTo>
                  <a:pt x="1668567" y="2965271"/>
                </a:moveTo>
                <a:cubicBezTo>
                  <a:pt x="1680724" y="2970563"/>
                  <a:pt x="1694191" y="2972819"/>
                  <a:pt x="1700311" y="2991625"/>
                </a:cubicBezTo>
                <a:cubicBezTo>
                  <a:pt x="1684995" y="2992954"/>
                  <a:pt x="1678103" y="2976628"/>
                  <a:pt x="1668567" y="2965271"/>
                </a:cubicBezTo>
                <a:close/>
                <a:moveTo>
                  <a:pt x="3094750" y="2955096"/>
                </a:moveTo>
                <a:cubicBezTo>
                  <a:pt x="3097433" y="2966284"/>
                  <a:pt x="3100118" y="2977473"/>
                  <a:pt x="3088980" y="2982303"/>
                </a:cubicBezTo>
                <a:cubicBezTo>
                  <a:pt x="3086846" y="2971102"/>
                  <a:pt x="3084719" y="2960455"/>
                  <a:pt x="3094750" y="2955096"/>
                </a:cubicBezTo>
                <a:close/>
                <a:moveTo>
                  <a:pt x="3031850" y="2946477"/>
                </a:moveTo>
                <a:cubicBezTo>
                  <a:pt x="3033063" y="2952483"/>
                  <a:pt x="3026534" y="2954776"/>
                  <a:pt x="3027746" y="2960783"/>
                </a:cubicBezTo>
                <a:cubicBezTo>
                  <a:pt x="3020927" y="2962257"/>
                  <a:pt x="3021766" y="2949098"/>
                  <a:pt x="3022549" y="2947170"/>
                </a:cubicBezTo>
                <a:lnTo>
                  <a:pt x="3022539" y="2946620"/>
                </a:lnTo>
                <a:cubicBezTo>
                  <a:pt x="3025288" y="2947126"/>
                  <a:pt x="3028317" y="2947901"/>
                  <a:pt x="3031850" y="2946477"/>
                </a:cubicBezTo>
                <a:close/>
                <a:moveTo>
                  <a:pt x="1098377" y="2944453"/>
                </a:moveTo>
                <a:cubicBezTo>
                  <a:pt x="1115966" y="2961438"/>
                  <a:pt x="1148238" y="2972720"/>
                  <a:pt x="1158406" y="2988451"/>
                </a:cubicBezTo>
                <a:cubicBezTo>
                  <a:pt x="1134040" y="2975130"/>
                  <a:pt x="1107986" y="2973614"/>
                  <a:pt x="1098377" y="2944453"/>
                </a:cubicBezTo>
                <a:close/>
                <a:moveTo>
                  <a:pt x="3096057" y="2938020"/>
                </a:moveTo>
                <a:cubicBezTo>
                  <a:pt x="3101858" y="2941204"/>
                  <a:pt x="3102243" y="2953063"/>
                  <a:pt x="3091153" y="2953232"/>
                </a:cubicBezTo>
                <a:cubicBezTo>
                  <a:pt x="3087470" y="2946991"/>
                  <a:pt x="3094010" y="2945245"/>
                  <a:pt x="3088674" y="2938481"/>
                </a:cubicBezTo>
                <a:cubicBezTo>
                  <a:pt x="3091587" y="2936860"/>
                  <a:pt x="3094122" y="2936958"/>
                  <a:pt x="3096057" y="2938020"/>
                </a:cubicBezTo>
                <a:close/>
                <a:moveTo>
                  <a:pt x="759884" y="2935148"/>
                </a:moveTo>
                <a:cubicBezTo>
                  <a:pt x="836938" y="3065443"/>
                  <a:pt x="872460" y="3229245"/>
                  <a:pt x="926432" y="3383998"/>
                </a:cubicBezTo>
                <a:cubicBezTo>
                  <a:pt x="943545" y="3432767"/>
                  <a:pt x="975329" y="3475282"/>
                  <a:pt x="988083" y="3525212"/>
                </a:cubicBezTo>
                <a:cubicBezTo>
                  <a:pt x="1016153" y="3559842"/>
                  <a:pt x="1043027" y="3631468"/>
                  <a:pt x="1051066" y="3678459"/>
                </a:cubicBezTo>
                <a:cubicBezTo>
                  <a:pt x="1053901" y="3683345"/>
                  <a:pt x="1062536" y="3676638"/>
                  <a:pt x="1063276" y="3686486"/>
                </a:cubicBezTo>
                <a:cubicBezTo>
                  <a:pt x="1114965" y="3808406"/>
                  <a:pt x="1188997" y="3854106"/>
                  <a:pt x="1260042" y="3929147"/>
                </a:cubicBezTo>
                <a:cubicBezTo>
                  <a:pt x="1292472" y="3948644"/>
                  <a:pt x="1315958" y="3958964"/>
                  <a:pt x="1335038" y="3996198"/>
                </a:cubicBezTo>
                <a:cubicBezTo>
                  <a:pt x="1311446" y="3980399"/>
                  <a:pt x="1289175" y="3962116"/>
                  <a:pt x="1269534" y="3938314"/>
                </a:cubicBezTo>
                <a:cubicBezTo>
                  <a:pt x="1266042" y="3955898"/>
                  <a:pt x="1247531" y="3919753"/>
                  <a:pt x="1241668" y="3914090"/>
                </a:cubicBezTo>
                <a:cubicBezTo>
                  <a:pt x="1239434" y="3911934"/>
                  <a:pt x="1229834" y="3911259"/>
                  <a:pt x="1227610" y="3909650"/>
                </a:cubicBezTo>
                <a:cubicBezTo>
                  <a:pt x="1195931" y="3886592"/>
                  <a:pt x="1166961" y="3847870"/>
                  <a:pt x="1138804" y="3822830"/>
                </a:cubicBezTo>
                <a:cubicBezTo>
                  <a:pt x="1187939" y="3912178"/>
                  <a:pt x="1242338" y="3990503"/>
                  <a:pt x="1298057" y="4066341"/>
                </a:cubicBezTo>
                <a:cubicBezTo>
                  <a:pt x="1318331" y="4080547"/>
                  <a:pt x="1347777" y="4101459"/>
                  <a:pt x="1355131" y="4127368"/>
                </a:cubicBezTo>
                <a:cubicBezTo>
                  <a:pt x="1361263" y="4132751"/>
                  <a:pt x="1361554" y="4119599"/>
                  <a:pt x="1367158" y="4126086"/>
                </a:cubicBezTo>
                <a:cubicBezTo>
                  <a:pt x="1418648" y="4181722"/>
                  <a:pt x="1483566" y="4209483"/>
                  <a:pt x="1548997" y="4235594"/>
                </a:cubicBezTo>
                <a:cubicBezTo>
                  <a:pt x="1549716" y="4244348"/>
                  <a:pt x="1555688" y="4241516"/>
                  <a:pt x="1556922" y="4248619"/>
                </a:cubicBezTo>
                <a:cubicBezTo>
                  <a:pt x="1564494" y="4243573"/>
                  <a:pt x="1561229" y="4244718"/>
                  <a:pt x="1570518" y="4243480"/>
                </a:cubicBezTo>
                <a:cubicBezTo>
                  <a:pt x="1571978" y="4248113"/>
                  <a:pt x="1573717" y="4253018"/>
                  <a:pt x="1575445" y="4257374"/>
                </a:cubicBezTo>
                <a:cubicBezTo>
                  <a:pt x="1594639" y="4244204"/>
                  <a:pt x="1626747" y="4275210"/>
                  <a:pt x="1652393" y="4269884"/>
                </a:cubicBezTo>
                <a:cubicBezTo>
                  <a:pt x="1653906" y="4277258"/>
                  <a:pt x="1659598" y="4274157"/>
                  <a:pt x="1660317" y="4282911"/>
                </a:cubicBezTo>
                <a:cubicBezTo>
                  <a:pt x="1665772" y="4281732"/>
                  <a:pt x="1664312" y="4277096"/>
                  <a:pt x="1666450" y="4274324"/>
                </a:cubicBezTo>
                <a:cubicBezTo>
                  <a:pt x="1700783" y="4279002"/>
                  <a:pt x="1744781" y="4287637"/>
                  <a:pt x="1776764" y="4284131"/>
                </a:cubicBezTo>
                <a:cubicBezTo>
                  <a:pt x="1772025" y="4294066"/>
                  <a:pt x="1783378" y="4286220"/>
                  <a:pt x="1786257" y="4293298"/>
                </a:cubicBezTo>
                <a:cubicBezTo>
                  <a:pt x="1809969" y="4287181"/>
                  <a:pt x="1824552" y="4304488"/>
                  <a:pt x="1844408" y="4297334"/>
                </a:cubicBezTo>
                <a:cubicBezTo>
                  <a:pt x="1857553" y="4311101"/>
                  <a:pt x="1880665" y="4302254"/>
                  <a:pt x="1894581" y="4313544"/>
                </a:cubicBezTo>
                <a:cubicBezTo>
                  <a:pt x="1944198" y="4301275"/>
                  <a:pt x="2007579" y="4334539"/>
                  <a:pt x="2057547" y="4354314"/>
                </a:cubicBezTo>
                <a:cubicBezTo>
                  <a:pt x="2088478" y="4339046"/>
                  <a:pt x="2117428" y="4362706"/>
                  <a:pt x="2147038" y="4349924"/>
                </a:cubicBezTo>
                <a:cubicBezTo>
                  <a:pt x="2141208" y="4331935"/>
                  <a:pt x="2121844" y="4336341"/>
                  <a:pt x="2109162" y="4332154"/>
                </a:cubicBezTo>
                <a:cubicBezTo>
                  <a:pt x="2062565" y="4316710"/>
                  <a:pt x="2018419" y="4286438"/>
                  <a:pt x="1969373" y="4285823"/>
                </a:cubicBezTo>
                <a:cubicBezTo>
                  <a:pt x="1968223" y="4283102"/>
                  <a:pt x="1967343" y="4280102"/>
                  <a:pt x="1966195" y="4277380"/>
                </a:cubicBezTo>
                <a:cubicBezTo>
                  <a:pt x="1955842" y="4280279"/>
                  <a:pt x="1971875" y="4287702"/>
                  <a:pt x="1959095" y="4292555"/>
                </a:cubicBezTo>
                <a:cubicBezTo>
                  <a:pt x="1953220" y="4286346"/>
                  <a:pt x="1955132" y="4286043"/>
                  <a:pt x="1953018" y="4275940"/>
                </a:cubicBezTo>
                <a:cubicBezTo>
                  <a:pt x="1891837" y="4257160"/>
                  <a:pt x="1835533" y="4235565"/>
                  <a:pt x="1777619" y="4201669"/>
                </a:cubicBezTo>
                <a:cubicBezTo>
                  <a:pt x="1726622" y="4157258"/>
                  <a:pt x="1668020" y="4130221"/>
                  <a:pt x="1617808" y="4083880"/>
                </a:cubicBezTo>
                <a:cubicBezTo>
                  <a:pt x="1596072" y="4079011"/>
                  <a:pt x="1576967" y="4068621"/>
                  <a:pt x="1563126" y="4047195"/>
                </a:cubicBezTo>
                <a:cubicBezTo>
                  <a:pt x="1515456" y="4018895"/>
                  <a:pt x="1467261" y="3991697"/>
                  <a:pt x="1429581" y="3941876"/>
                </a:cubicBezTo>
                <a:cubicBezTo>
                  <a:pt x="1423342" y="3944986"/>
                  <a:pt x="1418960" y="3945053"/>
                  <a:pt x="1416405" y="3940436"/>
                </a:cubicBezTo>
                <a:cubicBezTo>
                  <a:pt x="1368651" y="3893798"/>
                  <a:pt x="1310008" y="3850599"/>
                  <a:pt x="1256648" y="3797459"/>
                </a:cubicBezTo>
                <a:cubicBezTo>
                  <a:pt x="1243795" y="3784509"/>
                  <a:pt x="1236333" y="3767094"/>
                  <a:pt x="1224274" y="3752763"/>
                </a:cubicBezTo>
                <a:cubicBezTo>
                  <a:pt x="1212784" y="3739516"/>
                  <a:pt x="1196192" y="3731554"/>
                  <a:pt x="1185766" y="3716650"/>
                </a:cubicBezTo>
                <a:cubicBezTo>
                  <a:pt x="1147453" y="3662457"/>
                  <a:pt x="1103009" y="3602879"/>
                  <a:pt x="1065147" y="3543749"/>
                </a:cubicBezTo>
                <a:cubicBezTo>
                  <a:pt x="1042554" y="3509034"/>
                  <a:pt x="1012767" y="3470597"/>
                  <a:pt x="1011783" y="3434182"/>
                </a:cubicBezTo>
                <a:cubicBezTo>
                  <a:pt x="1075854" y="3544953"/>
                  <a:pt x="1150085" y="3656939"/>
                  <a:pt x="1227689" y="3745313"/>
                </a:cubicBezTo>
                <a:cubicBezTo>
                  <a:pt x="1276591" y="3808657"/>
                  <a:pt x="1335492" y="3851029"/>
                  <a:pt x="1391493" y="3899185"/>
                </a:cubicBezTo>
                <a:cubicBezTo>
                  <a:pt x="1408276" y="3930974"/>
                  <a:pt x="1438979" y="3932144"/>
                  <a:pt x="1456031" y="3963656"/>
                </a:cubicBezTo>
                <a:cubicBezTo>
                  <a:pt x="1455150" y="3960657"/>
                  <a:pt x="1459768" y="3958669"/>
                  <a:pt x="1461744" y="3961652"/>
                </a:cubicBezTo>
                <a:cubicBezTo>
                  <a:pt x="1512290" y="4011000"/>
                  <a:pt x="1573104" y="4039098"/>
                  <a:pt x="1624455" y="4087612"/>
                </a:cubicBezTo>
                <a:cubicBezTo>
                  <a:pt x="1630586" y="4092997"/>
                  <a:pt x="1633637" y="4080897"/>
                  <a:pt x="1636483" y="4086332"/>
                </a:cubicBezTo>
                <a:cubicBezTo>
                  <a:pt x="1670910" y="4123876"/>
                  <a:pt x="1709002" y="4124660"/>
                  <a:pt x="1741882" y="4167158"/>
                </a:cubicBezTo>
                <a:cubicBezTo>
                  <a:pt x="1754974" y="4164217"/>
                  <a:pt x="1761738" y="4173975"/>
                  <a:pt x="1767730" y="4186208"/>
                </a:cubicBezTo>
                <a:cubicBezTo>
                  <a:pt x="1787350" y="4194946"/>
                  <a:pt x="1808559" y="4200919"/>
                  <a:pt x="1823979" y="4219034"/>
                </a:cubicBezTo>
                <a:cubicBezTo>
                  <a:pt x="1851075" y="4217795"/>
                  <a:pt x="1872851" y="4252795"/>
                  <a:pt x="1897520" y="4239542"/>
                </a:cubicBezTo>
                <a:cubicBezTo>
                  <a:pt x="1908117" y="4263210"/>
                  <a:pt x="1941540" y="4249273"/>
                  <a:pt x="1960084" y="4273092"/>
                </a:cubicBezTo>
                <a:cubicBezTo>
                  <a:pt x="1959473" y="4269814"/>
                  <a:pt x="1961352" y="4267868"/>
                  <a:pt x="1963500" y="4265643"/>
                </a:cubicBezTo>
                <a:cubicBezTo>
                  <a:pt x="2008087" y="4290431"/>
                  <a:pt x="2064244" y="4290389"/>
                  <a:pt x="2104620" y="4324006"/>
                </a:cubicBezTo>
                <a:cubicBezTo>
                  <a:pt x="2127711" y="4314064"/>
                  <a:pt x="2157971" y="4348659"/>
                  <a:pt x="2179998" y="4340377"/>
                </a:cubicBezTo>
                <a:cubicBezTo>
                  <a:pt x="2187374" y="4353412"/>
                  <a:pt x="2192627" y="4341827"/>
                  <a:pt x="2201099" y="4354844"/>
                </a:cubicBezTo>
                <a:cubicBezTo>
                  <a:pt x="2221719" y="4344665"/>
                  <a:pt x="2254592" y="4344707"/>
                  <a:pt x="2285844" y="4345869"/>
                </a:cubicBezTo>
                <a:cubicBezTo>
                  <a:pt x="2299796" y="4330863"/>
                  <a:pt x="2323174" y="4335708"/>
                  <a:pt x="2338790" y="4335741"/>
                </a:cubicBezTo>
                <a:cubicBezTo>
                  <a:pt x="2338178" y="4332464"/>
                  <a:pt x="2335354" y="4328125"/>
                  <a:pt x="2338609" y="4326431"/>
                </a:cubicBezTo>
                <a:cubicBezTo>
                  <a:pt x="2342269" y="4331579"/>
                  <a:pt x="2347522" y="4333964"/>
                  <a:pt x="2353814" y="4333593"/>
                </a:cubicBezTo>
                <a:cubicBezTo>
                  <a:pt x="2354965" y="4322344"/>
                  <a:pt x="2364361" y="4326583"/>
                  <a:pt x="2372943" y="4317137"/>
                </a:cubicBezTo>
                <a:cubicBezTo>
                  <a:pt x="2362709" y="4298122"/>
                  <a:pt x="2337096" y="4305088"/>
                  <a:pt x="2307143" y="4300347"/>
                </a:cubicBezTo>
                <a:cubicBezTo>
                  <a:pt x="2301098" y="4299343"/>
                  <a:pt x="2291895" y="4290994"/>
                  <a:pt x="2284474" y="4289738"/>
                </a:cubicBezTo>
                <a:cubicBezTo>
                  <a:pt x="2279524" y="4288718"/>
                  <a:pt x="2272767" y="4293479"/>
                  <a:pt x="2266732" y="4293025"/>
                </a:cubicBezTo>
                <a:cubicBezTo>
                  <a:pt x="2238189" y="4290176"/>
                  <a:pt x="2217183" y="4266669"/>
                  <a:pt x="2216141" y="4283394"/>
                </a:cubicBezTo>
                <a:cubicBezTo>
                  <a:pt x="2190550" y="4263519"/>
                  <a:pt x="2146349" y="4258447"/>
                  <a:pt x="2124226" y="4247830"/>
                </a:cubicBezTo>
                <a:cubicBezTo>
                  <a:pt x="2125859" y="4247257"/>
                  <a:pt x="2128081" y="4248866"/>
                  <a:pt x="2125376" y="4250552"/>
                </a:cubicBezTo>
                <a:cubicBezTo>
                  <a:pt x="2093708" y="4228030"/>
                  <a:pt x="2052307" y="4226202"/>
                  <a:pt x="2021949" y="4200648"/>
                </a:cubicBezTo>
                <a:cubicBezTo>
                  <a:pt x="2013229" y="4202973"/>
                  <a:pt x="2008977" y="4195643"/>
                  <a:pt x="1997894" y="4203209"/>
                </a:cubicBezTo>
                <a:cubicBezTo>
                  <a:pt x="1970447" y="4172405"/>
                  <a:pt x="1927779" y="4175801"/>
                  <a:pt x="1902437" y="4140582"/>
                </a:cubicBezTo>
                <a:cubicBezTo>
                  <a:pt x="1845048" y="4119552"/>
                  <a:pt x="1806111" y="4075504"/>
                  <a:pt x="1758474" y="4048846"/>
                </a:cubicBezTo>
                <a:cubicBezTo>
                  <a:pt x="1743794" y="4040581"/>
                  <a:pt x="1715185" y="4034446"/>
                  <a:pt x="1704942" y="4014882"/>
                </a:cubicBezTo>
                <a:cubicBezTo>
                  <a:pt x="1692849" y="4012878"/>
                  <a:pt x="1679704" y="4013079"/>
                  <a:pt x="1675228" y="3994248"/>
                </a:cubicBezTo>
                <a:cubicBezTo>
                  <a:pt x="1710569" y="4008496"/>
                  <a:pt x="1739091" y="4038187"/>
                  <a:pt x="1776817" y="4048288"/>
                </a:cubicBezTo>
                <a:cubicBezTo>
                  <a:pt x="1784108" y="4056942"/>
                  <a:pt x="1808614" y="4077383"/>
                  <a:pt x="1809248" y="4067786"/>
                </a:cubicBezTo>
                <a:cubicBezTo>
                  <a:pt x="1803696" y="4064036"/>
                  <a:pt x="1773372" y="4026155"/>
                  <a:pt x="1746223" y="4024655"/>
                </a:cubicBezTo>
                <a:cubicBezTo>
                  <a:pt x="1723211" y="3996522"/>
                  <a:pt x="1667358" y="3969990"/>
                  <a:pt x="1649073" y="3931376"/>
                </a:cubicBezTo>
                <a:cubicBezTo>
                  <a:pt x="1734874" y="4004560"/>
                  <a:pt x="1825411" y="4067811"/>
                  <a:pt x="1917001" y="4128854"/>
                </a:cubicBezTo>
                <a:cubicBezTo>
                  <a:pt x="1918438" y="4146362"/>
                  <a:pt x="1926053" y="4143506"/>
                  <a:pt x="1933720" y="4157358"/>
                </a:cubicBezTo>
                <a:cubicBezTo>
                  <a:pt x="1941270" y="4151215"/>
                  <a:pt x="1939969" y="4154796"/>
                  <a:pt x="1950312" y="4151350"/>
                </a:cubicBezTo>
                <a:cubicBezTo>
                  <a:pt x="1952341" y="4157071"/>
                  <a:pt x="1954360" y="4162245"/>
                  <a:pt x="1956390" y="4167965"/>
                </a:cubicBezTo>
                <a:cubicBezTo>
                  <a:pt x="1966248" y="4167814"/>
                  <a:pt x="1962650" y="4165951"/>
                  <a:pt x="1972982" y="4161957"/>
                </a:cubicBezTo>
                <a:cubicBezTo>
                  <a:pt x="1985105" y="4179575"/>
                  <a:pt x="2006926" y="4174858"/>
                  <a:pt x="2017203" y="4196064"/>
                </a:cubicBezTo>
                <a:cubicBezTo>
                  <a:pt x="2040357" y="4189407"/>
                  <a:pt x="2039121" y="4210244"/>
                  <a:pt x="2060331" y="4202248"/>
                </a:cubicBezTo>
                <a:cubicBezTo>
                  <a:pt x="2112328" y="4241713"/>
                  <a:pt x="2178771" y="4249456"/>
                  <a:pt x="2231585" y="4274665"/>
                </a:cubicBezTo>
                <a:cubicBezTo>
                  <a:pt x="2236482" y="4272946"/>
                  <a:pt x="2239726" y="4270705"/>
                  <a:pt x="2241583" y="4267663"/>
                </a:cubicBezTo>
                <a:cubicBezTo>
                  <a:pt x="2289167" y="4291583"/>
                  <a:pt x="2338687" y="4288356"/>
                  <a:pt x="2396356" y="4295685"/>
                </a:cubicBezTo>
                <a:cubicBezTo>
                  <a:pt x="2403703" y="4279138"/>
                  <a:pt x="2433162" y="4272658"/>
                  <a:pt x="2422822" y="4248164"/>
                </a:cubicBezTo>
                <a:cubicBezTo>
                  <a:pt x="2405909" y="4237742"/>
                  <a:pt x="2391871" y="4248367"/>
                  <a:pt x="2375827" y="4240397"/>
                </a:cubicBezTo>
                <a:cubicBezTo>
                  <a:pt x="2375871" y="4242587"/>
                  <a:pt x="2377846" y="4245570"/>
                  <a:pt x="2375129" y="4246707"/>
                </a:cubicBezTo>
                <a:cubicBezTo>
                  <a:pt x="2280563" y="4201598"/>
                  <a:pt x="2190253" y="4107940"/>
                  <a:pt x="2093912" y="4098191"/>
                </a:cubicBezTo>
                <a:cubicBezTo>
                  <a:pt x="2085312" y="4078602"/>
                  <a:pt x="2063843" y="4087423"/>
                  <a:pt x="2052869" y="4072527"/>
                </a:cubicBezTo>
                <a:cubicBezTo>
                  <a:pt x="2010245" y="4078114"/>
                  <a:pt x="1976353" y="4040013"/>
                  <a:pt x="1945329" y="4036382"/>
                </a:cubicBezTo>
                <a:cubicBezTo>
                  <a:pt x="1933194" y="4018217"/>
                  <a:pt x="1912382" y="4018537"/>
                  <a:pt x="1902075" y="3995686"/>
                </a:cubicBezTo>
                <a:cubicBezTo>
                  <a:pt x="1864080" y="3985863"/>
                  <a:pt x="1845355" y="3938763"/>
                  <a:pt x="1818339" y="3887971"/>
                </a:cubicBezTo>
                <a:cubicBezTo>
                  <a:pt x="1790765" y="3836625"/>
                  <a:pt x="1794109" y="3797404"/>
                  <a:pt x="1803874" y="3764383"/>
                </a:cubicBezTo>
                <a:cubicBezTo>
                  <a:pt x="1785191" y="3733444"/>
                  <a:pt x="1745585" y="3725289"/>
                  <a:pt x="1721777" y="3712508"/>
                </a:cubicBezTo>
                <a:cubicBezTo>
                  <a:pt x="1658666" y="3678966"/>
                  <a:pt x="1624907" y="3605529"/>
                  <a:pt x="1561332" y="3576376"/>
                </a:cubicBezTo>
                <a:cubicBezTo>
                  <a:pt x="1560335" y="3567353"/>
                  <a:pt x="1553816" y="3570193"/>
                  <a:pt x="1552538" y="3560898"/>
                </a:cubicBezTo>
                <a:cubicBezTo>
                  <a:pt x="1456803" y="3511972"/>
                  <a:pt x="1413108" y="3350486"/>
                  <a:pt x="1343914" y="3243902"/>
                </a:cubicBezTo>
                <a:cubicBezTo>
                  <a:pt x="1336117" y="3237447"/>
                  <a:pt x="1338371" y="3254669"/>
                  <a:pt x="1333035" y="3247904"/>
                </a:cubicBezTo>
                <a:cubicBezTo>
                  <a:pt x="1330673" y="3239175"/>
                  <a:pt x="1337986" y="3234955"/>
                  <a:pt x="1330374" y="3223841"/>
                </a:cubicBezTo>
                <a:cubicBezTo>
                  <a:pt x="1320259" y="3210848"/>
                  <a:pt x="1303837" y="3211648"/>
                  <a:pt x="1296612" y="3192312"/>
                </a:cubicBezTo>
                <a:cubicBezTo>
                  <a:pt x="1263020" y="3183515"/>
                  <a:pt x="1233113" y="3166993"/>
                  <a:pt x="1204515" y="3147437"/>
                </a:cubicBezTo>
                <a:cubicBezTo>
                  <a:pt x="1180331" y="3143427"/>
                  <a:pt x="1165865" y="3146115"/>
                  <a:pt x="1146879" y="3127781"/>
                </a:cubicBezTo>
                <a:cubicBezTo>
                  <a:pt x="1094106" y="3132701"/>
                  <a:pt x="1057627" y="3102310"/>
                  <a:pt x="1011416" y="3092614"/>
                </a:cubicBezTo>
                <a:cubicBezTo>
                  <a:pt x="1072593" y="3265608"/>
                  <a:pt x="1189394" y="3383238"/>
                  <a:pt x="1277509" y="3504870"/>
                </a:cubicBezTo>
                <a:cubicBezTo>
                  <a:pt x="1280785" y="3504272"/>
                  <a:pt x="1285113" y="3501466"/>
                  <a:pt x="1286821" y="3504728"/>
                </a:cubicBezTo>
                <a:cubicBezTo>
                  <a:pt x="1340831" y="3591275"/>
                  <a:pt x="1399035" y="3639958"/>
                  <a:pt x="1455441" y="3722905"/>
                </a:cubicBezTo>
                <a:cubicBezTo>
                  <a:pt x="1460402" y="3724473"/>
                  <a:pt x="1466921" y="3721634"/>
                  <a:pt x="1469766" y="3727069"/>
                </a:cubicBezTo>
                <a:cubicBezTo>
                  <a:pt x="1473234" y="3736330"/>
                  <a:pt x="1479591" y="3739244"/>
                  <a:pt x="1481739" y="3750988"/>
                </a:cubicBezTo>
                <a:cubicBezTo>
                  <a:pt x="1501348" y="3759180"/>
                  <a:pt x="1509444" y="3780968"/>
                  <a:pt x="1524573" y="3798265"/>
                </a:cubicBezTo>
                <a:cubicBezTo>
                  <a:pt x="1546716" y="3823948"/>
                  <a:pt x="1584655" y="3845002"/>
                  <a:pt x="1585276" y="3876760"/>
                </a:cubicBezTo>
                <a:cubicBezTo>
                  <a:pt x="1547337" y="3827772"/>
                  <a:pt x="1503095" y="3792571"/>
                  <a:pt x="1467779" y="3737509"/>
                </a:cubicBezTo>
                <a:cubicBezTo>
                  <a:pt x="1391740" y="3673214"/>
                  <a:pt x="1329621" y="3578300"/>
                  <a:pt x="1261982" y="3495248"/>
                </a:cubicBezTo>
                <a:cubicBezTo>
                  <a:pt x="1215615" y="3435427"/>
                  <a:pt x="1170083" y="3404353"/>
                  <a:pt x="1131364" y="3329348"/>
                </a:cubicBezTo>
                <a:cubicBezTo>
                  <a:pt x="1126650" y="3326407"/>
                  <a:pt x="1121399" y="3324023"/>
                  <a:pt x="1116159" y="3322186"/>
                </a:cubicBezTo>
                <a:cubicBezTo>
                  <a:pt x="1077138" y="3245817"/>
                  <a:pt x="1014320" y="3171182"/>
                  <a:pt x="995888" y="3082991"/>
                </a:cubicBezTo>
                <a:cubicBezTo>
                  <a:pt x="990266" y="3082667"/>
                  <a:pt x="990795" y="3085192"/>
                  <a:pt x="991842" y="3087950"/>
                </a:cubicBezTo>
                <a:lnTo>
                  <a:pt x="991192" y="3092348"/>
                </a:lnTo>
                <a:lnTo>
                  <a:pt x="971774" y="3066757"/>
                </a:lnTo>
                <a:cubicBezTo>
                  <a:pt x="964014" y="3060406"/>
                  <a:pt x="956193" y="3056212"/>
                  <a:pt x="951763" y="3053815"/>
                </a:cubicBezTo>
                <a:cubicBezTo>
                  <a:pt x="912557" y="3024012"/>
                  <a:pt x="844943" y="3012453"/>
                  <a:pt x="807522" y="2961806"/>
                </a:cubicBezTo>
                <a:cubicBezTo>
                  <a:pt x="785152" y="2966533"/>
                  <a:pt x="776992" y="2941458"/>
                  <a:pt x="759884" y="2935148"/>
                </a:cubicBezTo>
                <a:close/>
                <a:moveTo>
                  <a:pt x="3095495" y="2923036"/>
                </a:moveTo>
                <a:cubicBezTo>
                  <a:pt x="3104784" y="2921799"/>
                  <a:pt x="3101915" y="2929238"/>
                  <a:pt x="3103419" y="2936063"/>
                </a:cubicBezTo>
                <a:cubicBezTo>
                  <a:pt x="3090639" y="2940917"/>
                  <a:pt x="3094807" y="2929895"/>
                  <a:pt x="3095495" y="2923036"/>
                </a:cubicBezTo>
                <a:close/>
                <a:moveTo>
                  <a:pt x="1068398" y="2922941"/>
                </a:moveTo>
                <a:cubicBezTo>
                  <a:pt x="1076245" y="2926337"/>
                  <a:pt x="1081449" y="2940331"/>
                  <a:pt x="1085017" y="2933701"/>
                </a:cubicBezTo>
                <a:cubicBezTo>
                  <a:pt x="1088603" y="2935016"/>
                  <a:pt x="1089249" y="2939937"/>
                  <a:pt x="1094090" y="2949449"/>
                </a:cubicBezTo>
                <a:cubicBezTo>
                  <a:pt x="1077703" y="2951893"/>
                  <a:pt x="1072357" y="2930611"/>
                  <a:pt x="1059631" y="2924232"/>
                </a:cubicBezTo>
                <a:cubicBezTo>
                  <a:pt x="1062872" y="2921854"/>
                  <a:pt x="1065782" y="2921809"/>
                  <a:pt x="1068398" y="2922941"/>
                </a:cubicBezTo>
                <a:close/>
                <a:moveTo>
                  <a:pt x="1201381" y="2916572"/>
                </a:moveTo>
                <a:cubicBezTo>
                  <a:pt x="1261024" y="2940853"/>
                  <a:pt x="1318451" y="3005982"/>
                  <a:pt x="1380502" y="3027215"/>
                </a:cubicBezTo>
                <a:cubicBezTo>
                  <a:pt x="1391389" y="3051700"/>
                  <a:pt x="1416746" y="3045557"/>
                  <a:pt x="1427622" y="3069495"/>
                </a:cubicBezTo>
                <a:cubicBezTo>
                  <a:pt x="1430898" y="3068896"/>
                  <a:pt x="1432229" y="3066958"/>
                  <a:pt x="1432187" y="3064768"/>
                </a:cubicBezTo>
                <a:cubicBezTo>
                  <a:pt x="1441539" y="3080785"/>
                  <a:pt x="1453815" y="3078130"/>
                  <a:pt x="1465948" y="3096296"/>
                </a:cubicBezTo>
                <a:cubicBezTo>
                  <a:pt x="1467988" y="3102565"/>
                  <a:pt x="1457711" y="3095328"/>
                  <a:pt x="1452352" y="3101436"/>
                </a:cubicBezTo>
                <a:lnTo>
                  <a:pt x="1451805" y="3101444"/>
                </a:lnTo>
                <a:cubicBezTo>
                  <a:pt x="1448626" y="3093002"/>
                  <a:pt x="1440990" y="3094763"/>
                  <a:pt x="1437564" y="3087693"/>
                </a:cubicBezTo>
                <a:cubicBezTo>
                  <a:pt x="1432903" y="3101461"/>
                  <a:pt x="1429264" y="3083439"/>
                  <a:pt x="1415077" y="3086397"/>
                </a:cubicBezTo>
                <a:cubicBezTo>
                  <a:pt x="1415561" y="3083102"/>
                  <a:pt x="1421242" y="3079454"/>
                  <a:pt x="1415775" y="3080086"/>
                </a:cubicBezTo>
                <a:cubicBezTo>
                  <a:pt x="1416926" y="3068836"/>
                  <a:pt x="1424077" y="3084341"/>
                  <a:pt x="1427105" y="3085116"/>
                </a:cubicBezTo>
                <a:cubicBezTo>
                  <a:pt x="1432229" y="3066958"/>
                  <a:pt x="1408700" y="3068416"/>
                  <a:pt x="1400388" y="3063614"/>
                </a:cubicBezTo>
                <a:cubicBezTo>
                  <a:pt x="1392022" y="3070042"/>
                  <a:pt x="1408292" y="3061575"/>
                  <a:pt x="1406282" y="3070918"/>
                </a:cubicBezTo>
                <a:cubicBezTo>
                  <a:pt x="1388873" y="3077213"/>
                  <a:pt x="1377770" y="3069714"/>
                  <a:pt x="1369288" y="3056149"/>
                </a:cubicBezTo>
                <a:cubicBezTo>
                  <a:pt x="1376365" y="3053849"/>
                  <a:pt x="1377137" y="3065342"/>
                  <a:pt x="1384493" y="3063310"/>
                </a:cubicBezTo>
                <a:cubicBezTo>
                  <a:pt x="1386868" y="3058616"/>
                  <a:pt x="1388274" y="3060513"/>
                  <a:pt x="1392924" y="3060168"/>
                </a:cubicBezTo>
                <a:cubicBezTo>
                  <a:pt x="1331350" y="3007153"/>
                  <a:pt x="1260055" y="2975382"/>
                  <a:pt x="1201381" y="2916572"/>
                </a:cubicBezTo>
                <a:close/>
                <a:moveTo>
                  <a:pt x="2925191" y="2913331"/>
                </a:moveTo>
                <a:cubicBezTo>
                  <a:pt x="2942284" y="2961004"/>
                  <a:pt x="2941927" y="2998811"/>
                  <a:pt x="2950997" y="3042496"/>
                </a:cubicBezTo>
                <a:cubicBezTo>
                  <a:pt x="2934161" y="3007970"/>
                  <a:pt x="2925703" y="2953589"/>
                  <a:pt x="2925191" y="2913331"/>
                </a:cubicBezTo>
                <a:close/>
                <a:moveTo>
                  <a:pt x="1760008" y="2906327"/>
                </a:moveTo>
                <a:cubicBezTo>
                  <a:pt x="1777556" y="2907152"/>
                  <a:pt x="1786940" y="2924812"/>
                  <a:pt x="1795798" y="2943576"/>
                </a:cubicBezTo>
                <a:cubicBezTo>
                  <a:pt x="1861646" y="3005015"/>
                  <a:pt x="1909835" y="3102061"/>
                  <a:pt x="1950947" y="3201408"/>
                </a:cubicBezTo>
                <a:cubicBezTo>
                  <a:pt x="1988891" y="3292859"/>
                  <a:pt x="2026041" y="3385693"/>
                  <a:pt x="2039274" y="3474239"/>
                </a:cubicBezTo>
                <a:cubicBezTo>
                  <a:pt x="1983628" y="3303898"/>
                  <a:pt x="1926749" y="3112485"/>
                  <a:pt x="1824307" y="2986689"/>
                </a:cubicBezTo>
                <a:cubicBezTo>
                  <a:pt x="1802702" y="2960454"/>
                  <a:pt x="1776479" y="2936203"/>
                  <a:pt x="1760008" y="2906327"/>
                </a:cubicBezTo>
                <a:close/>
                <a:moveTo>
                  <a:pt x="3101544" y="2896123"/>
                </a:moveTo>
                <a:lnTo>
                  <a:pt x="3104239" y="2899090"/>
                </a:lnTo>
                <a:cubicBezTo>
                  <a:pt x="3104580" y="2900762"/>
                  <a:pt x="3105103" y="2903014"/>
                  <a:pt x="3108308" y="2905841"/>
                </a:cubicBezTo>
                <a:cubicBezTo>
                  <a:pt x="3102314" y="2907576"/>
                  <a:pt x="3100199" y="2911444"/>
                  <a:pt x="3103323" y="2917148"/>
                </a:cubicBezTo>
                <a:cubicBezTo>
                  <a:pt x="3100295" y="2916372"/>
                  <a:pt x="3097266" y="2915597"/>
                  <a:pt x="3097610" y="2919153"/>
                </a:cubicBezTo>
                <a:cubicBezTo>
                  <a:pt x="3093507" y="2919490"/>
                  <a:pt x="3095602" y="2914528"/>
                  <a:pt x="3098309" y="2912844"/>
                </a:cubicBezTo>
                <a:cubicBezTo>
                  <a:pt x="3097987" y="2910382"/>
                  <a:pt x="3096075" y="2910686"/>
                  <a:pt x="3094442" y="2911258"/>
                </a:cubicBezTo>
                <a:cubicBezTo>
                  <a:pt x="3098084" y="2908326"/>
                  <a:pt x="3100526" y="2907193"/>
                  <a:pt x="3101726" y="2905463"/>
                </a:cubicBezTo>
                <a:close/>
                <a:moveTo>
                  <a:pt x="3101264" y="2895815"/>
                </a:moveTo>
                <a:lnTo>
                  <a:pt x="3101542" y="2896084"/>
                </a:lnTo>
                <a:lnTo>
                  <a:pt x="3101544" y="2896123"/>
                </a:lnTo>
                <a:close/>
                <a:moveTo>
                  <a:pt x="1748412" y="2894672"/>
                </a:moveTo>
                <a:cubicBezTo>
                  <a:pt x="1751216" y="2894493"/>
                  <a:pt x="1754586" y="2895195"/>
                  <a:pt x="1755681" y="2895177"/>
                </a:cubicBezTo>
                <a:cubicBezTo>
                  <a:pt x="1759075" y="2900604"/>
                  <a:pt x="1756658" y="2903106"/>
                  <a:pt x="1757011" y="2907210"/>
                </a:cubicBezTo>
                <a:cubicBezTo>
                  <a:pt x="1749967" y="2911152"/>
                  <a:pt x="1750525" y="2897723"/>
                  <a:pt x="1744801" y="2899180"/>
                </a:cubicBezTo>
                <a:lnTo>
                  <a:pt x="1744534" y="2899459"/>
                </a:lnTo>
                <a:cubicBezTo>
                  <a:pt x="1743369" y="2895915"/>
                  <a:pt x="1745608" y="2894852"/>
                  <a:pt x="1748412" y="2894672"/>
                </a:cubicBezTo>
                <a:close/>
                <a:moveTo>
                  <a:pt x="3521353" y="2889355"/>
                </a:moveTo>
                <a:cubicBezTo>
                  <a:pt x="3461503" y="2896577"/>
                  <a:pt x="3420488" y="2914464"/>
                  <a:pt x="3372965" y="2921770"/>
                </a:cubicBezTo>
                <a:cubicBezTo>
                  <a:pt x="3361495" y="2923589"/>
                  <a:pt x="3327676" y="2931232"/>
                  <a:pt x="3319083" y="2954100"/>
                </a:cubicBezTo>
                <a:cubicBezTo>
                  <a:pt x="3300751" y="2955203"/>
                  <a:pt x="3276855" y="2965980"/>
                  <a:pt x="3270185" y="2975122"/>
                </a:cubicBezTo>
                <a:cubicBezTo>
                  <a:pt x="3259254" y="2962416"/>
                  <a:pt x="3231081" y="2992706"/>
                  <a:pt x="3222617" y="3008177"/>
                </a:cubicBezTo>
                <a:cubicBezTo>
                  <a:pt x="3219782" y="3003290"/>
                  <a:pt x="3217465" y="2996752"/>
                  <a:pt x="3210408" y="3000147"/>
                </a:cubicBezTo>
                <a:cubicBezTo>
                  <a:pt x="3219202" y="3015625"/>
                  <a:pt x="3212243" y="3023950"/>
                  <a:pt x="3195326" y="3027496"/>
                </a:cubicBezTo>
                <a:cubicBezTo>
                  <a:pt x="3196120" y="3040085"/>
                  <a:pt x="3181835" y="3066053"/>
                  <a:pt x="3163933" y="3061123"/>
                </a:cubicBezTo>
                <a:cubicBezTo>
                  <a:pt x="3156639" y="3080411"/>
                  <a:pt x="3142912" y="3106917"/>
                  <a:pt x="3123592" y="3113515"/>
                </a:cubicBezTo>
                <a:cubicBezTo>
                  <a:pt x="3125062" y="3118697"/>
                  <a:pt x="3125158" y="3123625"/>
                  <a:pt x="3122205" y="3126683"/>
                </a:cubicBezTo>
                <a:cubicBezTo>
                  <a:pt x="3077022" y="3155592"/>
                  <a:pt x="3080882" y="3227026"/>
                  <a:pt x="3057134" y="3273409"/>
                </a:cubicBezTo>
                <a:cubicBezTo>
                  <a:pt x="3060289" y="3280757"/>
                  <a:pt x="3062898" y="3288112"/>
                  <a:pt x="3065507" y="3295467"/>
                </a:cubicBezTo>
                <a:cubicBezTo>
                  <a:pt x="3061963" y="3296344"/>
                  <a:pt x="3060256" y="3293085"/>
                  <a:pt x="3056196" y="3295611"/>
                </a:cubicBezTo>
                <a:cubicBezTo>
                  <a:pt x="3062027" y="3313599"/>
                  <a:pt x="3067577" y="3331320"/>
                  <a:pt x="3057652" y="3342155"/>
                </a:cubicBezTo>
                <a:cubicBezTo>
                  <a:pt x="3069385" y="3395935"/>
                  <a:pt x="3056516" y="3438317"/>
                  <a:pt x="3053870" y="3485196"/>
                </a:cubicBezTo>
                <a:cubicBezTo>
                  <a:pt x="3042151" y="3502360"/>
                  <a:pt x="3036802" y="3522986"/>
                  <a:pt x="3043060" y="3548911"/>
                </a:cubicBezTo>
                <a:cubicBezTo>
                  <a:pt x="3031204" y="3558955"/>
                  <a:pt x="3046709" y="3581452"/>
                  <a:pt x="3033188" y="3590426"/>
                </a:cubicBezTo>
                <a:cubicBezTo>
                  <a:pt x="3040445" y="3611405"/>
                  <a:pt x="3042999" y="3629991"/>
                  <a:pt x="3034224" y="3643549"/>
                </a:cubicBezTo>
                <a:cubicBezTo>
                  <a:pt x="3039883" y="3652775"/>
                  <a:pt x="3033664" y="3656979"/>
                  <a:pt x="3039603" y="3666475"/>
                </a:cubicBezTo>
                <a:cubicBezTo>
                  <a:pt x="3011332" y="3719776"/>
                  <a:pt x="3026747" y="3793770"/>
                  <a:pt x="3011470" y="3853164"/>
                </a:cubicBezTo>
                <a:cubicBezTo>
                  <a:pt x="3023131" y="3861201"/>
                  <a:pt x="3014566" y="3927615"/>
                  <a:pt x="3003502" y="3950246"/>
                </a:cubicBezTo>
                <a:cubicBezTo>
                  <a:pt x="2997176" y="3962943"/>
                  <a:pt x="2980669" y="3973332"/>
                  <a:pt x="2970261" y="3987462"/>
                </a:cubicBezTo>
                <a:cubicBezTo>
                  <a:pt x="2955310" y="4007414"/>
                  <a:pt x="2952269" y="4034030"/>
                  <a:pt x="2933334" y="4032405"/>
                </a:cubicBezTo>
                <a:cubicBezTo>
                  <a:pt x="2936514" y="4040846"/>
                  <a:pt x="2934708" y="4046627"/>
                  <a:pt x="2934848" y="4053747"/>
                </a:cubicBezTo>
                <a:cubicBezTo>
                  <a:pt x="2995431" y="4027888"/>
                  <a:pt x="3009439" y="3973711"/>
                  <a:pt x="3068198" y="3938566"/>
                </a:cubicBezTo>
                <a:cubicBezTo>
                  <a:pt x="3052183" y="3974148"/>
                  <a:pt x="3010459" y="3983830"/>
                  <a:pt x="3005773" y="4024442"/>
                </a:cubicBezTo>
                <a:cubicBezTo>
                  <a:pt x="3021409" y="4025570"/>
                  <a:pt x="3038036" y="3993267"/>
                  <a:pt x="3053522" y="4000697"/>
                </a:cubicBezTo>
                <a:cubicBezTo>
                  <a:pt x="3059140" y="3993763"/>
                  <a:pt x="3057594" y="3984747"/>
                  <a:pt x="3073069" y="3977662"/>
                </a:cubicBezTo>
                <a:cubicBezTo>
                  <a:pt x="3071982" y="4006166"/>
                  <a:pt x="3026415" y="4015359"/>
                  <a:pt x="3019132" y="4035192"/>
                </a:cubicBezTo>
                <a:cubicBezTo>
                  <a:pt x="3015342" y="4023472"/>
                  <a:pt x="3012022" y="4035850"/>
                  <a:pt x="3010701" y="4038336"/>
                </a:cubicBezTo>
                <a:cubicBezTo>
                  <a:pt x="2971030" y="4040864"/>
                  <a:pt x="2949581" y="4064750"/>
                  <a:pt x="2892027" y="4091385"/>
                </a:cubicBezTo>
                <a:cubicBezTo>
                  <a:pt x="2898995" y="4111547"/>
                  <a:pt x="2877024" y="4094629"/>
                  <a:pt x="2878794" y="4115145"/>
                </a:cubicBezTo>
                <a:cubicBezTo>
                  <a:pt x="2868549" y="4109551"/>
                  <a:pt x="2860353" y="4124742"/>
                  <a:pt x="2863531" y="4133184"/>
                </a:cubicBezTo>
                <a:cubicBezTo>
                  <a:pt x="2898101" y="4135939"/>
                  <a:pt x="2947408" y="4107788"/>
                  <a:pt x="2970121" y="4106616"/>
                </a:cubicBezTo>
                <a:cubicBezTo>
                  <a:pt x="2971959" y="4102480"/>
                  <a:pt x="2973527" y="4098621"/>
                  <a:pt x="2975374" y="4095032"/>
                </a:cubicBezTo>
                <a:cubicBezTo>
                  <a:pt x="3019814" y="4084212"/>
                  <a:pt x="3040900" y="4027736"/>
                  <a:pt x="3091443" y="3992718"/>
                </a:cubicBezTo>
                <a:cubicBezTo>
                  <a:pt x="3092937" y="3985026"/>
                  <a:pt x="3080608" y="3984942"/>
                  <a:pt x="3087396" y="3981824"/>
                </a:cubicBezTo>
                <a:cubicBezTo>
                  <a:pt x="3106297" y="3981807"/>
                  <a:pt x="3112827" y="3965545"/>
                  <a:pt x="3124685" y="3955502"/>
                </a:cubicBezTo>
                <a:cubicBezTo>
                  <a:pt x="3122860" y="3946217"/>
                  <a:pt x="3116556" y="3946040"/>
                  <a:pt x="3112894" y="3940893"/>
                </a:cubicBezTo>
                <a:cubicBezTo>
                  <a:pt x="3132399" y="3929635"/>
                  <a:pt x="3123831" y="3897719"/>
                  <a:pt x="3153418" y="3897811"/>
                </a:cubicBezTo>
                <a:cubicBezTo>
                  <a:pt x="3198154" y="3831944"/>
                  <a:pt x="3258482" y="3765004"/>
                  <a:pt x="3306064" y="3690587"/>
                </a:cubicBezTo>
                <a:cubicBezTo>
                  <a:pt x="3359980" y="3645931"/>
                  <a:pt x="3392556" y="3616668"/>
                  <a:pt x="3444677" y="3564370"/>
                </a:cubicBezTo>
                <a:cubicBezTo>
                  <a:pt x="3464933" y="3549540"/>
                  <a:pt x="3496111" y="3532898"/>
                  <a:pt x="3511792" y="3508279"/>
                </a:cubicBezTo>
                <a:cubicBezTo>
                  <a:pt x="3531542" y="3509618"/>
                  <a:pt x="3532414" y="3484131"/>
                  <a:pt x="3558393" y="3481814"/>
                </a:cubicBezTo>
                <a:cubicBezTo>
                  <a:pt x="3572130" y="3455854"/>
                  <a:pt x="3613004" y="3458786"/>
                  <a:pt x="3620524" y="3437030"/>
                </a:cubicBezTo>
                <a:cubicBezTo>
                  <a:pt x="3633099" y="3449711"/>
                  <a:pt x="3658928" y="3425757"/>
                  <a:pt x="3680063" y="3427897"/>
                </a:cubicBezTo>
                <a:cubicBezTo>
                  <a:pt x="3687753" y="3428874"/>
                  <a:pt x="3689803" y="3435690"/>
                  <a:pt x="3695269" y="3435058"/>
                </a:cubicBezTo>
                <a:cubicBezTo>
                  <a:pt x="3694453" y="3435344"/>
                  <a:pt x="3701338" y="3423187"/>
                  <a:pt x="3700254" y="3423751"/>
                </a:cubicBezTo>
                <a:cubicBezTo>
                  <a:pt x="3703786" y="3422327"/>
                  <a:pt x="3708028" y="3429110"/>
                  <a:pt x="3711862" y="3429051"/>
                </a:cubicBezTo>
                <a:cubicBezTo>
                  <a:pt x="3732385" y="3427913"/>
                  <a:pt x="3770135" y="3411171"/>
                  <a:pt x="3805457" y="3410353"/>
                </a:cubicBezTo>
                <a:cubicBezTo>
                  <a:pt x="3814220" y="3410218"/>
                  <a:pt x="3831595" y="3416250"/>
                  <a:pt x="3841541" y="3406511"/>
                </a:cubicBezTo>
                <a:cubicBezTo>
                  <a:pt x="3844075" y="3410033"/>
                  <a:pt x="3847641" y="3410251"/>
                  <a:pt x="3848586" y="3416537"/>
                </a:cubicBezTo>
                <a:cubicBezTo>
                  <a:pt x="3861528" y="3405930"/>
                  <a:pt x="3876390" y="3409536"/>
                  <a:pt x="3888536" y="3414279"/>
                </a:cubicBezTo>
                <a:cubicBezTo>
                  <a:pt x="3896429" y="3411692"/>
                  <a:pt x="3892510" y="3407370"/>
                  <a:pt x="3899684" y="3409999"/>
                </a:cubicBezTo>
                <a:cubicBezTo>
                  <a:pt x="3900339" y="3401497"/>
                  <a:pt x="3888441" y="3395381"/>
                  <a:pt x="3893606" y="3393383"/>
                </a:cubicBezTo>
                <a:cubicBezTo>
                  <a:pt x="3921677" y="3414043"/>
                  <a:pt x="3967406" y="3413065"/>
                  <a:pt x="3996218" y="3415634"/>
                </a:cubicBezTo>
                <a:cubicBezTo>
                  <a:pt x="3996412" y="3411523"/>
                  <a:pt x="3996896" y="3408228"/>
                  <a:pt x="3998755" y="3405187"/>
                </a:cubicBezTo>
                <a:cubicBezTo>
                  <a:pt x="4004028" y="3408666"/>
                  <a:pt x="4008516" y="3414075"/>
                  <a:pt x="4016677" y="3411211"/>
                </a:cubicBezTo>
                <a:cubicBezTo>
                  <a:pt x="4046611" y="3386919"/>
                  <a:pt x="4090662" y="3398293"/>
                  <a:pt x="4112176" y="3363723"/>
                </a:cubicBezTo>
                <a:cubicBezTo>
                  <a:pt x="4103005" y="3357016"/>
                  <a:pt x="4090944" y="3356654"/>
                  <a:pt x="4078359" y="3357394"/>
                </a:cubicBezTo>
                <a:cubicBezTo>
                  <a:pt x="4079540" y="3361760"/>
                  <a:pt x="4082932" y="3367187"/>
                  <a:pt x="4079690" y="3369427"/>
                </a:cubicBezTo>
                <a:cubicBezTo>
                  <a:pt x="4071958" y="3366259"/>
                  <a:pt x="4072063" y="3371736"/>
                  <a:pt x="4069690" y="3376430"/>
                </a:cubicBezTo>
                <a:cubicBezTo>
                  <a:pt x="4038601" y="3355542"/>
                  <a:pt x="4006797" y="3410267"/>
                  <a:pt x="3978812" y="3393989"/>
                </a:cubicBezTo>
                <a:cubicBezTo>
                  <a:pt x="3969523" y="3395227"/>
                  <a:pt x="3976256" y="3403342"/>
                  <a:pt x="3966966" y="3404580"/>
                </a:cubicBezTo>
                <a:cubicBezTo>
                  <a:pt x="3955067" y="3398463"/>
                  <a:pt x="3942042" y="3390721"/>
                  <a:pt x="3930151" y="3399121"/>
                </a:cubicBezTo>
                <a:cubicBezTo>
                  <a:pt x="3925503" y="3385497"/>
                  <a:pt x="3909844" y="3397242"/>
                  <a:pt x="3907032" y="3379480"/>
                </a:cubicBezTo>
                <a:cubicBezTo>
                  <a:pt x="3914304" y="3373069"/>
                  <a:pt x="3913798" y="3375268"/>
                  <a:pt x="3921777" y="3377062"/>
                </a:cubicBezTo>
                <a:cubicBezTo>
                  <a:pt x="3925816" y="3373439"/>
                  <a:pt x="3916591" y="3363995"/>
                  <a:pt x="3922015" y="3361172"/>
                </a:cubicBezTo>
                <a:cubicBezTo>
                  <a:pt x="3927255" y="3363008"/>
                  <a:pt x="3930928" y="3368705"/>
                  <a:pt x="3933806" y="3375782"/>
                </a:cubicBezTo>
                <a:cubicBezTo>
                  <a:pt x="3925783" y="3371797"/>
                  <a:pt x="3924881" y="3381671"/>
                  <a:pt x="3929702" y="3390088"/>
                </a:cubicBezTo>
                <a:cubicBezTo>
                  <a:pt x="3944093" y="3383567"/>
                  <a:pt x="3976223" y="3401698"/>
                  <a:pt x="3978782" y="3378376"/>
                </a:cubicBezTo>
                <a:cubicBezTo>
                  <a:pt x="3980606" y="3387661"/>
                  <a:pt x="3986374" y="3388394"/>
                  <a:pt x="3992141" y="3389127"/>
                </a:cubicBezTo>
                <a:cubicBezTo>
                  <a:pt x="3995362" y="3385791"/>
                  <a:pt x="3988640" y="3378225"/>
                  <a:pt x="3993527" y="3375958"/>
                </a:cubicBezTo>
                <a:cubicBezTo>
                  <a:pt x="3995545" y="3381131"/>
                  <a:pt x="3998627" y="3384644"/>
                  <a:pt x="4003020" y="3385124"/>
                </a:cubicBezTo>
                <a:cubicBezTo>
                  <a:pt x="4010141" y="3371046"/>
                  <a:pt x="4017347" y="3375317"/>
                  <a:pt x="4035325" y="3370110"/>
                </a:cubicBezTo>
                <a:cubicBezTo>
                  <a:pt x="4026220" y="3338750"/>
                  <a:pt x="3981641" y="3356418"/>
                  <a:pt x="3965479" y="3342425"/>
                </a:cubicBezTo>
                <a:cubicBezTo>
                  <a:pt x="3966380" y="3346519"/>
                  <a:pt x="3970053" y="3352215"/>
                  <a:pt x="3966810" y="3354456"/>
                </a:cubicBezTo>
                <a:cubicBezTo>
                  <a:pt x="3958208" y="3348835"/>
                  <a:pt x="3940916" y="3361155"/>
                  <a:pt x="3937557" y="3343401"/>
                </a:cubicBezTo>
                <a:cubicBezTo>
                  <a:pt x="3945976" y="3339711"/>
                  <a:pt x="3949412" y="3347328"/>
                  <a:pt x="3958896" y="3341977"/>
                </a:cubicBezTo>
                <a:cubicBezTo>
                  <a:pt x="3962581" y="3334250"/>
                  <a:pt x="3952990" y="3334125"/>
                  <a:pt x="3956417" y="3327224"/>
                </a:cubicBezTo>
                <a:cubicBezTo>
                  <a:pt x="3942508" y="3330452"/>
                  <a:pt x="3921546" y="3323104"/>
                  <a:pt x="3923986" y="3307728"/>
                </a:cubicBezTo>
                <a:cubicBezTo>
                  <a:pt x="3934242" y="3313869"/>
                  <a:pt x="3954097" y="3320686"/>
                  <a:pt x="3961681" y="3316186"/>
                </a:cubicBezTo>
                <a:cubicBezTo>
                  <a:pt x="3955678" y="3303404"/>
                  <a:pt x="3934201" y="3283738"/>
                  <a:pt x="3918426" y="3275491"/>
                </a:cubicBezTo>
                <a:cubicBezTo>
                  <a:pt x="3915203" y="3278828"/>
                  <a:pt x="3921925" y="3286394"/>
                  <a:pt x="3917038" y="3288661"/>
                </a:cubicBezTo>
                <a:cubicBezTo>
                  <a:pt x="3868910" y="3236808"/>
                  <a:pt x="3811308" y="3204826"/>
                  <a:pt x="3757925" y="3164559"/>
                </a:cubicBezTo>
                <a:cubicBezTo>
                  <a:pt x="3733452" y="3159733"/>
                  <a:pt x="3708698" y="3154636"/>
                  <a:pt x="3690797" y="3135737"/>
                </a:cubicBezTo>
                <a:cubicBezTo>
                  <a:pt x="3728320" y="3135433"/>
                  <a:pt x="3774518" y="3172522"/>
                  <a:pt x="3808098" y="3180770"/>
                </a:cubicBezTo>
                <a:cubicBezTo>
                  <a:pt x="3809559" y="3185404"/>
                  <a:pt x="3811298" y="3190309"/>
                  <a:pt x="3813027" y="3194664"/>
                </a:cubicBezTo>
                <a:cubicBezTo>
                  <a:pt x="3847198" y="3205095"/>
                  <a:pt x="3872905" y="3244966"/>
                  <a:pt x="3899171" y="3257436"/>
                </a:cubicBezTo>
                <a:cubicBezTo>
                  <a:pt x="3856659" y="3212619"/>
                  <a:pt x="3820075" y="3148811"/>
                  <a:pt x="3775780" y="3110872"/>
                </a:cubicBezTo>
                <a:cubicBezTo>
                  <a:pt x="3764633" y="3101182"/>
                  <a:pt x="3738859" y="3099935"/>
                  <a:pt x="3733856" y="3082208"/>
                </a:cubicBezTo>
                <a:cubicBezTo>
                  <a:pt x="3712484" y="3081989"/>
                  <a:pt x="3697161" y="3068803"/>
                  <a:pt x="3680784" y="3057824"/>
                </a:cubicBezTo>
                <a:cubicBezTo>
                  <a:pt x="3638524" y="3068062"/>
                  <a:pt x="3595795" y="3040233"/>
                  <a:pt x="3551762" y="3057895"/>
                </a:cubicBezTo>
                <a:cubicBezTo>
                  <a:pt x="3543505" y="3041859"/>
                  <a:pt x="3532560" y="3056545"/>
                  <a:pt x="3517245" y="3057876"/>
                </a:cubicBezTo>
                <a:cubicBezTo>
                  <a:pt x="3515334" y="3058180"/>
                  <a:pt x="3508903" y="3051431"/>
                  <a:pt x="3508634" y="3051709"/>
                </a:cubicBezTo>
                <a:cubicBezTo>
                  <a:pt x="3502887" y="3052072"/>
                  <a:pt x="3501083" y="3057852"/>
                  <a:pt x="3498635" y="3058710"/>
                </a:cubicBezTo>
                <a:cubicBezTo>
                  <a:pt x="3481741" y="3063353"/>
                  <a:pt x="3446722" y="3051568"/>
                  <a:pt x="3442091" y="3066977"/>
                </a:cubicBezTo>
                <a:cubicBezTo>
                  <a:pt x="3440373" y="3063169"/>
                  <a:pt x="3439203" y="3059352"/>
                  <a:pt x="3437764" y="3055812"/>
                </a:cubicBezTo>
                <a:cubicBezTo>
                  <a:pt x="3451757" y="3056969"/>
                  <a:pt x="3455432" y="3048693"/>
                  <a:pt x="3467953" y="3044667"/>
                </a:cubicBezTo>
                <a:cubicBezTo>
                  <a:pt x="3497325" y="3047774"/>
                  <a:pt x="3527901" y="3042373"/>
                  <a:pt x="3552698" y="3035693"/>
                </a:cubicBezTo>
                <a:cubicBezTo>
                  <a:pt x="3571405" y="3053756"/>
                  <a:pt x="3630398" y="3030660"/>
                  <a:pt x="3659876" y="3053216"/>
                </a:cubicBezTo>
                <a:cubicBezTo>
                  <a:pt x="3664503" y="3051776"/>
                  <a:pt x="3669122" y="3049786"/>
                  <a:pt x="3673751" y="3048345"/>
                </a:cubicBezTo>
                <a:cubicBezTo>
                  <a:pt x="3677412" y="3053493"/>
                  <a:pt x="3682921" y="3055051"/>
                  <a:pt x="3687110" y="3059098"/>
                </a:cubicBezTo>
                <a:cubicBezTo>
                  <a:pt x="3743749" y="3055762"/>
                  <a:pt x="3772784" y="3111740"/>
                  <a:pt x="3813666" y="3129189"/>
                </a:cubicBezTo>
                <a:cubicBezTo>
                  <a:pt x="3845633" y="3181014"/>
                  <a:pt x="3892336" y="3201934"/>
                  <a:pt x="3935602" y="3229209"/>
                </a:cubicBezTo>
                <a:cubicBezTo>
                  <a:pt x="3937320" y="3233018"/>
                  <a:pt x="3938490" y="3236835"/>
                  <a:pt x="3939929" y="3240373"/>
                </a:cubicBezTo>
                <a:cubicBezTo>
                  <a:pt x="3972459" y="3236858"/>
                  <a:pt x="4003309" y="3273637"/>
                  <a:pt x="4044292" y="3268075"/>
                </a:cubicBezTo>
                <a:cubicBezTo>
                  <a:pt x="4048802" y="3274579"/>
                  <a:pt x="4054633" y="3278599"/>
                  <a:pt x="4061516" y="3280411"/>
                </a:cubicBezTo>
                <a:cubicBezTo>
                  <a:pt x="4069915" y="3275624"/>
                  <a:pt x="4113828" y="3279878"/>
                  <a:pt x="4122386" y="3283308"/>
                </a:cubicBezTo>
                <a:cubicBezTo>
                  <a:pt x="4115285" y="3298484"/>
                  <a:pt x="4123350" y="3304659"/>
                  <a:pt x="4134539" y="3316539"/>
                </a:cubicBezTo>
                <a:cubicBezTo>
                  <a:pt x="4130243" y="3334957"/>
                  <a:pt x="4104286" y="3324401"/>
                  <a:pt x="4108313" y="3348169"/>
                </a:cubicBezTo>
                <a:cubicBezTo>
                  <a:pt x="4116591" y="3351328"/>
                  <a:pt x="4130403" y="3343172"/>
                  <a:pt x="4132186" y="3336296"/>
                </a:cubicBezTo>
                <a:cubicBezTo>
                  <a:pt x="4133894" y="3339558"/>
                  <a:pt x="4134806" y="3344200"/>
                  <a:pt x="4138082" y="3343602"/>
                </a:cubicBezTo>
                <a:cubicBezTo>
                  <a:pt x="4137803" y="3329363"/>
                  <a:pt x="4144998" y="3333087"/>
                  <a:pt x="4154673" y="3337595"/>
                </a:cubicBezTo>
                <a:cubicBezTo>
                  <a:pt x="4156941" y="3327423"/>
                  <a:pt x="4166791" y="3312754"/>
                  <a:pt x="4177219" y="3313690"/>
                </a:cubicBezTo>
                <a:cubicBezTo>
                  <a:pt x="4175682" y="3319193"/>
                  <a:pt x="4166080" y="3332488"/>
                  <a:pt x="4172416" y="3334308"/>
                </a:cubicBezTo>
                <a:cubicBezTo>
                  <a:pt x="4174757" y="3327972"/>
                  <a:pt x="4180051" y="3332547"/>
                  <a:pt x="4191725" y="3327164"/>
                </a:cubicBezTo>
                <a:cubicBezTo>
                  <a:pt x="4187033" y="3311349"/>
                  <a:pt x="4186768" y="3297656"/>
                  <a:pt x="4184557" y="3282625"/>
                </a:cubicBezTo>
                <a:cubicBezTo>
                  <a:pt x="4188927" y="3282009"/>
                  <a:pt x="4190914" y="3285540"/>
                  <a:pt x="4195016" y="3285204"/>
                </a:cubicBezTo>
                <a:lnTo>
                  <a:pt x="4195542" y="3284100"/>
                </a:lnTo>
                <a:cubicBezTo>
                  <a:pt x="4187322" y="3213829"/>
                  <a:pt x="4113974" y="3203180"/>
                  <a:pt x="4079376" y="3156872"/>
                </a:cubicBezTo>
                <a:cubicBezTo>
                  <a:pt x="4063288" y="3160682"/>
                  <a:pt x="4058490" y="3139390"/>
                  <a:pt x="4040811" y="3145962"/>
                </a:cubicBezTo>
                <a:cubicBezTo>
                  <a:pt x="3991769" y="3117408"/>
                  <a:pt x="3946398" y="3080579"/>
                  <a:pt x="3900254" y="3046228"/>
                </a:cubicBezTo>
                <a:cubicBezTo>
                  <a:pt x="3853834" y="2983669"/>
                  <a:pt x="3787703" y="2963869"/>
                  <a:pt x="3731831" y="2922272"/>
                </a:cubicBezTo>
                <a:cubicBezTo>
                  <a:pt x="3717729" y="2929611"/>
                  <a:pt x="3712404" y="2909423"/>
                  <a:pt x="3702758" y="2920528"/>
                </a:cubicBezTo>
                <a:cubicBezTo>
                  <a:pt x="3664798" y="2898378"/>
                  <a:pt x="3627403" y="2905252"/>
                  <a:pt x="3592683" y="2894831"/>
                </a:cubicBezTo>
                <a:cubicBezTo>
                  <a:pt x="3580559" y="2891183"/>
                  <a:pt x="3544291" y="2899685"/>
                  <a:pt x="3521353" y="2889355"/>
                </a:cubicBezTo>
                <a:close/>
                <a:moveTo>
                  <a:pt x="1008816" y="2889130"/>
                </a:moveTo>
                <a:cubicBezTo>
                  <a:pt x="1019480" y="2888145"/>
                  <a:pt x="1044867" y="2897615"/>
                  <a:pt x="1051888" y="2920515"/>
                </a:cubicBezTo>
                <a:cubicBezTo>
                  <a:pt x="1036155" y="2914459"/>
                  <a:pt x="1016376" y="2897506"/>
                  <a:pt x="1008816" y="2889130"/>
                </a:cubicBezTo>
                <a:close/>
                <a:moveTo>
                  <a:pt x="2918932" y="2887404"/>
                </a:moveTo>
                <a:cubicBezTo>
                  <a:pt x="2931240" y="2886395"/>
                  <a:pt x="2924097" y="2899380"/>
                  <a:pt x="2929756" y="2908604"/>
                </a:cubicBezTo>
                <a:cubicBezTo>
                  <a:pt x="2921046" y="2911480"/>
                  <a:pt x="2916570" y="2892650"/>
                  <a:pt x="2918932" y="2887404"/>
                </a:cubicBezTo>
                <a:close/>
                <a:moveTo>
                  <a:pt x="1470965" y="2887336"/>
                </a:moveTo>
                <a:lnTo>
                  <a:pt x="1473946" y="2888556"/>
                </a:lnTo>
                <a:cubicBezTo>
                  <a:pt x="1492846" y="2902510"/>
                  <a:pt x="1524249" y="2911339"/>
                  <a:pt x="1533094" y="2929556"/>
                </a:cubicBezTo>
                <a:cubicBezTo>
                  <a:pt x="1521233" y="2925354"/>
                  <a:pt x="1509241" y="2921432"/>
                  <a:pt x="1498332" y="2915128"/>
                </a:cubicBezTo>
                <a:close/>
                <a:moveTo>
                  <a:pt x="1470070" y="2886426"/>
                </a:moveTo>
                <a:lnTo>
                  <a:pt x="1470965" y="2887336"/>
                </a:lnTo>
                <a:lnTo>
                  <a:pt x="1470081" y="2886973"/>
                </a:lnTo>
                <a:close/>
                <a:moveTo>
                  <a:pt x="2118327" y="2878903"/>
                </a:moveTo>
                <a:cubicBezTo>
                  <a:pt x="2120148" y="2930097"/>
                  <a:pt x="2134888" y="2997527"/>
                  <a:pt x="2152871" y="3048748"/>
                </a:cubicBezTo>
                <a:cubicBezTo>
                  <a:pt x="2145051" y="3055168"/>
                  <a:pt x="2144345" y="3046962"/>
                  <a:pt x="2139694" y="3047307"/>
                </a:cubicBezTo>
                <a:cubicBezTo>
                  <a:pt x="2160403" y="3111905"/>
                  <a:pt x="2202294" y="3166866"/>
                  <a:pt x="2224410" y="3233361"/>
                </a:cubicBezTo>
                <a:cubicBezTo>
                  <a:pt x="2211344" y="3248148"/>
                  <a:pt x="2234205" y="3295817"/>
                  <a:pt x="2249607" y="3326306"/>
                </a:cubicBezTo>
                <a:lnTo>
                  <a:pt x="2260664" y="3348710"/>
                </a:lnTo>
                <a:lnTo>
                  <a:pt x="2258764" y="3347877"/>
                </a:lnTo>
                <a:cubicBezTo>
                  <a:pt x="2258161" y="3348573"/>
                  <a:pt x="2258055" y="3350216"/>
                  <a:pt x="2259333" y="3352525"/>
                </a:cubicBezTo>
                <a:cubicBezTo>
                  <a:pt x="2260214" y="3355525"/>
                  <a:pt x="2262674" y="3355213"/>
                  <a:pt x="2264079" y="3357109"/>
                </a:cubicBezTo>
                <a:cubicBezTo>
                  <a:pt x="2236333" y="3212634"/>
                  <a:pt x="2161854" y="3003687"/>
                  <a:pt x="2118327" y="2878903"/>
                </a:cubicBezTo>
                <a:close/>
                <a:moveTo>
                  <a:pt x="3018661" y="2860124"/>
                </a:moveTo>
                <a:cubicBezTo>
                  <a:pt x="3031804" y="2873893"/>
                  <a:pt x="3030137" y="2900762"/>
                  <a:pt x="3022146" y="2912389"/>
                </a:cubicBezTo>
                <a:cubicBezTo>
                  <a:pt x="3018495" y="2893817"/>
                  <a:pt x="3015125" y="2875519"/>
                  <a:pt x="3018661" y="2860124"/>
                </a:cubicBezTo>
                <a:close/>
                <a:moveTo>
                  <a:pt x="1546172" y="2855662"/>
                </a:moveTo>
                <a:cubicBezTo>
                  <a:pt x="1551444" y="2859141"/>
                  <a:pt x="1551453" y="2873657"/>
                  <a:pt x="1560411" y="2869412"/>
                </a:cubicBezTo>
                <a:cubicBezTo>
                  <a:pt x="1557501" y="2860692"/>
                  <a:pt x="1552755" y="2856108"/>
                  <a:pt x="1546172" y="2855662"/>
                </a:cubicBezTo>
                <a:close/>
                <a:moveTo>
                  <a:pt x="2896051" y="2851861"/>
                </a:moveTo>
                <a:cubicBezTo>
                  <a:pt x="2891765" y="2856858"/>
                  <a:pt x="2894384" y="2878730"/>
                  <a:pt x="2905305" y="2876919"/>
                </a:cubicBezTo>
                <a:cubicBezTo>
                  <a:pt x="2901602" y="2869582"/>
                  <a:pt x="2905963" y="2854448"/>
                  <a:pt x="2896051" y="2851861"/>
                </a:cubicBezTo>
                <a:close/>
                <a:moveTo>
                  <a:pt x="2049599" y="2838327"/>
                </a:moveTo>
                <a:cubicBezTo>
                  <a:pt x="2047568" y="2846575"/>
                  <a:pt x="2055363" y="2866999"/>
                  <a:pt x="2065437" y="2863830"/>
                </a:cubicBezTo>
                <a:cubicBezTo>
                  <a:pt x="2064643" y="2851242"/>
                  <a:pt x="2057707" y="2846693"/>
                  <a:pt x="2049599" y="2838327"/>
                </a:cubicBezTo>
                <a:close/>
                <a:moveTo>
                  <a:pt x="1455739" y="2825826"/>
                </a:moveTo>
                <a:cubicBezTo>
                  <a:pt x="1511815" y="2863860"/>
                  <a:pt x="1554229" y="2931685"/>
                  <a:pt x="1610049" y="2970542"/>
                </a:cubicBezTo>
                <a:cubicBezTo>
                  <a:pt x="1687104" y="3072897"/>
                  <a:pt x="1772944" y="3190181"/>
                  <a:pt x="1851105" y="3307036"/>
                </a:cubicBezTo>
                <a:cubicBezTo>
                  <a:pt x="1885810" y="3358820"/>
                  <a:pt x="1918196" y="3404065"/>
                  <a:pt x="1945188" y="3467746"/>
                </a:cubicBezTo>
                <a:cubicBezTo>
                  <a:pt x="1911136" y="3435400"/>
                  <a:pt x="1892328" y="3369950"/>
                  <a:pt x="1858792" y="3335952"/>
                </a:cubicBezTo>
                <a:cubicBezTo>
                  <a:pt x="1878504" y="3391528"/>
                  <a:pt x="1919661" y="3465125"/>
                  <a:pt x="1945537" y="3527728"/>
                </a:cubicBezTo>
                <a:cubicBezTo>
                  <a:pt x="1954027" y="3569781"/>
                  <a:pt x="1988742" y="3622112"/>
                  <a:pt x="1975208" y="3658478"/>
                </a:cubicBezTo>
                <a:cubicBezTo>
                  <a:pt x="1950112" y="3523549"/>
                  <a:pt x="1871523" y="3398757"/>
                  <a:pt x="1807893" y="3282501"/>
                </a:cubicBezTo>
                <a:cubicBezTo>
                  <a:pt x="1799646" y="3267015"/>
                  <a:pt x="1795716" y="3248175"/>
                  <a:pt x="1786664" y="3233522"/>
                </a:cubicBezTo>
                <a:cubicBezTo>
                  <a:pt x="1769688" y="3205845"/>
                  <a:pt x="1747882" y="3183307"/>
                  <a:pt x="1726109" y="3162483"/>
                </a:cubicBezTo>
                <a:lnTo>
                  <a:pt x="1665792" y="3101753"/>
                </a:lnTo>
                <a:lnTo>
                  <a:pt x="1669419" y="3101828"/>
                </a:lnTo>
                <a:cubicBezTo>
                  <a:pt x="1670126" y="3101235"/>
                  <a:pt x="1669700" y="3100419"/>
                  <a:pt x="1667374" y="3100592"/>
                </a:cubicBezTo>
                <a:cubicBezTo>
                  <a:pt x="1681335" y="3100103"/>
                  <a:pt x="1692545" y="3127048"/>
                  <a:pt x="1707729" y="3133115"/>
                </a:cubicBezTo>
                <a:cubicBezTo>
                  <a:pt x="1679202" y="3060966"/>
                  <a:pt x="1619614" y="3011482"/>
                  <a:pt x="1575780" y="2955183"/>
                </a:cubicBezTo>
                <a:cubicBezTo>
                  <a:pt x="1563549" y="2946058"/>
                  <a:pt x="1547399" y="2946580"/>
                  <a:pt x="1536756" y="2934692"/>
                </a:cubicBezTo>
                <a:cubicBezTo>
                  <a:pt x="1537319" y="2893322"/>
                  <a:pt x="1473958" y="2875124"/>
                  <a:pt x="1455739" y="2825826"/>
                </a:cubicBezTo>
                <a:close/>
                <a:moveTo>
                  <a:pt x="792779" y="2823969"/>
                </a:moveTo>
                <a:cubicBezTo>
                  <a:pt x="812807" y="2825578"/>
                  <a:pt x="824327" y="2854435"/>
                  <a:pt x="836033" y="2864665"/>
                </a:cubicBezTo>
                <a:cubicBezTo>
                  <a:pt x="901849" y="2924461"/>
                  <a:pt x="979692" y="2982976"/>
                  <a:pt x="1050008" y="3034760"/>
                </a:cubicBezTo>
                <a:cubicBezTo>
                  <a:pt x="1059942" y="3038441"/>
                  <a:pt x="1078146" y="3044735"/>
                  <a:pt x="1075158" y="3060121"/>
                </a:cubicBezTo>
                <a:cubicBezTo>
                  <a:pt x="973269" y="2990744"/>
                  <a:pt x="866603" y="2915142"/>
                  <a:pt x="792779" y="2823969"/>
                </a:cubicBezTo>
                <a:close/>
                <a:moveTo>
                  <a:pt x="2006708" y="2816250"/>
                </a:moveTo>
                <a:lnTo>
                  <a:pt x="2007030" y="2816949"/>
                </a:lnTo>
                <a:lnTo>
                  <a:pt x="2012559" y="2873889"/>
                </a:lnTo>
                <a:cubicBezTo>
                  <a:pt x="2014125" y="2894477"/>
                  <a:pt x="2016053" y="2916086"/>
                  <a:pt x="2020304" y="2937386"/>
                </a:cubicBezTo>
                <a:cubicBezTo>
                  <a:pt x="2049759" y="2972816"/>
                  <a:pt x="2069771" y="3029757"/>
                  <a:pt x="2099236" y="3065734"/>
                </a:cubicBezTo>
                <a:cubicBezTo>
                  <a:pt x="2077906" y="3004431"/>
                  <a:pt x="2056184" y="2930962"/>
                  <a:pt x="2031911" y="2870899"/>
                </a:cubicBezTo>
                <a:lnTo>
                  <a:pt x="2007030" y="2816949"/>
                </a:lnTo>
                <a:lnTo>
                  <a:pt x="2006988" y="2816521"/>
                </a:lnTo>
                <a:close/>
                <a:moveTo>
                  <a:pt x="3014755" y="2814425"/>
                </a:moveTo>
                <a:cubicBezTo>
                  <a:pt x="3027879" y="2813126"/>
                  <a:pt x="3020884" y="2847748"/>
                  <a:pt x="3028059" y="2850378"/>
                </a:cubicBezTo>
                <a:cubicBezTo>
                  <a:pt x="3028423" y="2855027"/>
                  <a:pt x="3024224" y="2850435"/>
                  <a:pt x="3019628" y="2853519"/>
                </a:cubicBezTo>
                <a:cubicBezTo>
                  <a:pt x="3013518" y="2835260"/>
                  <a:pt x="3012337" y="2830898"/>
                  <a:pt x="3014755" y="2814425"/>
                </a:cubicBezTo>
                <a:close/>
                <a:moveTo>
                  <a:pt x="2989002" y="2814289"/>
                </a:moveTo>
                <a:cubicBezTo>
                  <a:pt x="2993039" y="2824634"/>
                  <a:pt x="2990718" y="2832069"/>
                  <a:pt x="2988946" y="2839489"/>
                </a:cubicBezTo>
                <a:cubicBezTo>
                  <a:pt x="2979282" y="2835529"/>
                  <a:pt x="2980851" y="2817701"/>
                  <a:pt x="2989002" y="2814289"/>
                </a:cubicBezTo>
                <a:close/>
                <a:moveTo>
                  <a:pt x="2941127" y="2803519"/>
                </a:moveTo>
                <a:cubicBezTo>
                  <a:pt x="2943738" y="2796908"/>
                  <a:pt x="2956181" y="2830957"/>
                  <a:pt x="2953281" y="2836752"/>
                </a:cubicBezTo>
                <a:cubicBezTo>
                  <a:pt x="2939675" y="2827376"/>
                  <a:pt x="2945250" y="2818249"/>
                  <a:pt x="2941127" y="2803519"/>
                </a:cubicBezTo>
                <a:close/>
                <a:moveTo>
                  <a:pt x="2685199" y="2799790"/>
                </a:moveTo>
                <a:cubicBezTo>
                  <a:pt x="2712624" y="2829501"/>
                  <a:pt x="2706210" y="2865753"/>
                  <a:pt x="2718793" y="2906920"/>
                </a:cubicBezTo>
                <a:cubicBezTo>
                  <a:pt x="2700644" y="2889396"/>
                  <a:pt x="2698331" y="2840950"/>
                  <a:pt x="2685199" y="2799790"/>
                </a:cubicBezTo>
                <a:close/>
                <a:moveTo>
                  <a:pt x="3173237" y="2793922"/>
                </a:moveTo>
                <a:cubicBezTo>
                  <a:pt x="3174783" y="2802936"/>
                  <a:pt x="3174674" y="2811429"/>
                  <a:pt x="3165717" y="2815676"/>
                </a:cubicBezTo>
                <a:cubicBezTo>
                  <a:pt x="3162786" y="2805860"/>
                  <a:pt x="3161240" y="2796844"/>
                  <a:pt x="3173237" y="2793922"/>
                </a:cubicBezTo>
                <a:close/>
                <a:moveTo>
                  <a:pt x="1745951" y="2775606"/>
                </a:moveTo>
                <a:lnTo>
                  <a:pt x="1746230" y="2775875"/>
                </a:lnTo>
                <a:cubicBezTo>
                  <a:pt x="1779951" y="2791243"/>
                  <a:pt x="1804991" y="2825098"/>
                  <a:pt x="1828453" y="2862263"/>
                </a:cubicBezTo>
                <a:cubicBezTo>
                  <a:pt x="1929232" y="2973017"/>
                  <a:pt x="1996680" y="3144545"/>
                  <a:pt x="2045142" y="3311709"/>
                </a:cubicBezTo>
                <a:cubicBezTo>
                  <a:pt x="2027089" y="3313083"/>
                  <a:pt x="2033030" y="3294639"/>
                  <a:pt x="2029304" y="3286205"/>
                </a:cubicBezTo>
                <a:cubicBezTo>
                  <a:pt x="2006950" y="3235601"/>
                  <a:pt x="1995958" y="3177700"/>
                  <a:pt x="1973603" y="3127096"/>
                </a:cubicBezTo>
                <a:cubicBezTo>
                  <a:pt x="1923460" y="3014193"/>
                  <a:pt x="1858359" y="2906724"/>
                  <a:pt x="1788797" y="2823429"/>
                </a:cubicBezTo>
                <a:cubicBezTo>
                  <a:pt x="1778131" y="2838384"/>
                  <a:pt x="1809359" y="2852422"/>
                  <a:pt x="1803430" y="2871413"/>
                </a:cubicBezTo>
                <a:cubicBezTo>
                  <a:pt x="1789888" y="2865321"/>
                  <a:pt x="1784306" y="2845960"/>
                  <a:pt x="1781236" y="2829024"/>
                </a:cubicBezTo>
                <a:cubicBezTo>
                  <a:pt x="1775684" y="2825275"/>
                  <a:pt x="1761454" y="2826041"/>
                  <a:pt x="1757235" y="2806385"/>
                </a:cubicBezTo>
                <a:cubicBezTo>
                  <a:pt x="1752650" y="2796046"/>
                  <a:pt x="1759115" y="2804438"/>
                  <a:pt x="1764517" y="2800520"/>
                </a:cubicBezTo>
                <a:cubicBezTo>
                  <a:pt x="1755432" y="2798194"/>
                  <a:pt x="1752942" y="2782893"/>
                  <a:pt x="1745951" y="2775606"/>
                </a:cubicBezTo>
                <a:close/>
                <a:moveTo>
                  <a:pt x="1255025" y="2773860"/>
                </a:moveTo>
                <a:cubicBezTo>
                  <a:pt x="1333483" y="2821680"/>
                  <a:pt x="1401950" y="2891024"/>
                  <a:pt x="1478313" y="2943809"/>
                </a:cubicBezTo>
                <a:cubicBezTo>
                  <a:pt x="1507672" y="2960341"/>
                  <a:pt x="1533864" y="2982946"/>
                  <a:pt x="1564276" y="2997270"/>
                </a:cubicBezTo>
                <a:cubicBezTo>
                  <a:pt x="1566595" y="3003808"/>
                  <a:pt x="1562277" y="3007162"/>
                  <a:pt x="1567636" y="3015023"/>
                </a:cubicBezTo>
                <a:cubicBezTo>
                  <a:pt x="1590134" y="3030837"/>
                  <a:pt x="1616852" y="3038369"/>
                  <a:pt x="1631992" y="3070185"/>
                </a:cubicBezTo>
                <a:cubicBezTo>
                  <a:pt x="1645716" y="3071617"/>
                  <a:pt x="1656046" y="3081593"/>
                  <a:pt x="1663455" y="3096270"/>
                </a:cubicBezTo>
                <a:cubicBezTo>
                  <a:pt x="1651985" y="3098090"/>
                  <a:pt x="1646295" y="3087220"/>
                  <a:pt x="1636920" y="3084078"/>
                </a:cubicBezTo>
                <a:cubicBezTo>
                  <a:pt x="1598489" y="3037831"/>
                  <a:pt x="1544803" y="3024139"/>
                  <a:pt x="1507939" y="2974032"/>
                </a:cubicBezTo>
                <a:cubicBezTo>
                  <a:pt x="1483960" y="2966458"/>
                  <a:pt x="1462601" y="2952817"/>
                  <a:pt x="1446762" y="2927312"/>
                </a:cubicBezTo>
                <a:cubicBezTo>
                  <a:pt x="1443154" y="2924903"/>
                  <a:pt x="1440511" y="2929873"/>
                  <a:pt x="1433585" y="2925872"/>
                </a:cubicBezTo>
                <a:cubicBezTo>
                  <a:pt x="1425789" y="2919418"/>
                  <a:pt x="1420355" y="2907723"/>
                  <a:pt x="1408618" y="2909821"/>
                </a:cubicBezTo>
                <a:cubicBezTo>
                  <a:pt x="1362583" y="2853008"/>
                  <a:pt x="1300523" y="2831229"/>
                  <a:pt x="1254757" y="2774137"/>
                </a:cubicBezTo>
                <a:close/>
                <a:moveTo>
                  <a:pt x="3008004" y="2763321"/>
                </a:moveTo>
                <a:cubicBezTo>
                  <a:pt x="3016457" y="2761275"/>
                  <a:pt x="3021093" y="2788321"/>
                  <a:pt x="3012696" y="2793107"/>
                </a:cubicBezTo>
                <a:cubicBezTo>
                  <a:pt x="3007434" y="2776203"/>
                  <a:pt x="3004643" y="2773508"/>
                  <a:pt x="3008004" y="2763321"/>
                </a:cubicBezTo>
                <a:close/>
                <a:moveTo>
                  <a:pt x="3145233" y="2734624"/>
                </a:moveTo>
                <a:lnTo>
                  <a:pt x="3145244" y="2735172"/>
                </a:lnTo>
                <a:cubicBezTo>
                  <a:pt x="3147937" y="2760879"/>
                  <a:pt x="3134877" y="2779431"/>
                  <a:pt x="3128721" y="2800893"/>
                </a:cubicBezTo>
                <a:cubicBezTo>
                  <a:pt x="3131051" y="2807978"/>
                  <a:pt x="3136259" y="2808172"/>
                  <a:pt x="3139364" y="2812782"/>
                </a:cubicBezTo>
                <a:cubicBezTo>
                  <a:pt x="3143905" y="2820928"/>
                  <a:pt x="3134626" y="2822715"/>
                  <a:pt x="3136128" y="2829539"/>
                </a:cubicBezTo>
                <a:cubicBezTo>
                  <a:pt x="3126796" y="2828587"/>
                  <a:pt x="3133682" y="2816429"/>
                  <a:pt x="3132769" y="2811787"/>
                </a:cubicBezTo>
                <a:cubicBezTo>
                  <a:pt x="3123770" y="2813842"/>
                  <a:pt x="3130244" y="2822783"/>
                  <a:pt x="3129535" y="2828546"/>
                </a:cubicBezTo>
                <a:cubicBezTo>
                  <a:pt x="3113405" y="2830163"/>
                  <a:pt x="3114820" y="2860546"/>
                  <a:pt x="3114860" y="2890676"/>
                </a:cubicBezTo>
                <a:cubicBezTo>
                  <a:pt x="3086453" y="2880978"/>
                  <a:pt x="3122810" y="2848919"/>
                  <a:pt x="3112761" y="2825244"/>
                </a:cubicBezTo>
                <a:cubicBezTo>
                  <a:pt x="3131417" y="2798659"/>
                  <a:pt x="3125750" y="2760946"/>
                  <a:pt x="3145233" y="2734624"/>
                </a:cubicBezTo>
                <a:close/>
                <a:moveTo>
                  <a:pt x="831655" y="2724497"/>
                </a:moveTo>
                <a:cubicBezTo>
                  <a:pt x="856599" y="2753420"/>
                  <a:pt x="894493" y="2800226"/>
                  <a:pt x="918442" y="2806158"/>
                </a:cubicBezTo>
                <a:cubicBezTo>
                  <a:pt x="937415" y="2837914"/>
                  <a:pt x="974025" y="2846936"/>
                  <a:pt x="1002052" y="2879375"/>
                </a:cubicBezTo>
                <a:cubicBezTo>
                  <a:pt x="970693" y="2872736"/>
                  <a:pt x="949572" y="2843205"/>
                  <a:pt x="924519" y="2822771"/>
                </a:cubicBezTo>
                <a:cubicBezTo>
                  <a:pt x="890112" y="2800293"/>
                  <a:pt x="848146" y="2769439"/>
                  <a:pt x="831655" y="2724497"/>
                </a:cubicBezTo>
                <a:close/>
                <a:moveTo>
                  <a:pt x="3089348" y="2720419"/>
                </a:moveTo>
                <a:lnTo>
                  <a:pt x="3089627" y="2720688"/>
                </a:lnTo>
                <a:cubicBezTo>
                  <a:pt x="3086781" y="2729223"/>
                  <a:pt x="3082773" y="2748460"/>
                  <a:pt x="3081591" y="2758065"/>
                </a:cubicBezTo>
                <a:cubicBezTo>
                  <a:pt x="3081514" y="2768201"/>
                  <a:pt x="3075717" y="2751855"/>
                  <a:pt x="3074547" y="2748039"/>
                </a:cubicBezTo>
                <a:cubicBezTo>
                  <a:pt x="3091677" y="2741475"/>
                  <a:pt x="3069845" y="2731676"/>
                  <a:pt x="3089348" y="2720419"/>
                </a:cubicBezTo>
                <a:close/>
                <a:moveTo>
                  <a:pt x="3173674" y="2718025"/>
                </a:moveTo>
                <a:lnTo>
                  <a:pt x="3173748" y="2718444"/>
                </a:lnTo>
                <a:lnTo>
                  <a:pt x="3173405" y="2718303"/>
                </a:lnTo>
                <a:close/>
                <a:moveTo>
                  <a:pt x="3182986" y="2717882"/>
                </a:moveTo>
                <a:cubicBezTo>
                  <a:pt x="3175562" y="2744566"/>
                  <a:pt x="3164767" y="2766919"/>
                  <a:pt x="3151898" y="2795331"/>
                </a:cubicBezTo>
                <a:cubicBezTo>
                  <a:pt x="3141397" y="2776592"/>
                  <a:pt x="3167549" y="2755099"/>
                  <a:pt x="3166574" y="2733200"/>
                </a:cubicBezTo>
                <a:cubicBezTo>
                  <a:pt x="3173308" y="2734329"/>
                  <a:pt x="3175469" y="2732789"/>
                  <a:pt x="3175754" y="2729840"/>
                </a:cubicBezTo>
                <a:lnTo>
                  <a:pt x="3173748" y="2718444"/>
                </a:lnTo>
                <a:lnTo>
                  <a:pt x="3177272" y="2719887"/>
                </a:lnTo>
                <a:cubicBezTo>
                  <a:pt x="3179172" y="2719036"/>
                  <a:pt x="3180804" y="2718464"/>
                  <a:pt x="3182986" y="2717882"/>
                </a:cubicBezTo>
                <a:close/>
                <a:moveTo>
                  <a:pt x="2186364" y="2715698"/>
                </a:moveTo>
                <a:lnTo>
                  <a:pt x="2186096" y="2715979"/>
                </a:lnTo>
                <a:cubicBezTo>
                  <a:pt x="2194467" y="2779943"/>
                  <a:pt x="2220246" y="2837617"/>
                  <a:pt x="2239013" y="2900876"/>
                </a:cubicBezTo>
                <a:cubicBezTo>
                  <a:pt x="2250737" y="2940139"/>
                  <a:pt x="2251506" y="2979572"/>
                  <a:pt x="2270770" y="3012145"/>
                </a:cubicBezTo>
                <a:cubicBezTo>
                  <a:pt x="2252705" y="2914635"/>
                  <a:pt x="2237442" y="2820371"/>
                  <a:pt x="2192679" y="2716424"/>
                </a:cubicBezTo>
                <a:cubicBezTo>
                  <a:pt x="2191541" y="2714248"/>
                  <a:pt x="2189619" y="2714004"/>
                  <a:pt x="2186364" y="2715698"/>
                </a:cubicBezTo>
                <a:close/>
                <a:moveTo>
                  <a:pt x="780388" y="2680375"/>
                </a:moveTo>
                <a:cubicBezTo>
                  <a:pt x="793672" y="2687292"/>
                  <a:pt x="810682" y="2702645"/>
                  <a:pt x="808716" y="2714177"/>
                </a:cubicBezTo>
                <a:cubicBezTo>
                  <a:pt x="797612" y="2706680"/>
                  <a:pt x="788355" y="2695593"/>
                  <a:pt x="780388" y="2680375"/>
                </a:cubicBezTo>
                <a:close/>
                <a:moveTo>
                  <a:pt x="3244427" y="2679958"/>
                </a:moveTo>
                <a:cubicBezTo>
                  <a:pt x="3260943" y="2698056"/>
                  <a:pt x="3236745" y="2721438"/>
                  <a:pt x="3228603" y="2739367"/>
                </a:cubicBezTo>
                <a:cubicBezTo>
                  <a:pt x="3212318" y="2775227"/>
                  <a:pt x="3193425" y="2817702"/>
                  <a:pt x="3175433" y="2850300"/>
                </a:cubicBezTo>
                <a:cubicBezTo>
                  <a:pt x="3174276" y="2819090"/>
                  <a:pt x="3204800" y="2783012"/>
                  <a:pt x="3216757" y="2749960"/>
                </a:cubicBezTo>
                <a:cubicBezTo>
                  <a:pt x="3219474" y="2748822"/>
                  <a:pt x="3220097" y="2752647"/>
                  <a:pt x="3221503" y="2754544"/>
                </a:cubicBezTo>
                <a:cubicBezTo>
                  <a:pt x="3226026" y="2747626"/>
                  <a:pt x="3215417" y="2723409"/>
                  <a:pt x="3232706" y="2725060"/>
                </a:cubicBezTo>
                <a:cubicBezTo>
                  <a:pt x="3229485" y="2714428"/>
                  <a:pt x="3247518" y="2697989"/>
                  <a:pt x="3244427" y="2679958"/>
                </a:cubicBezTo>
                <a:close/>
                <a:moveTo>
                  <a:pt x="3199690" y="2661487"/>
                </a:moveTo>
                <a:cubicBezTo>
                  <a:pt x="3207787" y="2655335"/>
                  <a:pt x="3206949" y="2668497"/>
                  <a:pt x="3210331" y="2673374"/>
                </a:cubicBezTo>
                <a:cubicBezTo>
                  <a:pt x="3193565" y="2684591"/>
                  <a:pt x="3198645" y="2706153"/>
                  <a:pt x="3179119" y="2716312"/>
                </a:cubicBezTo>
                <a:cubicBezTo>
                  <a:pt x="3175653" y="2693084"/>
                  <a:pt x="3202598" y="2684178"/>
                  <a:pt x="3199690" y="2661487"/>
                </a:cubicBezTo>
                <a:close/>
                <a:moveTo>
                  <a:pt x="3105452" y="2661279"/>
                </a:moveTo>
                <a:cubicBezTo>
                  <a:pt x="3115644" y="2664136"/>
                  <a:pt x="3106858" y="2677145"/>
                  <a:pt x="3106965" y="2682623"/>
                </a:cubicBezTo>
                <a:cubicBezTo>
                  <a:pt x="3104247" y="2683759"/>
                  <a:pt x="3103625" y="2679934"/>
                  <a:pt x="3102219" y="2678040"/>
                </a:cubicBezTo>
                <a:cubicBezTo>
                  <a:pt x="3098652" y="2691789"/>
                  <a:pt x="3105588" y="2710308"/>
                  <a:pt x="3092345" y="2719551"/>
                </a:cubicBezTo>
                <a:cubicBezTo>
                  <a:pt x="3086666" y="2695260"/>
                  <a:pt x="3100070" y="2680263"/>
                  <a:pt x="3105452" y="2661279"/>
                </a:cubicBezTo>
                <a:close/>
                <a:moveTo>
                  <a:pt x="2169941" y="2646104"/>
                </a:moveTo>
                <a:cubicBezTo>
                  <a:pt x="2180902" y="2674422"/>
                  <a:pt x="2165790" y="2700129"/>
                  <a:pt x="2190929" y="2710972"/>
                </a:cubicBezTo>
                <a:cubicBezTo>
                  <a:pt x="2179817" y="2688956"/>
                  <a:pt x="2187261" y="2663367"/>
                  <a:pt x="2169941" y="2646104"/>
                </a:cubicBezTo>
                <a:close/>
                <a:moveTo>
                  <a:pt x="629989" y="2637768"/>
                </a:moveTo>
                <a:cubicBezTo>
                  <a:pt x="626584" y="2645766"/>
                  <a:pt x="636838" y="2651907"/>
                  <a:pt x="642649" y="2654829"/>
                </a:cubicBezTo>
                <a:cubicBezTo>
                  <a:pt x="638955" y="2648039"/>
                  <a:pt x="635519" y="2640422"/>
                  <a:pt x="629989" y="2637768"/>
                </a:cubicBezTo>
                <a:close/>
                <a:moveTo>
                  <a:pt x="3275599" y="2620860"/>
                </a:moveTo>
                <a:cubicBezTo>
                  <a:pt x="3288871" y="2627230"/>
                  <a:pt x="3276262" y="2640845"/>
                  <a:pt x="3268959" y="2645615"/>
                </a:cubicBezTo>
                <a:lnTo>
                  <a:pt x="3269227" y="2645338"/>
                </a:lnTo>
                <a:cubicBezTo>
                  <a:pt x="3283156" y="2643204"/>
                  <a:pt x="3259839" y="2669586"/>
                  <a:pt x="3253459" y="2679545"/>
                </a:cubicBezTo>
                <a:cubicBezTo>
                  <a:pt x="3251904" y="2656012"/>
                  <a:pt x="3275221" y="2643600"/>
                  <a:pt x="3275599" y="2620860"/>
                </a:cubicBezTo>
                <a:close/>
                <a:moveTo>
                  <a:pt x="3121640" y="2620493"/>
                </a:moveTo>
                <a:lnTo>
                  <a:pt x="3121919" y="2620762"/>
                </a:lnTo>
                <a:cubicBezTo>
                  <a:pt x="3123358" y="2624300"/>
                  <a:pt x="3124529" y="2628118"/>
                  <a:pt x="3125967" y="2631655"/>
                </a:cubicBezTo>
                <a:cubicBezTo>
                  <a:pt x="3107807" y="2627553"/>
                  <a:pt x="3135362" y="2649862"/>
                  <a:pt x="3115452" y="2654278"/>
                </a:cubicBezTo>
                <a:cubicBezTo>
                  <a:pt x="3111619" y="2640367"/>
                  <a:pt x="3116077" y="2630164"/>
                  <a:pt x="3121640" y="2620493"/>
                </a:cubicBezTo>
                <a:close/>
                <a:moveTo>
                  <a:pt x="614151" y="2612264"/>
                </a:moveTo>
                <a:cubicBezTo>
                  <a:pt x="610897" y="2613958"/>
                  <a:pt x="606257" y="2614850"/>
                  <a:pt x="606869" y="2618130"/>
                </a:cubicBezTo>
                <a:cubicBezTo>
                  <a:pt x="615943" y="2619906"/>
                  <a:pt x="616866" y="2639067"/>
                  <a:pt x="628839" y="2635047"/>
                </a:cubicBezTo>
                <a:cubicBezTo>
                  <a:pt x="624029" y="2627180"/>
                  <a:pt x="620014" y="2617925"/>
                  <a:pt x="614151" y="2612264"/>
                </a:cubicBezTo>
                <a:close/>
                <a:moveTo>
                  <a:pt x="1847035" y="2607255"/>
                </a:moveTo>
                <a:cubicBezTo>
                  <a:pt x="1862521" y="2600718"/>
                  <a:pt x="1868693" y="2636233"/>
                  <a:pt x="1874394" y="2647648"/>
                </a:cubicBezTo>
                <a:cubicBezTo>
                  <a:pt x="1900336" y="2699569"/>
                  <a:pt x="1940999" y="2761940"/>
                  <a:pt x="1959348" y="2817813"/>
                </a:cubicBezTo>
                <a:cubicBezTo>
                  <a:pt x="1942197" y="2823280"/>
                  <a:pt x="1925685" y="2763275"/>
                  <a:pt x="1919566" y="2744466"/>
                </a:cubicBezTo>
                <a:cubicBezTo>
                  <a:pt x="1893998" y="2711718"/>
                  <a:pt x="1869401" y="2644439"/>
                  <a:pt x="1846766" y="2607535"/>
                </a:cubicBezTo>
                <a:close/>
                <a:moveTo>
                  <a:pt x="3285696" y="2604818"/>
                </a:moveTo>
                <a:cubicBezTo>
                  <a:pt x="3289830" y="2606124"/>
                  <a:pt x="3288531" y="2609705"/>
                  <a:pt x="3293342" y="2617575"/>
                </a:cubicBezTo>
                <a:cubicBezTo>
                  <a:pt x="3289001" y="2619832"/>
                  <a:pt x="3284534" y="2615519"/>
                  <a:pt x="3284909" y="2620718"/>
                </a:cubicBezTo>
                <a:cubicBezTo>
                  <a:pt x="3274751" y="2619504"/>
                  <a:pt x="3287435" y="2609722"/>
                  <a:pt x="3285147" y="2604827"/>
                </a:cubicBezTo>
                <a:close/>
                <a:moveTo>
                  <a:pt x="705907" y="2597702"/>
                </a:moveTo>
                <a:cubicBezTo>
                  <a:pt x="711706" y="2600080"/>
                  <a:pt x="715390" y="2606322"/>
                  <a:pt x="718567" y="2614766"/>
                </a:cubicBezTo>
                <a:cubicBezTo>
                  <a:pt x="708204" y="2617118"/>
                  <a:pt x="706047" y="2604825"/>
                  <a:pt x="705907" y="2597702"/>
                </a:cubicBezTo>
                <a:close/>
                <a:moveTo>
                  <a:pt x="900784" y="2589215"/>
                </a:moveTo>
                <a:cubicBezTo>
                  <a:pt x="916270" y="2596646"/>
                  <a:pt x="941097" y="2619547"/>
                  <a:pt x="955829" y="2644520"/>
                </a:cubicBezTo>
                <a:cubicBezTo>
                  <a:pt x="1020732" y="2699673"/>
                  <a:pt x="1084926" y="2760589"/>
                  <a:pt x="1154598" y="2807453"/>
                </a:cubicBezTo>
                <a:cubicBezTo>
                  <a:pt x="1170147" y="2818170"/>
                  <a:pt x="1182035" y="2837711"/>
                  <a:pt x="1197853" y="2848150"/>
                </a:cubicBezTo>
                <a:cubicBezTo>
                  <a:pt x="1212565" y="2858056"/>
                  <a:pt x="1239916" y="2883932"/>
                  <a:pt x="1252716" y="2894143"/>
                </a:cubicBezTo>
                <a:cubicBezTo>
                  <a:pt x="1254949" y="2896300"/>
                  <a:pt x="1265883" y="2895038"/>
                  <a:pt x="1269490" y="2897446"/>
                </a:cubicBezTo>
                <a:cubicBezTo>
                  <a:pt x="1291119" y="2910809"/>
                  <a:pt x="1308954" y="2940391"/>
                  <a:pt x="1333846" y="2952609"/>
                </a:cubicBezTo>
                <a:cubicBezTo>
                  <a:pt x="1339097" y="2954993"/>
                  <a:pt x="1348355" y="2952112"/>
                  <a:pt x="1353617" y="2955044"/>
                </a:cubicBezTo>
                <a:cubicBezTo>
                  <a:pt x="1363304" y="2960098"/>
                  <a:pt x="1366953" y="2978668"/>
                  <a:pt x="1381033" y="2970234"/>
                </a:cubicBezTo>
                <a:lnTo>
                  <a:pt x="1381302" y="2969957"/>
                </a:lnTo>
                <a:cubicBezTo>
                  <a:pt x="1348550" y="2934030"/>
                  <a:pt x="1311962" y="2926102"/>
                  <a:pt x="1285664" y="2898019"/>
                </a:cubicBezTo>
                <a:cubicBezTo>
                  <a:pt x="1301966" y="2891194"/>
                  <a:pt x="1324324" y="2913859"/>
                  <a:pt x="1338047" y="2929261"/>
                </a:cubicBezTo>
                <a:cubicBezTo>
                  <a:pt x="1351859" y="2921105"/>
                  <a:pt x="1339862" y="2937999"/>
                  <a:pt x="1353941" y="2929564"/>
                </a:cubicBezTo>
                <a:cubicBezTo>
                  <a:pt x="1396358" y="2969451"/>
                  <a:pt x="1447691" y="2988930"/>
                  <a:pt x="1489055" y="3031024"/>
                </a:cubicBezTo>
                <a:cubicBezTo>
                  <a:pt x="1516696" y="3043748"/>
                  <a:pt x="1528027" y="3034807"/>
                  <a:pt x="1557150" y="3053260"/>
                </a:cubicBezTo>
                <a:cubicBezTo>
                  <a:pt x="1549986" y="3065149"/>
                  <a:pt x="1540891" y="3048306"/>
                  <a:pt x="1530797" y="3050378"/>
                </a:cubicBezTo>
                <a:cubicBezTo>
                  <a:pt x="1551659" y="3094705"/>
                  <a:pt x="1606803" y="3113030"/>
                  <a:pt x="1629555" y="3155960"/>
                </a:cubicBezTo>
                <a:cubicBezTo>
                  <a:pt x="1564189" y="3119164"/>
                  <a:pt x="1517770" y="3042634"/>
                  <a:pt x="1446624" y="3018529"/>
                </a:cubicBezTo>
                <a:cubicBezTo>
                  <a:pt x="1444015" y="3011174"/>
                  <a:pt x="1441128" y="3003549"/>
                  <a:pt x="1438249" y="2996471"/>
                </a:cubicBezTo>
                <a:cubicBezTo>
                  <a:pt x="1435006" y="2998712"/>
                  <a:pt x="1438679" y="3004408"/>
                  <a:pt x="1439581" y="3008503"/>
                </a:cubicBezTo>
                <a:cubicBezTo>
                  <a:pt x="1430635" y="2999328"/>
                  <a:pt x="1426328" y="3003229"/>
                  <a:pt x="1415943" y="3004484"/>
                </a:cubicBezTo>
                <a:cubicBezTo>
                  <a:pt x="1411574" y="2991130"/>
                  <a:pt x="1419821" y="2992646"/>
                  <a:pt x="1410286" y="2981288"/>
                </a:cubicBezTo>
                <a:cubicBezTo>
                  <a:pt x="1400439" y="2981988"/>
                  <a:pt x="1409941" y="2991703"/>
                  <a:pt x="1406182" y="2995595"/>
                </a:cubicBezTo>
                <a:cubicBezTo>
                  <a:pt x="1393468" y="2989765"/>
                  <a:pt x="1378647" y="2988350"/>
                  <a:pt x="1370154" y="2974237"/>
                </a:cubicBezTo>
                <a:cubicBezTo>
                  <a:pt x="1362980" y="2971608"/>
                  <a:pt x="1366621" y="2975662"/>
                  <a:pt x="1359275" y="2978239"/>
                </a:cubicBezTo>
                <a:cubicBezTo>
                  <a:pt x="1295003" y="2941428"/>
                  <a:pt x="1240979" y="2882273"/>
                  <a:pt x="1175645" y="2847123"/>
                </a:cubicBezTo>
                <a:cubicBezTo>
                  <a:pt x="1136418" y="2802254"/>
                  <a:pt x="1090618" y="2771461"/>
                  <a:pt x="1045096" y="2740932"/>
                </a:cubicBezTo>
                <a:cubicBezTo>
                  <a:pt x="1000854" y="2691763"/>
                  <a:pt x="951898" y="2653619"/>
                  <a:pt x="906861" y="2605830"/>
                </a:cubicBezTo>
                <a:cubicBezTo>
                  <a:pt x="904832" y="2600110"/>
                  <a:pt x="902813" y="2594935"/>
                  <a:pt x="900784" y="2589215"/>
                </a:cubicBezTo>
                <a:close/>
                <a:moveTo>
                  <a:pt x="2885776" y="2578104"/>
                </a:moveTo>
                <a:cubicBezTo>
                  <a:pt x="2899575" y="2597340"/>
                  <a:pt x="2897261" y="2647229"/>
                  <a:pt x="2896432" y="2674907"/>
                </a:cubicBezTo>
                <a:cubicBezTo>
                  <a:pt x="2909068" y="2732781"/>
                  <a:pt x="2906140" y="2793362"/>
                  <a:pt x="2922307" y="2863784"/>
                </a:cubicBezTo>
                <a:cubicBezTo>
                  <a:pt x="2913157" y="2872142"/>
                  <a:pt x="2917153" y="2852358"/>
                  <a:pt x="2910098" y="2855753"/>
                </a:cubicBezTo>
                <a:cubicBezTo>
                  <a:pt x="2902596" y="2906544"/>
                  <a:pt x="2928364" y="2977640"/>
                  <a:pt x="2921004" y="3021579"/>
                </a:cubicBezTo>
                <a:cubicBezTo>
                  <a:pt x="2957456" y="3106753"/>
                  <a:pt x="2957374" y="3186738"/>
                  <a:pt x="2961974" y="3268020"/>
                </a:cubicBezTo>
                <a:cubicBezTo>
                  <a:pt x="2941873" y="3220668"/>
                  <a:pt x="2952886" y="3167359"/>
                  <a:pt x="2932358" y="3112070"/>
                </a:cubicBezTo>
                <a:cubicBezTo>
                  <a:pt x="2922238" y="3140987"/>
                  <a:pt x="2943757" y="3176812"/>
                  <a:pt x="2926239" y="3205570"/>
                </a:cubicBezTo>
                <a:cubicBezTo>
                  <a:pt x="2921010" y="3190311"/>
                  <a:pt x="2917435" y="3175574"/>
                  <a:pt x="2927681" y="3167199"/>
                </a:cubicBezTo>
                <a:cubicBezTo>
                  <a:pt x="2924783" y="3159027"/>
                  <a:pt x="2916566" y="3159153"/>
                  <a:pt x="2913442" y="3153448"/>
                </a:cubicBezTo>
                <a:cubicBezTo>
                  <a:pt x="2912208" y="3146346"/>
                  <a:pt x="2925643" y="3146961"/>
                  <a:pt x="2919757" y="3154173"/>
                </a:cubicBezTo>
                <a:cubicBezTo>
                  <a:pt x="2930155" y="3125527"/>
                  <a:pt x="2920364" y="3087055"/>
                  <a:pt x="2919980" y="3053369"/>
                </a:cubicBezTo>
                <a:cubicBezTo>
                  <a:pt x="2930560" y="3048001"/>
                  <a:pt x="2920410" y="3061306"/>
                  <a:pt x="2929473" y="3062536"/>
                </a:cubicBezTo>
                <a:cubicBezTo>
                  <a:pt x="2933030" y="3048238"/>
                  <a:pt x="2910661" y="3038994"/>
                  <a:pt x="2902113" y="3022144"/>
                </a:cubicBezTo>
                <a:cubicBezTo>
                  <a:pt x="2884973" y="3028159"/>
                  <a:pt x="2914547" y="3055644"/>
                  <a:pt x="2897674" y="3061382"/>
                </a:cubicBezTo>
                <a:cubicBezTo>
                  <a:pt x="2888765" y="3011941"/>
                  <a:pt x="2838837" y="2896020"/>
                  <a:pt x="2841271" y="2824217"/>
                </a:cubicBezTo>
                <a:cubicBezTo>
                  <a:pt x="2813044" y="2753434"/>
                  <a:pt x="2819216" y="2690612"/>
                  <a:pt x="2805453" y="2617141"/>
                </a:cubicBezTo>
                <a:cubicBezTo>
                  <a:pt x="2831145" y="2698372"/>
                  <a:pt x="2820927" y="2750299"/>
                  <a:pt x="2845138" y="2825802"/>
                </a:cubicBezTo>
                <a:cubicBezTo>
                  <a:pt x="2851144" y="2796674"/>
                  <a:pt x="2840837" y="2759854"/>
                  <a:pt x="2836329" y="2725410"/>
                </a:cubicBezTo>
                <a:cubicBezTo>
                  <a:pt x="2839359" y="2726184"/>
                  <a:pt x="2841840" y="2726968"/>
                  <a:pt x="2845640" y="2725266"/>
                </a:cubicBezTo>
                <a:cubicBezTo>
                  <a:pt x="2828515" y="2689922"/>
                  <a:pt x="2829035" y="2646361"/>
                  <a:pt x="2839550" y="2623738"/>
                </a:cubicBezTo>
                <a:cubicBezTo>
                  <a:pt x="2844203" y="2707759"/>
                  <a:pt x="2859476" y="2816542"/>
                  <a:pt x="2866770" y="2909560"/>
                </a:cubicBezTo>
                <a:cubicBezTo>
                  <a:pt x="2870077" y="2910605"/>
                  <a:pt x="2871291" y="2916612"/>
                  <a:pt x="2875383" y="2915728"/>
                </a:cubicBezTo>
                <a:cubicBezTo>
                  <a:pt x="2873631" y="2924246"/>
                  <a:pt x="2875746" y="2934348"/>
                  <a:pt x="2872609" y="2942066"/>
                </a:cubicBezTo>
                <a:cubicBezTo>
                  <a:pt x="2887062" y="2966771"/>
                  <a:pt x="2891997" y="3009151"/>
                  <a:pt x="2912154" y="3031302"/>
                </a:cubicBezTo>
                <a:cubicBezTo>
                  <a:pt x="2923135" y="2976350"/>
                  <a:pt x="2871392" y="2865663"/>
                  <a:pt x="2885004" y="2805192"/>
                </a:cubicBezTo>
                <a:cubicBezTo>
                  <a:pt x="2889835" y="2828126"/>
                  <a:pt x="2901228" y="2836443"/>
                  <a:pt x="2908948" y="2853033"/>
                </a:cubicBezTo>
                <a:cubicBezTo>
                  <a:pt x="2921333" y="2827915"/>
                  <a:pt x="2888784" y="2802394"/>
                  <a:pt x="2894372" y="2779847"/>
                </a:cubicBezTo>
                <a:cubicBezTo>
                  <a:pt x="2903295" y="2787928"/>
                  <a:pt x="2901448" y="2777548"/>
                  <a:pt x="2907366" y="2771978"/>
                </a:cubicBezTo>
                <a:lnTo>
                  <a:pt x="2907087" y="2771707"/>
                </a:lnTo>
                <a:cubicBezTo>
                  <a:pt x="2885721" y="2715610"/>
                  <a:pt x="2890002" y="2640218"/>
                  <a:pt x="2885776" y="2578104"/>
                </a:cubicBezTo>
                <a:close/>
                <a:moveTo>
                  <a:pt x="2262316" y="2564983"/>
                </a:moveTo>
                <a:cubicBezTo>
                  <a:pt x="2297697" y="2623328"/>
                  <a:pt x="2306540" y="2697425"/>
                  <a:pt x="2321311" y="2766494"/>
                </a:cubicBezTo>
                <a:cubicBezTo>
                  <a:pt x="2338798" y="2848401"/>
                  <a:pt x="2354931" y="2931149"/>
                  <a:pt x="2359103" y="3004493"/>
                </a:cubicBezTo>
                <a:cubicBezTo>
                  <a:pt x="2362683" y="3061689"/>
                  <a:pt x="2383673" y="3126557"/>
                  <a:pt x="2372306" y="3175761"/>
                </a:cubicBezTo>
                <a:cubicBezTo>
                  <a:pt x="2375834" y="3244187"/>
                  <a:pt x="2380595" y="3305746"/>
                  <a:pt x="2375876" y="3372652"/>
                </a:cubicBezTo>
                <a:cubicBezTo>
                  <a:pt x="2374843" y="3389923"/>
                  <a:pt x="2365713" y="3399379"/>
                  <a:pt x="2375764" y="3423053"/>
                </a:cubicBezTo>
                <a:cubicBezTo>
                  <a:pt x="2370479" y="3432995"/>
                  <a:pt x="2366569" y="3443190"/>
                  <a:pt x="2369574" y="3456840"/>
                </a:cubicBezTo>
                <a:cubicBezTo>
                  <a:pt x="2358008" y="3453732"/>
                  <a:pt x="2359472" y="3416456"/>
                  <a:pt x="2369868" y="3415749"/>
                </a:cubicBezTo>
                <a:cubicBezTo>
                  <a:pt x="2367260" y="3408393"/>
                  <a:pt x="2364371" y="3400767"/>
                  <a:pt x="2361494" y="3393689"/>
                </a:cubicBezTo>
                <a:cubicBezTo>
                  <a:pt x="2373179" y="3136304"/>
                  <a:pt x="2349461" y="2847415"/>
                  <a:pt x="2256324" y="2566717"/>
                </a:cubicBezTo>
                <a:lnTo>
                  <a:pt x="2256603" y="2566988"/>
                </a:lnTo>
                <a:cubicBezTo>
                  <a:pt x="2259632" y="2567760"/>
                  <a:pt x="2262660" y="2568535"/>
                  <a:pt x="2262316" y="2564983"/>
                </a:cubicBezTo>
                <a:close/>
                <a:moveTo>
                  <a:pt x="3021550" y="2548568"/>
                </a:moveTo>
                <a:cubicBezTo>
                  <a:pt x="3022928" y="2548959"/>
                  <a:pt x="3024241" y="2549556"/>
                  <a:pt x="3026012" y="2549115"/>
                </a:cubicBezTo>
                <a:cubicBezTo>
                  <a:pt x="3060563" y="2747447"/>
                  <a:pt x="3073455" y="2944740"/>
                  <a:pt x="3055697" y="3129632"/>
                </a:cubicBezTo>
                <a:cubicBezTo>
                  <a:pt x="3046140" y="3117180"/>
                  <a:pt x="3046733" y="3091423"/>
                  <a:pt x="3047197" y="3073063"/>
                </a:cubicBezTo>
                <a:cubicBezTo>
                  <a:pt x="3048154" y="3037987"/>
                  <a:pt x="3052605" y="2999299"/>
                  <a:pt x="3055851" y="2969116"/>
                </a:cubicBezTo>
                <a:cubicBezTo>
                  <a:pt x="3046661" y="2947345"/>
                  <a:pt x="3052396" y="2932465"/>
                  <a:pt x="3058680" y="2917576"/>
                </a:cubicBezTo>
                <a:cubicBezTo>
                  <a:pt x="3041820" y="2797587"/>
                  <a:pt x="3041434" y="2679538"/>
                  <a:pt x="3016422" y="2548990"/>
                </a:cubicBezTo>
                <a:lnTo>
                  <a:pt x="3016701" y="2549260"/>
                </a:lnTo>
                <a:cubicBezTo>
                  <a:pt x="3018731" y="2547997"/>
                  <a:pt x="3020173" y="2548177"/>
                  <a:pt x="3021550" y="2548568"/>
                </a:cubicBezTo>
                <a:close/>
                <a:moveTo>
                  <a:pt x="2979707" y="2534469"/>
                </a:moveTo>
                <a:cubicBezTo>
                  <a:pt x="2982692" y="2533054"/>
                  <a:pt x="2984614" y="2533298"/>
                  <a:pt x="2986300" y="2535463"/>
                </a:cubicBezTo>
                <a:cubicBezTo>
                  <a:pt x="3003470" y="2559030"/>
                  <a:pt x="2985908" y="2585597"/>
                  <a:pt x="2992447" y="2611791"/>
                </a:cubicBezTo>
                <a:cubicBezTo>
                  <a:pt x="2989729" y="2612928"/>
                  <a:pt x="2986734" y="2613798"/>
                  <a:pt x="2984016" y="2614935"/>
                </a:cubicBezTo>
                <a:cubicBezTo>
                  <a:pt x="2991467" y="2645771"/>
                  <a:pt x="2997960" y="2683746"/>
                  <a:pt x="2990107" y="2716463"/>
                </a:cubicBezTo>
                <a:cubicBezTo>
                  <a:pt x="2993004" y="2738605"/>
                  <a:pt x="2999489" y="2762063"/>
                  <a:pt x="2987459" y="2777313"/>
                </a:cubicBezTo>
                <a:cubicBezTo>
                  <a:pt x="2990112" y="2786859"/>
                  <a:pt x="3000227" y="2799853"/>
                  <a:pt x="2987403" y="2802515"/>
                </a:cubicBezTo>
                <a:cubicBezTo>
                  <a:pt x="2975352" y="2704363"/>
                  <a:pt x="2989010" y="2632114"/>
                  <a:pt x="2979438" y="2534747"/>
                </a:cubicBezTo>
                <a:close/>
                <a:moveTo>
                  <a:pt x="2831192" y="2532391"/>
                </a:moveTo>
                <a:cubicBezTo>
                  <a:pt x="2834211" y="2532618"/>
                  <a:pt x="2836960" y="2533126"/>
                  <a:pt x="2838936" y="2536110"/>
                </a:cubicBezTo>
                <a:cubicBezTo>
                  <a:pt x="2833059" y="2557840"/>
                  <a:pt x="2848746" y="2589646"/>
                  <a:pt x="2833752" y="2607406"/>
                </a:cubicBezTo>
                <a:cubicBezTo>
                  <a:pt x="2829674" y="2580899"/>
                  <a:pt x="2831684" y="2557586"/>
                  <a:pt x="2831203" y="2532942"/>
                </a:cubicBezTo>
                <a:close/>
                <a:moveTo>
                  <a:pt x="3163291" y="2530501"/>
                </a:moveTo>
                <a:lnTo>
                  <a:pt x="3161067" y="2542079"/>
                </a:lnTo>
                <a:cubicBezTo>
                  <a:pt x="3151182" y="2569157"/>
                  <a:pt x="3131692" y="2591644"/>
                  <a:pt x="3132100" y="2623070"/>
                </a:cubicBezTo>
                <a:cubicBezTo>
                  <a:pt x="3115240" y="2615386"/>
                  <a:pt x="3128634" y="2585871"/>
                  <a:pt x="3143821" y="2577967"/>
                </a:cubicBezTo>
                <a:cubicBezTo>
                  <a:pt x="3143231" y="2568799"/>
                  <a:pt x="3144934" y="2557818"/>
                  <a:pt x="3148418" y="2548622"/>
                </a:cubicBezTo>
                <a:close/>
                <a:moveTo>
                  <a:pt x="3163524" y="2529296"/>
                </a:moveTo>
                <a:lnTo>
                  <a:pt x="3163703" y="2530000"/>
                </a:lnTo>
                <a:lnTo>
                  <a:pt x="3163291" y="2530501"/>
                </a:lnTo>
                <a:close/>
                <a:moveTo>
                  <a:pt x="2715547" y="2526192"/>
                </a:moveTo>
                <a:lnTo>
                  <a:pt x="2724383" y="2563547"/>
                </a:lnTo>
                <a:cubicBezTo>
                  <a:pt x="2732918" y="2606070"/>
                  <a:pt x="2740082" y="2657319"/>
                  <a:pt x="2752006" y="2699866"/>
                </a:cubicBezTo>
                <a:cubicBezTo>
                  <a:pt x="2756720" y="2716775"/>
                  <a:pt x="2766265" y="2728680"/>
                  <a:pt x="2768487" y="2744260"/>
                </a:cubicBezTo>
                <a:cubicBezTo>
                  <a:pt x="2777009" y="2801925"/>
                  <a:pt x="2804494" y="2890800"/>
                  <a:pt x="2824020" y="2978972"/>
                </a:cubicBezTo>
                <a:cubicBezTo>
                  <a:pt x="2832437" y="3017192"/>
                  <a:pt x="2829491" y="3048737"/>
                  <a:pt x="2851031" y="3085658"/>
                </a:cubicBezTo>
                <a:cubicBezTo>
                  <a:pt x="2845368" y="3118341"/>
                  <a:pt x="2855266" y="3148320"/>
                  <a:pt x="2864864" y="3190903"/>
                </a:cubicBezTo>
                <a:cubicBezTo>
                  <a:pt x="2870501" y="3199033"/>
                  <a:pt x="2857335" y="3198140"/>
                  <a:pt x="2860760" y="3205209"/>
                </a:cubicBezTo>
                <a:cubicBezTo>
                  <a:pt x="2874218" y="3305255"/>
                  <a:pt x="2866414" y="3382620"/>
                  <a:pt x="2869874" y="3475698"/>
                </a:cubicBezTo>
                <a:cubicBezTo>
                  <a:pt x="2858564" y="3499704"/>
                  <a:pt x="2858861" y="3529008"/>
                  <a:pt x="2855563" y="3556451"/>
                </a:cubicBezTo>
                <a:cubicBezTo>
                  <a:pt x="2843047" y="3476660"/>
                  <a:pt x="2865500" y="3391948"/>
                  <a:pt x="2860955" y="3299433"/>
                </a:cubicBezTo>
                <a:cubicBezTo>
                  <a:pt x="2860131" y="3285204"/>
                  <a:pt x="2852721" y="3270525"/>
                  <a:pt x="2851069" y="3256033"/>
                </a:cubicBezTo>
                <a:cubicBezTo>
                  <a:pt x="2847678" y="3222667"/>
                  <a:pt x="2851429" y="3190288"/>
                  <a:pt x="2845847" y="3156956"/>
                </a:cubicBezTo>
                <a:cubicBezTo>
                  <a:pt x="2833472" y="3084285"/>
                  <a:pt x="2814598" y="3015549"/>
                  <a:pt x="2795522" y="2936407"/>
                </a:cubicBezTo>
                <a:cubicBezTo>
                  <a:pt x="2788952" y="2908569"/>
                  <a:pt x="2788901" y="2877891"/>
                  <a:pt x="2782332" y="2850052"/>
                </a:cubicBezTo>
                <a:cubicBezTo>
                  <a:pt x="2775772" y="2822762"/>
                  <a:pt x="2762146" y="2798320"/>
                  <a:pt x="2756414" y="2771290"/>
                </a:cubicBezTo>
                <a:cubicBezTo>
                  <a:pt x="2754621" y="2763647"/>
                  <a:pt x="2758327" y="2757017"/>
                  <a:pt x="2757618" y="2748812"/>
                </a:cubicBezTo>
                <a:cubicBezTo>
                  <a:pt x="2755977" y="2734866"/>
                  <a:pt x="2745271" y="2719692"/>
                  <a:pt x="2741138" y="2704415"/>
                </a:cubicBezTo>
                <a:cubicBezTo>
                  <a:pt x="2733189" y="2676050"/>
                  <a:pt x="2726776" y="2645813"/>
                  <a:pt x="2722347" y="2615339"/>
                </a:cubicBezTo>
                <a:close/>
                <a:moveTo>
                  <a:pt x="1546299" y="2525327"/>
                </a:moveTo>
                <a:cubicBezTo>
                  <a:pt x="1555287" y="2522722"/>
                  <a:pt x="1557694" y="2533642"/>
                  <a:pt x="1561687" y="2541798"/>
                </a:cubicBezTo>
                <a:cubicBezTo>
                  <a:pt x="1552182" y="2546056"/>
                  <a:pt x="1543689" y="2531941"/>
                  <a:pt x="1546299" y="2525327"/>
                </a:cubicBezTo>
                <a:close/>
                <a:moveTo>
                  <a:pt x="2715165" y="2524579"/>
                </a:moveTo>
                <a:lnTo>
                  <a:pt x="2715444" y="2524848"/>
                </a:lnTo>
                <a:lnTo>
                  <a:pt x="2715547" y="2526192"/>
                </a:lnTo>
                <a:close/>
                <a:moveTo>
                  <a:pt x="525764" y="2518848"/>
                </a:moveTo>
                <a:cubicBezTo>
                  <a:pt x="533904" y="2514891"/>
                  <a:pt x="559107" y="2542989"/>
                  <a:pt x="556990" y="2560824"/>
                </a:cubicBezTo>
                <a:cubicBezTo>
                  <a:pt x="542373" y="2555845"/>
                  <a:pt x="538273" y="2528245"/>
                  <a:pt x="525764" y="2518848"/>
                </a:cubicBezTo>
                <a:close/>
                <a:moveTo>
                  <a:pt x="1467504" y="2516405"/>
                </a:moveTo>
                <a:cubicBezTo>
                  <a:pt x="1477300" y="2512967"/>
                  <a:pt x="1480541" y="2524696"/>
                  <a:pt x="1484042" y="2535597"/>
                </a:cubicBezTo>
                <a:cubicBezTo>
                  <a:pt x="1474505" y="2538213"/>
                  <a:pt x="1471800" y="2525926"/>
                  <a:pt x="1467504" y="2516405"/>
                </a:cubicBezTo>
                <a:close/>
                <a:moveTo>
                  <a:pt x="1645787" y="2513935"/>
                </a:moveTo>
                <a:cubicBezTo>
                  <a:pt x="1654798" y="2512426"/>
                  <a:pt x="1662271" y="2530389"/>
                  <a:pt x="1660477" y="2536715"/>
                </a:cubicBezTo>
                <a:cubicBezTo>
                  <a:pt x="1652251" y="2536297"/>
                  <a:pt x="1643982" y="2519715"/>
                  <a:pt x="1645787" y="2513935"/>
                </a:cubicBezTo>
                <a:close/>
                <a:moveTo>
                  <a:pt x="3166658" y="2512972"/>
                </a:moveTo>
                <a:lnTo>
                  <a:pt x="3163524" y="2529296"/>
                </a:lnTo>
                <a:lnTo>
                  <a:pt x="3161479" y="2521337"/>
                </a:lnTo>
                <a:cubicBezTo>
                  <a:pt x="3163080" y="2519052"/>
                  <a:pt x="3165912" y="2516818"/>
                  <a:pt x="3166658" y="2512972"/>
                </a:cubicBezTo>
                <a:close/>
                <a:moveTo>
                  <a:pt x="1447133" y="2511238"/>
                </a:moveTo>
                <a:lnTo>
                  <a:pt x="1447222" y="2511383"/>
                </a:lnTo>
                <a:lnTo>
                  <a:pt x="1446865" y="2511518"/>
                </a:lnTo>
                <a:close/>
                <a:moveTo>
                  <a:pt x="1455295" y="2508375"/>
                </a:moveTo>
                <a:cubicBezTo>
                  <a:pt x="1457936" y="2517373"/>
                  <a:pt x="1464530" y="2518368"/>
                  <a:pt x="1466119" y="2529575"/>
                </a:cubicBezTo>
                <a:cubicBezTo>
                  <a:pt x="1459438" y="2531185"/>
                  <a:pt x="1457267" y="2528685"/>
                  <a:pt x="1455478" y="2524739"/>
                </a:cubicBezTo>
                <a:lnTo>
                  <a:pt x="1447222" y="2511383"/>
                </a:lnTo>
                <a:close/>
                <a:moveTo>
                  <a:pt x="683257" y="2503824"/>
                </a:moveTo>
                <a:lnTo>
                  <a:pt x="683826" y="2504909"/>
                </a:lnTo>
                <a:cubicBezTo>
                  <a:pt x="761182" y="2594661"/>
                  <a:pt x="823786" y="2686280"/>
                  <a:pt x="912379" y="2748192"/>
                </a:cubicBezTo>
                <a:cubicBezTo>
                  <a:pt x="913935" y="2757755"/>
                  <a:pt x="918917" y="2760415"/>
                  <a:pt x="922322" y="2766389"/>
                </a:cubicBezTo>
                <a:cubicBezTo>
                  <a:pt x="964310" y="2798340"/>
                  <a:pt x="1007082" y="2828360"/>
                  <a:pt x="1046974" y="2865271"/>
                </a:cubicBezTo>
                <a:cubicBezTo>
                  <a:pt x="1123789" y="2913122"/>
                  <a:pt x="1196296" y="2964870"/>
                  <a:pt x="1270556" y="2994130"/>
                </a:cubicBezTo>
                <a:cubicBezTo>
                  <a:pt x="1271994" y="2997669"/>
                  <a:pt x="1273164" y="3001487"/>
                  <a:pt x="1274604" y="3005027"/>
                </a:cubicBezTo>
                <a:cubicBezTo>
                  <a:pt x="1306583" y="3015490"/>
                  <a:pt x="1335407" y="3032576"/>
                  <a:pt x="1362135" y="3054628"/>
                </a:cubicBezTo>
                <a:cubicBezTo>
                  <a:pt x="1341226" y="3050019"/>
                  <a:pt x="1321627" y="3042376"/>
                  <a:pt x="1307035" y="3024525"/>
                </a:cubicBezTo>
                <a:cubicBezTo>
                  <a:pt x="1207624" y="2983868"/>
                  <a:pt x="1117677" y="2922801"/>
                  <a:pt x="1027203" y="2862839"/>
                </a:cubicBezTo>
                <a:cubicBezTo>
                  <a:pt x="1025927" y="2853544"/>
                  <a:pt x="1019408" y="2856383"/>
                  <a:pt x="1018131" y="2847091"/>
                </a:cubicBezTo>
                <a:cubicBezTo>
                  <a:pt x="991874" y="2835169"/>
                  <a:pt x="953795" y="2806996"/>
                  <a:pt x="928807" y="2775878"/>
                </a:cubicBezTo>
                <a:cubicBezTo>
                  <a:pt x="866716" y="2738485"/>
                  <a:pt x="809934" y="2664307"/>
                  <a:pt x="755061" y="2603795"/>
                </a:cubicBezTo>
                <a:cubicBezTo>
                  <a:pt x="748618" y="2596496"/>
                  <a:pt x="737858" y="2592557"/>
                  <a:pt x="732811" y="2586608"/>
                </a:cubicBezTo>
                <a:cubicBezTo>
                  <a:pt x="726636" y="2579031"/>
                  <a:pt x="722460" y="2561564"/>
                  <a:pt x="712914" y="2549658"/>
                </a:cubicBezTo>
                <a:cubicBezTo>
                  <a:pt x="697194" y="2530177"/>
                  <a:pt x="681246" y="2527138"/>
                  <a:pt x="683257" y="2503824"/>
                </a:cubicBezTo>
                <a:close/>
                <a:moveTo>
                  <a:pt x="2259671" y="2499555"/>
                </a:moveTo>
                <a:cubicBezTo>
                  <a:pt x="2262689" y="2499779"/>
                  <a:pt x="2265438" y="2500286"/>
                  <a:pt x="2267133" y="2502998"/>
                </a:cubicBezTo>
                <a:cubicBezTo>
                  <a:pt x="2372152" y="2760781"/>
                  <a:pt x="2448299" y="3055163"/>
                  <a:pt x="2418024" y="3300510"/>
                </a:cubicBezTo>
                <a:cubicBezTo>
                  <a:pt x="2402367" y="3284315"/>
                  <a:pt x="2417050" y="3264642"/>
                  <a:pt x="2416987" y="3247388"/>
                </a:cubicBezTo>
                <a:cubicBezTo>
                  <a:pt x="2417044" y="3208216"/>
                  <a:pt x="2410980" y="3164209"/>
                  <a:pt x="2407956" y="3121525"/>
                </a:cubicBezTo>
                <a:cubicBezTo>
                  <a:pt x="2397994" y="2961984"/>
                  <a:pt x="2353958" y="2769007"/>
                  <a:pt x="2286190" y="2581048"/>
                </a:cubicBezTo>
                <a:cubicBezTo>
                  <a:pt x="2276344" y="2553807"/>
                  <a:pt x="2259131" y="2528049"/>
                  <a:pt x="2259123" y="2499562"/>
                </a:cubicBezTo>
                <a:close/>
                <a:moveTo>
                  <a:pt x="1020021" y="2494804"/>
                </a:moveTo>
                <a:cubicBezTo>
                  <a:pt x="1047190" y="2511372"/>
                  <a:pt x="1073670" y="2534795"/>
                  <a:pt x="1096854" y="2557719"/>
                </a:cubicBezTo>
                <a:cubicBezTo>
                  <a:pt x="1140720" y="2601694"/>
                  <a:pt x="1183815" y="2648146"/>
                  <a:pt x="1228227" y="2692108"/>
                </a:cubicBezTo>
                <a:cubicBezTo>
                  <a:pt x="1241468" y="2696836"/>
                  <a:pt x="1252336" y="2706256"/>
                  <a:pt x="1260840" y="2720917"/>
                </a:cubicBezTo>
                <a:cubicBezTo>
                  <a:pt x="1289598" y="2734717"/>
                  <a:pt x="1298854" y="2759773"/>
                  <a:pt x="1328879" y="2768351"/>
                </a:cubicBezTo>
                <a:cubicBezTo>
                  <a:pt x="1343031" y="2805660"/>
                  <a:pt x="1376913" y="2801306"/>
                  <a:pt x="1393686" y="2832545"/>
                </a:cubicBezTo>
                <a:cubicBezTo>
                  <a:pt x="1396220" y="2836067"/>
                  <a:pt x="1396650" y="2830035"/>
                  <a:pt x="1402116" y="2829402"/>
                </a:cubicBezTo>
                <a:cubicBezTo>
                  <a:pt x="1412682" y="2851427"/>
                  <a:pt x="1456358" y="2857600"/>
                  <a:pt x="1461908" y="2889292"/>
                </a:cubicBezTo>
                <a:cubicBezTo>
                  <a:pt x="1445100" y="2884344"/>
                  <a:pt x="1417494" y="2845326"/>
                  <a:pt x="1415237" y="2856043"/>
                </a:cubicBezTo>
                <a:lnTo>
                  <a:pt x="1414980" y="2856870"/>
                </a:lnTo>
                <a:cubicBezTo>
                  <a:pt x="1282895" y="2756185"/>
                  <a:pt x="1142952" y="2631791"/>
                  <a:pt x="1020021" y="2494804"/>
                </a:cubicBezTo>
                <a:close/>
                <a:moveTo>
                  <a:pt x="925334" y="2485578"/>
                </a:moveTo>
                <a:cubicBezTo>
                  <a:pt x="935933" y="2481306"/>
                  <a:pt x="936801" y="2497726"/>
                  <a:pt x="947122" y="2493187"/>
                </a:cubicBezTo>
                <a:cubicBezTo>
                  <a:pt x="1043155" y="2599359"/>
                  <a:pt x="1156265" y="2668287"/>
                  <a:pt x="1252577" y="2774731"/>
                </a:cubicBezTo>
                <a:cubicBezTo>
                  <a:pt x="1180822" y="2719406"/>
                  <a:pt x="1110108" y="2661331"/>
                  <a:pt x="1043853" y="2593046"/>
                </a:cubicBezTo>
                <a:cubicBezTo>
                  <a:pt x="998482" y="2570190"/>
                  <a:pt x="961511" y="2528575"/>
                  <a:pt x="925334" y="2485578"/>
                </a:cubicBezTo>
                <a:close/>
                <a:moveTo>
                  <a:pt x="1633635" y="2480702"/>
                </a:moveTo>
                <a:cubicBezTo>
                  <a:pt x="1634976" y="2493284"/>
                  <a:pt x="1650977" y="2499061"/>
                  <a:pt x="1636296" y="2504765"/>
                </a:cubicBezTo>
                <a:cubicBezTo>
                  <a:pt x="1634127" y="2491927"/>
                  <a:pt x="1621166" y="2487470"/>
                  <a:pt x="1633635" y="2480702"/>
                </a:cubicBezTo>
                <a:close/>
                <a:moveTo>
                  <a:pt x="2576793" y="2480701"/>
                </a:moveTo>
                <a:cubicBezTo>
                  <a:pt x="2594975" y="2485899"/>
                  <a:pt x="2594831" y="2534663"/>
                  <a:pt x="2586356" y="2549585"/>
                </a:cubicBezTo>
                <a:cubicBezTo>
                  <a:pt x="2584651" y="2532353"/>
                  <a:pt x="2584502" y="2510716"/>
                  <a:pt x="2576793" y="2480701"/>
                </a:cubicBezTo>
                <a:close/>
                <a:moveTo>
                  <a:pt x="3187872" y="2477036"/>
                </a:moveTo>
                <a:cubicBezTo>
                  <a:pt x="3178829" y="2490870"/>
                  <a:pt x="3177538" y="2494999"/>
                  <a:pt x="3175969" y="2512828"/>
                </a:cubicBezTo>
                <a:cubicBezTo>
                  <a:pt x="3170750" y="2512087"/>
                  <a:pt x="3175336" y="2508455"/>
                  <a:pt x="3168925" y="2502802"/>
                </a:cubicBezTo>
                <a:cubicBezTo>
                  <a:pt x="3174811" y="2495590"/>
                  <a:pt x="3178205" y="2487046"/>
                  <a:pt x="3178291" y="2477458"/>
                </a:cubicBezTo>
                <a:lnTo>
                  <a:pt x="3178560" y="2477179"/>
                </a:lnTo>
                <a:cubicBezTo>
                  <a:pt x="3181309" y="2477685"/>
                  <a:pt x="3184059" y="2478191"/>
                  <a:pt x="3187872" y="2477036"/>
                </a:cubicBezTo>
                <a:close/>
                <a:moveTo>
                  <a:pt x="2838587" y="2476123"/>
                </a:moveTo>
                <a:cubicBezTo>
                  <a:pt x="2838638" y="2492833"/>
                  <a:pt x="2839249" y="2510081"/>
                  <a:pt x="2838475" y="2526527"/>
                </a:cubicBezTo>
                <a:cubicBezTo>
                  <a:pt x="2830582" y="2515145"/>
                  <a:pt x="2823960" y="2484570"/>
                  <a:pt x="2838587" y="2476123"/>
                </a:cubicBezTo>
                <a:close/>
                <a:moveTo>
                  <a:pt x="909677" y="2469387"/>
                </a:moveTo>
                <a:cubicBezTo>
                  <a:pt x="917345" y="2469269"/>
                  <a:pt x="922919" y="2474114"/>
                  <a:pt x="926901" y="2481721"/>
                </a:cubicBezTo>
                <a:cubicBezTo>
                  <a:pt x="919223" y="2481288"/>
                  <a:pt x="911566" y="2481956"/>
                  <a:pt x="909677" y="2469387"/>
                </a:cubicBezTo>
                <a:close/>
                <a:moveTo>
                  <a:pt x="1522172" y="2468175"/>
                </a:moveTo>
                <a:cubicBezTo>
                  <a:pt x="1533706" y="2469639"/>
                  <a:pt x="1538677" y="2485726"/>
                  <a:pt x="1543905" y="2500986"/>
                </a:cubicBezTo>
                <a:cubicBezTo>
                  <a:pt x="1533188" y="2499230"/>
                  <a:pt x="1519969" y="2481629"/>
                  <a:pt x="1522172" y="2468175"/>
                </a:cubicBezTo>
                <a:close/>
                <a:moveTo>
                  <a:pt x="1002865" y="2467566"/>
                </a:moveTo>
                <a:cubicBezTo>
                  <a:pt x="1009885" y="2471951"/>
                  <a:pt x="1019780" y="2489466"/>
                  <a:pt x="1018603" y="2492361"/>
                </a:cubicBezTo>
                <a:cubicBezTo>
                  <a:pt x="1005823" y="2497215"/>
                  <a:pt x="1006426" y="2472003"/>
                  <a:pt x="997320" y="2468586"/>
                </a:cubicBezTo>
                <a:cubicBezTo>
                  <a:pt x="998505" y="2466102"/>
                  <a:pt x="1000525" y="2466105"/>
                  <a:pt x="1002865" y="2467566"/>
                </a:cubicBezTo>
                <a:close/>
                <a:moveTo>
                  <a:pt x="1430931" y="2467112"/>
                </a:moveTo>
                <a:cubicBezTo>
                  <a:pt x="1432626" y="2483797"/>
                  <a:pt x="1451946" y="2491170"/>
                  <a:pt x="1443085" y="2500346"/>
                </a:cubicBezTo>
                <a:cubicBezTo>
                  <a:pt x="1431809" y="2498056"/>
                  <a:pt x="1427634" y="2480587"/>
                  <a:pt x="1417936" y="2474984"/>
                </a:cubicBezTo>
                <a:cubicBezTo>
                  <a:pt x="1415359" y="2469273"/>
                  <a:pt x="1427429" y="2470183"/>
                  <a:pt x="1430931" y="2467112"/>
                </a:cubicBezTo>
                <a:close/>
                <a:moveTo>
                  <a:pt x="2884070" y="2462553"/>
                </a:moveTo>
                <a:cubicBezTo>
                  <a:pt x="2898609" y="2477668"/>
                  <a:pt x="2891153" y="2502709"/>
                  <a:pt x="2892569" y="2519122"/>
                </a:cubicBezTo>
                <a:cubicBezTo>
                  <a:pt x="2874033" y="2509820"/>
                  <a:pt x="2886860" y="2479220"/>
                  <a:pt x="2884070" y="2462553"/>
                </a:cubicBezTo>
                <a:close/>
                <a:moveTo>
                  <a:pt x="3087556" y="2460241"/>
                </a:moveTo>
                <a:cubicBezTo>
                  <a:pt x="3094689" y="2460679"/>
                  <a:pt x="3096393" y="2477910"/>
                  <a:pt x="3088200" y="2479129"/>
                </a:cubicBezTo>
                <a:cubicBezTo>
                  <a:pt x="3087588" y="2475852"/>
                  <a:pt x="3085644" y="2474513"/>
                  <a:pt x="3083453" y="2474546"/>
                </a:cubicBezTo>
                <a:cubicBezTo>
                  <a:pt x="3084731" y="2469871"/>
                  <a:pt x="3089049" y="2466517"/>
                  <a:pt x="3087556" y="2460241"/>
                </a:cubicBezTo>
                <a:close/>
                <a:moveTo>
                  <a:pt x="486431" y="2454535"/>
                </a:moveTo>
                <a:cubicBezTo>
                  <a:pt x="495130" y="2451112"/>
                  <a:pt x="500144" y="2469387"/>
                  <a:pt x="499102" y="2472143"/>
                </a:cubicBezTo>
                <a:cubicBezTo>
                  <a:pt x="492519" y="2471696"/>
                  <a:pt x="489351" y="2463801"/>
                  <a:pt x="486431" y="2454535"/>
                </a:cubicBezTo>
                <a:close/>
                <a:moveTo>
                  <a:pt x="1103652" y="2442833"/>
                </a:moveTo>
                <a:cubicBezTo>
                  <a:pt x="1115100" y="2439917"/>
                  <a:pt x="1117870" y="2455489"/>
                  <a:pt x="1124056" y="2463610"/>
                </a:cubicBezTo>
                <a:cubicBezTo>
                  <a:pt x="1224814" y="2559301"/>
                  <a:pt x="1319516" y="2639471"/>
                  <a:pt x="1417020" y="2736853"/>
                </a:cubicBezTo>
                <a:cubicBezTo>
                  <a:pt x="1423700" y="2742229"/>
                  <a:pt x="1431432" y="2745397"/>
                  <a:pt x="1439691" y="2747460"/>
                </a:cubicBezTo>
                <a:cubicBezTo>
                  <a:pt x="1441258" y="2757571"/>
                  <a:pt x="1447808" y="2756375"/>
                  <a:pt x="1449634" y="2765660"/>
                </a:cubicBezTo>
                <a:cubicBezTo>
                  <a:pt x="1452877" y="2763419"/>
                  <a:pt x="1449484" y="2757993"/>
                  <a:pt x="1448301" y="2753627"/>
                </a:cubicBezTo>
                <a:cubicBezTo>
                  <a:pt x="1509800" y="2816777"/>
                  <a:pt x="1579183" y="2862824"/>
                  <a:pt x="1644355" y="2917699"/>
                </a:cubicBezTo>
                <a:cubicBezTo>
                  <a:pt x="1646331" y="2920681"/>
                  <a:pt x="1650938" y="2918145"/>
                  <a:pt x="1649790" y="2915424"/>
                </a:cubicBezTo>
                <a:cubicBezTo>
                  <a:pt x="1673499" y="2951216"/>
                  <a:pt x="1714909" y="2953591"/>
                  <a:pt x="1728653" y="2984059"/>
                </a:cubicBezTo>
                <a:cubicBezTo>
                  <a:pt x="1725764" y="2976433"/>
                  <a:pt x="1707433" y="2977537"/>
                  <a:pt x="1713265" y="2967586"/>
                </a:cubicBezTo>
                <a:lnTo>
                  <a:pt x="1712996" y="2967864"/>
                </a:lnTo>
                <a:cubicBezTo>
                  <a:pt x="1712675" y="2965404"/>
                  <a:pt x="1710762" y="2965709"/>
                  <a:pt x="1709130" y="2966281"/>
                </a:cubicBezTo>
                <a:cubicBezTo>
                  <a:pt x="1693117" y="2973923"/>
                  <a:pt x="1684111" y="2933522"/>
                  <a:pt x="1658538" y="2956650"/>
                </a:cubicBezTo>
                <a:cubicBezTo>
                  <a:pt x="1627311" y="2928644"/>
                  <a:pt x="1603471" y="2914219"/>
                  <a:pt x="1578345" y="2875983"/>
                </a:cubicBezTo>
                <a:cubicBezTo>
                  <a:pt x="1574346" y="2909737"/>
                  <a:pt x="1614585" y="2922266"/>
                  <a:pt x="1630156" y="2948048"/>
                </a:cubicBezTo>
                <a:cubicBezTo>
                  <a:pt x="1647142" y="2976274"/>
                  <a:pt x="1658804" y="2984312"/>
                  <a:pt x="1674320" y="3007356"/>
                </a:cubicBezTo>
                <a:cubicBezTo>
                  <a:pt x="1708735" y="3058322"/>
                  <a:pt x="1763040" y="3103778"/>
                  <a:pt x="1782967" y="3156337"/>
                </a:cubicBezTo>
                <a:cubicBezTo>
                  <a:pt x="1833952" y="3214171"/>
                  <a:pt x="1884623" y="3298031"/>
                  <a:pt x="1918219" y="3377223"/>
                </a:cubicBezTo>
                <a:cubicBezTo>
                  <a:pt x="1934702" y="3393679"/>
                  <a:pt x="1944076" y="3424761"/>
                  <a:pt x="1957132" y="3448116"/>
                </a:cubicBezTo>
                <a:cubicBezTo>
                  <a:pt x="1909465" y="3391876"/>
                  <a:pt x="1869975" y="3291408"/>
                  <a:pt x="1830492" y="3233397"/>
                </a:cubicBezTo>
                <a:cubicBezTo>
                  <a:pt x="1804301" y="3210791"/>
                  <a:pt x="1793586" y="3181099"/>
                  <a:pt x="1775504" y="3152891"/>
                </a:cubicBezTo>
                <a:cubicBezTo>
                  <a:pt x="1704881" y="3043316"/>
                  <a:pt x="1608461" y="2959338"/>
                  <a:pt x="1537571" y="2850043"/>
                </a:cubicBezTo>
                <a:cubicBezTo>
                  <a:pt x="1420359" y="2753509"/>
                  <a:pt x="1295664" y="2638470"/>
                  <a:pt x="1179282" y="2528228"/>
                </a:cubicBezTo>
                <a:cubicBezTo>
                  <a:pt x="1151094" y="2501542"/>
                  <a:pt x="1125525" y="2482762"/>
                  <a:pt x="1103652" y="2442833"/>
                </a:cubicBezTo>
                <a:close/>
                <a:moveTo>
                  <a:pt x="1290624" y="2436386"/>
                </a:moveTo>
                <a:cubicBezTo>
                  <a:pt x="1369702" y="2515973"/>
                  <a:pt x="1455878" y="2580387"/>
                  <a:pt x="1530755" y="2669352"/>
                </a:cubicBezTo>
                <a:cubicBezTo>
                  <a:pt x="1570393" y="2693122"/>
                  <a:pt x="1593745" y="2752748"/>
                  <a:pt x="1633381" y="2776517"/>
                </a:cubicBezTo>
                <a:cubicBezTo>
                  <a:pt x="1705894" y="2884694"/>
                  <a:pt x="1788805" y="2964222"/>
                  <a:pt x="1844542" y="3083065"/>
                </a:cubicBezTo>
                <a:cubicBezTo>
                  <a:pt x="1833620" y="3084876"/>
                  <a:pt x="1835320" y="3059652"/>
                  <a:pt x="1824139" y="3062288"/>
                </a:cubicBezTo>
                <a:cubicBezTo>
                  <a:pt x="1893043" y="3182025"/>
                  <a:pt x="1964779" y="3334587"/>
                  <a:pt x="2013650" y="3480653"/>
                </a:cubicBezTo>
                <a:cubicBezTo>
                  <a:pt x="1995233" y="3477377"/>
                  <a:pt x="1994344" y="3445888"/>
                  <a:pt x="1986528" y="3424371"/>
                </a:cubicBezTo>
                <a:cubicBezTo>
                  <a:pt x="1901193" y="3192581"/>
                  <a:pt x="1770063" y="2986423"/>
                  <a:pt x="1645298" y="2825639"/>
                </a:cubicBezTo>
                <a:cubicBezTo>
                  <a:pt x="1641830" y="2816379"/>
                  <a:pt x="1638362" y="2807119"/>
                  <a:pt x="1634893" y="2797859"/>
                </a:cubicBezTo>
                <a:cubicBezTo>
                  <a:pt x="1614406" y="2772700"/>
                  <a:pt x="1596310" y="2771883"/>
                  <a:pt x="1583265" y="2735106"/>
                </a:cubicBezTo>
                <a:cubicBezTo>
                  <a:pt x="1559394" y="2719039"/>
                  <a:pt x="1530549" y="2686886"/>
                  <a:pt x="1518278" y="2661602"/>
                </a:cubicBezTo>
                <a:cubicBezTo>
                  <a:pt x="1458819" y="2604719"/>
                  <a:pt x="1395859" y="2550906"/>
                  <a:pt x="1332224" y="2490529"/>
                </a:cubicBezTo>
                <a:lnTo>
                  <a:pt x="1332493" y="2490251"/>
                </a:lnTo>
                <a:cubicBezTo>
                  <a:pt x="1313796" y="2472733"/>
                  <a:pt x="1300470" y="2463627"/>
                  <a:pt x="1290624" y="2436386"/>
                </a:cubicBezTo>
                <a:close/>
                <a:moveTo>
                  <a:pt x="1937915" y="2435469"/>
                </a:moveTo>
                <a:cubicBezTo>
                  <a:pt x="1938085" y="2444233"/>
                  <a:pt x="1945708" y="2469864"/>
                  <a:pt x="1951037" y="2462112"/>
                </a:cubicBezTo>
                <a:cubicBezTo>
                  <a:pt x="1944710" y="2460840"/>
                  <a:pt x="1948376" y="2438049"/>
                  <a:pt x="1937915" y="2435469"/>
                </a:cubicBezTo>
                <a:close/>
                <a:moveTo>
                  <a:pt x="3305389" y="2432226"/>
                </a:moveTo>
                <a:lnTo>
                  <a:pt x="3286640" y="2486817"/>
                </a:lnTo>
                <a:cubicBezTo>
                  <a:pt x="3264229" y="2544539"/>
                  <a:pt x="3234148" y="2605969"/>
                  <a:pt x="3213566" y="2656616"/>
                </a:cubicBezTo>
                <a:cubicBezTo>
                  <a:pt x="3199841" y="2655185"/>
                  <a:pt x="3216714" y="2621506"/>
                  <a:pt x="3228002" y="2610378"/>
                </a:cubicBezTo>
                <a:cubicBezTo>
                  <a:pt x="3232077" y="2566488"/>
                  <a:pt x="3270184" y="2525910"/>
                  <a:pt x="3274408" y="2489689"/>
                </a:cubicBezTo>
                <a:cubicBezTo>
                  <a:pt x="3273786" y="2485861"/>
                  <a:pt x="3278973" y="2484959"/>
                  <a:pt x="3280121" y="2487681"/>
                </a:cubicBezTo>
                <a:cubicBezTo>
                  <a:pt x="3282523" y="2477373"/>
                  <a:pt x="3284647" y="2466930"/>
                  <a:pt x="3288361" y="2457218"/>
                </a:cubicBezTo>
                <a:close/>
                <a:moveTo>
                  <a:pt x="3305859" y="2430859"/>
                </a:moveTo>
                <a:lnTo>
                  <a:pt x="3306138" y="2431128"/>
                </a:lnTo>
                <a:lnTo>
                  <a:pt x="3305389" y="2432226"/>
                </a:lnTo>
                <a:close/>
                <a:moveTo>
                  <a:pt x="2064781" y="2423120"/>
                </a:moveTo>
                <a:cubicBezTo>
                  <a:pt x="2075410" y="2448427"/>
                  <a:pt x="2095382" y="2489208"/>
                  <a:pt x="2083685" y="2507468"/>
                </a:cubicBezTo>
                <a:cubicBezTo>
                  <a:pt x="2071079" y="2479174"/>
                  <a:pt x="2055929" y="2446811"/>
                  <a:pt x="2064781" y="2423120"/>
                </a:cubicBezTo>
                <a:close/>
                <a:moveTo>
                  <a:pt x="2884630" y="2421179"/>
                </a:moveTo>
                <a:lnTo>
                  <a:pt x="2884669" y="2421343"/>
                </a:lnTo>
                <a:lnTo>
                  <a:pt x="2884363" y="2421458"/>
                </a:lnTo>
                <a:close/>
                <a:moveTo>
                  <a:pt x="2892793" y="2418314"/>
                </a:moveTo>
                <a:cubicBezTo>
                  <a:pt x="2891590" y="2426824"/>
                  <a:pt x="2897301" y="2438790"/>
                  <a:pt x="2893886" y="2446239"/>
                </a:cubicBezTo>
                <a:cubicBezTo>
                  <a:pt x="2888656" y="2444948"/>
                  <a:pt x="2888234" y="2440915"/>
                  <a:pt x="2888175" y="2436088"/>
                </a:cubicBezTo>
                <a:lnTo>
                  <a:pt x="2884669" y="2421343"/>
                </a:lnTo>
                <a:close/>
                <a:moveTo>
                  <a:pt x="2980716" y="2417783"/>
                </a:moveTo>
                <a:cubicBezTo>
                  <a:pt x="3007272" y="2445040"/>
                  <a:pt x="2979024" y="2485468"/>
                  <a:pt x="2998416" y="2524614"/>
                </a:cubicBezTo>
                <a:cubicBezTo>
                  <a:pt x="2966350" y="2509768"/>
                  <a:pt x="2993461" y="2453199"/>
                  <a:pt x="2980716" y="2417783"/>
                </a:cubicBezTo>
                <a:close/>
                <a:moveTo>
                  <a:pt x="3305216" y="2411968"/>
                </a:moveTo>
                <a:cubicBezTo>
                  <a:pt x="3313720" y="2412657"/>
                  <a:pt x="3310702" y="2426400"/>
                  <a:pt x="3312441" y="2431302"/>
                </a:cubicBezTo>
                <a:cubicBezTo>
                  <a:pt x="3302282" y="2430089"/>
                  <a:pt x="3303443" y="2419390"/>
                  <a:pt x="3305216" y="2411968"/>
                </a:cubicBezTo>
                <a:close/>
                <a:moveTo>
                  <a:pt x="2308312" y="2410953"/>
                </a:moveTo>
                <a:lnTo>
                  <a:pt x="2332309" y="2477948"/>
                </a:lnTo>
                <a:cubicBezTo>
                  <a:pt x="2358597" y="2563686"/>
                  <a:pt x="2381493" y="2670931"/>
                  <a:pt x="2401461" y="2746636"/>
                </a:cubicBezTo>
                <a:cubicBezTo>
                  <a:pt x="2407966" y="2771188"/>
                  <a:pt x="2405741" y="2797517"/>
                  <a:pt x="2410604" y="2822095"/>
                </a:cubicBezTo>
                <a:cubicBezTo>
                  <a:pt x="2418214" y="2861148"/>
                  <a:pt x="2431817" y="2898465"/>
                  <a:pt x="2437796" y="2938089"/>
                </a:cubicBezTo>
                <a:cubicBezTo>
                  <a:pt x="2443473" y="2976353"/>
                  <a:pt x="2449967" y="3014325"/>
                  <a:pt x="2454528" y="3051509"/>
                </a:cubicBezTo>
                <a:cubicBezTo>
                  <a:pt x="2463940" y="3126688"/>
                  <a:pt x="2477432" y="3200439"/>
                  <a:pt x="2467170" y="3264146"/>
                </a:cubicBezTo>
                <a:cubicBezTo>
                  <a:pt x="2468461" y="3246047"/>
                  <a:pt x="2466141" y="3239508"/>
                  <a:pt x="2459120" y="3216608"/>
                </a:cubicBezTo>
                <a:cubicBezTo>
                  <a:pt x="2449932" y="3019533"/>
                  <a:pt x="2401141" y="2814435"/>
                  <a:pt x="2353625" y="2611554"/>
                </a:cubicBezTo>
                <a:close/>
                <a:moveTo>
                  <a:pt x="2839483" y="2409822"/>
                </a:moveTo>
                <a:cubicBezTo>
                  <a:pt x="2849728" y="2415417"/>
                  <a:pt x="2845710" y="2434104"/>
                  <a:pt x="2837860" y="2438884"/>
                </a:cubicBezTo>
                <a:cubicBezTo>
                  <a:pt x="2828538" y="2424508"/>
                  <a:pt x="2844100" y="2421803"/>
                  <a:pt x="2839483" y="2409822"/>
                </a:cubicBezTo>
                <a:close/>
                <a:moveTo>
                  <a:pt x="1262667" y="2409026"/>
                </a:moveTo>
                <a:cubicBezTo>
                  <a:pt x="1270114" y="2410954"/>
                  <a:pt x="1278751" y="2424533"/>
                  <a:pt x="1281046" y="2436824"/>
                </a:cubicBezTo>
                <a:cubicBezTo>
                  <a:pt x="1270812" y="2431777"/>
                  <a:pt x="1258753" y="2417447"/>
                  <a:pt x="1255896" y="2411466"/>
                </a:cubicBezTo>
                <a:cubicBezTo>
                  <a:pt x="1257834" y="2409040"/>
                  <a:pt x="1260185" y="2408386"/>
                  <a:pt x="1262667" y="2409026"/>
                </a:cubicBezTo>
                <a:close/>
                <a:moveTo>
                  <a:pt x="3213245" y="2401605"/>
                </a:moveTo>
                <a:cubicBezTo>
                  <a:pt x="3226378" y="2400854"/>
                  <a:pt x="3216433" y="2410595"/>
                  <a:pt x="3219321" y="2418222"/>
                </a:cubicBezTo>
                <a:cubicBezTo>
                  <a:pt x="3208669" y="2419754"/>
                  <a:pt x="3210602" y="2406577"/>
                  <a:pt x="3213245" y="2401605"/>
                </a:cubicBezTo>
                <a:close/>
                <a:moveTo>
                  <a:pt x="2304871" y="2401344"/>
                </a:moveTo>
                <a:cubicBezTo>
                  <a:pt x="2305751" y="2404345"/>
                  <a:pt x="2307447" y="2407056"/>
                  <a:pt x="2308049" y="2409785"/>
                </a:cubicBezTo>
                <a:lnTo>
                  <a:pt x="2308312" y="2410953"/>
                </a:lnTo>
                <a:close/>
                <a:moveTo>
                  <a:pt x="3121822" y="2391233"/>
                </a:moveTo>
                <a:cubicBezTo>
                  <a:pt x="3124722" y="2399407"/>
                  <a:pt x="3126514" y="2407048"/>
                  <a:pt x="3115872" y="2409130"/>
                </a:cubicBezTo>
                <a:cubicBezTo>
                  <a:pt x="3118503" y="2403610"/>
                  <a:pt x="3110901" y="2393046"/>
                  <a:pt x="3121822" y="2391233"/>
                </a:cubicBezTo>
                <a:close/>
                <a:moveTo>
                  <a:pt x="2805903" y="2387594"/>
                </a:moveTo>
                <a:cubicBezTo>
                  <a:pt x="2811391" y="2388057"/>
                  <a:pt x="2805923" y="2402658"/>
                  <a:pt x="2807416" y="2408935"/>
                </a:cubicBezTo>
                <a:cubicBezTo>
                  <a:pt x="2795656" y="2409937"/>
                  <a:pt x="2803401" y="2399683"/>
                  <a:pt x="2797474" y="2390736"/>
                </a:cubicBezTo>
                <a:cubicBezTo>
                  <a:pt x="2801811" y="2388479"/>
                  <a:pt x="2806278" y="2392791"/>
                  <a:pt x="2805903" y="2387594"/>
                </a:cubicBezTo>
                <a:close/>
                <a:moveTo>
                  <a:pt x="465003" y="2381185"/>
                </a:moveTo>
                <a:cubicBezTo>
                  <a:pt x="541284" y="2499981"/>
                  <a:pt x="621528" y="2611327"/>
                  <a:pt x="706478" y="2711097"/>
                </a:cubicBezTo>
                <a:cubicBezTo>
                  <a:pt x="712277" y="2713473"/>
                  <a:pt x="718076" y="2715849"/>
                  <a:pt x="724401" y="2717123"/>
                </a:cubicBezTo>
                <a:cubicBezTo>
                  <a:pt x="738929" y="2745657"/>
                  <a:pt x="759762" y="2760402"/>
                  <a:pt x="780595" y="2775148"/>
                </a:cubicBezTo>
                <a:cubicBezTo>
                  <a:pt x="829120" y="2833289"/>
                  <a:pt x="886303" y="2871857"/>
                  <a:pt x="942188" y="2913999"/>
                </a:cubicBezTo>
                <a:cubicBezTo>
                  <a:pt x="944442" y="2917253"/>
                  <a:pt x="949050" y="2914715"/>
                  <a:pt x="947901" y="2911991"/>
                </a:cubicBezTo>
                <a:cubicBezTo>
                  <a:pt x="991788" y="2957064"/>
                  <a:pt x="1060605" y="2974082"/>
                  <a:pt x="1100755" y="3010168"/>
                </a:cubicBezTo>
                <a:cubicBezTo>
                  <a:pt x="989415" y="2961754"/>
                  <a:pt x="871588" y="2889885"/>
                  <a:pt x="778597" y="2785041"/>
                </a:cubicBezTo>
                <a:lnTo>
                  <a:pt x="777791" y="2785873"/>
                </a:lnTo>
                <a:cubicBezTo>
                  <a:pt x="728393" y="2753215"/>
                  <a:pt x="687664" y="2701524"/>
                  <a:pt x="644582" y="2655623"/>
                </a:cubicBezTo>
                <a:cubicBezTo>
                  <a:pt x="645975" y="2684908"/>
                  <a:pt x="698745" y="2721899"/>
                  <a:pt x="721541" y="2753048"/>
                </a:cubicBezTo>
                <a:cubicBezTo>
                  <a:pt x="728446" y="2755951"/>
                  <a:pt x="735105" y="2760234"/>
                  <a:pt x="743330" y="2760652"/>
                </a:cubicBezTo>
                <a:cubicBezTo>
                  <a:pt x="746830" y="2785528"/>
                  <a:pt x="782912" y="2795655"/>
                  <a:pt x="787496" y="2819962"/>
                </a:cubicBezTo>
                <a:cubicBezTo>
                  <a:pt x="745616" y="2793493"/>
                  <a:pt x="714228" y="2757267"/>
                  <a:pt x="677589" y="2718662"/>
                </a:cubicBezTo>
                <a:cubicBezTo>
                  <a:pt x="645986" y="2685458"/>
                  <a:pt x="596633" y="2627051"/>
                  <a:pt x="564196" y="2565096"/>
                </a:cubicBezTo>
                <a:cubicBezTo>
                  <a:pt x="583945" y="2566439"/>
                  <a:pt x="586304" y="2603105"/>
                  <a:pt x="607030" y="2612375"/>
                </a:cubicBezTo>
                <a:cubicBezTo>
                  <a:pt x="569676" y="2537071"/>
                  <a:pt x="496320" y="2469995"/>
                  <a:pt x="465003" y="2381185"/>
                </a:cubicBezTo>
                <a:close/>
                <a:moveTo>
                  <a:pt x="3234308" y="2371960"/>
                </a:moveTo>
                <a:cubicBezTo>
                  <a:pt x="3236262" y="2373847"/>
                  <a:pt x="3239033" y="2375447"/>
                  <a:pt x="3240203" y="2379264"/>
                </a:cubicBezTo>
                <a:cubicBezTo>
                  <a:pt x="3236949" y="2380958"/>
                  <a:pt x="3235026" y="2380714"/>
                  <a:pt x="3233888" y="2378540"/>
                </a:cubicBezTo>
                <a:lnTo>
                  <a:pt x="3233341" y="2378548"/>
                </a:lnTo>
                <a:cubicBezTo>
                  <a:pt x="3240901" y="2386923"/>
                  <a:pt x="3222127" y="2393512"/>
                  <a:pt x="3228357" y="2389856"/>
                </a:cubicBezTo>
                <a:cubicBezTo>
                  <a:pt x="3231257" y="2384059"/>
                  <a:pt x="3220980" y="2376820"/>
                  <a:pt x="3234308" y="2371960"/>
                </a:cubicBezTo>
                <a:close/>
                <a:moveTo>
                  <a:pt x="2340754" y="2369705"/>
                </a:moveTo>
                <a:cubicBezTo>
                  <a:pt x="2342117" y="2369341"/>
                  <a:pt x="2343701" y="2369797"/>
                  <a:pt x="2344275" y="2371158"/>
                </a:cubicBezTo>
                <a:cubicBezTo>
                  <a:pt x="2365567" y="2423419"/>
                  <a:pt x="2372488" y="2483300"/>
                  <a:pt x="2388130" y="2540857"/>
                </a:cubicBezTo>
                <a:cubicBezTo>
                  <a:pt x="2416192" y="2645336"/>
                  <a:pt x="2442173" y="2755324"/>
                  <a:pt x="2464135" y="2856059"/>
                </a:cubicBezTo>
                <a:cubicBezTo>
                  <a:pt x="2476202" y="2912847"/>
                  <a:pt x="2492423" y="2972037"/>
                  <a:pt x="2493244" y="3028177"/>
                </a:cubicBezTo>
                <a:cubicBezTo>
                  <a:pt x="2441277" y="2807657"/>
                  <a:pt x="2384540" y="2581453"/>
                  <a:pt x="2338573" y="2373712"/>
                </a:cubicBezTo>
                <a:lnTo>
                  <a:pt x="2338562" y="2373162"/>
                </a:lnTo>
                <a:cubicBezTo>
                  <a:pt x="2338251" y="2371250"/>
                  <a:pt x="2339392" y="2370068"/>
                  <a:pt x="2340754" y="2369705"/>
                </a:cubicBezTo>
                <a:close/>
                <a:moveTo>
                  <a:pt x="449423" y="2354856"/>
                </a:moveTo>
                <a:cubicBezTo>
                  <a:pt x="454951" y="2357509"/>
                  <a:pt x="458399" y="2365671"/>
                  <a:pt x="462362" y="2372187"/>
                </a:cubicBezTo>
                <a:cubicBezTo>
                  <a:pt x="452620" y="2378363"/>
                  <a:pt x="453911" y="2360263"/>
                  <a:pt x="449423" y="2354856"/>
                </a:cubicBezTo>
                <a:close/>
                <a:moveTo>
                  <a:pt x="2839415" y="2350113"/>
                </a:moveTo>
                <a:cubicBezTo>
                  <a:pt x="2852301" y="2350737"/>
                  <a:pt x="2853093" y="2377293"/>
                  <a:pt x="2841388" y="2381035"/>
                </a:cubicBezTo>
                <a:cubicBezTo>
                  <a:pt x="2836771" y="2369054"/>
                  <a:pt x="2842936" y="2362112"/>
                  <a:pt x="2839415" y="2350113"/>
                </a:cubicBezTo>
                <a:close/>
                <a:moveTo>
                  <a:pt x="2429947" y="2339421"/>
                </a:moveTo>
                <a:cubicBezTo>
                  <a:pt x="2446539" y="2347384"/>
                  <a:pt x="2437226" y="2361496"/>
                  <a:pt x="2439384" y="2373789"/>
                </a:cubicBezTo>
                <a:cubicBezTo>
                  <a:pt x="2467625" y="2529485"/>
                  <a:pt x="2493780" y="2704664"/>
                  <a:pt x="2537849" y="2885318"/>
                </a:cubicBezTo>
                <a:cubicBezTo>
                  <a:pt x="2542293" y="2902506"/>
                  <a:pt x="2561287" y="2949327"/>
                  <a:pt x="2551277" y="2955781"/>
                </a:cubicBezTo>
                <a:cubicBezTo>
                  <a:pt x="2559439" y="2966885"/>
                  <a:pt x="2564688" y="2983240"/>
                  <a:pt x="2570475" y="2999038"/>
                </a:cubicBezTo>
                <a:cubicBezTo>
                  <a:pt x="2550651" y="2993863"/>
                  <a:pt x="2547958" y="2954189"/>
                  <a:pt x="2549248" y="2950060"/>
                </a:cubicBezTo>
                <a:cubicBezTo>
                  <a:pt x="2504240" y="2819548"/>
                  <a:pt x="2487361" y="2670523"/>
                  <a:pt x="2460052" y="2548502"/>
                </a:cubicBezTo>
                <a:cubicBezTo>
                  <a:pt x="2468203" y="2545089"/>
                  <a:pt x="2453569" y="2525046"/>
                  <a:pt x="2466003" y="2530606"/>
                </a:cubicBezTo>
                <a:cubicBezTo>
                  <a:pt x="2439987" y="2474853"/>
                  <a:pt x="2439166" y="2404744"/>
                  <a:pt x="2429947" y="2339421"/>
                </a:cubicBezTo>
                <a:close/>
                <a:moveTo>
                  <a:pt x="3248659" y="2335324"/>
                </a:moveTo>
                <a:cubicBezTo>
                  <a:pt x="3258270" y="2336543"/>
                  <a:pt x="3251514" y="2355275"/>
                  <a:pt x="3244555" y="2349632"/>
                </a:cubicBezTo>
                <a:cubicBezTo>
                  <a:pt x="3238918" y="2341498"/>
                  <a:pt x="3249592" y="2341061"/>
                  <a:pt x="3248659" y="2335324"/>
                </a:cubicBezTo>
                <a:close/>
                <a:moveTo>
                  <a:pt x="2338255" y="2329341"/>
                </a:moveTo>
                <a:cubicBezTo>
                  <a:pt x="2348522" y="2336029"/>
                  <a:pt x="2347521" y="2354943"/>
                  <a:pt x="2349808" y="2359842"/>
                </a:cubicBezTo>
                <a:cubicBezTo>
                  <a:pt x="2333582" y="2356530"/>
                  <a:pt x="2341551" y="2343806"/>
                  <a:pt x="2338255" y="2329341"/>
                </a:cubicBezTo>
                <a:close/>
                <a:moveTo>
                  <a:pt x="2028651" y="2326427"/>
                </a:moveTo>
                <a:cubicBezTo>
                  <a:pt x="2031948" y="2326922"/>
                  <a:pt x="2035620" y="2332618"/>
                  <a:pt x="2035244" y="2327421"/>
                </a:cubicBezTo>
                <a:lnTo>
                  <a:pt x="2035513" y="2327143"/>
                </a:lnTo>
                <a:cubicBezTo>
                  <a:pt x="2049075" y="2348298"/>
                  <a:pt x="2044003" y="2383162"/>
                  <a:pt x="2065479" y="2416796"/>
                </a:cubicBezTo>
                <a:cubicBezTo>
                  <a:pt x="2038963" y="2405700"/>
                  <a:pt x="2036457" y="2347396"/>
                  <a:pt x="2028651" y="2326427"/>
                </a:cubicBezTo>
                <a:close/>
                <a:moveTo>
                  <a:pt x="3153090" y="2323097"/>
                </a:moveTo>
                <a:cubicBezTo>
                  <a:pt x="3160843" y="2327362"/>
                  <a:pt x="3155602" y="2339495"/>
                  <a:pt x="3144422" y="2342133"/>
                </a:cubicBezTo>
                <a:cubicBezTo>
                  <a:pt x="3142886" y="2333664"/>
                  <a:pt x="3145777" y="2327322"/>
                  <a:pt x="3153090" y="2323097"/>
                </a:cubicBezTo>
                <a:close/>
                <a:moveTo>
                  <a:pt x="439716" y="2320768"/>
                </a:moveTo>
                <a:cubicBezTo>
                  <a:pt x="448866" y="2326378"/>
                  <a:pt x="450422" y="2335941"/>
                  <a:pt x="448972" y="2345823"/>
                </a:cubicBezTo>
                <a:cubicBezTo>
                  <a:pt x="442377" y="2344830"/>
                  <a:pt x="437890" y="2325450"/>
                  <a:pt x="439716" y="2320768"/>
                </a:cubicBezTo>
                <a:close/>
                <a:moveTo>
                  <a:pt x="3340405" y="2320201"/>
                </a:moveTo>
                <a:cubicBezTo>
                  <a:pt x="3349511" y="2337592"/>
                  <a:pt x="3326655" y="2359582"/>
                  <a:pt x="3328448" y="2381194"/>
                </a:cubicBezTo>
                <a:cubicBezTo>
                  <a:pt x="3314669" y="2377023"/>
                  <a:pt x="3324655" y="2397413"/>
                  <a:pt x="3316363" y="2407675"/>
                </a:cubicBezTo>
                <a:cubicBezTo>
                  <a:pt x="3300050" y="2399982"/>
                  <a:pt x="3319329" y="2377224"/>
                  <a:pt x="3320983" y="2377748"/>
                </a:cubicBezTo>
                <a:cubicBezTo>
                  <a:pt x="3322370" y="2364577"/>
                  <a:pt x="3328666" y="2336269"/>
                  <a:pt x="3340405" y="2320201"/>
                </a:cubicBezTo>
                <a:close/>
                <a:moveTo>
                  <a:pt x="1451726" y="2311490"/>
                </a:moveTo>
                <a:cubicBezTo>
                  <a:pt x="1468651" y="2308490"/>
                  <a:pt x="1469420" y="2347921"/>
                  <a:pt x="1476636" y="2352739"/>
                </a:cubicBezTo>
                <a:cubicBezTo>
                  <a:pt x="1465123" y="2366338"/>
                  <a:pt x="1451703" y="2324364"/>
                  <a:pt x="1451726" y="2311490"/>
                </a:cubicBezTo>
                <a:close/>
                <a:moveTo>
                  <a:pt x="3159642" y="2307919"/>
                </a:moveTo>
                <a:cubicBezTo>
                  <a:pt x="3166042" y="2313026"/>
                  <a:pt x="3158171" y="2316707"/>
                  <a:pt x="3152542" y="2323094"/>
                </a:cubicBezTo>
                <a:cubicBezTo>
                  <a:pt x="3149149" y="2317668"/>
                  <a:pt x="3151566" y="2315166"/>
                  <a:pt x="3151212" y="2311062"/>
                </a:cubicBezTo>
                <a:cubicBezTo>
                  <a:pt x="3155550" y="2308805"/>
                  <a:pt x="3160018" y="2313118"/>
                  <a:pt x="3159642" y="2307919"/>
                </a:cubicBezTo>
                <a:close/>
                <a:moveTo>
                  <a:pt x="1952941" y="2307059"/>
                </a:moveTo>
                <a:cubicBezTo>
                  <a:pt x="1960147" y="2311332"/>
                  <a:pt x="1959995" y="2331603"/>
                  <a:pt x="1962379" y="2341427"/>
                </a:cubicBezTo>
                <a:cubicBezTo>
                  <a:pt x="1947558" y="2340013"/>
                  <a:pt x="1955615" y="2317702"/>
                  <a:pt x="1952941" y="2307059"/>
                </a:cubicBezTo>
                <a:close/>
                <a:moveTo>
                  <a:pt x="3259594" y="2306124"/>
                </a:moveTo>
                <a:cubicBezTo>
                  <a:pt x="3265394" y="2308499"/>
                  <a:pt x="3273801" y="2318228"/>
                  <a:pt x="3262074" y="2320874"/>
                </a:cubicBezTo>
                <a:cubicBezTo>
                  <a:pt x="3258938" y="2314621"/>
                  <a:pt x="3258574" y="2309972"/>
                  <a:pt x="3259594" y="2306124"/>
                </a:cubicBezTo>
                <a:close/>
                <a:moveTo>
                  <a:pt x="3345027" y="2290289"/>
                </a:moveTo>
                <a:cubicBezTo>
                  <a:pt x="3348044" y="2290517"/>
                  <a:pt x="3350794" y="2291023"/>
                  <a:pt x="3352770" y="2294005"/>
                </a:cubicBezTo>
                <a:cubicBezTo>
                  <a:pt x="3355990" y="2304636"/>
                  <a:pt x="3345110" y="2308637"/>
                  <a:pt x="3349996" y="2320341"/>
                </a:cubicBezTo>
                <a:cubicBezTo>
                  <a:pt x="3332695" y="2318143"/>
                  <a:pt x="3348237" y="2300373"/>
                  <a:pt x="3345306" y="2290558"/>
                </a:cubicBezTo>
                <a:close/>
                <a:moveTo>
                  <a:pt x="3176979" y="2269854"/>
                </a:moveTo>
                <a:lnTo>
                  <a:pt x="3177258" y="2270123"/>
                </a:lnTo>
                <a:cubicBezTo>
                  <a:pt x="3184314" y="2266728"/>
                  <a:pt x="3173025" y="2291828"/>
                  <a:pt x="3168772" y="2298466"/>
                </a:cubicBezTo>
                <a:cubicBezTo>
                  <a:pt x="3159139" y="2296149"/>
                  <a:pt x="3169299" y="2283394"/>
                  <a:pt x="3166981" y="2276855"/>
                </a:cubicBezTo>
                <a:cubicBezTo>
                  <a:pt x="3174058" y="2274555"/>
                  <a:pt x="3177708" y="2279155"/>
                  <a:pt x="3176979" y="2269854"/>
                </a:cubicBezTo>
                <a:close/>
                <a:moveTo>
                  <a:pt x="2422066" y="2261973"/>
                </a:moveTo>
                <a:cubicBezTo>
                  <a:pt x="2423443" y="2262361"/>
                  <a:pt x="2424756" y="2262957"/>
                  <a:pt x="2426528" y="2262519"/>
                </a:cubicBezTo>
                <a:cubicBezTo>
                  <a:pt x="2425548" y="2282530"/>
                  <a:pt x="2438949" y="2309440"/>
                  <a:pt x="2427746" y="2324951"/>
                </a:cubicBezTo>
                <a:cubicBezTo>
                  <a:pt x="2419909" y="2302338"/>
                  <a:pt x="2422294" y="2284225"/>
                  <a:pt x="2417216" y="2262663"/>
                </a:cubicBezTo>
                <a:cubicBezTo>
                  <a:pt x="2419246" y="2261401"/>
                  <a:pt x="2420688" y="2261584"/>
                  <a:pt x="2422066" y="2261973"/>
                </a:cubicBezTo>
                <a:close/>
                <a:moveTo>
                  <a:pt x="2893465" y="2242186"/>
                </a:moveTo>
                <a:cubicBezTo>
                  <a:pt x="2903517" y="2237925"/>
                  <a:pt x="2902645" y="2263409"/>
                  <a:pt x="2896126" y="2266248"/>
                </a:cubicBezTo>
                <a:cubicBezTo>
                  <a:pt x="2894096" y="2260529"/>
                  <a:pt x="2892078" y="2255355"/>
                  <a:pt x="2890049" y="2249633"/>
                </a:cubicBezTo>
                <a:cubicBezTo>
                  <a:pt x="2894967" y="2249011"/>
                  <a:pt x="2894346" y="2245186"/>
                  <a:pt x="2893465" y="2242186"/>
                </a:cubicBezTo>
                <a:close/>
                <a:moveTo>
                  <a:pt x="2997075" y="2236627"/>
                </a:moveTo>
                <a:cubicBezTo>
                  <a:pt x="2998221" y="2237466"/>
                  <a:pt x="2999005" y="2239029"/>
                  <a:pt x="2999720" y="2240524"/>
                </a:cubicBezTo>
                <a:cubicBezTo>
                  <a:pt x="2997533" y="2296985"/>
                  <a:pt x="2993684" y="2352375"/>
                  <a:pt x="2989565" y="2408044"/>
                </a:cubicBezTo>
                <a:cubicBezTo>
                  <a:pt x="2977333" y="2412888"/>
                  <a:pt x="2987161" y="2397124"/>
                  <a:pt x="2979623" y="2389845"/>
                </a:cubicBezTo>
                <a:cubicBezTo>
                  <a:pt x="2982340" y="2388706"/>
                  <a:pt x="2985336" y="2387838"/>
                  <a:pt x="2988054" y="2386701"/>
                </a:cubicBezTo>
                <a:cubicBezTo>
                  <a:pt x="2980508" y="2336964"/>
                  <a:pt x="2991607" y="2288037"/>
                  <a:pt x="2992255" y="2237079"/>
                </a:cubicBezTo>
                <a:cubicBezTo>
                  <a:pt x="2994419" y="2235676"/>
                  <a:pt x="2995928" y="2235790"/>
                  <a:pt x="2997075" y="2236627"/>
                </a:cubicBezTo>
                <a:close/>
                <a:moveTo>
                  <a:pt x="414315" y="2226381"/>
                </a:moveTo>
                <a:cubicBezTo>
                  <a:pt x="425151" y="2234160"/>
                  <a:pt x="424741" y="2255261"/>
                  <a:pt x="419189" y="2265480"/>
                </a:cubicBezTo>
                <a:cubicBezTo>
                  <a:pt x="415635" y="2251842"/>
                  <a:pt x="415388" y="2239239"/>
                  <a:pt x="414315" y="2226381"/>
                </a:cubicBezTo>
                <a:close/>
                <a:moveTo>
                  <a:pt x="2336181" y="2223099"/>
                </a:moveTo>
                <a:cubicBezTo>
                  <a:pt x="2382888" y="2314412"/>
                  <a:pt x="2412385" y="2478302"/>
                  <a:pt x="2451518" y="2602608"/>
                </a:cubicBezTo>
                <a:cubicBezTo>
                  <a:pt x="2449881" y="2602908"/>
                  <a:pt x="2448834" y="2601895"/>
                  <a:pt x="2447982" y="2600403"/>
                </a:cubicBezTo>
                <a:lnTo>
                  <a:pt x="2446503" y="2597205"/>
                </a:lnTo>
                <a:lnTo>
                  <a:pt x="2445891" y="2595024"/>
                </a:lnTo>
                <a:lnTo>
                  <a:pt x="2445622" y="2595305"/>
                </a:lnTo>
                <a:lnTo>
                  <a:pt x="2446503" y="2597205"/>
                </a:lnTo>
                <a:lnTo>
                  <a:pt x="2451219" y="2614024"/>
                </a:lnTo>
                <a:cubicBezTo>
                  <a:pt x="2457654" y="2637114"/>
                  <a:pt x="2466681" y="2670720"/>
                  <a:pt x="2471753" y="2698988"/>
                </a:cubicBezTo>
                <a:cubicBezTo>
                  <a:pt x="2503300" y="2869699"/>
                  <a:pt x="2533366" y="3034683"/>
                  <a:pt x="2569251" y="3217105"/>
                </a:cubicBezTo>
                <a:cubicBezTo>
                  <a:pt x="2507281" y="3031521"/>
                  <a:pt x="2497031" y="2843227"/>
                  <a:pt x="2447991" y="2660458"/>
                </a:cubicBezTo>
                <a:cubicBezTo>
                  <a:pt x="2451127" y="2652739"/>
                  <a:pt x="2456550" y="2649919"/>
                  <a:pt x="2455090" y="2645284"/>
                </a:cubicBezTo>
                <a:cubicBezTo>
                  <a:pt x="2408142" y="2499460"/>
                  <a:pt x="2371372" y="2355948"/>
                  <a:pt x="2336181" y="2223099"/>
                </a:cubicBezTo>
                <a:close/>
                <a:moveTo>
                  <a:pt x="3304096" y="2214226"/>
                </a:moveTo>
                <a:cubicBezTo>
                  <a:pt x="3315028" y="2212960"/>
                  <a:pt x="3306962" y="2220756"/>
                  <a:pt x="3313169" y="2229973"/>
                </a:cubicBezTo>
                <a:cubicBezTo>
                  <a:pt x="3299239" y="2232104"/>
                  <a:pt x="3308249" y="2244569"/>
                  <a:pt x="3294040" y="2246428"/>
                </a:cubicBezTo>
                <a:cubicBezTo>
                  <a:pt x="3296124" y="2240917"/>
                  <a:pt x="3295224" y="2222854"/>
                  <a:pt x="3306306" y="2229257"/>
                </a:cubicBezTo>
                <a:lnTo>
                  <a:pt x="3306575" y="2228979"/>
                </a:lnTo>
                <a:cubicBezTo>
                  <a:pt x="3308692" y="2225112"/>
                  <a:pt x="3305373" y="2223520"/>
                  <a:pt x="3304096" y="2214226"/>
                </a:cubicBezTo>
                <a:close/>
                <a:moveTo>
                  <a:pt x="3196681" y="2212578"/>
                </a:moveTo>
                <a:cubicBezTo>
                  <a:pt x="3200503" y="2211970"/>
                  <a:pt x="3201427" y="2217160"/>
                  <a:pt x="3198710" y="2218296"/>
                </a:cubicBezTo>
                <a:cubicBezTo>
                  <a:pt x="3213658" y="2226285"/>
                  <a:pt x="3184264" y="2236051"/>
                  <a:pt x="3192521" y="2252084"/>
                </a:cubicBezTo>
                <a:cubicBezTo>
                  <a:pt x="3188386" y="2250778"/>
                  <a:pt x="3189686" y="2247198"/>
                  <a:pt x="3184596" y="2239059"/>
                </a:cubicBezTo>
                <a:cubicBezTo>
                  <a:pt x="3188529" y="2229960"/>
                  <a:pt x="3199655" y="2224584"/>
                  <a:pt x="3196681" y="2212578"/>
                </a:cubicBezTo>
                <a:close/>
                <a:moveTo>
                  <a:pt x="3309616" y="2202361"/>
                </a:moveTo>
                <a:lnTo>
                  <a:pt x="3309691" y="2202511"/>
                </a:lnTo>
                <a:lnTo>
                  <a:pt x="3309347" y="2202636"/>
                </a:lnTo>
                <a:close/>
                <a:moveTo>
                  <a:pt x="2623673" y="2201961"/>
                </a:moveTo>
                <a:lnTo>
                  <a:pt x="2624232" y="2202500"/>
                </a:lnTo>
                <a:cubicBezTo>
                  <a:pt x="2627508" y="2201903"/>
                  <a:pt x="2628163" y="2207372"/>
                  <a:pt x="2631696" y="2205948"/>
                </a:cubicBezTo>
                <a:cubicBezTo>
                  <a:pt x="2628172" y="2221892"/>
                  <a:pt x="2634045" y="2242070"/>
                  <a:pt x="2621125" y="2253773"/>
                </a:cubicBezTo>
                <a:cubicBezTo>
                  <a:pt x="2629004" y="2292547"/>
                  <a:pt x="2616776" y="2353816"/>
                  <a:pt x="2609180" y="2399672"/>
                </a:cubicBezTo>
                <a:cubicBezTo>
                  <a:pt x="2612921" y="2465081"/>
                  <a:pt x="2620250" y="2531806"/>
                  <a:pt x="2618462" y="2594560"/>
                </a:cubicBezTo>
                <a:cubicBezTo>
                  <a:pt x="2632309" y="2672414"/>
                  <a:pt x="2653025" y="2793439"/>
                  <a:pt x="2656885" y="2850901"/>
                </a:cubicBezTo>
                <a:cubicBezTo>
                  <a:pt x="2640498" y="2839375"/>
                  <a:pt x="2646504" y="2810247"/>
                  <a:pt x="2642489" y="2787031"/>
                </a:cubicBezTo>
                <a:cubicBezTo>
                  <a:pt x="2629416" y="2706697"/>
                  <a:pt x="2603338" y="2619718"/>
                  <a:pt x="2612161" y="2552474"/>
                </a:cubicBezTo>
                <a:cubicBezTo>
                  <a:pt x="2589095" y="2423265"/>
                  <a:pt x="2611915" y="2315268"/>
                  <a:pt x="2623673" y="2201961"/>
                </a:cubicBezTo>
                <a:close/>
                <a:moveTo>
                  <a:pt x="3317778" y="2199497"/>
                </a:moveTo>
                <a:cubicBezTo>
                  <a:pt x="3319216" y="2203035"/>
                  <a:pt x="3320387" y="2206854"/>
                  <a:pt x="3321826" y="2210392"/>
                </a:cubicBezTo>
                <a:cubicBezTo>
                  <a:pt x="3318298" y="2212089"/>
                  <a:pt x="3315694" y="2211991"/>
                  <a:pt x="3313747" y="2210515"/>
                </a:cubicBezTo>
                <a:lnTo>
                  <a:pt x="3309691" y="2202511"/>
                </a:lnTo>
                <a:close/>
                <a:moveTo>
                  <a:pt x="2411252" y="2195643"/>
                </a:moveTo>
                <a:cubicBezTo>
                  <a:pt x="2419350" y="2189492"/>
                  <a:pt x="2422849" y="2214366"/>
                  <a:pt x="2415760" y="2216118"/>
                </a:cubicBezTo>
                <a:cubicBezTo>
                  <a:pt x="2410940" y="2207701"/>
                  <a:pt x="2412756" y="2202470"/>
                  <a:pt x="2411252" y="2195643"/>
                </a:cubicBezTo>
                <a:close/>
                <a:moveTo>
                  <a:pt x="1273024" y="2194255"/>
                </a:moveTo>
                <a:cubicBezTo>
                  <a:pt x="1321635" y="2242815"/>
                  <a:pt x="1344941" y="2356126"/>
                  <a:pt x="1386724" y="2391637"/>
                </a:cubicBezTo>
                <a:cubicBezTo>
                  <a:pt x="1392460" y="2390727"/>
                  <a:pt x="1395928" y="2386019"/>
                  <a:pt x="1391288" y="2386911"/>
                </a:cubicBezTo>
                <a:cubicBezTo>
                  <a:pt x="1400718" y="2378822"/>
                  <a:pt x="1404174" y="2401504"/>
                  <a:pt x="1408974" y="2408826"/>
                </a:cubicBezTo>
                <a:cubicBezTo>
                  <a:pt x="1433575" y="2448162"/>
                  <a:pt x="1473489" y="2486171"/>
                  <a:pt x="1503169" y="2519132"/>
                </a:cubicBezTo>
                <a:cubicBezTo>
                  <a:pt x="1504908" y="2524037"/>
                  <a:pt x="1506637" y="2528392"/>
                  <a:pt x="1508097" y="2533027"/>
                </a:cubicBezTo>
                <a:cubicBezTo>
                  <a:pt x="1542019" y="2572771"/>
                  <a:pt x="1579347" y="2604519"/>
                  <a:pt x="1609336" y="2653362"/>
                </a:cubicBezTo>
                <a:cubicBezTo>
                  <a:pt x="1624157" y="2654776"/>
                  <a:pt x="1632919" y="2668612"/>
                  <a:pt x="1640381" y="2686028"/>
                </a:cubicBezTo>
                <a:cubicBezTo>
                  <a:pt x="1697015" y="2738569"/>
                  <a:pt x="1735005" y="2804272"/>
                  <a:pt x="1778924" y="2864954"/>
                </a:cubicBezTo>
                <a:cubicBezTo>
                  <a:pt x="1793280" y="2884728"/>
                  <a:pt x="1813382" y="2904140"/>
                  <a:pt x="1828984" y="2931565"/>
                </a:cubicBezTo>
                <a:cubicBezTo>
                  <a:pt x="1832967" y="2939174"/>
                  <a:pt x="1824398" y="2935197"/>
                  <a:pt x="1835061" y="2948182"/>
                </a:cubicBezTo>
                <a:cubicBezTo>
                  <a:pt x="1857803" y="2976591"/>
                  <a:pt x="1883112" y="3024138"/>
                  <a:pt x="1904502" y="3067361"/>
                </a:cubicBezTo>
                <a:cubicBezTo>
                  <a:pt x="1830904" y="2959750"/>
                  <a:pt x="1747183" y="2810658"/>
                  <a:pt x="1653952" y="2721703"/>
                </a:cubicBezTo>
                <a:cubicBezTo>
                  <a:pt x="1636322" y="2688555"/>
                  <a:pt x="1615264" y="2662310"/>
                  <a:pt x="1590534" y="2644338"/>
                </a:cubicBezTo>
                <a:cubicBezTo>
                  <a:pt x="1548570" y="2585544"/>
                  <a:pt x="1498720" y="2543855"/>
                  <a:pt x="1458068" y="2482026"/>
                </a:cubicBezTo>
                <a:cubicBezTo>
                  <a:pt x="1456092" y="2479043"/>
                  <a:pt x="1451753" y="2481302"/>
                  <a:pt x="1452354" y="2484032"/>
                </a:cubicBezTo>
                <a:cubicBezTo>
                  <a:pt x="1448821" y="2471485"/>
                  <a:pt x="1428622" y="2461114"/>
                  <a:pt x="1421128" y="2442054"/>
                </a:cubicBezTo>
                <a:cubicBezTo>
                  <a:pt x="1415168" y="2445433"/>
                  <a:pt x="1408927" y="2448543"/>
                  <a:pt x="1414028" y="2457230"/>
                </a:cubicBezTo>
                <a:cubicBezTo>
                  <a:pt x="1405802" y="2456808"/>
                  <a:pt x="1404933" y="2440386"/>
                  <a:pt x="1397491" y="2438036"/>
                </a:cubicBezTo>
                <a:cubicBezTo>
                  <a:pt x="1401885" y="2424547"/>
                  <a:pt x="1408627" y="2447177"/>
                  <a:pt x="1415415" y="2444059"/>
                </a:cubicBezTo>
                <a:cubicBezTo>
                  <a:pt x="1398160" y="2402143"/>
                  <a:pt x="1357471" y="2380584"/>
                  <a:pt x="1334579" y="2344507"/>
                </a:cubicBezTo>
                <a:cubicBezTo>
                  <a:pt x="1307722" y="2301918"/>
                  <a:pt x="1296377" y="2239916"/>
                  <a:pt x="1272475" y="2194263"/>
                </a:cubicBezTo>
                <a:close/>
                <a:moveTo>
                  <a:pt x="3208346" y="2192675"/>
                </a:moveTo>
                <a:cubicBezTo>
                  <a:pt x="3215670" y="2189002"/>
                  <a:pt x="3204554" y="2208894"/>
                  <a:pt x="3210375" y="2198396"/>
                </a:cubicBezTo>
                <a:cubicBezTo>
                  <a:pt x="3218613" y="2199363"/>
                  <a:pt x="3205112" y="2209433"/>
                  <a:pt x="3207141" y="2215156"/>
                </a:cubicBezTo>
                <a:cubicBezTo>
                  <a:pt x="3198378" y="2215290"/>
                  <a:pt x="3203619" y="2203156"/>
                  <a:pt x="3201065" y="2198538"/>
                </a:cubicBezTo>
                <a:cubicBezTo>
                  <a:pt x="3204876" y="2197385"/>
                  <a:pt x="3209237" y="2196220"/>
                  <a:pt x="3208346" y="2192675"/>
                </a:cubicBezTo>
                <a:close/>
                <a:moveTo>
                  <a:pt x="3511506" y="2188297"/>
                </a:moveTo>
                <a:cubicBezTo>
                  <a:pt x="3508323" y="2235736"/>
                  <a:pt x="3502101" y="2281845"/>
                  <a:pt x="3482338" y="2321866"/>
                </a:cubicBezTo>
                <a:cubicBezTo>
                  <a:pt x="3482813" y="2276119"/>
                  <a:pt x="3503200" y="2239921"/>
                  <a:pt x="3500358" y="2192576"/>
                </a:cubicBezTo>
                <a:cubicBezTo>
                  <a:pt x="3503892" y="2191152"/>
                  <a:pt x="3507704" y="2189997"/>
                  <a:pt x="3511237" y="2188575"/>
                </a:cubicBezTo>
                <a:close/>
                <a:moveTo>
                  <a:pt x="2655389" y="2184762"/>
                </a:moveTo>
                <a:cubicBezTo>
                  <a:pt x="2659223" y="2184707"/>
                  <a:pt x="2662541" y="2186296"/>
                  <a:pt x="2664001" y="2190932"/>
                </a:cubicBezTo>
                <a:cubicBezTo>
                  <a:pt x="2658095" y="2197048"/>
                  <a:pt x="2656664" y="2221999"/>
                  <a:pt x="2656427" y="2237891"/>
                </a:cubicBezTo>
                <a:cubicBezTo>
                  <a:pt x="2656081" y="2248304"/>
                  <a:pt x="2658175" y="2257311"/>
                  <a:pt x="2657519" y="2265812"/>
                </a:cubicBezTo>
                <a:cubicBezTo>
                  <a:pt x="2652649" y="2325051"/>
                  <a:pt x="2647368" y="2405384"/>
                  <a:pt x="2658314" y="2489036"/>
                </a:cubicBezTo>
                <a:cubicBezTo>
                  <a:pt x="2652721" y="2581433"/>
                  <a:pt x="2683060" y="2690259"/>
                  <a:pt x="2686864" y="2786893"/>
                </a:cubicBezTo>
                <a:cubicBezTo>
                  <a:pt x="2635605" y="2560603"/>
                  <a:pt x="2637018" y="2380344"/>
                  <a:pt x="2655389" y="2184762"/>
                </a:cubicBezTo>
                <a:close/>
                <a:moveTo>
                  <a:pt x="1126596" y="2172685"/>
                </a:moveTo>
                <a:cubicBezTo>
                  <a:pt x="1135593" y="2198570"/>
                  <a:pt x="1146148" y="2220046"/>
                  <a:pt x="1157765" y="2239866"/>
                </a:cubicBezTo>
                <a:cubicBezTo>
                  <a:pt x="1135278" y="2238570"/>
                  <a:pt x="1128923" y="2193742"/>
                  <a:pt x="1117285" y="2172827"/>
                </a:cubicBezTo>
                <a:cubicBezTo>
                  <a:pt x="1120033" y="2173332"/>
                  <a:pt x="1122783" y="2173840"/>
                  <a:pt x="1126596" y="2172685"/>
                </a:cubicBezTo>
                <a:close/>
                <a:moveTo>
                  <a:pt x="2574566" y="2170119"/>
                </a:moveTo>
                <a:cubicBezTo>
                  <a:pt x="2590235" y="2172891"/>
                  <a:pt x="2576090" y="2192012"/>
                  <a:pt x="2576079" y="2191465"/>
                </a:cubicBezTo>
                <a:cubicBezTo>
                  <a:pt x="2571411" y="2275081"/>
                  <a:pt x="2578971" y="2381786"/>
                  <a:pt x="2588552" y="2479700"/>
                </a:cubicBezTo>
                <a:cubicBezTo>
                  <a:pt x="2574388" y="2469782"/>
                  <a:pt x="2571933" y="2428185"/>
                  <a:pt x="2576274" y="2411958"/>
                </a:cubicBezTo>
                <a:cubicBezTo>
                  <a:pt x="2566143" y="2328026"/>
                  <a:pt x="2564927" y="2237655"/>
                  <a:pt x="2574566" y="2170119"/>
                </a:cubicBezTo>
                <a:close/>
                <a:moveTo>
                  <a:pt x="2818888" y="2168551"/>
                </a:moveTo>
                <a:cubicBezTo>
                  <a:pt x="2822142" y="2166858"/>
                  <a:pt x="2823794" y="2167378"/>
                  <a:pt x="2825202" y="2169273"/>
                </a:cubicBezTo>
                <a:cubicBezTo>
                  <a:pt x="2827409" y="2226220"/>
                  <a:pt x="2822701" y="2279704"/>
                  <a:pt x="2809153" y="2329491"/>
                </a:cubicBezTo>
                <a:cubicBezTo>
                  <a:pt x="2811375" y="2345068"/>
                  <a:pt x="2817463" y="2362229"/>
                  <a:pt x="2801997" y="2369863"/>
                </a:cubicBezTo>
                <a:cubicBezTo>
                  <a:pt x="2806375" y="2299404"/>
                  <a:pt x="2819666" y="2236475"/>
                  <a:pt x="2818619" y="2168829"/>
                </a:cubicBezTo>
                <a:close/>
                <a:moveTo>
                  <a:pt x="2664540" y="2145271"/>
                </a:moveTo>
                <a:lnTo>
                  <a:pt x="2665647" y="2157646"/>
                </a:lnTo>
                <a:cubicBezTo>
                  <a:pt x="2663996" y="2166061"/>
                  <a:pt x="2660513" y="2173580"/>
                  <a:pt x="2657237" y="2181164"/>
                </a:cubicBezTo>
                <a:cubicBezTo>
                  <a:pt x="2655401" y="2178315"/>
                  <a:pt x="2654310" y="2171485"/>
                  <a:pt x="2655227" y="2164109"/>
                </a:cubicBezTo>
                <a:close/>
                <a:moveTo>
                  <a:pt x="2664257" y="2142114"/>
                </a:moveTo>
                <a:lnTo>
                  <a:pt x="2665274" y="2143785"/>
                </a:lnTo>
                <a:lnTo>
                  <a:pt x="2664540" y="2145271"/>
                </a:lnTo>
                <a:close/>
                <a:moveTo>
                  <a:pt x="2862168" y="2140492"/>
                </a:moveTo>
                <a:cubicBezTo>
                  <a:pt x="2866041" y="2198506"/>
                  <a:pt x="2850471" y="2285031"/>
                  <a:pt x="2851442" y="2348832"/>
                </a:cubicBezTo>
                <a:cubicBezTo>
                  <a:pt x="2837569" y="2325764"/>
                  <a:pt x="2845133" y="2292230"/>
                  <a:pt x="2847562" y="2262341"/>
                </a:cubicBezTo>
                <a:cubicBezTo>
                  <a:pt x="2850595" y="2221208"/>
                  <a:pt x="2851640" y="2176539"/>
                  <a:pt x="2862168" y="2140492"/>
                </a:cubicBezTo>
                <a:close/>
                <a:moveTo>
                  <a:pt x="3397020" y="2133068"/>
                </a:moveTo>
                <a:cubicBezTo>
                  <a:pt x="3403073" y="2176529"/>
                  <a:pt x="3375394" y="2204074"/>
                  <a:pt x="3379236" y="2246472"/>
                </a:cubicBezTo>
                <a:cubicBezTo>
                  <a:pt x="3363428" y="2236582"/>
                  <a:pt x="3375066" y="2271462"/>
                  <a:pt x="3366184" y="2279542"/>
                </a:cubicBezTo>
                <a:cubicBezTo>
                  <a:pt x="3358569" y="2282399"/>
                  <a:pt x="3369826" y="2269624"/>
                  <a:pt x="3358721" y="2276096"/>
                </a:cubicBezTo>
                <a:cubicBezTo>
                  <a:pt x="3369819" y="2227170"/>
                  <a:pt x="3381917" y="2173295"/>
                  <a:pt x="3397020" y="2133068"/>
                </a:cubicBezTo>
                <a:close/>
                <a:moveTo>
                  <a:pt x="2823326" y="2129309"/>
                </a:moveTo>
                <a:cubicBezTo>
                  <a:pt x="2833462" y="2129428"/>
                  <a:pt x="2832268" y="2152456"/>
                  <a:pt x="2830313" y="2164540"/>
                </a:cubicBezTo>
                <a:cubicBezTo>
                  <a:pt x="2813270" y="2161514"/>
                  <a:pt x="2832635" y="2143137"/>
                  <a:pt x="2823326" y="2129309"/>
                </a:cubicBezTo>
                <a:close/>
                <a:moveTo>
                  <a:pt x="2936443" y="2128391"/>
                </a:moveTo>
                <a:lnTo>
                  <a:pt x="2936500" y="2128548"/>
                </a:lnTo>
                <a:lnTo>
                  <a:pt x="2936174" y="2128668"/>
                </a:lnTo>
                <a:close/>
                <a:moveTo>
                  <a:pt x="2944606" y="2125528"/>
                </a:moveTo>
                <a:cubicBezTo>
                  <a:pt x="2945571" y="2132907"/>
                  <a:pt x="2950960" y="2142412"/>
                  <a:pt x="2942519" y="2145007"/>
                </a:cubicBezTo>
                <a:lnTo>
                  <a:pt x="2936500" y="2128548"/>
                </a:lnTo>
                <a:close/>
                <a:moveTo>
                  <a:pt x="2666611" y="2123059"/>
                </a:moveTo>
                <a:lnTo>
                  <a:pt x="2663063" y="2128755"/>
                </a:lnTo>
                <a:lnTo>
                  <a:pt x="2664257" y="2142114"/>
                </a:lnTo>
                <a:lnTo>
                  <a:pt x="2657350" y="2130759"/>
                </a:lnTo>
                <a:cubicBezTo>
                  <a:pt x="2660889" y="2129609"/>
                  <a:pt x="2662634" y="2127802"/>
                  <a:pt x="2664103" y="2125861"/>
                </a:cubicBezTo>
                <a:close/>
                <a:moveTo>
                  <a:pt x="982060" y="2121768"/>
                </a:moveTo>
                <a:cubicBezTo>
                  <a:pt x="1005533" y="2145515"/>
                  <a:pt x="1017837" y="2186416"/>
                  <a:pt x="1027232" y="2218593"/>
                </a:cubicBezTo>
                <a:cubicBezTo>
                  <a:pt x="1005153" y="2196198"/>
                  <a:pt x="990747" y="2145740"/>
                  <a:pt x="982060" y="2121768"/>
                </a:cubicBezTo>
                <a:close/>
                <a:moveTo>
                  <a:pt x="2668840" y="2119481"/>
                </a:moveTo>
                <a:lnTo>
                  <a:pt x="2668916" y="2119897"/>
                </a:lnTo>
                <a:lnTo>
                  <a:pt x="2669196" y="2120167"/>
                </a:lnTo>
                <a:lnTo>
                  <a:pt x="2666611" y="2123059"/>
                </a:lnTo>
                <a:close/>
                <a:moveTo>
                  <a:pt x="3237404" y="2109516"/>
                </a:moveTo>
                <a:cubicBezTo>
                  <a:pt x="3252553" y="2127908"/>
                  <a:pt x="3230645" y="2142216"/>
                  <a:pt x="3227530" y="2151032"/>
                </a:cubicBezTo>
                <a:cubicBezTo>
                  <a:pt x="3223630" y="2161771"/>
                  <a:pt x="3230566" y="2180292"/>
                  <a:pt x="3214059" y="2190682"/>
                </a:cubicBezTo>
                <a:lnTo>
                  <a:pt x="3213779" y="2190410"/>
                </a:lnTo>
                <a:cubicBezTo>
                  <a:pt x="3213449" y="2159464"/>
                  <a:pt x="3232203" y="2137807"/>
                  <a:pt x="3237404" y="2109516"/>
                </a:cubicBezTo>
                <a:close/>
                <a:moveTo>
                  <a:pt x="2863678" y="2092840"/>
                </a:moveTo>
                <a:lnTo>
                  <a:pt x="2866817" y="2094677"/>
                </a:lnTo>
                <a:cubicBezTo>
                  <a:pt x="2869246" y="2101303"/>
                  <a:pt x="2868458" y="2118879"/>
                  <a:pt x="2868989" y="2125036"/>
                </a:cubicBezTo>
                <a:cubicBezTo>
                  <a:pt x="2866819" y="2126165"/>
                  <a:pt x="2865971" y="2124807"/>
                  <a:pt x="2865392" y="2123174"/>
                </a:cubicBezTo>
                <a:cubicBezTo>
                  <a:pt x="2862932" y="2123486"/>
                  <a:pt x="2863244" y="2125398"/>
                  <a:pt x="2863823" y="2127031"/>
                </a:cubicBezTo>
                <a:cubicBezTo>
                  <a:pt x="2859791" y="2123944"/>
                  <a:pt x="2860914" y="2118311"/>
                  <a:pt x="2862468" y="2111952"/>
                </a:cubicBezTo>
                <a:close/>
                <a:moveTo>
                  <a:pt x="2863698" y="2092521"/>
                </a:moveTo>
                <a:lnTo>
                  <a:pt x="2863678" y="2092840"/>
                </a:lnTo>
                <a:lnTo>
                  <a:pt x="2863149" y="2092529"/>
                </a:lnTo>
                <a:close/>
                <a:moveTo>
                  <a:pt x="2576121" y="2081336"/>
                </a:moveTo>
                <a:cubicBezTo>
                  <a:pt x="2597813" y="2097985"/>
                  <a:pt x="2569587" y="2139506"/>
                  <a:pt x="2579551" y="2158801"/>
                </a:cubicBezTo>
                <a:cubicBezTo>
                  <a:pt x="2564475" y="2144241"/>
                  <a:pt x="2580167" y="2106199"/>
                  <a:pt x="2576121" y="2081336"/>
                </a:cubicBezTo>
                <a:close/>
                <a:moveTo>
                  <a:pt x="3180006" y="2073958"/>
                </a:moveTo>
                <a:cubicBezTo>
                  <a:pt x="3180006" y="2073958"/>
                  <a:pt x="3191753" y="2086375"/>
                  <a:pt x="3179767" y="2089847"/>
                </a:cubicBezTo>
                <a:cubicBezTo>
                  <a:pt x="3174130" y="2081717"/>
                  <a:pt x="3180939" y="2079696"/>
                  <a:pt x="3180006" y="2073958"/>
                </a:cubicBezTo>
                <a:close/>
                <a:moveTo>
                  <a:pt x="1861841" y="2060559"/>
                </a:moveTo>
                <a:cubicBezTo>
                  <a:pt x="1877322" y="2109900"/>
                  <a:pt x="1853274" y="2140948"/>
                  <a:pt x="1846085" y="2179681"/>
                </a:cubicBezTo>
                <a:cubicBezTo>
                  <a:pt x="1889068" y="2262566"/>
                  <a:pt x="1926541" y="2329918"/>
                  <a:pt x="1965205" y="2416150"/>
                </a:cubicBezTo>
                <a:lnTo>
                  <a:pt x="1966279" y="2415038"/>
                </a:lnTo>
                <a:cubicBezTo>
                  <a:pt x="1962350" y="2396199"/>
                  <a:pt x="1967530" y="2366812"/>
                  <a:pt x="1959109" y="2370501"/>
                </a:cubicBezTo>
                <a:cubicBezTo>
                  <a:pt x="1975574" y="2357923"/>
                  <a:pt x="1966400" y="2393124"/>
                  <a:pt x="1975409" y="2405585"/>
                </a:cubicBezTo>
                <a:cubicBezTo>
                  <a:pt x="1971798" y="2417145"/>
                  <a:pt x="1965216" y="2416698"/>
                  <a:pt x="1963744" y="2425485"/>
                </a:cubicBezTo>
                <a:cubicBezTo>
                  <a:pt x="1965686" y="2440794"/>
                  <a:pt x="1973054" y="2425343"/>
                  <a:pt x="1975353" y="2430785"/>
                </a:cubicBezTo>
                <a:cubicBezTo>
                  <a:pt x="1968061" y="2436102"/>
                  <a:pt x="1981215" y="2436446"/>
                  <a:pt x="1980281" y="2444679"/>
                </a:cubicBezTo>
                <a:cubicBezTo>
                  <a:pt x="1975040" y="2442843"/>
                  <a:pt x="1972322" y="2443980"/>
                  <a:pt x="1969401" y="2448682"/>
                </a:cubicBezTo>
                <a:cubicBezTo>
                  <a:pt x="1980320" y="2488779"/>
                  <a:pt x="1999046" y="2521908"/>
                  <a:pt x="2005443" y="2554955"/>
                </a:cubicBezTo>
                <a:cubicBezTo>
                  <a:pt x="2005423" y="2553859"/>
                  <a:pt x="2000666" y="2548728"/>
                  <a:pt x="2000697" y="2550372"/>
                </a:cubicBezTo>
                <a:cubicBezTo>
                  <a:pt x="1998599" y="2583274"/>
                  <a:pt x="2006736" y="2621223"/>
                  <a:pt x="2019277" y="2660199"/>
                </a:cubicBezTo>
                <a:cubicBezTo>
                  <a:pt x="2007194" y="2672712"/>
                  <a:pt x="2007942" y="2711048"/>
                  <a:pt x="2019347" y="2719913"/>
                </a:cubicBezTo>
                <a:cubicBezTo>
                  <a:pt x="2016673" y="2709270"/>
                  <a:pt x="2028369" y="2704982"/>
                  <a:pt x="2024150" y="2699296"/>
                </a:cubicBezTo>
                <a:cubicBezTo>
                  <a:pt x="2029056" y="2712093"/>
                  <a:pt x="2043723" y="2747750"/>
                  <a:pt x="2034679" y="2761586"/>
                </a:cubicBezTo>
                <a:cubicBezTo>
                  <a:pt x="2049142" y="2786837"/>
                  <a:pt x="2084361" y="2850939"/>
                  <a:pt x="2064588" y="2876444"/>
                </a:cubicBezTo>
                <a:cubicBezTo>
                  <a:pt x="2071974" y="2890025"/>
                  <a:pt x="2068022" y="2898030"/>
                  <a:pt x="2074025" y="2910811"/>
                </a:cubicBezTo>
                <a:cubicBezTo>
                  <a:pt x="2081294" y="2918369"/>
                  <a:pt x="2079665" y="2891002"/>
                  <a:pt x="2084722" y="2897501"/>
                </a:cubicBezTo>
                <a:cubicBezTo>
                  <a:pt x="2090831" y="2915757"/>
                  <a:pt x="2103319" y="2938026"/>
                  <a:pt x="2109309" y="2964231"/>
                </a:cubicBezTo>
                <a:cubicBezTo>
                  <a:pt x="2104422" y="2966496"/>
                  <a:pt x="2094284" y="2966378"/>
                  <a:pt x="2100180" y="2973683"/>
                </a:cubicBezTo>
                <a:cubicBezTo>
                  <a:pt x="2099577" y="2984923"/>
                  <a:pt x="2110274" y="2971610"/>
                  <a:pt x="2111509" y="2978714"/>
                </a:cubicBezTo>
                <a:cubicBezTo>
                  <a:pt x="2110230" y="2983390"/>
                  <a:pt x="2110338" y="2988867"/>
                  <a:pt x="2107405" y="2993020"/>
                </a:cubicBezTo>
                <a:cubicBezTo>
                  <a:pt x="2105139" y="2989220"/>
                  <a:pt x="2104463" y="2982657"/>
                  <a:pt x="2100361" y="2982994"/>
                </a:cubicBezTo>
                <a:cubicBezTo>
                  <a:pt x="2108844" y="2996558"/>
                  <a:pt x="2116532" y="3011507"/>
                  <a:pt x="2128689" y="3016798"/>
                </a:cubicBezTo>
                <a:cubicBezTo>
                  <a:pt x="2110812" y="2957085"/>
                  <a:pt x="2099188" y="2894811"/>
                  <a:pt x="2100920" y="2857258"/>
                </a:cubicBezTo>
                <a:cubicBezTo>
                  <a:pt x="2079262" y="2828284"/>
                  <a:pt x="2084248" y="2789036"/>
                  <a:pt x="2075940" y="2756294"/>
                </a:cubicBezTo>
                <a:cubicBezTo>
                  <a:pt x="2059601" y="2691080"/>
                  <a:pt x="2026583" y="2627492"/>
                  <a:pt x="2016428" y="2570398"/>
                </a:cubicBezTo>
                <a:cubicBezTo>
                  <a:pt x="2030237" y="2590182"/>
                  <a:pt x="2035379" y="2615030"/>
                  <a:pt x="2043551" y="2626683"/>
                </a:cubicBezTo>
                <a:cubicBezTo>
                  <a:pt x="2018818" y="2510374"/>
                  <a:pt x="1987182" y="2377192"/>
                  <a:pt x="1957141" y="2283704"/>
                </a:cubicBezTo>
                <a:cubicBezTo>
                  <a:pt x="1958644" y="2290529"/>
                  <a:pt x="1961447" y="2293774"/>
                  <a:pt x="1966634" y="2292872"/>
                </a:cubicBezTo>
                <a:cubicBezTo>
                  <a:pt x="1961533" y="2284185"/>
                  <a:pt x="1960622" y="2265574"/>
                  <a:pt x="1952633" y="2263231"/>
                </a:cubicBezTo>
                <a:cubicBezTo>
                  <a:pt x="1954094" y="2267865"/>
                  <a:pt x="1956380" y="2272760"/>
                  <a:pt x="1950098" y="2273680"/>
                </a:cubicBezTo>
                <a:cubicBezTo>
                  <a:pt x="1919915" y="2214977"/>
                  <a:pt x="1898596" y="2119159"/>
                  <a:pt x="1861841" y="2060559"/>
                </a:cubicBezTo>
                <a:close/>
                <a:moveTo>
                  <a:pt x="1111431" y="2055417"/>
                </a:moveTo>
                <a:cubicBezTo>
                  <a:pt x="1112934" y="2062240"/>
                  <a:pt x="1112224" y="2068003"/>
                  <a:pt x="1112073" y="2074305"/>
                </a:cubicBezTo>
                <a:cubicBezTo>
                  <a:pt x="1102258" y="2076647"/>
                  <a:pt x="1096643" y="2055645"/>
                  <a:pt x="1111431" y="2055417"/>
                </a:cubicBezTo>
                <a:close/>
                <a:moveTo>
                  <a:pt x="1060841" y="2045785"/>
                </a:moveTo>
                <a:cubicBezTo>
                  <a:pt x="1083176" y="2067356"/>
                  <a:pt x="1089413" y="2092184"/>
                  <a:pt x="1100804" y="2128432"/>
                </a:cubicBezTo>
                <a:cubicBezTo>
                  <a:pt x="1078264" y="2110427"/>
                  <a:pt x="1070343" y="2069470"/>
                  <a:pt x="1060841" y="2045785"/>
                </a:cubicBezTo>
                <a:close/>
                <a:moveTo>
                  <a:pt x="3196654" y="2042749"/>
                </a:moveTo>
                <a:cubicBezTo>
                  <a:pt x="3197630" y="2050678"/>
                  <a:pt x="3192808" y="2056231"/>
                  <a:pt x="3191851" y="2063366"/>
                </a:cubicBezTo>
                <a:cubicBezTo>
                  <a:pt x="3187727" y="2062608"/>
                  <a:pt x="3181928" y="2046263"/>
                  <a:pt x="3196654" y="2042749"/>
                </a:cubicBezTo>
                <a:close/>
                <a:moveTo>
                  <a:pt x="2580560" y="2042114"/>
                </a:moveTo>
                <a:cubicBezTo>
                  <a:pt x="2590278" y="2048813"/>
                  <a:pt x="2590438" y="2070999"/>
                  <a:pt x="2580687" y="2076627"/>
                </a:cubicBezTo>
                <a:cubicBezTo>
                  <a:pt x="2573826" y="2061941"/>
                  <a:pt x="2579958" y="2053353"/>
                  <a:pt x="2580560" y="2042114"/>
                </a:cubicBezTo>
                <a:close/>
                <a:moveTo>
                  <a:pt x="2872573" y="2042003"/>
                </a:moveTo>
                <a:cubicBezTo>
                  <a:pt x="2876331" y="2052080"/>
                  <a:pt x="2870692" y="2057918"/>
                  <a:pt x="2872517" y="2067204"/>
                </a:cubicBezTo>
                <a:cubicBezTo>
                  <a:pt x="2862852" y="2063242"/>
                  <a:pt x="2864421" y="2045415"/>
                  <a:pt x="2872573" y="2042003"/>
                </a:cubicBezTo>
                <a:close/>
                <a:moveTo>
                  <a:pt x="2833311" y="2037385"/>
                </a:moveTo>
                <a:cubicBezTo>
                  <a:pt x="2848473" y="2056326"/>
                  <a:pt x="2833434" y="2099837"/>
                  <a:pt x="2831756" y="2126157"/>
                </a:cubicBezTo>
                <a:cubicBezTo>
                  <a:pt x="2826259" y="2111175"/>
                  <a:pt x="2824288" y="2066285"/>
                  <a:pt x="2838968" y="2060582"/>
                </a:cubicBezTo>
                <a:cubicBezTo>
                  <a:pt x="2834136" y="2051615"/>
                  <a:pt x="2834276" y="2044766"/>
                  <a:pt x="2833311" y="2037385"/>
                </a:cubicBezTo>
                <a:close/>
                <a:moveTo>
                  <a:pt x="2954140" y="2024586"/>
                </a:moveTo>
                <a:cubicBezTo>
                  <a:pt x="2963889" y="2046897"/>
                  <a:pt x="2955499" y="2080170"/>
                  <a:pt x="2948258" y="2102188"/>
                </a:cubicBezTo>
                <a:cubicBezTo>
                  <a:pt x="2939989" y="2099577"/>
                  <a:pt x="2942956" y="2083103"/>
                  <a:pt x="2953060" y="2081576"/>
                </a:cubicBezTo>
                <a:cubicBezTo>
                  <a:pt x="2937996" y="2067566"/>
                  <a:pt x="2952602" y="2044059"/>
                  <a:pt x="2954140" y="2024586"/>
                </a:cubicBezTo>
                <a:close/>
                <a:moveTo>
                  <a:pt x="2680749" y="2024395"/>
                </a:moveTo>
                <a:cubicBezTo>
                  <a:pt x="2685731" y="2041026"/>
                  <a:pt x="2675592" y="2054878"/>
                  <a:pt x="2673174" y="2071350"/>
                </a:cubicBezTo>
                <a:cubicBezTo>
                  <a:pt x="2670973" y="2084944"/>
                  <a:pt x="2674271" y="2103844"/>
                  <a:pt x="2670143" y="2117389"/>
                </a:cubicBezTo>
                <a:lnTo>
                  <a:pt x="2668840" y="2119481"/>
                </a:lnTo>
                <a:lnTo>
                  <a:pt x="2664158" y="2094061"/>
                </a:lnTo>
                <a:cubicBezTo>
                  <a:pt x="2663485" y="2068777"/>
                  <a:pt x="2673554" y="2045254"/>
                  <a:pt x="2680749" y="2024395"/>
                </a:cubicBezTo>
                <a:close/>
                <a:moveTo>
                  <a:pt x="1209409" y="2022666"/>
                </a:moveTo>
                <a:cubicBezTo>
                  <a:pt x="1222369" y="2041093"/>
                  <a:pt x="1216344" y="2055156"/>
                  <a:pt x="1232204" y="2067785"/>
                </a:cubicBezTo>
                <a:cubicBezTo>
                  <a:pt x="1227696" y="2047311"/>
                  <a:pt x="1231112" y="2025894"/>
                  <a:pt x="1209409" y="2022666"/>
                </a:cubicBezTo>
                <a:close/>
                <a:moveTo>
                  <a:pt x="944170" y="2019094"/>
                </a:moveTo>
                <a:cubicBezTo>
                  <a:pt x="964305" y="2026181"/>
                  <a:pt x="979131" y="2084023"/>
                  <a:pt x="978700" y="2104024"/>
                </a:cubicBezTo>
                <a:cubicBezTo>
                  <a:pt x="961917" y="2086204"/>
                  <a:pt x="953994" y="2045240"/>
                  <a:pt x="944170" y="2019094"/>
                </a:cubicBezTo>
                <a:close/>
                <a:moveTo>
                  <a:pt x="2655362" y="2014941"/>
                </a:moveTo>
                <a:cubicBezTo>
                  <a:pt x="2669408" y="2018836"/>
                  <a:pt x="2658151" y="2045577"/>
                  <a:pt x="2650923" y="2054179"/>
                </a:cubicBezTo>
                <a:cubicBezTo>
                  <a:pt x="2656921" y="2108864"/>
                  <a:pt x="2631691" y="2149517"/>
                  <a:pt x="2633543" y="2202357"/>
                </a:cubicBezTo>
                <a:cubicBezTo>
                  <a:pt x="2618477" y="2188346"/>
                  <a:pt x="2627040" y="2149862"/>
                  <a:pt x="2639607" y="2134056"/>
                </a:cubicBezTo>
                <a:cubicBezTo>
                  <a:pt x="2634230" y="2097160"/>
                  <a:pt x="2649344" y="2057489"/>
                  <a:pt x="2655362" y="2014941"/>
                </a:cubicBezTo>
                <a:close/>
                <a:moveTo>
                  <a:pt x="2838560" y="2008082"/>
                </a:moveTo>
                <a:cubicBezTo>
                  <a:pt x="2842252" y="2010387"/>
                  <a:pt x="2845740" y="2018089"/>
                  <a:pt x="2845395" y="2010904"/>
                </a:cubicBezTo>
                <a:cubicBezTo>
                  <a:pt x="2847425" y="2002656"/>
                  <a:pt x="2852610" y="2029693"/>
                  <a:pt x="2839443" y="2028799"/>
                </a:cubicBezTo>
                <a:cubicBezTo>
                  <a:pt x="2838972" y="2018673"/>
                  <a:pt x="2835160" y="2019827"/>
                  <a:pt x="2834935" y="2008326"/>
                </a:cubicBezTo>
                <a:cubicBezTo>
                  <a:pt x="2836077" y="2007144"/>
                  <a:pt x="2837330" y="2007313"/>
                  <a:pt x="2838560" y="2008082"/>
                </a:cubicBezTo>
                <a:close/>
                <a:moveTo>
                  <a:pt x="1817674" y="2001251"/>
                </a:moveTo>
                <a:cubicBezTo>
                  <a:pt x="1834767" y="2048924"/>
                  <a:pt x="1834408" y="2100698"/>
                  <a:pt x="1835318" y="2133280"/>
                </a:cubicBezTo>
                <a:cubicBezTo>
                  <a:pt x="1857099" y="2112401"/>
                  <a:pt x="1850910" y="2033883"/>
                  <a:pt x="1817674" y="2001251"/>
                </a:cubicBezTo>
                <a:close/>
                <a:moveTo>
                  <a:pt x="3278544" y="1999873"/>
                </a:moveTo>
                <a:cubicBezTo>
                  <a:pt x="3295190" y="2010572"/>
                  <a:pt x="3270529" y="2052311"/>
                  <a:pt x="3262721" y="2059280"/>
                </a:cubicBezTo>
                <a:cubicBezTo>
                  <a:pt x="3267273" y="2067974"/>
                  <a:pt x="3253590" y="2082704"/>
                  <a:pt x="3254684" y="2096651"/>
                </a:cubicBezTo>
                <a:cubicBezTo>
                  <a:pt x="3241166" y="2063721"/>
                  <a:pt x="3277286" y="2033582"/>
                  <a:pt x="3278544" y="1999873"/>
                </a:cubicBezTo>
                <a:close/>
                <a:moveTo>
                  <a:pt x="2662184" y="1999497"/>
                </a:moveTo>
                <a:cubicBezTo>
                  <a:pt x="2663645" y="2004131"/>
                  <a:pt x="2665652" y="2008758"/>
                  <a:pt x="2667113" y="2013391"/>
                </a:cubicBezTo>
                <a:cubicBezTo>
                  <a:pt x="2656833" y="2020124"/>
                  <a:pt x="2649888" y="2001056"/>
                  <a:pt x="2662184" y="1999497"/>
                </a:cubicBezTo>
                <a:close/>
                <a:moveTo>
                  <a:pt x="3411862" y="1995354"/>
                </a:moveTo>
                <a:cubicBezTo>
                  <a:pt x="3415138" y="1994755"/>
                  <a:pt x="3415792" y="2000224"/>
                  <a:pt x="3419325" y="1998799"/>
                </a:cubicBezTo>
                <a:cubicBezTo>
                  <a:pt x="3421536" y="2013832"/>
                  <a:pt x="3412761" y="2027388"/>
                  <a:pt x="3410602" y="2043035"/>
                </a:cubicBezTo>
                <a:cubicBezTo>
                  <a:pt x="3407259" y="2068284"/>
                  <a:pt x="3416932" y="2100723"/>
                  <a:pt x="3394541" y="2118325"/>
                </a:cubicBezTo>
                <a:cubicBezTo>
                  <a:pt x="3401695" y="2077957"/>
                  <a:pt x="3405265" y="2036269"/>
                  <a:pt x="3411862" y="1995354"/>
                </a:cubicBezTo>
                <a:close/>
                <a:moveTo>
                  <a:pt x="2885541" y="1991905"/>
                </a:moveTo>
                <a:lnTo>
                  <a:pt x="2884231" y="2007704"/>
                </a:lnTo>
                <a:cubicBezTo>
                  <a:pt x="2881562" y="2018291"/>
                  <a:pt x="2878754" y="2028880"/>
                  <a:pt x="2880304" y="2045154"/>
                </a:cubicBezTo>
                <a:cubicBezTo>
                  <a:pt x="2868299" y="2033561"/>
                  <a:pt x="2876356" y="2011248"/>
                  <a:pt x="2874704" y="1996756"/>
                </a:cubicBezTo>
                <a:cubicBezTo>
                  <a:pt x="2878714" y="1998750"/>
                  <a:pt x="2880956" y="1997824"/>
                  <a:pt x="2882699" y="1995880"/>
                </a:cubicBezTo>
                <a:close/>
                <a:moveTo>
                  <a:pt x="2451372" y="1991512"/>
                </a:moveTo>
                <a:lnTo>
                  <a:pt x="2451650" y="1991782"/>
                </a:lnTo>
                <a:cubicBezTo>
                  <a:pt x="2472177" y="2075010"/>
                  <a:pt x="2458444" y="2157388"/>
                  <a:pt x="2482610" y="2244674"/>
                </a:cubicBezTo>
                <a:cubicBezTo>
                  <a:pt x="2477590" y="2296247"/>
                  <a:pt x="2494971" y="2372672"/>
                  <a:pt x="2503041" y="2435272"/>
                </a:cubicBezTo>
                <a:cubicBezTo>
                  <a:pt x="2525104" y="2611336"/>
                  <a:pt x="2549476" y="2793388"/>
                  <a:pt x="2608857" y="3000648"/>
                </a:cubicBezTo>
                <a:cubicBezTo>
                  <a:pt x="2571116" y="2905632"/>
                  <a:pt x="2543173" y="2793213"/>
                  <a:pt x="2524689" y="2688315"/>
                </a:cubicBezTo>
                <a:cubicBezTo>
                  <a:pt x="2521275" y="2667823"/>
                  <a:pt x="2525466" y="2643928"/>
                  <a:pt x="2523652" y="2635189"/>
                </a:cubicBezTo>
                <a:cubicBezTo>
                  <a:pt x="2522428" y="2628635"/>
                  <a:pt x="2514343" y="2621362"/>
                  <a:pt x="2512829" y="2613991"/>
                </a:cubicBezTo>
                <a:cubicBezTo>
                  <a:pt x="2506280" y="2587249"/>
                  <a:pt x="2506413" y="2551911"/>
                  <a:pt x="2503055" y="2520187"/>
                </a:cubicBezTo>
                <a:cubicBezTo>
                  <a:pt x="2499653" y="2486274"/>
                  <a:pt x="2489969" y="2453278"/>
                  <a:pt x="2485536" y="2422668"/>
                </a:cubicBezTo>
                <a:cubicBezTo>
                  <a:pt x="2476286" y="2355703"/>
                  <a:pt x="2472652" y="2281807"/>
                  <a:pt x="2466311" y="2209585"/>
                </a:cubicBezTo>
                <a:cubicBezTo>
                  <a:pt x="2459906" y="2134084"/>
                  <a:pt x="2446693" y="2060610"/>
                  <a:pt x="2451372" y="1991512"/>
                </a:cubicBezTo>
                <a:close/>
                <a:moveTo>
                  <a:pt x="2885774" y="1989101"/>
                </a:moveTo>
                <a:lnTo>
                  <a:pt x="2887515" y="1989144"/>
                </a:lnTo>
                <a:lnTo>
                  <a:pt x="2885541" y="1991905"/>
                </a:lnTo>
                <a:close/>
                <a:moveTo>
                  <a:pt x="2887699" y="1988886"/>
                </a:moveTo>
                <a:lnTo>
                  <a:pt x="2887978" y="1989156"/>
                </a:lnTo>
                <a:lnTo>
                  <a:pt x="2887515" y="1989144"/>
                </a:lnTo>
                <a:close/>
                <a:moveTo>
                  <a:pt x="2959727" y="1988051"/>
                </a:moveTo>
                <a:cubicBezTo>
                  <a:pt x="2968534" y="1990107"/>
                  <a:pt x="2961133" y="2003916"/>
                  <a:pt x="2968983" y="2013110"/>
                </a:cubicBezTo>
                <a:cubicBezTo>
                  <a:pt x="2964644" y="2015367"/>
                  <a:pt x="2960177" y="2011054"/>
                  <a:pt x="2960552" y="2016252"/>
                </a:cubicBezTo>
                <a:cubicBezTo>
                  <a:pt x="2953357" y="2012528"/>
                  <a:pt x="2958781" y="1995735"/>
                  <a:pt x="2959460" y="1988328"/>
                </a:cubicBezTo>
                <a:close/>
                <a:moveTo>
                  <a:pt x="1035983" y="1979334"/>
                </a:moveTo>
                <a:cubicBezTo>
                  <a:pt x="1047421" y="1989841"/>
                  <a:pt x="1043307" y="2003599"/>
                  <a:pt x="1053164" y="2017418"/>
                </a:cubicBezTo>
                <a:cubicBezTo>
                  <a:pt x="1038913" y="2017088"/>
                  <a:pt x="1032912" y="1990337"/>
                  <a:pt x="1035983" y="1979334"/>
                </a:cubicBezTo>
                <a:close/>
                <a:moveTo>
                  <a:pt x="2887336" y="1970268"/>
                </a:moveTo>
                <a:lnTo>
                  <a:pt x="2885774" y="1989101"/>
                </a:lnTo>
                <a:lnTo>
                  <a:pt x="2884620" y="1989071"/>
                </a:lnTo>
                <a:cubicBezTo>
                  <a:pt x="2883755" y="1990317"/>
                  <a:pt x="2883247" y="1992380"/>
                  <a:pt x="2883414" y="1993883"/>
                </a:cubicBezTo>
                <a:cubicBezTo>
                  <a:pt x="2881212" y="1993370"/>
                  <a:pt x="2881117" y="1974471"/>
                  <a:pt x="2887336" y="1970268"/>
                </a:cubicBezTo>
                <a:close/>
                <a:moveTo>
                  <a:pt x="2024357" y="1966036"/>
                </a:moveTo>
                <a:cubicBezTo>
                  <a:pt x="2032399" y="1985087"/>
                  <a:pt x="2033526" y="2000681"/>
                  <a:pt x="2029959" y="2014435"/>
                </a:cubicBezTo>
                <a:cubicBezTo>
                  <a:pt x="2019521" y="1998979"/>
                  <a:pt x="2012285" y="1979096"/>
                  <a:pt x="2024357" y="1966036"/>
                </a:cubicBezTo>
                <a:close/>
                <a:moveTo>
                  <a:pt x="1826884" y="1960626"/>
                </a:moveTo>
                <a:cubicBezTo>
                  <a:pt x="1825668" y="1959939"/>
                  <a:pt x="1824063" y="1960135"/>
                  <a:pt x="1821834" y="1961744"/>
                </a:cubicBezTo>
                <a:cubicBezTo>
                  <a:pt x="1824185" y="1969924"/>
                  <a:pt x="1827857" y="1975620"/>
                  <a:pt x="1833624" y="1976353"/>
                </a:cubicBezTo>
                <a:cubicBezTo>
                  <a:pt x="1830676" y="1972701"/>
                  <a:pt x="1830533" y="1962688"/>
                  <a:pt x="1826884" y="1960626"/>
                </a:cubicBezTo>
                <a:close/>
                <a:moveTo>
                  <a:pt x="3214382" y="1954566"/>
                </a:moveTo>
                <a:cubicBezTo>
                  <a:pt x="3231756" y="1974568"/>
                  <a:pt x="3198472" y="2009595"/>
                  <a:pt x="3201219" y="2038039"/>
                </a:cubicBezTo>
                <a:cubicBezTo>
                  <a:pt x="3185605" y="2010066"/>
                  <a:pt x="3215495" y="1983585"/>
                  <a:pt x="3214382" y="1954566"/>
                </a:cubicBezTo>
                <a:close/>
                <a:moveTo>
                  <a:pt x="2846475" y="1953913"/>
                </a:moveTo>
                <a:cubicBezTo>
                  <a:pt x="2861273" y="1954234"/>
                  <a:pt x="2848674" y="1968397"/>
                  <a:pt x="2852132" y="1977109"/>
                </a:cubicBezTo>
                <a:cubicBezTo>
                  <a:pt x="2837000" y="1973780"/>
                  <a:pt x="2856268" y="1964445"/>
                  <a:pt x="2846475" y="1953913"/>
                </a:cubicBezTo>
                <a:close/>
                <a:moveTo>
                  <a:pt x="3440636" y="1953805"/>
                </a:moveTo>
                <a:cubicBezTo>
                  <a:pt x="3449547" y="1989278"/>
                  <a:pt x="3433855" y="2013350"/>
                  <a:pt x="3440832" y="2048029"/>
                </a:cubicBezTo>
                <a:cubicBezTo>
                  <a:pt x="3422848" y="2109116"/>
                  <a:pt x="3435557" y="2184796"/>
                  <a:pt x="3416746" y="2245621"/>
                </a:cubicBezTo>
                <a:cubicBezTo>
                  <a:pt x="3419066" y="2252161"/>
                  <a:pt x="3414749" y="2255512"/>
                  <a:pt x="3420107" y="2263374"/>
                </a:cubicBezTo>
                <a:cubicBezTo>
                  <a:pt x="3399278" y="2319024"/>
                  <a:pt x="3403408" y="2376206"/>
                  <a:pt x="3367695" y="2427155"/>
                </a:cubicBezTo>
                <a:cubicBezTo>
                  <a:pt x="3368367" y="2461660"/>
                  <a:pt x="3343623" y="2485049"/>
                  <a:pt x="3337938" y="2516638"/>
                </a:cubicBezTo>
                <a:cubicBezTo>
                  <a:pt x="3333879" y="2519165"/>
                  <a:pt x="3332172" y="2515904"/>
                  <a:pt x="3328627" y="2516781"/>
                </a:cubicBezTo>
                <a:cubicBezTo>
                  <a:pt x="3334092" y="2530118"/>
                  <a:pt x="3320389" y="2543750"/>
                  <a:pt x="3318055" y="2564606"/>
                </a:cubicBezTo>
                <a:lnTo>
                  <a:pt x="3317787" y="2564883"/>
                </a:lnTo>
                <a:cubicBezTo>
                  <a:pt x="3315070" y="2566021"/>
                  <a:pt x="3314448" y="2562196"/>
                  <a:pt x="3313041" y="2560300"/>
                </a:cubicBezTo>
                <a:cubicBezTo>
                  <a:pt x="3316734" y="2581061"/>
                  <a:pt x="3296102" y="2590692"/>
                  <a:pt x="3297034" y="2610400"/>
                </a:cubicBezTo>
                <a:cubicBezTo>
                  <a:pt x="3291161" y="2604189"/>
                  <a:pt x="3296297" y="2572610"/>
                  <a:pt x="3308937" y="2574607"/>
                </a:cubicBezTo>
                <a:cubicBezTo>
                  <a:pt x="3301452" y="2570065"/>
                  <a:pt x="3312752" y="2559483"/>
                  <a:pt x="3308993" y="2549405"/>
                </a:cubicBezTo>
                <a:cubicBezTo>
                  <a:pt x="3346275" y="2494595"/>
                  <a:pt x="3354260" y="2426542"/>
                  <a:pt x="3387116" y="2369610"/>
                </a:cubicBezTo>
                <a:cubicBezTo>
                  <a:pt x="3389857" y="2341628"/>
                  <a:pt x="3392643" y="2301870"/>
                  <a:pt x="3410740" y="2288718"/>
                </a:cubicBezTo>
                <a:cubicBezTo>
                  <a:pt x="3402503" y="2287749"/>
                  <a:pt x="3408260" y="2273965"/>
                  <a:pt x="3402815" y="2275692"/>
                </a:cubicBezTo>
                <a:cubicBezTo>
                  <a:pt x="3412378" y="2232268"/>
                  <a:pt x="3420404" y="2180373"/>
                  <a:pt x="3424072" y="2129639"/>
                </a:cubicBezTo>
                <a:cubicBezTo>
                  <a:pt x="3425135" y="2114010"/>
                  <a:pt x="3414732" y="2086232"/>
                  <a:pt x="3429897" y="2077233"/>
                </a:cubicBezTo>
                <a:cubicBezTo>
                  <a:pt x="3427288" y="2069877"/>
                  <a:pt x="3424400" y="2062252"/>
                  <a:pt x="3421522" y="2055174"/>
                </a:cubicBezTo>
                <a:cubicBezTo>
                  <a:pt x="3424240" y="2054037"/>
                  <a:pt x="3427236" y="2053169"/>
                  <a:pt x="3429952" y="2052032"/>
                </a:cubicBezTo>
                <a:cubicBezTo>
                  <a:pt x="3426788" y="2016197"/>
                  <a:pt x="3429422" y="1982739"/>
                  <a:pt x="3440636" y="1953805"/>
                </a:cubicBezTo>
                <a:close/>
                <a:moveTo>
                  <a:pt x="1065627" y="1940256"/>
                </a:moveTo>
                <a:cubicBezTo>
                  <a:pt x="1095417" y="1964723"/>
                  <a:pt x="1098751" y="2023289"/>
                  <a:pt x="1107383" y="2044520"/>
                </a:cubicBezTo>
                <a:cubicBezTo>
                  <a:pt x="1085175" y="2029525"/>
                  <a:pt x="1076944" y="1972676"/>
                  <a:pt x="1065627" y="1940256"/>
                </a:cubicBezTo>
                <a:close/>
                <a:moveTo>
                  <a:pt x="1480798" y="1939891"/>
                </a:moveTo>
                <a:lnTo>
                  <a:pt x="1496462" y="1957905"/>
                </a:lnTo>
                <a:cubicBezTo>
                  <a:pt x="1500196" y="1966819"/>
                  <a:pt x="1503294" y="1978139"/>
                  <a:pt x="1509028" y="1991198"/>
                </a:cubicBezTo>
                <a:cubicBezTo>
                  <a:pt x="1542613" y="2069844"/>
                  <a:pt x="1593875" y="2141915"/>
                  <a:pt x="1636998" y="2217948"/>
                </a:cubicBezTo>
                <a:cubicBezTo>
                  <a:pt x="1700833" y="2330639"/>
                  <a:pt x="1766805" y="2440560"/>
                  <a:pt x="1831747" y="2539813"/>
                </a:cubicBezTo>
                <a:cubicBezTo>
                  <a:pt x="1817903" y="2560296"/>
                  <a:pt x="1850334" y="2579794"/>
                  <a:pt x="1850708" y="2598961"/>
                </a:cubicBezTo>
                <a:cubicBezTo>
                  <a:pt x="1828102" y="2591640"/>
                  <a:pt x="1819419" y="2539730"/>
                  <a:pt x="1806599" y="2514453"/>
                </a:cubicBezTo>
                <a:cubicBezTo>
                  <a:pt x="1788065" y="2477213"/>
                  <a:pt x="1755711" y="2447578"/>
                  <a:pt x="1733043" y="2409031"/>
                </a:cubicBezTo>
                <a:cubicBezTo>
                  <a:pt x="1706134" y="2363703"/>
                  <a:pt x="1676982" y="2315668"/>
                  <a:pt x="1648034" y="2264069"/>
                </a:cubicBezTo>
                <a:cubicBezTo>
                  <a:pt x="1600367" y="2179752"/>
                  <a:pt x="1542220" y="2087430"/>
                  <a:pt x="1502960" y="1999594"/>
                </a:cubicBezTo>
                <a:close/>
                <a:moveTo>
                  <a:pt x="1480136" y="1938107"/>
                </a:moveTo>
                <a:lnTo>
                  <a:pt x="1480798" y="1939891"/>
                </a:lnTo>
                <a:lnTo>
                  <a:pt x="1480069" y="1939052"/>
                </a:lnTo>
                <a:close/>
                <a:moveTo>
                  <a:pt x="2888510" y="1932191"/>
                </a:moveTo>
                <a:cubicBezTo>
                  <a:pt x="2904919" y="1930844"/>
                  <a:pt x="2893266" y="1951293"/>
                  <a:pt x="2898635" y="1959702"/>
                </a:cubicBezTo>
                <a:cubicBezTo>
                  <a:pt x="2878155" y="1963028"/>
                  <a:pt x="2895855" y="1943583"/>
                  <a:pt x="2888510" y="1932191"/>
                </a:cubicBezTo>
                <a:close/>
                <a:moveTo>
                  <a:pt x="2597883" y="1919117"/>
                </a:moveTo>
                <a:cubicBezTo>
                  <a:pt x="2602154" y="1955482"/>
                  <a:pt x="2586751" y="1994342"/>
                  <a:pt x="2591708" y="2037818"/>
                </a:cubicBezTo>
                <a:cubicBezTo>
                  <a:pt x="2573971" y="1999195"/>
                  <a:pt x="2591845" y="1946602"/>
                  <a:pt x="2597883" y="1919117"/>
                </a:cubicBezTo>
                <a:close/>
                <a:moveTo>
                  <a:pt x="1471245" y="1914154"/>
                </a:moveTo>
                <a:lnTo>
                  <a:pt x="1477470" y="1916443"/>
                </a:lnTo>
                <a:cubicBezTo>
                  <a:pt x="1479184" y="1918317"/>
                  <a:pt x="1480402" y="1921038"/>
                  <a:pt x="1481144" y="1923971"/>
                </a:cubicBezTo>
                <a:lnTo>
                  <a:pt x="1480136" y="1938107"/>
                </a:lnTo>
                <a:close/>
                <a:moveTo>
                  <a:pt x="1471082" y="1913716"/>
                </a:moveTo>
                <a:lnTo>
                  <a:pt x="1471245" y="1914154"/>
                </a:lnTo>
                <a:lnTo>
                  <a:pt x="1470813" y="1913995"/>
                </a:lnTo>
                <a:close/>
                <a:moveTo>
                  <a:pt x="3516268" y="1912941"/>
                </a:moveTo>
                <a:cubicBezTo>
                  <a:pt x="3524924" y="1907330"/>
                  <a:pt x="3524924" y="1921301"/>
                  <a:pt x="3531474" y="1920105"/>
                </a:cubicBezTo>
                <a:cubicBezTo>
                  <a:pt x="3523948" y="2011708"/>
                  <a:pt x="3536322" y="2098336"/>
                  <a:pt x="3512205" y="2181985"/>
                </a:cubicBezTo>
                <a:cubicBezTo>
                  <a:pt x="3506736" y="2098248"/>
                  <a:pt x="3529350" y="2007789"/>
                  <a:pt x="3516268" y="1912941"/>
                </a:cubicBezTo>
                <a:close/>
                <a:moveTo>
                  <a:pt x="2858194" y="1908829"/>
                </a:moveTo>
                <a:cubicBezTo>
                  <a:pt x="2867817" y="1910598"/>
                  <a:pt x="2862607" y="1924374"/>
                  <a:pt x="2862703" y="1929302"/>
                </a:cubicBezTo>
                <a:cubicBezTo>
                  <a:pt x="2855014" y="1928324"/>
                  <a:pt x="2853039" y="1911372"/>
                  <a:pt x="2858194" y="1908829"/>
                </a:cubicBezTo>
                <a:close/>
                <a:moveTo>
                  <a:pt x="2892249" y="1899264"/>
                </a:moveTo>
                <a:cubicBezTo>
                  <a:pt x="2898360" y="1903550"/>
                  <a:pt x="2908175" y="1915180"/>
                  <a:pt x="2896758" y="1919737"/>
                </a:cubicBezTo>
                <a:cubicBezTo>
                  <a:pt x="2895256" y="1912913"/>
                  <a:pt x="2897070" y="1907682"/>
                  <a:pt x="2892249" y="1899264"/>
                </a:cubicBezTo>
                <a:close/>
                <a:moveTo>
                  <a:pt x="2596609" y="1881901"/>
                </a:moveTo>
                <a:cubicBezTo>
                  <a:pt x="2610022" y="1881420"/>
                  <a:pt x="2603512" y="1898778"/>
                  <a:pt x="2601987" y="1904826"/>
                </a:cubicBezTo>
                <a:cubicBezTo>
                  <a:pt x="2590421" y="1901718"/>
                  <a:pt x="2598648" y="1888170"/>
                  <a:pt x="2596609" y="1881901"/>
                </a:cubicBezTo>
                <a:close/>
                <a:moveTo>
                  <a:pt x="1904134" y="1834464"/>
                </a:moveTo>
                <a:cubicBezTo>
                  <a:pt x="1905082" y="1833902"/>
                  <a:pt x="1906043" y="1834024"/>
                  <a:pt x="1907031" y="1835515"/>
                </a:cubicBezTo>
                <a:cubicBezTo>
                  <a:pt x="1947741" y="1984445"/>
                  <a:pt x="1992098" y="2165918"/>
                  <a:pt x="2030757" y="2322002"/>
                </a:cubicBezTo>
                <a:lnTo>
                  <a:pt x="2030767" y="2322549"/>
                </a:lnTo>
                <a:cubicBezTo>
                  <a:pt x="1998822" y="2271819"/>
                  <a:pt x="1997604" y="2209385"/>
                  <a:pt x="1980050" y="2152133"/>
                </a:cubicBezTo>
                <a:cubicBezTo>
                  <a:pt x="1959266" y="2083699"/>
                  <a:pt x="1936375" y="2019683"/>
                  <a:pt x="1922893" y="1946480"/>
                </a:cubicBezTo>
                <a:cubicBezTo>
                  <a:pt x="1917408" y="1918078"/>
                  <a:pt x="1906177" y="1890037"/>
                  <a:pt x="1901541" y="1862991"/>
                </a:cubicBezTo>
                <a:cubicBezTo>
                  <a:pt x="1899394" y="1851246"/>
                  <a:pt x="1908888" y="1846442"/>
                  <a:pt x="1899750" y="1841379"/>
                </a:cubicBezTo>
                <a:cubicBezTo>
                  <a:pt x="1898331" y="1838936"/>
                  <a:pt x="1899964" y="1838363"/>
                  <a:pt x="1901318" y="1837520"/>
                </a:cubicBezTo>
                <a:cubicBezTo>
                  <a:pt x="1902252" y="1836273"/>
                  <a:pt x="1903186" y="1835026"/>
                  <a:pt x="1904134" y="1834464"/>
                </a:cubicBezTo>
                <a:close/>
                <a:moveTo>
                  <a:pt x="2913338" y="1828801"/>
                </a:moveTo>
                <a:cubicBezTo>
                  <a:pt x="2927760" y="1837891"/>
                  <a:pt x="2912992" y="1853184"/>
                  <a:pt x="2909866" y="1861451"/>
                </a:cubicBezTo>
                <a:cubicBezTo>
                  <a:pt x="2900417" y="1854474"/>
                  <a:pt x="2914358" y="1838920"/>
                  <a:pt x="2913338" y="1828801"/>
                </a:cubicBezTo>
                <a:close/>
                <a:moveTo>
                  <a:pt x="2868363" y="1826222"/>
                </a:moveTo>
                <a:cubicBezTo>
                  <a:pt x="2875191" y="1839265"/>
                  <a:pt x="2881310" y="1872041"/>
                  <a:pt x="2863685" y="1881351"/>
                </a:cubicBezTo>
                <a:cubicBezTo>
                  <a:pt x="2860819" y="1860852"/>
                  <a:pt x="2873439" y="1847783"/>
                  <a:pt x="2868363" y="1826222"/>
                </a:cubicBezTo>
                <a:close/>
                <a:moveTo>
                  <a:pt x="1434504" y="1808029"/>
                </a:moveTo>
                <a:cubicBezTo>
                  <a:pt x="1443780" y="1834182"/>
                  <a:pt x="1464515" y="1871936"/>
                  <a:pt x="1458154" y="1896961"/>
                </a:cubicBezTo>
                <a:cubicBezTo>
                  <a:pt x="1453615" y="1860874"/>
                  <a:pt x="1429817" y="1848640"/>
                  <a:pt x="1434504" y="1808029"/>
                </a:cubicBezTo>
                <a:close/>
                <a:moveTo>
                  <a:pt x="2097763" y="1807198"/>
                </a:moveTo>
                <a:lnTo>
                  <a:pt x="2104762" y="1808394"/>
                </a:lnTo>
                <a:cubicBezTo>
                  <a:pt x="2106448" y="1810627"/>
                  <a:pt x="2108073" y="1813137"/>
                  <a:pt x="2111736" y="1811298"/>
                </a:cubicBezTo>
                <a:cubicBezTo>
                  <a:pt x="2114415" y="1864397"/>
                  <a:pt x="2139356" y="1935231"/>
                  <a:pt x="2130653" y="1980561"/>
                </a:cubicBezTo>
                <a:cubicBezTo>
                  <a:pt x="2112745" y="1926190"/>
                  <a:pt x="2116244" y="1894912"/>
                  <a:pt x="2109292" y="1853238"/>
                </a:cubicBezTo>
                <a:close/>
                <a:moveTo>
                  <a:pt x="2097678" y="1806859"/>
                </a:moveTo>
                <a:lnTo>
                  <a:pt x="2097763" y="1807198"/>
                </a:lnTo>
                <a:lnTo>
                  <a:pt x="2097409" y="1807137"/>
                </a:lnTo>
                <a:close/>
                <a:moveTo>
                  <a:pt x="800879" y="1801274"/>
                </a:moveTo>
                <a:lnTo>
                  <a:pt x="803278" y="1804033"/>
                </a:lnTo>
                <a:lnTo>
                  <a:pt x="801636" y="1804059"/>
                </a:lnTo>
                <a:close/>
                <a:moveTo>
                  <a:pt x="2622767" y="1790544"/>
                </a:moveTo>
                <a:cubicBezTo>
                  <a:pt x="2615516" y="1812020"/>
                  <a:pt x="2619984" y="1816335"/>
                  <a:pt x="2613345" y="1841089"/>
                </a:cubicBezTo>
                <a:lnTo>
                  <a:pt x="2613076" y="1841368"/>
                </a:lnTo>
                <a:cubicBezTo>
                  <a:pt x="2598633" y="1831181"/>
                  <a:pt x="2613971" y="1803005"/>
                  <a:pt x="2617054" y="1792549"/>
                </a:cubicBezTo>
                <a:cubicBezTo>
                  <a:pt x="2618955" y="1791699"/>
                  <a:pt x="2620866" y="1791395"/>
                  <a:pt x="2622767" y="1790544"/>
                </a:cubicBezTo>
                <a:close/>
                <a:moveTo>
                  <a:pt x="2552318" y="1788085"/>
                </a:moveTo>
                <a:cubicBezTo>
                  <a:pt x="2555594" y="1787486"/>
                  <a:pt x="2556248" y="1792955"/>
                  <a:pt x="2559781" y="1791529"/>
                </a:cubicBezTo>
                <a:cubicBezTo>
                  <a:pt x="2552885" y="1803138"/>
                  <a:pt x="2559715" y="1816181"/>
                  <a:pt x="2555342" y="1830767"/>
                </a:cubicBezTo>
                <a:cubicBezTo>
                  <a:pt x="2554312" y="1834070"/>
                  <a:pt x="2544505" y="1836959"/>
                  <a:pt x="2543496" y="1841357"/>
                </a:cubicBezTo>
                <a:cubicBezTo>
                  <a:pt x="2541239" y="1852075"/>
                  <a:pt x="2553298" y="1880377"/>
                  <a:pt x="2536340" y="1881732"/>
                </a:cubicBezTo>
                <a:cubicBezTo>
                  <a:pt x="2539013" y="2004680"/>
                  <a:pt x="2522658" y="2121062"/>
                  <a:pt x="2528186" y="2249998"/>
                </a:cubicBezTo>
                <a:cubicBezTo>
                  <a:pt x="2530641" y="2305567"/>
                  <a:pt x="2539034" y="2370624"/>
                  <a:pt x="2535957" y="2423534"/>
                </a:cubicBezTo>
                <a:cubicBezTo>
                  <a:pt x="2546999" y="2512113"/>
                  <a:pt x="2559278" y="2593827"/>
                  <a:pt x="2566916" y="2676433"/>
                </a:cubicBezTo>
                <a:cubicBezTo>
                  <a:pt x="2591062" y="2762619"/>
                  <a:pt x="2613303" y="2877594"/>
                  <a:pt x="2650442" y="2969877"/>
                </a:cubicBezTo>
                <a:cubicBezTo>
                  <a:pt x="2577265" y="2841719"/>
                  <a:pt x="2549276" y="2628770"/>
                  <a:pt x="2532849" y="2474805"/>
                </a:cubicBezTo>
                <a:cubicBezTo>
                  <a:pt x="2524446" y="2395225"/>
                  <a:pt x="2521276" y="2316938"/>
                  <a:pt x="2524322" y="2248416"/>
                </a:cubicBezTo>
                <a:cubicBezTo>
                  <a:pt x="2514991" y="2219521"/>
                  <a:pt x="2514230" y="2194606"/>
                  <a:pt x="2521771" y="2173944"/>
                </a:cubicBezTo>
                <a:cubicBezTo>
                  <a:pt x="2514101" y="2089702"/>
                  <a:pt x="2525127" y="2009003"/>
                  <a:pt x="2527626" y="1926516"/>
                </a:cubicBezTo>
                <a:cubicBezTo>
                  <a:pt x="2528058" y="1906514"/>
                  <a:pt x="2525933" y="1881894"/>
                  <a:pt x="2540734" y="1868244"/>
                </a:cubicBezTo>
                <a:cubicBezTo>
                  <a:pt x="2529385" y="1834179"/>
                  <a:pt x="2559392" y="1813721"/>
                  <a:pt x="2552049" y="1788363"/>
                </a:cubicBezTo>
                <a:close/>
                <a:moveTo>
                  <a:pt x="2882349" y="1770950"/>
                </a:moveTo>
                <a:cubicBezTo>
                  <a:pt x="2898855" y="1774533"/>
                  <a:pt x="2883410" y="1797232"/>
                  <a:pt x="2883624" y="1808183"/>
                </a:cubicBezTo>
                <a:cubicBezTo>
                  <a:pt x="2870800" y="1810846"/>
                  <a:pt x="2874153" y="1786143"/>
                  <a:pt x="2883861" y="1792292"/>
                </a:cubicBezTo>
                <a:cubicBezTo>
                  <a:pt x="2878471" y="1782790"/>
                  <a:pt x="2882209" y="1777803"/>
                  <a:pt x="2882349" y="1770950"/>
                </a:cubicBezTo>
                <a:close/>
                <a:moveTo>
                  <a:pt x="2097386" y="1767353"/>
                </a:moveTo>
                <a:cubicBezTo>
                  <a:pt x="2098763" y="1767742"/>
                  <a:pt x="2100076" y="1768339"/>
                  <a:pt x="2101848" y="1767902"/>
                </a:cubicBezTo>
                <a:cubicBezTo>
                  <a:pt x="2107561" y="1779865"/>
                  <a:pt x="2107463" y="1788905"/>
                  <a:pt x="2106539" y="1797686"/>
                </a:cubicBezTo>
                <a:cubicBezTo>
                  <a:pt x="2093952" y="1798428"/>
                  <a:pt x="2095178" y="1777043"/>
                  <a:pt x="2092537" y="1768044"/>
                </a:cubicBezTo>
                <a:cubicBezTo>
                  <a:pt x="2094566" y="1766780"/>
                  <a:pt x="2096008" y="1766964"/>
                  <a:pt x="2097386" y="1767353"/>
                </a:cubicBezTo>
                <a:close/>
                <a:moveTo>
                  <a:pt x="791007" y="1764935"/>
                </a:moveTo>
                <a:lnTo>
                  <a:pt x="800879" y="1801274"/>
                </a:lnTo>
                <a:lnTo>
                  <a:pt x="795366" y="1794932"/>
                </a:lnTo>
                <a:cubicBezTo>
                  <a:pt x="793798" y="1791588"/>
                  <a:pt x="793120" y="1787977"/>
                  <a:pt x="792790" y="1784233"/>
                </a:cubicBezTo>
                <a:close/>
                <a:moveTo>
                  <a:pt x="787120" y="1750630"/>
                </a:moveTo>
                <a:lnTo>
                  <a:pt x="790664" y="1761222"/>
                </a:lnTo>
                <a:lnTo>
                  <a:pt x="791007" y="1764935"/>
                </a:lnTo>
                <a:close/>
                <a:moveTo>
                  <a:pt x="2740893" y="1737502"/>
                </a:moveTo>
                <a:cubicBezTo>
                  <a:pt x="2742633" y="1742406"/>
                  <a:pt x="2747401" y="1748085"/>
                  <a:pt x="2745402" y="1757977"/>
                </a:cubicBezTo>
                <a:cubicBezTo>
                  <a:pt x="2744896" y="1760176"/>
                  <a:pt x="2738433" y="1751783"/>
                  <a:pt x="2739507" y="1750671"/>
                </a:cubicBezTo>
                <a:cubicBezTo>
                  <a:pt x="2730098" y="1759856"/>
                  <a:pt x="2731866" y="1808312"/>
                  <a:pt x="2727311" y="1827555"/>
                </a:cubicBezTo>
                <a:cubicBezTo>
                  <a:pt x="2725527" y="1834431"/>
                  <a:pt x="2716023" y="1838686"/>
                  <a:pt x="2715046" y="1844728"/>
                </a:cubicBezTo>
                <a:cubicBezTo>
                  <a:pt x="2713798" y="1851047"/>
                  <a:pt x="2720800" y="1858883"/>
                  <a:pt x="2719554" y="1865202"/>
                </a:cubicBezTo>
                <a:cubicBezTo>
                  <a:pt x="2719306" y="1866575"/>
                  <a:pt x="2711640" y="1866694"/>
                  <a:pt x="2711123" y="1868344"/>
                </a:cubicBezTo>
                <a:cubicBezTo>
                  <a:pt x="2708319" y="1879071"/>
                  <a:pt x="2713289" y="1895155"/>
                  <a:pt x="2709681" y="1906715"/>
                </a:cubicBezTo>
                <a:cubicBezTo>
                  <a:pt x="2707618" y="1913320"/>
                  <a:pt x="2701120" y="1917255"/>
                  <a:pt x="2699863" y="1923027"/>
                </a:cubicBezTo>
                <a:cubicBezTo>
                  <a:pt x="2698145" y="1933189"/>
                  <a:pt x="2703556" y="1943788"/>
                  <a:pt x="2701837" y="1953949"/>
                </a:cubicBezTo>
                <a:cubicBezTo>
                  <a:pt x="2699602" y="1965762"/>
                  <a:pt x="2681525" y="1993979"/>
                  <a:pt x="2687849" y="2009221"/>
                </a:cubicBezTo>
                <a:cubicBezTo>
                  <a:pt x="2676057" y="2008581"/>
                  <a:pt x="2684672" y="1986809"/>
                  <a:pt x="2680623" y="1989885"/>
                </a:cubicBezTo>
                <a:lnTo>
                  <a:pt x="2680344" y="1989614"/>
                </a:lnTo>
                <a:cubicBezTo>
                  <a:pt x="2685488" y="1986523"/>
                  <a:pt x="2692718" y="1963951"/>
                  <a:pt x="2682935" y="1953966"/>
                </a:cubicBezTo>
                <a:cubicBezTo>
                  <a:pt x="2693073" y="1954085"/>
                  <a:pt x="2697554" y="1931006"/>
                  <a:pt x="2688704" y="1926760"/>
                </a:cubicBezTo>
                <a:cubicBezTo>
                  <a:pt x="2677910" y="1949113"/>
                  <a:pt x="2681493" y="1978367"/>
                  <a:pt x="2664900" y="1998345"/>
                </a:cubicBezTo>
                <a:cubicBezTo>
                  <a:pt x="2653755" y="1974686"/>
                  <a:pt x="2684836" y="1953116"/>
                  <a:pt x="2674379" y="1922597"/>
                </a:cubicBezTo>
                <a:cubicBezTo>
                  <a:pt x="2698459" y="1893192"/>
                  <a:pt x="2694502" y="1830800"/>
                  <a:pt x="2721472" y="1795051"/>
                </a:cubicBezTo>
                <a:cubicBezTo>
                  <a:pt x="2717317" y="1778678"/>
                  <a:pt x="2720627" y="1765754"/>
                  <a:pt x="2732225" y="1756536"/>
                </a:cubicBezTo>
                <a:cubicBezTo>
                  <a:pt x="2725717" y="1745953"/>
                  <a:pt x="2731368" y="1740662"/>
                  <a:pt x="2740893" y="1737502"/>
                </a:cubicBezTo>
                <a:close/>
                <a:moveTo>
                  <a:pt x="3390902" y="1735441"/>
                </a:moveTo>
                <a:cubicBezTo>
                  <a:pt x="3411758" y="1737312"/>
                  <a:pt x="3395293" y="1763861"/>
                  <a:pt x="3407803" y="1773255"/>
                </a:cubicBezTo>
                <a:cubicBezTo>
                  <a:pt x="3406264" y="1820666"/>
                  <a:pt x="3408321" y="1869939"/>
                  <a:pt x="3412031" y="1919734"/>
                </a:cubicBezTo>
                <a:cubicBezTo>
                  <a:pt x="3409313" y="1920871"/>
                  <a:pt x="3408691" y="1917046"/>
                  <a:pt x="3407286" y="1915151"/>
                </a:cubicBezTo>
                <a:cubicBezTo>
                  <a:pt x="3402079" y="1999323"/>
                  <a:pt x="3376965" y="2073940"/>
                  <a:pt x="3352686" y="2149368"/>
                </a:cubicBezTo>
                <a:cubicBezTo>
                  <a:pt x="3348347" y="2151625"/>
                  <a:pt x="3346919" y="2148634"/>
                  <a:pt x="3343376" y="2149511"/>
                </a:cubicBezTo>
                <a:cubicBezTo>
                  <a:pt x="3344447" y="2162370"/>
                  <a:pt x="3336360" y="2183038"/>
                  <a:pt x="3327607" y="2183721"/>
                </a:cubicBezTo>
                <a:cubicBezTo>
                  <a:pt x="3361755" y="2094718"/>
                  <a:pt x="3397881" y="1994731"/>
                  <a:pt x="3393744" y="1895089"/>
                </a:cubicBezTo>
                <a:lnTo>
                  <a:pt x="3403462" y="1888284"/>
                </a:lnTo>
                <a:lnTo>
                  <a:pt x="3403474" y="1888365"/>
                </a:lnTo>
                <a:lnTo>
                  <a:pt x="3403742" y="1888087"/>
                </a:lnTo>
                <a:lnTo>
                  <a:pt x="3403462" y="1888284"/>
                </a:lnTo>
                <a:lnTo>
                  <a:pt x="3397618" y="1852551"/>
                </a:lnTo>
                <a:cubicBezTo>
                  <a:pt x="3394413" y="1815302"/>
                  <a:pt x="3397415" y="1774373"/>
                  <a:pt x="3390902" y="1735441"/>
                </a:cubicBezTo>
                <a:close/>
                <a:moveTo>
                  <a:pt x="2085917" y="1733033"/>
                </a:moveTo>
                <a:lnTo>
                  <a:pt x="2093691" y="1737656"/>
                </a:lnTo>
                <a:cubicBezTo>
                  <a:pt x="2095510" y="1741359"/>
                  <a:pt x="2096771" y="1746339"/>
                  <a:pt x="2098489" y="1750145"/>
                </a:cubicBezTo>
                <a:cubicBezTo>
                  <a:pt x="2095739" y="1749642"/>
                  <a:pt x="2092712" y="1748866"/>
                  <a:pt x="2089178" y="1750291"/>
                </a:cubicBezTo>
                <a:cubicBezTo>
                  <a:pt x="2088663" y="1744956"/>
                  <a:pt x="2088150" y="1743252"/>
                  <a:pt x="2087602" y="1741514"/>
                </a:cubicBezTo>
                <a:close/>
                <a:moveTo>
                  <a:pt x="2085818" y="1732537"/>
                </a:moveTo>
                <a:lnTo>
                  <a:pt x="2085917" y="1733033"/>
                </a:lnTo>
                <a:lnTo>
                  <a:pt x="2085550" y="1732817"/>
                </a:lnTo>
                <a:close/>
                <a:moveTo>
                  <a:pt x="2902737" y="1706815"/>
                </a:moveTo>
                <a:cubicBezTo>
                  <a:pt x="2900664" y="1712873"/>
                  <a:pt x="2898860" y="1718653"/>
                  <a:pt x="2904250" y="1728156"/>
                </a:cubicBezTo>
                <a:cubicBezTo>
                  <a:pt x="2895476" y="1727745"/>
                  <a:pt x="2891859" y="1710819"/>
                  <a:pt x="2902737" y="1706815"/>
                </a:cubicBezTo>
                <a:close/>
                <a:moveTo>
                  <a:pt x="2632485" y="1698906"/>
                </a:moveTo>
                <a:cubicBezTo>
                  <a:pt x="2645242" y="1706927"/>
                  <a:pt x="2640621" y="1736855"/>
                  <a:pt x="2629892" y="1734554"/>
                </a:cubicBezTo>
                <a:cubicBezTo>
                  <a:pt x="2635820" y="1743502"/>
                  <a:pt x="2629859" y="1746881"/>
                  <a:pt x="2634401" y="1755029"/>
                </a:cubicBezTo>
                <a:cubicBezTo>
                  <a:pt x="2613901" y="1743292"/>
                  <a:pt x="2639173" y="1718799"/>
                  <a:pt x="2632485" y="1698906"/>
                </a:cubicBezTo>
                <a:close/>
                <a:moveTo>
                  <a:pt x="3340017" y="1640648"/>
                </a:moveTo>
                <a:cubicBezTo>
                  <a:pt x="3359657" y="1664451"/>
                  <a:pt x="3341848" y="1706356"/>
                  <a:pt x="3344079" y="1736453"/>
                </a:cubicBezTo>
                <a:cubicBezTo>
                  <a:pt x="3326072" y="1824382"/>
                  <a:pt x="3314702" y="1915496"/>
                  <a:pt x="3291174" y="2001321"/>
                </a:cubicBezTo>
                <a:cubicBezTo>
                  <a:pt x="3287341" y="2001379"/>
                  <a:pt x="3284301" y="2000055"/>
                  <a:pt x="3282561" y="1995154"/>
                </a:cubicBezTo>
                <a:cubicBezTo>
                  <a:pt x="3291618" y="1967896"/>
                  <a:pt x="3292469" y="1927343"/>
                  <a:pt x="3307754" y="1910398"/>
                </a:cubicBezTo>
                <a:cubicBezTo>
                  <a:pt x="3314453" y="1818533"/>
                  <a:pt x="3339677" y="1735425"/>
                  <a:pt x="3340017" y="1640648"/>
                </a:cubicBezTo>
                <a:close/>
                <a:moveTo>
                  <a:pt x="1266051" y="1640504"/>
                </a:moveTo>
                <a:cubicBezTo>
                  <a:pt x="1324864" y="1832709"/>
                  <a:pt x="1386018" y="2018578"/>
                  <a:pt x="1444640" y="2172986"/>
                </a:cubicBezTo>
                <a:cubicBezTo>
                  <a:pt x="1458791" y="2210296"/>
                  <a:pt x="1479214" y="2246141"/>
                  <a:pt x="1495009" y="2283423"/>
                </a:cubicBezTo>
                <a:cubicBezTo>
                  <a:pt x="1511383" y="2322339"/>
                  <a:pt x="1520690" y="2364104"/>
                  <a:pt x="1538094" y="2399716"/>
                </a:cubicBezTo>
                <a:cubicBezTo>
                  <a:pt x="1545792" y="2415212"/>
                  <a:pt x="1574411" y="2449829"/>
                  <a:pt x="1581992" y="2459301"/>
                </a:cubicBezTo>
                <a:cubicBezTo>
                  <a:pt x="1627402" y="2512291"/>
                  <a:pt x="1647974" y="2569771"/>
                  <a:pt x="1677462" y="2606844"/>
                </a:cubicBezTo>
                <a:lnTo>
                  <a:pt x="1676903" y="2606304"/>
                </a:lnTo>
                <a:cubicBezTo>
                  <a:pt x="1671200" y="2608857"/>
                  <a:pt x="1660000" y="2596430"/>
                  <a:pt x="1654931" y="2589387"/>
                </a:cubicBezTo>
                <a:cubicBezTo>
                  <a:pt x="1634379" y="2560939"/>
                  <a:pt x="1612970" y="2502651"/>
                  <a:pt x="1585254" y="2486095"/>
                </a:cubicBezTo>
                <a:cubicBezTo>
                  <a:pt x="1618462" y="2573511"/>
                  <a:pt x="1686079" y="2669438"/>
                  <a:pt x="1727676" y="2751518"/>
                </a:cubicBezTo>
                <a:cubicBezTo>
                  <a:pt x="1701151" y="2739876"/>
                  <a:pt x="1695880" y="2708458"/>
                  <a:pt x="1680612" y="2684039"/>
                </a:cubicBezTo>
                <a:cubicBezTo>
                  <a:pt x="1664493" y="2658266"/>
                  <a:pt x="1644801" y="2631724"/>
                  <a:pt x="1628339" y="2602395"/>
                </a:cubicBezTo>
                <a:cubicBezTo>
                  <a:pt x="1604503" y="2560031"/>
                  <a:pt x="1579463" y="2512207"/>
                  <a:pt x="1561435" y="2472764"/>
                </a:cubicBezTo>
                <a:cubicBezTo>
                  <a:pt x="1546832" y="2440394"/>
                  <a:pt x="1538383" y="2414503"/>
                  <a:pt x="1524188" y="2388974"/>
                </a:cubicBezTo>
                <a:cubicBezTo>
                  <a:pt x="1515211" y="2378157"/>
                  <a:pt x="1501787" y="2378089"/>
                  <a:pt x="1497010" y="2357893"/>
                </a:cubicBezTo>
                <a:cubicBezTo>
                  <a:pt x="1501113" y="2357557"/>
                  <a:pt x="1501787" y="2364120"/>
                  <a:pt x="1504053" y="2367920"/>
                </a:cubicBezTo>
                <a:cubicBezTo>
                  <a:pt x="1505111" y="2323806"/>
                  <a:pt x="1466262" y="2256201"/>
                  <a:pt x="1441589" y="2199056"/>
                </a:cubicBezTo>
                <a:cubicBezTo>
                  <a:pt x="1411450" y="2128575"/>
                  <a:pt x="1388281" y="2050318"/>
                  <a:pt x="1361311" y="1973763"/>
                </a:cubicBezTo>
                <a:cubicBezTo>
                  <a:pt x="1332622" y="1893399"/>
                  <a:pt x="1299274" y="1812833"/>
                  <a:pt x="1278275" y="1733447"/>
                </a:cubicBezTo>
                <a:cubicBezTo>
                  <a:pt x="1270576" y="1703983"/>
                  <a:pt x="1257618" y="1671586"/>
                  <a:pt x="1266051" y="1640504"/>
                </a:cubicBezTo>
                <a:close/>
                <a:moveTo>
                  <a:pt x="2208202" y="1630952"/>
                </a:moveTo>
                <a:cubicBezTo>
                  <a:pt x="2220433" y="1626109"/>
                  <a:pt x="2216137" y="1644528"/>
                  <a:pt x="2214279" y="1647570"/>
                </a:cubicBezTo>
                <a:cubicBezTo>
                  <a:pt x="2204408" y="1647171"/>
                  <a:pt x="2213797" y="1636893"/>
                  <a:pt x="2208202" y="1630952"/>
                </a:cubicBezTo>
                <a:close/>
                <a:moveTo>
                  <a:pt x="2070567" y="1624821"/>
                </a:moveTo>
                <a:cubicBezTo>
                  <a:pt x="2077977" y="1625529"/>
                  <a:pt x="2078018" y="1641690"/>
                  <a:pt x="2082539" y="1648743"/>
                </a:cubicBezTo>
                <a:cubicBezTo>
                  <a:pt x="2070296" y="1653040"/>
                  <a:pt x="2065487" y="1631201"/>
                  <a:pt x="2070567" y="1624821"/>
                </a:cubicBezTo>
                <a:close/>
                <a:moveTo>
                  <a:pt x="2776238" y="1611525"/>
                </a:moveTo>
                <a:cubicBezTo>
                  <a:pt x="2785266" y="1653023"/>
                  <a:pt x="2757372" y="1697549"/>
                  <a:pt x="2743890" y="1736651"/>
                </a:cubicBezTo>
                <a:cubicBezTo>
                  <a:pt x="2735999" y="1725268"/>
                  <a:pt x="2742205" y="1720516"/>
                  <a:pt x="2748692" y="1716034"/>
                </a:cubicBezTo>
                <a:cubicBezTo>
                  <a:pt x="2750135" y="1677664"/>
                  <a:pt x="2768716" y="1647250"/>
                  <a:pt x="2775969" y="1611804"/>
                </a:cubicBezTo>
                <a:close/>
                <a:moveTo>
                  <a:pt x="2662059" y="1600115"/>
                </a:moveTo>
                <a:cubicBezTo>
                  <a:pt x="2675974" y="1625375"/>
                  <a:pt x="2641959" y="1665068"/>
                  <a:pt x="2645941" y="1700615"/>
                </a:cubicBezTo>
                <a:cubicBezTo>
                  <a:pt x="2624443" y="1679856"/>
                  <a:pt x="2661088" y="1648614"/>
                  <a:pt x="2653391" y="1619149"/>
                </a:cubicBezTo>
                <a:cubicBezTo>
                  <a:pt x="2657450" y="1616621"/>
                  <a:pt x="2659158" y="1619881"/>
                  <a:pt x="2662702" y="1619005"/>
                </a:cubicBezTo>
                <a:cubicBezTo>
                  <a:pt x="2661693" y="1609435"/>
                  <a:pt x="2662799" y="1609965"/>
                  <a:pt x="2662069" y="1600663"/>
                </a:cubicBezTo>
                <a:close/>
                <a:moveTo>
                  <a:pt x="2952280" y="1578411"/>
                </a:moveTo>
                <a:cubicBezTo>
                  <a:pt x="2953429" y="1581133"/>
                  <a:pt x="2954309" y="1584132"/>
                  <a:pt x="2955179" y="1586584"/>
                </a:cubicBezTo>
                <a:cubicBezTo>
                  <a:pt x="2945846" y="1585632"/>
                  <a:pt x="2951324" y="1585550"/>
                  <a:pt x="2954480" y="1592893"/>
                </a:cubicBezTo>
                <a:lnTo>
                  <a:pt x="2954759" y="1593164"/>
                </a:lnTo>
                <a:cubicBezTo>
                  <a:pt x="2952042" y="1594302"/>
                  <a:pt x="2949046" y="1595171"/>
                  <a:pt x="2946328" y="1596308"/>
                </a:cubicBezTo>
                <a:cubicBezTo>
                  <a:pt x="2948961" y="1590787"/>
                  <a:pt x="2941357" y="1580222"/>
                  <a:pt x="2952280" y="1578411"/>
                </a:cubicBezTo>
                <a:close/>
                <a:moveTo>
                  <a:pt x="2803822" y="1551094"/>
                </a:moveTo>
                <a:cubicBezTo>
                  <a:pt x="2813034" y="1573961"/>
                  <a:pt x="2786025" y="1579581"/>
                  <a:pt x="2790534" y="1600056"/>
                </a:cubicBezTo>
                <a:cubicBezTo>
                  <a:pt x="2780954" y="1586506"/>
                  <a:pt x="2793372" y="1563034"/>
                  <a:pt x="2803822" y="1551094"/>
                </a:cubicBezTo>
                <a:close/>
                <a:moveTo>
                  <a:pt x="870098" y="1480077"/>
                </a:moveTo>
                <a:cubicBezTo>
                  <a:pt x="874199" y="1479738"/>
                  <a:pt x="876186" y="1483270"/>
                  <a:pt x="880557" y="1482656"/>
                </a:cubicBezTo>
                <a:cubicBezTo>
                  <a:pt x="919354" y="1645861"/>
                  <a:pt x="972778" y="1800617"/>
                  <a:pt x="1030187" y="1962987"/>
                </a:cubicBezTo>
                <a:cubicBezTo>
                  <a:pt x="1002161" y="1916577"/>
                  <a:pt x="979646" y="1857760"/>
                  <a:pt x="958409" y="1794266"/>
                </a:cubicBezTo>
                <a:cubicBezTo>
                  <a:pt x="925257" y="1695621"/>
                  <a:pt x="892145" y="1585196"/>
                  <a:pt x="870558" y="1489656"/>
                </a:cubicBezTo>
                <a:cubicBezTo>
                  <a:pt x="871053" y="1486911"/>
                  <a:pt x="871815" y="1483886"/>
                  <a:pt x="870377" y="1480346"/>
                </a:cubicBezTo>
                <a:close/>
                <a:moveTo>
                  <a:pt x="784078" y="1451818"/>
                </a:moveTo>
                <a:cubicBezTo>
                  <a:pt x="804642" y="1452872"/>
                  <a:pt x="810353" y="1478806"/>
                  <a:pt x="806873" y="1496937"/>
                </a:cubicBezTo>
                <a:cubicBezTo>
                  <a:pt x="795705" y="1486152"/>
                  <a:pt x="793268" y="1473590"/>
                  <a:pt x="784078" y="1451818"/>
                </a:cubicBezTo>
                <a:close/>
                <a:moveTo>
                  <a:pt x="1042757" y="1435955"/>
                </a:moveTo>
                <a:lnTo>
                  <a:pt x="1046225" y="1437374"/>
                </a:lnTo>
                <a:cubicBezTo>
                  <a:pt x="1195465" y="1602987"/>
                  <a:pt x="1283699" y="1842945"/>
                  <a:pt x="1368958" y="2070899"/>
                </a:cubicBezTo>
                <a:cubicBezTo>
                  <a:pt x="1396702" y="2144967"/>
                  <a:pt x="1426530" y="2213542"/>
                  <a:pt x="1441772" y="2292746"/>
                </a:cubicBezTo>
                <a:cubicBezTo>
                  <a:pt x="1343541" y="2045816"/>
                  <a:pt x="1258896" y="1779233"/>
                  <a:pt x="1140815" y="1581915"/>
                </a:cubicBezTo>
                <a:cubicBezTo>
                  <a:pt x="1111092" y="1532795"/>
                  <a:pt x="1068171" y="1495107"/>
                  <a:pt x="1042809" y="1444824"/>
                </a:cubicBezTo>
                <a:cubicBezTo>
                  <a:pt x="1044436" y="1443976"/>
                  <a:pt x="1044544" y="1442469"/>
                  <a:pt x="1044168" y="1440762"/>
                </a:cubicBezTo>
                <a:close/>
                <a:moveTo>
                  <a:pt x="1042628" y="1435513"/>
                </a:moveTo>
                <a:lnTo>
                  <a:pt x="1042757" y="1435955"/>
                </a:lnTo>
                <a:lnTo>
                  <a:pt x="1042359" y="1435791"/>
                </a:lnTo>
                <a:close/>
                <a:moveTo>
                  <a:pt x="1473449" y="1403388"/>
                </a:moveTo>
                <a:cubicBezTo>
                  <a:pt x="1476861" y="1437849"/>
                  <a:pt x="1489763" y="1495446"/>
                  <a:pt x="1521281" y="1524270"/>
                </a:cubicBezTo>
                <a:cubicBezTo>
                  <a:pt x="1514037" y="1475898"/>
                  <a:pt x="1492906" y="1431850"/>
                  <a:pt x="1473449" y="1403388"/>
                </a:cubicBezTo>
                <a:close/>
                <a:moveTo>
                  <a:pt x="904965" y="1385842"/>
                </a:moveTo>
                <a:cubicBezTo>
                  <a:pt x="911902" y="1390392"/>
                  <a:pt x="916218" y="1401009"/>
                  <a:pt x="929203" y="1392592"/>
                </a:cubicBezTo>
                <a:cubicBezTo>
                  <a:pt x="976278" y="1460619"/>
                  <a:pt x="1007663" y="1524781"/>
                  <a:pt x="1047680" y="1610174"/>
                </a:cubicBezTo>
                <a:cubicBezTo>
                  <a:pt x="1045827" y="1571306"/>
                  <a:pt x="1017340" y="1515319"/>
                  <a:pt x="1016678" y="1467393"/>
                </a:cubicBezTo>
                <a:cubicBezTo>
                  <a:pt x="1038216" y="1518284"/>
                  <a:pt x="1059314" y="1588629"/>
                  <a:pt x="1077757" y="1649428"/>
                </a:cubicBezTo>
                <a:cubicBezTo>
                  <a:pt x="1124310" y="1802927"/>
                  <a:pt x="1211927" y="1969214"/>
                  <a:pt x="1268907" y="2123645"/>
                </a:cubicBezTo>
                <a:lnTo>
                  <a:pt x="1269733" y="2123908"/>
                </a:lnTo>
                <a:cubicBezTo>
                  <a:pt x="1271235" y="2130733"/>
                  <a:pt x="1261229" y="2123217"/>
                  <a:pt x="1259273" y="2121330"/>
                </a:cubicBezTo>
                <a:cubicBezTo>
                  <a:pt x="1249102" y="2133538"/>
                  <a:pt x="1268925" y="2152681"/>
                  <a:pt x="1272758" y="2166592"/>
                </a:cubicBezTo>
                <a:cubicBezTo>
                  <a:pt x="1286687" y="2164461"/>
                  <a:pt x="1264684" y="2145897"/>
                  <a:pt x="1272814" y="2141390"/>
                </a:cubicBezTo>
                <a:cubicBezTo>
                  <a:pt x="1310396" y="2200254"/>
                  <a:pt x="1351303" y="2289195"/>
                  <a:pt x="1370201" y="2345055"/>
                </a:cubicBezTo>
                <a:cubicBezTo>
                  <a:pt x="1338030" y="2296796"/>
                  <a:pt x="1312445" y="2235011"/>
                  <a:pt x="1279352" y="2167587"/>
                </a:cubicBezTo>
                <a:cubicBezTo>
                  <a:pt x="1270041" y="2167730"/>
                  <a:pt x="1276773" y="2175844"/>
                  <a:pt x="1277966" y="2180758"/>
                </a:cubicBezTo>
                <a:cubicBezTo>
                  <a:pt x="1271414" y="2181954"/>
                  <a:pt x="1263468" y="2167831"/>
                  <a:pt x="1269534" y="2183900"/>
                </a:cubicBezTo>
                <a:cubicBezTo>
                  <a:pt x="1264842" y="2182054"/>
                  <a:pt x="1254254" y="2172903"/>
                  <a:pt x="1268204" y="2171867"/>
                </a:cubicBezTo>
                <a:cubicBezTo>
                  <a:pt x="1262577" y="2164284"/>
                  <a:pt x="1257733" y="2154771"/>
                  <a:pt x="1249218" y="2153533"/>
                </a:cubicBezTo>
                <a:cubicBezTo>
                  <a:pt x="1194781" y="2031109"/>
                  <a:pt x="1160169" y="1913858"/>
                  <a:pt x="1104991" y="1781585"/>
                </a:cubicBezTo>
                <a:cubicBezTo>
                  <a:pt x="1051822" y="1653936"/>
                  <a:pt x="994379" y="1517862"/>
                  <a:pt x="921501" y="1405036"/>
                </a:cubicBezTo>
                <a:cubicBezTo>
                  <a:pt x="913490" y="1401599"/>
                  <a:pt x="909442" y="1404673"/>
                  <a:pt x="904965" y="1385842"/>
                </a:cubicBezTo>
                <a:close/>
                <a:moveTo>
                  <a:pt x="750964" y="1369331"/>
                </a:moveTo>
                <a:lnTo>
                  <a:pt x="751059" y="1369477"/>
                </a:lnTo>
                <a:lnTo>
                  <a:pt x="750697" y="1369610"/>
                </a:lnTo>
                <a:close/>
                <a:moveTo>
                  <a:pt x="761576" y="1365607"/>
                </a:moveTo>
                <a:cubicBezTo>
                  <a:pt x="764399" y="1369946"/>
                  <a:pt x="761144" y="1371640"/>
                  <a:pt x="758159" y="1373056"/>
                </a:cubicBezTo>
                <a:cubicBezTo>
                  <a:pt x="768329" y="1374817"/>
                  <a:pt x="763604" y="1385299"/>
                  <a:pt x="769950" y="1387666"/>
                </a:cubicBezTo>
                <a:cubicBezTo>
                  <a:pt x="764231" y="1399874"/>
                  <a:pt x="759685" y="1385411"/>
                  <a:pt x="755314" y="1375951"/>
                </a:cubicBezTo>
                <a:lnTo>
                  <a:pt x="751059" y="1369477"/>
                </a:lnTo>
                <a:close/>
                <a:moveTo>
                  <a:pt x="857649" y="1361664"/>
                </a:moveTo>
                <a:cubicBezTo>
                  <a:pt x="862311" y="1361863"/>
                  <a:pt x="866176" y="1363447"/>
                  <a:pt x="870827" y="1363104"/>
                </a:cubicBezTo>
                <a:cubicBezTo>
                  <a:pt x="875616" y="1369877"/>
                  <a:pt x="867411" y="1370553"/>
                  <a:pt x="869440" y="1376272"/>
                </a:cubicBezTo>
                <a:cubicBezTo>
                  <a:pt x="864790" y="1376620"/>
                  <a:pt x="863803" y="1368142"/>
                  <a:pt x="856263" y="1374833"/>
                </a:cubicBezTo>
                <a:cubicBezTo>
                  <a:pt x="856446" y="1370172"/>
                  <a:pt x="858015" y="1366313"/>
                  <a:pt x="857649" y="1361664"/>
                </a:cubicBezTo>
                <a:close/>
                <a:moveTo>
                  <a:pt x="1396614" y="1340475"/>
                </a:moveTo>
                <a:cubicBezTo>
                  <a:pt x="1412335" y="1359954"/>
                  <a:pt x="1443485" y="1412067"/>
                  <a:pt x="1463575" y="1444902"/>
                </a:cubicBezTo>
                <a:cubicBezTo>
                  <a:pt x="1476047" y="1410196"/>
                  <a:pt x="1434235" y="1331129"/>
                  <a:pt x="1396614" y="1340475"/>
                </a:cubicBezTo>
                <a:close/>
                <a:moveTo>
                  <a:pt x="751720" y="1337820"/>
                </a:moveTo>
                <a:lnTo>
                  <a:pt x="751451" y="1338098"/>
                </a:lnTo>
                <a:cubicBezTo>
                  <a:pt x="751322" y="1345496"/>
                  <a:pt x="757003" y="1355816"/>
                  <a:pt x="746649" y="1358716"/>
                </a:cubicBezTo>
                <a:cubicBezTo>
                  <a:pt x="749797" y="1351545"/>
                  <a:pt x="742998" y="1354116"/>
                  <a:pt x="741720" y="1344822"/>
                </a:cubicBezTo>
                <a:cubicBezTo>
                  <a:pt x="743579" y="1341779"/>
                  <a:pt x="746822" y="1339539"/>
                  <a:pt x="751720" y="1337820"/>
                </a:cubicBezTo>
                <a:close/>
                <a:moveTo>
                  <a:pt x="2474131" y="1262824"/>
                </a:moveTo>
                <a:cubicBezTo>
                  <a:pt x="2485728" y="1267576"/>
                  <a:pt x="2476426" y="1282236"/>
                  <a:pt x="2470208" y="1286441"/>
                </a:cubicBezTo>
                <a:cubicBezTo>
                  <a:pt x="2469210" y="1277418"/>
                  <a:pt x="2471810" y="1270256"/>
                  <a:pt x="2474131" y="1262824"/>
                </a:cubicBezTo>
                <a:close/>
                <a:moveTo>
                  <a:pt x="328192" y="1238333"/>
                </a:moveTo>
                <a:cubicBezTo>
                  <a:pt x="367386" y="1281556"/>
                  <a:pt x="397117" y="1345196"/>
                  <a:pt x="428169" y="1406350"/>
                </a:cubicBezTo>
                <a:cubicBezTo>
                  <a:pt x="392208" y="1360335"/>
                  <a:pt x="353046" y="1304786"/>
                  <a:pt x="328192" y="1238333"/>
                </a:cubicBezTo>
                <a:close/>
                <a:moveTo>
                  <a:pt x="1333126" y="1203398"/>
                </a:moveTo>
                <a:cubicBezTo>
                  <a:pt x="1355393" y="1263591"/>
                  <a:pt x="1383537" y="1302054"/>
                  <a:pt x="1430949" y="1331180"/>
                </a:cubicBezTo>
                <a:cubicBezTo>
                  <a:pt x="1405696" y="1272404"/>
                  <a:pt x="1372300" y="1231557"/>
                  <a:pt x="1333126" y="1203398"/>
                </a:cubicBezTo>
                <a:close/>
                <a:moveTo>
                  <a:pt x="2102095" y="1191032"/>
                </a:moveTo>
                <a:lnTo>
                  <a:pt x="2102209" y="1191586"/>
                </a:lnTo>
                <a:lnTo>
                  <a:pt x="2102105" y="1191580"/>
                </a:lnTo>
                <a:close/>
                <a:moveTo>
                  <a:pt x="2494392" y="1164157"/>
                </a:moveTo>
                <a:cubicBezTo>
                  <a:pt x="2506646" y="1174377"/>
                  <a:pt x="2494680" y="1192914"/>
                  <a:pt x="2499994" y="1212554"/>
                </a:cubicBezTo>
                <a:lnTo>
                  <a:pt x="2499446" y="1212562"/>
                </a:lnTo>
                <a:cubicBezTo>
                  <a:pt x="2492327" y="1212673"/>
                  <a:pt x="2492575" y="1197330"/>
                  <a:pt x="2488623" y="1191363"/>
                </a:cubicBezTo>
                <a:cubicBezTo>
                  <a:pt x="2496721" y="1185213"/>
                  <a:pt x="2496798" y="1175077"/>
                  <a:pt x="2494392" y="1164157"/>
                </a:cubicBezTo>
                <a:close/>
                <a:moveTo>
                  <a:pt x="180321" y="1128834"/>
                </a:moveTo>
                <a:cubicBezTo>
                  <a:pt x="182102" y="1135928"/>
                  <a:pt x="185066" y="1140402"/>
                  <a:pt x="188652" y="1143462"/>
                </a:cubicBezTo>
                <a:lnTo>
                  <a:pt x="200544" y="1149520"/>
                </a:lnTo>
                <a:lnTo>
                  <a:pt x="200455" y="1149889"/>
                </a:lnTo>
                <a:lnTo>
                  <a:pt x="200723" y="1149611"/>
                </a:lnTo>
                <a:lnTo>
                  <a:pt x="200544" y="1149520"/>
                </a:lnTo>
                <a:lnTo>
                  <a:pt x="202990" y="1139441"/>
                </a:lnTo>
                <a:cubicBezTo>
                  <a:pt x="191564" y="1143452"/>
                  <a:pt x="201862" y="1137815"/>
                  <a:pt x="200960" y="1133720"/>
                </a:cubicBezTo>
                <a:cubicBezTo>
                  <a:pt x="193819" y="1132734"/>
                  <a:pt x="188247" y="1127890"/>
                  <a:pt x="180321" y="1128834"/>
                </a:cubicBezTo>
                <a:close/>
                <a:moveTo>
                  <a:pt x="426933" y="1076281"/>
                </a:moveTo>
                <a:cubicBezTo>
                  <a:pt x="412369" y="1074039"/>
                  <a:pt x="408073" y="1078488"/>
                  <a:pt x="396742" y="1087427"/>
                </a:cubicBezTo>
                <a:cubicBezTo>
                  <a:pt x="487297" y="1207653"/>
                  <a:pt x="565591" y="1387505"/>
                  <a:pt x="610198" y="1553633"/>
                </a:cubicBezTo>
                <a:cubicBezTo>
                  <a:pt x="545787" y="1397397"/>
                  <a:pt x="478202" y="1190810"/>
                  <a:pt x="375135" y="1089130"/>
                </a:cubicBezTo>
                <a:cubicBezTo>
                  <a:pt x="346525" y="1096966"/>
                  <a:pt x="339727" y="1099536"/>
                  <a:pt x="313060" y="1108712"/>
                </a:cubicBezTo>
                <a:cubicBezTo>
                  <a:pt x="326396" y="1132337"/>
                  <a:pt x="343180" y="1150158"/>
                  <a:pt x="365569" y="1174466"/>
                </a:cubicBezTo>
                <a:cubicBezTo>
                  <a:pt x="415114" y="1242729"/>
                  <a:pt x="466481" y="1348217"/>
                  <a:pt x="505274" y="1441025"/>
                </a:cubicBezTo>
                <a:cubicBezTo>
                  <a:pt x="512747" y="1458989"/>
                  <a:pt x="527447" y="1482320"/>
                  <a:pt x="521239" y="1501042"/>
                </a:cubicBezTo>
                <a:cubicBezTo>
                  <a:pt x="470807" y="1373351"/>
                  <a:pt x="409152" y="1260078"/>
                  <a:pt x="340871" y="1158136"/>
                </a:cubicBezTo>
                <a:cubicBezTo>
                  <a:pt x="323485" y="1151557"/>
                  <a:pt x="313445" y="1128428"/>
                  <a:pt x="294200" y="1124890"/>
                </a:cubicBezTo>
                <a:cubicBezTo>
                  <a:pt x="294307" y="1130365"/>
                  <a:pt x="303531" y="1139811"/>
                  <a:pt x="297560" y="1142642"/>
                </a:cubicBezTo>
                <a:cubicBezTo>
                  <a:pt x="291515" y="1127670"/>
                  <a:pt x="282033" y="1119051"/>
                  <a:pt x="264431" y="1129457"/>
                </a:cubicBezTo>
                <a:cubicBezTo>
                  <a:pt x="268412" y="1165004"/>
                  <a:pt x="320914" y="1188300"/>
                  <a:pt x="324110" y="1239748"/>
                </a:cubicBezTo>
                <a:cubicBezTo>
                  <a:pt x="300690" y="1204773"/>
                  <a:pt x="280406" y="1190021"/>
                  <a:pt x="254614" y="1145768"/>
                </a:cubicBezTo>
                <a:cubicBezTo>
                  <a:pt x="237217" y="1138641"/>
                  <a:pt x="221205" y="1132314"/>
                  <a:pt x="207619" y="1138001"/>
                </a:cubicBezTo>
                <a:cubicBezTo>
                  <a:pt x="221918" y="1182976"/>
                  <a:pt x="275227" y="1205439"/>
                  <a:pt x="290418" y="1267932"/>
                </a:cubicBezTo>
                <a:cubicBezTo>
                  <a:pt x="299049" y="1303134"/>
                  <a:pt x="297885" y="1355743"/>
                  <a:pt x="311659" y="1401823"/>
                </a:cubicBezTo>
                <a:cubicBezTo>
                  <a:pt x="328676" y="1459632"/>
                  <a:pt x="335597" y="1505542"/>
                  <a:pt x="320872" y="1536996"/>
                </a:cubicBezTo>
                <a:cubicBezTo>
                  <a:pt x="327088" y="1546761"/>
                  <a:pt x="322524" y="1551488"/>
                  <a:pt x="326529" y="1560192"/>
                </a:cubicBezTo>
                <a:cubicBezTo>
                  <a:pt x="297837" y="1746347"/>
                  <a:pt x="355110" y="1985964"/>
                  <a:pt x="387661" y="2208158"/>
                </a:cubicBezTo>
                <a:cubicBezTo>
                  <a:pt x="399049" y="2286324"/>
                  <a:pt x="427608" y="2374081"/>
                  <a:pt x="441529" y="2455765"/>
                </a:cubicBezTo>
                <a:cubicBezTo>
                  <a:pt x="458241" y="2554118"/>
                  <a:pt x="517750" y="2641678"/>
                  <a:pt x="572440" y="2706850"/>
                </a:cubicBezTo>
                <a:cubicBezTo>
                  <a:pt x="588559" y="2718655"/>
                  <a:pt x="618433" y="2747502"/>
                  <a:pt x="616604" y="2766157"/>
                </a:cubicBezTo>
                <a:cubicBezTo>
                  <a:pt x="628870" y="2762955"/>
                  <a:pt x="635753" y="2778737"/>
                  <a:pt x="642453" y="2785207"/>
                </a:cubicBezTo>
                <a:cubicBezTo>
                  <a:pt x="700247" y="2841018"/>
                  <a:pt x="752261" y="2909517"/>
                  <a:pt x="817865" y="2944391"/>
                </a:cubicBezTo>
                <a:cubicBezTo>
                  <a:pt x="843325" y="2971665"/>
                  <a:pt x="874328" y="2988170"/>
                  <a:pt x="905578" y="3003302"/>
                </a:cubicBezTo>
                <a:cubicBezTo>
                  <a:pt x="909766" y="3007346"/>
                  <a:pt x="916070" y="3007524"/>
                  <a:pt x="917368" y="3017912"/>
                </a:cubicBezTo>
                <a:cubicBezTo>
                  <a:pt x="931781" y="3012487"/>
                  <a:pt x="933885" y="3022041"/>
                  <a:pt x="942574" y="3018072"/>
                </a:cubicBezTo>
                <a:cubicBezTo>
                  <a:pt x="971491" y="3054058"/>
                  <a:pt x="1008541" y="3057597"/>
                  <a:pt x="1045494" y="3084146"/>
                </a:cubicBezTo>
                <a:cubicBezTo>
                  <a:pt x="1041177" y="3073529"/>
                  <a:pt x="1047373" y="3082199"/>
                  <a:pt x="1052776" y="3078282"/>
                </a:cubicBezTo>
                <a:cubicBezTo>
                  <a:pt x="1059712" y="3082831"/>
                  <a:pt x="1065081" y="3091239"/>
                  <a:pt x="1071760" y="3096615"/>
                </a:cubicBezTo>
                <a:cubicBezTo>
                  <a:pt x="1096666" y="3081440"/>
                  <a:pt x="1118315" y="3109869"/>
                  <a:pt x="1135529" y="3107686"/>
                </a:cubicBezTo>
                <a:cubicBezTo>
                  <a:pt x="1144896" y="3096311"/>
                  <a:pt x="1123406" y="3090067"/>
                  <a:pt x="1128123" y="3079039"/>
                </a:cubicBezTo>
                <a:cubicBezTo>
                  <a:pt x="1132107" y="3086648"/>
                  <a:pt x="1144918" y="3083437"/>
                  <a:pt x="1156687" y="3096951"/>
                </a:cubicBezTo>
                <a:cubicBezTo>
                  <a:pt x="1171337" y="3089603"/>
                  <a:pt x="1188688" y="3108511"/>
                  <a:pt x="1208889" y="3118884"/>
                </a:cubicBezTo>
                <a:cubicBezTo>
                  <a:pt x="1226050" y="3127932"/>
                  <a:pt x="1240579" y="3128529"/>
                  <a:pt x="1252199" y="3134377"/>
                </a:cubicBezTo>
                <a:cubicBezTo>
                  <a:pt x="1258288" y="3137570"/>
                  <a:pt x="1256720" y="3141429"/>
                  <a:pt x="1265558" y="3145128"/>
                </a:cubicBezTo>
                <a:cubicBezTo>
                  <a:pt x="1264451" y="3144597"/>
                  <a:pt x="1262401" y="3137781"/>
                  <a:pt x="1267126" y="3141269"/>
                </a:cubicBezTo>
                <a:cubicBezTo>
                  <a:pt x="1276029" y="3148254"/>
                  <a:pt x="1276500" y="3158381"/>
                  <a:pt x="1285692" y="3166184"/>
                </a:cubicBezTo>
                <a:cubicBezTo>
                  <a:pt x="1300458" y="3178830"/>
                  <a:pt x="1327370" y="3182251"/>
                  <a:pt x="1346506" y="3194283"/>
                </a:cubicBezTo>
                <a:cubicBezTo>
                  <a:pt x="1355377" y="3199624"/>
                  <a:pt x="1358855" y="3209432"/>
                  <a:pt x="1366909" y="3215061"/>
                </a:cubicBezTo>
                <a:cubicBezTo>
                  <a:pt x="1394669" y="3233807"/>
                  <a:pt x="1436862" y="3234254"/>
                  <a:pt x="1457437" y="3263793"/>
                </a:cubicBezTo>
                <a:cubicBezTo>
                  <a:pt x="1480934" y="3260693"/>
                  <a:pt x="1518319" y="3267239"/>
                  <a:pt x="1533179" y="3298784"/>
                </a:cubicBezTo>
                <a:cubicBezTo>
                  <a:pt x="1544272" y="3291767"/>
                  <a:pt x="1548267" y="3299923"/>
                  <a:pt x="1555666" y="3300082"/>
                </a:cubicBezTo>
                <a:cubicBezTo>
                  <a:pt x="1614975" y="3349295"/>
                  <a:pt x="1669300" y="3409817"/>
                  <a:pt x="1708897" y="3501791"/>
                </a:cubicBezTo>
                <a:cubicBezTo>
                  <a:pt x="1715941" y="3511817"/>
                  <a:pt x="1727712" y="3511362"/>
                  <a:pt x="1734745" y="3520841"/>
                </a:cubicBezTo>
                <a:cubicBezTo>
                  <a:pt x="1773539" y="3599680"/>
                  <a:pt x="1797988" y="3659290"/>
                  <a:pt x="1832077" y="3749706"/>
                </a:cubicBezTo>
                <a:cubicBezTo>
                  <a:pt x="1839346" y="3757263"/>
                  <a:pt x="1846348" y="3765099"/>
                  <a:pt x="1851512" y="3777072"/>
                </a:cubicBezTo>
                <a:cubicBezTo>
                  <a:pt x="1845283" y="3780728"/>
                  <a:pt x="1843791" y="3774451"/>
                  <a:pt x="1836767" y="3779490"/>
                </a:cubicBezTo>
                <a:cubicBezTo>
                  <a:pt x="1842962" y="3802131"/>
                  <a:pt x="1874103" y="3839723"/>
                  <a:pt x="1859956" y="3858841"/>
                </a:cubicBezTo>
                <a:cubicBezTo>
                  <a:pt x="1854856" y="3850156"/>
                  <a:pt x="1853944" y="3831544"/>
                  <a:pt x="1845955" y="3829202"/>
                </a:cubicBezTo>
                <a:cubicBezTo>
                  <a:pt x="1857730" y="3899129"/>
                  <a:pt x="1920960" y="3924726"/>
                  <a:pt x="1939577" y="3980317"/>
                </a:cubicBezTo>
                <a:cubicBezTo>
                  <a:pt x="1909003" y="3971749"/>
                  <a:pt x="1900963" y="3938730"/>
                  <a:pt x="1871356" y="3923572"/>
                </a:cubicBezTo>
                <a:cubicBezTo>
                  <a:pt x="1886430" y="3966071"/>
                  <a:pt x="1915146" y="3977681"/>
                  <a:pt x="1941789" y="3995349"/>
                </a:cubicBezTo>
                <a:cubicBezTo>
                  <a:pt x="1952474" y="3995459"/>
                  <a:pt x="1946624" y="3976375"/>
                  <a:pt x="1952486" y="3982036"/>
                </a:cubicBezTo>
                <a:cubicBezTo>
                  <a:pt x="1964683" y="4017458"/>
                  <a:pt x="1996837" y="4008745"/>
                  <a:pt x="2014813" y="4031478"/>
                </a:cubicBezTo>
                <a:cubicBezTo>
                  <a:pt x="2036249" y="4021013"/>
                  <a:pt x="2048770" y="4030955"/>
                  <a:pt x="2065223" y="4031797"/>
                </a:cubicBezTo>
                <a:cubicBezTo>
                  <a:pt x="2084735" y="4049028"/>
                  <a:pt x="2109778" y="4054942"/>
                  <a:pt x="2132115" y="4076512"/>
                </a:cubicBezTo>
                <a:cubicBezTo>
                  <a:pt x="2136677" y="4085755"/>
                  <a:pt x="2136250" y="4063848"/>
                  <a:pt x="2140545" y="4073369"/>
                </a:cubicBezTo>
                <a:cubicBezTo>
                  <a:pt x="2157350" y="4092284"/>
                  <a:pt x="2175498" y="4095840"/>
                  <a:pt x="2203388" y="4107189"/>
                </a:cubicBezTo>
                <a:cubicBezTo>
                  <a:pt x="2193139" y="4094336"/>
                  <a:pt x="2181163" y="4084248"/>
                  <a:pt x="2170886" y="4073518"/>
                </a:cubicBezTo>
                <a:lnTo>
                  <a:pt x="2160885" y="4056692"/>
                </a:lnTo>
                <a:lnTo>
                  <a:pt x="2166208" y="4054896"/>
                </a:lnTo>
                <a:cubicBezTo>
                  <a:pt x="2168388" y="4054314"/>
                  <a:pt x="2170305" y="4054285"/>
                  <a:pt x="2171432" y="4055910"/>
                </a:cubicBezTo>
                <a:cubicBezTo>
                  <a:pt x="2187260" y="4080868"/>
                  <a:pt x="2209672" y="4092300"/>
                  <a:pt x="2225510" y="4117805"/>
                </a:cubicBezTo>
                <a:cubicBezTo>
                  <a:pt x="2235863" y="4114907"/>
                  <a:pt x="2240963" y="4123594"/>
                  <a:pt x="2249748" y="4124553"/>
                </a:cubicBezTo>
                <a:cubicBezTo>
                  <a:pt x="2252174" y="4136570"/>
                  <a:pt x="2261421" y="4133140"/>
                  <a:pt x="2263567" y="4144885"/>
                </a:cubicBezTo>
                <a:cubicBezTo>
                  <a:pt x="2310260" y="4165257"/>
                  <a:pt x="2344331" y="4212669"/>
                  <a:pt x="2401004" y="4210974"/>
                </a:cubicBezTo>
                <a:cubicBezTo>
                  <a:pt x="2414888" y="4220621"/>
                  <a:pt x="2429236" y="4225879"/>
                  <a:pt x="2441414" y="4218296"/>
                </a:cubicBezTo>
                <a:cubicBezTo>
                  <a:pt x="2421624" y="4200795"/>
                  <a:pt x="2378475" y="4179547"/>
                  <a:pt x="2347289" y="4167700"/>
                </a:cubicBezTo>
                <a:cubicBezTo>
                  <a:pt x="2263894" y="4105435"/>
                  <a:pt x="2177866" y="4048690"/>
                  <a:pt x="2104987" y="3963802"/>
                </a:cubicBezTo>
                <a:cubicBezTo>
                  <a:pt x="2076153" y="3946167"/>
                  <a:pt x="2023437" y="3897947"/>
                  <a:pt x="2001211" y="3853929"/>
                </a:cubicBezTo>
                <a:cubicBezTo>
                  <a:pt x="2086312" y="3947380"/>
                  <a:pt x="2179286" y="4023193"/>
                  <a:pt x="2271745" y="4100658"/>
                </a:cubicBezTo>
                <a:cubicBezTo>
                  <a:pt x="2302103" y="4112243"/>
                  <a:pt x="2324374" y="4130527"/>
                  <a:pt x="2344531" y="4152678"/>
                </a:cubicBezTo>
                <a:cubicBezTo>
                  <a:pt x="2372152" y="4150336"/>
                  <a:pt x="2387421" y="4174753"/>
                  <a:pt x="2407094" y="4186228"/>
                </a:cubicBezTo>
                <a:cubicBezTo>
                  <a:pt x="2423440" y="4195564"/>
                  <a:pt x="2442072" y="4195825"/>
                  <a:pt x="2452702" y="4207166"/>
                </a:cubicBezTo>
                <a:cubicBezTo>
                  <a:pt x="2450964" y="4202261"/>
                  <a:pt x="2452274" y="4199229"/>
                  <a:pt x="2455238" y="4196717"/>
                </a:cubicBezTo>
                <a:cubicBezTo>
                  <a:pt x="2456699" y="4201351"/>
                  <a:pt x="2458706" y="4205977"/>
                  <a:pt x="2460166" y="4210611"/>
                </a:cubicBezTo>
                <a:cubicBezTo>
                  <a:pt x="2480110" y="4207839"/>
                  <a:pt x="2479091" y="4197720"/>
                  <a:pt x="2496251" y="4206769"/>
                </a:cubicBezTo>
                <a:cubicBezTo>
                  <a:pt x="2488799" y="4189901"/>
                  <a:pt x="2472370" y="4176184"/>
                  <a:pt x="2461791" y="4181551"/>
                </a:cubicBezTo>
                <a:cubicBezTo>
                  <a:pt x="2454651" y="4152626"/>
                  <a:pt x="2429544" y="4143426"/>
                  <a:pt x="2412179" y="4123971"/>
                </a:cubicBezTo>
                <a:cubicBezTo>
                  <a:pt x="2407413" y="4118292"/>
                  <a:pt x="2406693" y="4109537"/>
                  <a:pt x="2401357" y="4102771"/>
                </a:cubicBezTo>
                <a:cubicBezTo>
                  <a:pt x="2396858" y="4096815"/>
                  <a:pt x="2387472" y="4093125"/>
                  <a:pt x="2383252" y="4087437"/>
                </a:cubicBezTo>
                <a:cubicBezTo>
                  <a:pt x="2279964" y="3946317"/>
                  <a:pt x="2213205" y="3740004"/>
                  <a:pt x="2239574" y="3589220"/>
                </a:cubicBezTo>
                <a:cubicBezTo>
                  <a:pt x="2242650" y="3536306"/>
                  <a:pt x="2251062" y="3490159"/>
                  <a:pt x="2235163" y="3433428"/>
                </a:cubicBezTo>
                <a:cubicBezTo>
                  <a:pt x="2218071" y="3371787"/>
                  <a:pt x="2186213" y="3311468"/>
                  <a:pt x="2162238" y="3261984"/>
                </a:cubicBezTo>
                <a:cubicBezTo>
                  <a:pt x="2137971" y="3211683"/>
                  <a:pt x="2096509" y="3178629"/>
                  <a:pt x="2076023" y="3139500"/>
                </a:cubicBezTo>
                <a:cubicBezTo>
                  <a:pt x="2070611" y="3128901"/>
                  <a:pt x="2057220" y="3102537"/>
                  <a:pt x="2072718" y="3096547"/>
                </a:cubicBezTo>
                <a:cubicBezTo>
                  <a:pt x="2077302" y="3134825"/>
                  <a:pt x="2105372" y="3155484"/>
                  <a:pt x="2123143" y="3181780"/>
                </a:cubicBezTo>
                <a:cubicBezTo>
                  <a:pt x="2088257" y="3106716"/>
                  <a:pt x="2058183" y="3039522"/>
                  <a:pt x="2013459" y="2979674"/>
                </a:cubicBezTo>
                <a:cubicBezTo>
                  <a:pt x="2062218" y="3077809"/>
                  <a:pt x="2049105" y="3191961"/>
                  <a:pt x="2083751" y="3296884"/>
                </a:cubicBezTo>
                <a:cubicBezTo>
                  <a:pt x="2101230" y="3350302"/>
                  <a:pt x="2146899" y="3402465"/>
                  <a:pt x="2151298" y="3445402"/>
                </a:cubicBezTo>
                <a:cubicBezTo>
                  <a:pt x="2143288" y="3427995"/>
                  <a:pt x="2127212" y="3418382"/>
                  <a:pt x="2127354" y="3397562"/>
                </a:cubicBezTo>
                <a:cubicBezTo>
                  <a:pt x="2113995" y="3386810"/>
                  <a:pt x="2101840" y="3367550"/>
                  <a:pt x="2094098" y="3349865"/>
                </a:cubicBezTo>
                <a:cubicBezTo>
                  <a:pt x="2067138" y="3287827"/>
                  <a:pt x="2048287" y="3206214"/>
                  <a:pt x="2052147" y="3151372"/>
                </a:cubicBezTo>
                <a:cubicBezTo>
                  <a:pt x="2030655" y="3060763"/>
                  <a:pt x="2002655" y="2973541"/>
                  <a:pt x="1983312" y="2880708"/>
                </a:cubicBezTo>
                <a:cubicBezTo>
                  <a:pt x="1969888" y="2880640"/>
                  <a:pt x="1959539" y="2841630"/>
                  <a:pt x="1956189" y="2824426"/>
                </a:cubicBezTo>
                <a:cubicBezTo>
                  <a:pt x="1970181" y="2839550"/>
                  <a:pt x="1980318" y="2853636"/>
                  <a:pt x="1990412" y="2865533"/>
                </a:cubicBezTo>
                <a:cubicBezTo>
                  <a:pt x="1989367" y="2797892"/>
                  <a:pt x="1974328" y="2715128"/>
                  <a:pt x="1969856" y="2640417"/>
                </a:cubicBezTo>
                <a:cubicBezTo>
                  <a:pt x="1967380" y="2597725"/>
                  <a:pt x="1951113" y="2564283"/>
                  <a:pt x="1935200" y="2520974"/>
                </a:cubicBezTo>
                <a:cubicBezTo>
                  <a:pt x="1917839" y="2473580"/>
                  <a:pt x="1920357" y="2420127"/>
                  <a:pt x="1902169" y="2372474"/>
                </a:cubicBezTo>
                <a:cubicBezTo>
                  <a:pt x="1880223" y="2314744"/>
                  <a:pt x="1848365" y="2268397"/>
                  <a:pt x="1818547" y="2214344"/>
                </a:cubicBezTo>
                <a:cubicBezTo>
                  <a:pt x="1815067" y="2204539"/>
                  <a:pt x="1824851" y="2200553"/>
                  <a:pt x="1818602" y="2189144"/>
                </a:cubicBezTo>
                <a:cubicBezTo>
                  <a:pt x="1784563" y="2143374"/>
                  <a:pt x="1753294" y="2085239"/>
                  <a:pt x="1762902" y="2030034"/>
                </a:cubicBezTo>
                <a:cubicBezTo>
                  <a:pt x="1761023" y="2018011"/>
                  <a:pt x="1747834" y="2029991"/>
                  <a:pt x="1745677" y="2017699"/>
                </a:cubicBezTo>
                <a:cubicBezTo>
                  <a:pt x="1734563" y="1995683"/>
                  <a:pt x="1714246" y="1979286"/>
                  <a:pt x="1700631" y="1955391"/>
                </a:cubicBezTo>
                <a:cubicBezTo>
                  <a:pt x="1681335" y="1921175"/>
                  <a:pt x="1669397" y="1884928"/>
                  <a:pt x="1644312" y="1862853"/>
                </a:cubicBezTo>
                <a:cubicBezTo>
                  <a:pt x="1616166" y="1838360"/>
                  <a:pt x="1579900" y="1832892"/>
                  <a:pt x="1560014" y="1796493"/>
                </a:cubicBezTo>
                <a:cubicBezTo>
                  <a:pt x="1540265" y="1795154"/>
                  <a:pt x="1526199" y="1762227"/>
                  <a:pt x="1511229" y="1767115"/>
                </a:cubicBezTo>
                <a:cubicBezTo>
                  <a:pt x="1494037" y="1742452"/>
                  <a:pt x="1462742" y="1739099"/>
                  <a:pt x="1438902" y="1724674"/>
                </a:cubicBezTo>
                <a:cubicBezTo>
                  <a:pt x="1400640" y="1701159"/>
                  <a:pt x="1367685" y="1668797"/>
                  <a:pt x="1331475" y="1638128"/>
                </a:cubicBezTo>
                <a:cubicBezTo>
                  <a:pt x="1309599" y="1640108"/>
                  <a:pt x="1299559" y="1616979"/>
                  <a:pt x="1281121" y="1612607"/>
                </a:cubicBezTo>
                <a:cubicBezTo>
                  <a:pt x="1315201" y="1674535"/>
                  <a:pt x="1351935" y="1732040"/>
                  <a:pt x="1379252" y="1784211"/>
                </a:cubicBezTo>
                <a:cubicBezTo>
                  <a:pt x="1380069" y="1769954"/>
                  <a:pt x="1371489" y="1751460"/>
                  <a:pt x="1374798" y="1738535"/>
                </a:cubicBezTo>
                <a:cubicBezTo>
                  <a:pt x="1393118" y="1750853"/>
                  <a:pt x="1384760" y="1785770"/>
                  <a:pt x="1388045" y="1799688"/>
                </a:cubicBezTo>
                <a:cubicBezTo>
                  <a:pt x="1389817" y="1806235"/>
                  <a:pt x="1398935" y="1810204"/>
                  <a:pt x="1400985" y="1817020"/>
                </a:cubicBezTo>
                <a:cubicBezTo>
                  <a:pt x="1403926" y="1827384"/>
                  <a:pt x="1400617" y="1840308"/>
                  <a:pt x="1403827" y="1850393"/>
                </a:cubicBezTo>
                <a:cubicBezTo>
                  <a:pt x="1431376" y="1942552"/>
                  <a:pt x="1485322" y="2039785"/>
                  <a:pt x="1518453" y="2151305"/>
                </a:cubicBezTo>
                <a:cubicBezTo>
                  <a:pt x="1524132" y="2161627"/>
                  <a:pt x="1518486" y="2138979"/>
                  <a:pt x="1524166" y="2149300"/>
                </a:cubicBezTo>
                <a:cubicBezTo>
                  <a:pt x="1559739" y="2217507"/>
                  <a:pt x="1587280" y="2281181"/>
                  <a:pt x="1617495" y="2341523"/>
                </a:cubicBezTo>
                <a:cubicBezTo>
                  <a:pt x="1660262" y="2427418"/>
                  <a:pt x="1722596" y="2505347"/>
                  <a:pt x="1750155" y="2598055"/>
                </a:cubicBezTo>
                <a:cubicBezTo>
                  <a:pt x="1671802" y="2471342"/>
                  <a:pt x="1604404" y="2330495"/>
                  <a:pt x="1525440" y="2186534"/>
                </a:cubicBezTo>
                <a:cubicBezTo>
                  <a:pt x="1553880" y="2282243"/>
                  <a:pt x="1608714" y="2410955"/>
                  <a:pt x="1625376" y="2464660"/>
                </a:cubicBezTo>
                <a:cubicBezTo>
                  <a:pt x="1523778" y="2283802"/>
                  <a:pt x="1484676" y="2048834"/>
                  <a:pt x="1384842" y="1832059"/>
                </a:cubicBezTo>
                <a:cubicBezTo>
                  <a:pt x="1342215" y="1739310"/>
                  <a:pt x="1294831" y="1655400"/>
                  <a:pt x="1240334" y="1586116"/>
                </a:cubicBezTo>
                <a:cubicBezTo>
                  <a:pt x="1208043" y="1573740"/>
                  <a:pt x="1186772" y="1536541"/>
                  <a:pt x="1156037" y="1519757"/>
                </a:cubicBezTo>
                <a:cubicBezTo>
                  <a:pt x="1114235" y="1455209"/>
                  <a:pt x="1076986" y="1399356"/>
                  <a:pt x="1015870" y="1369891"/>
                </a:cubicBezTo>
                <a:cubicBezTo>
                  <a:pt x="1008052" y="1376312"/>
                  <a:pt x="1007966" y="1371930"/>
                  <a:pt x="1002875" y="1377762"/>
                </a:cubicBezTo>
                <a:cubicBezTo>
                  <a:pt x="989184" y="1364002"/>
                  <a:pt x="971282" y="1359073"/>
                  <a:pt x="948137" y="1366277"/>
                </a:cubicBezTo>
                <a:cubicBezTo>
                  <a:pt x="893745" y="1344379"/>
                  <a:pt x="845143" y="1310341"/>
                  <a:pt x="785498" y="1300029"/>
                </a:cubicBezTo>
                <a:cubicBezTo>
                  <a:pt x="826677" y="1360752"/>
                  <a:pt x="872164" y="1417573"/>
                  <a:pt x="908595" y="1487683"/>
                </a:cubicBezTo>
                <a:cubicBezTo>
                  <a:pt x="924261" y="1518394"/>
                  <a:pt x="931646" y="1559916"/>
                  <a:pt x="946485" y="1590367"/>
                </a:cubicBezTo>
                <a:cubicBezTo>
                  <a:pt x="950769" y="1599338"/>
                  <a:pt x="960488" y="1606038"/>
                  <a:pt x="964772" y="1615011"/>
                </a:cubicBezTo>
                <a:cubicBezTo>
                  <a:pt x="1011812" y="1709335"/>
                  <a:pt x="1037115" y="1826730"/>
                  <a:pt x="1070547" y="1925646"/>
                </a:cubicBezTo>
                <a:cubicBezTo>
                  <a:pt x="1032180" y="1882685"/>
                  <a:pt x="1028923" y="1786042"/>
                  <a:pt x="991084" y="1728008"/>
                </a:cubicBezTo>
                <a:cubicBezTo>
                  <a:pt x="968452" y="1649193"/>
                  <a:pt x="932494" y="1561272"/>
                  <a:pt x="890403" y="1481937"/>
                </a:cubicBezTo>
                <a:cubicBezTo>
                  <a:pt x="847186" y="1400976"/>
                  <a:pt x="792388" y="1344296"/>
                  <a:pt x="743487" y="1280953"/>
                </a:cubicBezTo>
                <a:cubicBezTo>
                  <a:pt x="729153" y="1262274"/>
                  <a:pt x="695957" y="1259772"/>
                  <a:pt x="680923" y="1247403"/>
                </a:cubicBezTo>
                <a:cubicBezTo>
                  <a:pt x="670088" y="1225657"/>
                  <a:pt x="649791" y="1224326"/>
                  <a:pt x="632137" y="1218023"/>
                </a:cubicBezTo>
                <a:cubicBezTo>
                  <a:pt x="760991" y="1405863"/>
                  <a:pt x="838536" y="1687625"/>
                  <a:pt x="918168" y="1921967"/>
                </a:cubicBezTo>
                <a:cubicBezTo>
                  <a:pt x="926607" y="1947311"/>
                  <a:pt x="944271" y="1968130"/>
                  <a:pt x="936341" y="1997012"/>
                </a:cubicBezTo>
                <a:cubicBezTo>
                  <a:pt x="875530" y="1828669"/>
                  <a:pt x="818575" y="1647392"/>
                  <a:pt x="763174" y="1503618"/>
                </a:cubicBezTo>
                <a:cubicBezTo>
                  <a:pt x="721342" y="1395516"/>
                  <a:pt x="665808" y="1301049"/>
                  <a:pt x="623706" y="1221166"/>
                </a:cubicBezTo>
                <a:cubicBezTo>
                  <a:pt x="580120" y="1177463"/>
                  <a:pt x="519082" y="1109923"/>
                  <a:pt x="461414" y="1088624"/>
                </a:cubicBezTo>
                <a:cubicBezTo>
                  <a:pt x="458353" y="1100175"/>
                  <a:pt x="463228" y="1111331"/>
                  <a:pt x="476105" y="1111407"/>
                </a:cubicBezTo>
                <a:cubicBezTo>
                  <a:pt x="485789" y="1130431"/>
                  <a:pt x="500458" y="1138149"/>
                  <a:pt x="509359" y="1159104"/>
                </a:cubicBezTo>
                <a:cubicBezTo>
                  <a:pt x="612857" y="1272350"/>
                  <a:pt x="698637" y="1456744"/>
                  <a:pt x="755216" y="1633190"/>
                </a:cubicBezTo>
                <a:lnTo>
                  <a:pt x="787120" y="1750630"/>
                </a:lnTo>
                <a:lnTo>
                  <a:pt x="740168" y="1610264"/>
                </a:lnTo>
                <a:cubicBezTo>
                  <a:pt x="683256" y="1458180"/>
                  <a:pt x="608599" y="1306792"/>
                  <a:pt x="529740" y="1192755"/>
                </a:cubicBezTo>
                <a:cubicBezTo>
                  <a:pt x="491886" y="1162112"/>
                  <a:pt x="461907" y="1113816"/>
                  <a:pt x="426933" y="1076281"/>
                </a:cubicBezTo>
                <a:close/>
                <a:moveTo>
                  <a:pt x="2110085" y="1053100"/>
                </a:moveTo>
                <a:lnTo>
                  <a:pt x="2110364" y="1053369"/>
                </a:lnTo>
                <a:cubicBezTo>
                  <a:pt x="2129746" y="1077997"/>
                  <a:pt x="2137036" y="1114590"/>
                  <a:pt x="2148942" y="1149194"/>
                </a:cubicBezTo>
                <a:cubicBezTo>
                  <a:pt x="2163748" y="1191970"/>
                  <a:pt x="2174643" y="1244942"/>
                  <a:pt x="2182662" y="1290837"/>
                </a:cubicBezTo>
                <a:cubicBezTo>
                  <a:pt x="2200523" y="1391911"/>
                  <a:pt x="2210511" y="1496667"/>
                  <a:pt x="2216925" y="1586686"/>
                </a:cubicBezTo>
                <a:cubicBezTo>
                  <a:pt x="2196662" y="1559059"/>
                  <a:pt x="2203594" y="1507182"/>
                  <a:pt x="2197895" y="1467826"/>
                </a:cubicBezTo>
                <a:cubicBezTo>
                  <a:pt x="2195072" y="1449517"/>
                  <a:pt x="2185172" y="1433508"/>
                  <a:pt x="2192293" y="1419429"/>
                </a:cubicBezTo>
                <a:cubicBezTo>
                  <a:pt x="2169651" y="1354038"/>
                  <a:pt x="2180308" y="1310595"/>
                  <a:pt x="2150286" y="1246139"/>
                </a:cubicBezTo>
                <a:cubicBezTo>
                  <a:pt x="2169336" y="1267759"/>
                  <a:pt x="2149280" y="1208629"/>
                  <a:pt x="2143354" y="1185711"/>
                </a:cubicBezTo>
                <a:cubicBezTo>
                  <a:pt x="2131470" y="1138232"/>
                  <a:pt x="2121197" y="1089085"/>
                  <a:pt x="2110085" y="1053100"/>
                </a:cubicBezTo>
                <a:close/>
                <a:moveTo>
                  <a:pt x="1802572" y="1002807"/>
                </a:moveTo>
                <a:cubicBezTo>
                  <a:pt x="1805826" y="1001113"/>
                  <a:pt x="1807479" y="1001635"/>
                  <a:pt x="1808886" y="1003530"/>
                </a:cubicBezTo>
                <a:cubicBezTo>
                  <a:pt x="1857715" y="1161376"/>
                  <a:pt x="1920471" y="1317092"/>
                  <a:pt x="1962620" y="1469560"/>
                </a:cubicBezTo>
                <a:cubicBezTo>
                  <a:pt x="2004168" y="1619301"/>
                  <a:pt x="2007687" y="1771541"/>
                  <a:pt x="2040975" y="1919215"/>
                </a:cubicBezTo>
                <a:cubicBezTo>
                  <a:pt x="2057464" y="1992096"/>
                  <a:pt x="2065780" y="2067295"/>
                  <a:pt x="2082001" y="2140448"/>
                </a:cubicBezTo>
                <a:cubicBezTo>
                  <a:pt x="2088313" y="2169113"/>
                  <a:pt x="2102971" y="2190256"/>
                  <a:pt x="2095890" y="2220495"/>
                </a:cubicBezTo>
                <a:cubicBezTo>
                  <a:pt x="2007027" y="1934256"/>
                  <a:pt x="2001772" y="1622898"/>
                  <a:pt x="1910471" y="1338062"/>
                </a:cubicBezTo>
                <a:cubicBezTo>
                  <a:pt x="1873246" y="1241394"/>
                  <a:pt x="1825084" y="1103538"/>
                  <a:pt x="1802035" y="1003363"/>
                </a:cubicBezTo>
                <a:close/>
                <a:moveTo>
                  <a:pt x="1786234" y="923622"/>
                </a:moveTo>
                <a:cubicBezTo>
                  <a:pt x="1791021" y="944367"/>
                  <a:pt x="1799278" y="960401"/>
                  <a:pt x="1802477" y="983907"/>
                </a:cubicBezTo>
                <a:cubicBezTo>
                  <a:pt x="1779957" y="980967"/>
                  <a:pt x="1792299" y="939690"/>
                  <a:pt x="1778351" y="926757"/>
                </a:cubicBezTo>
                <a:lnTo>
                  <a:pt x="1777803" y="926766"/>
                </a:lnTo>
                <a:cubicBezTo>
                  <a:pt x="1780520" y="925628"/>
                  <a:pt x="1783517" y="924760"/>
                  <a:pt x="1786234" y="923622"/>
                </a:cubicBezTo>
                <a:close/>
                <a:moveTo>
                  <a:pt x="507380" y="847143"/>
                </a:moveTo>
                <a:cubicBezTo>
                  <a:pt x="507455" y="850977"/>
                  <a:pt x="506144" y="854010"/>
                  <a:pt x="501247" y="855728"/>
                </a:cubicBezTo>
                <a:cubicBezTo>
                  <a:pt x="487866" y="843883"/>
                  <a:pt x="460502" y="859369"/>
                  <a:pt x="443555" y="861273"/>
                </a:cubicBezTo>
                <a:cubicBezTo>
                  <a:pt x="438904" y="861619"/>
                  <a:pt x="419822" y="852326"/>
                  <a:pt x="429679" y="866143"/>
                </a:cubicBezTo>
                <a:cubicBezTo>
                  <a:pt x="400275" y="861392"/>
                  <a:pt x="372866" y="888657"/>
                  <a:pt x="344697" y="891008"/>
                </a:cubicBezTo>
                <a:cubicBezTo>
                  <a:pt x="340658" y="894631"/>
                  <a:pt x="343256" y="901439"/>
                  <a:pt x="340593" y="905315"/>
                </a:cubicBezTo>
                <a:cubicBezTo>
                  <a:pt x="339336" y="897117"/>
                  <a:pt x="332582" y="901878"/>
                  <a:pt x="328984" y="900015"/>
                </a:cubicBezTo>
                <a:cubicBezTo>
                  <a:pt x="333590" y="911448"/>
                  <a:pt x="324635" y="901726"/>
                  <a:pt x="320554" y="903158"/>
                </a:cubicBezTo>
                <a:cubicBezTo>
                  <a:pt x="322293" y="908062"/>
                  <a:pt x="320982" y="911095"/>
                  <a:pt x="318018" y="913606"/>
                </a:cubicBezTo>
                <a:cubicBezTo>
                  <a:pt x="269207" y="925040"/>
                  <a:pt x="249079" y="946441"/>
                  <a:pt x="198195" y="963934"/>
                </a:cubicBezTo>
                <a:cubicBezTo>
                  <a:pt x="199934" y="968837"/>
                  <a:pt x="198623" y="971871"/>
                  <a:pt x="195660" y="974382"/>
                </a:cubicBezTo>
                <a:cubicBezTo>
                  <a:pt x="171034" y="975856"/>
                  <a:pt x="154040" y="1017479"/>
                  <a:pt x="123348" y="1016855"/>
                </a:cubicBezTo>
                <a:cubicBezTo>
                  <a:pt x="123959" y="1020133"/>
                  <a:pt x="126782" y="1024472"/>
                  <a:pt x="123529" y="1026165"/>
                </a:cubicBezTo>
                <a:cubicBezTo>
                  <a:pt x="103038" y="1028947"/>
                  <a:pt x="48191" y="1053896"/>
                  <a:pt x="42089" y="1078096"/>
                </a:cubicBezTo>
                <a:cubicBezTo>
                  <a:pt x="74251" y="1097871"/>
                  <a:pt x="124093" y="1083132"/>
                  <a:pt x="160777" y="1109961"/>
                </a:cubicBezTo>
                <a:cubicBezTo>
                  <a:pt x="165405" y="1108519"/>
                  <a:pt x="170023" y="1106530"/>
                  <a:pt x="174651" y="1105090"/>
                </a:cubicBezTo>
                <a:cubicBezTo>
                  <a:pt x="193927" y="1124241"/>
                  <a:pt x="228467" y="1111383"/>
                  <a:pt x="252479" y="1120601"/>
                </a:cubicBezTo>
                <a:cubicBezTo>
                  <a:pt x="287630" y="1111021"/>
                  <a:pt x="319968" y="1083679"/>
                  <a:pt x="367738" y="1075001"/>
                </a:cubicBezTo>
                <a:cubicBezTo>
                  <a:pt x="361830" y="1067146"/>
                  <a:pt x="375266" y="1067762"/>
                  <a:pt x="375717" y="1062823"/>
                </a:cubicBezTo>
                <a:cubicBezTo>
                  <a:pt x="410845" y="1066118"/>
                  <a:pt x="457380" y="1050337"/>
                  <a:pt x="473583" y="1080492"/>
                </a:cubicBezTo>
                <a:cubicBezTo>
                  <a:pt x="480403" y="1079018"/>
                  <a:pt x="484183" y="1076221"/>
                  <a:pt x="486578" y="1072625"/>
                </a:cubicBezTo>
                <a:cubicBezTo>
                  <a:pt x="500668" y="1078706"/>
                  <a:pt x="522713" y="1113429"/>
                  <a:pt x="531219" y="1100149"/>
                </a:cubicBezTo>
                <a:cubicBezTo>
                  <a:pt x="539701" y="1127684"/>
                  <a:pt x="565552" y="1118796"/>
                  <a:pt x="571938" y="1151294"/>
                </a:cubicBezTo>
                <a:cubicBezTo>
                  <a:pt x="577384" y="1149566"/>
                  <a:pt x="576761" y="1145741"/>
                  <a:pt x="581938" y="1144291"/>
                </a:cubicBezTo>
                <a:cubicBezTo>
                  <a:pt x="615161" y="1190345"/>
                  <a:pt x="661005" y="1209361"/>
                  <a:pt x="700007" y="1242727"/>
                </a:cubicBezTo>
                <a:cubicBezTo>
                  <a:pt x="712648" y="1230754"/>
                  <a:pt x="725672" y="1252466"/>
                  <a:pt x="738151" y="1260218"/>
                </a:cubicBezTo>
                <a:cubicBezTo>
                  <a:pt x="763677" y="1276808"/>
                  <a:pt x="793724" y="1286479"/>
                  <a:pt x="820026" y="1286623"/>
                </a:cubicBezTo>
                <a:cubicBezTo>
                  <a:pt x="827273" y="1307055"/>
                  <a:pt x="852672" y="1289133"/>
                  <a:pt x="859920" y="1309565"/>
                </a:cubicBezTo>
                <a:cubicBezTo>
                  <a:pt x="891138" y="1309085"/>
                  <a:pt x="906826" y="1340891"/>
                  <a:pt x="935940" y="1344825"/>
                </a:cubicBezTo>
                <a:cubicBezTo>
                  <a:pt x="941654" y="1342821"/>
                  <a:pt x="946819" y="1340824"/>
                  <a:pt x="952533" y="1338818"/>
                </a:cubicBezTo>
                <a:cubicBezTo>
                  <a:pt x="977403" y="1363909"/>
                  <a:pt x="1003191" y="1337765"/>
                  <a:pt x="1028093" y="1364499"/>
                </a:cubicBezTo>
                <a:cubicBezTo>
                  <a:pt x="1033548" y="1363319"/>
                  <a:pt x="1032915" y="1358947"/>
                  <a:pt x="1038091" y="1357497"/>
                </a:cubicBezTo>
                <a:cubicBezTo>
                  <a:pt x="1048357" y="1364187"/>
                  <a:pt x="1058344" y="1370608"/>
                  <a:pt x="1064390" y="1385581"/>
                </a:cubicBezTo>
                <a:cubicBezTo>
                  <a:pt x="1076450" y="1385941"/>
                  <a:pt x="1066946" y="1376227"/>
                  <a:pt x="1076236" y="1374989"/>
                </a:cubicBezTo>
                <a:cubicBezTo>
                  <a:pt x="1088617" y="1391780"/>
                  <a:pt x="1104403" y="1400578"/>
                  <a:pt x="1111789" y="1428128"/>
                </a:cubicBezTo>
                <a:cubicBezTo>
                  <a:pt x="1135801" y="1451316"/>
                  <a:pt x="1167456" y="1487260"/>
                  <a:pt x="1191745" y="1524685"/>
                </a:cubicBezTo>
                <a:cubicBezTo>
                  <a:pt x="1196922" y="1523237"/>
                  <a:pt x="1196568" y="1519133"/>
                  <a:pt x="1201743" y="1517683"/>
                </a:cubicBezTo>
                <a:cubicBezTo>
                  <a:pt x="1201991" y="1530281"/>
                  <a:pt x="1210389" y="1525494"/>
                  <a:pt x="1215103" y="1528435"/>
                </a:cubicBezTo>
                <a:cubicBezTo>
                  <a:pt x="1205266" y="1529683"/>
                  <a:pt x="1202107" y="1536304"/>
                  <a:pt x="1210118" y="1539742"/>
                </a:cubicBezTo>
                <a:cubicBezTo>
                  <a:pt x="1215745" y="1547325"/>
                  <a:pt x="1212161" y="1532042"/>
                  <a:pt x="1216252" y="1531156"/>
                </a:cubicBezTo>
                <a:cubicBezTo>
                  <a:pt x="1223209" y="1550771"/>
                  <a:pt x="1240156" y="1548867"/>
                  <a:pt x="1244760" y="1574270"/>
                </a:cubicBezTo>
                <a:cubicBezTo>
                  <a:pt x="1253900" y="1579334"/>
                  <a:pt x="1249497" y="1564337"/>
                  <a:pt x="1258636" y="1569400"/>
                </a:cubicBezTo>
                <a:cubicBezTo>
                  <a:pt x="1259472" y="1584179"/>
                  <a:pt x="1271565" y="1586184"/>
                  <a:pt x="1282217" y="1598620"/>
                </a:cubicBezTo>
                <a:cubicBezTo>
                  <a:pt x="1287394" y="1597171"/>
                  <a:pt x="1287039" y="1593067"/>
                  <a:pt x="1292215" y="1591618"/>
                </a:cubicBezTo>
                <a:cubicBezTo>
                  <a:pt x="1298186" y="1602757"/>
                  <a:pt x="1303910" y="1601299"/>
                  <a:pt x="1318064" y="1610668"/>
                </a:cubicBezTo>
                <a:cubicBezTo>
                  <a:pt x="1317505" y="1610129"/>
                  <a:pt x="1311555" y="1614055"/>
                  <a:pt x="1313499" y="1615395"/>
                </a:cubicBezTo>
                <a:cubicBezTo>
                  <a:pt x="1322369" y="1620737"/>
                  <a:pt x="1329361" y="1614055"/>
                  <a:pt x="1332121" y="1615108"/>
                </a:cubicBezTo>
                <a:cubicBezTo>
                  <a:pt x="1349239" y="1621968"/>
                  <a:pt x="1355572" y="1651727"/>
                  <a:pt x="1355940" y="1628437"/>
                </a:cubicBezTo>
                <a:cubicBezTo>
                  <a:pt x="1364015" y="1635161"/>
                  <a:pt x="1379101" y="1664238"/>
                  <a:pt x="1382657" y="1649940"/>
                </a:cubicBezTo>
                <a:cubicBezTo>
                  <a:pt x="1400460" y="1677880"/>
                  <a:pt x="1426749" y="1691444"/>
                  <a:pt x="1444296" y="1706240"/>
                </a:cubicBezTo>
                <a:cubicBezTo>
                  <a:pt x="1458139" y="1699726"/>
                  <a:pt x="1470186" y="1727480"/>
                  <a:pt x="1494468" y="1722449"/>
                </a:cubicBezTo>
                <a:cubicBezTo>
                  <a:pt x="1507106" y="1752386"/>
                  <a:pt x="1529810" y="1736697"/>
                  <a:pt x="1540718" y="1762277"/>
                </a:cubicBezTo>
                <a:cubicBezTo>
                  <a:pt x="1547861" y="1763264"/>
                  <a:pt x="1556839" y="1760112"/>
                  <a:pt x="1561360" y="1767165"/>
                </a:cubicBezTo>
                <a:cubicBezTo>
                  <a:pt x="1586798" y="1807312"/>
                  <a:pt x="1627724" y="1812982"/>
                  <a:pt x="1653163" y="1853130"/>
                </a:cubicBezTo>
                <a:cubicBezTo>
                  <a:pt x="1652550" y="1849853"/>
                  <a:pt x="1654429" y="1847906"/>
                  <a:pt x="1656578" y="1845682"/>
                </a:cubicBezTo>
                <a:cubicBezTo>
                  <a:pt x="1703493" y="1891525"/>
                  <a:pt x="1714250" y="1951348"/>
                  <a:pt x="1756793" y="1997805"/>
                </a:cubicBezTo>
                <a:cubicBezTo>
                  <a:pt x="1757782" y="1992311"/>
                  <a:pt x="1751307" y="1983373"/>
                  <a:pt x="1760028" y="1981047"/>
                </a:cubicBezTo>
                <a:cubicBezTo>
                  <a:pt x="1763131" y="1985655"/>
                  <a:pt x="1762571" y="1999085"/>
                  <a:pt x="1770669" y="1992935"/>
                </a:cubicBezTo>
                <a:cubicBezTo>
                  <a:pt x="1772521" y="1933467"/>
                  <a:pt x="1743068" y="1884068"/>
                  <a:pt x="1707181" y="1855859"/>
                </a:cubicBezTo>
                <a:cubicBezTo>
                  <a:pt x="1709018" y="1851722"/>
                  <a:pt x="1710586" y="1847864"/>
                  <a:pt x="1712433" y="1844274"/>
                </a:cubicBezTo>
                <a:cubicBezTo>
                  <a:pt x="1685042" y="1788268"/>
                  <a:pt x="1670086" y="1737825"/>
                  <a:pt x="1638302" y="1695309"/>
                </a:cubicBezTo>
                <a:cubicBezTo>
                  <a:pt x="1624247" y="1676900"/>
                  <a:pt x="1605336" y="1662400"/>
                  <a:pt x="1592751" y="1649172"/>
                </a:cubicBezTo>
                <a:cubicBezTo>
                  <a:pt x="1575966" y="1631350"/>
                  <a:pt x="1567893" y="1610658"/>
                  <a:pt x="1553600" y="1594169"/>
                </a:cubicBezTo>
                <a:cubicBezTo>
                  <a:pt x="1540434" y="1579306"/>
                  <a:pt x="1521299" y="1567275"/>
                  <a:pt x="1509197" y="1550752"/>
                </a:cubicBezTo>
                <a:cubicBezTo>
                  <a:pt x="1506104" y="1546690"/>
                  <a:pt x="1504499" y="1541648"/>
                  <a:pt x="1502490" y="1536954"/>
                </a:cubicBezTo>
                <a:lnTo>
                  <a:pt x="1493521" y="1525456"/>
                </a:lnTo>
                <a:lnTo>
                  <a:pt x="1493337" y="1524152"/>
                </a:lnTo>
                <a:lnTo>
                  <a:pt x="1493359" y="1525249"/>
                </a:lnTo>
                <a:lnTo>
                  <a:pt x="1493521" y="1525456"/>
                </a:lnTo>
                <a:lnTo>
                  <a:pt x="1494595" y="1533099"/>
                </a:lnTo>
                <a:cubicBezTo>
                  <a:pt x="1493907" y="1539311"/>
                  <a:pt x="1488355" y="1539088"/>
                  <a:pt x="1486687" y="1548359"/>
                </a:cubicBezTo>
                <a:cubicBezTo>
                  <a:pt x="1493984" y="1487163"/>
                  <a:pt x="1431807" y="1459360"/>
                  <a:pt x="1405275" y="1405260"/>
                </a:cubicBezTo>
                <a:cubicBezTo>
                  <a:pt x="1367920" y="1329960"/>
                  <a:pt x="1325196" y="1232281"/>
                  <a:pt x="1283620" y="1179235"/>
                </a:cubicBezTo>
                <a:cubicBezTo>
                  <a:pt x="1242588" y="1126178"/>
                  <a:pt x="1155808" y="1086975"/>
                  <a:pt x="1105884" y="1055419"/>
                </a:cubicBezTo>
                <a:cubicBezTo>
                  <a:pt x="1092921" y="1064933"/>
                  <a:pt x="1086093" y="1037919"/>
                  <a:pt x="1083395" y="1054122"/>
                </a:cubicBezTo>
                <a:cubicBezTo>
                  <a:pt x="1048571" y="1024253"/>
                  <a:pt x="991211" y="1032806"/>
                  <a:pt x="956151" y="990889"/>
                </a:cubicBezTo>
                <a:cubicBezTo>
                  <a:pt x="948978" y="988260"/>
                  <a:pt x="952897" y="992582"/>
                  <a:pt x="945273" y="994891"/>
                </a:cubicBezTo>
                <a:cubicBezTo>
                  <a:pt x="888250" y="950572"/>
                  <a:pt x="826320" y="921395"/>
                  <a:pt x="762410" y="917174"/>
                </a:cubicBezTo>
                <a:cubicBezTo>
                  <a:pt x="738248" y="900290"/>
                  <a:pt x="712637" y="879318"/>
                  <a:pt x="688237" y="878324"/>
                </a:cubicBezTo>
                <a:cubicBezTo>
                  <a:pt x="678368" y="877929"/>
                  <a:pt x="666910" y="866326"/>
                  <a:pt x="658104" y="864271"/>
                </a:cubicBezTo>
                <a:cubicBezTo>
                  <a:pt x="644348" y="861196"/>
                  <a:pt x="627228" y="868307"/>
                  <a:pt x="611561" y="865535"/>
                </a:cubicBezTo>
                <a:cubicBezTo>
                  <a:pt x="598920" y="863538"/>
                  <a:pt x="591168" y="845305"/>
                  <a:pt x="577742" y="859208"/>
                </a:cubicBezTo>
                <a:cubicBezTo>
                  <a:pt x="574339" y="853235"/>
                  <a:pt x="570409" y="848364"/>
                  <a:pt x="564384" y="848457"/>
                </a:cubicBezTo>
                <a:cubicBezTo>
                  <a:pt x="557466" y="858972"/>
                  <a:pt x="527538" y="841354"/>
                  <a:pt x="518021" y="859032"/>
                </a:cubicBezTo>
                <a:cubicBezTo>
                  <a:pt x="515691" y="851945"/>
                  <a:pt x="513372" y="845408"/>
                  <a:pt x="507380" y="847143"/>
                </a:cubicBezTo>
                <a:close/>
                <a:moveTo>
                  <a:pt x="2101321" y="842624"/>
                </a:moveTo>
                <a:cubicBezTo>
                  <a:pt x="2107216" y="849928"/>
                  <a:pt x="2116075" y="868693"/>
                  <a:pt x="2119371" y="883159"/>
                </a:cubicBezTo>
                <a:cubicBezTo>
                  <a:pt x="2109437" y="879478"/>
                  <a:pt x="2093310" y="853156"/>
                  <a:pt x="2101321" y="842624"/>
                </a:cubicBezTo>
                <a:close/>
                <a:moveTo>
                  <a:pt x="1748439" y="839839"/>
                </a:moveTo>
                <a:cubicBezTo>
                  <a:pt x="1764933" y="856842"/>
                  <a:pt x="1778697" y="902374"/>
                  <a:pt x="1775505" y="921323"/>
                </a:cubicBezTo>
                <a:cubicBezTo>
                  <a:pt x="1763996" y="893012"/>
                  <a:pt x="1761881" y="868940"/>
                  <a:pt x="1748439" y="839839"/>
                </a:cubicBezTo>
                <a:close/>
                <a:moveTo>
                  <a:pt x="1737671" y="793439"/>
                </a:moveTo>
                <a:cubicBezTo>
                  <a:pt x="1753609" y="795933"/>
                  <a:pt x="1748065" y="820669"/>
                  <a:pt x="1755721" y="833974"/>
                </a:cubicBezTo>
                <a:cubicBezTo>
                  <a:pt x="1738388" y="830132"/>
                  <a:pt x="1739216" y="802453"/>
                  <a:pt x="1737671" y="793439"/>
                </a:cubicBezTo>
                <a:close/>
                <a:moveTo>
                  <a:pt x="1643032" y="784283"/>
                </a:moveTo>
                <a:lnTo>
                  <a:pt x="1656855" y="803723"/>
                </a:lnTo>
                <a:cubicBezTo>
                  <a:pt x="1658933" y="811976"/>
                  <a:pt x="1659588" y="820937"/>
                  <a:pt x="1662181" y="827471"/>
                </a:cubicBezTo>
                <a:cubicBezTo>
                  <a:pt x="1676310" y="863685"/>
                  <a:pt x="1699655" y="894825"/>
                  <a:pt x="1715965" y="930457"/>
                </a:cubicBezTo>
                <a:cubicBezTo>
                  <a:pt x="1727689" y="955751"/>
                  <a:pt x="1735066" y="982754"/>
                  <a:pt x="1746897" y="1013525"/>
                </a:cubicBezTo>
                <a:cubicBezTo>
                  <a:pt x="1753833" y="1032044"/>
                  <a:pt x="1752811" y="1049864"/>
                  <a:pt x="1758115" y="1068957"/>
                </a:cubicBezTo>
                <a:cubicBezTo>
                  <a:pt x="1771964" y="1118871"/>
                  <a:pt x="1789336" y="1166810"/>
                  <a:pt x="1800457" y="1217316"/>
                </a:cubicBezTo>
                <a:cubicBezTo>
                  <a:pt x="1822989" y="1319138"/>
                  <a:pt x="1840174" y="1413650"/>
                  <a:pt x="1857209" y="1514462"/>
                </a:cubicBezTo>
                <a:cubicBezTo>
                  <a:pt x="1858120" y="1519105"/>
                  <a:pt x="1862029" y="1522881"/>
                  <a:pt x="1862136" y="1528358"/>
                </a:cubicBezTo>
                <a:cubicBezTo>
                  <a:pt x="1867186" y="1618671"/>
                  <a:pt x="1895819" y="1724233"/>
                  <a:pt x="1905249" y="1814480"/>
                </a:cubicBezTo>
                <a:cubicBezTo>
                  <a:pt x="1907805" y="1819095"/>
                  <a:pt x="1904831" y="1821058"/>
                  <a:pt x="1903681" y="1818337"/>
                </a:cubicBezTo>
                <a:cubicBezTo>
                  <a:pt x="1867540" y="1749047"/>
                  <a:pt x="1876753" y="1645643"/>
                  <a:pt x="1853862" y="1581625"/>
                </a:cubicBezTo>
                <a:cubicBezTo>
                  <a:pt x="1847022" y="1568034"/>
                  <a:pt x="1863656" y="1578187"/>
                  <a:pt x="1857966" y="1567317"/>
                </a:cubicBezTo>
                <a:cubicBezTo>
                  <a:pt x="1812913" y="1336279"/>
                  <a:pt x="1776594" y="1089492"/>
                  <a:pt x="1682011" y="889071"/>
                </a:cubicBezTo>
                <a:cubicBezTo>
                  <a:pt x="1670229" y="864394"/>
                  <a:pt x="1652395" y="837500"/>
                  <a:pt x="1645539" y="810552"/>
                </a:cubicBezTo>
                <a:close/>
                <a:moveTo>
                  <a:pt x="1642972" y="783667"/>
                </a:moveTo>
                <a:lnTo>
                  <a:pt x="1643032" y="784283"/>
                </a:lnTo>
                <a:lnTo>
                  <a:pt x="1642983" y="784215"/>
                </a:lnTo>
                <a:close/>
                <a:moveTo>
                  <a:pt x="1713094" y="727256"/>
                </a:moveTo>
                <a:cubicBezTo>
                  <a:pt x="1723661" y="735311"/>
                  <a:pt x="1731177" y="755464"/>
                  <a:pt x="1732292" y="770513"/>
                </a:cubicBezTo>
                <a:cubicBezTo>
                  <a:pt x="1720490" y="769325"/>
                  <a:pt x="1713018" y="737392"/>
                  <a:pt x="1713094" y="727256"/>
                </a:cubicBezTo>
                <a:close/>
                <a:moveTo>
                  <a:pt x="1868265" y="619767"/>
                </a:moveTo>
                <a:lnTo>
                  <a:pt x="1893435" y="686268"/>
                </a:lnTo>
                <a:cubicBezTo>
                  <a:pt x="1898983" y="710904"/>
                  <a:pt x="1901982" y="734757"/>
                  <a:pt x="1903339" y="748158"/>
                </a:cubicBezTo>
                <a:cubicBezTo>
                  <a:pt x="1881982" y="720546"/>
                  <a:pt x="1888900" y="696062"/>
                  <a:pt x="1868991" y="672538"/>
                </a:cubicBezTo>
                <a:cubicBezTo>
                  <a:pt x="1874404" y="669168"/>
                  <a:pt x="1875606" y="674628"/>
                  <a:pt x="1877604" y="678706"/>
                </a:cubicBezTo>
                <a:cubicBezTo>
                  <a:pt x="1881480" y="666730"/>
                  <a:pt x="1872602" y="648789"/>
                  <a:pt x="1869168" y="633383"/>
                </a:cubicBezTo>
                <a:close/>
                <a:moveTo>
                  <a:pt x="1868223" y="619137"/>
                </a:moveTo>
                <a:lnTo>
                  <a:pt x="1868265" y="619767"/>
                </a:lnTo>
                <a:lnTo>
                  <a:pt x="1868233" y="619685"/>
                </a:lnTo>
                <a:close/>
                <a:moveTo>
                  <a:pt x="1658724" y="580178"/>
                </a:moveTo>
                <a:cubicBezTo>
                  <a:pt x="1677577" y="633849"/>
                  <a:pt x="1697164" y="654914"/>
                  <a:pt x="1706738" y="710371"/>
                </a:cubicBezTo>
                <a:cubicBezTo>
                  <a:pt x="1686532" y="657542"/>
                  <a:pt x="1652804" y="613688"/>
                  <a:pt x="1658724" y="580178"/>
                </a:cubicBezTo>
                <a:close/>
                <a:moveTo>
                  <a:pt x="1971241" y="549895"/>
                </a:moveTo>
                <a:lnTo>
                  <a:pt x="1971253" y="550443"/>
                </a:lnTo>
                <a:cubicBezTo>
                  <a:pt x="1974237" y="549027"/>
                  <a:pt x="1976159" y="549270"/>
                  <a:pt x="1977566" y="551166"/>
                </a:cubicBezTo>
                <a:cubicBezTo>
                  <a:pt x="2017361" y="737364"/>
                  <a:pt x="2063988" y="866756"/>
                  <a:pt x="2136496" y="1030809"/>
                </a:cubicBezTo>
                <a:cubicBezTo>
                  <a:pt x="2110853" y="1008195"/>
                  <a:pt x="2089627" y="945249"/>
                  <a:pt x="2070279" y="894324"/>
                </a:cubicBezTo>
                <a:cubicBezTo>
                  <a:pt x="2027547" y="782129"/>
                  <a:pt x="1980885" y="665064"/>
                  <a:pt x="1971422" y="559204"/>
                </a:cubicBezTo>
                <a:cubicBezTo>
                  <a:pt x="1968878" y="555135"/>
                  <a:pt x="1972132" y="553441"/>
                  <a:pt x="1971241" y="549895"/>
                </a:cubicBezTo>
                <a:close/>
                <a:moveTo>
                  <a:pt x="2023327" y="537862"/>
                </a:moveTo>
                <a:cubicBezTo>
                  <a:pt x="2056974" y="647732"/>
                  <a:pt x="2056667" y="730185"/>
                  <a:pt x="2100539" y="830584"/>
                </a:cubicBezTo>
                <a:cubicBezTo>
                  <a:pt x="2039869" y="739755"/>
                  <a:pt x="2040697" y="627712"/>
                  <a:pt x="2014016" y="538005"/>
                </a:cubicBezTo>
                <a:cubicBezTo>
                  <a:pt x="2016766" y="538510"/>
                  <a:pt x="2019795" y="539285"/>
                  <a:pt x="2023327" y="537862"/>
                </a:cubicBezTo>
                <a:close/>
                <a:moveTo>
                  <a:pt x="1921348" y="533953"/>
                </a:moveTo>
                <a:cubicBezTo>
                  <a:pt x="1934318" y="566897"/>
                  <a:pt x="1942681" y="602377"/>
                  <a:pt x="1949926" y="636779"/>
                </a:cubicBezTo>
                <a:cubicBezTo>
                  <a:pt x="1972469" y="739151"/>
                  <a:pt x="2006578" y="858600"/>
                  <a:pt x="2041320" y="968453"/>
                </a:cubicBezTo>
                <a:cubicBezTo>
                  <a:pt x="2062630" y="1035781"/>
                  <a:pt x="2088992" y="1081121"/>
                  <a:pt x="2101529" y="1148037"/>
                </a:cubicBezTo>
                <a:cubicBezTo>
                  <a:pt x="2105277" y="1157564"/>
                  <a:pt x="2108597" y="1145189"/>
                  <a:pt x="2113739" y="1156065"/>
                </a:cubicBezTo>
                <a:cubicBezTo>
                  <a:pt x="2115101" y="1183710"/>
                  <a:pt x="2131198" y="1194418"/>
                  <a:pt x="2140344" y="1227971"/>
                </a:cubicBezTo>
                <a:cubicBezTo>
                  <a:pt x="2131926" y="1217692"/>
                  <a:pt x="2122991" y="1209063"/>
                  <a:pt x="2117731" y="1192162"/>
                </a:cubicBezTo>
                <a:cubicBezTo>
                  <a:pt x="2134978" y="1317896"/>
                  <a:pt x="2180187" y="1472785"/>
                  <a:pt x="2179875" y="1597147"/>
                </a:cubicBezTo>
                <a:cubicBezTo>
                  <a:pt x="2191715" y="1642437"/>
                  <a:pt x="2181715" y="1677378"/>
                  <a:pt x="2183880" y="1718154"/>
                </a:cubicBezTo>
                <a:cubicBezTo>
                  <a:pt x="2164380" y="1687504"/>
                  <a:pt x="2183640" y="1635715"/>
                  <a:pt x="2168535" y="1591572"/>
                </a:cubicBezTo>
                <a:cubicBezTo>
                  <a:pt x="2170404" y="1589078"/>
                  <a:pt x="2172272" y="1586584"/>
                  <a:pt x="2174249" y="1589566"/>
                </a:cubicBezTo>
                <a:cubicBezTo>
                  <a:pt x="2165770" y="1527106"/>
                  <a:pt x="2156226" y="1462677"/>
                  <a:pt x="2144554" y="1396262"/>
                </a:cubicBezTo>
                <a:lnTo>
                  <a:pt x="2102209" y="1191586"/>
                </a:lnTo>
                <a:lnTo>
                  <a:pt x="2107626" y="1191941"/>
                </a:lnTo>
                <a:cubicBezTo>
                  <a:pt x="2108987" y="1193254"/>
                  <a:pt x="2110250" y="1194879"/>
                  <a:pt x="2112565" y="1194159"/>
                </a:cubicBezTo>
                <a:cubicBezTo>
                  <a:pt x="2108400" y="1177239"/>
                  <a:pt x="2085730" y="1166631"/>
                  <a:pt x="2103128" y="1159789"/>
                </a:cubicBezTo>
                <a:cubicBezTo>
                  <a:pt x="2101229" y="1146671"/>
                  <a:pt x="2094356" y="1145408"/>
                  <a:pt x="2089308" y="1139459"/>
                </a:cubicBezTo>
                <a:cubicBezTo>
                  <a:pt x="2032542" y="995979"/>
                  <a:pt x="1990685" y="844327"/>
                  <a:pt x="1953862" y="698076"/>
                </a:cubicBezTo>
                <a:cubicBezTo>
                  <a:pt x="1939594" y="640773"/>
                  <a:pt x="1917702" y="585780"/>
                  <a:pt x="1921348" y="533953"/>
                </a:cubicBezTo>
                <a:close/>
                <a:moveTo>
                  <a:pt x="1959853" y="485699"/>
                </a:moveTo>
                <a:cubicBezTo>
                  <a:pt x="1972568" y="491528"/>
                  <a:pt x="1984645" y="534897"/>
                  <a:pt x="1971950" y="544130"/>
                </a:cubicBezTo>
                <a:cubicBezTo>
                  <a:pt x="1969878" y="536219"/>
                  <a:pt x="1960623" y="525132"/>
                  <a:pt x="1974035" y="524649"/>
                </a:cubicBezTo>
                <a:cubicBezTo>
                  <a:pt x="1965413" y="517935"/>
                  <a:pt x="1959776" y="495834"/>
                  <a:pt x="1959585" y="485976"/>
                </a:cubicBezTo>
                <a:close/>
                <a:moveTo>
                  <a:pt x="1910130" y="478521"/>
                </a:moveTo>
                <a:cubicBezTo>
                  <a:pt x="1926293" y="478546"/>
                  <a:pt x="1915336" y="506654"/>
                  <a:pt x="1923615" y="523783"/>
                </a:cubicBezTo>
                <a:cubicBezTo>
                  <a:pt x="1906539" y="519115"/>
                  <a:pt x="1911460" y="490552"/>
                  <a:pt x="1910130" y="478521"/>
                </a:cubicBezTo>
                <a:close/>
                <a:moveTo>
                  <a:pt x="1587072" y="445966"/>
                </a:moveTo>
                <a:cubicBezTo>
                  <a:pt x="1609076" y="464528"/>
                  <a:pt x="1625247" y="493040"/>
                  <a:pt x="1633448" y="520306"/>
                </a:cubicBezTo>
                <a:cubicBezTo>
                  <a:pt x="1612143" y="509402"/>
                  <a:pt x="1595737" y="468842"/>
                  <a:pt x="1587072" y="445966"/>
                </a:cubicBezTo>
                <a:close/>
                <a:moveTo>
                  <a:pt x="1957936" y="429575"/>
                </a:moveTo>
                <a:cubicBezTo>
                  <a:pt x="1970210" y="440891"/>
                  <a:pt x="1964064" y="462899"/>
                  <a:pt x="1969852" y="478697"/>
                </a:cubicBezTo>
                <a:cubicBezTo>
                  <a:pt x="1954076" y="470449"/>
                  <a:pt x="1954358" y="442779"/>
                  <a:pt x="1957936" y="429575"/>
                </a:cubicBezTo>
                <a:close/>
                <a:moveTo>
                  <a:pt x="1979858" y="232979"/>
                </a:moveTo>
                <a:lnTo>
                  <a:pt x="1987035" y="236291"/>
                </a:lnTo>
                <a:cubicBezTo>
                  <a:pt x="1985957" y="279313"/>
                  <a:pt x="1985342" y="303974"/>
                  <a:pt x="2001499" y="359877"/>
                </a:cubicBezTo>
                <a:cubicBezTo>
                  <a:pt x="1993184" y="396984"/>
                  <a:pt x="2019919" y="461490"/>
                  <a:pt x="2008684" y="489328"/>
                </a:cubicBezTo>
                <a:cubicBezTo>
                  <a:pt x="1997057" y="448010"/>
                  <a:pt x="1989685" y="403681"/>
                  <a:pt x="1985301" y="359751"/>
                </a:cubicBezTo>
                <a:close/>
                <a:moveTo>
                  <a:pt x="1979841" y="232567"/>
                </a:moveTo>
                <a:lnTo>
                  <a:pt x="1979858" y="232979"/>
                </a:lnTo>
                <a:lnTo>
                  <a:pt x="1979571" y="232846"/>
                </a:lnTo>
                <a:close/>
                <a:moveTo>
                  <a:pt x="2007900" y="140374"/>
                </a:moveTo>
                <a:cubicBezTo>
                  <a:pt x="2049437" y="177262"/>
                  <a:pt x="2033879" y="250362"/>
                  <a:pt x="2051573" y="300764"/>
                </a:cubicBezTo>
                <a:cubicBezTo>
                  <a:pt x="2050940" y="408696"/>
                  <a:pt x="2072299" y="548612"/>
                  <a:pt x="2107427" y="664212"/>
                </a:cubicBezTo>
                <a:cubicBezTo>
                  <a:pt x="2112687" y="681113"/>
                  <a:pt x="2130804" y="696996"/>
                  <a:pt x="2116626" y="714470"/>
                </a:cubicBezTo>
                <a:cubicBezTo>
                  <a:pt x="2079446" y="606025"/>
                  <a:pt x="2052919" y="496044"/>
                  <a:pt x="2039289" y="387236"/>
                </a:cubicBezTo>
                <a:cubicBezTo>
                  <a:pt x="2028601" y="302761"/>
                  <a:pt x="2033892" y="222970"/>
                  <a:pt x="2007632" y="140653"/>
                </a:cubicBezTo>
                <a:close/>
                <a:moveTo>
                  <a:pt x="1231047" y="0"/>
                </a:moveTo>
                <a:lnTo>
                  <a:pt x="1252271" y="0"/>
                </a:lnTo>
                <a:lnTo>
                  <a:pt x="1251208" y="16203"/>
                </a:lnTo>
                <a:cubicBezTo>
                  <a:pt x="1245579" y="41649"/>
                  <a:pt x="1230739" y="62883"/>
                  <a:pt x="1227563" y="89639"/>
                </a:cubicBezTo>
                <a:cubicBezTo>
                  <a:pt x="1224030" y="91062"/>
                  <a:pt x="1220497" y="92487"/>
                  <a:pt x="1216684" y="93641"/>
                </a:cubicBezTo>
                <a:cubicBezTo>
                  <a:pt x="1224638" y="136250"/>
                  <a:pt x="1196660" y="162428"/>
                  <a:pt x="1189686" y="198144"/>
                </a:cubicBezTo>
                <a:cubicBezTo>
                  <a:pt x="1187389" y="192701"/>
                  <a:pt x="1184929" y="193013"/>
                  <a:pt x="1182825" y="197428"/>
                </a:cubicBezTo>
                <a:cubicBezTo>
                  <a:pt x="1173887" y="216740"/>
                  <a:pt x="1172468" y="228266"/>
                  <a:pt x="1168386" y="243668"/>
                </a:cubicBezTo>
                <a:cubicBezTo>
                  <a:pt x="1162746" y="263477"/>
                  <a:pt x="1138259" y="286041"/>
                  <a:pt x="1137537" y="305227"/>
                </a:cubicBezTo>
                <a:cubicBezTo>
                  <a:pt x="1136109" y="302235"/>
                  <a:pt x="1134402" y="298975"/>
                  <a:pt x="1130073" y="301780"/>
                </a:cubicBezTo>
                <a:cubicBezTo>
                  <a:pt x="1118470" y="352907"/>
                  <a:pt x="1094098" y="409435"/>
                  <a:pt x="1099462" y="473722"/>
                </a:cubicBezTo>
                <a:cubicBezTo>
                  <a:pt x="1103377" y="519955"/>
                  <a:pt x="1118828" y="567651"/>
                  <a:pt x="1120005" y="613925"/>
                </a:cubicBezTo>
                <a:cubicBezTo>
                  <a:pt x="1120197" y="623782"/>
                  <a:pt x="1114096" y="634011"/>
                  <a:pt x="1115384" y="643853"/>
                </a:cubicBezTo>
                <a:cubicBezTo>
                  <a:pt x="1117702" y="664360"/>
                  <a:pt x="1138908" y="698273"/>
                  <a:pt x="1124946" y="712731"/>
                </a:cubicBezTo>
                <a:cubicBezTo>
                  <a:pt x="1131225" y="753723"/>
                  <a:pt x="1142764" y="811614"/>
                  <a:pt x="1149815" y="864097"/>
                </a:cubicBezTo>
                <a:cubicBezTo>
                  <a:pt x="1156844" y="915486"/>
                  <a:pt x="1155260" y="974676"/>
                  <a:pt x="1157641" y="1012440"/>
                </a:cubicBezTo>
                <a:cubicBezTo>
                  <a:pt x="1162199" y="1077562"/>
                  <a:pt x="1214895" y="1096747"/>
                  <a:pt x="1260085" y="1110296"/>
                </a:cubicBezTo>
                <a:cubicBezTo>
                  <a:pt x="1281679" y="1135986"/>
                  <a:pt x="1311555" y="1150864"/>
                  <a:pt x="1334201" y="1174347"/>
                </a:cubicBezTo>
                <a:cubicBezTo>
                  <a:pt x="1338390" y="1178392"/>
                  <a:pt x="1339399" y="1187962"/>
                  <a:pt x="1344144" y="1192545"/>
                </a:cubicBezTo>
                <a:cubicBezTo>
                  <a:pt x="1350277" y="1197930"/>
                  <a:pt x="1361219" y="1197212"/>
                  <a:pt x="1366814" y="1203153"/>
                </a:cubicBezTo>
                <a:cubicBezTo>
                  <a:pt x="1374364" y="1210981"/>
                  <a:pt x="1377369" y="1224631"/>
                  <a:pt x="1384681" y="1234379"/>
                </a:cubicBezTo>
                <a:cubicBezTo>
                  <a:pt x="1405202" y="1261181"/>
                  <a:pt x="1435398" y="1292490"/>
                  <a:pt x="1448744" y="1330633"/>
                </a:cubicBezTo>
                <a:cubicBezTo>
                  <a:pt x="1458321" y="1358151"/>
                  <a:pt x="1468212" y="1359642"/>
                  <a:pt x="1482000" y="1378330"/>
                </a:cubicBezTo>
                <a:cubicBezTo>
                  <a:pt x="1529010" y="1443072"/>
                  <a:pt x="1534308" y="1532014"/>
                  <a:pt x="1580898" y="1603335"/>
                </a:cubicBezTo>
                <a:cubicBezTo>
                  <a:pt x="1635191" y="1662214"/>
                  <a:pt x="1703101" y="1717048"/>
                  <a:pt x="1737308" y="1813486"/>
                </a:cubicBezTo>
                <a:cubicBezTo>
                  <a:pt x="1777308" y="1855875"/>
                  <a:pt x="1781708" y="1898812"/>
                  <a:pt x="1809141" y="1957009"/>
                </a:cubicBezTo>
                <a:cubicBezTo>
                  <a:pt x="1822290" y="1914897"/>
                  <a:pt x="1765894" y="1846465"/>
                  <a:pt x="1758186" y="1802483"/>
                </a:cubicBezTo>
                <a:cubicBezTo>
                  <a:pt x="1831287" y="1940781"/>
                  <a:pt x="1895730" y="2098660"/>
                  <a:pt x="1944923" y="2247192"/>
                </a:cubicBezTo>
                <a:cubicBezTo>
                  <a:pt x="1976399" y="2273822"/>
                  <a:pt x="1980386" y="2337853"/>
                  <a:pt x="1990489" y="2378236"/>
                </a:cubicBezTo>
                <a:cubicBezTo>
                  <a:pt x="2015738" y="2478921"/>
                  <a:pt x="2054282" y="2587073"/>
                  <a:pt x="2072809" y="2694164"/>
                </a:cubicBezTo>
                <a:cubicBezTo>
                  <a:pt x="2067407" y="2698082"/>
                  <a:pt x="2060942" y="2689690"/>
                  <a:pt x="2065528" y="2700028"/>
                </a:cubicBezTo>
                <a:cubicBezTo>
                  <a:pt x="2101077" y="2795077"/>
                  <a:pt x="2130741" y="2883369"/>
                  <a:pt x="2162105" y="2960404"/>
                </a:cubicBezTo>
                <a:cubicBezTo>
                  <a:pt x="2208433" y="3074461"/>
                  <a:pt x="2227561" y="3184282"/>
                  <a:pt x="2275286" y="3299688"/>
                </a:cubicBezTo>
                <a:cubicBezTo>
                  <a:pt x="2226388" y="3096099"/>
                  <a:pt x="2177111" y="2915251"/>
                  <a:pt x="2117730" y="2721959"/>
                </a:cubicBezTo>
                <a:cubicBezTo>
                  <a:pt x="2111020" y="2700972"/>
                  <a:pt x="2091775" y="2683463"/>
                  <a:pt x="2104482" y="2660806"/>
                </a:cubicBezTo>
                <a:cubicBezTo>
                  <a:pt x="2162920" y="2833843"/>
                  <a:pt x="2228360" y="3028686"/>
                  <a:pt x="2271224" y="3203880"/>
                </a:cubicBezTo>
                <a:cubicBezTo>
                  <a:pt x="2276561" y="3224615"/>
                  <a:pt x="2271242" y="3246885"/>
                  <a:pt x="2290185" y="3263028"/>
                </a:cubicBezTo>
                <a:cubicBezTo>
                  <a:pt x="2288576" y="3250726"/>
                  <a:pt x="2281994" y="3236311"/>
                  <a:pt x="2290060" y="3228516"/>
                </a:cubicBezTo>
                <a:cubicBezTo>
                  <a:pt x="2265587" y="3083442"/>
                  <a:pt x="2224547" y="2917533"/>
                  <a:pt x="2183051" y="2770532"/>
                </a:cubicBezTo>
                <a:cubicBezTo>
                  <a:pt x="2173670" y="2738902"/>
                  <a:pt x="2152495" y="2692663"/>
                  <a:pt x="2160787" y="2668431"/>
                </a:cubicBezTo>
                <a:cubicBezTo>
                  <a:pt x="2153753" y="2672923"/>
                  <a:pt x="2153044" y="2664715"/>
                  <a:pt x="2149179" y="2663131"/>
                </a:cubicBezTo>
                <a:cubicBezTo>
                  <a:pt x="2148646" y="2621778"/>
                  <a:pt x="2130244" y="2563170"/>
                  <a:pt x="2116149" y="2514629"/>
                </a:cubicBezTo>
                <a:cubicBezTo>
                  <a:pt x="2104381" y="2473174"/>
                  <a:pt x="2103687" y="2423606"/>
                  <a:pt x="2093520" y="2393906"/>
                </a:cubicBezTo>
                <a:cubicBezTo>
                  <a:pt x="2065306" y="2309704"/>
                  <a:pt x="2048335" y="2212178"/>
                  <a:pt x="2045605" y="2128400"/>
                </a:cubicBezTo>
                <a:cubicBezTo>
                  <a:pt x="2040859" y="2123817"/>
                  <a:pt x="2039613" y="2116164"/>
                  <a:pt x="2033633" y="2104480"/>
                </a:cubicBezTo>
                <a:cubicBezTo>
                  <a:pt x="2036481" y="2081976"/>
                  <a:pt x="2024605" y="2049014"/>
                  <a:pt x="2029237" y="2033604"/>
                </a:cubicBezTo>
                <a:cubicBezTo>
                  <a:pt x="2068420" y="2188585"/>
                  <a:pt x="2087681" y="2361400"/>
                  <a:pt x="2137068" y="2519785"/>
                </a:cubicBezTo>
                <a:cubicBezTo>
                  <a:pt x="2154128" y="2453508"/>
                  <a:pt x="2129167" y="2367611"/>
                  <a:pt x="2113334" y="2286231"/>
                </a:cubicBezTo>
                <a:cubicBezTo>
                  <a:pt x="2114821" y="2236084"/>
                  <a:pt x="2119464" y="2193280"/>
                  <a:pt x="2126427" y="2143042"/>
                </a:cubicBezTo>
                <a:cubicBezTo>
                  <a:pt x="2129565" y="2121355"/>
                  <a:pt x="2122554" y="2099002"/>
                  <a:pt x="2123180" y="2074888"/>
                </a:cubicBezTo>
                <a:cubicBezTo>
                  <a:pt x="2124504" y="2044464"/>
                  <a:pt x="2142679" y="2007205"/>
                  <a:pt x="2149338" y="1983545"/>
                </a:cubicBezTo>
                <a:cubicBezTo>
                  <a:pt x="2152679" y="1972263"/>
                  <a:pt x="2149159" y="1960266"/>
                  <a:pt x="2151930" y="1947897"/>
                </a:cubicBezTo>
                <a:cubicBezTo>
                  <a:pt x="2154938" y="1933607"/>
                  <a:pt x="2166484" y="1921651"/>
                  <a:pt x="2165401" y="1908246"/>
                </a:cubicBezTo>
                <a:cubicBezTo>
                  <a:pt x="2164661" y="1898396"/>
                  <a:pt x="2152472" y="1891462"/>
                  <a:pt x="2149381" y="1873431"/>
                </a:cubicBezTo>
                <a:cubicBezTo>
                  <a:pt x="2147556" y="1864147"/>
                  <a:pt x="2151466" y="1853951"/>
                  <a:pt x="2151005" y="1844372"/>
                </a:cubicBezTo>
                <a:cubicBezTo>
                  <a:pt x="2144780" y="1693813"/>
                  <a:pt x="2101858" y="1529851"/>
                  <a:pt x="2077451" y="1374094"/>
                </a:cubicBezTo>
                <a:cubicBezTo>
                  <a:pt x="2082349" y="1372375"/>
                  <a:pt x="2081973" y="1381147"/>
                  <a:pt x="2086064" y="1380263"/>
                </a:cubicBezTo>
                <a:cubicBezTo>
                  <a:pt x="2086097" y="1367935"/>
                  <a:pt x="2078204" y="1356552"/>
                  <a:pt x="2073393" y="1362654"/>
                </a:cubicBezTo>
                <a:cubicBezTo>
                  <a:pt x="2060241" y="1320398"/>
                  <a:pt x="2055562" y="1291161"/>
                  <a:pt x="2043302" y="1238484"/>
                </a:cubicBezTo>
                <a:cubicBezTo>
                  <a:pt x="2041510" y="1230842"/>
                  <a:pt x="2031832" y="1240305"/>
                  <a:pt x="2031093" y="1230455"/>
                </a:cubicBezTo>
                <a:cubicBezTo>
                  <a:pt x="2050232" y="1214547"/>
                  <a:pt x="2007105" y="1194394"/>
                  <a:pt x="2020144" y="1174745"/>
                </a:cubicBezTo>
                <a:cubicBezTo>
                  <a:pt x="2021852" y="1178006"/>
                  <a:pt x="2022495" y="1182927"/>
                  <a:pt x="2026039" y="1182049"/>
                </a:cubicBezTo>
                <a:cubicBezTo>
                  <a:pt x="2030894" y="1164170"/>
                  <a:pt x="2001985" y="1156671"/>
                  <a:pt x="2011587" y="1143376"/>
                </a:cubicBezTo>
                <a:cubicBezTo>
                  <a:pt x="2015937" y="1141665"/>
                  <a:pt x="2016107" y="1150428"/>
                  <a:pt x="2020199" y="1149543"/>
                </a:cubicBezTo>
                <a:cubicBezTo>
                  <a:pt x="2013832" y="1132112"/>
                  <a:pt x="2008474" y="1124250"/>
                  <a:pt x="1996437" y="1111013"/>
                </a:cubicBezTo>
                <a:cubicBezTo>
                  <a:pt x="2002162" y="1109556"/>
                  <a:pt x="2002643" y="1120231"/>
                  <a:pt x="2008647" y="1119044"/>
                </a:cubicBezTo>
                <a:cubicBezTo>
                  <a:pt x="2001304" y="1093682"/>
                  <a:pt x="1968679" y="1064327"/>
                  <a:pt x="1978681" y="1029383"/>
                </a:cubicBezTo>
                <a:cubicBezTo>
                  <a:pt x="1978315" y="1038702"/>
                  <a:pt x="1982567" y="1046033"/>
                  <a:pt x="1991621" y="1046716"/>
                </a:cubicBezTo>
                <a:cubicBezTo>
                  <a:pt x="1981389" y="1013729"/>
                  <a:pt x="1967995" y="1029275"/>
                  <a:pt x="1960213" y="995428"/>
                </a:cubicBezTo>
                <a:cubicBezTo>
                  <a:pt x="1982035" y="990710"/>
                  <a:pt x="1954931" y="977432"/>
                  <a:pt x="1954192" y="953613"/>
                </a:cubicBezTo>
                <a:cubicBezTo>
                  <a:pt x="1956811" y="961515"/>
                  <a:pt x="1962020" y="961710"/>
                  <a:pt x="1964652" y="956190"/>
                </a:cubicBezTo>
                <a:cubicBezTo>
                  <a:pt x="1952025" y="926802"/>
                  <a:pt x="1942738" y="900102"/>
                  <a:pt x="1931690" y="867402"/>
                </a:cubicBezTo>
                <a:cubicBezTo>
                  <a:pt x="1925012" y="848056"/>
                  <a:pt x="1913256" y="821120"/>
                  <a:pt x="1920012" y="802389"/>
                </a:cubicBezTo>
                <a:cubicBezTo>
                  <a:pt x="2059117" y="1178528"/>
                  <a:pt x="2141411" y="1535268"/>
                  <a:pt x="2164885" y="1895927"/>
                </a:cubicBezTo>
                <a:cubicBezTo>
                  <a:pt x="2185949" y="1866294"/>
                  <a:pt x="2185759" y="1828497"/>
                  <a:pt x="2203493" y="1796724"/>
                </a:cubicBezTo>
                <a:cubicBezTo>
                  <a:pt x="2222289" y="1763291"/>
                  <a:pt x="2238594" y="1728526"/>
                  <a:pt x="2259840" y="1694234"/>
                </a:cubicBezTo>
                <a:cubicBezTo>
                  <a:pt x="2286470" y="1626988"/>
                  <a:pt x="2272194" y="1541199"/>
                  <a:pt x="2276057" y="1458417"/>
                </a:cubicBezTo>
                <a:cubicBezTo>
                  <a:pt x="2270612" y="1460144"/>
                  <a:pt x="2276123" y="1447733"/>
                  <a:pt x="2269981" y="1441801"/>
                </a:cubicBezTo>
                <a:cubicBezTo>
                  <a:pt x="2269403" y="1412228"/>
                  <a:pt x="2269040" y="1379637"/>
                  <a:pt x="2265640" y="1345724"/>
                </a:cubicBezTo>
                <a:cubicBezTo>
                  <a:pt x="2255929" y="1255208"/>
                  <a:pt x="2222612" y="1162315"/>
                  <a:pt x="2219710" y="1069776"/>
                </a:cubicBezTo>
                <a:cubicBezTo>
                  <a:pt x="2240746" y="1108896"/>
                  <a:pt x="2230776" y="1145480"/>
                  <a:pt x="2253037" y="1177186"/>
                </a:cubicBezTo>
                <a:cubicBezTo>
                  <a:pt x="2252059" y="1183227"/>
                  <a:pt x="2249706" y="1189015"/>
                  <a:pt x="2250950" y="1196666"/>
                </a:cubicBezTo>
                <a:cubicBezTo>
                  <a:pt x="2278198" y="1301430"/>
                  <a:pt x="2278179" y="1384701"/>
                  <a:pt x="2292497" y="1486651"/>
                </a:cubicBezTo>
                <a:cubicBezTo>
                  <a:pt x="2285020" y="1496626"/>
                  <a:pt x="2282957" y="1517203"/>
                  <a:pt x="2294469" y="1517574"/>
                </a:cubicBezTo>
                <a:cubicBezTo>
                  <a:pt x="2293054" y="1487189"/>
                  <a:pt x="2304238" y="1456614"/>
                  <a:pt x="2310168" y="1423652"/>
                </a:cubicBezTo>
                <a:cubicBezTo>
                  <a:pt x="2308139" y="1417931"/>
                  <a:pt x="2306121" y="1412758"/>
                  <a:pt x="2304091" y="1407036"/>
                </a:cubicBezTo>
                <a:cubicBezTo>
                  <a:pt x="2325828" y="1285631"/>
                  <a:pt x="2303330" y="1143541"/>
                  <a:pt x="2283047" y="1002512"/>
                </a:cubicBezTo>
                <a:cubicBezTo>
                  <a:pt x="2298915" y="1043629"/>
                  <a:pt x="2311960" y="1094379"/>
                  <a:pt x="2319494" y="1143567"/>
                </a:cubicBezTo>
                <a:cubicBezTo>
                  <a:pt x="2337955" y="1261340"/>
                  <a:pt x="2320439" y="1388433"/>
                  <a:pt x="2314565" y="1494528"/>
                </a:cubicBezTo>
                <a:cubicBezTo>
                  <a:pt x="2301096" y="1506241"/>
                  <a:pt x="2307151" y="1535730"/>
                  <a:pt x="2293813" y="1540045"/>
                </a:cubicBezTo>
                <a:cubicBezTo>
                  <a:pt x="2299481" y="1563788"/>
                  <a:pt x="2280276" y="1590379"/>
                  <a:pt x="2287931" y="1617653"/>
                </a:cubicBezTo>
                <a:cubicBezTo>
                  <a:pt x="2295825" y="1615066"/>
                  <a:pt x="2292035" y="1603347"/>
                  <a:pt x="2288169" y="1601763"/>
                </a:cubicBezTo>
                <a:cubicBezTo>
                  <a:pt x="2314524" y="1590673"/>
                  <a:pt x="2323087" y="1552194"/>
                  <a:pt x="2332431" y="1525753"/>
                </a:cubicBezTo>
                <a:cubicBezTo>
                  <a:pt x="2334140" y="1529014"/>
                  <a:pt x="2335052" y="1533657"/>
                  <a:pt x="2338328" y="1533058"/>
                </a:cubicBezTo>
                <a:cubicBezTo>
                  <a:pt x="2332587" y="1477543"/>
                  <a:pt x="2361405" y="1438203"/>
                  <a:pt x="2354838" y="1382426"/>
                </a:cubicBezTo>
                <a:cubicBezTo>
                  <a:pt x="2358371" y="1381001"/>
                  <a:pt x="2359025" y="1386469"/>
                  <a:pt x="2362300" y="1385872"/>
                </a:cubicBezTo>
                <a:cubicBezTo>
                  <a:pt x="2359023" y="1288135"/>
                  <a:pt x="2362091" y="1206733"/>
                  <a:pt x="2346142" y="1105357"/>
                </a:cubicBezTo>
                <a:cubicBezTo>
                  <a:pt x="2345928" y="1094403"/>
                  <a:pt x="2355605" y="1098911"/>
                  <a:pt x="2353242" y="1090182"/>
                </a:cubicBezTo>
                <a:cubicBezTo>
                  <a:pt x="2349753" y="1079827"/>
                  <a:pt x="2339947" y="1082716"/>
                  <a:pt x="2338552" y="1067398"/>
                </a:cubicBezTo>
                <a:cubicBezTo>
                  <a:pt x="2348991" y="1068882"/>
                  <a:pt x="2350301" y="1065849"/>
                  <a:pt x="2357442" y="1066834"/>
                </a:cubicBezTo>
                <a:cubicBezTo>
                  <a:pt x="2351385" y="1079253"/>
                  <a:pt x="2364679" y="1100688"/>
                  <a:pt x="2358900" y="1113377"/>
                </a:cubicBezTo>
                <a:cubicBezTo>
                  <a:pt x="2376942" y="1209791"/>
                  <a:pt x="2376372" y="1334980"/>
                  <a:pt x="2367902" y="1434268"/>
                </a:cubicBezTo>
                <a:cubicBezTo>
                  <a:pt x="2364121" y="1437066"/>
                  <a:pt x="2362273" y="1440654"/>
                  <a:pt x="2358773" y="1443722"/>
                </a:cubicBezTo>
                <a:cubicBezTo>
                  <a:pt x="2368328" y="1470144"/>
                  <a:pt x="2344861" y="1488857"/>
                  <a:pt x="2354277" y="1508160"/>
                </a:cubicBezTo>
                <a:cubicBezTo>
                  <a:pt x="2378721" y="1497375"/>
                  <a:pt x="2387574" y="1459714"/>
                  <a:pt x="2418493" y="1443897"/>
                </a:cubicBezTo>
                <a:cubicBezTo>
                  <a:pt x="2436664" y="1336243"/>
                  <a:pt x="2426364" y="1229575"/>
                  <a:pt x="2421338" y="1112417"/>
                </a:cubicBezTo>
                <a:cubicBezTo>
                  <a:pt x="2443761" y="1124398"/>
                  <a:pt x="2429355" y="1158311"/>
                  <a:pt x="2433897" y="1180428"/>
                </a:cubicBezTo>
                <a:cubicBezTo>
                  <a:pt x="2460038" y="1270693"/>
                  <a:pt x="2432905" y="1340137"/>
                  <a:pt x="2441555" y="1404374"/>
                </a:cubicBezTo>
                <a:cubicBezTo>
                  <a:pt x="2491088" y="1359785"/>
                  <a:pt x="2516286" y="1331457"/>
                  <a:pt x="2554082" y="1274996"/>
                </a:cubicBezTo>
                <a:cubicBezTo>
                  <a:pt x="2587160" y="1257504"/>
                  <a:pt x="2606022" y="1213387"/>
                  <a:pt x="2634248" y="1185835"/>
                </a:cubicBezTo>
                <a:cubicBezTo>
                  <a:pt x="2621948" y="1116998"/>
                  <a:pt x="2609672" y="1007345"/>
                  <a:pt x="2565175" y="931060"/>
                </a:cubicBezTo>
                <a:cubicBezTo>
                  <a:pt x="2554684" y="912869"/>
                  <a:pt x="2530404" y="903930"/>
                  <a:pt x="2528055" y="881780"/>
                </a:cubicBezTo>
                <a:cubicBezTo>
                  <a:pt x="2520848" y="877507"/>
                  <a:pt x="2513116" y="874339"/>
                  <a:pt x="2506952" y="867312"/>
                </a:cubicBezTo>
                <a:cubicBezTo>
                  <a:pt x="2464422" y="779492"/>
                  <a:pt x="2406084" y="808055"/>
                  <a:pt x="2364488" y="712004"/>
                </a:cubicBezTo>
                <a:cubicBezTo>
                  <a:pt x="2319012" y="669700"/>
                  <a:pt x="2276521" y="612009"/>
                  <a:pt x="2240004" y="537519"/>
                </a:cubicBezTo>
                <a:cubicBezTo>
                  <a:pt x="2230542" y="529996"/>
                  <a:pt x="2219503" y="525782"/>
                  <a:pt x="2215821" y="505570"/>
                </a:cubicBezTo>
                <a:cubicBezTo>
                  <a:pt x="2195665" y="497388"/>
                  <a:pt x="2192831" y="478532"/>
                  <a:pt x="2180729" y="462009"/>
                </a:cubicBezTo>
                <a:cubicBezTo>
                  <a:pt x="2140752" y="406745"/>
                  <a:pt x="2074623" y="359006"/>
                  <a:pt x="2056876" y="305867"/>
                </a:cubicBezTo>
                <a:cubicBezTo>
                  <a:pt x="2042339" y="262812"/>
                  <a:pt x="2058560" y="209696"/>
                  <a:pt x="2037903" y="161805"/>
                </a:cubicBezTo>
                <a:cubicBezTo>
                  <a:pt x="2032738" y="149833"/>
                  <a:pt x="2021602" y="140691"/>
                  <a:pt x="2018006" y="124858"/>
                </a:cubicBezTo>
                <a:cubicBezTo>
                  <a:pt x="1945143" y="82976"/>
                  <a:pt x="1877803" y="29230"/>
                  <a:pt x="1788656" y="23205"/>
                </a:cubicBezTo>
                <a:lnTo>
                  <a:pt x="1736519" y="0"/>
                </a:lnTo>
                <a:lnTo>
                  <a:pt x="1805490" y="0"/>
                </a:lnTo>
                <a:lnTo>
                  <a:pt x="1848968" y="11595"/>
                </a:lnTo>
                <a:cubicBezTo>
                  <a:pt x="1849054" y="15976"/>
                  <a:pt x="1846240" y="12184"/>
                  <a:pt x="1843255" y="13600"/>
                </a:cubicBezTo>
                <a:cubicBezTo>
                  <a:pt x="1888425" y="12084"/>
                  <a:pt x="1932924" y="60429"/>
                  <a:pt x="1975763" y="65795"/>
                </a:cubicBezTo>
                <a:cubicBezTo>
                  <a:pt x="1978093" y="72882"/>
                  <a:pt x="1980412" y="79420"/>
                  <a:pt x="1984836" y="81543"/>
                </a:cubicBezTo>
                <a:cubicBezTo>
                  <a:pt x="1987371" y="85065"/>
                  <a:pt x="1989733" y="79824"/>
                  <a:pt x="1989401" y="76816"/>
                </a:cubicBezTo>
                <a:cubicBezTo>
                  <a:pt x="2026535" y="98705"/>
                  <a:pt x="2055067" y="128945"/>
                  <a:pt x="2066821" y="183821"/>
                </a:cubicBezTo>
                <a:cubicBezTo>
                  <a:pt x="2076450" y="228047"/>
                  <a:pt x="2062913" y="292352"/>
                  <a:pt x="2098005" y="335912"/>
                </a:cubicBezTo>
                <a:cubicBezTo>
                  <a:pt x="2120965" y="347337"/>
                  <a:pt x="2131583" y="386069"/>
                  <a:pt x="2155078" y="396938"/>
                </a:cubicBezTo>
                <a:cubicBezTo>
                  <a:pt x="2160308" y="412197"/>
                  <a:pt x="2159212" y="412214"/>
                  <a:pt x="2161616" y="423134"/>
                </a:cubicBezTo>
                <a:cubicBezTo>
                  <a:pt x="2168953" y="406038"/>
                  <a:pt x="2177597" y="427817"/>
                  <a:pt x="2189483" y="447357"/>
                </a:cubicBezTo>
                <a:cubicBezTo>
                  <a:pt x="2212978" y="486166"/>
                  <a:pt x="2264244" y="516329"/>
                  <a:pt x="2263908" y="555230"/>
                </a:cubicBezTo>
                <a:cubicBezTo>
                  <a:pt x="2282024" y="571111"/>
                  <a:pt x="2305336" y="600609"/>
                  <a:pt x="2315030" y="634151"/>
                </a:cubicBezTo>
                <a:cubicBezTo>
                  <a:pt x="2316736" y="637411"/>
                  <a:pt x="2320798" y="634884"/>
                  <a:pt x="2324341" y="634008"/>
                </a:cubicBezTo>
                <a:cubicBezTo>
                  <a:pt x="2368573" y="682633"/>
                  <a:pt x="2404929" y="748907"/>
                  <a:pt x="2457045" y="780428"/>
                </a:cubicBezTo>
                <a:cubicBezTo>
                  <a:pt x="2478855" y="789131"/>
                  <a:pt x="2491772" y="805367"/>
                  <a:pt x="2500759" y="830702"/>
                </a:cubicBezTo>
                <a:cubicBezTo>
                  <a:pt x="2502456" y="833415"/>
                  <a:pt x="2504056" y="831200"/>
                  <a:pt x="2503477" y="829565"/>
                </a:cubicBezTo>
                <a:cubicBezTo>
                  <a:pt x="2518508" y="869874"/>
                  <a:pt x="2585219" y="891307"/>
                  <a:pt x="2586792" y="943875"/>
                </a:cubicBezTo>
                <a:cubicBezTo>
                  <a:pt x="2623171" y="1011246"/>
                  <a:pt x="2634226" y="1086405"/>
                  <a:pt x="2650994" y="1159555"/>
                </a:cubicBezTo>
                <a:cubicBezTo>
                  <a:pt x="2667007" y="1151914"/>
                  <a:pt x="2676984" y="1143816"/>
                  <a:pt x="2681968" y="1132509"/>
                </a:cubicBezTo>
                <a:cubicBezTo>
                  <a:pt x="2686297" y="1129705"/>
                  <a:pt x="2687724" y="1132695"/>
                  <a:pt x="2689433" y="1135955"/>
                </a:cubicBezTo>
                <a:cubicBezTo>
                  <a:pt x="2709882" y="1117015"/>
                  <a:pt x="2739791" y="1105597"/>
                  <a:pt x="2760875" y="1091029"/>
                </a:cubicBezTo>
                <a:cubicBezTo>
                  <a:pt x="2764666" y="1088779"/>
                  <a:pt x="2769080" y="1076385"/>
                  <a:pt x="2773419" y="1074126"/>
                </a:cubicBezTo>
                <a:cubicBezTo>
                  <a:pt x="2774773" y="1073285"/>
                  <a:pt x="2781420" y="1077017"/>
                  <a:pt x="2780882" y="1077573"/>
                </a:cubicBezTo>
                <a:cubicBezTo>
                  <a:pt x="2785994" y="1072837"/>
                  <a:pt x="2784987" y="1063267"/>
                  <a:pt x="2789551" y="1058539"/>
                </a:cubicBezTo>
                <a:cubicBezTo>
                  <a:pt x="2811869" y="1037102"/>
                  <a:pt x="2858102" y="1033926"/>
                  <a:pt x="2892093" y="1021076"/>
                </a:cubicBezTo>
                <a:cubicBezTo>
                  <a:pt x="2905153" y="1016493"/>
                  <a:pt x="2915592" y="1004006"/>
                  <a:pt x="2931411" y="1000475"/>
                </a:cubicBezTo>
                <a:cubicBezTo>
                  <a:pt x="3002503" y="1035812"/>
                  <a:pt x="3030329" y="1142212"/>
                  <a:pt x="3059383" y="1227227"/>
                </a:cubicBezTo>
                <a:cubicBezTo>
                  <a:pt x="3075680" y="1276281"/>
                  <a:pt x="3115519" y="1310454"/>
                  <a:pt x="3120574" y="1358859"/>
                </a:cubicBezTo>
                <a:cubicBezTo>
                  <a:pt x="3128971" y="1368043"/>
                  <a:pt x="3139709" y="1370891"/>
                  <a:pt x="3144154" y="1388080"/>
                </a:cubicBezTo>
                <a:cubicBezTo>
                  <a:pt x="3173525" y="1405159"/>
                  <a:pt x="3196999" y="1428902"/>
                  <a:pt x="3221869" y="1453993"/>
                </a:cubicBezTo>
                <a:cubicBezTo>
                  <a:pt x="3260151" y="1492573"/>
                  <a:pt x="3308455" y="1511279"/>
                  <a:pt x="3333806" y="1561015"/>
                </a:cubicBezTo>
                <a:cubicBezTo>
                  <a:pt x="3350040" y="1592812"/>
                  <a:pt x="3349930" y="1629245"/>
                  <a:pt x="3381513" y="1647386"/>
                </a:cubicBezTo>
                <a:cubicBezTo>
                  <a:pt x="3397455" y="1706306"/>
                  <a:pt x="3449819" y="1722483"/>
                  <a:pt x="3470667" y="1794201"/>
                </a:cubicBezTo>
                <a:cubicBezTo>
                  <a:pt x="3502648" y="1818635"/>
                  <a:pt x="3537858" y="1854250"/>
                  <a:pt x="3553522" y="1898930"/>
                </a:cubicBezTo>
                <a:cubicBezTo>
                  <a:pt x="3557668" y="1900784"/>
                  <a:pt x="3561266" y="1902647"/>
                  <a:pt x="3565131" y="1904230"/>
                </a:cubicBezTo>
                <a:cubicBezTo>
                  <a:pt x="3563046" y="1923711"/>
                  <a:pt x="3589184" y="1943578"/>
                  <a:pt x="3574330" y="1954489"/>
                </a:cubicBezTo>
                <a:cubicBezTo>
                  <a:pt x="3609937" y="2010369"/>
                  <a:pt x="3611346" y="2096628"/>
                  <a:pt x="3630788" y="2166454"/>
                </a:cubicBezTo>
                <a:cubicBezTo>
                  <a:pt x="3616483" y="2177358"/>
                  <a:pt x="3637562" y="2204699"/>
                  <a:pt x="3627960" y="2217996"/>
                </a:cubicBezTo>
                <a:cubicBezTo>
                  <a:pt x="3643700" y="2252540"/>
                  <a:pt x="3639864" y="2280538"/>
                  <a:pt x="3632537" y="2298181"/>
                </a:cubicBezTo>
                <a:cubicBezTo>
                  <a:pt x="3651510" y="2343904"/>
                  <a:pt x="3613534" y="2363113"/>
                  <a:pt x="3621166" y="2403261"/>
                </a:cubicBezTo>
                <a:cubicBezTo>
                  <a:pt x="3600932" y="2419184"/>
                  <a:pt x="3603054" y="2457774"/>
                  <a:pt x="3581286" y="2465231"/>
                </a:cubicBezTo>
                <a:cubicBezTo>
                  <a:pt x="3576505" y="2472975"/>
                  <a:pt x="3573938" y="2481780"/>
                  <a:pt x="3575515" y="2492438"/>
                </a:cubicBezTo>
                <a:cubicBezTo>
                  <a:pt x="3571188" y="2495244"/>
                  <a:pt x="3569760" y="2492253"/>
                  <a:pt x="3568053" y="2488993"/>
                </a:cubicBezTo>
                <a:cubicBezTo>
                  <a:pt x="3551372" y="2518558"/>
                  <a:pt x="3535528" y="2548934"/>
                  <a:pt x="3516087" y="2577446"/>
                </a:cubicBezTo>
                <a:cubicBezTo>
                  <a:pt x="3516034" y="2574708"/>
                  <a:pt x="3518203" y="2573578"/>
                  <a:pt x="3517054" y="2570858"/>
                </a:cubicBezTo>
                <a:cubicBezTo>
                  <a:pt x="3496668" y="2607055"/>
                  <a:pt x="3472287" y="2635095"/>
                  <a:pt x="3455961" y="2668764"/>
                </a:cubicBezTo>
                <a:cubicBezTo>
                  <a:pt x="3436500" y="2668242"/>
                  <a:pt x="3441857" y="2690073"/>
                  <a:pt x="3432086" y="2680637"/>
                </a:cubicBezTo>
                <a:cubicBezTo>
                  <a:pt x="3428572" y="2697126"/>
                  <a:pt x="3413462" y="2708861"/>
                  <a:pt x="3403590" y="2722435"/>
                </a:cubicBezTo>
                <a:cubicBezTo>
                  <a:pt x="3372435" y="2726202"/>
                  <a:pt x="3349526" y="2759425"/>
                  <a:pt x="3331967" y="2758052"/>
                </a:cubicBezTo>
                <a:cubicBezTo>
                  <a:pt x="3330109" y="2761094"/>
                  <a:pt x="3329356" y="2764666"/>
                  <a:pt x="3329431" y="2768500"/>
                </a:cubicBezTo>
                <a:cubicBezTo>
                  <a:pt x="3312345" y="2763286"/>
                  <a:pt x="3296245" y="2794484"/>
                  <a:pt x="3284162" y="2806999"/>
                </a:cubicBezTo>
                <a:cubicBezTo>
                  <a:pt x="3246228" y="2828399"/>
                  <a:pt x="3233426" y="2832156"/>
                  <a:pt x="3222212" y="2861089"/>
                </a:cubicBezTo>
                <a:cubicBezTo>
                  <a:pt x="3192236" y="2883192"/>
                  <a:pt x="3177846" y="2889711"/>
                  <a:pt x="3171872" y="2920482"/>
                </a:cubicBezTo>
                <a:cubicBezTo>
                  <a:pt x="3120931" y="2963175"/>
                  <a:pt x="3131642" y="3034778"/>
                  <a:pt x="3094254" y="3084109"/>
                </a:cubicBezTo>
                <a:cubicBezTo>
                  <a:pt x="3096841" y="3090369"/>
                  <a:pt x="3099162" y="3096909"/>
                  <a:pt x="3101480" y="3103446"/>
                </a:cubicBezTo>
                <a:cubicBezTo>
                  <a:pt x="3110254" y="3103859"/>
                  <a:pt x="3103908" y="3087521"/>
                  <a:pt x="3109911" y="3100303"/>
                </a:cubicBezTo>
                <a:cubicBezTo>
                  <a:pt x="3115549" y="3094464"/>
                  <a:pt x="3118461" y="3075245"/>
                  <a:pt x="3130607" y="3079989"/>
                </a:cubicBezTo>
                <a:cubicBezTo>
                  <a:pt x="3146892" y="3044130"/>
                  <a:pt x="3184169" y="3017259"/>
                  <a:pt x="3202849" y="2977802"/>
                </a:cubicBezTo>
                <a:cubicBezTo>
                  <a:pt x="3246635" y="2947545"/>
                  <a:pt x="3310676" y="2930398"/>
                  <a:pt x="3351350" y="2894985"/>
                </a:cubicBezTo>
                <a:cubicBezTo>
                  <a:pt x="3381601" y="2901093"/>
                  <a:pt x="3416312" y="2883028"/>
                  <a:pt x="3456371" y="2872277"/>
                </a:cubicBezTo>
                <a:cubicBezTo>
                  <a:pt x="3487430" y="2863582"/>
                  <a:pt x="3503570" y="2876483"/>
                  <a:pt x="3526092" y="2865452"/>
                </a:cubicBezTo>
                <a:cubicBezTo>
                  <a:pt x="3545979" y="2873910"/>
                  <a:pt x="3570337" y="2872714"/>
                  <a:pt x="3596272" y="2868206"/>
                </a:cubicBezTo>
                <a:cubicBezTo>
                  <a:pt x="3628145" y="2887163"/>
                  <a:pt x="3684335" y="2874795"/>
                  <a:pt x="3716989" y="2905792"/>
                </a:cubicBezTo>
                <a:cubicBezTo>
                  <a:pt x="3762354" y="2900162"/>
                  <a:pt x="3801708" y="2951600"/>
                  <a:pt x="3847650" y="2961577"/>
                </a:cubicBezTo>
                <a:cubicBezTo>
                  <a:pt x="3891536" y="3020614"/>
                  <a:pt x="3949108" y="3050956"/>
                  <a:pt x="3998783" y="3097852"/>
                </a:cubicBezTo>
                <a:cubicBezTo>
                  <a:pt x="4019197" y="3105207"/>
                  <a:pt x="4038828" y="3114491"/>
                  <a:pt x="4055032" y="3130678"/>
                </a:cubicBezTo>
                <a:cubicBezTo>
                  <a:pt x="4068908" y="3125808"/>
                  <a:pt x="4082815" y="3136550"/>
                  <a:pt x="4092210" y="3154758"/>
                </a:cubicBezTo>
                <a:cubicBezTo>
                  <a:pt x="4099297" y="3153005"/>
                  <a:pt x="4085938" y="3142255"/>
                  <a:pt x="4097461" y="3143172"/>
                </a:cubicBezTo>
                <a:cubicBezTo>
                  <a:pt x="4113194" y="3163200"/>
                  <a:pt x="4134638" y="3181222"/>
                  <a:pt x="4164717" y="3206508"/>
                </a:cubicBezTo>
                <a:cubicBezTo>
                  <a:pt x="4169733" y="3210813"/>
                  <a:pt x="4195590" y="3230411"/>
                  <a:pt x="4199359" y="3241036"/>
                </a:cubicBezTo>
                <a:cubicBezTo>
                  <a:pt x="4208335" y="3265824"/>
                  <a:pt x="4187550" y="3295726"/>
                  <a:pt x="4217533" y="3316084"/>
                </a:cubicBezTo>
                <a:cubicBezTo>
                  <a:pt x="4210992" y="3317827"/>
                  <a:pt x="4217446" y="3325672"/>
                  <a:pt x="4212280" y="3327669"/>
                </a:cubicBezTo>
                <a:cubicBezTo>
                  <a:pt x="4205782" y="3331604"/>
                  <a:pt x="4203409" y="3336297"/>
                  <a:pt x="4199104" y="3326229"/>
                </a:cubicBezTo>
                <a:cubicBezTo>
                  <a:pt x="4194829" y="3331771"/>
                  <a:pt x="4186688" y="3335732"/>
                  <a:pt x="4190435" y="3345262"/>
                </a:cubicBezTo>
                <a:cubicBezTo>
                  <a:pt x="4181586" y="3341014"/>
                  <a:pt x="4163801" y="3356080"/>
                  <a:pt x="4154952" y="3351834"/>
                </a:cubicBezTo>
                <a:cubicBezTo>
                  <a:pt x="4108199" y="3398572"/>
                  <a:pt x="4025965" y="3437911"/>
                  <a:pt x="3958758" y="3433193"/>
                </a:cubicBezTo>
                <a:cubicBezTo>
                  <a:pt x="3951336" y="3445908"/>
                  <a:pt x="3950027" y="3434971"/>
                  <a:pt x="3940597" y="3443060"/>
                </a:cubicBezTo>
                <a:cubicBezTo>
                  <a:pt x="3893025" y="3419689"/>
                  <a:pt x="3822046" y="3446254"/>
                  <a:pt x="3775730" y="3431081"/>
                </a:cubicBezTo>
                <a:cubicBezTo>
                  <a:pt x="3760993" y="3448016"/>
                  <a:pt x="3724298" y="3434611"/>
                  <a:pt x="3693463" y="3454808"/>
                </a:cubicBezTo>
                <a:cubicBezTo>
                  <a:pt x="3647898" y="3436061"/>
                  <a:pt x="3580515" y="3492430"/>
                  <a:pt x="3549402" y="3498387"/>
                </a:cubicBezTo>
                <a:cubicBezTo>
                  <a:pt x="3545867" y="3513781"/>
                  <a:pt x="3527781" y="3527480"/>
                  <a:pt x="3521423" y="3524565"/>
                </a:cubicBezTo>
                <a:cubicBezTo>
                  <a:pt x="3520477" y="3546220"/>
                  <a:pt x="3472579" y="3548326"/>
                  <a:pt x="3475186" y="3569651"/>
                </a:cubicBezTo>
                <a:cubicBezTo>
                  <a:pt x="3443805" y="3589857"/>
                  <a:pt x="3429693" y="3596648"/>
                  <a:pt x="3418951" y="3621739"/>
                </a:cubicBezTo>
                <a:cubicBezTo>
                  <a:pt x="3391007" y="3635593"/>
                  <a:pt x="3361879" y="3659049"/>
                  <a:pt x="3350868" y="3684419"/>
                </a:cubicBezTo>
                <a:cubicBezTo>
                  <a:pt x="3332118" y="3678133"/>
                  <a:pt x="3320282" y="3703242"/>
                  <a:pt x="3321043" y="3714187"/>
                </a:cubicBezTo>
                <a:cubicBezTo>
                  <a:pt x="3315330" y="3716192"/>
                  <a:pt x="3310164" y="3718189"/>
                  <a:pt x="3304451" y="3720195"/>
                </a:cubicBezTo>
                <a:cubicBezTo>
                  <a:pt x="3296611" y="3725520"/>
                  <a:pt x="3296792" y="3734829"/>
                  <a:pt x="3286472" y="3739372"/>
                </a:cubicBezTo>
                <a:cubicBezTo>
                  <a:pt x="3268716" y="3770049"/>
                  <a:pt x="3241873" y="3826341"/>
                  <a:pt x="3207816" y="3849869"/>
                </a:cubicBezTo>
                <a:cubicBezTo>
                  <a:pt x="3198697" y="3873845"/>
                  <a:pt x="3174930" y="3891180"/>
                  <a:pt x="3173831" y="3919136"/>
                </a:cubicBezTo>
                <a:cubicBezTo>
                  <a:pt x="3170792" y="3917814"/>
                  <a:pt x="3166421" y="3918429"/>
                  <a:pt x="3161803" y="3920417"/>
                </a:cubicBezTo>
                <a:cubicBezTo>
                  <a:pt x="3155560" y="3951466"/>
                  <a:pt x="3137377" y="3974207"/>
                  <a:pt x="3112610" y="3982532"/>
                </a:cubicBezTo>
                <a:cubicBezTo>
                  <a:pt x="3107188" y="3985355"/>
                  <a:pt x="3116691" y="3995068"/>
                  <a:pt x="3112374" y="3998422"/>
                </a:cubicBezTo>
                <a:cubicBezTo>
                  <a:pt x="3089165" y="4002340"/>
                  <a:pt x="3088872" y="4043432"/>
                  <a:pt x="3057105" y="4043921"/>
                </a:cubicBezTo>
                <a:cubicBezTo>
                  <a:pt x="3030466" y="4110618"/>
                  <a:pt x="2941251" y="4143218"/>
                  <a:pt x="2866063" y="4164646"/>
                </a:cubicBezTo>
                <a:cubicBezTo>
                  <a:pt x="2849907" y="4207077"/>
                  <a:pt x="2857989" y="4256257"/>
                  <a:pt x="2845324" y="4295075"/>
                </a:cubicBezTo>
                <a:cubicBezTo>
                  <a:pt x="2851199" y="4301285"/>
                  <a:pt x="2849287" y="4301587"/>
                  <a:pt x="2851400" y="4311691"/>
                </a:cubicBezTo>
                <a:cubicBezTo>
                  <a:pt x="2848652" y="4311184"/>
                  <a:pt x="2845892" y="4310131"/>
                  <a:pt x="2842089" y="4311833"/>
                </a:cubicBezTo>
                <a:cubicBezTo>
                  <a:pt x="2846599" y="4332307"/>
                  <a:pt x="2853319" y="4353844"/>
                  <a:pt x="2836264" y="4364240"/>
                </a:cubicBezTo>
                <a:cubicBezTo>
                  <a:pt x="2851486" y="4428377"/>
                  <a:pt x="2826278" y="4470126"/>
                  <a:pt x="2833211" y="4516585"/>
                </a:cubicBezTo>
                <a:cubicBezTo>
                  <a:pt x="2835810" y="4523392"/>
                  <a:pt x="2832470" y="4520705"/>
                  <a:pt x="2828647" y="4521311"/>
                </a:cubicBezTo>
                <a:cubicBezTo>
                  <a:pt x="2838558" y="4537868"/>
                  <a:pt x="2831887" y="4547010"/>
                  <a:pt x="2837384" y="4561991"/>
                </a:cubicBezTo>
                <a:cubicBezTo>
                  <a:pt x="2832433" y="4560972"/>
                  <a:pt x="2829073" y="4557189"/>
                  <a:pt x="2826743" y="4550103"/>
                </a:cubicBezTo>
                <a:cubicBezTo>
                  <a:pt x="2823563" y="4555630"/>
                  <a:pt x="2824798" y="4562732"/>
                  <a:pt x="2828256" y="4571444"/>
                </a:cubicBezTo>
                <a:cubicBezTo>
                  <a:pt x="2831928" y="4577140"/>
                  <a:pt x="2831177" y="4566743"/>
                  <a:pt x="2837567" y="4571301"/>
                </a:cubicBezTo>
                <a:cubicBezTo>
                  <a:pt x="2827760" y="4588161"/>
                  <a:pt x="2836479" y="4613775"/>
                  <a:pt x="2843531" y="4638318"/>
                </a:cubicBezTo>
                <a:cubicBezTo>
                  <a:pt x="2835197" y="4646390"/>
                  <a:pt x="2838431" y="4629632"/>
                  <a:pt x="2832201" y="4633289"/>
                </a:cubicBezTo>
                <a:cubicBezTo>
                  <a:pt x="2830140" y="4639894"/>
                  <a:pt x="2831674" y="4648361"/>
                  <a:pt x="2834863" y="4657352"/>
                </a:cubicBezTo>
                <a:cubicBezTo>
                  <a:pt x="2839427" y="4666595"/>
                  <a:pt x="2842477" y="4654495"/>
                  <a:pt x="2845323" y="4659931"/>
                </a:cubicBezTo>
                <a:cubicBezTo>
                  <a:pt x="2846030" y="4682106"/>
                  <a:pt x="2843301" y="4696666"/>
                  <a:pt x="2843642" y="4714192"/>
                </a:cubicBezTo>
                <a:cubicBezTo>
                  <a:pt x="2835180" y="4715691"/>
                  <a:pt x="2831196" y="4708083"/>
                  <a:pt x="2824570" y="4705446"/>
                </a:cubicBezTo>
                <a:cubicBezTo>
                  <a:pt x="2820596" y="4712355"/>
                  <a:pt x="2829326" y="4724547"/>
                  <a:pt x="2820649" y="4729063"/>
                </a:cubicBezTo>
                <a:cubicBezTo>
                  <a:pt x="2804860" y="4734237"/>
                  <a:pt x="2801202" y="4701149"/>
                  <a:pt x="2808494" y="4695832"/>
                </a:cubicBezTo>
                <a:cubicBezTo>
                  <a:pt x="2796606" y="4690263"/>
                  <a:pt x="2798326" y="4680102"/>
                  <a:pt x="2794494" y="4666191"/>
                </a:cubicBezTo>
                <a:cubicBezTo>
                  <a:pt x="2748781" y="4499532"/>
                  <a:pt x="2702746" y="4330413"/>
                  <a:pt x="2699839" y="4181447"/>
                </a:cubicBezTo>
                <a:cubicBezTo>
                  <a:pt x="2705799" y="4178068"/>
                  <a:pt x="2708441" y="4173098"/>
                  <a:pt x="2718000" y="4171581"/>
                </a:cubicBezTo>
                <a:cubicBezTo>
                  <a:pt x="2707918" y="4244598"/>
                  <a:pt x="2727145" y="4331407"/>
                  <a:pt x="2753073" y="4410718"/>
                </a:cubicBezTo>
                <a:cubicBezTo>
                  <a:pt x="2750615" y="4411029"/>
                  <a:pt x="2749475" y="4408857"/>
                  <a:pt x="2746759" y="4409993"/>
                </a:cubicBezTo>
                <a:cubicBezTo>
                  <a:pt x="2756700" y="4442162"/>
                  <a:pt x="2760832" y="4471407"/>
                  <a:pt x="2768562" y="4502514"/>
                </a:cubicBezTo>
                <a:cubicBezTo>
                  <a:pt x="2778979" y="4502903"/>
                  <a:pt x="2767553" y="4492944"/>
                  <a:pt x="2777691" y="4493061"/>
                </a:cubicBezTo>
                <a:cubicBezTo>
                  <a:pt x="2784648" y="4512676"/>
                  <a:pt x="2784902" y="4553760"/>
                  <a:pt x="2795446" y="4574688"/>
                </a:cubicBezTo>
                <a:cubicBezTo>
                  <a:pt x="2792139" y="4573644"/>
                  <a:pt x="2789626" y="4571217"/>
                  <a:pt x="2786834" y="4568521"/>
                </a:cubicBezTo>
                <a:cubicBezTo>
                  <a:pt x="2781002" y="4578471"/>
                  <a:pt x="2795939" y="4585911"/>
                  <a:pt x="2797238" y="4596300"/>
                </a:cubicBezTo>
                <a:cubicBezTo>
                  <a:pt x="2799170" y="4498757"/>
                  <a:pt x="2777371" y="4350357"/>
                  <a:pt x="2771978" y="4256486"/>
                </a:cubicBezTo>
                <a:cubicBezTo>
                  <a:pt x="2759401" y="4271745"/>
                  <a:pt x="2773651" y="4286043"/>
                  <a:pt x="2767119" y="4302304"/>
                </a:cubicBezTo>
                <a:cubicBezTo>
                  <a:pt x="2750048" y="4255729"/>
                  <a:pt x="2780424" y="4198012"/>
                  <a:pt x="2755247" y="4143069"/>
                </a:cubicBezTo>
                <a:cubicBezTo>
                  <a:pt x="2725767" y="4134483"/>
                  <a:pt x="2682819" y="4151579"/>
                  <a:pt x="2666579" y="4175659"/>
                </a:cubicBezTo>
                <a:cubicBezTo>
                  <a:pt x="2659192" y="4162078"/>
                  <a:pt x="2682775" y="4163358"/>
                  <a:pt x="2672349" y="4148453"/>
                </a:cubicBezTo>
                <a:cubicBezTo>
                  <a:pt x="2669568" y="4146304"/>
                  <a:pt x="2664949" y="4148293"/>
                  <a:pt x="2663736" y="4142285"/>
                </a:cubicBezTo>
                <a:cubicBezTo>
                  <a:pt x="2658655" y="4162634"/>
                  <a:pt x="2628061" y="4139000"/>
                  <a:pt x="2632580" y="4160022"/>
                </a:cubicBezTo>
                <a:cubicBezTo>
                  <a:pt x="2615291" y="4144401"/>
                  <a:pt x="2581932" y="4161624"/>
                  <a:pt x="2568811" y="4148952"/>
                </a:cubicBezTo>
                <a:cubicBezTo>
                  <a:pt x="2579454" y="4146871"/>
                  <a:pt x="2581259" y="4141090"/>
                  <a:pt x="2586370" y="4136355"/>
                </a:cubicBezTo>
                <a:cubicBezTo>
                  <a:pt x="2582844" y="4067930"/>
                  <a:pt x="2591485" y="4005344"/>
                  <a:pt x="2591834" y="3939051"/>
                </a:cubicBezTo>
                <a:cubicBezTo>
                  <a:pt x="2585350" y="3915595"/>
                  <a:pt x="2582172" y="3893182"/>
                  <a:pt x="2590614" y="3876631"/>
                </a:cubicBezTo>
                <a:cubicBezTo>
                  <a:pt x="2604247" y="3957487"/>
                  <a:pt x="2607009" y="4042906"/>
                  <a:pt x="2589326" y="4119327"/>
                </a:cubicBezTo>
                <a:cubicBezTo>
                  <a:pt x="2590786" y="4123961"/>
                  <a:pt x="2592794" y="4128587"/>
                  <a:pt x="2594253" y="4133220"/>
                </a:cubicBezTo>
                <a:cubicBezTo>
                  <a:pt x="2611277" y="4121179"/>
                  <a:pt x="2613587" y="4113200"/>
                  <a:pt x="2636289" y="4111482"/>
                </a:cubicBezTo>
                <a:cubicBezTo>
                  <a:pt x="2655782" y="3987372"/>
                  <a:pt x="2668638" y="3860086"/>
                  <a:pt x="2654957" y="3720605"/>
                </a:cubicBezTo>
                <a:cubicBezTo>
                  <a:pt x="2659972" y="3724911"/>
                  <a:pt x="2674521" y="3754541"/>
                  <a:pt x="2662128" y="3765142"/>
                </a:cubicBezTo>
                <a:cubicBezTo>
                  <a:pt x="2688417" y="3890999"/>
                  <a:pt x="2659154" y="3991703"/>
                  <a:pt x="2655868" y="4104059"/>
                </a:cubicBezTo>
                <a:cubicBezTo>
                  <a:pt x="2664041" y="4101742"/>
                  <a:pt x="2665630" y="4098977"/>
                  <a:pt x="2676326" y="4099636"/>
                </a:cubicBezTo>
                <a:cubicBezTo>
                  <a:pt x="2701143" y="4009683"/>
                  <a:pt x="2731479" y="3921836"/>
                  <a:pt x="2733066" y="3820753"/>
                </a:cubicBezTo>
                <a:lnTo>
                  <a:pt x="2739292" y="3818432"/>
                </a:lnTo>
                <a:lnTo>
                  <a:pt x="2743077" y="3853152"/>
                </a:lnTo>
                <a:cubicBezTo>
                  <a:pt x="2740633" y="3920703"/>
                  <a:pt x="2713763" y="3986138"/>
                  <a:pt x="2708926" y="4043528"/>
                </a:cubicBezTo>
                <a:cubicBezTo>
                  <a:pt x="2697175" y="4059049"/>
                  <a:pt x="2699514" y="4080652"/>
                  <a:pt x="2687206" y="4095632"/>
                </a:cubicBezTo>
                <a:cubicBezTo>
                  <a:pt x="2706149" y="4111776"/>
                  <a:pt x="2736690" y="4118702"/>
                  <a:pt x="2772077" y="4121169"/>
                </a:cubicBezTo>
                <a:cubicBezTo>
                  <a:pt x="2776887" y="4129040"/>
                  <a:pt x="2783276" y="4133598"/>
                  <a:pt x="2788613" y="4140364"/>
                </a:cubicBezTo>
                <a:cubicBezTo>
                  <a:pt x="2796539" y="4139420"/>
                  <a:pt x="2793169" y="4121120"/>
                  <a:pt x="2799310" y="4127051"/>
                </a:cubicBezTo>
                <a:cubicBezTo>
                  <a:pt x="2809255" y="4131281"/>
                  <a:pt x="2794209" y="4132333"/>
                  <a:pt x="2801790" y="4141804"/>
                </a:cubicBezTo>
                <a:cubicBezTo>
                  <a:pt x="2806225" y="4144475"/>
                  <a:pt x="2812476" y="4141913"/>
                  <a:pt x="2816116" y="4145967"/>
                </a:cubicBezTo>
                <a:cubicBezTo>
                  <a:pt x="2825589" y="4140069"/>
                  <a:pt x="2813197" y="4122729"/>
                  <a:pt x="2806861" y="4120909"/>
                </a:cubicBezTo>
                <a:cubicBezTo>
                  <a:pt x="2813316" y="4114783"/>
                  <a:pt x="2821510" y="4113562"/>
                  <a:pt x="2829168" y="4112895"/>
                </a:cubicBezTo>
                <a:cubicBezTo>
                  <a:pt x="2828062" y="4098394"/>
                  <a:pt x="2842282" y="4097080"/>
                  <a:pt x="2849682" y="4083271"/>
                </a:cubicBezTo>
                <a:cubicBezTo>
                  <a:pt x="2853914" y="4075536"/>
                  <a:pt x="2850650" y="4076682"/>
                  <a:pt x="2857663" y="4071096"/>
                </a:cubicBezTo>
                <a:cubicBezTo>
                  <a:pt x="2890043" y="4045945"/>
                  <a:pt x="2917592" y="4025798"/>
                  <a:pt x="2935294" y="3992383"/>
                </a:cubicBezTo>
                <a:cubicBezTo>
                  <a:pt x="2959579" y="3945444"/>
                  <a:pt x="2955171" y="3887989"/>
                  <a:pt x="2971800" y="3827757"/>
                </a:cubicBezTo>
                <a:cubicBezTo>
                  <a:pt x="2973380" y="3824447"/>
                  <a:pt x="2976903" y="3822475"/>
                  <a:pt x="2981800" y="3820757"/>
                </a:cubicBezTo>
                <a:cubicBezTo>
                  <a:pt x="2980632" y="3789001"/>
                  <a:pt x="2995112" y="3758922"/>
                  <a:pt x="2994781" y="3727975"/>
                </a:cubicBezTo>
                <a:cubicBezTo>
                  <a:pt x="2994300" y="3703329"/>
                  <a:pt x="2987837" y="3680969"/>
                  <a:pt x="2990385" y="3657098"/>
                </a:cubicBezTo>
                <a:cubicBezTo>
                  <a:pt x="2993190" y="3632402"/>
                  <a:pt x="3006498" y="3612475"/>
                  <a:pt x="3009626" y="3590240"/>
                </a:cubicBezTo>
                <a:cubicBezTo>
                  <a:pt x="3013719" y="3561416"/>
                  <a:pt x="2998323" y="3516456"/>
                  <a:pt x="3007132" y="3490574"/>
                </a:cubicBezTo>
                <a:cubicBezTo>
                  <a:pt x="3003547" y="3461319"/>
                  <a:pt x="3002454" y="3433396"/>
                  <a:pt x="3008267" y="3408380"/>
                </a:cubicBezTo>
                <a:cubicBezTo>
                  <a:pt x="3006679" y="3397174"/>
                  <a:pt x="3000085" y="3396181"/>
                  <a:pt x="2997444" y="3387182"/>
                </a:cubicBezTo>
                <a:cubicBezTo>
                  <a:pt x="3008618" y="3328118"/>
                  <a:pt x="2984172" y="3240567"/>
                  <a:pt x="2986650" y="3170954"/>
                </a:cubicBezTo>
                <a:cubicBezTo>
                  <a:pt x="2977060" y="3156857"/>
                  <a:pt x="2974452" y="3135533"/>
                  <a:pt x="2985194" y="3124411"/>
                </a:cubicBezTo>
                <a:cubicBezTo>
                  <a:pt x="2930094" y="2954061"/>
                  <a:pt x="2923096" y="2792010"/>
                  <a:pt x="2910547" y="2626212"/>
                </a:cubicBezTo>
                <a:cubicBezTo>
                  <a:pt x="2921825" y="2488256"/>
                  <a:pt x="2906707" y="2331265"/>
                  <a:pt x="2923376" y="2202817"/>
                </a:cubicBezTo>
                <a:cubicBezTo>
                  <a:pt x="2927715" y="2200558"/>
                  <a:pt x="2928874" y="2203826"/>
                  <a:pt x="2932688" y="2202673"/>
                </a:cubicBezTo>
                <a:cubicBezTo>
                  <a:pt x="2916031" y="2191425"/>
                  <a:pt x="2935858" y="2168660"/>
                  <a:pt x="2933766" y="2145681"/>
                </a:cubicBezTo>
                <a:cubicBezTo>
                  <a:pt x="2949411" y="2175300"/>
                  <a:pt x="2927166" y="2214540"/>
                  <a:pt x="2925112" y="2249632"/>
                </a:cubicBezTo>
                <a:cubicBezTo>
                  <a:pt x="2923896" y="2271563"/>
                  <a:pt x="2934161" y="2292222"/>
                  <a:pt x="2922463" y="2310479"/>
                </a:cubicBezTo>
                <a:cubicBezTo>
                  <a:pt x="2929847" y="2365968"/>
                  <a:pt x="2924237" y="2415357"/>
                  <a:pt x="2920012" y="2465549"/>
                </a:cubicBezTo>
                <a:cubicBezTo>
                  <a:pt x="2929116" y="2609216"/>
                  <a:pt x="2916948" y="2729653"/>
                  <a:pt x="2945104" y="2880968"/>
                </a:cubicBezTo>
                <a:cubicBezTo>
                  <a:pt x="2946811" y="2884229"/>
                  <a:pt x="2951139" y="2881424"/>
                  <a:pt x="2954415" y="2880825"/>
                </a:cubicBezTo>
                <a:cubicBezTo>
                  <a:pt x="2961871" y="2968089"/>
                  <a:pt x="2972526" y="3064892"/>
                  <a:pt x="3001674" y="3168806"/>
                </a:cubicBezTo>
                <a:cubicBezTo>
                  <a:pt x="2997583" y="3169690"/>
                  <a:pt x="2997690" y="3161197"/>
                  <a:pt x="2993061" y="3162639"/>
                </a:cubicBezTo>
                <a:cubicBezTo>
                  <a:pt x="2998642" y="3209939"/>
                  <a:pt x="3014313" y="3297077"/>
                  <a:pt x="3006909" y="3352796"/>
                </a:cubicBezTo>
                <a:cubicBezTo>
                  <a:pt x="3008486" y="3363455"/>
                  <a:pt x="3018355" y="3363851"/>
                  <a:pt x="3014135" y="3372132"/>
                </a:cubicBezTo>
                <a:cubicBezTo>
                  <a:pt x="3016961" y="3348532"/>
                  <a:pt x="3026027" y="3321823"/>
                  <a:pt x="3026330" y="3295249"/>
                </a:cubicBezTo>
                <a:cubicBezTo>
                  <a:pt x="3026923" y="3269492"/>
                  <a:pt x="3017894" y="3241966"/>
                  <a:pt x="3022901" y="3217783"/>
                </a:cubicBezTo>
                <a:cubicBezTo>
                  <a:pt x="3026929" y="3199642"/>
                  <a:pt x="3044275" y="3190063"/>
                  <a:pt x="3042784" y="3169815"/>
                </a:cubicBezTo>
                <a:cubicBezTo>
                  <a:pt x="3046328" y="3168939"/>
                  <a:pt x="3046972" y="3173860"/>
                  <a:pt x="3048678" y="3177120"/>
                </a:cubicBezTo>
                <a:cubicBezTo>
                  <a:pt x="3051751" y="3166116"/>
                  <a:pt x="3052891" y="3154322"/>
                  <a:pt x="3051271" y="3141472"/>
                </a:cubicBezTo>
                <a:cubicBezTo>
                  <a:pt x="3071569" y="3128833"/>
                  <a:pt x="3070024" y="3105848"/>
                  <a:pt x="3070692" y="3083924"/>
                </a:cubicBezTo>
                <a:cubicBezTo>
                  <a:pt x="3106609" y="3029410"/>
                  <a:pt x="3105488" y="2957935"/>
                  <a:pt x="3149696" y="2907127"/>
                </a:cubicBezTo>
                <a:cubicBezTo>
                  <a:pt x="3145122" y="2897338"/>
                  <a:pt x="3143308" y="2888600"/>
                  <a:pt x="3143158" y="2880935"/>
                </a:cubicBezTo>
                <a:cubicBezTo>
                  <a:pt x="3150493" y="2877808"/>
                  <a:pt x="3152113" y="2890656"/>
                  <a:pt x="3152230" y="2896680"/>
                </a:cubicBezTo>
                <a:cubicBezTo>
                  <a:pt x="3157946" y="2894675"/>
                  <a:pt x="3153156" y="2887901"/>
                  <a:pt x="3161360" y="2887226"/>
                </a:cubicBezTo>
                <a:cubicBezTo>
                  <a:pt x="3156186" y="2874707"/>
                  <a:pt x="3155134" y="2876914"/>
                  <a:pt x="3153255" y="2864891"/>
                </a:cubicBezTo>
                <a:cubicBezTo>
                  <a:pt x="3153878" y="2854746"/>
                  <a:pt x="3159730" y="2873829"/>
                  <a:pt x="3161179" y="2877916"/>
                </a:cubicBezTo>
                <a:cubicBezTo>
                  <a:pt x="3174626" y="2865111"/>
                  <a:pt x="3194991" y="2841788"/>
                  <a:pt x="3200191" y="2813494"/>
                </a:cubicBezTo>
                <a:cubicBezTo>
                  <a:pt x="3211992" y="2814683"/>
                  <a:pt x="3219446" y="2803610"/>
                  <a:pt x="3217021" y="2791595"/>
                </a:cubicBezTo>
                <a:cubicBezTo>
                  <a:pt x="3236533" y="2794856"/>
                  <a:pt x="3214076" y="2809172"/>
                  <a:pt x="3221711" y="2821380"/>
                </a:cubicBezTo>
                <a:cubicBezTo>
                  <a:pt x="3240365" y="2822738"/>
                  <a:pt x="3248088" y="2797415"/>
                  <a:pt x="3269460" y="2797636"/>
                </a:cubicBezTo>
                <a:cubicBezTo>
                  <a:pt x="3290641" y="2760058"/>
                  <a:pt x="3339109" y="2745067"/>
                  <a:pt x="3367551" y="2714498"/>
                </a:cubicBezTo>
                <a:cubicBezTo>
                  <a:pt x="3405461" y="2705974"/>
                  <a:pt x="3417041" y="2667720"/>
                  <a:pt x="3446511" y="2647818"/>
                </a:cubicBezTo>
                <a:cubicBezTo>
                  <a:pt x="3485737" y="2580378"/>
                  <a:pt x="3541545" y="2520354"/>
                  <a:pt x="3566671" y="2446283"/>
                </a:cubicBezTo>
                <a:cubicBezTo>
                  <a:pt x="3570473" y="2444580"/>
                  <a:pt x="3574275" y="2442878"/>
                  <a:pt x="3575982" y="2446139"/>
                </a:cubicBezTo>
                <a:cubicBezTo>
                  <a:pt x="3585983" y="2425167"/>
                  <a:pt x="3590462" y="2402090"/>
                  <a:pt x="3606551" y="2384311"/>
                </a:cubicBezTo>
                <a:cubicBezTo>
                  <a:pt x="3626494" y="2269240"/>
                  <a:pt x="3608520" y="2120229"/>
                  <a:pt x="3567766" y="1983077"/>
                </a:cubicBezTo>
                <a:cubicBezTo>
                  <a:pt x="3541958" y="1895822"/>
                  <a:pt x="3479835" y="1842817"/>
                  <a:pt x="3439279" y="1771950"/>
                </a:cubicBezTo>
                <a:cubicBezTo>
                  <a:pt x="3426447" y="1760094"/>
                  <a:pt x="3415451" y="1744103"/>
                  <a:pt x="3406023" y="1724252"/>
                </a:cubicBezTo>
                <a:cubicBezTo>
                  <a:pt x="3402158" y="1722668"/>
                  <a:pt x="3398559" y="1720805"/>
                  <a:pt x="3394694" y="1719222"/>
                </a:cubicBezTo>
                <a:cubicBezTo>
                  <a:pt x="3348305" y="1658306"/>
                  <a:pt x="3319254" y="1559321"/>
                  <a:pt x="3263672" y="1518542"/>
                </a:cubicBezTo>
                <a:cubicBezTo>
                  <a:pt x="3273278" y="1575642"/>
                  <a:pt x="3256069" y="1620281"/>
                  <a:pt x="3266234" y="1677920"/>
                </a:cubicBezTo>
                <a:cubicBezTo>
                  <a:pt x="3258599" y="1679682"/>
                  <a:pt x="3268101" y="1689396"/>
                  <a:pt x="3258253" y="1690095"/>
                </a:cubicBezTo>
                <a:cubicBezTo>
                  <a:pt x="3262450" y="1722627"/>
                  <a:pt x="3255540" y="1761629"/>
                  <a:pt x="3248450" y="1791322"/>
                </a:cubicBezTo>
                <a:cubicBezTo>
                  <a:pt x="3235568" y="1847124"/>
                  <a:pt x="3247117" y="1919534"/>
                  <a:pt x="3213780" y="1951822"/>
                </a:cubicBezTo>
                <a:cubicBezTo>
                  <a:pt x="3208003" y="1936572"/>
                  <a:pt x="3221535" y="1942116"/>
                  <a:pt x="3222448" y="1932788"/>
                </a:cubicBezTo>
                <a:cubicBezTo>
                  <a:pt x="3242414" y="1804837"/>
                  <a:pt x="3267245" y="1659553"/>
                  <a:pt x="3250302" y="1507243"/>
                </a:cubicBezTo>
                <a:cubicBezTo>
                  <a:pt x="3205898" y="1463826"/>
                  <a:pt x="3156769" y="1430890"/>
                  <a:pt x="3117092" y="1376992"/>
                </a:cubicBezTo>
                <a:cubicBezTo>
                  <a:pt x="3114570" y="1374018"/>
                  <a:pt x="3111250" y="1372425"/>
                  <a:pt x="3106633" y="1374414"/>
                </a:cubicBezTo>
                <a:cubicBezTo>
                  <a:pt x="3074883" y="1305602"/>
                  <a:pt x="3021746" y="1179597"/>
                  <a:pt x="2979012" y="1081372"/>
                </a:cubicBezTo>
                <a:cubicBezTo>
                  <a:pt x="2988306" y="1150529"/>
                  <a:pt x="2996739" y="1231751"/>
                  <a:pt x="2992342" y="1287150"/>
                </a:cubicBezTo>
                <a:cubicBezTo>
                  <a:pt x="2980043" y="1302678"/>
                  <a:pt x="2983511" y="1325909"/>
                  <a:pt x="2983101" y="1347006"/>
                </a:cubicBezTo>
                <a:cubicBezTo>
                  <a:pt x="2968109" y="1336828"/>
                  <a:pt x="2974722" y="1366857"/>
                  <a:pt x="2975763" y="1378072"/>
                </a:cubicBezTo>
                <a:cubicBezTo>
                  <a:pt x="2964570" y="1394131"/>
                  <a:pt x="2954003" y="1400046"/>
                  <a:pt x="2960445" y="1421313"/>
                </a:cubicBezTo>
                <a:cubicBezTo>
                  <a:pt x="2940564" y="1441340"/>
                  <a:pt x="2935298" y="1480318"/>
                  <a:pt x="2918028" y="1493730"/>
                </a:cubicBezTo>
                <a:cubicBezTo>
                  <a:pt x="2915975" y="1514854"/>
                  <a:pt x="2894849" y="1527231"/>
                  <a:pt x="2898607" y="1551279"/>
                </a:cubicBezTo>
                <a:cubicBezTo>
                  <a:pt x="2863226" y="1605236"/>
                  <a:pt x="2845350" y="1671799"/>
                  <a:pt x="2832779" y="1729515"/>
                </a:cubicBezTo>
                <a:cubicBezTo>
                  <a:pt x="2812353" y="1735581"/>
                  <a:pt x="2827524" y="1769039"/>
                  <a:pt x="2809998" y="1769309"/>
                </a:cubicBezTo>
                <a:cubicBezTo>
                  <a:pt x="2805260" y="1793213"/>
                  <a:pt x="2805494" y="1819232"/>
                  <a:pt x="2788041" y="1837304"/>
                </a:cubicBezTo>
                <a:cubicBezTo>
                  <a:pt x="2769986" y="1964952"/>
                  <a:pt x="2744038" y="2109158"/>
                  <a:pt x="2740513" y="2251379"/>
                </a:cubicBezTo>
                <a:cubicBezTo>
                  <a:pt x="2723396" y="2244519"/>
                  <a:pt x="2730723" y="2212907"/>
                  <a:pt x="2737909" y="2202110"/>
                </a:cubicBezTo>
                <a:cubicBezTo>
                  <a:pt x="2735878" y="2196392"/>
                  <a:pt x="2733861" y="2191218"/>
                  <a:pt x="2731831" y="2185498"/>
                </a:cubicBezTo>
                <a:cubicBezTo>
                  <a:pt x="2741437" y="2130289"/>
                  <a:pt x="2739155" y="2069515"/>
                  <a:pt x="2754013" y="2016696"/>
                </a:cubicBezTo>
                <a:cubicBezTo>
                  <a:pt x="2749311" y="2000333"/>
                  <a:pt x="2751609" y="1991806"/>
                  <a:pt x="2754306" y="1975603"/>
                </a:cubicBezTo>
                <a:cubicBezTo>
                  <a:pt x="2757487" y="1956107"/>
                  <a:pt x="2759133" y="1928142"/>
                  <a:pt x="2764236" y="1908889"/>
                </a:cubicBezTo>
                <a:cubicBezTo>
                  <a:pt x="2772884" y="1874790"/>
                  <a:pt x="2782243" y="1820959"/>
                  <a:pt x="2792019" y="1788487"/>
                </a:cubicBezTo>
                <a:cubicBezTo>
                  <a:pt x="2791997" y="1787390"/>
                  <a:pt x="2797270" y="1790871"/>
                  <a:pt x="2798333" y="1789210"/>
                </a:cubicBezTo>
                <a:cubicBezTo>
                  <a:pt x="2803091" y="1780373"/>
                  <a:pt x="2801558" y="1757935"/>
                  <a:pt x="2808906" y="1741387"/>
                </a:cubicBezTo>
                <a:cubicBezTo>
                  <a:pt x="2815994" y="1725664"/>
                  <a:pt x="2819604" y="1714105"/>
                  <a:pt x="2825792" y="1694287"/>
                </a:cubicBezTo>
                <a:cubicBezTo>
                  <a:pt x="2831453" y="1675573"/>
                  <a:pt x="2847175" y="1667115"/>
                  <a:pt x="2840230" y="1648048"/>
                </a:cubicBezTo>
                <a:cubicBezTo>
                  <a:pt x="2842088" y="1645006"/>
                  <a:pt x="2845611" y="1643035"/>
                  <a:pt x="2850508" y="1641315"/>
                </a:cubicBezTo>
                <a:cubicBezTo>
                  <a:pt x="2842048" y="1614876"/>
                  <a:pt x="2869477" y="1602675"/>
                  <a:pt x="2865882" y="1572874"/>
                </a:cubicBezTo>
                <a:cubicBezTo>
                  <a:pt x="2893882" y="1547790"/>
                  <a:pt x="2903038" y="1483553"/>
                  <a:pt x="2930210" y="1458208"/>
                </a:cubicBezTo>
                <a:cubicBezTo>
                  <a:pt x="2931489" y="1453532"/>
                  <a:pt x="2929169" y="1446993"/>
                  <a:pt x="2930448" y="1442317"/>
                </a:cubicBezTo>
                <a:cubicBezTo>
                  <a:pt x="2981350" y="1355524"/>
                  <a:pt x="2993371" y="1199482"/>
                  <a:pt x="2964086" y="1074480"/>
                </a:cubicBezTo>
                <a:cubicBezTo>
                  <a:pt x="2960178" y="1056734"/>
                  <a:pt x="2949997" y="1040456"/>
                  <a:pt x="2941289" y="1029358"/>
                </a:cubicBezTo>
                <a:cubicBezTo>
                  <a:pt x="2918393" y="1021219"/>
                  <a:pt x="2924052" y="1030446"/>
                  <a:pt x="2906955" y="1038652"/>
                </a:cubicBezTo>
                <a:cubicBezTo>
                  <a:pt x="2900716" y="1041763"/>
                  <a:pt x="2894552" y="1034734"/>
                  <a:pt x="2887463" y="1036487"/>
                </a:cubicBezTo>
                <a:cubicBezTo>
                  <a:pt x="2883640" y="1037094"/>
                  <a:pt x="2882201" y="1047527"/>
                  <a:pt x="2879482" y="1048663"/>
                </a:cubicBezTo>
                <a:cubicBezTo>
                  <a:pt x="2869968" y="1052371"/>
                  <a:pt x="2851100" y="1040060"/>
                  <a:pt x="2857455" y="1056946"/>
                </a:cubicBezTo>
                <a:cubicBezTo>
                  <a:pt x="2853621" y="1057004"/>
                  <a:pt x="2850583" y="1055683"/>
                  <a:pt x="2848844" y="1050779"/>
                </a:cubicBezTo>
                <a:cubicBezTo>
                  <a:pt x="2842280" y="1065397"/>
                  <a:pt x="2825732" y="1059625"/>
                  <a:pt x="2813821" y="1066931"/>
                </a:cubicBezTo>
                <a:cubicBezTo>
                  <a:pt x="2793255" y="1079848"/>
                  <a:pt x="2778409" y="1105276"/>
                  <a:pt x="2757586" y="1119019"/>
                </a:cubicBezTo>
                <a:cubicBezTo>
                  <a:pt x="2752720" y="1122380"/>
                  <a:pt x="2744451" y="1119769"/>
                  <a:pt x="2739844" y="1122305"/>
                </a:cubicBezTo>
                <a:cubicBezTo>
                  <a:pt x="2710008" y="1137555"/>
                  <a:pt x="2691911" y="1164678"/>
                  <a:pt x="2669550" y="1169954"/>
                </a:cubicBezTo>
                <a:cubicBezTo>
                  <a:pt x="2666597" y="1173012"/>
                  <a:pt x="2666693" y="1177941"/>
                  <a:pt x="2668164" y="1183122"/>
                </a:cubicBezTo>
                <a:cubicBezTo>
                  <a:pt x="2652614" y="1172405"/>
                  <a:pt x="2655361" y="1200849"/>
                  <a:pt x="2653362" y="1210741"/>
                </a:cubicBezTo>
                <a:cubicBezTo>
                  <a:pt x="2642441" y="1212553"/>
                  <a:pt x="2637778" y="1226320"/>
                  <a:pt x="2632024" y="1212166"/>
                </a:cubicBezTo>
                <a:cubicBezTo>
                  <a:pt x="2618232" y="1235387"/>
                  <a:pt x="2591853" y="1273319"/>
                  <a:pt x="2568086" y="1276698"/>
                </a:cubicBezTo>
                <a:cubicBezTo>
                  <a:pt x="2566431" y="1290147"/>
                  <a:pt x="2558901" y="1311353"/>
                  <a:pt x="2543006" y="1311049"/>
                </a:cubicBezTo>
                <a:cubicBezTo>
                  <a:pt x="2524769" y="1345022"/>
                  <a:pt x="2492375" y="1383596"/>
                  <a:pt x="2454860" y="1412386"/>
                </a:cubicBezTo>
                <a:cubicBezTo>
                  <a:pt x="2394259" y="1507545"/>
                  <a:pt x="2295901" y="1590960"/>
                  <a:pt x="2272458" y="1709104"/>
                </a:cubicBezTo>
                <a:cubicBezTo>
                  <a:pt x="2263930" y="1707318"/>
                  <a:pt x="2250461" y="1733000"/>
                  <a:pt x="2258526" y="1739175"/>
                </a:cubicBezTo>
                <a:cubicBezTo>
                  <a:pt x="2239784" y="1761377"/>
                  <a:pt x="2228880" y="1806194"/>
                  <a:pt x="2201997" y="1832356"/>
                </a:cubicBezTo>
                <a:cubicBezTo>
                  <a:pt x="2209724" y="1891403"/>
                  <a:pt x="2162834" y="1903081"/>
                  <a:pt x="2180109" y="1960064"/>
                </a:cubicBezTo>
                <a:cubicBezTo>
                  <a:pt x="2170880" y="1992527"/>
                  <a:pt x="2159880" y="2032415"/>
                  <a:pt x="2159244" y="2055981"/>
                </a:cubicBezTo>
                <a:cubicBezTo>
                  <a:pt x="2151781" y="2052536"/>
                  <a:pt x="2152167" y="2058282"/>
                  <a:pt x="2145369" y="2060851"/>
                </a:cubicBezTo>
                <a:cubicBezTo>
                  <a:pt x="2148063" y="2072588"/>
                  <a:pt x="2146915" y="2069867"/>
                  <a:pt x="2152595" y="2080188"/>
                </a:cubicBezTo>
                <a:cubicBezTo>
                  <a:pt x="2139325" y="2144214"/>
                  <a:pt x="2146245" y="2218066"/>
                  <a:pt x="2140719" y="2285809"/>
                </a:cubicBezTo>
                <a:cubicBezTo>
                  <a:pt x="2152591" y="2472979"/>
                  <a:pt x="2240568" y="2685829"/>
                  <a:pt x="2289426" y="2873257"/>
                </a:cubicBezTo>
                <a:cubicBezTo>
                  <a:pt x="2300820" y="2881573"/>
                  <a:pt x="2314563" y="2912040"/>
                  <a:pt x="2305209" y="2923962"/>
                </a:cubicBezTo>
                <a:cubicBezTo>
                  <a:pt x="2329219" y="2947149"/>
                  <a:pt x="2325854" y="2985275"/>
                  <a:pt x="2336323" y="3016342"/>
                </a:cubicBezTo>
                <a:cubicBezTo>
                  <a:pt x="2314929" y="3015026"/>
                  <a:pt x="2355694" y="3054392"/>
                  <a:pt x="2336028" y="3057432"/>
                </a:cubicBezTo>
                <a:cubicBezTo>
                  <a:pt x="2346485" y="3101920"/>
                  <a:pt x="2330994" y="3150367"/>
                  <a:pt x="2346572" y="3204638"/>
                </a:cubicBezTo>
                <a:cubicBezTo>
                  <a:pt x="2333974" y="3204830"/>
                  <a:pt x="2345679" y="3215059"/>
                  <a:pt x="2347665" y="3232560"/>
                </a:cubicBezTo>
                <a:cubicBezTo>
                  <a:pt x="2351164" y="3257432"/>
                  <a:pt x="2339369" y="3284732"/>
                  <a:pt x="2342750" y="3303581"/>
                </a:cubicBezTo>
                <a:cubicBezTo>
                  <a:pt x="2339217" y="3305004"/>
                  <a:pt x="2335404" y="3306158"/>
                  <a:pt x="2331872" y="3307582"/>
                </a:cubicBezTo>
                <a:cubicBezTo>
                  <a:pt x="2325261" y="3361919"/>
                  <a:pt x="2313680" y="3414142"/>
                  <a:pt x="2275830" y="3453894"/>
                </a:cubicBezTo>
                <a:cubicBezTo>
                  <a:pt x="2273635" y="3495837"/>
                  <a:pt x="2273654" y="3538842"/>
                  <a:pt x="2257359" y="3574155"/>
                </a:cubicBezTo>
                <a:cubicBezTo>
                  <a:pt x="2261247" y="3689139"/>
                  <a:pt x="2257828" y="3836831"/>
                  <a:pt x="2339148" y="3947049"/>
                </a:cubicBezTo>
                <a:cubicBezTo>
                  <a:pt x="2372969" y="4037743"/>
                  <a:pt x="2443037" y="4090900"/>
                  <a:pt x="2490305" y="4168785"/>
                </a:cubicBezTo>
                <a:cubicBezTo>
                  <a:pt x="2494203" y="4172013"/>
                  <a:pt x="2500722" y="4169173"/>
                  <a:pt x="2506198" y="4169089"/>
                </a:cubicBezTo>
                <a:cubicBezTo>
                  <a:pt x="2511202" y="4186817"/>
                  <a:pt x="2523294" y="4188822"/>
                  <a:pt x="2528812" y="4204898"/>
                </a:cubicBezTo>
                <a:cubicBezTo>
                  <a:pt x="2519008" y="4207789"/>
                  <a:pt x="2510158" y="4203542"/>
                  <a:pt x="2518115" y="4218211"/>
                </a:cubicBezTo>
                <a:cubicBezTo>
                  <a:pt x="2510727" y="4218598"/>
                  <a:pt x="2497347" y="4206752"/>
                  <a:pt x="2501521" y="4224219"/>
                </a:cubicBezTo>
                <a:cubicBezTo>
                  <a:pt x="2481257" y="4224530"/>
                  <a:pt x="2466254" y="4227774"/>
                  <a:pt x="2445160" y="4241794"/>
                </a:cubicBezTo>
                <a:cubicBezTo>
                  <a:pt x="2442217" y="4259370"/>
                  <a:pt x="2436480" y="4274250"/>
                  <a:pt x="2453210" y="4289332"/>
                </a:cubicBezTo>
                <a:cubicBezTo>
                  <a:pt x="2466603" y="4287756"/>
                  <a:pt x="2474404" y="4238332"/>
                  <a:pt x="2496633" y="4254424"/>
                </a:cubicBezTo>
                <a:cubicBezTo>
                  <a:pt x="2493612" y="4282137"/>
                  <a:pt x="2472895" y="4301355"/>
                  <a:pt x="2486187" y="4336760"/>
                </a:cubicBezTo>
                <a:cubicBezTo>
                  <a:pt x="2470078" y="4339472"/>
                  <a:pt x="2477297" y="4316353"/>
                  <a:pt x="2475782" y="4308982"/>
                </a:cubicBezTo>
                <a:cubicBezTo>
                  <a:pt x="2472938" y="4303546"/>
                  <a:pt x="2471088" y="4321105"/>
                  <a:pt x="2461906" y="4313851"/>
                </a:cubicBezTo>
                <a:cubicBezTo>
                  <a:pt x="2465783" y="4329952"/>
                  <a:pt x="2447471" y="4346120"/>
                  <a:pt x="2463364" y="4360394"/>
                </a:cubicBezTo>
                <a:cubicBezTo>
                  <a:pt x="2468421" y="4366890"/>
                  <a:pt x="2466168" y="4349668"/>
                  <a:pt x="2474243" y="4356393"/>
                </a:cubicBezTo>
                <a:cubicBezTo>
                  <a:pt x="2502311" y="4404991"/>
                  <a:pt x="2537222" y="4439240"/>
                  <a:pt x="2566354" y="4486179"/>
                </a:cubicBezTo>
                <a:cubicBezTo>
                  <a:pt x="2568193" y="4440133"/>
                  <a:pt x="2522030" y="4390717"/>
                  <a:pt x="2518940" y="4358717"/>
                </a:cubicBezTo>
                <a:cubicBezTo>
                  <a:pt x="2530162" y="4358270"/>
                  <a:pt x="2529916" y="4359644"/>
                  <a:pt x="2537830" y="4358152"/>
                </a:cubicBezTo>
                <a:cubicBezTo>
                  <a:pt x="2548021" y="4374978"/>
                  <a:pt x="2549029" y="4384549"/>
                  <a:pt x="2557029" y="4401409"/>
                </a:cubicBezTo>
                <a:cubicBezTo>
                  <a:pt x="2559476" y="4400550"/>
                  <a:pt x="2558048" y="4397559"/>
                  <a:pt x="2557727" y="4395097"/>
                </a:cubicBezTo>
                <a:cubicBezTo>
                  <a:pt x="2577966" y="4435601"/>
                  <a:pt x="2605973" y="4466943"/>
                  <a:pt x="2629615" y="4513419"/>
                </a:cubicBezTo>
                <a:cubicBezTo>
                  <a:pt x="2621887" y="4468342"/>
                  <a:pt x="2607146" y="4428851"/>
                  <a:pt x="2583868" y="4373056"/>
                </a:cubicBezTo>
                <a:cubicBezTo>
                  <a:pt x="2588627" y="4364218"/>
                  <a:pt x="2602888" y="4365094"/>
                  <a:pt x="2609772" y="4366907"/>
                </a:cubicBezTo>
                <a:cubicBezTo>
                  <a:pt x="2632201" y="4435313"/>
                  <a:pt x="2672725" y="4490568"/>
                  <a:pt x="2707846" y="4563711"/>
                </a:cubicBezTo>
                <a:cubicBezTo>
                  <a:pt x="2696510" y="4516224"/>
                  <a:pt x="2678269" y="4465830"/>
                  <a:pt x="2670250" y="4419936"/>
                </a:cubicBezTo>
                <a:cubicBezTo>
                  <a:pt x="2670875" y="4409791"/>
                  <a:pt x="2676725" y="4428876"/>
                  <a:pt x="2678174" y="4432963"/>
                </a:cubicBezTo>
                <a:cubicBezTo>
                  <a:pt x="2668819" y="4346549"/>
                  <a:pt x="2611836" y="4234025"/>
                  <a:pt x="2632977" y="4166315"/>
                </a:cubicBezTo>
                <a:cubicBezTo>
                  <a:pt x="2652114" y="4164377"/>
                  <a:pt x="2628655" y="4211579"/>
                  <a:pt x="2648490" y="4217300"/>
                </a:cubicBezTo>
                <a:cubicBezTo>
                  <a:pt x="2649178" y="4224410"/>
                  <a:pt x="2641853" y="4228084"/>
                  <a:pt x="2642540" y="4235195"/>
                </a:cubicBezTo>
                <a:cubicBezTo>
                  <a:pt x="2679652" y="4368295"/>
                  <a:pt x="2708016" y="4474138"/>
                  <a:pt x="2749533" y="4608265"/>
                </a:cubicBezTo>
                <a:cubicBezTo>
                  <a:pt x="2751274" y="4599199"/>
                  <a:pt x="2745270" y="4586418"/>
                  <a:pt x="2743694" y="4575760"/>
                </a:cubicBezTo>
                <a:cubicBezTo>
                  <a:pt x="2763439" y="4619008"/>
                  <a:pt x="2789144" y="4686817"/>
                  <a:pt x="2786486" y="4733150"/>
                </a:cubicBezTo>
                <a:cubicBezTo>
                  <a:pt x="2801296" y="4734017"/>
                  <a:pt x="2810337" y="4748122"/>
                  <a:pt x="2817531" y="4765816"/>
                </a:cubicBezTo>
                <a:cubicBezTo>
                  <a:pt x="2827047" y="4748138"/>
                  <a:pt x="2840289" y="4738896"/>
                  <a:pt x="2853489" y="4727461"/>
                </a:cubicBezTo>
                <a:cubicBezTo>
                  <a:pt x="2856206" y="4726324"/>
                  <a:pt x="2863272" y="4737446"/>
                  <a:pt x="2862801" y="4727319"/>
                </a:cubicBezTo>
                <a:cubicBezTo>
                  <a:pt x="2901449" y="4742610"/>
                  <a:pt x="2881546" y="4789483"/>
                  <a:pt x="2904793" y="4815695"/>
                </a:cubicBezTo>
                <a:cubicBezTo>
                  <a:pt x="2901260" y="4817119"/>
                  <a:pt x="2897447" y="4818274"/>
                  <a:pt x="2893914" y="4819697"/>
                </a:cubicBezTo>
                <a:cubicBezTo>
                  <a:pt x="2893019" y="4858059"/>
                  <a:pt x="2881901" y="4891921"/>
                  <a:pt x="2866638" y="4923930"/>
                </a:cubicBezTo>
                <a:cubicBezTo>
                  <a:pt x="2878363" y="4949224"/>
                  <a:pt x="2875987" y="4967888"/>
                  <a:pt x="2870573" y="4985227"/>
                </a:cubicBezTo>
                <a:cubicBezTo>
                  <a:pt x="2882429" y="4989153"/>
                  <a:pt x="2886630" y="4979775"/>
                  <a:pt x="2895778" y="4985386"/>
                </a:cubicBezTo>
                <a:cubicBezTo>
                  <a:pt x="2901593" y="5058706"/>
                  <a:pt x="2968162" y="5100960"/>
                  <a:pt x="2983910" y="5163994"/>
                </a:cubicBezTo>
                <a:cubicBezTo>
                  <a:pt x="2984738" y="5150284"/>
                  <a:pt x="2992202" y="5153730"/>
                  <a:pt x="2994426" y="5141370"/>
                </a:cubicBezTo>
                <a:cubicBezTo>
                  <a:pt x="3041203" y="5180094"/>
                  <a:pt x="3038147" y="5248071"/>
                  <a:pt x="3067352" y="5312814"/>
                </a:cubicBezTo>
                <a:cubicBezTo>
                  <a:pt x="3110103" y="5341738"/>
                  <a:pt x="3145752" y="5385839"/>
                  <a:pt x="3184035" y="5424418"/>
                </a:cubicBezTo>
                <a:cubicBezTo>
                  <a:pt x="3188910" y="5435574"/>
                  <a:pt x="3179944" y="5425304"/>
                  <a:pt x="3174037" y="5431421"/>
                </a:cubicBezTo>
                <a:cubicBezTo>
                  <a:pt x="3219471" y="5471535"/>
                  <a:pt x="3225919" y="5535257"/>
                  <a:pt x="3271075" y="5575103"/>
                </a:cubicBezTo>
                <a:cubicBezTo>
                  <a:pt x="3269012" y="5581709"/>
                  <a:pt x="3273715" y="5584101"/>
                  <a:pt x="3275583" y="5595577"/>
                </a:cubicBezTo>
                <a:cubicBezTo>
                  <a:pt x="3297210" y="5622909"/>
                  <a:pt x="3304660" y="5653747"/>
                  <a:pt x="3332139" y="5672225"/>
                </a:cubicBezTo>
                <a:cubicBezTo>
                  <a:pt x="3336994" y="5668315"/>
                  <a:pt x="3335491" y="5661490"/>
                  <a:pt x="3339239" y="5657050"/>
                </a:cubicBezTo>
                <a:cubicBezTo>
                  <a:pt x="3344148" y="5655878"/>
                  <a:pt x="3346962" y="5659670"/>
                  <a:pt x="3348733" y="5666217"/>
                </a:cubicBezTo>
                <a:cubicBezTo>
                  <a:pt x="3357013" y="5655407"/>
                  <a:pt x="3357293" y="5655676"/>
                  <a:pt x="3366895" y="5656350"/>
                </a:cubicBezTo>
                <a:cubicBezTo>
                  <a:pt x="3370694" y="5668617"/>
                  <a:pt x="3364015" y="5663242"/>
                  <a:pt x="3355048" y="5666941"/>
                </a:cubicBezTo>
                <a:cubicBezTo>
                  <a:pt x="3356657" y="5679242"/>
                  <a:pt x="3364851" y="5678021"/>
                  <a:pt x="3368588" y="5687002"/>
                </a:cubicBezTo>
                <a:cubicBezTo>
                  <a:pt x="3375837" y="5679495"/>
                  <a:pt x="3375312" y="5666629"/>
                  <a:pt x="3382970" y="5665963"/>
                </a:cubicBezTo>
                <a:cubicBezTo>
                  <a:pt x="3394783" y="5667699"/>
                  <a:pt x="3390078" y="5679276"/>
                  <a:pt x="3394942" y="5689884"/>
                </a:cubicBezTo>
                <a:cubicBezTo>
                  <a:pt x="3400182" y="5691721"/>
                  <a:pt x="3405434" y="5694105"/>
                  <a:pt x="3410149" y="5697045"/>
                </a:cubicBezTo>
                <a:cubicBezTo>
                  <a:pt x="3422456" y="5682065"/>
                  <a:pt x="3397220" y="5680262"/>
                  <a:pt x="3393430" y="5668542"/>
                </a:cubicBezTo>
                <a:cubicBezTo>
                  <a:pt x="3400270" y="5668162"/>
                  <a:pt x="3406327" y="5669712"/>
                  <a:pt x="3409506" y="5678155"/>
                </a:cubicBezTo>
                <a:cubicBezTo>
                  <a:pt x="3413533" y="5673984"/>
                  <a:pt x="3410646" y="5666359"/>
                  <a:pt x="3416606" y="5662980"/>
                </a:cubicBezTo>
                <a:cubicBezTo>
                  <a:pt x="3421965" y="5656872"/>
                  <a:pt x="3428042" y="5673487"/>
                  <a:pt x="3428634" y="5661700"/>
                </a:cubicBezTo>
                <a:cubicBezTo>
                  <a:pt x="3434970" y="5663520"/>
                  <a:pt x="3430598" y="5678104"/>
                  <a:pt x="3439457" y="5682898"/>
                </a:cubicBezTo>
                <a:cubicBezTo>
                  <a:pt x="3429975" y="5674279"/>
                  <a:pt x="3435139" y="5686252"/>
                  <a:pt x="3422865" y="5688906"/>
                </a:cubicBezTo>
                <a:cubicBezTo>
                  <a:pt x="3425806" y="5699270"/>
                  <a:pt x="3429790" y="5706878"/>
                  <a:pt x="3434837" y="5712826"/>
                </a:cubicBezTo>
                <a:cubicBezTo>
                  <a:pt x="3437233" y="5695259"/>
                  <a:pt x="3437822" y="5711412"/>
                  <a:pt x="3446445" y="5718125"/>
                </a:cubicBezTo>
                <a:cubicBezTo>
                  <a:pt x="3454230" y="5724032"/>
                  <a:pt x="3471618" y="5716643"/>
                  <a:pt x="3472981" y="5730317"/>
                </a:cubicBezTo>
                <a:cubicBezTo>
                  <a:pt x="3470297" y="5719128"/>
                  <a:pt x="3483647" y="5715362"/>
                  <a:pt x="3482348" y="5704973"/>
                </a:cubicBezTo>
                <a:cubicBezTo>
                  <a:pt x="3489016" y="5709802"/>
                  <a:pt x="3490359" y="5708411"/>
                  <a:pt x="3497372" y="5702825"/>
                </a:cubicBezTo>
                <a:cubicBezTo>
                  <a:pt x="3504492" y="5716684"/>
                  <a:pt x="3483968" y="5717823"/>
                  <a:pt x="3492752" y="5732753"/>
                </a:cubicBezTo>
                <a:cubicBezTo>
                  <a:pt x="3500053" y="5741954"/>
                  <a:pt x="3503899" y="5728472"/>
                  <a:pt x="3514091" y="5731329"/>
                </a:cubicBezTo>
                <a:cubicBezTo>
                  <a:pt x="3517139" y="5747169"/>
                  <a:pt x="3527040" y="5749208"/>
                  <a:pt x="3533527" y="5758695"/>
                </a:cubicBezTo>
                <a:cubicBezTo>
                  <a:pt x="3542623" y="5747598"/>
                  <a:pt x="3522972" y="5737218"/>
                  <a:pt x="3527687" y="5726190"/>
                </a:cubicBezTo>
                <a:cubicBezTo>
                  <a:pt x="3532499" y="5720088"/>
                  <a:pt x="3540628" y="5729551"/>
                  <a:pt x="3538566" y="5722186"/>
                </a:cubicBezTo>
                <a:cubicBezTo>
                  <a:pt x="3556962" y="5738339"/>
                  <a:pt x="3547477" y="5757658"/>
                  <a:pt x="3560243" y="5780197"/>
                </a:cubicBezTo>
                <a:cubicBezTo>
                  <a:pt x="3568727" y="5779793"/>
                  <a:pt x="3582002" y="5786162"/>
                  <a:pt x="3591526" y="5796972"/>
                </a:cubicBezTo>
                <a:cubicBezTo>
                  <a:pt x="3593611" y="5777492"/>
                  <a:pt x="3586568" y="5753496"/>
                  <a:pt x="3572147" y="5744404"/>
                </a:cubicBezTo>
                <a:cubicBezTo>
                  <a:pt x="3575174" y="5745180"/>
                  <a:pt x="3581488" y="5745905"/>
                  <a:pt x="3580577" y="5741262"/>
                </a:cubicBezTo>
                <a:cubicBezTo>
                  <a:pt x="3615994" y="5759343"/>
                  <a:pt x="3600417" y="5803409"/>
                  <a:pt x="3635566" y="5821768"/>
                </a:cubicBezTo>
                <a:cubicBezTo>
                  <a:pt x="3651751" y="5808919"/>
                  <a:pt x="3624270" y="5790442"/>
                  <a:pt x="3624981" y="5784678"/>
                </a:cubicBezTo>
                <a:cubicBezTo>
                  <a:pt x="3654362" y="5788336"/>
                  <a:pt x="3646584" y="5810916"/>
                  <a:pt x="3663250" y="5836681"/>
                </a:cubicBezTo>
                <a:cubicBezTo>
                  <a:pt x="3679499" y="5841087"/>
                  <a:pt x="3696026" y="5845763"/>
                  <a:pt x="3705174" y="5865345"/>
                </a:cubicBezTo>
                <a:cubicBezTo>
                  <a:pt x="3713143" y="5866591"/>
                  <a:pt x="3716194" y="5854492"/>
                  <a:pt x="3719049" y="5860475"/>
                </a:cubicBezTo>
                <a:cubicBezTo>
                  <a:pt x="3722518" y="5869734"/>
                  <a:pt x="3710779" y="5871833"/>
                  <a:pt x="3710381" y="5879508"/>
                </a:cubicBezTo>
                <a:cubicBezTo>
                  <a:pt x="3720592" y="5897430"/>
                  <a:pt x="3734736" y="5906251"/>
                  <a:pt x="3745473" y="5923068"/>
                </a:cubicBezTo>
                <a:cubicBezTo>
                  <a:pt x="3752133" y="5899409"/>
                  <a:pt x="3733064" y="5862724"/>
                  <a:pt x="3724302" y="5848890"/>
                </a:cubicBezTo>
                <a:cubicBezTo>
                  <a:pt x="3736352" y="5848704"/>
                  <a:pt x="3736082" y="5862952"/>
                  <a:pt x="3746092" y="5856498"/>
                </a:cubicBezTo>
                <a:cubicBezTo>
                  <a:pt x="3759072" y="5889990"/>
                  <a:pt x="3764793" y="5930441"/>
                  <a:pt x="3783101" y="5956181"/>
                </a:cubicBezTo>
                <a:cubicBezTo>
                  <a:pt x="3789286" y="5950334"/>
                  <a:pt x="3773920" y="5934958"/>
                  <a:pt x="3779559" y="5929118"/>
                </a:cubicBezTo>
                <a:cubicBezTo>
                  <a:pt x="3794959" y="5932168"/>
                  <a:pt x="3798266" y="5947183"/>
                  <a:pt x="3802173" y="5964927"/>
                </a:cubicBezTo>
                <a:cubicBezTo>
                  <a:pt x="3809240" y="5962079"/>
                  <a:pt x="3810613" y="5976301"/>
                  <a:pt x="3820096" y="5970950"/>
                </a:cubicBezTo>
                <a:cubicBezTo>
                  <a:pt x="3846531" y="6020123"/>
                  <a:pt x="3904996" y="6026072"/>
                  <a:pt x="3932958" y="6055224"/>
                </a:cubicBezTo>
                <a:cubicBezTo>
                  <a:pt x="3945629" y="6086802"/>
                  <a:pt x="3961617" y="6106004"/>
                  <a:pt x="3976799" y="6140010"/>
                </a:cubicBezTo>
                <a:cubicBezTo>
                  <a:pt x="3983148" y="6128407"/>
                  <a:pt x="3977329" y="6110967"/>
                  <a:pt x="3976492" y="6096188"/>
                </a:cubicBezTo>
                <a:cubicBezTo>
                  <a:pt x="3984623" y="6091680"/>
                  <a:pt x="3986447" y="6100965"/>
                  <a:pt x="3993267" y="6099491"/>
                </a:cubicBezTo>
                <a:cubicBezTo>
                  <a:pt x="3989225" y="6145023"/>
                  <a:pt x="4004137" y="6193276"/>
                  <a:pt x="4034000" y="6235548"/>
                </a:cubicBezTo>
                <a:cubicBezTo>
                  <a:pt x="4040488" y="6217095"/>
                  <a:pt x="4035925" y="6193883"/>
                  <a:pt x="4043241" y="6175692"/>
                </a:cubicBezTo>
                <a:cubicBezTo>
                  <a:pt x="4048976" y="6174781"/>
                  <a:pt x="4051026" y="6181598"/>
                  <a:pt x="4059135" y="6175995"/>
                </a:cubicBezTo>
                <a:cubicBezTo>
                  <a:pt x="4067220" y="6197236"/>
                  <a:pt x="4059829" y="6211593"/>
                  <a:pt x="4048563" y="6223818"/>
                </a:cubicBezTo>
                <a:cubicBezTo>
                  <a:pt x="4046199" y="6229059"/>
                  <a:pt x="4049572" y="6233391"/>
                  <a:pt x="4057176" y="6229986"/>
                </a:cubicBezTo>
                <a:cubicBezTo>
                  <a:pt x="4053822" y="6254691"/>
                  <a:pt x="4047259" y="6269309"/>
                  <a:pt x="4061992" y="6294282"/>
                </a:cubicBezTo>
                <a:cubicBezTo>
                  <a:pt x="4059695" y="6274870"/>
                  <a:pt x="4078403" y="6264995"/>
                  <a:pt x="4067816" y="6241876"/>
                </a:cubicBezTo>
                <a:cubicBezTo>
                  <a:pt x="4073852" y="6242330"/>
                  <a:pt x="4078051" y="6246922"/>
                  <a:pt x="4086708" y="6241310"/>
                </a:cubicBezTo>
                <a:cubicBezTo>
                  <a:pt x="4085791" y="6278577"/>
                  <a:pt x="4057650" y="6324480"/>
                  <a:pt x="4090992" y="6362589"/>
                </a:cubicBezTo>
                <a:cubicBezTo>
                  <a:pt x="4101184" y="6351476"/>
                  <a:pt x="4101917" y="6332838"/>
                  <a:pt x="4122847" y="6338542"/>
                </a:cubicBezTo>
                <a:cubicBezTo>
                  <a:pt x="4127484" y="6365587"/>
                  <a:pt x="4121908" y="6388683"/>
                  <a:pt x="4107472" y="6406983"/>
                </a:cubicBezTo>
                <a:cubicBezTo>
                  <a:pt x="4112605" y="6417313"/>
                  <a:pt x="4123269" y="6416327"/>
                  <a:pt x="4127875" y="6427761"/>
                </a:cubicBezTo>
                <a:cubicBezTo>
                  <a:pt x="4130096" y="6457309"/>
                  <a:pt x="4089895" y="6488881"/>
                  <a:pt x="4119458" y="6515817"/>
                </a:cubicBezTo>
                <a:cubicBezTo>
                  <a:pt x="4119943" y="6512523"/>
                  <a:pt x="4116162" y="6501351"/>
                  <a:pt x="4132004" y="6498916"/>
                </a:cubicBezTo>
                <a:cubicBezTo>
                  <a:pt x="4135408" y="6504889"/>
                  <a:pt x="4135772" y="6509540"/>
                  <a:pt x="4134483" y="6513669"/>
                </a:cubicBezTo>
                <a:cubicBezTo>
                  <a:pt x="4169181" y="6522995"/>
                  <a:pt x="4191279" y="6560456"/>
                  <a:pt x="4223345" y="6575301"/>
                </a:cubicBezTo>
                <a:cubicBezTo>
                  <a:pt x="4214098" y="6578731"/>
                  <a:pt x="4229723" y="6593281"/>
                  <a:pt x="4218542" y="6595920"/>
                </a:cubicBezTo>
                <a:cubicBezTo>
                  <a:pt x="4201846" y="6568510"/>
                  <a:pt x="4174127" y="6565926"/>
                  <a:pt x="4155068" y="6543757"/>
                </a:cubicBezTo>
                <a:cubicBezTo>
                  <a:pt x="4150052" y="6553421"/>
                  <a:pt x="4165773" y="6558931"/>
                  <a:pt x="4161605" y="6569952"/>
                </a:cubicBezTo>
                <a:cubicBezTo>
                  <a:pt x="4190965" y="6586482"/>
                  <a:pt x="4218478" y="6606603"/>
                  <a:pt x="4243884" y="6631137"/>
                </a:cubicBezTo>
                <a:cubicBezTo>
                  <a:pt x="4230989" y="6633596"/>
                  <a:pt x="4233576" y="6639823"/>
                  <a:pt x="4228575" y="6646127"/>
                </a:cubicBezTo>
                <a:lnTo>
                  <a:pt x="4222266" y="6650788"/>
                </a:lnTo>
                <a:lnTo>
                  <a:pt x="4223070" y="6644740"/>
                </a:lnTo>
                <a:cubicBezTo>
                  <a:pt x="4224177" y="6639882"/>
                  <a:pt x="4225955" y="6635317"/>
                  <a:pt x="4229096" y="6631366"/>
                </a:cubicBezTo>
                <a:cubicBezTo>
                  <a:pt x="4214363" y="6620363"/>
                  <a:pt x="4199888" y="6608532"/>
                  <a:pt x="4183307" y="6601118"/>
                </a:cubicBezTo>
                <a:cubicBezTo>
                  <a:pt x="4181760" y="6606072"/>
                  <a:pt x="4181866" y="6611549"/>
                  <a:pt x="4179203" y="6615425"/>
                </a:cubicBezTo>
                <a:cubicBezTo>
                  <a:pt x="4177534" y="6600111"/>
                  <a:pt x="4170415" y="6589744"/>
                  <a:pt x="4161752" y="6580975"/>
                </a:cubicBezTo>
                <a:lnTo>
                  <a:pt x="4135542" y="6556587"/>
                </a:lnTo>
                <a:lnTo>
                  <a:pt x="4135585" y="6556109"/>
                </a:lnTo>
                <a:lnTo>
                  <a:pt x="4135038" y="6556117"/>
                </a:lnTo>
                <a:lnTo>
                  <a:pt x="4135542" y="6556587"/>
                </a:lnTo>
                <a:lnTo>
                  <a:pt x="4133504" y="6579355"/>
                </a:lnTo>
                <a:cubicBezTo>
                  <a:pt x="4132349" y="6586837"/>
                  <a:pt x="4131678" y="6594517"/>
                  <a:pt x="4134324" y="6603790"/>
                </a:cubicBezTo>
                <a:cubicBezTo>
                  <a:pt x="4142528" y="6603116"/>
                  <a:pt x="4144441" y="6602812"/>
                  <a:pt x="4150219" y="6604093"/>
                </a:cubicBezTo>
                <a:cubicBezTo>
                  <a:pt x="4159518" y="6617371"/>
                  <a:pt x="4153093" y="6639109"/>
                  <a:pt x="4161436" y="6659525"/>
                </a:cubicBezTo>
                <a:cubicBezTo>
                  <a:pt x="4181637" y="6655926"/>
                  <a:pt x="4183490" y="6708764"/>
                  <a:pt x="4182146" y="6724124"/>
                </a:cubicBezTo>
                <a:cubicBezTo>
                  <a:pt x="4190770" y="6730839"/>
                  <a:pt x="4202014" y="6731488"/>
                  <a:pt x="4209831" y="6739037"/>
                </a:cubicBezTo>
                <a:cubicBezTo>
                  <a:pt x="4214514" y="6726364"/>
                  <a:pt x="4206900" y="6729221"/>
                  <a:pt x="4201456" y="6716978"/>
                </a:cubicBezTo>
                <a:cubicBezTo>
                  <a:pt x="4216794" y="6702773"/>
                  <a:pt x="4187070" y="6667621"/>
                  <a:pt x="4195492" y="6649961"/>
                </a:cubicBezTo>
                <a:cubicBezTo>
                  <a:pt x="4199099" y="6666341"/>
                  <a:pt x="4207464" y="6673882"/>
                  <a:pt x="4212391" y="6687775"/>
                </a:cubicBezTo>
                <a:cubicBezTo>
                  <a:pt x="4219093" y="6680277"/>
                  <a:pt x="4220128" y="6670126"/>
                  <a:pt x="4221059" y="6659874"/>
                </a:cubicBezTo>
                <a:lnTo>
                  <a:pt x="4221458" y="6656864"/>
                </a:lnTo>
                <a:lnTo>
                  <a:pt x="4229300" y="6685003"/>
                </a:lnTo>
                <a:cubicBezTo>
                  <a:pt x="4228541" y="6715226"/>
                  <a:pt x="4204990" y="6740138"/>
                  <a:pt x="4219912" y="6778325"/>
                </a:cubicBezTo>
                <a:cubicBezTo>
                  <a:pt x="4236046" y="6734799"/>
                  <a:pt x="4235878" y="6698096"/>
                  <a:pt x="4268335" y="6662810"/>
                </a:cubicBezTo>
                <a:cubicBezTo>
                  <a:pt x="4280631" y="6675221"/>
                  <a:pt x="4269212" y="6693749"/>
                  <a:pt x="4278221" y="6706211"/>
                </a:cubicBezTo>
                <a:cubicBezTo>
                  <a:pt x="4265968" y="6709959"/>
                  <a:pt x="4271317" y="6703303"/>
                  <a:pt x="4267581" y="6694321"/>
                </a:cubicBezTo>
                <a:cubicBezTo>
                  <a:pt x="4246662" y="6731348"/>
                  <a:pt x="4233889" y="6775166"/>
                  <a:pt x="4231083" y="6822631"/>
                </a:cubicBezTo>
                <a:lnTo>
                  <a:pt x="4232763" y="6858000"/>
                </a:lnTo>
                <a:lnTo>
                  <a:pt x="4207922" y="6858000"/>
                </a:lnTo>
                <a:lnTo>
                  <a:pt x="4206779" y="6852827"/>
                </a:lnTo>
                <a:cubicBezTo>
                  <a:pt x="4202513" y="6823721"/>
                  <a:pt x="4200891" y="6793273"/>
                  <a:pt x="4196264" y="6773759"/>
                </a:cubicBezTo>
                <a:cubicBezTo>
                  <a:pt x="4193980" y="6790093"/>
                  <a:pt x="4193085" y="6807363"/>
                  <a:pt x="4193750" y="6823924"/>
                </a:cubicBezTo>
                <a:lnTo>
                  <a:pt x="4198838" y="6858000"/>
                </a:lnTo>
                <a:lnTo>
                  <a:pt x="4179918" y="6858000"/>
                </a:lnTo>
                <a:lnTo>
                  <a:pt x="4180016" y="6857074"/>
                </a:lnTo>
                <a:cubicBezTo>
                  <a:pt x="4180030" y="6850774"/>
                  <a:pt x="4178473" y="6844703"/>
                  <a:pt x="4172385" y="6841509"/>
                </a:cubicBezTo>
                <a:lnTo>
                  <a:pt x="4170950" y="6858000"/>
                </a:lnTo>
                <a:lnTo>
                  <a:pt x="4055691" y="6858000"/>
                </a:lnTo>
                <a:lnTo>
                  <a:pt x="4051628" y="6845800"/>
                </a:lnTo>
                <a:cubicBezTo>
                  <a:pt x="4049980" y="6840313"/>
                  <a:pt x="4047642" y="6836309"/>
                  <a:pt x="4042213" y="6838857"/>
                </a:cubicBezTo>
                <a:cubicBezTo>
                  <a:pt x="4045601" y="6844009"/>
                  <a:pt x="4045326" y="6850998"/>
                  <a:pt x="4046178" y="6856052"/>
                </a:cubicBezTo>
                <a:lnTo>
                  <a:pt x="4047115" y="6858000"/>
                </a:lnTo>
                <a:lnTo>
                  <a:pt x="4032622" y="6858000"/>
                </a:lnTo>
                <a:lnTo>
                  <a:pt x="4031033" y="6841494"/>
                </a:lnTo>
                <a:cubicBezTo>
                  <a:pt x="4029888" y="6824940"/>
                  <a:pt x="4028330" y="6808255"/>
                  <a:pt x="4018892" y="6794841"/>
                </a:cubicBezTo>
                <a:cubicBezTo>
                  <a:pt x="4020094" y="6800302"/>
                  <a:pt x="4026816" y="6807867"/>
                  <a:pt x="4017505" y="6808011"/>
                </a:cubicBezTo>
                <a:cubicBezTo>
                  <a:pt x="4002257" y="6784689"/>
                  <a:pt x="3993034" y="6761274"/>
                  <a:pt x="3980622" y="6742839"/>
                </a:cubicBezTo>
                <a:cubicBezTo>
                  <a:pt x="3991164" y="6777738"/>
                  <a:pt x="3982850" y="6800875"/>
                  <a:pt x="4001275" y="6832640"/>
                </a:cubicBezTo>
                <a:cubicBezTo>
                  <a:pt x="3997807" y="6837349"/>
                  <a:pt x="3997097" y="6843112"/>
                  <a:pt x="3994176" y="6847814"/>
                </a:cubicBezTo>
                <a:lnTo>
                  <a:pt x="3998269" y="6858000"/>
                </a:lnTo>
                <a:lnTo>
                  <a:pt x="3981124" y="6858000"/>
                </a:lnTo>
                <a:lnTo>
                  <a:pt x="3977851" y="6853544"/>
                </a:lnTo>
                <a:lnTo>
                  <a:pt x="3977254" y="6858000"/>
                </a:lnTo>
                <a:lnTo>
                  <a:pt x="3968110" y="6858000"/>
                </a:lnTo>
                <a:lnTo>
                  <a:pt x="3973534" y="6844673"/>
                </a:lnTo>
                <a:cubicBezTo>
                  <a:pt x="3976697" y="6840071"/>
                  <a:pt x="3980102" y="6835567"/>
                  <a:pt x="3981225" y="6829934"/>
                </a:cubicBezTo>
                <a:cubicBezTo>
                  <a:pt x="3964155" y="6783358"/>
                  <a:pt x="3979730" y="6739292"/>
                  <a:pt x="3960865" y="6699043"/>
                </a:cubicBezTo>
                <a:cubicBezTo>
                  <a:pt x="3963152" y="6703939"/>
                  <a:pt x="3960736" y="6706440"/>
                  <a:pt x="3954732" y="6707628"/>
                </a:cubicBezTo>
                <a:cubicBezTo>
                  <a:pt x="3945369" y="6691064"/>
                  <a:pt x="3940740" y="6692504"/>
                  <a:pt x="3928434" y="6679547"/>
                </a:cubicBezTo>
                <a:cubicBezTo>
                  <a:pt x="3936148" y="6639710"/>
                  <a:pt x="3964001" y="6579020"/>
                  <a:pt x="3923786" y="6539647"/>
                </a:cubicBezTo>
                <a:cubicBezTo>
                  <a:pt x="3914989" y="6552109"/>
                  <a:pt x="3919745" y="6571209"/>
                  <a:pt x="3908468" y="6582887"/>
                </a:cubicBezTo>
                <a:cubicBezTo>
                  <a:pt x="3903348" y="6559136"/>
                  <a:pt x="3910942" y="6541214"/>
                  <a:pt x="3925172" y="6526478"/>
                </a:cubicBezTo>
                <a:cubicBezTo>
                  <a:pt x="3912913" y="6473800"/>
                  <a:pt x="3918588" y="6427696"/>
                  <a:pt x="3889424" y="6379113"/>
                </a:cubicBezTo>
                <a:cubicBezTo>
                  <a:pt x="3890658" y="6400185"/>
                  <a:pt x="3882311" y="6421680"/>
                  <a:pt x="3883362" y="6447412"/>
                </a:cubicBezTo>
                <a:cubicBezTo>
                  <a:pt x="3884572" y="6481359"/>
                  <a:pt x="3908313" y="6518793"/>
                  <a:pt x="3892448" y="6548073"/>
                </a:cubicBezTo>
                <a:cubicBezTo>
                  <a:pt x="3885511" y="6543523"/>
                  <a:pt x="3887219" y="6532813"/>
                  <a:pt x="3883374" y="6532325"/>
                </a:cubicBezTo>
                <a:lnTo>
                  <a:pt x="3883386" y="6532873"/>
                </a:lnTo>
                <a:cubicBezTo>
                  <a:pt x="3885756" y="6556119"/>
                  <a:pt x="3887440" y="6586224"/>
                  <a:pt x="3897962" y="6606058"/>
                </a:cubicBezTo>
                <a:cubicBezTo>
                  <a:pt x="3908885" y="6604246"/>
                  <a:pt x="3898243" y="6592358"/>
                  <a:pt x="3903913" y="6588162"/>
                </a:cubicBezTo>
                <a:cubicBezTo>
                  <a:pt x="3912877" y="6626372"/>
                  <a:pt x="3895164" y="6673210"/>
                  <a:pt x="3917929" y="6702716"/>
                </a:cubicBezTo>
                <a:cubicBezTo>
                  <a:pt x="3899617" y="6718886"/>
                  <a:pt x="3929749" y="6746909"/>
                  <a:pt x="3921177" y="6770871"/>
                </a:cubicBezTo>
                <a:cubicBezTo>
                  <a:pt x="3921972" y="6769490"/>
                  <a:pt x="3916946" y="6764637"/>
                  <a:pt x="3916430" y="6766289"/>
                </a:cubicBezTo>
                <a:cubicBezTo>
                  <a:pt x="3914647" y="6773164"/>
                  <a:pt x="3925814" y="6783948"/>
                  <a:pt x="3913196" y="6783047"/>
                </a:cubicBezTo>
                <a:cubicBezTo>
                  <a:pt x="3889367" y="6769170"/>
                  <a:pt x="3909195" y="6732433"/>
                  <a:pt x="3894053" y="6714589"/>
                </a:cubicBezTo>
                <a:cubicBezTo>
                  <a:pt x="3896774" y="6685512"/>
                  <a:pt x="3884788" y="6576678"/>
                  <a:pt x="3862354" y="6578119"/>
                </a:cubicBezTo>
                <a:cubicBezTo>
                  <a:pt x="3857972" y="6578186"/>
                  <a:pt x="3847622" y="6665451"/>
                  <a:pt x="3856416" y="6680929"/>
                </a:cubicBezTo>
                <a:cubicBezTo>
                  <a:pt x="3854987" y="6677938"/>
                  <a:pt x="3853280" y="6674677"/>
                  <a:pt x="3848952" y="6677483"/>
                </a:cubicBezTo>
                <a:cubicBezTo>
                  <a:pt x="3850852" y="6690601"/>
                  <a:pt x="3866477" y="6691183"/>
                  <a:pt x="3863642" y="6700265"/>
                </a:cubicBezTo>
                <a:cubicBezTo>
                  <a:pt x="3858905" y="6710199"/>
                  <a:pt x="3853772" y="6699870"/>
                  <a:pt x="3845900" y="6703552"/>
                </a:cubicBezTo>
                <a:cubicBezTo>
                  <a:pt x="3856669" y="6735981"/>
                  <a:pt x="3856204" y="6768311"/>
                  <a:pt x="3873330" y="6803656"/>
                </a:cubicBezTo>
                <a:cubicBezTo>
                  <a:pt x="3868533" y="6768395"/>
                  <a:pt x="3862909" y="6732872"/>
                  <a:pt x="3886312" y="6710873"/>
                </a:cubicBezTo>
                <a:cubicBezTo>
                  <a:pt x="3884376" y="6738021"/>
                  <a:pt x="3875180" y="6772127"/>
                  <a:pt x="3894938" y="6801954"/>
                </a:cubicBezTo>
                <a:cubicBezTo>
                  <a:pt x="3895420" y="6816121"/>
                  <a:pt x="3894258" y="6840792"/>
                  <a:pt x="3903192" y="6855793"/>
                </a:cubicBezTo>
                <a:lnTo>
                  <a:pt x="3905741" y="6858000"/>
                </a:lnTo>
                <a:lnTo>
                  <a:pt x="3874721" y="6858000"/>
                </a:lnTo>
                <a:lnTo>
                  <a:pt x="3790747" y="6656739"/>
                </a:lnTo>
                <a:cubicBezTo>
                  <a:pt x="3778828" y="6649527"/>
                  <a:pt x="3772417" y="6629904"/>
                  <a:pt x="3761550" y="6620484"/>
                </a:cubicBezTo>
                <a:cubicBezTo>
                  <a:pt x="3755603" y="6596471"/>
                  <a:pt x="3754028" y="6557873"/>
                  <a:pt x="3730199" y="6543996"/>
                </a:cubicBezTo>
                <a:cubicBezTo>
                  <a:pt x="3716232" y="6600364"/>
                  <a:pt x="3786632" y="6670498"/>
                  <a:pt x="3787680" y="6724170"/>
                </a:cubicBezTo>
                <a:cubicBezTo>
                  <a:pt x="3779250" y="6727313"/>
                  <a:pt x="3779756" y="6711143"/>
                  <a:pt x="3771325" y="6714287"/>
                </a:cubicBezTo>
                <a:cubicBezTo>
                  <a:pt x="3772731" y="6730152"/>
                  <a:pt x="3779752" y="6753053"/>
                  <a:pt x="3793240" y="6756407"/>
                </a:cubicBezTo>
                <a:cubicBezTo>
                  <a:pt x="3782897" y="6773821"/>
                  <a:pt x="3818720" y="6812714"/>
                  <a:pt x="3803952" y="6828007"/>
                </a:cubicBezTo>
                <a:cubicBezTo>
                  <a:pt x="3798228" y="6829465"/>
                  <a:pt x="3795629" y="6822657"/>
                  <a:pt x="3791742" y="6819977"/>
                </a:cubicBezTo>
                <a:cubicBezTo>
                  <a:pt x="3760917" y="6742386"/>
                  <a:pt x="3749175" y="6660119"/>
                  <a:pt x="3709435" y="6588965"/>
                </a:cubicBezTo>
                <a:cubicBezTo>
                  <a:pt x="3710047" y="6592241"/>
                  <a:pt x="3707405" y="6597212"/>
                  <a:pt x="3704871" y="6593691"/>
                </a:cubicBezTo>
                <a:cubicBezTo>
                  <a:pt x="3710295" y="6590868"/>
                  <a:pt x="3701070" y="6581423"/>
                  <a:pt x="3709253" y="6579654"/>
                </a:cubicBezTo>
                <a:cubicBezTo>
                  <a:pt x="3711557" y="6578385"/>
                  <a:pt x="3714962" y="6580867"/>
                  <a:pt x="3717735" y="6582605"/>
                </a:cubicBezTo>
                <a:lnTo>
                  <a:pt x="3721909" y="6581262"/>
                </a:lnTo>
                <a:lnTo>
                  <a:pt x="3722173" y="6581920"/>
                </a:lnTo>
                <a:lnTo>
                  <a:pt x="3722431" y="6581094"/>
                </a:lnTo>
                <a:lnTo>
                  <a:pt x="3721909" y="6581262"/>
                </a:lnTo>
                <a:lnTo>
                  <a:pt x="3716665" y="6568164"/>
                </a:lnTo>
                <a:cubicBezTo>
                  <a:pt x="3714273" y="6550918"/>
                  <a:pt x="3721324" y="6527903"/>
                  <a:pt x="3738641" y="6541401"/>
                </a:cubicBezTo>
                <a:cubicBezTo>
                  <a:pt x="3729654" y="6502095"/>
                  <a:pt x="3721228" y="6463329"/>
                  <a:pt x="3719372" y="6438432"/>
                </a:cubicBezTo>
                <a:cubicBezTo>
                  <a:pt x="3744974" y="6444886"/>
                  <a:pt x="3733564" y="6505870"/>
                  <a:pt x="3750724" y="6514919"/>
                </a:cubicBezTo>
                <a:cubicBezTo>
                  <a:pt x="3750856" y="6493552"/>
                  <a:pt x="3744080" y="6469278"/>
                  <a:pt x="3748357" y="6449764"/>
                </a:cubicBezTo>
                <a:cubicBezTo>
                  <a:pt x="3736020" y="6421193"/>
                  <a:pt x="3731525" y="6373326"/>
                  <a:pt x="3719597" y="6337627"/>
                </a:cubicBezTo>
                <a:cubicBezTo>
                  <a:pt x="3716677" y="6328359"/>
                  <a:pt x="3720373" y="6307210"/>
                  <a:pt x="3702878" y="6309123"/>
                </a:cubicBezTo>
                <a:cubicBezTo>
                  <a:pt x="3700835" y="6330794"/>
                  <a:pt x="3715708" y="6348917"/>
                  <a:pt x="3712708" y="6377725"/>
                </a:cubicBezTo>
                <a:cubicBezTo>
                  <a:pt x="3703623" y="6375400"/>
                  <a:pt x="3707274" y="6393970"/>
                  <a:pt x="3698328" y="6398764"/>
                </a:cubicBezTo>
                <a:cubicBezTo>
                  <a:pt x="3715613" y="6442324"/>
                  <a:pt x="3706179" y="6492322"/>
                  <a:pt x="3716152" y="6540104"/>
                </a:cubicBezTo>
                <a:cubicBezTo>
                  <a:pt x="3705369" y="6549035"/>
                  <a:pt x="3702350" y="6562778"/>
                  <a:pt x="3690891" y="6565145"/>
                </a:cubicBezTo>
                <a:cubicBezTo>
                  <a:pt x="3696119" y="6580404"/>
                  <a:pt x="3704666" y="6611225"/>
                  <a:pt x="3710033" y="6633603"/>
                </a:cubicBezTo>
                <a:cubicBezTo>
                  <a:pt x="3716949" y="6637058"/>
                  <a:pt x="3718088" y="6625261"/>
                  <a:pt x="3721642" y="6638902"/>
                </a:cubicBezTo>
                <a:cubicBezTo>
                  <a:pt x="3693503" y="6642897"/>
                  <a:pt x="3689427" y="6602420"/>
                  <a:pt x="3684339" y="6580311"/>
                </a:cubicBezTo>
                <a:cubicBezTo>
                  <a:pt x="3673529" y="6531721"/>
                  <a:pt x="3677391" y="6462909"/>
                  <a:pt x="3633147" y="6441676"/>
                </a:cubicBezTo>
                <a:cubicBezTo>
                  <a:pt x="3628819" y="6430512"/>
                  <a:pt x="3624245" y="6420722"/>
                  <a:pt x="3615461" y="6419762"/>
                </a:cubicBezTo>
                <a:cubicBezTo>
                  <a:pt x="3625379" y="6464804"/>
                  <a:pt x="3629745" y="6534038"/>
                  <a:pt x="3656922" y="6565120"/>
                </a:cubicBezTo>
                <a:cubicBezTo>
                  <a:pt x="3660918" y="6559307"/>
                  <a:pt x="3652478" y="6547931"/>
                  <a:pt x="3661725" y="6544502"/>
                </a:cubicBezTo>
                <a:cubicBezTo>
                  <a:pt x="3664731" y="6558152"/>
                  <a:pt x="3678506" y="6576293"/>
                  <a:pt x="3659315" y="6589462"/>
                </a:cubicBezTo>
                <a:cubicBezTo>
                  <a:pt x="3644527" y="6589689"/>
                  <a:pt x="3638698" y="6571701"/>
                  <a:pt x="3624167" y="6571102"/>
                </a:cubicBezTo>
                <a:cubicBezTo>
                  <a:pt x="3626474" y="6591063"/>
                  <a:pt x="3640141" y="6631666"/>
                  <a:pt x="3652675" y="6614217"/>
                </a:cubicBezTo>
                <a:cubicBezTo>
                  <a:pt x="3654404" y="6618572"/>
                  <a:pt x="3656134" y="6622928"/>
                  <a:pt x="3657872" y="6627832"/>
                </a:cubicBezTo>
                <a:cubicBezTo>
                  <a:pt x="3654329" y="6628709"/>
                  <a:pt x="3652620" y="6625448"/>
                  <a:pt x="3648560" y="6627976"/>
                </a:cubicBezTo>
                <a:cubicBezTo>
                  <a:pt x="3669843" y="6665722"/>
                  <a:pt x="3693283" y="6701793"/>
                  <a:pt x="3727550" y="6731122"/>
                </a:cubicBezTo>
                <a:cubicBezTo>
                  <a:pt x="3722696" y="6735031"/>
                  <a:pt x="3717917" y="6742774"/>
                  <a:pt x="3712107" y="6739850"/>
                </a:cubicBezTo>
                <a:cubicBezTo>
                  <a:pt x="3726881" y="6767014"/>
                  <a:pt x="3735856" y="6805772"/>
                  <a:pt x="3756216" y="6824359"/>
                </a:cubicBezTo>
                <a:cubicBezTo>
                  <a:pt x="3749525" y="6818437"/>
                  <a:pt x="3773409" y="6835051"/>
                  <a:pt x="3771422" y="6831521"/>
                </a:cubicBezTo>
                <a:cubicBezTo>
                  <a:pt x="3773518" y="6812588"/>
                  <a:pt x="3727513" y="6785357"/>
                  <a:pt x="3757477" y="6776679"/>
                </a:cubicBezTo>
                <a:cubicBezTo>
                  <a:pt x="3752634" y="6767166"/>
                  <a:pt x="3754718" y="6761656"/>
                  <a:pt x="3759830" y="6756920"/>
                </a:cubicBezTo>
                <a:cubicBezTo>
                  <a:pt x="3768608" y="6778561"/>
                  <a:pt x="3778790" y="6804649"/>
                  <a:pt x="3789781" y="6832676"/>
                </a:cubicBezTo>
                <a:lnTo>
                  <a:pt x="3799866" y="6858000"/>
                </a:lnTo>
                <a:lnTo>
                  <a:pt x="3773590" y="6858000"/>
                </a:lnTo>
                <a:lnTo>
                  <a:pt x="3767125" y="6835970"/>
                </a:lnTo>
                <a:cubicBezTo>
                  <a:pt x="3760595" y="6838262"/>
                  <a:pt x="3760970" y="6843461"/>
                  <a:pt x="3751682" y="6844699"/>
                </a:cubicBezTo>
                <a:cubicBezTo>
                  <a:pt x="3712629" y="6780655"/>
                  <a:pt x="3680697" y="6702534"/>
                  <a:pt x="3635683" y="6641870"/>
                </a:cubicBezTo>
                <a:cubicBezTo>
                  <a:pt x="3627567" y="6618986"/>
                  <a:pt x="3616607" y="6576697"/>
                  <a:pt x="3598856" y="6551496"/>
                </a:cubicBezTo>
                <a:cubicBezTo>
                  <a:pt x="3605007" y="6571945"/>
                  <a:pt x="3607573" y="6591080"/>
                  <a:pt x="3591882" y="6601182"/>
                </a:cubicBezTo>
                <a:cubicBezTo>
                  <a:pt x="3564254" y="6547099"/>
                  <a:pt x="3592593" y="6469144"/>
                  <a:pt x="3563709" y="6406862"/>
                </a:cubicBezTo>
                <a:cubicBezTo>
                  <a:pt x="3576736" y="6400636"/>
                  <a:pt x="3564142" y="6372889"/>
                  <a:pt x="3584224" y="6377237"/>
                </a:cubicBezTo>
                <a:cubicBezTo>
                  <a:pt x="3578770" y="6364447"/>
                  <a:pt x="3569629" y="6359384"/>
                  <a:pt x="3560223" y="6354598"/>
                </a:cubicBezTo>
                <a:cubicBezTo>
                  <a:pt x="3553084" y="6325672"/>
                  <a:pt x="3550725" y="6289004"/>
                  <a:pt x="3533157" y="6273115"/>
                </a:cubicBezTo>
                <a:cubicBezTo>
                  <a:pt x="3542736" y="6286662"/>
                  <a:pt x="3534627" y="6292264"/>
                  <a:pt x="3526238" y="6297598"/>
                </a:cubicBezTo>
                <a:cubicBezTo>
                  <a:pt x="3534968" y="6323760"/>
                  <a:pt x="3534889" y="6347866"/>
                  <a:pt x="3538099" y="6371922"/>
                </a:cubicBezTo>
                <a:cubicBezTo>
                  <a:pt x="3542284" y="6403905"/>
                  <a:pt x="3563289" y="6427412"/>
                  <a:pt x="3568063" y="6461579"/>
                </a:cubicBezTo>
                <a:cubicBezTo>
                  <a:pt x="3563436" y="6463019"/>
                  <a:pt x="3558818" y="6465008"/>
                  <a:pt x="3554189" y="6466449"/>
                </a:cubicBezTo>
                <a:cubicBezTo>
                  <a:pt x="3519427" y="6439866"/>
                  <a:pt x="3540787" y="6341201"/>
                  <a:pt x="3489313" y="6342541"/>
                </a:cubicBezTo>
                <a:cubicBezTo>
                  <a:pt x="3488064" y="6376800"/>
                  <a:pt x="3502944" y="6423410"/>
                  <a:pt x="3519041" y="6448089"/>
                </a:cubicBezTo>
                <a:cubicBezTo>
                  <a:pt x="3531101" y="6448451"/>
                  <a:pt x="3514960" y="6435552"/>
                  <a:pt x="3527021" y="6435914"/>
                </a:cubicBezTo>
                <a:cubicBezTo>
                  <a:pt x="3527729" y="6444121"/>
                  <a:pt x="3534484" y="6439360"/>
                  <a:pt x="3536514" y="6445080"/>
                </a:cubicBezTo>
                <a:cubicBezTo>
                  <a:pt x="3530058" y="6451207"/>
                  <a:pt x="3531067" y="6460779"/>
                  <a:pt x="3525997" y="6467705"/>
                </a:cubicBezTo>
                <a:cubicBezTo>
                  <a:pt x="3544753" y="6530415"/>
                  <a:pt x="3566988" y="6588966"/>
                  <a:pt x="3601640" y="6638011"/>
                </a:cubicBezTo>
                <a:cubicBezTo>
                  <a:pt x="3612520" y="6634009"/>
                  <a:pt x="3605154" y="6621522"/>
                  <a:pt x="3612156" y="6615388"/>
                </a:cubicBezTo>
                <a:cubicBezTo>
                  <a:pt x="3613627" y="6620570"/>
                  <a:pt x="3617730" y="6620232"/>
                  <a:pt x="3619200" y="6625414"/>
                </a:cubicBezTo>
                <a:cubicBezTo>
                  <a:pt x="3617835" y="6639679"/>
                  <a:pt x="3602306" y="6644027"/>
                  <a:pt x="3597806" y="6652040"/>
                </a:cubicBezTo>
                <a:cubicBezTo>
                  <a:pt x="3604427" y="6696586"/>
                  <a:pt x="3651611" y="6742152"/>
                  <a:pt x="3674709" y="6774665"/>
                </a:cubicBezTo>
                <a:cubicBezTo>
                  <a:pt x="3659189" y="6779562"/>
                  <a:pt x="3655766" y="6758522"/>
                  <a:pt x="3641579" y="6761480"/>
                </a:cubicBezTo>
                <a:cubicBezTo>
                  <a:pt x="3657116" y="6785620"/>
                  <a:pt x="3673030" y="6814958"/>
                  <a:pt x="3678645" y="6835962"/>
                </a:cubicBezTo>
                <a:cubicBezTo>
                  <a:pt x="3689293" y="6834155"/>
                  <a:pt x="3694031" y="6845312"/>
                  <a:pt x="3699001" y="6856090"/>
                </a:cubicBezTo>
                <a:lnTo>
                  <a:pt x="3700130" y="6858000"/>
                </a:lnTo>
                <a:lnTo>
                  <a:pt x="3685617" y="6858000"/>
                </a:lnTo>
                <a:lnTo>
                  <a:pt x="3659122" y="6818184"/>
                </a:lnTo>
                <a:cubicBezTo>
                  <a:pt x="3649714" y="6827368"/>
                  <a:pt x="3634829" y="6822667"/>
                  <a:pt x="3626453" y="6814578"/>
                </a:cubicBezTo>
                <a:lnTo>
                  <a:pt x="3627839" y="6815379"/>
                </a:lnTo>
                <a:cubicBezTo>
                  <a:pt x="3635591" y="6833612"/>
                  <a:pt x="3649111" y="6838608"/>
                  <a:pt x="3657916" y="6854633"/>
                </a:cubicBezTo>
                <a:cubicBezTo>
                  <a:pt x="3666237" y="6859984"/>
                  <a:pt x="3664500" y="6841110"/>
                  <a:pt x="3672661" y="6852215"/>
                </a:cubicBezTo>
                <a:lnTo>
                  <a:pt x="3671314" y="6858000"/>
                </a:lnTo>
                <a:lnTo>
                  <a:pt x="3645280" y="6858000"/>
                </a:lnTo>
                <a:lnTo>
                  <a:pt x="3644038" y="6857184"/>
                </a:lnTo>
                <a:cubicBezTo>
                  <a:pt x="3623670" y="6838622"/>
                  <a:pt x="3612774" y="6811981"/>
                  <a:pt x="3603377" y="6783159"/>
                </a:cubicBezTo>
                <a:cubicBezTo>
                  <a:pt x="3598132" y="6767080"/>
                  <a:pt x="3589613" y="6751597"/>
                  <a:pt x="3581950" y="6736204"/>
                </a:cubicBezTo>
                <a:lnTo>
                  <a:pt x="3572597" y="6709539"/>
                </a:lnTo>
                <a:lnTo>
                  <a:pt x="3583537" y="6721012"/>
                </a:lnTo>
                <a:cubicBezTo>
                  <a:pt x="3582926" y="6717734"/>
                  <a:pt x="3584805" y="6715788"/>
                  <a:pt x="3586953" y="6713563"/>
                </a:cubicBezTo>
                <a:cubicBezTo>
                  <a:pt x="3588671" y="6717373"/>
                  <a:pt x="3580948" y="6728722"/>
                  <a:pt x="3589432" y="6728317"/>
                </a:cubicBezTo>
                <a:cubicBezTo>
                  <a:pt x="3584890" y="6720169"/>
                  <a:pt x="3593010" y="6715114"/>
                  <a:pt x="3596714" y="6722454"/>
                </a:cubicBezTo>
                <a:cubicBezTo>
                  <a:pt x="3598174" y="6727086"/>
                  <a:pt x="3590505" y="6727206"/>
                  <a:pt x="3594178" y="6732901"/>
                </a:cubicBezTo>
                <a:cubicBezTo>
                  <a:pt x="3612992" y="6756441"/>
                  <a:pt x="3621568" y="6802875"/>
                  <a:pt x="3649586" y="6806827"/>
                </a:cubicBezTo>
                <a:cubicBezTo>
                  <a:pt x="3635833" y="6775811"/>
                  <a:pt x="3616785" y="6740222"/>
                  <a:pt x="3615057" y="6721896"/>
                </a:cubicBezTo>
                <a:cubicBezTo>
                  <a:pt x="3615517" y="6731477"/>
                  <a:pt x="3606551" y="6721206"/>
                  <a:pt x="3604597" y="6719318"/>
                </a:cubicBezTo>
                <a:cubicBezTo>
                  <a:pt x="3620728" y="6717700"/>
                  <a:pt x="3604513" y="6700967"/>
                  <a:pt x="3603504" y="6691396"/>
                </a:cubicBezTo>
                <a:cubicBezTo>
                  <a:pt x="3593356" y="6690729"/>
                  <a:pt x="3604716" y="6711373"/>
                  <a:pt x="3595524" y="6703570"/>
                </a:cubicBezTo>
                <a:cubicBezTo>
                  <a:pt x="3596738" y="6695608"/>
                  <a:pt x="3596332" y="6674797"/>
                  <a:pt x="3586088" y="6669203"/>
                </a:cubicBezTo>
                <a:cubicBezTo>
                  <a:pt x="3580072" y="6683813"/>
                  <a:pt x="3595502" y="6702475"/>
                  <a:pt x="3589390" y="6712157"/>
                </a:cubicBezTo>
                <a:cubicBezTo>
                  <a:pt x="3574101" y="6686644"/>
                  <a:pt x="3564652" y="6665698"/>
                  <a:pt x="3539781" y="6654576"/>
                </a:cubicBezTo>
                <a:cubicBezTo>
                  <a:pt x="3547789" y="6685953"/>
                  <a:pt x="3564853" y="6704043"/>
                  <a:pt x="3556387" y="6733481"/>
                </a:cubicBezTo>
                <a:cubicBezTo>
                  <a:pt x="3574716" y="6760318"/>
                  <a:pt x="3584487" y="6783724"/>
                  <a:pt x="3592765" y="6814822"/>
                </a:cubicBezTo>
                <a:cubicBezTo>
                  <a:pt x="3588393" y="6815438"/>
                  <a:pt x="3586407" y="6811908"/>
                  <a:pt x="3582304" y="6812245"/>
                </a:cubicBezTo>
                <a:cubicBezTo>
                  <a:pt x="3588189" y="6819002"/>
                  <a:pt x="3584622" y="6832752"/>
                  <a:pt x="3589530" y="6831581"/>
                </a:cubicBezTo>
                <a:cubicBezTo>
                  <a:pt x="3588918" y="6828303"/>
                  <a:pt x="3590798" y="6826357"/>
                  <a:pt x="3592946" y="6824133"/>
                </a:cubicBezTo>
                <a:cubicBezTo>
                  <a:pt x="3594115" y="6827950"/>
                  <a:pt x="3596619" y="6829829"/>
                  <a:pt x="3598841" y="6831438"/>
                </a:cubicBezTo>
                <a:cubicBezTo>
                  <a:pt x="3605068" y="6841751"/>
                  <a:pt x="3593610" y="6844119"/>
                  <a:pt x="3601503" y="6855502"/>
                </a:cubicBezTo>
                <a:cubicBezTo>
                  <a:pt x="3606110" y="6852965"/>
                  <a:pt x="3607705" y="6853968"/>
                  <a:pt x="3609020" y="6856447"/>
                </a:cubicBezTo>
                <a:lnTo>
                  <a:pt x="3609945" y="6858000"/>
                </a:lnTo>
                <a:lnTo>
                  <a:pt x="3562315" y="6858000"/>
                </a:lnTo>
                <a:lnTo>
                  <a:pt x="3541946" y="6807662"/>
                </a:lnTo>
                <a:cubicBezTo>
                  <a:pt x="3527312" y="6773647"/>
                  <a:pt x="3493048" y="6716378"/>
                  <a:pt x="3506324" y="6694809"/>
                </a:cubicBezTo>
                <a:cubicBezTo>
                  <a:pt x="3517160" y="6688615"/>
                  <a:pt x="3513517" y="6712503"/>
                  <a:pt x="3525396" y="6703555"/>
                </a:cubicBezTo>
                <a:cubicBezTo>
                  <a:pt x="3496870" y="6617436"/>
                  <a:pt x="3448670" y="6519843"/>
                  <a:pt x="3472915" y="6442773"/>
                </a:cubicBezTo>
                <a:cubicBezTo>
                  <a:pt x="3464189" y="6388672"/>
                  <a:pt x="3433759" y="6331344"/>
                  <a:pt x="3419481" y="6273494"/>
                </a:cubicBezTo>
                <a:cubicBezTo>
                  <a:pt x="3409670" y="6233927"/>
                  <a:pt x="3412250" y="6197731"/>
                  <a:pt x="3397036" y="6162082"/>
                </a:cubicBezTo>
                <a:cubicBezTo>
                  <a:pt x="3379813" y="6121808"/>
                  <a:pt x="3368832" y="6064454"/>
                  <a:pt x="3352619" y="6033751"/>
                </a:cubicBezTo>
                <a:cubicBezTo>
                  <a:pt x="3320170" y="5971251"/>
                  <a:pt x="3298055" y="5890786"/>
                  <a:pt x="3266390" y="5826355"/>
                </a:cubicBezTo>
                <a:cubicBezTo>
                  <a:pt x="3250424" y="5794280"/>
                  <a:pt x="3225759" y="5765623"/>
                  <a:pt x="3212788" y="5732679"/>
                </a:cubicBezTo>
                <a:cubicBezTo>
                  <a:pt x="3206154" y="5715525"/>
                  <a:pt x="3201418" y="5697519"/>
                  <a:pt x="3191561" y="5683702"/>
                </a:cubicBezTo>
                <a:cubicBezTo>
                  <a:pt x="3124782" y="5588584"/>
                  <a:pt x="3052226" y="5492188"/>
                  <a:pt x="2994671" y="5406516"/>
                </a:cubicBezTo>
                <a:cubicBezTo>
                  <a:pt x="2989912" y="5401386"/>
                  <a:pt x="2980687" y="5405910"/>
                  <a:pt x="2978315" y="5396634"/>
                </a:cubicBezTo>
                <a:cubicBezTo>
                  <a:pt x="2959474" y="5343510"/>
                  <a:pt x="2919577" y="5334537"/>
                  <a:pt x="2899145" y="5284177"/>
                </a:cubicBezTo>
                <a:cubicBezTo>
                  <a:pt x="2920869" y="5288500"/>
                  <a:pt x="2932864" y="5313515"/>
                  <a:pt x="2944878" y="5339625"/>
                </a:cubicBezTo>
                <a:cubicBezTo>
                  <a:pt x="2954758" y="5340569"/>
                  <a:pt x="2961717" y="5346215"/>
                  <a:pt x="2964832" y="5351371"/>
                </a:cubicBezTo>
                <a:cubicBezTo>
                  <a:pt x="2991128" y="5393423"/>
                  <a:pt x="3030549" y="5434177"/>
                  <a:pt x="3054644" y="5475715"/>
                </a:cubicBezTo>
                <a:cubicBezTo>
                  <a:pt x="3063148" y="5490376"/>
                  <a:pt x="3073381" y="5495423"/>
                  <a:pt x="3081821" y="5506798"/>
                </a:cubicBezTo>
                <a:cubicBezTo>
                  <a:pt x="3117268" y="5554462"/>
                  <a:pt x="3135618" y="5596361"/>
                  <a:pt x="3175080" y="5639306"/>
                </a:cubicBezTo>
                <a:cubicBezTo>
                  <a:pt x="3174102" y="5659318"/>
                  <a:pt x="3200390" y="5672882"/>
                  <a:pt x="3198605" y="5693728"/>
                </a:cubicBezTo>
                <a:cubicBezTo>
                  <a:pt x="3213306" y="5703089"/>
                  <a:pt x="3223604" y="5725391"/>
                  <a:pt x="3231861" y="5741425"/>
                </a:cubicBezTo>
                <a:cubicBezTo>
                  <a:pt x="3291700" y="5859931"/>
                  <a:pt x="3352376" y="5993215"/>
                  <a:pt x="3404653" y="6131286"/>
                </a:cubicBezTo>
                <a:cubicBezTo>
                  <a:pt x="3407307" y="6112893"/>
                  <a:pt x="3401360" y="6088880"/>
                  <a:pt x="3405003" y="6064993"/>
                </a:cubicBezTo>
                <a:cubicBezTo>
                  <a:pt x="3406453" y="6055110"/>
                  <a:pt x="3415410" y="6050863"/>
                  <a:pt x="3414370" y="6039649"/>
                </a:cubicBezTo>
                <a:cubicBezTo>
                  <a:pt x="3413027" y="6027070"/>
                  <a:pt x="3404019" y="6014608"/>
                  <a:pt x="3401067" y="6003697"/>
                </a:cubicBezTo>
                <a:cubicBezTo>
                  <a:pt x="3391275" y="5965227"/>
                  <a:pt x="3388605" y="5926644"/>
                  <a:pt x="3370191" y="5895427"/>
                </a:cubicBezTo>
                <a:cubicBezTo>
                  <a:pt x="3365830" y="5896591"/>
                  <a:pt x="3360675" y="5899135"/>
                  <a:pt x="3359730" y="5892850"/>
                </a:cubicBezTo>
                <a:cubicBezTo>
                  <a:pt x="3356168" y="5864691"/>
                  <a:pt x="3343564" y="5822428"/>
                  <a:pt x="3329765" y="5803193"/>
                </a:cubicBezTo>
                <a:cubicBezTo>
                  <a:pt x="3336347" y="5817609"/>
                  <a:pt x="3325468" y="5821611"/>
                  <a:pt x="3321096" y="5822227"/>
                </a:cubicBezTo>
                <a:cubicBezTo>
                  <a:pt x="3329808" y="5805383"/>
                  <a:pt x="3299805" y="5769962"/>
                  <a:pt x="3310567" y="5759935"/>
                </a:cubicBezTo>
                <a:cubicBezTo>
                  <a:pt x="3326773" y="5762151"/>
                  <a:pt x="3321918" y="5780030"/>
                  <a:pt x="3330464" y="5796882"/>
                </a:cubicBezTo>
                <a:cubicBezTo>
                  <a:pt x="3355876" y="5765537"/>
                  <a:pt x="3283969" y="5730488"/>
                  <a:pt x="3297782" y="5708362"/>
                </a:cubicBezTo>
                <a:cubicBezTo>
                  <a:pt x="3282148" y="5679294"/>
                  <a:pt x="3263356" y="5656848"/>
                  <a:pt x="3248506" y="5625850"/>
                </a:cubicBezTo>
                <a:cubicBezTo>
                  <a:pt x="3251803" y="5626347"/>
                  <a:pt x="3261157" y="5628395"/>
                  <a:pt x="3255788" y="5619986"/>
                </a:cubicBezTo>
                <a:cubicBezTo>
                  <a:pt x="3254715" y="5607129"/>
                  <a:pt x="3243653" y="5615791"/>
                  <a:pt x="3239433" y="5610103"/>
                </a:cubicBezTo>
                <a:cubicBezTo>
                  <a:pt x="3206695" y="5546784"/>
                  <a:pt x="3168156" y="5495060"/>
                  <a:pt x="3133839" y="5435053"/>
                </a:cubicBezTo>
                <a:cubicBezTo>
                  <a:pt x="3158872" y="5440419"/>
                  <a:pt x="3164989" y="5487165"/>
                  <a:pt x="3188185" y="5496668"/>
                </a:cubicBezTo>
                <a:cubicBezTo>
                  <a:pt x="3159389" y="5424799"/>
                  <a:pt x="3103000" y="5384854"/>
                  <a:pt x="3073405" y="5356274"/>
                </a:cubicBezTo>
                <a:cubicBezTo>
                  <a:pt x="3065631" y="5350915"/>
                  <a:pt x="3058862" y="5369097"/>
                  <a:pt x="3052065" y="5357698"/>
                </a:cubicBezTo>
                <a:cubicBezTo>
                  <a:pt x="3045849" y="5347932"/>
                  <a:pt x="3050413" y="5343205"/>
                  <a:pt x="3046408" y="5334502"/>
                </a:cubicBezTo>
                <a:cubicBezTo>
                  <a:pt x="3039708" y="5328031"/>
                  <a:pt x="3027217" y="5333701"/>
                  <a:pt x="3017606" y="5332480"/>
                </a:cubicBezTo>
                <a:cubicBezTo>
                  <a:pt x="3010573" y="5323001"/>
                  <a:pt x="3005891" y="5307734"/>
                  <a:pt x="2991758" y="5313430"/>
                </a:cubicBezTo>
                <a:cubicBezTo>
                  <a:pt x="2999532" y="5332758"/>
                  <a:pt x="3013106" y="5340493"/>
                  <a:pt x="3026400" y="5347958"/>
                </a:cubicBezTo>
                <a:cubicBezTo>
                  <a:pt x="3036320" y="5379031"/>
                  <a:pt x="3064800" y="5392562"/>
                  <a:pt x="3068900" y="5420165"/>
                </a:cubicBezTo>
                <a:cubicBezTo>
                  <a:pt x="3072175" y="5419567"/>
                  <a:pt x="3076503" y="5416761"/>
                  <a:pt x="3078210" y="5420022"/>
                </a:cubicBezTo>
                <a:cubicBezTo>
                  <a:pt x="3117802" y="5469539"/>
                  <a:pt x="3149198" y="5534248"/>
                  <a:pt x="3184084" y="5595341"/>
                </a:cubicBezTo>
                <a:cubicBezTo>
                  <a:pt x="3216995" y="5653453"/>
                  <a:pt x="3259990" y="5708944"/>
                  <a:pt x="3263324" y="5767510"/>
                </a:cubicBezTo>
                <a:cubicBezTo>
                  <a:pt x="3184095" y="5595890"/>
                  <a:pt x="3089484" y="5450253"/>
                  <a:pt x="2981480" y="5320162"/>
                </a:cubicBezTo>
                <a:cubicBezTo>
                  <a:pt x="2992004" y="5326026"/>
                  <a:pt x="2989439" y="5306891"/>
                  <a:pt x="2981718" y="5304271"/>
                </a:cubicBezTo>
                <a:cubicBezTo>
                  <a:pt x="2971762" y="5299495"/>
                  <a:pt x="2979655" y="5310877"/>
                  <a:pt x="2972588" y="5313726"/>
                </a:cubicBezTo>
                <a:cubicBezTo>
                  <a:pt x="2939686" y="5284100"/>
                  <a:pt x="2907031" y="5253103"/>
                  <a:pt x="2877006" y="5216587"/>
                </a:cubicBezTo>
                <a:cubicBezTo>
                  <a:pt x="2844542" y="5209417"/>
                  <a:pt x="2819941" y="5184048"/>
                  <a:pt x="2794040" y="5162259"/>
                </a:cubicBezTo>
                <a:cubicBezTo>
                  <a:pt x="2767308" y="5168150"/>
                  <a:pt x="2754209" y="5142602"/>
                  <a:pt x="2724374" y="5143884"/>
                </a:cubicBezTo>
                <a:cubicBezTo>
                  <a:pt x="2763816" y="5199703"/>
                  <a:pt x="2835722" y="5234753"/>
                  <a:pt x="2862974" y="5297608"/>
                </a:cubicBezTo>
                <a:cubicBezTo>
                  <a:pt x="2861235" y="5292704"/>
                  <a:pt x="2862545" y="5289671"/>
                  <a:pt x="2865510" y="5287160"/>
                </a:cubicBezTo>
                <a:cubicBezTo>
                  <a:pt x="2942296" y="5389792"/>
                  <a:pt x="3017861" y="5471899"/>
                  <a:pt x="3078420" y="5599159"/>
                </a:cubicBezTo>
                <a:cubicBezTo>
                  <a:pt x="3087384" y="5605801"/>
                  <a:pt x="3104581" y="5623718"/>
                  <a:pt x="3107317" y="5638929"/>
                </a:cubicBezTo>
                <a:lnTo>
                  <a:pt x="3104707" y="5651237"/>
                </a:lnTo>
                <a:lnTo>
                  <a:pt x="3070762" y="5587533"/>
                </a:lnTo>
                <a:cubicBezTo>
                  <a:pt x="3058241" y="5568792"/>
                  <a:pt x="3044622" y="5551745"/>
                  <a:pt x="3029455" y="5532530"/>
                </a:cubicBezTo>
                <a:cubicBezTo>
                  <a:pt x="3040287" y="5568246"/>
                  <a:pt x="3063266" y="5594737"/>
                  <a:pt x="3077343" y="5628211"/>
                </a:cubicBezTo>
                <a:cubicBezTo>
                  <a:pt x="3054157" y="5619254"/>
                  <a:pt x="3052539" y="5592436"/>
                  <a:pt x="3041189" y="5572340"/>
                </a:cubicBezTo>
                <a:cubicBezTo>
                  <a:pt x="3005443" y="5509343"/>
                  <a:pt x="2947404" y="5440935"/>
                  <a:pt x="2910166" y="5371660"/>
                </a:cubicBezTo>
                <a:cubicBezTo>
                  <a:pt x="2848185" y="5297836"/>
                  <a:pt x="2784636" y="5227870"/>
                  <a:pt x="2719240" y="5161493"/>
                </a:cubicBezTo>
                <a:cubicBezTo>
                  <a:pt x="2715964" y="5162091"/>
                  <a:pt x="2711636" y="5164898"/>
                  <a:pt x="2709929" y="5161637"/>
                </a:cubicBezTo>
                <a:cubicBezTo>
                  <a:pt x="2681559" y="5125643"/>
                  <a:pt x="2641073" y="5114487"/>
                  <a:pt x="2612962" y="5077667"/>
                </a:cubicBezTo>
                <a:cubicBezTo>
                  <a:pt x="2595285" y="5070269"/>
                  <a:pt x="2576276" y="5064811"/>
                  <a:pt x="2563574" y="5045557"/>
                </a:cubicBezTo>
                <a:cubicBezTo>
                  <a:pt x="2557614" y="5048936"/>
                  <a:pt x="2552963" y="5049282"/>
                  <a:pt x="2548827" y="5047976"/>
                </a:cubicBezTo>
                <a:cubicBezTo>
                  <a:pt x="2524389" y="5016852"/>
                  <a:pt x="2483666" y="5007617"/>
                  <a:pt x="2449956" y="4992797"/>
                </a:cubicBezTo>
                <a:cubicBezTo>
                  <a:pt x="2429510" y="4983799"/>
                  <a:pt x="2411598" y="4964353"/>
                  <a:pt x="2390291" y="4967420"/>
                </a:cubicBezTo>
                <a:cubicBezTo>
                  <a:pt x="2488825" y="5089439"/>
                  <a:pt x="2591555" y="5216050"/>
                  <a:pt x="2667963" y="5369362"/>
                </a:cubicBezTo>
                <a:cubicBezTo>
                  <a:pt x="2670829" y="5375892"/>
                  <a:pt x="2670796" y="5388218"/>
                  <a:pt x="2674221" y="5395288"/>
                </a:cubicBezTo>
                <a:cubicBezTo>
                  <a:pt x="2688791" y="5426016"/>
                  <a:pt x="2730147" y="5453593"/>
                  <a:pt x="2719392" y="5492107"/>
                </a:cubicBezTo>
                <a:cubicBezTo>
                  <a:pt x="2646045" y="5355182"/>
                  <a:pt x="2570486" y="5203227"/>
                  <a:pt x="2470985" y="5101765"/>
                </a:cubicBezTo>
                <a:cubicBezTo>
                  <a:pt x="2527851" y="5208266"/>
                  <a:pt x="2606127" y="5345114"/>
                  <a:pt x="2639268" y="5471153"/>
                </a:cubicBezTo>
                <a:cubicBezTo>
                  <a:pt x="2563089" y="5301402"/>
                  <a:pt x="2490936" y="5127481"/>
                  <a:pt x="2382685" y="4998763"/>
                </a:cubicBezTo>
                <a:cubicBezTo>
                  <a:pt x="2382920" y="5010813"/>
                  <a:pt x="2391984" y="5012041"/>
                  <a:pt x="2380331" y="5018521"/>
                </a:cubicBezTo>
                <a:cubicBezTo>
                  <a:pt x="2369830" y="4999782"/>
                  <a:pt x="2355913" y="4988493"/>
                  <a:pt x="2342511" y="4975551"/>
                </a:cubicBezTo>
                <a:cubicBezTo>
                  <a:pt x="2344806" y="5008934"/>
                  <a:pt x="2383627" y="5032988"/>
                  <a:pt x="2402065" y="5051330"/>
                </a:cubicBezTo>
                <a:cubicBezTo>
                  <a:pt x="2438382" y="5087476"/>
                  <a:pt x="2463303" y="5143245"/>
                  <a:pt x="2480760" y="5195568"/>
                </a:cubicBezTo>
                <a:cubicBezTo>
                  <a:pt x="2497138" y="5192577"/>
                  <a:pt x="2500677" y="5233611"/>
                  <a:pt x="2511566" y="5244126"/>
                </a:cubicBezTo>
                <a:cubicBezTo>
                  <a:pt x="2509085" y="5243341"/>
                  <a:pt x="2495641" y="5242179"/>
                  <a:pt x="2501568" y="5251126"/>
                </a:cubicBezTo>
                <a:cubicBezTo>
                  <a:pt x="2503006" y="5254666"/>
                  <a:pt x="2504177" y="5258482"/>
                  <a:pt x="2505616" y="5262021"/>
                </a:cubicBezTo>
                <a:cubicBezTo>
                  <a:pt x="2507354" y="5266926"/>
                  <a:pt x="2517461" y="5251430"/>
                  <a:pt x="2521510" y="5262324"/>
                </a:cubicBezTo>
                <a:cubicBezTo>
                  <a:pt x="2537893" y="5315760"/>
                  <a:pt x="2564963" y="5355334"/>
                  <a:pt x="2570253" y="5401819"/>
                </a:cubicBezTo>
                <a:cubicBezTo>
                  <a:pt x="2636705" y="5550354"/>
                  <a:pt x="2659966" y="5675450"/>
                  <a:pt x="2697325" y="5821144"/>
                </a:cubicBezTo>
                <a:cubicBezTo>
                  <a:pt x="2701802" y="5839976"/>
                  <a:pt x="2719467" y="5860795"/>
                  <a:pt x="2706706" y="5880715"/>
                </a:cubicBezTo>
                <a:cubicBezTo>
                  <a:pt x="2655765" y="5684828"/>
                  <a:pt x="2601862" y="5477481"/>
                  <a:pt x="2509942" y="5273184"/>
                </a:cubicBezTo>
                <a:cubicBezTo>
                  <a:pt x="2523894" y="5370483"/>
                  <a:pt x="2534895" y="5442903"/>
                  <a:pt x="2539064" y="5530217"/>
                </a:cubicBezTo>
                <a:cubicBezTo>
                  <a:pt x="2563739" y="5587360"/>
                  <a:pt x="2528241" y="5635293"/>
                  <a:pt x="2539791" y="5693734"/>
                </a:cubicBezTo>
                <a:cubicBezTo>
                  <a:pt x="2537976" y="5698967"/>
                  <a:pt x="2529256" y="5701291"/>
                  <a:pt x="2532691" y="5708909"/>
                </a:cubicBezTo>
                <a:cubicBezTo>
                  <a:pt x="2539501" y="5805223"/>
                  <a:pt x="2577060" y="5890927"/>
                  <a:pt x="2607659" y="5970988"/>
                </a:cubicBezTo>
                <a:cubicBezTo>
                  <a:pt x="2611869" y="5976127"/>
                  <a:pt x="2618721" y="5976295"/>
                  <a:pt x="2621898" y="5984738"/>
                </a:cubicBezTo>
                <a:cubicBezTo>
                  <a:pt x="2617213" y="6011380"/>
                  <a:pt x="2645413" y="6038611"/>
                  <a:pt x="2657396" y="6063078"/>
                </a:cubicBezTo>
                <a:cubicBezTo>
                  <a:pt x="2671085" y="6090808"/>
                  <a:pt x="2719597" y="6190315"/>
                  <a:pt x="2729284" y="6181400"/>
                </a:cubicBezTo>
                <a:cubicBezTo>
                  <a:pt x="2740184" y="6192462"/>
                  <a:pt x="2751352" y="6203248"/>
                  <a:pt x="2763047" y="6212928"/>
                </a:cubicBezTo>
                <a:cubicBezTo>
                  <a:pt x="2769563" y="6238028"/>
                  <a:pt x="2800372" y="6258645"/>
                  <a:pt x="2803709" y="6289272"/>
                </a:cubicBezTo>
                <a:cubicBezTo>
                  <a:pt x="2833023" y="6331552"/>
                  <a:pt x="2871208" y="6379173"/>
                  <a:pt x="2885820" y="6426062"/>
                </a:cubicBezTo>
                <a:cubicBezTo>
                  <a:pt x="2908715" y="6434201"/>
                  <a:pt x="2914179" y="6461508"/>
                  <a:pt x="2927687" y="6479927"/>
                </a:cubicBezTo>
                <a:cubicBezTo>
                  <a:pt x="2935279" y="6489946"/>
                  <a:pt x="2947210" y="6497706"/>
                  <a:pt x="2953985" y="6508010"/>
                </a:cubicBezTo>
                <a:cubicBezTo>
                  <a:pt x="2968106" y="6529705"/>
                  <a:pt x="2970423" y="6550213"/>
                  <a:pt x="2984975" y="6565876"/>
                </a:cubicBezTo>
                <a:cubicBezTo>
                  <a:pt x="2997559" y="6579105"/>
                  <a:pt x="3023193" y="6587202"/>
                  <a:pt x="3027809" y="6613152"/>
                </a:cubicBezTo>
                <a:cubicBezTo>
                  <a:pt x="3052734" y="6627012"/>
                  <a:pt x="3077220" y="6618417"/>
                  <a:pt x="3097235" y="6647419"/>
                </a:cubicBezTo>
                <a:cubicBezTo>
                  <a:pt x="3097064" y="6638655"/>
                  <a:pt x="3109221" y="6643947"/>
                  <a:pt x="3113828" y="6641411"/>
                </a:cubicBezTo>
                <a:cubicBezTo>
                  <a:pt x="3165427" y="6674582"/>
                  <a:pt x="3200357" y="6723897"/>
                  <a:pt x="3241841" y="6758045"/>
                </a:cubicBezTo>
                <a:cubicBezTo>
                  <a:pt x="3241316" y="6745180"/>
                  <a:pt x="3225863" y="6739391"/>
                  <a:pt x="3231437" y="6730267"/>
                </a:cubicBezTo>
                <a:cubicBezTo>
                  <a:pt x="3250137" y="6755043"/>
                  <a:pt x="3268064" y="6782295"/>
                  <a:pt x="3287097" y="6808332"/>
                </a:cubicBezTo>
                <a:lnTo>
                  <a:pt x="3330818" y="6858000"/>
                </a:lnTo>
                <a:lnTo>
                  <a:pt x="3284336" y="6858000"/>
                </a:lnTo>
                <a:lnTo>
                  <a:pt x="3276991" y="6843171"/>
                </a:lnTo>
                <a:cubicBezTo>
                  <a:pt x="3275026" y="6837244"/>
                  <a:pt x="3273671" y="6830965"/>
                  <a:pt x="3271593" y="6822779"/>
                </a:cubicBezTo>
                <a:cubicBezTo>
                  <a:pt x="3233599" y="6798987"/>
                  <a:pt x="3207423" y="6748988"/>
                  <a:pt x="3167581" y="6728784"/>
                </a:cubicBezTo>
                <a:cubicBezTo>
                  <a:pt x="3172615" y="6748155"/>
                  <a:pt x="3183162" y="6755113"/>
                  <a:pt x="3191343" y="6767315"/>
                </a:cubicBezTo>
                <a:cubicBezTo>
                  <a:pt x="3189604" y="6762411"/>
                  <a:pt x="3190915" y="6759377"/>
                  <a:pt x="3193879" y="6756866"/>
                </a:cubicBezTo>
                <a:cubicBezTo>
                  <a:pt x="3195050" y="6760683"/>
                  <a:pt x="3197821" y="6762284"/>
                  <a:pt x="3199775" y="6764172"/>
                </a:cubicBezTo>
                <a:cubicBezTo>
                  <a:pt x="3205981" y="6773389"/>
                  <a:pt x="3188132" y="6771199"/>
                  <a:pt x="3192674" y="6779346"/>
                </a:cubicBezTo>
                <a:lnTo>
                  <a:pt x="3247690" y="6858000"/>
                </a:lnTo>
                <a:lnTo>
                  <a:pt x="3230058" y="6858000"/>
                </a:lnTo>
                <a:lnTo>
                  <a:pt x="3138748" y="6711149"/>
                </a:lnTo>
                <a:lnTo>
                  <a:pt x="3138210" y="6711706"/>
                </a:lnTo>
                <a:cubicBezTo>
                  <a:pt x="3149819" y="6730975"/>
                  <a:pt x="3138241" y="6727318"/>
                  <a:pt x="3139303" y="6739629"/>
                </a:cubicBezTo>
                <a:cubicBezTo>
                  <a:pt x="3163658" y="6766370"/>
                  <a:pt x="3181944" y="6804986"/>
                  <a:pt x="3192207" y="6839615"/>
                </a:cubicBezTo>
                <a:lnTo>
                  <a:pt x="3204310" y="6858000"/>
                </a:lnTo>
                <a:lnTo>
                  <a:pt x="3193294" y="6858000"/>
                </a:lnTo>
                <a:lnTo>
                  <a:pt x="3187977" y="6848989"/>
                </a:lnTo>
                <a:cubicBezTo>
                  <a:pt x="3171224" y="6820730"/>
                  <a:pt x="3154663" y="6793285"/>
                  <a:pt x="3138205" y="6767585"/>
                </a:cubicBezTo>
                <a:lnTo>
                  <a:pt x="3137925" y="6767315"/>
                </a:lnTo>
                <a:cubicBezTo>
                  <a:pt x="3136152" y="6788708"/>
                  <a:pt x="3145202" y="6817331"/>
                  <a:pt x="3153020" y="6824879"/>
                </a:cubicBezTo>
                <a:cubicBezTo>
                  <a:pt x="3151044" y="6835865"/>
                  <a:pt x="3141627" y="6816563"/>
                  <a:pt x="3145738" y="6830743"/>
                </a:cubicBezTo>
                <a:cubicBezTo>
                  <a:pt x="3138768" y="6838520"/>
                  <a:pt x="3160431" y="6825586"/>
                  <a:pt x="3160064" y="6834905"/>
                </a:cubicBezTo>
                <a:lnTo>
                  <a:pt x="3173240" y="6858000"/>
                </a:lnTo>
                <a:lnTo>
                  <a:pt x="3128939" y="6858000"/>
                </a:lnTo>
                <a:lnTo>
                  <a:pt x="3113598" y="6809645"/>
                </a:lnTo>
                <a:cubicBezTo>
                  <a:pt x="3105003" y="6782236"/>
                  <a:pt x="3096047" y="6754948"/>
                  <a:pt x="3085683" y="6729223"/>
                </a:cubicBezTo>
                <a:cubicBezTo>
                  <a:pt x="3083686" y="6725145"/>
                  <a:pt x="3077747" y="6729619"/>
                  <a:pt x="3077071" y="6723055"/>
                </a:cubicBezTo>
                <a:cubicBezTo>
                  <a:pt x="3078468" y="6710434"/>
                  <a:pt x="3076267" y="6695951"/>
                  <a:pt x="3073079" y="6686960"/>
                </a:cubicBezTo>
                <a:cubicBezTo>
                  <a:pt x="3080381" y="6696161"/>
                  <a:pt x="3088716" y="6688089"/>
                  <a:pt x="3095567" y="6688258"/>
                </a:cubicBezTo>
                <a:cubicBezTo>
                  <a:pt x="3090832" y="6670252"/>
                  <a:pt x="3069129" y="6667025"/>
                  <a:pt x="3061288" y="6672351"/>
                </a:cubicBezTo>
                <a:cubicBezTo>
                  <a:pt x="3049391" y="6652264"/>
                  <a:pt x="3027751" y="6652323"/>
                  <a:pt x="3011902" y="6640240"/>
                </a:cubicBezTo>
                <a:cubicBezTo>
                  <a:pt x="3009917" y="6622741"/>
                  <a:pt x="2999005" y="6625100"/>
                  <a:pt x="2995183" y="6611736"/>
                </a:cubicBezTo>
                <a:cubicBezTo>
                  <a:pt x="2932819" y="6616532"/>
                  <a:pt x="2902961" y="6532351"/>
                  <a:pt x="2882614" y="6486373"/>
                </a:cubicBezTo>
                <a:cubicBezTo>
                  <a:pt x="2873701" y="6478840"/>
                  <a:pt x="2873238" y="6497199"/>
                  <a:pt x="2868738" y="6491244"/>
                </a:cubicBezTo>
                <a:cubicBezTo>
                  <a:pt x="2867452" y="6467432"/>
                  <a:pt x="2864028" y="6446393"/>
                  <a:pt x="2847749" y="6426374"/>
                </a:cubicBezTo>
                <a:cubicBezTo>
                  <a:pt x="2844323" y="6419305"/>
                  <a:pt x="2857769" y="6420468"/>
                  <a:pt x="2852133" y="6412337"/>
                </a:cubicBezTo>
                <a:cubicBezTo>
                  <a:pt x="2824516" y="6358801"/>
                  <a:pt x="2791636" y="6316302"/>
                  <a:pt x="2761646" y="6253489"/>
                </a:cubicBezTo>
                <a:cubicBezTo>
                  <a:pt x="2740846" y="6240388"/>
                  <a:pt x="2730024" y="6205219"/>
                  <a:pt x="2706601" y="6198184"/>
                </a:cubicBezTo>
                <a:cubicBezTo>
                  <a:pt x="2669589" y="6133424"/>
                  <a:pt x="2629593" y="6057926"/>
                  <a:pt x="2594844" y="5990744"/>
                </a:cubicBezTo>
                <a:lnTo>
                  <a:pt x="2562248" y="5927231"/>
                </a:lnTo>
                <a:lnTo>
                  <a:pt x="2569098" y="5932136"/>
                </a:lnTo>
                <a:cubicBezTo>
                  <a:pt x="2564267" y="5923172"/>
                  <a:pt x="2560209" y="5911730"/>
                  <a:pt x="2553261" y="5906633"/>
                </a:cubicBezTo>
                <a:cubicBezTo>
                  <a:pt x="2552787" y="5910474"/>
                  <a:pt x="2552583" y="5914039"/>
                  <a:pt x="2550725" y="5917080"/>
                </a:cubicBezTo>
                <a:cubicBezTo>
                  <a:pt x="2542693" y="5898578"/>
                  <a:pt x="2526340" y="5874725"/>
                  <a:pt x="2525449" y="5857209"/>
                </a:cubicBezTo>
                <a:cubicBezTo>
                  <a:pt x="2533881" y="5854065"/>
                  <a:pt x="2533374" y="5870234"/>
                  <a:pt x="2541805" y="5867092"/>
                </a:cubicBezTo>
                <a:cubicBezTo>
                  <a:pt x="2479595" y="5725339"/>
                  <a:pt x="2534355" y="5597673"/>
                  <a:pt x="2506704" y="5458128"/>
                </a:cubicBezTo>
                <a:cubicBezTo>
                  <a:pt x="2495153" y="5399687"/>
                  <a:pt x="2501913" y="5353018"/>
                  <a:pt x="2488235" y="5297899"/>
                </a:cubicBezTo>
                <a:cubicBezTo>
                  <a:pt x="2467442" y="5214947"/>
                  <a:pt x="2431386" y="5122098"/>
                  <a:pt x="2387038" y="5067450"/>
                </a:cubicBezTo>
                <a:cubicBezTo>
                  <a:pt x="2357853" y="5031741"/>
                  <a:pt x="2310988" y="5002606"/>
                  <a:pt x="2310135" y="4944823"/>
                </a:cubicBezTo>
                <a:cubicBezTo>
                  <a:pt x="2312422" y="4949719"/>
                  <a:pt x="2312346" y="4959854"/>
                  <a:pt x="2319628" y="4953990"/>
                </a:cubicBezTo>
                <a:cubicBezTo>
                  <a:pt x="2301829" y="4884142"/>
                  <a:pt x="2219896" y="4910877"/>
                  <a:pt x="2183128" y="4865698"/>
                </a:cubicBezTo>
                <a:cubicBezTo>
                  <a:pt x="2152523" y="4855487"/>
                  <a:pt x="2117200" y="4856305"/>
                  <a:pt x="2094210" y="4829268"/>
                </a:cubicBezTo>
                <a:cubicBezTo>
                  <a:pt x="2075040" y="4829562"/>
                  <a:pt x="2063219" y="4813310"/>
                  <a:pt x="2047722" y="4805330"/>
                </a:cubicBezTo>
                <a:cubicBezTo>
                  <a:pt x="2045693" y="4799609"/>
                  <a:pt x="2043674" y="4794436"/>
                  <a:pt x="2041645" y="4788714"/>
                </a:cubicBezTo>
                <a:cubicBezTo>
                  <a:pt x="2015442" y="4779531"/>
                  <a:pt x="1992118" y="4763456"/>
                  <a:pt x="1962487" y="4761173"/>
                </a:cubicBezTo>
                <a:cubicBezTo>
                  <a:pt x="1943394" y="4765301"/>
                  <a:pt x="1925500" y="4774890"/>
                  <a:pt x="1904097" y="4773028"/>
                </a:cubicBezTo>
                <a:cubicBezTo>
                  <a:pt x="1904158" y="4818222"/>
                  <a:pt x="1860706" y="4823548"/>
                  <a:pt x="1841030" y="4840012"/>
                </a:cubicBezTo>
                <a:cubicBezTo>
                  <a:pt x="1829112" y="5043441"/>
                  <a:pt x="1916102" y="5247813"/>
                  <a:pt x="1983730" y="5470560"/>
                </a:cubicBezTo>
                <a:cubicBezTo>
                  <a:pt x="1969748" y="5455984"/>
                  <a:pt x="1960063" y="5436960"/>
                  <a:pt x="1964349" y="5417994"/>
                </a:cubicBezTo>
                <a:cubicBezTo>
                  <a:pt x="1952711" y="5397081"/>
                  <a:pt x="1934144" y="5386136"/>
                  <a:pt x="1934511" y="5362848"/>
                </a:cubicBezTo>
                <a:cubicBezTo>
                  <a:pt x="1936218" y="5366108"/>
                  <a:pt x="1937130" y="5370751"/>
                  <a:pt x="1940406" y="5370153"/>
                </a:cubicBezTo>
                <a:cubicBezTo>
                  <a:pt x="1942426" y="5361356"/>
                  <a:pt x="1932008" y="5360969"/>
                  <a:pt x="1941792" y="5356984"/>
                </a:cubicBezTo>
                <a:cubicBezTo>
                  <a:pt x="1937218" y="5347193"/>
                  <a:pt x="1925812" y="5352299"/>
                  <a:pt x="1922806" y="5338650"/>
                </a:cubicBezTo>
                <a:cubicBezTo>
                  <a:pt x="1927436" y="5337209"/>
                  <a:pt x="1927586" y="5344876"/>
                  <a:pt x="1933267" y="5341227"/>
                </a:cubicBezTo>
                <a:cubicBezTo>
                  <a:pt x="1925536" y="5324090"/>
                  <a:pt x="1924551" y="5287675"/>
                  <a:pt x="1905964" y="5275634"/>
                </a:cubicBezTo>
                <a:cubicBezTo>
                  <a:pt x="1905629" y="5286596"/>
                  <a:pt x="1913866" y="5287564"/>
                  <a:pt x="1910472" y="5296108"/>
                </a:cubicBezTo>
                <a:cubicBezTo>
                  <a:pt x="1896544" y="5284270"/>
                  <a:pt x="1908810" y="5267099"/>
                  <a:pt x="1895837" y="5248125"/>
                </a:cubicBezTo>
                <a:cubicBezTo>
                  <a:pt x="1911045" y="5255286"/>
                  <a:pt x="1890126" y="5236161"/>
                  <a:pt x="1901789" y="5230229"/>
                </a:cubicBezTo>
                <a:cubicBezTo>
                  <a:pt x="1852354" y="5139502"/>
                  <a:pt x="1847492" y="5002618"/>
                  <a:pt x="1818138" y="4902270"/>
                </a:cubicBezTo>
                <a:cubicBezTo>
                  <a:pt x="1801809" y="4963878"/>
                  <a:pt x="1817536" y="5039784"/>
                  <a:pt x="1800647" y="5100854"/>
                </a:cubicBezTo>
                <a:cubicBezTo>
                  <a:pt x="1822127" y="5218854"/>
                  <a:pt x="1881800" y="5385024"/>
                  <a:pt x="1945644" y="5526204"/>
                </a:cubicBezTo>
                <a:cubicBezTo>
                  <a:pt x="1981418" y="5604815"/>
                  <a:pt x="2025498" y="5673711"/>
                  <a:pt x="2046839" y="5756653"/>
                </a:cubicBezTo>
                <a:cubicBezTo>
                  <a:pt x="1988010" y="5633748"/>
                  <a:pt x="1914694" y="5498467"/>
                  <a:pt x="1869121" y="5352898"/>
                </a:cubicBezTo>
                <a:cubicBezTo>
                  <a:pt x="1832708" y="5297853"/>
                  <a:pt x="1816381" y="5219217"/>
                  <a:pt x="1797399" y="5158974"/>
                </a:cubicBezTo>
                <a:cubicBezTo>
                  <a:pt x="1760309" y="5237610"/>
                  <a:pt x="1779330" y="5341953"/>
                  <a:pt x="1766284" y="5431451"/>
                </a:cubicBezTo>
                <a:cubicBezTo>
                  <a:pt x="1769667" y="5436329"/>
                  <a:pt x="1775917" y="5433768"/>
                  <a:pt x="1776925" y="5443339"/>
                </a:cubicBezTo>
                <a:cubicBezTo>
                  <a:pt x="1776912" y="5470730"/>
                  <a:pt x="1794041" y="5478136"/>
                  <a:pt x="1805616" y="5495764"/>
                </a:cubicBezTo>
                <a:cubicBezTo>
                  <a:pt x="1829035" y="5530738"/>
                  <a:pt x="1845001" y="5576784"/>
                  <a:pt x="1859582" y="5608060"/>
                </a:cubicBezTo>
                <a:cubicBezTo>
                  <a:pt x="1891310" y="5675776"/>
                  <a:pt x="1892011" y="5753831"/>
                  <a:pt x="1918069" y="5825743"/>
                </a:cubicBezTo>
                <a:cubicBezTo>
                  <a:pt x="1930213" y="5858427"/>
                  <a:pt x="1954084" y="5888464"/>
                  <a:pt x="1968954" y="5920558"/>
                </a:cubicBezTo>
                <a:cubicBezTo>
                  <a:pt x="2008413" y="6005411"/>
                  <a:pt x="2047733" y="6083147"/>
                  <a:pt x="2081212" y="6156314"/>
                </a:cubicBezTo>
                <a:cubicBezTo>
                  <a:pt x="2085100" y="6158994"/>
                  <a:pt x="2090577" y="6158909"/>
                  <a:pt x="2093422" y="6164344"/>
                </a:cubicBezTo>
                <a:cubicBezTo>
                  <a:pt x="2125710" y="6232600"/>
                  <a:pt x="2169822" y="6275199"/>
                  <a:pt x="2206578" y="6333799"/>
                </a:cubicBezTo>
                <a:cubicBezTo>
                  <a:pt x="2208080" y="6340625"/>
                  <a:pt x="2206265" y="6345856"/>
                  <a:pt x="2211086" y="6354273"/>
                </a:cubicBezTo>
                <a:cubicBezTo>
                  <a:pt x="2220849" y="6349193"/>
                  <a:pt x="2219257" y="6365926"/>
                  <a:pt x="2224905" y="6374605"/>
                </a:cubicBezTo>
                <a:cubicBezTo>
                  <a:pt x="2250054" y="6413935"/>
                  <a:pt x="2303501" y="6429547"/>
                  <a:pt x="2319607" y="6468743"/>
                </a:cubicBezTo>
                <a:cubicBezTo>
                  <a:pt x="2342063" y="6468398"/>
                  <a:pt x="2358739" y="6480741"/>
                  <a:pt x="2371990" y="6499985"/>
                </a:cubicBezTo>
                <a:cubicBezTo>
                  <a:pt x="2399472" y="6504493"/>
                  <a:pt x="2423761" y="6527950"/>
                  <a:pt x="2438881" y="6544700"/>
                </a:cubicBezTo>
                <a:cubicBezTo>
                  <a:pt x="2449535" y="6543166"/>
                  <a:pt x="2449890" y="6533300"/>
                  <a:pt x="2458192" y="6537554"/>
                </a:cubicBezTo>
                <a:cubicBezTo>
                  <a:pt x="2461381" y="6546544"/>
                  <a:pt x="2464548" y="6554439"/>
                  <a:pt x="2471131" y="6554885"/>
                </a:cubicBezTo>
                <a:cubicBezTo>
                  <a:pt x="2471088" y="6552695"/>
                  <a:pt x="2469112" y="6549713"/>
                  <a:pt x="2471829" y="6548576"/>
                </a:cubicBezTo>
                <a:cubicBezTo>
                  <a:pt x="2484640" y="6573304"/>
                  <a:pt x="2511348" y="6566319"/>
                  <a:pt x="2529927" y="6577810"/>
                </a:cubicBezTo>
                <a:cubicBezTo>
                  <a:pt x="2592968" y="6677915"/>
                  <a:pt x="2695127" y="6719073"/>
                  <a:pt x="2738664" y="6844405"/>
                </a:cubicBezTo>
                <a:lnTo>
                  <a:pt x="2753350" y="6858000"/>
                </a:lnTo>
                <a:lnTo>
                  <a:pt x="2720449" y="6858000"/>
                </a:lnTo>
                <a:lnTo>
                  <a:pt x="2677130" y="6802244"/>
                </a:lnTo>
                <a:cubicBezTo>
                  <a:pt x="2642724" y="6756996"/>
                  <a:pt x="2608419" y="6711643"/>
                  <a:pt x="2571221" y="6672498"/>
                </a:cubicBezTo>
                <a:cubicBezTo>
                  <a:pt x="2578373" y="6688001"/>
                  <a:pt x="2566077" y="6675590"/>
                  <a:pt x="2560342" y="6676500"/>
                </a:cubicBezTo>
                <a:cubicBezTo>
                  <a:pt x="2563765" y="6711508"/>
                  <a:pt x="2609341" y="6730803"/>
                  <a:pt x="2610767" y="6761733"/>
                </a:cubicBezTo>
                <a:cubicBezTo>
                  <a:pt x="2563429" y="6736440"/>
                  <a:pt x="2535792" y="6667840"/>
                  <a:pt x="2496867" y="6624337"/>
                </a:cubicBezTo>
                <a:cubicBezTo>
                  <a:pt x="2481267" y="6582943"/>
                  <a:pt x="2434927" y="6566674"/>
                  <a:pt x="2401928" y="6546089"/>
                </a:cubicBezTo>
                <a:cubicBezTo>
                  <a:pt x="2422855" y="6579733"/>
                  <a:pt x="2448394" y="6582900"/>
                  <a:pt x="2474896" y="6607419"/>
                </a:cubicBezTo>
                <a:cubicBezTo>
                  <a:pt x="2476850" y="6609307"/>
                  <a:pt x="2487781" y="6622014"/>
                  <a:pt x="2496867" y="6624337"/>
                </a:cubicBezTo>
                <a:cubicBezTo>
                  <a:pt x="2492764" y="6624675"/>
                  <a:pt x="2488039" y="6635156"/>
                  <a:pt x="2481421" y="6633067"/>
                </a:cubicBezTo>
                <a:cubicBezTo>
                  <a:pt x="2469246" y="6612711"/>
                  <a:pt x="2449711" y="6608355"/>
                  <a:pt x="2433604" y="6597099"/>
                </a:cubicBezTo>
                <a:cubicBezTo>
                  <a:pt x="2436577" y="6609105"/>
                  <a:pt x="2453758" y="6633219"/>
                  <a:pt x="2465979" y="6641796"/>
                </a:cubicBezTo>
                <a:cubicBezTo>
                  <a:pt x="2463261" y="6642935"/>
                  <a:pt x="2460264" y="6643802"/>
                  <a:pt x="2457548" y="6644939"/>
                </a:cubicBezTo>
                <a:cubicBezTo>
                  <a:pt x="2470369" y="6670216"/>
                  <a:pt x="2489655" y="6689914"/>
                  <a:pt x="2520573" y="6688069"/>
                </a:cubicBezTo>
                <a:cubicBezTo>
                  <a:pt x="2525674" y="6696755"/>
                  <a:pt x="2519434" y="6699864"/>
                  <a:pt x="2513474" y="6703243"/>
                </a:cubicBezTo>
                <a:cubicBezTo>
                  <a:pt x="2507664" y="6700320"/>
                  <a:pt x="2502927" y="6696285"/>
                  <a:pt x="2495550" y="6697220"/>
                </a:cubicBezTo>
                <a:cubicBezTo>
                  <a:pt x="2503023" y="6715183"/>
                  <a:pt x="2526238" y="6739752"/>
                  <a:pt x="2540595" y="6759527"/>
                </a:cubicBezTo>
                <a:cubicBezTo>
                  <a:pt x="2544976" y="6759460"/>
                  <a:pt x="2553580" y="6751110"/>
                  <a:pt x="2555341" y="6757108"/>
                </a:cubicBezTo>
                <a:cubicBezTo>
                  <a:pt x="2557304" y="6773514"/>
                  <a:pt x="2568452" y="6769233"/>
                  <a:pt x="2573027" y="6779024"/>
                </a:cubicBezTo>
                <a:cubicBezTo>
                  <a:pt x="2584980" y="6773908"/>
                  <a:pt x="2591993" y="6768323"/>
                  <a:pt x="2598050" y="6769873"/>
                </a:cubicBezTo>
                <a:cubicBezTo>
                  <a:pt x="2605706" y="6783176"/>
                  <a:pt x="2592087" y="6787222"/>
                  <a:pt x="2592281" y="6797079"/>
                </a:cubicBezTo>
                <a:cubicBezTo>
                  <a:pt x="2591529" y="6786682"/>
                  <a:pt x="2572671" y="6788890"/>
                  <a:pt x="2584816" y="6793634"/>
                </a:cubicBezTo>
                <a:lnTo>
                  <a:pt x="2583722" y="6793650"/>
                </a:lnTo>
                <a:cubicBezTo>
                  <a:pt x="2590099" y="6797661"/>
                  <a:pt x="2594921" y="6806078"/>
                  <a:pt x="2598412" y="6816433"/>
                </a:cubicBezTo>
                <a:cubicBezTo>
                  <a:pt x="2625871" y="6819845"/>
                  <a:pt x="2639151" y="6854703"/>
                  <a:pt x="2668717" y="6853699"/>
                </a:cubicBezTo>
                <a:cubicBezTo>
                  <a:pt x="2654437" y="6823788"/>
                  <a:pt x="2600797" y="6798318"/>
                  <a:pt x="2618982" y="6761607"/>
                </a:cubicBezTo>
                <a:cubicBezTo>
                  <a:pt x="2634385" y="6785885"/>
                  <a:pt x="2650970" y="6807544"/>
                  <a:pt x="2668637" y="6826754"/>
                </a:cubicBezTo>
                <a:lnTo>
                  <a:pt x="2703405" y="6858000"/>
                </a:lnTo>
                <a:lnTo>
                  <a:pt x="2636455" y="6858000"/>
                </a:lnTo>
                <a:lnTo>
                  <a:pt x="2613197" y="6844145"/>
                </a:lnTo>
                <a:lnTo>
                  <a:pt x="2612660" y="6844701"/>
                </a:lnTo>
                <a:cubicBezTo>
                  <a:pt x="2604803" y="6849205"/>
                  <a:pt x="2598912" y="6852651"/>
                  <a:pt x="2594180" y="6855805"/>
                </a:cubicBezTo>
                <a:lnTo>
                  <a:pt x="2591475" y="6858000"/>
                </a:lnTo>
                <a:lnTo>
                  <a:pt x="2537699" y="6858000"/>
                </a:lnTo>
                <a:lnTo>
                  <a:pt x="2538622" y="6840911"/>
                </a:lnTo>
                <a:cubicBezTo>
                  <a:pt x="2528798" y="6828735"/>
                  <a:pt x="2511368" y="6833934"/>
                  <a:pt x="2506010" y="6812103"/>
                </a:cubicBezTo>
                <a:cubicBezTo>
                  <a:pt x="2515717" y="6818255"/>
                  <a:pt x="2514483" y="6811151"/>
                  <a:pt x="2529186" y="6806542"/>
                </a:cubicBezTo>
                <a:cubicBezTo>
                  <a:pt x="2530863" y="6794190"/>
                  <a:pt x="2520103" y="6790247"/>
                  <a:pt x="2521778" y="6777895"/>
                </a:cubicBezTo>
                <a:cubicBezTo>
                  <a:pt x="2503544" y="6769959"/>
                  <a:pt x="2477404" y="6778029"/>
                  <a:pt x="2467827" y="6750512"/>
                </a:cubicBezTo>
                <a:cubicBezTo>
                  <a:pt x="2484935" y="6742853"/>
                  <a:pt x="2482303" y="6748372"/>
                  <a:pt x="2494181" y="6753394"/>
                </a:cubicBezTo>
                <a:cubicBezTo>
                  <a:pt x="2480770" y="6725935"/>
                  <a:pt x="2452311" y="6727468"/>
                  <a:pt x="2449134" y="6691086"/>
                </a:cubicBezTo>
                <a:cubicBezTo>
                  <a:pt x="2454301" y="6689089"/>
                  <a:pt x="2457802" y="6686022"/>
                  <a:pt x="2458264" y="6681632"/>
                </a:cubicBezTo>
                <a:cubicBezTo>
                  <a:pt x="2450404" y="6671892"/>
                  <a:pt x="2442544" y="6662153"/>
                  <a:pt x="2429699" y="6663720"/>
                </a:cubicBezTo>
                <a:cubicBezTo>
                  <a:pt x="2429613" y="6659339"/>
                  <a:pt x="2421227" y="6650702"/>
                  <a:pt x="2427220" y="6648966"/>
                </a:cubicBezTo>
                <a:cubicBezTo>
                  <a:pt x="2420744" y="6640027"/>
                  <a:pt x="2407686" y="6644611"/>
                  <a:pt x="2400684" y="6636775"/>
                </a:cubicBezTo>
                <a:cubicBezTo>
                  <a:pt x="2398569" y="6626673"/>
                  <a:pt x="2408686" y="6625695"/>
                  <a:pt x="2415248" y="6625046"/>
                </a:cubicBezTo>
                <a:cubicBezTo>
                  <a:pt x="2416409" y="6614346"/>
                  <a:pt x="2410663" y="6614708"/>
                  <a:pt x="2406874" y="6602988"/>
                </a:cubicBezTo>
                <a:cubicBezTo>
                  <a:pt x="2377695" y="6595767"/>
                  <a:pt x="2343278" y="6572740"/>
                  <a:pt x="2343035" y="6532205"/>
                </a:cubicBezTo>
                <a:cubicBezTo>
                  <a:pt x="2355094" y="6532568"/>
                  <a:pt x="2361366" y="6545070"/>
                  <a:pt x="2369752" y="6553707"/>
                </a:cubicBezTo>
                <a:cubicBezTo>
                  <a:pt x="2372180" y="6537783"/>
                  <a:pt x="2351486" y="6530157"/>
                  <a:pt x="2349405" y="6507729"/>
                </a:cubicBezTo>
                <a:cubicBezTo>
                  <a:pt x="2344262" y="6496851"/>
                  <a:pt x="2333093" y="6500036"/>
                  <a:pt x="2325586" y="6494400"/>
                </a:cubicBezTo>
                <a:cubicBezTo>
                  <a:pt x="2303649" y="6465155"/>
                  <a:pt x="2274354" y="6451909"/>
                  <a:pt x="2246905" y="6435075"/>
                </a:cubicBezTo>
                <a:cubicBezTo>
                  <a:pt x="2199806" y="6393891"/>
                  <a:pt x="2174523" y="6305531"/>
                  <a:pt x="2125588" y="6268484"/>
                </a:cubicBezTo>
                <a:cubicBezTo>
                  <a:pt x="2079201" y="6193597"/>
                  <a:pt x="2040417" y="6115307"/>
                  <a:pt x="1998037" y="6035155"/>
                </a:cubicBezTo>
                <a:cubicBezTo>
                  <a:pt x="1968464" y="5979731"/>
                  <a:pt x="1919576" y="5902965"/>
                  <a:pt x="1895215" y="5833766"/>
                </a:cubicBezTo>
                <a:cubicBezTo>
                  <a:pt x="1865915" y="5750125"/>
                  <a:pt x="1859061" y="5665590"/>
                  <a:pt x="1818399" y="5575276"/>
                </a:cubicBezTo>
                <a:cubicBezTo>
                  <a:pt x="1799502" y="5533384"/>
                  <a:pt x="1769263" y="5499884"/>
                  <a:pt x="1750346" y="5442926"/>
                </a:cubicBezTo>
                <a:cubicBezTo>
                  <a:pt x="1706983" y="5410724"/>
                  <a:pt x="1711327" y="5352587"/>
                  <a:pt x="1740895" y="5323644"/>
                </a:cubicBezTo>
                <a:cubicBezTo>
                  <a:pt x="1748023" y="5239717"/>
                  <a:pt x="1757362" y="5156852"/>
                  <a:pt x="1779418" y="5079815"/>
                </a:cubicBezTo>
                <a:cubicBezTo>
                  <a:pt x="1777958" y="5075181"/>
                  <a:pt x="1775950" y="5070555"/>
                  <a:pt x="1774490" y="5065921"/>
                </a:cubicBezTo>
                <a:cubicBezTo>
                  <a:pt x="1772398" y="5042945"/>
                  <a:pt x="1782741" y="5025529"/>
                  <a:pt x="1774840" y="4999628"/>
                </a:cubicBezTo>
                <a:cubicBezTo>
                  <a:pt x="1777557" y="4998491"/>
                  <a:pt x="1780553" y="4997623"/>
                  <a:pt x="1783271" y="4996486"/>
                </a:cubicBezTo>
                <a:cubicBezTo>
                  <a:pt x="1779098" y="4937111"/>
                  <a:pt x="1805885" y="4892050"/>
                  <a:pt x="1812496" y="4837712"/>
                </a:cubicBezTo>
                <a:cubicBezTo>
                  <a:pt x="1824300" y="4824930"/>
                  <a:pt x="1823431" y="4808509"/>
                  <a:pt x="1838456" y="4806361"/>
                </a:cubicBezTo>
                <a:cubicBezTo>
                  <a:pt x="1837448" y="4782819"/>
                  <a:pt x="1860238" y="4771512"/>
                  <a:pt x="1875382" y="4761417"/>
                </a:cubicBezTo>
                <a:cubicBezTo>
                  <a:pt x="1928101" y="4753758"/>
                  <a:pt x="1961622" y="4730781"/>
                  <a:pt x="2003492" y="4742736"/>
                </a:cubicBezTo>
                <a:cubicBezTo>
                  <a:pt x="2058497" y="4767912"/>
                  <a:pt x="2101675" y="4818744"/>
                  <a:pt x="2158796" y="4840051"/>
                </a:cubicBezTo>
                <a:cubicBezTo>
                  <a:pt x="2184173" y="4835005"/>
                  <a:pt x="2197445" y="4855344"/>
                  <a:pt x="2219149" y="4858570"/>
                </a:cubicBezTo>
                <a:cubicBezTo>
                  <a:pt x="2220662" y="4865943"/>
                  <a:pt x="2226354" y="4862842"/>
                  <a:pt x="2227073" y="4871597"/>
                </a:cubicBezTo>
                <a:cubicBezTo>
                  <a:pt x="2249260" y="4871529"/>
                  <a:pt x="2280586" y="4890494"/>
                  <a:pt x="2309915" y="4891412"/>
                </a:cubicBezTo>
                <a:cubicBezTo>
                  <a:pt x="2323144" y="4909561"/>
                  <a:pt x="2324764" y="4922411"/>
                  <a:pt x="2341140" y="4933389"/>
                </a:cubicBezTo>
                <a:cubicBezTo>
                  <a:pt x="2341312" y="4928182"/>
                  <a:pt x="2347842" y="4925890"/>
                  <a:pt x="2349121" y="4921214"/>
                </a:cubicBezTo>
                <a:cubicBezTo>
                  <a:pt x="2354888" y="4921946"/>
                  <a:pt x="2358559" y="4927643"/>
                  <a:pt x="2360911" y="4935824"/>
                </a:cubicBezTo>
                <a:cubicBezTo>
                  <a:pt x="2402742" y="4931619"/>
                  <a:pt x="2438005" y="4969974"/>
                  <a:pt x="2480748" y="4970410"/>
                </a:cubicBezTo>
                <a:cubicBezTo>
                  <a:pt x="2488758" y="4987818"/>
                  <a:pt x="2518646" y="4989274"/>
                  <a:pt x="2535849" y="5000514"/>
                </a:cubicBezTo>
                <a:cubicBezTo>
                  <a:pt x="2547790" y="5008823"/>
                  <a:pt x="2553051" y="5025723"/>
                  <a:pt x="2571877" y="5021873"/>
                </a:cubicBezTo>
                <a:cubicBezTo>
                  <a:pt x="2588060" y="5036963"/>
                  <a:pt x="2603985" y="5052879"/>
                  <a:pt x="2625410" y="5055836"/>
                </a:cubicBezTo>
                <a:cubicBezTo>
                  <a:pt x="2659868" y="5095024"/>
                  <a:pt x="2705875" y="5108285"/>
                  <a:pt x="2749249" y="5127065"/>
                </a:cubicBezTo>
                <a:cubicBezTo>
                  <a:pt x="2755962" y="5120114"/>
                  <a:pt x="2749960" y="5107333"/>
                  <a:pt x="2755019" y="5099858"/>
                </a:cubicBezTo>
                <a:cubicBezTo>
                  <a:pt x="2712464" y="5038883"/>
                  <a:pt x="2677257" y="4961359"/>
                  <a:pt x="2632608" y="4905345"/>
                </a:cubicBezTo>
                <a:cubicBezTo>
                  <a:pt x="2630536" y="4897435"/>
                  <a:pt x="2644497" y="4896945"/>
                  <a:pt x="2638559" y="4887449"/>
                </a:cubicBezTo>
                <a:cubicBezTo>
                  <a:pt x="2644832" y="4885984"/>
                  <a:pt x="2646882" y="4892800"/>
                  <a:pt x="2652885" y="4891612"/>
                </a:cubicBezTo>
                <a:cubicBezTo>
                  <a:pt x="2636075" y="4816270"/>
                  <a:pt x="2597934" y="4742900"/>
                  <a:pt x="2567862" y="4661736"/>
                </a:cubicBezTo>
                <a:cubicBezTo>
                  <a:pt x="2537788" y="4580573"/>
                  <a:pt x="2475365" y="4540172"/>
                  <a:pt x="2424517" y="4503428"/>
                </a:cubicBezTo>
                <a:cubicBezTo>
                  <a:pt x="2405285" y="4486467"/>
                  <a:pt x="2366117" y="4486796"/>
                  <a:pt x="2360343" y="4457575"/>
                </a:cubicBezTo>
                <a:cubicBezTo>
                  <a:pt x="2418808" y="4463524"/>
                  <a:pt x="2456777" y="4514162"/>
                  <a:pt x="2505004" y="4543002"/>
                </a:cubicBezTo>
                <a:cubicBezTo>
                  <a:pt x="2480426" y="4504758"/>
                  <a:pt x="2453730" y="4470383"/>
                  <a:pt x="2427584" y="4435998"/>
                </a:cubicBezTo>
                <a:cubicBezTo>
                  <a:pt x="2414503" y="4439486"/>
                  <a:pt x="2442478" y="4455216"/>
                  <a:pt x="2427527" y="4461199"/>
                </a:cubicBezTo>
                <a:cubicBezTo>
                  <a:pt x="2416426" y="4439730"/>
                  <a:pt x="2402187" y="4425979"/>
                  <a:pt x="2385842" y="4416644"/>
                </a:cubicBezTo>
                <a:cubicBezTo>
                  <a:pt x="2384380" y="4425980"/>
                  <a:pt x="2375199" y="4418726"/>
                  <a:pt x="2382608" y="4433402"/>
                </a:cubicBezTo>
                <a:cubicBezTo>
                  <a:pt x="2375735" y="4432139"/>
                  <a:pt x="2371806" y="4413300"/>
                  <a:pt x="2381096" y="4412061"/>
                </a:cubicBezTo>
                <a:cubicBezTo>
                  <a:pt x="2354944" y="4419585"/>
                  <a:pt x="2348644" y="4377499"/>
                  <a:pt x="2347390" y="4355330"/>
                </a:cubicBezTo>
                <a:cubicBezTo>
                  <a:pt x="2332850" y="4354185"/>
                  <a:pt x="2319918" y="4365341"/>
                  <a:pt x="2303563" y="4355458"/>
                </a:cubicBezTo>
                <a:cubicBezTo>
                  <a:pt x="2294401" y="4363269"/>
                  <a:pt x="2303777" y="4366411"/>
                  <a:pt x="2297612" y="4373354"/>
                </a:cubicBezTo>
                <a:cubicBezTo>
                  <a:pt x="2256954" y="4367406"/>
                  <a:pt x="2215628" y="4369412"/>
                  <a:pt x="2169319" y="4382725"/>
                </a:cubicBezTo>
                <a:cubicBezTo>
                  <a:pt x="2115496" y="4361913"/>
                  <a:pt x="2056664" y="4379254"/>
                  <a:pt x="2000670" y="4359573"/>
                </a:cubicBezTo>
                <a:cubicBezTo>
                  <a:pt x="1970088" y="4336486"/>
                  <a:pt x="1931588" y="4328862"/>
                  <a:pt x="1898059" y="4337321"/>
                </a:cubicBezTo>
                <a:cubicBezTo>
                  <a:pt x="1843183" y="4318718"/>
                  <a:pt x="1791762" y="4322797"/>
                  <a:pt x="1738959" y="4298135"/>
                </a:cubicBezTo>
                <a:cubicBezTo>
                  <a:pt x="1731892" y="4300983"/>
                  <a:pt x="1724279" y="4303839"/>
                  <a:pt x="1716932" y="4306418"/>
                </a:cubicBezTo>
                <a:cubicBezTo>
                  <a:pt x="1698052" y="4307529"/>
                  <a:pt x="1683834" y="4294875"/>
                  <a:pt x="1667908" y="4292929"/>
                </a:cubicBezTo>
                <a:cubicBezTo>
                  <a:pt x="1659124" y="4291968"/>
                  <a:pt x="1651605" y="4299753"/>
                  <a:pt x="1644733" y="4298491"/>
                </a:cubicBezTo>
                <a:cubicBezTo>
                  <a:pt x="1632640" y="4296484"/>
                  <a:pt x="1628312" y="4285321"/>
                  <a:pt x="1612302" y="4278993"/>
                </a:cubicBezTo>
                <a:cubicBezTo>
                  <a:pt x="1591038" y="4270281"/>
                  <a:pt x="1569463" y="4273627"/>
                  <a:pt x="1551250" y="4266785"/>
                </a:cubicBezTo>
                <a:cubicBezTo>
                  <a:pt x="1530277" y="4258891"/>
                  <a:pt x="1511882" y="4242738"/>
                  <a:pt x="1492283" y="4235096"/>
                </a:cubicBezTo>
                <a:cubicBezTo>
                  <a:pt x="1464953" y="4224287"/>
                  <a:pt x="1419399" y="4206088"/>
                  <a:pt x="1392723" y="4186777"/>
                </a:cubicBezTo>
                <a:cubicBezTo>
                  <a:pt x="1365211" y="4166656"/>
                  <a:pt x="1344004" y="4132743"/>
                  <a:pt x="1311381" y="4103389"/>
                </a:cubicBezTo>
                <a:cubicBezTo>
                  <a:pt x="1267889" y="4064615"/>
                  <a:pt x="1239799" y="4028890"/>
                  <a:pt x="1206094" y="3972161"/>
                </a:cubicBezTo>
                <a:cubicBezTo>
                  <a:pt x="1145480" y="3870112"/>
                  <a:pt x="1058748" y="3777220"/>
                  <a:pt x="1013880" y="3639860"/>
                </a:cubicBezTo>
                <a:cubicBezTo>
                  <a:pt x="1013204" y="3633296"/>
                  <a:pt x="1006996" y="3638049"/>
                  <a:pt x="1005268" y="3633693"/>
                </a:cubicBezTo>
                <a:cubicBezTo>
                  <a:pt x="949735" y="3511285"/>
                  <a:pt x="891797" y="3377958"/>
                  <a:pt x="849068" y="3237823"/>
                </a:cubicBezTo>
                <a:cubicBezTo>
                  <a:pt x="814240" y="3123588"/>
                  <a:pt x="790493" y="3029726"/>
                  <a:pt x="728547" y="2929605"/>
                </a:cubicBezTo>
                <a:cubicBezTo>
                  <a:pt x="731952" y="2921609"/>
                  <a:pt x="737526" y="2926454"/>
                  <a:pt x="743293" y="2927187"/>
                </a:cubicBezTo>
                <a:cubicBezTo>
                  <a:pt x="697375" y="2876396"/>
                  <a:pt x="651298" y="2831364"/>
                  <a:pt x="606905" y="2788494"/>
                </a:cubicBezTo>
                <a:cubicBezTo>
                  <a:pt x="589584" y="2771229"/>
                  <a:pt x="579223" y="2745640"/>
                  <a:pt x="561859" y="2726186"/>
                </a:cubicBezTo>
                <a:cubicBezTo>
                  <a:pt x="509467" y="2666459"/>
                  <a:pt x="453081" y="2612542"/>
                  <a:pt x="430600" y="2541395"/>
                </a:cubicBezTo>
                <a:cubicBezTo>
                  <a:pt x="423600" y="2519589"/>
                  <a:pt x="418779" y="2497203"/>
                  <a:pt x="411276" y="2463626"/>
                </a:cubicBezTo>
                <a:cubicBezTo>
                  <a:pt x="395066" y="2391016"/>
                  <a:pt x="384398" y="2307640"/>
                  <a:pt x="367082" y="2234496"/>
                </a:cubicBezTo>
                <a:cubicBezTo>
                  <a:pt x="355446" y="2185643"/>
                  <a:pt x="348149" y="2120562"/>
                  <a:pt x="342033" y="2073818"/>
                </a:cubicBezTo>
                <a:cubicBezTo>
                  <a:pt x="336184" y="2026794"/>
                  <a:pt x="317190" y="1979974"/>
                  <a:pt x="313327" y="1936480"/>
                </a:cubicBezTo>
                <a:cubicBezTo>
                  <a:pt x="312307" y="1926361"/>
                  <a:pt x="318410" y="1916133"/>
                  <a:pt x="317949" y="1906552"/>
                </a:cubicBezTo>
                <a:cubicBezTo>
                  <a:pt x="314626" y="1834564"/>
                  <a:pt x="292295" y="1757116"/>
                  <a:pt x="283937" y="1679727"/>
                </a:cubicBezTo>
                <a:cubicBezTo>
                  <a:pt x="298211" y="1667181"/>
                  <a:pt x="280696" y="1640058"/>
                  <a:pt x="296077" y="1628043"/>
                </a:cubicBezTo>
                <a:cubicBezTo>
                  <a:pt x="292173" y="1568390"/>
                  <a:pt x="311971" y="1516042"/>
                  <a:pt x="300614" y="1453489"/>
                </a:cubicBezTo>
                <a:cubicBezTo>
                  <a:pt x="292617" y="1408690"/>
                  <a:pt x="261864" y="1362871"/>
                  <a:pt x="274627" y="1315014"/>
                </a:cubicBezTo>
                <a:cubicBezTo>
                  <a:pt x="249337" y="1198168"/>
                  <a:pt x="156501" y="1129474"/>
                  <a:pt x="65960" y="1108134"/>
                </a:cubicBezTo>
                <a:cubicBezTo>
                  <a:pt x="60246" y="1110138"/>
                  <a:pt x="55081" y="1112135"/>
                  <a:pt x="49367" y="1114141"/>
                </a:cubicBezTo>
                <a:cubicBezTo>
                  <a:pt x="40679" y="1104139"/>
                  <a:pt x="31218" y="1096616"/>
                  <a:pt x="19652" y="1093506"/>
                </a:cubicBezTo>
                <a:cubicBezTo>
                  <a:pt x="5444" y="1095368"/>
                  <a:pt x="14454" y="1107830"/>
                  <a:pt x="524" y="1109961"/>
                </a:cubicBezTo>
                <a:cubicBezTo>
                  <a:pt x="-6581" y="1068708"/>
                  <a:pt x="60455" y="1050694"/>
                  <a:pt x="87973" y="1014935"/>
                </a:cubicBezTo>
                <a:cubicBezTo>
                  <a:pt x="99246" y="1031196"/>
                  <a:pt x="103051" y="1001555"/>
                  <a:pt x="115894" y="1013957"/>
                </a:cubicBezTo>
                <a:cubicBezTo>
                  <a:pt x="120654" y="991148"/>
                  <a:pt x="162174" y="985033"/>
                  <a:pt x="165268" y="961153"/>
                </a:cubicBezTo>
                <a:cubicBezTo>
                  <a:pt x="177499" y="970278"/>
                  <a:pt x="191055" y="935008"/>
                  <a:pt x="206884" y="945995"/>
                </a:cubicBezTo>
                <a:cubicBezTo>
                  <a:pt x="209849" y="943485"/>
                  <a:pt x="211428" y="940173"/>
                  <a:pt x="209420" y="935547"/>
                </a:cubicBezTo>
                <a:cubicBezTo>
                  <a:pt x="231424" y="940139"/>
                  <a:pt x="235690" y="920078"/>
                  <a:pt x="255782" y="924972"/>
                </a:cubicBezTo>
                <a:lnTo>
                  <a:pt x="250252" y="922319"/>
                </a:lnTo>
                <a:cubicBezTo>
                  <a:pt x="249373" y="905350"/>
                  <a:pt x="282869" y="909217"/>
                  <a:pt x="294823" y="890132"/>
                </a:cubicBezTo>
                <a:cubicBezTo>
                  <a:pt x="298099" y="889535"/>
                  <a:pt x="297604" y="892281"/>
                  <a:pt x="295972" y="892854"/>
                </a:cubicBezTo>
                <a:cubicBezTo>
                  <a:pt x="329673" y="879187"/>
                  <a:pt x="363698" y="854011"/>
                  <a:pt x="394188" y="844229"/>
                </a:cubicBezTo>
                <a:cubicBezTo>
                  <a:pt x="427126" y="833586"/>
                  <a:pt x="462361" y="842357"/>
                  <a:pt x="490779" y="824664"/>
                </a:cubicBezTo>
                <a:cubicBezTo>
                  <a:pt x="491389" y="841910"/>
                  <a:pt x="530354" y="817206"/>
                  <a:pt x="540222" y="831572"/>
                </a:cubicBezTo>
                <a:cubicBezTo>
                  <a:pt x="544796" y="827393"/>
                  <a:pt x="539224" y="822548"/>
                  <a:pt x="547504" y="825707"/>
                </a:cubicBezTo>
                <a:cubicBezTo>
                  <a:pt x="610638" y="846375"/>
                  <a:pt x="684644" y="834553"/>
                  <a:pt x="737885" y="881669"/>
                </a:cubicBezTo>
                <a:cubicBezTo>
                  <a:pt x="774022" y="894535"/>
                  <a:pt x="810169" y="907947"/>
                  <a:pt x="849990" y="913087"/>
                </a:cubicBezTo>
                <a:cubicBezTo>
                  <a:pt x="851203" y="919095"/>
                  <a:pt x="854779" y="919861"/>
                  <a:pt x="857033" y="923114"/>
                </a:cubicBezTo>
                <a:cubicBezTo>
                  <a:pt x="918086" y="935322"/>
                  <a:pt x="958901" y="991394"/>
                  <a:pt x="1021005" y="1001395"/>
                </a:cubicBezTo>
                <a:cubicBezTo>
                  <a:pt x="1022282" y="1010688"/>
                  <a:pt x="1028802" y="1007849"/>
                  <a:pt x="1030079" y="1017142"/>
                </a:cubicBezTo>
                <a:cubicBezTo>
                  <a:pt x="1033043" y="1014631"/>
                  <a:pt x="1034622" y="1011320"/>
                  <a:pt x="1032614" y="1006694"/>
                </a:cubicBezTo>
                <a:cubicBezTo>
                  <a:pt x="1047853" y="1015499"/>
                  <a:pt x="1071520" y="1035130"/>
                  <a:pt x="1100710" y="1028929"/>
                </a:cubicBezTo>
                <a:cubicBezTo>
                  <a:pt x="1105283" y="1052689"/>
                  <a:pt x="1123239" y="1046387"/>
                  <a:pt x="1135170" y="1054146"/>
                </a:cubicBezTo>
                <a:cubicBezTo>
                  <a:pt x="1122606" y="929709"/>
                  <a:pt x="1113908" y="806854"/>
                  <a:pt x="1104941" y="684278"/>
                </a:cubicBezTo>
                <a:cubicBezTo>
                  <a:pt x="1094020" y="672120"/>
                  <a:pt x="1090221" y="645883"/>
                  <a:pt x="1095741" y="634019"/>
                </a:cubicBezTo>
                <a:cubicBezTo>
                  <a:pt x="1082864" y="535608"/>
                  <a:pt x="1063069" y="433744"/>
                  <a:pt x="1085297" y="351501"/>
                </a:cubicBezTo>
                <a:cubicBezTo>
                  <a:pt x="1103749" y="328481"/>
                  <a:pt x="1098823" y="300618"/>
                  <a:pt x="1124996" y="280219"/>
                </a:cubicBezTo>
                <a:cubicBezTo>
                  <a:pt x="1128358" y="270033"/>
                  <a:pt x="1133664" y="261185"/>
                  <a:pt x="1132334" y="249154"/>
                </a:cubicBezTo>
                <a:cubicBezTo>
                  <a:pt x="1158678" y="237517"/>
                  <a:pt x="1147320" y="188935"/>
                  <a:pt x="1175449" y="170425"/>
                </a:cubicBezTo>
                <a:cubicBezTo>
                  <a:pt x="1179295" y="156944"/>
                  <a:pt x="1178716" y="141339"/>
                  <a:pt x="1188919" y="130774"/>
                </a:cubicBezTo>
                <a:cubicBezTo>
                  <a:pt x="1184315" y="105370"/>
                  <a:pt x="1208921" y="74861"/>
                  <a:pt x="1210245" y="44435"/>
                </a:cubicBezTo>
                <a:cubicBezTo>
                  <a:pt x="1217350" y="36519"/>
                  <a:pt x="1223668" y="23411"/>
                  <a:pt x="1228794" y="881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w="388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3922776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376" y="2679192"/>
            <a:ext cx="3922776" cy="294436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>
                <a:latin typeface="+mj-lt"/>
              </a:defRPr>
            </a:lvl1pPr>
            <a:lvl2pPr marL="228600">
              <a:defRPr>
                <a:latin typeface="+mj-lt"/>
              </a:defRPr>
            </a:lvl2pPr>
            <a:lvl3pPr marL="457200">
              <a:defRPr>
                <a:latin typeface="+mj-lt"/>
              </a:defRPr>
            </a:lvl3pPr>
            <a:lvl4pPr marL="685800">
              <a:defRPr>
                <a:latin typeface="+mj-lt"/>
              </a:defRPr>
            </a:lvl4pPr>
            <a:lvl5pPr marL="1143000"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303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Content, and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496" y="969264"/>
            <a:ext cx="5212080" cy="1709928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4496" y="2679192"/>
            <a:ext cx="4956048" cy="3346704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228600">
              <a:defRPr sz="1600"/>
            </a:lvl2pPr>
            <a:lvl3pPr marL="457200">
              <a:defRPr sz="1600"/>
            </a:lvl3pPr>
            <a:lvl4pPr marL="685800">
              <a:defRPr sz="1600"/>
            </a:lvl4pPr>
            <a:lvl5pPr marL="1143000"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3192" y="996696"/>
            <a:ext cx="4956048" cy="502920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3957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6">
            <a:extLst>
              <a:ext uri="{FF2B5EF4-FFF2-40B4-BE49-F238E27FC236}">
                <a16:creationId xmlns:a16="http://schemas.microsoft.com/office/drawing/2014/main" id="{9B4D3269-D172-67C8-AD1B-B3CF896E26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3352799" cy="6872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0" y="2313432"/>
            <a:ext cx="4956048" cy="2386584"/>
          </a:xfrm>
        </p:spPr>
        <p:txBody>
          <a:bodyPr anchor="t">
            <a:noAutofit/>
          </a:bodyPr>
          <a:lstStyle>
            <a:lvl1pPr algn="l">
              <a:lnSpc>
                <a:spcPct val="75000"/>
              </a:lnSpc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C04FF5-CD69-FDF7-3522-0DBF894889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2576" y="1024128"/>
            <a:ext cx="3968496" cy="49651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0" y="4809744"/>
            <a:ext cx="4956048" cy="740664"/>
          </a:xfrm>
        </p:spPr>
        <p:txBody>
          <a:bodyPr anchor="b">
            <a:noAutofit/>
          </a:bodyPr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7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801368"/>
            <a:ext cx="5074920" cy="3255264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48" y="1115568"/>
            <a:ext cx="5486400" cy="5056632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600"/>
            </a:lvl1pPr>
            <a:lvl2pPr marL="228600">
              <a:defRPr sz="1600"/>
            </a:lvl2pPr>
            <a:lvl3pPr marL="457200">
              <a:defRPr sz="1600"/>
            </a:lvl3pPr>
            <a:lvl4pPr marL="685800">
              <a:defRPr sz="1600"/>
            </a:lvl4pPr>
            <a:lvl5pPr marL="1143000"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22" name="Freeform: Shape 2821">
            <a:extLst>
              <a:ext uri="{FF2B5EF4-FFF2-40B4-BE49-F238E27FC236}">
                <a16:creationId xmlns:a16="http://schemas.microsoft.com/office/drawing/2014/main" id="{D06F852E-CB9F-F2DD-5D78-84D81269BB32}"/>
              </a:ext>
            </a:extLst>
          </p:cNvPr>
          <p:cNvSpPr/>
          <p:nvPr userDrawn="1"/>
        </p:nvSpPr>
        <p:spPr>
          <a:xfrm>
            <a:off x="0" y="4750246"/>
            <a:ext cx="4138024" cy="2107754"/>
          </a:xfrm>
          <a:custGeom>
            <a:avLst/>
            <a:gdLst>
              <a:gd name="connsiteX0" fmla="*/ 1713443 w 4138024"/>
              <a:gd name="connsiteY0" fmla="*/ 2099983 h 2107754"/>
              <a:gd name="connsiteX1" fmla="*/ 1713899 w 4138024"/>
              <a:gd name="connsiteY1" fmla="*/ 2099997 h 2107754"/>
              <a:gd name="connsiteX2" fmla="*/ 1713688 w 4138024"/>
              <a:gd name="connsiteY2" fmla="*/ 2100072 h 2107754"/>
              <a:gd name="connsiteX3" fmla="*/ 1726050 w 4138024"/>
              <a:gd name="connsiteY3" fmla="*/ 2095665 h 2107754"/>
              <a:gd name="connsiteX4" fmla="*/ 1739580 w 4138024"/>
              <a:gd name="connsiteY4" fmla="*/ 2100747 h 2107754"/>
              <a:gd name="connsiteX5" fmla="*/ 1713899 w 4138024"/>
              <a:gd name="connsiteY5" fmla="*/ 2099997 h 2107754"/>
              <a:gd name="connsiteX6" fmla="*/ 3310972 w 4138024"/>
              <a:gd name="connsiteY6" fmla="*/ 2095569 h 2107754"/>
              <a:gd name="connsiteX7" fmla="*/ 3354302 w 4138024"/>
              <a:gd name="connsiteY7" fmla="*/ 2104743 h 2107754"/>
              <a:gd name="connsiteX8" fmla="*/ 3356257 w 4138024"/>
              <a:gd name="connsiteY8" fmla="*/ 2098961 h 2107754"/>
              <a:gd name="connsiteX9" fmla="*/ 3378347 w 4138024"/>
              <a:gd name="connsiteY9" fmla="*/ 2101305 h 2107754"/>
              <a:gd name="connsiteX10" fmla="*/ 3432102 w 4138024"/>
              <a:gd name="connsiteY10" fmla="*/ 2106277 h 2107754"/>
              <a:gd name="connsiteX11" fmla="*/ 3440542 w 4138024"/>
              <a:gd name="connsiteY11" fmla="*/ 2107754 h 2107754"/>
              <a:gd name="connsiteX12" fmla="*/ 3372724 w 4138024"/>
              <a:gd name="connsiteY12" fmla="*/ 2107754 h 2107754"/>
              <a:gd name="connsiteX13" fmla="*/ 3361549 w 4138024"/>
              <a:gd name="connsiteY13" fmla="*/ 2105849 h 2107754"/>
              <a:gd name="connsiteX14" fmla="*/ 3354544 w 4138024"/>
              <a:gd name="connsiteY14" fmla="*/ 2107754 h 2107754"/>
              <a:gd name="connsiteX15" fmla="*/ 3345189 w 4138024"/>
              <a:gd name="connsiteY15" fmla="*/ 2107754 h 2107754"/>
              <a:gd name="connsiteX16" fmla="*/ 3337463 w 4138024"/>
              <a:gd name="connsiteY16" fmla="*/ 2103272 h 2107754"/>
              <a:gd name="connsiteX17" fmla="*/ 3310972 w 4138024"/>
              <a:gd name="connsiteY17" fmla="*/ 2095569 h 2107754"/>
              <a:gd name="connsiteX18" fmla="*/ 2424282 w 4138024"/>
              <a:gd name="connsiteY18" fmla="*/ 2095052 h 2107754"/>
              <a:gd name="connsiteX19" fmla="*/ 2444492 w 4138024"/>
              <a:gd name="connsiteY19" fmla="*/ 2107754 h 2107754"/>
              <a:gd name="connsiteX20" fmla="*/ 2441527 w 4138024"/>
              <a:gd name="connsiteY20" fmla="*/ 2107754 h 2107754"/>
              <a:gd name="connsiteX21" fmla="*/ 2371146 w 4138024"/>
              <a:gd name="connsiteY21" fmla="*/ 2092843 h 2107754"/>
              <a:gd name="connsiteX22" fmla="*/ 2399681 w 4138024"/>
              <a:gd name="connsiteY22" fmla="*/ 2107754 h 2107754"/>
              <a:gd name="connsiteX23" fmla="*/ 2395887 w 4138024"/>
              <a:gd name="connsiteY23" fmla="*/ 2107754 h 2107754"/>
              <a:gd name="connsiteX24" fmla="*/ 2396263 w 4138024"/>
              <a:gd name="connsiteY24" fmla="*/ 2107160 h 2107754"/>
              <a:gd name="connsiteX25" fmla="*/ 2371146 w 4138024"/>
              <a:gd name="connsiteY25" fmla="*/ 2092843 h 2107754"/>
              <a:gd name="connsiteX26" fmla="*/ 2308009 w 4138024"/>
              <a:gd name="connsiteY26" fmla="*/ 2091030 h 2107754"/>
              <a:gd name="connsiteX27" fmla="*/ 2324926 w 4138024"/>
              <a:gd name="connsiteY27" fmla="*/ 2104129 h 2107754"/>
              <a:gd name="connsiteX28" fmla="*/ 2326908 w 4138024"/>
              <a:gd name="connsiteY28" fmla="*/ 2107754 h 2107754"/>
              <a:gd name="connsiteX29" fmla="*/ 2319030 w 4138024"/>
              <a:gd name="connsiteY29" fmla="*/ 2107754 h 2107754"/>
              <a:gd name="connsiteX30" fmla="*/ 2317706 w 4138024"/>
              <a:gd name="connsiteY30" fmla="*/ 2106842 h 2107754"/>
              <a:gd name="connsiteX31" fmla="*/ 2308009 w 4138024"/>
              <a:gd name="connsiteY31" fmla="*/ 2091030 h 2107754"/>
              <a:gd name="connsiteX32" fmla="*/ 3274270 w 4138024"/>
              <a:gd name="connsiteY32" fmla="*/ 2089083 h 2107754"/>
              <a:gd name="connsiteX33" fmla="*/ 3308403 w 4138024"/>
              <a:gd name="connsiteY33" fmla="*/ 2100674 h 2107754"/>
              <a:gd name="connsiteX34" fmla="*/ 3274270 w 4138024"/>
              <a:gd name="connsiteY34" fmla="*/ 2089083 h 2107754"/>
              <a:gd name="connsiteX35" fmla="*/ 3249108 w 4138024"/>
              <a:gd name="connsiteY35" fmla="*/ 2084412 h 2107754"/>
              <a:gd name="connsiteX36" fmla="*/ 3262685 w 4138024"/>
              <a:gd name="connsiteY36" fmla="*/ 2094824 h 2107754"/>
              <a:gd name="connsiteX37" fmla="*/ 3249108 w 4138024"/>
              <a:gd name="connsiteY37" fmla="*/ 2084412 h 2107754"/>
              <a:gd name="connsiteX38" fmla="*/ 2364619 w 4138024"/>
              <a:gd name="connsiteY38" fmla="*/ 2079219 h 2107754"/>
              <a:gd name="connsiteX39" fmla="*/ 2372298 w 4138024"/>
              <a:gd name="connsiteY39" fmla="*/ 2085038 h 2107754"/>
              <a:gd name="connsiteX40" fmla="*/ 2364619 w 4138024"/>
              <a:gd name="connsiteY40" fmla="*/ 2079219 h 2107754"/>
              <a:gd name="connsiteX41" fmla="*/ 1413383 w 4138024"/>
              <a:gd name="connsiteY41" fmla="*/ 2077321 h 2107754"/>
              <a:gd name="connsiteX42" fmla="*/ 1442862 w 4138024"/>
              <a:gd name="connsiteY42" fmla="*/ 2095068 h 2107754"/>
              <a:gd name="connsiteX43" fmla="*/ 1413383 w 4138024"/>
              <a:gd name="connsiteY43" fmla="*/ 2077321 h 2107754"/>
              <a:gd name="connsiteX44" fmla="*/ 2261712 w 4138024"/>
              <a:gd name="connsiteY44" fmla="*/ 2069637 h 2107754"/>
              <a:gd name="connsiteX45" fmla="*/ 2275504 w 4138024"/>
              <a:gd name="connsiteY45" fmla="*/ 2107754 h 2107754"/>
              <a:gd name="connsiteX46" fmla="*/ 2266611 w 4138024"/>
              <a:gd name="connsiteY46" fmla="*/ 2107754 h 2107754"/>
              <a:gd name="connsiteX47" fmla="*/ 2264837 w 4138024"/>
              <a:gd name="connsiteY47" fmla="*/ 2103298 h 2107754"/>
              <a:gd name="connsiteX48" fmla="*/ 2267953 w 4138024"/>
              <a:gd name="connsiteY48" fmla="*/ 2095978 h 2107754"/>
              <a:gd name="connsiteX49" fmla="*/ 2261712 w 4138024"/>
              <a:gd name="connsiteY49" fmla="*/ 2069637 h 2107754"/>
              <a:gd name="connsiteX50" fmla="*/ 904230 w 4138024"/>
              <a:gd name="connsiteY50" fmla="*/ 2069203 h 2107754"/>
              <a:gd name="connsiteX51" fmla="*/ 895789 w 4138024"/>
              <a:gd name="connsiteY51" fmla="*/ 2071189 h 2107754"/>
              <a:gd name="connsiteX52" fmla="*/ 895728 w 4138024"/>
              <a:gd name="connsiteY52" fmla="*/ 2071436 h 2107754"/>
              <a:gd name="connsiteX53" fmla="*/ 911259 w 4138024"/>
              <a:gd name="connsiteY53" fmla="*/ 2076068 h 2107754"/>
              <a:gd name="connsiteX54" fmla="*/ 914748 w 4138024"/>
              <a:gd name="connsiteY54" fmla="*/ 2071451 h 2107754"/>
              <a:gd name="connsiteX55" fmla="*/ 904230 w 4138024"/>
              <a:gd name="connsiteY55" fmla="*/ 2069203 h 2107754"/>
              <a:gd name="connsiteX56" fmla="*/ 2151081 w 4138024"/>
              <a:gd name="connsiteY56" fmla="*/ 2063881 h 2107754"/>
              <a:gd name="connsiteX57" fmla="*/ 2144102 w 4138024"/>
              <a:gd name="connsiteY57" fmla="*/ 2073114 h 2107754"/>
              <a:gd name="connsiteX58" fmla="*/ 2156061 w 4138024"/>
              <a:gd name="connsiteY58" fmla="*/ 2070074 h 2107754"/>
              <a:gd name="connsiteX59" fmla="*/ 2151081 w 4138024"/>
              <a:gd name="connsiteY59" fmla="*/ 2063881 h 2107754"/>
              <a:gd name="connsiteX60" fmla="*/ 1444391 w 4138024"/>
              <a:gd name="connsiteY60" fmla="*/ 2055253 h 2107754"/>
              <a:gd name="connsiteX61" fmla="*/ 1448208 w 4138024"/>
              <a:gd name="connsiteY61" fmla="*/ 2062984 h 2107754"/>
              <a:gd name="connsiteX62" fmla="*/ 1454769 w 4138024"/>
              <a:gd name="connsiteY62" fmla="*/ 2060695 h 2107754"/>
              <a:gd name="connsiteX63" fmla="*/ 1446299 w 4138024"/>
              <a:gd name="connsiteY63" fmla="*/ 2059119 h 2107754"/>
              <a:gd name="connsiteX64" fmla="*/ 1444391 w 4138024"/>
              <a:gd name="connsiteY64" fmla="*/ 2055253 h 2107754"/>
              <a:gd name="connsiteX65" fmla="*/ 2363653 w 4138024"/>
              <a:gd name="connsiteY65" fmla="*/ 2051576 h 2107754"/>
              <a:gd name="connsiteX66" fmla="*/ 2502294 w 4138024"/>
              <a:gd name="connsiteY66" fmla="*/ 2107754 h 2107754"/>
              <a:gd name="connsiteX67" fmla="*/ 2472771 w 4138024"/>
              <a:gd name="connsiteY67" fmla="*/ 2107754 h 2107754"/>
              <a:gd name="connsiteX68" fmla="*/ 2443367 w 4138024"/>
              <a:gd name="connsiteY68" fmla="*/ 2097955 h 2107754"/>
              <a:gd name="connsiteX69" fmla="*/ 2405419 w 4138024"/>
              <a:gd name="connsiteY69" fmla="*/ 2078632 h 2107754"/>
              <a:gd name="connsiteX70" fmla="*/ 2422439 w 4138024"/>
              <a:gd name="connsiteY70" fmla="*/ 2094072 h 2107754"/>
              <a:gd name="connsiteX71" fmla="*/ 2363653 w 4138024"/>
              <a:gd name="connsiteY71" fmla="*/ 2051576 h 2107754"/>
              <a:gd name="connsiteX72" fmla="*/ 2158717 w 4138024"/>
              <a:gd name="connsiteY72" fmla="*/ 2043588 h 2107754"/>
              <a:gd name="connsiteX73" fmla="*/ 2168431 w 4138024"/>
              <a:gd name="connsiteY73" fmla="*/ 2055914 h 2107754"/>
              <a:gd name="connsiteX74" fmla="*/ 2158717 w 4138024"/>
              <a:gd name="connsiteY74" fmla="*/ 2043588 h 2107754"/>
              <a:gd name="connsiteX75" fmla="*/ 983466 w 4138024"/>
              <a:gd name="connsiteY75" fmla="*/ 2034977 h 2107754"/>
              <a:gd name="connsiteX76" fmla="*/ 998623 w 4138024"/>
              <a:gd name="connsiteY76" fmla="*/ 2036905 h 2107754"/>
              <a:gd name="connsiteX77" fmla="*/ 983466 w 4138024"/>
              <a:gd name="connsiteY77" fmla="*/ 2034977 h 2107754"/>
              <a:gd name="connsiteX78" fmla="*/ 2045550 w 4138024"/>
              <a:gd name="connsiteY78" fmla="*/ 2031784 h 2107754"/>
              <a:gd name="connsiteX79" fmla="*/ 2016174 w 4138024"/>
              <a:gd name="connsiteY79" fmla="*/ 2033055 h 2107754"/>
              <a:gd name="connsiteX80" fmla="*/ 1978323 w 4138024"/>
              <a:gd name="connsiteY80" fmla="*/ 2035418 h 2107754"/>
              <a:gd name="connsiteX81" fmla="*/ 2052989 w 4138024"/>
              <a:gd name="connsiteY81" fmla="*/ 2034871 h 2107754"/>
              <a:gd name="connsiteX82" fmla="*/ 2045550 w 4138024"/>
              <a:gd name="connsiteY82" fmla="*/ 2031784 h 2107754"/>
              <a:gd name="connsiteX83" fmla="*/ 2085316 w 4138024"/>
              <a:gd name="connsiteY83" fmla="*/ 2030616 h 2107754"/>
              <a:gd name="connsiteX84" fmla="*/ 1985411 w 4138024"/>
              <a:gd name="connsiteY84" fmla="*/ 2055185 h 2107754"/>
              <a:gd name="connsiteX85" fmla="*/ 1964110 w 4138024"/>
              <a:gd name="connsiteY85" fmla="*/ 2048600 h 2107754"/>
              <a:gd name="connsiteX86" fmla="*/ 2068227 w 4138024"/>
              <a:gd name="connsiteY86" fmla="*/ 2084846 h 2107754"/>
              <a:gd name="connsiteX87" fmla="*/ 2089155 w 4138024"/>
              <a:gd name="connsiteY87" fmla="*/ 2088727 h 2107754"/>
              <a:gd name="connsiteX88" fmla="*/ 2088038 w 4138024"/>
              <a:gd name="connsiteY88" fmla="*/ 2080620 h 2107754"/>
              <a:gd name="connsiteX89" fmla="*/ 2100869 w 4138024"/>
              <a:gd name="connsiteY89" fmla="*/ 2085627 h 2107754"/>
              <a:gd name="connsiteX90" fmla="*/ 2124398 w 4138024"/>
              <a:gd name="connsiteY90" fmla="*/ 2067447 h 2107754"/>
              <a:gd name="connsiteX91" fmla="*/ 2085316 w 4138024"/>
              <a:gd name="connsiteY91" fmla="*/ 2030616 h 2107754"/>
              <a:gd name="connsiteX92" fmla="*/ 2337413 w 4138024"/>
              <a:gd name="connsiteY92" fmla="*/ 2027063 h 2107754"/>
              <a:gd name="connsiteX93" fmla="*/ 2350244 w 4138024"/>
              <a:gd name="connsiteY93" fmla="*/ 2032070 h 2107754"/>
              <a:gd name="connsiteX94" fmla="*/ 2342521 w 4138024"/>
              <a:gd name="connsiteY94" fmla="*/ 2035897 h 2107754"/>
              <a:gd name="connsiteX95" fmla="*/ 2333261 w 4138024"/>
              <a:gd name="connsiteY95" fmla="*/ 2038562 h 2107754"/>
              <a:gd name="connsiteX96" fmla="*/ 2328653 w 4138024"/>
              <a:gd name="connsiteY96" fmla="*/ 2035071 h 2107754"/>
              <a:gd name="connsiteX97" fmla="*/ 2328281 w 4138024"/>
              <a:gd name="connsiteY97" fmla="*/ 2032368 h 2107754"/>
              <a:gd name="connsiteX98" fmla="*/ 2328527 w 4138024"/>
              <a:gd name="connsiteY98" fmla="*/ 2032429 h 2107754"/>
              <a:gd name="connsiteX99" fmla="*/ 2337413 w 4138024"/>
              <a:gd name="connsiteY99" fmla="*/ 2027063 h 2107754"/>
              <a:gd name="connsiteX100" fmla="*/ 2156941 w 4138024"/>
              <a:gd name="connsiteY100" fmla="*/ 2008695 h 2107754"/>
              <a:gd name="connsiteX101" fmla="*/ 2167462 w 4138024"/>
              <a:gd name="connsiteY101" fmla="*/ 2026179 h 2107754"/>
              <a:gd name="connsiteX102" fmla="*/ 2167027 w 4138024"/>
              <a:gd name="connsiteY102" fmla="*/ 2018079 h 2107754"/>
              <a:gd name="connsiteX103" fmla="*/ 2165169 w 4138024"/>
              <a:gd name="connsiteY103" fmla="*/ 2010227 h 2107754"/>
              <a:gd name="connsiteX104" fmla="*/ 2165410 w 4138024"/>
              <a:gd name="connsiteY104" fmla="*/ 2010272 h 2107754"/>
              <a:gd name="connsiteX105" fmla="*/ 2165165 w 4138024"/>
              <a:gd name="connsiteY105" fmla="*/ 2010211 h 2107754"/>
              <a:gd name="connsiteX106" fmla="*/ 2165169 w 4138024"/>
              <a:gd name="connsiteY106" fmla="*/ 2010227 h 2107754"/>
              <a:gd name="connsiteX107" fmla="*/ 2161175 w 4138024"/>
              <a:gd name="connsiteY107" fmla="*/ 2009484 h 2107754"/>
              <a:gd name="connsiteX108" fmla="*/ 2156941 w 4138024"/>
              <a:gd name="connsiteY108" fmla="*/ 2008695 h 2107754"/>
              <a:gd name="connsiteX109" fmla="*/ 497488 w 4138024"/>
              <a:gd name="connsiteY109" fmla="*/ 2003271 h 2107754"/>
              <a:gd name="connsiteX110" fmla="*/ 545472 w 4138024"/>
              <a:gd name="connsiteY110" fmla="*/ 2006289 h 2107754"/>
              <a:gd name="connsiteX111" fmla="*/ 527259 w 4138024"/>
              <a:gd name="connsiteY111" fmla="*/ 2011433 h 2107754"/>
              <a:gd name="connsiteX112" fmla="*/ 497488 w 4138024"/>
              <a:gd name="connsiteY112" fmla="*/ 2003271 h 2107754"/>
              <a:gd name="connsiteX113" fmla="*/ 200959 w 4138024"/>
              <a:gd name="connsiteY113" fmla="*/ 1999988 h 2107754"/>
              <a:gd name="connsiteX114" fmla="*/ 358487 w 4138024"/>
              <a:gd name="connsiteY114" fmla="*/ 2019455 h 2107754"/>
              <a:gd name="connsiteX115" fmla="*/ 365921 w 4138024"/>
              <a:gd name="connsiteY115" fmla="*/ 2025213 h 2107754"/>
              <a:gd name="connsiteX116" fmla="*/ 413115 w 4138024"/>
              <a:gd name="connsiteY116" fmla="*/ 2032472 h 2107754"/>
              <a:gd name="connsiteX117" fmla="*/ 418139 w 4138024"/>
              <a:gd name="connsiteY117" fmla="*/ 2029020 h 2107754"/>
              <a:gd name="connsiteX118" fmla="*/ 511362 w 4138024"/>
              <a:gd name="connsiteY118" fmla="*/ 2045078 h 2107754"/>
              <a:gd name="connsiteX119" fmla="*/ 513316 w 4138024"/>
              <a:gd name="connsiteY119" fmla="*/ 2039298 h 2107754"/>
              <a:gd name="connsiteX120" fmla="*/ 535407 w 4138024"/>
              <a:gd name="connsiteY120" fmla="*/ 2041641 h 2107754"/>
              <a:gd name="connsiteX121" fmla="*/ 598133 w 4138024"/>
              <a:gd name="connsiteY121" fmla="*/ 2053533 h 2107754"/>
              <a:gd name="connsiteX122" fmla="*/ 682804 w 4138024"/>
              <a:gd name="connsiteY122" fmla="*/ 2055725 h 2107754"/>
              <a:gd name="connsiteX123" fmla="*/ 719619 w 4138024"/>
              <a:gd name="connsiteY123" fmla="*/ 2057542 h 2107754"/>
              <a:gd name="connsiteX124" fmla="*/ 644936 w 4138024"/>
              <a:gd name="connsiteY124" fmla="*/ 2048689 h 2107754"/>
              <a:gd name="connsiteX125" fmla="*/ 615972 w 4138024"/>
              <a:gd name="connsiteY125" fmla="*/ 2045687 h 2107754"/>
              <a:gd name="connsiteX126" fmla="*/ 600071 w 4138024"/>
              <a:gd name="connsiteY126" fmla="*/ 2038352 h 2107754"/>
              <a:gd name="connsiteX127" fmla="*/ 519490 w 4138024"/>
              <a:gd name="connsiteY127" fmla="*/ 2024906 h 2107754"/>
              <a:gd name="connsiteX128" fmla="*/ 509485 w 4138024"/>
              <a:gd name="connsiteY128" fmla="*/ 2022166 h 2107754"/>
              <a:gd name="connsiteX129" fmla="*/ 821714 w 4138024"/>
              <a:gd name="connsiteY129" fmla="*/ 2058834 h 2107754"/>
              <a:gd name="connsiteX130" fmla="*/ 795869 w 4138024"/>
              <a:gd name="connsiteY130" fmla="*/ 2063358 h 2107754"/>
              <a:gd name="connsiteX131" fmla="*/ 766190 w 4138024"/>
              <a:gd name="connsiteY131" fmla="*/ 2059666 h 2107754"/>
              <a:gd name="connsiteX132" fmla="*/ 766374 w 4138024"/>
              <a:gd name="connsiteY132" fmla="*/ 2059212 h 2107754"/>
              <a:gd name="connsiteX133" fmla="*/ 766007 w 4138024"/>
              <a:gd name="connsiteY133" fmla="*/ 2059643 h 2107754"/>
              <a:gd name="connsiteX134" fmla="*/ 766190 w 4138024"/>
              <a:gd name="connsiteY134" fmla="*/ 2059666 h 2107754"/>
              <a:gd name="connsiteX135" fmla="*/ 764785 w 4138024"/>
              <a:gd name="connsiteY135" fmla="*/ 2063124 h 2107754"/>
              <a:gd name="connsiteX136" fmla="*/ 761349 w 4138024"/>
              <a:gd name="connsiteY136" fmla="*/ 2062664 h 2107754"/>
              <a:gd name="connsiteX137" fmla="*/ 754042 w 4138024"/>
              <a:gd name="connsiteY137" fmla="*/ 2059548 h 2107754"/>
              <a:gd name="connsiteX138" fmla="*/ 756324 w 4138024"/>
              <a:gd name="connsiteY138" fmla="*/ 2066117 h 2107754"/>
              <a:gd name="connsiteX139" fmla="*/ 750971 w 4138024"/>
              <a:gd name="connsiteY139" fmla="*/ 2057221 h 2107754"/>
              <a:gd name="connsiteX140" fmla="*/ 749390 w 4138024"/>
              <a:gd name="connsiteY140" fmla="*/ 2065703 h 2107754"/>
              <a:gd name="connsiteX141" fmla="*/ 203240 w 4138024"/>
              <a:gd name="connsiteY141" fmla="*/ 2006556 h 2107754"/>
              <a:gd name="connsiteX142" fmla="*/ 200959 w 4138024"/>
              <a:gd name="connsiteY142" fmla="*/ 1999988 h 2107754"/>
              <a:gd name="connsiteX143" fmla="*/ 939431 w 4138024"/>
              <a:gd name="connsiteY143" fmla="*/ 1996321 h 2107754"/>
              <a:gd name="connsiteX144" fmla="*/ 939595 w 4138024"/>
              <a:gd name="connsiteY144" fmla="*/ 1996437 h 2107754"/>
              <a:gd name="connsiteX145" fmla="*/ 938736 w 4138024"/>
              <a:gd name="connsiteY145" fmla="*/ 1996745 h 2107754"/>
              <a:gd name="connsiteX146" fmla="*/ 2416263 w 4138024"/>
              <a:gd name="connsiteY146" fmla="*/ 1995970 h 2107754"/>
              <a:gd name="connsiteX147" fmla="*/ 2425977 w 4138024"/>
              <a:gd name="connsiteY147" fmla="*/ 2008296 h 2107754"/>
              <a:gd name="connsiteX148" fmla="*/ 2416263 w 4138024"/>
              <a:gd name="connsiteY148" fmla="*/ 1995970 h 2107754"/>
              <a:gd name="connsiteX149" fmla="*/ 1951744 w 4138024"/>
              <a:gd name="connsiteY149" fmla="*/ 1991247 h 2107754"/>
              <a:gd name="connsiteX150" fmla="*/ 1947898 w 4138024"/>
              <a:gd name="connsiteY150" fmla="*/ 2002561 h 2107754"/>
              <a:gd name="connsiteX151" fmla="*/ 1999699 w 4138024"/>
              <a:gd name="connsiteY151" fmla="*/ 2013311 h 2107754"/>
              <a:gd name="connsiteX152" fmla="*/ 2012015 w 4138024"/>
              <a:gd name="connsiteY152" fmla="*/ 2003574 h 2107754"/>
              <a:gd name="connsiteX153" fmla="*/ 2011769 w 4138024"/>
              <a:gd name="connsiteY153" fmla="*/ 2003513 h 2107754"/>
              <a:gd name="connsiteX154" fmla="*/ 1951744 w 4138024"/>
              <a:gd name="connsiteY154" fmla="*/ 1991247 h 2107754"/>
              <a:gd name="connsiteX155" fmla="*/ 2416620 w 4138024"/>
              <a:gd name="connsiteY155" fmla="*/ 1989273 h 2107754"/>
              <a:gd name="connsiteX156" fmla="*/ 2390638 w 4138024"/>
              <a:gd name="connsiteY156" fmla="*/ 2007889 h 2107754"/>
              <a:gd name="connsiteX157" fmla="*/ 2392919 w 4138024"/>
              <a:gd name="connsiteY157" fmla="*/ 2014457 h 2107754"/>
              <a:gd name="connsiteX158" fmla="*/ 2374333 w 4138024"/>
              <a:gd name="connsiteY158" fmla="*/ 2016898 h 2107754"/>
              <a:gd name="connsiteX159" fmla="*/ 2393307 w 4138024"/>
              <a:gd name="connsiteY159" fmla="*/ 2026561 h 2107754"/>
              <a:gd name="connsiteX160" fmla="*/ 2475332 w 4138024"/>
              <a:gd name="connsiteY160" fmla="*/ 2060461 h 2107754"/>
              <a:gd name="connsiteX161" fmla="*/ 2503940 w 4138024"/>
              <a:gd name="connsiteY161" fmla="*/ 2070163 h 2107754"/>
              <a:gd name="connsiteX162" fmla="*/ 2524077 w 4138024"/>
              <a:gd name="connsiteY162" fmla="*/ 2078285 h 2107754"/>
              <a:gd name="connsiteX163" fmla="*/ 2625654 w 4138024"/>
              <a:gd name="connsiteY163" fmla="*/ 2100328 h 2107754"/>
              <a:gd name="connsiteX164" fmla="*/ 2673440 w 4138024"/>
              <a:gd name="connsiteY164" fmla="*/ 2107754 h 2107754"/>
              <a:gd name="connsiteX165" fmla="*/ 2621290 w 4138024"/>
              <a:gd name="connsiteY165" fmla="*/ 2107754 h 2107754"/>
              <a:gd name="connsiteX166" fmla="*/ 2613025 w 4138024"/>
              <a:gd name="connsiteY166" fmla="*/ 2105289 h 2107754"/>
              <a:gd name="connsiteX167" fmla="*/ 2558151 w 4138024"/>
              <a:gd name="connsiteY167" fmla="*/ 2092212 h 2107754"/>
              <a:gd name="connsiteX168" fmla="*/ 2502780 w 4138024"/>
              <a:gd name="connsiteY168" fmla="*/ 2073790 h 2107754"/>
              <a:gd name="connsiteX169" fmla="*/ 2365694 w 4138024"/>
              <a:gd name="connsiteY169" fmla="*/ 2024414 h 2107754"/>
              <a:gd name="connsiteX170" fmla="*/ 2349873 w 4138024"/>
              <a:gd name="connsiteY170" fmla="*/ 2029367 h 2107754"/>
              <a:gd name="connsiteX171" fmla="*/ 2360653 w 4138024"/>
              <a:gd name="connsiteY171" fmla="*/ 2018467 h 2107754"/>
              <a:gd name="connsiteX172" fmla="*/ 2323822 w 4138024"/>
              <a:gd name="connsiteY172" fmla="*/ 2007250 h 2107754"/>
              <a:gd name="connsiteX173" fmla="*/ 2363291 w 4138024"/>
              <a:gd name="connsiteY173" fmla="*/ 2018338 h 2107754"/>
              <a:gd name="connsiteX174" fmla="*/ 2372969 w 4138024"/>
              <a:gd name="connsiteY174" fmla="*/ 2008730 h 2107754"/>
              <a:gd name="connsiteX175" fmla="*/ 2416620 w 4138024"/>
              <a:gd name="connsiteY175" fmla="*/ 1989273 h 2107754"/>
              <a:gd name="connsiteX176" fmla="*/ 2149538 w 4138024"/>
              <a:gd name="connsiteY176" fmla="*/ 1983892 h 2107754"/>
              <a:gd name="connsiteX177" fmla="*/ 2157731 w 4138024"/>
              <a:gd name="connsiteY177" fmla="*/ 2004454 h 2107754"/>
              <a:gd name="connsiteX178" fmla="*/ 2149538 w 4138024"/>
              <a:gd name="connsiteY178" fmla="*/ 1983892 h 2107754"/>
              <a:gd name="connsiteX179" fmla="*/ 882389 w 4138024"/>
              <a:gd name="connsiteY179" fmla="*/ 1982258 h 2107754"/>
              <a:gd name="connsiteX180" fmla="*/ 950837 w 4138024"/>
              <a:gd name="connsiteY180" fmla="*/ 2005748 h 2107754"/>
              <a:gd name="connsiteX181" fmla="*/ 883134 w 4138024"/>
              <a:gd name="connsiteY181" fmla="*/ 1987663 h 2107754"/>
              <a:gd name="connsiteX182" fmla="*/ 882389 w 4138024"/>
              <a:gd name="connsiteY182" fmla="*/ 1982258 h 2107754"/>
              <a:gd name="connsiteX183" fmla="*/ 1574823 w 4138024"/>
              <a:gd name="connsiteY183" fmla="*/ 1977959 h 2107754"/>
              <a:gd name="connsiteX184" fmla="*/ 1607604 w 4138024"/>
              <a:gd name="connsiteY184" fmla="*/ 1988692 h 2107754"/>
              <a:gd name="connsiteX185" fmla="*/ 1574823 w 4138024"/>
              <a:gd name="connsiteY185" fmla="*/ 1977959 h 2107754"/>
              <a:gd name="connsiteX186" fmla="*/ 475233 w 4138024"/>
              <a:gd name="connsiteY186" fmla="*/ 1976353 h 2107754"/>
              <a:gd name="connsiteX187" fmla="*/ 492299 w 4138024"/>
              <a:gd name="connsiteY187" fmla="*/ 1982149 h 2107754"/>
              <a:gd name="connsiteX188" fmla="*/ 475233 w 4138024"/>
              <a:gd name="connsiteY188" fmla="*/ 1976353 h 2107754"/>
              <a:gd name="connsiteX189" fmla="*/ 1311182 w 4138024"/>
              <a:gd name="connsiteY189" fmla="*/ 1975517 h 2107754"/>
              <a:gd name="connsiteX190" fmla="*/ 1348355 w 4138024"/>
              <a:gd name="connsiteY190" fmla="*/ 2008482 h 2107754"/>
              <a:gd name="connsiteX191" fmla="*/ 1413360 w 4138024"/>
              <a:gd name="connsiteY191" fmla="*/ 2026942 h 2107754"/>
              <a:gd name="connsiteX192" fmla="*/ 1418385 w 4138024"/>
              <a:gd name="connsiteY192" fmla="*/ 2023491 h 2107754"/>
              <a:gd name="connsiteX193" fmla="*/ 1418446 w 4138024"/>
              <a:gd name="connsiteY193" fmla="*/ 2023244 h 2107754"/>
              <a:gd name="connsiteX194" fmla="*/ 1541567 w 4138024"/>
              <a:gd name="connsiteY194" fmla="*/ 2050105 h 2107754"/>
              <a:gd name="connsiteX195" fmla="*/ 1585688 w 4138024"/>
              <a:gd name="connsiteY195" fmla="*/ 2055037 h 2107754"/>
              <a:gd name="connsiteX196" fmla="*/ 1577638 w 4138024"/>
              <a:gd name="connsiteY196" fmla="*/ 2046516 h 2107754"/>
              <a:gd name="connsiteX197" fmla="*/ 1467705 w 4138024"/>
              <a:gd name="connsiteY197" fmla="*/ 2017964 h 2107754"/>
              <a:gd name="connsiteX198" fmla="*/ 1380236 w 4138024"/>
              <a:gd name="connsiteY198" fmla="*/ 1994459 h 2107754"/>
              <a:gd name="connsiteX199" fmla="*/ 1375211 w 4138024"/>
              <a:gd name="connsiteY199" fmla="*/ 1997912 h 2107754"/>
              <a:gd name="connsiteX200" fmla="*/ 1344941 w 4138024"/>
              <a:gd name="connsiteY200" fmla="*/ 1984406 h 2107754"/>
              <a:gd name="connsiteX201" fmla="*/ 1341452 w 4138024"/>
              <a:gd name="connsiteY201" fmla="*/ 1989024 h 2107754"/>
              <a:gd name="connsiteX202" fmla="*/ 1311182 w 4138024"/>
              <a:gd name="connsiteY202" fmla="*/ 1975517 h 2107754"/>
              <a:gd name="connsiteX203" fmla="*/ 2256949 w 4138024"/>
              <a:gd name="connsiteY203" fmla="*/ 1972145 h 2107754"/>
              <a:gd name="connsiteX204" fmla="*/ 2263837 w 4138024"/>
              <a:gd name="connsiteY204" fmla="*/ 1982205 h 2107754"/>
              <a:gd name="connsiteX205" fmla="*/ 2268117 w 4138024"/>
              <a:gd name="connsiteY205" fmla="*/ 1973348 h 2107754"/>
              <a:gd name="connsiteX206" fmla="*/ 2256949 w 4138024"/>
              <a:gd name="connsiteY206" fmla="*/ 1972145 h 2107754"/>
              <a:gd name="connsiteX207" fmla="*/ 2286297 w 4138024"/>
              <a:gd name="connsiteY207" fmla="*/ 1970969 h 2107754"/>
              <a:gd name="connsiteX208" fmla="*/ 2279652 w 4138024"/>
              <a:gd name="connsiteY208" fmla="*/ 1973074 h 2107754"/>
              <a:gd name="connsiteX209" fmla="*/ 2288493 w 4138024"/>
              <a:gd name="connsiteY209" fmla="*/ 1977354 h 2107754"/>
              <a:gd name="connsiteX210" fmla="*/ 2286297 w 4138024"/>
              <a:gd name="connsiteY210" fmla="*/ 1970969 h 2107754"/>
              <a:gd name="connsiteX211" fmla="*/ 344917 w 4138024"/>
              <a:gd name="connsiteY211" fmla="*/ 1970638 h 2107754"/>
              <a:gd name="connsiteX212" fmla="*/ 345277 w 4138024"/>
              <a:gd name="connsiteY212" fmla="*/ 1970767 h 2107754"/>
              <a:gd name="connsiteX213" fmla="*/ 345031 w 4138024"/>
              <a:gd name="connsiteY213" fmla="*/ 1970706 h 2107754"/>
              <a:gd name="connsiteX214" fmla="*/ 393990 w 4138024"/>
              <a:gd name="connsiteY214" fmla="*/ 1969790 h 2107754"/>
              <a:gd name="connsiteX215" fmla="*/ 407985 w 4138024"/>
              <a:gd name="connsiteY215" fmla="*/ 1973258 h 2107754"/>
              <a:gd name="connsiteX216" fmla="*/ 393990 w 4138024"/>
              <a:gd name="connsiteY216" fmla="*/ 1969790 h 2107754"/>
              <a:gd name="connsiteX217" fmla="*/ 2404468 w 4138024"/>
              <a:gd name="connsiteY217" fmla="*/ 1968252 h 2107754"/>
              <a:gd name="connsiteX218" fmla="*/ 2407450 w 4138024"/>
              <a:gd name="connsiteY218" fmla="*/ 1972645 h 2107754"/>
              <a:gd name="connsiteX219" fmla="*/ 2396155 w 4138024"/>
              <a:gd name="connsiteY219" fmla="*/ 1968802 h 2107754"/>
              <a:gd name="connsiteX220" fmla="*/ 2404468 w 4138024"/>
              <a:gd name="connsiteY220" fmla="*/ 1968252 h 2107754"/>
              <a:gd name="connsiteX221" fmla="*/ 1683635 w 4138024"/>
              <a:gd name="connsiteY221" fmla="*/ 1967928 h 2107754"/>
              <a:gd name="connsiteX222" fmla="*/ 1675796 w 4138024"/>
              <a:gd name="connsiteY222" fmla="*/ 1968008 h 2107754"/>
              <a:gd name="connsiteX223" fmla="*/ 1688627 w 4138024"/>
              <a:gd name="connsiteY223" fmla="*/ 1973016 h 2107754"/>
              <a:gd name="connsiteX224" fmla="*/ 1683635 w 4138024"/>
              <a:gd name="connsiteY224" fmla="*/ 1967928 h 2107754"/>
              <a:gd name="connsiteX225" fmla="*/ 2422473 w 4138024"/>
              <a:gd name="connsiteY225" fmla="*/ 1966710 h 2107754"/>
              <a:gd name="connsiteX226" fmla="*/ 2436050 w 4138024"/>
              <a:gd name="connsiteY226" fmla="*/ 1977123 h 2107754"/>
              <a:gd name="connsiteX227" fmla="*/ 2441805 w 4138024"/>
              <a:gd name="connsiteY227" fmla="*/ 1969675 h 2107754"/>
              <a:gd name="connsiteX228" fmla="*/ 2441866 w 4138024"/>
              <a:gd name="connsiteY228" fmla="*/ 1969429 h 2107754"/>
              <a:gd name="connsiteX229" fmla="*/ 2422473 w 4138024"/>
              <a:gd name="connsiteY229" fmla="*/ 1966710 h 2107754"/>
              <a:gd name="connsiteX230" fmla="*/ 367724 w 4138024"/>
              <a:gd name="connsiteY230" fmla="*/ 1966412 h 2107754"/>
              <a:gd name="connsiteX231" fmla="*/ 375403 w 4138024"/>
              <a:gd name="connsiteY231" fmla="*/ 1972231 h 2107754"/>
              <a:gd name="connsiteX232" fmla="*/ 367306 w 4138024"/>
              <a:gd name="connsiteY232" fmla="*/ 1973356 h 2107754"/>
              <a:gd name="connsiteX233" fmla="*/ 367724 w 4138024"/>
              <a:gd name="connsiteY233" fmla="*/ 1966412 h 2107754"/>
              <a:gd name="connsiteX234" fmla="*/ 2364493 w 4138024"/>
              <a:gd name="connsiteY234" fmla="*/ 1966175 h 2107754"/>
              <a:gd name="connsiteX235" fmla="*/ 2379604 w 4138024"/>
              <a:gd name="connsiteY235" fmla="*/ 1977750 h 2107754"/>
              <a:gd name="connsiteX236" fmla="*/ 2362538 w 4138024"/>
              <a:gd name="connsiteY236" fmla="*/ 1971954 h 2107754"/>
              <a:gd name="connsiteX237" fmla="*/ 2364493 w 4138024"/>
              <a:gd name="connsiteY237" fmla="*/ 1966175 h 2107754"/>
              <a:gd name="connsiteX238" fmla="*/ 2291791 w 4138024"/>
              <a:gd name="connsiteY238" fmla="*/ 1963521 h 2107754"/>
              <a:gd name="connsiteX239" fmla="*/ 2284795 w 4138024"/>
              <a:gd name="connsiteY239" fmla="*/ 1967042 h 2107754"/>
              <a:gd name="connsiteX240" fmla="*/ 2299580 w 4138024"/>
              <a:gd name="connsiteY240" fmla="*/ 1966269 h 2107754"/>
              <a:gd name="connsiteX241" fmla="*/ 2291791 w 4138024"/>
              <a:gd name="connsiteY241" fmla="*/ 1963521 h 2107754"/>
              <a:gd name="connsiteX242" fmla="*/ 319124 w 4138024"/>
              <a:gd name="connsiteY242" fmla="*/ 1960631 h 2107754"/>
              <a:gd name="connsiteX243" fmla="*/ 333478 w 4138024"/>
              <a:gd name="connsiteY243" fmla="*/ 1963959 h 2107754"/>
              <a:gd name="connsiteX244" fmla="*/ 344917 w 4138024"/>
              <a:gd name="connsiteY244" fmla="*/ 1970638 h 2107754"/>
              <a:gd name="connsiteX245" fmla="*/ 338301 w 4138024"/>
              <a:gd name="connsiteY245" fmla="*/ 1968288 h 2107754"/>
              <a:gd name="connsiteX246" fmla="*/ 332944 w 4138024"/>
              <a:gd name="connsiteY246" fmla="*/ 1971104 h 2107754"/>
              <a:gd name="connsiteX247" fmla="*/ 324475 w 4138024"/>
              <a:gd name="connsiteY247" fmla="*/ 1969526 h 2107754"/>
              <a:gd name="connsiteX248" fmla="*/ 319124 w 4138024"/>
              <a:gd name="connsiteY248" fmla="*/ 1960631 h 2107754"/>
              <a:gd name="connsiteX249" fmla="*/ 2451096 w 4138024"/>
              <a:gd name="connsiteY249" fmla="*/ 1958470 h 2107754"/>
              <a:gd name="connsiteX250" fmla="*/ 2443258 w 4138024"/>
              <a:gd name="connsiteY250" fmla="*/ 1958551 h 2107754"/>
              <a:gd name="connsiteX251" fmla="*/ 2456090 w 4138024"/>
              <a:gd name="connsiteY251" fmla="*/ 1963558 h 2107754"/>
              <a:gd name="connsiteX252" fmla="*/ 2451096 w 4138024"/>
              <a:gd name="connsiteY252" fmla="*/ 1958470 h 2107754"/>
              <a:gd name="connsiteX253" fmla="*/ 1740381 w 4138024"/>
              <a:gd name="connsiteY253" fmla="*/ 1955566 h 2107754"/>
              <a:gd name="connsiteX254" fmla="*/ 1815793 w 4138024"/>
              <a:gd name="connsiteY254" fmla="*/ 1960422 h 2107754"/>
              <a:gd name="connsiteX255" fmla="*/ 1753024 w 4138024"/>
              <a:gd name="connsiteY255" fmla="*/ 1958176 h 2107754"/>
              <a:gd name="connsiteX256" fmla="*/ 1753085 w 4138024"/>
              <a:gd name="connsiteY256" fmla="*/ 1957932 h 2107754"/>
              <a:gd name="connsiteX257" fmla="*/ 1740381 w 4138024"/>
              <a:gd name="connsiteY257" fmla="*/ 1955566 h 2107754"/>
              <a:gd name="connsiteX258" fmla="*/ 757426 w 4138024"/>
              <a:gd name="connsiteY258" fmla="*/ 1954420 h 2107754"/>
              <a:gd name="connsiteX259" fmla="*/ 873858 w 4138024"/>
              <a:gd name="connsiteY259" fmla="*/ 1980928 h 2107754"/>
              <a:gd name="connsiteX260" fmla="*/ 847533 w 4138024"/>
              <a:gd name="connsiteY260" fmla="*/ 1977796 h 2107754"/>
              <a:gd name="connsiteX261" fmla="*/ 847593 w 4138024"/>
              <a:gd name="connsiteY261" fmla="*/ 1977550 h 2107754"/>
              <a:gd name="connsiteX262" fmla="*/ 757426 w 4138024"/>
              <a:gd name="connsiteY262" fmla="*/ 1954420 h 2107754"/>
              <a:gd name="connsiteX263" fmla="*/ 2295258 w 4138024"/>
              <a:gd name="connsiteY263" fmla="*/ 1953876 h 2107754"/>
              <a:gd name="connsiteX264" fmla="*/ 2287540 w 4138024"/>
              <a:gd name="connsiteY264" fmla="*/ 1957019 h 2107754"/>
              <a:gd name="connsiteX265" fmla="*/ 2303860 w 4138024"/>
              <a:gd name="connsiteY265" fmla="*/ 1957411 h 2107754"/>
              <a:gd name="connsiteX266" fmla="*/ 2295258 w 4138024"/>
              <a:gd name="connsiteY266" fmla="*/ 1953876 h 2107754"/>
              <a:gd name="connsiteX267" fmla="*/ 198684 w 4138024"/>
              <a:gd name="connsiteY267" fmla="*/ 1951726 h 2107754"/>
              <a:gd name="connsiteX268" fmla="*/ 203217 w 4138024"/>
              <a:gd name="connsiteY268" fmla="*/ 1956178 h 2107754"/>
              <a:gd name="connsiteX269" fmla="*/ 192048 w 4138024"/>
              <a:gd name="connsiteY269" fmla="*/ 1954975 h 2107754"/>
              <a:gd name="connsiteX270" fmla="*/ 198684 w 4138024"/>
              <a:gd name="connsiteY270" fmla="*/ 1951726 h 2107754"/>
              <a:gd name="connsiteX271" fmla="*/ 102955 w 4138024"/>
              <a:gd name="connsiteY271" fmla="*/ 1950642 h 2107754"/>
              <a:gd name="connsiteX272" fmla="*/ 116980 w 4138024"/>
              <a:gd name="connsiteY272" fmla="*/ 1971866 h 2107754"/>
              <a:gd name="connsiteX273" fmla="*/ 123922 w 4138024"/>
              <a:gd name="connsiteY273" fmla="*/ 1977502 h 2107754"/>
              <a:gd name="connsiteX274" fmla="*/ 121567 w 4138024"/>
              <a:gd name="connsiteY274" fmla="*/ 1962824 h 2107754"/>
              <a:gd name="connsiteX275" fmla="*/ 121506 w 4138024"/>
              <a:gd name="connsiteY275" fmla="*/ 1963070 h 2107754"/>
              <a:gd name="connsiteX276" fmla="*/ 102955 w 4138024"/>
              <a:gd name="connsiteY276" fmla="*/ 1950642 h 2107754"/>
              <a:gd name="connsiteX277" fmla="*/ 1643226 w 4138024"/>
              <a:gd name="connsiteY277" fmla="*/ 1950116 h 2107754"/>
              <a:gd name="connsiteX278" fmla="*/ 1627051 w 4138024"/>
              <a:gd name="connsiteY278" fmla="*/ 1950185 h 2107754"/>
              <a:gd name="connsiteX279" fmla="*/ 1648724 w 4138024"/>
              <a:gd name="connsiteY279" fmla="*/ 1959472 h 2107754"/>
              <a:gd name="connsiteX280" fmla="*/ 1654122 w 4138024"/>
              <a:gd name="connsiteY280" fmla="*/ 1958722 h 2107754"/>
              <a:gd name="connsiteX281" fmla="*/ 1643226 w 4138024"/>
              <a:gd name="connsiteY281" fmla="*/ 1950116 h 2107754"/>
              <a:gd name="connsiteX282" fmla="*/ 1356848 w 4138024"/>
              <a:gd name="connsiteY282" fmla="*/ 1950035 h 2107754"/>
              <a:gd name="connsiteX283" fmla="*/ 1364281 w 4138024"/>
              <a:gd name="connsiteY283" fmla="*/ 1955792 h 2107754"/>
              <a:gd name="connsiteX284" fmla="*/ 1356848 w 4138024"/>
              <a:gd name="connsiteY284" fmla="*/ 1950035 h 2107754"/>
              <a:gd name="connsiteX285" fmla="*/ 728335 w 4138024"/>
              <a:gd name="connsiteY285" fmla="*/ 1948776 h 2107754"/>
              <a:gd name="connsiteX286" fmla="*/ 736804 w 4138024"/>
              <a:gd name="connsiteY286" fmla="*/ 1950352 h 2107754"/>
              <a:gd name="connsiteX287" fmla="*/ 728335 w 4138024"/>
              <a:gd name="connsiteY287" fmla="*/ 1948776 h 2107754"/>
              <a:gd name="connsiteX288" fmla="*/ 140866 w 4138024"/>
              <a:gd name="connsiteY288" fmla="*/ 1946987 h 2107754"/>
              <a:gd name="connsiteX289" fmla="*/ 155234 w 4138024"/>
              <a:gd name="connsiteY289" fmla="*/ 1953159 h 2107754"/>
              <a:gd name="connsiteX290" fmla="*/ 140866 w 4138024"/>
              <a:gd name="connsiteY290" fmla="*/ 1946987 h 2107754"/>
              <a:gd name="connsiteX291" fmla="*/ 703172 w 4138024"/>
              <a:gd name="connsiteY291" fmla="*/ 1944105 h 2107754"/>
              <a:gd name="connsiteX292" fmla="*/ 723308 w 4138024"/>
              <a:gd name="connsiteY292" fmla="*/ 1952228 h 2107754"/>
              <a:gd name="connsiteX293" fmla="*/ 703172 w 4138024"/>
              <a:gd name="connsiteY293" fmla="*/ 1944105 h 2107754"/>
              <a:gd name="connsiteX294" fmla="*/ 1610903 w 4138024"/>
              <a:gd name="connsiteY294" fmla="*/ 1942790 h 2107754"/>
              <a:gd name="connsiteX295" fmla="*/ 1621409 w 4138024"/>
              <a:gd name="connsiteY295" fmla="*/ 1950874 h 2107754"/>
              <a:gd name="connsiteX296" fmla="*/ 1610903 w 4138024"/>
              <a:gd name="connsiteY296" fmla="*/ 1942790 h 2107754"/>
              <a:gd name="connsiteX297" fmla="*/ 1646362 w 4138024"/>
              <a:gd name="connsiteY297" fmla="*/ 1940616 h 2107754"/>
              <a:gd name="connsiteX298" fmla="*/ 1658821 w 4138024"/>
              <a:gd name="connsiteY298" fmla="*/ 1942921 h 2107754"/>
              <a:gd name="connsiteX299" fmla="*/ 1646362 w 4138024"/>
              <a:gd name="connsiteY299" fmla="*/ 1940616 h 2107754"/>
              <a:gd name="connsiteX300" fmla="*/ 673775 w 4138024"/>
              <a:gd name="connsiteY300" fmla="*/ 1938646 h 2107754"/>
              <a:gd name="connsiteX301" fmla="*/ 699310 w 4138024"/>
              <a:gd name="connsiteY301" fmla="*/ 1946019 h 2107754"/>
              <a:gd name="connsiteX302" fmla="*/ 673775 w 4138024"/>
              <a:gd name="connsiteY302" fmla="*/ 1938646 h 2107754"/>
              <a:gd name="connsiteX303" fmla="*/ 2346970 w 4138024"/>
              <a:gd name="connsiteY303" fmla="*/ 1934491 h 2107754"/>
              <a:gd name="connsiteX304" fmla="*/ 2339415 w 4138024"/>
              <a:gd name="connsiteY304" fmla="*/ 1939079 h 2107754"/>
              <a:gd name="connsiteX305" fmla="*/ 2339169 w 4138024"/>
              <a:gd name="connsiteY305" fmla="*/ 1939018 h 2107754"/>
              <a:gd name="connsiteX306" fmla="*/ 2345312 w 4138024"/>
              <a:gd name="connsiteY306" fmla="*/ 1943673 h 2107754"/>
              <a:gd name="connsiteX307" fmla="*/ 2355364 w 4138024"/>
              <a:gd name="connsiteY307" fmla="*/ 1936767 h 2107754"/>
              <a:gd name="connsiteX308" fmla="*/ 2346970 w 4138024"/>
              <a:gd name="connsiteY308" fmla="*/ 1934491 h 2107754"/>
              <a:gd name="connsiteX309" fmla="*/ 1556649 w 4138024"/>
              <a:gd name="connsiteY309" fmla="*/ 1932475 h 2107754"/>
              <a:gd name="connsiteX310" fmla="*/ 1569480 w 4138024"/>
              <a:gd name="connsiteY310" fmla="*/ 1937483 h 2107754"/>
              <a:gd name="connsiteX311" fmla="*/ 1556649 w 4138024"/>
              <a:gd name="connsiteY311" fmla="*/ 1932475 h 2107754"/>
              <a:gd name="connsiteX312" fmla="*/ 2251543 w 4138024"/>
              <a:gd name="connsiteY312" fmla="*/ 1931917 h 2107754"/>
              <a:gd name="connsiteX313" fmla="*/ 2266209 w 4138024"/>
              <a:gd name="connsiteY313" fmla="*/ 1969481 h 2107754"/>
              <a:gd name="connsiteX314" fmla="*/ 2265866 w 4138024"/>
              <a:gd name="connsiteY314" fmla="*/ 1947734 h 2107754"/>
              <a:gd name="connsiteX315" fmla="*/ 2251543 w 4138024"/>
              <a:gd name="connsiteY315" fmla="*/ 1931917 h 2107754"/>
              <a:gd name="connsiteX316" fmla="*/ 623570 w 4138024"/>
              <a:gd name="connsiteY316" fmla="*/ 1928814 h 2107754"/>
              <a:gd name="connsiteX317" fmla="*/ 667646 w 4138024"/>
              <a:gd name="connsiteY317" fmla="*/ 1943392 h 2107754"/>
              <a:gd name="connsiteX318" fmla="*/ 623570 w 4138024"/>
              <a:gd name="connsiteY318" fmla="*/ 1928814 h 2107754"/>
              <a:gd name="connsiteX319" fmla="*/ 84326 w 4138024"/>
              <a:gd name="connsiteY319" fmla="*/ 1926971 h 2107754"/>
              <a:gd name="connsiteX320" fmla="*/ 99203 w 4138024"/>
              <a:gd name="connsiteY320" fmla="*/ 1944754 h 2107754"/>
              <a:gd name="connsiteX321" fmla="*/ 101663 w 4138024"/>
              <a:gd name="connsiteY321" fmla="*/ 1948495 h 2107754"/>
              <a:gd name="connsiteX322" fmla="*/ 104546 w 4138024"/>
              <a:gd name="connsiteY322" fmla="*/ 1947382 h 2107754"/>
              <a:gd name="connsiteX323" fmla="*/ 84326 w 4138024"/>
              <a:gd name="connsiteY323" fmla="*/ 1926971 h 2107754"/>
              <a:gd name="connsiteX324" fmla="*/ 1890034 w 4138024"/>
              <a:gd name="connsiteY324" fmla="*/ 1924796 h 2107754"/>
              <a:gd name="connsiteX325" fmla="*/ 1917903 w 4138024"/>
              <a:gd name="connsiteY325" fmla="*/ 1970071 h 2107754"/>
              <a:gd name="connsiteX326" fmla="*/ 1917964 w 4138024"/>
              <a:gd name="connsiteY326" fmla="*/ 1969823 h 2107754"/>
              <a:gd name="connsiteX327" fmla="*/ 2025182 w 4138024"/>
              <a:gd name="connsiteY327" fmla="*/ 1989351 h 2107754"/>
              <a:gd name="connsiteX328" fmla="*/ 1890034 w 4138024"/>
              <a:gd name="connsiteY328" fmla="*/ 1924796 h 2107754"/>
              <a:gd name="connsiteX329" fmla="*/ 576995 w 4138024"/>
              <a:gd name="connsiteY329" fmla="*/ 1924317 h 2107754"/>
              <a:gd name="connsiteX330" fmla="*/ 619954 w 4138024"/>
              <a:gd name="connsiteY330" fmla="*/ 1930789 h 2107754"/>
              <a:gd name="connsiteX331" fmla="*/ 576995 w 4138024"/>
              <a:gd name="connsiteY331" fmla="*/ 1924317 h 2107754"/>
              <a:gd name="connsiteX332" fmla="*/ 568164 w 4138024"/>
              <a:gd name="connsiteY332" fmla="*/ 1922356 h 2107754"/>
              <a:gd name="connsiteX333" fmla="*/ 574668 w 4138024"/>
              <a:gd name="connsiteY333" fmla="*/ 1927395 h 2107754"/>
              <a:gd name="connsiteX334" fmla="*/ 559137 w 4138024"/>
              <a:gd name="connsiteY334" fmla="*/ 1922763 h 2107754"/>
              <a:gd name="connsiteX335" fmla="*/ 568164 w 4138024"/>
              <a:gd name="connsiteY335" fmla="*/ 1922356 h 2107754"/>
              <a:gd name="connsiteX336" fmla="*/ 2062434 w 4138024"/>
              <a:gd name="connsiteY336" fmla="*/ 1922109 h 2107754"/>
              <a:gd name="connsiteX337" fmla="*/ 2156263 w 4138024"/>
              <a:gd name="connsiteY337" fmla="*/ 2044023 h 2107754"/>
              <a:gd name="connsiteX338" fmla="*/ 2156448 w 4138024"/>
              <a:gd name="connsiteY338" fmla="*/ 2044330 h 2107754"/>
              <a:gd name="connsiteX339" fmla="*/ 2135961 w 4138024"/>
              <a:gd name="connsiteY339" fmla="*/ 1973480 h 2107754"/>
              <a:gd name="connsiteX340" fmla="*/ 2122042 w 4138024"/>
              <a:gd name="connsiteY340" fmla="*/ 1941318 h 2107754"/>
              <a:gd name="connsiteX341" fmla="*/ 2062434 w 4138024"/>
              <a:gd name="connsiteY341" fmla="*/ 1922109 h 2107754"/>
              <a:gd name="connsiteX342" fmla="*/ 2710038 w 4138024"/>
              <a:gd name="connsiteY342" fmla="*/ 1920356 h 2107754"/>
              <a:gd name="connsiteX343" fmla="*/ 2680029 w 4138024"/>
              <a:gd name="connsiteY343" fmla="*/ 1925360 h 2107754"/>
              <a:gd name="connsiteX344" fmla="*/ 2647904 w 4138024"/>
              <a:gd name="connsiteY344" fmla="*/ 1939321 h 2107754"/>
              <a:gd name="connsiteX345" fmla="*/ 2719045 w 4138024"/>
              <a:gd name="connsiteY345" fmla="*/ 1921458 h 2107754"/>
              <a:gd name="connsiteX346" fmla="*/ 2718799 w 4138024"/>
              <a:gd name="connsiteY346" fmla="*/ 1921397 h 2107754"/>
              <a:gd name="connsiteX347" fmla="*/ 2710038 w 4138024"/>
              <a:gd name="connsiteY347" fmla="*/ 1920356 h 2107754"/>
              <a:gd name="connsiteX348" fmla="*/ 2168019 w 4138024"/>
              <a:gd name="connsiteY348" fmla="*/ 1918784 h 2107754"/>
              <a:gd name="connsiteX349" fmla="*/ 2160683 w 4138024"/>
              <a:gd name="connsiteY349" fmla="*/ 1934715 h 2107754"/>
              <a:gd name="connsiteX350" fmla="*/ 2167572 w 4138024"/>
              <a:gd name="connsiteY350" fmla="*/ 1944774 h 2107754"/>
              <a:gd name="connsiteX351" fmla="*/ 2197462 w 4138024"/>
              <a:gd name="connsiteY351" fmla="*/ 2025002 h 2107754"/>
              <a:gd name="connsiteX352" fmla="*/ 2197789 w 4138024"/>
              <a:gd name="connsiteY352" fmla="*/ 2037351 h 2107754"/>
              <a:gd name="connsiteX353" fmla="*/ 2197422 w 4138024"/>
              <a:gd name="connsiteY353" fmla="*/ 2037781 h 2107754"/>
              <a:gd name="connsiteX354" fmla="*/ 2207181 w 4138024"/>
              <a:gd name="connsiteY354" fmla="*/ 2040461 h 2107754"/>
              <a:gd name="connsiteX355" fmla="*/ 2235349 w 4138024"/>
              <a:gd name="connsiteY355" fmla="*/ 2006725 h 2107754"/>
              <a:gd name="connsiteX356" fmla="*/ 2250507 w 4138024"/>
              <a:gd name="connsiteY356" fmla="*/ 2008655 h 2107754"/>
              <a:gd name="connsiteX357" fmla="*/ 2259750 w 4138024"/>
              <a:gd name="connsiteY357" fmla="*/ 1996591 h 2107754"/>
              <a:gd name="connsiteX358" fmla="*/ 2250782 w 4138024"/>
              <a:gd name="connsiteY358" fmla="*/ 1989671 h 2107754"/>
              <a:gd name="connsiteX359" fmla="*/ 2231404 w 4138024"/>
              <a:gd name="connsiteY359" fmla="*/ 1996352 h 2107754"/>
              <a:gd name="connsiteX360" fmla="*/ 2228006 w 4138024"/>
              <a:gd name="connsiteY360" fmla="*/ 1981677 h 2107754"/>
              <a:gd name="connsiteX361" fmla="*/ 2238056 w 4138024"/>
              <a:gd name="connsiteY361" fmla="*/ 1974771 h 2107754"/>
              <a:gd name="connsiteX362" fmla="*/ 2172209 w 4138024"/>
              <a:gd name="connsiteY362" fmla="*/ 1929218 h 2107754"/>
              <a:gd name="connsiteX363" fmla="*/ 2175326 w 4138024"/>
              <a:gd name="connsiteY363" fmla="*/ 1921900 h 2107754"/>
              <a:gd name="connsiteX364" fmla="*/ 2168019 w 4138024"/>
              <a:gd name="connsiteY364" fmla="*/ 1918784 h 2107754"/>
              <a:gd name="connsiteX365" fmla="*/ 1502940 w 4138024"/>
              <a:gd name="connsiteY365" fmla="*/ 1917859 h 2107754"/>
              <a:gd name="connsiteX366" fmla="*/ 1518470 w 4138024"/>
              <a:gd name="connsiteY366" fmla="*/ 1922491 h 2107754"/>
              <a:gd name="connsiteX367" fmla="*/ 1502940 w 4138024"/>
              <a:gd name="connsiteY367" fmla="*/ 1917859 h 2107754"/>
              <a:gd name="connsiteX368" fmla="*/ 1355259 w 4138024"/>
              <a:gd name="connsiteY368" fmla="*/ 1917537 h 2107754"/>
              <a:gd name="connsiteX369" fmla="*/ 1363066 w 4138024"/>
              <a:gd name="connsiteY369" fmla="*/ 1925996 h 2107754"/>
              <a:gd name="connsiteX370" fmla="*/ 1355259 w 4138024"/>
              <a:gd name="connsiteY370" fmla="*/ 1917537 h 2107754"/>
              <a:gd name="connsiteX371" fmla="*/ 2045123 w 4138024"/>
              <a:gd name="connsiteY371" fmla="*/ 1916253 h 2107754"/>
              <a:gd name="connsiteX372" fmla="*/ 2038934 w 4138024"/>
              <a:gd name="connsiteY372" fmla="*/ 1921244 h 2107754"/>
              <a:gd name="connsiteX373" fmla="*/ 2049812 w 4138024"/>
              <a:gd name="connsiteY373" fmla="*/ 1932031 h 2107754"/>
              <a:gd name="connsiteX374" fmla="*/ 2045123 w 4138024"/>
              <a:gd name="connsiteY374" fmla="*/ 1916253 h 2107754"/>
              <a:gd name="connsiteX375" fmla="*/ 1917135 w 4138024"/>
              <a:gd name="connsiteY375" fmla="*/ 1914286 h 2107754"/>
              <a:gd name="connsiteX376" fmla="*/ 1914764 w 4138024"/>
              <a:gd name="connsiteY376" fmla="*/ 1927010 h 2107754"/>
              <a:gd name="connsiteX377" fmla="*/ 1932932 w 4138024"/>
              <a:gd name="connsiteY377" fmla="*/ 1931513 h 2107754"/>
              <a:gd name="connsiteX378" fmla="*/ 1917074 w 4138024"/>
              <a:gd name="connsiteY378" fmla="*/ 1914532 h 2107754"/>
              <a:gd name="connsiteX379" fmla="*/ 2246659 w 4138024"/>
              <a:gd name="connsiteY379" fmla="*/ 1909564 h 2107754"/>
              <a:gd name="connsiteX380" fmla="*/ 2250120 w 4138024"/>
              <a:gd name="connsiteY380" fmla="*/ 1923994 h 2107754"/>
              <a:gd name="connsiteX381" fmla="*/ 2246659 w 4138024"/>
              <a:gd name="connsiteY381" fmla="*/ 1909564 h 2107754"/>
              <a:gd name="connsiteX382" fmla="*/ 463267 w 4138024"/>
              <a:gd name="connsiteY382" fmla="*/ 1905950 h 2107754"/>
              <a:gd name="connsiteX383" fmla="*/ 452605 w 4138024"/>
              <a:gd name="connsiteY383" fmla="*/ 1908887 h 2107754"/>
              <a:gd name="connsiteX384" fmla="*/ 469671 w 4138024"/>
              <a:gd name="connsiteY384" fmla="*/ 1914683 h 2107754"/>
              <a:gd name="connsiteX385" fmla="*/ 463267 w 4138024"/>
              <a:gd name="connsiteY385" fmla="*/ 1905950 h 2107754"/>
              <a:gd name="connsiteX386" fmla="*/ 1982027 w 4138024"/>
              <a:gd name="connsiteY386" fmla="*/ 1901659 h 2107754"/>
              <a:gd name="connsiteX387" fmla="*/ 2011133 w 4138024"/>
              <a:gd name="connsiteY387" fmla="*/ 1916702 h 2107754"/>
              <a:gd name="connsiteX388" fmla="*/ 1982027 w 4138024"/>
              <a:gd name="connsiteY388" fmla="*/ 1901659 h 2107754"/>
              <a:gd name="connsiteX389" fmla="*/ 1308968 w 4138024"/>
              <a:gd name="connsiteY389" fmla="*/ 1899278 h 2107754"/>
              <a:gd name="connsiteX390" fmla="*/ 1325244 w 4138024"/>
              <a:gd name="connsiteY390" fmla="*/ 1909315 h 2107754"/>
              <a:gd name="connsiteX391" fmla="*/ 1308968 w 4138024"/>
              <a:gd name="connsiteY391" fmla="*/ 1899278 h 2107754"/>
              <a:gd name="connsiteX392" fmla="*/ 1435048 w 4138024"/>
              <a:gd name="connsiteY392" fmla="*/ 1897378 h 2107754"/>
              <a:gd name="connsiteX393" fmla="*/ 1448252 w 4138024"/>
              <a:gd name="connsiteY393" fmla="*/ 1905088 h 2107754"/>
              <a:gd name="connsiteX394" fmla="*/ 1435048 w 4138024"/>
              <a:gd name="connsiteY394" fmla="*/ 1897378 h 2107754"/>
              <a:gd name="connsiteX395" fmla="*/ 2045398 w 4138024"/>
              <a:gd name="connsiteY395" fmla="*/ 1897267 h 2107754"/>
              <a:gd name="connsiteX396" fmla="*/ 2051668 w 4138024"/>
              <a:gd name="connsiteY396" fmla="*/ 1904563 h 2107754"/>
              <a:gd name="connsiteX397" fmla="*/ 2045398 w 4138024"/>
              <a:gd name="connsiteY397" fmla="*/ 1897267 h 2107754"/>
              <a:gd name="connsiteX398" fmla="*/ 2366645 w 4138024"/>
              <a:gd name="connsiteY398" fmla="*/ 1895192 h 2107754"/>
              <a:gd name="connsiteX399" fmla="*/ 2351255 w 4138024"/>
              <a:gd name="connsiteY399" fmla="*/ 1901818 h 2107754"/>
              <a:gd name="connsiteX400" fmla="*/ 2317639 w 4138024"/>
              <a:gd name="connsiteY400" fmla="*/ 1904971 h 2107754"/>
              <a:gd name="connsiteX401" fmla="*/ 2322747 w 4138024"/>
              <a:gd name="connsiteY401" fmla="*/ 1913806 h 2107754"/>
              <a:gd name="connsiteX402" fmla="*/ 2317349 w 4138024"/>
              <a:gd name="connsiteY402" fmla="*/ 1914555 h 2107754"/>
              <a:gd name="connsiteX403" fmla="*/ 2310041 w 4138024"/>
              <a:gd name="connsiteY403" fmla="*/ 1911440 h 2107754"/>
              <a:gd name="connsiteX404" fmla="*/ 2309624 w 4138024"/>
              <a:gd name="connsiteY404" fmla="*/ 1918383 h 2107754"/>
              <a:gd name="connsiteX405" fmla="*/ 2297956 w 4138024"/>
              <a:gd name="connsiteY405" fmla="*/ 1911837 h 2107754"/>
              <a:gd name="connsiteX406" fmla="*/ 2283543 w 4138024"/>
              <a:gd name="connsiteY406" fmla="*/ 1915313 h 2107754"/>
              <a:gd name="connsiteX407" fmla="*/ 2280426 w 4138024"/>
              <a:gd name="connsiteY407" fmla="*/ 1922631 h 2107754"/>
              <a:gd name="connsiteX408" fmla="*/ 2293630 w 4138024"/>
              <a:gd name="connsiteY408" fmla="*/ 1930341 h 2107754"/>
              <a:gd name="connsiteX409" fmla="*/ 2287442 w 4138024"/>
              <a:gd name="connsiteY409" fmla="*/ 1935332 h 2107754"/>
              <a:gd name="connsiteX410" fmla="*/ 2298737 w 4138024"/>
              <a:gd name="connsiteY410" fmla="*/ 1939175 h 2107754"/>
              <a:gd name="connsiteX411" fmla="*/ 2295293 w 4138024"/>
              <a:gd name="connsiteY411" fmla="*/ 1934146 h 2107754"/>
              <a:gd name="connsiteX412" fmla="*/ 2315013 w 4138024"/>
              <a:gd name="connsiteY412" fmla="*/ 1949213 h 2107754"/>
              <a:gd name="connsiteX413" fmla="*/ 2326165 w 4138024"/>
              <a:gd name="connsiteY413" fmla="*/ 1941014 h 2107754"/>
              <a:gd name="connsiteX414" fmla="*/ 2326287 w 4138024"/>
              <a:gd name="connsiteY414" fmla="*/ 1940523 h 2107754"/>
              <a:gd name="connsiteX415" fmla="*/ 2318481 w 4138024"/>
              <a:gd name="connsiteY415" fmla="*/ 1932063 h 2107754"/>
              <a:gd name="connsiteX416" fmla="*/ 2305793 w 4138024"/>
              <a:gd name="connsiteY416" fmla="*/ 1939097 h 2107754"/>
              <a:gd name="connsiteX417" fmla="*/ 2296451 w 4138024"/>
              <a:gd name="connsiteY417" fmla="*/ 1929474 h 2107754"/>
              <a:gd name="connsiteX418" fmla="*/ 2334675 w 4138024"/>
              <a:gd name="connsiteY418" fmla="*/ 1929813 h 2107754"/>
              <a:gd name="connsiteX419" fmla="*/ 2331649 w 4138024"/>
              <a:gd name="connsiteY419" fmla="*/ 1917839 h 2107754"/>
              <a:gd name="connsiteX420" fmla="*/ 2347037 w 4138024"/>
              <a:gd name="connsiteY420" fmla="*/ 1910429 h 2107754"/>
              <a:gd name="connsiteX421" fmla="*/ 2347364 w 4138024"/>
              <a:gd name="connsiteY421" fmla="*/ 1922778 h 2107754"/>
              <a:gd name="connsiteX422" fmla="*/ 2383337 w 4138024"/>
              <a:gd name="connsiteY422" fmla="*/ 1897501 h 2107754"/>
              <a:gd name="connsiteX423" fmla="*/ 2366645 w 4138024"/>
              <a:gd name="connsiteY423" fmla="*/ 1895192 h 2107754"/>
              <a:gd name="connsiteX424" fmla="*/ 1504301 w 4138024"/>
              <a:gd name="connsiteY424" fmla="*/ 1888180 h 2107754"/>
              <a:gd name="connsiteX425" fmla="*/ 1504546 w 4138024"/>
              <a:gd name="connsiteY425" fmla="*/ 1888241 h 2107754"/>
              <a:gd name="connsiteX426" fmla="*/ 1618795 w 4138024"/>
              <a:gd name="connsiteY426" fmla="*/ 1929868 h 2107754"/>
              <a:gd name="connsiteX427" fmla="*/ 1500812 w 4138024"/>
              <a:gd name="connsiteY427" fmla="*/ 1892796 h 2107754"/>
              <a:gd name="connsiteX428" fmla="*/ 1504301 w 4138024"/>
              <a:gd name="connsiteY428" fmla="*/ 1888180 h 2107754"/>
              <a:gd name="connsiteX429" fmla="*/ 1879170 w 4138024"/>
              <a:gd name="connsiteY429" fmla="*/ 1885562 h 2107754"/>
              <a:gd name="connsiteX430" fmla="*/ 1902849 w 4138024"/>
              <a:gd name="connsiteY430" fmla="*/ 1920403 h 2107754"/>
              <a:gd name="connsiteX431" fmla="*/ 1879170 w 4138024"/>
              <a:gd name="connsiteY431" fmla="*/ 1885562 h 2107754"/>
              <a:gd name="connsiteX432" fmla="*/ 1362753 w 4138024"/>
              <a:gd name="connsiteY432" fmla="*/ 1885202 h 2107754"/>
              <a:gd name="connsiteX433" fmla="*/ 1374421 w 4138024"/>
              <a:gd name="connsiteY433" fmla="*/ 1891748 h 2107754"/>
              <a:gd name="connsiteX434" fmla="*/ 1362753 w 4138024"/>
              <a:gd name="connsiteY434" fmla="*/ 1885202 h 2107754"/>
              <a:gd name="connsiteX435" fmla="*/ 1786336 w 4138024"/>
              <a:gd name="connsiteY435" fmla="*/ 1882651 h 2107754"/>
              <a:gd name="connsiteX436" fmla="*/ 1808755 w 4138024"/>
              <a:gd name="connsiteY436" fmla="*/ 1897343 h 2107754"/>
              <a:gd name="connsiteX437" fmla="*/ 1786336 w 4138024"/>
              <a:gd name="connsiteY437" fmla="*/ 1882651 h 2107754"/>
              <a:gd name="connsiteX438" fmla="*/ 1245499 w 4138024"/>
              <a:gd name="connsiteY438" fmla="*/ 1881981 h 2107754"/>
              <a:gd name="connsiteX439" fmla="*/ 1257123 w 4138024"/>
              <a:gd name="connsiteY439" fmla="*/ 1898173 h 2107754"/>
              <a:gd name="connsiteX440" fmla="*/ 1245499 w 4138024"/>
              <a:gd name="connsiteY440" fmla="*/ 1881981 h 2107754"/>
              <a:gd name="connsiteX441" fmla="*/ 3420734 w 4138024"/>
              <a:gd name="connsiteY441" fmla="*/ 1874557 h 2107754"/>
              <a:gd name="connsiteX442" fmla="*/ 3434312 w 4138024"/>
              <a:gd name="connsiteY442" fmla="*/ 1884970 h 2107754"/>
              <a:gd name="connsiteX443" fmla="*/ 3420734 w 4138024"/>
              <a:gd name="connsiteY443" fmla="*/ 1874557 h 2107754"/>
              <a:gd name="connsiteX444" fmla="*/ 1669440 w 4138024"/>
              <a:gd name="connsiteY444" fmla="*/ 1872732 h 2107754"/>
              <a:gd name="connsiteX445" fmla="*/ 1688043 w 4138024"/>
              <a:gd name="connsiteY445" fmla="*/ 1879692 h 2107754"/>
              <a:gd name="connsiteX446" fmla="*/ 1669440 w 4138024"/>
              <a:gd name="connsiteY446" fmla="*/ 1872732 h 2107754"/>
              <a:gd name="connsiteX447" fmla="*/ 2696201 w 4138024"/>
              <a:gd name="connsiteY447" fmla="*/ 1872730 h 2107754"/>
              <a:gd name="connsiteX448" fmla="*/ 2692712 w 4138024"/>
              <a:gd name="connsiteY448" fmla="*/ 1877346 h 2107754"/>
              <a:gd name="connsiteX449" fmla="*/ 2698855 w 4138024"/>
              <a:gd name="connsiteY449" fmla="*/ 1882001 h 2107754"/>
              <a:gd name="connsiteX450" fmla="*/ 2700809 w 4138024"/>
              <a:gd name="connsiteY450" fmla="*/ 1876221 h 2107754"/>
              <a:gd name="connsiteX451" fmla="*/ 2696201 w 4138024"/>
              <a:gd name="connsiteY451" fmla="*/ 1872730 h 2107754"/>
              <a:gd name="connsiteX452" fmla="*/ 2294637 w 4138024"/>
              <a:gd name="connsiteY452" fmla="*/ 1871603 h 2107754"/>
              <a:gd name="connsiteX453" fmla="*/ 2281858 w 4138024"/>
              <a:gd name="connsiteY453" fmla="*/ 1897929 h 2107754"/>
              <a:gd name="connsiteX454" fmla="*/ 2290327 w 4138024"/>
              <a:gd name="connsiteY454" fmla="*/ 1899507 h 2107754"/>
              <a:gd name="connsiteX455" fmla="*/ 2302316 w 4138024"/>
              <a:gd name="connsiteY455" fmla="*/ 1877422 h 2107754"/>
              <a:gd name="connsiteX456" fmla="*/ 2294637 w 4138024"/>
              <a:gd name="connsiteY456" fmla="*/ 1871603 h 2107754"/>
              <a:gd name="connsiteX457" fmla="*/ 2081434 w 4138024"/>
              <a:gd name="connsiteY457" fmla="*/ 1862140 h 2107754"/>
              <a:gd name="connsiteX458" fmla="*/ 2081722 w 4138024"/>
              <a:gd name="connsiteY458" fmla="*/ 1862161 h 2107754"/>
              <a:gd name="connsiteX459" fmla="*/ 2081416 w 4138024"/>
              <a:gd name="connsiteY459" fmla="*/ 1862346 h 2107754"/>
              <a:gd name="connsiteX460" fmla="*/ 2111170 w 4138024"/>
              <a:gd name="connsiteY460" fmla="*/ 1861107 h 2107754"/>
              <a:gd name="connsiteX461" fmla="*/ 2123555 w 4138024"/>
              <a:gd name="connsiteY461" fmla="*/ 1892104 h 2107754"/>
              <a:gd name="connsiteX462" fmla="*/ 2130472 w 4138024"/>
              <a:gd name="connsiteY462" fmla="*/ 1883117 h 2107754"/>
              <a:gd name="connsiteX463" fmla="*/ 2111170 w 4138024"/>
              <a:gd name="connsiteY463" fmla="*/ 1861107 h 2107754"/>
              <a:gd name="connsiteX464" fmla="*/ 1251045 w 4138024"/>
              <a:gd name="connsiteY464" fmla="*/ 1859604 h 2107754"/>
              <a:gd name="connsiteX465" fmla="*/ 1250009 w 4138024"/>
              <a:gd name="connsiteY465" fmla="*/ 1863785 h 2107754"/>
              <a:gd name="connsiteX466" fmla="*/ 1250316 w 4138024"/>
              <a:gd name="connsiteY466" fmla="*/ 1863600 h 2107754"/>
              <a:gd name="connsiteX467" fmla="*/ 1467892 w 4138024"/>
              <a:gd name="connsiteY467" fmla="*/ 1945713 h 2107754"/>
              <a:gd name="connsiteX468" fmla="*/ 1495381 w 4138024"/>
              <a:gd name="connsiteY468" fmla="*/ 1947306 h 2107754"/>
              <a:gd name="connsiteX469" fmla="*/ 1558104 w 4138024"/>
              <a:gd name="connsiteY469" fmla="*/ 1959198 h 2107754"/>
              <a:gd name="connsiteX470" fmla="*/ 1565411 w 4138024"/>
              <a:gd name="connsiteY470" fmla="*/ 1962313 h 2107754"/>
              <a:gd name="connsiteX471" fmla="*/ 1568900 w 4138024"/>
              <a:gd name="connsiteY471" fmla="*/ 1957697 h 2107754"/>
              <a:gd name="connsiteX472" fmla="*/ 1591737 w 4138024"/>
              <a:gd name="connsiteY472" fmla="*/ 1965445 h 2107754"/>
              <a:gd name="connsiteX473" fmla="*/ 1611859 w 4138024"/>
              <a:gd name="connsiteY473" fmla="*/ 1964169 h 2107754"/>
              <a:gd name="connsiteX474" fmla="*/ 1667149 w 4138024"/>
              <a:gd name="connsiteY474" fmla="*/ 1970303 h 2107754"/>
              <a:gd name="connsiteX475" fmla="*/ 1638914 w 4138024"/>
              <a:gd name="connsiteY475" fmla="*/ 1963305 h 2107754"/>
              <a:gd name="connsiteX476" fmla="*/ 1629945 w 4138024"/>
              <a:gd name="connsiteY476" fmla="*/ 1956384 h 2107754"/>
              <a:gd name="connsiteX477" fmla="*/ 1582007 w 4138024"/>
              <a:gd name="connsiteY477" fmla="*/ 1943720 h 2107754"/>
              <a:gd name="connsiteX478" fmla="*/ 1578517 w 4138024"/>
              <a:gd name="connsiteY478" fmla="*/ 1948336 h 2107754"/>
              <a:gd name="connsiteX479" fmla="*/ 1461651 w 4138024"/>
              <a:gd name="connsiteY479" fmla="*/ 1919371 h 2107754"/>
              <a:gd name="connsiteX480" fmla="*/ 1452682 w 4138024"/>
              <a:gd name="connsiteY480" fmla="*/ 1912450 h 2107754"/>
              <a:gd name="connsiteX481" fmla="*/ 1410141 w 4138024"/>
              <a:gd name="connsiteY481" fmla="*/ 1899035 h 2107754"/>
              <a:gd name="connsiteX482" fmla="*/ 1383442 w 4138024"/>
              <a:gd name="connsiteY482" fmla="*/ 1893201 h 2107754"/>
              <a:gd name="connsiteX483" fmla="*/ 1368785 w 4138024"/>
              <a:gd name="connsiteY483" fmla="*/ 1896615 h 2107754"/>
              <a:gd name="connsiteX484" fmla="*/ 1251045 w 4138024"/>
              <a:gd name="connsiteY484" fmla="*/ 1859604 h 2107754"/>
              <a:gd name="connsiteX485" fmla="*/ 2081665 w 4138024"/>
              <a:gd name="connsiteY485" fmla="*/ 1859503 h 2107754"/>
              <a:gd name="connsiteX486" fmla="*/ 2081434 w 4138024"/>
              <a:gd name="connsiteY486" fmla="*/ 1862140 h 2107754"/>
              <a:gd name="connsiteX487" fmla="*/ 2077467 w 4138024"/>
              <a:gd name="connsiteY487" fmla="*/ 1861855 h 2107754"/>
              <a:gd name="connsiteX488" fmla="*/ 2073253 w 4138024"/>
              <a:gd name="connsiteY488" fmla="*/ 1860583 h 2107754"/>
              <a:gd name="connsiteX489" fmla="*/ 2098453 w 4138024"/>
              <a:gd name="connsiteY489" fmla="*/ 1887187 h 2107754"/>
              <a:gd name="connsiteX490" fmla="*/ 2098728 w 4138024"/>
              <a:gd name="connsiteY490" fmla="*/ 1868202 h 2107754"/>
              <a:gd name="connsiteX491" fmla="*/ 2092584 w 4138024"/>
              <a:gd name="connsiteY491" fmla="*/ 1863548 h 2107754"/>
              <a:gd name="connsiteX492" fmla="*/ 2083325 w 4138024"/>
              <a:gd name="connsiteY492" fmla="*/ 1866211 h 2107754"/>
              <a:gd name="connsiteX493" fmla="*/ 2085279 w 4138024"/>
              <a:gd name="connsiteY493" fmla="*/ 1860432 h 2107754"/>
              <a:gd name="connsiteX494" fmla="*/ 2081665 w 4138024"/>
              <a:gd name="connsiteY494" fmla="*/ 1859503 h 2107754"/>
              <a:gd name="connsiteX495" fmla="*/ 1628309 w 4138024"/>
              <a:gd name="connsiteY495" fmla="*/ 1857840 h 2107754"/>
              <a:gd name="connsiteX496" fmla="*/ 1662441 w 4138024"/>
              <a:gd name="connsiteY496" fmla="*/ 1869431 h 2107754"/>
              <a:gd name="connsiteX497" fmla="*/ 1628309 w 4138024"/>
              <a:gd name="connsiteY497" fmla="*/ 1857840 h 2107754"/>
              <a:gd name="connsiteX498" fmla="*/ 2791086 w 4138024"/>
              <a:gd name="connsiteY498" fmla="*/ 1854747 h 2107754"/>
              <a:gd name="connsiteX499" fmla="*/ 2773663 w 4138024"/>
              <a:gd name="connsiteY499" fmla="*/ 1855649 h 2107754"/>
              <a:gd name="connsiteX500" fmla="*/ 2692360 w 4138024"/>
              <a:gd name="connsiteY500" fmla="*/ 1887177 h 2107754"/>
              <a:gd name="connsiteX501" fmla="*/ 2681953 w 4138024"/>
              <a:gd name="connsiteY501" fmla="*/ 1900780 h 2107754"/>
              <a:gd name="connsiteX502" fmla="*/ 2676227 w 4138024"/>
              <a:gd name="connsiteY502" fmla="*/ 1889182 h 2107754"/>
              <a:gd name="connsiteX503" fmla="*/ 2604975 w 4138024"/>
              <a:gd name="connsiteY503" fmla="*/ 1913805 h 2107754"/>
              <a:gd name="connsiteX504" fmla="*/ 2581735 w 4138024"/>
              <a:gd name="connsiteY504" fmla="*/ 1922401 h 2107754"/>
              <a:gd name="connsiteX505" fmla="*/ 2569277 w 4138024"/>
              <a:gd name="connsiteY505" fmla="*/ 1920097 h 2107754"/>
              <a:gd name="connsiteX506" fmla="*/ 2520890 w 4138024"/>
              <a:gd name="connsiteY506" fmla="*/ 1933422 h 2107754"/>
              <a:gd name="connsiteX507" fmla="*/ 2520093 w 4138024"/>
              <a:gd name="connsiteY507" fmla="*/ 1933485 h 2107754"/>
              <a:gd name="connsiteX508" fmla="*/ 2501880 w 4138024"/>
              <a:gd name="connsiteY508" fmla="*/ 1938627 h 2107754"/>
              <a:gd name="connsiteX509" fmla="*/ 2497242 w 4138024"/>
              <a:gd name="connsiteY509" fmla="*/ 1954183 h 2107754"/>
              <a:gd name="connsiteX510" fmla="*/ 2521599 w 4138024"/>
              <a:gd name="connsiteY510" fmla="*/ 1953694 h 2107754"/>
              <a:gd name="connsiteX511" fmla="*/ 2571894 w 4138024"/>
              <a:gd name="connsiteY511" fmla="*/ 1944235 h 2107754"/>
              <a:gd name="connsiteX512" fmla="*/ 2651616 w 4138024"/>
              <a:gd name="connsiteY512" fmla="*/ 1921189 h 2107754"/>
              <a:gd name="connsiteX513" fmla="*/ 2657386 w 4138024"/>
              <a:gd name="connsiteY513" fmla="*/ 1923141 h 2107754"/>
              <a:gd name="connsiteX514" fmla="*/ 2662769 w 4138024"/>
              <a:gd name="connsiteY514" fmla="*/ 1912991 h 2107754"/>
              <a:gd name="connsiteX515" fmla="*/ 2664677 w 4138024"/>
              <a:gd name="connsiteY515" fmla="*/ 1916857 h 2107754"/>
              <a:gd name="connsiteX516" fmla="*/ 2667192 w 4138024"/>
              <a:gd name="connsiteY516" fmla="*/ 1916175 h 2107754"/>
              <a:gd name="connsiteX517" fmla="*/ 2662641 w 4138024"/>
              <a:gd name="connsiteY517" fmla="*/ 1910350 h 2107754"/>
              <a:gd name="connsiteX518" fmla="*/ 2667989 w 4138024"/>
              <a:gd name="connsiteY518" fmla="*/ 1916112 h 2107754"/>
              <a:gd name="connsiteX519" fmla="*/ 2791086 w 4138024"/>
              <a:gd name="connsiteY519" fmla="*/ 1854747 h 2107754"/>
              <a:gd name="connsiteX520" fmla="*/ 1234652 w 4138024"/>
              <a:gd name="connsiteY520" fmla="*/ 1852149 h 2107754"/>
              <a:gd name="connsiteX521" fmla="*/ 1247856 w 4138024"/>
              <a:gd name="connsiteY521" fmla="*/ 1859857 h 2107754"/>
              <a:gd name="connsiteX522" fmla="*/ 1234652 w 4138024"/>
              <a:gd name="connsiteY522" fmla="*/ 1852149 h 2107754"/>
              <a:gd name="connsiteX523" fmla="*/ 2018201 w 4138024"/>
              <a:gd name="connsiteY523" fmla="*/ 1850333 h 2107754"/>
              <a:gd name="connsiteX524" fmla="*/ 2057411 w 4138024"/>
              <a:gd name="connsiteY524" fmla="*/ 1889804 h 2107754"/>
              <a:gd name="connsiteX525" fmla="*/ 2018201 w 4138024"/>
              <a:gd name="connsiteY525" fmla="*/ 1850333 h 2107754"/>
              <a:gd name="connsiteX526" fmla="*/ 2898628 w 4138024"/>
              <a:gd name="connsiteY526" fmla="*/ 1847731 h 2107754"/>
              <a:gd name="connsiteX527" fmla="*/ 2898773 w 4138024"/>
              <a:gd name="connsiteY527" fmla="*/ 1848070 h 2107754"/>
              <a:gd name="connsiteX528" fmla="*/ 2873202 w 4138024"/>
              <a:gd name="connsiteY528" fmla="*/ 1869356 h 2107754"/>
              <a:gd name="connsiteX529" fmla="*/ 2849963 w 4138024"/>
              <a:gd name="connsiteY529" fmla="*/ 1877952 h 2107754"/>
              <a:gd name="connsiteX530" fmla="*/ 2849546 w 4138024"/>
              <a:gd name="connsiteY530" fmla="*/ 1884896 h 2107754"/>
              <a:gd name="connsiteX531" fmla="*/ 2831831 w 4138024"/>
              <a:gd name="connsiteY531" fmla="*/ 1895383 h 2107754"/>
              <a:gd name="connsiteX532" fmla="*/ 2768802 w 4138024"/>
              <a:gd name="connsiteY532" fmla="*/ 1921522 h 2107754"/>
              <a:gd name="connsiteX533" fmla="*/ 2741702 w 4138024"/>
              <a:gd name="connsiteY533" fmla="*/ 1932032 h 2107754"/>
              <a:gd name="connsiteX534" fmla="*/ 2735559 w 4138024"/>
              <a:gd name="connsiteY534" fmla="*/ 1927377 h 2107754"/>
              <a:gd name="connsiteX535" fmla="*/ 2652765 w 4138024"/>
              <a:gd name="connsiteY535" fmla="*/ 1948096 h 2107754"/>
              <a:gd name="connsiteX536" fmla="*/ 2821164 w 4138024"/>
              <a:gd name="connsiteY536" fmla="*/ 1937371 h 2107754"/>
              <a:gd name="connsiteX537" fmla="*/ 2825817 w 4138024"/>
              <a:gd name="connsiteY537" fmla="*/ 1931216 h 2107754"/>
              <a:gd name="connsiteX538" fmla="*/ 2840975 w 4138024"/>
              <a:gd name="connsiteY538" fmla="*/ 1933146 h 2107754"/>
              <a:gd name="connsiteX539" fmla="*/ 2855326 w 4138024"/>
              <a:gd name="connsiteY539" fmla="*/ 1929917 h 2107754"/>
              <a:gd name="connsiteX540" fmla="*/ 2911482 w 4138024"/>
              <a:gd name="connsiteY540" fmla="*/ 1903118 h 2107754"/>
              <a:gd name="connsiteX541" fmla="*/ 2915328 w 4138024"/>
              <a:gd name="connsiteY541" fmla="*/ 1891804 h 2107754"/>
              <a:gd name="connsiteX542" fmla="*/ 2904450 w 4138024"/>
              <a:gd name="connsiteY542" fmla="*/ 1881016 h 2107754"/>
              <a:gd name="connsiteX543" fmla="*/ 2911384 w 4138024"/>
              <a:gd name="connsiteY543" fmla="*/ 1881430 h 2107754"/>
              <a:gd name="connsiteX544" fmla="*/ 2905812 w 4138024"/>
              <a:gd name="connsiteY544" fmla="*/ 1864486 h 2107754"/>
              <a:gd name="connsiteX545" fmla="*/ 2898773 w 4138024"/>
              <a:gd name="connsiteY545" fmla="*/ 1848070 h 2107754"/>
              <a:gd name="connsiteX546" fmla="*/ 2898812 w 4138024"/>
              <a:gd name="connsiteY546" fmla="*/ 1848037 h 2107754"/>
              <a:gd name="connsiteX547" fmla="*/ 2562726 w 4138024"/>
              <a:gd name="connsiteY547" fmla="*/ 1847344 h 2107754"/>
              <a:gd name="connsiteX548" fmla="*/ 2539775 w 4138024"/>
              <a:gd name="connsiteY548" fmla="*/ 1851970 h 2107754"/>
              <a:gd name="connsiteX549" fmla="*/ 2503847 w 4138024"/>
              <a:gd name="connsiteY549" fmla="*/ 1867600 h 2107754"/>
              <a:gd name="connsiteX550" fmla="*/ 2495378 w 4138024"/>
              <a:gd name="connsiteY550" fmla="*/ 1866023 h 2107754"/>
              <a:gd name="connsiteX551" fmla="*/ 2401789 w 4138024"/>
              <a:gd name="connsiteY551" fmla="*/ 1888242 h 2107754"/>
              <a:gd name="connsiteX552" fmla="*/ 2398299 w 4138024"/>
              <a:gd name="connsiteY552" fmla="*/ 1892858 h 2107754"/>
              <a:gd name="connsiteX553" fmla="*/ 2396733 w 4138024"/>
              <a:gd name="connsiteY553" fmla="*/ 1910741 h 2107754"/>
              <a:gd name="connsiteX554" fmla="*/ 2381673 w 4138024"/>
              <a:gd name="connsiteY554" fmla="*/ 1930498 h 2107754"/>
              <a:gd name="connsiteX555" fmla="*/ 2391724 w 4138024"/>
              <a:gd name="connsiteY555" fmla="*/ 1923593 h 2107754"/>
              <a:gd name="connsiteX556" fmla="*/ 2391909 w 4138024"/>
              <a:gd name="connsiteY556" fmla="*/ 1923901 h 2107754"/>
              <a:gd name="connsiteX557" fmla="*/ 2529695 w 4138024"/>
              <a:gd name="connsiteY557" fmla="*/ 1877921 h 2107754"/>
              <a:gd name="connsiteX558" fmla="*/ 2568367 w 4138024"/>
              <a:gd name="connsiteY558" fmla="*/ 1852271 h 2107754"/>
              <a:gd name="connsiteX559" fmla="*/ 2562726 w 4138024"/>
              <a:gd name="connsiteY559" fmla="*/ 1847344 h 2107754"/>
              <a:gd name="connsiteX560" fmla="*/ 1370972 w 4138024"/>
              <a:gd name="connsiteY560" fmla="*/ 1846784 h 2107754"/>
              <a:gd name="connsiteX561" fmla="*/ 1494109 w 4138024"/>
              <a:gd name="connsiteY561" fmla="*/ 1883044 h 2107754"/>
              <a:gd name="connsiteX562" fmla="*/ 1494170 w 4138024"/>
              <a:gd name="connsiteY562" fmla="*/ 1882799 h 2107754"/>
              <a:gd name="connsiteX563" fmla="*/ 1497568 w 4138024"/>
              <a:gd name="connsiteY563" fmla="*/ 1897474 h 2107754"/>
              <a:gd name="connsiteX564" fmla="*/ 1423951 w 4138024"/>
              <a:gd name="connsiteY564" fmla="*/ 1865396 h 2107754"/>
              <a:gd name="connsiteX565" fmla="*/ 1399951 w 4138024"/>
              <a:gd name="connsiteY565" fmla="*/ 1859186 h 2107754"/>
              <a:gd name="connsiteX566" fmla="*/ 1399160 w 4138024"/>
              <a:gd name="connsiteY566" fmla="*/ 1863428 h 2107754"/>
              <a:gd name="connsiteX567" fmla="*/ 1370972 w 4138024"/>
              <a:gd name="connsiteY567" fmla="*/ 1846784 h 2107754"/>
              <a:gd name="connsiteX568" fmla="*/ 222482 w 4138024"/>
              <a:gd name="connsiteY568" fmla="*/ 1845849 h 2107754"/>
              <a:gd name="connsiteX569" fmla="*/ 238013 w 4138024"/>
              <a:gd name="connsiteY569" fmla="*/ 1850481 h 2107754"/>
              <a:gd name="connsiteX570" fmla="*/ 222482 w 4138024"/>
              <a:gd name="connsiteY570" fmla="*/ 1845849 h 2107754"/>
              <a:gd name="connsiteX571" fmla="*/ 587781 w 4138024"/>
              <a:gd name="connsiteY571" fmla="*/ 1843991 h 2107754"/>
              <a:gd name="connsiteX572" fmla="*/ 694970 w 4138024"/>
              <a:gd name="connsiteY572" fmla="*/ 1882564 h 2107754"/>
              <a:gd name="connsiteX573" fmla="*/ 696924 w 4138024"/>
              <a:gd name="connsiteY573" fmla="*/ 1876783 h 2107754"/>
              <a:gd name="connsiteX574" fmla="*/ 783229 w 4138024"/>
              <a:gd name="connsiteY574" fmla="*/ 1901827 h 2107754"/>
              <a:gd name="connsiteX575" fmla="*/ 717016 w 4138024"/>
              <a:gd name="connsiteY575" fmla="*/ 1894552 h 2107754"/>
              <a:gd name="connsiteX576" fmla="*/ 690735 w 4138024"/>
              <a:gd name="connsiteY576" fmla="*/ 1881775 h 2107754"/>
              <a:gd name="connsiteX577" fmla="*/ 678277 w 4138024"/>
              <a:gd name="connsiteY577" fmla="*/ 1879470 h 2107754"/>
              <a:gd name="connsiteX578" fmla="*/ 606293 w 4138024"/>
              <a:gd name="connsiteY578" fmla="*/ 1870242 h 2107754"/>
              <a:gd name="connsiteX579" fmla="*/ 652740 w 4138024"/>
              <a:gd name="connsiteY579" fmla="*/ 1872097 h 2107754"/>
              <a:gd name="connsiteX580" fmla="*/ 581966 w 4138024"/>
              <a:gd name="connsiteY580" fmla="*/ 1851685 h 2107754"/>
              <a:gd name="connsiteX581" fmla="*/ 587781 w 4138024"/>
              <a:gd name="connsiteY581" fmla="*/ 1843991 h 2107754"/>
              <a:gd name="connsiteX582" fmla="*/ 1193213 w 4138024"/>
              <a:gd name="connsiteY582" fmla="*/ 1837441 h 2107754"/>
              <a:gd name="connsiteX583" fmla="*/ 1242801 w 4138024"/>
              <a:gd name="connsiteY583" fmla="*/ 1882356 h 2107754"/>
              <a:gd name="connsiteX584" fmla="*/ 1216422 w 4138024"/>
              <a:gd name="connsiteY584" fmla="*/ 1847891 h 2107754"/>
              <a:gd name="connsiteX585" fmla="*/ 1193213 w 4138024"/>
              <a:gd name="connsiteY585" fmla="*/ 1837441 h 2107754"/>
              <a:gd name="connsiteX586" fmla="*/ 1979880 w 4138024"/>
              <a:gd name="connsiteY586" fmla="*/ 1828306 h 2107754"/>
              <a:gd name="connsiteX587" fmla="*/ 1998906 w 4138024"/>
              <a:gd name="connsiteY587" fmla="*/ 1869302 h 2107754"/>
              <a:gd name="connsiteX588" fmla="*/ 1979880 w 4138024"/>
              <a:gd name="connsiteY588" fmla="*/ 1828306 h 2107754"/>
              <a:gd name="connsiteX589" fmla="*/ 1898152 w 4138024"/>
              <a:gd name="connsiteY589" fmla="*/ 1825798 h 2107754"/>
              <a:gd name="connsiteX590" fmla="*/ 1898091 w 4138024"/>
              <a:gd name="connsiteY590" fmla="*/ 1826044 h 2107754"/>
              <a:gd name="connsiteX591" fmla="*/ 1909409 w 4138024"/>
              <a:gd name="connsiteY591" fmla="*/ 1880267 h 2107754"/>
              <a:gd name="connsiteX592" fmla="*/ 1939970 w 4138024"/>
              <a:gd name="connsiteY592" fmla="*/ 1884188 h 2107754"/>
              <a:gd name="connsiteX593" fmla="*/ 1910216 w 4138024"/>
              <a:gd name="connsiteY593" fmla="*/ 1885427 h 2107754"/>
              <a:gd name="connsiteX594" fmla="*/ 1995426 w 4138024"/>
              <a:gd name="connsiteY594" fmla="*/ 1952743 h 2107754"/>
              <a:gd name="connsiteX595" fmla="*/ 1974915 w 4138024"/>
              <a:gd name="connsiteY595" fmla="*/ 1941918 h 2107754"/>
              <a:gd name="connsiteX596" fmla="*/ 2023288 w 4138024"/>
              <a:gd name="connsiteY596" fmla="*/ 1957039 h 2107754"/>
              <a:gd name="connsiteX597" fmla="*/ 2011277 w 4138024"/>
              <a:gd name="connsiteY597" fmla="*/ 1928745 h 2107754"/>
              <a:gd name="connsiteX598" fmla="*/ 1954353 w 4138024"/>
              <a:gd name="connsiteY598" fmla="*/ 1899758 h 2107754"/>
              <a:gd name="connsiteX599" fmla="*/ 1948567 w 4138024"/>
              <a:gd name="connsiteY599" fmla="*/ 1888406 h 2107754"/>
              <a:gd name="connsiteX600" fmla="*/ 1898152 w 4138024"/>
              <a:gd name="connsiteY600" fmla="*/ 1825798 h 2107754"/>
              <a:gd name="connsiteX601" fmla="*/ 1749175 w 4138024"/>
              <a:gd name="connsiteY601" fmla="*/ 1820196 h 2107754"/>
              <a:gd name="connsiteX602" fmla="*/ 1778528 w 4138024"/>
              <a:gd name="connsiteY602" fmla="*/ 1835301 h 2107754"/>
              <a:gd name="connsiteX603" fmla="*/ 1749175 w 4138024"/>
              <a:gd name="connsiteY603" fmla="*/ 1820196 h 2107754"/>
              <a:gd name="connsiteX604" fmla="*/ 2019006 w 4138024"/>
              <a:gd name="connsiteY604" fmla="*/ 1817645 h 2107754"/>
              <a:gd name="connsiteX605" fmla="*/ 2034089 w 4138024"/>
              <a:gd name="connsiteY605" fmla="*/ 1848267 h 2107754"/>
              <a:gd name="connsiteX606" fmla="*/ 2039211 w 4138024"/>
              <a:gd name="connsiteY606" fmla="*/ 1866502 h 2107754"/>
              <a:gd name="connsiteX607" fmla="*/ 2052691 w 4138024"/>
              <a:gd name="connsiteY607" fmla="*/ 1855226 h 2107754"/>
              <a:gd name="connsiteX608" fmla="*/ 2019006 w 4138024"/>
              <a:gd name="connsiteY608" fmla="*/ 1817645 h 2107754"/>
              <a:gd name="connsiteX609" fmla="*/ 2138949 w 4138024"/>
              <a:gd name="connsiteY609" fmla="*/ 1815269 h 2107754"/>
              <a:gd name="connsiteX610" fmla="*/ 2139134 w 4138024"/>
              <a:gd name="connsiteY610" fmla="*/ 1815575 h 2107754"/>
              <a:gd name="connsiteX611" fmla="*/ 2157019 w 4138024"/>
              <a:gd name="connsiteY611" fmla="*/ 1908489 h 2107754"/>
              <a:gd name="connsiteX612" fmla="*/ 2160137 w 4138024"/>
              <a:gd name="connsiteY612" fmla="*/ 1901170 h 2107754"/>
              <a:gd name="connsiteX613" fmla="*/ 2240367 w 4138024"/>
              <a:gd name="connsiteY613" fmla="*/ 1962293 h 2107754"/>
              <a:gd name="connsiteX614" fmla="*/ 2214012 w 4138024"/>
              <a:gd name="connsiteY614" fmla="*/ 1867803 h 2107754"/>
              <a:gd name="connsiteX615" fmla="*/ 2193547 w 4138024"/>
              <a:gd name="connsiteY615" fmla="*/ 1847332 h 2107754"/>
              <a:gd name="connsiteX616" fmla="*/ 2138949 w 4138024"/>
              <a:gd name="connsiteY616" fmla="*/ 1815269 h 2107754"/>
              <a:gd name="connsiteX617" fmla="*/ 2259692 w 4138024"/>
              <a:gd name="connsiteY617" fmla="*/ 1813873 h 2107754"/>
              <a:gd name="connsiteX618" fmla="*/ 2243468 w 4138024"/>
              <a:gd name="connsiteY618" fmla="*/ 1835170 h 2107754"/>
              <a:gd name="connsiteX619" fmla="*/ 2241158 w 4138024"/>
              <a:gd name="connsiteY619" fmla="*/ 1847648 h 2107754"/>
              <a:gd name="connsiteX620" fmla="*/ 2254757 w 4138024"/>
              <a:gd name="connsiteY620" fmla="*/ 1908439 h 2107754"/>
              <a:gd name="connsiteX621" fmla="*/ 2264807 w 4138024"/>
              <a:gd name="connsiteY621" fmla="*/ 1901533 h 2107754"/>
              <a:gd name="connsiteX622" fmla="*/ 2278331 w 4138024"/>
              <a:gd name="connsiteY622" fmla="*/ 1880612 h 2107754"/>
              <a:gd name="connsiteX623" fmla="*/ 2278734 w 4138024"/>
              <a:gd name="connsiteY623" fmla="*/ 1864269 h 2107754"/>
              <a:gd name="connsiteX624" fmla="*/ 2259692 w 4138024"/>
              <a:gd name="connsiteY624" fmla="*/ 1813873 h 2107754"/>
              <a:gd name="connsiteX625" fmla="*/ 2390036 w 4138024"/>
              <a:gd name="connsiteY625" fmla="*/ 1807256 h 2107754"/>
              <a:gd name="connsiteX626" fmla="*/ 2377857 w 4138024"/>
              <a:gd name="connsiteY626" fmla="*/ 1812361 h 2107754"/>
              <a:gd name="connsiteX627" fmla="*/ 2372475 w 4138024"/>
              <a:gd name="connsiteY627" fmla="*/ 1822512 h 2107754"/>
              <a:gd name="connsiteX628" fmla="*/ 2368956 w 4138024"/>
              <a:gd name="connsiteY628" fmla="*/ 1846174 h 2107754"/>
              <a:gd name="connsiteX629" fmla="*/ 2362022 w 4138024"/>
              <a:gd name="connsiteY629" fmla="*/ 1845761 h 2107754"/>
              <a:gd name="connsiteX630" fmla="*/ 2353523 w 4138024"/>
              <a:gd name="connsiteY630" fmla="*/ 1863229 h 2107754"/>
              <a:gd name="connsiteX631" fmla="*/ 2313591 w 4138024"/>
              <a:gd name="connsiteY631" fmla="*/ 1868732 h 2107754"/>
              <a:gd name="connsiteX632" fmla="*/ 2308117 w 4138024"/>
              <a:gd name="connsiteY632" fmla="*/ 1898174 h 2107754"/>
              <a:gd name="connsiteX633" fmla="*/ 2333265 w 4138024"/>
              <a:gd name="connsiteY633" fmla="*/ 1893444 h 2107754"/>
              <a:gd name="connsiteX634" fmla="*/ 2363392 w 4138024"/>
              <a:gd name="connsiteY634" fmla="*/ 1894908 h 2107754"/>
              <a:gd name="connsiteX635" fmla="*/ 2395503 w 4138024"/>
              <a:gd name="connsiteY635" fmla="*/ 1871546 h 2107754"/>
              <a:gd name="connsiteX636" fmla="*/ 2371518 w 4138024"/>
              <a:gd name="connsiteY636" fmla="*/ 1874736 h 2107754"/>
              <a:gd name="connsiteX637" fmla="*/ 2371274 w 4138024"/>
              <a:gd name="connsiteY637" fmla="*/ 1874676 h 2107754"/>
              <a:gd name="connsiteX638" fmla="*/ 2367457 w 4138024"/>
              <a:gd name="connsiteY638" fmla="*/ 1866944 h 2107754"/>
              <a:gd name="connsiteX639" fmla="*/ 2394139 w 4138024"/>
              <a:gd name="connsiteY639" fmla="*/ 1863378 h 2107754"/>
              <a:gd name="connsiteX640" fmla="*/ 2398679 w 4138024"/>
              <a:gd name="connsiteY640" fmla="*/ 1826135 h 2107754"/>
              <a:gd name="connsiteX641" fmla="*/ 2387929 w 4138024"/>
              <a:gd name="connsiteY641" fmla="*/ 1817990 h 2107754"/>
              <a:gd name="connsiteX642" fmla="*/ 2400260 w 4138024"/>
              <a:gd name="connsiteY642" fmla="*/ 1817653 h 2107754"/>
              <a:gd name="connsiteX643" fmla="*/ 2403004 w 4138024"/>
              <a:gd name="connsiteY643" fmla="*/ 1807632 h 2107754"/>
              <a:gd name="connsiteX644" fmla="*/ 2390036 w 4138024"/>
              <a:gd name="connsiteY644" fmla="*/ 1807256 h 2107754"/>
              <a:gd name="connsiteX645" fmla="*/ 2443546 w 4138024"/>
              <a:gd name="connsiteY645" fmla="*/ 1787004 h 2107754"/>
              <a:gd name="connsiteX646" fmla="*/ 2412860 w 4138024"/>
              <a:gd name="connsiteY646" fmla="*/ 1794153 h 2107754"/>
              <a:gd name="connsiteX647" fmla="*/ 2413621 w 4138024"/>
              <a:gd name="connsiteY647" fmla="*/ 1808957 h 2107754"/>
              <a:gd name="connsiteX648" fmla="*/ 2454201 w 4138024"/>
              <a:gd name="connsiteY648" fmla="*/ 1787174 h 2107754"/>
              <a:gd name="connsiteX649" fmla="*/ 2443546 w 4138024"/>
              <a:gd name="connsiteY649" fmla="*/ 1787004 h 2107754"/>
              <a:gd name="connsiteX650" fmla="*/ 2276333 w 4138024"/>
              <a:gd name="connsiteY650" fmla="*/ 1785633 h 2107754"/>
              <a:gd name="connsiteX651" fmla="*/ 2287703 w 4138024"/>
              <a:gd name="connsiteY651" fmla="*/ 1871190 h 2107754"/>
              <a:gd name="connsiteX652" fmla="*/ 2297381 w 4138024"/>
              <a:gd name="connsiteY652" fmla="*/ 1861582 h 2107754"/>
              <a:gd name="connsiteX653" fmla="*/ 2288396 w 4138024"/>
              <a:gd name="connsiteY653" fmla="*/ 1845261 h 2107754"/>
              <a:gd name="connsiteX654" fmla="*/ 2287584 w 4138024"/>
              <a:gd name="connsiteY654" fmla="*/ 1799123 h 2107754"/>
              <a:gd name="connsiteX655" fmla="*/ 2276333 w 4138024"/>
              <a:gd name="connsiteY655" fmla="*/ 1785633 h 2107754"/>
              <a:gd name="connsiteX656" fmla="*/ 2352287 w 4138024"/>
              <a:gd name="connsiteY656" fmla="*/ 1784098 h 2107754"/>
              <a:gd name="connsiteX657" fmla="*/ 2359221 w 4138024"/>
              <a:gd name="connsiteY657" fmla="*/ 1784512 h 2107754"/>
              <a:gd name="connsiteX658" fmla="*/ 2354942 w 4138024"/>
              <a:gd name="connsiteY658" fmla="*/ 1793370 h 2107754"/>
              <a:gd name="connsiteX659" fmla="*/ 2352287 w 4138024"/>
              <a:gd name="connsiteY659" fmla="*/ 1784098 h 2107754"/>
              <a:gd name="connsiteX660" fmla="*/ 2902567 w 4138024"/>
              <a:gd name="connsiteY660" fmla="*/ 1781368 h 2107754"/>
              <a:gd name="connsiteX661" fmla="*/ 2882109 w 4138024"/>
              <a:gd name="connsiteY661" fmla="*/ 1801876 h 2107754"/>
              <a:gd name="connsiteX662" fmla="*/ 2852279 w 4138024"/>
              <a:gd name="connsiteY662" fmla="*/ 1831806 h 2107754"/>
              <a:gd name="connsiteX663" fmla="*/ 2829413 w 4138024"/>
              <a:gd name="connsiteY663" fmla="*/ 1843104 h 2107754"/>
              <a:gd name="connsiteX664" fmla="*/ 2825133 w 4138024"/>
              <a:gd name="connsiteY664" fmla="*/ 1851962 h 2107754"/>
              <a:gd name="connsiteX665" fmla="*/ 2790308 w 4138024"/>
              <a:gd name="connsiteY665" fmla="*/ 1866299 h 2107754"/>
              <a:gd name="connsiteX666" fmla="*/ 2736248 w 4138024"/>
              <a:gd name="connsiteY666" fmla="*/ 1899359 h 2107754"/>
              <a:gd name="connsiteX667" fmla="*/ 2781578 w 4138024"/>
              <a:gd name="connsiteY667" fmla="*/ 1893107 h 2107754"/>
              <a:gd name="connsiteX668" fmla="*/ 2829510 w 4138024"/>
              <a:gd name="connsiteY668" fmla="*/ 1864793 h 2107754"/>
              <a:gd name="connsiteX669" fmla="*/ 2870836 w 4138024"/>
              <a:gd name="connsiteY669" fmla="*/ 1848412 h 2107754"/>
              <a:gd name="connsiteX670" fmla="*/ 2823649 w 4138024"/>
              <a:gd name="connsiteY670" fmla="*/ 1882132 h 2107754"/>
              <a:gd name="connsiteX671" fmla="*/ 2720025 w 4138024"/>
              <a:gd name="connsiteY671" fmla="*/ 1920657 h 2107754"/>
              <a:gd name="connsiteX672" fmla="*/ 2771855 w 4138024"/>
              <a:gd name="connsiteY672" fmla="*/ 1912361 h 2107754"/>
              <a:gd name="connsiteX673" fmla="*/ 2810543 w 4138024"/>
              <a:gd name="connsiteY673" fmla="*/ 1896109 h 2107754"/>
              <a:gd name="connsiteX674" fmla="*/ 2824767 w 4138024"/>
              <a:gd name="connsiteY674" fmla="*/ 1890239 h 2107754"/>
              <a:gd name="connsiteX675" fmla="*/ 2901738 w 4138024"/>
              <a:gd name="connsiteY675" fmla="*/ 1836235 h 2107754"/>
              <a:gd name="connsiteX676" fmla="*/ 2895595 w 4138024"/>
              <a:gd name="connsiteY676" fmla="*/ 1831580 h 2107754"/>
              <a:gd name="connsiteX677" fmla="*/ 2876173 w 4138024"/>
              <a:gd name="connsiteY677" fmla="*/ 1847907 h 2107754"/>
              <a:gd name="connsiteX678" fmla="*/ 2875988 w 4138024"/>
              <a:gd name="connsiteY678" fmla="*/ 1847601 h 2107754"/>
              <a:gd name="connsiteX679" fmla="*/ 2871008 w 4138024"/>
              <a:gd name="connsiteY679" fmla="*/ 1841408 h 2107754"/>
              <a:gd name="connsiteX680" fmla="*/ 2906236 w 4138024"/>
              <a:gd name="connsiteY680" fmla="*/ 1810728 h 2107754"/>
              <a:gd name="connsiteX681" fmla="*/ 2907272 w 4138024"/>
              <a:gd name="connsiteY681" fmla="*/ 1806547 h 2107754"/>
              <a:gd name="connsiteX682" fmla="*/ 2902567 w 4138024"/>
              <a:gd name="connsiteY682" fmla="*/ 1781368 h 2107754"/>
              <a:gd name="connsiteX683" fmla="*/ 2459035 w 4138024"/>
              <a:gd name="connsiteY683" fmla="*/ 1779236 h 2107754"/>
              <a:gd name="connsiteX684" fmla="*/ 2455918 w 4138024"/>
              <a:gd name="connsiteY684" fmla="*/ 1786554 h 2107754"/>
              <a:gd name="connsiteX685" fmla="*/ 2464015 w 4138024"/>
              <a:gd name="connsiteY685" fmla="*/ 1785429 h 2107754"/>
              <a:gd name="connsiteX686" fmla="*/ 2459035 w 4138024"/>
              <a:gd name="connsiteY686" fmla="*/ 1779236 h 2107754"/>
              <a:gd name="connsiteX687" fmla="*/ 343897 w 4138024"/>
              <a:gd name="connsiteY687" fmla="*/ 1768146 h 2107754"/>
              <a:gd name="connsiteX688" fmla="*/ 461910 w 4138024"/>
              <a:gd name="connsiteY688" fmla="*/ 1786172 h 2107754"/>
              <a:gd name="connsiteX689" fmla="*/ 341942 w 4138024"/>
              <a:gd name="connsiteY689" fmla="*/ 1773926 h 2107754"/>
              <a:gd name="connsiteX690" fmla="*/ 343897 w 4138024"/>
              <a:gd name="connsiteY690" fmla="*/ 1768146 h 2107754"/>
              <a:gd name="connsiteX691" fmla="*/ 327912 w 4138024"/>
              <a:gd name="connsiteY691" fmla="*/ 1766532 h 2107754"/>
              <a:gd name="connsiteX692" fmla="*/ 339244 w 4138024"/>
              <a:gd name="connsiteY692" fmla="*/ 1774300 h 2107754"/>
              <a:gd name="connsiteX693" fmla="*/ 311815 w 4138024"/>
              <a:gd name="connsiteY693" fmla="*/ 1772461 h 2107754"/>
              <a:gd name="connsiteX694" fmla="*/ 327912 w 4138024"/>
              <a:gd name="connsiteY694" fmla="*/ 1766532 h 2107754"/>
              <a:gd name="connsiteX695" fmla="*/ 2081743 w 4138024"/>
              <a:gd name="connsiteY695" fmla="*/ 1764289 h 2107754"/>
              <a:gd name="connsiteX696" fmla="*/ 2078225 w 4138024"/>
              <a:gd name="connsiteY696" fmla="*/ 1787951 h 2107754"/>
              <a:gd name="connsiteX697" fmla="*/ 2089102 w 4138024"/>
              <a:gd name="connsiteY697" fmla="*/ 1798739 h 2107754"/>
              <a:gd name="connsiteX698" fmla="*/ 2079858 w 4138024"/>
              <a:gd name="connsiteY698" fmla="*/ 1810802 h 2107754"/>
              <a:gd name="connsiteX699" fmla="*/ 2093062 w 4138024"/>
              <a:gd name="connsiteY699" fmla="*/ 1818512 h 2107754"/>
              <a:gd name="connsiteX700" fmla="*/ 2098862 w 4138024"/>
              <a:gd name="connsiteY700" fmla="*/ 1801418 h 2107754"/>
              <a:gd name="connsiteX701" fmla="*/ 2090668 w 4138024"/>
              <a:gd name="connsiteY701" fmla="*/ 1780856 h 2107754"/>
              <a:gd name="connsiteX702" fmla="*/ 2081326 w 4138024"/>
              <a:gd name="connsiteY702" fmla="*/ 1771232 h 2107754"/>
              <a:gd name="connsiteX703" fmla="*/ 2087887 w 4138024"/>
              <a:gd name="connsiteY703" fmla="*/ 1768944 h 2107754"/>
              <a:gd name="connsiteX704" fmla="*/ 2081743 w 4138024"/>
              <a:gd name="connsiteY704" fmla="*/ 1764289 h 2107754"/>
              <a:gd name="connsiteX705" fmla="*/ 303703 w 4138024"/>
              <a:gd name="connsiteY705" fmla="*/ 1764186 h 2107754"/>
              <a:gd name="connsiteX706" fmla="*/ 312545 w 4138024"/>
              <a:gd name="connsiteY706" fmla="*/ 1768467 h 2107754"/>
              <a:gd name="connsiteX707" fmla="*/ 303703 w 4138024"/>
              <a:gd name="connsiteY707" fmla="*/ 1764186 h 2107754"/>
              <a:gd name="connsiteX708" fmla="*/ 241903 w 4138024"/>
              <a:gd name="connsiteY708" fmla="*/ 1758821 h 2107754"/>
              <a:gd name="connsiteX709" fmla="*/ 247556 w 4138024"/>
              <a:gd name="connsiteY709" fmla="*/ 1759406 h 2107754"/>
              <a:gd name="connsiteX710" fmla="*/ 236760 w 4138024"/>
              <a:gd name="connsiteY710" fmla="*/ 1760907 h 2107754"/>
              <a:gd name="connsiteX711" fmla="*/ 241903 w 4138024"/>
              <a:gd name="connsiteY711" fmla="*/ 1758821 h 2107754"/>
              <a:gd name="connsiteX712" fmla="*/ 2802093 w 4138024"/>
              <a:gd name="connsiteY712" fmla="*/ 1758815 h 2107754"/>
              <a:gd name="connsiteX713" fmla="*/ 2745192 w 4138024"/>
              <a:gd name="connsiteY713" fmla="*/ 1780210 h 2107754"/>
              <a:gd name="connsiteX714" fmla="*/ 2723988 w 4138024"/>
              <a:gd name="connsiteY714" fmla="*/ 1795312 h 2107754"/>
              <a:gd name="connsiteX715" fmla="*/ 2669139 w 4138024"/>
              <a:gd name="connsiteY715" fmla="*/ 1832614 h 2107754"/>
              <a:gd name="connsiteX716" fmla="*/ 2653706 w 4138024"/>
              <a:gd name="connsiteY716" fmla="*/ 1849670 h 2107754"/>
              <a:gd name="connsiteX717" fmla="*/ 2646400 w 4138024"/>
              <a:gd name="connsiteY717" fmla="*/ 1846554 h 2107754"/>
              <a:gd name="connsiteX718" fmla="*/ 2569801 w 4138024"/>
              <a:gd name="connsiteY718" fmla="*/ 1903260 h 2107754"/>
              <a:gd name="connsiteX719" fmla="*/ 2596514 w 4138024"/>
              <a:gd name="connsiteY719" fmla="*/ 1880648 h 2107754"/>
              <a:gd name="connsiteX720" fmla="*/ 2690081 w 4138024"/>
              <a:gd name="connsiteY720" fmla="*/ 1808050 h 2107754"/>
              <a:gd name="connsiteX721" fmla="*/ 2670689 w 4138024"/>
              <a:gd name="connsiteY721" fmla="*/ 1805331 h 2107754"/>
              <a:gd name="connsiteX722" fmla="*/ 2643960 w 4138024"/>
              <a:gd name="connsiteY722" fmla="*/ 1818543 h 2107754"/>
              <a:gd name="connsiteX723" fmla="*/ 2613369 w 4138024"/>
              <a:gd name="connsiteY723" fmla="*/ 1833670 h 2107754"/>
              <a:gd name="connsiteX724" fmla="*/ 2598728 w 4138024"/>
              <a:gd name="connsiteY724" fmla="*/ 1846484 h 2107754"/>
              <a:gd name="connsiteX725" fmla="*/ 2566973 w 4138024"/>
              <a:gd name="connsiteY725" fmla="*/ 1863148 h 2107754"/>
              <a:gd name="connsiteX726" fmla="*/ 2568882 w 4138024"/>
              <a:gd name="connsiteY726" fmla="*/ 1867015 h 2107754"/>
              <a:gd name="connsiteX727" fmla="*/ 2520166 w 4138024"/>
              <a:gd name="connsiteY727" fmla="*/ 1894026 h 2107754"/>
              <a:gd name="connsiteX728" fmla="*/ 2475277 w 4138024"/>
              <a:gd name="connsiteY728" fmla="*/ 1915021 h 2107754"/>
              <a:gd name="connsiteX729" fmla="*/ 2474906 w 4138024"/>
              <a:gd name="connsiteY729" fmla="*/ 1914977 h 2107754"/>
              <a:gd name="connsiteX730" fmla="*/ 2474845 w 4138024"/>
              <a:gd name="connsiteY730" fmla="*/ 1915223 h 2107754"/>
              <a:gd name="connsiteX731" fmla="*/ 2475277 w 4138024"/>
              <a:gd name="connsiteY731" fmla="*/ 1915021 h 2107754"/>
              <a:gd name="connsiteX732" fmla="*/ 2489538 w 4138024"/>
              <a:gd name="connsiteY732" fmla="*/ 1916727 h 2107754"/>
              <a:gd name="connsiteX733" fmla="*/ 2530986 w 4138024"/>
              <a:gd name="connsiteY733" fmla="*/ 1916870 h 2107754"/>
              <a:gd name="connsiteX734" fmla="*/ 2562367 w 4138024"/>
              <a:gd name="connsiteY734" fmla="*/ 1897503 h 2107754"/>
              <a:gd name="connsiteX735" fmla="*/ 2565021 w 4138024"/>
              <a:gd name="connsiteY735" fmla="*/ 1906774 h 2107754"/>
              <a:gd name="connsiteX736" fmla="*/ 2711276 w 4138024"/>
              <a:gd name="connsiteY736" fmla="*/ 1862373 h 2107754"/>
              <a:gd name="connsiteX737" fmla="*/ 2802093 w 4138024"/>
              <a:gd name="connsiteY737" fmla="*/ 1758815 h 2107754"/>
              <a:gd name="connsiteX738" fmla="*/ 1384874 w 4138024"/>
              <a:gd name="connsiteY738" fmla="*/ 1758095 h 2107754"/>
              <a:gd name="connsiteX739" fmla="*/ 1393843 w 4138024"/>
              <a:gd name="connsiteY739" fmla="*/ 1765016 h 2107754"/>
              <a:gd name="connsiteX740" fmla="*/ 1384874 w 4138024"/>
              <a:gd name="connsiteY740" fmla="*/ 1758095 h 2107754"/>
              <a:gd name="connsiteX741" fmla="*/ 1173501 w 4138024"/>
              <a:gd name="connsiteY741" fmla="*/ 1752949 h 2107754"/>
              <a:gd name="connsiteX742" fmla="*/ 1173765 w 4138024"/>
              <a:gd name="connsiteY742" fmla="*/ 1752956 h 2107754"/>
              <a:gd name="connsiteX743" fmla="*/ 1173747 w 4138024"/>
              <a:gd name="connsiteY743" fmla="*/ 1753009 h 2107754"/>
              <a:gd name="connsiteX744" fmla="*/ 3449490 w 4138024"/>
              <a:gd name="connsiteY744" fmla="*/ 1752226 h 2107754"/>
              <a:gd name="connsiteX745" fmla="*/ 3396481 w 4138024"/>
              <a:gd name="connsiteY745" fmla="*/ 1752660 h 2107754"/>
              <a:gd name="connsiteX746" fmla="*/ 3443256 w 4138024"/>
              <a:gd name="connsiteY746" fmla="*/ 1766863 h 2107754"/>
              <a:gd name="connsiteX747" fmla="*/ 3443563 w 4138024"/>
              <a:gd name="connsiteY747" fmla="*/ 1766677 h 2107754"/>
              <a:gd name="connsiteX748" fmla="*/ 3450996 w 4138024"/>
              <a:gd name="connsiteY748" fmla="*/ 1772436 h 2107754"/>
              <a:gd name="connsiteX749" fmla="*/ 3508224 w 4138024"/>
              <a:gd name="connsiteY749" fmla="*/ 1763390 h 2107754"/>
              <a:gd name="connsiteX750" fmla="*/ 3501291 w 4138024"/>
              <a:gd name="connsiteY750" fmla="*/ 1762975 h 2107754"/>
              <a:gd name="connsiteX751" fmla="*/ 3449490 w 4138024"/>
              <a:gd name="connsiteY751" fmla="*/ 1752226 h 2107754"/>
              <a:gd name="connsiteX752" fmla="*/ 1174655 w 4138024"/>
              <a:gd name="connsiteY752" fmla="*/ 1750323 h 2107754"/>
              <a:gd name="connsiteX753" fmla="*/ 1176660 w 4138024"/>
              <a:gd name="connsiteY753" fmla="*/ 1753044 h 2107754"/>
              <a:gd name="connsiteX754" fmla="*/ 1173765 w 4138024"/>
              <a:gd name="connsiteY754" fmla="*/ 1752956 h 2107754"/>
              <a:gd name="connsiteX755" fmla="*/ 3278554 w 4138024"/>
              <a:gd name="connsiteY755" fmla="*/ 1750055 h 2107754"/>
              <a:gd name="connsiteX756" fmla="*/ 3265872 w 4138024"/>
              <a:gd name="connsiteY756" fmla="*/ 1798069 h 2107754"/>
              <a:gd name="connsiteX757" fmla="*/ 3229624 w 4138024"/>
              <a:gd name="connsiteY757" fmla="*/ 1842330 h 2107754"/>
              <a:gd name="connsiteX758" fmla="*/ 3220753 w 4138024"/>
              <a:gd name="connsiteY758" fmla="*/ 1857096 h 2107754"/>
              <a:gd name="connsiteX759" fmla="*/ 3220707 w 4138024"/>
              <a:gd name="connsiteY759" fmla="*/ 1866743 h 2107754"/>
              <a:gd name="connsiteX760" fmla="*/ 3211090 w 4138024"/>
              <a:gd name="connsiteY760" fmla="*/ 1876104 h 2107754"/>
              <a:gd name="connsiteX761" fmla="*/ 3159237 w 4138024"/>
              <a:gd name="connsiteY761" fmla="*/ 1944425 h 2107754"/>
              <a:gd name="connsiteX762" fmla="*/ 3221879 w 4138024"/>
              <a:gd name="connsiteY762" fmla="*/ 1944029 h 2107754"/>
              <a:gd name="connsiteX763" fmla="*/ 3228067 w 4138024"/>
              <a:gd name="connsiteY763" fmla="*/ 1939038 h 2107754"/>
              <a:gd name="connsiteX764" fmla="*/ 3354162 w 4138024"/>
              <a:gd name="connsiteY764" fmla="*/ 1946539 h 2107754"/>
              <a:gd name="connsiteX765" fmla="*/ 3354908 w 4138024"/>
              <a:gd name="connsiteY765" fmla="*/ 1951943 h 2107754"/>
              <a:gd name="connsiteX766" fmla="*/ 3365330 w 4138024"/>
              <a:gd name="connsiteY766" fmla="*/ 1947741 h 2107754"/>
              <a:gd name="connsiteX767" fmla="*/ 3500381 w 4138024"/>
              <a:gd name="connsiteY767" fmla="*/ 1990608 h 2107754"/>
              <a:gd name="connsiteX768" fmla="*/ 3536421 w 4138024"/>
              <a:gd name="connsiteY768" fmla="*/ 2006065 h 2107754"/>
              <a:gd name="connsiteX769" fmla="*/ 3539911 w 4138024"/>
              <a:gd name="connsiteY769" fmla="*/ 2001449 h 2107754"/>
              <a:gd name="connsiteX770" fmla="*/ 3704061 w 4138024"/>
              <a:gd name="connsiteY770" fmla="*/ 2070615 h 2107754"/>
              <a:gd name="connsiteX771" fmla="*/ 3753428 w 4138024"/>
              <a:gd name="connsiteY771" fmla="*/ 2099718 h 2107754"/>
              <a:gd name="connsiteX772" fmla="*/ 3753649 w 4138024"/>
              <a:gd name="connsiteY772" fmla="*/ 2100099 h 2107754"/>
              <a:gd name="connsiteX773" fmla="*/ 3754386 w 4138024"/>
              <a:gd name="connsiteY773" fmla="*/ 2100282 h 2107754"/>
              <a:gd name="connsiteX774" fmla="*/ 3753428 w 4138024"/>
              <a:gd name="connsiteY774" fmla="*/ 2099718 h 2107754"/>
              <a:gd name="connsiteX775" fmla="*/ 3737874 w 4138024"/>
              <a:gd name="connsiteY775" fmla="*/ 2072798 h 2107754"/>
              <a:gd name="connsiteX776" fmla="*/ 3716811 w 4138024"/>
              <a:gd name="connsiteY776" fmla="*/ 2047904 h 2107754"/>
              <a:gd name="connsiteX777" fmla="*/ 3665635 w 4138024"/>
              <a:gd name="connsiteY777" fmla="*/ 1970490 h 2107754"/>
              <a:gd name="connsiteX778" fmla="*/ 3564963 w 4138024"/>
              <a:gd name="connsiteY778" fmla="*/ 1939275 h 2107754"/>
              <a:gd name="connsiteX779" fmla="*/ 3473161 w 4138024"/>
              <a:gd name="connsiteY779" fmla="*/ 1893293 h 2107754"/>
              <a:gd name="connsiteX780" fmla="*/ 3456841 w 4138024"/>
              <a:gd name="connsiteY780" fmla="*/ 1892903 h 2107754"/>
              <a:gd name="connsiteX781" fmla="*/ 3509387 w 4138024"/>
              <a:gd name="connsiteY781" fmla="*/ 1909058 h 2107754"/>
              <a:gd name="connsiteX782" fmla="*/ 3659177 w 4138024"/>
              <a:gd name="connsiteY782" fmla="*/ 1960799 h 2107754"/>
              <a:gd name="connsiteX783" fmla="*/ 3414812 w 4138024"/>
              <a:gd name="connsiteY783" fmla="*/ 1781737 h 2107754"/>
              <a:gd name="connsiteX784" fmla="*/ 3404016 w 4138024"/>
              <a:gd name="connsiteY784" fmla="*/ 1783238 h 2107754"/>
              <a:gd name="connsiteX785" fmla="*/ 3402899 w 4138024"/>
              <a:gd name="connsiteY785" fmla="*/ 1775131 h 2107754"/>
              <a:gd name="connsiteX786" fmla="*/ 3400945 w 4138024"/>
              <a:gd name="connsiteY786" fmla="*/ 1780910 h 2107754"/>
              <a:gd name="connsiteX787" fmla="*/ 3385042 w 4138024"/>
              <a:gd name="connsiteY787" fmla="*/ 1773576 h 2107754"/>
              <a:gd name="connsiteX788" fmla="*/ 3349002 w 4138024"/>
              <a:gd name="connsiteY788" fmla="*/ 1758119 h 2107754"/>
              <a:gd name="connsiteX789" fmla="*/ 3278554 w 4138024"/>
              <a:gd name="connsiteY789" fmla="*/ 1750055 h 2107754"/>
              <a:gd name="connsiteX790" fmla="*/ 0 w 4138024"/>
              <a:gd name="connsiteY790" fmla="*/ 1749627 h 2107754"/>
              <a:gd name="connsiteX791" fmla="*/ 129458 w 4138024"/>
              <a:gd name="connsiteY791" fmla="*/ 1750919 h 2107754"/>
              <a:gd name="connsiteX792" fmla="*/ 267765 w 4138024"/>
              <a:gd name="connsiteY792" fmla="*/ 1773550 h 2107754"/>
              <a:gd name="connsiteX793" fmla="*/ 267019 w 4138024"/>
              <a:gd name="connsiteY793" fmla="*/ 1768145 h 2107754"/>
              <a:gd name="connsiteX794" fmla="*/ 579317 w 4138024"/>
              <a:gd name="connsiteY794" fmla="*/ 1845547 h 2107754"/>
              <a:gd name="connsiteX795" fmla="*/ 559926 w 4138024"/>
              <a:gd name="connsiteY795" fmla="*/ 1842829 h 2107754"/>
              <a:gd name="connsiteX796" fmla="*/ 379962 w 4138024"/>
              <a:gd name="connsiteY796" fmla="*/ 1799271 h 2107754"/>
              <a:gd name="connsiteX797" fmla="*/ 313377 w 4138024"/>
              <a:gd name="connsiteY797" fmla="*/ 1789292 h 2107754"/>
              <a:gd name="connsiteX798" fmla="*/ 301709 w 4138024"/>
              <a:gd name="connsiteY798" fmla="*/ 1782746 h 2107754"/>
              <a:gd name="connsiteX799" fmla="*/ 140736 w 4138024"/>
              <a:gd name="connsiteY799" fmla="*/ 1758250 h 2107754"/>
              <a:gd name="connsiteX800" fmla="*/ 129150 w 4138024"/>
              <a:gd name="connsiteY800" fmla="*/ 1763991 h 2107754"/>
              <a:gd name="connsiteX801" fmla="*/ 120180 w 4138024"/>
              <a:gd name="connsiteY801" fmla="*/ 1757069 h 2107754"/>
              <a:gd name="connsiteX802" fmla="*/ 58716 w 4138024"/>
              <a:gd name="connsiteY802" fmla="*/ 1754952 h 2107754"/>
              <a:gd name="connsiteX803" fmla="*/ 0 w 4138024"/>
              <a:gd name="connsiteY803" fmla="*/ 1757220 h 2107754"/>
              <a:gd name="connsiteX804" fmla="*/ 3488545 w 4138024"/>
              <a:gd name="connsiteY804" fmla="*/ 1749475 h 2107754"/>
              <a:gd name="connsiteX805" fmla="*/ 3480780 w 4138024"/>
              <a:gd name="connsiteY805" fmla="*/ 1752151 h 2107754"/>
              <a:gd name="connsiteX806" fmla="*/ 3493239 w 4138024"/>
              <a:gd name="connsiteY806" fmla="*/ 1754455 h 2107754"/>
              <a:gd name="connsiteX807" fmla="*/ 3488545 w 4138024"/>
              <a:gd name="connsiteY807" fmla="*/ 1749475 h 2107754"/>
              <a:gd name="connsiteX808" fmla="*/ 3497831 w 4138024"/>
              <a:gd name="connsiteY808" fmla="*/ 1748547 h 2107754"/>
              <a:gd name="connsiteX809" fmla="*/ 3504346 w 4138024"/>
              <a:gd name="connsiteY809" fmla="*/ 1755904 h 2107754"/>
              <a:gd name="connsiteX810" fmla="*/ 3497831 w 4138024"/>
              <a:gd name="connsiteY810" fmla="*/ 1748547 h 2107754"/>
              <a:gd name="connsiteX811" fmla="*/ 2905578 w 4138024"/>
              <a:gd name="connsiteY811" fmla="*/ 1747140 h 2107754"/>
              <a:gd name="connsiteX812" fmla="*/ 2820464 w 4138024"/>
              <a:gd name="connsiteY812" fmla="*/ 1811916 h 2107754"/>
              <a:gd name="connsiteX813" fmla="*/ 2814694 w 4138024"/>
              <a:gd name="connsiteY813" fmla="*/ 1809963 h 2107754"/>
              <a:gd name="connsiteX814" fmla="*/ 2772533 w 4138024"/>
              <a:gd name="connsiteY814" fmla="*/ 1840231 h 2107754"/>
              <a:gd name="connsiteX815" fmla="*/ 2766762 w 4138024"/>
              <a:gd name="connsiteY815" fmla="*/ 1838278 h 2107754"/>
              <a:gd name="connsiteX816" fmla="*/ 2744641 w 4138024"/>
              <a:gd name="connsiteY816" fmla="*/ 1854981 h 2107754"/>
              <a:gd name="connsiteX817" fmla="*/ 2797680 w 4138024"/>
              <a:gd name="connsiteY817" fmla="*/ 1835501 h 2107754"/>
              <a:gd name="connsiteX818" fmla="*/ 2840542 w 4138024"/>
              <a:gd name="connsiteY818" fmla="*/ 1820284 h 2107754"/>
              <a:gd name="connsiteX819" fmla="*/ 2875351 w 4138024"/>
              <a:gd name="connsiteY819" fmla="*/ 1796547 h 2107754"/>
              <a:gd name="connsiteX820" fmla="*/ 2874606 w 4138024"/>
              <a:gd name="connsiteY820" fmla="*/ 1791142 h 2107754"/>
              <a:gd name="connsiteX821" fmla="*/ 2905517 w 4138024"/>
              <a:gd name="connsiteY821" fmla="*/ 1747385 h 2107754"/>
              <a:gd name="connsiteX822" fmla="*/ 1486269 w 4138024"/>
              <a:gd name="connsiteY822" fmla="*/ 1744335 h 2107754"/>
              <a:gd name="connsiteX823" fmla="*/ 1494075 w 4138024"/>
              <a:gd name="connsiteY823" fmla="*/ 1752795 h 2107754"/>
              <a:gd name="connsiteX824" fmla="*/ 1486269 w 4138024"/>
              <a:gd name="connsiteY824" fmla="*/ 1744335 h 2107754"/>
              <a:gd name="connsiteX825" fmla="*/ 1333803 w 4138024"/>
              <a:gd name="connsiteY825" fmla="*/ 1743349 h 2107754"/>
              <a:gd name="connsiteX826" fmla="*/ 1376777 w 4138024"/>
              <a:gd name="connsiteY826" fmla="*/ 1759220 h 2107754"/>
              <a:gd name="connsiteX827" fmla="*/ 1333803 w 4138024"/>
              <a:gd name="connsiteY827" fmla="*/ 1743349 h 2107754"/>
              <a:gd name="connsiteX828" fmla="*/ 1094391 w 4138024"/>
              <a:gd name="connsiteY828" fmla="*/ 1738526 h 2107754"/>
              <a:gd name="connsiteX829" fmla="*/ 1149145 w 4138024"/>
              <a:gd name="connsiteY829" fmla="*/ 1754481 h 2107754"/>
              <a:gd name="connsiteX830" fmla="*/ 1157324 w 4138024"/>
              <a:gd name="connsiteY830" fmla="*/ 1765644 h 2107754"/>
              <a:gd name="connsiteX831" fmla="*/ 1368211 w 4138024"/>
              <a:gd name="connsiteY831" fmla="*/ 1847404 h 2107754"/>
              <a:gd name="connsiteX832" fmla="*/ 1329845 w 4138024"/>
              <a:gd name="connsiteY832" fmla="*/ 1835024 h 2107754"/>
              <a:gd name="connsiteX833" fmla="*/ 1329966 w 4138024"/>
              <a:gd name="connsiteY833" fmla="*/ 1834533 h 2107754"/>
              <a:gd name="connsiteX834" fmla="*/ 1321869 w 4138024"/>
              <a:gd name="connsiteY834" fmla="*/ 1835658 h 2107754"/>
              <a:gd name="connsiteX835" fmla="*/ 1150823 w 4138024"/>
              <a:gd name="connsiteY835" fmla="*/ 1767687 h 2107754"/>
              <a:gd name="connsiteX836" fmla="*/ 1147334 w 4138024"/>
              <a:gd name="connsiteY836" fmla="*/ 1772303 h 2107754"/>
              <a:gd name="connsiteX837" fmla="*/ 1130268 w 4138024"/>
              <a:gd name="connsiteY837" fmla="*/ 1766507 h 2107754"/>
              <a:gd name="connsiteX838" fmla="*/ 1117437 w 4138024"/>
              <a:gd name="connsiteY838" fmla="*/ 1761500 h 2107754"/>
              <a:gd name="connsiteX839" fmla="*/ 1076416 w 4138024"/>
              <a:gd name="connsiteY839" fmla="*/ 1739850 h 2107754"/>
              <a:gd name="connsiteX840" fmla="*/ 1094391 w 4138024"/>
              <a:gd name="connsiteY840" fmla="*/ 1738526 h 2107754"/>
              <a:gd name="connsiteX841" fmla="*/ 1315262 w 4138024"/>
              <a:gd name="connsiteY841" fmla="*/ 1736144 h 2107754"/>
              <a:gd name="connsiteX842" fmla="*/ 1316008 w 4138024"/>
              <a:gd name="connsiteY842" fmla="*/ 1741548 h 2107754"/>
              <a:gd name="connsiteX843" fmla="*/ 1317171 w 4138024"/>
              <a:gd name="connsiteY843" fmla="*/ 1740010 h 2107754"/>
              <a:gd name="connsiteX844" fmla="*/ 1326930 w 4138024"/>
              <a:gd name="connsiteY844" fmla="*/ 1742689 h 2107754"/>
              <a:gd name="connsiteX845" fmla="*/ 1315262 w 4138024"/>
              <a:gd name="connsiteY845" fmla="*/ 1736144 h 2107754"/>
              <a:gd name="connsiteX846" fmla="*/ 2028921 w 4138024"/>
              <a:gd name="connsiteY846" fmla="*/ 1729272 h 2107754"/>
              <a:gd name="connsiteX847" fmla="*/ 2014302 w 4138024"/>
              <a:gd name="connsiteY847" fmla="*/ 1792465 h 2107754"/>
              <a:gd name="connsiteX848" fmla="*/ 2014240 w 4138024"/>
              <a:gd name="connsiteY848" fmla="*/ 1792713 h 2107754"/>
              <a:gd name="connsiteX849" fmla="*/ 2054613 w 4138024"/>
              <a:gd name="connsiteY849" fmla="*/ 1830646 h 2107754"/>
              <a:gd name="connsiteX850" fmla="*/ 2045301 w 4138024"/>
              <a:gd name="connsiteY850" fmla="*/ 1801977 h 2107754"/>
              <a:gd name="connsiteX851" fmla="*/ 2059153 w 4138024"/>
              <a:gd name="connsiteY851" fmla="*/ 1793403 h 2107754"/>
              <a:gd name="connsiteX852" fmla="*/ 2039798 w 4138024"/>
              <a:gd name="connsiteY852" fmla="*/ 1740060 h 2107754"/>
              <a:gd name="connsiteX853" fmla="*/ 2028921 w 4138024"/>
              <a:gd name="connsiteY853" fmla="*/ 1729272 h 2107754"/>
              <a:gd name="connsiteX854" fmla="*/ 1056213 w 4138024"/>
              <a:gd name="connsiteY854" fmla="*/ 1728839 h 2107754"/>
              <a:gd name="connsiteX855" fmla="*/ 1056458 w 4138024"/>
              <a:gd name="connsiteY855" fmla="*/ 1728900 h 2107754"/>
              <a:gd name="connsiteX856" fmla="*/ 1056759 w 4138024"/>
              <a:gd name="connsiteY856" fmla="*/ 1729254 h 2107754"/>
              <a:gd name="connsiteX857" fmla="*/ 1064309 w 4138024"/>
              <a:gd name="connsiteY857" fmla="*/ 1727714 h 2107754"/>
              <a:gd name="connsiteX858" fmla="*/ 1068499 w 4138024"/>
              <a:gd name="connsiteY858" fmla="*/ 1738148 h 2107754"/>
              <a:gd name="connsiteX859" fmla="*/ 1060799 w 4138024"/>
              <a:gd name="connsiteY859" fmla="*/ 1733989 h 2107754"/>
              <a:gd name="connsiteX860" fmla="*/ 1056759 w 4138024"/>
              <a:gd name="connsiteY860" fmla="*/ 1729254 h 2107754"/>
              <a:gd name="connsiteX861" fmla="*/ 1060820 w 4138024"/>
              <a:gd name="connsiteY861" fmla="*/ 1732330 h 2107754"/>
              <a:gd name="connsiteX862" fmla="*/ 1064309 w 4138024"/>
              <a:gd name="connsiteY862" fmla="*/ 1727714 h 2107754"/>
              <a:gd name="connsiteX863" fmla="*/ 2228134 w 4138024"/>
              <a:gd name="connsiteY863" fmla="*/ 1726707 h 2107754"/>
              <a:gd name="connsiteX864" fmla="*/ 2191050 w 4138024"/>
              <a:gd name="connsiteY864" fmla="*/ 1784855 h 2107754"/>
              <a:gd name="connsiteX865" fmla="*/ 2184533 w 4138024"/>
              <a:gd name="connsiteY865" fmla="*/ 1777498 h 2107754"/>
              <a:gd name="connsiteX866" fmla="*/ 2194689 w 4138024"/>
              <a:gd name="connsiteY866" fmla="*/ 1833259 h 2107754"/>
              <a:gd name="connsiteX867" fmla="*/ 2216735 w 4138024"/>
              <a:gd name="connsiteY867" fmla="*/ 1845249 h 2107754"/>
              <a:gd name="connsiteX868" fmla="*/ 2237177 w 4138024"/>
              <a:gd name="connsiteY868" fmla="*/ 1815339 h 2107754"/>
              <a:gd name="connsiteX869" fmla="*/ 2237423 w 4138024"/>
              <a:gd name="connsiteY869" fmla="*/ 1815401 h 2107754"/>
              <a:gd name="connsiteX870" fmla="*/ 2239354 w 4138024"/>
              <a:gd name="connsiteY870" fmla="*/ 1759242 h 2107754"/>
              <a:gd name="connsiteX871" fmla="*/ 2228134 w 4138024"/>
              <a:gd name="connsiteY871" fmla="*/ 1726707 h 2107754"/>
              <a:gd name="connsiteX872" fmla="*/ 272340 w 4138024"/>
              <a:gd name="connsiteY872" fmla="*/ 1721440 h 2107754"/>
              <a:gd name="connsiteX873" fmla="*/ 275716 w 4138024"/>
              <a:gd name="connsiteY873" fmla="*/ 1721493 h 2107754"/>
              <a:gd name="connsiteX874" fmla="*/ 275349 w 4138024"/>
              <a:gd name="connsiteY874" fmla="*/ 1722968 h 2107754"/>
              <a:gd name="connsiteX875" fmla="*/ 275043 w 4138024"/>
              <a:gd name="connsiteY875" fmla="*/ 1723153 h 2107754"/>
              <a:gd name="connsiteX876" fmla="*/ 272340 w 4138024"/>
              <a:gd name="connsiteY876" fmla="*/ 1721440 h 2107754"/>
              <a:gd name="connsiteX877" fmla="*/ 277976 w 4138024"/>
              <a:gd name="connsiteY877" fmla="*/ 1715529 h 2107754"/>
              <a:gd name="connsiteX878" fmla="*/ 278160 w 4138024"/>
              <a:gd name="connsiteY878" fmla="*/ 1715835 h 2107754"/>
              <a:gd name="connsiteX879" fmla="*/ 289829 w 4138024"/>
              <a:gd name="connsiteY879" fmla="*/ 1722380 h 2107754"/>
              <a:gd name="connsiteX880" fmla="*/ 275470 w 4138024"/>
              <a:gd name="connsiteY880" fmla="*/ 1721432 h 2107754"/>
              <a:gd name="connsiteX881" fmla="*/ 274486 w 4138024"/>
              <a:gd name="connsiteY881" fmla="*/ 1720144 h 2107754"/>
              <a:gd name="connsiteX882" fmla="*/ 277976 w 4138024"/>
              <a:gd name="connsiteY882" fmla="*/ 1715529 h 2107754"/>
              <a:gd name="connsiteX883" fmla="*/ 1611503 w 4138024"/>
              <a:gd name="connsiteY883" fmla="*/ 1713255 h 2107754"/>
              <a:gd name="connsiteX884" fmla="*/ 1626988 w 4138024"/>
              <a:gd name="connsiteY884" fmla="*/ 1727533 h 2107754"/>
              <a:gd name="connsiteX885" fmla="*/ 1611503 w 4138024"/>
              <a:gd name="connsiteY885" fmla="*/ 1713255 h 2107754"/>
              <a:gd name="connsiteX886" fmla="*/ 2775083 w 4138024"/>
              <a:gd name="connsiteY886" fmla="*/ 1713231 h 2107754"/>
              <a:gd name="connsiteX887" fmla="*/ 2770573 w 4138024"/>
              <a:gd name="connsiteY887" fmla="*/ 1731428 h 2107754"/>
              <a:gd name="connsiteX888" fmla="*/ 2775083 w 4138024"/>
              <a:gd name="connsiteY888" fmla="*/ 1713231 h 2107754"/>
              <a:gd name="connsiteX889" fmla="*/ 1989809 w 4138024"/>
              <a:gd name="connsiteY889" fmla="*/ 1711488 h 2107754"/>
              <a:gd name="connsiteX890" fmla="*/ 1994066 w 4138024"/>
              <a:gd name="connsiteY890" fmla="*/ 1762656 h 2107754"/>
              <a:gd name="connsiteX891" fmla="*/ 2002520 w 4138024"/>
              <a:gd name="connsiteY891" fmla="*/ 1754833 h 2107754"/>
              <a:gd name="connsiteX892" fmla="*/ 1989809 w 4138024"/>
              <a:gd name="connsiteY892" fmla="*/ 1711488 h 2107754"/>
              <a:gd name="connsiteX893" fmla="*/ 2302039 w 4138024"/>
              <a:gd name="connsiteY893" fmla="*/ 1711354 h 2107754"/>
              <a:gd name="connsiteX894" fmla="*/ 2278526 w 4138024"/>
              <a:gd name="connsiteY894" fmla="*/ 1738934 h 2107754"/>
              <a:gd name="connsiteX895" fmla="*/ 2267730 w 4138024"/>
              <a:gd name="connsiteY895" fmla="*/ 1740435 h 2107754"/>
              <a:gd name="connsiteX896" fmla="*/ 2267975 w 4138024"/>
              <a:gd name="connsiteY896" fmla="*/ 1740496 h 2107754"/>
              <a:gd name="connsiteX897" fmla="*/ 2291654 w 4138024"/>
              <a:gd name="connsiteY897" fmla="*/ 1775337 h 2107754"/>
              <a:gd name="connsiteX898" fmla="*/ 2300475 w 4138024"/>
              <a:gd name="connsiteY898" fmla="*/ 1729237 h 2107754"/>
              <a:gd name="connsiteX899" fmla="*/ 2302039 w 4138024"/>
              <a:gd name="connsiteY899" fmla="*/ 1711354 h 2107754"/>
              <a:gd name="connsiteX900" fmla="*/ 3561920 w 4138024"/>
              <a:gd name="connsiteY900" fmla="*/ 1711219 h 2107754"/>
              <a:gd name="connsiteX901" fmla="*/ 3575026 w 4138024"/>
              <a:gd name="connsiteY901" fmla="*/ 1718871 h 2107754"/>
              <a:gd name="connsiteX902" fmla="*/ 3588648 w 4138024"/>
              <a:gd name="connsiteY902" fmla="*/ 1719638 h 2107754"/>
              <a:gd name="connsiteX903" fmla="*/ 3565037 w 4138024"/>
              <a:gd name="connsiteY903" fmla="*/ 1725531 h 2107754"/>
              <a:gd name="connsiteX904" fmla="*/ 3566972 w 4138024"/>
              <a:gd name="connsiteY904" fmla="*/ 1717723 h 2107754"/>
              <a:gd name="connsiteX905" fmla="*/ 3561637 w 4138024"/>
              <a:gd name="connsiteY905" fmla="*/ 1710855 h 2107754"/>
              <a:gd name="connsiteX906" fmla="*/ 3561920 w 4138024"/>
              <a:gd name="connsiteY906" fmla="*/ 1711219 h 2107754"/>
              <a:gd name="connsiteX907" fmla="*/ 3561822 w 4138024"/>
              <a:gd name="connsiteY907" fmla="*/ 1711161 h 2107754"/>
              <a:gd name="connsiteX908" fmla="*/ 2100599 w 4138024"/>
              <a:gd name="connsiteY908" fmla="*/ 1701884 h 2107754"/>
              <a:gd name="connsiteX909" fmla="*/ 2097497 w 4138024"/>
              <a:gd name="connsiteY909" fmla="*/ 1718602 h 2107754"/>
              <a:gd name="connsiteX910" fmla="*/ 2122833 w 4138024"/>
              <a:gd name="connsiteY910" fmla="*/ 1826674 h 2107754"/>
              <a:gd name="connsiteX911" fmla="*/ 2120536 w 4138024"/>
              <a:gd name="connsiteY911" fmla="*/ 1810705 h 2107754"/>
              <a:gd name="connsiteX912" fmla="*/ 2129780 w 4138024"/>
              <a:gd name="connsiteY912" fmla="*/ 1798641 h 2107754"/>
              <a:gd name="connsiteX913" fmla="*/ 2154898 w 4138024"/>
              <a:gd name="connsiteY913" fmla="*/ 1812958 h 2107754"/>
              <a:gd name="connsiteX914" fmla="*/ 2162234 w 4138024"/>
              <a:gd name="connsiteY914" fmla="*/ 1797027 h 2107754"/>
              <a:gd name="connsiteX915" fmla="*/ 2100599 w 4138024"/>
              <a:gd name="connsiteY915" fmla="*/ 1701884 h 2107754"/>
              <a:gd name="connsiteX916" fmla="*/ 1578161 w 4138024"/>
              <a:gd name="connsiteY916" fmla="*/ 1697421 h 2107754"/>
              <a:gd name="connsiteX917" fmla="*/ 1606850 w 4138024"/>
              <a:gd name="connsiteY917" fmla="*/ 1719410 h 2107754"/>
              <a:gd name="connsiteX918" fmla="*/ 1578161 w 4138024"/>
              <a:gd name="connsiteY918" fmla="*/ 1697421 h 2107754"/>
              <a:gd name="connsiteX919" fmla="*/ 0 w 4138024"/>
              <a:gd name="connsiteY919" fmla="*/ 1692266 h 2107754"/>
              <a:gd name="connsiteX920" fmla="*/ 2890 w 4138024"/>
              <a:gd name="connsiteY920" fmla="*/ 1694069 h 2107754"/>
              <a:gd name="connsiteX921" fmla="*/ 64496 w 4138024"/>
              <a:gd name="connsiteY921" fmla="*/ 1697854 h 2107754"/>
              <a:gd name="connsiteX922" fmla="*/ 67940 w 4138024"/>
              <a:gd name="connsiteY922" fmla="*/ 1702884 h 2107754"/>
              <a:gd name="connsiteX923" fmla="*/ 103592 w 4138024"/>
              <a:gd name="connsiteY923" fmla="*/ 1706239 h 2107754"/>
              <a:gd name="connsiteX924" fmla="*/ 204585 w 4138024"/>
              <a:gd name="connsiteY924" fmla="*/ 1708823 h 2107754"/>
              <a:gd name="connsiteX925" fmla="*/ 212264 w 4138024"/>
              <a:gd name="connsiteY925" fmla="*/ 1714642 h 2107754"/>
              <a:gd name="connsiteX926" fmla="*/ 267972 w 4138024"/>
              <a:gd name="connsiteY926" fmla="*/ 1713832 h 2107754"/>
              <a:gd name="connsiteX927" fmla="*/ 270377 w 4138024"/>
              <a:gd name="connsiteY927" fmla="*/ 1720953 h 2107754"/>
              <a:gd name="connsiteX928" fmla="*/ 132593 w 4138024"/>
              <a:gd name="connsiteY928" fmla="*/ 1712904 h 2107754"/>
              <a:gd name="connsiteX929" fmla="*/ 0 w 4138024"/>
              <a:gd name="connsiteY929" fmla="*/ 1699778 h 2107754"/>
              <a:gd name="connsiteX930" fmla="*/ 2212610 w 4138024"/>
              <a:gd name="connsiteY930" fmla="*/ 1689450 h 2107754"/>
              <a:gd name="connsiteX931" fmla="*/ 2221161 w 4138024"/>
              <a:gd name="connsiteY931" fmla="*/ 1703315 h 2107754"/>
              <a:gd name="connsiteX932" fmla="*/ 2212610 w 4138024"/>
              <a:gd name="connsiteY932" fmla="*/ 1689450 h 2107754"/>
              <a:gd name="connsiteX933" fmla="*/ 1563176 w 4138024"/>
              <a:gd name="connsiteY933" fmla="*/ 1688487 h 2107754"/>
              <a:gd name="connsiteX934" fmla="*/ 1568529 w 4138024"/>
              <a:gd name="connsiteY934" fmla="*/ 1697383 h 2107754"/>
              <a:gd name="connsiteX935" fmla="*/ 1563176 w 4138024"/>
              <a:gd name="connsiteY935" fmla="*/ 1688487 h 2107754"/>
              <a:gd name="connsiteX936" fmla="*/ 2310159 w 4138024"/>
              <a:gd name="connsiteY936" fmla="*/ 1687005 h 2107754"/>
              <a:gd name="connsiteX937" fmla="*/ 2302033 w 4138024"/>
              <a:gd name="connsiteY937" fmla="*/ 1707176 h 2107754"/>
              <a:gd name="connsiteX938" fmla="*/ 2310159 w 4138024"/>
              <a:gd name="connsiteY938" fmla="*/ 1687005 h 2107754"/>
              <a:gd name="connsiteX939" fmla="*/ 2353106 w 4138024"/>
              <a:gd name="connsiteY939" fmla="*/ 1686165 h 2107754"/>
              <a:gd name="connsiteX940" fmla="*/ 2323008 w 4138024"/>
              <a:gd name="connsiteY940" fmla="*/ 1776060 h 2107754"/>
              <a:gd name="connsiteX941" fmla="*/ 2316074 w 4138024"/>
              <a:gd name="connsiteY941" fmla="*/ 1775646 h 2107754"/>
              <a:gd name="connsiteX942" fmla="*/ 2309535 w 4138024"/>
              <a:gd name="connsiteY942" fmla="*/ 1828315 h 2107754"/>
              <a:gd name="connsiteX943" fmla="*/ 2323902 w 4138024"/>
              <a:gd name="connsiteY943" fmla="*/ 1834486 h 2107754"/>
              <a:gd name="connsiteX944" fmla="*/ 2368420 w 4138024"/>
              <a:gd name="connsiteY944" fmla="*/ 1782095 h 2107754"/>
              <a:gd name="connsiteX945" fmla="*/ 2361903 w 4138024"/>
              <a:gd name="connsiteY945" fmla="*/ 1774738 h 2107754"/>
              <a:gd name="connsiteX946" fmla="*/ 2362456 w 4138024"/>
              <a:gd name="connsiteY946" fmla="*/ 1774614 h 2107754"/>
              <a:gd name="connsiteX947" fmla="*/ 2369762 w 4138024"/>
              <a:gd name="connsiteY947" fmla="*/ 1777730 h 2107754"/>
              <a:gd name="connsiteX948" fmla="*/ 2379082 w 4138024"/>
              <a:gd name="connsiteY948" fmla="*/ 1736973 h 2107754"/>
              <a:gd name="connsiteX949" fmla="*/ 2365878 w 4138024"/>
              <a:gd name="connsiteY949" fmla="*/ 1729264 h 2107754"/>
              <a:gd name="connsiteX950" fmla="*/ 2371259 w 4138024"/>
              <a:gd name="connsiteY950" fmla="*/ 1719114 h 2107754"/>
              <a:gd name="connsiteX951" fmla="*/ 2353106 w 4138024"/>
              <a:gd name="connsiteY951" fmla="*/ 1686165 h 2107754"/>
              <a:gd name="connsiteX952" fmla="*/ 1539966 w 4138024"/>
              <a:gd name="connsiteY952" fmla="*/ 1678037 h 2107754"/>
              <a:gd name="connsiteX953" fmla="*/ 1548145 w 4138024"/>
              <a:gd name="connsiteY953" fmla="*/ 1689199 h 2107754"/>
              <a:gd name="connsiteX954" fmla="*/ 1539966 w 4138024"/>
              <a:gd name="connsiteY954" fmla="*/ 1678037 h 2107754"/>
              <a:gd name="connsiteX955" fmla="*/ 2002879 w 4138024"/>
              <a:gd name="connsiteY955" fmla="*/ 1675576 h 2107754"/>
              <a:gd name="connsiteX956" fmla="*/ 2000864 w 4138024"/>
              <a:gd name="connsiteY956" fmla="*/ 1680950 h 2107754"/>
              <a:gd name="connsiteX957" fmla="*/ 1996029 w 4138024"/>
              <a:gd name="connsiteY957" fmla="*/ 1684709 h 2107754"/>
              <a:gd name="connsiteX958" fmla="*/ 1995961 w 4138024"/>
              <a:gd name="connsiteY958" fmla="*/ 1684563 h 2107754"/>
              <a:gd name="connsiteX959" fmla="*/ 1995900 w 4138024"/>
              <a:gd name="connsiteY959" fmla="*/ 1684809 h 2107754"/>
              <a:gd name="connsiteX960" fmla="*/ 1996029 w 4138024"/>
              <a:gd name="connsiteY960" fmla="*/ 1684709 h 2107754"/>
              <a:gd name="connsiteX961" fmla="*/ 2005212 w 4138024"/>
              <a:gd name="connsiteY961" fmla="*/ 1704408 h 2107754"/>
              <a:gd name="connsiteX962" fmla="*/ 2013452 w 4138024"/>
              <a:gd name="connsiteY962" fmla="*/ 1724395 h 2107754"/>
              <a:gd name="connsiteX963" fmla="*/ 2028094 w 4138024"/>
              <a:gd name="connsiteY963" fmla="*/ 1711581 h 2107754"/>
              <a:gd name="connsiteX964" fmla="*/ 2011721 w 4138024"/>
              <a:gd name="connsiteY964" fmla="*/ 1679856 h 2107754"/>
              <a:gd name="connsiteX965" fmla="*/ 2002879 w 4138024"/>
              <a:gd name="connsiteY965" fmla="*/ 1675576 h 2107754"/>
              <a:gd name="connsiteX966" fmla="*/ 177414 w 4138024"/>
              <a:gd name="connsiteY966" fmla="*/ 1671909 h 2107754"/>
              <a:gd name="connsiteX967" fmla="*/ 186375 w 4138024"/>
              <a:gd name="connsiteY967" fmla="*/ 1679253 h 2107754"/>
              <a:gd name="connsiteX968" fmla="*/ 163912 w 4138024"/>
              <a:gd name="connsiteY968" fmla="*/ 1674206 h 2107754"/>
              <a:gd name="connsiteX969" fmla="*/ 177414 w 4138024"/>
              <a:gd name="connsiteY969" fmla="*/ 1671909 h 2107754"/>
              <a:gd name="connsiteX970" fmla="*/ 3423216 w 4138024"/>
              <a:gd name="connsiteY970" fmla="*/ 1670022 h 2107754"/>
              <a:gd name="connsiteX971" fmla="*/ 3422798 w 4138024"/>
              <a:gd name="connsiteY971" fmla="*/ 1676967 h 2107754"/>
              <a:gd name="connsiteX972" fmla="*/ 3326510 w 4138024"/>
              <a:gd name="connsiteY972" fmla="*/ 1699561 h 2107754"/>
              <a:gd name="connsiteX973" fmla="*/ 3333026 w 4138024"/>
              <a:gd name="connsiteY973" fmla="*/ 1706918 h 2107754"/>
              <a:gd name="connsiteX974" fmla="*/ 3371668 w 4138024"/>
              <a:gd name="connsiteY974" fmla="*/ 1700312 h 2107754"/>
              <a:gd name="connsiteX975" fmla="*/ 3382963 w 4138024"/>
              <a:gd name="connsiteY975" fmla="*/ 1704156 h 2107754"/>
              <a:gd name="connsiteX976" fmla="*/ 3381845 w 4138024"/>
              <a:gd name="connsiteY976" fmla="*/ 1696049 h 2107754"/>
              <a:gd name="connsiteX977" fmla="*/ 3390687 w 4138024"/>
              <a:gd name="connsiteY977" fmla="*/ 1700328 h 2107754"/>
              <a:gd name="connsiteX978" fmla="*/ 3393804 w 4138024"/>
              <a:gd name="connsiteY978" fmla="*/ 1693010 h 2107754"/>
              <a:gd name="connsiteX979" fmla="*/ 3418161 w 4138024"/>
              <a:gd name="connsiteY979" fmla="*/ 1692521 h 2107754"/>
              <a:gd name="connsiteX980" fmla="*/ 3448289 w 4138024"/>
              <a:gd name="connsiteY980" fmla="*/ 1693985 h 2107754"/>
              <a:gd name="connsiteX981" fmla="*/ 3443624 w 4138024"/>
              <a:gd name="connsiteY981" fmla="*/ 1692828 h 2107754"/>
              <a:gd name="connsiteX982" fmla="*/ 3528399 w 4138024"/>
              <a:gd name="connsiteY982" fmla="*/ 1683041 h 2107754"/>
              <a:gd name="connsiteX983" fmla="*/ 3423216 w 4138024"/>
              <a:gd name="connsiteY983" fmla="*/ 1670022 h 2107754"/>
              <a:gd name="connsiteX984" fmla="*/ 1525228 w 4138024"/>
              <a:gd name="connsiteY984" fmla="*/ 1669164 h 2107754"/>
              <a:gd name="connsiteX985" fmla="*/ 1534941 w 4138024"/>
              <a:gd name="connsiteY985" fmla="*/ 1681489 h 2107754"/>
              <a:gd name="connsiteX986" fmla="*/ 1525228 w 4138024"/>
              <a:gd name="connsiteY986" fmla="*/ 1669164 h 2107754"/>
              <a:gd name="connsiteX987" fmla="*/ 2761384 w 4138024"/>
              <a:gd name="connsiteY987" fmla="*/ 1666509 h 2107754"/>
              <a:gd name="connsiteX988" fmla="*/ 2757537 w 4138024"/>
              <a:gd name="connsiteY988" fmla="*/ 1677823 h 2107754"/>
              <a:gd name="connsiteX989" fmla="*/ 2761384 w 4138024"/>
              <a:gd name="connsiteY989" fmla="*/ 1666509 h 2107754"/>
              <a:gd name="connsiteX990" fmla="*/ 2648614 w 4138024"/>
              <a:gd name="connsiteY990" fmla="*/ 1665182 h 2107754"/>
              <a:gd name="connsiteX991" fmla="*/ 2605335 w 4138024"/>
              <a:gd name="connsiteY991" fmla="*/ 1687342 h 2107754"/>
              <a:gd name="connsiteX992" fmla="*/ 2571314 w 4138024"/>
              <a:gd name="connsiteY992" fmla="*/ 1706838 h 2107754"/>
              <a:gd name="connsiteX993" fmla="*/ 2541904 w 4138024"/>
              <a:gd name="connsiteY993" fmla="*/ 1729826 h 2107754"/>
              <a:gd name="connsiteX994" fmla="*/ 2507421 w 4138024"/>
              <a:gd name="connsiteY994" fmla="*/ 1765911 h 2107754"/>
              <a:gd name="connsiteX995" fmla="*/ 2506869 w 4138024"/>
              <a:gd name="connsiteY995" fmla="*/ 1766035 h 2107754"/>
              <a:gd name="connsiteX996" fmla="*/ 2486702 w 4138024"/>
              <a:gd name="connsiteY996" fmla="*/ 1776958 h 2107754"/>
              <a:gd name="connsiteX997" fmla="*/ 2508777 w 4138024"/>
              <a:gd name="connsiteY997" fmla="*/ 1769901 h 2107754"/>
              <a:gd name="connsiteX998" fmla="*/ 2514548 w 4138024"/>
              <a:gd name="connsiteY998" fmla="*/ 1771853 h 2107754"/>
              <a:gd name="connsiteX999" fmla="*/ 2630482 w 4138024"/>
              <a:gd name="connsiteY999" fmla="*/ 1682611 h 2107754"/>
              <a:gd name="connsiteX1000" fmla="*/ 2648614 w 4138024"/>
              <a:gd name="connsiteY1000" fmla="*/ 1665182 h 2107754"/>
              <a:gd name="connsiteX1001" fmla="*/ 1127644 w 4138024"/>
              <a:gd name="connsiteY1001" fmla="*/ 1661489 h 2107754"/>
              <a:gd name="connsiteX1002" fmla="*/ 1128281 w 4138024"/>
              <a:gd name="connsiteY1002" fmla="*/ 1661721 h 2107754"/>
              <a:gd name="connsiteX1003" fmla="*/ 1127986 w 4138024"/>
              <a:gd name="connsiteY1003" fmla="*/ 1662029 h 2107754"/>
              <a:gd name="connsiteX1004" fmla="*/ 3374299 w 4138024"/>
              <a:gd name="connsiteY1004" fmla="*/ 1659204 h 2107754"/>
              <a:gd name="connsiteX1005" fmla="*/ 3351433 w 4138024"/>
              <a:gd name="connsiteY1005" fmla="*/ 1670502 h 2107754"/>
              <a:gd name="connsiteX1006" fmla="*/ 3295725 w 4138024"/>
              <a:gd name="connsiteY1006" fmla="*/ 1671310 h 2107754"/>
              <a:gd name="connsiteX1007" fmla="*/ 3293787 w 4138024"/>
              <a:gd name="connsiteY1007" fmla="*/ 1686492 h 2107754"/>
              <a:gd name="connsiteX1008" fmla="*/ 3321215 w 4138024"/>
              <a:gd name="connsiteY1008" fmla="*/ 1688330 h 2107754"/>
              <a:gd name="connsiteX1009" fmla="*/ 3374299 w 4138024"/>
              <a:gd name="connsiteY1009" fmla="*/ 1659204 h 2107754"/>
              <a:gd name="connsiteX1010" fmla="*/ 1131194 w 4138024"/>
              <a:gd name="connsiteY1010" fmla="*/ 1658682 h 2107754"/>
              <a:gd name="connsiteX1011" fmla="*/ 1234795 w 4138024"/>
              <a:gd name="connsiteY1011" fmla="*/ 1678044 h 2107754"/>
              <a:gd name="connsiteX1012" fmla="*/ 1269902 w 4138024"/>
              <a:gd name="connsiteY1012" fmla="*/ 1690170 h 2107754"/>
              <a:gd name="connsiteX1013" fmla="*/ 1284317 w 4138024"/>
              <a:gd name="connsiteY1013" fmla="*/ 1689315 h 2107754"/>
              <a:gd name="connsiteX1014" fmla="*/ 1343620 w 4138024"/>
              <a:gd name="connsiteY1014" fmla="*/ 1705848 h 2107754"/>
              <a:gd name="connsiteX1015" fmla="*/ 1306966 w 4138024"/>
              <a:gd name="connsiteY1015" fmla="*/ 1700221 h 2107754"/>
              <a:gd name="connsiteX1016" fmla="*/ 1270068 w 4138024"/>
              <a:gd name="connsiteY1016" fmla="*/ 1690234 h 2107754"/>
              <a:gd name="connsiteX1017" fmla="*/ 1253700 w 4138024"/>
              <a:gd name="connsiteY1017" fmla="*/ 1689337 h 2107754"/>
              <a:gd name="connsiteX1018" fmla="*/ 1236332 w 4138024"/>
              <a:gd name="connsiteY1018" fmla="*/ 1681345 h 2107754"/>
              <a:gd name="connsiteX1019" fmla="*/ 1235840 w 4138024"/>
              <a:gd name="connsiteY1019" fmla="*/ 1681224 h 2107754"/>
              <a:gd name="connsiteX1020" fmla="*/ 1202268 w 4138024"/>
              <a:gd name="connsiteY1020" fmla="*/ 1674731 h 2107754"/>
              <a:gd name="connsiteX1021" fmla="*/ 1190309 w 4138024"/>
              <a:gd name="connsiteY1021" fmla="*/ 1677768 h 2107754"/>
              <a:gd name="connsiteX1022" fmla="*/ 1180177 w 4138024"/>
              <a:gd name="connsiteY1022" fmla="*/ 1672388 h 2107754"/>
              <a:gd name="connsiteX1023" fmla="*/ 1148160 w 4138024"/>
              <a:gd name="connsiteY1023" fmla="*/ 1668955 h 2107754"/>
              <a:gd name="connsiteX1024" fmla="*/ 1128281 w 4138024"/>
              <a:gd name="connsiteY1024" fmla="*/ 1661721 h 2107754"/>
              <a:gd name="connsiteX1025" fmla="*/ 1564659 w 4138024"/>
              <a:gd name="connsiteY1025" fmla="*/ 1658318 h 2107754"/>
              <a:gd name="connsiteX1026" fmla="*/ 1848813 w 4138024"/>
              <a:gd name="connsiteY1026" fmla="*/ 1819835 h 2107754"/>
              <a:gd name="connsiteX1027" fmla="*/ 1766026 w 4138024"/>
              <a:gd name="connsiteY1027" fmla="*/ 1771128 h 2107754"/>
              <a:gd name="connsiteX1028" fmla="*/ 1717573 w 4138024"/>
              <a:gd name="connsiteY1028" fmla="*/ 1743720 h 2107754"/>
              <a:gd name="connsiteX1029" fmla="*/ 1564659 w 4138024"/>
              <a:gd name="connsiteY1029" fmla="*/ 1658318 h 2107754"/>
              <a:gd name="connsiteX1030" fmla="*/ 2050704 w 4138024"/>
              <a:gd name="connsiteY1030" fmla="*/ 1657153 h 2107754"/>
              <a:gd name="connsiteX1031" fmla="*/ 2048379 w 4138024"/>
              <a:gd name="connsiteY1031" fmla="*/ 1660231 h 2107754"/>
              <a:gd name="connsiteX1032" fmla="*/ 2055684 w 4138024"/>
              <a:gd name="connsiteY1032" fmla="*/ 1663347 h 2107754"/>
              <a:gd name="connsiteX1033" fmla="*/ 2051838 w 4138024"/>
              <a:gd name="connsiteY1033" fmla="*/ 1674660 h 2107754"/>
              <a:gd name="connsiteX1034" fmla="*/ 2065758 w 4138024"/>
              <a:gd name="connsiteY1034" fmla="*/ 1706820 h 2107754"/>
              <a:gd name="connsiteX1035" fmla="*/ 2072318 w 4138024"/>
              <a:gd name="connsiteY1035" fmla="*/ 1704532 h 2107754"/>
              <a:gd name="connsiteX1036" fmla="*/ 2075406 w 4138024"/>
              <a:gd name="connsiteY1036" fmla="*/ 1716259 h 2107754"/>
              <a:gd name="connsiteX1037" fmla="*/ 2083212 w 4138024"/>
              <a:gd name="connsiteY1037" fmla="*/ 1724719 h 2107754"/>
              <a:gd name="connsiteX1038" fmla="*/ 2089012 w 4138024"/>
              <a:gd name="connsiteY1038" fmla="*/ 1707625 h 2107754"/>
              <a:gd name="connsiteX1039" fmla="*/ 2083533 w 4138024"/>
              <a:gd name="connsiteY1039" fmla="*/ 1696088 h 2107754"/>
              <a:gd name="connsiteX1040" fmla="*/ 2089721 w 4138024"/>
              <a:gd name="connsiteY1040" fmla="*/ 1691097 h 2107754"/>
              <a:gd name="connsiteX1041" fmla="*/ 2089415 w 4138024"/>
              <a:gd name="connsiteY1041" fmla="*/ 1691281 h 2107754"/>
              <a:gd name="connsiteX1042" fmla="*/ 2050704 w 4138024"/>
              <a:gd name="connsiteY1042" fmla="*/ 1657153 h 2107754"/>
              <a:gd name="connsiteX1043" fmla="*/ 2075303 w 4138024"/>
              <a:gd name="connsiteY1043" fmla="*/ 1654636 h 2107754"/>
              <a:gd name="connsiteX1044" fmla="*/ 2093070 w 4138024"/>
              <a:gd name="connsiteY1044" fmla="*/ 1675484 h 2107754"/>
              <a:gd name="connsiteX1045" fmla="*/ 2097349 w 4138024"/>
              <a:gd name="connsiteY1045" fmla="*/ 1666626 h 2107754"/>
              <a:gd name="connsiteX1046" fmla="*/ 2130690 w 4138024"/>
              <a:gd name="connsiteY1046" fmla="*/ 1682459 h 2107754"/>
              <a:gd name="connsiteX1047" fmla="*/ 2111762 w 4138024"/>
              <a:gd name="connsiteY1047" fmla="*/ 1663151 h 2107754"/>
              <a:gd name="connsiteX1048" fmla="*/ 2111701 w 4138024"/>
              <a:gd name="connsiteY1048" fmla="*/ 1663396 h 2107754"/>
              <a:gd name="connsiteX1049" fmla="*/ 2075303 w 4138024"/>
              <a:gd name="connsiteY1049" fmla="*/ 1654636 h 2107754"/>
              <a:gd name="connsiteX1050" fmla="*/ 1491945 w 4138024"/>
              <a:gd name="connsiteY1050" fmla="*/ 1653086 h 2107754"/>
              <a:gd name="connsiteX1051" fmla="*/ 1507431 w 4138024"/>
              <a:gd name="connsiteY1051" fmla="*/ 1667364 h 2107754"/>
              <a:gd name="connsiteX1052" fmla="*/ 1491945 w 4138024"/>
              <a:gd name="connsiteY1052" fmla="*/ 1653086 h 2107754"/>
              <a:gd name="connsiteX1053" fmla="*/ 3381217 w 4138024"/>
              <a:gd name="connsiteY1053" fmla="*/ 1650217 h 2107754"/>
              <a:gd name="connsiteX1054" fmla="*/ 3369631 w 4138024"/>
              <a:gd name="connsiteY1054" fmla="*/ 1655958 h 2107754"/>
              <a:gd name="connsiteX1055" fmla="*/ 3380009 w 4138024"/>
              <a:gd name="connsiteY1055" fmla="*/ 1661402 h 2107754"/>
              <a:gd name="connsiteX1056" fmla="*/ 3381217 w 4138024"/>
              <a:gd name="connsiteY1056" fmla="*/ 1650217 h 2107754"/>
              <a:gd name="connsiteX1057" fmla="*/ 3387778 w 4138024"/>
              <a:gd name="connsiteY1057" fmla="*/ 1647928 h 2107754"/>
              <a:gd name="connsiteX1058" fmla="*/ 3385452 w 4138024"/>
              <a:gd name="connsiteY1058" fmla="*/ 1651006 h 2107754"/>
              <a:gd name="connsiteX1059" fmla="*/ 3399074 w 4138024"/>
              <a:gd name="connsiteY1059" fmla="*/ 1651771 h 2107754"/>
              <a:gd name="connsiteX1060" fmla="*/ 3387778 w 4138024"/>
              <a:gd name="connsiteY1060" fmla="*/ 1647928 h 2107754"/>
              <a:gd name="connsiteX1061" fmla="*/ 1068225 w 4138024"/>
              <a:gd name="connsiteY1061" fmla="*/ 1646727 h 2107754"/>
              <a:gd name="connsiteX1062" fmla="*/ 1123887 w 4138024"/>
              <a:gd name="connsiteY1062" fmla="*/ 1655564 h 2107754"/>
              <a:gd name="connsiteX1063" fmla="*/ 1127644 w 4138024"/>
              <a:gd name="connsiteY1063" fmla="*/ 1661489 h 2107754"/>
              <a:gd name="connsiteX1064" fmla="*/ 1122851 w 4138024"/>
              <a:gd name="connsiteY1064" fmla="*/ 1659745 h 2107754"/>
              <a:gd name="connsiteX1065" fmla="*/ 1076821 w 4138024"/>
              <a:gd name="connsiteY1065" fmla="*/ 1650946 h 2107754"/>
              <a:gd name="connsiteX1066" fmla="*/ 1068225 w 4138024"/>
              <a:gd name="connsiteY1066" fmla="*/ 1646727 h 2107754"/>
              <a:gd name="connsiteX1067" fmla="*/ 2013689 w 4138024"/>
              <a:gd name="connsiteY1067" fmla="*/ 1645630 h 2107754"/>
              <a:gd name="connsiteX1068" fmla="*/ 2055477 w 4138024"/>
              <a:gd name="connsiteY1068" fmla="*/ 1723065 h 2107754"/>
              <a:gd name="connsiteX1069" fmla="*/ 2057804 w 4138024"/>
              <a:gd name="connsiteY1069" fmla="*/ 1719988 h 2107754"/>
              <a:gd name="connsiteX1070" fmla="*/ 2039597 w 4138024"/>
              <a:gd name="connsiteY1070" fmla="*/ 1655705 h 2107754"/>
              <a:gd name="connsiteX1071" fmla="*/ 2027638 w 4138024"/>
              <a:gd name="connsiteY1071" fmla="*/ 1658744 h 2107754"/>
              <a:gd name="connsiteX1072" fmla="*/ 2013689 w 4138024"/>
              <a:gd name="connsiteY1072" fmla="*/ 1645630 h 2107754"/>
              <a:gd name="connsiteX1073" fmla="*/ 1458359 w 4138024"/>
              <a:gd name="connsiteY1073" fmla="*/ 1637191 h 2107754"/>
              <a:gd name="connsiteX1074" fmla="*/ 1485386 w 4138024"/>
              <a:gd name="connsiteY1074" fmla="*/ 1655373 h 2107754"/>
              <a:gd name="connsiteX1075" fmla="*/ 1458359 w 4138024"/>
              <a:gd name="connsiteY1075" fmla="*/ 1637191 h 2107754"/>
              <a:gd name="connsiteX1076" fmla="*/ 295331 w 4138024"/>
              <a:gd name="connsiteY1076" fmla="*/ 1637091 h 2107754"/>
              <a:gd name="connsiteX1077" fmla="*/ 295896 w 4138024"/>
              <a:gd name="connsiteY1077" fmla="*/ 1637817 h 2107754"/>
              <a:gd name="connsiteX1078" fmla="*/ 293294 w 4138024"/>
              <a:gd name="connsiteY1078" fmla="*/ 1637407 h 2107754"/>
              <a:gd name="connsiteX1079" fmla="*/ 264831 w 4138024"/>
              <a:gd name="connsiteY1079" fmla="*/ 1632925 h 2107754"/>
              <a:gd name="connsiteX1080" fmla="*/ 293294 w 4138024"/>
              <a:gd name="connsiteY1080" fmla="*/ 1637407 h 2107754"/>
              <a:gd name="connsiteX1081" fmla="*/ 280664 w 4138024"/>
              <a:gd name="connsiteY1081" fmla="*/ 1639361 h 2107754"/>
              <a:gd name="connsiteX1082" fmla="*/ 264831 w 4138024"/>
              <a:gd name="connsiteY1082" fmla="*/ 1632925 h 2107754"/>
              <a:gd name="connsiteX1083" fmla="*/ 3313478 w 4138024"/>
              <a:gd name="connsiteY1083" fmla="*/ 1630288 h 2107754"/>
              <a:gd name="connsiteX1084" fmla="*/ 3289902 w 4138024"/>
              <a:gd name="connsiteY1084" fmla="*/ 1638026 h 2107754"/>
              <a:gd name="connsiteX1085" fmla="*/ 3292679 w 4138024"/>
              <a:gd name="connsiteY1085" fmla="*/ 1658020 h 2107754"/>
              <a:gd name="connsiteX1086" fmla="*/ 3298710 w 4138024"/>
              <a:gd name="connsiteY1086" fmla="*/ 1663865 h 2107754"/>
              <a:gd name="connsiteX1087" fmla="*/ 3298595 w 4138024"/>
              <a:gd name="connsiteY1087" fmla="*/ 1663932 h 2107754"/>
              <a:gd name="connsiteX1088" fmla="*/ 3298842 w 4138024"/>
              <a:gd name="connsiteY1088" fmla="*/ 1663993 h 2107754"/>
              <a:gd name="connsiteX1089" fmla="*/ 3298710 w 4138024"/>
              <a:gd name="connsiteY1089" fmla="*/ 1663865 h 2107754"/>
              <a:gd name="connsiteX1090" fmla="*/ 3316310 w 4138024"/>
              <a:gd name="connsiteY1090" fmla="*/ 1653444 h 2107754"/>
              <a:gd name="connsiteX1091" fmla="*/ 3300362 w 4138024"/>
              <a:gd name="connsiteY1091" fmla="*/ 1655756 h 2107754"/>
              <a:gd name="connsiteX1092" fmla="*/ 3319284 w 4138024"/>
              <a:gd name="connsiteY1092" fmla="*/ 1634084 h 2107754"/>
              <a:gd name="connsiteX1093" fmla="*/ 3313478 w 4138024"/>
              <a:gd name="connsiteY1093" fmla="*/ 1630288 h 2107754"/>
              <a:gd name="connsiteX1094" fmla="*/ 3378421 w 4138024"/>
              <a:gd name="connsiteY1094" fmla="*/ 1628905 h 2107754"/>
              <a:gd name="connsiteX1095" fmla="*/ 3321519 w 4138024"/>
              <a:gd name="connsiteY1095" fmla="*/ 1650298 h 2107754"/>
              <a:gd name="connsiteX1096" fmla="*/ 3335887 w 4138024"/>
              <a:gd name="connsiteY1096" fmla="*/ 1656470 h 2107754"/>
              <a:gd name="connsiteX1097" fmla="*/ 3378421 w 4138024"/>
              <a:gd name="connsiteY1097" fmla="*/ 1628905 h 2107754"/>
              <a:gd name="connsiteX1098" fmla="*/ 3717524 w 4138024"/>
              <a:gd name="connsiteY1098" fmla="*/ 1628646 h 2107754"/>
              <a:gd name="connsiteX1099" fmla="*/ 3717769 w 4138024"/>
              <a:gd name="connsiteY1099" fmla="*/ 1628706 h 2107754"/>
              <a:gd name="connsiteX1100" fmla="*/ 3726366 w 4138024"/>
              <a:gd name="connsiteY1100" fmla="*/ 1632924 h 2107754"/>
              <a:gd name="connsiteX1101" fmla="*/ 3723295 w 4138024"/>
              <a:gd name="connsiteY1101" fmla="*/ 1630598 h 2107754"/>
              <a:gd name="connsiteX1102" fmla="*/ 3718641 w 4138024"/>
              <a:gd name="connsiteY1102" fmla="*/ 1636753 h 2107754"/>
              <a:gd name="connsiteX1103" fmla="*/ 3717524 w 4138024"/>
              <a:gd name="connsiteY1103" fmla="*/ 1628646 h 2107754"/>
              <a:gd name="connsiteX1104" fmla="*/ 895911 w 4138024"/>
              <a:gd name="connsiteY1104" fmla="*/ 1628034 h 2107754"/>
              <a:gd name="connsiteX1105" fmla="*/ 928508 w 4138024"/>
              <a:gd name="connsiteY1105" fmla="*/ 1638461 h 2107754"/>
              <a:gd name="connsiteX1106" fmla="*/ 895911 w 4138024"/>
              <a:gd name="connsiteY1106" fmla="*/ 1628034 h 2107754"/>
              <a:gd name="connsiteX1107" fmla="*/ 3418725 w 4138024"/>
              <a:gd name="connsiteY1107" fmla="*/ 1626105 h 2107754"/>
              <a:gd name="connsiteX1108" fmla="*/ 3387762 w 4138024"/>
              <a:gd name="connsiteY1108" fmla="*/ 1638528 h 2107754"/>
              <a:gd name="connsiteX1109" fmla="*/ 3441562 w 4138024"/>
              <a:gd name="connsiteY1109" fmla="*/ 1633853 h 2107754"/>
              <a:gd name="connsiteX1110" fmla="*/ 3418725 w 4138024"/>
              <a:gd name="connsiteY1110" fmla="*/ 1626105 h 2107754"/>
              <a:gd name="connsiteX1111" fmla="*/ 2146117 w 4138024"/>
              <a:gd name="connsiteY1111" fmla="*/ 1624423 h 2107754"/>
              <a:gd name="connsiteX1112" fmla="*/ 2145995 w 4138024"/>
              <a:gd name="connsiteY1112" fmla="*/ 1624916 h 2107754"/>
              <a:gd name="connsiteX1113" fmla="*/ 2111215 w 4138024"/>
              <a:gd name="connsiteY1113" fmla="*/ 1629606 h 2107754"/>
              <a:gd name="connsiteX1114" fmla="*/ 2142991 w 4138024"/>
              <a:gd name="connsiteY1114" fmla="*/ 1663322 h 2107754"/>
              <a:gd name="connsiteX1115" fmla="*/ 2157329 w 4138024"/>
              <a:gd name="connsiteY1115" fmla="*/ 1688539 h 2107754"/>
              <a:gd name="connsiteX1116" fmla="*/ 2155420 w 4138024"/>
              <a:gd name="connsiteY1116" fmla="*/ 1684673 h 2107754"/>
              <a:gd name="connsiteX1117" fmla="*/ 2180286 w 4138024"/>
              <a:gd name="connsiteY1117" fmla="*/ 1768353 h 2107754"/>
              <a:gd name="connsiteX1118" fmla="*/ 2200371 w 4138024"/>
              <a:gd name="connsiteY1118" fmla="*/ 1745143 h 2107754"/>
              <a:gd name="connsiteX1119" fmla="*/ 2207304 w 4138024"/>
              <a:gd name="connsiteY1119" fmla="*/ 1745556 h 2107754"/>
              <a:gd name="connsiteX1120" fmla="*/ 2211053 w 4138024"/>
              <a:gd name="connsiteY1120" fmla="*/ 1712555 h 2107754"/>
              <a:gd name="connsiteX1121" fmla="*/ 2188910 w 4138024"/>
              <a:gd name="connsiteY1121" fmla="*/ 1678878 h 2107754"/>
              <a:gd name="connsiteX1122" fmla="*/ 2193936 w 4138024"/>
              <a:gd name="connsiteY1122" fmla="*/ 1675426 h 2107754"/>
              <a:gd name="connsiteX1123" fmla="*/ 2185094 w 4138024"/>
              <a:gd name="connsiteY1123" fmla="*/ 1671146 h 2107754"/>
              <a:gd name="connsiteX1124" fmla="*/ 2186675 w 4138024"/>
              <a:gd name="connsiteY1124" fmla="*/ 1662664 h 2107754"/>
              <a:gd name="connsiteX1125" fmla="*/ 2169654 w 4138024"/>
              <a:gd name="connsiteY1125" fmla="*/ 1647221 h 2107754"/>
              <a:gd name="connsiteX1126" fmla="*/ 2146117 w 4138024"/>
              <a:gd name="connsiteY1126" fmla="*/ 1624423 h 2107754"/>
              <a:gd name="connsiteX1127" fmla="*/ 963026 w 4138024"/>
              <a:gd name="connsiteY1127" fmla="*/ 1624311 h 2107754"/>
              <a:gd name="connsiteX1128" fmla="*/ 995622 w 4138024"/>
              <a:gd name="connsiteY1128" fmla="*/ 1634739 h 2107754"/>
              <a:gd name="connsiteX1129" fmla="*/ 1028449 w 4138024"/>
              <a:gd name="connsiteY1129" fmla="*/ 1635826 h 2107754"/>
              <a:gd name="connsiteX1130" fmla="*/ 1065280 w 4138024"/>
              <a:gd name="connsiteY1130" fmla="*/ 1647042 h 2107754"/>
              <a:gd name="connsiteX1131" fmla="*/ 1065526 w 4138024"/>
              <a:gd name="connsiteY1131" fmla="*/ 1647103 h 2107754"/>
              <a:gd name="connsiteX1132" fmla="*/ 1064490 w 4138024"/>
              <a:gd name="connsiteY1132" fmla="*/ 1651285 h 2107754"/>
              <a:gd name="connsiteX1133" fmla="*/ 963026 w 4138024"/>
              <a:gd name="connsiteY1133" fmla="*/ 1624311 h 2107754"/>
              <a:gd name="connsiteX1134" fmla="*/ 3416073 w 4138024"/>
              <a:gd name="connsiteY1134" fmla="*/ 1616834 h 2107754"/>
              <a:gd name="connsiteX1135" fmla="*/ 3399149 w 4138024"/>
              <a:gd name="connsiteY1135" fmla="*/ 1623080 h 2107754"/>
              <a:gd name="connsiteX1136" fmla="*/ 3395659 w 4138024"/>
              <a:gd name="connsiteY1136" fmla="*/ 1627696 h 2107754"/>
              <a:gd name="connsiteX1137" fmla="*/ 3421179 w 4138024"/>
              <a:gd name="connsiteY1137" fmla="*/ 1625669 h 2107754"/>
              <a:gd name="connsiteX1138" fmla="*/ 3416073 w 4138024"/>
              <a:gd name="connsiteY1138" fmla="*/ 1616834 h 2107754"/>
              <a:gd name="connsiteX1139" fmla="*/ 1404880 w 4138024"/>
              <a:gd name="connsiteY1139" fmla="*/ 1613237 h 2107754"/>
              <a:gd name="connsiteX1140" fmla="*/ 1441293 w 4138024"/>
              <a:gd name="connsiteY1140" fmla="*/ 1631396 h 2107754"/>
              <a:gd name="connsiteX1141" fmla="*/ 1404880 w 4138024"/>
              <a:gd name="connsiteY1141" fmla="*/ 1613237 h 2107754"/>
              <a:gd name="connsiteX1142" fmla="*/ 2851287 w 4138024"/>
              <a:gd name="connsiteY1142" fmla="*/ 1613034 h 2107754"/>
              <a:gd name="connsiteX1143" fmla="*/ 2857990 w 4138024"/>
              <a:gd name="connsiteY1143" fmla="*/ 1613195 h 2107754"/>
              <a:gd name="connsiteX1144" fmla="*/ 2853337 w 4138024"/>
              <a:gd name="connsiteY1144" fmla="*/ 1619350 h 2107754"/>
              <a:gd name="connsiteX1145" fmla="*/ 2851287 w 4138024"/>
              <a:gd name="connsiteY1145" fmla="*/ 1613034 h 2107754"/>
              <a:gd name="connsiteX1146" fmla="*/ 2488813 w 4138024"/>
              <a:gd name="connsiteY1146" fmla="*/ 1607567 h 2107754"/>
              <a:gd name="connsiteX1147" fmla="*/ 2473797 w 4138024"/>
              <a:gd name="connsiteY1147" fmla="*/ 1617679 h 2107754"/>
              <a:gd name="connsiteX1148" fmla="*/ 2488813 w 4138024"/>
              <a:gd name="connsiteY1148" fmla="*/ 1607567 h 2107754"/>
              <a:gd name="connsiteX1149" fmla="*/ 3391643 w 4138024"/>
              <a:gd name="connsiteY1149" fmla="*/ 1603503 h 2107754"/>
              <a:gd name="connsiteX1150" fmla="*/ 3344895 w 4138024"/>
              <a:gd name="connsiteY1150" fmla="*/ 1612765 h 2107754"/>
              <a:gd name="connsiteX1151" fmla="*/ 3400976 w 4138024"/>
              <a:gd name="connsiteY1151" fmla="*/ 1614658 h 2107754"/>
              <a:gd name="connsiteX1152" fmla="*/ 3407894 w 4138024"/>
              <a:gd name="connsiteY1152" fmla="*/ 1605671 h 2107754"/>
              <a:gd name="connsiteX1153" fmla="*/ 3391643 w 4138024"/>
              <a:gd name="connsiteY1153" fmla="*/ 1603503 h 2107754"/>
              <a:gd name="connsiteX1154" fmla="*/ 2871469 w 4138024"/>
              <a:gd name="connsiteY1154" fmla="*/ 1601920 h 2107754"/>
              <a:gd name="connsiteX1155" fmla="*/ 2868352 w 4138024"/>
              <a:gd name="connsiteY1155" fmla="*/ 1609237 h 2107754"/>
              <a:gd name="connsiteX1156" fmla="*/ 2863372 w 4138024"/>
              <a:gd name="connsiteY1156" fmla="*/ 1603043 h 2107754"/>
              <a:gd name="connsiteX1157" fmla="*/ 2871469 w 4138024"/>
              <a:gd name="connsiteY1157" fmla="*/ 1601920 h 2107754"/>
              <a:gd name="connsiteX1158" fmla="*/ 2201533 w 4138024"/>
              <a:gd name="connsiteY1158" fmla="*/ 1595353 h 2107754"/>
              <a:gd name="connsiteX1159" fmla="*/ 2239944 w 4138024"/>
              <a:gd name="connsiteY1159" fmla="*/ 1708492 h 2107754"/>
              <a:gd name="connsiteX1160" fmla="*/ 2255399 w 4138024"/>
              <a:gd name="connsiteY1160" fmla="*/ 1741817 h 2107754"/>
              <a:gd name="connsiteX1161" fmla="*/ 2288591 w 4138024"/>
              <a:gd name="connsiteY1161" fmla="*/ 1704628 h 2107754"/>
              <a:gd name="connsiteX1162" fmla="*/ 2295875 w 4138024"/>
              <a:gd name="connsiteY1162" fmla="*/ 1657365 h 2107754"/>
              <a:gd name="connsiteX1163" fmla="*/ 2295921 w 4138024"/>
              <a:gd name="connsiteY1163" fmla="*/ 1647718 h 2107754"/>
              <a:gd name="connsiteX1164" fmla="*/ 2295615 w 4138024"/>
              <a:gd name="connsiteY1164" fmla="*/ 1647903 h 2107754"/>
              <a:gd name="connsiteX1165" fmla="*/ 2278221 w 4138024"/>
              <a:gd name="connsiteY1165" fmla="*/ 1629759 h 2107754"/>
              <a:gd name="connsiteX1166" fmla="*/ 2231721 w 4138024"/>
              <a:gd name="connsiteY1166" fmla="*/ 1596571 h 2107754"/>
              <a:gd name="connsiteX1167" fmla="*/ 2225533 w 4138024"/>
              <a:gd name="connsiteY1167" fmla="*/ 1601563 h 2107754"/>
              <a:gd name="connsiteX1168" fmla="*/ 2201533 w 4138024"/>
              <a:gd name="connsiteY1168" fmla="*/ 1595353 h 2107754"/>
              <a:gd name="connsiteX1169" fmla="*/ 2509582 w 4138024"/>
              <a:gd name="connsiteY1169" fmla="*/ 1590007 h 2107754"/>
              <a:gd name="connsiteX1170" fmla="*/ 2488379 w 4138024"/>
              <a:gd name="connsiteY1170" fmla="*/ 1605111 h 2107754"/>
              <a:gd name="connsiteX1171" fmla="*/ 2509582 w 4138024"/>
              <a:gd name="connsiteY1171" fmla="*/ 1590007 h 2107754"/>
              <a:gd name="connsiteX1172" fmla="*/ 219156 w 4138024"/>
              <a:gd name="connsiteY1172" fmla="*/ 1579582 h 2107754"/>
              <a:gd name="connsiteX1173" fmla="*/ 267886 w 4138024"/>
              <a:gd name="connsiteY1173" fmla="*/ 1588006 h 2107754"/>
              <a:gd name="connsiteX1174" fmla="*/ 218366 w 4138024"/>
              <a:gd name="connsiteY1174" fmla="*/ 1583824 h 2107754"/>
              <a:gd name="connsiteX1175" fmla="*/ 219156 w 4138024"/>
              <a:gd name="connsiteY1175" fmla="*/ 1579582 h 2107754"/>
              <a:gd name="connsiteX1176" fmla="*/ 763060 w 4138024"/>
              <a:gd name="connsiteY1176" fmla="*/ 1579447 h 2107754"/>
              <a:gd name="connsiteX1177" fmla="*/ 825008 w 4138024"/>
              <a:gd name="connsiteY1177" fmla="*/ 1604980 h 2107754"/>
              <a:gd name="connsiteX1178" fmla="*/ 888120 w 4138024"/>
              <a:gd name="connsiteY1178" fmla="*/ 1628974 h 2107754"/>
              <a:gd name="connsiteX1179" fmla="*/ 887814 w 4138024"/>
              <a:gd name="connsiteY1179" fmla="*/ 1629159 h 2107754"/>
              <a:gd name="connsiteX1180" fmla="*/ 762024 w 4138024"/>
              <a:gd name="connsiteY1180" fmla="*/ 1583626 h 2107754"/>
              <a:gd name="connsiteX1181" fmla="*/ 763060 w 4138024"/>
              <a:gd name="connsiteY1181" fmla="*/ 1579447 h 2107754"/>
              <a:gd name="connsiteX1182" fmla="*/ 194366 w 4138024"/>
              <a:gd name="connsiteY1182" fmla="*/ 1577614 h 2107754"/>
              <a:gd name="connsiteX1183" fmla="*/ 213341 w 4138024"/>
              <a:gd name="connsiteY1183" fmla="*/ 1587276 h 2107754"/>
              <a:gd name="connsiteX1184" fmla="*/ 194366 w 4138024"/>
              <a:gd name="connsiteY1184" fmla="*/ 1577614 h 2107754"/>
              <a:gd name="connsiteX1185" fmla="*/ 2537474 w 4138024"/>
              <a:gd name="connsiteY1185" fmla="*/ 1575257 h 2107754"/>
              <a:gd name="connsiteX1186" fmla="*/ 2537544 w 4138024"/>
              <a:gd name="connsiteY1186" fmla="*/ 1575398 h 2107754"/>
              <a:gd name="connsiteX1187" fmla="*/ 2527834 w 4138024"/>
              <a:gd name="connsiteY1187" fmla="*/ 1579850 h 2107754"/>
              <a:gd name="connsiteX1188" fmla="*/ 2521914 w 4138024"/>
              <a:gd name="connsiteY1188" fmla="*/ 1589671 h 2107754"/>
              <a:gd name="connsiteX1189" fmla="*/ 2539383 w 4138024"/>
              <a:gd name="connsiteY1189" fmla="*/ 1579123 h 2107754"/>
              <a:gd name="connsiteX1190" fmla="*/ 2537544 w 4138024"/>
              <a:gd name="connsiteY1190" fmla="*/ 1575398 h 2107754"/>
              <a:gd name="connsiteX1191" fmla="*/ 2537719 w 4138024"/>
              <a:gd name="connsiteY1191" fmla="*/ 1575318 h 2107754"/>
              <a:gd name="connsiteX1192" fmla="*/ 2597774 w 4138024"/>
              <a:gd name="connsiteY1192" fmla="*/ 1568539 h 2107754"/>
              <a:gd name="connsiteX1193" fmla="*/ 2591957 w 4138024"/>
              <a:gd name="connsiteY1193" fmla="*/ 1576232 h 2107754"/>
              <a:gd name="connsiteX1194" fmla="*/ 2597774 w 4138024"/>
              <a:gd name="connsiteY1194" fmla="*/ 1568539 h 2107754"/>
              <a:gd name="connsiteX1195" fmla="*/ 3701470 w 4138024"/>
              <a:gd name="connsiteY1195" fmla="*/ 1568289 h 2107754"/>
              <a:gd name="connsiteX1196" fmla="*/ 3711604 w 4138024"/>
              <a:gd name="connsiteY1196" fmla="*/ 1573672 h 2107754"/>
              <a:gd name="connsiteX1197" fmla="*/ 3701470 w 4138024"/>
              <a:gd name="connsiteY1197" fmla="*/ 1568289 h 2107754"/>
              <a:gd name="connsiteX1198" fmla="*/ 905988 w 4138024"/>
              <a:gd name="connsiteY1198" fmla="*/ 1567923 h 2107754"/>
              <a:gd name="connsiteX1199" fmla="*/ 975708 w 4138024"/>
              <a:gd name="connsiteY1199" fmla="*/ 1576296 h 2107754"/>
              <a:gd name="connsiteX1200" fmla="*/ 979525 w 4138024"/>
              <a:gd name="connsiteY1200" fmla="*/ 1584028 h 2107754"/>
              <a:gd name="connsiteX1201" fmla="*/ 888582 w 4138024"/>
              <a:gd name="connsiteY1201" fmla="*/ 1574538 h 2107754"/>
              <a:gd name="connsiteX1202" fmla="*/ 890491 w 4138024"/>
              <a:gd name="connsiteY1202" fmla="*/ 1578404 h 2107754"/>
              <a:gd name="connsiteX1203" fmla="*/ 837900 w 4138024"/>
              <a:gd name="connsiteY1203" fmla="*/ 1571895 h 2107754"/>
              <a:gd name="connsiteX1204" fmla="*/ 905988 w 4138024"/>
              <a:gd name="connsiteY1204" fmla="*/ 1567923 h 2107754"/>
              <a:gd name="connsiteX1205" fmla="*/ 1943736 w 4138024"/>
              <a:gd name="connsiteY1205" fmla="*/ 1566173 h 2107754"/>
              <a:gd name="connsiteX1206" fmla="*/ 1951414 w 4138024"/>
              <a:gd name="connsiteY1206" fmla="*/ 1571992 h 2107754"/>
              <a:gd name="connsiteX1207" fmla="*/ 1943736 w 4138024"/>
              <a:gd name="connsiteY1207" fmla="*/ 1566173 h 2107754"/>
              <a:gd name="connsiteX1208" fmla="*/ 3445461 w 4138024"/>
              <a:gd name="connsiteY1208" fmla="*/ 1543467 h 2107754"/>
              <a:gd name="connsiteX1209" fmla="*/ 3431982 w 4138024"/>
              <a:gd name="connsiteY1209" fmla="*/ 1554743 h 2107754"/>
              <a:gd name="connsiteX1210" fmla="*/ 3445461 w 4138024"/>
              <a:gd name="connsiteY1210" fmla="*/ 1543467 h 2107754"/>
              <a:gd name="connsiteX1211" fmla="*/ 3455392 w 4138024"/>
              <a:gd name="connsiteY1211" fmla="*/ 1539142 h 2107754"/>
              <a:gd name="connsiteX1212" fmla="*/ 3462699 w 4138024"/>
              <a:gd name="connsiteY1212" fmla="*/ 1542259 h 2107754"/>
              <a:gd name="connsiteX1213" fmla="*/ 3451904 w 4138024"/>
              <a:gd name="connsiteY1213" fmla="*/ 1543760 h 2107754"/>
              <a:gd name="connsiteX1214" fmla="*/ 3455392 w 4138024"/>
              <a:gd name="connsiteY1214" fmla="*/ 1539142 h 2107754"/>
              <a:gd name="connsiteX1215" fmla="*/ 323571 w 4138024"/>
              <a:gd name="connsiteY1215" fmla="*/ 1536816 h 2107754"/>
              <a:gd name="connsiteX1216" fmla="*/ 336775 w 4138024"/>
              <a:gd name="connsiteY1216" fmla="*/ 1544527 h 2107754"/>
              <a:gd name="connsiteX1217" fmla="*/ 323571 w 4138024"/>
              <a:gd name="connsiteY1217" fmla="*/ 1536816 h 2107754"/>
              <a:gd name="connsiteX1218" fmla="*/ 1190748 w 4138024"/>
              <a:gd name="connsiteY1218" fmla="*/ 1536153 h 2107754"/>
              <a:gd name="connsiteX1219" fmla="*/ 1258469 w 4138024"/>
              <a:gd name="connsiteY1219" fmla="*/ 1563637 h 2107754"/>
              <a:gd name="connsiteX1220" fmla="*/ 1190748 w 4138024"/>
              <a:gd name="connsiteY1220" fmla="*/ 1536153 h 2107754"/>
              <a:gd name="connsiteX1221" fmla="*/ 1902634 w 4138024"/>
              <a:gd name="connsiteY1221" fmla="*/ 1532235 h 2107754"/>
              <a:gd name="connsiteX1222" fmla="*/ 1914302 w 4138024"/>
              <a:gd name="connsiteY1222" fmla="*/ 1538781 h 2107754"/>
              <a:gd name="connsiteX1223" fmla="*/ 1902634 w 4138024"/>
              <a:gd name="connsiteY1223" fmla="*/ 1532235 h 2107754"/>
              <a:gd name="connsiteX1224" fmla="*/ 1101209 w 4138024"/>
              <a:gd name="connsiteY1224" fmla="*/ 1526000 h 2107754"/>
              <a:gd name="connsiteX1225" fmla="*/ 1107180 w 4138024"/>
              <a:gd name="connsiteY1225" fmla="*/ 1532667 h 2107754"/>
              <a:gd name="connsiteX1226" fmla="*/ 1093184 w 4138024"/>
              <a:gd name="connsiteY1226" fmla="*/ 1529198 h 2107754"/>
              <a:gd name="connsiteX1227" fmla="*/ 1101209 w 4138024"/>
              <a:gd name="connsiteY1227" fmla="*/ 1526000 h 2107754"/>
              <a:gd name="connsiteX1228" fmla="*/ 1077035 w 4138024"/>
              <a:gd name="connsiteY1228" fmla="*/ 1521803 h 2107754"/>
              <a:gd name="connsiteX1229" fmla="*/ 1087040 w 4138024"/>
              <a:gd name="connsiteY1229" fmla="*/ 1524543 h 2107754"/>
              <a:gd name="connsiteX1230" fmla="*/ 1077035 w 4138024"/>
              <a:gd name="connsiteY1230" fmla="*/ 1521803 h 2107754"/>
              <a:gd name="connsiteX1231" fmla="*/ 2804247 w 4138024"/>
              <a:gd name="connsiteY1231" fmla="*/ 1505130 h 2107754"/>
              <a:gd name="connsiteX1232" fmla="*/ 2692944 w 4138024"/>
              <a:gd name="connsiteY1232" fmla="*/ 1648242 h 2107754"/>
              <a:gd name="connsiteX1233" fmla="*/ 2682148 w 4138024"/>
              <a:gd name="connsiteY1233" fmla="*/ 1649742 h 2107754"/>
              <a:gd name="connsiteX1234" fmla="*/ 2682332 w 4138024"/>
              <a:gd name="connsiteY1234" fmla="*/ 1650048 h 2107754"/>
              <a:gd name="connsiteX1235" fmla="*/ 2641432 w 4138024"/>
              <a:gd name="connsiteY1235" fmla="*/ 1700465 h 2107754"/>
              <a:gd name="connsiteX1236" fmla="*/ 2560615 w 4138024"/>
              <a:gd name="connsiteY1236" fmla="*/ 1765783 h 2107754"/>
              <a:gd name="connsiteX1237" fmla="*/ 2547136 w 4138024"/>
              <a:gd name="connsiteY1237" fmla="*/ 1777058 h 2107754"/>
              <a:gd name="connsiteX1238" fmla="*/ 2521943 w 4138024"/>
              <a:gd name="connsiteY1238" fmla="*/ 1791434 h 2107754"/>
              <a:gd name="connsiteX1239" fmla="*/ 2410468 w 4138024"/>
              <a:gd name="connsiteY1239" fmla="*/ 1831145 h 2107754"/>
              <a:gd name="connsiteX1240" fmla="*/ 2407076 w 4138024"/>
              <a:gd name="connsiteY1240" fmla="*/ 1857449 h 2107754"/>
              <a:gd name="connsiteX1241" fmla="*/ 2494522 w 4138024"/>
              <a:gd name="connsiteY1241" fmla="*/ 1830575 h 2107754"/>
              <a:gd name="connsiteX1242" fmla="*/ 2505445 w 4138024"/>
              <a:gd name="connsiteY1242" fmla="*/ 1831716 h 2107754"/>
              <a:gd name="connsiteX1243" fmla="*/ 2549096 w 4138024"/>
              <a:gd name="connsiteY1243" fmla="*/ 1812259 h 2107754"/>
              <a:gd name="connsiteX1244" fmla="*/ 2625649 w 4138024"/>
              <a:gd name="connsiteY1244" fmla="*/ 1765198 h 2107754"/>
              <a:gd name="connsiteX1245" fmla="*/ 2636445 w 4138024"/>
              <a:gd name="connsiteY1245" fmla="*/ 1763697 h 2107754"/>
              <a:gd name="connsiteX1246" fmla="*/ 2659311 w 4138024"/>
              <a:gd name="connsiteY1246" fmla="*/ 1752399 h 2107754"/>
              <a:gd name="connsiteX1247" fmla="*/ 2405555 w 4138024"/>
              <a:gd name="connsiteY1247" fmla="*/ 1865686 h 2107754"/>
              <a:gd name="connsiteX1248" fmla="*/ 2407852 w 4138024"/>
              <a:gd name="connsiteY1248" fmla="*/ 1881654 h 2107754"/>
              <a:gd name="connsiteX1249" fmla="*/ 2557178 w 4138024"/>
              <a:gd name="connsiteY1249" fmla="*/ 1839579 h 2107754"/>
              <a:gd name="connsiteX1250" fmla="*/ 2618688 w 4138024"/>
              <a:gd name="connsiteY1250" fmla="*/ 1821676 h 2107754"/>
              <a:gd name="connsiteX1251" fmla="*/ 2662369 w 4138024"/>
              <a:gd name="connsiteY1251" fmla="*/ 1783172 h 2107754"/>
              <a:gd name="connsiteX1252" fmla="*/ 2749725 w 4138024"/>
              <a:gd name="connsiteY1252" fmla="*/ 1665185 h 2107754"/>
              <a:gd name="connsiteX1253" fmla="*/ 2756285 w 4138024"/>
              <a:gd name="connsiteY1253" fmla="*/ 1662896 h 2107754"/>
              <a:gd name="connsiteX1254" fmla="*/ 2773329 w 4138024"/>
              <a:gd name="connsiteY1254" fmla="*/ 1618313 h 2107754"/>
              <a:gd name="connsiteX1255" fmla="*/ 2796546 w 4138024"/>
              <a:gd name="connsiteY1255" fmla="*/ 1559337 h 2107754"/>
              <a:gd name="connsiteX1256" fmla="*/ 2804247 w 4138024"/>
              <a:gd name="connsiteY1256" fmla="*/ 1505130 h 2107754"/>
              <a:gd name="connsiteX1257" fmla="*/ 2667774 w 4138024"/>
              <a:gd name="connsiteY1257" fmla="*/ 1492186 h 2107754"/>
              <a:gd name="connsiteX1258" fmla="*/ 2675453 w 4138024"/>
              <a:gd name="connsiteY1258" fmla="*/ 1498003 h 2107754"/>
              <a:gd name="connsiteX1259" fmla="*/ 2675208 w 4138024"/>
              <a:gd name="connsiteY1259" fmla="*/ 1497942 h 2107754"/>
              <a:gd name="connsiteX1260" fmla="*/ 2639980 w 4138024"/>
              <a:gd name="connsiteY1260" fmla="*/ 1528624 h 2107754"/>
              <a:gd name="connsiteX1261" fmla="*/ 2609405 w 4138024"/>
              <a:gd name="connsiteY1261" fmla="*/ 1553150 h 2107754"/>
              <a:gd name="connsiteX1262" fmla="*/ 2667774 w 4138024"/>
              <a:gd name="connsiteY1262" fmla="*/ 1492186 h 2107754"/>
              <a:gd name="connsiteX1263" fmla="*/ 3203381 w 4138024"/>
              <a:gd name="connsiteY1263" fmla="*/ 1483470 h 2107754"/>
              <a:gd name="connsiteX1264" fmla="*/ 3095030 w 4138024"/>
              <a:gd name="connsiteY1264" fmla="*/ 1556841 h 2107754"/>
              <a:gd name="connsiteX1265" fmla="*/ 3095774 w 4138024"/>
              <a:gd name="connsiteY1265" fmla="*/ 1562246 h 2107754"/>
              <a:gd name="connsiteX1266" fmla="*/ 3087723 w 4138024"/>
              <a:gd name="connsiteY1266" fmla="*/ 1553725 h 2107754"/>
              <a:gd name="connsiteX1267" fmla="*/ 3124440 w 4138024"/>
              <a:gd name="connsiteY1267" fmla="*/ 1533854 h 2107754"/>
              <a:gd name="connsiteX1268" fmla="*/ 3134200 w 4138024"/>
              <a:gd name="connsiteY1268" fmla="*/ 1536534 h 2107754"/>
              <a:gd name="connsiteX1269" fmla="*/ 3135781 w 4138024"/>
              <a:gd name="connsiteY1269" fmla="*/ 1528051 h 2107754"/>
              <a:gd name="connsiteX1270" fmla="*/ 3152705 w 4138024"/>
              <a:gd name="connsiteY1270" fmla="*/ 1521806 h 2107754"/>
              <a:gd name="connsiteX1271" fmla="*/ 3154659 w 4138024"/>
              <a:gd name="connsiteY1271" fmla="*/ 1516026 h 2107754"/>
              <a:gd name="connsiteX1272" fmla="*/ 3203381 w 4138024"/>
              <a:gd name="connsiteY1272" fmla="*/ 1483470 h 2107754"/>
              <a:gd name="connsiteX1273" fmla="*/ 781355 w 4138024"/>
              <a:gd name="connsiteY1273" fmla="*/ 1476187 h 2107754"/>
              <a:gd name="connsiteX1274" fmla="*/ 895924 w 4138024"/>
              <a:gd name="connsiteY1274" fmla="*/ 1489183 h 2107754"/>
              <a:gd name="connsiteX1275" fmla="*/ 984541 w 4138024"/>
              <a:gd name="connsiteY1275" fmla="*/ 1501749 h 2107754"/>
              <a:gd name="connsiteX1276" fmla="*/ 920877 w 4138024"/>
              <a:gd name="connsiteY1276" fmla="*/ 1495889 h 2107754"/>
              <a:gd name="connsiteX1277" fmla="*/ 860062 w 4138024"/>
              <a:gd name="connsiteY1277" fmla="*/ 1486027 h 2107754"/>
              <a:gd name="connsiteX1278" fmla="*/ 860273 w 4138024"/>
              <a:gd name="connsiteY1278" fmla="*/ 1485828 h 2107754"/>
              <a:gd name="connsiteX1279" fmla="*/ 859966 w 4138024"/>
              <a:gd name="connsiteY1279" fmla="*/ 1486012 h 2107754"/>
              <a:gd name="connsiteX1280" fmla="*/ 860062 w 4138024"/>
              <a:gd name="connsiteY1280" fmla="*/ 1486027 h 2107754"/>
              <a:gd name="connsiteX1281" fmla="*/ 856651 w 4138024"/>
              <a:gd name="connsiteY1281" fmla="*/ 1489269 h 2107754"/>
              <a:gd name="connsiteX1282" fmla="*/ 854085 w 4138024"/>
              <a:gd name="connsiteY1282" fmla="*/ 1490819 h 2107754"/>
              <a:gd name="connsiteX1283" fmla="*/ 829713 w 4138024"/>
              <a:gd name="connsiteY1283" fmla="*/ 1481908 h 2107754"/>
              <a:gd name="connsiteX1284" fmla="*/ 801493 w 4138024"/>
              <a:gd name="connsiteY1284" fmla="*/ 1484310 h 2107754"/>
              <a:gd name="connsiteX1285" fmla="*/ 781355 w 4138024"/>
              <a:gd name="connsiteY1285" fmla="*/ 1476187 h 2107754"/>
              <a:gd name="connsiteX1286" fmla="*/ 2433737 w 4138024"/>
              <a:gd name="connsiteY1286" fmla="*/ 1472288 h 2107754"/>
              <a:gd name="connsiteX1287" fmla="*/ 2439089 w 4138024"/>
              <a:gd name="connsiteY1287" fmla="*/ 1481184 h 2107754"/>
              <a:gd name="connsiteX1288" fmla="*/ 2433707 w 4138024"/>
              <a:gd name="connsiteY1288" fmla="*/ 1491334 h 2107754"/>
              <a:gd name="connsiteX1289" fmla="*/ 2427937 w 4138024"/>
              <a:gd name="connsiteY1289" fmla="*/ 1489382 h 2107754"/>
              <a:gd name="connsiteX1290" fmla="*/ 2433737 w 4138024"/>
              <a:gd name="connsiteY1290" fmla="*/ 1472288 h 2107754"/>
              <a:gd name="connsiteX1291" fmla="*/ 700507 w 4138024"/>
              <a:gd name="connsiteY1291" fmla="*/ 1467242 h 2107754"/>
              <a:gd name="connsiteX1292" fmla="*/ 703923 w 4138024"/>
              <a:gd name="connsiteY1292" fmla="*/ 1474222 h 2107754"/>
              <a:gd name="connsiteX1293" fmla="*/ 693791 w 4138024"/>
              <a:gd name="connsiteY1293" fmla="*/ 1468839 h 2107754"/>
              <a:gd name="connsiteX1294" fmla="*/ 700507 w 4138024"/>
              <a:gd name="connsiteY1294" fmla="*/ 1467242 h 2107754"/>
              <a:gd name="connsiteX1295" fmla="*/ 3653645 w 4138024"/>
              <a:gd name="connsiteY1295" fmla="*/ 1450998 h 2107754"/>
              <a:gd name="connsiteX1296" fmla="*/ 3607665 w 4138024"/>
              <a:gd name="connsiteY1296" fmla="*/ 1459952 h 2107754"/>
              <a:gd name="connsiteX1297" fmla="*/ 3600359 w 4138024"/>
              <a:gd name="connsiteY1297" fmla="*/ 1456836 h 2107754"/>
              <a:gd name="connsiteX1298" fmla="*/ 3558228 w 4138024"/>
              <a:gd name="connsiteY1298" fmla="*/ 1468058 h 2107754"/>
              <a:gd name="connsiteX1299" fmla="*/ 3488265 w 4138024"/>
              <a:gd name="connsiteY1299" fmla="*/ 1493784 h 2107754"/>
              <a:gd name="connsiteX1300" fmla="*/ 3424498 w 4138024"/>
              <a:gd name="connsiteY1300" fmla="*/ 1555498 h 2107754"/>
              <a:gd name="connsiteX1301" fmla="*/ 3419146 w 4138024"/>
              <a:gd name="connsiteY1301" fmla="*/ 1546603 h 2107754"/>
              <a:gd name="connsiteX1302" fmla="*/ 3394326 w 4138024"/>
              <a:gd name="connsiteY1302" fmla="*/ 1563680 h 2107754"/>
              <a:gd name="connsiteX1303" fmla="*/ 3383157 w 4138024"/>
              <a:gd name="connsiteY1303" fmla="*/ 1562478 h 2107754"/>
              <a:gd name="connsiteX1304" fmla="*/ 3387331 w 4138024"/>
              <a:gd name="connsiteY1304" fmla="*/ 1563512 h 2107754"/>
              <a:gd name="connsiteX1305" fmla="*/ 3314670 w 4138024"/>
              <a:gd name="connsiteY1305" fmla="*/ 1589614 h 2107754"/>
              <a:gd name="connsiteX1306" fmla="*/ 3345603 w 4138024"/>
              <a:gd name="connsiteY1306" fmla="*/ 1596236 h 2107754"/>
              <a:gd name="connsiteX1307" fmla="*/ 3333517 w 4138024"/>
              <a:gd name="connsiteY1307" fmla="*/ 1596635 h 2107754"/>
              <a:gd name="connsiteX1308" fmla="*/ 3324258 w 4138024"/>
              <a:gd name="connsiteY1308" fmla="*/ 1599298 h 2107754"/>
              <a:gd name="connsiteX1309" fmla="*/ 3294457 w 4138024"/>
              <a:gd name="connsiteY1309" fmla="*/ 1610183 h 2107754"/>
              <a:gd name="connsiteX1310" fmla="*/ 3294859 w 4138024"/>
              <a:gd name="connsiteY1310" fmla="*/ 1593840 h 2107754"/>
              <a:gd name="connsiteX1311" fmla="*/ 3376163 w 4138024"/>
              <a:gd name="connsiteY1311" fmla="*/ 1562311 h 2107754"/>
              <a:gd name="connsiteX1312" fmla="*/ 3318546 w 4138024"/>
              <a:gd name="connsiteY1312" fmla="*/ 1559254 h 2107754"/>
              <a:gd name="connsiteX1313" fmla="*/ 3286890 w 4138024"/>
              <a:gd name="connsiteY1313" fmla="*/ 1597606 h 2107754"/>
              <a:gd name="connsiteX1314" fmla="*/ 3285824 w 4138024"/>
              <a:gd name="connsiteY1314" fmla="*/ 1620833 h 2107754"/>
              <a:gd name="connsiteX1315" fmla="*/ 3293257 w 4138024"/>
              <a:gd name="connsiteY1315" fmla="*/ 1626590 h 2107754"/>
              <a:gd name="connsiteX1316" fmla="*/ 3309390 w 4138024"/>
              <a:gd name="connsiteY1316" fmla="*/ 1624585 h 2107754"/>
              <a:gd name="connsiteX1317" fmla="*/ 3351134 w 4138024"/>
              <a:gd name="connsiteY1317" fmla="*/ 1601261 h 2107754"/>
              <a:gd name="connsiteX1318" fmla="*/ 3359976 w 4138024"/>
              <a:gd name="connsiteY1318" fmla="*/ 1605541 h 2107754"/>
              <a:gd name="connsiteX1319" fmla="*/ 3422229 w 4138024"/>
              <a:gd name="connsiteY1319" fmla="*/ 1593041 h 2107754"/>
              <a:gd name="connsiteX1320" fmla="*/ 3526531 w 4138024"/>
              <a:gd name="connsiteY1320" fmla="*/ 1519190 h 2107754"/>
              <a:gd name="connsiteX1321" fmla="*/ 3541592 w 4138024"/>
              <a:gd name="connsiteY1321" fmla="*/ 1499432 h 2107754"/>
              <a:gd name="connsiteX1322" fmla="*/ 3547734 w 4138024"/>
              <a:gd name="connsiteY1322" fmla="*/ 1504086 h 2107754"/>
              <a:gd name="connsiteX1323" fmla="*/ 3522685 w 4138024"/>
              <a:gd name="connsiteY1323" fmla="*/ 1530503 h 2107754"/>
              <a:gd name="connsiteX1324" fmla="*/ 3421021 w 4138024"/>
              <a:gd name="connsiteY1324" fmla="*/ 1604227 h 2107754"/>
              <a:gd name="connsiteX1325" fmla="*/ 3428700 w 4138024"/>
              <a:gd name="connsiteY1325" fmla="*/ 1610045 h 2107754"/>
              <a:gd name="connsiteX1326" fmla="*/ 3520799 w 4138024"/>
              <a:gd name="connsiteY1326" fmla="*/ 1577017 h 2107754"/>
              <a:gd name="connsiteX1327" fmla="*/ 3506804 w 4138024"/>
              <a:gd name="connsiteY1327" fmla="*/ 1573549 h 2107754"/>
              <a:gd name="connsiteX1328" fmla="*/ 3459954 w 4138024"/>
              <a:gd name="connsiteY1328" fmla="*/ 1588037 h 2107754"/>
              <a:gd name="connsiteX1329" fmla="*/ 3458045 w 4138024"/>
              <a:gd name="connsiteY1329" fmla="*/ 1584171 h 2107754"/>
              <a:gd name="connsiteX1330" fmla="*/ 3525324 w 4138024"/>
              <a:gd name="connsiteY1330" fmla="*/ 1568220 h 2107754"/>
              <a:gd name="connsiteX1331" fmla="*/ 3526069 w 4138024"/>
              <a:gd name="connsiteY1331" fmla="*/ 1573625 h 2107754"/>
              <a:gd name="connsiteX1332" fmla="*/ 3560089 w 4138024"/>
              <a:gd name="connsiteY1332" fmla="*/ 1554129 h 2107754"/>
              <a:gd name="connsiteX1333" fmla="*/ 3506774 w 4138024"/>
              <a:gd name="connsiteY1333" fmla="*/ 1592595 h 2107754"/>
              <a:gd name="connsiteX1334" fmla="*/ 3539228 w 4138024"/>
              <a:gd name="connsiteY1334" fmla="*/ 1590981 h 2107754"/>
              <a:gd name="connsiteX1335" fmla="*/ 3500832 w 4138024"/>
              <a:gd name="connsiteY1335" fmla="*/ 1597646 h 2107754"/>
              <a:gd name="connsiteX1336" fmla="*/ 3480001 w 4138024"/>
              <a:gd name="connsiteY1336" fmla="*/ 1615451 h 2107754"/>
              <a:gd name="connsiteX1337" fmla="*/ 3481581 w 4138024"/>
              <a:gd name="connsiteY1337" fmla="*/ 1606969 h 2107754"/>
              <a:gd name="connsiteX1338" fmla="*/ 3422400 w 4138024"/>
              <a:gd name="connsiteY1338" fmla="*/ 1621796 h 2107754"/>
              <a:gd name="connsiteX1339" fmla="*/ 3444491 w 4138024"/>
              <a:gd name="connsiteY1339" fmla="*/ 1624139 h 2107754"/>
              <a:gd name="connsiteX1340" fmla="*/ 3452543 w 4138024"/>
              <a:gd name="connsiteY1340" fmla="*/ 1632659 h 2107754"/>
              <a:gd name="connsiteX1341" fmla="*/ 3446027 w 4138024"/>
              <a:gd name="connsiteY1341" fmla="*/ 1625303 h 2107754"/>
              <a:gd name="connsiteX1342" fmla="*/ 3458858 w 4138024"/>
              <a:gd name="connsiteY1342" fmla="*/ 1630309 h 2107754"/>
              <a:gd name="connsiteX1343" fmla="*/ 3453878 w 4138024"/>
              <a:gd name="connsiteY1343" fmla="*/ 1624116 h 2107754"/>
              <a:gd name="connsiteX1344" fmla="*/ 3771119 w 4138024"/>
              <a:gd name="connsiteY1344" fmla="*/ 1537526 h 2107754"/>
              <a:gd name="connsiteX1345" fmla="*/ 3772156 w 4138024"/>
              <a:gd name="connsiteY1345" fmla="*/ 1533347 h 2107754"/>
              <a:gd name="connsiteX1346" fmla="*/ 3784986 w 4138024"/>
              <a:gd name="connsiteY1346" fmla="*/ 1538353 h 2107754"/>
              <a:gd name="connsiteX1347" fmla="*/ 3619482 w 4138024"/>
              <a:gd name="connsiteY1347" fmla="*/ 1592078 h 2107754"/>
              <a:gd name="connsiteX1348" fmla="*/ 3683786 w 4138024"/>
              <a:gd name="connsiteY1348" fmla="*/ 1595488 h 2107754"/>
              <a:gd name="connsiteX1349" fmla="*/ 3712795 w 4138024"/>
              <a:gd name="connsiteY1349" fmla="*/ 1588844 h 2107754"/>
              <a:gd name="connsiteX1350" fmla="*/ 3772820 w 4138024"/>
              <a:gd name="connsiteY1350" fmla="*/ 1601111 h 2107754"/>
              <a:gd name="connsiteX1351" fmla="*/ 3613853 w 4138024"/>
              <a:gd name="connsiteY1351" fmla="*/ 1602167 h 2107754"/>
              <a:gd name="connsiteX1352" fmla="*/ 3613108 w 4138024"/>
              <a:gd name="connsiteY1352" fmla="*/ 1596763 h 2107754"/>
              <a:gd name="connsiteX1353" fmla="*/ 3527615 w 4138024"/>
              <a:gd name="connsiteY1353" fmla="*/ 1617857 h 2107754"/>
              <a:gd name="connsiteX1354" fmla="*/ 3565549 w 4138024"/>
              <a:gd name="connsiteY1354" fmla="*/ 1627780 h 2107754"/>
              <a:gd name="connsiteX1355" fmla="*/ 3704521 w 4138024"/>
              <a:gd name="connsiteY1355" fmla="*/ 1630642 h 2107754"/>
              <a:gd name="connsiteX1356" fmla="*/ 3709501 w 4138024"/>
              <a:gd name="connsiteY1356" fmla="*/ 1636836 h 2107754"/>
              <a:gd name="connsiteX1357" fmla="*/ 3699368 w 4138024"/>
              <a:gd name="connsiteY1357" fmla="*/ 1631453 h 2107754"/>
              <a:gd name="connsiteX1358" fmla="*/ 3685874 w 4138024"/>
              <a:gd name="connsiteY1358" fmla="*/ 1633329 h 2107754"/>
              <a:gd name="connsiteX1359" fmla="*/ 3682384 w 4138024"/>
              <a:gd name="connsiteY1359" fmla="*/ 1637945 h 2107754"/>
              <a:gd name="connsiteX1360" fmla="*/ 3669552 w 4138024"/>
              <a:gd name="connsiteY1360" fmla="*/ 1632938 h 2107754"/>
              <a:gd name="connsiteX1361" fmla="*/ 3593723 w 4138024"/>
              <a:gd name="connsiteY1361" fmla="*/ 1635025 h 2107754"/>
              <a:gd name="connsiteX1362" fmla="*/ 3582427 w 4138024"/>
              <a:gd name="connsiteY1362" fmla="*/ 1631180 h 2107754"/>
              <a:gd name="connsiteX1363" fmla="*/ 3562678 w 4138024"/>
              <a:gd name="connsiteY1363" fmla="*/ 1635159 h 2107754"/>
              <a:gd name="connsiteX1364" fmla="*/ 3552546 w 4138024"/>
              <a:gd name="connsiteY1364" fmla="*/ 1629778 h 2107754"/>
              <a:gd name="connsiteX1365" fmla="*/ 3525862 w 4138024"/>
              <a:gd name="connsiteY1365" fmla="*/ 1633343 h 2107754"/>
              <a:gd name="connsiteX1366" fmla="*/ 3510331 w 4138024"/>
              <a:gd name="connsiteY1366" fmla="*/ 1628711 h 2107754"/>
              <a:gd name="connsiteX1367" fmla="*/ 3511077 w 4138024"/>
              <a:gd name="connsiteY1367" fmla="*/ 1634116 h 2107754"/>
              <a:gd name="connsiteX1368" fmla="*/ 3498246 w 4138024"/>
              <a:gd name="connsiteY1368" fmla="*/ 1629109 h 2107754"/>
              <a:gd name="connsiteX1369" fmla="*/ 3455385 w 4138024"/>
              <a:gd name="connsiteY1369" fmla="*/ 1644325 h 2107754"/>
              <a:gd name="connsiteX1370" fmla="*/ 3414789 w 4138024"/>
              <a:gd name="connsiteY1370" fmla="*/ 1656711 h 2107754"/>
              <a:gd name="connsiteX1371" fmla="*/ 3517302 w 4138024"/>
              <a:gd name="connsiteY1371" fmla="*/ 1651058 h 2107754"/>
              <a:gd name="connsiteX1372" fmla="*/ 3526562 w 4138024"/>
              <a:gd name="connsiteY1372" fmla="*/ 1648395 h 2107754"/>
              <a:gd name="connsiteX1373" fmla="*/ 3528082 w 4138024"/>
              <a:gd name="connsiteY1373" fmla="*/ 1640158 h 2107754"/>
              <a:gd name="connsiteX1374" fmla="*/ 3535761 w 4138024"/>
              <a:gd name="connsiteY1374" fmla="*/ 1645976 h 2107754"/>
              <a:gd name="connsiteX1375" fmla="*/ 3553602 w 4138024"/>
              <a:gd name="connsiteY1375" fmla="*/ 1638131 h 2107754"/>
              <a:gd name="connsiteX1376" fmla="*/ 3557046 w 4138024"/>
              <a:gd name="connsiteY1376" fmla="*/ 1643160 h 2107754"/>
              <a:gd name="connsiteX1377" fmla="*/ 3471554 w 4138024"/>
              <a:gd name="connsiteY1377" fmla="*/ 1664254 h 2107754"/>
              <a:gd name="connsiteX1378" fmla="*/ 3492064 w 4138024"/>
              <a:gd name="connsiteY1378" fmla="*/ 1675080 h 2107754"/>
              <a:gd name="connsiteX1379" fmla="*/ 3580725 w 4138024"/>
              <a:gd name="connsiteY1379" fmla="*/ 1678001 h 2107754"/>
              <a:gd name="connsiteX1380" fmla="*/ 3585706 w 4138024"/>
              <a:gd name="connsiteY1380" fmla="*/ 1684194 h 2107754"/>
              <a:gd name="connsiteX1381" fmla="*/ 3570564 w 4138024"/>
              <a:gd name="connsiteY1381" fmla="*/ 1691665 h 2107754"/>
              <a:gd name="connsiteX1382" fmla="*/ 3458418 w 4138024"/>
              <a:gd name="connsiteY1382" fmla="*/ 1697278 h 2107754"/>
              <a:gd name="connsiteX1383" fmla="*/ 3410761 w 4138024"/>
              <a:gd name="connsiteY1383" fmla="*/ 1706608 h 2107754"/>
              <a:gd name="connsiteX1384" fmla="*/ 3473530 w 4138024"/>
              <a:gd name="connsiteY1384" fmla="*/ 1708854 h 2107754"/>
              <a:gd name="connsiteX1385" fmla="*/ 3495621 w 4138024"/>
              <a:gd name="connsiteY1385" fmla="*/ 1711198 h 2107754"/>
              <a:gd name="connsiteX1386" fmla="*/ 3543605 w 4138024"/>
              <a:gd name="connsiteY1386" fmla="*/ 1714216 h 2107754"/>
              <a:gd name="connsiteX1387" fmla="*/ 3524229 w 4138024"/>
              <a:gd name="connsiteY1387" fmla="*/ 1720898 h 2107754"/>
              <a:gd name="connsiteX1388" fmla="*/ 3554356 w 4138024"/>
              <a:gd name="connsiteY1388" fmla="*/ 1722361 h 2107754"/>
              <a:gd name="connsiteX1389" fmla="*/ 3547840 w 4138024"/>
              <a:gd name="connsiteY1389" fmla="*/ 1715004 h 2107754"/>
              <a:gd name="connsiteX1390" fmla="*/ 3557472 w 4138024"/>
              <a:gd name="connsiteY1390" fmla="*/ 1715043 h 2107754"/>
              <a:gd name="connsiteX1391" fmla="*/ 3561290 w 4138024"/>
              <a:gd name="connsiteY1391" fmla="*/ 1722774 h 2107754"/>
              <a:gd name="connsiteX1392" fmla="*/ 3479643 w 4138024"/>
              <a:gd name="connsiteY1392" fmla="*/ 1732555 h 2107754"/>
              <a:gd name="connsiteX1393" fmla="*/ 3521902 w 4138024"/>
              <a:gd name="connsiteY1393" fmla="*/ 1723975 h 2107754"/>
              <a:gd name="connsiteX1394" fmla="*/ 3475872 w 4138024"/>
              <a:gd name="connsiteY1394" fmla="*/ 1715177 h 2107754"/>
              <a:gd name="connsiteX1395" fmla="*/ 3399669 w 4138024"/>
              <a:gd name="connsiteY1395" fmla="*/ 1714561 h 2107754"/>
              <a:gd name="connsiteX1396" fmla="*/ 3396613 w 4138024"/>
              <a:gd name="connsiteY1396" fmla="*/ 1721633 h 2107754"/>
              <a:gd name="connsiteX1397" fmla="*/ 3373776 w 4138024"/>
              <a:gd name="connsiteY1397" fmla="*/ 1713885 h 2107754"/>
              <a:gd name="connsiteX1398" fmla="*/ 3366798 w 4138024"/>
              <a:gd name="connsiteY1398" fmla="*/ 1723116 h 2107754"/>
              <a:gd name="connsiteX1399" fmla="*/ 3344333 w 4138024"/>
              <a:gd name="connsiteY1399" fmla="*/ 1718072 h 2107754"/>
              <a:gd name="connsiteX1400" fmla="*/ 3301829 w 4138024"/>
              <a:gd name="connsiteY1400" fmla="*/ 1726591 h 2107754"/>
              <a:gd name="connsiteX1401" fmla="*/ 3314243 w 4138024"/>
              <a:gd name="connsiteY1401" fmla="*/ 1738542 h 2107754"/>
              <a:gd name="connsiteX1402" fmla="*/ 3338599 w 4138024"/>
              <a:gd name="connsiteY1402" fmla="*/ 1738053 h 2107754"/>
              <a:gd name="connsiteX1403" fmla="*/ 3367981 w 4138024"/>
              <a:gd name="connsiteY1403" fmla="*/ 1734112 h 2107754"/>
              <a:gd name="connsiteX1404" fmla="*/ 3412521 w 4138024"/>
              <a:gd name="connsiteY1404" fmla="*/ 1732101 h 2107754"/>
              <a:gd name="connsiteX1405" fmla="*/ 3413557 w 4138024"/>
              <a:gd name="connsiteY1405" fmla="*/ 1727921 h 2107754"/>
              <a:gd name="connsiteX1406" fmla="*/ 3479770 w 4138024"/>
              <a:gd name="connsiteY1406" fmla="*/ 1735196 h 2107754"/>
              <a:gd name="connsiteX1407" fmla="*/ 3375349 w 4138024"/>
              <a:gd name="connsiteY1407" fmla="*/ 1736983 h 2107754"/>
              <a:gd name="connsiteX1408" fmla="*/ 3380329 w 4138024"/>
              <a:gd name="connsiteY1408" fmla="*/ 1743176 h 2107754"/>
              <a:gd name="connsiteX1409" fmla="*/ 3366895 w 4138024"/>
              <a:gd name="connsiteY1409" fmla="*/ 1744805 h 2107754"/>
              <a:gd name="connsiteX1410" fmla="*/ 3389359 w 4138024"/>
              <a:gd name="connsiteY1410" fmla="*/ 1749851 h 2107754"/>
              <a:gd name="connsiteX1411" fmla="*/ 3386705 w 4138024"/>
              <a:gd name="connsiteY1411" fmla="*/ 1740580 h 2107754"/>
              <a:gd name="connsiteX1412" fmla="*/ 3394802 w 4138024"/>
              <a:gd name="connsiteY1412" fmla="*/ 1739455 h 2107754"/>
              <a:gd name="connsiteX1413" fmla="*/ 3419547 w 4138024"/>
              <a:gd name="connsiteY1413" fmla="*/ 1751069 h 2107754"/>
              <a:gd name="connsiteX1414" fmla="*/ 3456363 w 4138024"/>
              <a:gd name="connsiteY1414" fmla="*/ 1752885 h 2107754"/>
              <a:gd name="connsiteX1415" fmla="*/ 3494632 w 4138024"/>
              <a:gd name="connsiteY1415" fmla="*/ 1743578 h 2107754"/>
              <a:gd name="connsiteX1416" fmla="*/ 3535309 w 4138024"/>
              <a:gd name="connsiteY1416" fmla="*/ 1743480 h 2107754"/>
              <a:gd name="connsiteX1417" fmla="*/ 3509789 w 4138024"/>
              <a:gd name="connsiteY1417" fmla="*/ 1745507 h 2107754"/>
              <a:gd name="connsiteX1418" fmla="*/ 3518714 w 4138024"/>
              <a:gd name="connsiteY1418" fmla="*/ 1762074 h 2107754"/>
              <a:gd name="connsiteX1419" fmla="*/ 3518775 w 4138024"/>
              <a:gd name="connsiteY1419" fmla="*/ 1761828 h 2107754"/>
              <a:gd name="connsiteX1420" fmla="*/ 3515331 w 4138024"/>
              <a:gd name="connsiteY1420" fmla="*/ 1756798 h 2107754"/>
              <a:gd name="connsiteX1421" fmla="*/ 3603567 w 4138024"/>
              <a:gd name="connsiteY1421" fmla="*/ 1725684 h 2107754"/>
              <a:gd name="connsiteX1422" fmla="*/ 3612782 w 4138024"/>
              <a:gd name="connsiteY1422" fmla="*/ 1732666 h 2107754"/>
              <a:gd name="connsiteX1423" fmla="*/ 3613200 w 4138024"/>
              <a:gd name="connsiteY1423" fmla="*/ 1725723 h 2107754"/>
              <a:gd name="connsiteX1424" fmla="*/ 3734211 w 4138024"/>
              <a:gd name="connsiteY1424" fmla="*/ 1664363 h 2107754"/>
              <a:gd name="connsiteX1425" fmla="*/ 3811926 w 4138024"/>
              <a:gd name="connsiteY1425" fmla="*/ 1615762 h 2107754"/>
              <a:gd name="connsiteX1426" fmla="*/ 3811972 w 4138024"/>
              <a:gd name="connsiteY1426" fmla="*/ 1606116 h 2107754"/>
              <a:gd name="connsiteX1427" fmla="*/ 3841630 w 4138024"/>
              <a:gd name="connsiteY1427" fmla="*/ 1583190 h 2107754"/>
              <a:gd name="connsiteX1428" fmla="*/ 3844313 w 4138024"/>
              <a:gd name="connsiteY1428" fmla="*/ 1573416 h 2107754"/>
              <a:gd name="connsiteX1429" fmla="*/ 3889963 w 4138024"/>
              <a:gd name="connsiteY1429" fmla="*/ 1538532 h 2107754"/>
              <a:gd name="connsiteX1430" fmla="*/ 3947139 w 4138024"/>
              <a:gd name="connsiteY1430" fmla="*/ 1498152 h 2107754"/>
              <a:gd name="connsiteX1431" fmla="*/ 3949466 w 4138024"/>
              <a:gd name="connsiteY1431" fmla="*/ 1495075 h 2107754"/>
              <a:gd name="connsiteX1432" fmla="*/ 4010505 w 4138024"/>
              <a:gd name="connsiteY1432" fmla="*/ 1452782 h 2107754"/>
              <a:gd name="connsiteX1433" fmla="*/ 3916817 w 4138024"/>
              <a:gd name="connsiteY1433" fmla="*/ 1453314 h 2107754"/>
              <a:gd name="connsiteX1434" fmla="*/ 3859574 w 4138024"/>
              <a:gd name="connsiteY1434" fmla="*/ 1452960 h 2107754"/>
              <a:gd name="connsiteX1435" fmla="*/ 3858410 w 4138024"/>
              <a:gd name="connsiteY1435" fmla="*/ 1454498 h 2107754"/>
              <a:gd name="connsiteX1436" fmla="*/ 3803074 w 4138024"/>
              <a:gd name="connsiteY1436" fmla="*/ 1458010 h 2107754"/>
              <a:gd name="connsiteX1437" fmla="*/ 3653645 w 4138024"/>
              <a:gd name="connsiteY1437" fmla="*/ 1450998 h 2107754"/>
              <a:gd name="connsiteX1438" fmla="*/ 2492092 w 4138024"/>
              <a:gd name="connsiteY1438" fmla="*/ 1439770 h 2107754"/>
              <a:gd name="connsiteX1439" fmla="*/ 2489410 w 4138024"/>
              <a:gd name="connsiteY1439" fmla="*/ 1449544 h 2107754"/>
              <a:gd name="connsiteX1440" fmla="*/ 2492092 w 4138024"/>
              <a:gd name="connsiteY1440" fmla="*/ 1439770 h 2107754"/>
              <a:gd name="connsiteX1441" fmla="*/ 2489668 w 4138024"/>
              <a:gd name="connsiteY1441" fmla="*/ 1421161 h 2107754"/>
              <a:gd name="connsiteX1442" fmla="*/ 2468435 w 4138024"/>
              <a:gd name="connsiteY1442" fmla="*/ 1455309 h 2107754"/>
              <a:gd name="connsiteX1443" fmla="*/ 2489668 w 4138024"/>
              <a:gd name="connsiteY1443" fmla="*/ 1421161 h 2107754"/>
              <a:gd name="connsiteX1444" fmla="*/ 2387974 w 4138024"/>
              <a:gd name="connsiteY1444" fmla="*/ 1403525 h 2107754"/>
              <a:gd name="connsiteX1445" fmla="*/ 2389838 w 4138024"/>
              <a:gd name="connsiteY1445" fmla="*/ 1417037 h 2107754"/>
              <a:gd name="connsiteX1446" fmla="*/ 2382158 w 4138024"/>
              <a:gd name="connsiteY1446" fmla="*/ 1411219 h 2107754"/>
              <a:gd name="connsiteX1447" fmla="*/ 2387974 w 4138024"/>
              <a:gd name="connsiteY1447" fmla="*/ 1403525 h 2107754"/>
              <a:gd name="connsiteX1448" fmla="*/ 1169634 w 4138024"/>
              <a:gd name="connsiteY1448" fmla="*/ 1383442 h 2107754"/>
              <a:gd name="connsiteX1449" fmla="*/ 1170126 w 4138024"/>
              <a:gd name="connsiteY1449" fmla="*/ 1383834 h 2107754"/>
              <a:gd name="connsiteX1450" fmla="*/ 1169819 w 4138024"/>
              <a:gd name="connsiteY1450" fmla="*/ 1384019 h 2107754"/>
              <a:gd name="connsiteX1451" fmla="*/ 3031972 w 4138024"/>
              <a:gd name="connsiteY1451" fmla="*/ 1381216 h 2107754"/>
              <a:gd name="connsiteX1452" fmla="*/ 3040814 w 4138024"/>
              <a:gd name="connsiteY1452" fmla="*/ 1385497 h 2107754"/>
              <a:gd name="connsiteX1453" fmla="*/ 2995604 w 4138024"/>
              <a:gd name="connsiteY1453" fmla="*/ 1463816 h 2107754"/>
              <a:gd name="connsiteX1454" fmla="*/ 2995542 w 4138024"/>
              <a:gd name="connsiteY1454" fmla="*/ 1464062 h 2107754"/>
              <a:gd name="connsiteX1455" fmla="*/ 2985553 w 4138024"/>
              <a:gd name="connsiteY1455" fmla="*/ 1470722 h 2107754"/>
              <a:gd name="connsiteX1456" fmla="*/ 2895498 w 4138024"/>
              <a:gd name="connsiteY1456" fmla="*/ 1589082 h 2107754"/>
              <a:gd name="connsiteX1457" fmla="*/ 2876249 w 4138024"/>
              <a:gd name="connsiteY1457" fmla="*/ 1598405 h 2107754"/>
              <a:gd name="connsiteX1458" fmla="*/ 2963993 w 4138024"/>
              <a:gd name="connsiteY1458" fmla="*/ 1492521 h 2107754"/>
              <a:gd name="connsiteX1459" fmla="*/ 2977844 w 4138024"/>
              <a:gd name="connsiteY1459" fmla="*/ 1483950 h 2107754"/>
              <a:gd name="connsiteX1460" fmla="*/ 3031972 w 4138024"/>
              <a:gd name="connsiteY1460" fmla="*/ 1381216 h 2107754"/>
              <a:gd name="connsiteX1461" fmla="*/ 3038250 w 4138024"/>
              <a:gd name="connsiteY1461" fmla="*/ 1376437 h 2107754"/>
              <a:gd name="connsiteX1462" fmla="*/ 3038038 w 4138024"/>
              <a:gd name="connsiteY1462" fmla="*/ 1376717 h 2107754"/>
              <a:gd name="connsiteX1463" fmla="*/ 3038099 w 4138024"/>
              <a:gd name="connsiteY1463" fmla="*/ 1376470 h 2107754"/>
              <a:gd name="connsiteX1464" fmla="*/ 2401730 w 4138024"/>
              <a:gd name="connsiteY1464" fmla="*/ 1373264 h 2107754"/>
              <a:gd name="connsiteX1465" fmla="*/ 2408001 w 4138024"/>
              <a:gd name="connsiteY1465" fmla="*/ 1380561 h 2107754"/>
              <a:gd name="connsiteX1466" fmla="*/ 2399777 w 4138024"/>
              <a:gd name="connsiteY1466" fmla="*/ 1379044 h 2107754"/>
              <a:gd name="connsiteX1467" fmla="*/ 2401730 w 4138024"/>
              <a:gd name="connsiteY1467" fmla="*/ 1373264 h 2107754"/>
              <a:gd name="connsiteX1468" fmla="*/ 2488298 w 4138024"/>
              <a:gd name="connsiteY1468" fmla="*/ 1372013 h 2107754"/>
              <a:gd name="connsiteX1469" fmla="*/ 2450394 w 4138024"/>
              <a:gd name="connsiteY1469" fmla="*/ 1453448 h 2107754"/>
              <a:gd name="connsiteX1470" fmla="*/ 2453093 w 4138024"/>
              <a:gd name="connsiteY1470" fmla="*/ 1453073 h 2107754"/>
              <a:gd name="connsiteX1471" fmla="*/ 2453032 w 4138024"/>
              <a:gd name="connsiteY1471" fmla="*/ 1453319 h 2107754"/>
              <a:gd name="connsiteX1472" fmla="*/ 2440716 w 4138024"/>
              <a:gd name="connsiteY1472" fmla="*/ 1463056 h 2107754"/>
              <a:gd name="connsiteX1473" fmla="*/ 2476682 w 4138024"/>
              <a:gd name="connsiteY1473" fmla="*/ 1396801 h 2107754"/>
              <a:gd name="connsiteX1474" fmla="*/ 2488298 w 4138024"/>
              <a:gd name="connsiteY1474" fmla="*/ 1372013 h 2107754"/>
              <a:gd name="connsiteX1475" fmla="*/ 2485077 w 4138024"/>
              <a:gd name="connsiteY1475" fmla="*/ 1367190 h 2107754"/>
              <a:gd name="connsiteX1476" fmla="*/ 2485038 w 4138024"/>
              <a:gd name="connsiteY1476" fmla="*/ 1367290 h 2107754"/>
              <a:gd name="connsiteX1477" fmla="*/ 2484793 w 4138024"/>
              <a:gd name="connsiteY1477" fmla="*/ 1367229 h 2107754"/>
              <a:gd name="connsiteX1478" fmla="*/ 2326982 w 4138024"/>
              <a:gd name="connsiteY1478" fmla="*/ 1362047 h 2107754"/>
              <a:gd name="connsiteX1479" fmla="*/ 2332751 w 4138024"/>
              <a:gd name="connsiteY1479" fmla="*/ 1363477 h 2107754"/>
              <a:gd name="connsiteX1480" fmla="*/ 2335922 w 4138024"/>
              <a:gd name="connsiteY1480" fmla="*/ 1387492 h 2107754"/>
              <a:gd name="connsiteX1481" fmla="*/ 2334005 w 4138024"/>
              <a:gd name="connsiteY1481" fmla="*/ 1453051 h 2107754"/>
              <a:gd name="connsiteX1482" fmla="*/ 2323576 w 4138024"/>
              <a:gd name="connsiteY1482" fmla="*/ 1416275 h 2107754"/>
              <a:gd name="connsiteX1483" fmla="*/ 2323269 w 4138024"/>
              <a:gd name="connsiteY1483" fmla="*/ 1416460 h 2107754"/>
              <a:gd name="connsiteX1484" fmla="*/ 2320502 w 4138024"/>
              <a:gd name="connsiteY1484" fmla="*/ 1376101 h 2107754"/>
              <a:gd name="connsiteX1485" fmla="*/ 2328225 w 4138024"/>
              <a:gd name="connsiteY1485" fmla="*/ 1372274 h 2107754"/>
              <a:gd name="connsiteX1486" fmla="*/ 2321583 w 4138024"/>
              <a:gd name="connsiteY1486" fmla="*/ 1362275 h 2107754"/>
              <a:gd name="connsiteX1487" fmla="*/ 2326982 w 4138024"/>
              <a:gd name="connsiteY1487" fmla="*/ 1362047 h 2107754"/>
              <a:gd name="connsiteX1488" fmla="*/ 3248426 w 4138024"/>
              <a:gd name="connsiteY1488" fmla="*/ 1342728 h 2107754"/>
              <a:gd name="connsiteX1489" fmla="*/ 3258186 w 4138024"/>
              <a:gd name="connsiteY1489" fmla="*/ 1345409 h 2107754"/>
              <a:gd name="connsiteX1490" fmla="*/ 3263315 w 4138024"/>
              <a:gd name="connsiteY1490" fmla="*/ 1404623 h 2107754"/>
              <a:gd name="connsiteX1491" fmla="*/ 3252534 w 4138024"/>
              <a:gd name="connsiteY1491" fmla="*/ 1415523 h 2107754"/>
              <a:gd name="connsiteX1492" fmla="*/ 3256351 w 4138024"/>
              <a:gd name="connsiteY1492" fmla="*/ 1423255 h 2107754"/>
              <a:gd name="connsiteX1493" fmla="*/ 3241709 w 4138024"/>
              <a:gd name="connsiteY1493" fmla="*/ 1436069 h 2107754"/>
              <a:gd name="connsiteX1494" fmla="*/ 3243990 w 4138024"/>
              <a:gd name="connsiteY1494" fmla="*/ 1442638 h 2107754"/>
              <a:gd name="connsiteX1495" fmla="*/ 3199875 w 4138024"/>
              <a:gd name="connsiteY1495" fmla="*/ 1478685 h 2107754"/>
              <a:gd name="connsiteX1496" fmla="*/ 3251310 w 4138024"/>
              <a:gd name="connsiteY1496" fmla="*/ 1417308 h 2107754"/>
              <a:gd name="connsiteX1497" fmla="*/ 3247866 w 4138024"/>
              <a:gd name="connsiteY1497" fmla="*/ 1412278 h 2107754"/>
              <a:gd name="connsiteX1498" fmla="*/ 3248173 w 4138024"/>
              <a:gd name="connsiteY1498" fmla="*/ 1412093 h 2107754"/>
              <a:gd name="connsiteX1499" fmla="*/ 3248426 w 4138024"/>
              <a:gd name="connsiteY1499" fmla="*/ 1342728 h 2107754"/>
              <a:gd name="connsiteX1500" fmla="*/ 2660039 w 4138024"/>
              <a:gd name="connsiteY1500" fmla="*/ 1342461 h 2107754"/>
              <a:gd name="connsiteX1501" fmla="*/ 2664835 w 4138024"/>
              <a:gd name="connsiteY1501" fmla="*/ 1348427 h 2107754"/>
              <a:gd name="connsiteX1502" fmla="*/ 2649693 w 4138024"/>
              <a:gd name="connsiteY1502" fmla="*/ 1355898 h 2107754"/>
              <a:gd name="connsiteX1503" fmla="*/ 2657177 w 4138024"/>
              <a:gd name="connsiteY1503" fmla="*/ 1350151 h 2107754"/>
              <a:gd name="connsiteX1504" fmla="*/ 2659855 w 4138024"/>
              <a:gd name="connsiteY1504" fmla="*/ 1342233 h 2107754"/>
              <a:gd name="connsiteX1505" fmla="*/ 2660101 w 4138024"/>
              <a:gd name="connsiteY1505" fmla="*/ 1342294 h 2107754"/>
              <a:gd name="connsiteX1506" fmla="*/ 2660039 w 4138024"/>
              <a:gd name="connsiteY1506" fmla="*/ 1342461 h 2107754"/>
              <a:gd name="connsiteX1507" fmla="*/ 3005017 w 4138024"/>
              <a:gd name="connsiteY1507" fmla="*/ 1332254 h 2107754"/>
              <a:gd name="connsiteX1508" fmla="*/ 3010787 w 4138024"/>
              <a:gd name="connsiteY1508" fmla="*/ 1334205 h 2107754"/>
              <a:gd name="connsiteX1509" fmla="*/ 3005762 w 4138024"/>
              <a:gd name="connsiteY1509" fmla="*/ 1337657 h 2107754"/>
              <a:gd name="connsiteX1510" fmla="*/ 3006508 w 4138024"/>
              <a:gd name="connsiteY1510" fmla="*/ 1343063 h 2107754"/>
              <a:gd name="connsiteX1511" fmla="*/ 3000737 w 4138024"/>
              <a:gd name="connsiteY1511" fmla="*/ 1341111 h 2107754"/>
              <a:gd name="connsiteX1512" fmla="*/ 3005017 w 4138024"/>
              <a:gd name="connsiteY1512" fmla="*/ 1332254 h 2107754"/>
              <a:gd name="connsiteX1513" fmla="*/ 1467297 w 4138024"/>
              <a:gd name="connsiteY1513" fmla="*/ 1329855 h 2107754"/>
              <a:gd name="connsiteX1514" fmla="*/ 1474604 w 4138024"/>
              <a:gd name="connsiteY1514" fmla="*/ 1332971 h 2107754"/>
              <a:gd name="connsiteX1515" fmla="*/ 1468414 w 4138024"/>
              <a:gd name="connsiteY1515" fmla="*/ 1337963 h 2107754"/>
              <a:gd name="connsiteX1516" fmla="*/ 1467297 w 4138024"/>
              <a:gd name="connsiteY1516" fmla="*/ 1329855 h 2107754"/>
              <a:gd name="connsiteX1517" fmla="*/ 2670264 w 4138024"/>
              <a:gd name="connsiteY1517" fmla="*/ 1328632 h 2107754"/>
              <a:gd name="connsiteX1518" fmla="*/ 2676407 w 4138024"/>
              <a:gd name="connsiteY1518" fmla="*/ 1333285 h 2107754"/>
              <a:gd name="connsiteX1519" fmla="*/ 2665984 w 4138024"/>
              <a:gd name="connsiteY1519" fmla="*/ 1337488 h 2107754"/>
              <a:gd name="connsiteX1520" fmla="*/ 2670264 w 4138024"/>
              <a:gd name="connsiteY1520" fmla="*/ 1328632 h 2107754"/>
              <a:gd name="connsiteX1521" fmla="*/ 2500128 w 4138024"/>
              <a:gd name="connsiteY1521" fmla="*/ 1328487 h 2107754"/>
              <a:gd name="connsiteX1522" fmla="*/ 2490563 w 4138024"/>
              <a:gd name="connsiteY1522" fmla="*/ 1369182 h 2107754"/>
              <a:gd name="connsiteX1523" fmla="*/ 2487492 w 4138024"/>
              <a:gd name="connsiteY1523" fmla="*/ 1366855 h 2107754"/>
              <a:gd name="connsiteX1524" fmla="*/ 2485077 w 4138024"/>
              <a:gd name="connsiteY1524" fmla="*/ 1367190 h 2107754"/>
              <a:gd name="connsiteX1525" fmla="*/ 2265694 w 4138024"/>
              <a:gd name="connsiteY1525" fmla="*/ 1325459 h 2107754"/>
              <a:gd name="connsiteX1526" fmla="*/ 2270085 w 4138024"/>
              <a:gd name="connsiteY1526" fmla="*/ 1330980 h 2107754"/>
              <a:gd name="connsiteX1527" fmla="*/ 2269520 w 4138024"/>
              <a:gd name="connsiteY1527" fmla="*/ 1342064 h 2107754"/>
              <a:gd name="connsiteX1528" fmla="*/ 2265787 w 4138024"/>
              <a:gd name="connsiteY1528" fmla="*/ 1333732 h 2107754"/>
              <a:gd name="connsiteX1529" fmla="*/ 2264397 w 4138024"/>
              <a:gd name="connsiteY1529" fmla="*/ 1323828 h 2107754"/>
              <a:gd name="connsiteX1530" fmla="*/ 2265933 w 4138024"/>
              <a:gd name="connsiteY1530" fmla="*/ 1324992 h 2107754"/>
              <a:gd name="connsiteX1531" fmla="*/ 2265688 w 4138024"/>
              <a:gd name="connsiteY1531" fmla="*/ 1324932 h 2107754"/>
              <a:gd name="connsiteX1532" fmla="*/ 2265694 w 4138024"/>
              <a:gd name="connsiteY1532" fmla="*/ 1325459 h 2107754"/>
              <a:gd name="connsiteX1533" fmla="*/ 2430127 w 4138024"/>
              <a:gd name="connsiteY1533" fmla="*/ 1322477 h 2107754"/>
              <a:gd name="connsiteX1534" fmla="*/ 2426294 w 4138024"/>
              <a:gd name="connsiteY1534" fmla="*/ 1335928 h 2107754"/>
              <a:gd name="connsiteX1535" fmla="*/ 2414592 w 4138024"/>
              <a:gd name="connsiteY1535" fmla="*/ 1359226 h 2107754"/>
              <a:gd name="connsiteX1536" fmla="*/ 2411519 w 4138024"/>
              <a:gd name="connsiteY1536" fmla="*/ 1356899 h 2107754"/>
              <a:gd name="connsiteX1537" fmla="*/ 2409611 w 4138024"/>
              <a:gd name="connsiteY1537" fmla="*/ 1353032 h 2107754"/>
              <a:gd name="connsiteX1538" fmla="*/ 2418499 w 4138024"/>
              <a:gd name="connsiteY1538" fmla="*/ 1347667 h 2107754"/>
              <a:gd name="connsiteX1539" fmla="*/ 2419112 w 4138024"/>
              <a:gd name="connsiteY1539" fmla="*/ 1333365 h 2107754"/>
              <a:gd name="connsiteX1540" fmla="*/ 2680008 w 4138024"/>
              <a:gd name="connsiteY1540" fmla="*/ 1321912 h 2107754"/>
              <a:gd name="connsiteX1541" fmla="*/ 2678427 w 4138024"/>
              <a:gd name="connsiteY1541" fmla="*/ 1330393 h 2107754"/>
              <a:gd name="connsiteX1542" fmla="*/ 2673447 w 4138024"/>
              <a:gd name="connsiteY1542" fmla="*/ 1324199 h 2107754"/>
              <a:gd name="connsiteX1543" fmla="*/ 2680008 w 4138024"/>
              <a:gd name="connsiteY1543" fmla="*/ 1321912 h 2107754"/>
              <a:gd name="connsiteX1544" fmla="*/ 3094514 w 4138024"/>
              <a:gd name="connsiteY1544" fmla="*/ 1321286 h 2107754"/>
              <a:gd name="connsiteX1545" fmla="*/ 3050415 w 4138024"/>
              <a:gd name="connsiteY1545" fmla="*/ 1366733 h 2107754"/>
              <a:gd name="connsiteX1546" fmla="*/ 3046332 w 4138024"/>
              <a:gd name="connsiteY1546" fmla="*/ 1374662 h 2107754"/>
              <a:gd name="connsiteX1547" fmla="*/ 3038250 w 4138024"/>
              <a:gd name="connsiteY1547" fmla="*/ 1376437 h 2107754"/>
              <a:gd name="connsiteX1548" fmla="*/ 3060589 w 4138024"/>
              <a:gd name="connsiteY1548" fmla="*/ 1347103 h 2107754"/>
              <a:gd name="connsiteX1549" fmla="*/ 3094514 w 4138024"/>
              <a:gd name="connsiteY1549" fmla="*/ 1321286 h 2107754"/>
              <a:gd name="connsiteX1550" fmla="*/ 2430597 w 4138024"/>
              <a:gd name="connsiteY1550" fmla="*/ 1320825 h 2107754"/>
              <a:gd name="connsiteX1551" fmla="*/ 2431277 w 4138024"/>
              <a:gd name="connsiteY1551" fmla="*/ 1321340 h 2107754"/>
              <a:gd name="connsiteX1552" fmla="*/ 2430127 w 4138024"/>
              <a:gd name="connsiteY1552" fmla="*/ 1322477 h 2107754"/>
              <a:gd name="connsiteX1553" fmla="*/ 3119952 w 4138024"/>
              <a:gd name="connsiteY1553" fmla="*/ 1306973 h 2107754"/>
              <a:gd name="connsiteX1554" fmla="*/ 3097085 w 4138024"/>
              <a:gd name="connsiteY1554" fmla="*/ 1318270 h 2107754"/>
              <a:gd name="connsiteX1555" fmla="*/ 3119952 w 4138024"/>
              <a:gd name="connsiteY1555" fmla="*/ 1306973 h 2107754"/>
              <a:gd name="connsiteX1556" fmla="*/ 3245243 w 4138024"/>
              <a:gd name="connsiteY1556" fmla="*/ 1306822 h 2107754"/>
              <a:gd name="connsiteX1557" fmla="*/ 3251818 w 4138024"/>
              <a:gd name="connsiteY1557" fmla="*/ 1316425 h 2107754"/>
              <a:gd name="connsiteX1558" fmla="*/ 3247957 w 4138024"/>
              <a:gd name="connsiteY1558" fmla="*/ 1318338 h 2107754"/>
              <a:gd name="connsiteX1559" fmla="*/ 3259222 w 4138024"/>
              <a:gd name="connsiteY1559" fmla="*/ 1341228 h 2107754"/>
              <a:gd name="connsiteX1560" fmla="*/ 3247927 w 4138024"/>
              <a:gd name="connsiteY1560" fmla="*/ 1337385 h 2107754"/>
              <a:gd name="connsiteX1561" fmla="*/ 3247770 w 4138024"/>
              <a:gd name="connsiteY1561" fmla="*/ 1321718 h 2107754"/>
              <a:gd name="connsiteX1562" fmla="*/ 3244930 w 4138024"/>
              <a:gd name="connsiteY1562" fmla="*/ 1306365 h 2107754"/>
              <a:gd name="connsiteX1563" fmla="*/ 3245175 w 4138024"/>
              <a:gd name="connsiteY1563" fmla="*/ 1306426 h 2107754"/>
              <a:gd name="connsiteX1564" fmla="*/ 3245243 w 4138024"/>
              <a:gd name="connsiteY1564" fmla="*/ 1306822 h 2107754"/>
              <a:gd name="connsiteX1565" fmla="*/ 1798716 w 4138024"/>
              <a:gd name="connsiteY1565" fmla="*/ 1296934 h 2107754"/>
              <a:gd name="connsiteX1566" fmla="*/ 1798799 w 4138024"/>
              <a:gd name="connsiteY1566" fmla="*/ 1297173 h 2107754"/>
              <a:gd name="connsiteX1567" fmla="*/ 1798554 w 4138024"/>
              <a:gd name="connsiteY1567" fmla="*/ 1297113 h 2107754"/>
              <a:gd name="connsiteX1568" fmla="*/ 2796275 w 4138024"/>
              <a:gd name="connsiteY1568" fmla="*/ 1285999 h 2107754"/>
              <a:gd name="connsiteX1569" fmla="*/ 2796924 w 4138024"/>
              <a:gd name="connsiteY1569" fmla="*/ 1286037 h 2107754"/>
              <a:gd name="connsiteX1570" fmla="*/ 2796523 w 4138024"/>
              <a:gd name="connsiteY1570" fmla="*/ 1286362 h 2107754"/>
              <a:gd name="connsiteX1571" fmla="*/ 1138729 w 4138024"/>
              <a:gd name="connsiteY1571" fmla="*/ 1283397 h 2107754"/>
              <a:gd name="connsiteX1572" fmla="*/ 1161291 w 4138024"/>
              <a:gd name="connsiteY1572" fmla="*/ 1310130 h 2107754"/>
              <a:gd name="connsiteX1573" fmla="*/ 1146178 w 4138024"/>
              <a:gd name="connsiteY1573" fmla="*/ 1298554 h 2107754"/>
              <a:gd name="connsiteX1574" fmla="*/ 1146424 w 4138024"/>
              <a:gd name="connsiteY1574" fmla="*/ 1298615 h 2107754"/>
              <a:gd name="connsiteX1575" fmla="*/ 1144873 w 4138024"/>
              <a:gd name="connsiteY1575" fmla="*/ 1288051 h 2107754"/>
              <a:gd name="connsiteX1576" fmla="*/ 1138729 w 4138024"/>
              <a:gd name="connsiteY1576" fmla="*/ 1283397 h 2107754"/>
              <a:gd name="connsiteX1577" fmla="*/ 2044192 w 4138024"/>
              <a:gd name="connsiteY1577" fmla="*/ 1282824 h 2107754"/>
              <a:gd name="connsiteX1578" fmla="*/ 2062443 w 4138024"/>
              <a:gd name="connsiteY1578" fmla="*/ 1337460 h 2107754"/>
              <a:gd name="connsiteX1579" fmla="*/ 2053556 w 4138024"/>
              <a:gd name="connsiteY1579" fmla="*/ 1342827 h 2107754"/>
              <a:gd name="connsiteX1580" fmla="*/ 2044192 w 4138024"/>
              <a:gd name="connsiteY1580" fmla="*/ 1282824 h 2107754"/>
              <a:gd name="connsiteX1581" fmla="*/ 2523732 w 4138024"/>
              <a:gd name="connsiteY1581" fmla="*/ 1281613 h 2107754"/>
              <a:gd name="connsiteX1582" fmla="*/ 2501291 w 4138024"/>
              <a:gd name="connsiteY1582" fmla="*/ 1326947 h 2107754"/>
              <a:gd name="connsiteX1583" fmla="*/ 2523732 w 4138024"/>
              <a:gd name="connsiteY1583" fmla="*/ 1281613 h 2107754"/>
              <a:gd name="connsiteX1584" fmla="*/ 1463224 w 4138024"/>
              <a:gd name="connsiteY1584" fmla="*/ 1278994 h 2107754"/>
              <a:gd name="connsiteX1585" fmla="*/ 1470673 w 4138024"/>
              <a:gd name="connsiteY1585" fmla="*/ 1294151 h 2107754"/>
              <a:gd name="connsiteX1586" fmla="*/ 1463224 w 4138024"/>
              <a:gd name="connsiteY1586" fmla="*/ 1278994 h 2107754"/>
              <a:gd name="connsiteX1587" fmla="*/ 2321187 w 4138024"/>
              <a:gd name="connsiteY1587" fmla="*/ 1271348 h 2107754"/>
              <a:gd name="connsiteX1588" fmla="*/ 2331386 w 4138024"/>
              <a:gd name="connsiteY1588" fmla="*/ 1317463 h 2107754"/>
              <a:gd name="connsiteX1589" fmla="*/ 2325198 w 4138024"/>
              <a:gd name="connsiteY1589" fmla="*/ 1322454 h 2107754"/>
              <a:gd name="connsiteX1590" fmla="*/ 2316721 w 4138024"/>
              <a:gd name="connsiteY1590" fmla="*/ 1279897 h 2107754"/>
              <a:gd name="connsiteX1591" fmla="*/ 2316967 w 4138024"/>
              <a:gd name="connsiteY1591" fmla="*/ 1279958 h 2107754"/>
              <a:gd name="connsiteX1592" fmla="*/ 2321187 w 4138024"/>
              <a:gd name="connsiteY1592" fmla="*/ 1271348 h 2107754"/>
              <a:gd name="connsiteX1593" fmla="*/ 2561569 w 4138024"/>
              <a:gd name="connsiteY1593" fmla="*/ 1269850 h 2107754"/>
              <a:gd name="connsiteX1594" fmla="*/ 2562330 w 4138024"/>
              <a:gd name="connsiteY1594" fmla="*/ 1284655 h 2107754"/>
              <a:gd name="connsiteX1595" fmla="*/ 2553070 w 4138024"/>
              <a:gd name="connsiteY1595" fmla="*/ 1287319 h 2107754"/>
              <a:gd name="connsiteX1596" fmla="*/ 2561569 w 4138024"/>
              <a:gd name="connsiteY1596" fmla="*/ 1269850 h 2107754"/>
              <a:gd name="connsiteX1597" fmla="*/ 1453324 w 4138024"/>
              <a:gd name="connsiteY1597" fmla="*/ 1266362 h 2107754"/>
              <a:gd name="connsiteX1598" fmla="*/ 1464201 w 4138024"/>
              <a:gd name="connsiteY1598" fmla="*/ 1277148 h 2107754"/>
              <a:gd name="connsiteX1599" fmla="*/ 1453324 w 4138024"/>
              <a:gd name="connsiteY1599" fmla="*/ 1266362 h 2107754"/>
              <a:gd name="connsiteX1600" fmla="*/ 2270191 w 4138024"/>
              <a:gd name="connsiteY1600" fmla="*/ 1265755 h 2107754"/>
              <a:gd name="connsiteX1601" fmla="*/ 2265136 w 4138024"/>
              <a:gd name="connsiteY1601" fmla="*/ 1288254 h 2107754"/>
              <a:gd name="connsiteX1602" fmla="*/ 2270191 w 4138024"/>
              <a:gd name="connsiteY1602" fmla="*/ 1265755 h 2107754"/>
              <a:gd name="connsiteX1603" fmla="*/ 1599333 w 4138024"/>
              <a:gd name="connsiteY1603" fmla="*/ 1257656 h 2107754"/>
              <a:gd name="connsiteX1604" fmla="*/ 1608674 w 4138024"/>
              <a:gd name="connsiteY1604" fmla="*/ 1267280 h 2107754"/>
              <a:gd name="connsiteX1605" fmla="*/ 1599333 w 4138024"/>
              <a:gd name="connsiteY1605" fmla="*/ 1257656 h 2107754"/>
              <a:gd name="connsiteX1606" fmla="*/ 2271712 w 4138024"/>
              <a:gd name="connsiteY1606" fmla="*/ 1257519 h 2107754"/>
              <a:gd name="connsiteX1607" fmla="*/ 2264359 w 4138024"/>
              <a:gd name="connsiteY1607" fmla="*/ 1264048 h 2107754"/>
              <a:gd name="connsiteX1608" fmla="*/ 2271712 w 4138024"/>
              <a:gd name="connsiteY1608" fmla="*/ 1257519 h 2107754"/>
              <a:gd name="connsiteX1609" fmla="*/ 1824685 w 4138024"/>
              <a:gd name="connsiteY1609" fmla="*/ 1256871 h 2107754"/>
              <a:gd name="connsiteX1610" fmla="*/ 1835935 w 4138024"/>
              <a:gd name="connsiteY1610" fmla="*/ 1270359 h 2107754"/>
              <a:gd name="connsiteX1611" fmla="*/ 1835533 w 4138024"/>
              <a:gd name="connsiteY1611" fmla="*/ 1286704 h 2107754"/>
              <a:gd name="connsiteX1612" fmla="*/ 1824685 w 4138024"/>
              <a:gd name="connsiteY1612" fmla="*/ 1256871 h 2107754"/>
              <a:gd name="connsiteX1613" fmla="*/ 1252792 w 4138024"/>
              <a:gd name="connsiteY1613" fmla="*/ 1250068 h 2107754"/>
              <a:gd name="connsiteX1614" fmla="*/ 1259808 w 4138024"/>
              <a:gd name="connsiteY1614" fmla="*/ 1262770 h 2107754"/>
              <a:gd name="connsiteX1615" fmla="*/ 1248930 w 4138024"/>
              <a:gd name="connsiteY1615" fmla="*/ 1251983 h 2107754"/>
              <a:gd name="connsiteX1616" fmla="*/ 1252792 w 4138024"/>
              <a:gd name="connsiteY1616" fmla="*/ 1250068 h 2107754"/>
              <a:gd name="connsiteX1617" fmla="*/ 2035238 w 4138024"/>
              <a:gd name="connsiteY1617" fmla="*/ 1247458 h 2107754"/>
              <a:gd name="connsiteX1618" fmla="*/ 2043564 w 4138024"/>
              <a:gd name="connsiteY1618" fmla="*/ 1273795 h 2107754"/>
              <a:gd name="connsiteX1619" fmla="*/ 2036499 w 4138024"/>
              <a:gd name="connsiteY1619" fmla="*/ 1267606 h 2107754"/>
              <a:gd name="connsiteX1620" fmla="*/ 2035238 w 4138024"/>
              <a:gd name="connsiteY1620" fmla="*/ 1247458 h 2107754"/>
              <a:gd name="connsiteX1621" fmla="*/ 3292252 w 4138024"/>
              <a:gd name="connsiteY1621" fmla="*/ 1243708 h 2107754"/>
              <a:gd name="connsiteX1622" fmla="*/ 3311227 w 4138024"/>
              <a:gd name="connsiteY1622" fmla="*/ 1253370 h 2107754"/>
              <a:gd name="connsiteX1623" fmla="*/ 3294533 w 4138024"/>
              <a:gd name="connsiteY1623" fmla="*/ 1250277 h 2107754"/>
              <a:gd name="connsiteX1624" fmla="*/ 3249329 w 4138024"/>
              <a:gd name="connsiteY1624" fmla="*/ 1259171 h 2107754"/>
              <a:gd name="connsiteX1625" fmla="*/ 3251239 w 4138024"/>
              <a:gd name="connsiteY1625" fmla="*/ 1263036 h 2107754"/>
              <a:gd name="connsiteX1626" fmla="*/ 3225301 w 4138024"/>
              <a:gd name="connsiteY1626" fmla="*/ 1272007 h 2107754"/>
              <a:gd name="connsiteX1627" fmla="*/ 3214005 w 4138024"/>
              <a:gd name="connsiteY1627" fmla="*/ 1268164 h 2107754"/>
              <a:gd name="connsiteX1628" fmla="*/ 3213587 w 4138024"/>
              <a:gd name="connsiteY1628" fmla="*/ 1275107 h 2107754"/>
              <a:gd name="connsiteX1629" fmla="*/ 3197266 w 4138024"/>
              <a:gd name="connsiteY1629" fmla="*/ 1274716 h 2107754"/>
              <a:gd name="connsiteX1630" fmla="*/ 3183042 w 4138024"/>
              <a:gd name="connsiteY1630" fmla="*/ 1280587 h 2107754"/>
              <a:gd name="connsiteX1631" fmla="*/ 3156313 w 4138024"/>
              <a:gd name="connsiteY1631" fmla="*/ 1293799 h 2107754"/>
              <a:gd name="connsiteX1632" fmla="*/ 3147844 w 4138024"/>
              <a:gd name="connsiteY1632" fmla="*/ 1292222 h 2107754"/>
              <a:gd name="connsiteX1633" fmla="*/ 3145890 w 4138024"/>
              <a:gd name="connsiteY1633" fmla="*/ 1298002 h 2107754"/>
              <a:gd name="connsiteX1634" fmla="*/ 3125351 w 4138024"/>
              <a:gd name="connsiteY1634" fmla="*/ 1306222 h 2107754"/>
              <a:gd name="connsiteX1635" fmla="*/ 3121534 w 4138024"/>
              <a:gd name="connsiteY1635" fmla="*/ 1298490 h 2107754"/>
              <a:gd name="connsiteX1636" fmla="*/ 3127303 w 4138024"/>
              <a:gd name="connsiteY1636" fmla="*/ 1300442 h 2107754"/>
              <a:gd name="connsiteX1637" fmla="*/ 3217867 w 4138024"/>
              <a:gd name="connsiteY1637" fmla="*/ 1266250 h 2107754"/>
              <a:gd name="connsiteX1638" fmla="*/ 3220984 w 4138024"/>
              <a:gd name="connsiteY1638" fmla="*/ 1258931 h 2107754"/>
              <a:gd name="connsiteX1639" fmla="*/ 3292252 w 4138024"/>
              <a:gd name="connsiteY1639" fmla="*/ 1243708 h 2107754"/>
              <a:gd name="connsiteX1640" fmla="*/ 1079085 w 4138024"/>
              <a:gd name="connsiteY1640" fmla="*/ 1242253 h 2107754"/>
              <a:gd name="connsiteX1641" fmla="*/ 1079159 w 4138024"/>
              <a:gd name="connsiteY1641" fmla="*/ 1242321 h 2107754"/>
              <a:gd name="connsiteX1642" fmla="*/ 1079024 w 4138024"/>
              <a:gd name="connsiteY1642" fmla="*/ 1242499 h 2107754"/>
              <a:gd name="connsiteX1643" fmla="*/ 2273314 w 4138024"/>
              <a:gd name="connsiteY1643" fmla="*/ 1239669 h 2107754"/>
              <a:gd name="connsiteX1644" fmla="*/ 2275864 w 4138024"/>
              <a:gd name="connsiteY1644" fmla="*/ 1246020 h 2107754"/>
              <a:gd name="connsiteX1645" fmla="*/ 2267395 w 4138024"/>
              <a:gd name="connsiteY1645" fmla="*/ 1244443 h 2107754"/>
              <a:gd name="connsiteX1646" fmla="*/ 1437136 w 4138024"/>
              <a:gd name="connsiteY1646" fmla="*/ 1239109 h 2107754"/>
              <a:gd name="connsiteX1647" fmla="*/ 1441095 w 4138024"/>
              <a:gd name="connsiteY1647" fmla="*/ 1241307 h 2107754"/>
              <a:gd name="connsiteX1648" fmla="*/ 1445502 w 4138024"/>
              <a:gd name="connsiteY1648" fmla="*/ 1248502 h 2107754"/>
              <a:gd name="connsiteX1649" fmla="*/ 1082513 w 4138024"/>
              <a:gd name="connsiteY1649" fmla="*/ 1237882 h 2107754"/>
              <a:gd name="connsiteX1650" fmla="*/ 1127867 w 4138024"/>
              <a:gd name="connsiteY1650" fmla="*/ 1282009 h 2107754"/>
              <a:gd name="connsiteX1651" fmla="*/ 1100508 w 4138024"/>
              <a:gd name="connsiteY1651" fmla="*/ 1262276 h 2107754"/>
              <a:gd name="connsiteX1652" fmla="*/ 1079159 w 4138024"/>
              <a:gd name="connsiteY1652" fmla="*/ 1242321 h 2107754"/>
              <a:gd name="connsiteX1653" fmla="*/ 1779802 w 4138024"/>
              <a:gd name="connsiteY1653" fmla="*/ 1237133 h 2107754"/>
              <a:gd name="connsiteX1654" fmla="*/ 1797711 w 4138024"/>
              <a:gd name="connsiteY1654" fmla="*/ 1270021 h 2107754"/>
              <a:gd name="connsiteX1655" fmla="*/ 1803329 w 4138024"/>
              <a:gd name="connsiteY1655" fmla="*/ 1291857 h 2107754"/>
              <a:gd name="connsiteX1656" fmla="*/ 1798716 w 4138024"/>
              <a:gd name="connsiteY1656" fmla="*/ 1296934 h 2107754"/>
              <a:gd name="connsiteX1657" fmla="*/ 1788473 w 4138024"/>
              <a:gd name="connsiteY1657" fmla="*/ 1267340 h 2107754"/>
              <a:gd name="connsiteX1658" fmla="*/ 1779802 w 4138024"/>
              <a:gd name="connsiteY1658" fmla="*/ 1237133 h 2107754"/>
              <a:gd name="connsiteX1659" fmla="*/ 2271674 w 4138024"/>
              <a:gd name="connsiteY1659" fmla="*/ 1235585 h 2107754"/>
              <a:gd name="connsiteX1660" fmla="*/ 2273583 w 4138024"/>
              <a:gd name="connsiteY1660" fmla="*/ 1239452 h 2107754"/>
              <a:gd name="connsiteX1661" fmla="*/ 2273314 w 4138024"/>
              <a:gd name="connsiteY1661" fmla="*/ 1239669 h 2107754"/>
              <a:gd name="connsiteX1662" fmla="*/ 1433807 w 4138024"/>
              <a:gd name="connsiteY1662" fmla="*/ 1235371 h 2107754"/>
              <a:gd name="connsiteX1663" fmla="*/ 1437136 w 4138024"/>
              <a:gd name="connsiteY1663" fmla="*/ 1239109 h 2107754"/>
              <a:gd name="connsiteX1664" fmla="*/ 1434624 w 4138024"/>
              <a:gd name="connsiteY1664" fmla="*/ 1237714 h 2107754"/>
              <a:gd name="connsiteX1665" fmla="*/ 895309 w 4138024"/>
              <a:gd name="connsiteY1665" fmla="*/ 1228808 h 2107754"/>
              <a:gd name="connsiteX1666" fmla="*/ 908467 w 4138024"/>
              <a:gd name="connsiteY1666" fmla="*/ 1246164 h 2107754"/>
              <a:gd name="connsiteX1667" fmla="*/ 895309 w 4138024"/>
              <a:gd name="connsiteY1667" fmla="*/ 1228808 h 2107754"/>
              <a:gd name="connsiteX1668" fmla="*/ 2897536 w 4138024"/>
              <a:gd name="connsiteY1668" fmla="*/ 1228618 h 2107754"/>
              <a:gd name="connsiteX1669" fmla="*/ 2910740 w 4138024"/>
              <a:gd name="connsiteY1669" fmla="*/ 1236328 h 2107754"/>
              <a:gd name="connsiteX1670" fmla="*/ 2888374 w 4138024"/>
              <a:gd name="connsiteY1670" fmla="*/ 1252970 h 2107754"/>
              <a:gd name="connsiteX1671" fmla="*/ 2892191 w 4138024"/>
              <a:gd name="connsiteY1671" fmla="*/ 1260702 h 2107754"/>
              <a:gd name="connsiteX1672" fmla="*/ 2884511 w 4138024"/>
              <a:gd name="connsiteY1672" fmla="*/ 1254883 h 2107754"/>
              <a:gd name="connsiteX1673" fmla="*/ 2872104 w 4138024"/>
              <a:gd name="connsiteY1673" fmla="*/ 1283913 h 2107754"/>
              <a:gd name="connsiteX1674" fmla="*/ 2864798 w 4138024"/>
              <a:gd name="connsiteY1674" fmla="*/ 1280797 h 2107754"/>
              <a:gd name="connsiteX1675" fmla="*/ 2868616 w 4138024"/>
              <a:gd name="connsiteY1675" fmla="*/ 1288528 h 2107754"/>
              <a:gd name="connsiteX1676" fmla="*/ 2829124 w 4138024"/>
              <a:gd name="connsiteY1676" fmla="*/ 1337467 h 2107754"/>
              <a:gd name="connsiteX1677" fmla="*/ 2812200 w 4138024"/>
              <a:gd name="connsiteY1677" fmla="*/ 1343713 h 2107754"/>
              <a:gd name="connsiteX1678" fmla="*/ 2820669 w 4138024"/>
              <a:gd name="connsiteY1678" fmla="*/ 1345291 h 2107754"/>
              <a:gd name="connsiteX1679" fmla="*/ 2800957 w 4138024"/>
              <a:gd name="connsiteY1679" fmla="*/ 1371202 h 2107754"/>
              <a:gd name="connsiteX1680" fmla="*/ 2790035 w 4138024"/>
              <a:gd name="connsiteY1680" fmla="*/ 1370061 h 2107754"/>
              <a:gd name="connsiteX1681" fmla="*/ 2770709 w 4138024"/>
              <a:gd name="connsiteY1681" fmla="*/ 1408077 h 2107754"/>
              <a:gd name="connsiteX1682" fmla="*/ 2761092 w 4138024"/>
              <a:gd name="connsiteY1682" fmla="*/ 1417438 h 2107754"/>
              <a:gd name="connsiteX1683" fmla="*/ 2749133 w 4138024"/>
              <a:gd name="connsiteY1683" fmla="*/ 1420477 h 2107754"/>
              <a:gd name="connsiteX1684" fmla="*/ 2678030 w 4138024"/>
              <a:gd name="connsiteY1684" fmla="*/ 1498122 h 2107754"/>
              <a:gd name="connsiteX1685" fmla="*/ 2676413 w 4138024"/>
              <a:gd name="connsiteY1685" fmla="*/ 1484672 h 2107754"/>
              <a:gd name="connsiteX1686" fmla="*/ 2691845 w 4138024"/>
              <a:gd name="connsiteY1686" fmla="*/ 1467615 h 2107754"/>
              <a:gd name="connsiteX1687" fmla="*/ 2691415 w 4138024"/>
              <a:gd name="connsiteY1687" fmla="*/ 1467247 h 2107754"/>
              <a:gd name="connsiteX1688" fmla="*/ 2698722 w 4138024"/>
              <a:gd name="connsiteY1688" fmla="*/ 1470363 h 2107754"/>
              <a:gd name="connsiteX1689" fmla="*/ 2747085 w 4138024"/>
              <a:gd name="connsiteY1689" fmla="*/ 1406659 h 2107754"/>
              <a:gd name="connsiteX1690" fmla="*/ 2759028 w 4138024"/>
              <a:gd name="connsiteY1690" fmla="*/ 1394220 h 2107754"/>
              <a:gd name="connsiteX1691" fmla="*/ 2770571 w 4138024"/>
              <a:gd name="connsiteY1691" fmla="*/ 1398125 h 2107754"/>
              <a:gd name="connsiteX1692" fmla="*/ 2794547 w 4138024"/>
              <a:gd name="connsiteY1692" fmla="*/ 1353954 h 2107754"/>
              <a:gd name="connsiteX1693" fmla="*/ 2798736 w 4138024"/>
              <a:gd name="connsiteY1693" fmla="*/ 1364389 h 2107754"/>
              <a:gd name="connsiteX1694" fmla="*/ 2811845 w 4138024"/>
              <a:gd name="connsiteY1694" fmla="*/ 1350410 h 2107754"/>
              <a:gd name="connsiteX1695" fmla="*/ 2805700 w 4138024"/>
              <a:gd name="connsiteY1695" fmla="*/ 1345756 h 2107754"/>
              <a:gd name="connsiteX1696" fmla="*/ 2824578 w 4138024"/>
              <a:gd name="connsiteY1696" fmla="*/ 1333730 h 2107754"/>
              <a:gd name="connsiteX1697" fmla="*/ 2851581 w 4138024"/>
              <a:gd name="connsiteY1697" fmla="*/ 1301533 h 2107754"/>
              <a:gd name="connsiteX1698" fmla="*/ 2897536 w 4138024"/>
              <a:gd name="connsiteY1698" fmla="*/ 1228618 h 2107754"/>
              <a:gd name="connsiteX1699" fmla="*/ 2519288 w 4138024"/>
              <a:gd name="connsiteY1699" fmla="*/ 1228049 h 2107754"/>
              <a:gd name="connsiteX1700" fmla="*/ 2509223 w 4138024"/>
              <a:gd name="connsiteY1700" fmla="*/ 1263401 h 2107754"/>
              <a:gd name="connsiteX1701" fmla="*/ 2519288 w 4138024"/>
              <a:gd name="connsiteY1701" fmla="*/ 1228049 h 2107754"/>
              <a:gd name="connsiteX1702" fmla="*/ 1511663 w 4138024"/>
              <a:gd name="connsiteY1702" fmla="*/ 1224443 h 2107754"/>
              <a:gd name="connsiteX1703" fmla="*/ 1546982 w 4138024"/>
              <a:gd name="connsiteY1703" fmla="*/ 1284875 h 2107754"/>
              <a:gd name="connsiteX1704" fmla="*/ 1511663 w 4138024"/>
              <a:gd name="connsiteY1704" fmla="*/ 1224443 h 2107754"/>
              <a:gd name="connsiteX1705" fmla="*/ 2745308 w 4138024"/>
              <a:gd name="connsiteY1705" fmla="*/ 1223515 h 2107754"/>
              <a:gd name="connsiteX1706" fmla="*/ 2733269 w 4138024"/>
              <a:gd name="connsiteY1706" fmla="*/ 1252113 h 2107754"/>
              <a:gd name="connsiteX1707" fmla="*/ 2725173 w 4138024"/>
              <a:gd name="connsiteY1707" fmla="*/ 1253238 h 2107754"/>
              <a:gd name="connsiteX1708" fmla="*/ 2697705 w 4138024"/>
              <a:gd name="connsiteY1708" fmla="*/ 1302025 h 2107754"/>
              <a:gd name="connsiteX1709" fmla="*/ 2689109 w 4138024"/>
              <a:gd name="connsiteY1709" fmla="*/ 1297806 h 2107754"/>
              <a:gd name="connsiteX1710" fmla="*/ 2689170 w 4138024"/>
              <a:gd name="connsiteY1710" fmla="*/ 1297561 h 2107754"/>
              <a:gd name="connsiteX1711" fmla="*/ 2745308 w 4138024"/>
              <a:gd name="connsiteY1711" fmla="*/ 1223515 h 2107754"/>
              <a:gd name="connsiteX1712" fmla="*/ 2745303 w 4138024"/>
              <a:gd name="connsiteY1712" fmla="*/ 1220381 h 2107754"/>
              <a:gd name="connsiteX1713" fmla="*/ 2745676 w 4138024"/>
              <a:gd name="connsiteY1713" fmla="*/ 1223084 h 2107754"/>
              <a:gd name="connsiteX1714" fmla="*/ 2745615 w 4138024"/>
              <a:gd name="connsiteY1714" fmla="*/ 1223329 h 2107754"/>
              <a:gd name="connsiteX1715" fmla="*/ 2745303 w 4138024"/>
              <a:gd name="connsiteY1715" fmla="*/ 1220381 h 2107754"/>
              <a:gd name="connsiteX1716" fmla="*/ 2616882 w 4138024"/>
              <a:gd name="connsiteY1716" fmla="*/ 1215958 h 2107754"/>
              <a:gd name="connsiteX1717" fmla="*/ 2623024 w 4138024"/>
              <a:gd name="connsiteY1717" fmla="*/ 1220612 h 2107754"/>
              <a:gd name="connsiteX1718" fmla="*/ 2607592 w 4138024"/>
              <a:gd name="connsiteY1718" fmla="*/ 1237667 h 2107754"/>
              <a:gd name="connsiteX1719" fmla="*/ 2616882 w 4138024"/>
              <a:gd name="connsiteY1719" fmla="*/ 1215958 h 2107754"/>
              <a:gd name="connsiteX1720" fmla="*/ 1967809 w 4138024"/>
              <a:gd name="connsiteY1720" fmla="*/ 1210386 h 2107754"/>
              <a:gd name="connsiteX1721" fmla="*/ 1974049 w 4138024"/>
              <a:gd name="connsiteY1721" fmla="*/ 1236729 h 2107754"/>
              <a:gd name="connsiteX1722" fmla="*/ 1967809 w 4138024"/>
              <a:gd name="connsiteY1722" fmla="*/ 1210386 h 2107754"/>
              <a:gd name="connsiteX1723" fmla="*/ 2944560 w 4138024"/>
              <a:gd name="connsiteY1723" fmla="*/ 1207125 h 2107754"/>
              <a:gd name="connsiteX1724" fmla="*/ 2930708 w 4138024"/>
              <a:gd name="connsiteY1724" fmla="*/ 1215698 h 2107754"/>
              <a:gd name="connsiteX1725" fmla="*/ 2928025 w 4138024"/>
              <a:gd name="connsiteY1725" fmla="*/ 1225473 h 2107754"/>
              <a:gd name="connsiteX1726" fmla="*/ 2913382 w 4138024"/>
              <a:gd name="connsiteY1726" fmla="*/ 1238288 h 2107754"/>
              <a:gd name="connsiteX1727" fmla="*/ 2911892 w 4138024"/>
              <a:gd name="connsiteY1727" fmla="*/ 1227478 h 2107754"/>
              <a:gd name="connsiteX1728" fmla="*/ 2912076 w 4138024"/>
              <a:gd name="connsiteY1728" fmla="*/ 1227786 h 2107754"/>
              <a:gd name="connsiteX1729" fmla="*/ 2944560 w 4138024"/>
              <a:gd name="connsiteY1729" fmla="*/ 1207125 h 2107754"/>
              <a:gd name="connsiteX1730" fmla="*/ 3364464 w 4138024"/>
              <a:gd name="connsiteY1730" fmla="*/ 1205750 h 2107754"/>
              <a:gd name="connsiteX1731" fmla="*/ 3355592 w 4138024"/>
              <a:gd name="connsiteY1731" fmla="*/ 1220517 h 2107754"/>
              <a:gd name="connsiteX1732" fmla="*/ 3364464 w 4138024"/>
              <a:gd name="connsiteY1732" fmla="*/ 1205750 h 2107754"/>
              <a:gd name="connsiteX1733" fmla="*/ 2755324 w 4138024"/>
              <a:gd name="connsiteY1733" fmla="*/ 1204071 h 2107754"/>
              <a:gd name="connsiteX1734" fmla="*/ 2761109 w 4138024"/>
              <a:gd name="connsiteY1734" fmla="*/ 1206028 h 2107754"/>
              <a:gd name="connsiteX1735" fmla="*/ 2745549 w 4138024"/>
              <a:gd name="connsiteY1735" fmla="*/ 1220442 h 2107754"/>
              <a:gd name="connsiteX1736" fmla="*/ 2755324 w 4138024"/>
              <a:gd name="connsiteY1736" fmla="*/ 1204071 h 2107754"/>
              <a:gd name="connsiteX1737" fmla="*/ 2282297 w 4138024"/>
              <a:gd name="connsiteY1737" fmla="*/ 1203244 h 2107754"/>
              <a:gd name="connsiteX1738" fmla="*/ 2277288 w 4138024"/>
              <a:gd name="connsiteY1738" fmla="*/ 1216096 h 2107754"/>
              <a:gd name="connsiteX1739" fmla="*/ 2284594 w 4138024"/>
              <a:gd name="connsiteY1739" fmla="*/ 1219212 h 2107754"/>
              <a:gd name="connsiteX1740" fmla="*/ 2281849 w 4138024"/>
              <a:gd name="connsiteY1740" fmla="*/ 1229233 h 2107754"/>
              <a:gd name="connsiteX1741" fmla="*/ 2293890 w 4138024"/>
              <a:gd name="connsiteY1741" fmla="*/ 1238482 h 2107754"/>
              <a:gd name="connsiteX1742" fmla="*/ 2282297 w 4138024"/>
              <a:gd name="connsiteY1742" fmla="*/ 1203244 h 2107754"/>
              <a:gd name="connsiteX1743" fmla="*/ 2542990 w 4138024"/>
              <a:gd name="connsiteY1743" fmla="*/ 1202865 h 2107754"/>
              <a:gd name="connsiteX1744" fmla="*/ 2550295 w 4138024"/>
              <a:gd name="connsiteY1744" fmla="*/ 1205981 h 2107754"/>
              <a:gd name="connsiteX1745" fmla="*/ 2527579 w 4138024"/>
              <a:gd name="connsiteY1745" fmla="*/ 1270300 h 2107754"/>
              <a:gd name="connsiteX1746" fmla="*/ 2541424 w 4138024"/>
              <a:gd name="connsiteY1746" fmla="*/ 1220747 h 2107754"/>
              <a:gd name="connsiteX1747" fmla="*/ 2542990 w 4138024"/>
              <a:gd name="connsiteY1747" fmla="*/ 1202865 h 2107754"/>
              <a:gd name="connsiteX1748" fmla="*/ 2674094 w 4138024"/>
              <a:gd name="connsiteY1748" fmla="*/ 1197513 h 2107754"/>
              <a:gd name="connsiteX1749" fmla="*/ 2681028 w 4138024"/>
              <a:gd name="connsiteY1749" fmla="*/ 1197926 h 2107754"/>
              <a:gd name="connsiteX1750" fmla="*/ 2615330 w 4138024"/>
              <a:gd name="connsiteY1750" fmla="*/ 1315800 h 2107754"/>
              <a:gd name="connsiteX1751" fmla="*/ 2646643 w 4138024"/>
              <a:gd name="connsiteY1751" fmla="*/ 1255699 h 2107754"/>
              <a:gd name="connsiteX1752" fmla="*/ 2653234 w 4138024"/>
              <a:gd name="connsiteY1752" fmla="*/ 1234364 h 2107754"/>
              <a:gd name="connsiteX1753" fmla="*/ 2674094 w 4138024"/>
              <a:gd name="connsiteY1753" fmla="*/ 1197513 h 2107754"/>
              <a:gd name="connsiteX1754" fmla="*/ 2588566 w 4138024"/>
              <a:gd name="connsiteY1754" fmla="*/ 1196673 h 2107754"/>
              <a:gd name="connsiteX1755" fmla="*/ 2582490 w 4138024"/>
              <a:gd name="connsiteY1755" fmla="*/ 1232751 h 2107754"/>
              <a:gd name="connsiteX1756" fmla="*/ 2564328 w 4138024"/>
              <a:gd name="connsiteY1756" fmla="*/ 1269229 h 2107754"/>
              <a:gd name="connsiteX1757" fmla="*/ 2569801 w 4138024"/>
              <a:gd name="connsiteY1757" fmla="*/ 1239787 h 2107754"/>
              <a:gd name="connsiteX1758" fmla="*/ 2569987 w 4138024"/>
              <a:gd name="connsiteY1758" fmla="*/ 1240092 h 2107754"/>
              <a:gd name="connsiteX1759" fmla="*/ 2588937 w 4138024"/>
              <a:gd name="connsiteY1759" fmla="*/ 1199375 h 2107754"/>
              <a:gd name="connsiteX1760" fmla="*/ 2588566 w 4138024"/>
              <a:gd name="connsiteY1760" fmla="*/ 1196673 h 2107754"/>
              <a:gd name="connsiteX1761" fmla="*/ 1412527 w 4138024"/>
              <a:gd name="connsiteY1761" fmla="*/ 1194391 h 2107754"/>
              <a:gd name="connsiteX1762" fmla="*/ 1426910 w 4138024"/>
              <a:gd name="connsiteY1762" fmla="*/ 1215607 h 2107754"/>
              <a:gd name="connsiteX1763" fmla="*/ 1433807 w 4138024"/>
              <a:gd name="connsiteY1763" fmla="*/ 1235371 h 2107754"/>
              <a:gd name="connsiteX1764" fmla="*/ 1423611 w 4138024"/>
              <a:gd name="connsiteY1764" fmla="*/ 1223924 h 2107754"/>
              <a:gd name="connsiteX1765" fmla="*/ 1412527 w 4138024"/>
              <a:gd name="connsiteY1765" fmla="*/ 1194391 h 2107754"/>
              <a:gd name="connsiteX1766" fmla="*/ 1083543 w 4138024"/>
              <a:gd name="connsiteY1766" fmla="*/ 1185805 h 2107754"/>
              <a:gd name="connsiteX1767" fmla="*/ 1083656 w 4138024"/>
              <a:gd name="connsiteY1767" fmla="*/ 1185964 h 2107754"/>
              <a:gd name="connsiteX1768" fmla="*/ 1083534 w 4138024"/>
              <a:gd name="connsiteY1768" fmla="*/ 1186456 h 2107754"/>
              <a:gd name="connsiteX1769" fmla="*/ 1087519 w 4138024"/>
              <a:gd name="connsiteY1769" fmla="*/ 1184050 h 2107754"/>
              <a:gd name="connsiteX1770" fmla="*/ 1094824 w 4138024"/>
              <a:gd name="connsiteY1770" fmla="*/ 1187166 h 2107754"/>
              <a:gd name="connsiteX1771" fmla="*/ 1091708 w 4138024"/>
              <a:gd name="connsiteY1771" fmla="*/ 1194485 h 2107754"/>
              <a:gd name="connsiteX1772" fmla="*/ 1087519 w 4138024"/>
              <a:gd name="connsiteY1772" fmla="*/ 1184050 h 2107754"/>
              <a:gd name="connsiteX1773" fmla="*/ 1831984 w 4138024"/>
              <a:gd name="connsiteY1773" fmla="*/ 1181160 h 2107754"/>
              <a:gd name="connsiteX1774" fmla="*/ 1832744 w 4138024"/>
              <a:gd name="connsiteY1774" fmla="*/ 1195965 h 2107754"/>
              <a:gd name="connsiteX1775" fmla="*/ 1831984 w 4138024"/>
              <a:gd name="connsiteY1775" fmla="*/ 1181160 h 2107754"/>
              <a:gd name="connsiteX1776" fmla="*/ 3203302 w 4138024"/>
              <a:gd name="connsiteY1776" fmla="*/ 1177813 h 2107754"/>
              <a:gd name="connsiteX1777" fmla="*/ 3182472 w 4138024"/>
              <a:gd name="connsiteY1777" fmla="*/ 1195618 h 2107754"/>
              <a:gd name="connsiteX1778" fmla="*/ 3192879 w 4138024"/>
              <a:gd name="connsiteY1778" fmla="*/ 1182016 h 2107754"/>
              <a:gd name="connsiteX1779" fmla="*/ 3093437 w 4138024"/>
              <a:gd name="connsiteY1779" fmla="*/ 1189996 h 2107754"/>
              <a:gd name="connsiteX1780" fmla="*/ 3014603 w 4138024"/>
              <a:gd name="connsiteY1780" fmla="*/ 1230488 h 2107754"/>
              <a:gd name="connsiteX1781" fmla="*/ 2921454 w 4138024"/>
              <a:gd name="connsiteY1781" fmla="*/ 1296144 h 2107754"/>
              <a:gd name="connsiteX1782" fmla="*/ 2902950 w 4138024"/>
              <a:gd name="connsiteY1782" fmla="*/ 1310871 h 2107754"/>
              <a:gd name="connsiteX1783" fmla="*/ 2858082 w 4138024"/>
              <a:gd name="connsiteY1783" fmla="*/ 1410939 h 2107754"/>
              <a:gd name="connsiteX1784" fmla="*/ 2850359 w 4138024"/>
              <a:gd name="connsiteY1784" fmla="*/ 1414767 h 2107754"/>
              <a:gd name="connsiteX1785" fmla="*/ 2816443 w 4138024"/>
              <a:gd name="connsiteY1785" fmla="*/ 1496930 h 2107754"/>
              <a:gd name="connsiteX1786" fmla="*/ 2807183 w 4138024"/>
              <a:gd name="connsiteY1786" fmla="*/ 1499594 h 2107754"/>
              <a:gd name="connsiteX1787" fmla="*/ 2812954 w 4138024"/>
              <a:gd name="connsiteY1787" fmla="*/ 1501546 h 2107754"/>
              <a:gd name="connsiteX1788" fmla="*/ 2814587 w 4138024"/>
              <a:gd name="connsiteY1788" fmla="*/ 1524397 h 2107754"/>
              <a:gd name="connsiteX1789" fmla="*/ 2799967 w 4138024"/>
              <a:gd name="connsiteY1789" fmla="*/ 1587591 h 2107754"/>
              <a:gd name="connsiteX1790" fmla="*/ 2783760 w 4138024"/>
              <a:gd name="connsiteY1790" fmla="*/ 1618287 h 2107754"/>
              <a:gd name="connsiteX1791" fmla="*/ 2787204 w 4138024"/>
              <a:gd name="connsiteY1791" fmla="*/ 1623318 h 2107754"/>
              <a:gd name="connsiteX1792" fmla="*/ 2778317 w 4138024"/>
              <a:gd name="connsiteY1792" fmla="*/ 1628683 h 2107754"/>
              <a:gd name="connsiteX1793" fmla="*/ 2768609 w 4138024"/>
              <a:gd name="connsiteY1793" fmla="*/ 1657337 h 2107754"/>
              <a:gd name="connsiteX1794" fmla="*/ 2774751 w 4138024"/>
              <a:gd name="connsiteY1794" fmla="*/ 1661992 h 2107754"/>
              <a:gd name="connsiteX1795" fmla="*/ 2834649 w 4138024"/>
              <a:gd name="connsiteY1795" fmla="*/ 1561213 h 2107754"/>
              <a:gd name="connsiteX1796" fmla="*/ 2849710 w 4138024"/>
              <a:gd name="connsiteY1796" fmla="*/ 1541454 h 2107754"/>
              <a:gd name="connsiteX1797" fmla="*/ 2953334 w 4138024"/>
              <a:gd name="connsiteY1797" fmla="*/ 1392525 h 2107754"/>
              <a:gd name="connsiteX1798" fmla="*/ 2967187 w 4138024"/>
              <a:gd name="connsiteY1798" fmla="*/ 1383952 h 2107754"/>
              <a:gd name="connsiteX1799" fmla="*/ 2998470 w 4138024"/>
              <a:gd name="connsiteY1799" fmla="*/ 1342897 h 2107754"/>
              <a:gd name="connsiteX1800" fmla="*/ 2979920 w 4138024"/>
              <a:gd name="connsiteY1800" fmla="*/ 1367271 h 2107754"/>
              <a:gd name="connsiteX1801" fmla="*/ 2972956 w 4138024"/>
              <a:gd name="connsiteY1801" fmla="*/ 1385904 h 2107754"/>
              <a:gd name="connsiteX1802" fmla="*/ 2913022 w 4138024"/>
              <a:gd name="connsiteY1802" fmla="*/ 1464751 h 2107754"/>
              <a:gd name="connsiteX1803" fmla="*/ 2913768 w 4138024"/>
              <a:gd name="connsiteY1803" fmla="*/ 1470155 h 2107754"/>
              <a:gd name="connsiteX1804" fmla="*/ 2860006 w 4138024"/>
              <a:gd name="connsiteY1804" fmla="*/ 1534610 h 2107754"/>
              <a:gd name="connsiteX1805" fmla="*/ 2839564 w 4138024"/>
              <a:gd name="connsiteY1805" fmla="*/ 1564518 h 2107754"/>
              <a:gd name="connsiteX1806" fmla="*/ 2741464 w 4138024"/>
              <a:gd name="connsiteY1806" fmla="*/ 1715339 h 2107754"/>
              <a:gd name="connsiteX1807" fmla="*/ 2744908 w 4138024"/>
              <a:gd name="connsiteY1807" fmla="*/ 1720369 h 2107754"/>
              <a:gd name="connsiteX1808" fmla="*/ 2736439 w 4138024"/>
              <a:gd name="connsiteY1808" fmla="*/ 1718791 h 2107754"/>
              <a:gd name="connsiteX1809" fmla="*/ 2708645 w 4138024"/>
              <a:gd name="connsiteY1809" fmla="*/ 1755230 h 2107754"/>
              <a:gd name="connsiteX1810" fmla="*/ 2687314 w 4138024"/>
              <a:gd name="connsiteY1810" fmla="*/ 1767691 h 2107754"/>
              <a:gd name="connsiteX1811" fmla="*/ 2656448 w 4138024"/>
              <a:gd name="connsiteY1811" fmla="*/ 1801802 h 2107754"/>
              <a:gd name="connsiteX1812" fmla="*/ 2673932 w 4138024"/>
              <a:gd name="connsiteY1812" fmla="*/ 1800654 h 2107754"/>
              <a:gd name="connsiteX1813" fmla="*/ 2710666 w 4138024"/>
              <a:gd name="connsiteY1813" fmla="*/ 1790184 h 2107754"/>
              <a:gd name="connsiteX1814" fmla="*/ 2728007 w 4138024"/>
              <a:gd name="connsiteY1814" fmla="*/ 1776994 h 2107754"/>
              <a:gd name="connsiteX1815" fmla="*/ 2760020 w 4138024"/>
              <a:gd name="connsiteY1815" fmla="*/ 1731944 h 2107754"/>
              <a:gd name="connsiteX1816" fmla="*/ 2766954 w 4138024"/>
              <a:gd name="connsiteY1816" fmla="*/ 1732357 h 2107754"/>
              <a:gd name="connsiteX1817" fmla="*/ 2734507 w 4138024"/>
              <a:gd name="connsiteY1817" fmla="*/ 1774951 h 2107754"/>
              <a:gd name="connsiteX1818" fmla="*/ 2751058 w 4138024"/>
              <a:gd name="connsiteY1818" fmla="*/ 1766003 h 2107754"/>
              <a:gd name="connsiteX1819" fmla="*/ 2754875 w 4138024"/>
              <a:gd name="connsiteY1819" fmla="*/ 1773735 h 2107754"/>
              <a:gd name="connsiteX1820" fmla="*/ 2762227 w 4138024"/>
              <a:gd name="connsiteY1820" fmla="*/ 1767205 h 2107754"/>
              <a:gd name="connsiteX1821" fmla="*/ 2753757 w 4138024"/>
              <a:gd name="connsiteY1821" fmla="*/ 1765628 h 2107754"/>
              <a:gd name="connsiteX1822" fmla="*/ 2781633 w 4138024"/>
              <a:gd name="connsiteY1822" fmla="*/ 1741477 h 2107754"/>
              <a:gd name="connsiteX1823" fmla="*/ 2763084 w 4138024"/>
              <a:gd name="connsiteY1823" fmla="*/ 1765851 h 2107754"/>
              <a:gd name="connsiteX1824" fmla="*/ 2778226 w 4138024"/>
              <a:gd name="connsiteY1824" fmla="*/ 1758380 h 2107754"/>
              <a:gd name="connsiteX1825" fmla="*/ 2797475 w 4138024"/>
              <a:gd name="connsiteY1825" fmla="*/ 1749057 h 2107754"/>
              <a:gd name="connsiteX1826" fmla="*/ 2861988 w 4138024"/>
              <a:gd name="connsiteY1826" fmla="*/ 1692747 h 2107754"/>
              <a:gd name="connsiteX1827" fmla="*/ 2848553 w 4138024"/>
              <a:gd name="connsiteY1827" fmla="*/ 1694377 h 2107754"/>
              <a:gd name="connsiteX1828" fmla="*/ 2850835 w 4138024"/>
              <a:gd name="connsiteY1828" fmla="*/ 1700946 h 2107754"/>
              <a:gd name="connsiteX1829" fmla="*/ 2809881 w 4138024"/>
              <a:gd name="connsiteY1829" fmla="*/ 1720028 h 2107754"/>
              <a:gd name="connsiteX1830" fmla="*/ 2825687 w 4138024"/>
              <a:gd name="connsiteY1830" fmla="*/ 1705675 h 2107754"/>
              <a:gd name="connsiteX1831" fmla="*/ 2863241 w 4138024"/>
              <a:gd name="connsiteY1831" fmla="*/ 1671917 h 2107754"/>
              <a:gd name="connsiteX1832" fmla="*/ 2966797 w 4138024"/>
              <a:gd name="connsiteY1832" fmla="*/ 1592659 h 2107754"/>
              <a:gd name="connsiteX1833" fmla="*/ 2913811 w 4138024"/>
              <a:gd name="connsiteY1833" fmla="*/ 1643473 h 2107754"/>
              <a:gd name="connsiteX1834" fmla="*/ 2972649 w 4138024"/>
              <a:gd name="connsiteY1834" fmla="*/ 1606900 h 2107754"/>
              <a:gd name="connsiteX1835" fmla="*/ 3085891 w 4138024"/>
              <a:gd name="connsiteY1835" fmla="*/ 1559013 h 2107754"/>
              <a:gd name="connsiteX1836" fmla="*/ 3039913 w 4138024"/>
              <a:gd name="connsiteY1836" fmla="*/ 1581548 h 2107754"/>
              <a:gd name="connsiteX1837" fmla="*/ 3034530 w 4138024"/>
              <a:gd name="connsiteY1837" fmla="*/ 1591699 h 2107754"/>
              <a:gd name="connsiteX1838" fmla="*/ 3000496 w 4138024"/>
              <a:gd name="connsiteY1838" fmla="*/ 1601795 h 2107754"/>
              <a:gd name="connsiteX1839" fmla="*/ 2895634 w 4138024"/>
              <a:gd name="connsiteY1839" fmla="*/ 1670549 h 2107754"/>
              <a:gd name="connsiteX1840" fmla="*/ 2886001 w 4138024"/>
              <a:gd name="connsiteY1840" fmla="*/ 1670511 h 2107754"/>
              <a:gd name="connsiteX1841" fmla="*/ 2842647 w 4138024"/>
              <a:gd name="connsiteY1841" fmla="*/ 1721363 h 2107754"/>
              <a:gd name="connsiteX1842" fmla="*/ 2863932 w 4138024"/>
              <a:gd name="connsiteY1842" fmla="*/ 1718548 h 2107754"/>
              <a:gd name="connsiteX1843" fmla="*/ 2816373 w 4138024"/>
              <a:gd name="connsiteY1843" fmla="*/ 1749566 h 2107754"/>
              <a:gd name="connsiteX1844" fmla="*/ 2748296 w 4138024"/>
              <a:gd name="connsiteY1844" fmla="*/ 1839182 h 2107754"/>
              <a:gd name="connsiteX1845" fmla="*/ 2796601 w 4138024"/>
              <a:gd name="connsiteY1845" fmla="*/ 1813569 h 2107754"/>
              <a:gd name="connsiteX1846" fmla="*/ 2904765 w 4138024"/>
              <a:gd name="connsiteY1846" fmla="*/ 1737803 h 2107754"/>
              <a:gd name="connsiteX1847" fmla="*/ 2905438 w 4138024"/>
              <a:gd name="connsiteY1847" fmla="*/ 1737187 h 2107754"/>
              <a:gd name="connsiteX1848" fmla="*/ 2910919 w 4138024"/>
              <a:gd name="connsiteY1848" fmla="*/ 1748723 h 2107754"/>
              <a:gd name="connsiteX1849" fmla="*/ 2907892 w 4138024"/>
              <a:gd name="connsiteY1849" fmla="*/ 1736750 h 2107754"/>
              <a:gd name="connsiteX1850" fmla="*/ 2914453 w 4138024"/>
              <a:gd name="connsiteY1850" fmla="*/ 1734462 h 2107754"/>
              <a:gd name="connsiteX1851" fmla="*/ 2955481 w 4138024"/>
              <a:gd name="connsiteY1851" fmla="*/ 1686688 h 2107754"/>
              <a:gd name="connsiteX1852" fmla="*/ 2959760 w 4138024"/>
              <a:gd name="connsiteY1852" fmla="*/ 1677830 h 2107754"/>
              <a:gd name="connsiteX1853" fmla="*/ 3141147 w 4138024"/>
              <a:gd name="connsiteY1853" fmla="*/ 1581060 h 2107754"/>
              <a:gd name="connsiteX1854" fmla="*/ 3156661 w 4138024"/>
              <a:gd name="connsiteY1854" fmla="*/ 1576291 h 2107754"/>
              <a:gd name="connsiteX1855" fmla="*/ 3179073 w 4138024"/>
              <a:gd name="connsiteY1855" fmla="*/ 1550004 h 2107754"/>
              <a:gd name="connsiteX1856" fmla="*/ 3215821 w 4138024"/>
              <a:gd name="connsiteY1856" fmla="*/ 1511087 h 2107754"/>
              <a:gd name="connsiteX1857" fmla="*/ 3231999 w 4138024"/>
              <a:gd name="connsiteY1857" fmla="*/ 1499436 h 2107754"/>
              <a:gd name="connsiteX1858" fmla="*/ 3229718 w 4138024"/>
              <a:gd name="connsiteY1858" fmla="*/ 1492868 h 2107754"/>
              <a:gd name="connsiteX1859" fmla="*/ 3291949 w 4138024"/>
              <a:gd name="connsiteY1859" fmla="*/ 1429990 h 2107754"/>
              <a:gd name="connsiteX1860" fmla="*/ 3297347 w 4138024"/>
              <a:gd name="connsiteY1860" fmla="*/ 1429239 h 2107754"/>
              <a:gd name="connsiteX1861" fmla="*/ 3308217 w 4138024"/>
              <a:gd name="connsiteY1861" fmla="*/ 1399047 h 2107754"/>
              <a:gd name="connsiteX1862" fmla="*/ 3331382 w 4138024"/>
              <a:gd name="connsiteY1862" fmla="*/ 1308739 h 2107754"/>
              <a:gd name="connsiteX1863" fmla="*/ 3324425 w 4138024"/>
              <a:gd name="connsiteY1863" fmla="*/ 1257946 h 2107754"/>
              <a:gd name="connsiteX1864" fmla="*/ 3334185 w 4138024"/>
              <a:gd name="connsiteY1864" fmla="*/ 1260626 h 2107754"/>
              <a:gd name="connsiteX1865" fmla="*/ 3288490 w 4138024"/>
              <a:gd name="connsiteY1865" fmla="*/ 1194750 h 2107754"/>
              <a:gd name="connsiteX1866" fmla="*/ 3203302 w 4138024"/>
              <a:gd name="connsiteY1866" fmla="*/ 1177813 h 2107754"/>
              <a:gd name="connsiteX1867" fmla="*/ 3039730 w 4138024"/>
              <a:gd name="connsiteY1867" fmla="*/ 1176424 h 2107754"/>
              <a:gd name="connsiteX1868" fmla="*/ 3027787 w 4138024"/>
              <a:gd name="connsiteY1868" fmla="*/ 1188863 h 2107754"/>
              <a:gd name="connsiteX1869" fmla="*/ 3039730 w 4138024"/>
              <a:gd name="connsiteY1869" fmla="*/ 1176424 h 2107754"/>
              <a:gd name="connsiteX1870" fmla="*/ 1835335 w 4138024"/>
              <a:gd name="connsiteY1870" fmla="*/ 1176258 h 2107754"/>
              <a:gd name="connsiteX1871" fmla="*/ 1835473 w 4138024"/>
              <a:gd name="connsiteY1871" fmla="*/ 1176544 h 2107754"/>
              <a:gd name="connsiteX1872" fmla="*/ 1835227 w 4138024"/>
              <a:gd name="connsiteY1872" fmla="*/ 1176482 h 2107754"/>
              <a:gd name="connsiteX1873" fmla="*/ 2936097 w 4138024"/>
              <a:gd name="connsiteY1873" fmla="*/ 1173968 h 2107754"/>
              <a:gd name="connsiteX1874" fmla="*/ 2899804 w 4138024"/>
              <a:gd name="connsiteY1874" fmla="*/ 1227876 h 2107754"/>
              <a:gd name="connsiteX1875" fmla="*/ 2936097 w 4138024"/>
              <a:gd name="connsiteY1875" fmla="*/ 1173968 h 2107754"/>
              <a:gd name="connsiteX1876" fmla="*/ 2335212 w 4138024"/>
              <a:gd name="connsiteY1876" fmla="*/ 1164309 h 2107754"/>
              <a:gd name="connsiteX1877" fmla="*/ 2335426 w 4138024"/>
              <a:gd name="connsiteY1877" fmla="*/ 1164471 h 2107754"/>
              <a:gd name="connsiteX1878" fmla="*/ 2335181 w 4138024"/>
              <a:gd name="connsiteY1878" fmla="*/ 1164410 h 2107754"/>
              <a:gd name="connsiteX1879" fmla="*/ 1833609 w 4138024"/>
              <a:gd name="connsiteY1879" fmla="*/ 1163032 h 2107754"/>
              <a:gd name="connsiteX1880" fmla="*/ 1842952 w 4138024"/>
              <a:gd name="connsiteY1880" fmla="*/ 1172654 h 2107754"/>
              <a:gd name="connsiteX1881" fmla="*/ 1837383 w 4138024"/>
              <a:gd name="connsiteY1881" fmla="*/ 1171993 h 2107754"/>
              <a:gd name="connsiteX1882" fmla="*/ 1835335 w 4138024"/>
              <a:gd name="connsiteY1882" fmla="*/ 1176258 h 2107754"/>
              <a:gd name="connsiteX1883" fmla="*/ 1832402 w 4138024"/>
              <a:gd name="connsiteY1883" fmla="*/ 1170138 h 2107754"/>
              <a:gd name="connsiteX1884" fmla="*/ 1833609 w 4138024"/>
              <a:gd name="connsiteY1884" fmla="*/ 1163032 h 2107754"/>
              <a:gd name="connsiteX1885" fmla="*/ 3421926 w 4138024"/>
              <a:gd name="connsiteY1885" fmla="*/ 1159847 h 2107754"/>
              <a:gd name="connsiteX1886" fmla="*/ 3433165 w 4138024"/>
              <a:gd name="connsiteY1886" fmla="*/ 1159876 h 2107754"/>
              <a:gd name="connsiteX1887" fmla="*/ 3421206 w 4138024"/>
              <a:gd name="connsiteY1887" fmla="*/ 1162913 h 2107754"/>
              <a:gd name="connsiteX1888" fmla="*/ 3418524 w 4138024"/>
              <a:gd name="connsiteY1888" fmla="*/ 1172689 h 2107754"/>
              <a:gd name="connsiteX1889" fmla="*/ 3395284 w 4138024"/>
              <a:gd name="connsiteY1889" fmla="*/ 1181285 h 2107754"/>
              <a:gd name="connsiteX1890" fmla="*/ 3421926 w 4138024"/>
              <a:gd name="connsiteY1890" fmla="*/ 1159847 h 2107754"/>
              <a:gd name="connsiteX1891" fmla="*/ 3060187 w 4138024"/>
              <a:gd name="connsiteY1891" fmla="*/ 1155916 h 2107754"/>
              <a:gd name="connsiteX1892" fmla="*/ 3039229 w 4138024"/>
              <a:gd name="connsiteY1892" fmla="*/ 1171080 h 2107754"/>
              <a:gd name="connsiteX1893" fmla="*/ 3060187 w 4138024"/>
              <a:gd name="connsiteY1893" fmla="*/ 1155916 h 2107754"/>
              <a:gd name="connsiteX1894" fmla="*/ 1229076 w 4138024"/>
              <a:gd name="connsiteY1894" fmla="*/ 1155449 h 2107754"/>
              <a:gd name="connsiteX1895" fmla="*/ 1259315 w 4138024"/>
              <a:gd name="connsiteY1895" fmla="*/ 1188001 h 2107754"/>
              <a:gd name="connsiteX1896" fmla="*/ 1229076 w 4138024"/>
              <a:gd name="connsiteY1896" fmla="*/ 1155449 h 2107754"/>
              <a:gd name="connsiteX1897" fmla="*/ 2995326 w 4138024"/>
              <a:gd name="connsiteY1897" fmla="*/ 1149496 h 2107754"/>
              <a:gd name="connsiteX1898" fmla="*/ 2942712 w 4138024"/>
              <a:gd name="connsiteY1898" fmla="*/ 1203012 h 2107754"/>
              <a:gd name="connsiteX1899" fmla="*/ 2995326 w 4138024"/>
              <a:gd name="connsiteY1899" fmla="*/ 1149496 h 2107754"/>
              <a:gd name="connsiteX1900" fmla="*/ 2333129 w 4138024"/>
              <a:gd name="connsiteY1900" fmla="*/ 1148503 h 2107754"/>
              <a:gd name="connsiteX1901" fmla="*/ 2337767 w 4138024"/>
              <a:gd name="connsiteY1901" fmla="*/ 1156079 h 2107754"/>
              <a:gd name="connsiteX1902" fmla="*/ 2335212 w 4138024"/>
              <a:gd name="connsiteY1902" fmla="*/ 1164309 h 2107754"/>
              <a:gd name="connsiteX1903" fmla="*/ 2327747 w 4138024"/>
              <a:gd name="connsiteY1903" fmla="*/ 1158653 h 2107754"/>
              <a:gd name="connsiteX1904" fmla="*/ 2333129 w 4138024"/>
              <a:gd name="connsiteY1904" fmla="*/ 1148503 h 2107754"/>
              <a:gd name="connsiteX1905" fmla="*/ 2790692 w 4138024"/>
              <a:gd name="connsiteY1905" fmla="*/ 1143130 h 2107754"/>
              <a:gd name="connsiteX1906" fmla="*/ 2798922 w 4138024"/>
              <a:gd name="connsiteY1906" fmla="*/ 1143885 h 2107754"/>
              <a:gd name="connsiteX1907" fmla="*/ 2763047 w 4138024"/>
              <a:gd name="connsiteY1907" fmla="*/ 1190849 h 2107754"/>
              <a:gd name="connsiteX1908" fmla="*/ 2779254 w 4138024"/>
              <a:gd name="connsiteY1908" fmla="*/ 1160152 h 2107754"/>
              <a:gd name="connsiteX1909" fmla="*/ 2790692 w 4138024"/>
              <a:gd name="connsiteY1909" fmla="*/ 1143130 h 2107754"/>
              <a:gd name="connsiteX1910" fmla="*/ 3443185 w 4138024"/>
              <a:gd name="connsiteY1910" fmla="*/ 1143044 h 2107754"/>
              <a:gd name="connsiteX1911" fmla="*/ 3443016 w 4138024"/>
              <a:gd name="connsiteY1911" fmla="*/ 1143263 h 2107754"/>
              <a:gd name="connsiteX1912" fmla="*/ 3442771 w 4138024"/>
              <a:gd name="connsiteY1912" fmla="*/ 1143201 h 2107754"/>
              <a:gd name="connsiteX1913" fmla="*/ 2268698 w 4138024"/>
              <a:gd name="connsiteY1913" fmla="*/ 1142452 h 2107754"/>
              <a:gd name="connsiteX1914" fmla="*/ 2278771 w 4138024"/>
              <a:gd name="connsiteY1914" fmla="*/ 1185925 h 2107754"/>
              <a:gd name="connsiteX1915" fmla="*/ 2268698 w 4138024"/>
              <a:gd name="connsiteY1915" fmla="*/ 1142452 h 2107754"/>
              <a:gd name="connsiteX1916" fmla="*/ 2605655 w 4138024"/>
              <a:gd name="connsiteY1916" fmla="*/ 1142444 h 2107754"/>
              <a:gd name="connsiteX1917" fmla="*/ 2585585 w 4138024"/>
              <a:gd name="connsiteY1917" fmla="*/ 1175055 h 2107754"/>
              <a:gd name="connsiteX1918" fmla="*/ 2587075 w 4138024"/>
              <a:gd name="connsiteY1918" fmla="*/ 1185864 h 2107754"/>
              <a:gd name="connsiteX1919" fmla="*/ 2597156 w 4138024"/>
              <a:gd name="connsiteY1919" fmla="*/ 1159913 h 2107754"/>
              <a:gd name="connsiteX1920" fmla="*/ 2605609 w 4138024"/>
              <a:gd name="connsiteY1920" fmla="*/ 1152090 h 2107754"/>
              <a:gd name="connsiteX1921" fmla="*/ 2605655 w 4138024"/>
              <a:gd name="connsiteY1921" fmla="*/ 1142444 h 2107754"/>
              <a:gd name="connsiteX1922" fmla="*/ 2493678 w 4138024"/>
              <a:gd name="connsiteY1922" fmla="*/ 1138964 h 2107754"/>
              <a:gd name="connsiteX1923" fmla="*/ 2490950 w 4138024"/>
              <a:gd name="connsiteY1923" fmla="*/ 1158385 h 2107754"/>
              <a:gd name="connsiteX1924" fmla="*/ 2493678 w 4138024"/>
              <a:gd name="connsiteY1924" fmla="*/ 1138964 h 2107754"/>
              <a:gd name="connsiteX1925" fmla="*/ 1951981 w 4138024"/>
              <a:gd name="connsiteY1925" fmla="*/ 1138603 h 2107754"/>
              <a:gd name="connsiteX1926" fmla="*/ 1970506 w 4138024"/>
              <a:gd name="connsiteY1926" fmla="*/ 1210011 h 2107754"/>
              <a:gd name="connsiteX1927" fmla="*/ 1951981 w 4138024"/>
              <a:gd name="connsiteY1927" fmla="*/ 1138603 h 2107754"/>
              <a:gd name="connsiteX1928" fmla="*/ 2709642 w 4138024"/>
              <a:gd name="connsiteY1928" fmla="*/ 1138200 h 2107754"/>
              <a:gd name="connsiteX1929" fmla="*/ 2719774 w 4138024"/>
              <a:gd name="connsiteY1929" fmla="*/ 1143583 h 2107754"/>
              <a:gd name="connsiteX1930" fmla="*/ 2694277 w 4138024"/>
              <a:gd name="connsiteY1930" fmla="*/ 1195990 h 2107754"/>
              <a:gd name="connsiteX1931" fmla="*/ 2696558 w 4138024"/>
              <a:gd name="connsiteY1931" fmla="*/ 1202559 h 2107754"/>
              <a:gd name="connsiteX1932" fmla="*/ 2661107 w 4138024"/>
              <a:gd name="connsiteY1932" fmla="*/ 1283557 h 2107754"/>
              <a:gd name="connsiteX1933" fmla="*/ 2650557 w 4138024"/>
              <a:gd name="connsiteY1933" fmla="*/ 1285119 h 2107754"/>
              <a:gd name="connsiteX1934" fmla="*/ 2656700 w 4138024"/>
              <a:gd name="connsiteY1934" fmla="*/ 1289774 h 2107754"/>
              <a:gd name="connsiteX1935" fmla="*/ 2540828 w 4138024"/>
              <a:gd name="connsiteY1935" fmla="*/ 1489174 h 2107754"/>
              <a:gd name="connsiteX1936" fmla="*/ 2494483 w 4138024"/>
              <a:gd name="connsiteY1936" fmla="*/ 1549986 h 2107754"/>
              <a:gd name="connsiteX1937" fmla="*/ 2484060 w 4138024"/>
              <a:gd name="connsiteY1937" fmla="*/ 1554189 h 2107754"/>
              <a:gd name="connsiteX1938" fmla="*/ 2457429 w 4138024"/>
              <a:gd name="connsiteY1938" fmla="*/ 1589089 h 2107754"/>
              <a:gd name="connsiteX1939" fmla="*/ 2405621 w 4138024"/>
              <a:gd name="connsiteY1939" fmla="*/ 1647763 h 2107754"/>
              <a:gd name="connsiteX1940" fmla="*/ 2398315 w 4138024"/>
              <a:gd name="connsiteY1940" fmla="*/ 1644647 h 2107754"/>
              <a:gd name="connsiteX1941" fmla="*/ 2416864 w 4138024"/>
              <a:gd name="connsiteY1941" fmla="*/ 1620272 h 2107754"/>
              <a:gd name="connsiteX1942" fmla="*/ 2446276 w 4138024"/>
              <a:gd name="connsiteY1942" fmla="*/ 1597286 h 2107754"/>
              <a:gd name="connsiteX1943" fmla="*/ 2495676 w 4138024"/>
              <a:gd name="connsiteY1943" fmla="*/ 1529401 h 2107754"/>
              <a:gd name="connsiteX1944" fmla="*/ 2501448 w 4138024"/>
              <a:gd name="connsiteY1944" fmla="*/ 1531354 h 2107754"/>
              <a:gd name="connsiteX1945" fmla="*/ 2542765 w 4138024"/>
              <a:gd name="connsiteY1945" fmla="*/ 1473995 h 2107754"/>
              <a:gd name="connsiteX1946" fmla="*/ 2539321 w 4138024"/>
              <a:gd name="connsiteY1946" fmla="*/ 1468964 h 2107754"/>
              <a:gd name="connsiteX1947" fmla="*/ 2568696 w 4138024"/>
              <a:gd name="connsiteY1947" fmla="*/ 1424043 h 2107754"/>
              <a:gd name="connsiteX1948" fmla="*/ 2606138 w 4138024"/>
              <a:gd name="connsiteY1948" fmla="*/ 1359198 h 2107754"/>
              <a:gd name="connsiteX1949" fmla="*/ 2610311 w 4138024"/>
              <a:gd name="connsiteY1949" fmla="*/ 1360232 h 2107754"/>
              <a:gd name="connsiteX1950" fmla="*/ 2635435 w 4138024"/>
              <a:gd name="connsiteY1950" fmla="*/ 1305124 h 2107754"/>
              <a:gd name="connsiteX1951" fmla="*/ 2635803 w 4138024"/>
              <a:gd name="connsiteY1951" fmla="*/ 1304692 h 2107754"/>
              <a:gd name="connsiteX1952" fmla="*/ 2650475 w 4138024"/>
              <a:gd name="connsiteY1952" fmla="*/ 1272832 h 2107754"/>
              <a:gd name="connsiteX1953" fmla="*/ 2687589 w 4138024"/>
              <a:gd name="connsiteY1953" fmla="*/ 1195638 h 2107754"/>
              <a:gd name="connsiteX1954" fmla="*/ 2677456 w 4138024"/>
              <a:gd name="connsiteY1954" fmla="*/ 1190255 h 2107754"/>
              <a:gd name="connsiteX1955" fmla="*/ 2685164 w 4138024"/>
              <a:gd name="connsiteY1955" fmla="*/ 1177027 h 2107754"/>
              <a:gd name="connsiteX1956" fmla="*/ 2695170 w 4138024"/>
              <a:gd name="connsiteY1956" fmla="*/ 1179768 h 2107754"/>
              <a:gd name="connsiteX1957" fmla="*/ 2699823 w 4138024"/>
              <a:gd name="connsiteY1957" fmla="*/ 1173613 h 2107754"/>
              <a:gd name="connsiteX1958" fmla="*/ 2690190 w 4138024"/>
              <a:gd name="connsiteY1958" fmla="*/ 1173576 h 2107754"/>
              <a:gd name="connsiteX1959" fmla="*/ 2697899 w 4138024"/>
              <a:gd name="connsiteY1959" fmla="*/ 1160347 h 2107754"/>
              <a:gd name="connsiteX1960" fmla="*/ 2704169 w 4138024"/>
              <a:gd name="connsiteY1960" fmla="*/ 1167644 h 2107754"/>
              <a:gd name="connsiteX1961" fmla="*/ 2702908 w 4138024"/>
              <a:gd name="connsiteY1961" fmla="*/ 1147495 h 2107754"/>
              <a:gd name="connsiteX1962" fmla="*/ 2714995 w 4138024"/>
              <a:gd name="connsiteY1962" fmla="*/ 1147096 h 2107754"/>
              <a:gd name="connsiteX1963" fmla="*/ 2709642 w 4138024"/>
              <a:gd name="connsiteY1963" fmla="*/ 1138200 h 2107754"/>
              <a:gd name="connsiteX1964" fmla="*/ 1951184 w 4138024"/>
              <a:gd name="connsiteY1964" fmla="*/ 1137621 h 2107754"/>
              <a:gd name="connsiteX1965" fmla="*/ 1951674 w 4138024"/>
              <a:gd name="connsiteY1965" fmla="*/ 1137743 h 2107754"/>
              <a:gd name="connsiteX1966" fmla="*/ 1951492 w 4138024"/>
              <a:gd name="connsiteY1966" fmla="*/ 1138482 h 2107754"/>
              <a:gd name="connsiteX1967" fmla="*/ 1951184 w 4138024"/>
              <a:gd name="connsiteY1967" fmla="*/ 1137621 h 2107754"/>
              <a:gd name="connsiteX1968" fmla="*/ 963682 w 4138024"/>
              <a:gd name="connsiteY1968" fmla="*/ 1132738 h 2107754"/>
              <a:gd name="connsiteX1969" fmla="*/ 1047310 w 4138024"/>
              <a:gd name="connsiteY1969" fmla="*/ 1208537 h 2107754"/>
              <a:gd name="connsiteX1970" fmla="*/ 1057025 w 4138024"/>
              <a:gd name="connsiteY1970" fmla="*/ 1220864 h 2107754"/>
              <a:gd name="connsiteX1971" fmla="*/ 961355 w 4138024"/>
              <a:gd name="connsiteY1971" fmla="*/ 1135816 h 2107754"/>
              <a:gd name="connsiteX1972" fmla="*/ 963682 w 4138024"/>
              <a:gd name="connsiteY1972" fmla="*/ 1132738 h 2107754"/>
              <a:gd name="connsiteX1973" fmla="*/ 1613296 w 4138024"/>
              <a:gd name="connsiteY1973" fmla="*/ 1131919 h 2107754"/>
              <a:gd name="connsiteX1974" fmla="*/ 1613481 w 4138024"/>
              <a:gd name="connsiteY1974" fmla="*/ 1132226 h 2107754"/>
              <a:gd name="connsiteX1975" fmla="*/ 1613466 w 4138024"/>
              <a:gd name="connsiteY1975" fmla="*/ 1132230 h 2107754"/>
              <a:gd name="connsiteX1976" fmla="*/ 1600649 w 4138024"/>
              <a:gd name="connsiteY1976" fmla="*/ 1127219 h 2107754"/>
              <a:gd name="connsiteX1977" fmla="*/ 1610365 w 4138024"/>
              <a:gd name="connsiteY1977" fmla="*/ 1139544 h 2107754"/>
              <a:gd name="connsiteX1978" fmla="*/ 1610078 w 4138024"/>
              <a:gd name="connsiteY1978" fmla="*/ 1133079 h 2107754"/>
              <a:gd name="connsiteX1979" fmla="*/ 1613466 w 4138024"/>
              <a:gd name="connsiteY1979" fmla="*/ 1132230 h 2107754"/>
              <a:gd name="connsiteX1980" fmla="*/ 1625166 w 4138024"/>
              <a:gd name="connsiteY1980" fmla="*/ 1153555 h 2107754"/>
              <a:gd name="connsiteX1981" fmla="*/ 1619492 w 4138024"/>
              <a:gd name="connsiteY1981" fmla="*/ 1167907 h 2107754"/>
              <a:gd name="connsiteX1982" fmla="*/ 1631532 w 4138024"/>
              <a:gd name="connsiteY1982" fmla="*/ 1177155 h 2107754"/>
              <a:gd name="connsiteX1983" fmla="*/ 1623063 w 4138024"/>
              <a:gd name="connsiteY1983" fmla="*/ 1175578 h 2107754"/>
              <a:gd name="connsiteX1984" fmla="*/ 1635849 w 4138024"/>
              <a:gd name="connsiteY1984" fmla="*/ 1190232 h 2107754"/>
              <a:gd name="connsiteX1985" fmla="*/ 1644773 w 4138024"/>
              <a:gd name="connsiteY1985" fmla="*/ 1206799 h 2107754"/>
              <a:gd name="connsiteX1986" fmla="*/ 1647070 w 4138024"/>
              <a:gd name="connsiteY1986" fmla="*/ 1222767 h 2107754"/>
              <a:gd name="connsiteX1987" fmla="*/ 1653630 w 4138024"/>
              <a:gd name="connsiteY1987" fmla="*/ 1220478 h 2107754"/>
              <a:gd name="connsiteX1988" fmla="*/ 1668341 w 4138024"/>
              <a:gd name="connsiteY1988" fmla="*/ 1248398 h 2107754"/>
              <a:gd name="connsiteX1989" fmla="*/ 1658291 w 4138024"/>
              <a:gd name="connsiteY1989" fmla="*/ 1255303 h 2107754"/>
              <a:gd name="connsiteX1990" fmla="*/ 1683833 w 4138024"/>
              <a:gd name="connsiteY1990" fmla="*/ 1303656 h 2107754"/>
              <a:gd name="connsiteX1991" fmla="*/ 1691512 w 4138024"/>
              <a:gd name="connsiteY1991" fmla="*/ 1309473 h 2107754"/>
              <a:gd name="connsiteX1992" fmla="*/ 1720559 w 4138024"/>
              <a:gd name="connsiteY1992" fmla="*/ 1362610 h 2107754"/>
              <a:gd name="connsiteX1993" fmla="*/ 1745356 w 4138024"/>
              <a:gd name="connsiteY1993" fmla="*/ 1405557 h 2107754"/>
              <a:gd name="connsiteX1994" fmla="*/ 1605727 w 4138024"/>
              <a:gd name="connsiteY1994" fmla="*/ 1155099 h 2107754"/>
              <a:gd name="connsiteX1995" fmla="*/ 1600649 w 4138024"/>
              <a:gd name="connsiteY1995" fmla="*/ 1127219 h 2107754"/>
              <a:gd name="connsiteX1996" fmla="*/ 3346534 w 4138024"/>
              <a:gd name="connsiteY1996" fmla="*/ 1122482 h 2107754"/>
              <a:gd name="connsiteX1997" fmla="*/ 3334217 w 4138024"/>
              <a:gd name="connsiteY1997" fmla="*/ 1132219 h 2107754"/>
              <a:gd name="connsiteX1998" fmla="*/ 3334605 w 4138024"/>
              <a:gd name="connsiteY1998" fmla="*/ 1144322 h 2107754"/>
              <a:gd name="connsiteX1999" fmla="*/ 3334545 w 4138024"/>
              <a:gd name="connsiteY1999" fmla="*/ 1144568 h 2107754"/>
              <a:gd name="connsiteX2000" fmla="*/ 3314922 w 4138024"/>
              <a:gd name="connsiteY2000" fmla="*/ 1151189 h 2107754"/>
              <a:gd name="connsiteX2001" fmla="*/ 3328774 w 4138024"/>
              <a:gd name="connsiteY2001" fmla="*/ 1142615 h 2107754"/>
              <a:gd name="connsiteX2002" fmla="*/ 3346534 w 4138024"/>
              <a:gd name="connsiteY2002" fmla="*/ 1122482 h 2107754"/>
              <a:gd name="connsiteX2003" fmla="*/ 3468566 w 4138024"/>
              <a:gd name="connsiteY2003" fmla="*/ 1122189 h 2107754"/>
              <a:gd name="connsiteX2004" fmla="*/ 3445842 w 4138024"/>
              <a:gd name="connsiteY2004" fmla="*/ 1145528 h 2107754"/>
              <a:gd name="connsiteX2005" fmla="*/ 3447914 w 4138024"/>
              <a:gd name="connsiteY2005" fmla="*/ 1141246 h 2107754"/>
              <a:gd name="connsiteX2006" fmla="*/ 3443185 w 4138024"/>
              <a:gd name="connsiteY2006" fmla="*/ 1143044 h 2107754"/>
              <a:gd name="connsiteX2007" fmla="*/ 3454954 w 4138024"/>
              <a:gd name="connsiteY2007" fmla="*/ 1127821 h 2107754"/>
              <a:gd name="connsiteX2008" fmla="*/ 3468566 w 4138024"/>
              <a:gd name="connsiteY2008" fmla="*/ 1122189 h 2107754"/>
              <a:gd name="connsiteX2009" fmla="*/ 2856864 w 4138024"/>
              <a:gd name="connsiteY2009" fmla="*/ 1121444 h 2107754"/>
              <a:gd name="connsiteX2010" fmla="*/ 2810863 w 4138024"/>
              <a:gd name="connsiteY2010" fmla="*/ 1204004 h 2107754"/>
              <a:gd name="connsiteX2011" fmla="*/ 2806689 w 4138024"/>
              <a:gd name="connsiteY2011" fmla="*/ 1202970 h 2107754"/>
              <a:gd name="connsiteX2012" fmla="*/ 2748343 w 4138024"/>
              <a:gd name="connsiteY2012" fmla="*/ 1314314 h 2107754"/>
              <a:gd name="connsiteX2013" fmla="*/ 2740262 w 4138024"/>
              <a:gd name="connsiteY2013" fmla="*/ 1324839 h 2107754"/>
              <a:gd name="connsiteX2014" fmla="*/ 2732537 w 4138024"/>
              <a:gd name="connsiteY2014" fmla="*/ 1328667 h 2107754"/>
              <a:gd name="connsiteX2015" fmla="*/ 2720921 w 4138024"/>
              <a:gd name="connsiteY2015" fmla="*/ 1353454 h 2107754"/>
              <a:gd name="connsiteX2016" fmla="*/ 2686164 w 4138024"/>
              <a:gd name="connsiteY2016" fmla="*/ 1408525 h 2107754"/>
              <a:gd name="connsiteX2017" fmla="*/ 2678440 w 4138024"/>
              <a:gd name="connsiteY2017" fmla="*/ 1412352 h 2107754"/>
              <a:gd name="connsiteX2018" fmla="*/ 2673930 w 4138024"/>
              <a:gd name="connsiteY2018" fmla="*/ 1430549 h 2107754"/>
              <a:gd name="connsiteX2019" fmla="*/ 2709805 w 4138024"/>
              <a:gd name="connsiteY2019" fmla="*/ 1383586 h 2107754"/>
              <a:gd name="connsiteX2020" fmla="*/ 2719065 w 4138024"/>
              <a:gd name="connsiteY2020" fmla="*/ 1380921 h 2107754"/>
              <a:gd name="connsiteX2021" fmla="*/ 2728355 w 4138024"/>
              <a:gd name="connsiteY2021" fmla="*/ 1359212 h 2107754"/>
              <a:gd name="connsiteX2022" fmla="*/ 2779800 w 4138024"/>
              <a:gd name="connsiteY2022" fmla="*/ 1299949 h 2107754"/>
              <a:gd name="connsiteX2023" fmla="*/ 2796523 w 4138024"/>
              <a:gd name="connsiteY2023" fmla="*/ 1286362 h 2107754"/>
              <a:gd name="connsiteX2024" fmla="*/ 2799719 w 4138024"/>
              <a:gd name="connsiteY2024" fmla="*/ 1291028 h 2107754"/>
              <a:gd name="connsiteX2025" fmla="*/ 2785868 w 4138024"/>
              <a:gd name="connsiteY2025" fmla="*/ 1299602 h 2107754"/>
              <a:gd name="connsiteX2026" fmla="*/ 2762308 w 4138024"/>
              <a:gd name="connsiteY2026" fmla="*/ 1336828 h 2107754"/>
              <a:gd name="connsiteX2027" fmla="*/ 2626602 w 4138024"/>
              <a:gd name="connsiteY2027" fmla="*/ 1490073 h 2107754"/>
              <a:gd name="connsiteX2028" fmla="*/ 2617342 w 4138024"/>
              <a:gd name="connsiteY2028" fmla="*/ 1492738 h 2107754"/>
              <a:gd name="connsiteX2029" fmla="*/ 2526899 w 4138024"/>
              <a:gd name="connsiteY2029" fmla="*/ 1598997 h 2107754"/>
              <a:gd name="connsiteX2030" fmla="*/ 2510997 w 4138024"/>
              <a:gd name="connsiteY2030" fmla="*/ 1591663 h 2107754"/>
              <a:gd name="connsiteX2031" fmla="*/ 2553560 w 4138024"/>
              <a:gd name="connsiteY2031" fmla="*/ 1545052 h 2107754"/>
              <a:gd name="connsiteX2032" fmla="*/ 2600746 w 4138024"/>
              <a:gd name="connsiteY2032" fmla="*/ 1511332 h 2107754"/>
              <a:gd name="connsiteX2033" fmla="*/ 2717462 w 4138024"/>
              <a:gd name="connsiteY2033" fmla="*/ 1339024 h 2107754"/>
              <a:gd name="connsiteX2034" fmla="*/ 2723233 w 4138024"/>
              <a:gd name="connsiteY2034" fmla="*/ 1340977 h 2107754"/>
              <a:gd name="connsiteX2035" fmla="*/ 2746001 w 4138024"/>
              <a:gd name="connsiteY2035" fmla="*/ 1307992 h 2107754"/>
              <a:gd name="connsiteX2036" fmla="*/ 2742184 w 4138024"/>
              <a:gd name="connsiteY2036" fmla="*/ 1300259 h 2107754"/>
              <a:gd name="connsiteX2037" fmla="*/ 2786559 w 4138024"/>
              <a:gd name="connsiteY2037" fmla="*/ 1235827 h 2107754"/>
              <a:gd name="connsiteX2038" fmla="*/ 2844906 w 4138024"/>
              <a:gd name="connsiteY2038" fmla="*/ 1124484 h 2107754"/>
              <a:gd name="connsiteX2039" fmla="*/ 2856864 w 4138024"/>
              <a:gd name="connsiteY2039" fmla="*/ 1121444 h 2107754"/>
              <a:gd name="connsiteX2040" fmla="*/ 1813047 w 4138024"/>
              <a:gd name="connsiteY2040" fmla="*/ 1120873 h 2107754"/>
              <a:gd name="connsiteX2041" fmla="*/ 1817735 w 4138024"/>
              <a:gd name="connsiteY2041" fmla="*/ 1136652 h 2107754"/>
              <a:gd name="connsiteX2042" fmla="*/ 1811466 w 4138024"/>
              <a:gd name="connsiteY2042" fmla="*/ 1129355 h 2107754"/>
              <a:gd name="connsiteX2043" fmla="*/ 1813047 w 4138024"/>
              <a:gd name="connsiteY2043" fmla="*/ 1120873 h 2107754"/>
              <a:gd name="connsiteX2044" fmla="*/ 1752977 w 4138024"/>
              <a:gd name="connsiteY2044" fmla="*/ 1118253 h 2107754"/>
              <a:gd name="connsiteX2045" fmla="*/ 1759635 w 4138024"/>
              <a:gd name="connsiteY2045" fmla="*/ 1137651 h 2107754"/>
              <a:gd name="connsiteX2046" fmla="*/ 1752977 w 4138024"/>
              <a:gd name="connsiteY2046" fmla="*/ 1118253 h 2107754"/>
              <a:gd name="connsiteX2047" fmla="*/ 3091844 w 4138024"/>
              <a:gd name="connsiteY2047" fmla="*/ 1117563 h 2107754"/>
              <a:gd name="connsiteX2048" fmla="*/ 3069850 w 4138024"/>
              <a:gd name="connsiteY2048" fmla="*/ 1136907 h 2107754"/>
              <a:gd name="connsiteX2049" fmla="*/ 3091844 w 4138024"/>
              <a:gd name="connsiteY2049" fmla="*/ 1117563 h 2107754"/>
              <a:gd name="connsiteX2050" fmla="*/ 2259386 w 4138024"/>
              <a:gd name="connsiteY2050" fmla="*/ 1113783 h 2107754"/>
              <a:gd name="connsiteX2051" fmla="*/ 2263948 w 4138024"/>
              <a:gd name="connsiteY2051" fmla="*/ 1126919 h 2107754"/>
              <a:gd name="connsiteX2052" fmla="*/ 2259386 w 4138024"/>
              <a:gd name="connsiteY2052" fmla="*/ 1113783 h 2107754"/>
              <a:gd name="connsiteX2053" fmla="*/ 2856658 w 4138024"/>
              <a:gd name="connsiteY2053" fmla="*/ 1108603 h 2107754"/>
              <a:gd name="connsiteX2054" fmla="*/ 2860475 w 4138024"/>
              <a:gd name="connsiteY2054" fmla="*/ 1116335 h 2107754"/>
              <a:gd name="connsiteX2055" fmla="*/ 2850842 w 4138024"/>
              <a:gd name="connsiteY2055" fmla="*/ 1116297 h 2107754"/>
              <a:gd name="connsiteX2056" fmla="*/ 2856658 w 4138024"/>
              <a:gd name="connsiteY2056" fmla="*/ 1108603 h 2107754"/>
              <a:gd name="connsiteX2057" fmla="*/ 870196 w 4138024"/>
              <a:gd name="connsiteY2057" fmla="*/ 1107219 h 2107754"/>
              <a:gd name="connsiteX2058" fmla="*/ 946004 w 4138024"/>
              <a:gd name="connsiteY2058" fmla="*/ 1165158 h 2107754"/>
              <a:gd name="connsiteX2059" fmla="*/ 973917 w 4138024"/>
              <a:gd name="connsiteY2059" fmla="*/ 1200788 h 2107754"/>
              <a:gd name="connsiteX2060" fmla="*/ 956882 w 4138024"/>
              <a:gd name="connsiteY2060" fmla="*/ 1175946 h 2107754"/>
              <a:gd name="connsiteX2061" fmla="*/ 910754 w 4138024"/>
              <a:gd name="connsiteY2061" fmla="*/ 1145459 h 2107754"/>
              <a:gd name="connsiteX2062" fmla="*/ 1138849 w 4138024"/>
              <a:gd name="connsiteY2062" fmla="*/ 1355463 h 2107754"/>
              <a:gd name="connsiteX2063" fmla="*/ 1166714 w 4138024"/>
              <a:gd name="connsiteY2063" fmla="*/ 1374334 h 2107754"/>
              <a:gd name="connsiteX2064" fmla="*/ 1169634 w 4138024"/>
              <a:gd name="connsiteY2064" fmla="*/ 1383442 h 2107754"/>
              <a:gd name="connsiteX2065" fmla="*/ 1064318 w 4138024"/>
              <a:gd name="connsiteY2065" fmla="*/ 1299602 h 2107754"/>
              <a:gd name="connsiteX2066" fmla="*/ 968735 w 4138024"/>
              <a:gd name="connsiteY2066" fmla="*/ 1220645 h 2107754"/>
              <a:gd name="connsiteX2067" fmla="*/ 968781 w 4138024"/>
              <a:gd name="connsiteY2067" fmla="*/ 1210999 h 2107754"/>
              <a:gd name="connsiteX2068" fmla="*/ 883601 w 4138024"/>
              <a:gd name="connsiteY2068" fmla="*/ 1124637 h 2107754"/>
              <a:gd name="connsiteX2069" fmla="*/ 870897 w 4138024"/>
              <a:gd name="connsiteY2069" fmla="*/ 1122271 h 2107754"/>
              <a:gd name="connsiteX2070" fmla="*/ 870196 w 4138024"/>
              <a:gd name="connsiteY2070" fmla="*/ 1107219 h 2107754"/>
              <a:gd name="connsiteX2071" fmla="*/ 1911370 w 4138024"/>
              <a:gd name="connsiteY2071" fmla="*/ 1104786 h 2107754"/>
              <a:gd name="connsiteX2072" fmla="*/ 1915560 w 4138024"/>
              <a:gd name="connsiteY2072" fmla="*/ 1115220 h 2107754"/>
              <a:gd name="connsiteX2073" fmla="*/ 1911370 w 4138024"/>
              <a:gd name="connsiteY2073" fmla="*/ 1104786 h 2107754"/>
              <a:gd name="connsiteX2074" fmla="*/ 1483302 w 4138024"/>
              <a:gd name="connsiteY2074" fmla="*/ 1104399 h 2107754"/>
              <a:gd name="connsiteX2075" fmla="*/ 1484420 w 4138024"/>
              <a:gd name="connsiteY2075" fmla="*/ 1112506 h 2107754"/>
              <a:gd name="connsiteX2076" fmla="*/ 1477904 w 4138024"/>
              <a:gd name="connsiteY2076" fmla="*/ 1105149 h 2107754"/>
              <a:gd name="connsiteX2077" fmla="*/ 1483302 w 4138024"/>
              <a:gd name="connsiteY2077" fmla="*/ 1104399 h 2107754"/>
              <a:gd name="connsiteX2078" fmla="*/ 2820573 w 4138024"/>
              <a:gd name="connsiteY2078" fmla="*/ 1102791 h 2107754"/>
              <a:gd name="connsiteX2079" fmla="*/ 2824391 w 4138024"/>
              <a:gd name="connsiteY2079" fmla="*/ 1110523 h 2107754"/>
              <a:gd name="connsiteX2080" fmla="*/ 2805095 w 4138024"/>
              <a:gd name="connsiteY2080" fmla="*/ 1129494 h 2107754"/>
              <a:gd name="connsiteX2081" fmla="*/ 2805156 w 4138024"/>
              <a:gd name="connsiteY2081" fmla="*/ 1129246 h 2107754"/>
              <a:gd name="connsiteX2082" fmla="*/ 2810956 w 4138024"/>
              <a:gd name="connsiteY2082" fmla="*/ 1112152 h 2107754"/>
              <a:gd name="connsiteX2083" fmla="*/ 2820573 w 4138024"/>
              <a:gd name="connsiteY2083" fmla="*/ 1102791 h 2107754"/>
              <a:gd name="connsiteX2084" fmla="*/ 3096470 w 4138024"/>
              <a:gd name="connsiteY2084" fmla="*/ 1102577 h 2107754"/>
              <a:gd name="connsiteX2085" fmla="*/ 3099492 w 4138024"/>
              <a:gd name="connsiteY2085" fmla="*/ 1104582 h 2107754"/>
              <a:gd name="connsiteX2086" fmla="*/ 3095211 w 4138024"/>
              <a:gd name="connsiteY2086" fmla="*/ 1113439 h 2107754"/>
              <a:gd name="connsiteX2087" fmla="*/ 3089069 w 4138024"/>
              <a:gd name="connsiteY2087" fmla="*/ 1108785 h 2107754"/>
              <a:gd name="connsiteX2088" fmla="*/ 3089130 w 4138024"/>
              <a:gd name="connsiteY2088" fmla="*/ 1108539 h 2107754"/>
              <a:gd name="connsiteX2089" fmla="*/ 3096470 w 4138024"/>
              <a:gd name="connsiteY2089" fmla="*/ 1102577 h 2107754"/>
              <a:gd name="connsiteX2090" fmla="*/ 3273059 w 4138024"/>
              <a:gd name="connsiteY2090" fmla="*/ 1102445 h 2107754"/>
              <a:gd name="connsiteX2091" fmla="*/ 3243310 w 4138024"/>
              <a:gd name="connsiteY2091" fmla="*/ 1144663 h 2107754"/>
              <a:gd name="connsiteX2092" fmla="*/ 3233306 w 4138024"/>
              <a:gd name="connsiteY2092" fmla="*/ 1141923 h 2107754"/>
              <a:gd name="connsiteX2093" fmla="*/ 3233551 w 4138024"/>
              <a:gd name="connsiteY2093" fmla="*/ 1141983 h 2107754"/>
              <a:gd name="connsiteX2094" fmla="*/ 3273059 w 4138024"/>
              <a:gd name="connsiteY2094" fmla="*/ 1102445 h 2107754"/>
              <a:gd name="connsiteX2095" fmla="*/ 3479637 w 4138024"/>
              <a:gd name="connsiteY2095" fmla="*/ 1101705 h 2107754"/>
              <a:gd name="connsiteX2096" fmla="*/ 3484618 w 4138024"/>
              <a:gd name="connsiteY2096" fmla="*/ 1107899 h 2107754"/>
              <a:gd name="connsiteX2097" fmla="*/ 3466530 w 4138024"/>
              <a:gd name="connsiteY2097" fmla="*/ 1115683 h 2107754"/>
              <a:gd name="connsiteX2098" fmla="*/ 3473465 w 4138024"/>
              <a:gd name="connsiteY2098" fmla="*/ 1116096 h 2107754"/>
              <a:gd name="connsiteX2099" fmla="*/ 3479637 w 4138024"/>
              <a:gd name="connsiteY2099" fmla="*/ 1101705 h 2107754"/>
              <a:gd name="connsiteX2100" fmla="*/ 1875657 w 4138024"/>
              <a:gd name="connsiteY2100" fmla="*/ 1101676 h 2107754"/>
              <a:gd name="connsiteX2101" fmla="*/ 1873720 w 4138024"/>
              <a:gd name="connsiteY2101" fmla="*/ 1116856 h 2107754"/>
              <a:gd name="connsiteX2102" fmla="*/ 1875657 w 4138024"/>
              <a:gd name="connsiteY2102" fmla="*/ 1101676 h 2107754"/>
              <a:gd name="connsiteX2103" fmla="*/ 2259059 w 4138024"/>
              <a:gd name="connsiteY2103" fmla="*/ 1101435 h 2107754"/>
              <a:gd name="connsiteX2104" fmla="*/ 2255942 w 4138024"/>
              <a:gd name="connsiteY2104" fmla="*/ 1108753 h 2107754"/>
              <a:gd name="connsiteX2105" fmla="*/ 2259013 w 4138024"/>
              <a:gd name="connsiteY2105" fmla="*/ 1111080 h 2107754"/>
              <a:gd name="connsiteX2106" fmla="*/ 2265202 w 4138024"/>
              <a:gd name="connsiteY2106" fmla="*/ 1106089 h 2107754"/>
              <a:gd name="connsiteX2107" fmla="*/ 2259059 w 4138024"/>
              <a:gd name="connsiteY2107" fmla="*/ 1101435 h 2107754"/>
              <a:gd name="connsiteX2108" fmla="*/ 2009522 w 4138024"/>
              <a:gd name="connsiteY2108" fmla="*/ 1095703 h 2107754"/>
              <a:gd name="connsiteX2109" fmla="*/ 2016926 w 4138024"/>
              <a:gd name="connsiteY2109" fmla="*/ 1120507 h 2107754"/>
              <a:gd name="connsiteX2110" fmla="*/ 2037154 w 4138024"/>
              <a:gd name="connsiteY2110" fmla="*/ 1219743 h 2107754"/>
              <a:gd name="connsiteX2111" fmla="*/ 2035572 w 4138024"/>
              <a:gd name="connsiteY2111" fmla="*/ 1228225 h 2107754"/>
              <a:gd name="connsiteX2112" fmla="*/ 2040135 w 4138024"/>
              <a:gd name="connsiteY2112" fmla="*/ 1241362 h 2107754"/>
              <a:gd name="connsiteX2113" fmla="*/ 2039098 w 4138024"/>
              <a:gd name="connsiteY2113" fmla="*/ 1245543 h 2107754"/>
              <a:gd name="connsiteX2114" fmla="*/ 2031793 w 4138024"/>
              <a:gd name="connsiteY2114" fmla="*/ 1242427 h 2107754"/>
              <a:gd name="connsiteX2115" fmla="*/ 2016188 w 4138024"/>
              <a:gd name="connsiteY2115" fmla="*/ 1156082 h 2107754"/>
              <a:gd name="connsiteX2116" fmla="*/ 2020467 w 4138024"/>
              <a:gd name="connsiteY2116" fmla="*/ 1147224 h 2107754"/>
              <a:gd name="connsiteX2117" fmla="*/ 2009522 w 4138024"/>
              <a:gd name="connsiteY2117" fmla="*/ 1095703 h 2107754"/>
              <a:gd name="connsiteX2118" fmla="*/ 2827554 w 4138024"/>
              <a:gd name="connsiteY2118" fmla="*/ 1093559 h 2107754"/>
              <a:gd name="connsiteX2119" fmla="*/ 2826405 w 4138024"/>
              <a:gd name="connsiteY2119" fmla="*/ 1104499 h 2107754"/>
              <a:gd name="connsiteX2120" fmla="*/ 2827554 w 4138024"/>
              <a:gd name="connsiteY2120" fmla="*/ 1093559 h 2107754"/>
              <a:gd name="connsiteX2121" fmla="*/ 3372759 w 4138024"/>
              <a:gd name="connsiteY2121" fmla="*/ 1088952 h 2107754"/>
              <a:gd name="connsiteX2122" fmla="*/ 3378995 w 4138024"/>
              <a:gd name="connsiteY2122" fmla="*/ 1089290 h 2107754"/>
              <a:gd name="connsiteX2123" fmla="*/ 3368587 w 4138024"/>
              <a:gd name="connsiteY2123" fmla="*/ 1102892 h 2107754"/>
              <a:gd name="connsiteX2124" fmla="*/ 3368526 w 4138024"/>
              <a:gd name="connsiteY2124" fmla="*/ 1103139 h 2107754"/>
              <a:gd name="connsiteX2125" fmla="*/ 3362337 w 4138024"/>
              <a:gd name="connsiteY2125" fmla="*/ 1108130 h 2107754"/>
              <a:gd name="connsiteX2126" fmla="*/ 3355032 w 4138024"/>
              <a:gd name="connsiteY2126" fmla="*/ 1105014 h 2107754"/>
              <a:gd name="connsiteX2127" fmla="*/ 3360847 w 4138024"/>
              <a:gd name="connsiteY2127" fmla="*/ 1097320 h 2107754"/>
              <a:gd name="connsiteX2128" fmla="*/ 3368944 w 4138024"/>
              <a:gd name="connsiteY2128" fmla="*/ 1096194 h 2107754"/>
              <a:gd name="connsiteX2129" fmla="*/ 3366663 w 4138024"/>
              <a:gd name="connsiteY2129" fmla="*/ 1089627 h 2107754"/>
              <a:gd name="connsiteX2130" fmla="*/ 3372759 w 4138024"/>
              <a:gd name="connsiteY2130" fmla="*/ 1088952 h 2107754"/>
              <a:gd name="connsiteX2131" fmla="*/ 3052343 w 4138024"/>
              <a:gd name="connsiteY2131" fmla="*/ 1087676 h 2107754"/>
              <a:gd name="connsiteX2132" fmla="*/ 3020560 w 4138024"/>
              <a:gd name="connsiteY2132" fmla="*/ 1123387 h 2107754"/>
              <a:gd name="connsiteX2133" fmla="*/ 3020315 w 4138024"/>
              <a:gd name="connsiteY2133" fmla="*/ 1123326 h 2107754"/>
              <a:gd name="connsiteX2134" fmla="*/ 2995510 w 4138024"/>
              <a:gd name="connsiteY2134" fmla="*/ 1149803 h 2107754"/>
              <a:gd name="connsiteX2135" fmla="*/ 3052343 w 4138024"/>
              <a:gd name="connsiteY2135" fmla="*/ 1087676 h 2107754"/>
              <a:gd name="connsiteX2136" fmla="*/ 1927966 w 4138024"/>
              <a:gd name="connsiteY2136" fmla="*/ 1086193 h 2107754"/>
              <a:gd name="connsiteX2137" fmla="*/ 1919452 w 4138024"/>
              <a:gd name="connsiteY2137" fmla="*/ 1094261 h 2107754"/>
              <a:gd name="connsiteX2138" fmla="*/ 1921733 w 4138024"/>
              <a:gd name="connsiteY2138" fmla="*/ 1100830 h 2107754"/>
              <a:gd name="connsiteX2139" fmla="*/ 1917916 w 4138024"/>
              <a:gd name="connsiteY2139" fmla="*/ 1093098 h 2107754"/>
              <a:gd name="connsiteX2140" fmla="*/ 1927966 w 4138024"/>
              <a:gd name="connsiteY2140" fmla="*/ 1086193 h 2107754"/>
              <a:gd name="connsiteX2141" fmla="*/ 1997964 w 4138024"/>
              <a:gd name="connsiteY2141" fmla="*/ 1082400 h 2107754"/>
              <a:gd name="connsiteX2142" fmla="*/ 2006143 w 4138024"/>
              <a:gd name="connsiteY2142" fmla="*/ 1093562 h 2107754"/>
              <a:gd name="connsiteX2143" fmla="*/ 1995593 w 4138024"/>
              <a:gd name="connsiteY2143" fmla="*/ 1095123 h 2107754"/>
              <a:gd name="connsiteX2144" fmla="*/ 1995654 w 4138024"/>
              <a:gd name="connsiteY2144" fmla="*/ 1094878 h 2107754"/>
              <a:gd name="connsiteX2145" fmla="*/ 1997964 w 4138024"/>
              <a:gd name="connsiteY2145" fmla="*/ 1082400 h 2107754"/>
              <a:gd name="connsiteX2146" fmla="*/ 2626045 w 4138024"/>
              <a:gd name="connsiteY2146" fmla="*/ 1081202 h 2107754"/>
              <a:gd name="connsiteX2147" fmla="*/ 2622526 w 4138024"/>
              <a:gd name="connsiteY2147" fmla="*/ 1104864 h 2107754"/>
              <a:gd name="connsiteX2148" fmla="*/ 2592428 w 4138024"/>
              <a:gd name="connsiteY2148" fmla="*/ 1194760 h 2107754"/>
              <a:gd name="connsiteX2149" fmla="*/ 2587030 w 4138024"/>
              <a:gd name="connsiteY2149" fmla="*/ 1195509 h 2107754"/>
              <a:gd name="connsiteX2150" fmla="*/ 2585913 w 4138024"/>
              <a:gd name="connsiteY2150" fmla="*/ 1187402 h 2107754"/>
              <a:gd name="connsiteX2151" fmla="*/ 2567006 w 4138024"/>
              <a:gd name="connsiteY2151" fmla="*/ 1218474 h 2107754"/>
              <a:gd name="connsiteX2152" fmla="*/ 2564954 w 4138024"/>
              <a:gd name="connsiteY2152" fmla="*/ 1202567 h 2107754"/>
              <a:gd name="connsiteX2153" fmla="*/ 2608985 w 4138024"/>
              <a:gd name="connsiteY2153" fmla="*/ 1116386 h 2107754"/>
              <a:gd name="connsiteX2154" fmla="*/ 2626790 w 4138024"/>
              <a:gd name="connsiteY2154" fmla="*/ 1086607 h 2107754"/>
              <a:gd name="connsiteX2155" fmla="*/ 2626045 w 4138024"/>
              <a:gd name="connsiteY2155" fmla="*/ 1081202 h 2107754"/>
              <a:gd name="connsiteX2156" fmla="*/ 1810280 w 4138024"/>
              <a:gd name="connsiteY2156" fmla="*/ 1080515 h 2107754"/>
              <a:gd name="connsiteX2157" fmla="*/ 1813031 w 4138024"/>
              <a:gd name="connsiteY2157" fmla="*/ 1111474 h 2107754"/>
              <a:gd name="connsiteX2158" fmla="*/ 1805255 w 4138024"/>
              <a:gd name="connsiteY2158" fmla="*/ 1083968 h 2107754"/>
              <a:gd name="connsiteX2159" fmla="*/ 1810280 w 4138024"/>
              <a:gd name="connsiteY2159" fmla="*/ 1080515 h 2107754"/>
              <a:gd name="connsiteX2160" fmla="*/ 1667447 w 4138024"/>
              <a:gd name="connsiteY2160" fmla="*/ 1079567 h 2107754"/>
              <a:gd name="connsiteX2161" fmla="*/ 1672942 w 4138024"/>
              <a:gd name="connsiteY2161" fmla="*/ 1100505 h 2107754"/>
              <a:gd name="connsiteX2162" fmla="*/ 1667447 w 4138024"/>
              <a:gd name="connsiteY2162" fmla="*/ 1079567 h 2107754"/>
              <a:gd name="connsiteX2163" fmla="*/ 3508676 w 4138024"/>
              <a:gd name="connsiteY2163" fmla="*/ 1076016 h 2107754"/>
              <a:gd name="connsiteX2164" fmla="*/ 3496733 w 4138024"/>
              <a:gd name="connsiteY2164" fmla="*/ 1088454 h 2107754"/>
              <a:gd name="connsiteX2165" fmla="*/ 3508676 w 4138024"/>
              <a:gd name="connsiteY2165" fmla="*/ 1076016 h 2107754"/>
              <a:gd name="connsiteX2166" fmla="*/ 3121286 w 4138024"/>
              <a:gd name="connsiteY2166" fmla="*/ 1075531 h 2107754"/>
              <a:gd name="connsiteX2167" fmla="*/ 3108133 w 4138024"/>
              <a:gd name="connsiteY2167" fmla="*/ 1099154 h 2107754"/>
              <a:gd name="connsiteX2168" fmla="*/ 3121286 w 4138024"/>
              <a:gd name="connsiteY2168" fmla="*/ 1075531 h 2107754"/>
              <a:gd name="connsiteX2169" fmla="*/ 1803825 w 4138024"/>
              <a:gd name="connsiteY2169" fmla="*/ 1072911 h 2107754"/>
              <a:gd name="connsiteX2170" fmla="*/ 1803945 w 4138024"/>
              <a:gd name="connsiteY2170" fmla="*/ 1073033 h 2107754"/>
              <a:gd name="connsiteX2171" fmla="*/ 1803764 w 4138024"/>
              <a:gd name="connsiteY2171" fmla="*/ 1073158 h 2107754"/>
              <a:gd name="connsiteX2172" fmla="*/ 1927391 w 4138024"/>
              <a:gd name="connsiteY2172" fmla="*/ 1071693 h 2107754"/>
              <a:gd name="connsiteX2173" fmla="*/ 1922380 w 4138024"/>
              <a:gd name="connsiteY2173" fmla="*/ 1084546 h 2107754"/>
              <a:gd name="connsiteX2174" fmla="*/ 1927391 w 4138024"/>
              <a:gd name="connsiteY2174" fmla="*/ 1071693 h 2107754"/>
              <a:gd name="connsiteX2175" fmla="*/ 1736761 w 4138024"/>
              <a:gd name="connsiteY2175" fmla="*/ 1070123 h 2107754"/>
              <a:gd name="connsiteX2176" fmla="*/ 1751926 w 4138024"/>
              <a:gd name="connsiteY2176" fmla="*/ 1113032 h 2107754"/>
              <a:gd name="connsiteX2177" fmla="*/ 1736761 w 4138024"/>
              <a:gd name="connsiteY2177" fmla="*/ 1070123 h 2107754"/>
              <a:gd name="connsiteX2178" fmla="*/ 1883702 w 4138024"/>
              <a:gd name="connsiteY2178" fmla="*/ 1069219 h 2107754"/>
              <a:gd name="connsiteX2179" fmla="*/ 1879192 w 4138024"/>
              <a:gd name="connsiteY2179" fmla="*/ 1087415 h 2107754"/>
              <a:gd name="connsiteX2180" fmla="*/ 1874084 w 4138024"/>
              <a:gd name="connsiteY2180" fmla="*/ 1078580 h 2107754"/>
              <a:gd name="connsiteX2181" fmla="*/ 1883702 w 4138024"/>
              <a:gd name="connsiteY2181" fmla="*/ 1069219 h 2107754"/>
              <a:gd name="connsiteX2182" fmla="*/ 1741992 w 4138024"/>
              <a:gd name="connsiteY2182" fmla="*/ 1069184 h 2107754"/>
              <a:gd name="connsiteX2183" fmla="*/ 1742159 w 4138024"/>
              <a:gd name="connsiteY2183" fmla="*/ 1069375 h 2107754"/>
              <a:gd name="connsiteX2184" fmla="*/ 1742098 w 4138024"/>
              <a:gd name="connsiteY2184" fmla="*/ 1069619 h 2107754"/>
              <a:gd name="connsiteX2185" fmla="*/ 2182125 w 4138024"/>
              <a:gd name="connsiteY2185" fmla="*/ 1066968 h 2107754"/>
              <a:gd name="connsiteX2186" fmla="*/ 2178635 w 4138024"/>
              <a:gd name="connsiteY2186" fmla="*/ 1071584 h 2107754"/>
              <a:gd name="connsiteX2187" fmla="*/ 2185941 w 4138024"/>
              <a:gd name="connsiteY2187" fmla="*/ 1074700 h 2107754"/>
              <a:gd name="connsiteX2188" fmla="*/ 2182125 w 4138024"/>
              <a:gd name="connsiteY2188" fmla="*/ 1066968 h 2107754"/>
              <a:gd name="connsiteX2189" fmla="*/ 2879473 w 4138024"/>
              <a:gd name="connsiteY2189" fmla="*/ 1065973 h 2107754"/>
              <a:gd name="connsiteX2190" fmla="*/ 2868648 w 4138024"/>
              <a:gd name="connsiteY2190" fmla="*/ 1086519 h 2107754"/>
              <a:gd name="connsiteX2191" fmla="*/ 2857822 w 4138024"/>
              <a:gd name="connsiteY2191" fmla="*/ 1107065 h 2107754"/>
              <a:gd name="connsiteX2192" fmla="*/ 2879473 w 4138024"/>
              <a:gd name="connsiteY2192" fmla="*/ 1065973 h 2107754"/>
              <a:gd name="connsiteX2193" fmla="*/ 3195997 w 4138024"/>
              <a:gd name="connsiteY2193" fmla="*/ 1065336 h 2107754"/>
              <a:gd name="connsiteX2194" fmla="*/ 3174392 w 4138024"/>
              <a:gd name="connsiteY2194" fmla="*/ 1096783 h 2107754"/>
              <a:gd name="connsiteX2195" fmla="*/ 3195997 w 4138024"/>
              <a:gd name="connsiteY2195" fmla="*/ 1065336 h 2107754"/>
              <a:gd name="connsiteX2196" fmla="*/ 2257889 w 4138024"/>
              <a:gd name="connsiteY2196" fmla="*/ 1061994 h 2107754"/>
              <a:gd name="connsiteX2197" fmla="*/ 2249374 w 4138024"/>
              <a:gd name="connsiteY2197" fmla="*/ 1070063 h 2107754"/>
              <a:gd name="connsiteX2198" fmla="*/ 2252446 w 4138024"/>
              <a:gd name="connsiteY2198" fmla="*/ 1072390 h 2107754"/>
              <a:gd name="connsiteX2199" fmla="*/ 2259797 w 4138024"/>
              <a:gd name="connsiteY2199" fmla="*/ 1065860 h 2107754"/>
              <a:gd name="connsiteX2200" fmla="*/ 2257889 w 4138024"/>
              <a:gd name="connsiteY2200" fmla="*/ 1061994 h 2107754"/>
              <a:gd name="connsiteX2201" fmla="*/ 1660788 w 4138024"/>
              <a:gd name="connsiteY2201" fmla="*/ 1060168 h 2107754"/>
              <a:gd name="connsiteX2202" fmla="*/ 1655763 w 4138024"/>
              <a:gd name="connsiteY2202" fmla="*/ 1063621 h 2107754"/>
              <a:gd name="connsiteX2203" fmla="*/ 1663151 w 4138024"/>
              <a:gd name="connsiteY2203" fmla="*/ 1079024 h 2107754"/>
              <a:gd name="connsiteX2204" fmla="*/ 1667803 w 4138024"/>
              <a:gd name="connsiteY2204" fmla="*/ 1072869 h 2107754"/>
              <a:gd name="connsiteX2205" fmla="*/ 1660788 w 4138024"/>
              <a:gd name="connsiteY2205" fmla="*/ 1060168 h 2107754"/>
              <a:gd name="connsiteX2206" fmla="*/ 1609421 w 4138024"/>
              <a:gd name="connsiteY2206" fmla="*/ 1051873 h 2107754"/>
              <a:gd name="connsiteX2207" fmla="*/ 1621431 w 4138024"/>
              <a:gd name="connsiteY2207" fmla="*/ 1080168 h 2107754"/>
              <a:gd name="connsiteX2208" fmla="*/ 1609421 w 4138024"/>
              <a:gd name="connsiteY2208" fmla="*/ 1051873 h 2107754"/>
              <a:gd name="connsiteX2209" fmla="*/ 3206406 w 4138024"/>
              <a:gd name="connsiteY2209" fmla="*/ 1051733 h 2107754"/>
              <a:gd name="connsiteX2210" fmla="*/ 3212176 w 4138024"/>
              <a:gd name="connsiteY2210" fmla="*/ 1053685 h 2107754"/>
              <a:gd name="connsiteX2211" fmla="*/ 3201768 w 4138024"/>
              <a:gd name="connsiteY2211" fmla="*/ 1067288 h 2107754"/>
              <a:gd name="connsiteX2212" fmla="*/ 3206406 w 4138024"/>
              <a:gd name="connsiteY2212" fmla="*/ 1051733 h 2107754"/>
              <a:gd name="connsiteX2213" fmla="*/ 1880848 w 4138024"/>
              <a:gd name="connsiteY2213" fmla="*/ 1050241 h 2107754"/>
              <a:gd name="connsiteX2214" fmla="*/ 1884374 w 4138024"/>
              <a:gd name="connsiteY2214" fmla="*/ 1067557 h 2107754"/>
              <a:gd name="connsiteX2215" fmla="*/ 1884620 w 4138024"/>
              <a:gd name="connsiteY2215" fmla="*/ 1067618 h 2107754"/>
              <a:gd name="connsiteX2216" fmla="*/ 1877686 w 4138024"/>
              <a:gd name="connsiteY2216" fmla="*/ 1067205 h 2107754"/>
              <a:gd name="connsiteX2217" fmla="*/ 1876941 w 4138024"/>
              <a:gd name="connsiteY2217" fmla="*/ 1061801 h 2107754"/>
              <a:gd name="connsiteX2218" fmla="*/ 1880848 w 4138024"/>
              <a:gd name="connsiteY2218" fmla="*/ 1050241 h 2107754"/>
              <a:gd name="connsiteX2219" fmla="*/ 3086062 w 4138024"/>
              <a:gd name="connsiteY2219" fmla="*/ 1043766 h 2107754"/>
              <a:gd name="connsiteX2220" fmla="*/ 3088780 w 4138024"/>
              <a:gd name="connsiteY2220" fmla="*/ 1045810 h 2107754"/>
              <a:gd name="connsiteX2221" fmla="*/ 3086080 w 4138024"/>
              <a:gd name="connsiteY2221" fmla="*/ 1046186 h 2107754"/>
              <a:gd name="connsiteX2222" fmla="*/ 3056751 w 4138024"/>
              <a:gd name="connsiteY2222" fmla="*/ 1081459 h 2107754"/>
              <a:gd name="connsiteX2223" fmla="*/ 3080682 w 4138024"/>
              <a:gd name="connsiteY2223" fmla="*/ 1046936 h 2107754"/>
              <a:gd name="connsiteX2224" fmla="*/ 3086062 w 4138024"/>
              <a:gd name="connsiteY2224" fmla="*/ 1043766 h 2107754"/>
              <a:gd name="connsiteX2225" fmla="*/ 1882613 w 4138024"/>
              <a:gd name="connsiteY2225" fmla="*/ 1042065 h 2107754"/>
              <a:gd name="connsiteX2226" fmla="*/ 1885267 w 4138024"/>
              <a:gd name="connsiteY2226" fmla="*/ 1051336 h 2107754"/>
              <a:gd name="connsiteX2227" fmla="*/ 1882613 w 4138024"/>
              <a:gd name="connsiteY2227" fmla="*/ 1042065 h 2107754"/>
              <a:gd name="connsiteX2228" fmla="*/ 1900037 w 4138024"/>
              <a:gd name="connsiteY2228" fmla="*/ 1041163 h 2107754"/>
              <a:gd name="connsiteX2229" fmla="*/ 1900506 w 4138024"/>
              <a:gd name="connsiteY2229" fmla="*/ 1065552 h 2107754"/>
              <a:gd name="connsiteX2230" fmla="*/ 1900037 w 4138024"/>
              <a:gd name="connsiteY2230" fmla="*/ 1041163 h 2107754"/>
              <a:gd name="connsiteX2231" fmla="*/ 2968872 w 4138024"/>
              <a:gd name="connsiteY2231" fmla="*/ 1038118 h 2107754"/>
              <a:gd name="connsiteX2232" fmla="*/ 2975328 w 4138024"/>
              <a:gd name="connsiteY2232" fmla="*/ 1040922 h 2107754"/>
              <a:gd name="connsiteX2233" fmla="*/ 2975574 w 4138024"/>
              <a:gd name="connsiteY2233" fmla="*/ 1040983 h 2107754"/>
              <a:gd name="connsiteX2234" fmla="*/ 2962048 w 4138024"/>
              <a:gd name="connsiteY2234" fmla="*/ 1061904 h 2107754"/>
              <a:gd name="connsiteX2235" fmla="*/ 2914185 w 4138024"/>
              <a:gd name="connsiteY2235" fmla="*/ 1130953 h 2107754"/>
              <a:gd name="connsiteX2236" fmla="*/ 2902196 w 4138024"/>
              <a:gd name="connsiteY2236" fmla="*/ 1153037 h 2107754"/>
              <a:gd name="connsiteX2237" fmla="*/ 2879427 w 4138024"/>
              <a:gd name="connsiteY2237" fmla="*/ 1186023 h 2107754"/>
              <a:gd name="connsiteX2238" fmla="*/ 2872494 w 4138024"/>
              <a:gd name="connsiteY2238" fmla="*/ 1185609 h 2107754"/>
              <a:gd name="connsiteX2239" fmla="*/ 2875938 w 4138024"/>
              <a:gd name="connsiteY2239" fmla="*/ 1190640 h 2107754"/>
              <a:gd name="connsiteX2240" fmla="*/ 2832584 w 4138024"/>
              <a:gd name="connsiteY2240" fmla="*/ 1241491 h 2107754"/>
              <a:gd name="connsiteX2241" fmla="*/ 2803209 w 4138024"/>
              <a:gd name="connsiteY2241" fmla="*/ 1286412 h 2107754"/>
              <a:gd name="connsiteX2242" fmla="*/ 2796924 w 4138024"/>
              <a:gd name="connsiteY2242" fmla="*/ 1286037 h 2107754"/>
              <a:gd name="connsiteX2243" fmla="*/ 2800994 w 4138024"/>
              <a:gd name="connsiteY2243" fmla="*/ 1282731 h 2107754"/>
              <a:gd name="connsiteX2244" fmla="*/ 2798712 w 4138024"/>
              <a:gd name="connsiteY2244" fmla="*/ 1276162 h 2107754"/>
              <a:gd name="connsiteX2245" fmla="*/ 2869906 w 4138024"/>
              <a:gd name="connsiteY2245" fmla="*/ 1179226 h 2107754"/>
              <a:gd name="connsiteX2246" fmla="*/ 2876840 w 4138024"/>
              <a:gd name="connsiteY2246" fmla="*/ 1179640 h 2107754"/>
              <a:gd name="connsiteX2247" fmla="*/ 2941717 w 4138024"/>
              <a:gd name="connsiteY2247" fmla="*/ 1085053 h 2107754"/>
              <a:gd name="connsiteX2248" fmla="*/ 2951798 w 4138024"/>
              <a:gd name="connsiteY2248" fmla="*/ 1059102 h 2107754"/>
              <a:gd name="connsiteX2249" fmla="*/ 2968872 w 4138024"/>
              <a:gd name="connsiteY2249" fmla="*/ 1038118 h 2107754"/>
              <a:gd name="connsiteX2250" fmla="*/ 1960770 w 4138024"/>
              <a:gd name="connsiteY2250" fmla="*/ 1036903 h 2107754"/>
              <a:gd name="connsiteX2251" fmla="*/ 1961098 w 4138024"/>
              <a:gd name="connsiteY2251" fmla="*/ 1049250 h 2107754"/>
              <a:gd name="connsiteX2252" fmla="*/ 1954829 w 4138024"/>
              <a:gd name="connsiteY2252" fmla="*/ 1041954 h 2107754"/>
              <a:gd name="connsiteX2253" fmla="*/ 1954583 w 4138024"/>
              <a:gd name="connsiteY2253" fmla="*/ 1041893 h 2107754"/>
              <a:gd name="connsiteX2254" fmla="*/ 1960770 w 4138024"/>
              <a:gd name="connsiteY2254" fmla="*/ 1036903 h 2107754"/>
              <a:gd name="connsiteX2255" fmla="*/ 999534 w 4138024"/>
              <a:gd name="connsiteY2255" fmla="*/ 1035396 h 2107754"/>
              <a:gd name="connsiteX2256" fmla="*/ 1008876 w 4138024"/>
              <a:gd name="connsiteY2256" fmla="*/ 1045020 h 2107754"/>
              <a:gd name="connsiteX2257" fmla="*/ 999534 w 4138024"/>
              <a:gd name="connsiteY2257" fmla="*/ 1035396 h 2107754"/>
              <a:gd name="connsiteX2258" fmla="*/ 3540204 w 4138024"/>
              <a:gd name="connsiteY2258" fmla="*/ 1035021 h 2107754"/>
              <a:gd name="connsiteX2259" fmla="*/ 3540577 w 4138024"/>
              <a:gd name="connsiteY2259" fmla="*/ 1037724 h 2107754"/>
              <a:gd name="connsiteX2260" fmla="*/ 3544439 w 4138024"/>
              <a:gd name="connsiteY2260" fmla="*/ 1035809 h 2107754"/>
              <a:gd name="connsiteX2261" fmla="*/ 3516227 w 4138024"/>
              <a:gd name="connsiteY2261" fmla="*/ 1079192 h 2107754"/>
              <a:gd name="connsiteX2262" fmla="*/ 3511247 w 4138024"/>
              <a:gd name="connsiteY2262" fmla="*/ 1072998 h 2107754"/>
              <a:gd name="connsiteX2263" fmla="*/ 3510874 w 4138024"/>
              <a:gd name="connsiteY2263" fmla="*/ 1070296 h 2107754"/>
              <a:gd name="connsiteX2264" fmla="*/ 3519746 w 4138024"/>
              <a:gd name="connsiteY2264" fmla="*/ 1055528 h 2107754"/>
              <a:gd name="connsiteX2265" fmla="*/ 3540204 w 4138024"/>
              <a:gd name="connsiteY2265" fmla="*/ 1035021 h 2107754"/>
              <a:gd name="connsiteX2266" fmla="*/ 3221919 w 4138024"/>
              <a:gd name="connsiteY2266" fmla="*/ 1031970 h 2107754"/>
              <a:gd name="connsiteX2267" fmla="*/ 3227236 w 4138024"/>
              <a:gd name="connsiteY2267" fmla="*/ 1033928 h 2107754"/>
              <a:gd name="connsiteX2268" fmla="*/ 3216038 w 4138024"/>
              <a:gd name="connsiteY2268" fmla="*/ 1051772 h 2107754"/>
              <a:gd name="connsiteX2269" fmla="*/ 3215711 w 4138024"/>
              <a:gd name="connsiteY2269" fmla="*/ 1039424 h 2107754"/>
              <a:gd name="connsiteX2270" fmla="*/ 3221919 w 4138024"/>
              <a:gd name="connsiteY2270" fmla="*/ 1031970 h 2107754"/>
              <a:gd name="connsiteX2271" fmla="*/ 3101453 w 4138024"/>
              <a:gd name="connsiteY2271" fmla="*/ 1029376 h 2107754"/>
              <a:gd name="connsiteX2272" fmla="*/ 3096443 w 4138024"/>
              <a:gd name="connsiteY2272" fmla="*/ 1042228 h 2107754"/>
              <a:gd name="connsiteX2273" fmla="*/ 3090300 w 4138024"/>
              <a:gd name="connsiteY2273" fmla="*/ 1037575 h 2107754"/>
              <a:gd name="connsiteX2274" fmla="*/ 3101453 w 4138024"/>
              <a:gd name="connsiteY2274" fmla="*/ 1029376 h 2107754"/>
              <a:gd name="connsiteX2275" fmla="*/ 2299862 w 4138024"/>
              <a:gd name="connsiteY2275" fmla="*/ 1029330 h 2107754"/>
              <a:gd name="connsiteX2276" fmla="*/ 2298303 w 4138024"/>
              <a:gd name="connsiteY2276" fmla="*/ 1088193 h 2107754"/>
              <a:gd name="connsiteX2277" fmla="*/ 2291742 w 4138024"/>
              <a:gd name="connsiteY2277" fmla="*/ 1090481 h 2107754"/>
              <a:gd name="connsiteX2278" fmla="*/ 2304172 w 4138024"/>
              <a:gd name="connsiteY2278" fmla="*/ 1111833 h 2107754"/>
              <a:gd name="connsiteX2279" fmla="*/ 2303404 w 4138024"/>
              <a:gd name="connsiteY2279" fmla="*/ 1056048 h 2107754"/>
              <a:gd name="connsiteX2280" fmla="*/ 2307942 w 4138024"/>
              <a:gd name="connsiteY2280" fmla="*/ 1050043 h 2107754"/>
              <a:gd name="connsiteX2281" fmla="*/ 2307995 w 4138024"/>
              <a:gd name="connsiteY2281" fmla="*/ 1050139 h 2107754"/>
              <a:gd name="connsiteX2282" fmla="*/ 2308056 w 4138024"/>
              <a:gd name="connsiteY2282" fmla="*/ 1049893 h 2107754"/>
              <a:gd name="connsiteX2283" fmla="*/ 2307942 w 4138024"/>
              <a:gd name="connsiteY2283" fmla="*/ 1050043 h 2107754"/>
              <a:gd name="connsiteX2284" fmla="*/ 2302410 w 4138024"/>
              <a:gd name="connsiteY2284" fmla="*/ 1039946 h 2107754"/>
              <a:gd name="connsiteX2285" fmla="*/ 2299862 w 4138024"/>
              <a:gd name="connsiteY2285" fmla="*/ 1029330 h 2107754"/>
              <a:gd name="connsiteX2286" fmla="*/ 1451087 w 4138024"/>
              <a:gd name="connsiteY2286" fmla="*/ 1027248 h 2107754"/>
              <a:gd name="connsiteX2287" fmla="*/ 1465751 w 4138024"/>
              <a:gd name="connsiteY2287" fmla="*/ 1064814 h 2107754"/>
              <a:gd name="connsiteX2288" fmla="*/ 1451087 w 4138024"/>
              <a:gd name="connsiteY2288" fmla="*/ 1027248 h 2107754"/>
              <a:gd name="connsiteX2289" fmla="*/ 2899900 w 4138024"/>
              <a:gd name="connsiteY2289" fmla="*/ 1026664 h 2107754"/>
              <a:gd name="connsiteX2290" fmla="*/ 2891773 w 4138024"/>
              <a:gd name="connsiteY2290" fmla="*/ 1046835 h 2107754"/>
              <a:gd name="connsiteX2291" fmla="*/ 2899900 w 4138024"/>
              <a:gd name="connsiteY2291" fmla="*/ 1026664 h 2107754"/>
              <a:gd name="connsiteX2292" fmla="*/ 2248632 w 4138024"/>
              <a:gd name="connsiteY2292" fmla="*/ 1025597 h 2107754"/>
              <a:gd name="connsiteX2293" fmla="*/ 2248995 w 4138024"/>
              <a:gd name="connsiteY2293" fmla="*/ 1026381 h 2107754"/>
              <a:gd name="connsiteX2294" fmla="*/ 2248503 w 4138024"/>
              <a:gd name="connsiteY2294" fmla="*/ 1026258 h 2107754"/>
              <a:gd name="connsiteX2295" fmla="*/ 1651894 w 4138024"/>
              <a:gd name="connsiteY2295" fmla="*/ 1024555 h 2107754"/>
              <a:gd name="connsiteX2296" fmla="*/ 1650730 w 4138024"/>
              <a:gd name="connsiteY2296" fmla="*/ 1026094 h 2107754"/>
              <a:gd name="connsiteX2297" fmla="*/ 1649194 w 4138024"/>
              <a:gd name="connsiteY2297" fmla="*/ 1024930 h 2107754"/>
              <a:gd name="connsiteX2298" fmla="*/ 1653757 w 4138024"/>
              <a:gd name="connsiteY2298" fmla="*/ 1038067 h 2107754"/>
              <a:gd name="connsiteX2299" fmla="*/ 1655711 w 4138024"/>
              <a:gd name="connsiteY2299" fmla="*/ 1032288 h 2107754"/>
              <a:gd name="connsiteX2300" fmla="*/ 1651894 w 4138024"/>
              <a:gd name="connsiteY2300" fmla="*/ 1024555 h 2107754"/>
              <a:gd name="connsiteX2301" fmla="*/ 2981128 w 4138024"/>
              <a:gd name="connsiteY2301" fmla="*/ 1023828 h 2107754"/>
              <a:gd name="connsiteX2302" fmla="*/ 2974582 w 4138024"/>
              <a:gd name="connsiteY2302" fmla="*/ 1035517 h 2107754"/>
              <a:gd name="connsiteX2303" fmla="*/ 2981128 w 4138024"/>
              <a:gd name="connsiteY2303" fmla="*/ 1023828 h 2107754"/>
              <a:gd name="connsiteX2304" fmla="*/ 3428001 w 4138024"/>
              <a:gd name="connsiteY2304" fmla="*/ 1019186 h 2107754"/>
              <a:gd name="connsiteX2305" fmla="*/ 3434834 w 4138024"/>
              <a:gd name="connsiteY2305" fmla="*/ 1019607 h 2107754"/>
              <a:gd name="connsiteX2306" fmla="*/ 3384129 w 4138024"/>
              <a:gd name="connsiteY2306" fmla="*/ 1076989 h 2107754"/>
              <a:gd name="connsiteX2307" fmla="*/ 3374512 w 4138024"/>
              <a:gd name="connsiteY2307" fmla="*/ 1086352 h 2107754"/>
              <a:gd name="connsiteX2308" fmla="*/ 3374327 w 4138024"/>
              <a:gd name="connsiteY2308" fmla="*/ 1086044 h 2107754"/>
              <a:gd name="connsiteX2309" fmla="*/ 3394769 w 4138024"/>
              <a:gd name="connsiteY2309" fmla="*/ 1056137 h 2107754"/>
              <a:gd name="connsiteX2310" fmla="*/ 3422145 w 4138024"/>
              <a:gd name="connsiteY2310" fmla="*/ 1026641 h 2107754"/>
              <a:gd name="connsiteX2311" fmla="*/ 3428001 w 4138024"/>
              <a:gd name="connsiteY2311" fmla="*/ 1019186 h 2107754"/>
              <a:gd name="connsiteX2312" fmla="*/ 1898403 w 4138024"/>
              <a:gd name="connsiteY2312" fmla="*/ 1018312 h 2107754"/>
              <a:gd name="connsiteX2313" fmla="*/ 1899893 w 4138024"/>
              <a:gd name="connsiteY2313" fmla="*/ 1029122 h 2107754"/>
              <a:gd name="connsiteX2314" fmla="*/ 1898403 w 4138024"/>
              <a:gd name="connsiteY2314" fmla="*/ 1018312 h 2107754"/>
              <a:gd name="connsiteX2315" fmla="*/ 1385663 w 4138024"/>
              <a:gd name="connsiteY2315" fmla="*/ 1015732 h 2107754"/>
              <a:gd name="connsiteX2316" fmla="*/ 1396883 w 4138024"/>
              <a:gd name="connsiteY2316" fmla="*/ 1048267 h 2107754"/>
              <a:gd name="connsiteX2317" fmla="*/ 1381011 w 4138024"/>
              <a:gd name="connsiteY2317" fmla="*/ 1021887 h 2107754"/>
              <a:gd name="connsiteX2318" fmla="*/ 1385663 w 4138024"/>
              <a:gd name="connsiteY2318" fmla="*/ 1015732 h 2107754"/>
              <a:gd name="connsiteX2319" fmla="*/ 1956445 w 4138024"/>
              <a:gd name="connsiteY2319" fmla="*/ 1014526 h 2107754"/>
              <a:gd name="connsiteX2320" fmla="*/ 1963126 w 4138024"/>
              <a:gd name="connsiteY2320" fmla="*/ 1014778 h 2107754"/>
              <a:gd name="connsiteX2321" fmla="*/ 1958474 w 4138024"/>
              <a:gd name="connsiteY2321" fmla="*/ 1020933 h 2107754"/>
              <a:gd name="connsiteX2322" fmla="*/ 1956445 w 4138024"/>
              <a:gd name="connsiteY2322" fmla="*/ 1014526 h 2107754"/>
              <a:gd name="connsiteX2323" fmla="*/ 1644633 w 4138024"/>
              <a:gd name="connsiteY2323" fmla="*/ 1011793 h 2107754"/>
              <a:gd name="connsiteX2324" fmla="*/ 1646913 w 4138024"/>
              <a:gd name="connsiteY2324" fmla="*/ 1018362 h 2107754"/>
              <a:gd name="connsiteX2325" fmla="*/ 1644215 w 4138024"/>
              <a:gd name="connsiteY2325" fmla="*/ 1018738 h 2107754"/>
              <a:gd name="connsiteX2326" fmla="*/ 1652684 w 4138024"/>
              <a:gd name="connsiteY2326" fmla="*/ 1020314 h 2107754"/>
              <a:gd name="connsiteX2327" fmla="*/ 1644878 w 4138024"/>
              <a:gd name="connsiteY2327" fmla="*/ 1011854 h 2107754"/>
              <a:gd name="connsiteX2328" fmla="*/ 2380935 w 4138024"/>
              <a:gd name="connsiteY2328" fmla="*/ 1007142 h 2107754"/>
              <a:gd name="connsiteX2329" fmla="*/ 2381180 w 4138024"/>
              <a:gd name="connsiteY2329" fmla="*/ 1007203 h 2107754"/>
              <a:gd name="connsiteX2330" fmla="*/ 2381128 w 4138024"/>
              <a:gd name="connsiteY2330" fmla="*/ 1007580 h 2107754"/>
              <a:gd name="connsiteX2331" fmla="*/ 2116717 w 4138024"/>
              <a:gd name="connsiteY2331" fmla="*/ 1004787 h 2107754"/>
              <a:gd name="connsiteX2332" fmla="*/ 2120975 w 4138024"/>
              <a:gd name="connsiteY2332" fmla="*/ 1005614 h 2107754"/>
              <a:gd name="connsiteX2333" fmla="*/ 2117858 w 4138024"/>
              <a:gd name="connsiteY2333" fmla="*/ 1012933 h 2107754"/>
              <a:gd name="connsiteX2334" fmla="*/ 2113251 w 4138024"/>
              <a:gd name="connsiteY2334" fmla="*/ 1009442 h 2107754"/>
              <a:gd name="connsiteX2335" fmla="*/ 2116717 w 4138024"/>
              <a:gd name="connsiteY2335" fmla="*/ 1004787 h 2107754"/>
              <a:gd name="connsiteX2336" fmla="*/ 2122138 w 4138024"/>
              <a:gd name="connsiteY2336" fmla="*/ 1004075 h 2107754"/>
              <a:gd name="connsiteX2337" fmla="*/ 2122323 w 4138024"/>
              <a:gd name="connsiteY2337" fmla="*/ 1004383 h 2107754"/>
              <a:gd name="connsiteX2338" fmla="*/ 2122078 w 4138024"/>
              <a:gd name="connsiteY2338" fmla="*/ 1004322 h 2107754"/>
              <a:gd name="connsiteX2339" fmla="*/ 2128441 w 4138024"/>
              <a:gd name="connsiteY2339" fmla="*/ 1012946 h 2107754"/>
              <a:gd name="connsiteX2340" fmla="*/ 2132598 w 4138024"/>
              <a:gd name="connsiteY2340" fmla="*/ 1021805 h 2107754"/>
              <a:gd name="connsiteX2341" fmla="*/ 2124919 w 4138024"/>
              <a:gd name="connsiteY2341" fmla="*/ 1015988 h 2107754"/>
              <a:gd name="connsiteX2342" fmla="*/ 2122077 w 4138024"/>
              <a:gd name="connsiteY2342" fmla="*/ 1004322 h 2107754"/>
              <a:gd name="connsiteX2343" fmla="*/ 2122078 w 4138024"/>
              <a:gd name="connsiteY2343" fmla="*/ 1004319 h 2107754"/>
              <a:gd name="connsiteX2344" fmla="*/ 3253621 w 4138024"/>
              <a:gd name="connsiteY2344" fmla="*/ 998968 h 2107754"/>
              <a:gd name="connsiteX2345" fmla="*/ 3228945 w 4138024"/>
              <a:gd name="connsiteY2345" fmla="*/ 1028087 h 2107754"/>
              <a:gd name="connsiteX2346" fmla="*/ 3226291 w 4138024"/>
              <a:gd name="connsiteY2346" fmla="*/ 1018817 h 2107754"/>
              <a:gd name="connsiteX2347" fmla="*/ 3226476 w 4138024"/>
              <a:gd name="connsiteY2347" fmla="*/ 1019123 h 2107754"/>
              <a:gd name="connsiteX2348" fmla="*/ 3253621 w 4138024"/>
              <a:gd name="connsiteY2348" fmla="*/ 998968 h 2107754"/>
              <a:gd name="connsiteX2349" fmla="*/ 1897204 w 4138024"/>
              <a:gd name="connsiteY2349" fmla="*/ 997918 h 2107754"/>
              <a:gd name="connsiteX2350" fmla="*/ 1900732 w 4138024"/>
              <a:gd name="connsiteY2350" fmla="*/ 1015235 h 2107754"/>
              <a:gd name="connsiteX2351" fmla="*/ 1894460 w 4138024"/>
              <a:gd name="connsiteY2351" fmla="*/ 1007938 h 2107754"/>
              <a:gd name="connsiteX2352" fmla="*/ 1897204 w 4138024"/>
              <a:gd name="connsiteY2352" fmla="*/ 997918 h 2107754"/>
              <a:gd name="connsiteX2353" fmla="*/ 1887137 w 4138024"/>
              <a:gd name="connsiteY2353" fmla="*/ 995423 h 2107754"/>
              <a:gd name="connsiteX2354" fmla="*/ 1884879 w 4138024"/>
              <a:gd name="connsiteY2354" fmla="*/ 1039234 h 2107754"/>
              <a:gd name="connsiteX2355" fmla="*/ 1887137 w 4138024"/>
              <a:gd name="connsiteY2355" fmla="*/ 995423 h 2107754"/>
              <a:gd name="connsiteX2356" fmla="*/ 3457792 w 4138024"/>
              <a:gd name="connsiteY2356" fmla="*/ 989018 h 2107754"/>
              <a:gd name="connsiteX2357" fmla="*/ 3437349 w 4138024"/>
              <a:gd name="connsiteY2357" fmla="*/ 1018925 h 2107754"/>
              <a:gd name="connsiteX2358" fmla="*/ 3457792 w 4138024"/>
              <a:gd name="connsiteY2358" fmla="*/ 989018 h 2107754"/>
              <a:gd name="connsiteX2359" fmla="*/ 1757053 w 4138024"/>
              <a:gd name="connsiteY2359" fmla="*/ 987193 h 2107754"/>
              <a:gd name="connsiteX2360" fmla="*/ 1761432 w 4138024"/>
              <a:gd name="connsiteY2360" fmla="*/ 1000024 h 2107754"/>
              <a:gd name="connsiteX2361" fmla="*/ 1757053 w 4138024"/>
              <a:gd name="connsiteY2361" fmla="*/ 987193 h 2107754"/>
              <a:gd name="connsiteX2362" fmla="*/ 3141623 w 4138024"/>
              <a:gd name="connsiteY2362" fmla="*/ 982955 h 2107754"/>
              <a:gd name="connsiteX2363" fmla="*/ 3107284 w 4138024"/>
              <a:gd name="connsiteY2363" fmla="*/ 1031083 h 2107754"/>
              <a:gd name="connsiteX2364" fmla="*/ 3129680 w 4138024"/>
              <a:gd name="connsiteY2364" fmla="*/ 995394 h 2107754"/>
              <a:gd name="connsiteX2365" fmla="*/ 3141623 w 4138024"/>
              <a:gd name="connsiteY2365" fmla="*/ 982955 h 2107754"/>
              <a:gd name="connsiteX2366" fmla="*/ 2660853 w 4138024"/>
              <a:gd name="connsiteY2366" fmla="*/ 982817 h 2107754"/>
              <a:gd name="connsiteX2367" fmla="*/ 2665542 w 4138024"/>
              <a:gd name="connsiteY2367" fmla="*/ 998596 h 2107754"/>
              <a:gd name="connsiteX2368" fmla="*/ 2660853 w 4138024"/>
              <a:gd name="connsiteY2368" fmla="*/ 982817 h 2107754"/>
              <a:gd name="connsiteX2369" fmla="*/ 2163822 w 4138024"/>
              <a:gd name="connsiteY2369" fmla="*/ 980998 h 2107754"/>
              <a:gd name="connsiteX2370" fmla="*/ 2162255 w 4138024"/>
              <a:gd name="connsiteY2370" fmla="*/ 998880 h 2107754"/>
              <a:gd name="connsiteX2371" fmla="*/ 2170062 w 4138024"/>
              <a:gd name="connsiteY2371" fmla="*/ 1007340 h 2107754"/>
              <a:gd name="connsiteX2372" fmla="*/ 2166894 w 4138024"/>
              <a:gd name="connsiteY2372" fmla="*/ 983324 h 2107754"/>
              <a:gd name="connsiteX2373" fmla="*/ 2163822 w 4138024"/>
              <a:gd name="connsiteY2373" fmla="*/ 980998 h 2107754"/>
              <a:gd name="connsiteX2374" fmla="*/ 3002406 w 4138024"/>
              <a:gd name="connsiteY2374" fmla="*/ 980033 h 2107754"/>
              <a:gd name="connsiteX2375" fmla="*/ 3007387 w 4138024"/>
              <a:gd name="connsiteY2375" fmla="*/ 986226 h 2107754"/>
              <a:gd name="connsiteX2376" fmla="*/ 3007759 w 4138024"/>
              <a:gd name="connsiteY2376" fmla="*/ 988929 h 2107754"/>
              <a:gd name="connsiteX2377" fmla="*/ 2991179 w 4138024"/>
              <a:gd name="connsiteY2377" fmla="*/ 1016923 h 2107754"/>
              <a:gd name="connsiteX2378" fmla="*/ 2982337 w 4138024"/>
              <a:gd name="connsiteY2378" fmla="*/ 1012643 h 2107754"/>
              <a:gd name="connsiteX2379" fmla="*/ 3002779 w 4138024"/>
              <a:gd name="connsiteY2379" fmla="*/ 982735 h 2107754"/>
              <a:gd name="connsiteX2380" fmla="*/ 3002406 w 4138024"/>
              <a:gd name="connsiteY2380" fmla="*/ 980033 h 2107754"/>
              <a:gd name="connsiteX2381" fmla="*/ 1633285 w 4138024"/>
              <a:gd name="connsiteY2381" fmla="*/ 976616 h 2107754"/>
              <a:gd name="connsiteX2382" fmla="*/ 1637847 w 4138024"/>
              <a:gd name="connsiteY2382" fmla="*/ 989754 h 2107754"/>
              <a:gd name="connsiteX2383" fmla="*/ 1641337 w 4138024"/>
              <a:gd name="connsiteY2383" fmla="*/ 985136 h 2107754"/>
              <a:gd name="connsiteX2384" fmla="*/ 1633285 w 4138024"/>
              <a:gd name="connsiteY2384" fmla="*/ 976616 h 2107754"/>
              <a:gd name="connsiteX2385" fmla="*/ 2117106 w 4138024"/>
              <a:gd name="connsiteY2385" fmla="*/ 976602 h 2107754"/>
              <a:gd name="connsiteX2386" fmla="*/ 2125611 w 4138024"/>
              <a:gd name="connsiteY2386" fmla="*/ 989538 h 2107754"/>
              <a:gd name="connsiteX2387" fmla="*/ 2122078 w 4138024"/>
              <a:gd name="connsiteY2387" fmla="*/ 1004319 h 2107754"/>
              <a:gd name="connsiteX2388" fmla="*/ 2122077 w 4138024"/>
              <a:gd name="connsiteY2388" fmla="*/ 1004321 h 2107754"/>
              <a:gd name="connsiteX2389" fmla="*/ 2122077 w 4138024"/>
              <a:gd name="connsiteY2389" fmla="*/ 1004322 h 2107754"/>
              <a:gd name="connsiteX2390" fmla="*/ 2117091 w 4138024"/>
              <a:gd name="connsiteY2390" fmla="*/ 976523 h 2107754"/>
              <a:gd name="connsiteX2391" fmla="*/ 2117106 w 4138024"/>
              <a:gd name="connsiteY2391" fmla="*/ 976602 h 2107754"/>
              <a:gd name="connsiteX2392" fmla="*/ 2117070 w 4138024"/>
              <a:gd name="connsiteY2392" fmla="*/ 976546 h 2107754"/>
              <a:gd name="connsiteX2393" fmla="*/ 2116999 w 4138024"/>
              <a:gd name="connsiteY2393" fmla="*/ 976440 h 2107754"/>
              <a:gd name="connsiteX2394" fmla="*/ 2117070 w 4138024"/>
              <a:gd name="connsiteY2394" fmla="*/ 976546 h 2107754"/>
              <a:gd name="connsiteX2395" fmla="*/ 2116938 w 4138024"/>
              <a:gd name="connsiteY2395" fmla="*/ 976686 h 2107754"/>
              <a:gd name="connsiteX2396" fmla="*/ 2386218 w 4138024"/>
              <a:gd name="connsiteY2396" fmla="*/ 975303 h 2107754"/>
              <a:gd name="connsiteX2397" fmla="*/ 2388597 w 4138024"/>
              <a:gd name="connsiteY2397" fmla="*/ 1003559 h 2107754"/>
              <a:gd name="connsiteX2398" fmla="*/ 2390134 w 4138024"/>
              <a:gd name="connsiteY2398" fmla="*/ 1004722 h 2107754"/>
              <a:gd name="connsiteX2399" fmla="*/ 2382826 w 4138024"/>
              <a:gd name="connsiteY2399" fmla="*/ 1001607 h 2107754"/>
              <a:gd name="connsiteX2400" fmla="*/ 2386218 w 4138024"/>
              <a:gd name="connsiteY2400" fmla="*/ 975303 h 2107754"/>
              <a:gd name="connsiteX2401" fmla="*/ 3265483 w 4138024"/>
              <a:gd name="connsiteY2401" fmla="*/ 974241 h 2107754"/>
              <a:gd name="connsiteX2402" fmla="*/ 3268928 w 4138024"/>
              <a:gd name="connsiteY2402" fmla="*/ 979269 h 2107754"/>
              <a:gd name="connsiteX2403" fmla="*/ 3255821 w 4138024"/>
              <a:gd name="connsiteY2403" fmla="*/ 993248 h 2107754"/>
              <a:gd name="connsiteX2404" fmla="*/ 3265483 w 4138024"/>
              <a:gd name="connsiteY2404" fmla="*/ 974241 h 2107754"/>
              <a:gd name="connsiteX2405" fmla="*/ 1370253 w 4138024"/>
              <a:gd name="connsiteY2405" fmla="*/ 972761 h 2107754"/>
              <a:gd name="connsiteX2406" fmla="*/ 1376895 w 4138024"/>
              <a:gd name="connsiteY2406" fmla="*/ 982760 h 2107754"/>
              <a:gd name="connsiteX2407" fmla="*/ 1370253 w 4138024"/>
              <a:gd name="connsiteY2407" fmla="*/ 972761 h 2107754"/>
              <a:gd name="connsiteX2408" fmla="*/ 3050247 w 4138024"/>
              <a:gd name="connsiteY2408" fmla="*/ 971009 h 2107754"/>
              <a:gd name="connsiteX2409" fmla="*/ 3054064 w 4138024"/>
              <a:gd name="connsiteY2409" fmla="*/ 978741 h 2107754"/>
              <a:gd name="connsiteX2410" fmla="*/ 3021261 w 4138024"/>
              <a:gd name="connsiteY2410" fmla="*/ 1028032 h 2107754"/>
              <a:gd name="connsiteX2411" fmla="*/ 3009645 w 4138024"/>
              <a:gd name="connsiteY2411" fmla="*/ 1052820 h 2107754"/>
              <a:gd name="connsiteX2412" fmla="*/ 2958679 w 4138024"/>
              <a:gd name="connsiteY2412" fmla="*/ 1138586 h 2107754"/>
              <a:gd name="connsiteX2413" fmla="*/ 2935538 w 4138024"/>
              <a:gd name="connsiteY2413" fmla="*/ 1168870 h 2107754"/>
              <a:gd name="connsiteX2414" fmla="*/ 3050247 w 4138024"/>
              <a:gd name="connsiteY2414" fmla="*/ 971009 h 2107754"/>
              <a:gd name="connsiteX2415" fmla="*/ 2115513 w 4138024"/>
              <a:gd name="connsiteY2415" fmla="*/ 967720 h 2107754"/>
              <a:gd name="connsiteX2416" fmla="*/ 2120300 w 4138024"/>
              <a:gd name="connsiteY2416" fmla="*/ 973115 h 2107754"/>
              <a:gd name="connsiteX2417" fmla="*/ 2117091 w 4138024"/>
              <a:gd name="connsiteY2417" fmla="*/ 976523 h 2107754"/>
              <a:gd name="connsiteX2418" fmla="*/ 1629096 w 4138024"/>
              <a:gd name="connsiteY2418" fmla="*/ 966182 h 2107754"/>
              <a:gd name="connsiteX2419" fmla="*/ 1635984 w 4138024"/>
              <a:gd name="connsiteY2419" fmla="*/ 976242 h 2107754"/>
              <a:gd name="connsiteX2420" fmla="*/ 1629096 w 4138024"/>
              <a:gd name="connsiteY2420" fmla="*/ 966182 h 2107754"/>
              <a:gd name="connsiteX2421" fmla="*/ 809463 w 4138024"/>
              <a:gd name="connsiteY2421" fmla="*/ 964275 h 2107754"/>
              <a:gd name="connsiteX2422" fmla="*/ 819550 w 4138024"/>
              <a:gd name="connsiteY2422" fmla="*/ 979303 h 2107754"/>
              <a:gd name="connsiteX2423" fmla="*/ 809463 w 4138024"/>
              <a:gd name="connsiteY2423" fmla="*/ 964275 h 2107754"/>
              <a:gd name="connsiteX2424" fmla="*/ 2243604 w 4138024"/>
              <a:gd name="connsiteY2424" fmla="*/ 957704 h 2107754"/>
              <a:gd name="connsiteX2425" fmla="*/ 2255273 w 4138024"/>
              <a:gd name="connsiteY2425" fmla="*/ 964251 h 2107754"/>
              <a:gd name="connsiteX2426" fmla="*/ 2253433 w 4138024"/>
              <a:gd name="connsiteY2426" fmla="*/ 1001117 h 2107754"/>
              <a:gd name="connsiteX2427" fmla="*/ 2247661 w 4138024"/>
              <a:gd name="connsiteY2427" fmla="*/ 999167 h 2107754"/>
              <a:gd name="connsiteX2428" fmla="*/ 2251210 w 4138024"/>
              <a:gd name="connsiteY2428" fmla="*/ 1012313 h 2107754"/>
              <a:gd name="connsiteX2429" fmla="*/ 2248632 w 4138024"/>
              <a:gd name="connsiteY2429" fmla="*/ 1025597 h 2107754"/>
              <a:gd name="connsiteX2430" fmla="*/ 2244153 w 4138024"/>
              <a:gd name="connsiteY2430" fmla="*/ 1015948 h 2107754"/>
              <a:gd name="connsiteX2431" fmla="*/ 2249024 w 4138024"/>
              <a:gd name="connsiteY2431" fmla="*/ 1007333 h 2107754"/>
              <a:gd name="connsiteX2432" fmla="*/ 2244366 w 4138024"/>
              <a:gd name="connsiteY2432" fmla="*/ 972509 h 2107754"/>
              <a:gd name="connsiteX2433" fmla="*/ 2250135 w 4138024"/>
              <a:gd name="connsiteY2433" fmla="*/ 974461 h 2107754"/>
              <a:gd name="connsiteX2434" fmla="*/ 2243604 w 4138024"/>
              <a:gd name="connsiteY2434" fmla="*/ 957704 h 2107754"/>
              <a:gd name="connsiteX2435" fmla="*/ 972342 w 4138024"/>
              <a:gd name="connsiteY2435" fmla="*/ 954792 h 2107754"/>
              <a:gd name="connsiteX2436" fmla="*/ 985919 w 4138024"/>
              <a:gd name="connsiteY2436" fmla="*/ 965204 h 2107754"/>
              <a:gd name="connsiteX2437" fmla="*/ 972342 w 4138024"/>
              <a:gd name="connsiteY2437" fmla="*/ 954792 h 2107754"/>
              <a:gd name="connsiteX2438" fmla="*/ 3286859 w 4138024"/>
              <a:gd name="connsiteY2438" fmla="*/ 952133 h 2107754"/>
              <a:gd name="connsiteX2439" fmla="*/ 3286798 w 4138024"/>
              <a:gd name="connsiteY2439" fmla="*/ 952380 h 2107754"/>
              <a:gd name="connsiteX2440" fmla="*/ 3286726 w 4138024"/>
              <a:gd name="connsiteY2440" fmla="*/ 952290 h 2107754"/>
              <a:gd name="connsiteX2441" fmla="*/ 2094236 w 4138024"/>
              <a:gd name="connsiteY2441" fmla="*/ 950071 h 2107754"/>
              <a:gd name="connsiteX2442" fmla="*/ 2108798 w 4138024"/>
              <a:gd name="connsiteY2442" fmla="*/ 975093 h 2107754"/>
              <a:gd name="connsiteX2443" fmla="*/ 2116245 w 4138024"/>
              <a:gd name="connsiteY2443" fmla="*/ 1002614 h 2107754"/>
              <a:gd name="connsiteX2444" fmla="*/ 2108857 w 4138024"/>
              <a:gd name="connsiteY2444" fmla="*/ 987211 h 2107754"/>
              <a:gd name="connsiteX2445" fmla="*/ 2094866 w 4138024"/>
              <a:gd name="connsiteY2445" fmla="*/ 953630 h 2107754"/>
              <a:gd name="connsiteX2446" fmla="*/ 3205070 w 4138024"/>
              <a:gd name="connsiteY2446" fmla="*/ 949872 h 2107754"/>
              <a:gd name="connsiteX2447" fmla="*/ 3194245 w 4138024"/>
              <a:gd name="connsiteY2447" fmla="*/ 970418 h 2107754"/>
              <a:gd name="connsiteX2448" fmla="*/ 3123611 w 4138024"/>
              <a:gd name="connsiteY2448" fmla="*/ 1072453 h 2107754"/>
              <a:gd name="connsiteX2449" fmla="*/ 3205070 w 4138024"/>
              <a:gd name="connsiteY2449" fmla="*/ 949872 h 2107754"/>
              <a:gd name="connsiteX2450" fmla="*/ 2094194 w 4138024"/>
              <a:gd name="connsiteY2450" fmla="*/ 949838 h 2107754"/>
              <a:gd name="connsiteX2451" fmla="*/ 2094236 w 4138024"/>
              <a:gd name="connsiteY2451" fmla="*/ 950071 h 2107754"/>
              <a:gd name="connsiteX2452" fmla="*/ 2094132 w 4138024"/>
              <a:gd name="connsiteY2452" fmla="*/ 949891 h 2107754"/>
              <a:gd name="connsiteX2453" fmla="*/ 1548755 w 4138024"/>
              <a:gd name="connsiteY2453" fmla="*/ 948619 h 2107754"/>
              <a:gd name="connsiteX2454" fmla="*/ 1552943 w 4138024"/>
              <a:gd name="connsiteY2454" fmla="*/ 959053 h 2107754"/>
              <a:gd name="connsiteX2455" fmla="*/ 1553250 w 4138024"/>
              <a:gd name="connsiteY2455" fmla="*/ 958867 h 2107754"/>
              <a:gd name="connsiteX2456" fmla="*/ 1559908 w 4138024"/>
              <a:gd name="connsiteY2456" fmla="*/ 978267 h 2107754"/>
              <a:gd name="connsiteX2457" fmla="*/ 1572808 w 4138024"/>
              <a:gd name="connsiteY2457" fmla="*/ 1024007 h 2107754"/>
              <a:gd name="connsiteX2458" fmla="*/ 1594503 w 4138024"/>
              <a:gd name="connsiteY2458" fmla="*/ 1083673 h 2107754"/>
              <a:gd name="connsiteX2459" fmla="*/ 1605434 w 4138024"/>
              <a:gd name="connsiteY2459" fmla="*/ 1125794 h 2107754"/>
              <a:gd name="connsiteX2460" fmla="*/ 1593005 w 4138024"/>
              <a:gd name="connsiteY2460" fmla="*/ 1104443 h 2107754"/>
              <a:gd name="connsiteX2461" fmla="*/ 1591424 w 4138024"/>
              <a:gd name="connsiteY2461" fmla="*/ 1112926 h 2107754"/>
              <a:gd name="connsiteX2462" fmla="*/ 1564702 w 4138024"/>
              <a:gd name="connsiteY2462" fmla="*/ 1056712 h 2107754"/>
              <a:gd name="connsiteX2463" fmla="*/ 1590663 w 4138024"/>
              <a:gd name="connsiteY2463" fmla="*/ 1098121 h 2107754"/>
              <a:gd name="connsiteX2464" fmla="*/ 1548755 w 4138024"/>
              <a:gd name="connsiteY2464" fmla="*/ 948619 h 2107754"/>
              <a:gd name="connsiteX2465" fmla="*/ 3281817 w 4138024"/>
              <a:gd name="connsiteY2465" fmla="*/ 946185 h 2107754"/>
              <a:gd name="connsiteX2466" fmla="*/ 3286726 w 4138024"/>
              <a:gd name="connsiteY2466" fmla="*/ 952290 h 2107754"/>
              <a:gd name="connsiteX2467" fmla="*/ 3276763 w 4138024"/>
              <a:gd name="connsiteY2467" fmla="*/ 964084 h 2107754"/>
              <a:gd name="connsiteX2468" fmla="*/ 3264865 w 4138024"/>
              <a:gd name="connsiteY2468" fmla="*/ 971478 h 2107754"/>
              <a:gd name="connsiteX2469" fmla="*/ 3281817 w 4138024"/>
              <a:gd name="connsiteY2469" fmla="*/ 946185 h 2107754"/>
              <a:gd name="connsiteX2470" fmla="*/ 2111177 w 4138024"/>
              <a:gd name="connsiteY2470" fmla="*/ 943154 h 2107754"/>
              <a:gd name="connsiteX2471" fmla="*/ 2115509 w 4138024"/>
              <a:gd name="connsiteY2471" fmla="*/ 965630 h 2107754"/>
              <a:gd name="connsiteX2472" fmla="*/ 2108994 w 4138024"/>
              <a:gd name="connsiteY2472" fmla="*/ 958273 h 2107754"/>
              <a:gd name="connsiteX2473" fmla="*/ 2109239 w 4138024"/>
              <a:gd name="connsiteY2473" fmla="*/ 958334 h 2107754"/>
              <a:gd name="connsiteX2474" fmla="*/ 2111177 w 4138024"/>
              <a:gd name="connsiteY2474" fmla="*/ 943154 h 2107754"/>
              <a:gd name="connsiteX2475" fmla="*/ 3174196 w 4138024"/>
              <a:gd name="connsiteY2475" fmla="*/ 943003 h 2107754"/>
              <a:gd name="connsiteX2476" fmla="*/ 3146775 w 4138024"/>
              <a:gd name="connsiteY2476" fmla="*/ 982144 h 2107754"/>
              <a:gd name="connsiteX2477" fmla="*/ 3174196 w 4138024"/>
              <a:gd name="connsiteY2477" fmla="*/ 943003 h 2107754"/>
              <a:gd name="connsiteX2478" fmla="*/ 2071417 w 4138024"/>
              <a:gd name="connsiteY2478" fmla="*/ 941652 h 2107754"/>
              <a:gd name="connsiteX2479" fmla="*/ 2073341 w 4138024"/>
              <a:gd name="connsiteY2479" fmla="*/ 954919 h 2107754"/>
              <a:gd name="connsiteX2480" fmla="*/ 2071417 w 4138024"/>
              <a:gd name="connsiteY2480" fmla="*/ 941652 h 2107754"/>
              <a:gd name="connsiteX2481" fmla="*/ 889542 w 4138024"/>
              <a:gd name="connsiteY2481" fmla="*/ 934532 h 2107754"/>
              <a:gd name="connsiteX2482" fmla="*/ 925119 w 4138024"/>
              <a:gd name="connsiteY2482" fmla="*/ 966579 h 2107754"/>
              <a:gd name="connsiteX2483" fmla="*/ 889542 w 4138024"/>
              <a:gd name="connsiteY2483" fmla="*/ 934532 h 2107754"/>
              <a:gd name="connsiteX2484" fmla="*/ 2154846 w 4138024"/>
              <a:gd name="connsiteY2484" fmla="*/ 933097 h 2107754"/>
              <a:gd name="connsiteX2485" fmla="*/ 2148656 w 4138024"/>
              <a:gd name="connsiteY2485" fmla="*/ 938088 h 2107754"/>
              <a:gd name="connsiteX2486" fmla="*/ 2163449 w 4138024"/>
              <a:gd name="connsiteY2486" fmla="*/ 978295 h 2107754"/>
              <a:gd name="connsiteX2487" fmla="*/ 2163695 w 4138024"/>
              <a:gd name="connsiteY2487" fmla="*/ 978356 h 2107754"/>
              <a:gd name="connsiteX2488" fmla="*/ 2154846 w 4138024"/>
              <a:gd name="connsiteY2488" fmla="*/ 933097 h 2107754"/>
              <a:gd name="connsiteX2489" fmla="*/ 3222084 w 4138024"/>
              <a:gd name="connsiteY2489" fmla="*/ 924335 h 2107754"/>
              <a:gd name="connsiteX2490" fmla="*/ 3210840 w 4138024"/>
              <a:gd name="connsiteY2490" fmla="*/ 951824 h 2107754"/>
              <a:gd name="connsiteX2491" fmla="*/ 3222084 w 4138024"/>
              <a:gd name="connsiteY2491" fmla="*/ 924335 h 2107754"/>
              <a:gd name="connsiteX2492" fmla="*/ 3045260 w 4138024"/>
              <a:gd name="connsiteY2492" fmla="*/ 923837 h 2107754"/>
              <a:gd name="connsiteX2493" fmla="*/ 3010876 w 4138024"/>
              <a:gd name="connsiteY2493" fmla="*/ 981609 h 2107754"/>
              <a:gd name="connsiteX2494" fmla="*/ 3004732 w 4138024"/>
              <a:gd name="connsiteY2494" fmla="*/ 976955 h 2107754"/>
              <a:gd name="connsiteX2495" fmla="*/ 3045260 w 4138024"/>
              <a:gd name="connsiteY2495" fmla="*/ 923837 h 2107754"/>
              <a:gd name="connsiteX2496" fmla="*/ 869033 w 4138024"/>
              <a:gd name="connsiteY2496" fmla="*/ 923706 h 2107754"/>
              <a:gd name="connsiteX2497" fmla="*/ 882610 w 4138024"/>
              <a:gd name="connsiteY2497" fmla="*/ 934118 h 2107754"/>
              <a:gd name="connsiteX2498" fmla="*/ 882191 w 4138024"/>
              <a:gd name="connsiteY2498" fmla="*/ 941062 h 2107754"/>
              <a:gd name="connsiteX2499" fmla="*/ 869033 w 4138024"/>
              <a:gd name="connsiteY2499" fmla="*/ 923706 h 2107754"/>
              <a:gd name="connsiteX2500" fmla="*/ 3083719 w 4138024"/>
              <a:gd name="connsiteY2500" fmla="*/ 916924 h 2107754"/>
              <a:gd name="connsiteX2501" fmla="*/ 3083657 w 4138024"/>
              <a:gd name="connsiteY2501" fmla="*/ 917171 h 2107754"/>
              <a:gd name="connsiteX2502" fmla="*/ 3058160 w 4138024"/>
              <a:gd name="connsiteY2502" fmla="*/ 969577 h 2107754"/>
              <a:gd name="connsiteX2503" fmla="*/ 3050854 w 4138024"/>
              <a:gd name="connsiteY2503" fmla="*/ 966461 h 2107754"/>
              <a:gd name="connsiteX2504" fmla="*/ 3075621 w 4138024"/>
              <a:gd name="connsiteY2504" fmla="*/ 918049 h 2107754"/>
              <a:gd name="connsiteX2505" fmla="*/ 3083719 w 4138024"/>
              <a:gd name="connsiteY2505" fmla="*/ 916924 h 2107754"/>
              <a:gd name="connsiteX2506" fmla="*/ 2059279 w 4138024"/>
              <a:gd name="connsiteY2506" fmla="*/ 910717 h 2107754"/>
              <a:gd name="connsiteX2507" fmla="*/ 2065520 w 4138024"/>
              <a:gd name="connsiteY2507" fmla="*/ 937059 h 2107754"/>
              <a:gd name="connsiteX2508" fmla="*/ 2059279 w 4138024"/>
              <a:gd name="connsiteY2508" fmla="*/ 910717 h 2107754"/>
              <a:gd name="connsiteX2509" fmla="*/ 3199649 w 4138024"/>
              <a:gd name="connsiteY2509" fmla="*/ 900243 h 2107754"/>
              <a:gd name="connsiteX2510" fmla="*/ 3206955 w 4138024"/>
              <a:gd name="connsiteY2510" fmla="*/ 903359 h 2107754"/>
              <a:gd name="connsiteX2511" fmla="*/ 3183024 w 4138024"/>
              <a:gd name="connsiteY2511" fmla="*/ 937883 h 2107754"/>
              <a:gd name="connsiteX2512" fmla="*/ 3178417 w 4138024"/>
              <a:gd name="connsiteY2512" fmla="*/ 934392 h 2107754"/>
              <a:gd name="connsiteX2513" fmla="*/ 3199649 w 4138024"/>
              <a:gd name="connsiteY2513" fmla="*/ 900243 h 2107754"/>
              <a:gd name="connsiteX2514" fmla="*/ 3051480 w 4138024"/>
              <a:gd name="connsiteY2514" fmla="*/ 899800 h 2107754"/>
              <a:gd name="connsiteX2515" fmla="*/ 3058786 w 4138024"/>
              <a:gd name="connsiteY2515" fmla="*/ 902915 h 2107754"/>
              <a:gd name="connsiteX2516" fmla="*/ 3056041 w 4138024"/>
              <a:gd name="connsiteY2516" fmla="*/ 912936 h 2107754"/>
              <a:gd name="connsiteX2517" fmla="*/ 3051480 w 4138024"/>
              <a:gd name="connsiteY2517" fmla="*/ 899800 h 2107754"/>
              <a:gd name="connsiteX2518" fmla="*/ 856215 w 4138024"/>
              <a:gd name="connsiteY2518" fmla="*/ 890252 h 2107754"/>
              <a:gd name="connsiteX2519" fmla="*/ 885664 w 4138024"/>
              <a:gd name="connsiteY2519" fmla="*/ 927045 h 2107754"/>
              <a:gd name="connsiteX2520" fmla="*/ 856215 w 4138024"/>
              <a:gd name="connsiteY2520" fmla="*/ 890252 h 2107754"/>
              <a:gd name="connsiteX2521" fmla="*/ 1665775 w 4138024"/>
              <a:gd name="connsiteY2521" fmla="*/ 886531 h 2107754"/>
              <a:gd name="connsiteX2522" fmla="*/ 1676251 w 4138024"/>
              <a:gd name="connsiteY2522" fmla="*/ 913662 h 2107754"/>
              <a:gd name="connsiteX2523" fmla="*/ 1739884 w 4138024"/>
              <a:gd name="connsiteY2523" fmla="*/ 1103784 h 2107754"/>
              <a:gd name="connsiteX2524" fmla="*/ 1737573 w 4138024"/>
              <a:gd name="connsiteY2524" fmla="*/ 1116262 h 2107754"/>
              <a:gd name="connsiteX2525" fmla="*/ 1768954 w 4138024"/>
              <a:gd name="connsiteY2525" fmla="*/ 1207299 h 2107754"/>
              <a:gd name="connsiteX2526" fmla="*/ 1777104 w 4138024"/>
              <a:gd name="connsiteY2526" fmla="*/ 1237508 h 2107754"/>
              <a:gd name="connsiteX2527" fmla="*/ 1757689 w 4138024"/>
              <a:gd name="connsiteY2527" fmla="*/ 1184410 h 2107754"/>
              <a:gd name="connsiteX2528" fmla="*/ 1727843 w 4138024"/>
              <a:gd name="connsiteY2528" fmla="*/ 1094536 h 2107754"/>
              <a:gd name="connsiteX2529" fmla="*/ 1721328 w 4138024"/>
              <a:gd name="connsiteY2529" fmla="*/ 1087178 h 2107754"/>
              <a:gd name="connsiteX2530" fmla="*/ 1708056 w 4138024"/>
              <a:gd name="connsiteY2530" fmla="*/ 1038736 h 2107754"/>
              <a:gd name="connsiteX2531" fmla="*/ 1690268 w 4138024"/>
              <a:gd name="connsiteY2531" fmla="*/ 967509 h 2107754"/>
              <a:gd name="connsiteX2532" fmla="*/ 1673940 w 4138024"/>
              <a:gd name="connsiteY2532" fmla="*/ 926139 h 2107754"/>
              <a:gd name="connsiteX2533" fmla="*/ 1675461 w 4138024"/>
              <a:gd name="connsiteY2533" fmla="*/ 917903 h 2107754"/>
              <a:gd name="connsiteX2534" fmla="*/ 1665775 w 4138024"/>
              <a:gd name="connsiteY2534" fmla="*/ 886531 h 2107754"/>
              <a:gd name="connsiteX2535" fmla="*/ 3216061 w 4138024"/>
              <a:gd name="connsiteY2535" fmla="*/ 881342 h 2107754"/>
              <a:gd name="connsiteX2536" fmla="*/ 3217613 w 4138024"/>
              <a:gd name="connsiteY2536" fmla="*/ 891906 h 2107754"/>
              <a:gd name="connsiteX2537" fmla="*/ 3217552 w 4138024"/>
              <a:gd name="connsiteY2537" fmla="*/ 892151 h 2107754"/>
              <a:gd name="connsiteX2538" fmla="*/ 3204863 w 4138024"/>
              <a:gd name="connsiteY2538" fmla="*/ 899185 h 2107754"/>
              <a:gd name="connsiteX2539" fmla="*/ 3216061 w 4138024"/>
              <a:gd name="connsiteY2539" fmla="*/ 881342 h 2107754"/>
              <a:gd name="connsiteX2540" fmla="*/ 3103228 w 4138024"/>
              <a:gd name="connsiteY2540" fmla="*/ 879215 h 2107754"/>
              <a:gd name="connsiteX2541" fmla="*/ 3080458 w 4138024"/>
              <a:gd name="connsiteY2541" fmla="*/ 912201 h 2107754"/>
              <a:gd name="connsiteX2542" fmla="*/ 3103228 w 4138024"/>
              <a:gd name="connsiteY2542" fmla="*/ 879215 h 2107754"/>
              <a:gd name="connsiteX2543" fmla="*/ 3549024 w 4138024"/>
              <a:gd name="connsiteY2543" fmla="*/ 878515 h 2107754"/>
              <a:gd name="connsiteX2544" fmla="*/ 3540525 w 4138024"/>
              <a:gd name="connsiteY2544" fmla="*/ 895985 h 2107754"/>
              <a:gd name="connsiteX2545" fmla="*/ 3470959 w 4138024"/>
              <a:gd name="connsiteY2545" fmla="*/ 974794 h 2107754"/>
              <a:gd name="connsiteX2546" fmla="*/ 3458209 w 4138024"/>
              <a:gd name="connsiteY2546" fmla="*/ 982072 h 2107754"/>
              <a:gd name="connsiteX2547" fmla="*/ 3469406 w 4138024"/>
              <a:gd name="connsiteY2547" fmla="*/ 964229 h 2107754"/>
              <a:gd name="connsiteX2548" fmla="*/ 3475177 w 4138024"/>
              <a:gd name="connsiteY2548" fmla="*/ 966182 h 2107754"/>
              <a:gd name="connsiteX2549" fmla="*/ 3515333 w 4138024"/>
              <a:gd name="connsiteY2549" fmla="*/ 910359 h 2107754"/>
              <a:gd name="connsiteX2550" fmla="*/ 3549024 w 4138024"/>
              <a:gd name="connsiteY2550" fmla="*/ 878515 h 2107754"/>
              <a:gd name="connsiteX2551" fmla="*/ 3076529 w 4138024"/>
              <a:gd name="connsiteY2551" fmla="*/ 873382 h 2107754"/>
              <a:gd name="connsiteX2552" fmla="*/ 3059561 w 4138024"/>
              <a:gd name="connsiteY2552" fmla="*/ 889274 h 2107754"/>
              <a:gd name="connsiteX2553" fmla="*/ 3076529 w 4138024"/>
              <a:gd name="connsiteY2553" fmla="*/ 873382 h 2107754"/>
              <a:gd name="connsiteX2554" fmla="*/ 1025822 w 4138024"/>
              <a:gd name="connsiteY2554" fmla="*/ 868343 h 2107754"/>
              <a:gd name="connsiteX2555" fmla="*/ 1031174 w 4138024"/>
              <a:gd name="connsiteY2555" fmla="*/ 877238 h 2107754"/>
              <a:gd name="connsiteX2556" fmla="*/ 1025822 w 4138024"/>
              <a:gd name="connsiteY2556" fmla="*/ 868343 h 2107754"/>
              <a:gd name="connsiteX2557" fmla="*/ 1569595 w 4138024"/>
              <a:gd name="connsiteY2557" fmla="*/ 868207 h 2107754"/>
              <a:gd name="connsiteX2558" fmla="*/ 1576413 w 4138024"/>
              <a:gd name="connsiteY2558" fmla="*/ 868560 h 2107754"/>
              <a:gd name="connsiteX2559" fmla="*/ 1603984 w 4138024"/>
              <a:gd name="connsiteY2559" fmla="*/ 992845 h 2107754"/>
              <a:gd name="connsiteX2560" fmla="*/ 1603493 w 4138024"/>
              <a:gd name="connsiteY2560" fmla="*/ 992723 h 2107754"/>
              <a:gd name="connsiteX2561" fmla="*/ 1756244 w 4138024"/>
              <a:gd name="connsiteY2561" fmla="*/ 1349007 h 2107754"/>
              <a:gd name="connsiteX2562" fmla="*/ 1751219 w 4138024"/>
              <a:gd name="connsiteY2562" fmla="*/ 1352460 h 2107754"/>
              <a:gd name="connsiteX2563" fmla="*/ 1688823 w 4138024"/>
              <a:gd name="connsiteY2563" fmla="*/ 1242512 h 2107754"/>
              <a:gd name="connsiteX2564" fmla="*/ 1670624 w 4138024"/>
              <a:gd name="connsiteY2564" fmla="*/ 1219209 h 2107754"/>
              <a:gd name="connsiteX2565" fmla="*/ 1623758 w 4138024"/>
              <a:gd name="connsiteY2565" fmla="*/ 1113893 h 2107754"/>
              <a:gd name="connsiteX2566" fmla="*/ 1594658 w 4138024"/>
              <a:gd name="connsiteY2566" fmla="*/ 1029423 h 2107754"/>
              <a:gd name="connsiteX2567" fmla="*/ 1574514 w 4138024"/>
              <a:gd name="connsiteY2567" fmla="*/ 980321 h 2107754"/>
              <a:gd name="connsiteX2568" fmla="*/ 1569018 w 4138024"/>
              <a:gd name="connsiteY2568" fmla="*/ 959383 h 2107754"/>
              <a:gd name="connsiteX2569" fmla="*/ 1582222 w 4138024"/>
              <a:gd name="connsiteY2569" fmla="*/ 967093 h 2107754"/>
              <a:gd name="connsiteX2570" fmla="*/ 1576451 w 4138024"/>
              <a:gd name="connsiteY2570" fmla="*/ 965140 h 2107754"/>
              <a:gd name="connsiteX2571" fmla="*/ 1576034 w 4138024"/>
              <a:gd name="connsiteY2571" fmla="*/ 972084 h 2107754"/>
              <a:gd name="connsiteX2572" fmla="*/ 1582177 w 4138024"/>
              <a:gd name="connsiteY2572" fmla="*/ 976739 h 2107754"/>
              <a:gd name="connsiteX2573" fmla="*/ 1594515 w 4138024"/>
              <a:gd name="connsiteY2573" fmla="*/ 1017382 h 2107754"/>
              <a:gd name="connsiteX2574" fmla="*/ 1611134 w 4138024"/>
              <a:gd name="connsiteY2574" fmla="*/ 1049167 h 2107754"/>
              <a:gd name="connsiteX2575" fmla="*/ 1614622 w 4138024"/>
              <a:gd name="connsiteY2575" fmla="*/ 1044550 h 2107754"/>
              <a:gd name="connsiteX2576" fmla="*/ 1585167 w 4138024"/>
              <a:gd name="connsiteY2576" fmla="*/ 966779 h 2107754"/>
              <a:gd name="connsiteX2577" fmla="*/ 1592473 w 4138024"/>
              <a:gd name="connsiteY2577" fmla="*/ 969894 h 2107754"/>
              <a:gd name="connsiteX2578" fmla="*/ 1585069 w 4138024"/>
              <a:gd name="connsiteY2578" fmla="*/ 945090 h 2107754"/>
              <a:gd name="connsiteX2579" fmla="*/ 1568771 w 4138024"/>
              <a:gd name="connsiteY2579" fmla="*/ 884674 h 2107754"/>
              <a:gd name="connsiteX2580" fmla="*/ 1571888 w 4138024"/>
              <a:gd name="connsiteY2580" fmla="*/ 877355 h 2107754"/>
              <a:gd name="connsiteX2581" fmla="*/ 1562919 w 4138024"/>
              <a:gd name="connsiteY2581" fmla="*/ 870434 h 2107754"/>
              <a:gd name="connsiteX2582" fmla="*/ 1569595 w 4138024"/>
              <a:gd name="connsiteY2582" fmla="*/ 868207 h 2107754"/>
              <a:gd name="connsiteX2583" fmla="*/ 1426275 w 4138024"/>
              <a:gd name="connsiteY2583" fmla="*/ 864497 h 2107754"/>
              <a:gd name="connsiteX2584" fmla="*/ 1426520 w 4138024"/>
              <a:gd name="connsiteY2584" fmla="*/ 864558 h 2107754"/>
              <a:gd name="connsiteX2585" fmla="*/ 1435489 w 4138024"/>
              <a:gd name="connsiteY2585" fmla="*/ 871478 h 2107754"/>
              <a:gd name="connsiteX2586" fmla="*/ 1436377 w 4138024"/>
              <a:gd name="connsiteY2586" fmla="*/ 888925 h 2107754"/>
              <a:gd name="connsiteX2587" fmla="*/ 1426275 w 4138024"/>
              <a:gd name="connsiteY2587" fmla="*/ 864497 h 2107754"/>
              <a:gd name="connsiteX2588" fmla="*/ 1427538 w 4138024"/>
              <a:gd name="connsiteY2588" fmla="*/ 862546 h 2107754"/>
              <a:gd name="connsiteX2589" fmla="*/ 1427682 w 4138024"/>
              <a:gd name="connsiteY2589" fmla="*/ 863018 h 2107754"/>
              <a:gd name="connsiteX2590" fmla="*/ 1427497 w 4138024"/>
              <a:gd name="connsiteY2590" fmla="*/ 862712 h 2107754"/>
              <a:gd name="connsiteX2591" fmla="*/ 1595852 w 4138024"/>
              <a:gd name="connsiteY2591" fmla="*/ 861632 h 2107754"/>
              <a:gd name="connsiteX2592" fmla="*/ 1616415 w 4138024"/>
              <a:gd name="connsiteY2592" fmla="*/ 903791 h 2107754"/>
              <a:gd name="connsiteX2593" fmla="*/ 1617205 w 4138024"/>
              <a:gd name="connsiteY2593" fmla="*/ 899550 h 2107754"/>
              <a:gd name="connsiteX2594" fmla="*/ 1710266 w 4138024"/>
              <a:gd name="connsiteY2594" fmla="*/ 1186491 h 2107754"/>
              <a:gd name="connsiteX2595" fmla="*/ 1749727 w 4138024"/>
              <a:gd name="connsiteY2595" fmla="*/ 1267003 h 2107754"/>
              <a:gd name="connsiteX2596" fmla="*/ 1756988 w 4138024"/>
              <a:gd name="connsiteY2596" fmla="*/ 1279765 h 2107754"/>
              <a:gd name="connsiteX2597" fmla="*/ 1774479 w 4138024"/>
              <a:gd name="connsiteY2597" fmla="*/ 1319596 h 2107754"/>
              <a:gd name="connsiteX2598" fmla="*/ 1753498 w 4138024"/>
              <a:gd name="connsiteY2598" fmla="*/ 1284381 h 2107754"/>
              <a:gd name="connsiteX2599" fmla="*/ 1718242 w 4138024"/>
              <a:gd name="connsiteY2599" fmla="*/ 1223702 h 2107754"/>
              <a:gd name="connsiteX2600" fmla="*/ 1715932 w 4138024"/>
              <a:gd name="connsiteY2600" fmla="*/ 1236180 h 2107754"/>
              <a:gd name="connsiteX2601" fmla="*/ 1685296 w 4138024"/>
              <a:gd name="connsiteY2601" fmla="*/ 1150547 h 2107754"/>
              <a:gd name="connsiteX2602" fmla="*/ 1694138 w 4138024"/>
              <a:gd name="connsiteY2602" fmla="*/ 1154826 h 2107754"/>
              <a:gd name="connsiteX2603" fmla="*/ 1686877 w 4138024"/>
              <a:gd name="connsiteY2603" fmla="*/ 1142065 h 2107754"/>
              <a:gd name="connsiteX2604" fmla="*/ 1679153 w 4138024"/>
              <a:gd name="connsiteY2604" fmla="*/ 1145893 h 2107754"/>
              <a:gd name="connsiteX2605" fmla="*/ 1619709 w 4138024"/>
              <a:gd name="connsiteY2605" fmla="*/ 966205 h 2107754"/>
              <a:gd name="connsiteX2606" fmla="*/ 1596036 w 4138024"/>
              <a:gd name="connsiteY2606" fmla="*/ 861939 h 2107754"/>
              <a:gd name="connsiteX2607" fmla="*/ 820571 w 4138024"/>
              <a:gd name="connsiteY2607" fmla="*/ 855318 h 2107754"/>
              <a:gd name="connsiteX2608" fmla="*/ 820943 w 4138024"/>
              <a:gd name="connsiteY2608" fmla="*/ 858021 h 2107754"/>
              <a:gd name="connsiteX2609" fmla="*/ 819780 w 4138024"/>
              <a:gd name="connsiteY2609" fmla="*/ 859559 h 2107754"/>
              <a:gd name="connsiteX2610" fmla="*/ 826669 w 4138024"/>
              <a:gd name="connsiteY2610" fmla="*/ 869619 h 2107754"/>
              <a:gd name="connsiteX2611" fmla="*/ 820571 w 4138024"/>
              <a:gd name="connsiteY2611" fmla="*/ 855318 h 2107754"/>
              <a:gd name="connsiteX2612" fmla="*/ 1529696 w 4138024"/>
              <a:gd name="connsiteY2612" fmla="*/ 852021 h 2107754"/>
              <a:gd name="connsiteX2613" fmla="*/ 1531620 w 4138024"/>
              <a:gd name="connsiteY2613" fmla="*/ 865288 h 2107754"/>
              <a:gd name="connsiteX2614" fmla="*/ 1529696 w 4138024"/>
              <a:gd name="connsiteY2614" fmla="*/ 852021 h 2107754"/>
              <a:gd name="connsiteX2615" fmla="*/ 2193478 w 4138024"/>
              <a:gd name="connsiteY2615" fmla="*/ 847666 h 2107754"/>
              <a:gd name="connsiteX2616" fmla="*/ 2195776 w 4138024"/>
              <a:gd name="connsiteY2616" fmla="*/ 863633 h 2107754"/>
              <a:gd name="connsiteX2617" fmla="*/ 2193478 w 4138024"/>
              <a:gd name="connsiteY2617" fmla="*/ 847666 h 2107754"/>
              <a:gd name="connsiteX2618" fmla="*/ 2088930 w 4138024"/>
              <a:gd name="connsiteY2618" fmla="*/ 846811 h 2107754"/>
              <a:gd name="connsiteX2619" fmla="*/ 2108301 w 4138024"/>
              <a:gd name="connsiteY2619" fmla="*/ 909554 h 2107754"/>
              <a:gd name="connsiteX2620" fmla="*/ 2108024 w 4138024"/>
              <a:gd name="connsiteY2620" fmla="*/ 928539 h 2107754"/>
              <a:gd name="connsiteX2621" fmla="*/ 2088930 w 4138024"/>
              <a:gd name="connsiteY2621" fmla="*/ 846811 h 2107754"/>
              <a:gd name="connsiteX2622" fmla="*/ 2272053 w 4138024"/>
              <a:gd name="connsiteY2622" fmla="*/ 835559 h 2107754"/>
              <a:gd name="connsiteX2623" fmla="*/ 2274706 w 4138024"/>
              <a:gd name="connsiteY2623" fmla="*/ 844828 h 2107754"/>
              <a:gd name="connsiteX2624" fmla="*/ 2268563 w 4138024"/>
              <a:gd name="connsiteY2624" fmla="*/ 840175 h 2107754"/>
              <a:gd name="connsiteX2625" fmla="*/ 2272053 w 4138024"/>
              <a:gd name="connsiteY2625" fmla="*/ 835559 h 2107754"/>
              <a:gd name="connsiteX2626" fmla="*/ 2037673 w 4138024"/>
              <a:gd name="connsiteY2626" fmla="*/ 831758 h 2107754"/>
              <a:gd name="connsiteX2627" fmla="*/ 2062523 w 4138024"/>
              <a:gd name="connsiteY2627" fmla="*/ 906040 h 2107754"/>
              <a:gd name="connsiteX2628" fmla="*/ 2053554 w 4138024"/>
              <a:gd name="connsiteY2628" fmla="*/ 899119 h 2107754"/>
              <a:gd name="connsiteX2629" fmla="*/ 2056671 w 4138024"/>
              <a:gd name="connsiteY2629" fmla="*/ 891801 h 2107754"/>
              <a:gd name="connsiteX2630" fmla="*/ 2037673 w 4138024"/>
              <a:gd name="connsiteY2630" fmla="*/ 831758 h 2107754"/>
              <a:gd name="connsiteX2631" fmla="*/ 2833067 w 4138024"/>
              <a:gd name="connsiteY2631" fmla="*/ 831572 h 2107754"/>
              <a:gd name="connsiteX2632" fmla="*/ 2829221 w 4138024"/>
              <a:gd name="connsiteY2632" fmla="*/ 842887 h 2107754"/>
              <a:gd name="connsiteX2633" fmla="*/ 2829160 w 4138024"/>
              <a:gd name="connsiteY2633" fmla="*/ 843132 h 2107754"/>
              <a:gd name="connsiteX2634" fmla="*/ 2836884 w 4138024"/>
              <a:gd name="connsiteY2634" fmla="*/ 839305 h 2107754"/>
              <a:gd name="connsiteX2635" fmla="*/ 2833067 w 4138024"/>
              <a:gd name="connsiteY2635" fmla="*/ 831572 h 2107754"/>
              <a:gd name="connsiteX2636" fmla="*/ 1978706 w 4138024"/>
              <a:gd name="connsiteY2636" fmla="*/ 827845 h 2107754"/>
              <a:gd name="connsiteX2637" fmla="*/ 1975605 w 4138024"/>
              <a:gd name="connsiteY2637" fmla="*/ 844564 h 2107754"/>
              <a:gd name="connsiteX2638" fmla="*/ 1978706 w 4138024"/>
              <a:gd name="connsiteY2638" fmla="*/ 827845 h 2107754"/>
              <a:gd name="connsiteX2639" fmla="*/ 3097434 w 4138024"/>
              <a:gd name="connsiteY2639" fmla="*/ 826885 h 2107754"/>
              <a:gd name="connsiteX2640" fmla="*/ 3071921 w 4138024"/>
              <a:gd name="connsiteY2640" fmla="*/ 869891 h 2107754"/>
              <a:gd name="connsiteX2641" fmla="*/ 3097434 w 4138024"/>
              <a:gd name="connsiteY2641" fmla="*/ 826885 h 2107754"/>
              <a:gd name="connsiteX2642" fmla="*/ 2032636 w 4138024"/>
              <a:gd name="connsiteY2642" fmla="*/ 813715 h 2107754"/>
              <a:gd name="connsiteX2643" fmla="*/ 2036277 w 4138024"/>
              <a:gd name="connsiteY2643" fmla="*/ 821887 h 2107754"/>
              <a:gd name="connsiteX2644" fmla="*/ 2036322 w 4138024"/>
              <a:gd name="connsiteY2644" fmla="*/ 830902 h 2107754"/>
              <a:gd name="connsiteX2645" fmla="*/ 2027771 w 4138024"/>
              <a:gd name="connsiteY2645" fmla="*/ 817037 h 2107754"/>
              <a:gd name="connsiteX2646" fmla="*/ 2030676 w 4138024"/>
              <a:gd name="connsiteY2646" fmla="*/ 815311 h 2107754"/>
              <a:gd name="connsiteX2647" fmla="*/ 2032551 w 4138024"/>
              <a:gd name="connsiteY2647" fmla="*/ 813523 h 2107754"/>
              <a:gd name="connsiteX2648" fmla="*/ 2032796 w 4138024"/>
              <a:gd name="connsiteY2648" fmla="*/ 813584 h 2107754"/>
              <a:gd name="connsiteX2649" fmla="*/ 2032636 w 4138024"/>
              <a:gd name="connsiteY2649" fmla="*/ 813715 h 2107754"/>
              <a:gd name="connsiteX2650" fmla="*/ 2118014 w 4138024"/>
              <a:gd name="connsiteY2650" fmla="*/ 811475 h 2107754"/>
              <a:gd name="connsiteX2651" fmla="*/ 2122203 w 4138024"/>
              <a:gd name="connsiteY2651" fmla="*/ 821910 h 2107754"/>
              <a:gd name="connsiteX2652" fmla="*/ 2118014 w 4138024"/>
              <a:gd name="connsiteY2652" fmla="*/ 811475 h 2107754"/>
              <a:gd name="connsiteX2653" fmla="*/ 1127023 w 4138024"/>
              <a:gd name="connsiteY2653" fmla="*/ 811208 h 2107754"/>
              <a:gd name="connsiteX2654" fmla="*/ 1134702 w 4138024"/>
              <a:gd name="connsiteY2654" fmla="*/ 817028 h 2107754"/>
              <a:gd name="connsiteX2655" fmla="*/ 1127023 w 4138024"/>
              <a:gd name="connsiteY2655" fmla="*/ 811208 h 2107754"/>
              <a:gd name="connsiteX2656" fmla="*/ 1204016 w 4138024"/>
              <a:gd name="connsiteY2656" fmla="*/ 807584 h 2107754"/>
              <a:gd name="connsiteX2657" fmla="*/ 1220291 w 4138024"/>
              <a:gd name="connsiteY2657" fmla="*/ 817620 h 2107754"/>
              <a:gd name="connsiteX2658" fmla="*/ 1204016 w 4138024"/>
              <a:gd name="connsiteY2658" fmla="*/ 807584 h 2107754"/>
              <a:gd name="connsiteX2659" fmla="*/ 983816 w 4138024"/>
              <a:gd name="connsiteY2659" fmla="*/ 807558 h 2107754"/>
              <a:gd name="connsiteX2660" fmla="*/ 996231 w 4138024"/>
              <a:gd name="connsiteY2660" fmla="*/ 819508 h 2107754"/>
              <a:gd name="connsiteX2661" fmla="*/ 983816 w 4138024"/>
              <a:gd name="connsiteY2661" fmla="*/ 807558 h 2107754"/>
              <a:gd name="connsiteX2662" fmla="*/ 1637599 w 4138024"/>
              <a:gd name="connsiteY2662" fmla="*/ 804640 h 2107754"/>
              <a:gd name="connsiteX2663" fmla="*/ 1668758 w 4138024"/>
              <a:gd name="connsiteY2663" fmla="*/ 945996 h 2107754"/>
              <a:gd name="connsiteX2664" fmla="*/ 1731601 w 4138024"/>
              <a:gd name="connsiteY2664" fmla="*/ 1140359 h 2107754"/>
              <a:gd name="connsiteX2665" fmla="*/ 1731355 w 4138024"/>
              <a:gd name="connsiteY2665" fmla="*/ 1140299 h 2107754"/>
              <a:gd name="connsiteX2666" fmla="*/ 1730580 w 4138024"/>
              <a:gd name="connsiteY2666" fmla="*/ 1153940 h 2107754"/>
              <a:gd name="connsiteX2667" fmla="*/ 1752275 w 4138024"/>
              <a:gd name="connsiteY2667" fmla="*/ 1213606 h 2107754"/>
              <a:gd name="connsiteX2668" fmla="*/ 1703732 w 4138024"/>
              <a:gd name="connsiteY2668" fmla="*/ 1095085 h 2107754"/>
              <a:gd name="connsiteX2669" fmla="*/ 1704879 w 4138024"/>
              <a:gd name="connsiteY2669" fmla="*/ 1084146 h 2107754"/>
              <a:gd name="connsiteX2670" fmla="*/ 1668712 w 4138024"/>
              <a:gd name="connsiteY2670" fmla="*/ 955642 h 2107754"/>
              <a:gd name="connsiteX2671" fmla="*/ 1662569 w 4138024"/>
              <a:gd name="connsiteY2671" fmla="*/ 950987 h 2107754"/>
              <a:gd name="connsiteX2672" fmla="*/ 1662472 w 4138024"/>
              <a:gd name="connsiteY2672" fmla="*/ 929300 h 2107754"/>
              <a:gd name="connsiteX2673" fmla="*/ 1652741 w 4138024"/>
              <a:gd name="connsiteY2673" fmla="*/ 907574 h 2107754"/>
              <a:gd name="connsiteX2674" fmla="*/ 1649246 w 4138024"/>
              <a:gd name="connsiteY2674" fmla="*/ 871210 h 2107754"/>
              <a:gd name="connsiteX2675" fmla="*/ 1644638 w 4138024"/>
              <a:gd name="connsiteY2675" fmla="*/ 867719 h 2107754"/>
              <a:gd name="connsiteX2676" fmla="*/ 1637599 w 4138024"/>
              <a:gd name="connsiteY2676" fmla="*/ 804640 h 2107754"/>
              <a:gd name="connsiteX2677" fmla="*/ 1287758 w 4138024"/>
              <a:gd name="connsiteY2677" fmla="*/ 804065 h 2107754"/>
              <a:gd name="connsiteX2678" fmla="*/ 1305994 w 4138024"/>
              <a:gd name="connsiteY2678" fmla="*/ 849301 h 2107754"/>
              <a:gd name="connsiteX2679" fmla="*/ 1287758 w 4138024"/>
              <a:gd name="connsiteY2679" fmla="*/ 804065 h 2107754"/>
              <a:gd name="connsiteX2680" fmla="*/ 1411012 w 4138024"/>
              <a:gd name="connsiteY2680" fmla="*/ 799898 h 2107754"/>
              <a:gd name="connsiteX2681" fmla="*/ 1423783 w 4138024"/>
              <a:gd name="connsiteY2681" fmla="*/ 842997 h 2107754"/>
              <a:gd name="connsiteX2682" fmla="*/ 1428906 w 4138024"/>
              <a:gd name="connsiteY2682" fmla="*/ 861232 h 2107754"/>
              <a:gd name="connsiteX2683" fmla="*/ 1428533 w 4138024"/>
              <a:gd name="connsiteY2683" fmla="*/ 858531 h 2107754"/>
              <a:gd name="connsiteX2684" fmla="*/ 1427538 w 4138024"/>
              <a:gd name="connsiteY2684" fmla="*/ 862546 h 2107754"/>
              <a:gd name="connsiteX2685" fmla="*/ 1418567 w 4138024"/>
              <a:gd name="connsiteY2685" fmla="*/ 833027 h 2107754"/>
              <a:gd name="connsiteX2686" fmla="*/ 1411012 w 4138024"/>
              <a:gd name="connsiteY2686" fmla="*/ 799898 h 2107754"/>
              <a:gd name="connsiteX2687" fmla="*/ 3107082 w 4138024"/>
              <a:gd name="connsiteY2687" fmla="*/ 798477 h 2107754"/>
              <a:gd name="connsiteX2688" fmla="*/ 3114388 w 4138024"/>
              <a:gd name="connsiteY2688" fmla="*/ 801593 h 2107754"/>
              <a:gd name="connsiteX2689" fmla="*/ 3103563 w 4138024"/>
              <a:gd name="connsiteY2689" fmla="*/ 822140 h 2107754"/>
              <a:gd name="connsiteX2690" fmla="*/ 3098582 w 4138024"/>
              <a:gd name="connsiteY2690" fmla="*/ 815946 h 2107754"/>
              <a:gd name="connsiteX2691" fmla="*/ 3107082 w 4138024"/>
              <a:gd name="connsiteY2691" fmla="*/ 798477 h 2107754"/>
              <a:gd name="connsiteX2692" fmla="*/ 976183 w 4138024"/>
              <a:gd name="connsiteY2692" fmla="*/ 792093 h 2107754"/>
              <a:gd name="connsiteX2693" fmla="*/ 983071 w 4138024"/>
              <a:gd name="connsiteY2693" fmla="*/ 802152 h 2107754"/>
              <a:gd name="connsiteX2694" fmla="*/ 976183 w 4138024"/>
              <a:gd name="connsiteY2694" fmla="*/ 792093 h 2107754"/>
              <a:gd name="connsiteX2695" fmla="*/ 3115283 w 4138024"/>
              <a:gd name="connsiteY2695" fmla="*/ 787460 h 2107754"/>
              <a:gd name="connsiteX2696" fmla="*/ 3115332 w 4138024"/>
              <a:gd name="connsiteY2696" fmla="*/ 787629 h 2107754"/>
              <a:gd name="connsiteX2697" fmla="*/ 3115223 w 4138024"/>
              <a:gd name="connsiteY2697" fmla="*/ 787705 h 2107754"/>
              <a:gd name="connsiteX2698" fmla="*/ 2627273 w 4138024"/>
              <a:gd name="connsiteY2698" fmla="*/ 787093 h 2107754"/>
              <a:gd name="connsiteX2699" fmla="*/ 2627212 w 4138024"/>
              <a:gd name="connsiteY2699" fmla="*/ 787340 h 2107754"/>
              <a:gd name="connsiteX2700" fmla="*/ 2624529 w 4138024"/>
              <a:gd name="connsiteY2700" fmla="*/ 797114 h 2107754"/>
              <a:gd name="connsiteX2701" fmla="*/ 2619921 w 4138024"/>
              <a:gd name="connsiteY2701" fmla="*/ 793623 h 2107754"/>
              <a:gd name="connsiteX2702" fmla="*/ 2627273 w 4138024"/>
              <a:gd name="connsiteY2702" fmla="*/ 787093 h 2107754"/>
              <a:gd name="connsiteX2703" fmla="*/ 2995272 w 4138024"/>
              <a:gd name="connsiteY2703" fmla="*/ 784860 h 2107754"/>
              <a:gd name="connsiteX2704" fmla="*/ 2974739 w 4138024"/>
              <a:gd name="connsiteY2704" fmla="*/ 834060 h 2107754"/>
              <a:gd name="connsiteX2705" fmla="*/ 2969386 w 4138024"/>
              <a:gd name="connsiteY2705" fmla="*/ 825164 h 2107754"/>
              <a:gd name="connsiteX2706" fmla="*/ 2981330 w 4138024"/>
              <a:gd name="connsiteY2706" fmla="*/ 812725 h 2107754"/>
              <a:gd name="connsiteX2707" fmla="*/ 2995272 w 4138024"/>
              <a:gd name="connsiteY2707" fmla="*/ 784860 h 2107754"/>
              <a:gd name="connsiteX2708" fmla="*/ 1632716 w 4138024"/>
              <a:gd name="connsiteY2708" fmla="*/ 782288 h 2107754"/>
              <a:gd name="connsiteX2709" fmla="*/ 1633849 w 4138024"/>
              <a:gd name="connsiteY2709" fmla="*/ 799795 h 2107754"/>
              <a:gd name="connsiteX2710" fmla="*/ 1632716 w 4138024"/>
              <a:gd name="connsiteY2710" fmla="*/ 782288 h 2107754"/>
              <a:gd name="connsiteX2711" fmla="*/ 1404108 w 4138024"/>
              <a:gd name="connsiteY2711" fmla="*/ 780439 h 2107754"/>
              <a:gd name="connsiteX2712" fmla="*/ 1409878 w 4138024"/>
              <a:gd name="connsiteY2712" fmla="*/ 782390 h 2107754"/>
              <a:gd name="connsiteX2713" fmla="*/ 1410639 w 4138024"/>
              <a:gd name="connsiteY2713" fmla="*/ 797196 h 2107754"/>
              <a:gd name="connsiteX2714" fmla="*/ 1407179 w 4138024"/>
              <a:gd name="connsiteY2714" fmla="*/ 782766 h 2107754"/>
              <a:gd name="connsiteX2715" fmla="*/ 1404108 w 4138024"/>
              <a:gd name="connsiteY2715" fmla="*/ 780439 h 2107754"/>
              <a:gd name="connsiteX2716" fmla="*/ 1273233 w 4138024"/>
              <a:gd name="connsiteY2716" fmla="*/ 776451 h 2107754"/>
              <a:gd name="connsiteX2717" fmla="*/ 1280681 w 4138024"/>
              <a:gd name="connsiteY2717" fmla="*/ 791610 h 2107754"/>
              <a:gd name="connsiteX2718" fmla="*/ 1273233 w 4138024"/>
              <a:gd name="connsiteY2718" fmla="*/ 776451 h 2107754"/>
              <a:gd name="connsiteX2719" fmla="*/ 2848559 w 4138024"/>
              <a:gd name="connsiteY2719" fmla="*/ 776425 h 2107754"/>
              <a:gd name="connsiteX2720" fmla="*/ 2853682 w 4138024"/>
              <a:gd name="connsiteY2720" fmla="*/ 794660 h 2107754"/>
              <a:gd name="connsiteX2721" fmla="*/ 2859498 w 4138024"/>
              <a:gd name="connsiteY2721" fmla="*/ 786967 h 2107754"/>
              <a:gd name="connsiteX2722" fmla="*/ 2862524 w 4138024"/>
              <a:gd name="connsiteY2722" fmla="*/ 798940 h 2107754"/>
              <a:gd name="connsiteX2723" fmla="*/ 2793450 w 4138024"/>
              <a:gd name="connsiteY2723" fmla="*/ 952518 h 2107754"/>
              <a:gd name="connsiteX2724" fmla="*/ 2774223 w 4138024"/>
              <a:gd name="connsiteY2724" fmla="*/ 1012220 h 2107754"/>
              <a:gd name="connsiteX2725" fmla="*/ 2781156 w 4138024"/>
              <a:gd name="connsiteY2725" fmla="*/ 1012634 h 2107754"/>
              <a:gd name="connsiteX2726" fmla="*/ 2828677 w 4138024"/>
              <a:gd name="connsiteY2726" fmla="*/ 921836 h 2107754"/>
              <a:gd name="connsiteX2727" fmla="*/ 2835983 w 4138024"/>
              <a:gd name="connsiteY2727" fmla="*/ 924952 h 2107754"/>
              <a:gd name="connsiteX2728" fmla="*/ 2722347 w 4138024"/>
              <a:gd name="connsiteY2728" fmla="*/ 1140566 h 2107754"/>
              <a:gd name="connsiteX2729" fmla="*/ 2722101 w 4138024"/>
              <a:gd name="connsiteY2729" fmla="*/ 1140505 h 2107754"/>
              <a:gd name="connsiteX2730" fmla="*/ 2710433 w 4138024"/>
              <a:gd name="connsiteY2730" fmla="*/ 1133959 h 2107754"/>
              <a:gd name="connsiteX2731" fmla="*/ 2727431 w 4138024"/>
              <a:gd name="connsiteY2731" fmla="*/ 1099021 h 2107754"/>
              <a:gd name="connsiteX2732" fmla="*/ 2753674 w 4138024"/>
              <a:gd name="connsiteY2732" fmla="*/ 1052020 h 2107754"/>
              <a:gd name="connsiteX2733" fmla="*/ 2777553 w 4138024"/>
              <a:gd name="connsiteY2733" fmla="*/ 986162 h 2107754"/>
              <a:gd name="connsiteX2734" fmla="*/ 2774109 w 4138024"/>
              <a:gd name="connsiteY2734" fmla="*/ 981132 h 2107754"/>
              <a:gd name="connsiteX2735" fmla="*/ 2788424 w 4138024"/>
              <a:gd name="connsiteY2735" fmla="*/ 955970 h 2107754"/>
              <a:gd name="connsiteX2736" fmla="*/ 2783444 w 4138024"/>
              <a:gd name="connsiteY2736" fmla="*/ 949776 h 2107754"/>
              <a:gd name="connsiteX2737" fmla="*/ 2792704 w 4138024"/>
              <a:gd name="connsiteY2737" fmla="*/ 947112 h 2107754"/>
              <a:gd name="connsiteX2738" fmla="*/ 2800040 w 4138024"/>
              <a:gd name="connsiteY2738" fmla="*/ 931183 h 2107754"/>
              <a:gd name="connsiteX2739" fmla="*/ 2806243 w 4138024"/>
              <a:gd name="connsiteY2739" fmla="*/ 897745 h 2107754"/>
              <a:gd name="connsiteX2740" fmla="*/ 2813206 w 4138024"/>
              <a:gd name="connsiteY2740" fmla="*/ 879113 h 2107754"/>
              <a:gd name="connsiteX2741" fmla="*/ 2825470 w 4138024"/>
              <a:gd name="connsiteY2741" fmla="*/ 838042 h 2107754"/>
              <a:gd name="connsiteX2742" fmla="*/ 2790311 w 4138024"/>
              <a:gd name="connsiteY2742" fmla="*/ 909456 h 2107754"/>
              <a:gd name="connsiteX2743" fmla="*/ 2784913 w 4138024"/>
              <a:gd name="connsiteY2743" fmla="*/ 910207 h 2107754"/>
              <a:gd name="connsiteX2744" fmla="*/ 2777949 w 4138024"/>
              <a:gd name="connsiteY2744" fmla="*/ 928838 h 2107754"/>
              <a:gd name="connsiteX2745" fmla="*/ 2762889 w 4138024"/>
              <a:gd name="connsiteY2745" fmla="*/ 948597 h 2107754"/>
              <a:gd name="connsiteX2746" fmla="*/ 2762053 w 4138024"/>
              <a:gd name="connsiteY2746" fmla="*/ 962484 h 2107754"/>
              <a:gd name="connsiteX2747" fmla="*/ 2737331 w 4138024"/>
              <a:gd name="connsiteY2747" fmla="*/ 1001250 h 2107754"/>
              <a:gd name="connsiteX2748" fmla="*/ 2661925 w 4138024"/>
              <a:gd name="connsiteY2748" fmla="*/ 1147777 h 2107754"/>
              <a:gd name="connsiteX2749" fmla="*/ 2630284 w 4138024"/>
              <a:gd name="connsiteY2749" fmla="*/ 1195529 h 2107754"/>
              <a:gd name="connsiteX2750" fmla="*/ 2620994 w 4138024"/>
              <a:gd name="connsiteY2750" fmla="*/ 1217239 h 2107754"/>
              <a:gd name="connsiteX2751" fmla="*/ 2634548 w 4138024"/>
              <a:gd name="connsiteY2751" fmla="*/ 1177271 h 2107754"/>
              <a:gd name="connsiteX2752" fmla="*/ 2641482 w 4138024"/>
              <a:gd name="connsiteY2752" fmla="*/ 1177685 h 2107754"/>
              <a:gd name="connsiteX2753" fmla="*/ 2728815 w 4138024"/>
              <a:gd name="connsiteY2753" fmla="*/ 1009318 h 2107754"/>
              <a:gd name="connsiteX2754" fmla="*/ 2727325 w 4138024"/>
              <a:gd name="connsiteY2754" fmla="*/ 998509 h 2107754"/>
              <a:gd name="connsiteX2755" fmla="*/ 2796095 w 4138024"/>
              <a:gd name="connsiteY2755" fmla="*/ 882963 h 2107754"/>
              <a:gd name="connsiteX2756" fmla="*/ 2808068 w 4138024"/>
              <a:gd name="connsiteY2756" fmla="*/ 851477 h 2107754"/>
              <a:gd name="connsiteX2757" fmla="*/ 2846688 w 4138024"/>
              <a:gd name="connsiteY2757" fmla="*/ 794492 h 2107754"/>
              <a:gd name="connsiteX2758" fmla="*/ 2844331 w 4138024"/>
              <a:gd name="connsiteY2758" fmla="*/ 816616 h 2107754"/>
              <a:gd name="connsiteX2759" fmla="*/ 2854366 w 4138024"/>
              <a:gd name="connsiteY2759" fmla="*/ 800311 h 2107754"/>
              <a:gd name="connsiteX2760" fmla="*/ 2844280 w 4138024"/>
              <a:gd name="connsiteY2760" fmla="*/ 785283 h 2107754"/>
              <a:gd name="connsiteX2761" fmla="*/ 2848559 w 4138024"/>
              <a:gd name="connsiteY2761" fmla="*/ 776425 h 2107754"/>
              <a:gd name="connsiteX2762" fmla="*/ 2856657 w 4138024"/>
              <a:gd name="connsiteY2762" fmla="*/ 775300 h 2107754"/>
              <a:gd name="connsiteX2763" fmla="*/ 2856596 w 4138024"/>
              <a:gd name="connsiteY2763" fmla="*/ 775547 h 2107754"/>
              <a:gd name="connsiteX2764" fmla="*/ 2856620 w 4138024"/>
              <a:gd name="connsiteY2764" fmla="*/ 775304 h 2107754"/>
              <a:gd name="connsiteX2765" fmla="*/ 1766329 w 4138024"/>
              <a:gd name="connsiteY2765" fmla="*/ 773120 h 2107754"/>
              <a:gd name="connsiteX2766" fmla="*/ 1787607 w 4138024"/>
              <a:gd name="connsiteY2766" fmla="*/ 839730 h 2107754"/>
              <a:gd name="connsiteX2767" fmla="*/ 1782955 w 4138024"/>
              <a:gd name="connsiteY2767" fmla="*/ 845885 h 2107754"/>
              <a:gd name="connsiteX2768" fmla="*/ 1807940 w 4138024"/>
              <a:gd name="connsiteY2768" fmla="*/ 1001633 h 2107754"/>
              <a:gd name="connsiteX2769" fmla="*/ 1802914 w 4138024"/>
              <a:gd name="connsiteY2769" fmla="*/ 1005086 h 2107754"/>
              <a:gd name="connsiteX2770" fmla="*/ 1809223 w 4138024"/>
              <a:gd name="connsiteY2770" fmla="*/ 1072162 h 2107754"/>
              <a:gd name="connsiteX2771" fmla="*/ 1810340 w 4138024"/>
              <a:gd name="connsiteY2771" fmla="*/ 1080269 h 2107754"/>
              <a:gd name="connsiteX2772" fmla="*/ 1807473 w 4138024"/>
              <a:gd name="connsiteY2772" fmla="*/ 1076589 h 2107754"/>
              <a:gd name="connsiteX2773" fmla="*/ 1803945 w 4138024"/>
              <a:gd name="connsiteY2773" fmla="*/ 1073033 h 2107754"/>
              <a:gd name="connsiteX2774" fmla="*/ 1808789 w 4138024"/>
              <a:gd name="connsiteY2774" fmla="*/ 1069705 h 2107754"/>
              <a:gd name="connsiteX2775" fmla="*/ 1795980 w 4138024"/>
              <a:gd name="connsiteY2775" fmla="*/ 1004672 h 2107754"/>
              <a:gd name="connsiteX2776" fmla="*/ 1795883 w 4138024"/>
              <a:gd name="connsiteY2776" fmla="*/ 982985 h 2107754"/>
              <a:gd name="connsiteX2777" fmla="*/ 1800536 w 4138024"/>
              <a:gd name="connsiteY2777" fmla="*/ 976830 h 2107754"/>
              <a:gd name="connsiteX2778" fmla="*/ 1764846 w 4138024"/>
              <a:gd name="connsiteY2778" fmla="*/ 803290 h 2107754"/>
              <a:gd name="connsiteX2779" fmla="*/ 1760886 w 4138024"/>
              <a:gd name="connsiteY2779" fmla="*/ 783516 h 2107754"/>
              <a:gd name="connsiteX2780" fmla="*/ 1766329 w 4138024"/>
              <a:gd name="connsiteY2780" fmla="*/ 773120 h 2107754"/>
              <a:gd name="connsiteX2781" fmla="*/ 2910891 w 4138024"/>
              <a:gd name="connsiteY2781" fmla="*/ 773082 h 2107754"/>
              <a:gd name="connsiteX2782" fmla="*/ 2915870 w 4138024"/>
              <a:gd name="connsiteY2782" fmla="*/ 779275 h 2107754"/>
              <a:gd name="connsiteX2783" fmla="*/ 2906253 w 4138024"/>
              <a:gd name="connsiteY2783" fmla="*/ 788637 h 2107754"/>
              <a:gd name="connsiteX2784" fmla="*/ 2840153 w 4138024"/>
              <a:gd name="connsiteY2784" fmla="*/ 922854 h 2107754"/>
              <a:gd name="connsiteX2785" fmla="*/ 2842383 w 4138024"/>
              <a:gd name="connsiteY2785" fmla="*/ 898089 h 2107754"/>
              <a:gd name="connsiteX2786" fmla="*/ 2842075 w 4138024"/>
              <a:gd name="connsiteY2786" fmla="*/ 898273 h 2107754"/>
              <a:gd name="connsiteX2787" fmla="*/ 2867216 w 4138024"/>
              <a:gd name="connsiteY2787" fmla="*/ 852564 h 2107754"/>
              <a:gd name="connsiteX2788" fmla="*/ 2877578 w 4138024"/>
              <a:gd name="connsiteY2788" fmla="*/ 848607 h 2107754"/>
              <a:gd name="connsiteX2789" fmla="*/ 2873761 w 4138024"/>
              <a:gd name="connsiteY2789" fmla="*/ 840875 h 2107754"/>
              <a:gd name="connsiteX2790" fmla="*/ 2910891 w 4138024"/>
              <a:gd name="connsiteY2790" fmla="*/ 773082 h 2107754"/>
              <a:gd name="connsiteX2791" fmla="*/ 1183035 w 4138024"/>
              <a:gd name="connsiteY2791" fmla="*/ 772368 h 2107754"/>
              <a:gd name="connsiteX2792" fmla="*/ 1200944 w 4138024"/>
              <a:gd name="connsiteY2792" fmla="*/ 805256 h 2107754"/>
              <a:gd name="connsiteX2793" fmla="*/ 1183035 w 4138024"/>
              <a:gd name="connsiteY2793" fmla="*/ 772368 h 2107754"/>
              <a:gd name="connsiteX2794" fmla="*/ 2999848 w 4138024"/>
              <a:gd name="connsiteY2794" fmla="*/ 769551 h 2107754"/>
              <a:gd name="connsiteX2795" fmla="*/ 3004827 w 4138024"/>
              <a:gd name="connsiteY2795" fmla="*/ 775744 h 2107754"/>
              <a:gd name="connsiteX2796" fmla="*/ 2997476 w 4138024"/>
              <a:gd name="connsiteY2796" fmla="*/ 782274 h 2107754"/>
              <a:gd name="connsiteX2797" fmla="*/ 2997536 w 4138024"/>
              <a:gd name="connsiteY2797" fmla="*/ 782028 h 2107754"/>
              <a:gd name="connsiteX2798" fmla="*/ 2999848 w 4138024"/>
              <a:gd name="connsiteY2798" fmla="*/ 769551 h 2107754"/>
              <a:gd name="connsiteX2799" fmla="*/ 3300173 w 4138024"/>
              <a:gd name="connsiteY2799" fmla="*/ 768031 h 2107754"/>
              <a:gd name="connsiteX2800" fmla="*/ 3313377 w 4138024"/>
              <a:gd name="connsiteY2800" fmla="*/ 775741 h 2107754"/>
              <a:gd name="connsiteX2801" fmla="*/ 3266258 w 4138024"/>
              <a:gd name="connsiteY2801" fmla="*/ 850195 h 2107754"/>
              <a:gd name="connsiteX2802" fmla="*/ 3232261 w 4138024"/>
              <a:gd name="connsiteY2802" fmla="*/ 920070 h 2107754"/>
              <a:gd name="connsiteX2803" fmla="*/ 3221465 w 4138024"/>
              <a:gd name="connsiteY2803" fmla="*/ 921571 h 2107754"/>
              <a:gd name="connsiteX2804" fmla="*/ 3263559 w 4138024"/>
              <a:gd name="connsiteY2804" fmla="*/ 850569 h 2107754"/>
              <a:gd name="connsiteX2805" fmla="*/ 3263805 w 4138024"/>
              <a:gd name="connsiteY2805" fmla="*/ 850630 h 2107754"/>
              <a:gd name="connsiteX2806" fmla="*/ 3296653 w 4138024"/>
              <a:gd name="connsiteY2806" fmla="*/ 791694 h 2107754"/>
              <a:gd name="connsiteX2807" fmla="*/ 3306509 w 4138024"/>
              <a:gd name="connsiteY2807" fmla="*/ 778216 h 2107754"/>
              <a:gd name="connsiteX2808" fmla="*/ 3300127 w 4138024"/>
              <a:gd name="connsiteY2808" fmla="*/ 777678 h 2107754"/>
              <a:gd name="connsiteX2809" fmla="*/ 3293955 w 4138024"/>
              <a:gd name="connsiteY2809" fmla="*/ 792069 h 2107754"/>
              <a:gd name="connsiteX2810" fmla="*/ 3255253 w 4138024"/>
              <a:gd name="connsiteY2810" fmla="*/ 836766 h 2107754"/>
              <a:gd name="connsiteX2811" fmla="*/ 3259488 w 4138024"/>
              <a:gd name="connsiteY2811" fmla="*/ 837555 h 2107754"/>
              <a:gd name="connsiteX2812" fmla="*/ 3230158 w 4138024"/>
              <a:gd name="connsiteY2812" fmla="*/ 872829 h 2107754"/>
              <a:gd name="connsiteX2813" fmla="*/ 3239820 w 4138024"/>
              <a:gd name="connsiteY2813" fmla="*/ 853822 h 2107754"/>
              <a:gd name="connsiteX2814" fmla="*/ 3279312 w 4138024"/>
              <a:gd name="connsiteY2814" fmla="*/ 804883 h 2107754"/>
              <a:gd name="connsiteX2815" fmla="*/ 3300173 w 4138024"/>
              <a:gd name="connsiteY2815" fmla="*/ 768031 h 2107754"/>
              <a:gd name="connsiteX2816" fmla="*/ 2857804 w 4138024"/>
              <a:gd name="connsiteY2816" fmla="*/ 764362 h 2107754"/>
              <a:gd name="connsiteX2817" fmla="*/ 2857177 w 4138024"/>
              <a:gd name="connsiteY2817" fmla="*/ 769654 h 2107754"/>
              <a:gd name="connsiteX2818" fmla="*/ 2856620 w 4138024"/>
              <a:gd name="connsiteY2818" fmla="*/ 775304 h 2107754"/>
              <a:gd name="connsiteX2819" fmla="*/ 2853329 w 4138024"/>
              <a:gd name="connsiteY2819" fmla="*/ 775715 h 2107754"/>
              <a:gd name="connsiteX2820" fmla="*/ 2849722 w 4138024"/>
              <a:gd name="connsiteY2820" fmla="*/ 774887 h 2107754"/>
              <a:gd name="connsiteX2821" fmla="*/ 2857804 w 4138024"/>
              <a:gd name="connsiteY2821" fmla="*/ 764362 h 2107754"/>
              <a:gd name="connsiteX2822" fmla="*/ 3131491 w 4138024"/>
              <a:gd name="connsiteY2822" fmla="*/ 756762 h 2107754"/>
              <a:gd name="connsiteX2823" fmla="*/ 3117937 w 4138024"/>
              <a:gd name="connsiteY2823" fmla="*/ 796730 h 2107754"/>
              <a:gd name="connsiteX2824" fmla="*/ 3116610 w 4138024"/>
              <a:gd name="connsiteY2824" fmla="*/ 792095 h 2107754"/>
              <a:gd name="connsiteX2825" fmla="*/ 3115332 w 4138024"/>
              <a:gd name="connsiteY2825" fmla="*/ 787629 h 2107754"/>
              <a:gd name="connsiteX2826" fmla="*/ 3118969 w 4138024"/>
              <a:gd name="connsiteY2826" fmla="*/ 785078 h 2107754"/>
              <a:gd name="connsiteX2827" fmla="*/ 3122947 w 4138024"/>
              <a:gd name="connsiteY2827" fmla="*/ 783877 h 2107754"/>
              <a:gd name="connsiteX2828" fmla="*/ 3131491 w 4138024"/>
              <a:gd name="connsiteY2828" fmla="*/ 756762 h 2107754"/>
              <a:gd name="connsiteX2829" fmla="*/ 3312116 w 4138024"/>
              <a:gd name="connsiteY2829" fmla="*/ 755594 h 2107754"/>
              <a:gd name="connsiteX2830" fmla="*/ 3324947 w 4138024"/>
              <a:gd name="connsiteY2830" fmla="*/ 760600 h 2107754"/>
              <a:gd name="connsiteX2831" fmla="*/ 3316075 w 4138024"/>
              <a:gd name="connsiteY2831" fmla="*/ 775366 h 2107754"/>
              <a:gd name="connsiteX2832" fmla="*/ 3312116 w 4138024"/>
              <a:gd name="connsiteY2832" fmla="*/ 755594 h 2107754"/>
              <a:gd name="connsiteX2833" fmla="*/ 949916 w 4138024"/>
              <a:gd name="connsiteY2833" fmla="*/ 750870 h 2107754"/>
              <a:gd name="connsiteX2834" fmla="*/ 968116 w 4138024"/>
              <a:gd name="connsiteY2834" fmla="*/ 774173 h 2107754"/>
              <a:gd name="connsiteX2835" fmla="*/ 968362 w 4138024"/>
              <a:gd name="connsiteY2835" fmla="*/ 774234 h 2107754"/>
              <a:gd name="connsiteX2836" fmla="*/ 967326 w 4138024"/>
              <a:gd name="connsiteY2836" fmla="*/ 778415 h 2107754"/>
              <a:gd name="connsiteX2837" fmla="*/ 949916 w 4138024"/>
              <a:gd name="connsiteY2837" fmla="*/ 750870 h 2107754"/>
              <a:gd name="connsiteX2838" fmla="*/ 1688000 w 4138024"/>
              <a:gd name="connsiteY2838" fmla="*/ 747444 h 2107754"/>
              <a:gd name="connsiteX2839" fmla="*/ 1712149 w 4138024"/>
              <a:gd name="connsiteY2839" fmla="*/ 917078 h 2107754"/>
              <a:gd name="connsiteX2840" fmla="*/ 1723695 w 4138024"/>
              <a:gd name="connsiteY2840" fmla="*/ 993772 h 2107754"/>
              <a:gd name="connsiteX2841" fmla="*/ 1741992 w 4138024"/>
              <a:gd name="connsiteY2841" fmla="*/ 1069184 h 2107754"/>
              <a:gd name="connsiteX2842" fmla="*/ 1733693 w 4138024"/>
              <a:gd name="connsiteY2842" fmla="*/ 1059699 h 2107754"/>
              <a:gd name="connsiteX2843" fmla="*/ 1723132 w 4138024"/>
              <a:gd name="connsiteY2843" fmla="*/ 1028379 h 2107754"/>
              <a:gd name="connsiteX2844" fmla="*/ 1723535 w 4138024"/>
              <a:gd name="connsiteY2844" fmla="*/ 1012034 h 2107754"/>
              <a:gd name="connsiteX2845" fmla="*/ 1703694 w 4138024"/>
              <a:gd name="connsiteY2845" fmla="*/ 924902 h 2107754"/>
              <a:gd name="connsiteX2846" fmla="*/ 1686583 w 4138024"/>
              <a:gd name="connsiteY2846" fmla="*/ 818347 h 2107754"/>
              <a:gd name="connsiteX2847" fmla="*/ 1690005 w 4138024"/>
              <a:gd name="connsiteY2847" fmla="*/ 772997 h 2107754"/>
              <a:gd name="connsiteX2848" fmla="*/ 1688000 w 4138024"/>
              <a:gd name="connsiteY2848" fmla="*/ 747444 h 2107754"/>
              <a:gd name="connsiteX2849" fmla="*/ 3018024 w 4138024"/>
              <a:gd name="connsiteY2849" fmla="*/ 742473 h 2107754"/>
              <a:gd name="connsiteX2850" fmla="*/ 3002546 w 4138024"/>
              <a:gd name="connsiteY2850" fmla="*/ 769175 h 2107754"/>
              <a:gd name="connsiteX2851" fmla="*/ 3000267 w 4138024"/>
              <a:gd name="connsiteY2851" fmla="*/ 762607 h 2107754"/>
              <a:gd name="connsiteX2852" fmla="*/ 3018024 w 4138024"/>
              <a:gd name="connsiteY2852" fmla="*/ 742473 h 2107754"/>
              <a:gd name="connsiteX2853" fmla="*/ 3142257 w 4138024"/>
              <a:gd name="connsiteY2853" fmla="*/ 736462 h 2107754"/>
              <a:gd name="connsiteX2854" fmla="*/ 3139156 w 4138024"/>
              <a:gd name="connsiteY2854" fmla="*/ 753181 h 2107754"/>
              <a:gd name="connsiteX2855" fmla="*/ 3142257 w 4138024"/>
              <a:gd name="connsiteY2855" fmla="*/ 736462 h 2107754"/>
              <a:gd name="connsiteX2856" fmla="*/ 2937087 w 4138024"/>
              <a:gd name="connsiteY2856" fmla="*/ 735725 h 2107754"/>
              <a:gd name="connsiteX2857" fmla="*/ 2913527 w 4138024"/>
              <a:gd name="connsiteY2857" fmla="*/ 772953 h 2107754"/>
              <a:gd name="connsiteX2858" fmla="*/ 2937087 w 4138024"/>
              <a:gd name="connsiteY2858" fmla="*/ 735725 h 2107754"/>
              <a:gd name="connsiteX2859" fmla="*/ 1392433 w 4138024"/>
              <a:gd name="connsiteY2859" fmla="*/ 732915 h 2107754"/>
              <a:gd name="connsiteX2860" fmla="*/ 1409133 w 4138024"/>
              <a:gd name="connsiteY2860" fmla="*/ 776987 h 2107754"/>
              <a:gd name="connsiteX2861" fmla="*/ 1392433 w 4138024"/>
              <a:gd name="connsiteY2861" fmla="*/ 732915 h 2107754"/>
              <a:gd name="connsiteX2862" fmla="*/ 1391518 w 4138024"/>
              <a:gd name="connsiteY2862" fmla="*/ 725088 h 2107754"/>
              <a:gd name="connsiteX2863" fmla="*/ 1395561 w 4138024"/>
              <a:gd name="connsiteY2863" fmla="*/ 728045 h 2107754"/>
              <a:gd name="connsiteX2864" fmla="*/ 1395316 w 4138024"/>
              <a:gd name="connsiteY2864" fmla="*/ 732846 h 2107754"/>
              <a:gd name="connsiteX2865" fmla="*/ 1390010 w 4138024"/>
              <a:gd name="connsiteY2865" fmla="*/ 722009 h 2107754"/>
              <a:gd name="connsiteX2866" fmla="*/ 1391518 w 4138024"/>
              <a:gd name="connsiteY2866" fmla="*/ 725088 h 2107754"/>
              <a:gd name="connsiteX2867" fmla="*/ 1389963 w 4138024"/>
              <a:gd name="connsiteY2867" fmla="*/ 723950 h 2107754"/>
              <a:gd name="connsiteX2868" fmla="*/ 2059577 w 4138024"/>
              <a:gd name="connsiteY2868" fmla="*/ 721301 h 2107754"/>
              <a:gd name="connsiteX2869" fmla="*/ 2079365 w 4138024"/>
              <a:gd name="connsiteY2869" fmla="*/ 777101 h 2107754"/>
              <a:gd name="connsiteX2870" fmla="*/ 2079835 w 4138024"/>
              <a:gd name="connsiteY2870" fmla="*/ 801491 h 2107754"/>
              <a:gd name="connsiteX2871" fmla="*/ 2080020 w 4138024"/>
              <a:gd name="connsiteY2871" fmla="*/ 801797 h 2107754"/>
              <a:gd name="connsiteX2872" fmla="*/ 2087393 w 4138024"/>
              <a:gd name="connsiteY2872" fmla="*/ 845647 h 2107754"/>
              <a:gd name="connsiteX2873" fmla="*/ 2073519 w 4138024"/>
              <a:gd name="connsiteY2873" fmla="*/ 803841 h 2107754"/>
              <a:gd name="connsiteX2874" fmla="*/ 2059577 w 4138024"/>
              <a:gd name="connsiteY2874" fmla="*/ 721301 h 2107754"/>
              <a:gd name="connsiteX2875" fmla="*/ 3150877 w 4138024"/>
              <a:gd name="connsiteY2875" fmla="*/ 718502 h 2107754"/>
              <a:gd name="connsiteX2876" fmla="*/ 3150892 w 4138024"/>
              <a:gd name="connsiteY2876" fmla="*/ 718941 h 2107754"/>
              <a:gd name="connsiteX2877" fmla="*/ 3150755 w 4138024"/>
              <a:gd name="connsiteY2877" fmla="*/ 718993 h 2107754"/>
              <a:gd name="connsiteX2878" fmla="*/ 3032147 w 4138024"/>
              <a:gd name="connsiteY2878" fmla="*/ 714918 h 2107754"/>
              <a:gd name="connsiteX2879" fmla="*/ 3031860 w 4138024"/>
              <a:gd name="connsiteY2879" fmla="*/ 719639 h 2107754"/>
              <a:gd name="connsiteX2880" fmla="*/ 3022534 w 4138024"/>
              <a:gd name="connsiteY2880" fmla="*/ 724277 h 2107754"/>
              <a:gd name="connsiteX2881" fmla="*/ 3022289 w 4138024"/>
              <a:gd name="connsiteY2881" fmla="*/ 724216 h 2107754"/>
              <a:gd name="connsiteX2882" fmla="*/ 3023325 w 4138024"/>
              <a:gd name="connsiteY2882" fmla="*/ 720036 h 2107754"/>
              <a:gd name="connsiteX2883" fmla="*/ 3027738 w 4138024"/>
              <a:gd name="connsiteY2883" fmla="*/ 717476 h 2107754"/>
              <a:gd name="connsiteX2884" fmla="*/ 3032148 w 4138024"/>
              <a:gd name="connsiteY2884" fmla="*/ 714911 h 2107754"/>
              <a:gd name="connsiteX2885" fmla="*/ 3032151 w 4138024"/>
              <a:gd name="connsiteY2885" fmla="*/ 714915 h 2107754"/>
              <a:gd name="connsiteX2886" fmla="*/ 3032147 w 4138024"/>
              <a:gd name="connsiteY2886" fmla="*/ 714918 h 2107754"/>
              <a:gd name="connsiteX2887" fmla="*/ 2589049 w 4138024"/>
              <a:gd name="connsiteY2887" fmla="*/ 712107 h 2107754"/>
              <a:gd name="connsiteX2888" fmla="*/ 2594498 w 4138024"/>
              <a:gd name="connsiteY2888" fmla="*/ 742690 h 2107754"/>
              <a:gd name="connsiteX2889" fmla="*/ 2582092 w 4138024"/>
              <a:gd name="connsiteY2889" fmla="*/ 771719 h 2107754"/>
              <a:gd name="connsiteX2890" fmla="*/ 2583680 w 4138024"/>
              <a:gd name="connsiteY2890" fmla="*/ 804216 h 2107754"/>
              <a:gd name="connsiteX2891" fmla="*/ 2563312 w 4138024"/>
              <a:gd name="connsiteY2891" fmla="*/ 915837 h 2107754"/>
              <a:gd name="connsiteX2892" fmla="*/ 2623611 w 4138024"/>
              <a:gd name="connsiteY2892" fmla="*/ 798714 h 2107754"/>
              <a:gd name="connsiteX2893" fmla="*/ 2585850 w 4138024"/>
              <a:gd name="connsiteY2893" fmla="*/ 892191 h 2107754"/>
              <a:gd name="connsiteX2894" fmla="*/ 2571162 w 4138024"/>
              <a:gd name="connsiteY2894" fmla="*/ 914651 h 2107754"/>
              <a:gd name="connsiteX2895" fmla="*/ 2571552 w 4138024"/>
              <a:gd name="connsiteY2895" fmla="*/ 926753 h 2107754"/>
              <a:gd name="connsiteX2896" fmla="*/ 2565363 w 4138024"/>
              <a:gd name="connsiteY2896" fmla="*/ 931745 h 2107754"/>
              <a:gd name="connsiteX2897" fmla="*/ 2553890 w 4138024"/>
              <a:gd name="connsiteY2897" fmla="*/ 968574 h 2107754"/>
              <a:gd name="connsiteX2898" fmla="*/ 2548492 w 4138024"/>
              <a:gd name="connsiteY2898" fmla="*/ 969324 h 2107754"/>
              <a:gd name="connsiteX2899" fmla="*/ 2534662 w 4138024"/>
              <a:gd name="connsiteY2899" fmla="*/ 1028277 h 2107754"/>
              <a:gd name="connsiteX2900" fmla="*/ 2516972 w 4138024"/>
              <a:gd name="connsiteY2900" fmla="*/ 1089144 h 2107754"/>
              <a:gd name="connsiteX2901" fmla="*/ 2508501 w 4138024"/>
              <a:gd name="connsiteY2901" fmla="*/ 1087566 h 2107754"/>
              <a:gd name="connsiteX2902" fmla="*/ 2516181 w 4138024"/>
              <a:gd name="connsiteY2902" fmla="*/ 1093384 h 2107754"/>
              <a:gd name="connsiteX2903" fmla="*/ 2481818 w 4138024"/>
              <a:gd name="connsiteY2903" fmla="*/ 1201537 h 2107754"/>
              <a:gd name="connsiteX2904" fmla="*/ 2477956 w 4138024"/>
              <a:gd name="connsiteY2904" fmla="*/ 1203451 h 2107754"/>
              <a:gd name="connsiteX2905" fmla="*/ 2469732 w 4138024"/>
              <a:gd name="connsiteY2905" fmla="*/ 1201934 h 2107754"/>
              <a:gd name="connsiteX2906" fmla="*/ 2477039 w 4138024"/>
              <a:gd name="connsiteY2906" fmla="*/ 1205050 h 2107754"/>
              <a:gd name="connsiteX2907" fmla="*/ 2462029 w 4138024"/>
              <a:gd name="connsiteY2907" fmla="*/ 1256142 h 2107754"/>
              <a:gd name="connsiteX2908" fmla="*/ 2455096 w 4138024"/>
              <a:gd name="connsiteY2908" fmla="*/ 1255728 h 2107754"/>
              <a:gd name="connsiteX2909" fmla="*/ 2456587 w 4138024"/>
              <a:gd name="connsiteY2909" fmla="*/ 1266538 h 2107754"/>
              <a:gd name="connsiteX2910" fmla="*/ 2456403 w 4138024"/>
              <a:gd name="connsiteY2910" fmla="*/ 1266231 h 2107754"/>
              <a:gd name="connsiteX2911" fmla="*/ 2450632 w 4138024"/>
              <a:gd name="connsiteY2911" fmla="*/ 1264279 h 2107754"/>
              <a:gd name="connsiteX2912" fmla="*/ 2439388 w 4138024"/>
              <a:gd name="connsiteY2912" fmla="*/ 1291768 h 2107754"/>
              <a:gd name="connsiteX2913" fmla="*/ 2432797 w 4138024"/>
              <a:gd name="connsiteY2913" fmla="*/ 1313103 h 2107754"/>
              <a:gd name="connsiteX2914" fmla="*/ 2430597 w 4138024"/>
              <a:gd name="connsiteY2914" fmla="*/ 1320825 h 2107754"/>
              <a:gd name="connsiteX2915" fmla="*/ 2426670 w 4138024"/>
              <a:gd name="connsiteY2915" fmla="*/ 1317849 h 2107754"/>
              <a:gd name="connsiteX2916" fmla="*/ 2448305 w 4138024"/>
              <a:gd name="connsiteY2916" fmla="*/ 1267357 h 2107754"/>
              <a:gd name="connsiteX2917" fmla="*/ 2449417 w 4138024"/>
              <a:gd name="connsiteY2917" fmla="*/ 1234484 h 2107754"/>
              <a:gd name="connsiteX2918" fmla="*/ 2477516 w 4138024"/>
              <a:gd name="connsiteY2918" fmla="*/ 1160014 h 2107754"/>
              <a:gd name="connsiteX2919" fmla="*/ 2491070 w 4138024"/>
              <a:gd name="connsiteY2919" fmla="*/ 1120047 h 2107754"/>
              <a:gd name="connsiteX2920" fmla="*/ 2504206 w 4138024"/>
              <a:gd name="connsiteY2920" fmla="*/ 1087024 h 2107754"/>
              <a:gd name="connsiteX2921" fmla="*/ 2499226 w 4138024"/>
              <a:gd name="connsiteY2921" fmla="*/ 1080830 h 2107754"/>
              <a:gd name="connsiteX2922" fmla="*/ 2505787 w 4138024"/>
              <a:gd name="connsiteY2922" fmla="*/ 1078541 h 2107754"/>
              <a:gd name="connsiteX2923" fmla="*/ 2523159 w 4138024"/>
              <a:gd name="connsiteY2923" fmla="*/ 1046305 h 2107754"/>
              <a:gd name="connsiteX2924" fmla="*/ 2513026 w 4138024"/>
              <a:gd name="connsiteY2924" fmla="*/ 1040924 h 2107754"/>
              <a:gd name="connsiteX2925" fmla="*/ 2522286 w 4138024"/>
              <a:gd name="connsiteY2925" fmla="*/ 1038260 h 2107754"/>
              <a:gd name="connsiteX2926" fmla="*/ 2545048 w 4138024"/>
              <a:gd name="connsiteY2926" fmla="*/ 964295 h 2107754"/>
              <a:gd name="connsiteX2927" fmla="*/ 2542623 w 4138024"/>
              <a:gd name="connsiteY2927" fmla="*/ 945684 h 2107754"/>
              <a:gd name="connsiteX2928" fmla="*/ 2548022 w 4138024"/>
              <a:gd name="connsiteY2928" fmla="*/ 944934 h 2107754"/>
              <a:gd name="connsiteX2929" fmla="*/ 2547924 w 4138024"/>
              <a:gd name="connsiteY2929" fmla="*/ 923246 h 2107754"/>
              <a:gd name="connsiteX2930" fmla="*/ 2552159 w 4138024"/>
              <a:gd name="connsiteY2930" fmla="*/ 924035 h 2107754"/>
              <a:gd name="connsiteX2931" fmla="*/ 2549506 w 4138024"/>
              <a:gd name="connsiteY2931" fmla="*/ 914765 h 2107754"/>
              <a:gd name="connsiteX2932" fmla="*/ 2555224 w 4138024"/>
              <a:gd name="connsiteY2932" fmla="*/ 885383 h 2107754"/>
              <a:gd name="connsiteX2933" fmla="*/ 2567189 w 4138024"/>
              <a:gd name="connsiteY2933" fmla="*/ 812918 h 2107754"/>
              <a:gd name="connsiteX2934" fmla="*/ 2559093 w 4138024"/>
              <a:gd name="connsiteY2934" fmla="*/ 814044 h 2107754"/>
              <a:gd name="connsiteX2935" fmla="*/ 2545911 w 4138024"/>
              <a:gd name="connsiteY2935" fmla="*/ 856713 h 2107754"/>
              <a:gd name="connsiteX2936" fmla="*/ 2532805 w 4138024"/>
              <a:gd name="connsiteY2936" fmla="*/ 870692 h 2107754"/>
              <a:gd name="connsiteX2937" fmla="*/ 2535086 w 4138024"/>
              <a:gd name="connsiteY2937" fmla="*/ 877260 h 2107754"/>
              <a:gd name="connsiteX2938" fmla="*/ 2471394 w 4138024"/>
              <a:gd name="connsiteY2938" fmla="*/ 1020687 h 2107754"/>
              <a:gd name="connsiteX2939" fmla="*/ 2414239 w 4138024"/>
              <a:gd name="connsiteY2939" fmla="*/ 1221850 h 2107754"/>
              <a:gd name="connsiteX2940" fmla="*/ 2406562 w 4138024"/>
              <a:gd name="connsiteY2940" fmla="*/ 1216032 h 2107754"/>
              <a:gd name="connsiteX2941" fmla="*/ 2421136 w 4138024"/>
              <a:gd name="connsiteY2941" fmla="*/ 1162485 h 2107754"/>
              <a:gd name="connsiteX2942" fmla="*/ 2468909 w 4138024"/>
              <a:gd name="connsiteY2942" fmla="*/ 1002323 h 2107754"/>
              <a:gd name="connsiteX2943" fmla="*/ 2484016 w 4138024"/>
              <a:gd name="connsiteY2943" fmla="*/ 972919 h 2107754"/>
              <a:gd name="connsiteX2944" fmla="*/ 2481734 w 4138024"/>
              <a:gd name="connsiteY2944" fmla="*/ 966351 h 2107754"/>
              <a:gd name="connsiteX2945" fmla="*/ 2485208 w 4138024"/>
              <a:gd name="connsiteY2945" fmla="*/ 952335 h 2107754"/>
              <a:gd name="connsiteX2946" fmla="*/ 2505323 w 4138024"/>
              <a:gd name="connsiteY2946" fmla="*/ 910078 h 2107754"/>
              <a:gd name="connsiteX2947" fmla="*/ 2513450 w 4138024"/>
              <a:gd name="connsiteY2947" fmla="*/ 889907 h 2107754"/>
              <a:gd name="connsiteX2948" fmla="*/ 2524274 w 4138024"/>
              <a:gd name="connsiteY2948" fmla="*/ 869360 h 2107754"/>
              <a:gd name="connsiteX2949" fmla="*/ 2539334 w 4138024"/>
              <a:gd name="connsiteY2949" fmla="*/ 849602 h 2107754"/>
              <a:gd name="connsiteX2950" fmla="*/ 2536681 w 4138024"/>
              <a:gd name="connsiteY2950" fmla="*/ 840331 h 2107754"/>
              <a:gd name="connsiteX2951" fmla="*/ 2547477 w 4138024"/>
              <a:gd name="connsiteY2951" fmla="*/ 838832 h 2107754"/>
              <a:gd name="connsiteX2952" fmla="*/ 2545986 w 4138024"/>
              <a:gd name="connsiteY2952" fmla="*/ 828021 h 2107754"/>
              <a:gd name="connsiteX2953" fmla="*/ 2555246 w 4138024"/>
              <a:gd name="connsiteY2953" fmla="*/ 825358 h 2107754"/>
              <a:gd name="connsiteX2954" fmla="*/ 2559757 w 4138024"/>
              <a:gd name="connsiteY2954" fmla="*/ 807160 h 2107754"/>
              <a:gd name="connsiteX2955" fmla="*/ 2572215 w 4138024"/>
              <a:gd name="connsiteY2955" fmla="*/ 809465 h 2107754"/>
              <a:gd name="connsiteX2956" fmla="*/ 2579924 w 4138024"/>
              <a:gd name="connsiteY2956" fmla="*/ 796238 h 2107754"/>
              <a:gd name="connsiteX2957" fmla="*/ 2589049 w 4138024"/>
              <a:gd name="connsiteY2957" fmla="*/ 712107 h 2107754"/>
              <a:gd name="connsiteX2958" fmla="*/ 1976670 w 4138024"/>
              <a:gd name="connsiteY2958" fmla="*/ 710931 h 2107754"/>
              <a:gd name="connsiteX2959" fmla="*/ 1982165 w 4138024"/>
              <a:gd name="connsiteY2959" fmla="*/ 731869 h 2107754"/>
              <a:gd name="connsiteX2960" fmla="*/ 1976670 w 4138024"/>
              <a:gd name="connsiteY2960" fmla="*/ 710931 h 2107754"/>
              <a:gd name="connsiteX2961" fmla="*/ 3032569 w 4138024"/>
              <a:gd name="connsiteY2961" fmla="*/ 707972 h 2107754"/>
              <a:gd name="connsiteX2962" fmla="*/ 3032148 w 4138024"/>
              <a:gd name="connsiteY2962" fmla="*/ 714911 h 2107754"/>
              <a:gd name="connsiteX2963" fmla="*/ 3029253 w 4138024"/>
              <a:gd name="connsiteY2963" fmla="*/ 710576 h 2107754"/>
              <a:gd name="connsiteX2964" fmla="*/ 3032569 w 4138024"/>
              <a:gd name="connsiteY2964" fmla="*/ 707972 h 2107754"/>
              <a:gd name="connsiteX2965" fmla="*/ 978619 w 4138024"/>
              <a:gd name="connsiteY2965" fmla="*/ 707610 h 2107754"/>
              <a:gd name="connsiteX2966" fmla="*/ 1000390 w 4138024"/>
              <a:gd name="connsiteY2966" fmla="*/ 738584 h 2107754"/>
              <a:gd name="connsiteX2967" fmla="*/ 978619 w 4138024"/>
              <a:gd name="connsiteY2967" fmla="*/ 707610 h 2107754"/>
              <a:gd name="connsiteX2968" fmla="*/ 2171709 w 4138024"/>
              <a:gd name="connsiteY2968" fmla="*/ 706288 h 2107754"/>
              <a:gd name="connsiteX2969" fmla="*/ 2170560 w 4138024"/>
              <a:gd name="connsiteY2969" fmla="*/ 717226 h 2107754"/>
              <a:gd name="connsiteX2970" fmla="*/ 2171709 w 4138024"/>
              <a:gd name="connsiteY2970" fmla="*/ 706288 h 2107754"/>
              <a:gd name="connsiteX2971" fmla="*/ 3161224 w 4138024"/>
              <a:gd name="connsiteY2971" fmla="*/ 705145 h 2107754"/>
              <a:gd name="connsiteX2972" fmla="*/ 3145016 w 4138024"/>
              <a:gd name="connsiteY2972" fmla="*/ 735842 h 2107754"/>
              <a:gd name="connsiteX2973" fmla="*/ 3146597 w 4138024"/>
              <a:gd name="connsiteY2973" fmla="*/ 727359 h 2107754"/>
              <a:gd name="connsiteX2974" fmla="*/ 3151135 w 4138024"/>
              <a:gd name="connsiteY2974" fmla="*/ 725873 h 2107754"/>
              <a:gd name="connsiteX2975" fmla="*/ 3150892 w 4138024"/>
              <a:gd name="connsiteY2975" fmla="*/ 718941 h 2107754"/>
              <a:gd name="connsiteX2976" fmla="*/ 3157522 w 4138024"/>
              <a:gd name="connsiteY2976" fmla="*/ 716396 h 2107754"/>
              <a:gd name="connsiteX2977" fmla="*/ 3155035 w 4138024"/>
              <a:gd name="connsiteY2977" fmla="*/ 710136 h 2107754"/>
              <a:gd name="connsiteX2978" fmla="*/ 3161224 w 4138024"/>
              <a:gd name="connsiteY2978" fmla="*/ 705145 h 2107754"/>
              <a:gd name="connsiteX2979" fmla="*/ 2947150 w 4138024"/>
              <a:gd name="connsiteY2979" fmla="*/ 700374 h 2107754"/>
              <a:gd name="connsiteX2980" fmla="*/ 2932479 w 4138024"/>
              <a:gd name="connsiteY2980" fmla="*/ 732234 h 2107754"/>
              <a:gd name="connsiteX2981" fmla="*/ 2947150 w 4138024"/>
              <a:gd name="connsiteY2981" fmla="*/ 700374 h 2107754"/>
              <a:gd name="connsiteX2982" fmla="*/ 2904939 w 4138024"/>
              <a:gd name="connsiteY2982" fmla="*/ 699308 h 2107754"/>
              <a:gd name="connsiteX2983" fmla="*/ 2875579 w 4138024"/>
              <a:gd name="connsiteY2983" fmla="*/ 753628 h 2107754"/>
              <a:gd name="connsiteX2984" fmla="*/ 2860907 w 4138024"/>
              <a:gd name="connsiteY2984" fmla="*/ 785489 h 2107754"/>
              <a:gd name="connsiteX2985" fmla="*/ 2860662 w 4138024"/>
              <a:gd name="connsiteY2985" fmla="*/ 785428 h 2107754"/>
              <a:gd name="connsiteX2986" fmla="*/ 2860982 w 4138024"/>
              <a:gd name="connsiteY2986" fmla="*/ 756797 h 2107754"/>
              <a:gd name="connsiteX2987" fmla="*/ 2864799 w 4138024"/>
              <a:gd name="connsiteY2987" fmla="*/ 764529 h 2107754"/>
              <a:gd name="connsiteX2988" fmla="*/ 2871360 w 4138024"/>
              <a:gd name="connsiteY2988" fmla="*/ 762239 h 2107754"/>
              <a:gd name="connsiteX2989" fmla="*/ 2881424 w 4138024"/>
              <a:gd name="connsiteY2989" fmla="*/ 726888 h 2107754"/>
              <a:gd name="connsiteX2990" fmla="*/ 2904939 w 4138024"/>
              <a:gd name="connsiteY2990" fmla="*/ 699308 h 2107754"/>
              <a:gd name="connsiteX2991" fmla="*/ 2362928 w 4138024"/>
              <a:gd name="connsiteY2991" fmla="*/ 693909 h 2107754"/>
              <a:gd name="connsiteX2992" fmla="*/ 2369168 w 4138024"/>
              <a:gd name="connsiteY2992" fmla="*/ 720251 h 2107754"/>
              <a:gd name="connsiteX2993" fmla="*/ 2368057 w 4138024"/>
              <a:gd name="connsiteY2993" fmla="*/ 753124 h 2107754"/>
              <a:gd name="connsiteX2994" fmla="*/ 2351909 w 4138024"/>
              <a:gd name="connsiteY2994" fmla="*/ 856133 h 2107754"/>
              <a:gd name="connsiteX2995" fmla="*/ 2348069 w 4138024"/>
              <a:gd name="connsiteY2995" fmla="*/ 908426 h 2107754"/>
              <a:gd name="connsiteX2996" fmla="*/ 2341881 w 4138024"/>
              <a:gd name="connsiteY2996" fmla="*/ 913418 h 2107754"/>
              <a:gd name="connsiteX2997" fmla="*/ 2330430 w 4138024"/>
              <a:gd name="connsiteY2997" fmla="*/ 1000627 h 2107754"/>
              <a:gd name="connsiteX2998" fmla="*/ 2333851 w 4138024"/>
              <a:gd name="connsiteY2998" fmla="*/ 955277 h 2107754"/>
              <a:gd name="connsiteX2999" fmla="*/ 2334464 w 4138024"/>
              <a:gd name="connsiteY2999" fmla="*/ 954907 h 2107754"/>
              <a:gd name="connsiteX3000" fmla="*/ 2338774 w 4138024"/>
              <a:gd name="connsiteY3000" fmla="*/ 927004 h 2107754"/>
              <a:gd name="connsiteX3001" fmla="*/ 2339497 w 4138024"/>
              <a:gd name="connsiteY3001" fmla="*/ 882029 h 2107754"/>
              <a:gd name="connsiteX3002" fmla="*/ 2347928 w 4138024"/>
              <a:gd name="connsiteY3002" fmla="*/ 823826 h 2107754"/>
              <a:gd name="connsiteX3003" fmla="*/ 2359059 w 4138024"/>
              <a:gd name="connsiteY3003" fmla="*/ 765248 h 2107754"/>
              <a:gd name="connsiteX3004" fmla="*/ 2354078 w 4138024"/>
              <a:gd name="connsiteY3004" fmla="*/ 759055 h 2107754"/>
              <a:gd name="connsiteX3005" fmla="*/ 2362928 w 4138024"/>
              <a:gd name="connsiteY3005" fmla="*/ 693909 h 2107754"/>
              <a:gd name="connsiteX3006" fmla="*/ 3168499 w 4138024"/>
              <a:gd name="connsiteY3006" fmla="*/ 689461 h 2107754"/>
              <a:gd name="connsiteX3007" fmla="*/ 3161954 w 4138024"/>
              <a:gd name="connsiteY3007" fmla="*/ 701148 h 2107754"/>
              <a:gd name="connsiteX3008" fmla="*/ 3168499 w 4138024"/>
              <a:gd name="connsiteY3008" fmla="*/ 689461 h 2107754"/>
              <a:gd name="connsiteX3009" fmla="*/ 2948360 w 4138024"/>
              <a:gd name="connsiteY3009" fmla="*/ 689189 h 2107754"/>
              <a:gd name="connsiteX3010" fmla="*/ 2951014 w 4138024"/>
              <a:gd name="connsiteY3010" fmla="*/ 698459 h 2107754"/>
              <a:gd name="connsiteX3011" fmla="*/ 2948360 w 4138024"/>
              <a:gd name="connsiteY3011" fmla="*/ 689189 h 2107754"/>
              <a:gd name="connsiteX3012" fmla="*/ 2900810 w 4138024"/>
              <a:gd name="connsiteY3012" fmla="*/ 688627 h 2107754"/>
              <a:gd name="connsiteX3013" fmla="*/ 2900829 w 4138024"/>
              <a:gd name="connsiteY3013" fmla="*/ 688896 h 2107754"/>
              <a:gd name="connsiteX3014" fmla="*/ 2900749 w 4138024"/>
              <a:gd name="connsiteY3014" fmla="*/ 688874 h 2107754"/>
              <a:gd name="connsiteX3015" fmla="*/ 2142570 w 4138024"/>
              <a:gd name="connsiteY3015" fmla="*/ 672443 h 2107754"/>
              <a:gd name="connsiteX3016" fmla="*/ 2149086 w 4138024"/>
              <a:gd name="connsiteY3016" fmla="*/ 679800 h 2107754"/>
              <a:gd name="connsiteX3017" fmla="*/ 2155119 w 4138024"/>
              <a:gd name="connsiteY3017" fmla="*/ 876266 h 2107754"/>
              <a:gd name="connsiteX3018" fmla="*/ 2150884 w 4138024"/>
              <a:gd name="connsiteY3018" fmla="*/ 875478 h 2107754"/>
              <a:gd name="connsiteX3019" fmla="*/ 2176145 w 4138024"/>
              <a:gd name="connsiteY3019" fmla="*/ 1012241 h 2107754"/>
              <a:gd name="connsiteX3020" fmla="*/ 2215398 w 4138024"/>
              <a:gd name="connsiteY3020" fmla="*/ 1152472 h 2107754"/>
              <a:gd name="connsiteX3021" fmla="*/ 2226246 w 4138024"/>
              <a:gd name="connsiteY3021" fmla="*/ 1182305 h 2107754"/>
              <a:gd name="connsiteX3022" fmla="*/ 2203738 w 4138024"/>
              <a:gd name="connsiteY3022" fmla="*/ 1076499 h 2107754"/>
              <a:gd name="connsiteX3023" fmla="*/ 2208764 w 4138024"/>
              <a:gd name="connsiteY3023" fmla="*/ 1073047 h 2107754"/>
              <a:gd name="connsiteX3024" fmla="*/ 2215651 w 4138024"/>
              <a:gd name="connsiteY3024" fmla="*/ 1083106 h 2107754"/>
              <a:gd name="connsiteX3025" fmla="*/ 2214602 w 4138024"/>
              <a:gd name="connsiteY3025" fmla="*/ 1115733 h 2107754"/>
              <a:gd name="connsiteX3026" fmla="*/ 2232808 w 4138024"/>
              <a:gd name="connsiteY3026" fmla="*/ 1180016 h 2107754"/>
              <a:gd name="connsiteX3027" fmla="*/ 2228589 w 4138024"/>
              <a:gd name="connsiteY3027" fmla="*/ 1188626 h 2107754"/>
              <a:gd name="connsiteX3028" fmla="*/ 2261229 w 4138024"/>
              <a:gd name="connsiteY3028" fmla="*/ 1299815 h 2107754"/>
              <a:gd name="connsiteX3029" fmla="*/ 2254295 w 4138024"/>
              <a:gd name="connsiteY3029" fmla="*/ 1299400 h 2107754"/>
              <a:gd name="connsiteX3030" fmla="*/ 2254173 w 4138024"/>
              <a:gd name="connsiteY3030" fmla="*/ 1299892 h 2107754"/>
              <a:gd name="connsiteX3031" fmla="*/ 2230860 w 4138024"/>
              <a:gd name="connsiteY3031" fmla="*/ 1226775 h 2107754"/>
              <a:gd name="connsiteX3032" fmla="*/ 2226111 w 4138024"/>
              <a:gd name="connsiteY3032" fmla="*/ 1211243 h 2107754"/>
              <a:gd name="connsiteX3033" fmla="*/ 2233416 w 4138024"/>
              <a:gd name="connsiteY3033" fmla="*/ 1214358 h 2107754"/>
              <a:gd name="connsiteX3034" fmla="*/ 2229228 w 4138024"/>
              <a:gd name="connsiteY3034" fmla="*/ 1203924 h 2107754"/>
              <a:gd name="connsiteX3035" fmla="*/ 2219595 w 4138024"/>
              <a:gd name="connsiteY3035" fmla="*/ 1203886 h 2107754"/>
              <a:gd name="connsiteX3036" fmla="*/ 2190042 w 4138024"/>
              <a:gd name="connsiteY3036" fmla="*/ 1104425 h 2107754"/>
              <a:gd name="connsiteX3037" fmla="*/ 2176077 w 4138024"/>
              <a:gd name="connsiteY3037" fmla="*/ 1081912 h 2107754"/>
              <a:gd name="connsiteX3038" fmla="*/ 2173651 w 4138024"/>
              <a:gd name="connsiteY3038" fmla="*/ 1063302 h 2107754"/>
              <a:gd name="connsiteX3039" fmla="*/ 2183285 w 4138024"/>
              <a:gd name="connsiteY3039" fmla="*/ 1063340 h 2107754"/>
              <a:gd name="connsiteX3040" fmla="*/ 2179096 w 4138024"/>
              <a:gd name="connsiteY3040" fmla="*/ 1052905 h 2107754"/>
              <a:gd name="connsiteX3041" fmla="*/ 2174442 w 4138024"/>
              <a:gd name="connsiteY3041" fmla="*/ 1059060 h 2107754"/>
              <a:gd name="connsiteX3042" fmla="*/ 2169462 w 4138024"/>
              <a:gd name="connsiteY3042" fmla="*/ 1052867 h 2107754"/>
              <a:gd name="connsiteX3043" fmla="*/ 2170298 w 4138024"/>
              <a:gd name="connsiteY3043" fmla="*/ 1038980 h 2107754"/>
              <a:gd name="connsiteX3044" fmla="*/ 2145106 w 4138024"/>
              <a:gd name="connsiteY3044" fmla="*/ 942951 h 2107754"/>
              <a:gd name="connsiteX3045" fmla="*/ 2138895 w 4138024"/>
              <a:gd name="connsiteY3045" fmla="*/ 897563 h 2107754"/>
              <a:gd name="connsiteX3046" fmla="*/ 2152070 w 4138024"/>
              <a:gd name="connsiteY3046" fmla="*/ 924318 h 2107754"/>
              <a:gd name="connsiteX3047" fmla="*/ 2142570 w 4138024"/>
              <a:gd name="connsiteY3047" fmla="*/ 672443 h 2107754"/>
              <a:gd name="connsiteX3048" fmla="*/ 1022121 w 4138024"/>
              <a:gd name="connsiteY3048" fmla="*/ 669930 h 2107754"/>
              <a:gd name="connsiteX3049" fmla="*/ 1024786 w 4138024"/>
              <a:gd name="connsiteY3049" fmla="*/ 672860 h 2107754"/>
              <a:gd name="connsiteX3050" fmla="*/ 1020952 w 4138024"/>
              <a:gd name="connsiteY3050" fmla="*/ 670338 h 2107754"/>
              <a:gd name="connsiteX3051" fmla="*/ 3371300 w 4138024"/>
              <a:gd name="connsiteY3051" fmla="*/ 668209 h 2107754"/>
              <a:gd name="connsiteX3052" fmla="*/ 3324942 w 4138024"/>
              <a:gd name="connsiteY3052" fmla="*/ 757467 h 2107754"/>
              <a:gd name="connsiteX3053" fmla="*/ 3314810 w 4138024"/>
              <a:gd name="connsiteY3053" fmla="*/ 752084 h 2107754"/>
              <a:gd name="connsiteX3054" fmla="*/ 3314442 w 4138024"/>
              <a:gd name="connsiteY3054" fmla="*/ 752515 h 2107754"/>
              <a:gd name="connsiteX3055" fmla="*/ 3317187 w 4138024"/>
              <a:gd name="connsiteY3055" fmla="*/ 742494 h 2107754"/>
              <a:gd name="connsiteX3056" fmla="*/ 3334901 w 4138024"/>
              <a:gd name="connsiteY3056" fmla="*/ 732007 h 2107754"/>
              <a:gd name="connsiteX3057" fmla="*/ 3333410 w 4138024"/>
              <a:gd name="connsiteY3057" fmla="*/ 721197 h 2107754"/>
              <a:gd name="connsiteX3058" fmla="*/ 3337690 w 4138024"/>
              <a:gd name="connsiteY3058" fmla="*/ 712340 h 2107754"/>
              <a:gd name="connsiteX3059" fmla="*/ 3352005 w 4138024"/>
              <a:gd name="connsiteY3059" fmla="*/ 687178 h 2107754"/>
              <a:gd name="connsiteX3060" fmla="*/ 3371300 w 4138024"/>
              <a:gd name="connsiteY3060" fmla="*/ 668209 h 2107754"/>
              <a:gd name="connsiteX3061" fmla="*/ 869895 w 4138024"/>
              <a:gd name="connsiteY3061" fmla="*/ 667875 h 2107754"/>
              <a:gd name="connsiteX3062" fmla="*/ 883860 w 4138024"/>
              <a:gd name="connsiteY3062" fmla="*/ 690388 h 2107754"/>
              <a:gd name="connsiteX3063" fmla="*/ 869895 w 4138024"/>
              <a:gd name="connsiteY3063" fmla="*/ 667875 h 2107754"/>
              <a:gd name="connsiteX3064" fmla="*/ 2035912 w 4138024"/>
              <a:gd name="connsiteY3064" fmla="*/ 658015 h 2107754"/>
              <a:gd name="connsiteX3065" fmla="*/ 2038209 w 4138024"/>
              <a:gd name="connsiteY3065" fmla="*/ 673983 h 2107754"/>
              <a:gd name="connsiteX3066" fmla="*/ 2035912 w 4138024"/>
              <a:gd name="connsiteY3066" fmla="*/ 658015 h 2107754"/>
              <a:gd name="connsiteX3067" fmla="*/ 3054020 w 4138024"/>
              <a:gd name="connsiteY3067" fmla="*/ 657172 h 2107754"/>
              <a:gd name="connsiteX3068" fmla="*/ 3060163 w 4138024"/>
              <a:gd name="connsiteY3068" fmla="*/ 661827 h 2107754"/>
              <a:gd name="connsiteX3069" fmla="*/ 3036558 w 4138024"/>
              <a:gd name="connsiteY3069" fmla="*/ 708699 h 2107754"/>
              <a:gd name="connsiteX3070" fmla="*/ 3030415 w 4138024"/>
              <a:gd name="connsiteY3070" fmla="*/ 704046 h 2107754"/>
              <a:gd name="connsiteX3071" fmla="*/ 3054020 w 4138024"/>
              <a:gd name="connsiteY3071" fmla="*/ 657172 h 2107754"/>
              <a:gd name="connsiteX3072" fmla="*/ 772809 w 4138024"/>
              <a:gd name="connsiteY3072" fmla="*/ 653731 h 2107754"/>
              <a:gd name="connsiteX3073" fmla="*/ 780115 w 4138024"/>
              <a:gd name="connsiteY3073" fmla="*/ 656846 h 2107754"/>
              <a:gd name="connsiteX3074" fmla="*/ 829292 w 4138024"/>
              <a:gd name="connsiteY3074" fmla="*/ 749684 h 2107754"/>
              <a:gd name="connsiteX3075" fmla="*/ 862983 w 4138024"/>
              <a:gd name="connsiteY3075" fmla="*/ 828246 h 2107754"/>
              <a:gd name="connsiteX3076" fmla="*/ 972320 w 4138024"/>
              <a:gd name="connsiteY3076" fmla="*/ 1014817 h 2107754"/>
              <a:gd name="connsiteX3077" fmla="*/ 987059 w 4138024"/>
              <a:gd name="connsiteY3077" fmla="*/ 1023691 h 2107754"/>
              <a:gd name="connsiteX3078" fmla="*/ 975891 w 4138024"/>
              <a:gd name="connsiteY3078" fmla="*/ 1022489 h 2107754"/>
              <a:gd name="connsiteX3079" fmla="*/ 1079390 w 4138024"/>
              <a:gd name="connsiteY3079" fmla="*/ 1166376 h 2107754"/>
              <a:gd name="connsiteX3080" fmla="*/ 1076272 w 4138024"/>
              <a:gd name="connsiteY3080" fmla="*/ 1173695 h 2107754"/>
              <a:gd name="connsiteX3081" fmla="*/ 1084742 w 4138024"/>
              <a:gd name="connsiteY3081" fmla="*/ 1175271 h 2107754"/>
              <a:gd name="connsiteX3082" fmla="*/ 1083608 w 4138024"/>
              <a:gd name="connsiteY3082" fmla="*/ 1180635 h 2107754"/>
              <a:gd name="connsiteX3083" fmla="*/ 1083543 w 4138024"/>
              <a:gd name="connsiteY3083" fmla="*/ 1185805 h 2107754"/>
              <a:gd name="connsiteX3084" fmla="*/ 1009189 w 4138024"/>
              <a:gd name="connsiteY3084" fmla="*/ 1081736 h 2107754"/>
              <a:gd name="connsiteX3085" fmla="*/ 933298 w 4138024"/>
              <a:gd name="connsiteY3085" fmla="*/ 977741 h 2107754"/>
              <a:gd name="connsiteX3086" fmla="*/ 931747 w 4138024"/>
              <a:gd name="connsiteY3086" fmla="*/ 967177 h 2107754"/>
              <a:gd name="connsiteX3087" fmla="*/ 881407 w 4138024"/>
              <a:gd name="connsiteY3087" fmla="*/ 875878 h 2107754"/>
              <a:gd name="connsiteX3088" fmla="*/ 770855 w 4138024"/>
              <a:gd name="connsiteY3088" fmla="*/ 659511 h 2107754"/>
              <a:gd name="connsiteX3089" fmla="*/ 772809 w 4138024"/>
              <a:gd name="connsiteY3089" fmla="*/ 653731 h 2107754"/>
              <a:gd name="connsiteX3090" fmla="*/ 1730728 w 4138024"/>
              <a:gd name="connsiteY3090" fmla="*/ 652847 h 2107754"/>
              <a:gd name="connsiteX3091" fmla="*/ 1742739 w 4138024"/>
              <a:gd name="connsiteY3091" fmla="*/ 681142 h 2107754"/>
              <a:gd name="connsiteX3092" fmla="*/ 1740465 w 4138024"/>
              <a:gd name="connsiteY3092" fmla="*/ 715553 h 2107754"/>
              <a:gd name="connsiteX3093" fmla="*/ 1745513 w 4138024"/>
              <a:gd name="connsiteY3093" fmla="*/ 762479 h 2107754"/>
              <a:gd name="connsiteX3094" fmla="*/ 1750121 w 4138024"/>
              <a:gd name="connsiteY3094" fmla="*/ 765970 h 2107754"/>
              <a:gd name="connsiteX3095" fmla="*/ 1747847 w 4138024"/>
              <a:gd name="connsiteY3095" fmla="*/ 800382 h 2107754"/>
              <a:gd name="connsiteX3096" fmla="*/ 1752827 w 4138024"/>
              <a:gd name="connsiteY3096" fmla="*/ 806574 h 2107754"/>
              <a:gd name="connsiteX3097" fmla="*/ 1759135 w 4138024"/>
              <a:gd name="connsiteY3097" fmla="*/ 873650 h 2107754"/>
              <a:gd name="connsiteX3098" fmla="*/ 1753691 w 4138024"/>
              <a:gd name="connsiteY3098" fmla="*/ 884046 h 2107754"/>
              <a:gd name="connsiteX3099" fmla="*/ 1756362 w 4138024"/>
              <a:gd name="connsiteY3099" fmla="*/ 902718 h 2107754"/>
              <a:gd name="connsiteX3100" fmla="*/ 1768818 w 4138024"/>
              <a:gd name="connsiteY3100" fmla="*/ 1015427 h 2107754"/>
              <a:gd name="connsiteX3101" fmla="*/ 1766120 w 4138024"/>
              <a:gd name="connsiteY3101" fmla="*/ 1015802 h 2107754"/>
              <a:gd name="connsiteX3102" fmla="*/ 1784342 w 4138024"/>
              <a:gd name="connsiteY3102" fmla="*/ 1089485 h 2107754"/>
              <a:gd name="connsiteX3103" fmla="*/ 1799157 w 4138024"/>
              <a:gd name="connsiteY3103" fmla="*/ 1180070 h 2107754"/>
              <a:gd name="connsiteX3104" fmla="*/ 1798667 w 4138024"/>
              <a:gd name="connsiteY3104" fmla="*/ 1179949 h 2107754"/>
              <a:gd name="connsiteX3105" fmla="*/ 1807186 w 4138024"/>
              <a:gd name="connsiteY3105" fmla="*/ 1212861 h 2107754"/>
              <a:gd name="connsiteX3106" fmla="*/ 1796310 w 4138024"/>
              <a:gd name="connsiteY3106" fmla="*/ 1202074 h 2107754"/>
              <a:gd name="connsiteX3107" fmla="*/ 1787317 w 4138024"/>
              <a:gd name="connsiteY3107" fmla="*/ 1144774 h 2107754"/>
              <a:gd name="connsiteX3108" fmla="*/ 1712230 w 4138024"/>
              <a:gd name="connsiteY3108" fmla="*/ 818960 h 2107754"/>
              <a:gd name="connsiteX3109" fmla="*/ 1758374 w 4138024"/>
              <a:gd name="connsiteY3109" fmla="*/ 969251 h 2107754"/>
              <a:gd name="connsiteX3110" fmla="*/ 1751738 w 4138024"/>
              <a:gd name="connsiteY3110" fmla="*/ 889826 h 2107754"/>
              <a:gd name="connsiteX3111" fmla="*/ 1738161 w 4138024"/>
              <a:gd name="connsiteY3111" fmla="*/ 769010 h 2107754"/>
              <a:gd name="connsiteX3112" fmla="*/ 1743559 w 4138024"/>
              <a:gd name="connsiteY3112" fmla="*/ 768260 h 2107754"/>
              <a:gd name="connsiteX3113" fmla="*/ 1730728 w 4138024"/>
              <a:gd name="connsiteY3113" fmla="*/ 652847 h 2107754"/>
              <a:gd name="connsiteX3114" fmla="*/ 2609677 w 4138024"/>
              <a:gd name="connsiteY3114" fmla="*/ 646749 h 2107754"/>
              <a:gd name="connsiteX3115" fmla="*/ 2592358 w 4138024"/>
              <a:gd name="connsiteY3115" fmla="*/ 710317 h 2107754"/>
              <a:gd name="connsiteX3116" fmla="*/ 2599253 w 4138024"/>
              <a:gd name="connsiteY3116" fmla="*/ 650952 h 2107754"/>
              <a:gd name="connsiteX3117" fmla="*/ 2609677 w 4138024"/>
              <a:gd name="connsiteY3117" fmla="*/ 646749 h 2107754"/>
              <a:gd name="connsiteX3118" fmla="*/ 3065463 w 4138024"/>
              <a:gd name="connsiteY3118" fmla="*/ 639388 h 2107754"/>
              <a:gd name="connsiteX3119" fmla="*/ 3063898 w 4138024"/>
              <a:gd name="connsiteY3119" fmla="*/ 657272 h 2107754"/>
              <a:gd name="connsiteX3120" fmla="*/ 3065463 w 4138024"/>
              <a:gd name="connsiteY3120" fmla="*/ 639388 h 2107754"/>
              <a:gd name="connsiteX3121" fmla="*/ 2031887 w 4138024"/>
              <a:gd name="connsiteY3121" fmla="*/ 635353 h 2107754"/>
              <a:gd name="connsiteX3122" fmla="*/ 2036203 w 4138024"/>
              <a:gd name="connsiteY3122" fmla="*/ 648430 h 2107754"/>
              <a:gd name="connsiteX3123" fmla="*/ 2031887 w 4138024"/>
              <a:gd name="connsiteY3123" fmla="*/ 635353 h 2107754"/>
              <a:gd name="connsiteX3124" fmla="*/ 1731249 w 4138024"/>
              <a:gd name="connsiteY3124" fmla="*/ 633923 h 2107754"/>
              <a:gd name="connsiteX3125" fmla="*/ 1735811 w 4138024"/>
              <a:gd name="connsiteY3125" fmla="*/ 647060 h 2107754"/>
              <a:gd name="connsiteX3126" fmla="*/ 1731249 w 4138024"/>
              <a:gd name="connsiteY3126" fmla="*/ 633923 h 2107754"/>
              <a:gd name="connsiteX3127" fmla="*/ 1083838 w 4138024"/>
              <a:gd name="connsiteY3127" fmla="*/ 632157 h 2107754"/>
              <a:gd name="connsiteX3128" fmla="*/ 1246648 w 4138024"/>
              <a:gd name="connsiteY3128" fmla="*/ 912111 h 2107754"/>
              <a:gd name="connsiteX3129" fmla="*/ 1083838 w 4138024"/>
              <a:gd name="connsiteY3129" fmla="*/ 632157 h 2107754"/>
              <a:gd name="connsiteX3130" fmla="*/ 2048937 w 4138024"/>
              <a:gd name="connsiteY3130" fmla="*/ 631749 h 2107754"/>
              <a:gd name="connsiteX3131" fmla="*/ 2064542 w 4138024"/>
              <a:gd name="connsiteY3131" fmla="*/ 718094 h 2107754"/>
              <a:gd name="connsiteX3132" fmla="*/ 2054759 w 4138024"/>
              <a:gd name="connsiteY3132" fmla="*/ 665034 h 2107754"/>
              <a:gd name="connsiteX3133" fmla="*/ 2048937 w 4138024"/>
              <a:gd name="connsiteY3133" fmla="*/ 631749 h 2107754"/>
              <a:gd name="connsiteX3134" fmla="*/ 2200113 w 4138024"/>
              <a:gd name="connsiteY3134" fmla="*/ 631632 h 2107754"/>
              <a:gd name="connsiteX3135" fmla="*/ 2199831 w 4138024"/>
              <a:gd name="connsiteY3135" fmla="*/ 720043 h 2107754"/>
              <a:gd name="connsiteX3136" fmla="*/ 2193642 w 4138024"/>
              <a:gd name="connsiteY3136" fmla="*/ 725034 h 2107754"/>
              <a:gd name="connsiteX3137" fmla="*/ 2197676 w 4138024"/>
              <a:gd name="connsiteY3137" fmla="*/ 826520 h 2107754"/>
              <a:gd name="connsiteX3138" fmla="*/ 2206623 w 4138024"/>
              <a:gd name="connsiteY3138" fmla="*/ 893468 h 2107754"/>
              <a:gd name="connsiteX3139" fmla="*/ 2219804 w 4138024"/>
              <a:gd name="connsiteY3139" fmla="*/ 961203 h 2107754"/>
              <a:gd name="connsiteX3140" fmla="*/ 2221810 w 4138024"/>
              <a:gd name="connsiteY3140" fmla="*/ 986756 h 2107754"/>
              <a:gd name="connsiteX3141" fmla="*/ 2231077 w 4138024"/>
              <a:gd name="connsiteY3141" fmla="*/ 1025072 h 2107754"/>
              <a:gd name="connsiteX3142" fmla="*/ 2231935 w 4138024"/>
              <a:gd name="connsiteY3142" fmla="*/ 1061564 h 2107754"/>
              <a:gd name="connsiteX3143" fmla="*/ 2240084 w 4138024"/>
              <a:gd name="connsiteY3143" fmla="*/ 1091771 h 2107754"/>
              <a:gd name="connsiteX3144" fmla="*/ 2237774 w 4138024"/>
              <a:gd name="connsiteY3144" fmla="*/ 1104250 h 2107754"/>
              <a:gd name="connsiteX3145" fmla="*/ 2243968 w 4138024"/>
              <a:gd name="connsiteY3145" fmla="*/ 1140238 h 2107754"/>
              <a:gd name="connsiteX3146" fmla="*/ 2248718 w 4138024"/>
              <a:gd name="connsiteY3146" fmla="*/ 1155770 h 2107754"/>
              <a:gd name="connsiteX3147" fmla="*/ 2248657 w 4138024"/>
              <a:gd name="connsiteY3147" fmla="*/ 1156015 h 2107754"/>
              <a:gd name="connsiteX3148" fmla="*/ 2232314 w 4138024"/>
              <a:gd name="connsiteY3148" fmla="*/ 1105245 h 2107754"/>
              <a:gd name="connsiteX3149" fmla="*/ 2226440 w 4138024"/>
              <a:gd name="connsiteY3149" fmla="*/ 1040626 h 2107754"/>
              <a:gd name="connsiteX3150" fmla="*/ 2220170 w 4138024"/>
              <a:gd name="connsiteY3150" fmla="*/ 1033330 h 2107754"/>
              <a:gd name="connsiteX3151" fmla="*/ 2216203 w 4138024"/>
              <a:gd name="connsiteY3151" fmla="*/ 972578 h 2107754"/>
              <a:gd name="connsiteX3152" fmla="*/ 2200741 w 4138024"/>
              <a:gd name="connsiteY3152" fmla="*/ 898274 h 2107754"/>
              <a:gd name="connsiteX3153" fmla="*/ 2193755 w 4138024"/>
              <a:gd name="connsiteY3153" fmla="*/ 866526 h 2107754"/>
              <a:gd name="connsiteX3154" fmla="*/ 2207056 w 4138024"/>
              <a:gd name="connsiteY3154" fmla="*/ 1006330 h 2107754"/>
              <a:gd name="connsiteX3155" fmla="*/ 2202403 w 4138024"/>
              <a:gd name="connsiteY3155" fmla="*/ 1012484 h 2107754"/>
              <a:gd name="connsiteX3156" fmla="*/ 2214840 w 4138024"/>
              <a:gd name="connsiteY3156" fmla="*/ 1074813 h 2107754"/>
              <a:gd name="connsiteX3157" fmla="*/ 2203543 w 4138024"/>
              <a:gd name="connsiteY3157" fmla="*/ 1070971 h 2107754"/>
              <a:gd name="connsiteX3158" fmla="*/ 2200874 w 4138024"/>
              <a:gd name="connsiteY3158" fmla="*/ 1052301 h 2107754"/>
              <a:gd name="connsiteX3159" fmla="*/ 2204736 w 4138024"/>
              <a:gd name="connsiteY3159" fmla="*/ 1050386 h 2107754"/>
              <a:gd name="connsiteX3160" fmla="*/ 2190667 w 4138024"/>
              <a:gd name="connsiteY3160" fmla="*/ 965203 h 2107754"/>
              <a:gd name="connsiteX3161" fmla="*/ 2191420 w 4138024"/>
              <a:gd name="connsiteY3161" fmla="*/ 901184 h 2107754"/>
              <a:gd name="connsiteX3162" fmla="*/ 2189443 w 4138024"/>
              <a:gd name="connsiteY3162" fmla="*/ 856585 h 2107754"/>
              <a:gd name="connsiteX3163" fmla="*/ 2195289 w 4138024"/>
              <a:gd name="connsiteY3163" fmla="*/ 829845 h 2107754"/>
              <a:gd name="connsiteX3164" fmla="*/ 2186692 w 4138024"/>
              <a:gd name="connsiteY3164" fmla="*/ 825626 h 2107754"/>
              <a:gd name="connsiteX3165" fmla="*/ 2192881 w 4138024"/>
              <a:gd name="connsiteY3165" fmla="*/ 820635 h 2107754"/>
              <a:gd name="connsiteX3166" fmla="*/ 2189712 w 4138024"/>
              <a:gd name="connsiteY3166" fmla="*/ 796620 h 2107754"/>
              <a:gd name="connsiteX3167" fmla="*/ 2182354 w 4138024"/>
              <a:gd name="connsiteY3167" fmla="*/ 762171 h 2107754"/>
              <a:gd name="connsiteX3168" fmla="*/ 2176903 w 4138024"/>
              <a:gd name="connsiteY3168" fmla="*/ 731587 h 2107754"/>
              <a:gd name="connsiteX3169" fmla="*/ 2175413 w 4138024"/>
              <a:gd name="connsiteY3169" fmla="*/ 720777 h 2107754"/>
              <a:gd name="connsiteX3170" fmla="*/ 2187052 w 4138024"/>
              <a:gd name="connsiteY3170" fmla="*/ 746370 h 2107754"/>
              <a:gd name="connsiteX3171" fmla="*/ 2193552 w 4138024"/>
              <a:gd name="connsiteY3171" fmla="*/ 633921 h 2107754"/>
              <a:gd name="connsiteX3172" fmla="*/ 2200113 w 4138024"/>
              <a:gd name="connsiteY3172" fmla="*/ 631632 h 2107754"/>
              <a:gd name="connsiteX3173" fmla="*/ 2925501 w 4138024"/>
              <a:gd name="connsiteY3173" fmla="*/ 631062 h 2107754"/>
              <a:gd name="connsiteX3174" fmla="*/ 2931272 w 4138024"/>
              <a:gd name="connsiteY3174" fmla="*/ 633013 h 2107754"/>
              <a:gd name="connsiteX3175" fmla="*/ 2930124 w 4138024"/>
              <a:gd name="connsiteY3175" fmla="*/ 643952 h 2107754"/>
              <a:gd name="connsiteX3176" fmla="*/ 2906162 w 4138024"/>
              <a:gd name="connsiteY3176" fmla="*/ 697523 h 2107754"/>
              <a:gd name="connsiteX3177" fmla="*/ 2901140 w 4138024"/>
              <a:gd name="connsiteY3177" fmla="*/ 693473 h 2107754"/>
              <a:gd name="connsiteX3178" fmla="*/ 2900829 w 4138024"/>
              <a:gd name="connsiteY3178" fmla="*/ 688896 h 2107754"/>
              <a:gd name="connsiteX3179" fmla="*/ 2904788 w 4138024"/>
              <a:gd name="connsiteY3179" fmla="*/ 689992 h 2107754"/>
              <a:gd name="connsiteX3180" fmla="*/ 2902330 w 4138024"/>
              <a:gd name="connsiteY3180" fmla="*/ 680391 h 2107754"/>
              <a:gd name="connsiteX3181" fmla="*/ 2925501 w 4138024"/>
              <a:gd name="connsiteY3181" fmla="*/ 631062 h 2107754"/>
              <a:gd name="connsiteX3182" fmla="*/ 2610079 w 4138024"/>
              <a:gd name="connsiteY3182" fmla="*/ 630405 h 2107754"/>
              <a:gd name="connsiteX3183" fmla="*/ 2603907 w 4138024"/>
              <a:gd name="connsiteY3183" fmla="*/ 644796 h 2107754"/>
              <a:gd name="connsiteX3184" fmla="*/ 2610079 w 4138024"/>
              <a:gd name="connsiteY3184" fmla="*/ 630405 h 2107754"/>
              <a:gd name="connsiteX3185" fmla="*/ 2200597 w 4138024"/>
              <a:gd name="connsiteY3185" fmla="*/ 627577 h 2107754"/>
              <a:gd name="connsiteX3186" fmla="*/ 2200536 w 4138024"/>
              <a:gd name="connsiteY3186" fmla="*/ 627823 h 2107754"/>
              <a:gd name="connsiteX3187" fmla="*/ 2200545 w 4138024"/>
              <a:gd name="connsiteY3187" fmla="*/ 627596 h 2107754"/>
              <a:gd name="connsiteX3188" fmla="*/ 670366 w 4138024"/>
              <a:gd name="connsiteY3188" fmla="*/ 627556 h 2107754"/>
              <a:gd name="connsiteX3189" fmla="*/ 670304 w 4138024"/>
              <a:gd name="connsiteY3189" fmla="*/ 627803 h 2107754"/>
              <a:gd name="connsiteX3190" fmla="*/ 670376 w 4138024"/>
              <a:gd name="connsiteY3190" fmla="*/ 627884 h 2107754"/>
              <a:gd name="connsiteX3191" fmla="*/ 671094 w 4138024"/>
              <a:gd name="connsiteY3191" fmla="*/ 650119 h 2107754"/>
              <a:gd name="connsiteX3192" fmla="*/ 680378 w 4138024"/>
              <a:gd name="connsiteY3192" fmla="*/ 671277 h 2107754"/>
              <a:gd name="connsiteX3193" fmla="*/ 766109 w 4138024"/>
              <a:gd name="connsiteY3193" fmla="*/ 904722 h 2107754"/>
              <a:gd name="connsiteX3194" fmla="*/ 806826 w 4138024"/>
              <a:gd name="connsiteY3194" fmla="*/ 964405 h 2107754"/>
              <a:gd name="connsiteX3195" fmla="*/ 781543 w 4138024"/>
              <a:gd name="connsiteY3195" fmla="*/ 887667 h 2107754"/>
              <a:gd name="connsiteX3196" fmla="*/ 710259 w 4138024"/>
              <a:gd name="connsiteY3196" fmla="*/ 783085 h 2107754"/>
              <a:gd name="connsiteX3197" fmla="*/ 752867 w 4138024"/>
              <a:gd name="connsiteY3197" fmla="*/ 837233 h 2107754"/>
              <a:gd name="connsiteX3198" fmla="*/ 724902 w 4138024"/>
              <a:gd name="connsiteY3198" fmla="*/ 770270 h 2107754"/>
              <a:gd name="connsiteX3199" fmla="*/ 713308 w 4138024"/>
              <a:gd name="connsiteY3199" fmla="*/ 735033 h 2107754"/>
              <a:gd name="connsiteX3200" fmla="*/ 737314 w 4138024"/>
              <a:gd name="connsiteY3200" fmla="*/ 782221 h 2107754"/>
              <a:gd name="connsiteX3201" fmla="*/ 743458 w 4138024"/>
              <a:gd name="connsiteY3201" fmla="*/ 786876 h 2107754"/>
              <a:gd name="connsiteX3202" fmla="*/ 748163 w 4138024"/>
              <a:gd name="connsiteY3202" fmla="*/ 812054 h 2107754"/>
              <a:gd name="connsiteX3203" fmla="*/ 783436 w 4138024"/>
              <a:gd name="connsiteY3203" fmla="*/ 882133 h 2107754"/>
              <a:gd name="connsiteX3204" fmla="*/ 839248 w 4138024"/>
              <a:gd name="connsiteY3204" fmla="*/ 943991 h 2107754"/>
              <a:gd name="connsiteX3205" fmla="*/ 819058 w 4138024"/>
              <a:gd name="connsiteY3205" fmla="*/ 904534 h 2107754"/>
              <a:gd name="connsiteX3206" fmla="*/ 893815 w 4138024"/>
              <a:gd name="connsiteY3206" fmla="*/ 995100 h 2107754"/>
              <a:gd name="connsiteX3207" fmla="*/ 820169 w 4138024"/>
              <a:gd name="connsiteY3207" fmla="*/ 871662 h 2107754"/>
              <a:gd name="connsiteX3208" fmla="*/ 811327 w 4138024"/>
              <a:gd name="connsiteY3208" fmla="*/ 867382 h 2107754"/>
              <a:gd name="connsiteX3209" fmla="*/ 791928 w 4138024"/>
              <a:gd name="connsiteY3209" fmla="*/ 823684 h 2107754"/>
              <a:gd name="connsiteX3210" fmla="*/ 781423 w 4138024"/>
              <a:gd name="connsiteY3210" fmla="*/ 815600 h 2107754"/>
              <a:gd name="connsiteX3211" fmla="*/ 682688 w 4138024"/>
              <a:gd name="connsiteY3211" fmla="*/ 658800 h 2107754"/>
              <a:gd name="connsiteX3212" fmla="*/ 697055 w 4138024"/>
              <a:gd name="connsiteY3212" fmla="*/ 664971 h 2107754"/>
              <a:gd name="connsiteX3213" fmla="*/ 686601 w 4138024"/>
              <a:gd name="connsiteY3213" fmla="*/ 646034 h 2107754"/>
              <a:gd name="connsiteX3214" fmla="*/ 670376 w 4138024"/>
              <a:gd name="connsiteY3214" fmla="*/ 627884 h 2107754"/>
              <a:gd name="connsiteX3215" fmla="*/ 762625 w 4138024"/>
              <a:gd name="connsiteY3215" fmla="*/ 617015 h 2107754"/>
              <a:gd name="connsiteX3216" fmla="*/ 773056 w 4138024"/>
              <a:gd name="connsiteY3216" fmla="*/ 653791 h 2107754"/>
              <a:gd name="connsiteX3217" fmla="*/ 766540 w 4138024"/>
              <a:gd name="connsiteY3217" fmla="*/ 646433 h 2107754"/>
              <a:gd name="connsiteX3218" fmla="*/ 757988 w 4138024"/>
              <a:gd name="connsiteY3218" fmla="*/ 632569 h 2107754"/>
              <a:gd name="connsiteX3219" fmla="*/ 757228 w 4138024"/>
              <a:gd name="connsiteY3219" fmla="*/ 617764 h 2107754"/>
              <a:gd name="connsiteX3220" fmla="*/ 759926 w 4138024"/>
              <a:gd name="connsiteY3220" fmla="*/ 617389 h 2107754"/>
              <a:gd name="connsiteX3221" fmla="*/ 762625 w 4138024"/>
              <a:gd name="connsiteY3221" fmla="*/ 617015 h 2107754"/>
              <a:gd name="connsiteX3222" fmla="*/ 1412976 w 4138024"/>
              <a:gd name="connsiteY3222" fmla="*/ 612029 h 2107754"/>
              <a:gd name="connsiteX3223" fmla="*/ 1417583 w 4138024"/>
              <a:gd name="connsiteY3223" fmla="*/ 615268 h 2107754"/>
              <a:gd name="connsiteX3224" fmla="*/ 1419300 w 4138024"/>
              <a:gd name="connsiteY3224" fmla="*/ 619250 h 2107754"/>
              <a:gd name="connsiteX3225" fmla="*/ 1415126 w 4138024"/>
              <a:gd name="connsiteY3225" fmla="*/ 618215 h 2107754"/>
              <a:gd name="connsiteX3226" fmla="*/ 1421785 w 4138024"/>
              <a:gd name="connsiteY3226" fmla="*/ 637614 h 2107754"/>
              <a:gd name="connsiteX3227" fmla="*/ 1412846 w 4138024"/>
              <a:gd name="connsiteY3227" fmla="*/ 611646 h 2107754"/>
              <a:gd name="connsiteX3228" fmla="*/ 1412976 w 4138024"/>
              <a:gd name="connsiteY3228" fmla="*/ 612029 h 2107754"/>
              <a:gd name="connsiteX3229" fmla="*/ 1412784 w 4138024"/>
              <a:gd name="connsiteY3229" fmla="*/ 611893 h 2107754"/>
              <a:gd name="connsiteX3230" fmla="*/ 965452 w 4138024"/>
              <a:gd name="connsiteY3230" fmla="*/ 611430 h 2107754"/>
              <a:gd name="connsiteX3231" fmla="*/ 1031740 w 4138024"/>
              <a:gd name="connsiteY3231" fmla="*/ 700418 h 2107754"/>
              <a:gd name="connsiteX3232" fmla="*/ 1150806 w 4138024"/>
              <a:gd name="connsiteY3232" fmla="*/ 908716 h 2107754"/>
              <a:gd name="connsiteX3233" fmla="*/ 1207707 w 4138024"/>
              <a:gd name="connsiteY3233" fmla="*/ 997727 h 2107754"/>
              <a:gd name="connsiteX3234" fmla="*/ 1463419 w 4138024"/>
              <a:gd name="connsiteY3234" fmla="*/ 1322369 h 2107754"/>
              <a:gd name="connsiteX3235" fmla="*/ 1428214 w 4138024"/>
              <a:gd name="connsiteY3235" fmla="*/ 1293025 h 2107754"/>
              <a:gd name="connsiteX3236" fmla="*/ 1428632 w 4138024"/>
              <a:gd name="connsiteY3236" fmla="*/ 1286081 h 2107754"/>
              <a:gd name="connsiteX3237" fmla="*/ 1390585 w 4138024"/>
              <a:gd name="connsiteY3237" fmla="*/ 1245071 h 2107754"/>
              <a:gd name="connsiteX3238" fmla="*/ 1391003 w 4138024"/>
              <a:gd name="connsiteY3238" fmla="*/ 1238126 h 2107754"/>
              <a:gd name="connsiteX3239" fmla="*/ 1268240 w 4138024"/>
              <a:gd name="connsiteY3239" fmla="*/ 1094163 h 2107754"/>
              <a:gd name="connsiteX3240" fmla="*/ 1233392 w 4138024"/>
              <a:gd name="connsiteY3240" fmla="*/ 1058121 h 2107754"/>
              <a:gd name="connsiteX3241" fmla="*/ 1295833 w 4138024"/>
              <a:gd name="connsiteY3241" fmla="*/ 1158423 h 2107754"/>
              <a:gd name="connsiteX3242" fmla="*/ 1295416 w 4138024"/>
              <a:gd name="connsiteY3242" fmla="*/ 1165366 h 2107754"/>
              <a:gd name="connsiteX3243" fmla="*/ 1333371 w 4138024"/>
              <a:gd name="connsiteY3243" fmla="*/ 1225669 h 2107754"/>
              <a:gd name="connsiteX3244" fmla="*/ 1128297 w 4138024"/>
              <a:gd name="connsiteY3244" fmla="*/ 913316 h 2107754"/>
              <a:gd name="connsiteX3245" fmla="*/ 1103873 w 4138024"/>
              <a:gd name="connsiteY3245" fmla="*/ 873072 h 2107754"/>
              <a:gd name="connsiteX3246" fmla="*/ 1051677 w 4138024"/>
              <a:gd name="connsiteY3246" fmla="*/ 809239 h 2107754"/>
              <a:gd name="connsiteX3247" fmla="*/ 1010960 w 4138024"/>
              <a:gd name="connsiteY3247" fmla="*/ 749557 h 2107754"/>
              <a:gd name="connsiteX3248" fmla="*/ 1133434 w 4138024"/>
              <a:gd name="connsiteY3248" fmla="*/ 903105 h 2107754"/>
              <a:gd name="connsiteX3249" fmla="*/ 1133986 w 4138024"/>
              <a:gd name="connsiteY3249" fmla="*/ 902981 h 2107754"/>
              <a:gd name="connsiteX3250" fmla="*/ 1093688 w 4138024"/>
              <a:gd name="connsiteY3250" fmla="*/ 836356 h 2107754"/>
              <a:gd name="connsiteX3251" fmla="*/ 1042170 w 4138024"/>
              <a:gd name="connsiteY3251" fmla="*/ 737195 h 2107754"/>
              <a:gd name="connsiteX3252" fmla="*/ 1032955 w 4138024"/>
              <a:gd name="connsiteY3252" fmla="*/ 730213 h 2107754"/>
              <a:gd name="connsiteX3253" fmla="*/ 970947 w 4138024"/>
              <a:gd name="connsiteY3253" fmla="*/ 632367 h 2107754"/>
              <a:gd name="connsiteX3254" fmla="*/ 965452 w 4138024"/>
              <a:gd name="connsiteY3254" fmla="*/ 611430 h 2107754"/>
              <a:gd name="connsiteX3255" fmla="*/ 1726671 w 4138024"/>
              <a:gd name="connsiteY3255" fmla="*/ 611387 h 2107754"/>
              <a:gd name="connsiteX3256" fmla="*/ 1730861 w 4138024"/>
              <a:gd name="connsiteY3256" fmla="*/ 621821 h 2107754"/>
              <a:gd name="connsiteX3257" fmla="*/ 1726671 w 4138024"/>
              <a:gd name="connsiteY3257" fmla="*/ 611387 h 2107754"/>
              <a:gd name="connsiteX3258" fmla="*/ 2613843 w 4138024"/>
              <a:gd name="connsiteY3258" fmla="*/ 606803 h 2107754"/>
              <a:gd name="connsiteX3259" fmla="*/ 2617660 w 4138024"/>
              <a:gd name="connsiteY3259" fmla="*/ 614535 h 2107754"/>
              <a:gd name="connsiteX3260" fmla="*/ 2616079 w 4138024"/>
              <a:gd name="connsiteY3260" fmla="*/ 623018 h 2107754"/>
              <a:gd name="connsiteX3261" fmla="*/ 2607193 w 4138024"/>
              <a:gd name="connsiteY3261" fmla="*/ 628384 h 2107754"/>
              <a:gd name="connsiteX3262" fmla="*/ 2613784 w 4138024"/>
              <a:gd name="connsiteY3262" fmla="*/ 607049 h 2107754"/>
              <a:gd name="connsiteX3263" fmla="*/ 1347719 w 4138024"/>
              <a:gd name="connsiteY3263" fmla="*/ 593679 h 2107754"/>
              <a:gd name="connsiteX3264" fmla="*/ 1390366 w 4138024"/>
              <a:gd name="connsiteY3264" fmla="*/ 707606 h 2107754"/>
              <a:gd name="connsiteX3265" fmla="*/ 1390010 w 4138024"/>
              <a:gd name="connsiteY3265" fmla="*/ 722009 h 2107754"/>
              <a:gd name="connsiteX3266" fmla="*/ 1381137 w 4138024"/>
              <a:gd name="connsiteY3266" fmla="*/ 703884 h 2107754"/>
              <a:gd name="connsiteX3267" fmla="*/ 1347189 w 4138024"/>
              <a:gd name="connsiteY3267" fmla="*/ 607381 h 2107754"/>
              <a:gd name="connsiteX3268" fmla="*/ 1346944 w 4138024"/>
              <a:gd name="connsiteY3268" fmla="*/ 607320 h 2107754"/>
              <a:gd name="connsiteX3269" fmla="*/ 1347719 w 4138024"/>
              <a:gd name="connsiteY3269" fmla="*/ 593679 h 2107754"/>
              <a:gd name="connsiteX3270" fmla="*/ 1989113 w 4138024"/>
              <a:gd name="connsiteY3270" fmla="*/ 593431 h 2107754"/>
              <a:gd name="connsiteX3271" fmla="*/ 2005480 w 4138024"/>
              <a:gd name="connsiteY3271" fmla="*/ 694582 h 2107754"/>
              <a:gd name="connsiteX3272" fmla="*/ 2003475 w 4138024"/>
              <a:gd name="connsiteY3272" fmla="*/ 669027 h 2107754"/>
              <a:gd name="connsiteX3273" fmla="*/ 2006493 w 4138024"/>
              <a:gd name="connsiteY3273" fmla="*/ 640022 h 2107754"/>
              <a:gd name="connsiteX3274" fmla="*/ 1989359 w 4138024"/>
              <a:gd name="connsiteY3274" fmla="*/ 593492 h 2107754"/>
              <a:gd name="connsiteX3275" fmla="*/ 2105929 w 4138024"/>
              <a:gd name="connsiteY3275" fmla="*/ 591063 h 2107754"/>
              <a:gd name="connsiteX3276" fmla="*/ 2113310 w 4138024"/>
              <a:gd name="connsiteY3276" fmla="*/ 675892 h 2107754"/>
              <a:gd name="connsiteX3277" fmla="*/ 2108285 w 4138024"/>
              <a:gd name="connsiteY3277" fmla="*/ 679345 h 2107754"/>
              <a:gd name="connsiteX3278" fmla="*/ 2112473 w 4138024"/>
              <a:gd name="connsiteY3278" fmla="*/ 689779 h 2107754"/>
              <a:gd name="connsiteX3279" fmla="*/ 2132381 w 4138024"/>
              <a:gd name="connsiteY3279" fmla="*/ 817646 h 2107754"/>
              <a:gd name="connsiteX3280" fmla="*/ 2128162 w 4138024"/>
              <a:gd name="connsiteY3280" fmla="*/ 826257 h 2107754"/>
              <a:gd name="connsiteX3281" fmla="*/ 2139017 w 4138024"/>
              <a:gd name="connsiteY3281" fmla="*/ 897070 h 2107754"/>
              <a:gd name="connsiteX3282" fmla="*/ 2125000 w 4138024"/>
              <a:gd name="connsiteY3282" fmla="*/ 843222 h 2107754"/>
              <a:gd name="connsiteX3283" fmla="*/ 2124939 w 4138024"/>
              <a:gd name="connsiteY3283" fmla="*/ 843468 h 2107754"/>
              <a:gd name="connsiteX3284" fmla="*/ 2122256 w 4138024"/>
              <a:gd name="connsiteY3284" fmla="*/ 853243 h 2107754"/>
              <a:gd name="connsiteX3285" fmla="*/ 2148679 w 4138024"/>
              <a:gd name="connsiteY3285" fmla="*/ 988467 h 2107754"/>
              <a:gd name="connsiteX3286" fmla="*/ 2147486 w 4138024"/>
              <a:gd name="connsiteY3286" fmla="*/ 1009052 h 2107754"/>
              <a:gd name="connsiteX3287" fmla="*/ 2114025 w 4138024"/>
              <a:gd name="connsiteY3287" fmla="*/ 810748 h 2107754"/>
              <a:gd name="connsiteX3288" fmla="*/ 2109418 w 4138024"/>
              <a:gd name="connsiteY3288" fmla="*/ 807257 h 2107754"/>
              <a:gd name="connsiteX3289" fmla="*/ 2108718 w 4138024"/>
              <a:gd name="connsiteY3289" fmla="*/ 792207 h 2107754"/>
              <a:gd name="connsiteX3290" fmla="*/ 2098593 w 4138024"/>
              <a:gd name="connsiteY3290" fmla="*/ 717398 h 2107754"/>
              <a:gd name="connsiteX3291" fmla="*/ 2085038 w 4138024"/>
              <a:gd name="connsiteY3291" fmla="*/ 646961 h 2107754"/>
              <a:gd name="connsiteX3292" fmla="*/ 2083033 w 4138024"/>
              <a:gd name="connsiteY3292" fmla="*/ 621407 h 2107754"/>
              <a:gd name="connsiteX3293" fmla="*/ 2095125 w 4138024"/>
              <a:gd name="connsiteY3293" fmla="*/ 661989 h 2107754"/>
              <a:gd name="connsiteX3294" fmla="*/ 2103677 w 4138024"/>
              <a:gd name="connsiteY3294" fmla="*/ 675854 h 2107754"/>
              <a:gd name="connsiteX3295" fmla="*/ 2106324 w 4138024"/>
              <a:gd name="connsiteY3295" fmla="*/ 644145 h 2107754"/>
              <a:gd name="connsiteX3296" fmla="*/ 2105929 w 4138024"/>
              <a:gd name="connsiteY3296" fmla="*/ 591063 h 2107754"/>
              <a:gd name="connsiteX3297" fmla="*/ 2026840 w 4138024"/>
              <a:gd name="connsiteY3297" fmla="*/ 588427 h 2107754"/>
              <a:gd name="connsiteX3298" fmla="*/ 2034518 w 4138024"/>
              <a:gd name="connsiteY3298" fmla="*/ 594245 h 2107754"/>
              <a:gd name="connsiteX3299" fmla="*/ 2032566 w 4138024"/>
              <a:gd name="connsiteY3299" fmla="*/ 600025 h 2107754"/>
              <a:gd name="connsiteX3300" fmla="*/ 2025257 w 4138024"/>
              <a:gd name="connsiteY3300" fmla="*/ 596910 h 2107754"/>
              <a:gd name="connsiteX3301" fmla="*/ 2026840 w 4138024"/>
              <a:gd name="connsiteY3301" fmla="*/ 588427 h 2107754"/>
              <a:gd name="connsiteX3302" fmla="*/ 3092496 w 4138024"/>
              <a:gd name="connsiteY3302" fmla="*/ 588146 h 2107754"/>
              <a:gd name="connsiteX3303" fmla="*/ 3094406 w 4138024"/>
              <a:gd name="connsiteY3303" fmla="*/ 592011 h 2107754"/>
              <a:gd name="connsiteX3304" fmla="*/ 3087426 w 4138024"/>
              <a:gd name="connsiteY3304" fmla="*/ 601245 h 2107754"/>
              <a:gd name="connsiteX3305" fmla="*/ 3092436 w 4138024"/>
              <a:gd name="connsiteY3305" fmla="*/ 588391 h 2107754"/>
              <a:gd name="connsiteX3306" fmla="*/ 1896090 w 4138024"/>
              <a:gd name="connsiteY3306" fmla="*/ 587080 h 2107754"/>
              <a:gd name="connsiteX3307" fmla="*/ 1936702 w 4138024"/>
              <a:gd name="connsiteY3307" fmla="*/ 989958 h 2107754"/>
              <a:gd name="connsiteX3308" fmla="*/ 1943614 w 4138024"/>
              <a:gd name="connsiteY3308" fmla="*/ 939991 h 2107754"/>
              <a:gd name="connsiteX3309" fmla="*/ 1941541 w 4138024"/>
              <a:gd name="connsiteY3309" fmla="*/ 873704 h 2107754"/>
              <a:gd name="connsiteX3310" fmla="*/ 1944945 w 4138024"/>
              <a:gd name="connsiteY3310" fmla="*/ 869200 h 2107754"/>
              <a:gd name="connsiteX3311" fmla="*/ 1944968 w 4138024"/>
              <a:gd name="connsiteY3311" fmla="*/ 869335 h 2107754"/>
              <a:gd name="connsiteX3312" fmla="*/ 1945029 w 4138024"/>
              <a:gd name="connsiteY3312" fmla="*/ 869089 h 2107754"/>
              <a:gd name="connsiteX3313" fmla="*/ 1944945 w 4138024"/>
              <a:gd name="connsiteY3313" fmla="*/ 869200 h 2107754"/>
              <a:gd name="connsiteX3314" fmla="*/ 1939826 w 4138024"/>
              <a:gd name="connsiteY3314" fmla="*/ 839349 h 2107754"/>
              <a:gd name="connsiteX3315" fmla="*/ 1940757 w 4138024"/>
              <a:gd name="connsiteY3315" fmla="*/ 808521 h 2107754"/>
              <a:gd name="connsiteX3316" fmla="*/ 1912373 w 4138024"/>
              <a:gd name="connsiteY3316" fmla="*/ 638097 h 2107754"/>
              <a:gd name="connsiteX3317" fmla="*/ 1908086 w 4138024"/>
              <a:gd name="connsiteY3317" fmla="*/ 605975 h 2107754"/>
              <a:gd name="connsiteX3318" fmla="*/ 1896090 w 4138024"/>
              <a:gd name="connsiteY3318" fmla="*/ 587080 h 2107754"/>
              <a:gd name="connsiteX3319" fmla="*/ 1404697 w 4138024"/>
              <a:gd name="connsiteY3319" fmla="*/ 581439 h 2107754"/>
              <a:gd name="connsiteX3320" fmla="*/ 1408095 w 4138024"/>
              <a:gd name="connsiteY3320" fmla="*/ 596115 h 2107754"/>
              <a:gd name="connsiteX3321" fmla="*/ 1404697 w 4138024"/>
              <a:gd name="connsiteY3321" fmla="*/ 581439 h 2107754"/>
              <a:gd name="connsiteX3322" fmla="*/ 838202 w 4138024"/>
              <a:gd name="connsiteY3322" fmla="*/ 573887 h 2107754"/>
              <a:gd name="connsiteX3323" fmla="*/ 941298 w 4138024"/>
              <a:gd name="connsiteY3323" fmla="*/ 734117 h 2107754"/>
              <a:gd name="connsiteX3324" fmla="*/ 941237 w 4138024"/>
              <a:gd name="connsiteY3324" fmla="*/ 734364 h 2107754"/>
              <a:gd name="connsiteX3325" fmla="*/ 898629 w 4138024"/>
              <a:gd name="connsiteY3325" fmla="*/ 680215 h 2107754"/>
              <a:gd name="connsiteX3326" fmla="*/ 883046 w 4138024"/>
              <a:gd name="connsiteY3326" fmla="*/ 644250 h 2107754"/>
              <a:gd name="connsiteX3327" fmla="*/ 861046 w 4138024"/>
              <a:gd name="connsiteY3327" fmla="*/ 622615 h 2107754"/>
              <a:gd name="connsiteX3328" fmla="*/ 862627 w 4138024"/>
              <a:gd name="connsiteY3328" fmla="*/ 614133 h 2107754"/>
              <a:gd name="connsiteX3329" fmla="*/ 838202 w 4138024"/>
              <a:gd name="connsiteY3329" fmla="*/ 573887 h 2107754"/>
              <a:gd name="connsiteX3330" fmla="*/ 3094496 w 4138024"/>
              <a:gd name="connsiteY3330" fmla="*/ 572721 h 2107754"/>
              <a:gd name="connsiteX3331" fmla="*/ 3090649 w 4138024"/>
              <a:gd name="connsiteY3331" fmla="*/ 584035 h 2107754"/>
              <a:gd name="connsiteX3332" fmla="*/ 3094496 w 4138024"/>
              <a:gd name="connsiteY3332" fmla="*/ 572721 h 2107754"/>
              <a:gd name="connsiteX3333" fmla="*/ 2956672 w 4138024"/>
              <a:gd name="connsiteY3333" fmla="*/ 558919 h 2107754"/>
              <a:gd name="connsiteX3334" fmla="*/ 2945057 w 4138024"/>
              <a:gd name="connsiteY3334" fmla="*/ 583706 h 2107754"/>
              <a:gd name="connsiteX3335" fmla="*/ 2949664 w 4138024"/>
              <a:gd name="connsiteY3335" fmla="*/ 587198 h 2107754"/>
              <a:gd name="connsiteX3336" fmla="*/ 2931084 w 4138024"/>
              <a:gd name="connsiteY3336" fmla="*/ 630618 h 2107754"/>
              <a:gd name="connsiteX3337" fmla="*/ 2934895 w 4138024"/>
              <a:gd name="connsiteY3337" fmla="*/ 597371 h 2107754"/>
              <a:gd name="connsiteX3338" fmla="*/ 2934649 w 4138024"/>
              <a:gd name="connsiteY3338" fmla="*/ 597310 h 2107754"/>
              <a:gd name="connsiteX3339" fmla="*/ 2956672 w 4138024"/>
              <a:gd name="connsiteY3339" fmla="*/ 558919 h 2107754"/>
              <a:gd name="connsiteX3340" fmla="*/ 2020643 w 4138024"/>
              <a:gd name="connsiteY3340" fmla="*/ 552440 h 2107754"/>
              <a:gd name="connsiteX3341" fmla="*/ 2029537 w 4138024"/>
              <a:gd name="connsiteY3341" fmla="*/ 588051 h 2107754"/>
              <a:gd name="connsiteX3342" fmla="*/ 2020643 w 4138024"/>
              <a:gd name="connsiteY3342" fmla="*/ 552440 h 2107754"/>
              <a:gd name="connsiteX3343" fmla="*/ 2197763 w 4138024"/>
              <a:gd name="connsiteY3343" fmla="*/ 546485 h 2107754"/>
              <a:gd name="connsiteX3344" fmla="*/ 2202071 w 4138024"/>
              <a:gd name="connsiteY3344" fmla="*/ 586801 h 2107754"/>
              <a:gd name="connsiteX3345" fmla="*/ 2200545 w 4138024"/>
              <a:gd name="connsiteY3345" fmla="*/ 627596 h 2107754"/>
              <a:gd name="connsiteX3346" fmla="*/ 2194037 w 4138024"/>
              <a:gd name="connsiteY3346" fmla="*/ 629866 h 2107754"/>
              <a:gd name="connsiteX3347" fmla="*/ 2197763 w 4138024"/>
              <a:gd name="connsiteY3347" fmla="*/ 546485 h 2107754"/>
              <a:gd name="connsiteX3348" fmla="*/ 2959028 w 4138024"/>
              <a:gd name="connsiteY3348" fmla="*/ 536797 h 2107754"/>
              <a:gd name="connsiteX3349" fmla="*/ 2960519 w 4138024"/>
              <a:gd name="connsiteY3349" fmla="*/ 547606 h 2107754"/>
              <a:gd name="connsiteX3350" fmla="*/ 2956345 w 4138024"/>
              <a:gd name="connsiteY3350" fmla="*/ 546571 h 2107754"/>
              <a:gd name="connsiteX3351" fmla="*/ 2961324 w 4138024"/>
              <a:gd name="connsiteY3351" fmla="*/ 552765 h 2107754"/>
              <a:gd name="connsiteX3352" fmla="*/ 2955182 w 4138024"/>
              <a:gd name="connsiteY3352" fmla="*/ 548111 h 2107754"/>
              <a:gd name="connsiteX3353" fmla="*/ 2959028 w 4138024"/>
              <a:gd name="connsiteY3353" fmla="*/ 536797 h 2107754"/>
              <a:gd name="connsiteX3354" fmla="*/ 1951016 w 4138024"/>
              <a:gd name="connsiteY3354" fmla="*/ 521086 h 2107754"/>
              <a:gd name="connsiteX3355" fmla="*/ 1972481 w 4138024"/>
              <a:gd name="connsiteY3355" fmla="*/ 700497 h 2107754"/>
              <a:gd name="connsiteX3356" fmla="*/ 1974762 w 4138024"/>
              <a:gd name="connsiteY3356" fmla="*/ 707066 h 2107754"/>
              <a:gd name="connsiteX3357" fmla="*/ 1980532 w 4138024"/>
              <a:gd name="connsiteY3357" fmla="*/ 709019 h 2107754"/>
              <a:gd name="connsiteX3358" fmla="*/ 1980830 w 4138024"/>
              <a:gd name="connsiteY3358" fmla="*/ 630008 h 2107754"/>
              <a:gd name="connsiteX3359" fmla="*/ 1969094 w 4138024"/>
              <a:gd name="connsiteY3359" fmla="*/ 582728 h 2107754"/>
              <a:gd name="connsiteX3360" fmla="*/ 1951260 w 4138024"/>
              <a:gd name="connsiteY3360" fmla="*/ 521147 h 2107754"/>
              <a:gd name="connsiteX3361" fmla="*/ 966774 w 4138024"/>
              <a:gd name="connsiteY3361" fmla="*/ 520927 h 2107754"/>
              <a:gd name="connsiteX3362" fmla="*/ 986882 w 4138024"/>
              <a:gd name="connsiteY3362" fmla="*/ 548096 h 2107754"/>
              <a:gd name="connsiteX3363" fmla="*/ 1063599 w 4138024"/>
              <a:gd name="connsiteY3363" fmla="*/ 673861 h 2107754"/>
              <a:gd name="connsiteX3364" fmla="*/ 1105387 w 4138024"/>
              <a:gd name="connsiteY3364" fmla="*/ 751296 h 2107754"/>
              <a:gd name="connsiteX3365" fmla="*/ 1203504 w 4138024"/>
              <a:gd name="connsiteY3365" fmla="*/ 905332 h 2107754"/>
              <a:gd name="connsiteX3366" fmla="*/ 1238724 w 4138024"/>
              <a:gd name="connsiteY3366" fmla="*/ 944078 h 2107754"/>
              <a:gd name="connsiteX3367" fmla="*/ 1336698 w 4138024"/>
              <a:gd name="connsiteY3367" fmla="*/ 1086074 h 2107754"/>
              <a:gd name="connsiteX3368" fmla="*/ 1363060 w 4138024"/>
              <a:gd name="connsiteY3368" fmla="*/ 1111139 h 2107754"/>
              <a:gd name="connsiteX3369" fmla="*/ 1370367 w 4138024"/>
              <a:gd name="connsiteY3369" fmla="*/ 1114254 h 2107754"/>
              <a:gd name="connsiteX3370" fmla="*/ 1369979 w 4138024"/>
              <a:gd name="connsiteY3370" fmla="*/ 1102151 h 2107754"/>
              <a:gd name="connsiteX3371" fmla="*/ 1410649 w 4138024"/>
              <a:gd name="connsiteY3371" fmla="*/ 1171480 h 2107754"/>
              <a:gd name="connsiteX3372" fmla="*/ 1389971 w 4138024"/>
              <a:gd name="connsiteY3372" fmla="*/ 1142828 h 2107754"/>
              <a:gd name="connsiteX3373" fmla="*/ 1380691 w 4138024"/>
              <a:gd name="connsiteY3373" fmla="*/ 1139044 h 2107754"/>
              <a:gd name="connsiteX3374" fmla="*/ 1380653 w 4138024"/>
              <a:gd name="connsiteY3374" fmla="*/ 1138988 h 2107754"/>
              <a:gd name="connsiteX3375" fmla="*/ 1380408 w 4138024"/>
              <a:gd name="connsiteY3375" fmla="*/ 1138928 h 2107754"/>
              <a:gd name="connsiteX3376" fmla="*/ 1380691 w 4138024"/>
              <a:gd name="connsiteY3376" fmla="*/ 1139044 h 2107754"/>
              <a:gd name="connsiteX3377" fmla="*/ 1393354 w 4138024"/>
              <a:gd name="connsiteY3377" fmla="*/ 1157406 h 2107754"/>
              <a:gd name="connsiteX3378" fmla="*/ 1402379 w 4138024"/>
              <a:gd name="connsiteY3378" fmla="*/ 1179610 h 2107754"/>
              <a:gd name="connsiteX3379" fmla="*/ 1384969 w 4138024"/>
              <a:gd name="connsiteY3379" fmla="*/ 1152065 h 2107754"/>
              <a:gd name="connsiteX3380" fmla="*/ 1135820 w 4138024"/>
              <a:gd name="connsiteY3380" fmla="*/ 825134 h 2107754"/>
              <a:gd name="connsiteX3381" fmla="*/ 1179688 w 4138024"/>
              <a:gd name="connsiteY3381" fmla="*/ 899430 h 2107754"/>
              <a:gd name="connsiteX3382" fmla="*/ 1229618 w 4138024"/>
              <a:gd name="connsiteY3382" fmla="*/ 966095 h 2107754"/>
              <a:gd name="connsiteX3383" fmla="*/ 1238543 w 4138024"/>
              <a:gd name="connsiteY3383" fmla="*/ 982662 h 2107754"/>
              <a:gd name="connsiteX3384" fmla="*/ 1163040 w 4138024"/>
              <a:gd name="connsiteY3384" fmla="*/ 886691 h 2107754"/>
              <a:gd name="connsiteX3385" fmla="*/ 1124279 w 4138024"/>
              <a:gd name="connsiteY3385" fmla="*/ 821230 h 2107754"/>
              <a:gd name="connsiteX3386" fmla="*/ 1060817 w 4138024"/>
              <a:gd name="connsiteY3386" fmla="*/ 734508 h 2107754"/>
              <a:gd name="connsiteX3387" fmla="*/ 1062770 w 4138024"/>
              <a:gd name="connsiteY3387" fmla="*/ 728728 h 2107754"/>
              <a:gd name="connsiteX3388" fmla="*/ 1057745 w 4138024"/>
              <a:gd name="connsiteY3388" fmla="*/ 732180 h 2107754"/>
              <a:gd name="connsiteX3389" fmla="*/ 1033366 w 4138024"/>
              <a:gd name="connsiteY3389" fmla="*/ 682290 h 2107754"/>
              <a:gd name="connsiteX3390" fmla="*/ 1024786 w 4138024"/>
              <a:gd name="connsiteY3390" fmla="*/ 672860 h 2107754"/>
              <a:gd name="connsiteX3391" fmla="*/ 1028515 w 4138024"/>
              <a:gd name="connsiteY3391" fmla="*/ 675312 h 2107754"/>
              <a:gd name="connsiteX3392" fmla="*/ 1037228 w 4138024"/>
              <a:gd name="connsiteY3392" fmla="*/ 680375 h 2107754"/>
              <a:gd name="connsiteX3393" fmla="*/ 1111583 w 4138024"/>
              <a:gd name="connsiteY3393" fmla="*/ 787284 h 2107754"/>
              <a:gd name="connsiteX3394" fmla="*/ 1127813 w 4138024"/>
              <a:gd name="connsiteY3394" fmla="*/ 806967 h 2107754"/>
              <a:gd name="connsiteX3395" fmla="*/ 1098455 w 4138024"/>
              <a:gd name="connsiteY3395" fmla="*/ 750883 h 2107754"/>
              <a:gd name="connsiteX3396" fmla="*/ 1072122 w 4138024"/>
              <a:gd name="connsiteY3396" fmla="*/ 706771 h 2107754"/>
              <a:gd name="connsiteX3397" fmla="*/ 1069095 w 4138024"/>
              <a:gd name="connsiteY3397" fmla="*/ 694798 h 2107754"/>
              <a:gd name="connsiteX3398" fmla="*/ 1040063 w 4138024"/>
              <a:gd name="connsiteY3398" fmla="*/ 651063 h 2107754"/>
              <a:gd name="connsiteX3399" fmla="*/ 966774 w 4138024"/>
              <a:gd name="connsiteY3399" fmla="*/ 520927 h 2107754"/>
              <a:gd name="connsiteX3400" fmla="*/ 1940092 w 4138024"/>
              <a:gd name="connsiteY3400" fmla="*/ 519946 h 2107754"/>
              <a:gd name="connsiteX3401" fmla="*/ 1940228 w 4138024"/>
              <a:gd name="connsiteY3401" fmla="*/ 520263 h 2107754"/>
              <a:gd name="connsiteX3402" fmla="*/ 1937222 w 4138024"/>
              <a:gd name="connsiteY3402" fmla="*/ 527326 h 2107754"/>
              <a:gd name="connsiteX3403" fmla="*/ 1946190 w 4138024"/>
              <a:gd name="connsiteY3403" fmla="*/ 534246 h 2107754"/>
              <a:gd name="connsiteX3404" fmla="*/ 1940228 w 4138024"/>
              <a:gd name="connsiteY3404" fmla="*/ 520263 h 2107754"/>
              <a:gd name="connsiteX3405" fmla="*/ 1940338 w 4138024"/>
              <a:gd name="connsiteY3405" fmla="*/ 520006 h 2107754"/>
              <a:gd name="connsiteX3406" fmla="*/ 1895180 w 4138024"/>
              <a:gd name="connsiteY3406" fmla="*/ 519255 h 2107754"/>
              <a:gd name="connsiteX3407" fmla="*/ 1904590 w 4138024"/>
              <a:gd name="connsiteY3407" fmla="*/ 569611 h 2107754"/>
              <a:gd name="connsiteX3408" fmla="*/ 1895180 w 4138024"/>
              <a:gd name="connsiteY3408" fmla="*/ 519255 h 2107754"/>
              <a:gd name="connsiteX3409" fmla="*/ 2967641 w 4138024"/>
              <a:gd name="connsiteY3409" fmla="*/ 514659 h 2107754"/>
              <a:gd name="connsiteX3410" fmla="*/ 2962518 w 4138024"/>
              <a:gd name="connsiteY3410" fmla="*/ 532181 h 2107754"/>
              <a:gd name="connsiteX3411" fmla="*/ 2966363 w 4138024"/>
              <a:gd name="connsiteY3411" fmla="*/ 520867 h 2107754"/>
              <a:gd name="connsiteX3412" fmla="*/ 2967641 w 4138024"/>
              <a:gd name="connsiteY3412" fmla="*/ 514659 h 2107754"/>
              <a:gd name="connsiteX3413" fmla="*/ 2641787 w 4138024"/>
              <a:gd name="connsiteY3413" fmla="*/ 512981 h 2107754"/>
              <a:gd name="connsiteX3414" fmla="*/ 2620979 w 4138024"/>
              <a:gd name="connsiteY3414" fmla="*/ 581166 h 2107754"/>
              <a:gd name="connsiteX3415" fmla="*/ 2623275 w 4138024"/>
              <a:gd name="connsiteY3415" fmla="*/ 597134 h 2107754"/>
              <a:gd name="connsiteX3416" fmla="*/ 2615552 w 4138024"/>
              <a:gd name="connsiteY3416" fmla="*/ 600962 h 2107754"/>
              <a:gd name="connsiteX3417" fmla="*/ 2613689 w 4138024"/>
              <a:gd name="connsiteY3417" fmla="*/ 587450 h 2107754"/>
              <a:gd name="connsiteX3418" fmla="*/ 2613873 w 4138024"/>
              <a:gd name="connsiteY3418" fmla="*/ 587757 h 2107754"/>
              <a:gd name="connsiteX3419" fmla="*/ 2620807 w 4138024"/>
              <a:gd name="connsiteY3419" fmla="*/ 588171 h 2107754"/>
              <a:gd name="connsiteX3420" fmla="*/ 2617781 w 4138024"/>
              <a:gd name="connsiteY3420" fmla="*/ 576197 h 2107754"/>
              <a:gd name="connsiteX3421" fmla="*/ 2621672 w 4138024"/>
              <a:gd name="connsiteY3421" fmla="*/ 555237 h 2107754"/>
              <a:gd name="connsiteX3422" fmla="*/ 2632079 w 4138024"/>
              <a:gd name="connsiteY3422" fmla="*/ 541635 h 2107754"/>
              <a:gd name="connsiteX3423" fmla="*/ 2625937 w 4138024"/>
              <a:gd name="connsiteY3423" fmla="*/ 536980 h 2107754"/>
              <a:gd name="connsiteX3424" fmla="*/ 2638253 w 4138024"/>
              <a:gd name="connsiteY3424" fmla="*/ 527244 h 2107754"/>
              <a:gd name="connsiteX3425" fmla="*/ 2634809 w 4138024"/>
              <a:gd name="connsiteY3425" fmla="*/ 522213 h 2107754"/>
              <a:gd name="connsiteX3426" fmla="*/ 2641787 w 4138024"/>
              <a:gd name="connsiteY3426" fmla="*/ 512981 h 2107754"/>
              <a:gd name="connsiteX3427" fmla="*/ 2967761 w 4138024"/>
              <a:gd name="connsiteY3427" fmla="*/ 512077 h 2107754"/>
              <a:gd name="connsiteX3428" fmla="*/ 2968006 w 4138024"/>
              <a:gd name="connsiteY3428" fmla="*/ 512137 h 2107754"/>
              <a:gd name="connsiteX3429" fmla="*/ 2967643 w 4138024"/>
              <a:gd name="connsiteY3429" fmla="*/ 514658 h 2107754"/>
              <a:gd name="connsiteX3430" fmla="*/ 2966781 w 4138024"/>
              <a:gd name="connsiteY3430" fmla="*/ 513922 h 2107754"/>
              <a:gd name="connsiteX3431" fmla="*/ 2967761 w 4138024"/>
              <a:gd name="connsiteY3431" fmla="*/ 512077 h 2107754"/>
              <a:gd name="connsiteX3432" fmla="*/ 1301197 w 4138024"/>
              <a:gd name="connsiteY3432" fmla="*/ 510111 h 2107754"/>
              <a:gd name="connsiteX3433" fmla="*/ 1314371 w 4138024"/>
              <a:gd name="connsiteY3433" fmla="*/ 536867 h 2107754"/>
              <a:gd name="connsiteX3434" fmla="*/ 1301197 w 4138024"/>
              <a:gd name="connsiteY3434" fmla="*/ 510111 h 2107754"/>
              <a:gd name="connsiteX3435" fmla="*/ 1947862 w 4138024"/>
              <a:gd name="connsiteY3435" fmla="*/ 506472 h 2107754"/>
              <a:gd name="connsiteX3436" fmla="*/ 1956286 w 4138024"/>
              <a:gd name="connsiteY3436" fmla="*/ 517695 h 2107754"/>
              <a:gd name="connsiteX3437" fmla="*/ 1947862 w 4138024"/>
              <a:gd name="connsiteY3437" fmla="*/ 506472 h 2107754"/>
              <a:gd name="connsiteX3438" fmla="*/ 1379169 w 4138024"/>
              <a:gd name="connsiteY3438" fmla="*/ 504640 h 2107754"/>
              <a:gd name="connsiteX3439" fmla="*/ 1397822 w 4138024"/>
              <a:gd name="connsiteY3439" fmla="*/ 542934 h 2107754"/>
              <a:gd name="connsiteX3440" fmla="*/ 1398068 w 4138024"/>
              <a:gd name="connsiteY3440" fmla="*/ 542995 h 2107754"/>
              <a:gd name="connsiteX3441" fmla="*/ 1394206 w 4138024"/>
              <a:gd name="connsiteY3441" fmla="*/ 544908 h 2107754"/>
              <a:gd name="connsiteX3442" fmla="*/ 1405427 w 4138024"/>
              <a:gd name="connsiteY3442" fmla="*/ 577444 h 2107754"/>
              <a:gd name="connsiteX3443" fmla="*/ 1393460 w 4138024"/>
              <a:gd name="connsiteY3443" fmla="*/ 539503 h 2107754"/>
              <a:gd name="connsiteX3444" fmla="*/ 1379169 w 4138024"/>
              <a:gd name="connsiteY3444" fmla="*/ 504640 h 2107754"/>
              <a:gd name="connsiteX3445" fmla="*/ 1012147 w 4138024"/>
              <a:gd name="connsiteY3445" fmla="*/ 502938 h 2107754"/>
              <a:gd name="connsiteX3446" fmla="*/ 1020198 w 4138024"/>
              <a:gd name="connsiteY3446" fmla="*/ 511459 h 2107754"/>
              <a:gd name="connsiteX3447" fmla="*/ 1019161 w 4138024"/>
              <a:gd name="connsiteY3447" fmla="*/ 515639 h 2107754"/>
              <a:gd name="connsiteX3448" fmla="*/ 1012147 w 4138024"/>
              <a:gd name="connsiteY3448" fmla="*/ 502938 h 2107754"/>
              <a:gd name="connsiteX3449" fmla="*/ 955754 w 4138024"/>
              <a:gd name="connsiteY3449" fmla="*/ 498099 h 2107754"/>
              <a:gd name="connsiteX3450" fmla="*/ 965050 w 4138024"/>
              <a:gd name="connsiteY3450" fmla="*/ 517367 h 2107754"/>
              <a:gd name="connsiteX3451" fmla="*/ 955754 w 4138024"/>
              <a:gd name="connsiteY3451" fmla="*/ 498099 h 2107754"/>
              <a:gd name="connsiteX3452" fmla="*/ 2645613 w 4138024"/>
              <a:gd name="connsiteY3452" fmla="*/ 489134 h 2107754"/>
              <a:gd name="connsiteX3453" fmla="*/ 2645643 w 4138024"/>
              <a:gd name="connsiteY3453" fmla="*/ 489296 h 2107754"/>
              <a:gd name="connsiteX3454" fmla="*/ 2645552 w 4138024"/>
              <a:gd name="connsiteY3454" fmla="*/ 489379 h 2107754"/>
              <a:gd name="connsiteX3455" fmla="*/ 2980504 w 4138024"/>
              <a:gd name="connsiteY3455" fmla="*/ 483839 h 2107754"/>
              <a:gd name="connsiteX3456" fmla="*/ 2974752 w 4138024"/>
              <a:gd name="connsiteY3456" fmla="*/ 510155 h 2107754"/>
              <a:gd name="connsiteX3457" fmla="*/ 2968313 w 4138024"/>
              <a:gd name="connsiteY3457" fmla="*/ 511953 h 2107754"/>
              <a:gd name="connsiteX3458" fmla="*/ 2970593 w 4138024"/>
              <a:gd name="connsiteY3458" fmla="*/ 494475 h 2107754"/>
              <a:gd name="connsiteX3459" fmla="*/ 2980597 w 4138024"/>
              <a:gd name="connsiteY3459" fmla="*/ 483416 h 2107754"/>
              <a:gd name="connsiteX3460" fmla="*/ 2980842 w 4138024"/>
              <a:gd name="connsiteY3460" fmla="*/ 483477 h 2107754"/>
              <a:gd name="connsiteX3461" fmla="*/ 2980504 w 4138024"/>
              <a:gd name="connsiteY3461" fmla="*/ 483839 h 2107754"/>
              <a:gd name="connsiteX3462" fmla="*/ 2294223 w 4138024"/>
              <a:gd name="connsiteY3462" fmla="*/ 480085 h 2107754"/>
              <a:gd name="connsiteX3463" fmla="*/ 2303588 w 4138024"/>
              <a:gd name="connsiteY3463" fmla="*/ 540087 h 2107754"/>
              <a:gd name="connsiteX3464" fmla="*/ 2300167 w 4138024"/>
              <a:gd name="connsiteY3464" fmla="*/ 585437 h 2107754"/>
              <a:gd name="connsiteX3465" fmla="*/ 2308108 w 4138024"/>
              <a:gd name="connsiteY3465" fmla="*/ 785769 h 2107754"/>
              <a:gd name="connsiteX3466" fmla="*/ 2311934 w 4138024"/>
              <a:gd name="connsiteY3466" fmla="*/ 1057379 h 2107754"/>
              <a:gd name="connsiteX3467" fmla="*/ 2320799 w 4138024"/>
              <a:gd name="connsiteY3467" fmla="*/ 1001633 h 2107754"/>
              <a:gd name="connsiteX3468" fmla="*/ 2315028 w 4138024"/>
              <a:gd name="connsiteY3468" fmla="*/ 999681 h 2107754"/>
              <a:gd name="connsiteX3469" fmla="*/ 2318696 w 4138024"/>
              <a:gd name="connsiteY3469" fmla="*/ 991194 h 2107754"/>
              <a:gd name="connsiteX3470" fmla="*/ 2332215 w 4138024"/>
              <a:gd name="connsiteY3470" fmla="*/ 1077544 h 2107754"/>
              <a:gd name="connsiteX3471" fmla="*/ 2335263 w 4138024"/>
              <a:gd name="connsiteY3471" fmla="*/ 1139896 h 2107754"/>
              <a:gd name="connsiteX3472" fmla="*/ 2327585 w 4138024"/>
              <a:gd name="connsiteY3472" fmla="*/ 1134078 h 2107754"/>
              <a:gd name="connsiteX3473" fmla="*/ 2317041 w 4138024"/>
              <a:gd name="connsiteY3473" fmla="*/ 1066214 h 2107754"/>
              <a:gd name="connsiteX3474" fmla="*/ 2311986 w 4138024"/>
              <a:gd name="connsiteY3474" fmla="*/ 1088713 h 2107754"/>
              <a:gd name="connsiteX3475" fmla="*/ 2331006 w 4138024"/>
              <a:gd name="connsiteY3475" fmla="*/ 1199134 h 2107754"/>
              <a:gd name="connsiteX3476" fmla="*/ 2334942 w 4138024"/>
              <a:gd name="connsiteY3476" fmla="*/ 1168527 h 2107754"/>
              <a:gd name="connsiteX3477" fmla="*/ 2332311 w 4138024"/>
              <a:gd name="connsiteY3477" fmla="*/ 1209636 h 2107754"/>
              <a:gd name="connsiteX3478" fmla="*/ 2343159 w 4138024"/>
              <a:gd name="connsiteY3478" fmla="*/ 1239469 h 2107754"/>
              <a:gd name="connsiteX3479" fmla="*/ 2345098 w 4138024"/>
              <a:gd name="connsiteY3479" fmla="*/ 1224290 h 2107754"/>
              <a:gd name="connsiteX3480" fmla="*/ 2364772 w 4138024"/>
              <a:gd name="connsiteY3480" fmla="*/ 1138597 h 2107754"/>
              <a:gd name="connsiteX3481" fmla="*/ 2362766 w 4138024"/>
              <a:gd name="connsiteY3481" fmla="*/ 1113043 h 2107754"/>
              <a:gd name="connsiteX3482" fmla="*/ 2373791 w 4138024"/>
              <a:gd name="connsiteY3482" fmla="*/ 1060280 h 2107754"/>
              <a:gd name="connsiteX3483" fmla="*/ 2381128 w 4138024"/>
              <a:gd name="connsiteY3483" fmla="*/ 1007580 h 2107754"/>
              <a:gd name="connsiteX3484" fmla="*/ 2386016 w 4138024"/>
              <a:gd name="connsiteY3484" fmla="*/ 1018711 h 2107754"/>
              <a:gd name="connsiteX3485" fmla="*/ 2378951 w 4138024"/>
              <a:gd name="connsiteY3485" fmla="*/ 1031968 h 2107754"/>
              <a:gd name="connsiteX3486" fmla="*/ 2379765 w 4138024"/>
              <a:gd name="connsiteY3486" fmla="*/ 1078105 h 2107754"/>
              <a:gd name="connsiteX3487" fmla="*/ 2371311 w 4138024"/>
              <a:gd name="connsiteY3487" fmla="*/ 1085928 h 2107754"/>
              <a:gd name="connsiteX3488" fmla="*/ 2367918 w 4138024"/>
              <a:gd name="connsiteY3488" fmla="*/ 1112232 h 2107754"/>
              <a:gd name="connsiteX3489" fmla="*/ 2373271 w 4138024"/>
              <a:gd name="connsiteY3489" fmla="*/ 1121129 h 2107754"/>
              <a:gd name="connsiteX3490" fmla="*/ 2396115 w 4138024"/>
              <a:gd name="connsiteY3490" fmla="*/ 1059451 h 2107754"/>
              <a:gd name="connsiteX3491" fmla="*/ 2428919 w 4138024"/>
              <a:gd name="connsiteY3491" fmla="*/ 1010160 h 2107754"/>
              <a:gd name="connsiteX3492" fmla="*/ 2433556 w 4138024"/>
              <a:gd name="connsiteY3492" fmla="*/ 994605 h 2107754"/>
              <a:gd name="connsiteX3493" fmla="*/ 2443219 w 4138024"/>
              <a:gd name="connsiteY3493" fmla="*/ 975597 h 2107754"/>
              <a:gd name="connsiteX3494" fmla="*/ 2465615 w 4138024"/>
              <a:gd name="connsiteY3494" fmla="*/ 939909 h 2107754"/>
              <a:gd name="connsiteX3495" fmla="*/ 2476440 w 4138024"/>
              <a:gd name="connsiteY3495" fmla="*/ 919362 h 2107754"/>
              <a:gd name="connsiteX3496" fmla="*/ 2472623 w 4138024"/>
              <a:gd name="connsiteY3496" fmla="*/ 911631 h 2107754"/>
              <a:gd name="connsiteX3497" fmla="*/ 2478795 w 4138024"/>
              <a:gd name="connsiteY3497" fmla="*/ 897239 h 2107754"/>
              <a:gd name="connsiteX3498" fmla="*/ 2484939 w 4138024"/>
              <a:gd name="connsiteY3498" fmla="*/ 901894 h 2107754"/>
              <a:gd name="connsiteX3499" fmla="*/ 2483821 w 4138024"/>
              <a:gd name="connsiteY3499" fmla="*/ 893787 h 2107754"/>
              <a:gd name="connsiteX3500" fmla="*/ 2496325 w 4138024"/>
              <a:gd name="connsiteY3500" fmla="*/ 886445 h 2107754"/>
              <a:gd name="connsiteX3501" fmla="*/ 2486193 w 4138024"/>
              <a:gd name="connsiteY3501" fmla="*/ 881063 h 2107754"/>
              <a:gd name="connsiteX3502" fmla="*/ 2511609 w 4138024"/>
              <a:gd name="connsiteY3502" fmla="*/ 816369 h 2107754"/>
              <a:gd name="connsiteX3503" fmla="*/ 2515128 w 4138024"/>
              <a:gd name="connsiteY3503" fmla="*/ 792707 h 2107754"/>
              <a:gd name="connsiteX3504" fmla="*/ 2510148 w 4138024"/>
              <a:gd name="connsiteY3504" fmla="*/ 786514 h 2107754"/>
              <a:gd name="connsiteX3505" fmla="*/ 2529002 w 4138024"/>
              <a:gd name="connsiteY3505" fmla="*/ 724108 h 2107754"/>
              <a:gd name="connsiteX3506" fmla="*/ 2521196 w 4138024"/>
              <a:gd name="connsiteY3506" fmla="*/ 715649 h 2107754"/>
              <a:gd name="connsiteX3507" fmla="*/ 2531186 w 4138024"/>
              <a:gd name="connsiteY3507" fmla="*/ 708989 h 2107754"/>
              <a:gd name="connsiteX3508" fmla="*/ 2425718 w 4138024"/>
              <a:gd name="connsiteY3508" fmla="*/ 561482 h 2107754"/>
              <a:gd name="connsiteX3509" fmla="*/ 2420873 w 4138024"/>
              <a:gd name="connsiteY3509" fmla="*/ 747161 h 2107754"/>
              <a:gd name="connsiteX3510" fmla="*/ 2420568 w 4138024"/>
              <a:gd name="connsiteY3510" fmla="*/ 785192 h 2107754"/>
              <a:gd name="connsiteX3511" fmla="*/ 2395519 w 4138024"/>
              <a:gd name="connsiteY3511" fmla="*/ 922014 h 2107754"/>
              <a:gd name="connsiteX3512" fmla="*/ 2390143 w 4138024"/>
              <a:gd name="connsiteY3512" fmla="*/ 973144 h 2107754"/>
              <a:gd name="connsiteX3513" fmla="*/ 2395093 w 4138024"/>
              <a:gd name="connsiteY3513" fmla="*/ 887978 h 2107754"/>
              <a:gd name="connsiteX3514" fmla="*/ 2401281 w 4138024"/>
              <a:gd name="connsiteY3514" fmla="*/ 882988 h 2107754"/>
              <a:gd name="connsiteX3515" fmla="*/ 2396548 w 4138024"/>
              <a:gd name="connsiteY3515" fmla="*/ 876855 h 2107754"/>
              <a:gd name="connsiteX3516" fmla="*/ 2420435 w 4138024"/>
              <a:gd name="connsiteY3516" fmla="*/ 741571 h 2107754"/>
              <a:gd name="connsiteX3517" fmla="*/ 2427725 w 4138024"/>
              <a:gd name="connsiteY3517" fmla="*/ 624882 h 2107754"/>
              <a:gd name="connsiteX3518" fmla="*/ 2415663 w 4138024"/>
              <a:gd name="connsiteY3518" fmla="*/ 565254 h 2107754"/>
              <a:gd name="connsiteX3519" fmla="*/ 2422596 w 4138024"/>
              <a:gd name="connsiteY3519" fmla="*/ 565668 h 2107754"/>
              <a:gd name="connsiteX3520" fmla="*/ 2394652 w 4138024"/>
              <a:gd name="connsiteY3520" fmla="*/ 549085 h 2107754"/>
              <a:gd name="connsiteX3521" fmla="*/ 2364383 w 4138024"/>
              <a:gd name="connsiteY3521" fmla="*/ 535579 h 2107754"/>
              <a:gd name="connsiteX3522" fmla="*/ 2372859 w 4138024"/>
              <a:gd name="connsiteY3522" fmla="*/ 578136 h 2107754"/>
              <a:gd name="connsiteX3523" fmla="*/ 2365225 w 4138024"/>
              <a:gd name="connsiteY3523" fmla="*/ 673077 h 2107754"/>
              <a:gd name="connsiteX3524" fmla="*/ 2368021 w 4138024"/>
              <a:gd name="connsiteY3524" fmla="*/ 694390 h 2107754"/>
              <a:gd name="connsiteX3525" fmla="*/ 2364882 w 4138024"/>
              <a:gd name="connsiteY3525" fmla="*/ 651329 h 2107754"/>
              <a:gd name="connsiteX3526" fmla="*/ 2356635 w 4138024"/>
              <a:gd name="connsiteY3526" fmla="*/ 599433 h 2107754"/>
              <a:gd name="connsiteX3527" fmla="*/ 2358924 w 4138024"/>
              <a:gd name="connsiteY3527" fmla="*/ 536575 h 2107754"/>
              <a:gd name="connsiteX3528" fmla="*/ 2301158 w 4138024"/>
              <a:gd name="connsiteY3528" fmla="*/ 480498 h 2107754"/>
              <a:gd name="connsiteX3529" fmla="*/ 2294223 w 4138024"/>
              <a:gd name="connsiteY3529" fmla="*/ 480085 h 2107754"/>
              <a:gd name="connsiteX3530" fmla="*/ 3452459 w 4138024"/>
              <a:gd name="connsiteY3530" fmla="*/ 476387 h 2107754"/>
              <a:gd name="connsiteX3531" fmla="*/ 3429324 w 4138024"/>
              <a:gd name="connsiteY3531" fmla="*/ 547650 h 2107754"/>
              <a:gd name="connsiteX3532" fmla="*/ 3404945 w 4138024"/>
              <a:gd name="connsiteY3532" fmla="*/ 608164 h 2107754"/>
              <a:gd name="connsiteX3533" fmla="*/ 3397222 w 4138024"/>
              <a:gd name="connsiteY3533" fmla="*/ 611992 h 2107754"/>
              <a:gd name="connsiteX3534" fmla="*/ 3398339 w 4138024"/>
              <a:gd name="connsiteY3534" fmla="*/ 620098 h 2107754"/>
              <a:gd name="connsiteX3535" fmla="*/ 3385606 w 4138024"/>
              <a:gd name="connsiteY3535" fmla="*/ 636780 h 2107754"/>
              <a:gd name="connsiteX3536" fmla="*/ 3366264 w 4138024"/>
              <a:gd name="connsiteY3536" fmla="*/ 665394 h 2107754"/>
              <a:gd name="connsiteX3537" fmla="*/ 3370774 w 4138024"/>
              <a:gd name="connsiteY3537" fmla="*/ 647198 h 2107754"/>
              <a:gd name="connsiteX3538" fmla="*/ 3370835 w 4138024"/>
              <a:gd name="connsiteY3538" fmla="*/ 646952 h 2107754"/>
              <a:gd name="connsiteX3539" fmla="*/ 3377769 w 4138024"/>
              <a:gd name="connsiteY3539" fmla="*/ 647366 h 2107754"/>
              <a:gd name="connsiteX3540" fmla="*/ 3372789 w 4138024"/>
              <a:gd name="connsiteY3540" fmla="*/ 641172 h 2107754"/>
              <a:gd name="connsiteX3541" fmla="*/ 3378560 w 4138024"/>
              <a:gd name="connsiteY3541" fmla="*/ 643125 h 2107754"/>
              <a:gd name="connsiteX3542" fmla="*/ 3374370 w 4138024"/>
              <a:gd name="connsiteY3542" fmla="*/ 632690 h 2107754"/>
              <a:gd name="connsiteX3543" fmla="*/ 3381289 w 4138024"/>
              <a:gd name="connsiteY3543" fmla="*/ 623704 h 2107754"/>
              <a:gd name="connsiteX3544" fmla="*/ 3388222 w 4138024"/>
              <a:gd name="connsiteY3544" fmla="*/ 624117 h 2107754"/>
              <a:gd name="connsiteX3545" fmla="*/ 3436952 w 4138024"/>
              <a:gd name="connsiteY3545" fmla="*/ 522135 h 2107754"/>
              <a:gd name="connsiteX3546" fmla="*/ 3452459 w 4138024"/>
              <a:gd name="connsiteY3546" fmla="*/ 476387 h 2107754"/>
              <a:gd name="connsiteX3547" fmla="*/ 1931117 w 4138024"/>
              <a:gd name="connsiteY3547" fmla="*/ 472046 h 2107754"/>
              <a:gd name="connsiteX3548" fmla="*/ 1928434 w 4138024"/>
              <a:gd name="connsiteY3548" fmla="*/ 481820 h 2107754"/>
              <a:gd name="connsiteX3549" fmla="*/ 1938938 w 4138024"/>
              <a:gd name="connsiteY3549" fmla="*/ 489906 h 2107754"/>
              <a:gd name="connsiteX3550" fmla="*/ 1931117 w 4138024"/>
              <a:gd name="connsiteY3550" fmla="*/ 472046 h 2107754"/>
              <a:gd name="connsiteX3551" fmla="*/ 2656750 w 4138024"/>
              <a:gd name="connsiteY3551" fmla="*/ 471535 h 2107754"/>
              <a:gd name="connsiteX3552" fmla="*/ 2652874 w 4138024"/>
              <a:gd name="connsiteY3552" fmla="*/ 501895 h 2107754"/>
              <a:gd name="connsiteX3553" fmla="*/ 2650175 w 4138024"/>
              <a:gd name="connsiteY3553" fmla="*/ 502271 h 2107754"/>
              <a:gd name="connsiteX3554" fmla="*/ 2645941 w 4138024"/>
              <a:gd name="connsiteY3554" fmla="*/ 501482 h 2107754"/>
              <a:gd name="connsiteX3555" fmla="*/ 2646697 w 4138024"/>
              <a:gd name="connsiteY3555" fmla="*/ 495144 h 2107754"/>
              <a:gd name="connsiteX3556" fmla="*/ 2645643 w 4138024"/>
              <a:gd name="connsiteY3556" fmla="*/ 489296 h 2107754"/>
              <a:gd name="connsiteX3557" fmla="*/ 2651847 w 4138024"/>
              <a:gd name="connsiteY3557" fmla="*/ 483566 h 2107754"/>
              <a:gd name="connsiteX3558" fmla="*/ 2656750 w 4138024"/>
              <a:gd name="connsiteY3558" fmla="*/ 471535 h 2107754"/>
              <a:gd name="connsiteX3559" fmla="*/ 2659122 w 4138024"/>
              <a:gd name="connsiteY3559" fmla="*/ 458812 h 2107754"/>
              <a:gd name="connsiteX3560" fmla="*/ 2659225 w 4138024"/>
              <a:gd name="connsiteY3560" fmla="*/ 459053 h 2107754"/>
              <a:gd name="connsiteX3561" fmla="*/ 2659061 w 4138024"/>
              <a:gd name="connsiteY3561" fmla="*/ 459058 h 2107754"/>
              <a:gd name="connsiteX3562" fmla="*/ 2669857 w 4138024"/>
              <a:gd name="connsiteY3562" fmla="*/ 457558 h 2107754"/>
              <a:gd name="connsiteX3563" fmla="*/ 2665221 w 4138024"/>
              <a:gd name="connsiteY3563" fmla="*/ 473112 h 2107754"/>
              <a:gd name="connsiteX3564" fmla="*/ 2659225 w 4138024"/>
              <a:gd name="connsiteY3564" fmla="*/ 459053 h 2107754"/>
              <a:gd name="connsiteX3565" fmla="*/ 2664506 w 4138024"/>
              <a:gd name="connsiteY3565" fmla="*/ 458906 h 2107754"/>
              <a:gd name="connsiteX3566" fmla="*/ 2669857 w 4138024"/>
              <a:gd name="connsiteY3566" fmla="*/ 457558 h 2107754"/>
              <a:gd name="connsiteX3567" fmla="*/ 1929112 w 4138024"/>
              <a:gd name="connsiteY3567" fmla="*/ 446491 h 2107754"/>
              <a:gd name="connsiteX3568" fmla="*/ 1932137 w 4138024"/>
              <a:gd name="connsiteY3568" fmla="*/ 458464 h 2107754"/>
              <a:gd name="connsiteX3569" fmla="*/ 1929112 w 4138024"/>
              <a:gd name="connsiteY3569" fmla="*/ 446491 h 2107754"/>
              <a:gd name="connsiteX3570" fmla="*/ 2002181 w 4138024"/>
              <a:gd name="connsiteY3570" fmla="*/ 445027 h 2107754"/>
              <a:gd name="connsiteX3571" fmla="*/ 2009554 w 4138024"/>
              <a:gd name="connsiteY3571" fmla="*/ 488876 h 2107754"/>
              <a:gd name="connsiteX3572" fmla="*/ 2018918 w 4138024"/>
              <a:gd name="connsiteY3572" fmla="*/ 548879 h 2107754"/>
              <a:gd name="connsiteX3573" fmla="*/ 2018672 w 4138024"/>
              <a:gd name="connsiteY3573" fmla="*/ 548818 h 2107754"/>
              <a:gd name="connsiteX3574" fmla="*/ 2019365 w 4138024"/>
              <a:gd name="connsiteY3574" fmla="*/ 522889 h 2107754"/>
              <a:gd name="connsiteX3575" fmla="*/ 2002181 w 4138024"/>
              <a:gd name="connsiteY3575" fmla="*/ 445027 h 2107754"/>
              <a:gd name="connsiteX3576" fmla="*/ 871415 w 4138024"/>
              <a:gd name="connsiteY3576" fmla="*/ 438828 h 2107754"/>
              <a:gd name="connsiteX3577" fmla="*/ 952398 w 4138024"/>
              <a:gd name="connsiteY3577" fmla="*/ 546336 h 2107754"/>
              <a:gd name="connsiteX3578" fmla="*/ 981445 w 4138024"/>
              <a:gd name="connsiteY3578" fmla="*/ 599471 h 2107754"/>
              <a:gd name="connsiteX3579" fmla="*/ 1027513 w 4138024"/>
              <a:gd name="connsiteY3579" fmla="*/ 668050 h 2107754"/>
              <a:gd name="connsiteX3580" fmla="*/ 1022121 w 4138024"/>
              <a:gd name="connsiteY3580" fmla="*/ 669930 h 2107754"/>
              <a:gd name="connsiteX3581" fmla="*/ 1013013 w 4138024"/>
              <a:gd name="connsiteY3581" fmla="*/ 659921 h 2107754"/>
              <a:gd name="connsiteX3582" fmla="*/ 1000890 w 4138024"/>
              <a:gd name="connsiteY3582" fmla="*/ 633524 h 2107754"/>
              <a:gd name="connsiteX3583" fmla="*/ 962934 w 4138024"/>
              <a:gd name="connsiteY3583" fmla="*/ 573220 h 2107754"/>
              <a:gd name="connsiteX3584" fmla="*/ 929897 w 4138024"/>
              <a:gd name="connsiteY3584" fmla="*/ 519357 h 2107754"/>
              <a:gd name="connsiteX3585" fmla="*/ 871415 w 4138024"/>
              <a:gd name="connsiteY3585" fmla="*/ 438828 h 2107754"/>
              <a:gd name="connsiteX3586" fmla="*/ 2677983 w 4138024"/>
              <a:gd name="connsiteY3586" fmla="*/ 437386 h 2107754"/>
              <a:gd name="connsiteX3587" fmla="*/ 2677565 w 4138024"/>
              <a:gd name="connsiteY3587" fmla="*/ 444330 h 2107754"/>
              <a:gd name="connsiteX3588" fmla="*/ 2670259 w 4138024"/>
              <a:gd name="connsiteY3588" fmla="*/ 441214 h 2107754"/>
              <a:gd name="connsiteX3589" fmla="*/ 2677983 w 4138024"/>
              <a:gd name="connsiteY3589" fmla="*/ 437386 h 2107754"/>
              <a:gd name="connsiteX3590" fmla="*/ 1924467 w 4138024"/>
              <a:gd name="connsiteY3590" fmla="*/ 421068 h 2107754"/>
              <a:gd name="connsiteX3591" fmla="*/ 1924405 w 4138024"/>
              <a:gd name="connsiteY3591" fmla="*/ 421313 h 2107754"/>
              <a:gd name="connsiteX3592" fmla="*/ 1924455 w 4138024"/>
              <a:gd name="connsiteY3592" fmla="*/ 421351 h 2107754"/>
              <a:gd name="connsiteX3593" fmla="*/ 1924223 w 4138024"/>
              <a:gd name="connsiteY3593" fmla="*/ 427434 h 2107754"/>
              <a:gd name="connsiteX3594" fmla="*/ 1929819 w 4138024"/>
              <a:gd name="connsiteY3594" fmla="*/ 429963 h 2107754"/>
              <a:gd name="connsiteX3595" fmla="*/ 1924421 w 4138024"/>
              <a:gd name="connsiteY3595" fmla="*/ 430713 h 2107754"/>
              <a:gd name="connsiteX3596" fmla="*/ 1929774 w 4138024"/>
              <a:gd name="connsiteY3596" fmla="*/ 439609 h 2107754"/>
              <a:gd name="connsiteX3597" fmla="*/ 1932085 w 4138024"/>
              <a:gd name="connsiteY3597" fmla="*/ 427132 h 2107754"/>
              <a:gd name="connsiteX3598" fmla="*/ 1924455 w 4138024"/>
              <a:gd name="connsiteY3598" fmla="*/ 421351 h 2107754"/>
              <a:gd name="connsiteX3599" fmla="*/ 938408 w 4138024"/>
              <a:gd name="connsiteY3599" fmla="*/ 398795 h 2107754"/>
              <a:gd name="connsiteX3600" fmla="*/ 958644 w 4138024"/>
              <a:gd name="connsiteY3600" fmla="*/ 428604 h 2107754"/>
              <a:gd name="connsiteX3601" fmla="*/ 938408 w 4138024"/>
              <a:gd name="connsiteY3601" fmla="*/ 398795 h 2107754"/>
              <a:gd name="connsiteX3602" fmla="*/ 1919701 w 4138024"/>
              <a:gd name="connsiteY3602" fmla="*/ 396135 h 2107754"/>
              <a:gd name="connsiteX3603" fmla="*/ 1919394 w 4138024"/>
              <a:gd name="connsiteY3603" fmla="*/ 396319 h 2107754"/>
              <a:gd name="connsiteX3604" fmla="*/ 1921691 w 4138024"/>
              <a:gd name="connsiteY3604" fmla="*/ 412287 h 2107754"/>
              <a:gd name="connsiteX3605" fmla="*/ 1922855 w 4138024"/>
              <a:gd name="connsiteY3605" fmla="*/ 410750 h 2107754"/>
              <a:gd name="connsiteX3606" fmla="*/ 1927089 w 4138024"/>
              <a:gd name="connsiteY3606" fmla="*/ 411539 h 2107754"/>
              <a:gd name="connsiteX3607" fmla="*/ 1919701 w 4138024"/>
              <a:gd name="connsiteY3607" fmla="*/ 396135 h 2107754"/>
              <a:gd name="connsiteX3608" fmla="*/ 783099 w 4138024"/>
              <a:gd name="connsiteY3608" fmla="*/ 385096 h 2107754"/>
              <a:gd name="connsiteX3609" fmla="*/ 790405 w 4138024"/>
              <a:gd name="connsiteY3609" fmla="*/ 388212 h 2107754"/>
              <a:gd name="connsiteX3610" fmla="*/ 790283 w 4138024"/>
              <a:gd name="connsiteY3610" fmla="*/ 388703 h 2107754"/>
              <a:gd name="connsiteX3611" fmla="*/ 855103 w 4138024"/>
              <a:gd name="connsiteY3611" fmla="*/ 517262 h 2107754"/>
              <a:gd name="connsiteX3612" fmla="*/ 870977 w 4138024"/>
              <a:gd name="connsiteY3612" fmla="*/ 543643 h 2107754"/>
              <a:gd name="connsiteX3613" fmla="*/ 912855 w 4138024"/>
              <a:gd name="connsiteY3613" fmla="*/ 601786 h 2107754"/>
              <a:gd name="connsiteX3614" fmla="*/ 977205 w 4138024"/>
              <a:gd name="connsiteY3614" fmla="*/ 705954 h 2107754"/>
              <a:gd name="connsiteX3615" fmla="*/ 818326 w 4138024"/>
              <a:gd name="connsiteY3615" fmla="*/ 464819 h 2107754"/>
              <a:gd name="connsiteX3616" fmla="*/ 783099 w 4138024"/>
              <a:gd name="connsiteY3616" fmla="*/ 385096 h 2107754"/>
              <a:gd name="connsiteX3617" fmla="*/ 1913052 w 4138024"/>
              <a:gd name="connsiteY3617" fmla="*/ 345156 h 2107754"/>
              <a:gd name="connsiteX3618" fmla="*/ 1906863 w 4138024"/>
              <a:gd name="connsiteY3618" fmla="*/ 350148 h 2107754"/>
              <a:gd name="connsiteX3619" fmla="*/ 1923191 w 4138024"/>
              <a:gd name="connsiteY3619" fmla="*/ 391518 h 2107754"/>
              <a:gd name="connsiteX3620" fmla="*/ 1912745 w 4138024"/>
              <a:gd name="connsiteY3620" fmla="*/ 345342 h 2107754"/>
              <a:gd name="connsiteX3621" fmla="*/ 895830 w 4138024"/>
              <a:gd name="connsiteY3621" fmla="*/ 325599 h 2107754"/>
              <a:gd name="connsiteX3622" fmla="*/ 933056 w 4138024"/>
              <a:gd name="connsiteY3622" fmla="*/ 389898 h 2107754"/>
              <a:gd name="connsiteX3623" fmla="*/ 895830 w 4138024"/>
              <a:gd name="connsiteY3623" fmla="*/ 325599 h 2107754"/>
              <a:gd name="connsiteX3624" fmla="*/ 1183078 w 4138024"/>
              <a:gd name="connsiteY3624" fmla="*/ 319013 h 2107754"/>
              <a:gd name="connsiteX3625" fmla="*/ 1206340 w 4138024"/>
              <a:gd name="connsiteY3625" fmla="*/ 360797 h 2107754"/>
              <a:gd name="connsiteX3626" fmla="*/ 1183078 w 4138024"/>
              <a:gd name="connsiteY3626" fmla="*/ 319013 h 2107754"/>
              <a:gd name="connsiteX3627" fmla="*/ 1307811 w 4138024"/>
              <a:gd name="connsiteY3627" fmla="*/ 318346 h 2107754"/>
              <a:gd name="connsiteX3628" fmla="*/ 1351650 w 4138024"/>
              <a:gd name="connsiteY3628" fmla="*/ 411688 h 2107754"/>
              <a:gd name="connsiteX3629" fmla="*/ 1351835 w 4138024"/>
              <a:gd name="connsiteY3629" fmla="*/ 411996 h 2107754"/>
              <a:gd name="connsiteX3630" fmla="*/ 1381307 w 4138024"/>
              <a:gd name="connsiteY3630" fmla="*/ 499168 h 2107754"/>
              <a:gd name="connsiteX3631" fmla="*/ 1357674 w 4138024"/>
              <a:gd name="connsiteY3631" fmla="*/ 454682 h 2107754"/>
              <a:gd name="connsiteX3632" fmla="*/ 1327083 w 4138024"/>
              <a:gd name="connsiteY3632" fmla="*/ 359403 h 2107754"/>
              <a:gd name="connsiteX3633" fmla="*/ 1320940 w 4138024"/>
              <a:gd name="connsiteY3633" fmla="*/ 354747 h 2107754"/>
              <a:gd name="connsiteX3634" fmla="*/ 1307811 w 4138024"/>
              <a:gd name="connsiteY3634" fmla="*/ 318346 h 2107754"/>
              <a:gd name="connsiteX3635" fmla="*/ 2911015 w 4138024"/>
              <a:gd name="connsiteY3635" fmla="*/ 310479 h 2107754"/>
              <a:gd name="connsiteX3636" fmla="*/ 2904955 w 4138024"/>
              <a:gd name="connsiteY3636" fmla="*/ 331490 h 2107754"/>
              <a:gd name="connsiteX3637" fmla="*/ 2885190 w 4138024"/>
              <a:gd name="connsiteY3637" fmla="*/ 372071 h 2107754"/>
              <a:gd name="connsiteX3638" fmla="*/ 2859372 w 4138024"/>
              <a:gd name="connsiteY3638" fmla="*/ 453109 h 2107754"/>
              <a:gd name="connsiteX3639" fmla="*/ 2862026 w 4138024"/>
              <a:gd name="connsiteY3639" fmla="*/ 462381 h 2107754"/>
              <a:gd name="connsiteX3640" fmla="*/ 2862210 w 4138024"/>
              <a:gd name="connsiteY3640" fmla="*/ 462686 h 2107754"/>
              <a:gd name="connsiteX3641" fmla="*/ 2856813 w 4138024"/>
              <a:gd name="connsiteY3641" fmla="*/ 463438 h 2107754"/>
              <a:gd name="connsiteX3642" fmla="*/ 2850238 w 4138024"/>
              <a:gd name="connsiteY3642" fmla="*/ 494172 h 2107754"/>
              <a:gd name="connsiteX3643" fmla="*/ 2844885 w 4138024"/>
              <a:gd name="connsiteY3643" fmla="*/ 485277 h 2107754"/>
              <a:gd name="connsiteX3644" fmla="*/ 2880783 w 4138024"/>
              <a:gd name="connsiteY3644" fmla="*/ 378289 h 2107754"/>
              <a:gd name="connsiteX3645" fmla="*/ 2878129 w 4138024"/>
              <a:gd name="connsiteY3645" fmla="*/ 369018 h 2107754"/>
              <a:gd name="connsiteX3646" fmla="*/ 2895225 w 4138024"/>
              <a:gd name="connsiteY3646" fmla="*/ 337627 h 2107754"/>
              <a:gd name="connsiteX3647" fmla="*/ 2911930 w 4138024"/>
              <a:gd name="connsiteY3647" fmla="*/ 307302 h 2107754"/>
              <a:gd name="connsiteX3648" fmla="*/ 2912141 w 4138024"/>
              <a:gd name="connsiteY3648" fmla="*/ 308542 h 2107754"/>
              <a:gd name="connsiteX3649" fmla="*/ 2911015 w 4138024"/>
              <a:gd name="connsiteY3649" fmla="*/ 310479 h 2107754"/>
              <a:gd name="connsiteX3650" fmla="*/ 1100778 w 4138024"/>
              <a:gd name="connsiteY3650" fmla="*/ 304095 h 2107754"/>
              <a:gd name="connsiteX3651" fmla="*/ 1146481 w 4138024"/>
              <a:gd name="connsiteY3651" fmla="*/ 410951 h 2107754"/>
              <a:gd name="connsiteX3652" fmla="*/ 1144527 w 4138024"/>
              <a:gd name="connsiteY3652" fmla="*/ 416731 h 2107754"/>
              <a:gd name="connsiteX3653" fmla="*/ 1154257 w 4138024"/>
              <a:gd name="connsiteY3653" fmla="*/ 438456 h 2107754"/>
              <a:gd name="connsiteX3654" fmla="*/ 1205112 w 4138024"/>
              <a:gd name="connsiteY3654" fmla="*/ 544501 h 2107754"/>
              <a:gd name="connsiteX3655" fmla="*/ 1262109 w 4138024"/>
              <a:gd name="connsiteY3655" fmla="*/ 655199 h 2107754"/>
              <a:gd name="connsiteX3656" fmla="*/ 1281054 w 4138024"/>
              <a:gd name="connsiteY3656" fmla="*/ 683908 h 2107754"/>
              <a:gd name="connsiteX3657" fmla="*/ 1100778 w 4138024"/>
              <a:gd name="connsiteY3657" fmla="*/ 304095 h 2107754"/>
              <a:gd name="connsiteX3658" fmla="*/ 2915615 w 4138024"/>
              <a:gd name="connsiteY3658" fmla="*/ 294524 h 2107754"/>
              <a:gd name="connsiteX3659" fmla="*/ 2911930 w 4138024"/>
              <a:gd name="connsiteY3659" fmla="*/ 307302 h 2107754"/>
              <a:gd name="connsiteX3660" fmla="*/ 2910909 w 4138024"/>
              <a:gd name="connsiteY3660" fmla="*/ 301287 h 2107754"/>
              <a:gd name="connsiteX3661" fmla="*/ 2915615 w 4138024"/>
              <a:gd name="connsiteY3661" fmla="*/ 294524 h 2107754"/>
              <a:gd name="connsiteX3662" fmla="*/ 2915054 w 4138024"/>
              <a:gd name="connsiteY3662" fmla="*/ 289427 h 2107754"/>
              <a:gd name="connsiteX3663" fmla="*/ 2915151 w 4138024"/>
              <a:gd name="connsiteY3663" fmla="*/ 289546 h 2107754"/>
              <a:gd name="connsiteX3664" fmla="*/ 2914994 w 4138024"/>
              <a:gd name="connsiteY3664" fmla="*/ 289673 h 2107754"/>
              <a:gd name="connsiteX3665" fmla="*/ 868752 w 4138024"/>
              <a:gd name="connsiteY3665" fmla="*/ 276084 h 2107754"/>
              <a:gd name="connsiteX3666" fmla="*/ 900065 w 4138024"/>
              <a:gd name="connsiteY3666" fmla="*/ 326388 h 2107754"/>
              <a:gd name="connsiteX3667" fmla="*/ 882671 w 4138024"/>
              <a:gd name="connsiteY3667" fmla="*/ 308244 h 2107754"/>
              <a:gd name="connsiteX3668" fmla="*/ 868752 w 4138024"/>
              <a:gd name="connsiteY3668" fmla="*/ 276084 h 2107754"/>
              <a:gd name="connsiteX3669" fmla="*/ 2928518 w 4138024"/>
              <a:gd name="connsiteY3669" fmla="*/ 268751 h 2107754"/>
              <a:gd name="connsiteX3670" fmla="*/ 2935825 w 4138024"/>
              <a:gd name="connsiteY3670" fmla="*/ 271867 h 2107754"/>
              <a:gd name="connsiteX3671" fmla="*/ 2926580 w 4138024"/>
              <a:gd name="connsiteY3671" fmla="*/ 283932 h 2107754"/>
              <a:gd name="connsiteX3672" fmla="*/ 2920036 w 4138024"/>
              <a:gd name="connsiteY3672" fmla="*/ 295620 h 2107754"/>
              <a:gd name="connsiteX3673" fmla="*/ 2915151 w 4138024"/>
              <a:gd name="connsiteY3673" fmla="*/ 289546 h 2107754"/>
              <a:gd name="connsiteX3674" fmla="*/ 2925440 w 4138024"/>
              <a:gd name="connsiteY3674" fmla="*/ 281299 h 2107754"/>
              <a:gd name="connsiteX3675" fmla="*/ 2928518 w 4138024"/>
              <a:gd name="connsiteY3675" fmla="*/ 268751 h 2107754"/>
              <a:gd name="connsiteX3676" fmla="*/ 857129 w 4138024"/>
              <a:gd name="connsiteY3676" fmla="*/ 259892 h 2107754"/>
              <a:gd name="connsiteX3677" fmla="*/ 866098 w 4138024"/>
              <a:gd name="connsiteY3677" fmla="*/ 266813 h 2107754"/>
              <a:gd name="connsiteX3678" fmla="*/ 857129 w 4138024"/>
              <a:gd name="connsiteY3678" fmla="*/ 259892 h 2107754"/>
              <a:gd name="connsiteX3679" fmla="*/ 2962256 w 4138024"/>
              <a:gd name="connsiteY3679" fmla="*/ 227263 h 2107754"/>
              <a:gd name="connsiteX3680" fmla="*/ 2939068 w 4138024"/>
              <a:gd name="connsiteY3680" fmla="*/ 267192 h 2107754"/>
              <a:gd name="connsiteX3681" fmla="*/ 2932926 w 4138024"/>
              <a:gd name="connsiteY3681" fmla="*/ 262537 h 2107754"/>
              <a:gd name="connsiteX3682" fmla="*/ 2942216 w 4138024"/>
              <a:gd name="connsiteY3682" fmla="*/ 240825 h 2107754"/>
              <a:gd name="connsiteX3683" fmla="*/ 2942461 w 4138024"/>
              <a:gd name="connsiteY3683" fmla="*/ 240886 h 2107754"/>
              <a:gd name="connsiteX3684" fmla="*/ 2953257 w 4138024"/>
              <a:gd name="connsiteY3684" fmla="*/ 239386 h 2107754"/>
              <a:gd name="connsiteX3685" fmla="*/ 2947904 w 4138024"/>
              <a:gd name="connsiteY3685" fmla="*/ 230490 h 2107754"/>
              <a:gd name="connsiteX3686" fmla="*/ 2962256 w 4138024"/>
              <a:gd name="connsiteY3686" fmla="*/ 227263 h 2107754"/>
              <a:gd name="connsiteX3687" fmla="*/ 2963276 w 4138024"/>
              <a:gd name="connsiteY3687" fmla="*/ 213682 h 2107754"/>
              <a:gd name="connsiteX3688" fmla="*/ 2962068 w 4138024"/>
              <a:gd name="connsiteY3688" fmla="*/ 224866 h 2107754"/>
              <a:gd name="connsiteX3689" fmla="*/ 2963276 w 4138024"/>
              <a:gd name="connsiteY3689" fmla="*/ 213682 h 2107754"/>
              <a:gd name="connsiteX3690" fmla="*/ 994660 w 4138024"/>
              <a:gd name="connsiteY3690" fmla="*/ 186732 h 2107754"/>
              <a:gd name="connsiteX3691" fmla="*/ 996099 w 4138024"/>
              <a:gd name="connsiteY3691" fmla="*/ 188105 h 2107754"/>
              <a:gd name="connsiteX3692" fmla="*/ 997578 w 4138024"/>
              <a:gd name="connsiteY3692" fmla="*/ 191359 h 2107754"/>
              <a:gd name="connsiteX3693" fmla="*/ 1253414 w 4138024"/>
              <a:gd name="connsiteY3693" fmla="*/ 185585 h 2107754"/>
              <a:gd name="connsiteX3694" fmla="*/ 1282118 w 4138024"/>
              <a:gd name="connsiteY3694" fmla="*/ 216973 h 2107754"/>
              <a:gd name="connsiteX3695" fmla="*/ 1257419 w 4138024"/>
              <a:gd name="connsiteY3695" fmla="*/ 195713 h 2107754"/>
              <a:gd name="connsiteX3696" fmla="*/ 1274083 w 4138024"/>
              <a:gd name="connsiteY3696" fmla="*/ 217852 h 2107754"/>
              <a:gd name="connsiteX3697" fmla="*/ 1296651 w 4138024"/>
              <a:gd name="connsiteY3697" fmla="*/ 285564 h 2107754"/>
              <a:gd name="connsiteX3698" fmla="*/ 1297024 w 4138024"/>
              <a:gd name="connsiteY3698" fmla="*/ 288266 h 2107754"/>
              <a:gd name="connsiteX3699" fmla="*/ 1297209 w 4138024"/>
              <a:gd name="connsiteY3699" fmla="*/ 288574 h 2107754"/>
              <a:gd name="connsiteX3700" fmla="*/ 1315363 w 4138024"/>
              <a:gd name="connsiteY3700" fmla="*/ 321523 h 2107754"/>
              <a:gd name="connsiteX3701" fmla="*/ 1306393 w 4138024"/>
              <a:gd name="connsiteY3701" fmla="*/ 314602 h 2107754"/>
              <a:gd name="connsiteX3702" fmla="*/ 1261854 w 4138024"/>
              <a:gd name="connsiteY3702" fmla="*/ 206208 h 2107754"/>
              <a:gd name="connsiteX3703" fmla="*/ 1251849 w 4138024"/>
              <a:gd name="connsiteY3703" fmla="*/ 203466 h 2107754"/>
              <a:gd name="connsiteX3704" fmla="*/ 1253414 w 4138024"/>
              <a:gd name="connsiteY3704" fmla="*/ 185585 h 2107754"/>
              <a:gd name="connsiteX3705" fmla="*/ 1068551 w 4138024"/>
              <a:gd name="connsiteY3705" fmla="*/ 183877 h 2107754"/>
              <a:gd name="connsiteX3706" fmla="*/ 1190614 w 4138024"/>
              <a:gd name="connsiteY3706" fmla="*/ 423194 h 2107754"/>
              <a:gd name="connsiteX3707" fmla="*/ 1226289 w 4138024"/>
              <a:gd name="connsiteY3707" fmla="*/ 476929 h 2107754"/>
              <a:gd name="connsiteX3708" fmla="*/ 1293292 w 4138024"/>
              <a:gd name="connsiteY3708" fmla="*/ 590369 h 2107754"/>
              <a:gd name="connsiteX3709" fmla="*/ 1252988 w 4138024"/>
              <a:gd name="connsiteY3709" fmla="*/ 482764 h 2107754"/>
              <a:gd name="connsiteX3710" fmla="*/ 1244146 w 4138024"/>
              <a:gd name="connsiteY3710" fmla="*/ 478484 h 2107754"/>
              <a:gd name="connsiteX3711" fmla="*/ 1186805 w 4138024"/>
              <a:gd name="connsiteY3711" fmla="*/ 346037 h 2107754"/>
              <a:gd name="connsiteX3712" fmla="*/ 1218923 w 4138024"/>
              <a:gd name="connsiteY3712" fmla="*/ 401500 h 2107754"/>
              <a:gd name="connsiteX3713" fmla="*/ 1206958 w 4138024"/>
              <a:gd name="connsiteY3713" fmla="*/ 363561 h 2107754"/>
              <a:gd name="connsiteX3714" fmla="*/ 1247710 w 4138024"/>
              <a:gd name="connsiteY3714" fmla="*/ 445175 h 2107754"/>
              <a:gd name="connsiteX3715" fmla="*/ 1243058 w 4138024"/>
              <a:gd name="connsiteY3715" fmla="*/ 451330 h 2107754"/>
              <a:gd name="connsiteX3716" fmla="*/ 1253160 w 4138024"/>
              <a:gd name="connsiteY3716" fmla="*/ 475759 h 2107754"/>
              <a:gd name="connsiteX3717" fmla="*/ 1262502 w 4138024"/>
              <a:gd name="connsiteY3717" fmla="*/ 485382 h 2107754"/>
              <a:gd name="connsiteX3718" fmla="*/ 1319985 w 4138024"/>
              <a:gd name="connsiteY3718" fmla="*/ 629871 h 2107754"/>
              <a:gd name="connsiteX3719" fmla="*/ 1321150 w 4138024"/>
              <a:gd name="connsiteY3719" fmla="*/ 629377 h 2107754"/>
              <a:gd name="connsiteX3720" fmla="*/ 1319942 w 4138024"/>
              <a:gd name="connsiteY3720" fmla="*/ 640562 h 2107754"/>
              <a:gd name="connsiteX3721" fmla="*/ 1364155 w 4138024"/>
              <a:gd name="connsiteY3721" fmla="*/ 736605 h 2107754"/>
              <a:gd name="connsiteX3722" fmla="*/ 1359874 w 4138024"/>
              <a:gd name="connsiteY3722" fmla="*/ 745464 h 2107754"/>
              <a:gd name="connsiteX3723" fmla="*/ 1368343 w 4138024"/>
              <a:gd name="connsiteY3723" fmla="*/ 747040 h 2107754"/>
              <a:gd name="connsiteX3724" fmla="*/ 1401305 w 4138024"/>
              <a:gd name="connsiteY3724" fmla="*/ 829596 h 2107754"/>
              <a:gd name="connsiteX3725" fmla="*/ 1406428 w 4138024"/>
              <a:gd name="connsiteY3725" fmla="*/ 847830 h 2107754"/>
              <a:gd name="connsiteX3726" fmla="*/ 1372691 w 4138024"/>
              <a:gd name="connsiteY3726" fmla="*/ 778917 h 2107754"/>
              <a:gd name="connsiteX3727" fmla="*/ 1400165 w 4138024"/>
              <a:gd name="connsiteY3727" fmla="*/ 881514 h 2107754"/>
              <a:gd name="connsiteX3728" fmla="*/ 1386618 w 4138024"/>
              <a:gd name="connsiteY3728" fmla="*/ 852057 h 2107754"/>
              <a:gd name="connsiteX3729" fmla="*/ 1379117 w 4138024"/>
              <a:gd name="connsiteY3729" fmla="*/ 805565 h 2107754"/>
              <a:gd name="connsiteX3730" fmla="*/ 1320657 w 4138024"/>
              <a:gd name="connsiteY3730" fmla="*/ 665011 h 2107754"/>
              <a:gd name="connsiteX3731" fmla="*/ 1325683 w 4138024"/>
              <a:gd name="connsiteY3731" fmla="*/ 661559 h 2107754"/>
              <a:gd name="connsiteX3732" fmla="*/ 1285430 w 4138024"/>
              <a:gd name="connsiteY3732" fmla="*/ 585288 h 2107754"/>
              <a:gd name="connsiteX3733" fmla="*/ 1271109 w 4138024"/>
              <a:gd name="connsiteY3733" fmla="*/ 569471 h 2107754"/>
              <a:gd name="connsiteX3734" fmla="*/ 1226995 w 4138024"/>
              <a:gd name="connsiteY3734" fmla="*/ 495112 h 2107754"/>
              <a:gd name="connsiteX3735" fmla="*/ 1213030 w 4138024"/>
              <a:gd name="connsiteY3735" fmla="*/ 472598 h 2107754"/>
              <a:gd name="connsiteX3736" fmla="*/ 1228112 w 4138024"/>
              <a:gd name="connsiteY3736" fmla="*/ 503220 h 2107754"/>
              <a:gd name="connsiteX3737" fmla="*/ 1226158 w 4138024"/>
              <a:gd name="connsiteY3737" fmla="*/ 509001 h 2107754"/>
              <a:gd name="connsiteX3738" fmla="*/ 1242404 w 4138024"/>
              <a:gd name="connsiteY3738" fmla="*/ 538083 h 2107754"/>
              <a:gd name="connsiteX3739" fmla="*/ 1311533 w 4138024"/>
              <a:gd name="connsiteY3739" fmla="*/ 749143 h 2107754"/>
              <a:gd name="connsiteX3740" fmla="*/ 1328926 w 4138024"/>
              <a:gd name="connsiteY3740" fmla="*/ 767287 h 2107754"/>
              <a:gd name="connsiteX3741" fmla="*/ 1395655 w 4138024"/>
              <a:gd name="connsiteY3741" fmla="*/ 899712 h 2107754"/>
              <a:gd name="connsiteX3742" fmla="*/ 1399502 w 4138024"/>
              <a:gd name="connsiteY3742" fmla="*/ 888397 h 2107754"/>
              <a:gd name="connsiteX3743" fmla="*/ 1448373 w 4138024"/>
              <a:gd name="connsiteY3743" fmla="*/ 1019267 h 2107754"/>
              <a:gd name="connsiteX3744" fmla="*/ 1454888 w 4138024"/>
              <a:gd name="connsiteY3744" fmla="*/ 1026625 h 2107754"/>
              <a:gd name="connsiteX3745" fmla="*/ 1416872 w 4138024"/>
              <a:gd name="connsiteY3745" fmla="*/ 966567 h 2107754"/>
              <a:gd name="connsiteX3746" fmla="*/ 1383925 w 4138024"/>
              <a:gd name="connsiteY3746" fmla="*/ 893411 h 2107754"/>
              <a:gd name="connsiteX3747" fmla="*/ 1321157 w 4138024"/>
              <a:gd name="connsiteY3747" fmla="*/ 780761 h 2107754"/>
              <a:gd name="connsiteX3748" fmla="*/ 1342935 w 4138024"/>
              <a:gd name="connsiteY3748" fmla="*/ 852713 h 2107754"/>
              <a:gd name="connsiteX3749" fmla="*/ 1339027 w 4138024"/>
              <a:gd name="connsiteY3749" fmla="*/ 864274 h 2107754"/>
              <a:gd name="connsiteX3750" fmla="*/ 1391434 w 4138024"/>
              <a:gd name="connsiteY3750" fmla="*/ 980882 h 2107754"/>
              <a:gd name="connsiteX3751" fmla="*/ 1392924 w 4138024"/>
              <a:gd name="connsiteY3751" fmla="*/ 991691 h 2107754"/>
              <a:gd name="connsiteX3752" fmla="*/ 1407246 w 4138024"/>
              <a:gd name="connsiteY3752" fmla="*/ 1007507 h 2107754"/>
              <a:gd name="connsiteX3753" fmla="*/ 1499935 w 4138024"/>
              <a:gd name="connsiteY3753" fmla="*/ 1181341 h 2107754"/>
              <a:gd name="connsiteX3754" fmla="*/ 1509574 w 4138024"/>
              <a:gd name="connsiteY3754" fmla="*/ 1222359 h 2107754"/>
              <a:gd name="connsiteX3755" fmla="*/ 1376960 w 4138024"/>
              <a:gd name="connsiteY3755" fmla="*/ 984602 h 2107754"/>
              <a:gd name="connsiteX3756" fmla="*/ 1378594 w 4138024"/>
              <a:gd name="connsiteY3756" fmla="*/ 1007454 h 2107754"/>
              <a:gd name="connsiteX3757" fmla="*/ 1359567 w 4138024"/>
              <a:gd name="connsiteY3757" fmla="*/ 966459 h 2107754"/>
              <a:gd name="connsiteX3758" fmla="*/ 1363802 w 4138024"/>
              <a:gd name="connsiteY3758" fmla="*/ 967248 h 2107754"/>
              <a:gd name="connsiteX3759" fmla="*/ 1256866 w 4138024"/>
              <a:gd name="connsiteY3759" fmla="*/ 748905 h 2107754"/>
              <a:gd name="connsiteX3760" fmla="*/ 1245616 w 4138024"/>
              <a:gd name="connsiteY3760" fmla="*/ 735416 h 2107754"/>
              <a:gd name="connsiteX3761" fmla="*/ 1247554 w 4138024"/>
              <a:gd name="connsiteY3761" fmla="*/ 720236 h 2107754"/>
              <a:gd name="connsiteX3762" fmla="*/ 1235543 w 4138024"/>
              <a:gd name="connsiteY3762" fmla="*/ 691942 h 2107754"/>
              <a:gd name="connsiteX3763" fmla="*/ 1178173 w 4138024"/>
              <a:gd name="connsiteY3763" fmla="*/ 578541 h 2107754"/>
              <a:gd name="connsiteX3764" fmla="*/ 1170493 w 4138024"/>
              <a:gd name="connsiteY3764" fmla="*/ 572723 h 2107754"/>
              <a:gd name="connsiteX3765" fmla="*/ 1168197 w 4138024"/>
              <a:gd name="connsiteY3765" fmla="*/ 556754 h 2107754"/>
              <a:gd name="connsiteX3766" fmla="*/ 1074002 w 4138024"/>
              <a:gd name="connsiteY3766" fmla="*/ 362711 h 2107754"/>
              <a:gd name="connsiteX3767" fmla="*/ 1066696 w 4138024"/>
              <a:gd name="connsiteY3767" fmla="*/ 359596 h 2107754"/>
              <a:gd name="connsiteX3768" fmla="*/ 1058129 w 4138024"/>
              <a:gd name="connsiteY3768" fmla="*/ 336331 h 2107754"/>
              <a:gd name="connsiteX3769" fmla="*/ 1064690 w 4138024"/>
              <a:gd name="connsiteY3769" fmla="*/ 334042 h 2107754"/>
              <a:gd name="connsiteX3770" fmla="*/ 1029291 w 4138024"/>
              <a:gd name="connsiteY3770" fmla="*/ 261192 h 2107754"/>
              <a:gd name="connsiteX3771" fmla="*/ 997578 w 4138024"/>
              <a:gd name="connsiteY3771" fmla="*/ 191359 h 2107754"/>
              <a:gd name="connsiteX3772" fmla="*/ 1018109 w 4138024"/>
              <a:gd name="connsiteY3772" fmla="*/ 223926 h 2107754"/>
              <a:gd name="connsiteX3773" fmla="*/ 1110886 w 4138024"/>
              <a:gd name="connsiteY3773" fmla="*/ 405261 h 2107754"/>
              <a:gd name="connsiteX3774" fmla="*/ 1110467 w 4138024"/>
              <a:gd name="connsiteY3774" fmla="*/ 412205 h 2107754"/>
              <a:gd name="connsiteX3775" fmla="*/ 1157751 w 4138024"/>
              <a:gd name="connsiteY3775" fmla="*/ 510578 h 2107754"/>
              <a:gd name="connsiteX3776" fmla="*/ 1169420 w 4138024"/>
              <a:gd name="connsiteY3776" fmla="*/ 517123 h 2107754"/>
              <a:gd name="connsiteX3777" fmla="*/ 1171798 w 4138024"/>
              <a:gd name="connsiteY3777" fmla="*/ 545379 h 2107754"/>
              <a:gd name="connsiteX3778" fmla="*/ 1187664 w 4138024"/>
              <a:gd name="connsiteY3778" fmla="*/ 567582 h 2107754"/>
              <a:gd name="connsiteX3779" fmla="*/ 1181156 w 4138024"/>
              <a:gd name="connsiteY3779" fmla="*/ 564403 h 2107754"/>
              <a:gd name="connsiteX3780" fmla="*/ 1253981 w 4138024"/>
              <a:gd name="connsiteY3780" fmla="*/ 711128 h 2107754"/>
              <a:gd name="connsiteX3781" fmla="*/ 1262951 w 4138024"/>
              <a:gd name="connsiteY3781" fmla="*/ 718049 h 2107754"/>
              <a:gd name="connsiteX3782" fmla="*/ 1302882 w 4138024"/>
              <a:gd name="connsiteY3782" fmla="*/ 822951 h 2107754"/>
              <a:gd name="connsiteX3783" fmla="*/ 1311852 w 4138024"/>
              <a:gd name="connsiteY3783" fmla="*/ 829873 h 2107754"/>
              <a:gd name="connsiteX3784" fmla="*/ 1327806 w 4138024"/>
              <a:gd name="connsiteY3784" fmla="*/ 868541 h 2107754"/>
              <a:gd name="connsiteX3785" fmla="*/ 1344925 w 4138024"/>
              <a:gd name="connsiteY3785" fmla="*/ 905670 h 2107754"/>
              <a:gd name="connsiteX3786" fmla="*/ 1329045 w 4138024"/>
              <a:gd name="connsiteY3786" fmla="*/ 838310 h 2107754"/>
              <a:gd name="connsiteX3787" fmla="*/ 1318151 w 4138024"/>
              <a:gd name="connsiteY3787" fmla="*/ 818123 h 2107754"/>
              <a:gd name="connsiteX3788" fmla="*/ 1236661 w 4138024"/>
              <a:gd name="connsiteY3788" fmla="*/ 626446 h 2107754"/>
              <a:gd name="connsiteX3789" fmla="*/ 1225784 w 4138024"/>
              <a:gd name="connsiteY3789" fmla="*/ 615659 h 2107754"/>
              <a:gd name="connsiteX3790" fmla="*/ 1199062 w 4138024"/>
              <a:gd name="connsiteY3790" fmla="*/ 559445 h 2107754"/>
              <a:gd name="connsiteX3791" fmla="*/ 1201016 w 4138024"/>
              <a:gd name="connsiteY3791" fmla="*/ 553664 h 2107754"/>
              <a:gd name="connsiteX3792" fmla="*/ 1147835 w 4138024"/>
              <a:gd name="connsiteY3792" fmla="*/ 450698 h 2107754"/>
              <a:gd name="connsiteX3793" fmla="*/ 1151325 w 4138024"/>
              <a:gd name="connsiteY3793" fmla="*/ 446082 h 2107754"/>
              <a:gd name="connsiteX3794" fmla="*/ 1107858 w 4138024"/>
              <a:gd name="connsiteY3794" fmla="*/ 355441 h 2107754"/>
              <a:gd name="connsiteX3795" fmla="*/ 1088861 w 4138024"/>
              <a:gd name="connsiteY3795" fmla="*/ 295401 h 2107754"/>
              <a:gd name="connsiteX3796" fmla="*/ 1071369 w 4138024"/>
              <a:gd name="connsiteY3796" fmla="*/ 255569 h 2107754"/>
              <a:gd name="connsiteX3797" fmla="*/ 1099238 w 4138024"/>
              <a:gd name="connsiteY3797" fmla="*/ 300843 h 2107754"/>
              <a:gd name="connsiteX3798" fmla="*/ 1123565 w 4138024"/>
              <a:gd name="connsiteY3798" fmla="*/ 319401 h 2107754"/>
              <a:gd name="connsiteX3799" fmla="*/ 1149198 w 4138024"/>
              <a:gd name="connsiteY3799" fmla="*/ 348461 h 2107754"/>
              <a:gd name="connsiteX3800" fmla="*/ 1068551 w 4138024"/>
              <a:gd name="connsiteY3800" fmla="*/ 183877 h 2107754"/>
              <a:gd name="connsiteX3801" fmla="*/ 1823877 w 4138024"/>
              <a:gd name="connsiteY3801" fmla="*/ 181329 h 2107754"/>
              <a:gd name="connsiteX3802" fmla="*/ 1835127 w 4138024"/>
              <a:gd name="connsiteY3802" fmla="*/ 194819 h 2107754"/>
              <a:gd name="connsiteX3803" fmla="*/ 1833173 w 4138024"/>
              <a:gd name="connsiteY3803" fmla="*/ 200599 h 2107754"/>
              <a:gd name="connsiteX3804" fmla="*/ 1870057 w 4138024"/>
              <a:gd name="connsiteY3804" fmla="*/ 353554 h 2107754"/>
              <a:gd name="connsiteX3805" fmla="*/ 1889053 w 4138024"/>
              <a:gd name="connsiteY3805" fmla="*/ 413595 h 2107754"/>
              <a:gd name="connsiteX3806" fmla="*/ 1892944 w 4138024"/>
              <a:gd name="connsiteY3806" fmla="*/ 392635 h 2107754"/>
              <a:gd name="connsiteX3807" fmla="*/ 1918743 w 4138024"/>
              <a:gd name="connsiteY3807" fmla="*/ 594522 h 2107754"/>
              <a:gd name="connsiteX3808" fmla="*/ 1913717 w 4138024"/>
              <a:gd name="connsiteY3808" fmla="*/ 597974 h 2107754"/>
              <a:gd name="connsiteX3809" fmla="*/ 1918422 w 4138024"/>
              <a:gd name="connsiteY3809" fmla="*/ 623153 h 2107754"/>
              <a:gd name="connsiteX3810" fmla="*/ 1934325 w 4138024"/>
              <a:gd name="connsiteY3810" fmla="*/ 740893 h 2107754"/>
              <a:gd name="connsiteX3811" fmla="*/ 1943271 w 4138024"/>
              <a:gd name="connsiteY3811" fmla="*/ 807839 h 2107754"/>
              <a:gd name="connsiteX3812" fmla="*/ 1949140 w 4138024"/>
              <a:gd name="connsiteY3812" fmla="*/ 831479 h 2107754"/>
              <a:gd name="connsiteX3813" fmla="*/ 1944344 w 4138024"/>
              <a:gd name="connsiteY3813" fmla="*/ 715187 h 2107754"/>
              <a:gd name="connsiteX3814" fmla="*/ 1950532 w 4138024"/>
              <a:gd name="connsiteY3814" fmla="*/ 710195 h 2107754"/>
              <a:gd name="connsiteX3815" fmla="*/ 1943517 w 4138024"/>
              <a:gd name="connsiteY3815" fmla="*/ 697494 h 2107754"/>
              <a:gd name="connsiteX3816" fmla="*/ 1941540 w 4138024"/>
              <a:gd name="connsiteY3816" fmla="*/ 652894 h 2107754"/>
              <a:gd name="connsiteX3817" fmla="*/ 1937672 w 4138024"/>
              <a:gd name="connsiteY3817" fmla="*/ 613829 h 2107754"/>
              <a:gd name="connsiteX3818" fmla="*/ 1930178 w 4138024"/>
              <a:gd name="connsiteY3818" fmla="*/ 497914 h 2107754"/>
              <a:gd name="connsiteX3819" fmla="*/ 1939892 w 4138024"/>
              <a:gd name="connsiteY3819" fmla="*/ 510239 h 2107754"/>
              <a:gd name="connsiteX3820" fmla="*/ 1934397 w 4138024"/>
              <a:gd name="connsiteY3820" fmla="*/ 489301 h 2107754"/>
              <a:gd name="connsiteX3821" fmla="*/ 1928581 w 4138024"/>
              <a:gd name="connsiteY3821" fmla="*/ 496995 h 2107754"/>
              <a:gd name="connsiteX3822" fmla="*/ 1878823 w 4138024"/>
              <a:gd name="connsiteY3822" fmla="*/ 238274 h 2107754"/>
              <a:gd name="connsiteX3823" fmla="*/ 1905170 w 4138024"/>
              <a:gd name="connsiteY3823" fmla="*/ 291785 h 2107754"/>
              <a:gd name="connsiteX3824" fmla="*/ 1895113 w 4138024"/>
              <a:gd name="connsiteY3824" fmla="*/ 257711 h 2107754"/>
              <a:gd name="connsiteX3825" fmla="*/ 1888805 w 4138024"/>
              <a:gd name="connsiteY3825" fmla="*/ 190636 h 2107754"/>
              <a:gd name="connsiteX3826" fmla="*/ 1919463 w 4138024"/>
              <a:gd name="connsiteY3826" fmla="*/ 326647 h 2107754"/>
              <a:gd name="connsiteX3827" fmla="*/ 1918849 w 4138024"/>
              <a:gd name="connsiteY3827" fmla="*/ 327018 h 2107754"/>
              <a:gd name="connsiteX3828" fmla="*/ 1916896 w 4138024"/>
              <a:gd name="connsiteY3828" fmla="*/ 332798 h 2107754"/>
              <a:gd name="connsiteX3829" fmla="*/ 1930122 w 4138024"/>
              <a:gd name="connsiteY3829" fmla="*/ 390888 h 2107754"/>
              <a:gd name="connsiteX3830" fmla="*/ 1936764 w 4138024"/>
              <a:gd name="connsiteY3830" fmla="*/ 400886 h 2107754"/>
              <a:gd name="connsiteX3831" fmla="*/ 1952274 w 4138024"/>
              <a:gd name="connsiteY3831" fmla="*/ 465542 h 2107754"/>
              <a:gd name="connsiteX3832" fmla="*/ 1961958 w 4138024"/>
              <a:gd name="connsiteY3832" fmla="*/ 496914 h 2107754"/>
              <a:gd name="connsiteX3833" fmla="*/ 1966662 w 4138024"/>
              <a:gd name="connsiteY3833" fmla="*/ 522094 h 2107754"/>
              <a:gd name="connsiteX3834" fmla="*/ 1980627 w 4138024"/>
              <a:gd name="connsiteY3834" fmla="*/ 544608 h 2107754"/>
              <a:gd name="connsiteX3835" fmla="*/ 1970204 w 4138024"/>
              <a:gd name="connsiteY3835" fmla="*/ 548811 h 2107754"/>
              <a:gd name="connsiteX3836" fmla="*/ 1974864 w 4138024"/>
              <a:gd name="connsiteY3836" fmla="*/ 583635 h 2107754"/>
              <a:gd name="connsiteX3837" fmla="*/ 1985614 w 4138024"/>
              <a:gd name="connsiteY3837" fmla="*/ 591781 h 2107754"/>
              <a:gd name="connsiteX3838" fmla="*/ 1976720 w 4138024"/>
              <a:gd name="connsiteY3838" fmla="*/ 556169 h 2107754"/>
              <a:gd name="connsiteX3839" fmla="*/ 1986770 w 4138024"/>
              <a:gd name="connsiteY3839" fmla="*/ 549263 h 2107754"/>
              <a:gd name="connsiteX3840" fmla="*/ 1973104 w 4138024"/>
              <a:gd name="connsiteY3840" fmla="*/ 447737 h 2107754"/>
              <a:gd name="connsiteX3841" fmla="*/ 1976594 w 4138024"/>
              <a:gd name="connsiteY3841" fmla="*/ 443121 h 2107754"/>
              <a:gd name="connsiteX3842" fmla="*/ 1948186 w 4138024"/>
              <a:gd name="connsiteY3842" fmla="*/ 332723 h 2107754"/>
              <a:gd name="connsiteX3843" fmla="*/ 1927557 w 4138024"/>
              <a:gd name="connsiteY3843" fmla="*/ 249830 h 2107754"/>
              <a:gd name="connsiteX3844" fmla="*/ 1916611 w 4138024"/>
              <a:gd name="connsiteY3844" fmla="*/ 198309 h 2107754"/>
              <a:gd name="connsiteX3845" fmla="*/ 1939888 w 4138024"/>
              <a:gd name="connsiteY3845" fmla="*/ 249494 h 2107754"/>
              <a:gd name="connsiteX3846" fmla="*/ 1981818 w 4138024"/>
              <a:gd name="connsiteY3846" fmla="*/ 449376 h 2107754"/>
              <a:gd name="connsiteX3847" fmla="*/ 2038884 w 4138024"/>
              <a:gd name="connsiteY3847" fmla="*/ 711213 h 2107754"/>
              <a:gd name="connsiteX3848" fmla="*/ 2099885 w 4138024"/>
              <a:gd name="connsiteY3848" fmla="*/ 942444 h 2107754"/>
              <a:gd name="connsiteX3849" fmla="*/ 2097838 w 4138024"/>
              <a:gd name="connsiteY3849" fmla="*/ 946764 h 2107754"/>
              <a:gd name="connsiteX3850" fmla="*/ 2094194 w 4138024"/>
              <a:gd name="connsiteY3850" fmla="*/ 949838 h 2107754"/>
              <a:gd name="connsiteX3851" fmla="*/ 2088742 w 4138024"/>
              <a:gd name="connsiteY3851" fmla="*/ 919062 h 2107754"/>
              <a:gd name="connsiteX3852" fmla="*/ 2073562 w 4138024"/>
              <a:gd name="connsiteY3852" fmla="*/ 866754 h 2107754"/>
              <a:gd name="connsiteX3853" fmla="*/ 2040921 w 4138024"/>
              <a:gd name="connsiteY3853" fmla="*/ 755567 h 2107754"/>
              <a:gd name="connsiteX3854" fmla="*/ 2016474 w 4138024"/>
              <a:gd name="connsiteY3854" fmla="*/ 664943 h 2107754"/>
              <a:gd name="connsiteX3855" fmla="*/ 2009168 w 4138024"/>
              <a:gd name="connsiteY3855" fmla="*/ 661826 h 2107754"/>
              <a:gd name="connsiteX3856" fmla="*/ 2017706 w 4138024"/>
              <a:gd name="connsiteY3856" fmla="*/ 704136 h 2107754"/>
              <a:gd name="connsiteX3857" fmla="*/ 2011517 w 4138024"/>
              <a:gd name="connsiteY3857" fmla="*/ 709129 h 2107754"/>
              <a:gd name="connsiteX3858" fmla="*/ 2039050 w 4138024"/>
              <a:gd name="connsiteY3858" fmla="*/ 811480 h 2107754"/>
              <a:gd name="connsiteX3859" fmla="*/ 2021984 w 4138024"/>
              <a:gd name="connsiteY3859" fmla="*/ 805684 h 2107754"/>
              <a:gd name="connsiteX3860" fmla="*/ 2018093 w 4138024"/>
              <a:gd name="connsiteY3860" fmla="*/ 826644 h 2107754"/>
              <a:gd name="connsiteX3861" fmla="*/ 2017623 w 4138024"/>
              <a:gd name="connsiteY3861" fmla="*/ 802254 h 2107754"/>
              <a:gd name="connsiteX3862" fmla="*/ 2025719 w 4138024"/>
              <a:gd name="connsiteY3862" fmla="*/ 801129 h 2107754"/>
              <a:gd name="connsiteX3863" fmla="*/ 2015713 w 4138024"/>
              <a:gd name="connsiteY3863" fmla="*/ 798388 h 2107754"/>
              <a:gd name="connsiteX3864" fmla="*/ 1990425 w 4138024"/>
              <a:gd name="connsiteY3864" fmla="*/ 680671 h 2107754"/>
              <a:gd name="connsiteX3865" fmla="*/ 1986145 w 4138024"/>
              <a:gd name="connsiteY3865" fmla="*/ 689528 h 2107754"/>
              <a:gd name="connsiteX3866" fmla="*/ 1986562 w 4138024"/>
              <a:gd name="connsiteY3866" fmla="*/ 792989 h 2107754"/>
              <a:gd name="connsiteX3867" fmla="*/ 2015043 w 4138024"/>
              <a:gd name="connsiteY3867" fmla="*/ 1095506 h 2107754"/>
              <a:gd name="connsiteX3868" fmla="*/ 2000721 w 4138024"/>
              <a:gd name="connsiteY3868" fmla="*/ 1079690 h 2107754"/>
              <a:gd name="connsiteX3869" fmla="*/ 2008027 w 4138024"/>
              <a:gd name="connsiteY3869" fmla="*/ 1082805 h 2107754"/>
              <a:gd name="connsiteX3870" fmla="*/ 1997179 w 4138024"/>
              <a:gd name="connsiteY3870" fmla="*/ 1052971 h 2107754"/>
              <a:gd name="connsiteX3871" fmla="*/ 2005603 w 4138024"/>
              <a:gd name="connsiteY3871" fmla="*/ 1064195 h 2107754"/>
              <a:gd name="connsiteX3872" fmla="*/ 2000929 w 4138024"/>
              <a:gd name="connsiteY3872" fmla="*/ 1019971 h 2107754"/>
              <a:gd name="connsiteX3873" fmla="*/ 1990431 w 4138024"/>
              <a:gd name="connsiteY3873" fmla="*/ 942460 h 2107754"/>
              <a:gd name="connsiteX3874" fmla="*/ 1995441 w 4138024"/>
              <a:gd name="connsiteY3874" fmla="*/ 929608 h 2107754"/>
              <a:gd name="connsiteX3875" fmla="*/ 1981819 w 4138024"/>
              <a:gd name="connsiteY3875" fmla="*/ 818436 h 2107754"/>
              <a:gd name="connsiteX3876" fmla="*/ 1978890 w 4138024"/>
              <a:gd name="connsiteY3876" fmla="*/ 828151 h 2107754"/>
              <a:gd name="connsiteX3877" fmla="*/ 1978748 w 4138024"/>
              <a:gd name="connsiteY3877" fmla="*/ 827678 h 2107754"/>
              <a:gd name="connsiteX3878" fmla="*/ 1978706 w 4138024"/>
              <a:gd name="connsiteY3878" fmla="*/ 827845 h 2107754"/>
              <a:gd name="connsiteX3879" fmla="*/ 1978521 w 4138024"/>
              <a:gd name="connsiteY3879" fmla="*/ 827538 h 2107754"/>
              <a:gd name="connsiteX3880" fmla="*/ 1978720 w 4138024"/>
              <a:gd name="connsiteY3880" fmla="*/ 827588 h 2107754"/>
              <a:gd name="connsiteX3881" fmla="*/ 1975621 w 4138024"/>
              <a:gd name="connsiteY3881" fmla="*/ 817292 h 2107754"/>
              <a:gd name="connsiteX3882" fmla="*/ 1982281 w 4138024"/>
              <a:gd name="connsiteY3882" fmla="*/ 801847 h 2107754"/>
              <a:gd name="connsiteX3883" fmla="*/ 1976140 w 4138024"/>
              <a:gd name="connsiteY3883" fmla="*/ 797192 h 2107754"/>
              <a:gd name="connsiteX3884" fmla="*/ 1970196 w 4138024"/>
              <a:gd name="connsiteY3884" fmla="*/ 691840 h 2107754"/>
              <a:gd name="connsiteX3885" fmla="*/ 1944936 w 4138024"/>
              <a:gd name="connsiteY3885" fmla="*/ 555077 h 2107754"/>
              <a:gd name="connsiteX3886" fmla="*/ 1941538 w 4138024"/>
              <a:gd name="connsiteY3886" fmla="*/ 540401 h 2107754"/>
              <a:gd name="connsiteX3887" fmla="*/ 1939600 w 4138024"/>
              <a:gd name="connsiteY3887" fmla="*/ 555582 h 2107754"/>
              <a:gd name="connsiteX3888" fmla="*/ 1944951 w 4138024"/>
              <a:gd name="connsiteY3888" fmla="*/ 564477 h 2107754"/>
              <a:gd name="connsiteX3889" fmla="*/ 1957136 w 4138024"/>
              <a:gd name="connsiteY3889" fmla="*/ 696172 h 2107754"/>
              <a:gd name="connsiteX3890" fmla="*/ 1951692 w 4138024"/>
              <a:gd name="connsiteY3890" fmla="*/ 706569 h 2107754"/>
              <a:gd name="connsiteX3891" fmla="*/ 1958001 w 4138024"/>
              <a:gd name="connsiteY3891" fmla="*/ 773644 h 2107754"/>
              <a:gd name="connsiteX3892" fmla="*/ 1959560 w 4138024"/>
              <a:gd name="connsiteY3892" fmla="*/ 825186 h 2107754"/>
              <a:gd name="connsiteX3893" fmla="*/ 1951105 w 4138024"/>
              <a:gd name="connsiteY3893" fmla="*/ 943414 h 2107754"/>
              <a:gd name="connsiteX3894" fmla="*/ 1953528 w 4138024"/>
              <a:gd name="connsiteY3894" fmla="*/ 962025 h 2107754"/>
              <a:gd name="connsiteX3895" fmla="*/ 1961207 w 4138024"/>
              <a:gd name="connsiteY3895" fmla="*/ 967844 h 2107754"/>
              <a:gd name="connsiteX3896" fmla="*/ 1961647 w 4138024"/>
              <a:gd name="connsiteY3896" fmla="*/ 1011279 h 2107754"/>
              <a:gd name="connsiteX3897" fmla="*/ 1953126 w 4138024"/>
              <a:gd name="connsiteY3897" fmla="*/ 978369 h 2107754"/>
              <a:gd name="connsiteX3898" fmla="*/ 1941935 w 4138024"/>
              <a:gd name="connsiteY3898" fmla="*/ 1037192 h 2107754"/>
              <a:gd name="connsiteX3899" fmla="*/ 1941950 w 4138024"/>
              <a:gd name="connsiteY3899" fmla="*/ 1046591 h 2107754"/>
              <a:gd name="connsiteX3900" fmla="*/ 1952522 w 4138024"/>
              <a:gd name="connsiteY3900" fmla="*/ 1095410 h 2107754"/>
              <a:gd name="connsiteX3901" fmla="*/ 1959783 w 4138024"/>
              <a:gd name="connsiteY3901" fmla="*/ 1108171 h 2107754"/>
              <a:gd name="connsiteX3902" fmla="*/ 1953269 w 4138024"/>
              <a:gd name="connsiteY3902" fmla="*/ 1100815 h 2107754"/>
              <a:gd name="connsiteX3903" fmla="*/ 1951919 w 4138024"/>
              <a:gd name="connsiteY3903" fmla="*/ 1137804 h 2107754"/>
              <a:gd name="connsiteX3904" fmla="*/ 1944754 w 4138024"/>
              <a:gd name="connsiteY3904" fmla="*/ 1108883 h 2107754"/>
              <a:gd name="connsiteX3905" fmla="*/ 1950941 w 4138024"/>
              <a:gd name="connsiteY3905" fmla="*/ 1103892 h 2107754"/>
              <a:gd name="connsiteX3906" fmla="*/ 1944427 w 4138024"/>
              <a:gd name="connsiteY3906" fmla="*/ 1096535 h 2107754"/>
              <a:gd name="connsiteX3907" fmla="*/ 1943278 w 4138024"/>
              <a:gd name="connsiteY3907" fmla="*/ 1107474 h 2107754"/>
              <a:gd name="connsiteX3908" fmla="*/ 1937068 w 4138024"/>
              <a:gd name="connsiteY3908" fmla="*/ 1062086 h 2107754"/>
              <a:gd name="connsiteX3909" fmla="*/ 1931625 w 4138024"/>
              <a:gd name="connsiteY3909" fmla="*/ 1072483 h 2107754"/>
              <a:gd name="connsiteX3910" fmla="*/ 1935099 w 4138024"/>
              <a:gd name="connsiteY3910" fmla="*/ 1058466 h 2107754"/>
              <a:gd name="connsiteX3911" fmla="*/ 1940868 w 4138024"/>
              <a:gd name="connsiteY3911" fmla="*/ 1060418 h 2107754"/>
              <a:gd name="connsiteX3912" fmla="*/ 1934726 w 4138024"/>
              <a:gd name="connsiteY3912" fmla="*/ 1055764 h 2107754"/>
              <a:gd name="connsiteX3913" fmla="*/ 1932027 w 4138024"/>
              <a:gd name="connsiteY3913" fmla="*/ 1056139 h 2107754"/>
              <a:gd name="connsiteX3914" fmla="*/ 1938216 w 4138024"/>
              <a:gd name="connsiteY3914" fmla="*/ 1051148 h 2107754"/>
              <a:gd name="connsiteX3915" fmla="*/ 1926928 w 4138024"/>
              <a:gd name="connsiteY3915" fmla="*/ 977878 h 2107754"/>
              <a:gd name="connsiteX3916" fmla="*/ 1924177 w 4138024"/>
              <a:gd name="connsiteY3916" fmla="*/ 946919 h 2107754"/>
              <a:gd name="connsiteX3917" fmla="*/ 1926548 w 4138024"/>
              <a:gd name="connsiteY3917" fmla="*/ 934197 h 2107754"/>
              <a:gd name="connsiteX3918" fmla="*/ 1918750 w 4138024"/>
              <a:gd name="connsiteY3918" fmla="*/ 856310 h 2107754"/>
              <a:gd name="connsiteX3919" fmla="*/ 1912605 w 4138024"/>
              <a:gd name="connsiteY3919" fmla="*/ 851656 h 2107754"/>
              <a:gd name="connsiteX3920" fmla="*/ 1899305 w 4138024"/>
              <a:gd name="connsiteY3920" fmla="*/ 711853 h 2107754"/>
              <a:gd name="connsiteX3921" fmla="*/ 1903585 w 4138024"/>
              <a:gd name="connsiteY3921" fmla="*/ 702998 h 2107754"/>
              <a:gd name="connsiteX3922" fmla="*/ 1890388 w 4138024"/>
              <a:gd name="connsiteY3922" fmla="*/ 625861 h 2107754"/>
              <a:gd name="connsiteX3923" fmla="*/ 1893063 w 4138024"/>
              <a:gd name="connsiteY3923" fmla="*/ 575107 h 2107754"/>
              <a:gd name="connsiteX3924" fmla="*/ 1886921 w 4138024"/>
              <a:gd name="connsiteY3924" fmla="*/ 570453 h 2107754"/>
              <a:gd name="connsiteX3925" fmla="*/ 1871734 w 4138024"/>
              <a:gd name="connsiteY3925" fmla="*/ 477165 h 2107754"/>
              <a:gd name="connsiteX3926" fmla="*/ 1886863 w 4138024"/>
              <a:gd name="connsiteY3926" fmla="*/ 498140 h 2107754"/>
              <a:gd name="connsiteX3927" fmla="*/ 1880302 w 4138024"/>
              <a:gd name="connsiteY3927" fmla="*/ 500428 h 2107754"/>
              <a:gd name="connsiteX3928" fmla="*/ 1888852 w 4138024"/>
              <a:gd name="connsiteY3928" fmla="*/ 514293 h 2107754"/>
              <a:gd name="connsiteX3929" fmla="*/ 1895040 w 4138024"/>
              <a:gd name="connsiteY3929" fmla="*/ 509302 h 2107754"/>
              <a:gd name="connsiteX3930" fmla="*/ 1884983 w 4138024"/>
              <a:gd name="connsiteY3930" fmla="*/ 475228 h 2107754"/>
              <a:gd name="connsiteX3931" fmla="*/ 1891902 w 4138024"/>
              <a:gd name="connsiteY3931" fmla="*/ 466240 h 2107754"/>
              <a:gd name="connsiteX3932" fmla="*/ 1859306 w 4138024"/>
              <a:gd name="connsiteY3932" fmla="*/ 345407 h 2107754"/>
              <a:gd name="connsiteX3933" fmla="*/ 1848733 w 4138024"/>
              <a:gd name="connsiteY3933" fmla="*/ 296589 h 2107754"/>
              <a:gd name="connsiteX3934" fmla="*/ 1850687 w 4138024"/>
              <a:gd name="connsiteY3934" fmla="*/ 290811 h 2107754"/>
              <a:gd name="connsiteX3935" fmla="*/ 1827001 w 4138024"/>
              <a:gd name="connsiteY3935" fmla="*/ 214991 h 2107754"/>
              <a:gd name="connsiteX3936" fmla="*/ 1831654 w 4138024"/>
              <a:gd name="connsiteY3936" fmla="*/ 208834 h 2107754"/>
              <a:gd name="connsiteX3937" fmla="*/ 1823877 w 4138024"/>
              <a:gd name="connsiteY3937" fmla="*/ 181329 h 2107754"/>
              <a:gd name="connsiteX3938" fmla="*/ 1177875 w 4138024"/>
              <a:gd name="connsiteY3938" fmla="*/ 178086 h 2107754"/>
              <a:gd name="connsiteX3939" fmla="*/ 1189870 w 4138024"/>
              <a:gd name="connsiteY3939" fmla="*/ 196980 h 2107754"/>
              <a:gd name="connsiteX3940" fmla="*/ 1177875 w 4138024"/>
              <a:gd name="connsiteY3940" fmla="*/ 178086 h 2107754"/>
              <a:gd name="connsiteX3941" fmla="*/ 1942590 w 4138024"/>
              <a:gd name="connsiteY3941" fmla="*/ 176560 h 2107754"/>
              <a:gd name="connsiteX3942" fmla="*/ 1954630 w 4138024"/>
              <a:gd name="connsiteY3942" fmla="*/ 185809 h 2107754"/>
              <a:gd name="connsiteX3943" fmla="*/ 1997031 w 4138024"/>
              <a:gd name="connsiteY3943" fmla="*/ 410081 h 2107754"/>
              <a:gd name="connsiteX3944" fmla="*/ 1997277 w 4138024"/>
              <a:gd name="connsiteY3944" fmla="*/ 410142 h 2107754"/>
              <a:gd name="connsiteX3945" fmla="*/ 2001563 w 4138024"/>
              <a:gd name="connsiteY3945" fmla="*/ 442263 h 2107754"/>
              <a:gd name="connsiteX3946" fmla="*/ 1987689 w 4138024"/>
              <a:gd name="connsiteY3946" fmla="*/ 400457 h 2107754"/>
              <a:gd name="connsiteX3947" fmla="*/ 1994250 w 4138024"/>
              <a:gd name="connsiteY3947" fmla="*/ 398168 h 2107754"/>
              <a:gd name="connsiteX3948" fmla="*/ 1942590 w 4138024"/>
              <a:gd name="connsiteY3948" fmla="*/ 176560 h 2107754"/>
              <a:gd name="connsiteX3949" fmla="*/ 788515 w 4138024"/>
              <a:gd name="connsiteY3949" fmla="*/ 173980 h 2107754"/>
              <a:gd name="connsiteX3950" fmla="*/ 834196 w 4138024"/>
              <a:gd name="connsiteY3950" fmla="*/ 230456 h 2107754"/>
              <a:gd name="connsiteX3951" fmla="*/ 788515 w 4138024"/>
              <a:gd name="connsiteY3951" fmla="*/ 173980 h 2107754"/>
              <a:gd name="connsiteX3952" fmla="*/ 1908890 w 4138024"/>
              <a:gd name="connsiteY3952" fmla="*/ 167425 h 2107754"/>
              <a:gd name="connsiteX3953" fmla="*/ 1917830 w 4138024"/>
              <a:gd name="connsiteY3953" fmla="*/ 193393 h 2107754"/>
              <a:gd name="connsiteX3954" fmla="*/ 1908890 w 4138024"/>
              <a:gd name="connsiteY3954" fmla="*/ 167425 h 2107754"/>
              <a:gd name="connsiteX3955" fmla="*/ 830773 w 4138024"/>
              <a:gd name="connsiteY3955" fmla="*/ 165401 h 2107754"/>
              <a:gd name="connsiteX3956" fmla="*/ 843977 w 4138024"/>
              <a:gd name="connsiteY3956" fmla="*/ 173111 h 2107754"/>
              <a:gd name="connsiteX3957" fmla="*/ 830773 w 4138024"/>
              <a:gd name="connsiteY3957" fmla="*/ 165401 h 2107754"/>
              <a:gd name="connsiteX3958" fmla="*/ 980598 w 4138024"/>
              <a:gd name="connsiteY3958" fmla="*/ 164427 h 2107754"/>
              <a:gd name="connsiteX3959" fmla="*/ 994660 w 4138024"/>
              <a:gd name="connsiteY3959" fmla="*/ 186732 h 2107754"/>
              <a:gd name="connsiteX3960" fmla="*/ 985798 w 4138024"/>
              <a:gd name="connsiteY3960" fmla="*/ 178277 h 2107754"/>
              <a:gd name="connsiteX3961" fmla="*/ 980598 w 4138024"/>
              <a:gd name="connsiteY3961" fmla="*/ 164427 h 2107754"/>
              <a:gd name="connsiteX3962" fmla="*/ 1880285 w 4138024"/>
              <a:gd name="connsiteY3962" fmla="*/ 157725 h 2107754"/>
              <a:gd name="connsiteX3963" fmla="*/ 1893041 w 4138024"/>
              <a:gd name="connsiteY3963" fmla="*/ 191425 h 2107754"/>
              <a:gd name="connsiteX3964" fmla="*/ 1880285 w 4138024"/>
              <a:gd name="connsiteY3964" fmla="*/ 157725 h 2107754"/>
              <a:gd name="connsiteX3965" fmla="*/ 1820196 w 4138024"/>
              <a:gd name="connsiteY3965" fmla="*/ 144660 h 2107754"/>
              <a:gd name="connsiteX3966" fmla="*/ 1824857 w 4138024"/>
              <a:gd name="connsiteY3966" fmla="*/ 179484 h 2107754"/>
              <a:gd name="connsiteX3967" fmla="*/ 1813590 w 4138024"/>
              <a:gd name="connsiteY3967" fmla="*/ 156595 h 2107754"/>
              <a:gd name="connsiteX3968" fmla="*/ 1762832 w 4138024"/>
              <a:gd name="connsiteY3968" fmla="*/ 182643 h 2107754"/>
              <a:gd name="connsiteX3969" fmla="*/ 1757031 w 4138024"/>
              <a:gd name="connsiteY3969" fmla="*/ 199738 h 2107754"/>
              <a:gd name="connsiteX3970" fmla="*/ 1790837 w 4138024"/>
              <a:gd name="connsiteY3970" fmla="*/ 309385 h 2107754"/>
              <a:gd name="connsiteX3971" fmla="*/ 1814590 w 4138024"/>
              <a:gd name="connsiteY3971" fmla="*/ 425939 h 2107754"/>
              <a:gd name="connsiteX3972" fmla="*/ 1829398 w 4138024"/>
              <a:gd name="connsiteY3972" fmla="*/ 475545 h 2107754"/>
              <a:gd name="connsiteX3973" fmla="*/ 1825536 w 4138024"/>
              <a:gd name="connsiteY3973" fmla="*/ 477459 h 2107754"/>
              <a:gd name="connsiteX3974" fmla="*/ 1898416 w 4138024"/>
              <a:gd name="connsiteY3974" fmla="*/ 988821 h 2107754"/>
              <a:gd name="connsiteX3975" fmla="*/ 1887911 w 4138024"/>
              <a:gd name="connsiteY3975" fmla="*/ 980737 h 2107754"/>
              <a:gd name="connsiteX3976" fmla="*/ 1886330 w 4138024"/>
              <a:gd name="connsiteY3976" fmla="*/ 989219 h 2107754"/>
              <a:gd name="connsiteX3977" fmla="*/ 1880880 w 4138024"/>
              <a:gd name="connsiteY3977" fmla="*/ 958636 h 2107754"/>
              <a:gd name="connsiteX3978" fmla="*/ 1888142 w 4138024"/>
              <a:gd name="connsiteY3978" fmla="*/ 971398 h 2107754"/>
              <a:gd name="connsiteX3979" fmla="*/ 1891987 w 4138024"/>
              <a:gd name="connsiteY3979" fmla="*/ 960084 h 2107754"/>
              <a:gd name="connsiteX3980" fmla="*/ 1883518 w 4138024"/>
              <a:gd name="connsiteY3980" fmla="*/ 958507 h 2107754"/>
              <a:gd name="connsiteX3981" fmla="*/ 1779898 w 4138024"/>
              <a:gd name="connsiteY3981" fmla="*/ 298844 h 2107754"/>
              <a:gd name="connsiteX3982" fmla="*/ 1772883 w 4138024"/>
              <a:gd name="connsiteY3982" fmla="*/ 286143 h 2107754"/>
              <a:gd name="connsiteX3983" fmla="*/ 1749971 w 4138024"/>
              <a:gd name="connsiteY3983" fmla="*/ 196682 h 2107754"/>
              <a:gd name="connsiteX3984" fmla="*/ 1708182 w 4138024"/>
              <a:gd name="connsiteY3984" fmla="*/ 229653 h 2107754"/>
              <a:gd name="connsiteX3985" fmla="*/ 1738900 w 4138024"/>
              <a:gd name="connsiteY3985" fmla="*/ 327573 h 2107754"/>
              <a:gd name="connsiteX3986" fmla="*/ 1734247 w 4138024"/>
              <a:gd name="connsiteY3986" fmla="*/ 333728 h 2107754"/>
              <a:gd name="connsiteX3987" fmla="*/ 1752856 w 4138024"/>
              <a:gd name="connsiteY3987" fmla="*/ 381667 h 2107754"/>
              <a:gd name="connsiteX3988" fmla="*/ 1776610 w 4138024"/>
              <a:gd name="connsiteY3988" fmla="*/ 498220 h 2107754"/>
              <a:gd name="connsiteX3989" fmla="*/ 1802660 w 4138024"/>
              <a:gd name="connsiteY3989" fmla="*/ 630742 h 2107754"/>
              <a:gd name="connsiteX3990" fmla="*/ 1819026 w 4138024"/>
              <a:gd name="connsiteY3990" fmla="*/ 731891 h 2107754"/>
              <a:gd name="connsiteX3991" fmla="*/ 1812837 w 4138024"/>
              <a:gd name="connsiteY3991" fmla="*/ 736883 h 2107754"/>
              <a:gd name="connsiteX3992" fmla="*/ 1824386 w 4138024"/>
              <a:gd name="connsiteY3992" fmla="*/ 781767 h 2107754"/>
              <a:gd name="connsiteX3993" fmla="*/ 1817825 w 4138024"/>
              <a:gd name="connsiteY3993" fmla="*/ 784056 h 2107754"/>
              <a:gd name="connsiteX3994" fmla="*/ 1820576 w 4138024"/>
              <a:gd name="connsiteY3994" fmla="*/ 815014 h 2107754"/>
              <a:gd name="connsiteX3995" fmla="*/ 1830298 w 4138024"/>
              <a:gd name="connsiteY3995" fmla="*/ 906166 h 2107754"/>
              <a:gd name="connsiteX3996" fmla="*/ 1837009 w 4138024"/>
              <a:gd name="connsiteY3996" fmla="*/ 1067302 h 2107754"/>
              <a:gd name="connsiteX3997" fmla="*/ 1841989 w 4138024"/>
              <a:gd name="connsiteY3997" fmla="*/ 1073496 h 2107754"/>
              <a:gd name="connsiteX3998" fmla="*/ 1836964 w 4138024"/>
              <a:gd name="connsiteY3998" fmla="*/ 1076949 h 2107754"/>
              <a:gd name="connsiteX3999" fmla="*/ 1834234 w 4138024"/>
              <a:gd name="connsiteY3999" fmla="*/ 1096370 h 2107754"/>
              <a:gd name="connsiteX4000" fmla="*/ 1839283 w 4138024"/>
              <a:gd name="connsiteY4000" fmla="*/ 1143297 h 2107754"/>
              <a:gd name="connsiteX4001" fmla="*/ 1838858 w 4138024"/>
              <a:gd name="connsiteY4001" fmla="*/ 1109261 h 2107754"/>
              <a:gd name="connsiteX4002" fmla="*/ 1832342 w 4138024"/>
              <a:gd name="connsiteY4002" fmla="*/ 1101904 h 2107754"/>
              <a:gd name="connsiteX4003" fmla="*/ 1834600 w 4138024"/>
              <a:gd name="connsiteY4003" fmla="*/ 1058093 h 2107754"/>
              <a:gd name="connsiteX4004" fmla="*/ 1828010 w 4138024"/>
              <a:gd name="connsiteY4004" fmla="*/ 969022 h 2107754"/>
              <a:gd name="connsiteX4005" fmla="*/ 1829135 w 4138024"/>
              <a:gd name="connsiteY4005" fmla="*/ 907704 h 2107754"/>
              <a:gd name="connsiteX4006" fmla="*/ 1810116 w 4138024"/>
              <a:gd name="connsiteY4006" fmla="*/ 797284 h 2107754"/>
              <a:gd name="connsiteX4007" fmla="*/ 1808482 w 4138024"/>
              <a:gd name="connsiteY4007" fmla="*/ 774432 h 2107754"/>
              <a:gd name="connsiteX4008" fmla="*/ 1811502 w 4138024"/>
              <a:gd name="connsiteY4008" fmla="*/ 745427 h 2107754"/>
              <a:gd name="connsiteX4009" fmla="*/ 1801772 w 4138024"/>
              <a:gd name="connsiteY4009" fmla="*/ 723700 h 2107754"/>
              <a:gd name="connsiteX4010" fmla="*/ 1809124 w 4138024"/>
              <a:gd name="connsiteY4010" fmla="*/ 717170 h 2107754"/>
              <a:gd name="connsiteX4011" fmla="*/ 1788441 w 4138024"/>
              <a:gd name="connsiteY4011" fmla="*/ 602945 h 2107754"/>
              <a:gd name="connsiteX4012" fmla="*/ 1758477 w 4138024"/>
              <a:gd name="connsiteY4012" fmla="*/ 441003 h 2107754"/>
              <a:gd name="connsiteX4013" fmla="*/ 1707532 w 4138024"/>
              <a:gd name="connsiteY4013" fmla="*/ 243846 h 2107754"/>
              <a:gd name="connsiteX4014" fmla="*/ 1695490 w 4138024"/>
              <a:gd name="connsiteY4014" fmla="*/ 234598 h 2107754"/>
              <a:gd name="connsiteX4015" fmla="*/ 1672996 w 4138024"/>
              <a:gd name="connsiteY4015" fmla="*/ 248599 h 2107754"/>
              <a:gd name="connsiteX4016" fmla="*/ 1675650 w 4138024"/>
              <a:gd name="connsiteY4016" fmla="*/ 257869 h 2107754"/>
              <a:gd name="connsiteX4017" fmla="*/ 1659330 w 4138024"/>
              <a:gd name="connsiteY4017" fmla="*/ 257479 h 2107754"/>
              <a:gd name="connsiteX4018" fmla="*/ 1611444 w 4138024"/>
              <a:gd name="connsiteY4018" fmla="*/ 276146 h 2107754"/>
              <a:gd name="connsiteX4019" fmla="*/ 1601811 w 4138024"/>
              <a:gd name="connsiteY4019" fmla="*/ 276109 h 2107754"/>
              <a:gd name="connsiteX4020" fmla="*/ 1541518 w 4138024"/>
              <a:gd name="connsiteY4020" fmla="*/ 323807 h 2107754"/>
              <a:gd name="connsiteX4021" fmla="*/ 1486667 w 4138024"/>
              <a:gd name="connsiteY4021" fmla="*/ 361108 h 2107754"/>
              <a:gd name="connsiteX4022" fmla="*/ 1486250 w 4138024"/>
              <a:gd name="connsiteY4022" fmla="*/ 368052 h 2107754"/>
              <a:gd name="connsiteX4023" fmla="*/ 1436782 w 4138024"/>
              <a:gd name="connsiteY4023" fmla="*/ 395204 h 2107754"/>
              <a:gd name="connsiteX4024" fmla="*/ 1415504 w 4138024"/>
              <a:gd name="connsiteY4024" fmla="*/ 438998 h 2107754"/>
              <a:gd name="connsiteX4025" fmla="*/ 1448615 w 4138024"/>
              <a:gd name="connsiteY4025" fmla="*/ 574574 h 2107754"/>
              <a:gd name="connsiteX4026" fmla="*/ 1473578 w 4138024"/>
              <a:gd name="connsiteY4026" fmla="*/ 679944 h 2107754"/>
              <a:gd name="connsiteX4027" fmla="*/ 1478184 w 4138024"/>
              <a:gd name="connsiteY4027" fmla="*/ 683434 h 2107754"/>
              <a:gd name="connsiteX4028" fmla="*/ 1520906 w 4138024"/>
              <a:gd name="connsiteY4028" fmla="*/ 768671 h 2107754"/>
              <a:gd name="connsiteX4029" fmla="*/ 1532544 w 4138024"/>
              <a:gd name="connsiteY4029" fmla="*/ 794262 h 2107754"/>
              <a:gd name="connsiteX4030" fmla="*/ 1548470 w 4138024"/>
              <a:gd name="connsiteY4030" fmla="*/ 851976 h 2107754"/>
              <a:gd name="connsiteX4031" fmla="*/ 1532680 w 4138024"/>
              <a:gd name="connsiteY4031" fmla="*/ 875729 h 2107754"/>
              <a:gd name="connsiteX4032" fmla="*/ 1526120 w 4138024"/>
              <a:gd name="connsiteY4032" fmla="*/ 878018 h 2107754"/>
              <a:gd name="connsiteX4033" fmla="*/ 1521946 w 4138024"/>
              <a:gd name="connsiteY4033" fmla="*/ 987388 h 2107754"/>
              <a:gd name="connsiteX4034" fmla="*/ 1513848 w 4138024"/>
              <a:gd name="connsiteY4034" fmla="*/ 988514 h 2107754"/>
              <a:gd name="connsiteX4035" fmla="*/ 1543722 w 4138024"/>
              <a:gd name="connsiteY4035" fmla="*/ 1059343 h 2107754"/>
              <a:gd name="connsiteX4036" fmla="*/ 1566955 w 4138024"/>
              <a:gd name="connsiteY4036" fmla="*/ 1120172 h 2107754"/>
              <a:gd name="connsiteX4037" fmla="*/ 1594839 w 4138024"/>
              <a:gd name="connsiteY4037" fmla="*/ 1174848 h 2107754"/>
              <a:gd name="connsiteX4038" fmla="*/ 1618488 w 4138024"/>
              <a:gd name="connsiteY4038" fmla="*/ 1228734 h 2107754"/>
              <a:gd name="connsiteX4039" fmla="*/ 1611927 w 4138024"/>
              <a:gd name="connsiteY4039" fmla="*/ 1231022 h 2107754"/>
              <a:gd name="connsiteX4040" fmla="*/ 1545602 w 4138024"/>
              <a:gd name="connsiteY4040" fmla="*/ 1082255 h 2107754"/>
              <a:gd name="connsiteX4041" fmla="*/ 1538296 w 4138024"/>
              <a:gd name="connsiteY4041" fmla="*/ 1079139 h 2107754"/>
              <a:gd name="connsiteX4042" fmla="*/ 1537408 w 4138024"/>
              <a:gd name="connsiteY4042" fmla="*/ 1061693 h 2107754"/>
              <a:gd name="connsiteX4043" fmla="*/ 1513028 w 4138024"/>
              <a:gd name="connsiteY4043" fmla="*/ 1011802 h 2107754"/>
              <a:gd name="connsiteX4044" fmla="*/ 1512632 w 4138024"/>
              <a:gd name="connsiteY4044" fmla="*/ 1069124 h 2107754"/>
              <a:gd name="connsiteX4045" fmla="*/ 1517612 w 4138024"/>
              <a:gd name="connsiteY4045" fmla="*/ 1075318 h 2107754"/>
              <a:gd name="connsiteX4046" fmla="*/ 1519664 w 4138024"/>
              <a:gd name="connsiteY4046" fmla="*/ 1091226 h 2107754"/>
              <a:gd name="connsiteX4047" fmla="*/ 1589791 w 4138024"/>
              <a:gd name="connsiteY4047" fmla="*/ 1238326 h 2107754"/>
              <a:gd name="connsiteX4048" fmla="*/ 1628440 w 4138024"/>
              <a:gd name="connsiteY4048" fmla="*/ 1272700 h 2107754"/>
              <a:gd name="connsiteX4049" fmla="*/ 1612910 w 4138024"/>
              <a:gd name="connsiteY4049" fmla="*/ 1268068 h 2107754"/>
              <a:gd name="connsiteX4050" fmla="*/ 1651991 w 4138024"/>
              <a:gd name="connsiteY4050" fmla="*/ 1304899 h 2107754"/>
              <a:gd name="connsiteX4051" fmla="*/ 1667493 w 4138024"/>
              <a:gd name="connsiteY4051" fmla="*/ 1328577 h 2107754"/>
              <a:gd name="connsiteX4052" fmla="*/ 1719361 w 4138024"/>
              <a:gd name="connsiteY4052" fmla="*/ 1380060 h 2107754"/>
              <a:gd name="connsiteX4053" fmla="*/ 1738306 w 4138024"/>
              <a:gd name="connsiteY4053" fmla="*/ 1408769 h 2107754"/>
              <a:gd name="connsiteX4054" fmla="*/ 1736352 w 4138024"/>
              <a:gd name="connsiteY4054" fmla="*/ 1414549 h 2107754"/>
              <a:gd name="connsiteX4055" fmla="*/ 1811109 w 4138024"/>
              <a:gd name="connsiteY4055" fmla="*/ 1505114 h 2107754"/>
              <a:gd name="connsiteX4056" fmla="*/ 1903587 w 4138024"/>
              <a:gd name="connsiteY4056" fmla="*/ 1515767 h 2107754"/>
              <a:gd name="connsiteX4057" fmla="*/ 1950088 w 4138024"/>
              <a:gd name="connsiteY4057" fmla="*/ 1548955 h 2107754"/>
              <a:gd name="connsiteX4058" fmla="*/ 1981916 w 4138024"/>
              <a:gd name="connsiteY4058" fmla="*/ 1614003 h 2107754"/>
              <a:gd name="connsiteX4059" fmla="*/ 1960890 w 4138024"/>
              <a:gd name="connsiteY4059" fmla="*/ 1588434 h 2107754"/>
              <a:gd name="connsiteX4060" fmla="*/ 1995791 w 4138024"/>
              <a:gd name="connsiteY4060" fmla="*/ 1655810 h 2107754"/>
              <a:gd name="connsiteX4061" fmla="*/ 1993830 w 4138024"/>
              <a:gd name="connsiteY4061" fmla="*/ 1620610 h 2107754"/>
              <a:gd name="connsiteX4062" fmla="*/ 2006519 w 4138024"/>
              <a:gd name="connsiteY4062" fmla="*/ 1613576 h 2107754"/>
              <a:gd name="connsiteX4063" fmla="*/ 2042530 w 4138024"/>
              <a:gd name="connsiteY4063" fmla="*/ 1648080 h 2107754"/>
              <a:gd name="connsiteX4064" fmla="*/ 2039815 w 4138024"/>
              <a:gd name="connsiteY4064" fmla="*/ 1639055 h 2107754"/>
              <a:gd name="connsiteX4065" fmla="*/ 2106400 w 4138024"/>
              <a:gd name="connsiteY4065" fmla="*/ 1649033 h 2107754"/>
              <a:gd name="connsiteX4066" fmla="*/ 2081931 w 4138024"/>
              <a:gd name="connsiteY4066" fmla="*/ 1618434 h 2107754"/>
              <a:gd name="connsiteX4067" fmla="*/ 2139919 w 4138024"/>
              <a:gd name="connsiteY4067" fmla="*/ 1624193 h 2107754"/>
              <a:gd name="connsiteX4068" fmla="*/ 2138802 w 4138024"/>
              <a:gd name="connsiteY4068" fmla="*/ 1616086 h 2107754"/>
              <a:gd name="connsiteX4069" fmla="*/ 2185347 w 4138024"/>
              <a:gd name="connsiteY4069" fmla="*/ 1639627 h 2107754"/>
              <a:gd name="connsiteX4070" fmla="*/ 2191894 w 4138024"/>
              <a:gd name="connsiteY4070" fmla="*/ 1627939 h 2107754"/>
              <a:gd name="connsiteX4071" fmla="*/ 2179464 w 4138024"/>
              <a:gd name="connsiteY4071" fmla="*/ 1606588 h 2107754"/>
              <a:gd name="connsiteX4072" fmla="*/ 2188008 w 4138024"/>
              <a:gd name="connsiteY4072" fmla="*/ 1579473 h 2107754"/>
              <a:gd name="connsiteX4073" fmla="*/ 2306045 w 4138024"/>
              <a:gd name="connsiteY4073" fmla="*/ 1647879 h 2107754"/>
              <a:gd name="connsiteX4074" fmla="*/ 2306784 w 4138024"/>
              <a:gd name="connsiteY4074" fmla="*/ 1612304 h 2107754"/>
              <a:gd name="connsiteX4075" fmla="*/ 2304502 w 4138024"/>
              <a:gd name="connsiteY4075" fmla="*/ 1605736 h 2107754"/>
              <a:gd name="connsiteX4076" fmla="*/ 2301475 w 4138024"/>
              <a:gd name="connsiteY4076" fmla="*/ 1593762 h 2107754"/>
              <a:gd name="connsiteX4077" fmla="*/ 2328062 w 4138024"/>
              <a:gd name="connsiteY4077" fmla="*/ 1458104 h 2107754"/>
              <a:gd name="connsiteX4078" fmla="*/ 2336956 w 4138024"/>
              <a:gd name="connsiteY4078" fmla="*/ 1493716 h 2107754"/>
              <a:gd name="connsiteX4079" fmla="*/ 2354327 w 4138024"/>
              <a:gd name="connsiteY4079" fmla="*/ 1461482 h 2107754"/>
              <a:gd name="connsiteX4080" fmla="*/ 2358235 w 4138024"/>
              <a:gd name="connsiteY4080" fmla="*/ 1449920 h 2107754"/>
              <a:gd name="connsiteX4081" fmla="*/ 2332251 w 4138024"/>
              <a:gd name="connsiteY4081" fmla="*/ 1358133 h 2107754"/>
              <a:gd name="connsiteX4082" fmla="*/ 2329598 w 4138024"/>
              <a:gd name="connsiteY4082" fmla="*/ 1348862 h 2107754"/>
              <a:gd name="connsiteX4083" fmla="*/ 2342302 w 4138024"/>
              <a:gd name="connsiteY4083" fmla="*/ 1351228 h 2107754"/>
              <a:gd name="connsiteX4084" fmla="*/ 2339483 w 4138024"/>
              <a:gd name="connsiteY4084" fmla="*/ 1279537 h 2107754"/>
              <a:gd name="connsiteX4085" fmla="*/ 2331432 w 4138024"/>
              <a:gd name="connsiteY4085" fmla="*/ 1271015 h 2107754"/>
              <a:gd name="connsiteX4086" fmla="*/ 2339901 w 4138024"/>
              <a:gd name="connsiteY4086" fmla="*/ 1272592 h 2107754"/>
              <a:gd name="connsiteX4087" fmla="*/ 2330978 w 4138024"/>
              <a:gd name="connsiteY4087" fmla="*/ 1256026 h 2107754"/>
              <a:gd name="connsiteX4088" fmla="*/ 2339447 w 4138024"/>
              <a:gd name="connsiteY4088" fmla="*/ 1257603 h 2107754"/>
              <a:gd name="connsiteX4089" fmla="*/ 2322313 w 4138024"/>
              <a:gd name="connsiteY4089" fmla="*/ 1211073 h 2107754"/>
              <a:gd name="connsiteX4090" fmla="*/ 2321918 w 4138024"/>
              <a:gd name="connsiteY4090" fmla="*/ 1268397 h 2107754"/>
              <a:gd name="connsiteX4091" fmla="*/ 2312583 w 4138024"/>
              <a:gd name="connsiteY4091" fmla="*/ 1189347 h 2107754"/>
              <a:gd name="connsiteX4092" fmla="*/ 2319516 w 4138024"/>
              <a:gd name="connsiteY4092" fmla="*/ 1189761 h 2107754"/>
              <a:gd name="connsiteX4093" fmla="*/ 2315185 w 4138024"/>
              <a:gd name="connsiteY4093" fmla="*/ 1167284 h 2107754"/>
              <a:gd name="connsiteX4094" fmla="*/ 2304291 w 4138024"/>
              <a:gd name="connsiteY4094" fmla="*/ 1147097 h 2107754"/>
              <a:gd name="connsiteX4095" fmla="*/ 2297700 w 4138024"/>
              <a:gd name="connsiteY4095" fmla="*/ 1168433 h 2107754"/>
              <a:gd name="connsiteX4096" fmla="*/ 2302674 w 4138024"/>
              <a:gd name="connsiteY4096" fmla="*/ 1133646 h 2107754"/>
              <a:gd name="connsiteX4097" fmla="*/ 2312761 w 4138024"/>
              <a:gd name="connsiteY4097" fmla="*/ 1148675 h 2107754"/>
              <a:gd name="connsiteX4098" fmla="*/ 2306521 w 4138024"/>
              <a:gd name="connsiteY4098" fmla="*/ 1122331 h 2107754"/>
              <a:gd name="connsiteX4099" fmla="*/ 2292571 w 4138024"/>
              <a:gd name="connsiteY4099" fmla="*/ 1109218 h 2107754"/>
              <a:gd name="connsiteX4100" fmla="*/ 2283303 w 4138024"/>
              <a:gd name="connsiteY4100" fmla="*/ 1181308 h 2107754"/>
              <a:gd name="connsiteX4101" fmla="*/ 2319098 w 4138024"/>
              <a:gd name="connsiteY4101" fmla="*/ 1307109 h 2107754"/>
              <a:gd name="connsiteX4102" fmla="*/ 2319069 w 4138024"/>
              <a:gd name="connsiteY4102" fmla="*/ 1326156 h 2107754"/>
              <a:gd name="connsiteX4103" fmla="*/ 2327166 w 4138024"/>
              <a:gd name="connsiteY4103" fmla="*/ 1325030 h 2107754"/>
              <a:gd name="connsiteX4104" fmla="*/ 2318278 w 4138024"/>
              <a:gd name="connsiteY4104" fmla="*/ 1330397 h 2107754"/>
              <a:gd name="connsiteX4105" fmla="*/ 2324146 w 4138024"/>
              <a:gd name="connsiteY4105" fmla="*/ 1354037 h 2107754"/>
              <a:gd name="connsiteX4106" fmla="*/ 2317213 w 4138024"/>
              <a:gd name="connsiteY4106" fmla="*/ 1353623 h 2107754"/>
              <a:gd name="connsiteX4107" fmla="*/ 2314931 w 4138024"/>
              <a:gd name="connsiteY4107" fmla="*/ 1347054 h 2107754"/>
              <a:gd name="connsiteX4108" fmla="*/ 2302966 w 4138024"/>
              <a:gd name="connsiteY4108" fmla="*/ 1309114 h 2107754"/>
              <a:gd name="connsiteX4109" fmla="*/ 2289740 w 4138024"/>
              <a:gd name="connsiteY4109" fmla="*/ 1251025 h 2107754"/>
              <a:gd name="connsiteX4110" fmla="*/ 2272346 w 4138024"/>
              <a:gd name="connsiteY4110" fmla="*/ 1232880 h 2107754"/>
              <a:gd name="connsiteX4111" fmla="*/ 2250932 w 4138024"/>
              <a:gd name="connsiteY4111" fmla="*/ 1084803 h 2107754"/>
              <a:gd name="connsiteX4112" fmla="*/ 2259484 w 4138024"/>
              <a:gd name="connsiteY4112" fmla="*/ 1098669 h 2107754"/>
              <a:gd name="connsiteX4113" fmla="*/ 2256315 w 4138024"/>
              <a:gd name="connsiteY4113" fmla="*/ 1074654 h 2107754"/>
              <a:gd name="connsiteX4114" fmla="*/ 2253198 w 4138024"/>
              <a:gd name="connsiteY4114" fmla="*/ 1081972 h 2107754"/>
              <a:gd name="connsiteX4115" fmla="*/ 2238487 w 4138024"/>
              <a:gd name="connsiteY4115" fmla="*/ 1054053 h 2107754"/>
              <a:gd name="connsiteX4116" fmla="*/ 2246958 w 4138024"/>
              <a:gd name="connsiteY4116" fmla="*/ 1055630 h 2107754"/>
              <a:gd name="connsiteX4117" fmla="*/ 2240814 w 4138024"/>
              <a:gd name="connsiteY4117" fmla="*/ 1050976 h 2107754"/>
              <a:gd name="connsiteX4118" fmla="*/ 2243170 w 4138024"/>
              <a:gd name="connsiteY4118" fmla="*/ 1028852 h 2107754"/>
              <a:gd name="connsiteX4119" fmla="*/ 2259446 w 4138024"/>
              <a:gd name="connsiteY4119" fmla="*/ 1038889 h 2107754"/>
              <a:gd name="connsiteX4120" fmla="*/ 2249813 w 4138024"/>
              <a:gd name="connsiteY4120" fmla="*/ 1038850 h 2107754"/>
              <a:gd name="connsiteX4121" fmla="*/ 2262971 w 4138024"/>
              <a:gd name="connsiteY4121" fmla="*/ 1056207 h 2107754"/>
              <a:gd name="connsiteX4122" fmla="*/ 2252594 w 4138024"/>
              <a:gd name="connsiteY4122" fmla="*/ 1050763 h 2107754"/>
              <a:gd name="connsiteX4123" fmla="*/ 2261017 w 4138024"/>
              <a:gd name="connsiteY4123" fmla="*/ 1061986 h 2107754"/>
              <a:gd name="connsiteX4124" fmla="*/ 2268422 w 4138024"/>
              <a:gd name="connsiteY4124" fmla="*/ 1086789 h 2107754"/>
              <a:gd name="connsiteX4125" fmla="*/ 2261861 w 4138024"/>
              <a:gd name="connsiteY4125" fmla="*/ 1089079 h 2107754"/>
              <a:gd name="connsiteX4126" fmla="*/ 2278577 w 4138024"/>
              <a:gd name="connsiteY4126" fmla="*/ 1142552 h 2107754"/>
              <a:gd name="connsiteX4127" fmla="*/ 2282743 w 4138024"/>
              <a:gd name="connsiteY4127" fmla="*/ 1102607 h 2107754"/>
              <a:gd name="connsiteX4128" fmla="*/ 2285762 w 4138024"/>
              <a:gd name="connsiteY4128" fmla="*/ 1073600 h 2107754"/>
              <a:gd name="connsiteX4129" fmla="*/ 2291160 w 4138024"/>
              <a:gd name="connsiteY4129" fmla="*/ 1072850 h 2107754"/>
              <a:gd name="connsiteX4130" fmla="*/ 2287247 w 4138024"/>
              <a:gd name="connsiteY4130" fmla="*/ 1043430 h 2107754"/>
              <a:gd name="connsiteX4131" fmla="*/ 2279373 w 4138024"/>
              <a:gd name="connsiteY4131" fmla="*/ 994237 h 2107754"/>
              <a:gd name="connsiteX4132" fmla="*/ 2268062 w 4138024"/>
              <a:gd name="connsiteY4132" fmla="*/ 870588 h 2107754"/>
              <a:gd name="connsiteX4133" fmla="*/ 2272624 w 4138024"/>
              <a:gd name="connsiteY4133" fmla="*/ 883725 h 2107754"/>
              <a:gd name="connsiteX4134" fmla="*/ 2276933 w 4138024"/>
              <a:gd name="connsiteY4134" fmla="*/ 966227 h 2107754"/>
              <a:gd name="connsiteX4135" fmla="*/ 2288996 w 4138024"/>
              <a:gd name="connsiteY4135" fmla="*/ 1025855 h 2107754"/>
              <a:gd name="connsiteX4136" fmla="*/ 2290882 w 4138024"/>
              <a:gd name="connsiteY4136" fmla="*/ 979341 h 2107754"/>
              <a:gd name="connsiteX4137" fmla="*/ 2294790 w 4138024"/>
              <a:gd name="connsiteY4137" fmla="*/ 967781 h 2107754"/>
              <a:gd name="connsiteX4138" fmla="*/ 2290973 w 4138024"/>
              <a:gd name="connsiteY4138" fmla="*/ 960049 h 2107754"/>
              <a:gd name="connsiteX4139" fmla="*/ 2286686 w 4138024"/>
              <a:gd name="connsiteY4139" fmla="*/ 927928 h 2107754"/>
              <a:gd name="connsiteX4140" fmla="*/ 2290548 w 4138024"/>
              <a:gd name="connsiteY4140" fmla="*/ 926013 h 2107754"/>
              <a:gd name="connsiteX4141" fmla="*/ 2282301 w 4138024"/>
              <a:gd name="connsiteY4141" fmla="*/ 874117 h 2107754"/>
              <a:gd name="connsiteX4142" fmla="*/ 2293940 w 4138024"/>
              <a:gd name="connsiteY4142" fmla="*/ 899710 h 2107754"/>
              <a:gd name="connsiteX4143" fmla="*/ 2293546 w 4138024"/>
              <a:gd name="connsiteY4143" fmla="*/ 846627 h 2107754"/>
              <a:gd name="connsiteX4144" fmla="*/ 2301179 w 4138024"/>
              <a:gd name="connsiteY4144" fmla="*/ 751687 h 2107754"/>
              <a:gd name="connsiteX4145" fmla="*/ 2296199 w 4138024"/>
              <a:gd name="connsiteY4145" fmla="*/ 745493 h 2107754"/>
              <a:gd name="connsiteX4146" fmla="*/ 2300367 w 4138024"/>
              <a:gd name="connsiteY4146" fmla="*/ 705549 h 2107754"/>
              <a:gd name="connsiteX4147" fmla="*/ 2295661 w 4138024"/>
              <a:gd name="connsiteY4147" fmla="*/ 680371 h 2107754"/>
              <a:gd name="connsiteX4148" fmla="*/ 2297571 w 4138024"/>
              <a:gd name="connsiteY4148" fmla="*/ 573830 h 2107754"/>
              <a:gd name="connsiteX4149" fmla="*/ 2290167 w 4138024"/>
              <a:gd name="connsiteY4149" fmla="*/ 549027 h 2107754"/>
              <a:gd name="connsiteX4150" fmla="*/ 2281979 w 4138024"/>
              <a:gd name="connsiteY4150" fmla="*/ 459040 h 2107754"/>
              <a:gd name="connsiteX4151" fmla="*/ 2216214 w 4138024"/>
              <a:gd name="connsiteY4151" fmla="*/ 425775 h 2107754"/>
              <a:gd name="connsiteX4152" fmla="*/ 2251904 w 4138024"/>
              <a:gd name="connsiteY4152" fmla="*/ 599315 h 2107754"/>
              <a:gd name="connsiteX4153" fmla="*/ 2248415 w 4138024"/>
              <a:gd name="connsiteY4153" fmla="*/ 603931 h 2107754"/>
              <a:gd name="connsiteX4154" fmla="*/ 2259875 w 4138024"/>
              <a:gd name="connsiteY4154" fmla="*/ 780601 h 2107754"/>
              <a:gd name="connsiteX4155" fmla="*/ 2254059 w 4138024"/>
              <a:gd name="connsiteY4155" fmla="*/ 788294 h 2107754"/>
              <a:gd name="connsiteX4156" fmla="*/ 2259479 w 4138024"/>
              <a:gd name="connsiteY4156" fmla="*/ 837923 h 2107754"/>
              <a:gd name="connsiteX4157" fmla="*/ 2254424 w 4138024"/>
              <a:gd name="connsiteY4157" fmla="*/ 860422 h 2107754"/>
              <a:gd name="connsiteX4158" fmla="*/ 2258309 w 4138024"/>
              <a:gd name="connsiteY4158" fmla="*/ 908888 h 2107754"/>
              <a:gd name="connsiteX4159" fmla="*/ 2255305 w 4138024"/>
              <a:gd name="connsiteY4159" fmla="*/ 947294 h 2107754"/>
              <a:gd name="connsiteX4160" fmla="*/ 2253724 w 4138024"/>
              <a:gd name="connsiteY4160" fmla="*/ 955777 h 2107754"/>
              <a:gd name="connsiteX4161" fmla="*/ 2248699 w 4138024"/>
              <a:gd name="connsiteY4161" fmla="*/ 959229 h 2107754"/>
              <a:gd name="connsiteX4162" fmla="*/ 2245604 w 4138024"/>
              <a:gd name="connsiteY4162" fmla="*/ 906522 h 2107754"/>
              <a:gd name="connsiteX4163" fmla="*/ 2253291 w 4138024"/>
              <a:gd name="connsiteY4163" fmla="*/ 842915 h 2107754"/>
              <a:gd name="connsiteX4164" fmla="*/ 2248683 w 4138024"/>
              <a:gd name="connsiteY4164" fmla="*/ 839424 h 2107754"/>
              <a:gd name="connsiteX4165" fmla="*/ 2247841 w 4138024"/>
              <a:gd name="connsiteY4165" fmla="*/ 812332 h 2107754"/>
              <a:gd name="connsiteX4166" fmla="*/ 2251278 w 4138024"/>
              <a:gd name="connsiteY4166" fmla="*/ 776382 h 2107754"/>
              <a:gd name="connsiteX4167" fmla="*/ 2245926 w 4138024"/>
              <a:gd name="connsiteY4167" fmla="*/ 767486 h 2107754"/>
              <a:gd name="connsiteX4168" fmla="*/ 2250996 w 4138024"/>
              <a:gd name="connsiteY4168" fmla="*/ 754388 h 2107754"/>
              <a:gd name="connsiteX4169" fmla="*/ 2246664 w 4138024"/>
              <a:gd name="connsiteY4169" fmla="*/ 731912 h 2107754"/>
              <a:gd name="connsiteX4170" fmla="*/ 2250183 w 4138024"/>
              <a:gd name="connsiteY4170" fmla="*/ 708250 h 2107754"/>
              <a:gd name="connsiteX4171" fmla="*/ 2244017 w 4138024"/>
              <a:gd name="connsiteY4171" fmla="*/ 653215 h 2107754"/>
              <a:gd name="connsiteX4172" fmla="*/ 2247119 w 4138024"/>
              <a:gd name="connsiteY4172" fmla="*/ 636496 h 2107754"/>
              <a:gd name="connsiteX4173" fmla="*/ 2242138 w 4138024"/>
              <a:gd name="connsiteY4173" fmla="*/ 630303 h 2107754"/>
              <a:gd name="connsiteX4174" fmla="*/ 2243995 w 4138024"/>
              <a:gd name="connsiteY4174" fmla="*/ 602836 h 2107754"/>
              <a:gd name="connsiteX4175" fmla="*/ 2239015 w 4138024"/>
              <a:gd name="connsiteY4175" fmla="*/ 596643 h 2107754"/>
              <a:gd name="connsiteX4176" fmla="*/ 2236718 w 4138024"/>
              <a:gd name="connsiteY4176" fmla="*/ 580674 h 2107754"/>
              <a:gd name="connsiteX4177" fmla="*/ 2238656 w 4138024"/>
              <a:gd name="connsiteY4177" fmla="*/ 565493 h 2107754"/>
              <a:gd name="connsiteX4178" fmla="*/ 2217699 w 4138024"/>
              <a:gd name="connsiteY4178" fmla="*/ 470253 h 2107754"/>
              <a:gd name="connsiteX4179" fmla="*/ 2219280 w 4138024"/>
              <a:gd name="connsiteY4179" fmla="*/ 461771 h 2107754"/>
              <a:gd name="connsiteX4180" fmla="*/ 2211503 w 4138024"/>
              <a:gd name="connsiteY4180" fmla="*/ 434266 h 2107754"/>
              <a:gd name="connsiteX4181" fmla="*/ 2167010 w 4138024"/>
              <a:gd name="connsiteY4181" fmla="*/ 426631 h 2107754"/>
              <a:gd name="connsiteX4182" fmla="*/ 2054342 w 4138024"/>
              <a:gd name="connsiteY4182" fmla="*/ 376521 h 2107754"/>
              <a:gd name="connsiteX4183" fmla="*/ 2055109 w 4138024"/>
              <a:gd name="connsiteY4183" fmla="*/ 321900 h 2107754"/>
              <a:gd name="connsiteX4184" fmla="*/ 2049643 w 4138024"/>
              <a:gd name="connsiteY4184" fmla="*/ 281916 h 2107754"/>
              <a:gd name="connsiteX4185" fmla="*/ 2046847 w 4138024"/>
              <a:gd name="connsiteY4185" fmla="*/ 260604 h 2107754"/>
              <a:gd name="connsiteX4186" fmla="*/ 1907085 w 4138024"/>
              <a:gd name="connsiteY4186" fmla="*/ 151579 h 2107754"/>
              <a:gd name="connsiteX4187" fmla="*/ 1906531 w 4138024"/>
              <a:gd name="connsiteY4187" fmla="*/ 150659 h 2107754"/>
              <a:gd name="connsiteX4188" fmla="*/ 1896914 w 4138024"/>
              <a:gd name="connsiteY4188" fmla="*/ 160020 h 2107754"/>
              <a:gd name="connsiteX4189" fmla="*/ 1859711 w 4138024"/>
              <a:gd name="connsiteY4189" fmla="*/ 146102 h 2107754"/>
              <a:gd name="connsiteX4190" fmla="*/ 1861992 w 4138024"/>
              <a:gd name="connsiteY4190" fmla="*/ 152670 h 2107754"/>
              <a:gd name="connsiteX4191" fmla="*/ 1820196 w 4138024"/>
              <a:gd name="connsiteY4191" fmla="*/ 144660 h 2107754"/>
              <a:gd name="connsiteX4192" fmla="*/ 1158787 w 4138024"/>
              <a:gd name="connsiteY4192" fmla="*/ 137337 h 2107754"/>
              <a:gd name="connsiteX4193" fmla="*/ 1172379 w 4138024"/>
              <a:gd name="connsiteY4193" fmla="*/ 157149 h 2107754"/>
              <a:gd name="connsiteX4194" fmla="*/ 1158787 w 4138024"/>
              <a:gd name="connsiteY4194" fmla="*/ 137337 h 2107754"/>
              <a:gd name="connsiteX4195" fmla="*/ 821073 w 4138024"/>
              <a:gd name="connsiteY4195" fmla="*/ 124629 h 2107754"/>
              <a:gd name="connsiteX4196" fmla="*/ 821320 w 4138024"/>
              <a:gd name="connsiteY4196" fmla="*/ 124690 h 2107754"/>
              <a:gd name="connsiteX4197" fmla="*/ 844998 w 4138024"/>
              <a:gd name="connsiteY4197" fmla="*/ 159531 h 2107754"/>
              <a:gd name="connsiteX4198" fmla="*/ 888352 w 4138024"/>
              <a:gd name="connsiteY4198" fmla="*/ 219083 h 2107754"/>
              <a:gd name="connsiteX4199" fmla="*/ 953120 w 4138024"/>
              <a:gd name="connsiteY4199" fmla="*/ 316308 h 2107754"/>
              <a:gd name="connsiteX4200" fmla="*/ 949257 w 4138024"/>
              <a:gd name="connsiteY4200" fmla="*/ 318222 h 2107754"/>
              <a:gd name="connsiteX4201" fmla="*/ 960554 w 4138024"/>
              <a:gd name="connsiteY4201" fmla="*/ 322066 h 2107754"/>
              <a:gd name="connsiteX4202" fmla="*/ 1022188 w 4138024"/>
              <a:gd name="connsiteY4202" fmla="*/ 417209 h 2107754"/>
              <a:gd name="connsiteX4203" fmla="*/ 1039970 w 4138024"/>
              <a:gd name="connsiteY4203" fmla="*/ 447456 h 2107754"/>
              <a:gd name="connsiteX4204" fmla="*/ 1078269 w 4138024"/>
              <a:gd name="connsiteY4204" fmla="*/ 529507 h 2107754"/>
              <a:gd name="connsiteX4205" fmla="*/ 1112752 w 4138024"/>
              <a:gd name="connsiteY4205" fmla="*/ 603827 h 2107754"/>
              <a:gd name="connsiteX4206" fmla="*/ 1203485 w 4138024"/>
              <a:gd name="connsiteY4206" fmla="*/ 783440 h 2107754"/>
              <a:gd name="connsiteX4207" fmla="*/ 1279824 w 4138024"/>
              <a:gd name="connsiteY4207" fmla="*/ 865523 h 2107754"/>
              <a:gd name="connsiteX4208" fmla="*/ 1314305 w 4138024"/>
              <a:gd name="connsiteY4208" fmla="*/ 939842 h 2107754"/>
              <a:gd name="connsiteX4209" fmla="*/ 1343725 w 4138024"/>
              <a:gd name="connsiteY4209" fmla="*/ 995681 h 2107754"/>
              <a:gd name="connsiteX4210" fmla="*/ 1508010 w 4138024"/>
              <a:gd name="connsiteY4210" fmla="*/ 1277044 h 2107754"/>
              <a:gd name="connsiteX4211" fmla="*/ 1620722 w 4138024"/>
              <a:gd name="connsiteY4211" fmla="*/ 1427912 h 2107754"/>
              <a:gd name="connsiteX4212" fmla="*/ 1647861 w 4138024"/>
              <a:gd name="connsiteY4212" fmla="*/ 1477182 h 2107754"/>
              <a:gd name="connsiteX4213" fmla="*/ 1723738 w 4138024"/>
              <a:gd name="connsiteY4213" fmla="*/ 1575855 h 2107754"/>
              <a:gd name="connsiteX4214" fmla="*/ 1737269 w 4138024"/>
              <a:gd name="connsiteY4214" fmla="*/ 1595913 h 2107754"/>
              <a:gd name="connsiteX4215" fmla="*/ 1623718 w 4138024"/>
              <a:gd name="connsiteY4215" fmla="*/ 1458931 h 2107754"/>
              <a:gd name="connsiteX4216" fmla="*/ 1619029 w 4138024"/>
              <a:gd name="connsiteY4216" fmla="*/ 1443153 h 2107754"/>
              <a:gd name="connsiteX4217" fmla="*/ 1487246 w 4138024"/>
              <a:gd name="connsiteY4217" fmla="*/ 1260935 h 2107754"/>
              <a:gd name="connsiteX4218" fmla="*/ 1403220 w 4138024"/>
              <a:gd name="connsiteY4218" fmla="*/ 1132054 h 2107754"/>
              <a:gd name="connsiteX4219" fmla="*/ 1395541 w 4138024"/>
              <a:gd name="connsiteY4219" fmla="*/ 1126236 h 2107754"/>
              <a:gd name="connsiteX4220" fmla="*/ 1384275 w 4138024"/>
              <a:gd name="connsiteY4220" fmla="*/ 1103347 h 2107754"/>
              <a:gd name="connsiteX4221" fmla="*/ 1352865 w 4138024"/>
              <a:gd name="connsiteY4221" fmla="*/ 1031354 h 2107754"/>
              <a:gd name="connsiteX4222" fmla="*/ 1335844 w 4138024"/>
              <a:gd name="connsiteY4222" fmla="*/ 1015912 h 2107754"/>
              <a:gd name="connsiteX4223" fmla="*/ 1347139 w 4138024"/>
              <a:gd name="connsiteY4223" fmla="*/ 1019756 h 2107754"/>
              <a:gd name="connsiteX4224" fmla="*/ 1301862 w 4138024"/>
              <a:gd name="connsiteY4224" fmla="*/ 946938 h 2107754"/>
              <a:gd name="connsiteX4225" fmla="*/ 1292505 w 4138024"/>
              <a:gd name="connsiteY4225" fmla="*/ 927914 h 2107754"/>
              <a:gd name="connsiteX4226" fmla="*/ 1291014 w 4138024"/>
              <a:gd name="connsiteY4226" fmla="*/ 917104 h 2107754"/>
              <a:gd name="connsiteX4227" fmla="*/ 1267008 w 4138024"/>
              <a:gd name="connsiteY4227" fmla="*/ 869915 h 2107754"/>
              <a:gd name="connsiteX4228" fmla="*/ 1221284 w 4138024"/>
              <a:gd name="connsiteY4228" fmla="*/ 823086 h 2107754"/>
              <a:gd name="connsiteX4229" fmla="*/ 1250039 w 4138024"/>
              <a:gd name="connsiteY4229" fmla="*/ 885808 h 2107754"/>
              <a:gd name="connsiteX4230" fmla="*/ 1240407 w 4138024"/>
              <a:gd name="connsiteY4230" fmla="*/ 885769 h 2107754"/>
              <a:gd name="connsiteX4231" fmla="*/ 1327600 w 4138024"/>
              <a:gd name="connsiteY4231" fmla="*/ 1038665 h 2107754"/>
              <a:gd name="connsiteX4232" fmla="*/ 1351279 w 4138024"/>
              <a:gd name="connsiteY4232" fmla="*/ 1073505 h 2107754"/>
              <a:gd name="connsiteX4233" fmla="*/ 1348952 w 4138024"/>
              <a:gd name="connsiteY4233" fmla="*/ 1076582 h 2107754"/>
              <a:gd name="connsiteX4234" fmla="*/ 1355515 w 4138024"/>
              <a:gd name="connsiteY4234" fmla="*/ 1074294 h 2107754"/>
              <a:gd name="connsiteX4235" fmla="*/ 1372116 w 4138024"/>
              <a:gd name="connsiteY4235" fmla="*/ 1096679 h 2107754"/>
              <a:gd name="connsiteX4236" fmla="*/ 1361337 w 4138024"/>
              <a:gd name="connsiteY4236" fmla="*/ 1107580 h 2107754"/>
              <a:gd name="connsiteX4237" fmla="*/ 1231475 w 4138024"/>
              <a:gd name="connsiteY4237" fmla="*/ 900781 h 2107754"/>
              <a:gd name="connsiteX4238" fmla="*/ 1061278 w 4138024"/>
              <a:gd name="connsiteY4238" fmla="*/ 605425 h 2107754"/>
              <a:gd name="connsiteX4239" fmla="*/ 1028689 w 4138024"/>
              <a:gd name="connsiteY4239" fmla="*/ 525571 h 2107754"/>
              <a:gd name="connsiteX4240" fmla="*/ 1042281 w 4138024"/>
              <a:gd name="connsiteY4240" fmla="*/ 545384 h 2107754"/>
              <a:gd name="connsiteX4241" fmla="*/ 1075645 w 4138024"/>
              <a:gd name="connsiteY4241" fmla="*/ 611595 h 2107754"/>
              <a:gd name="connsiteX4242" fmla="*/ 1156269 w 4138024"/>
              <a:gd name="connsiteY4242" fmla="*/ 725801 h 2107754"/>
              <a:gd name="connsiteX4243" fmla="*/ 1165565 w 4138024"/>
              <a:gd name="connsiteY4243" fmla="*/ 745070 h 2107754"/>
              <a:gd name="connsiteX4244" fmla="*/ 1125314 w 4138024"/>
              <a:gd name="connsiteY4244" fmla="*/ 668798 h 2107754"/>
              <a:gd name="connsiteX4245" fmla="*/ 1129593 w 4138024"/>
              <a:gd name="connsiteY4245" fmla="*/ 659941 h 2107754"/>
              <a:gd name="connsiteX4246" fmla="*/ 1102098 w 4138024"/>
              <a:gd name="connsiteY4246" fmla="*/ 617369 h 2107754"/>
              <a:gd name="connsiteX4247" fmla="*/ 1108658 w 4138024"/>
              <a:gd name="connsiteY4247" fmla="*/ 615080 h 2107754"/>
              <a:gd name="connsiteX4248" fmla="*/ 1071805 w 4138024"/>
              <a:gd name="connsiteY4248" fmla="*/ 553484 h 2107754"/>
              <a:gd name="connsiteX4249" fmla="*/ 1062539 w 4138024"/>
              <a:gd name="connsiteY4249" fmla="*/ 515169 h 2107754"/>
              <a:gd name="connsiteX4250" fmla="*/ 1040394 w 4138024"/>
              <a:gd name="connsiteY4250" fmla="*/ 481491 h 2107754"/>
              <a:gd name="connsiteX4251" fmla="*/ 1047312 w 4138024"/>
              <a:gd name="connsiteY4251" fmla="*/ 472505 h 2107754"/>
              <a:gd name="connsiteX4252" fmla="*/ 1014374 w 4138024"/>
              <a:gd name="connsiteY4252" fmla="*/ 440329 h 2107754"/>
              <a:gd name="connsiteX4253" fmla="*/ 1014418 w 4138024"/>
              <a:gd name="connsiteY4253" fmla="*/ 430682 h 2107754"/>
              <a:gd name="connsiteX4254" fmla="*/ 935703 w 4138024"/>
              <a:gd name="connsiteY4254" fmla="*/ 320344 h 2107754"/>
              <a:gd name="connsiteX4255" fmla="*/ 939192 w 4138024"/>
              <a:gd name="connsiteY4255" fmla="*/ 315728 h 2107754"/>
              <a:gd name="connsiteX4256" fmla="*/ 909787 w 4138024"/>
              <a:gd name="connsiteY4256" fmla="*/ 269289 h 2107754"/>
              <a:gd name="connsiteX4257" fmla="*/ 899654 w 4138024"/>
              <a:gd name="connsiteY4257" fmla="*/ 263906 h 2107754"/>
              <a:gd name="connsiteX4258" fmla="*/ 886480 w 4138024"/>
              <a:gd name="connsiteY4258" fmla="*/ 237151 h 2107754"/>
              <a:gd name="connsiteX4259" fmla="*/ 840427 w 4138024"/>
              <a:gd name="connsiteY4259" fmla="*/ 177973 h 2107754"/>
              <a:gd name="connsiteX4260" fmla="*/ 849687 w 4138024"/>
              <a:gd name="connsiteY4260" fmla="*/ 175309 h 2107754"/>
              <a:gd name="connsiteX4261" fmla="*/ 821073 w 4138024"/>
              <a:gd name="connsiteY4261" fmla="*/ 124629 h 2107754"/>
              <a:gd name="connsiteX4262" fmla="*/ 1920124 w 4138024"/>
              <a:gd name="connsiteY4262" fmla="*/ 96867 h 2107754"/>
              <a:gd name="connsiteX4263" fmla="*/ 1903201 w 4138024"/>
              <a:gd name="connsiteY4263" fmla="*/ 103113 h 2107754"/>
              <a:gd name="connsiteX4264" fmla="*/ 1866513 w 4138024"/>
              <a:gd name="connsiteY4264" fmla="*/ 103939 h 2107754"/>
              <a:gd name="connsiteX4265" fmla="*/ 1824769 w 4138024"/>
              <a:gd name="connsiteY4265" fmla="*/ 127261 h 2107754"/>
              <a:gd name="connsiteX4266" fmla="*/ 1822442 w 4138024"/>
              <a:gd name="connsiteY4266" fmla="*/ 130339 h 2107754"/>
              <a:gd name="connsiteX4267" fmla="*/ 1882386 w 4138024"/>
              <a:gd name="connsiteY4267" fmla="*/ 130319 h 2107754"/>
              <a:gd name="connsiteX4268" fmla="*/ 1932233 w 4138024"/>
              <a:gd name="connsiteY4268" fmla="*/ 146850 h 2107754"/>
              <a:gd name="connsiteX4269" fmla="*/ 1925717 w 4138024"/>
              <a:gd name="connsiteY4269" fmla="*/ 139493 h 2107754"/>
              <a:gd name="connsiteX4270" fmla="*/ 2035656 w 4138024"/>
              <a:gd name="connsiteY4270" fmla="*/ 209023 h 2107754"/>
              <a:gd name="connsiteX4271" fmla="*/ 2072980 w 4138024"/>
              <a:gd name="connsiteY4271" fmla="*/ 295009 h 2107754"/>
              <a:gd name="connsiteX4272" fmla="*/ 2071891 w 4138024"/>
              <a:gd name="connsiteY4272" fmla="*/ 378261 h 2107754"/>
              <a:gd name="connsiteX4273" fmla="*/ 2279425 w 4138024"/>
              <a:gd name="connsiteY4273" fmla="*/ 435699 h 2107754"/>
              <a:gd name="connsiteX4274" fmla="*/ 2378911 w 4138024"/>
              <a:gd name="connsiteY4274" fmla="*/ 528479 h 2107754"/>
              <a:gd name="connsiteX4275" fmla="*/ 2443931 w 4138024"/>
              <a:gd name="connsiteY4275" fmla="*/ 556340 h 2107754"/>
              <a:gd name="connsiteX4276" fmla="*/ 2481881 w 4138024"/>
              <a:gd name="connsiteY4276" fmla="*/ 575662 h 2107754"/>
              <a:gd name="connsiteX4277" fmla="*/ 2541480 w 4138024"/>
              <a:gd name="connsiteY4277" fmla="*/ 664298 h 2107754"/>
              <a:gd name="connsiteX4278" fmla="*/ 2542173 w 4138024"/>
              <a:gd name="connsiteY4278" fmla="*/ 638369 h 2107754"/>
              <a:gd name="connsiteX4279" fmla="*/ 2529744 w 4138024"/>
              <a:gd name="connsiteY4279" fmla="*/ 617019 h 2107754"/>
              <a:gd name="connsiteX4280" fmla="*/ 2463159 w 4138024"/>
              <a:gd name="connsiteY4280" fmla="*/ 496637 h 2107754"/>
              <a:gd name="connsiteX4281" fmla="*/ 2462913 w 4138024"/>
              <a:gd name="connsiteY4281" fmla="*/ 496575 h 2107754"/>
              <a:gd name="connsiteX4282" fmla="*/ 2409360 w 4138024"/>
              <a:gd name="connsiteY4282" fmla="*/ 390907 h 2107754"/>
              <a:gd name="connsiteX4283" fmla="*/ 2163527 w 4138024"/>
              <a:gd name="connsiteY4283" fmla="*/ 251416 h 2107754"/>
              <a:gd name="connsiteX4284" fmla="*/ 2142919 w 4138024"/>
              <a:gd name="connsiteY4284" fmla="*/ 218903 h 2107754"/>
              <a:gd name="connsiteX4285" fmla="*/ 2083990 w 4138024"/>
              <a:gd name="connsiteY4285" fmla="*/ 164364 h 2107754"/>
              <a:gd name="connsiteX4286" fmla="*/ 2047950 w 4138024"/>
              <a:gd name="connsiteY4286" fmla="*/ 148907 h 2107754"/>
              <a:gd name="connsiteX4287" fmla="*/ 1920124 w 4138024"/>
              <a:gd name="connsiteY4287" fmla="*/ 96867 h 2107754"/>
              <a:gd name="connsiteX4288" fmla="*/ 3209950 w 4138024"/>
              <a:gd name="connsiteY4288" fmla="*/ 84806 h 2107754"/>
              <a:gd name="connsiteX4289" fmla="*/ 3198425 w 4138024"/>
              <a:gd name="connsiteY4289" fmla="*/ 90302 h 2107754"/>
              <a:gd name="connsiteX4290" fmla="*/ 3126554 w 4138024"/>
              <a:gd name="connsiteY4290" fmla="*/ 112162 h 2107754"/>
              <a:gd name="connsiteX4291" fmla="*/ 3062765 w 4138024"/>
              <a:gd name="connsiteY4291" fmla="*/ 123497 h 2107754"/>
              <a:gd name="connsiteX4292" fmla="*/ 3060812 w 4138024"/>
              <a:gd name="connsiteY4292" fmla="*/ 129276 h 2107754"/>
              <a:gd name="connsiteX4293" fmla="*/ 3005573 w 4138024"/>
              <a:gd name="connsiteY4293" fmla="*/ 154476 h 2107754"/>
              <a:gd name="connsiteX4294" fmla="*/ 2869025 w 4138024"/>
              <a:gd name="connsiteY4294" fmla="*/ 280628 h 2107754"/>
              <a:gd name="connsiteX4295" fmla="*/ 2865551 w 4138024"/>
              <a:gd name="connsiteY4295" fmla="*/ 294646 h 2107754"/>
              <a:gd name="connsiteX4296" fmla="*/ 2803252 w 4138024"/>
              <a:gd name="connsiteY4296" fmla="*/ 316789 h 2107754"/>
              <a:gd name="connsiteX4297" fmla="*/ 2789258 w 4138024"/>
              <a:gd name="connsiteY4297" fmla="*/ 313321 h 2107754"/>
              <a:gd name="connsiteX4298" fmla="*/ 2775830 w 4138024"/>
              <a:gd name="connsiteY4298" fmla="*/ 355931 h 2107754"/>
              <a:gd name="connsiteX4299" fmla="*/ 2769270 w 4138024"/>
              <a:gd name="connsiteY4299" fmla="*/ 358219 h 2107754"/>
              <a:gd name="connsiteX4300" fmla="*/ 2741498 w 4138024"/>
              <a:gd name="connsiteY4300" fmla="*/ 445036 h 2107754"/>
              <a:gd name="connsiteX4301" fmla="*/ 2736100 w 4138024"/>
              <a:gd name="connsiteY4301" fmla="*/ 445786 h 2107754"/>
              <a:gd name="connsiteX4302" fmla="*/ 2727183 w 4138024"/>
              <a:gd name="connsiteY4302" fmla="*/ 470200 h 2107754"/>
              <a:gd name="connsiteX4303" fmla="*/ 2718780 w 4138024"/>
              <a:gd name="connsiteY4303" fmla="*/ 509356 h 2107754"/>
              <a:gd name="connsiteX4304" fmla="*/ 2711057 w 4138024"/>
              <a:gd name="connsiteY4304" fmla="*/ 513184 h 2107754"/>
              <a:gd name="connsiteX4305" fmla="*/ 2702237 w 4138024"/>
              <a:gd name="connsiteY4305" fmla="*/ 559284 h 2107754"/>
              <a:gd name="connsiteX4306" fmla="*/ 2697212 w 4138024"/>
              <a:gd name="connsiteY4306" fmla="*/ 562736 h 2107754"/>
              <a:gd name="connsiteX4307" fmla="*/ 2691137 w 4138024"/>
              <a:gd name="connsiteY4307" fmla="*/ 598816 h 2107754"/>
              <a:gd name="connsiteX4308" fmla="*/ 2681892 w 4138024"/>
              <a:gd name="connsiteY4308" fmla="*/ 610879 h 2107754"/>
              <a:gd name="connsiteX4309" fmla="*/ 2683399 w 4138024"/>
              <a:gd name="connsiteY4309" fmla="*/ 631090 h 2107754"/>
              <a:gd name="connsiteX4310" fmla="*/ 2673834 w 4138024"/>
              <a:gd name="connsiteY4310" fmla="*/ 671784 h 2107754"/>
              <a:gd name="connsiteX4311" fmla="*/ 2663426 w 4138024"/>
              <a:gd name="connsiteY4311" fmla="*/ 685387 h 2107754"/>
              <a:gd name="connsiteX4312" fmla="*/ 2668406 w 4138024"/>
              <a:gd name="connsiteY4312" fmla="*/ 691581 h 2107754"/>
              <a:gd name="connsiteX4313" fmla="*/ 2648084 w 4138024"/>
              <a:gd name="connsiteY4313" fmla="*/ 793555 h 2107754"/>
              <a:gd name="connsiteX4314" fmla="*/ 2631464 w 4138024"/>
              <a:gd name="connsiteY4314" fmla="*/ 872175 h 2107754"/>
              <a:gd name="connsiteX4315" fmla="*/ 2611871 w 4138024"/>
              <a:gd name="connsiteY4315" fmla="*/ 970155 h 2107754"/>
              <a:gd name="connsiteX4316" fmla="*/ 2608061 w 4138024"/>
              <a:gd name="connsiteY4316" fmla="*/ 1003402 h 2107754"/>
              <a:gd name="connsiteX4317" fmla="*/ 2622778 w 4138024"/>
              <a:gd name="connsiteY4317" fmla="*/ 961897 h 2107754"/>
              <a:gd name="connsiteX4318" fmla="*/ 2631666 w 4138024"/>
              <a:gd name="connsiteY4318" fmla="*/ 956530 h 2107754"/>
              <a:gd name="connsiteX4319" fmla="*/ 2627849 w 4138024"/>
              <a:gd name="connsiteY4319" fmla="*/ 948798 h 2107754"/>
              <a:gd name="connsiteX4320" fmla="*/ 2693129 w 4138024"/>
              <a:gd name="connsiteY4320" fmla="*/ 837868 h 2107754"/>
              <a:gd name="connsiteX4321" fmla="*/ 2706281 w 4138024"/>
              <a:gd name="connsiteY4321" fmla="*/ 814244 h 2107754"/>
              <a:gd name="connsiteX4322" fmla="*/ 2774193 w 4138024"/>
              <a:gd name="connsiteY4322" fmla="*/ 551800 h 2107754"/>
              <a:gd name="connsiteX4323" fmla="*/ 2787718 w 4138024"/>
              <a:gd name="connsiteY4323" fmla="*/ 530878 h 2107754"/>
              <a:gd name="connsiteX4324" fmla="*/ 2782738 w 4138024"/>
              <a:gd name="connsiteY4324" fmla="*/ 524686 h 2107754"/>
              <a:gd name="connsiteX4325" fmla="*/ 2828671 w 4138024"/>
              <a:gd name="connsiteY4325" fmla="*/ 401391 h 2107754"/>
              <a:gd name="connsiteX4326" fmla="*/ 2847898 w 4138024"/>
              <a:gd name="connsiteY4326" fmla="*/ 341688 h 2107754"/>
              <a:gd name="connsiteX4327" fmla="*/ 2844872 w 4138024"/>
              <a:gd name="connsiteY4327" fmla="*/ 329715 h 2107754"/>
              <a:gd name="connsiteX4328" fmla="*/ 2849382 w 4138024"/>
              <a:gd name="connsiteY4328" fmla="*/ 311519 h 2107754"/>
              <a:gd name="connsiteX4329" fmla="*/ 2855554 w 4138024"/>
              <a:gd name="connsiteY4329" fmla="*/ 297127 h 2107754"/>
              <a:gd name="connsiteX4330" fmla="*/ 2856770 w 4138024"/>
              <a:gd name="connsiteY4330" fmla="*/ 326921 h 2107754"/>
              <a:gd name="connsiteX4331" fmla="*/ 2844879 w 4138024"/>
              <a:gd name="connsiteY4331" fmla="*/ 370694 h 2107754"/>
              <a:gd name="connsiteX4332" fmla="*/ 2838689 w 4138024"/>
              <a:gd name="connsiteY4332" fmla="*/ 375686 h 2107754"/>
              <a:gd name="connsiteX4333" fmla="*/ 2840971 w 4138024"/>
              <a:gd name="connsiteY4333" fmla="*/ 382255 h 2107754"/>
              <a:gd name="connsiteX4334" fmla="*/ 2824428 w 4138024"/>
              <a:gd name="connsiteY4334" fmla="*/ 432182 h 2107754"/>
              <a:gd name="connsiteX4335" fmla="*/ 2812782 w 4138024"/>
              <a:gd name="connsiteY4335" fmla="*/ 476016 h 2107754"/>
              <a:gd name="connsiteX4336" fmla="*/ 2792294 w 4138024"/>
              <a:gd name="connsiteY4336" fmla="*/ 515570 h 2107754"/>
              <a:gd name="connsiteX4337" fmla="*/ 2760728 w 4138024"/>
              <a:gd name="connsiteY4337" fmla="*/ 645035 h 2107754"/>
              <a:gd name="connsiteX4338" fmla="*/ 2756866 w 4138024"/>
              <a:gd name="connsiteY4338" fmla="*/ 646949 h 2107754"/>
              <a:gd name="connsiteX4339" fmla="*/ 2708256 w 4138024"/>
              <a:gd name="connsiteY4339" fmla="*/ 820998 h 2107754"/>
              <a:gd name="connsiteX4340" fmla="*/ 2713736 w 4138024"/>
              <a:gd name="connsiteY4340" fmla="*/ 832535 h 2107754"/>
              <a:gd name="connsiteX4341" fmla="*/ 2704476 w 4138024"/>
              <a:gd name="connsiteY4341" fmla="*/ 835198 h 2107754"/>
              <a:gd name="connsiteX4342" fmla="*/ 2688693 w 4138024"/>
              <a:gd name="connsiteY4342" fmla="*/ 899932 h 2107754"/>
              <a:gd name="connsiteX4343" fmla="*/ 2676429 w 4138024"/>
              <a:gd name="connsiteY4343" fmla="*/ 941001 h 2107754"/>
              <a:gd name="connsiteX4344" fmla="*/ 2669563 w 4138024"/>
              <a:gd name="connsiteY4344" fmla="*/ 981322 h 2107754"/>
              <a:gd name="connsiteX4345" fmla="*/ 2687740 w 4138024"/>
              <a:gd name="connsiteY4345" fmla="*/ 954245 h 2107754"/>
              <a:gd name="connsiteX4346" fmla="*/ 2720574 w 4138024"/>
              <a:gd name="connsiteY4346" fmla="*/ 885908 h 2107754"/>
              <a:gd name="connsiteX4347" fmla="*/ 2728670 w 4138024"/>
              <a:gd name="connsiteY4347" fmla="*/ 884783 h 2107754"/>
              <a:gd name="connsiteX4348" fmla="*/ 2725272 w 4138024"/>
              <a:gd name="connsiteY4348" fmla="*/ 870107 h 2107754"/>
              <a:gd name="connsiteX4349" fmla="*/ 2752320 w 4138024"/>
              <a:gd name="connsiteY4349" fmla="*/ 828264 h 2107754"/>
              <a:gd name="connsiteX4350" fmla="*/ 2749294 w 4138024"/>
              <a:gd name="connsiteY4350" fmla="*/ 816291 h 2107754"/>
              <a:gd name="connsiteX4351" fmla="*/ 2771996 w 4138024"/>
              <a:gd name="connsiteY4351" fmla="*/ 742572 h 2107754"/>
              <a:gd name="connsiteX4352" fmla="*/ 2804031 w 4138024"/>
              <a:gd name="connsiteY4352" fmla="*/ 637497 h 2107754"/>
              <a:gd name="connsiteX4353" fmla="*/ 2805641 w 4138024"/>
              <a:gd name="connsiteY4353" fmla="*/ 609969 h 2107754"/>
              <a:gd name="connsiteX4354" fmla="*/ 2812203 w 4138024"/>
              <a:gd name="connsiteY4354" fmla="*/ 607680 h 2107754"/>
              <a:gd name="connsiteX4355" fmla="*/ 2808386 w 4138024"/>
              <a:gd name="connsiteY4355" fmla="*/ 599948 h 2107754"/>
              <a:gd name="connsiteX4356" fmla="*/ 2836142 w 4138024"/>
              <a:gd name="connsiteY4356" fmla="*/ 503729 h 2107754"/>
              <a:gd name="connsiteX4357" fmla="*/ 2843494 w 4138024"/>
              <a:gd name="connsiteY4357" fmla="*/ 497199 h 2107754"/>
              <a:gd name="connsiteX4358" fmla="*/ 2846938 w 4138024"/>
              <a:gd name="connsiteY4358" fmla="*/ 502229 h 2107754"/>
              <a:gd name="connsiteX4359" fmla="*/ 2823029 w 4138024"/>
              <a:gd name="connsiteY4359" fmla="*/ 587133 h 2107754"/>
              <a:gd name="connsiteX4360" fmla="*/ 2816467 w 4138024"/>
              <a:gd name="connsiteY4360" fmla="*/ 589422 h 2107754"/>
              <a:gd name="connsiteX4361" fmla="*/ 2820284 w 4138024"/>
              <a:gd name="connsiteY4361" fmla="*/ 597154 h 2107754"/>
              <a:gd name="connsiteX4362" fmla="*/ 2807975 w 4138024"/>
              <a:gd name="connsiteY4362" fmla="*/ 647870 h 2107754"/>
              <a:gd name="connsiteX4363" fmla="*/ 2779040 w 4138024"/>
              <a:gd name="connsiteY4363" fmla="*/ 736226 h 2107754"/>
              <a:gd name="connsiteX4364" fmla="*/ 2770982 w 4138024"/>
              <a:gd name="connsiteY4364" fmla="*/ 797131 h 2107754"/>
              <a:gd name="connsiteX4365" fmla="*/ 2782598 w 4138024"/>
              <a:gd name="connsiteY4365" fmla="*/ 772344 h 2107754"/>
              <a:gd name="connsiteX4366" fmla="*/ 2786185 w 4138024"/>
              <a:gd name="connsiteY4366" fmla="*/ 789414 h 2107754"/>
              <a:gd name="connsiteX4367" fmla="*/ 2775388 w 4138024"/>
              <a:gd name="connsiteY4367" fmla="*/ 790916 h 2107754"/>
              <a:gd name="connsiteX4368" fmla="*/ 2754901 w 4138024"/>
              <a:gd name="connsiteY4368" fmla="*/ 830470 h 2107754"/>
              <a:gd name="connsiteX4369" fmla="*/ 2756019 w 4138024"/>
              <a:gd name="connsiteY4369" fmla="*/ 838577 h 2107754"/>
              <a:gd name="connsiteX4370" fmla="*/ 2749830 w 4138024"/>
              <a:gd name="connsiteY4370" fmla="*/ 843569 h 2107754"/>
              <a:gd name="connsiteX4371" fmla="*/ 2745939 w 4138024"/>
              <a:gd name="connsiteY4371" fmla="*/ 864528 h 2107754"/>
              <a:gd name="connsiteX4372" fmla="*/ 2741703 w 4138024"/>
              <a:gd name="connsiteY4372" fmla="*/ 863740 h 2107754"/>
              <a:gd name="connsiteX4373" fmla="*/ 2733719 w 4138024"/>
              <a:gd name="connsiteY4373" fmla="*/ 895953 h 2107754"/>
              <a:gd name="connsiteX4374" fmla="*/ 2711003 w 4138024"/>
              <a:gd name="connsiteY4374" fmla="*/ 960272 h 2107754"/>
              <a:gd name="connsiteX4375" fmla="*/ 2665861 w 4138024"/>
              <a:gd name="connsiteY4375" fmla="*/ 1079324 h 2107754"/>
              <a:gd name="connsiteX4376" fmla="*/ 2652724 w 4138024"/>
              <a:gd name="connsiteY4376" fmla="*/ 1112349 h 2107754"/>
              <a:gd name="connsiteX4377" fmla="*/ 2647326 w 4138024"/>
              <a:gd name="connsiteY4377" fmla="*/ 1113099 h 2107754"/>
              <a:gd name="connsiteX4378" fmla="*/ 2632982 w 4138024"/>
              <a:gd name="connsiteY4378" fmla="*/ 1157308 h 2107754"/>
              <a:gd name="connsiteX4379" fmla="*/ 2614075 w 4138024"/>
              <a:gd name="connsiteY4379" fmla="*/ 1188379 h 2107754"/>
              <a:gd name="connsiteX4380" fmla="*/ 2613300 w 4138024"/>
              <a:gd name="connsiteY4380" fmla="*/ 1202020 h 2107754"/>
              <a:gd name="connsiteX4381" fmla="*/ 2601684 w 4138024"/>
              <a:gd name="connsiteY4381" fmla="*/ 1226808 h 2107754"/>
              <a:gd name="connsiteX4382" fmla="*/ 2538730 w 4138024"/>
              <a:gd name="connsiteY4382" fmla="*/ 1334660 h 2107754"/>
              <a:gd name="connsiteX4383" fmla="*/ 2541011 w 4138024"/>
              <a:gd name="connsiteY4383" fmla="*/ 1341229 h 2107754"/>
              <a:gd name="connsiteX4384" fmla="*/ 2512799 w 4138024"/>
              <a:gd name="connsiteY4384" fmla="*/ 1384610 h 2107754"/>
              <a:gd name="connsiteX4385" fmla="*/ 2491536 w 4138024"/>
              <a:gd name="connsiteY4385" fmla="*/ 1437806 h 2107754"/>
              <a:gd name="connsiteX4386" fmla="*/ 2496592 w 4138024"/>
              <a:gd name="connsiteY4386" fmla="*/ 1415307 h 2107754"/>
              <a:gd name="connsiteX4387" fmla="*/ 2488495 w 4138024"/>
              <a:gd name="connsiteY4387" fmla="*/ 1416433 h 2107754"/>
              <a:gd name="connsiteX4388" fmla="*/ 2541443 w 4138024"/>
              <a:gd name="connsiteY4388" fmla="*/ 1305840 h 2107754"/>
              <a:gd name="connsiteX4389" fmla="*/ 2551493 w 4138024"/>
              <a:gd name="connsiteY4389" fmla="*/ 1298934 h 2107754"/>
              <a:gd name="connsiteX4390" fmla="*/ 2549212 w 4138024"/>
              <a:gd name="connsiteY4390" fmla="*/ 1292366 h 2107754"/>
              <a:gd name="connsiteX4391" fmla="*/ 2556892 w 4138024"/>
              <a:gd name="connsiteY4391" fmla="*/ 1298184 h 2107754"/>
              <a:gd name="connsiteX4392" fmla="*/ 2620166 w 4138024"/>
              <a:gd name="connsiteY4392" fmla="*/ 1161701 h 2107754"/>
              <a:gd name="connsiteX4393" fmla="*/ 2641802 w 4138024"/>
              <a:gd name="connsiteY4393" fmla="*/ 1111208 h 2107754"/>
              <a:gd name="connsiteX4394" fmla="*/ 2649526 w 4138024"/>
              <a:gd name="connsiteY4394" fmla="*/ 1107379 h 2107754"/>
              <a:gd name="connsiteX4395" fmla="*/ 2665779 w 4138024"/>
              <a:gd name="connsiteY4395" fmla="*/ 1067038 h 2107754"/>
              <a:gd name="connsiteX4396" fmla="*/ 2668925 w 4138024"/>
              <a:gd name="connsiteY4396" fmla="*/ 1040672 h 2107754"/>
              <a:gd name="connsiteX4397" fmla="*/ 2676277 w 4138024"/>
              <a:gd name="connsiteY4397" fmla="*/ 1034142 h 2107754"/>
              <a:gd name="connsiteX4398" fmla="*/ 2688250 w 4138024"/>
              <a:gd name="connsiteY4398" fmla="*/ 1002658 h 2107754"/>
              <a:gd name="connsiteX4399" fmla="*/ 2703340 w 4138024"/>
              <a:gd name="connsiteY4399" fmla="*/ 963853 h 2107754"/>
              <a:gd name="connsiteX4400" fmla="*/ 2714113 w 4138024"/>
              <a:gd name="connsiteY4400" fmla="*/ 911974 h 2107754"/>
              <a:gd name="connsiteX4401" fmla="*/ 2688973 w 4138024"/>
              <a:gd name="connsiteY4401" fmla="*/ 957683 h 2107754"/>
              <a:gd name="connsiteX4402" fmla="*/ 2671229 w 4138024"/>
              <a:gd name="connsiteY4402" fmla="*/ 987216 h 2107754"/>
              <a:gd name="connsiteX4403" fmla="*/ 2666719 w 4138024"/>
              <a:gd name="connsiteY4403" fmla="*/ 1005412 h 2107754"/>
              <a:gd name="connsiteX4404" fmla="*/ 2662112 w 4138024"/>
              <a:gd name="connsiteY4404" fmla="*/ 1001921 h 2107754"/>
              <a:gd name="connsiteX4405" fmla="*/ 2651659 w 4138024"/>
              <a:gd name="connsiteY4405" fmla="*/ 1025170 h 2107754"/>
              <a:gd name="connsiteX4406" fmla="*/ 2641206 w 4138024"/>
              <a:gd name="connsiteY4406" fmla="*/ 1048419 h 2107754"/>
              <a:gd name="connsiteX4407" fmla="*/ 2629605 w 4138024"/>
              <a:gd name="connsiteY4407" fmla="*/ 1082607 h 2107754"/>
              <a:gd name="connsiteX4408" fmla="*/ 2622963 w 4138024"/>
              <a:gd name="connsiteY4408" fmla="*/ 1072608 h 2107754"/>
              <a:gd name="connsiteX4409" fmla="*/ 2659979 w 4138024"/>
              <a:gd name="connsiteY4409" fmla="*/ 973726 h 2107754"/>
              <a:gd name="connsiteX4410" fmla="*/ 2683000 w 4138024"/>
              <a:gd name="connsiteY4410" fmla="*/ 871375 h 2107754"/>
              <a:gd name="connsiteX4411" fmla="*/ 2691454 w 4138024"/>
              <a:gd name="connsiteY4411" fmla="*/ 863554 h 2107754"/>
              <a:gd name="connsiteX4412" fmla="*/ 2686348 w 4138024"/>
              <a:gd name="connsiteY4412" fmla="*/ 854719 h 2107754"/>
              <a:gd name="connsiteX4413" fmla="*/ 2640735 w 4138024"/>
              <a:gd name="connsiteY4413" fmla="*/ 949381 h 2107754"/>
              <a:gd name="connsiteX4414" fmla="*/ 2636500 w 4138024"/>
              <a:gd name="connsiteY4414" fmla="*/ 948593 h 2107754"/>
              <a:gd name="connsiteX4415" fmla="*/ 2619083 w 4138024"/>
              <a:gd name="connsiteY4415" fmla="*/ 990474 h 2107754"/>
              <a:gd name="connsiteX4416" fmla="*/ 2603621 w 4138024"/>
              <a:gd name="connsiteY4416" fmla="*/ 1026575 h 2107754"/>
              <a:gd name="connsiteX4417" fmla="*/ 2595076 w 4138024"/>
              <a:gd name="connsiteY4417" fmla="*/ 1053690 h 2107754"/>
              <a:gd name="connsiteX4418" fmla="*/ 2587726 w 4138024"/>
              <a:gd name="connsiteY4418" fmla="*/ 1060220 h 2107754"/>
              <a:gd name="connsiteX4419" fmla="*/ 2586160 w 4138024"/>
              <a:gd name="connsiteY4419" fmla="*/ 1078103 h 2107754"/>
              <a:gd name="connsiteX4420" fmla="*/ 2579971 w 4138024"/>
              <a:gd name="connsiteY4420" fmla="*/ 1083094 h 2107754"/>
              <a:gd name="connsiteX4421" fmla="*/ 2578905 w 4138024"/>
              <a:gd name="connsiteY4421" fmla="*/ 1106320 h 2107754"/>
              <a:gd name="connsiteX4422" fmla="*/ 2573880 w 4138024"/>
              <a:gd name="connsiteY4422" fmla="*/ 1109773 h 2107754"/>
              <a:gd name="connsiteX4423" fmla="*/ 2565433 w 4138024"/>
              <a:gd name="connsiteY4423" fmla="*/ 1158575 h 2107754"/>
              <a:gd name="connsiteX4424" fmla="*/ 2561768 w 4138024"/>
              <a:gd name="connsiteY4424" fmla="*/ 1159854 h 2107754"/>
              <a:gd name="connsiteX4425" fmla="*/ 2558785 w 4138024"/>
              <a:gd name="connsiteY4425" fmla="*/ 1182115 h 2107754"/>
              <a:gd name="connsiteX4426" fmla="*/ 2551704 w 4138024"/>
              <a:gd name="connsiteY4426" fmla="*/ 1204503 h 2107754"/>
              <a:gd name="connsiteX4427" fmla="*/ 2551459 w 4138024"/>
              <a:gd name="connsiteY4427" fmla="*/ 1204442 h 2107754"/>
              <a:gd name="connsiteX4428" fmla="*/ 2555253 w 4138024"/>
              <a:gd name="connsiteY4428" fmla="*/ 1161795 h 2107754"/>
              <a:gd name="connsiteX4429" fmla="*/ 2558813 w 4138024"/>
              <a:gd name="connsiteY4429" fmla="*/ 1160553 h 2107754"/>
              <a:gd name="connsiteX4430" fmla="*/ 2557588 w 4138024"/>
              <a:gd name="connsiteY4430" fmla="*/ 1154086 h 2107754"/>
              <a:gd name="connsiteX4431" fmla="*/ 2559708 w 4138024"/>
              <a:gd name="connsiteY4431" fmla="*/ 1146977 h 2107754"/>
              <a:gd name="connsiteX4432" fmla="*/ 2520641 w 4138024"/>
              <a:gd name="connsiteY4432" fmla="*/ 1229951 h 2107754"/>
              <a:gd name="connsiteX4433" fmla="*/ 2532241 w 4138024"/>
              <a:gd name="connsiteY4433" fmla="*/ 1195763 h 2107754"/>
              <a:gd name="connsiteX4434" fmla="*/ 2557702 w 4138024"/>
              <a:gd name="connsiteY4434" fmla="*/ 1121423 h 2107754"/>
              <a:gd name="connsiteX4435" fmla="*/ 2568855 w 4138024"/>
              <a:gd name="connsiteY4435" fmla="*/ 1113226 h 2107754"/>
              <a:gd name="connsiteX4436" fmla="*/ 2565038 w 4138024"/>
              <a:gd name="connsiteY4436" fmla="*/ 1105493 h 2107754"/>
              <a:gd name="connsiteX4437" fmla="*/ 2598654 w 4138024"/>
              <a:gd name="connsiteY4437" fmla="*/ 991936 h 2107754"/>
              <a:gd name="connsiteX4438" fmla="*/ 2594838 w 4138024"/>
              <a:gd name="connsiteY4438" fmla="*/ 984204 h 2107754"/>
              <a:gd name="connsiteX4439" fmla="*/ 2598730 w 4138024"/>
              <a:gd name="connsiteY4439" fmla="*/ 963244 h 2107754"/>
              <a:gd name="connsiteX4440" fmla="*/ 2614901 w 4138024"/>
              <a:gd name="connsiteY4440" fmla="*/ 910614 h 2107754"/>
              <a:gd name="connsiteX4441" fmla="*/ 2624511 w 4138024"/>
              <a:gd name="connsiteY4441" fmla="*/ 860273 h 2107754"/>
              <a:gd name="connsiteX4442" fmla="*/ 2621067 w 4138024"/>
              <a:gd name="connsiteY4442" fmla="*/ 855243 h 2107754"/>
              <a:gd name="connsiteX4443" fmla="*/ 2622648 w 4138024"/>
              <a:gd name="connsiteY4443" fmla="*/ 846761 h 2107754"/>
              <a:gd name="connsiteX4444" fmla="*/ 2627673 w 4138024"/>
              <a:gd name="connsiteY4444" fmla="*/ 843308 h 2107754"/>
              <a:gd name="connsiteX4445" fmla="*/ 2646506 w 4138024"/>
              <a:gd name="connsiteY4445" fmla="*/ 730524 h 2107754"/>
              <a:gd name="connsiteX4446" fmla="*/ 2654163 w 4138024"/>
              <a:gd name="connsiteY4446" fmla="*/ 685962 h 2107754"/>
              <a:gd name="connsiteX4447" fmla="*/ 2673062 w 4138024"/>
              <a:gd name="connsiteY4447" fmla="*/ 613912 h 2107754"/>
              <a:gd name="connsiteX4448" fmla="*/ 2685744 w 4138024"/>
              <a:gd name="connsiteY4448" fmla="*/ 565898 h 2107754"/>
              <a:gd name="connsiteX4449" fmla="*/ 2693468 w 4138024"/>
              <a:gd name="connsiteY4449" fmla="*/ 562069 h 2107754"/>
              <a:gd name="connsiteX4450" fmla="*/ 2703594 w 4138024"/>
              <a:gd name="connsiteY4450" fmla="*/ 526473 h 2107754"/>
              <a:gd name="connsiteX4451" fmla="*/ 2703124 w 4138024"/>
              <a:gd name="connsiteY4451" fmla="*/ 502082 h 2107754"/>
              <a:gd name="connsiteX4452" fmla="*/ 2711221 w 4138024"/>
              <a:gd name="connsiteY4452" fmla="*/ 500957 h 2107754"/>
              <a:gd name="connsiteX4453" fmla="*/ 2706241 w 4138024"/>
              <a:gd name="connsiteY4453" fmla="*/ 494764 h 2107754"/>
              <a:gd name="connsiteX4454" fmla="*/ 2723255 w 4138024"/>
              <a:gd name="connsiteY4454" fmla="*/ 469226 h 2107754"/>
              <a:gd name="connsiteX4455" fmla="*/ 2722912 w 4138024"/>
              <a:gd name="connsiteY4455" fmla="*/ 447478 h 2107754"/>
              <a:gd name="connsiteX4456" fmla="*/ 2729473 w 4138024"/>
              <a:gd name="connsiteY4456" fmla="*/ 445189 h 2107754"/>
              <a:gd name="connsiteX4457" fmla="*/ 2746144 w 4138024"/>
              <a:gd name="connsiteY4457" fmla="*/ 397903 h 2107754"/>
              <a:gd name="connsiteX4458" fmla="*/ 2760816 w 4138024"/>
              <a:gd name="connsiteY4458" fmla="*/ 366042 h 2107754"/>
              <a:gd name="connsiteX4459" fmla="*/ 2755835 w 4138024"/>
              <a:gd name="connsiteY4459" fmla="*/ 359849 h 2107754"/>
              <a:gd name="connsiteX4460" fmla="*/ 2762799 w 4138024"/>
              <a:gd name="connsiteY4460" fmla="*/ 341216 h 2107754"/>
              <a:gd name="connsiteX4461" fmla="*/ 2779813 w 4138024"/>
              <a:gd name="connsiteY4461" fmla="*/ 315679 h 2107754"/>
              <a:gd name="connsiteX4462" fmla="*/ 2630904 w 4138024"/>
              <a:gd name="connsiteY4462" fmla="*/ 350809 h 2107754"/>
              <a:gd name="connsiteX4463" fmla="*/ 2625133 w 4138024"/>
              <a:gd name="connsiteY4463" fmla="*/ 348858 h 2107754"/>
              <a:gd name="connsiteX4464" fmla="*/ 2549280 w 4138024"/>
              <a:gd name="connsiteY4464" fmla="*/ 410969 h 2107754"/>
              <a:gd name="connsiteX4465" fmla="*/ 2504048 w 4138024"/>
              <a:gd name="connsiteY4465" fmla="*/ 438909 h 2107754"/>
              <a:gd name="connsiteX4466" fmla="*/ 2506329 w 4138024"/>
              <a:gd name="connsiteY4466" fmla="*/ 445478 h 2107754"/>
              <a:gd name="connsiteX4467" fmla="*/ 2509915 w 4138024"/>
              <a:gd name="connsiteY4467" fmla="*/ 572954 h 2107754"/>
              <a:gd name="connsiteX4468" fmla="*/ 2555222 w 4138024"/>
              <a:gd name="connsiteY4468" fmla="*/ 626727 h 2107754"/>
              <a:gd name="connsiteX4469" fmla="*/ 2538642 w 4138024"/>
              <a:gd name="connsiteY4469" fmla="*/ 765126 h 2107754"/>
              <a:gd name="connsiteX4470" fmla="*/ 2522389 w 4138024"/>
              <a:gd name="connsiteY4470" fmla="*/ 805468 h 2107754"/>
              <a:gd name="connsiteX4471" fmla="*/ 2524767 w 4138024"/>
              <a:gd name="connsiteY4471" fmla="*/ 833725 h 2107754"/>
              <a:gd name="connsiteX4472" fmla="*/ 2520593 w 4138024"/>
              <a:gd name="connsiteY4472" fmla="*/ 832691 h 2107754"/>
              <a:gd name="connsiteX4473" fmla="*/ 2517074 w 4138024"/>
              <a:gd name="connsiteY4473" fmla="*/ 856352 h 2107754"/>
              <a:gd name="connsiteX4474" fmla="*/ 2516299 w 4138024"/>
              <a:gd name="connsiteY4474" fmla="*/ 869993 h 2107754"/>
              <a:gd name="connsiteX4475" fmla="*/ 2508254 w 4138024"/>
              <a:gd name="connsiteY4475" fmla="*/ 902452 h 2107754"/>
              <a:gd name="connsiteX4476" fmla="*/ 2502484 w 4138024"/>
              <a:gd name="connsiteY4476" fmla="*/ 900500 h 2107754"/>
              <a:gd name="connsiteX4477" fmla="*/ 2470381 w 4138024"/>
              <a:gd name="connsiteY4477" fmla="*/ 964842 h 2107754"/>
              <a:gd name="connsiteX4478" fmla="*/ 2412922 w 4138024"/>
              <a:gd name="connsiteY4478" fmla="*/ 1093632 h 2107754"/>
              <a:gd name="connsiteX4479" fmla="*/ 2402871 w 4138024"/>
              <a:gd name="connsiteY4479" fmla="*/ 1100537 h 2107754"/>
              <a:gd name="connsiteX4480" fmla="*/ 2400642 w 4138024"/>
              <a:gd name="connsiteY4480" fmla="*/ 1125302 h 2107754"/>
              <a:gd name="connsiteX4481" fmla="*/ 2390882 w 4138024"/>
              <a:gd name="connsiteY4481" fmla="*/ 1122622 h 2107754"/>
              <a:gd name="connsiteX4482" fmla="*/ 2374636 w 4138024"/>
              <a:gd name="connsiteY4482" fmla="*/ 1203944 h 2107754"/>
              <a:gd name="connsiteX4483" fmla="*/ 2353828 w 4138024"/>
              <a:gd name="connsiteY4483" fmla="*/ 1272129 h 2107754"/>
              <a:gd name="connsiteX4484" fmla="*/ 2361507 w 4138024"/>
              <a:gd name="connsiteY4484" fmla="*/ 1277947 h 2107754"/>
              <a:gd name="connsiteX4485" fmla="*/ 2362625 w 4138024"/>
              <a:gd name="connsiteY4485" fmla="*/ 1286055 h 2107754"/>
              <a:gd name="connsiteX4486" fmla="*/ 2354528 w 4138024"/>
              <a:gd name="connsiteY4486" fmla="*/ 1287179 h 2107754"/>
              <a:gd name="connsiteX4487" fmla="*/ 2362647 w 4138024"/>
              <a:gd name="connsiteY4487" fmla="*/ 1336434 h 2107754"/>
              <a:gd name="connsiteX4488" fmla="*/ 2357249 w 4138024"/>
              <a:gd name="connsiteY4488" fmla="*/ 1337184 h 2107754"/>
              <a:gd name="connsiteX4489" fmla="*/ 2374436 w 4138024"/>
              <a:gd name="connsiteY4489" fmla="*/ 1415047 h 2107754"/>
              <a:gd name="connsiteX4490" fmla="*/ 2381742 w 4138024"/>
              <a:gd name="connsiteY4490" fmla="*/ 1418164 h 2107754"/>
              <a:gd name="connsiteX4491" fmla="*/ 2365586 w 4138024"/>
              <a:gd name="connsiteY4491" fmla="*/ 1480194 h 2107754"/>
              <a:gd name="connsiteX4492" fmla="*/ 2369030 w 4138024"/>
              <a:gd name="connsiteY4492" fmla="*/ 1485223 h 2107754"/>
              <a:gd name="connsiteX4493" fmla="*/ 2323187 w 4138024"/>
              <a:gd name="connsiteY4493" fmla="*/ 1699630 h 2107754"/>
              <a:gd name="connsiteX4494" fmla="*/ 2342982 w 4138024"/>
              <a:gd name="connsiteY4494" fmla="*/ 1686005 h 2107754"/>
              <a:gd name="connsiteX4495" fmla="*/ 2358816 w 4138024"/>
              <a:gd name="connsiteY4495" fmla="*/ 1652605 h 2107754"/>
              <a:gd name="connsiteX4496" fmla="*/ 2378977 w 4138024"/>
              <a:gd name="connsiteY4496" fmla="*/ 1711108 h 2107754"/>
              <a:gd name="connsiteX4497" fmla="*/ 2416531 w 4138024"/>
              <a:gd name="connsiteY4497" fmla="*/ 1677350 h 2107754"/>
              <a:gd name="connsiteX4498" fmla="*/ 2425000 w 4138024"/>
              <a:gd name="connsiteY4498" fmla="*/ 1678927 h 2107754"/>
              <a:gd name="connsiteX4499" fmla="*/ 2422720 w 4138024"/>
              <a:gd name="connsiteY4499" fmla="*/ 1672358 h 2107754"/>
              <a:gd name="connsiteX4500" fmla="*/ 2520149 w 4138024"/>
              <a:gd name="connsiteY4500" fmla="*/ 1597846 h 2107754"/>
              <a:gd name="connsiteX4501" fmla="*/ 2522057 w 4138024"/>
              <a:gd name="connsiteY4501" fmla="*/ 1601712 h 2107754"/>
              <a:gd name="connsiteX4502" fmla="*/ 2399823 w 4138024"/>
              <a:gd name="connsiteY4502" fmla="*/ 1702702 h 2107754"/>
              <a:gd name="connsiteX4503" fmla="*/ 2390190 w 4138024"/>
              <a:gd name="connsiteY4503" fmla="*/ 1702664 h 2107754"/>
              <a:gd name="connsiteX4504" fmla="*/ 2388729 w 4138024"/>
              <a:gd name="connsiteY4504" fmla="*/ 1783214 h 2107754"/>
              <a:gd name="connsiteX4505" fmla="*/ 2407734 w 4138024"/>
              <a:gd name="connsiteY4505" fmla="*/ 1773829 h 2107754"/>
              <a:gd name="connsiteX4506" fmla="*/ 2408852 w 4138024"/>
              <a:gd name="connsiteY4506" fmla="*/ 1781936 h 2107754"/>
              <a:gd name="connsiteX4507" fmla="*/ 2464217 w 4138024"/>
              <a:gd name="connsiteY4507" fmla="*/ 1759379 h 2107754"/>
              <a:gd name="connsiteX4508" fmla="*/ 2471569 w 4138024"/>
              <a:gd name="connsiteY4508" fmla="*/ 1752849 h 2107754"/>
              <a:gd name="connsiteX4509" fmla="*/ 2548121 w 4138024"/>
              <a:gd name="connsiteY4509" fmla="*/ 1705787 h 2107754"/>
              <a:gd name="connsiteX4510" fmla="*/ 2552356 w 4138024"/>
              <a:gd name="connsiteY4510" fmla="*/ 1706576 h 2107754"/>
              <a:gd name="connsiteX4511" fmla="*/ 2595308 w 4138024"/>
              <a:gd name="connsiteY4511" fmla="*/ 1672068 h 2107754"/>
              <a:gd name="connsiteX4512" fmla="*/ 2602242 w 4138024"/>
              <a:gd name="connsiteY4512" fmla="*/ 1672481 h 2107754"/>
              <a:gd name="connsiteX4513" fmla="*/ 2698462 w 4138024"/>
              <a:gd name="connsiteY4513" fmla="*/ 1609154 h 2107754"/>
              <a:gd name="connsiteX4514" fmla="*/ 2729000 w 4138024"/>
              <a:gd name="connsiteY4514" fmla="*/ 1562694 h 2107754"/>
              <a:gd name="connsiteX4515" fmla="*/ 2812510 w 4138024"/>
              <a:gd name="connsiteY4515" fmla="*/ 1456021 h 2107754"/>
              <a:gd name="connsiteX4516" fmla="*/ 2823335 w 4138024"/>
              <a:gd name="connsiteY4516" fmla="*/ 1435474 h 2107754"/>
              <a:gd name="connsiteX4517" fmla="*/ 2905986 w 4138024"/>
              <a:gd name="connsiteY4517" fmla="*/ 1292310 h 2107754"/>
              <a:gd name="connsiteX4518" fmla="*/ 2905242 w 4138024"/>
              <a:gd name="connsiteY4518" fmla="*/ 1286905 h 2107754"/>
              <a:gd name="connsiteX4519" fmla="*/ 2956274 w 4138024"/>
              <a:gd name="connsiteY4519" fmla="*/ 1241871 h 2107754"/>
              <a:gd name="connsiteX4520" fmla="*/ 3002670 w 4138024"/>
              <a:gd name="connsiteY4520" fmla="*/ 1212392 h 2107754"/>
              <a:gd name="connsiteX4521" fmla="*/ 3013466 w 4138024"/>
              <a:gd name="connsiteY4521" fmla="*/ 1210892 h 2107754"/>
              <a:gd name="connsiteX4522" fmla="*/ 3015420 w 4138024"/>
              <a:gd name="connsiteY4522" fmla="*/ 1205112 h 2107754"/>
              <a:gd name="connsiteX4523" fmla="*/ 3212358 w 4138024"/>
              <a:gd name="connsiteY4523" fmla="*/ 1163354 h 2107754"/>
              <a:gd name="connsiteX4524" fmla="*/ 3220812 w 4138024"/>
              <a:gd name="connsiteY4524" fmla="*/ 1155531 h 2107754"/>
              <a:gd name="connsiteX4525" fmla="*/ 3217695 w 4138024"/>
              <a:gd name="connsiteY4525" fmla="*/ 1162849 h 2107754"/>
              <a:gd name="connsiteX4526" fmla="*/ 3249001 w 4138024"/>
              <a:gd name="connsiteY4526" fmla="*/ 1172174 h 2107754"/>
              <a:gd name="connsiteX4527" fmla="*/ 3340012 w 4138024"/>
              <a:gd name="connsiteY4527" fmla="*/ 1222397 h 2107754"/>
              <a:gd name="connsiteX4528" fmla="*/ 3338058 w 4138024"/>
              <a:gd name="connsiteY4528" fmla="*/ 1228177 h 2107754"/>
              <a:gd name="connsiteX4529" fmla="*/ 3352448 w 4138024"/>
              <a:gd name="connsiteY4529" fmla="*/ 1284728 h 2107754"/>
              <a:gd name="connsiteX4530" fmla="*/ 3329023 w 4138024"/>
              <a:gd name="connsiteY4530" fmla="*/ 1403420 h 2107754"/>
              <a:gd name="connsiteX4531" fmla="*/ 3315887 w 4138024"/>
              <a:gd name="connsiteY4531" fmla="*/ 1436445 h 2107754"/>
              <a:gd name="connsiteX4532" fmla="*/ 3295430 w 4138024"/>
              <a:gd name="connsiteY4532" fmla="*/ 1456953 h 2107754"/>
              <a:gd name="connsiteX4533" fmla="*/ 3301155 w 4138024"/>
              <a:gd name="connsiteY4533" fmla="*/ 1468551 h 2107754"/>
              <a:gd name="connsiteX4534" fmla="*/ 3294966 w 4138024"/>
              <a:gd name="connsiteY4534" fmla="*/ 1473542 h 2107754"/>
              <a:gd name="connsiteX4535" fmla="*/ 3284908 w 4138024"/>
              <a:gd name="connsiteY4535" fmla="*/ 1549873 h 2107754"/>
              <a:gd name="connsiteX4536" fmla="*/ 3293796 w 4138024"/>
              <a:gd name="connsiteY4536" fmla="*/ 1544507 h 2107754"/>
              <a:gd name="connsiteX4537" fmla="*/ 3359994 w 4138024"/>
              <a:gd name="connsiteY4537" fmla="*/ 1542381 h 2107754"/>
              <a:gd name="connsiteX4538" fmla="*/ 3432237 w 4138024"/>
              <a:gd name="connsiteY4538" fmla="*/ 1523224 h 2107754"/>
              <a:gd name="connsiteX4539" fmla="*/ 3433011 w 4138024"/>
              <a:gd name="connsiteY4539" fmla="*/ 1509583 h 2107754"/>
              <a:gd name="connsiteX4540" fmla="*/ 3451225 w 4138024"/>
              <a:gd name="connsiteY4540" fmla="*/ 1504441 h 2107754"/>
              <a:gd name="connsiteX4541" fmla="*/ 3451779 w 4138024"/>
              <a:gd name="connsiteY4541" fmla="*/ 1505361 h 2107754"/>
              <a:gd name="connsiteX4542" fmla="*/ 3511707 w 4138024"/>
              <a:gd name="connsiteY4542" fmla="*/ 1385535 h 2107754"/>
              <a:gd name="connsiteX4543" fmla="*/ 3523970 w 4138024"/>
              <a:gd name="connsiteY4543" fmla="*/ 1344465 h 2107754"/>
              <a:gd name="connsiteX4544" fmla="*/ 3517826 w 4138024"/>
              <a:gd name="connsiteY4544" fmla="*/ 1339810 h 2107754"/>
              <a:gd name="connsiteX4545" fmla="*/ 3512011 w 4138024"/>
              <a:gd name="connsiteY4545" fmla="*/ 1347504 h 2107754"/>
              <a:gd name="connsiteX4546" fmla="*/ 3507837 w 4138024"/>
              <a:gd name="connsiteY4546" fmla="*/ 1346469 h 2107754"/>
              <a:gd name="connsiteX4547" fmla="*/ 3516709 w 4138024"/>
              <a:gd name="connsiteY4547" fmla="*/ 1331703 h 2107754"/>
              <a:gd name="connsiteX4548" fmla="*/ 3537152 w 4138024"/>
              <a:gd name="connsiteY4548" fmla="*/ 1301795 h 2107754"/>
              <a:gd name="connsiteX4549" fmla="*/ 3532962 w 4138024"/>
              <a:gd name="connsiteY4549" fmla="*/ 1291360 h 2107754"/>
              <a:gd name="connsiteX4550" fmla="*/ 3540716 w 4138024"/>
              <a:gd name="connsiteY4550" fmla="*/ 1268487 h 2107754"/>
              <a:gd name="connsiteX4551" fmla="*/ 3548813 w 4138024"/>
              <a:gd name="connsiteY4551" fmla="*/ 1267361 h 2107754"/>
              <a:gd name="connsiteX4552" fmla="*/ 3543461 w 4138024"/>
              <a:gd name="connsiteY4552" fmla="*/ 1258466 h 2107754"/>
              <a:gd name="connsiteX4553" fmla="*/ 3572866 w 4138024"/>
              <a:gd name="connsiteY4553" fmla="*/ 1194499 h 2107754"/>
              <a:gd name="connsiteX4554" fmla="*/ 3590511 w 4138024"/>
              <a:gd name="connsiteY4554" fmla="*/ 1143278 h 2107754"/>
              <a:gd name="connsiteX4555" fmla="*/ 3596775 w 4138024"/>
              <a:gd name="connsiteY4555" fmla="*/ 1109595 h 2107754"/>
              <a:gd name="connsiteX4556" fmla="*/ 3590906 w 4138024"/>
              <a:gd name="connsiteY4556" fmla="*/ 1085955 h 2107754"/>
              <a:gd name="connsiteX4557" fmla="*/ 3587365 w 4138024"/>
              <a:gd name="connsiteY4557" fmla="*/ 948833 h 2107754"/>
              <a:gd name="connsiteX4558" fmla="*/ 3571829 w 4138024"/>
              <a:gd name="connsiteY4558" fmla="*/ 903222 h 2107754"/>
              <a:gd name="connsiteX4559" fmla="*/ 3575690 w 4138024"/>
              <a:gd name="connsiteY4559" fmla="*/ 901308 h 2107754"/>
              <a:gd name="connsiteX4560" fmla="*/ 3527594 w 4138024"/>
              <a:gd name="connsiteY4560" fmla="*/ 756797 h 2107754"/>
              <a:gd name="connsiteX4561" fmla="*/ 3532603 w 4138024"/>
              <a:gd name="connsiteY4561" fmla="*/ 743944 h 2107754"/>
              <a:gd name="connsiteX4562" fmla="*/ 3520547 w 4138024"/>
              <a:gd name="connsiteY4562" fmla="*/ 725296 h 2107754"/>
              <a:gd name="connsiteX4563" fmla="*/ 3491605 w 4138024"/>
              <a:gd name="connsiteY4563" fmla="*/ 772673 h 2107754"/>
              <a:gd name="connsiteX4564" fmla="*/ 3492724 w 4138024"/>
              <a:gd name="connsiteY4564" fmla="*/ 780780 h 2107754"/>
              <a:gd name="connsiteX4565" fmla="*/ 3487326 w 4138024"/>
              <a:gd name="connsiteY4565" fmla="*/ 781530 h 2107754"/>
              <a:gd name="connsiteX4566" fmla="*/ 3448288 w 4138024"/>
              <a:gd name="connsiteY4566" fmla="*/ 845459 h 2107754"/>
              <a:gd name="connsiteX4567" fmla="*/ 3427800 w 4138024"/>
              <a:gd name="connsiteY4567" fmla="*/ 885013 h 2107754"/>
              <a:gd name="connsiteX4568" fmla="*/ 3386355 w 4138024"/>
              <a:gd name="connsiteY4568" fmla="*/ 939730 h 2107754"/>
              <a:gd name="connsiteX4569" fmla="*/ 3353551 w 4138024"/>
              <a:gd name="connsiteY4569" fmla="*/ 989020 h 2107754"/>
              <a:gd name="connsiteX4570" fmla="*/ 3270786 w 4138024"/>
              <a:gd name="connsiteY4570" fmla="*/ 1101099 h 2107754"/>
              <a:gd name="connsiteX4571" fmla="*/ 3271934 w 4138024"/>
              <a:gd name="connsiteY4571" fmla="*/ 1090160 h 2107754"/>
              <a:gd name="connsiteX4572" fmla="*/ 3286994 w 4138024"/>
              <a:gd name="connsiteY4572" fmla="*/ 1070402 h 2107754"/>
              <a:gd name="connsiteX4573" fmla="*/ 3359306 w 4138024"/>
              <a:gd name="connsiteY4573" fmla="*/ 981574 h 2107754"/>
              <a:gd name="connsiteX4574" fmla="*/ 3355861 w 4138024"/>
              <a:gd name="connsiteY4574" fmla="*/ 976544 h 2107754"/>
              <a:gd name="connsiteX4575" fmla="*/ 3406843 w 4138024"/>
              <a:gd name="connsiteY4575" fmla="*/ 900176 h 2107754"/>
              <a:gd name="connsiteX4576" fmla="*/ 3416102 w 4138024"/>
              <a:gd name="connsiteY4576" fmla="*/ 897512 h 2107754"/>
              <a:gd name="connsiteX4577" fmla="*/ 3443881 w 4138024"/>
              <a:gd name="connsiteY4577" fmla="*/ 851674 h 2107754"/>
              <a:gd name="connsiteX4578" fmla="*/ 3448936 w 4138024"/>
              <a:gd name="connsiteY4578" fmla="*/ 829175 h 2107754"/>
              <a:gd name="connsiteX4579" fmla="*/ 3479040 w 4138024"/>
              <a:gd name="connsiteY4579" fmla="*/ 780260 h 2107754"/>
              <a:gd name="connsiteX4580" fmla="*/ 3496412 w 4138024"/>
              <a:gd name="connsiteY4580" fmla="*/ 748024 h 2107754"/>
              <a:gd name="connsiteX4581" fmla="*/ 3517227 w 4138024"/>
              <a:gd name="connsiteY4581" fmla="*/ 720819 h 2107754"/>
              <a:gd name="connsiteX4582" fmla="*/ 3481530 w 4138024"/>
              <a:gd name="connsiteY4582" fmla="*/ 616704 h 2107754"/>
              <a:gd name="connsiteX4583" fmla="*/ 3286852 w 4138024"/>
              <a:gd name="connsiteY4583" fmla="*/ 947956 h 2107754"/>
              <a:gd name="connsiteX4584" fmla="*/ 3298468 w 4138024"/>
              <a:gd name="connsiteY4584" fmla="*/ 923168 h 2107754"/>
              <a:gd name="connsiteX4585" fmla="*/ 3417039 w 4138024"/>
              <a:gd name="connsiteY4585" fmla="*/ 723394 h 2107754"/>
              <a:gd name="connsiteX4586" fmla="*/ 3472657 w 4138024"/>
              <a:gd name="connsiteY4586" fmla="*/ 631471 h 2107754"/>
              <a:gd name="connsiteX4587" fmla="*/ 3472703 w 4138024"/>
              <a:gd name="connsiteY4587" fmla="*/ 621826 h 2107754"/>
              <a:gd name="connsiteX4588" fmla="*/ 3480411 w 4138024"/>
              <a:gd name="connsiteY4588" fmla="*/ 608597 h 2107754"/>
              <a:gd name="connsiteX4589" fmla="*/ 3459036 w 4138024"/>
              <a:gd name="connsiteY4589" fmla="*/ 520300 h 2107754"/>
              <a:gd name="connsiteX4590" fmla="*/ 3457805 w 4138024"/>
              <a:gd name="connsiteY4590" fmla="*/ 481105 h 2107754"/>
              <a:gd name="connsiteX4591" fmla="*/ 3453198 w 4138024"/>
              <a:gd name="connsiteY4591" fmla="*/ 477614 h 2107754"/>
              <a:gd name="connsiteX4592" fmla="*/ 3443720 w 4138024"/>
              <a:gd name="connsiteY4592" fmla="*/ 386523 h 2107754"/>
              <a:gd name="connsiteX4593" fmla="*/ 3431725 w 4138024"/>
              <a:gd name="connsiteY4593" fmla="*/ 367630 h 2107754"/>
              <a:gd name="connsiteX4594" fmla="*/ 3398779 w 4138024"/>
              <a:gd name="connsiteY4594" fmla="*/ 294473 h 2107754"/>
              <a:gd name="connsiteX4595" fmla="*/ 3391473 w 4138024"/>
              <a:gd name="connsiteY4595" fmla="*/ 291358 h 2107754"/>
              <a:gd name="connsiteX4596" fmla="*/ 3342623 w 4138024"/>
              <a:gd name="connsiteY4596" fmla="*/ 210868 h 2107754"/>
              <a:gd name="connsiteX4597" fmla="*/ 3339895 w 4138024"/>
              <a:gd name="connsiteY4597" fmla="*/ 230289 h 2107754"/>
              <a:gd name="connsiteX4598" fmla="*/ 3333334 w 4138024"/>
              <a:gd name="connsiteY4598" fmla="*/ 232578 h 2107754"/>
              <a:gd name="connsiteX4599" fmla="*/ 3311057 w 4138024"/>
              <a:gd name="connsiteY4599" fmla="*/ 340332 h 2107754"/>
              <a:gd name="connsiteX4600" fmla="*/ 3314502 w 4138024"/>
              <a:gd name="connsiteY4600" fmla="*/ 345363 h 2107754"/>
              <a:gd name="connsiteX4601" fmla="*/ 3287795 w 4138024"/>
              <a:gd name="connsiteY4601" fmla="*/ 408954 h 2107754"/>
              <a:gd name="connsiteX4602" fmla="*/ 3293149 w 4138024"/>
              <a:gd name="connsiteY4602" fmla="*/ 417849 h 2107754"/>
              <a:gd name="connsiteX4603" fmla="*/ 3269187 w 4138024"/>
              <a:gd name="connsiteY4603" fmla="*/ 471419 h 2107754"/>
              <a:gd name="connsiteX4604" fmla="*/ 3271840 w 4138024"/>
              <a:gd name="connsiteY4604" fmla="*/ 480691 h 2107754"/>
              <a:gd name="connsiteX4605" fmla="*/ 3241645 w 4138024"/>
              <a:gd name="connsiteY4605" fmla="*/ 548898 h 2107754"/>
              <a:gd name="connsiteX4606" fmla="*/ 3222372 w 4138024"/>
              <a:gd name="connsiteY4606" fmla="*/ 618247 h 2107754"/>
              <a:gd name="connsiteX4607" fmla="*/ 3177923 w 4138024"/>
              <a:gd name="connsiteY4607" fmla="*/ 711372 h 2107754"/>
              <a:gd name="connsiteX4608" fmla="*/ 3164741 w 4138024"/>
              <a:gd name="connsiteY4608" fmla="*/ 754041 h 2107754"/>
              <a:gd name="connsiteX4609" fmla="*/ 3141928 w 4138024"/>
              <a:gd name="connsiteY4609" fmla="*/ 796673 h 2107754"/>
              <a:gd name="connsiteX4610" fmla="*/ 3132592 w 4138024"/>
              <a:gd name="connsiteY4610" fmla="*/ 828029 h 2107754"/>
              <a:gd name="connsiteX4611" fmla="*/ 3099789 w 4138024"/>
              <a:gd name="connsiteY4611" fmla="*/ 877320 h 2107754"/>
              <a:gd name="connsiteX4612" fmla="*/ 3123766 w 4138024"/>
              <a:gd name="connsiteY4612" fmla="*/ 833149 h 2107754"/>
              <a:gd name="connsiteX4613" fmla="*/ 3165016 w 4138024"/>
              <a:gd name="connsiteY4613" fmla="*/ 735057 h 2107754"/>
              <a:gd name="connsiteX4614" fmla="*/ 3179689 w 4138024"/>
              <a:gd name="connsiteY4614" fmla="*/ 703196 h 2107754"/>
              <a:gd name="connsiteX4615" fmla="*/ 3185407 w 4138024"/>
              <a:gd name="connsiteY4615" fmla="*/ 673815 h 2107754"/>
              <a:gd name="connsiteX4616" fmla="*/ 3181233 w 4138024"/>
              <a:gd name="connsiteY4616" fmla="*/ 672780 h 2107754"/>
              <a:gd name="connsiteX4617" fmla="*/ 3170036 w 4138024"/>
              <a:gd name="connsiteY4617" fmla="*/ 690625 h 2107754"/>
              <a:gd name="connsiteX4618" fmla="*/ 3192104 w 4138024"/>
              <a:gd name="connsiteY4618" fmla="*/ 642587 h 2107754"/>
              <a:gd name="connsiteX4619" fmla="*/ 3204809 w 4138024"/>
              <a:gd name="connsiteY4619" fmla="*/ 644953 h 2107754"/>
              <a:gd name="connsiteX4620" fmla="*/ 3194430 w 4138024"/>
              <a:gd name="connsiteY4620" fmla="*/ 639511 h 2107754"/>
              <a:gd name="connsiteX4621" fmla="*/ 3196011 w 4138024"/>
              <a:gd name="connsiteY4621" fmla="*/ 631028 h 2107754"/>
              <a:gd name="connsiteX4622" fmla="*/ 3206807 w 4138024"/>
              <a:gd name="connsiteY4622" fmla="*/ 629528 h 2107754"/>
              <a:gd name="connsiteX4623" fmla="*/ 3224596 w 4138024"/>
              <a:gd name="connsiteY4623" fmla="*/ 590349 h 2107754"/>
              <a:gd name="connsiteX4624" fmla="*/ 3219989 w 4138024"/>
              <a:gd name="connsiteY4624" fmla="*/ 586857 h 2107754"/>
              <a:gd name="connsiteX4625" fmla="*/ 3229279 w 4138024"/>
              <a:gd name="connsiteY4625" fmla="*/ 565148 h 2107754"/>
              <a:gd name="connsiteX4626" fmla="*/ 3237732 w 4138024"/>
              <a:gd name="connsiteY4626" fmla="*/ 557325 h 2107754"/>
              <a:gd name="connsiteX4627" fmla="*/ 3257332 w 4138024"/>
              <a:gd name="connsiteY4627" fmla="*/ 500324 h 2107754"/>
              <a:gd name="connsiteX4628" fmla="*/ 3276605 w 4138024"/>
              <a:gd name="connsiteY4628" fmla="*/ 430975 h 2107754"/>
              <a:gd name="connsiteX4629" fmla="*/ 3295184 w 4138024"/>
              <a:gd name="connsiteY4629" fmla="*/ 387556 h 2107754"/>
              <a:gd name="connsiteX4630" fmla="*/ 3307105 w 4138024"/>
              <a:gd name="connsiteY4630" fmla="*/ 324737 h 2107754"/>
              <a:gd name="connsiteX4631" fmla="*/ 3322195 w 4138024"/>
              <a:gd name="connsiteY4631" fmla="*/ 285933 h 2107754"/>
              <a:gd name="connsiteX4632" fmla="*/ 3332983 w 4138024"/>
              <a:gd name="connsiteY4632" fmla="*/ 205607 h 2107754"/>
              <a:gd name="connsiteX4633" fmla="*/ 3339543 w 4138024"/>
              <a:gd name="connsiteY4633" fmla="*/ 203318 h 2107754"/>
              <a:gd name="connsiteX4634" fmla="*/ 3341109 w 4138024"/>
              <a:gd name="connsiteY4634" fmla="*/ 185436 h 2107754"/>
              <a:gd name="connsiteX4635" fmla="*/ 3310026 w 4138024"/>
              <a:gd name="connsiteY4635" fmla="*/ 125793 h 2107754"/>
              <a:gd name="connsiteX4636" fmla="*/ 3227566 w 4138024"/>
              <a:gd name="connsiteY4636" fmla="*/ 89434 h 2107754"/>
              <a:gd name="connsiteX4637" fmla="*/ 3159141 w 4138024"/>
              <a:gd name="connsiteY4637" fmla="*/ 226727 h 2107754"/>
              <a:gd name="connsiteX4638" fmla="*/ 3141724 w 4138024"/>
              <a:gd name="connsiteY4638" fmla="*/ 268610 h 2107754"/>
              <a:gd name="connsiteX4639" fmla="*/ 3094673 w 4138024"/>
              <a:gd name="connsiteY4639" fmla="*/ 383797 h 2107754"/>
              <a:gd name="connsiteX4640" fmla="*/ 3062682 w 4138024"/>
              <a:gd name="connsiteY4640" fmla="*/ 479226 h 2107754"/>
              <a:gd name="connsiteX4641" fmla="*/ 3064978 w 4138024"/>
              <a:gd name="connsiteY4641" fmla="*/ 495194 h 2107754"/>
              <a:gd name="connsiteX4642" fmla="*/ 3059580 w 4138024"/>
              <a:gd name="connsiteY4642" fmla="*/ 495944 h 2107754"/>
              <a:gd name="connsiteX4643" fmla="*/ 3041487 w 4138024"/>
              <a:gd name="connsiteY4643" fmla="*/ 573155 h 2107754"/>
              <a:gd name="connsiteX4644" fmla="*/ 3037313 w 4138024"/>
              <a:gd name="connsiteY4644" fmla="*/ 572121 h 2107754"/>
              <a:gd name="connsiteX4645" fmla="*/ 2993243 w 4138024"/>
              <a:gd name="connsiteY4645" fmla="*/ 708927 h 2107754"/>
              <a:gd name="connsiteX4646" fmla="*/ 2982098 w 4138024"/>
              <a:gd name="connsiteY4646" fmla="*/ 758103 h 2107754"/>
              <a:gd name="connsiteX4647" fmla="*/ 2956697 w 4138024"/>
              <a:gd name="connsiteY4647" fmla="*/ 832198 h 2107754"/>
              <a:gd name="connsiteX4648" fmla="*/ 2950136 w 4138024"/>
              <a:gd name="connsiteY4648" fmla="*/ 834487 h 2107754"/>
              <a:gd name="connsiteX4649" fmla="*/ 2939826 w 4138024"/>
              <a:gd name="connsiteY4649" fmla="*/ 869777 h 2107754"/>
              <a:gd name="connsiteX4650" fmla="*/ 2947923 w 4138024"/>
              <a:gd name="connsiteY4650" fmla="*/ 868652 h 2107754"/>
              <a:gd name="connsiteX4651" fmla="*/ 2960284 w 4138024"/>
              <a:gd name="connsiteY4651" fmla="*/ 849269 h 2107754"/>
              <a:gd name="connsiteX4652" fmla="*/ 2949056 w 4138024"/>
              <a:gd name="connsiteY4652" fmla="*/ 886160 h 2107754"/>
              <a:gd name="connsiteX4653" fmla="*/ 2939342 w 4138024"/>
              <a:gd name="connsiteY4653" fmla="*/ 873834 h 2107754"/>
              <a:gd name="connsiteX4654" fmla="*/ 2932378 w 4138024"/>
              <a:gd name="connsiteY4654" fmla="*/ 892466 h 2107754"/>
              <a:gd name="connsiteX4655" fmla="*/ 2939685 w 4138024"/>
              <a:gd name="connsiteY4655" fmla="*/ 895582 h 2107754"/>
              <a:gd name="connsiteX4656" fmla="*/ 2931215 w 4138024"/>
              <a:gd name="connsiteY4656" fmla="*/ 894005 h 2107754"/>
              <a:gd name="connsiteX4657" fmla="*/ 2939022 w 4138024"/>
              <a:gd name="connsiteY4657" fmla="*/ 902465 h 2107754"/>
              <a:gd name="connsiteX4658" fmla="*/ 2929017 w 4138024"/>
              <a:gd name="connsiteY4658" fmla="*/ 899723 h 2107754"/>
              <a:gd name="connsiteX4659" fmla="*/ 2932104 w 4138024"/>
              <a:gd name="connsiteY4659" fmla="*/ 911451 h 2107754"/>
              <a:gd name="connsiteX4660" fmla="*/ 2919788 w 4138024"/>
              <a:gd name="connsiteY4660" fmla="*/ 921188 h 2107754"/>
              <a:gd name="connsiteX4661" fmla="*/ 2923604 w 4138024"/>
              <a:gd name="connsiteY4661" fmla="*/ 928920 h 2107754"/>
              <a:gd name="connsiteX4662" fmla="*/ 2914717 w 4138024"/>
              <a:gd name="connsiteY4662" fmla="*/ 934287 h 2107754"/>
              <a:gd name="connsiteX4663" fmla="*/ 2875650 w 4138024"/>
              <a:gd name="connsiteY4663" fmla="*/ 1017261 h 2107754"/>
              <a:gd name="connsiteX4664" fmla="*/ 2868716 w 4138024"/>
              <a:gd name="connsiteY4664" fmla="*/ 1016847 h 2107754"/>
              <a:gd name="connsiteX4665" fmla="*/ 2831602 w 4138024"/>
              <a:gd name="connsiteY4665" fmla="*/ 1094041 h 2107754"/>
              <a:gd name="connsiteX4666" fmla="*/ 2839730 w 4138024"/>
              <a:gd name="connsiteY4666" fmla="*/ 1073870 h 2107754"/>
              <a:gd name="connsiteX4667" fmla="*/ 2854774 w 4138024"/>
              <a:gd name="connsiteY4667" fmla="*/ 1044713 h 2107754"/>
              <a:gd name="connsiteX4668" fmla="*/ 2860946 w 4138024"/>
              <a:gd name="connsiteY4668" fmla="*/ 1030321 h 2107754"/>
              <a:gd name="connsiteX4669" fmla="*/ 2887235 w 4138024"/>
              <a:gd name="connsiteY4669" fmla="*/ 973674 h 2107754"/>
              <a:gd name="connsiteX4670" fmla="*/ 2899580 w 4138024"/>
              <a:gd name="connsiteY4670" fmla="*/ 944890 h 2107754"/>
              <a:gd name="connsiteX4671" fmla="*/ 2904977 w 4138024"/>
              <a:gd name="connsiteY4671" fmla="*/ 944141 h 2107754"/>
              <a:gd name="connsiteX4672" fmla="*/ 2943902 w 4138024"/>
              <a:gd name="connsiteY4672" fmla="*/ 849124 h 2107754"/>
              <a:gd name="connsiteX4673" fmla="*/ 2940316 w 4138024"/>
              <a:gd name="connsiteY4673" fmla="*/ 832053 h 2107754"/>
              <a:gd name="connsiteX4674" fmla="*/ 2958074 w 4138024"/>
              <a:gd name="connsiteY4674" fmla="*/ 811920 h 2107754"/>
              <a:gd name="connsiteX4675" fmla="*/ 2961094 w 4138024"/>
              <a:gd name="connsiteY4675" fmla="*/ 782914 h 2107754"/>
              <a:gd name="connsiteX4676" fmla="*/ 2966492 w 4138024"/>
              <a:gd name="connsiteY4676" fmla="*/ 782164 h 2107754"/>
              <a:gd name="connsiteX4677" fmla="*/ 3001972 w 4138024"/>
              <a:gd name="connsiteY4677" fmla="*/ 682118 h 2107754"/>
              <a:gd name="connsiteX4678" fmla="*/ 3017353 w 4138024"/>
              <a:gd name="connsiteY4678" fmla="*/ 633729 h 2107754"/>
              <a:gd name="connsiteX4679" fmla="*/ 3016219 w 4138024"/>
              <a:gd name="connsiteY4679" fmla="*/ 616222 h 2107754"/>
              <a:gd name="connsiteX4680" fmla="*/ 3053654 w 4138024"/>
              <a:gd name="connsiteY4680" fmla="*/ 510396 h 2107754"/>
              <a:gd name="connsiteX4681" fmla="*/ 3081053 w 4138024"/>
              <a:gd name="connsiteY4681" fmla="*/ 420876 h 2107754"/>
              <a:gd name="connsiteX4682" fmla="*/ 3092525 w 4138024"/>
              <a:gd name="connsiteY4682" fmla="*/ 384048 h 2107754"/>
              <a:gd name="connsiteX4683" fmla="*/ 3138861 w 4138024"/>
              <a:gd name="connsiteY4683" fmla="*/ 244410 h 2107754"/>
              <a:gd name="connsiteX4684" fmla="*/ 3147315 w 4138024"/>
              <a:gd name="connsiteY4684" fmla="*/ 236587 h 2107754"/>
              <a:gd name="connsiteX4685" fmla="*/ 3146197 w 4138024"/>
              <a:gd name="connsiteY4685" fmla="*/ 228480 h 2107754"/>
              <a:gd name="connsiteX4686" fmla="*/ 3155085 w 4138024"/>
              <a:gd name="connsiteY4686" fmla="*/ 223113 h 2107754"/>
              <a:gd name="connsiteX4687" fmla="*/ 3151640 w 4138024"/>
              <a:gd name="connsiteY4687" fmla="*/ 218084 h 2107754"/>
              <a:gd name="connsiteX4688" fmla="*/ 3169384 w 4138024"/>
              <a:gd name="connsiteY4688" fmla="*/ 188550 h 2107754"/>
              <a:gd name="connsiteX4689" fmla="*/ 3177428 w 4138024"/>
              <a:gd name="connsiteY4689" fmla="*/ 156092 h 2107754"/>
              <a:gd name="connsiteX4690" fmla="*/ 3199870 w 4138024"/>
              <a:gd name="connsiteY4690" fmla="*/ 110759 h 2107754"/>
              <a:gd name="connsiteX4691" fmla="*/ 3216466 w 4138024"/>
              <a:gd name="connsiteY4691" fmla="*/ 92164 h 2107754"/>
              <a:gd name="connsiteX4692" fmla="*/ 3209950 w 4138024"/>
              <a:gd name="connsiteY4692" fmla="*/ 84806 h 2107754"/>
              <a:gd name="connsiteX4693" fmla="*/ 1150243 w 4138024"/>
              <a:gd name="connsiteY4693" fmla="*/ 54046 h 2107754"/>
              <a:gd name="connsiteX4694" fmla="*/ 1189326 w 4138024"/>
              <a:gd name="connsiteY4694" fmla="*/ 90877 h 2107754"/>
              <a:gd name="connsiteX4695" fmla="*/ 1150243 w 4138024"/>
              <a:gd name="connsiteY4695" fmla="*/ 54046 h 2107754"/>
              <a:gd name="connsiteX4696" fmla="*/ 1037615 w 4138024"/>
              <a:gd name="connsiteY4696" fmla="*/ 27959 h 2107754"/>
              <a:gd name="connsiteX4697" fmla="*/ 1086435 w 4138024"/>
              <a:gd name="connsiteY4697" fmla="*/ 127495 h 2107754"/>
              <a:gd name="connsiteX4698" fmla="*/ 1148070 w 4138024"/>
              <a:gd name="connsiteY4698" fmla="*/ 222639 h 2107754"/>
              <a:gd name="connsiteX4699" fmla="*/ 1144953 w 4138024"/>
              <a:gd name="connsiteY4699" fmla="*/ 229957 h 2107754"/>
              <a:gd name="connsiteX4700" fmla="*/ 1192184 w 4138024"/>
              <a:gd name="connsiteY4700" fmla="*/ 296997 h 2107754"/>
              <a:gd name="connsiteX4701" fmla="*/ 1296093 w 4138024"/>
              <a:gd name="connsiteY4701" fmla="*/ 503365 h 2107754"/>
              <a:gd name="connsiteX4702" fmla="*/ 1278266 w 4138024"/>
              <a:gd name="connsiteY4702" fmla="*/ 482765 h 2107754"/>
              <a:gd name="connsiteX4703" fmla="*/ 1170138 w 4138024"/>
              <a:gd name="connsiteY4703" fmla="*/ 285007 h 2107754"/>
              <a:gd name="connsiteX4704" fmla="*/ 1182149 w 4138024"/>
              <a:gd name="connsiteY4704" fmla="*/ 313302 h 2107754"/>
              <a:gd name="connsiteX4705" fmla="*/ 1159276 w 4138024"/>
              <a:gd name="connsiteY4705" fmla="*/ 283620 h 2107754"/>
              <a:gd name="connsiteX4706" fmla="*/ 1138326 w 4138024"/>
              <a:gd name="connsiteY4706" fmla="*/ 229359 h 2107754"/>
              <a:gd name="connsiteX4707" fmla="*/ 1065506 w 4138024"/>
              <a:gd name="connsiteY4707" fmla="*/ 123614 h 2107754"/>
              <a:gd name="connsiteX4708" fmla="*/ 1061562 w 4138024"/>
              <a:gd name="connsiteY4708" fmla="*/ 113240 h 2107754"/>
              <a:gd name="connsiteX4709" fmla="*/ 1082818 w 4138024"/>
              <a:gd name="connsiteY4709" fmla="*/ 129470 h 2107754"/>
              <a:gd name="connsiteX4710" fmla="*/ 1034760 w 4138024"/>
              <a:gd name="connsiteY4710" fmla="*/ 44739 h 2107754"/>
              <a:gd name="connsiteX4711" fmla="*/ 945725 w 4138024"/>
              <a:gd name="connsiteY4711" fmla="*/ 39115 h 2107754"/>
              <a:gd name="connsiteX4712" fmla="*/ 921323 w 4138024"/>
              <a:gd name="connsiteY4712" fmla="*/ 49250 h 2107754"/>
              <a:gd name="connsiteX4713" fmla="*/ 891478 w 4138024"/>
              <a:gd name="connsiteY4713" fmla="*/ 69780 h 2107754"/>
              <a:gd name="connsiteX4714" fmla="*/ 864004 w 4138024"/>
              <a:gd name="connsiteY4714" fmla="*/ 77587 h 2107754"/>
              <a:gd name="connsiteX4715" fmla="*/ 819837 w 4138024"/>
              <a:gd name="connsiteY4715" fmla="*/ 82301 h 2107754"/>
              <a:gd name="connsiteX4716" fmla="*/ 821746 w 4138024"/>
              <a:gd name="connsiteY4716" fmla="*/ 86168 h 2107754"/>
              <a:gd name="connsiteX4717" fmla="*/ 776558 w 4138024"/>
              <a:gd name="connsiteY4717" fmla="*/ 104461 h 2107754"/>
              <a:gd name="connsiteX4718" fmla="*/ 768476 w 4138024"/>
              <a:gd name="connsiteY4718" fmla="*/ 114987 h 2107754"/>
              <a:gd name="connsiteX4719" fmla="*/ 765285 w 4138024"/>
              <a:gd name="connsiteY4719" fmla="*/ 114196 h 2107754"/>
              <a:gd name="connsiteX4720" fmla="*/ 757652 w 4138024"/>
              <a:gd name="connsiteY4720" fmla="*/ 135533 h 2107754"/>
              <a:gd name="connsiteX4721" fmla="*/ 749055 w 4138024"/>
              <a:gd name="connsiteY4721" fmla="*/ 131314 h 2107754"/>
              <a:gd name="connsiteX4722" fmla="*/ 693839 w 4138024"/>
              <a:gd name="connsiteY4722" fmla="*/ 206893 h 2107754"/>
              <a:gd name="connsiteX4723" fmla="*/ 687248 w 4138024"/>
              <a:gd name="connsiteY4723" fmla="*/ 228228 h 2107754"/>
              <a:gd name="connsiteX4724" fmla="*/ 688979 w 4138024"/>
              <a:gd name="connsiteY4724" fmla="*/ 383171 h 2107754"/>
              <a:gd name="connsiteX4725" fmla="*/ 700131 w 4138024"/>
              <a:gd name="connsiteY4725" fmla="*/ 374974 h 2107754"/>
              <a:gd name="connsiteX4726" fmla="*/ 699729 w 4138024"/>
              <a:gd name="connsiteY4726" fmla="*/ 391317 h 2107754"/>
              <a:gd name="connsiteX4727" fmla="*/ 730767 w 4138024"/>
              <a:gd name="connsiteY4727" fmla="*/ 460606 h 2107754"/>
              <a:gd name="connsiteX4728" fmla="*/ 728814 w 4138024"/>
              <a:gd name="connsiteY4728" fmla="*/ 466387 h 2107754"/>
              <a:gd name="connsiteX4729" fmla="*/ 738528 w 4138024"/>
              <a:gd name="connsiteY4729" fmla="*/ 478713 h 2107754"/>
              <a:gd name="connsiteX4730" fmla="*/ 856759 w 4138024"/>
              <a:gd name="connsiteY4730" fmla="*/ 700898 h 2107754"/>
              <a:gd name="connsiteX4731" fmla="*/ 822746 w 4138024"/>
              <a:gd name="connsiteY4731" fmla="*/ 650969 h 2107754"/>
              <a:gd name="connsiteX4732" fmla="*/ 708705 w 4138024"/>
              <a:gd name="connsiteY4732" fmla="*/ 439218 h 2107754"/>
              <a:gd name="connsiteX4733" fmla="*/ 702818 w 4138024"/>
              <a:gd name="connsiteY4733" fmla="*/ 417629 h 2107754"/>
              <a:gd name="connsiteX4734" fmla="*/ 694526 w 4138024"/>
              <a:gd name="connsiteY4734" fmla="*/ 404805 h 2107754"/>
              <a:gd name="connsiteX4735" fmla="*/ 694659 w 4138024"/>
              <a:gd name="connsiteY4735" fmla="*/ 404416 h 2107754"/>
              <a:gd name="connsiteX4736" fmla="*/ 694086 w 4138024"/>
              <a:gd name="connsiteY4736" fmla="*/ 404124 h 2107754"/>
              <a:gd name="connsiteX4737" fmla="*/ 687771 w 4138024"/>
              <a:gd name="connsiteY4737" fmla="*/ 394356 h 2107754"/>
              <a:gd name="connsiteX4738" fmla="*/ 688410 w 4138024"/>
              <a:gd name="connsiteY4738" fmla="*/ 401235 h 2107754"/>
              <a:gd name="connsiteX4739" fmla="*/ 694086 w 4138024"/>
              <a:gd name="connsiteY4739" fmla="*/ 404124 h 2107754"/>
              <a:gd name="connsiteX4740" fmla="*/ 694526 w 4138024"/>
              <a:gd name="connsiteY4740" fmla="*/ 404805 h 2107754"/>
              <a:gd name="connsiteX4741" fmla="*/ 690812 w 4138024"/>
              <a:gd name="connsiteY4741" fmla="*/ 415730 h 2107754"/>
              <a:gd name="connsiteX4742" fmla="*/ 757838 w 4138024"/>
              <a:gd name="connsiteY4742" fmla="*/ 579549 h 2107754"/>
              <a:gd name="connsiteX4743" fmla="*/ 753185 w 4138024"/>
              <a:gd name="connsiteY4743" fmla="*/ 585703 h 2107754"/>
              <a:gd name="connsiteX4744" fmla="*/ 770952 w 4138024"/>
              <a:gd name="connsiteY4744" fmla="*/ 606550 h 2107754"/>
              <a:gd name="connsiteX4745" fmla="*/ 1176945 w 4138024"/>
              <a:gd name="connsiteY4745" fmla="*/ 1168108 h 2107754"/>
              <a:gd name="connsiteX4746" fmla="*/ 1107243 w 4138024"/>
              <a:gd name="connsiteY4746" fmla="*/ 1055044 h 2107754"/>
              <a:gd name="connsiteX4747" fmla="*/ 1065781 w 4138024"/>
              <a:gd name="connsiteY4747" fmla="*/ 989957 h 2107754"/>
              <a:gd name="connsiteX4748" fmla="*/ 1039076 w 4138024"/>
              <a:gd name="connsiteY4748" fmla="*/ 943143 h 2107754"/>
              <a:gd name="connsiteX4749" fmla="*/ 977814 w 4138024"/>
              <a:gd name="connsiteY4749" fmla="*/ 850702 h 2107754"/>
              <a:gd name="connsiteX4750" fmla="*/ 979768 w 4138024"/>
              <a:gd name="connsiteY4750" fmla="*/ 844922 h 2107754"/>
              <a:gd name="connsiteX4751" fmla="*/ 802317 w 4138024"/>
              <a:gd name="connsiteY4751" fmla="*/ 577783 h 2107754"/>
              <a:gd name="connsiteX4752" fmla="*/ 867068 w 4138024"/>
              <a:gd name="connsiteY4752" fmla="*/ 665606 h 2107754"/>
              <a:gd name="connsiteX4753" fmla="*/ 845761 w 4138024"/>
              <a:gd name="connsiteY4753" fmla="*/ 618043 h 2107754"/>
              <a:gd name="connsiteX4754" fmla="*/ 909677 w 4138024"/>
              <a:gd name="connsiteY4754" fmla="*/ 719756 h 2107754"/>
              <a:gd name="connsiteX4755" fmla="*/ 975190 w 4138024"/>
              <a:gd name="connsiteY4755" fmla="*/ 822386 h 2107754"/>
              <a:gd name="connsiteX4756" fmla="*/ 1098424 w 4138024"/>
              <a:gd name="connsiteY4756" fmla="*/ 990738 h 2107754"/>
              <a:gd name="connsiteX4757" fmla="*/ 1104648 w 4138024"/>
              <a:gd name="connsiteY4757" fmla="*/ 1007680 h 2107754"/>
              <a:gd name="connsiteX4758" fmla="*/ 1183640 w 4138024"/>
              <a:gd name="connsiteY4758" fmla="*/ 1099035 h 2107754"/>
              <a:gd name="connsiteX4759" fmla="*/ 1185131 w 4138024"/>
              <a:gd name="connsiteY4759" fmla="*/ 1109844 h 2107754"/>
              <a:gd name="connsiteX4760" fmla="*/ 1197171 w 4138024"/>
              <a:gd name="connsiteY4760" fmla="*/ 1119092 h 2107754"/>
              <a:gd name="connsiteX4761" fmla="*/ 1170018 w 4138024"/>
              <a:gd name="connsiteY4761" fmla="*/ 1098269 h 2107754"/>
              <a:gd name="connsiteX4762" fmla="*/ 1056888 w 4138024"/>
              <a:gd name="connsiteY4762" fmla="*/ 954344 h 2107754"/>
              <a:gd name="connsiteX4763" fmla="*/ 1204971 w 4138024"/>
              <a:gd name="connsiteY4763" fmla="*/ 1196978 h 2107754"/>
              <a:gd name="connsiteX4764" fmla="*/ 1237492 w 4138024"/>
              <a:gd name="connsiteY4764" fmla="*/ 1236098 h 2107754"/>
              <a:gd name="connsiteX4765" fmla="*/ 1228232 w 4138024"/>
              <a:gd name="connsiteY4765" fmla="*/ 1238762 h 2107754"/>
              <a:gd name="connsiteX4766" fmla="*/ 1187114 w 4138024"/>
              <a:gd name="connsiteY4766" fmla="*/ 1195424 h 2107754"/>
              <a:gd name="connsiteX4767" fmla="*/ 1195211 w 4138024"/>
              <a:gd name="connsiteY4767" fmla="*/ 1194298 h 2107754"/>
              <a:gd name="connsiteX4768" fmla="*/ 1193303 w 4138024"/>
              <a:gd name="connsiteY4768" fmla="*/ 1190433 h 2107754"/>
              <a:gd name="connsiteX4769" fmla="*/ 1178935 w 4138024"/>
              <a:gd name="connsiteY4769" fmla="*/ 1184261 h 2107754"/>
              <a:gd name="connsiteX4770" fmla="*/ 1129251 w 4138024"/>
              <a:gd name="connsiteY4770" fmla="*/ 1117658 h 2107754"/>
              <a:gd name="connsiteX4771" fmla="*/ 1061382 w 4138024"/>
              <a:gd name="connsiteY4771" fmla="*/ 1037152 h 2107754"/>
              <a:gd name="connsiteX4772" fmla="*/ 1004809 w 4138024"/>
              <a:gd name="connsiteY4772" fmla="*/ 960490 h 2107754"/>
              <a:gd name="connsiteX4773" fmla="*/ 914969 w 4138024"/>
              <a:gd name="connsiteY4773" fmla="*/ 839302 h 2107754"/>
              <a:gd name="connsiteX4774" fmla="*/ 867237 w 4138024"/>
              <a:gd name="connsiteY4774" fmla="*/ 766919 h 2107754"/>
              <a:gd name="connsiteX4775" fmla="*/ 740089 w 4138024"/>
              <a:gd name="connsiteY4775" fmla="*/ 569147 h 2107754"/>
              <a:gd name="connsiteX4776" fmla="*/ 739701 w 4138024"/>
              <a:gd name="connsiteY4776" fmla="*/ 557044 h 2107754"/>
              <a:gd name="connsiteX4777" fmla="*/ 683150 w 4138024"/>
              <a:gd name="connsiteY4777" fmla="*/ 420356 h 2107754"/>
              <a:gd name="connsiteX4778" fmla="*/ 671557 w 4138024"/>
              <a:gd name="connsiteY4778" fmla="*/ 495523 h 2107754"/>
              <a:gd name="connsiteX4779" fmla="*/ 669350 w 4138024"/>
              <a:gd name="connsiteY4779" fmla="*/ 570668 h 2107754"/>
              <a:gd name="connsiteX4780" fmla="*/ 670536 w 4138024"/>
              <a:gd name="connsiteY4780" fmla="*/ 619508 h 2107754"/>
              <a:gd name="connsiteX4781" fmla="*/ 672118 w 4138024"/>
              <a:gd name="connsiteY4781" fmla="*/ 611026 h 2107754"/>
              <a:gd name="connsiteX4782" fmla="*/ 793883 w 4138024"/>
              <a:gd name="connsiteY4782" fmla="*/ 818949 h 2107754"/>
              <a:gd name="connsiteX4783" fmla="*/ 839191 w 4138024"/>
              <a:gd name="connsiteY4783" fmla="*/ 872722 h 2107754"/>
              <a:gd name="connsiteX4784" fmla="*/ 831158 w 4138024"/>
              <a:gd name="connsiteY4784" fmla="*/ 875690 h 2107754"/>
              <a:gd name="connsiteX4785" fmla="*/ 902847 w 4138024"/>
              <a:gd name="connsiteY4785" fmla="*/ 1002819 h 2107754"/>
              <a:gd name="connsiteX4786" fmla="*/ 925348 w 4138024"/>
              <a:gd name="connsiteY4786" fmla="*/ 1029798 h 2107754"/>
              <a:gd name="connsiteX4787" fmla="*/ 928807 w 4138024"/>
              <a:gd name="connsiteY4787" fmla="*/ 1044227 h 2107754"/>
              <a:gd name="connsiteX4788" fmla="*/ 937404 w 4138024"/>
              <a:gd name="connsiteY4788" fmla="*/ 1048446 h 2107754"/>
              <a:gd name="connsiteX4789" fmla="*/ 937359 w 4138024"/>
              <a:gd name="connsiteY4789" fmla="*/ 1058093 h 2107754"/>
              <a:gd name="connsiteX4790" fmla="*/ 1064759 w 4138024"/>
              <a:gd name="connsiteY4790" fmla="*/ 1186501 h 2107754"/>
              <a:gd name="connsiteX4791" fmla="*/ 1357905 w 4138024"/>
              <a:gd name="connsiteY4791" fmla="*/ 1405318 h 2107754"/>
              <a:gd name="connsiteX4792" fmla="*/ 1348272 w 4138024"/>
              <a:gd name="connsiteY4792" fmla="*/ 1405279 h 2107754"/>
              <a:gd name="connsiteX4793" fmla="*/ 969962 w 4138024"/>
              <a:gd name="connsiteY4793" fmla="*/ 1109500 h 2107754"/>
              <a:gd name="connsiteX4794" fmla="*/ 973406 w 4138024"/>
              <a:gd name="connsiteY4794" fmla="*/ 1114529 h 2107754"/>
              <a:gd name="connsiteX4795" fmla="*/ 998994 w 4138024"/>
              <a:gd name="connsiteY4795" fmla="*/ 1153236 h 2107754"/>
              <a:gd name="connsiteX4796" fmla="*/ 984299 w 4138024"/>
              <a:gd name="connsiteY4796" fmla="*/ 1134716 h 2107754"/>
              <a:gd name="connsiteX4797" fmla="*/ 926981 w 4138024"/>
              <a:gd name="connsiteY4797" fmla="*/ 1052649 h 2107754"/>
              <a:gd name="connsiteX4798" fmla="*/ 906470 w 4138024"/>
              <a:gd name="connsiteY4798" fmla="*/ 1041824 h 2107754"/>
              <a:gd name="connsiteX4799" fmla="*/ 792549 w 4138024"/>
              <a:gd name="connsiteY4799" fmla="*/ 902140 h 2107754"/>
              <a:gd name="connsiteX4800" fmla="*/ 792876 w 4138024"/>
              <a:gd name="connsiteY4800" fmla="*/ 914488 h 2107754"/>
              <a:gd name="connsiteX4801" fmla="*/ 833129 w 4138024"/>
              <a:gd name="connsiteY4801" fmla="*/ 990760 h 2107754"/>
              <a:gd name="connsiteX4802" fmla="*/ 853966 w 4138024"/>
              <a:gd name="connsiteY4802" fmla="*/ 1013934 h 2107754"/>
              <a:gd name="connsiteX4803" fmla="*/ 951887 w 4138024"/>
              <a:gd name="connsiteY4803" fmla="*/ 1124595 h 2107754"/>
              <a:gd name="connsiteX4804" fmla="*/ 878718 w 4138024"/>
              <a:gd name="connsiteY4804" fmla="*/ 1066526 h 2107754"/>
              <a:gd name="connsiteX4805" fmla="*/ 897663 w 4138024"/>
              <a:gd name="connsiteY4805" fmla="*/ 1095234 h 2107754"/>
              <a:gd name="connsiteX4806" fmla="*/ 926695 w 4138024"/>
              <a:gd name="connsiteY4806" fmla="*/ 1138972 h 2107754"/>
              <a:gd name="connsiteX4807" fmla="*/ 884086 w 4138024"/>
              <a:gd name="connsiteY4807" fmla="*/ 1084823 h 2107754"/>
              <a:gd name="connsiteX4808" fmla="*/ 793328 w 4138024"/>
              <a:gd name="connsiteY4808" fmla="*/ 965235 h 2107754"/>
              <a:gd name="connsiteX4809" fmla="*/ 741781 w 4138024"/>
              <a:gd name="connsiteY4809" fmla="*/ 885121 h 2107754"/>
              <a:gd name="connsiteX4810" fmla="*/ 818567 w 4138024"/>
              <a:gd name="connsiteY4810" fmla="*/ 1051618 h 2107754"/>
              <a:gd name="connsiteX4811" fmla="*/ 884057 w 4138024"/>
              <a:gd name="connsiteY4811" fmla="*/ 1214274 h 2107754"/>
              <a:gd name="connsiteX4812" fmla="*/ 941077 w 4138024"/>
              <a:gd name="connsiteY4812" fmla="*/ 1264947 h 2107754"/>
              <a:gd name="connsiteX4813" fmla="*/ 936425 w 4138024"/>
              <a:gd name="connsiteY4813" fmla="*/ 1271102 h 2107754"/>
              <a:gd name="connsiteX4814" fmla="*/ 1037463 w 4138024"/>
              <a:gd name="connsiteY4814" fmla="*/ 1374445 h 2107754"/>
              <a:gd name="connsiteX4815" fmla="*/ 1144703 w 4138024"/>
              <a:gd name="connsiteY4815" fmla="*/ 1444351 h 2107754"/>
              <a:gd name="connsiteX4816" fmla="*/ 1413357 w 4138024"/>
              <a:gd name="connsiteY4816" fmla="*/ 1471784 h 2107754"/>
              <a:gd name="connsiteX4817" fmla="*/ 1466463 w 4138024"/>
              <a:gd name="connsiteY4817" fmla="*/ 1493037 h 2107754"/>
              <a:gd name="connsiteX4818" fmla="*/ 1492744 w 4138024"/>
              <a:gd name="connsiteY4818" fmla="*/ 1505815 h 2107754"/>
              <a:gd name="connsiteX4819" fmla="*/ 1560030 w 4138024"/>
              <a:gd name="connsiteY4819" fmla="*/ 1530844 h 2107754"/>
              <a:gd name="connsiteX4820" fmla="*/ 1580958 w 4138024"/>
              <a:gd name="connsiteY4820" fmla="*/ 1534726 h 2107754"/>
              <a:gd name="connsiteX4821" fmla="*/ 1718857 w 4138024"/>
              <a:gd name="connsiteY4821" fmla="*/ 1630240 h 2107754"/>
              <a:gd name="connsiteX4822" fmla="*/ 1719184 w 4138024"/>
              <a:gd name="connsiteY4822" fmla="*/ 1642588 h 2107754"/>
              <a:gd name="connsiteX4823" fmla="*/ 1738130 w 4138024"/>
              <a:gd name="connsiteY4823" fmla="*/ 1671295 h 2107754"/>
              <a:gd name="connsiteX4824" fmla="*/ 1740054 w 4138024"/>
              <a:gd name="connsiteY4824" fmla="*/ 1684562 h 2107754"/>
              <a:gd name="connsiteX4825" fmla="*/ 1883402 w 4138024"/>
              <a:gd name="connsiteY4825" fmla="*/ 1810658 h 2107754"/>
              <a:gd name="connsiteX4826" fmla="*/ 1895293 w 4138024"/>
              <a:gd name="connsiteY4826" fmla="*/ 1766887 h 2107754"/>
              <a:gd name="connsiteX4827" fmla="*/ 1911896 w 4138024"/>
              <a:gd name="connsiteY4827" fmla="*/ 1789271 h 2107754"/>
              <a:gd name="connsiteX4828" fmla="*/ 1906819 w 4138024"/>
              <a:gd name="connsiteY4828" fmla="*/ 1761391 h 2107754"/>
              <a:gd name="connsiteX4829" fmla="*/ 1952850 w 4138024"/>
              <a:gd name="connsiteY4829" fmla="*/ 1659783 h 2107754"/>
              <a:gd name="connsiteX4830" fmla="*/ 1964017 w 4138024"/>
              <a:gd name="connsiteY4830" fmla="*/ 1660985 h 2107754"/>
              <a:gd name="connsiteX4831" fmla="*/ 1954728 w 4138024"/>
              <a:gd name="connsiteY4831" fmla="*/ 1682696 h 2107754"/>
              <a:gd name="connsiteX4832" fmla="*/ 1957032 w 4138024"/>
              <a:gd name="connsiteY4832" fmla="*/ 1739644 h 2107754"/>
              <a:gd name="connsiteX4833" fmla="*/ 1947376 w 4138024"/>
              <a:gd name="connsiteY4833" fmla="*/ 1689226 h 2107754"/>
              <a:gd name="connsiteX4834" fmla="*/ 1981301 w 4138024"/>
              <a:gd name="connsiteY4834" fmla="*/ 1870941 h 2107754"/>
              <a:gd name="connsiteX4835" fmla="*/ 1968819 w 4138024"/>
              <a:gd name="connsiteY4835" fmla="*/ 1818257 h 2107754"/>
              <a:gd name="connsiteX4836" fmla="*/ 1952103 w 4138024"/>
              <a:gd name="connsiteY4836" fmla="*/ 1764784 h 2107754"/>
              <a:gd name="connsiteX4837" fmla="*/ 1957920 w 4138024"/>
              <a:gd name="connsiteY4837" fmla="*/ 1757091 h 2107754"/>
              <a:gd name="connsiteX4838" fmla="*/ 1966761 w 4138024"/>
              <a:gd name="connsiteY4838" fmla="*/ 1761369 h 2107754"/>
              <a:gd name="connsiteX4839" fmla="*/ 1981009 w 4138024"/>
              <a:gd name="connsiteY4839" fmla="*/ 1695474 h 2107754"/>
              <a:gd name="connsiteX4840" fmla="*/ 1979794 w 4138024"/>
              <a:gd name="connsiteY4840" fmla="*/ 1665678 h 2107754"/>
              <a:gd name="connsiteX4841" fmla="*/ 1960074 w 4138024"/>
              <a:gd name="connsiteY4841" fmla="*/ 1650612 h 2107754"/>
              <a:gd name="connsiteX4842" fmla="*/ 1924040 w 4138024"/>
              <a:gd name="connsiteY4842" fmla="*/ 1565730 h 2107754"/>
              <a:gd name="connsiteX4843" fmla="*/ 1833500 w 4138024"/>
              <a:gd name="connsiteY4843" fmla="*/ 1539896 h 2107754"/>
              <a:gd name="connsiteX4844" fmla="*/ 1803602 w 4138024"/>
              <a:gd name="connsiteY4844" fmla="*/ 1529093 h 2107754"/>
              <a:gd name="connsiteX4845" fmla="*/ 1662185 w 4138024"/>
              <a:gd name="connsiteY4845" fmla="*/ 1346837 h 2107754"/>
              <a:gd name="connsiteX4846" fmla="*/ 1581612 w 4138024"/>
              <a:gd name="connsiteY4846" fmla="*/ 1263964 h 2107754"/>
              <a:gd name="connsiteX4847" fmla="*/ 1561475 w 4138024"/>
              <a:gd name="connsiteY4847" fmla="*/ 1255842 h 2107754"/>
              <a:gd name="connsiteX4848" fmla="*/ 1571898 w 4138024"/>
              <a:gd name="connsiteY4848" fmla="*/ 1251639 h 2107754"/>
              <a:gd name="connsiteX4849" fmla="*/ 1524585 w 4138024"/>
              <a:gd name="connsiteY4849" fmla="*/ 1172313 h 2107754"/>
              <a:gd name="connsiteX4850" fmla="*/ 1529983 w 4138024"/>
              <a:gd name="connsiteY4850" fmla="*/ 1171562 h 2107754"/>
              <a:gd name="connsiteX4851" fmla="*/ 1515220 w 4138024"/>
              <a:gd name="connsiteY4851" fmla="*/ 1112310 h 2107754"/>
              <a:gd name="connsiteX4852" fmla="*/ 1497311 w 4138024"/>
              <a:gd name="connsiteY4852" fmla="*/ 1079422 h 2107754"/>
              <a:gd name="connsiteX4853" fmla="*/ 1491420 w 4138024"/>
              <a:gd name="connsiteY4853" fmla="*/ 1005403 h 2107754"/>
              <a:gd name="connsiteX4854" fmla="*/ 1495604 w 4138024"/>
              <a:gd name="connsiteY4854" fmla="*/ 974857 h 2107754"/>
              <a:gd name="connsiteX4855" fmla="*/ 1495924 w 4138024"/>
              <a:gd name="connsiteY4855" fmla="*/ 946226 h 2107754"/>
              <a:gd name="connsiteX4856" fmla="*/ 1505907 w 4138024"/>
              <a:gd name="connsiteY4856" fmla="*/ 898587 h 2107754"/>
              <a:gd name="connsiteX4857" fmla="*/ 1501717 w 4138024"/>
              <a:gd name="connsiteY4857" fmla="*/ 888153 h 2107754"/>
              <a:gd name="connsiteX4858" fmla="*/ 1511768 w 4138024"/>
              <a:gd name="connsiteY4858" fmla="*/ 881248 h 2107754"/>
              <a:gd name="connsiteX4859" fmla="*/ 1510985 w 4138024"/>
              <a:gd name="connsiteY4859" fmla="*/ 816064 h 2107754"/>
              <a:gd name="connsiteX4860" fmla="*/ 1501642 w 4138024"/>
              <a:gd name="connsiteY4860" fmla="*/ 806440 h 2107754"/>
              <a:gd name="connsiteX4861" fmla="*/ 1464021 w 4138024"/>
              <a:gd name="connsiteY4861" fmla="*/ 689059 h 2107754"/>
              <a:gd name="connsiteX4862" fmla="*/ 1431752 w 4138024"/>
              <a:gd name="connsiteY4862" fmla="*/ 580576 h 2107754"/>
              <a:gd name="connsiteX4863" fmla="*/ 1399202 w 4138024"/>
              <a:gd name="connsiteY4863" fmla="*/ 450096 h 2107754"/>
              <a:gd name="connsiteX4864" fmla="*/ 1401431 w 4138024"/>
              <a:gd name="connsiteY4864" fmla="*/ 425331 h 2107754"/>
              <a:gd name="connsiteX4865" fmla="*/ 1410318 w 4138024"/>
              <a:gd name="connsiteY4865" fmla="*/ 419965 h 2107754"/>
              <a:gd name="connsiteX4866" fmla="*/ 1418490 w 4138024"/>
              <a:gd name="connsiteY4866" fmla="*/ 390148 h 2107754"/>
              <a:gd name="connsiteX4867" fmla="*/ 1460606 w 4138024"/>
              <a:gd name="connsiteY4867" fmla="*/ 369526 h 2107754"/>
              <a:gd name="connsiteX4868" fmla="*/ 1529480 w 4138024"/>
              <a:gd name="connsiteY4868" fmla="*/ 316648 h 2107754"/>
              <a:gd name="connsiteX4869" fmla="*/ 1601717 w 4138024"/>
              <a:gd name="connsiteY4869" fmla="*/ 256510 h 2107754"/>
              <a:gd name="connsiteX4870" fmla="*/ 1615150 w 4138024"/>
              <a:gd name="connsiteY4870" fmla="*/ 254880 h 2107754"/>
              <a:gd name="connsiteX4871" fmla="*/ 1613123 w 4138024"/>
              <a:gd name="connsiteY4871" fmla="*/ 253595 h 2107754"/>
              <a:gd name="connsiteX4872" fmla="*/ 1416134 w 4138024"/>
              <a:gd name="connsiteY4872" fmla="*/ 153616 h 2107754"/>
              <a:gd name="connsiteX4873" fmla="*/ 1326384 w 4138024"/>
              <a:gd name="connsiteY4873" fmla="*/ 123542 h 2107754"/>
              <a:gd name="connsiteX4874" fmla="*/ 1226502 w 4138024"/>
              <a:gd name="connsiteY4874" fmla="*/ 88085 h 2107754"/>
              <a:gd name="connsiteX4875" fmla="*/ 1343546 w 4138024"/>
              <a:gd name="connsiteY4875" fmla="*/ 261430 h 2107754"/>
              <a:gd name="connsiteX4876" fmla="*/ 1232369 w 4138024"/>
              <a:gd name="connsiteY4876" fmla="*/ 111725 h 2107754"/>
              <a:gd name="connsiteX4877" fmla="*/ 1194094 w 4138024"/>
              <a:gd name="connsiteY4877" fmla="*/ 80053 h 2107754"/>
              <a:gd name="connsiteX4878" fmla="*/ 1205716 w 4138024"/>
              <a:gd name="connsiteY4878" fmla="*/ 96245 h 2107754"/>
              <a:gd name="connsiteX4879" fmla="*/ 1238290 w 4138024"/>
              <a:gd name="connsiteY4879" fmla="*/ 166698 h 2107754"/>
              <a:gd name="connsiteX4880" fmla="*/ 1255311 w 4138024"/>
              <a:gd name="connsiteY4880" fmla="*/ 182140 h 2107754"/>
              <a:gd name="connsiteX4881" fmla="*/ 1232937 w 4138024"/>
              <a:gd name="connsiteY4881" fmla="*/ 157802 h 2107754"/>
              <a:gd name="connsiteX4882" fmla="*/ 1169303 w 4138024"/>
              <a:gd name="connsiteY4882" fmla="*/ 78085 h 2107754"/>
              <a:gd name="connsiteX4883" fmla="*/ 1134828 w 4138024"/>
              <a:gd name="connsiteY4883" fmla="*/ 44745 h 2107754"/>
              <a:gd name="connsiteX4884" fmla="*/ 1104201 w 4138024"/>
              <a:gd name="connsiteY4884" fmla="*/ 37937 h 2107754"/>
              <a:gd name="connsiteX4885" fmla="*/ 1148442 w 4138024"/>
              <a:gd name="connsiteY4885" fmla="*/ 114936 h 2107754"/>
              <a:gd name="connsiteX4886" fmla="*/ 1182954 w 4138024"/>
              <a:gd name="connsiteY4886" fmla="*/ 170210 h 2107754"/>
              <a:gd name="connsiteX4887" fmla="*/ 1191423 w 4138024"/>
              <a:gd name="connsiteY4887" fmla="*/ 171787 h 2107754"/>
              <a:gd name="connsiteX4888" fmla="*/ 1286422 w 4138024"/>
              <a:gd name="connsiteY4888" fmla="*/ 333142 h 2107754"/>
              <a:gd name="connsiteX4889" fmla="*/ 1256645 w 4138024"/>
              <a:gd name="connsiteY4889" fmla="*/ 284001 h 2107754"/>
              <a:gd name="connsiteX4890" fmla="*/ 1240416 w 4138024"/>
              <a:gd name="connsiteY4890" fmla="*/ 264317 h 2107754"/>
              <a:gd name="connsiteX4891" fmla="*/ 1192684 w 4138024"/>
              <a:gd name="connsiteY4891" fmla="*/ 191936 h 2107754"/>
              <a:gd name="connsiteX4892" fmla="*/ 1299315 w 4138024"/>
              <a:gd name="connsiteY4892" fmla="*/ 448308 h 2107754"/>
              <a:gd name="connsiteX4893" fmla="*/ 1304392 w 4138024"/>
              <a:gd name="connsiteY4893" fmla="*/ 476190 h 2107754"/>
              <a:gd name="connsiteX4894" fmla="*/ 1317612 w 4138024"/>
              <a:gd name="connsiteY4894" fmla="*/ 493299 h 2107754"/>
              <a:gd name="connsiteX4895" fmla="*/ 1347039 w 4138024"/>
              <a:gd name="connsiteY4895" fmla="*/ 590117 h 2107754"/>
              <a:gd name="connsiteX4896" fmla="*/ 1337034 w 4138024"/>
              <a:gd name="connsiteY4896" fmla="*/ 587376 h 2107754"/>
              <a:gd name="connsiteX4897" fmla="*/ 1302438 w 4138024"/>
              <a:gd name="connsiteY4897" fmla="*/ 481969 h 2107754"/>
              <a:gd name="connsiteX4898" fmla="*/ 1288101 w 4138024"/>
              <a:gd name="connsiteY4898" fmla="*/ 456753 h 2107754"/>
              <a:gd name="connsiteX4899" fmla="*/ 1165470 w 4138024"/>
              <a:gd name="connsiteY4899" fmla="*/ 171358 h 2107754"/>
              <a:gd name="connsiteX4900" fmla="*/ 1116667 w 4138024"/>
              <a:gd name="connsiteY4900" fmla="*/ 81221 h 2107754"/>
              <a:gd name="connsiteX4901" fmla="*/ 1088722 w 4138024"/>
              <a:gd name="connsiteY4901" fmla="*/ 64639 h 2107754"/>
              <a:gd name="connsiteX4902" fmla="*/ 1107742 w 4138024"/>
              <a:gd name="connsiteY4902" fmla="*/ 64654 h 2107754"/>
              <a:gd name="connsiteX4903" fmla="*/ 1037615 w 4138024"/>
              <a:gd name="connsiteY4903" fmla="*/ 27959 h 2107754"/>
              <a:gd name="connsiteX4904" fmla="*/ 1017892 w 4138024"/>
              <a:gd name="connsiteY4904" fmla="*/ 10803 h 2107754"/>
              <a:gd name="connsiteX4905" fmla="*/ 1033795 w 4138024"/>
              <a:gd name="connsiteY4905" fmla="*/ 18138 h 2107754"/>
              <a:gd name="connsiteX4906" fmla="*/ 1148365 w 4138024"/>
              <a:gd name="connsiteY4906" fmla="*/ 31135 h 2107754"/>
              <a:gd name="connsiteX4907" fmla="*/ 1157334 w 4138024"/>
              <a:gd name="connsiteY4907" fmla="*/ 38056 h 2107754"/>
              <a:gd name="connsiteX4908" fmla="*/ 1136496 w 4138024"/>
              <a:gd name="connsiteY4908" fmla="*/ 14881 h 2107754"/>
              <a:gd name="connsiteX4909" fmla="*/ 1352088 w 4138024"/>
              <a:gd name="connsiteY4909" fmla="*/ 121821 h 2107754"/>
              <a:gd name="connsiteX4910" fmla="*/ 1384124 w 4138024"/>
              <a:gd name="connsiteY4910" fmla="*/ 127151 h 2107754"/>
              <a:gd name="connsiteX4911" fmla="*/ 1394547 w 4138024"/>
              <a:gd name="connsiteY4911" fmla="*/ 122948 h 2107754"/>
              <a:gd name="connsiteX4912" fmla="*/ 1532780 w 4138024"/>
              <a:gd name="connsiteY4912" fmla="*/ 161384 h 2107754"/>
              <a:gd name="connsiteX4913" fmla="*/ 1549429 w 4138024"/>
              <a:gd name="connsiteY4913" fmla="*/ 174123 h 2107754"/>
              <a:gd name="connsiteX4914" fmla="*/ 1634220 w 4138024"/>
              <a:gd name="connsiteY4914" fmla="*/ 248384 h 2107754"/>
              <a:gd name="connsiteX4915" fmla="*/ 1699948 w 4138024"/>
              <a:gd name="connsiteY4915" fmla="*/ 221869 h 2107754"/>
              <a:gd name="connsiteX4916" fmla="*/ 1692171 w 4138024"/>
              <a:gd name="connsiteY4916" fmla="*/ 194364 h 2107754"/>
              <a:gd name="connsiteX4917" fmla="*/ 1708402 w 4138024"/>
              <a:gd name="connsiteY4917" fmla="*/ 214046 h 2107754"/>
              <a:gd name="connsiteX4918" fmla="*/ 1749803 w 4138024"/>
              <a:gd name="connsiteY4918" fmla="*/ 168974 h 2107754"/>
              <a:gd name="connsiteX4919" fmla="*/ 1822911 w 4138024"/>
              <a:gd name="connsiteY4919" fmla="*/ 116884 h 2107754"/>
              <a:gd name="connsiteX4920" fmla="*/ 1868144 w 4138024"/>
              <a:gd name="connsiteY4920" fmla="*/ 88944 h 2107754"/>
              <a:gd name="connsiteX4921" fmla="*/ 1895572 w 4138024"/>
              <a:gd name="connsiteY4921" fmla="*/ 90781 h 2107754"/>
              <a:gd name="connsiteX4922" fmla="*/ 1936540 w 4138024"/>
              <a:gd name="connsiteY4922" fmla="*/ 81100 h 2107754"/>
              <a:gd name="connsiteX4923" fmla="*/ 1946673 w 4138024"/>
              <a:gd name="connsiteY4923" fmla="*/ 86482 h 2107754"/>
              <a:gd name="connsiteX4924" fmla="*/ 2050372 w 4138024"/>
              <a:gd name="connsiteY4924" fmla="*/ 129671 h 2107754"/>
              <a:gd name="connsiteX4925" fmla="*/ 2098081 w 4138024"/>
              <a:gd name="connsiteY4925" fmla="*/ 151674 h 2107754"/>
              <a:gd name="connsiteX4926" fmla="*/ 2175164 w 4138024"/>
              <a:gd name="connsiteY4926" fmla="*/ 239162 h 2107754"/>
              <a:gd name="connsiteX4927" fmla="*/ 2261150 w 4138024"/>
              <a:gd name="connsiteY4927" fmla="*/ 292837 h 2107754"/>
              <a:gd name="connsiteX4928" fmla="*/ 2288594 w 4138024"/>
              <a:gd name="connsiteY4928" fmla="*/ 304076 h 2107754"/>
              <a:gd name="connsiteX4929" fmla="*/ 2322352 w 4138024"/>
              <a:gd name="connsiteY4929" fmla="*/ 312966 h 2107754"/>
              <a:gd name="connsiteX4930" fmla="*/ 2346307 w 4138024"/>
              <a:gd name="connsiteY4930" fmla="*/ 328821 h 2107754"/>
              <a:gd name="connsiteX4931" fmla="*/ 2388119 w 4138024"/>
              <a:gd name="connsiteY4931" fmla="*/ 346231 h 2107754"/>
              <a:gd name="connsiteX4932" fmla="*/ 2455971 w 4138024"/>
              <a:gd name="connsiteY4932" fmla="*/ 417337 h 2107754"/>
              <a:gd name="connsiteX4933" fmla="*/ 2469875 w 4138024"/>
              <a:gd name="connsiteY4933" fmla="*/ 440097 h 2107754"/>
              <a:gd name="connsiteX4934" fmla="*/ 2474998 w 4138024"/>
              <a:gd name="connsiteY4934" fmla="*/ 458332 h 2107754"/>
              <a:gd name="connsiteX4935" fmla="*/ 2490849 w 4138024"/>
              <a:gd name="connsiteY4935" fmla="*/ 434333 h 2107754"/>
              <a:gd name="connsiteX4936" fmla="*/ 2569355 w 4138024"/>
              <a:gd name="connsiteY4936" fmla="*/ 381492 h 2107754"/>
              <a:gd name="connsiteX4937" fmla="*/ 2633883 w 4138024"/>
              <a:gd name="connsiteY4937" fmla="*/ 334582 h 2107754"/>
              <a:gd name="connsiteX4938" fmla="*/ 2785119 w 4138024"/>
              <a:gd name="connsiteY4938" fmla="*/ 296375 h 2107754"/>
              <a:gd name="connsiteX4939" fmla="*/ 2798270 w 4138024"/>
              <a:gd name="connsiteY4939" fmla="*/ 272751 h 2107754"/>
              <a:gd name="connsiteX4940" fmla="*/ 2802975 w 4138024"/>
              <a:gd name="connsiteY4940" fmla="*/ 297929 h 2107754"/>
              <a:gd name="connsiteX4941" fmla="*/ 2860667 w 4138024"/>
              <a:gd name="connsiteY4941" fmla="*/ 272294 h 2107754"/>
              <a:gd name="connsiteX4942" fmla="*/ 2914027 w 4138024"/>
              <a:gd name="connsiteY4942" fmla="*/ 224182 h 2107754"/>
              <a:gd name="connsiteX4943" fmla="*/ 3047847 w 4138024"/>
              <a:gd name="connsiteY4943" fmla="*/ 117450 h 2107754"/>
              <a:gd name="connsiteX4944" fmla="*/ 3143016 w 4138024"/>
              <a:gd name="connsiteY4944" fmla="*/ 86749 h 2107754"/>
              <a:gd name="connsiteX4945" fmla="*/ 3226183 w 4138024"/>
              <a:gd name="connsiteY4945" fmla="*/ 68732 h 2107754"/>
              <a:gd name="connsiteX4946" fmla="*/ 3243622 w 4138024"/>
              <a:gd name="connsiteY4946" fmla="*/ 77230 h 2107754"/>
              <a:gd name="connsiteX4947" fmla="*/ 3245575 w 4138024"/>
              <a:gd name="connsiteY4947" fmla="*/ 71451 h 2107754"/>
              <a:gd name="connsiteX4948" fmla="*/ 3345107 w 4138024"/>
              <a:gd name="connsiteY4948" fmla="*/ 154584 h 2107754"/>
              <a:gd name="connsiteX4949" fmla="*/ 3351668 w 4138024"/>
              <a:gd name="connsiteY4949" fmla="*/ 152295 h 2107754"/>
              <a:gd name="connsiteX4950" fmla="*/ 3349730 w 4138024"/>
              <a:gd name="connsiteY4950" fmla="*/ 167475 h 2107754"/>
              <a:gd name="connsiteX4951" fmla="*/ 3405564 w 4138024"/>
              <a:gd name="connsiteY4951" fmla="*/ 279712 h 2107754"/>
              <a:gd name="connsiteX4952" fmla="*/ 3427335 w 4138024"/>
              <a:gd name="connsiteY4952" fmla="*/ 310686 h 2107754"/>
              <a:gd name="connsiteX4953" fmla="*/ 3443581 w 4138024"/>
              <a:gd name="connsiteY4953" fmla="*/ 339770 h 2107754"/>
              <a:gd name="connsiteX4954" fmla="*/ 3464859 w 4138024"/>
              <a:gd name="connsiteY4954" fmla="*/ 406380 h 2107754"/>
              <a:gd name="connsiteX4955" fmla="*/ 3474992 w 4138024"/>
              <a:gd name="connsiteY4955" fmla="*/ 522166 h 2107754"/>
              <a:gd name="connsiteX4956" fmla="*/ 3490126 w 4138024"/>
              <a:gd name="connsiteY4956" fmla="*/ 584121 h 2107754"/>
              <a:gd name="connsiteX4957" fmla="*/ 3504768 w 4138024"/>
              <a:gd name="connsiteY4957" fmla="*/ 571308 h 2107754"/>
              <a:gd name="connsiteX4958" fmla="*/ 3493152 w 4138024"/>
              <a:gd name="connsiteY4958" fmla="*/ 596095 h 2107754"/>
              <a:gd name="connsiteX4959" fmla="*/ 3532011 w 4138024"/>
              <a:gd name="connsiteY4959" fmla="*/ 683245 h 2107754"/>
              <a:gd name="connsiteX4960" fmla="*/ 3537812 w 4138024"/>
              <a:gd name="connsiteY4960" fmla="*/ 666150 h 2107754"/>
              <a:gd name="connsiteX4961" fmla="*/ 3530574 w 4138024"/>
              <a:gd name="connsiteY4961" fmla="*/ 703769 h 2107754"/>
              <a:gd name="connsiteX4962" fmla="*/ 3566741 w 4138024"/>
              <a:gd name="connsiteY4962" fmla="*/ 832272 h 2107754"/>
              <a:gd name="connsiteX4963" fmla="*/ 3573630 w 4138024"/>
              <a:gd name="connsiteY4963" fmla="*/ 842332 h 2107754"/>
              <a:gd name="connsiteX4964" fmla="*/ 3572838 w 4138024"/>
              <a:gd name="connsiteY4964" fmla="*/ 846573 h 2107754"/>
              <a:gd name="connsiteX4965" fmla="*/ 3605755 w 4138024"/>
              <a:gd name="connsiteY4965" fmla="*/ 938774 h 2107754"/>
              <a:gd name="connsiteX4966" fmla="*/ 3603079 w 4138024"/>
              <a:gd name="connsiteY4966" fmla="*/ 989529 h 2107754"/>
              <a:gd name="connsiteX4967" fmla="*/ 3608558 w 4138024"/>
              <a:gd name="connsiteY4967" fmla="*/ 1001067 h 2107754"/>
              <a:gd name="connsiteX4968" fmla="*/ 3603676 w 4138024"/>
              <a:gd name="connsiteY4968" fmla="*/ 1126966 h 2107754"/>
              <a:gd name="connsiteX4969" fmla="*/ 3591382 w 4138024"/>
              <a:gd name="connsiteY4969" fmla="*/ 1187082 h 2107754"/>
              <a:gd name="connsiteX4970" fmla="*/ 3527689 w 4138024"/>
              <a:gd name="connsiteY4970" fmla="*/ 1330509 h 2107754"/>
              <a:gd name="connsiteX4971" fmla="*/ 3539358 w 4138024"/>
              <a:gd name="connsiteY4971" fmla="*/ 1337055 h 2107754"/>
              <a:gd name="connsiteX4972" fmla="*/ 3486834 w 4138024"/>
              <a:gd name="connsiteY4972" fmla="*/ 1481684 h 2107754"/>
              <a:gd name="connsiteX4973" fmla="*/ 3515843 w 4138024"/>
              <a:gd name="connsiteY4973" fmla="*/ 1475040 h 2107754"/>
              <a:gd name="connsiteX4974" fmla="*/ 3611371 w 4138024"/>
              <a:gd name="connsiteY4974" fmla="*/ 1437641 h 2107754"/>
              <a:gd name="connsiteX4975" fmla="*/ 3756441 w 4138024"/>
              <a:gd name="connsiteY4975" fmla="*/ 1454805 h 2107754"/>
              <a:gd name="connsiteX4976" fmla="*/ 3840785 w 4138024"/>
              <a:gd name="connsiteY4976" fmla="*/ 1444648 h 2107754"/>
              <a:gd name="connsiteX4977" fmla="*/ 3842739 w 4138024"/>
              <a:gd name="connsiteY4977" fmla="*/ 1438869 h 2107754"/>
              <a:gd name="connsiteX4978" fmla="*/ 3872494 w 4138024"/>
              <a:gd name="connsiteY4978" fmla="*/ 1437631 h 2107754"/>
              <a:gd name="connsiteX4979" fmla="*/ 4128666 w 4138024"/>
              <a:gd name="connsiteY4979" fmla="*/ 1412379 h 2107754"/>
              <a:gd name="connsiteX4980" fmla="*/ 4134437 w 4138024"/>
              <a:gd name="connsiteY4980" fmla="*/ 1414332 h 2107754"/>
              <a:gd name="connsiteX4981" fmla="*/ 4138024 w 4138024"/>
              <a:gd name="connsiteY4981" fmla="*/ 1431403 h 2107754"/>
              <a:gd name="connsiteX4982" fmla="*/ 4034256 w 4138024"/>
              <a:gd name="connsiteY4982" fmla="*/ 1457886 h 2107754"/>
              <a:gd name="connsiteX4983" fmla="*/ 4016773 w 4138024"/>
              <a:gd name="connsiteY4983" fmla="*/ 1459034 h 2107754"/>
              <a:gd name="connsiteX4984" fmla="*/ 4012926 w 4138024"/>
              <a:gd name="connsiteY4984" fmla="*/ 1470347 h 2107754"/>
              <a:gd name="connsiteX4985" fmla="*/ 3990432 w 4138024"/>
              <a:gd name="connsiteY4985" fmla="*/ 1484349 h 2107754"/>
              <a:gd name="connsiteX4986" fmla="*/ 3984662 w 4138024"/>
              <a:gd name="connsiteY4986" fmla="*/ 1482396 h 2107754"/>
              <a:gd name="connsiteX4987" fmla="*/ 3983081 w 4138024"/>
              <a:gd name="connsiteY4987" fmla="*/ 1490878 h 2107754"/>
              <a:gd name="connsiteX4988" fmla="*/ 3959052 w 4138024"/>
              <a:gd name="connsiteY4988" fmla="*/ 1503715 h 2107754"/>
              <a:gd name="connsiteX4989" fmla="*/ 3958633 w 4138024"/>
              <a:gd name="connsiteY4989" fmla="*/ 1510658 h 2107754"/>
              <a:gd name="connsiteX4990" fmla="*/ 3947837 w 4138024"/>
              <a:gd name="connsiteY4990" fmla="*/ 1512159 h 2107754"/>
              <a:gd name="connsiteX4991" fmla="*/ 3940502 w 4138024"/>
              <a:gd name="connsiteY4991" fmla="*/ 1528088 h 2107754"/>
              <a:gd name="connsiteX4992" fmla="*/ 3915681 w 4138024"/>
              <a:gd name="connsiteY4992" fmla="*/ 1545167 h 2107754"/>
              <a:gd name="connsiteX4993" fmla="*/ 3908748 w 4138024"/>
              <a:gd name="connsiteY4993" fmla="*/ 1544753 h 2107754"/>
              <a:gd name="connsiteX4994" fmla="*/ 3839874 w 4138024"/>
              <a:gd name="connsiteY4994" fmla="*/ 1597633 h 2107754"/>
              <a:gd name="connsiteX4995" fmla="*/ 3842156 w 4138024"/>
              <a:gd name="connsiteY4995" fmla="*/ 1604201 h 2107754"/>
              <a:gd name="connsiteX4996" fmla="*/ 3772536 w 4138024"/>
              <a:gd name="connsiteY4996" fmla="*/ 1651675 h 2107754"/>
              <a:gd name="connsiteX4997" fmla="*/ 3749006 w 4138024"/>
              <a:gd name="connsiteY4997" fmla="*/ 1669857 h 2107754"/>
              <a:gd name="connsiteX4998" fmla="*/ 3733200 w 4138024"/>
              <a:gd name="connsiteY4998" fmla="*/ 1684210 h 2107754"/>
              <a:gd name="connsiteX4999" fmla="*/ 3730517 w 4138024"/>
              <a:gd name="connsiteY4999" fmla="*/ 1693984 h 2107754"/>
              <a:gd name="connsiteX5000" fmla="*/ 3724747 w 4138024"/>
              <a:gd name="connsiteY5000" fmla="*/ 1692033 h 2107754"/>
              <a:gd name="connsiteX5001" fmla="*/ 3705824 w 4138024"/>
              <a:gd name="connsiteY5001" fmla="*/ 1713704 h 2107754"/>
              <a:gd name="connsiteX5002" fmla="*/ 3699681 w 4138024"/>
              <a:gd name="connsiteY5002" fmla="*/ 1709050 h 2107754"/>
              <a:gd name="connsiteX5003" fmla="*/ 3664499 w 4138024"/>
              <a:gd name="connsiteY5003" fmla="*/ 1730085 h 2107754"/>
              <a:gd name="connsiteX5004" fmla="*/ 3603037 w 4138024"/>
              <a:gd name="connsiteY5004" fmla="*/ 1738341 h 2107754"/>
              <a:gd name="connsiteX5005" fmla="*/ 3601515 w 4138024"/>
              <a:gd name="connsiteY5005" fmla="*/ 1746578 h 2107754"/>
              <a:gd name="connsiteX5006" fmla="*/ 3541544 w 4138024"/>
              <a:gd name="connsiteY5006" fmla="*/ 1765644 h 2107754"/>
              <a:gd name="connsiteX5007" fmla="*/ 3542289 w 4138024"/>
              <a:gd name="connsiteY5007" fmla="*/ 1771050 h 2107754"/>
              <a:gd name="connsiteX5008" fmla="*/ 3491158 w 4138024"/>
              <a:gd name="connsiteY5008" fmla="*/ 1794395 h 2107754"/>
              <a:gd name="connsiteX5009" fmla="*/ 3694845 w 4138024"/>
              <a:gd name="connsiteY5009" fmla="*/ 1973554 h 2107754"/>
              <a:gd name="connsiteX5010" fmla="*/ 3692891 w 4138024"/>
              <a:gd name="connsiteY5010" fmla="*/ 1979334 h 2107754"/>
              <a:gd name="connsiteX5011" fmla="*/ 3760870 w 4138024"/>
              <a:gd name="connsiteY5011" fmla="*/ 2070699 h 2107754"/>
              <a:gd name="connsiteX5012" fmla="*/ 3792233 w 4138024"/>
              <a:gd name="connsiteY5012" fmla="*/ 2107754 h 2107754"/>
              <a:gd name="connsiteX5013" fmla="*/ 3746159 w 4138024"/>
              <a:gd name="connsiteY5013" fmla="*/ 2107754 h 2107754"/>
              <a:gd name="connsiteX5014" fmla="*/ 3744335 w 4138024"/>
              <a:gd name="connsiteY5014" fmla="*/ 2107186 h 2107754"/>
              <a:gd name="connsiteX5015" fmla="*/ 3720753 w 4138024"/>
              <a:gd name="connsiteY5015" fmla="*/ 2094033 h 2107754"/>
              <a:gd name="connsiteX5016" fmla="*/ 3718473 w 4138024"/>
              <a:gd name="connsiteY5016" fmla="*/ 2087466 h 2107754"/>
              <a:gd name="connsiteX5017" fmla="*/ 3521809 w 4138024"/>
              <a:gd name="connsiteY5017" fmla="*/ 1999834 h 2107754"/>
              <a:gd name="connsiteX5018" fmla="*/ 3509850 w 4138024"/>
              <a:gd name="connsiteY5018" fmla="*/ 2002873 h 2107754"/>
              <a:gd name="connsiteX5019" fmla="*/ 3412667 w 4138024"/>
              <a:gd name="connsiteY5019" fmla="*/ 1967041 h 2107754"/>
              <a:gd name="connsiteX5020" fmla="*/ 3356086 w 4138024"/>
              <a:gd name="connsiteY5020" fmla="*/ 1959804 h 2107754"/>
              <a:gd name="connsiteX5021" fmla="*/ 3270899 w 4138024"/>
              <a:gd name="connsiteY5021" fmla="*/ 1942868 h 2107754"/>
              <a:gd name="connsiteX5022" fmla="*/ 3153973 w 4138024"/>
              <a:gd name="connsiteY5022" fmla="*/ 1951994 h 2107754"/>
              <a:gd name="connsiteX5023" fmla="*/ 3124568 w 4138024"/>
              <a:gd name="connsiteY5023" fmla="*/ 2015961 h 2107754"/>
              <a:gd name="connsiteX5024" fmla="*/ 3174490 w 4138024"/>
              <a:gd name="connsiteY5024" fmla="*/ 2003799 h 2107754"/>
              <a:gd name="connsiteX5025" fmla="*/ 3180633 w 4138024"/>
              <a:gd name="connsiteY5025" fmla="*/ 2008453 h 2107754"/>
              <a:gd name="connsiteX5026" fmla="*/ 3302928 w 4138024"/>
              <a:gd name="connsiteY5026" fmla="*/ 2017623 h 2107754"/>
              <a:gd name="connsiteX5027" fmla="*/ 3306417 w 4138024"/>
              <a:gd name="connsiteY5027" fmla="*/ 2013006 h 2107754"/>
              <a:gd name="connsiteX5028" fmla="*/ 3318085 w 4138024"/>
              <a:gd name="connsiteY5028" fmla="*/ 2019552 h 2107754"/>
              <a:gd name="connsiteX5029" fmla="*/ 3349875 w 4138024"/>
              <a:gd name="connsiteY5029" fmla="*/ 2024821 h 2107754"/>
              <a:gd name="connsiteX5030" fmla="*/ 3448496 w 4138024"/>
              <a:gd name="connsiteY5030" fmla="*/ 2040129 h 2107754"/>
              <a:gd name="connsiteX5031" fmla="*/ 3569307 w 4138024"/>
              <a:gd name="connsiteY5031" fmla="*/ 2079467 h 2107754"/>
              <a:gd name="connsiteX5032" fmla="*/ 3643203 w 4138024"/>
              <a:gd name="connsiteY5032" fmla="*/ 2099773 h 2107754"/>
              <a:gd name="connsiteX5033" fmla="*/ 3663393 w 4138024"/>
              <a:gd name="connsiteY5033" fmla="*/ 2107754 h 2107754"/>
              <a:gd name="connsiteX5034" fmla="*/ 3639860 w 4138024"/>
              <a:gd name="connsiteY5034" fmla="*/ 2107754 h 2107754"/>
              <a:gd name="connsiteX5035" fmla="*/ 3625974 w 4138024"/>
              <a:gd name="connsiteY5035" fmla="*/ 2101733 h 2107754"/>
              <a:gd name="connsiteX5036" fmla="*/ 3595645 w 4138024"/>
              <a:gd name="connsiteY5036" fmla="*/ 2089909 h 2107754"/>
              <a:gd name="connsiteX5037" fmla="*/ 3594609 w 4138024"/>
              <a:gd name="connsiteY5037" fmla="*/ 2094090 h 2107754"/>
              <a:gd name="connsiteX5038" fmla="*/ 3333739 w 4138024"/>
              <a:gd name="connsiteY5038" fmla="*/ 2024737 h 2107754"/>
              <a:gd name="connsiteX5039" fmla="*/ 3290362 w 4138024"/>
              <a:gd name="connsiteY5039" fmla="*/ 2025210 h 2107754"/>
              <a:gd name="connsiteX5040" fmla="*/ 3274459 w 4138024"/>
              <a:gd name="connsiteY5040" fmla="*/ 2017874 h 2107754"/>
              <a:gd name="connsiteX5041" fmla="*/ 3261583 w 4138024"/>
              <a:gd name="connsiteY5041" fmla="*/ 2022514 h 2107754"/>
              <a:gd name="connsiteX5042" fmla="*/ 3190489 w 4138024"/>
              <a:gd name="connsiteY5042" fmla="*/ 2013637 h 2107754"/>
              <a:gd name="connsiteX5043" fmla="*/ 3121075 w 4138024"/>
              <a:gd name="connsiteY5043" fmla="*/ 2018488 h 2107754"/>
              <a:gd name="connsiteX5044" fmla="*/ 3106015 w 4138024"/>
              <a:gd name="connsiteY5044" fmla="*/ 2038246 h 2107754"/>
              <a:gd name="connsiteX5045" fmla="*/ 3095652 w 4138024"/>
              <a:gd name="connsiteY5045" fmla="*/ 2042203 h 2107754"/>
              <a:gd name="connsiteX5046" fmla="*/ 3089062 w 4138024"/>
              <a:gd name="connsiteY5046" fmla="*/ 2063538 h 2107754"/>
              <a:gd name="connsiteX5047" fmla="*/ 3067692 w 4138024"/>
              <a:gd name="connsiteY5047" fmla="*/ 2094163 h 2107754"/>
              <a:gd name="connsiteX5048" fmla="*/ 3058493 w 4138024"/>
              <a:gd name="connsiteY5048" fmla="*/ 2107754 h 2107754"/>
              <a:gd name="connsiteX5049" fmla="*/ 3037415 w 4138024"/>
              <a:gd name="connsiteY5049" fmla="*/ 2107754 h 2107754"/>
              <a:gd name="connsiteX5050" fmla="*/ 3056993 w 4138024"/>
              <a:gd name="connsiteY5050" fmla="*/ 2080157 h 2107754"/>
              <a:gd name="connsiteX5051" fmla="*/ 3073273 w 4138024"/>
              <a:gd name="connsiteY5051" fmla="*/ 2051534 h 2107754"/>
              <a:gd name="connsiteX5052" fmla="*/ 3093360 w 4138024"/>
              <a:gd name="connsiteY5052" fmla="*/ 2028323 h 2107754"/>
              <a:gd name="connsiteX5053" fmla="*/ 3118082 w 4138024"/>
              <a:gd name="connsiteY5053" fmla="*/ 1989558 h 2107754"/>
              <a:gd name="connsiteX5054" fmla="*/ 3115428 w 4138024"/>
              <a:gd name="connsiteY5054" fmla="*/ 1980288 h 2107754"/>
              <a:gd name="connsiteX5055" fmla="*/ 3121989 w 4138024"/>
              <a:gd name="connsiteY5055" fmla="*/ 1977999 h 2107754"/>
              <a:gd name="connsiteX5056" fmla="*/ 3159491 w 4138024"/>
              <a:gd name="connsiteY5056" fmla="*/ 1912907 h 2107754"/>
              <a:gd name="connsiteX5057" fmla="*/ 3202346 w 4138024"/>
              <a:gd name="connsiteY5057" fmla="*/ 1856711 h 2107754"/>
              <a:gd name="connsiteX5058" fmla="*/ 3225487 w 4138024"/>
              <a:gd name="connsiteY5058" fmla="*/ 1826427 h 2107754"/>
              <a:gd name="connsiteX5059" fmla="*/ 3242486 w 4138024"/>
              <a:gd name="connsiteY5059" fmla="*/ 1791490 h 2107754"/>
              <a:gd name="connsiteX5060" fmla="*/ 3251373 w 4138024"/>
              <a:gd name="connsiteY5060" fmla="*/ 1786123 h 2107754"/>
              <a:gd name="connsiteX5061" fmla="*/ 3251249 w 4138024"/>
              <a:gd name="connsiteY5061" fmla="*/ 1785570 h 2107754"/>
              <a:gd name="connsiteX5062" fmla="*/ 3275561 w 4138024"/>
              <a:gd name="connsiteY5062" fmla="*/ 1684322 h 2107754"/>
              <a:gd name="connsiteX5063" fmla="*/ 3270020 w 4138024"/>
              <a:gd name="connsiteY5063" fmla="*/ 1673031 h 2107754"/>
              <a:gd name="connsiteX5064" fmla="*/ 3276209 w 4138024"/>
              <a:gd name="connsiteY5064" fmla="*/ 1668040 h 2107754"/>
              <a:gd name="connsiteX5065" fmla="*/ 3272324 w 4138024"/>
              <a:gd name="connsiteY5065" fmla="*/ 1619574 h 2107754"/>
              <a:gd name="connsiteX5066" fmla="*/ 3267179 w 4138024"/>
              <a:gd name="connsiteY5066" fmla="*/ 1550961 h 2107754"/>
              <a:gd name="connsiteX5067" fmla="*/ 3273673 w 4138024"/>
              <a:gd name="connsiteY5067" fmla="*/ 1507937 h 2107754"/>
              <a:gd name="connsiteX5068" fmla="*/ 3279442 w 4138024"/>
              <a:gd name="connsiteY5068" fmla="*/ 1509890 h 2107754"/>
              <a:gd name="connsiteX5069" fmla="*/ 3277110 w 4138024"/>
              <a:gd name="connsiteY5069" fmla="*/ 1471988 h 2107754"/>
              <a:gd name="connsiteX5070" fmla="*/ 3226822 w 4138024"/>
              <a:gd name="connsiteY5070" fmla="*/ 1522426 h 2107754"/>
              <a:gd name="connsiteX5071" fmla="*/ 3229103 w 4138024"/>
              <a:gd name="connsiteY5071" fmla="*/ 1528995 h 2107754"/>
              <a:gd name="connsiteX5072" fmla="*/ 3222170 w 4138024"/>
              <a:gd name="connsiteY5072" fmla="*/ 1528582 h 2107754"/>
              <a:gd name="connsiteX5073" fmla="*/ 3191676 w 4138024"/>
              <a:gd name="connsiteY5073" fmla="*/ 1565395 h 2107754"/>
              <a:gd name="connsiteX5074" fmla="*/ 3179344 w 4138024"/>
              <a:gd name="connsiteY5074" fmla="*/ 1565731 h 2107754"/>
              <a:gd name="connsiteX5075" fmla="*/ 3179299 w 4138024"/>
              <a:gd name="connsiteY5075" fmla="*/ 1575378 h 2107754"/>
              <a:gd name="connsiteX5076" fmla="*/ 3140628 w 4138024"/>
              <a:gd name="connsiteY5076" fmla="*/ 1601029 h 2107754"/>
              <a:gd name="connsiteX5077" fmla="*/ 3124449 w 4138024"/>
              <a:gd name="connsiteY5077" fmla="*/ 1612679 h 2107754"/>
              <a:gd name="connsiteX5078" fmla="*/ 3086523 w 4138024"/>
              <a:gd name="connsiteY5078" fmla="*/ 1643735 h 2107754"/>
              <a:gd name="connsiteX5079" fmla="*/ 3045927 w 4138024"/>
              <a:gd name="connsiteY5079" fmla="*/ 1656120 h 2107754"/>
              <a:gd name="connsiteX5080" fmla="*/ 3010372 w 4138024"/>
              <a:gd name="connsiteY5080" fmla="*/ 1674452 h 2107754"/>
              <a:gd name="connsiteX5081" fmla="*/ 3001903 w 4138024"/>
              <a:gd name="connsiteY5081" fmla="*/ 1672875 h 2107754"/>
              <a:gd name="connsiteX5082" fmla="*/ 2953599 w 4138024"/>
              <a:gd name="connsiteY5082" fmla="*/ 1698488 h 2107754"/>
              <a:gd name="connsiteX5083" fmla="*/ 2915860 w 4138024"/>
              <a:gd name="connsiteY5083" fmla="*/ 1842344 h 2107754"/>
              <a:gd name="connsiteX5084" fmla="*/ 2923755 w 4138024"/>
              <a:gd name="connsiteY5084" fmla="*/ 1941918 h 2107754"/>
              <a:gd name="connsiteX5085" fmla="*/ 2927945 w 4138024"/>
              <a:gd name="connsiteY5085" fmla="*/ 1952352 h 2107754"/>
              <a:gd name="connsiteX5086" fmla="*/ 2915211 w 4138024"/>
              <a:gd name="connsiteY5086" fmla="*/ 1969033 h 2107754"/>
              <a:gd name="connsiteX5087" fmla="*/ 2891927 w 4138024"/>
              <a:gd name="connsiteY5087" fmla="*/ 1987274 h 2107754"/>
              <a:gd name="connsiteX5088" fmla="*/ 2885784 w 4138024"/>
              <a:gd name="connsiteY5088" fmla="*/ 1982619 h 2107754"/>
              <a:gd name="connsiteX5089" fmla="*/ 2887304 w 4138024"/>
              <a:gd name="connsiteY5089" fmla="*/ 1974383 h 2107754"/>
              <a:gd name="connsiteX5090" fmla="*/ 2875218 w 4138024"/>
              <a:gd name="connsiteY5090" fmla="*/ 1974781 h 2107754"/>
              <a:gd name="connsiteX5091" fmla="*/ 2855550 w 4138024"/>
              <a:gd name="connsiteY5091" fmla="*/ 1991048 h 2107754"/>
              <a:gd name="connsiteX5092" fmla="*/ 2849035 w 4138024"/>
              <a:gd name="connsiteY5092" fmla="*/ 1983690 h 2107754"/>
              <a:gd name="connsiteX5093" fmla="*/ 2810780 w 4138024"/>
              <a:gd name="connsiteY5093" fmla="*/ 2002398 h 2107754"/>
              <a:gd name="connsiteX5094" fmla="*/ 2803102 w 4138024"/>
              <a:gd name="connsiteY5094" fmla="*/ 1996579 h 2107754"/>
              <a:gd name="connsiteX5095" fmla="*/ 2760843 w 4138024"/>
              <a:gd name="connsiteY5095" fmla="*/ 2005160 h 2107754"/>
              <a:gd name="connsiteX5096" fmla="*/ 2757353 w 4138024"/>
              <a:gd name="connsiteY5096" fmla="*/ 2009776 h 2107754"/>
              <a:gd name="connsiteX5097" fmla="*/ 2534552 w 4138024"/>
              <a:gd name="connsiteY5097" fmla="*/ 2031812 h 2107754"/>
              <a:gd name="connsiteX5098" fmla="*/ 2689770 w 4138024"/>
              <a:gd name="connsiteY5098" fmla="*/ 2063757 h 2107754"/>
              <a:gd name="connsiteX5099" fmla="*/ 2757876 w 4138024"/>
              <a:gd name="connsiteY5099" fmla="*/ 2065499 h 2107754"/>
              <a:gd name="connsiteX5100" fmla="*/ 2882481 w 4138024"/>
              <a:gd name="connsiteY5100" fmla="*/ 2062190 h 2107754"/>
              <a:gd name="connsiteX5101" fmla="*/ 2885529 w 4138024"/>
              <a:gd name="connsiteY5101" fmla="*/ 2014137 h 2107754"/>
              <a:gd name="connsiteX5102" fmla="*/ 2885804 w 4138024"/>
              <a:gd name="connsiteY5102" fmla="*/ 1995152 h 2107754"/>
              <a:gd name="connsiteX5103" fmla="*/ 2903228 w 4138024"/>
              <a:gd name="connsiteY5103" fmla="*/ 1994251 h 2107754"/>
              <a:gd name="connsiteX5104" fmla="*/ 2890114 w 4138024"/>
              <a:gd name="connsiteY5104" fmla="*/ 2077654 h 2107754"/>
              <a:gd name="connsiteX5105" fmla="*/ 2894721 w 4138024"/>
              <a:gd name="connsiteY5105" fmla="*/ 2081145 h 2107754"/>
              <a:gd name="connsiteX5106" fmla="*/ 2881350 w 4138024"/>
              <a:gd name="connsiteY5106" fmla="*/ 2099857 h 2107754"/>
              <a:gd name="connsiteX5107" fmla="*/ 2878431 w 4138024"/>
              <a:gd name="connsiteY5107" fmla="*/ 2107754 h 2107754"/>
              <a:gd name="connsiteX5108" fmla="*/ 2862654 w 4138024"/>
              <a:gd name="connsiteY5108" fmla="*/ 2107754 h 2107754"/>
              <a:gd name="connsiteX5109" fmla="*/ 2863781 w 4138024"/>
              <a:gd name="connsiteY5109" fmla="*/ 2107146 h 2107754"/>
              <a:gd name="connsiteX5110" fmla="*/ 2881152 w 4138024"/>
              <a:gd name="connsiteY5110" fmla="*/ 2074911 h 2107754"/>
              <a:gd name="connsiteX5111" fmla="*/ 2857168 w 4138024"/>
              <a:gd name="connsiteY5111" fmla="*/ 2078101 h 2107754"/>
              <a:gd name="connsiteX5112" fmla="*/ 2851024 w 4138024"/>
              <a:gd name="connsiteY5112" fmla="*/ 2073446 h 2107754"/>
              <a:gd name="connsiteX5113" fmla="*/ 2832811 w 4138024"/>
              <a:gd name="connsiteY5113" fmla="*/ 2078590 h 2107754"/>
              <a:gd name="connsiteX5114" fmla="*/ 2813418 w 4138024"/>
              <a:gd name="connsiteY5114" fmla="*/ 2075871 h 2107754"/>
              <a:gd name="connsiteX5115" fmla="*/ 2807230 w 4138024"/>
              <a:gd name="connsiteY5115" fmla="*/ 2080863 h 2107754"/>
              <a:gd name="connsiteX5116" fmla="*/ 2805322 w 4138024"/>
              <a:gd name="connsiteY5116" fmla="*/ 2076996 h 2107754"/>
              <a:gd name="connsiteX5117" fmla="*/ 2790970 w 4138024"/>
              <a:gd name="connsiteY5117" fmla="*/ 2080227 h 2107754"/>
              <a:gd name="connsiteX5118" fmla="*/ 2772802 w 4138024"/>
              <a:gd name="connsiteY5118" fmla="*/ 2075724 h 2107754"/>
              <a:gd name="connsiteX5119" fmla="*/ 2769312 w 4138024"/>
              <a:gd name="connsiteY5119" fmla="*/ 2080339 h 2107754"/>
              <a:gd name="connsiteX5120" fmla="*/ 2739186 w 4138024"/>
              <a:gd name="connsiteY5120" fmla="*/ 2078876 h 2107754"/>
              <a:gd name="connsiteX5121" fmla="*/ 2735369 w 4138024"/>
              <a:gd name="connsiteY5121" fmla="*/ 2071143 h 2107754"/>
              <a:gd name="connsiteX5122" fmla="*/ 2700588 w 4138024"/>
              <a:gd name="connsiteY5122" fmla="*/ 2075835 h 2107754"/>
              <a:gd name="connsiteX5123" fmla="*/ 2692910 w 4138024"/>
              <a:gd name="connsiteY5123" fmla="*/ 2070017 h 2107754"/>
              <a:gd name="connsiteX5124" fmla="*/ 2685185 w 4138024"/>
              <a:gd name="connsiteY5124" fmla="*/ 2073844 h 2107754"/>
              <a:gd name="connsiteX5125" fmla="*/ 2564100 w 4138024"/>
              <a:gd name="connsiteY5125" fmla="*/ 2053491 h 2107754"/>
              <a:gd name="connsiteX5126" fmla="*/ 2504865 w 4138024"/>
              <a:gd name="connsiteY5126" fmla="*/ 2036983 h 2107754"/>
              <a:gd name="connsiteX5127" fmla="*/ 2410045 w 4138024"/>
              <a:gd name="connsiteY5127" fmla="*/ 2020008 h 2107754"/>
              <a:gd name="connsiteX5128" fmla="*/ 2453795 w 4138024"/>
              <a:gd name="connsiteY5128" fmla="*/ 2022238 h 2107754"/>
              <a:gd name="connsiteX5129" fmla="*/ 2429841 w 4138024"/>
              <a:gd name="connsiteY5129" fmla="*/ 2006382 h 2107754"/>
              <a:gd name="connsiteX5130" fmla="*/ 2478524 w 4138024"/>
              <a:gd name="connsiteY5130" fmla="*/ 2024452 h 2107754"/>
              <a:gd name="connsiteX5131" fmla="*/ 2585272 w 4138024"/>
              <a:gd name="connsiteY5131" fmla="*/ 2019588 h 2107754"/>
              <a:gd name="connsiteX5132" fmla="*/ 2866264 w 4138024"/>
              <a:gd name="connsiteY5132" fmla="*/ 1977259 h 2107754"/>
              <a:gd name="connsiteX5133" fmla="*/ 2906844 w 4138024"/>
              <a:gd name="connsiteY5133" fmla="*/ 1955475 h 2107754"/>
              <a:gd name="connsiteX5134" fmla="*/ 2909848 w 4138024"/>
              <a:gd name="connsiteY5134" fmla="*/ 1917068 h 2107754"/>
              <a:gd name="connsiteX5135" fmla="*/ 2895190 w 4138024"/>
              <a:gd name="connsiteY5135" fmla="*/ 1920483 h 2107754"/>
              <a:gd name="connsiteX5136" fmla="*/ 2822156 w 4138024"/>
              <a:gd name="connsiteY5136" fmla="*/ 1943881 h 2107754"/>
              <a:gd name="connsiteX5137" fmla="*/ 2790867 w 4138024"/>
              <a:gd name="connsiteY5137" fmla="*/ 1943956 h 2107754"/>
              <a:gd name="connsiteX5138" fmla="*/ 2705792 w 4138024"/>
              <a:gd name="connsiteY5138" fmla="*/ 1958107 h 2107754"/>
              <a:gd name="connsiteX5139" fmla="*/ 2696950 w 4138024"/>
              <a:gd name="connsiteY5139" fmla="*/ 1953827 h 2107754"/>
              <a:gd name="connsiteX5140" fmla="*/ 2605605 w 4138024"/>
              <a:gd name="connsiteY5140" fmla="*/ 1960681 h 2107754"/>
              <a:gd name="connsiteX5141" fmla="*/ 2602115 w 4138024"/>
              <a:gd name="connsiteY5141" fmla="*/ 1965298 h 2107754"/>
              <a:gd name="connsiteX5142" fmla="*/ 2531311 w 4138024"/>
              <a:gd name="connsiteY5142" fmla="*/ 1963931 h 2107754"/>
              <a:gd name="connsiteX5143" fmla="*/ 2439675 w 4138024"/>
              <a:gd name="connsiteY5143" fmla="*/ 1980371 h 2107754"/>
              <a:gd name="connsiteX5144" fmla="*/ 2421044 w 4138024"/>
              <a:gd name="connsiteY5144" fmla="*/ 1992456 h 2107754"/>
              <a:gd name="connsiteX5145" fmla="*/ 2425696 w 4138024"/>
              <a:gd name="connsiteY5145" fmla="*/ 1986302 h 2107754"/>
              <a:gd name="connsiteX5146" fmla="*/ 2415691 w 4138024"/>
              <a:gd name="connsiteY5146" fmla="*/ 1983562 h 2107754"/>
              <a:gd name="connsiteX5147" fmla="*/ 2430475 w 4138024"/>
              <a:gd name="connsiteY5147" fmla="*/ 1982789 h 2107754"/>
              <a:gd name="connsiteX5148" fmla="*/ 2409965 w 4138024"/>
              <a:gd name="connsiteY5148" fmla="*/ 1971964 h 2107754"/>
              <a:gd name="connsiteX5149" fmla="*/ 2438602 w 4138024"/>
              <a:gd name="connsiteY5149" fmla="*/ 1962617 h 2107754"/>
              <a:gd name="connsiteX5150" fmla="*/ 2360863 w 4138024"/>
              <a:gd name="connsiteY5150" fmla="*/ 1960838 h 2107754"/>
              <a:gd name="connsiteX5151" fmla="*/ 2402996 w 4138024"/>
              <a:gd name="connsiteY5151" fmla="*/ 1949616 h 2107754"/>
              <a:gd name="connsiteX5152" fmla="*/ 2409265 w 4138024"/>
              <a:gd name="connsiteY5152" fmla="*/ 1956912 h 2107754"/>
              <a:gd name="connsiteX5153" fmla="*/ 2439810 w 4138024"/>
              <a:gd name="connsiteY5153" fmla="*/ 1951433 h 2107754"/>
              <a:gd name="connsiteX5154" fmla="*/ 2512100 w 4138024"/>
              <a:gd name="connsiteY5154" fmla="*/ 1922629 h 2107754"/>
              <a:gd name="connsiteX5155" fmla="*/ 2394526 w 4138024"/>
              <a:gd name="connsiteY5155" fmla="*/ 1948039 h 2107754"/>
              <a:gd name="connsiteX5156" fmla="*/ 2368588 w 4138024"/>
              <a:gd name="connsiteY5156" fmla="*/ 1957010 h 2107754"/>
              <a:gd name="connsiteX5157" fmla="*/ 2356129 w 4138024"/>
              <a:gd name="connsiteY5157" fmla="*/ 1954705 h 2107754"/>
              <a:gd name="connsiteX5158" fmla="*/ 2361482 w 4138024"/>
              <a:gd name="connsiteY5158" fmla="*/ 1963601 h 2107754"/>
              <a:gd name="connsiteX5159" fmla="*/ 2350976 w 4138024"/>
              <a:gd name="connsiteY5159" fmla="*/ 1955516 h 2107754"/>
              <a:gd name="connsiteX5160" fmla="*/ 2345951 w 4138024"/>
              <a:gd name="connsiteY5160" fmla="*/ 1958968 h 2107754"/>
              <a:gd name="connsiteX5161" fmla="*/ 2359901 w 4138024"/>
              <a:gd name="connsiteY5161" fmla="*/ 1972083 h 2107754"/>
              <a:gd name="connsiteX5162" fmla="*/ 2352177 w 4138024"/>
              <a:gd name="connsiteY5162" fmla="*/ 1975910 h 2107754"/>
              <a:gd name="connsiteX5163" fmla="*/ 2342462 w 4138024"/>
              <a:gd name="connsiteY5163" fmla="*/ 1963585 h 2107754"/>
              <a:gd name="connsiteX5164" fmla="*/ 2302255 w 4138024"/>
              <a:gd name="connsiteY5164" fmla="*/ 1988072 h 2107754"/>
              <a:gd name="connsiteX5165" fmla="*/ 2308398 w 4138024"/>
              <a:gd name="connsiteY5165" fmla="*/ 1992726 h 2107754"/>
              <a:gd name="connsiteX5166" fmla="*/ 2298265 w 4138024"/>
              <a:gd name="connsiteY5166" fmla="*/ 1987344 h 2107754"/>
              <a:gd name="connsiteX5167" fmla="*/ 2309068 w 4138024"/>
              <a:gd name="connsiteY5167" fmla="*/ 2026823 h 2107754"/>
              <a:gd name="connsiteX5168" fmla="*/ 2340336 w 4138024"/>
              <a:gd name="connsiteY5168" fmla="*/ 2082565 h 2107754"/>
              <a:gd name="connsiteX5169" fmla="*/ 2352575 w 4138024"/>
              <a:gd name="connsiteY5169" fmla="*/ 2107754 h 2107754"/>
              <a:gd name="connsiteX5170" fmla="*/ 2344773 w 4138024"/>
              <a:gd name="connsiteY5170" fmla="*/ 2107754 h 2107754"/>
              <a:gd name="connsiteX5171" fmla="*/ 2319705 w 4138024"/>
              <a:gd name="connsiteY5171" fmla="*/ 2063554 h 2107754"/>
              <a:gd name="connsiteX5172" fmla="*/ 2291152 w 4138024"/>
              <a:gd name="connsiteY5172" fmla="*/ 1989758 h 2107754"/>
              <a:gd name="connsiteX5173" fmla="*/ 2273311 w 4138024"/>
              <a:gd name="connsiteY5173" fmla="*/ 1997603 h 2107754"/>
              <a:gd name="connsiteX5174" fmla="*/ 2276756 w 4138024"/>
              <a:gd name="connsiteY5174" fmla="*/ 2002632 h 2107754"/>
              <a:gd name="connsiteX5175" fmla="*/ 2195505 w 4138024"/>
              <a:gd name="connsiteY5175" fmla="*/ 2065494 h 2107754"/>
              <a:gd name="connsiteX5176" fmla="*/ 2204529 w 4138024"/>
              <a:gd name="connsiteY5176" fmla="*/ 2107754 h 2107754"/>
              <a:gd name="connsiteX5177" fmla="*/ 2193436 w 4138024"/>
              <a:gd name="connsiteY5177" fmla="*/ 2107754 h 2107754"/>
              <a:gd name="connsiteX5178" fmla="*/ 2192328 w 4138024"/>
              <a:gd name="connsiteY5178" fmla="*/ 2096583 h 2107754"/>
              <a:gd name="connsiteX5179" fmla="*/ 2183389 w 4138024"/>
              <a:gd name="connsiteY5179" fmla="*/ 2084939 h 2107754"/>
              <a:gd name="connsiteX5180" fmla="*/ 2179098 w 4138024"/>
              <a:gd name="connsiteY5180" fmla="*/ 2107754 h 2107754"/>
              <a:gd name="connsiteX5181" fmla="*/ 2161898 w 4138024"/>
              <a:gd name="connsiteY5181" fmla="*/ 2107754 h 2107754"/>
              <a:gd name="connsiteX5182" fmla="*/ 2163972 w 4138024"/>
              <a:gd name="connsiteY5182" fmla="*/ 2104399 h 2107754"/>
              <a:gd name="connsiteX5183" fmla="*/ 2129237 w 4138024"/>
              <a:gd name="connsiteY5183" fmla="*/ 2099444 h 2107754"/>
              <a:gd name="connsiteX5184" fmla="*/ 2128843 w 4138024"/>
              <a:gd name="connsiteY5184" fmla="*/ 2107754 h 2107754"/>
              <a:gd name="connsiteX5185" fmla="*/ 2124259 w 4138024"/>
              <a:gd name="connsiteY5185" fmla="*/ 2107754 h 2107754"/>
              <a:gd name="connsiteX5186" fmla="*/ 2125003 w 4138024"/>
              <a:gd name="connsiteY5186" fmla="*/ 2098656 h 2107754"/>
              <a:gd name="connsiteX5187" fmla="*/ 2109149 w 4138024"/>
              <a:gd name="connsiteY5187" fmla="*/ 2102296 h 2107754"/>
              <a:gd name="connsiteX5188" fmla="*/ 2095253 w 4138024"/>
              <a:gd name="connsiteY5188" fmla="*/ 2107754 h 2107754"/>
              <a:gd name="connsiteX5189" fmla="*/ 2008684 w 4138024"/>
              <a:gd name="connsiteY5189" fmla="*/ 2107754 h 2107754"/>
              <a:gd name="connsiteX5190" fmla="*/ 2002209 w 4138024"/>
              <a:gd name="connsiteY5190" fmla="*/ 2102545 h 2107754"/>
              <a:gd name="connsiteX5191" fmla="*/ 1987755 w 4138024"/>
              <a:gd name="connsiteY5191" fmla="*/ 2099354 h 2107754"/>
              <a:gd name="connsiteX5192" fmla="*/ 1914131 w 4138024"/>
              <a:gd name="connsiteY5192" fmla="*/ 2026295 h 2107754"/>
              <a:gd name="connsiteX5193" fmla="*/ 1920677 w 4138024"/>
              <a:gd name="connsiteY5193" fmla="*/ 2014606 h 2107754"/>
              <a:gd name="connsiteX5194" fmla="*/ 1960145 w 4138024"/>
              <a:gd name="connsiteY5194" fmla="*/ 2025694 h 2107754"/>
              <a:gd name="connsiteX5195" fmla="*/ 1947314 w 4138024"/>
              <a:gd name="connsiteY5195" fmla="*/ 2020686 h 2107754"/>
              <a:gd name="connsiteX5196" fmla="*/ 1884613 w 4138024"/>
              <a:gd name="connsiteY5196" fmla="*/ 1948770 h 2107754"/>
              <a:gd name="connsiteX5197" fmla="*/ 1862545 w 4138024"/>
              <a:gd name="connsiteY5197" fmla="*/ 1886401 h 2107754"/>
              <a:gd name="connsiteX5198" fmla="*/ 1835847 w 4138024"/>
              <a:gd name="connsiteY5198" fmla="*/ 1880567 h 2107754"/>
              <a:gd name="connsiteX5199" fmla="*/ 1833893 w 4138024"/>
              <a:gd name="connsiteY5199" fmla="*/ 1886347 h 2107754"/>
              <a:gd name="connsiteX5200" fmla="*/ 1767307 w 4138024"/>
              <a:gd name="connsiteY5200" fmla="*/ 1876369 h 2107754"/>
              <a:gd name="connsiteX5201" fmla="*/ 1774986 w 4138024"/>
              <a:gd name="connsiteY5201" fmla="*/ 1882187 h 2107754"/>
              <a:gd name="connsiteX5202" fmla="*/ 1706492 w 4138024"/>
              <a:gd name="connsiteY5202" fmla="*/ 1868343 h 2107754"/>
              <a:gd name="connsiteX5203" fmla="*/ 1796986 w 4138024"/>
              <a:gd name="connsiteY5203" fmla="*/ 1903821 h 2107754"/>
              <a:gd name="connsiteX5204" fmla="*/ 1785399 w 4138024"/>
              <a:gd name="connsiteY5204" fmla="*/ 1909564 h 2107754"/>
              <a:gd name="connsiteX5205" fmla="*/ 1781583 w 4138024"/>
              <a:gd name="connsiteY5205" fmla="*/ 1901832 h 2107754"/>
              <a:gd name="connsiteX5206" fmla="*/ 1776930 w 4138024"/>
              <a:gd name="connsiteY5206" fmla="*/ 1907986 h 2107754"/>
              <a:gd name="connsiteX5207" fmla="*/ 1608957 w 4138024"/>
              <a:gd name="connsiteY5207" fmla="*/ 1842343 h 2107754"/>
              <a:gd name="connsiteX5208" fmla="*/ 1599742 w 4138024"/>
              <a:gd name="connsiteY5208" fmla="*/ 1835361 h 2107754"/>
              <a:gd name="connsiteX5209" fmla="*/ 1590482 w 4138024"/>
              <a:gd name="connsiteY5209" fmla="*/ 1838025 h 2107754"/>
              <a:gd name="connsiteX5210" fmla="*/ 1576905 w 4138024"/>
              <a:gd name="connsiteY5210" fmla="*/ 1827613 h 2107754"/>
              <a:gd name="connsiteX5211" fmla="*/ 1567645 w 4138024"/>
              <a:gd name="connsiteY5211" fmla="*/ 1830277 h 2107754"/>
              <a:gd name="connsiteX5212" fmla="*/ 1547135 w 4138024"/>
              <a:gd name="connsiteY5212" fmla="*/ 1819451 h 2107754"/>
              <a:gd name="connsiteX5213" fmla="*/ 1486365 w 4138024"/>
              <a:gd name="connsiteY5213" fmla="*/ 1801780 h 2107754"/>
              <a:gd name="connsiteX5214" fmla="*/ 1475860 w 4138024"/>
              <a:gd name="connsiteY5214" fmla="*/ 1793696 h 2107754"/>
              <a:gd name="connsiteX5215" fmla="*/ 1461866 w 4138024"/>
              <a:gd name="connsiteY5215" fmla="*/ 1790227 h 2107754"/>
              <a:gd name="connsiteX5216" fmla="*/ 1356958 w 4138024"/>
              <a:gd name="connsiteY5216" fmla="*/ 1758223 h 2107754"/>
              <a:gd name="connsiteX5217" fmla="*/ 1344626 w 4138024"/>
              <a:gd name="connsiteY5217" fmla="*/ 1758560 h 2107754"/>
              <a:gd name="connsiteX5218" fmla="*/ 1281575 w 4138024"/>
              <a:gd name="connsiteY5218" fmla="*/ 1734320 h 2107754"/>
              <a:gd name="connsiteX5219" fmla="*/ 1188336 w 4138024"/>
              <a:gd name="connsiteY5219" fmla="*/ 1708862 h 2107754"/>
              <a:gd name="connsiteX5220" fmla="*/ 1314872 w 4138024"/>
              <a:gd name="connsiteY5220" fmla="*/ 1759798 h 2107754"/>
              <a:gd name="connsiteX5221" fmla="*/ 1378341 w 4138024"/>
              <a:gd name="connsiteY5221" fmla="*/ 1777095 h 2107754"/>
              <a:gd name="connsiteX5222" fmla="*/ 1538263 w 4138024"/>
              <a:gd name="connsiteY5222" fmla="*/ 1834218 h 2107754"/>
              <a:gd name="connsiteX5223" fmla="*/ 1624569 w 4138024"/>
              <a:gd name="connsiteY5223" fmla="*/ 1859262 h 2107754"/>
              <a:gd name="connsiteX5224" fmla="*/ 1610575 w 4138024"/>
              <a:gd name="connsiteY5224" fmla="*/ 1855794 h 2107754"/>
              <a:gd name="connsiteX5225" fmla="*/ 1602850 w 4138024"/>
              <a:gd name="connsiteY5225" fmla="*/ 1859622 h 2107754"/>
              <a:gd name="connsiteX5226" fmla="*/ 1433356 w 4138024"/>
              <a:gd name="connsiteY5226" fmla="*/ 1802214 h 2107754"/>
              <a:gd name="connsiteX5227" fmla="*/ 1369887 w 4138024"/>
              <a:gd name="connsiteY5227" fmla="*/ 1784917 h 2107754"/>
              <a:gd name="connsiteX5228" fmla="*/ 1237953 w 4138024"/>
              <a:gd name="connsiteY5228" fmla="*/ 1734732 h 2107754"/>
              <a:gd name="connsiteX5229" fmla="*/ 1230230 w 4138024"/>
              <a:gd name="connsiteY5229" fmla="*/ 1738559 h 2107754"/>
              <a:gd name="connsiteX5230" fmla="*/ 1076913 w 4138024"/>
              <a:gd name="connsiteY5230" fmla="*/ 1669501 h 2107754"/>
              <a:gd name="connsiteX5231" fmla="*/ 1191454 w 4138024"/>
              <a:gd name="connsiteY5231" fmla="*/ 1701543 h 2107754"/>
              <a:gd name="connsiteX5232" fmla="*/ 1249525 w 4138024"/>
              <a:gd name="connsiteY5232" fmla="*/ 1719590 h 2107754"/>
              <a:gd name="connsiteX5233" fmla="*/ 1253387 w 4138024"/>
              <a:gd name="connsiteY5233" fmla="*/ 1717675 h 2107754"/>
              <a:gd name="connsiteX5234" fmla="*/ 1310294 w 4138024"/>
              <a:gd name="connsiteY5234" fmla="*/ 1737262 h 2107754"/>
              <a:gd name="connsiteX5235" fmla="*/ 1292855 w 4138024"/>
              <a:gd name="connsiteY5235" fmla="*/ 1728763 h 2107754"/>
              <a:gd name="connsiteX5236" fmla="*/ 1194509 w 4138024"/>
              <a:gd name="connsiteY5236" fmla="*/ 1694471 h 2107754"/>
              <a:gd name="connsiteX5237" fmla="*/ 1165112 w 4138024"/>
              <a:gd name="connsiteY5237" fmla="*/ 1689012 h 2107754"/>
              <a:gd name="connsiteX5238" fmla="*/ 1230906 w 4138024"/>
              <a:gd name="connsiteY5238" fmla="*/ 1703230 h 2107754"/>
              <a:gd name="connsiteX5239" fmla="*/ 1367620 w 4138024"/>
              <a:gd name="connsiteY5239" fmla="*/ 1749904 h 2107754"/>
              <a:gd name="connsiteX5240" fmla="*/ 1470946 w 4138024"/>
              <a:gd name="connsiteY5240" fmla="*/ 1790389 h 2107754"/>
              <a:gd name="connsiteX5241" fmla="*/ 1474435 w 4138024"/>
              <a:gd name="connsiteY5241" fmla="*/ 1785773 h 2107754"/>
              <a:gd name="connsiteX5242" fmla="*/ 1493783 w 4138024"/>
              <a:gd name="connsiteY5242" fmla="*/ 1798137 h 2107754"/>
              <a:gd name="connsiteX5243" fmla="*/ 1489966 w 4138024"/>
              <a:gd name="connsiteY5243" fmla="*/ 1790405 h 2107754"/>
              <a:gd name="connsiteX5244" fmla="*/ 1560323 w 4138024"/>
              <a:gd name="connsiteY5244" fmla="*/ 1817761 h 2107754"/>
              <a:gd name="connsiteX5245" fmla="*/ 1556879 w 4138024"/>
              <a:gd name="connsiteY5245" fmla="*/ 1812731 h 2107754"/>
              <a:gd name="connsiteX5246" fmla="*/ 1583533 w 4138024"/>
              <a:gd name="connsiteY5246" fmla="*/ 1828212 h 2107754"/>
              <a:gd name="connsiteX5247" fmla="*/ 1582787 w 4138024"/>
              <a:gd name="connsiteY5247" fmla="*/ 1822806 h 2107754"/>
              <a:gd name="connsiteX5248" fmla="*/ 1691929 w 4138024"/>
              <a:gd name="connsiteY5248" fmla="*/ 1855599 h 2107754"/>
              <a:gd name="connsiteX5249" fmla="*/ 1630025 w 4138024"/>
              <a:gd name="connsiteY5249" fmla="*/ 1820420 h 2107754"/>
              <a:gd name="connsiteX5250" fmla="*/ 1590496 w 4138024"/>
              <a:gd name="connsiteY5250" fmla="*/ 1809578 h 2107754"/>
              <a:gd name="connsiteX5251" fmla="*/ 1482792 w 4138024"/>
              <a:gd name="connsiteY5251" fmla="*/ 1756263 h 2107754"/>
              <a:gd name="connsiteX5252" fmla="*/ 1460374 w 4138024"/>
              <a:gd name="connsiteY5252" fmla="*/ 1741571 h 2107754"/>
              <a:gd name="connsiteX5253" fmla="*/ 1402659 w 4138024"/>
              <a:gd name="connsiteY5253" fmla="*/ 1716827 h 2107754"/>
              <a:gd name="connsiteX5254" fmla="*/ 1355466 w 4138024"/>
              <a:gd name="connsiteY5254" fmla="*/ 1709567 h 2107754"/>
              <a:gd name="connsiteX5255" fmla="*/ 1389828 w 4138024"/>
              <a:gd name="connsiteY5255" fmla="*/ 1711820 h 2107754"/>
              <a:gd name="connsiteX5256" fmla="*/ 1301225 w 4138024"/>
              <a:gd name="connsiteY5256" fmla="*/ 1670806 h 2107754"/>
              <a:gd name="connsiteX5257" fmla="*/ 1314847 w 4138024"/>
              <a:gd name="connsiteY5257" fmla="*/ 1671573 h 2107754"/>
              <a:gd name="connsiteX5258" fmla="*/ 1222271 w 4138024"/>
              <a:gd name="connsiteY5258" fmla="*/ 1639233 h 2107754"/>
              <a:gd name="connsiteX5259" fmla="*/ 1176226 w 4138024"/>
              <a:gd name="connsiteY5259" fmla="*/ 1621033 h 2107754"/>
              <a:gd name="connsiteX5260" fmla="*/ 1019473 w 4138024"/>
              <a:gd name="connsiteY5260" fmla="*/ 1587925 h 2107754"/>
              <a:gd name="connsiteX5261" fmla="*/ 977677 w 4138024"/>
              <a:gd name="connsiteY5261" fmla="*/ 1579915 h 2107754"/>
              <a:gd name="connsiteX5262" fmla="*/ 1382552 w 4138024"/>
              <a:gd name="connsiteY5262" fmla="*/ 1689658 h 2107754"/>
              <a:gd name="connsiteX5263" fmla="*/ 1392184 w 4138024"/>
              <a:gd name="connsiteY5263" fmla="*/ 1689696 h 2107754"/>
              <a:gd name="connsiteX5264" fmla="*/ 1407297 w 4138024"/>
              <a:gd name="connsiteY5264" fmla="*/ 1701271 h 2107754"/>
              <a:gd name="connsiteX5265" fmla="*/ 1710455 w 4138024"/>
              <a:gd name="connsiteY5265" fmla="*/ 1853404 h 2107754"/>
              <a:gd name="connsiteX5266" fmla="*/ 1804857 w 4138024"/>
              <a:gd name="connsiteY5266" fmla="*/ 1877323 h 2107754"/>
              <a:gd name="connsiteX5267" fmla="*/ 1808347 w 4138024"/>
              <a:gd name="connsiteY5267" fmla="*/ 1872708 h 2107754"/>
              <a:gd name="connsiteX5268" fmla="*/ 1880330 w 4138024"/>
              <a:gd name="connsiteY5268" fmla="*/ 1881935 h 2107754"/>
              <a:gd name="connsiteX5269" fmla="*/ 1877615 w 4138024"/>
              <a:gd name="connsiteY5269" fmla="*/ 1872909 h 2107754"/>
              <a:gd name="connsiteX5270" fmla="*/ 1865530 w 4138024"/>
              <a:gd name="connsiteY5270" fmla="*/ 1873308 h 2107754"/>
              <a:gd name="connsiteX5271" fmla="*/ 1747545 w 4138024"/>
              <a:gd name="connsiteY5271" fmla="*/ 1836235 h 2107754"/>
              <a:gd name="connsiteX5272" fmla="*/ 1605882 w 4138024"/>
              <a:gd name="connsiteY5272" fmla="*/ 1764323 h 2107754"/>
              <a:gd name="connsiteX5273" fmla="*/ 1428612 w 4138024"/>
              <a:gd name="connsiteY5273" fmla="*/ 1679410 h 2107754"/>
              <a:gd name="connsiteX5274" fmla="*/ 1426330 w 4138024"/>
              <a:gd name="connsiteY5274" fmla="*/ 1672840 h 2107754"/>
              <a:gd name="connsiteX5275" fmla="*/ 1529284 w 4138024"/>
              <a:gd name="connsiteY5275" fmla="*/ 1710625 h 2107754"/>
              <a:gd name="connsiteX5276" fmla="*/ 1257789 w 4138024"/>
              <a:gd name="connsiteY5276" fmla="*/ 1561120 h 2107754"/>
              <a:gd name="connsiteX5277" fmla="*/ 1396738 w 4138024"/>
              <a:gd name="connsiteY5277" fmla="*/ 1624007 h 2107754"/>
              <a:gd name="connsiteX5278" fmla="*/ 1398692 w 4138024"/>
              <a:gd name="connsiteY5278" fmla="*/ 1618227 h 2107754"/>
              <a:gd name="connsiteX5279" fmla="*/ 1524907 w 4138024"/>
              <a:gd name="connsiteY5279" fmla="*/ 1697795 h 2107754"/>
              <a:gd name="connsiteX5280" fmla="*/ 1671259 w 4138024"/>
              <a:gd name="connsiteY5280" fmla="*/ 1785486 h 2107754"/>
              <a:gd name="connsiteX5281" fmla="*/ 1720004 w 4138024"/>
              <a:gd name="connsiteY5281" fmla="*/ 1803309 h 2107754"/>
              <a:gd name="connsiteX5282" fmla="*/ 1702147 w 4138024"/>
              <a:gd name="connsiteY5282" fmla="*/ 1801753 h 2107754"/>
              <a:gd name="connsiteX5283" fmla="*/ 1741259 w 4138024"/>
              <a:gd name="connsiteY5283" fmla="*/ 1819539 h 2107754"/>
              <a:gd name="connsiteX5284" fmla="*/ 1720376 w 4138024"/>
              <a:gd name="connsiteY5284" fmla="*/ 1806011 h 2107754"/>
              <a:gd name="connsiteX5285" fmla="*/ 1784591 w 4138024"/>
              <a:gd name="connsiteY5285" fmla="*/ 1828713 h 2107754"/>
              <a:gd name="connsiteX5286" fmla="*/ 1787989 w 4138024"/>
              <a:gd name="connsiteY5286" fmla="*/ 1843388 h 2107754"/>
              <a:gd name="connsiteX5287" fmla="*/ 1793806 w 4138024"/>
              <a:gd name="connsiteY5287" fmla="*/ 1835695 h 2107754"/>
              <a:gd name="connsiteX5288" fmla="*/ 1861897 w 4138024"/>
              <a:gd name="connsiteY5288" fmla="*/ 1865882 h 2107754"/>
              <a:gd name="connsiteX5289" fmla="*/ 1880066 w 4138024"/>
              <a:gd name="connsiteY5289" fmla="*/ 1870385 h 2107754"/>
              <a:gd name="connsiteX5290" fmla="*/ 1887447 w 4138024"/>
              <a:gd name="connsiteY5290" fmla="*/ 1844808 h 2107754"/>
              <a:gd name="connsiteX5291" fmla="*/ 1885956 w 4138024"/>
              <a:gd name="connsiteY5291" fmla="*/ 1833999 h 2107754"/>
              <a:gd name="connsiteX5292" fmla="*/ 1878151 w 4138024"/>
              <a:gd name="connsiteY5292" fmla="*/ 1825539 h 2107754"/>
              <a:gd name="connsiteX5293" fmla="*/ 1767838 w 4138024"/>
              <a:gd name="connsiteY5293" fmla="*/ 1753306 h 2107754"/>
              <a:gd name="connsiteX5294" fmla="*/ 1684559 w 4138024"/>
              <a:gd name="connsiteY5294" fmla="*/ 1629830 h 2107754"/>
              <a:gd name="connsiteX5295" fmla="*/ 1589216 w 4138024"/>
              <a:gd name="connsiteY5295" fmla="*/ 1557131 h 2107754"/>
              <a:gd name="connsiteX5296" fmla="*/ 1590806 w 4138024"/>
              <a:gd name="connsiteY5296" fmla="*/ 1553871 h 2107754"/>
              <a:gd name="connsiteX5297" fmla="*/ 1581546 w 4138024"/>
              <a:gd name="connsiteY5297" fmla="*/ 1556535 h 2107754"/>
              <a:gd name="connsiteX5298" fmla="*/ 1528067 w 4138024"/>
              <a:gd name="connsiteY5298" fmla="*/ 1532579 h 2107754"/>
              <a:gd name="connsiteX5299" fmla="*/ 1504858 w 4138024"/>
              <a:gd name="connsiteY5299" fmla="*/ 1522129 h 2107754"/>
              <a:gd name="connsiteX5300" fmla="*/ 1433150 w 4138024"/>
              <a:gd name="connsiteY5300" fmla="*/ 1493916 h 2107754"/>
              <a:gd name="connsiteX5301" fmla="*/ 1344891 w 4138024"/>
              <a:gd name="connsiteY5301" fmla="*/ 1474652 h 2107754"/>
              <a:gd name="connsiteX5302" fmla="*/ 1336838 w 4138024"/>
              <a:gd name="connsiteY5302" fmla="*/ 1466131 h 2107754"/>
              <a:gd name="connsiteX5303" fmla="*/ 1285783 w 4138024"/>
              <a:gd name="connsiteY5303" fmla="*/ 1460786 h 2107754"/>
              <a:gd name="connsiteX5304" fmla="*/ 1168530 w 4138024"/>
              <a:gd name="connsiteY5304" fmla="*/ 1457564 h 2107754"/>
              <a:gd name="connsiteX5305" fmla="*/ 1019099 w 4138024"/>
              <a:gd name="connsiteY5305" fmla="*/ 1436972 h 2107754"/>
              <a:gd name="connsiteX5306" fmla="*/ 948278 w 4138024"/>
              <a:gd name="connsiteY5306" fmla="*/ 1426206 h 2107754"/>
              <a:gd name="connsiteX5307" fmla="*/ 850821 w 4138024"/>
              <a:gd name="connsiteY5307" fmla="*/ 1409359 h 2107754"/>
              <a:gd name="connsiteX5308" fmla="*/ 850029 w 4138024"/>
              <a:gd name="connsiteY5308" fmla="*/ 1413601 h 2107754"/>
              <a:gd name="connsiteX5309" fmla="*/ 749760 w 4138024"/>
              <a:gd name="connsiteY5309" fmla="*/ 1366041 h 2107754"/>
              <a:gd name="connsiteX5310" fmla="*/ 745570 w 4138024"/>
              <a:gd name="connsiteY5310" fmla="*/ 1355607 h 2107754"/>
              <a:gd name="connsiteX5311" fmla="*/ 683249 w 4138024"/>
              <a:gd name="connsiteY5311" fmla="*/ 1327372 h 2107754"/>
              <a:gd name="connsiteX5312" fmla="*/ 716075 w 4138024"/>
              <a:gd name="connsiteY5312" fmla="*/ 1328460 h 2107754"/>
              <a:gd name="connsiteX5313" fmla="*/ 655305 w 4138024"/>
              <a:gd name="connsiteY5313" fmla="*/ 1310788 h 2107754"/>
              <a:gd name="connsiteX5314" fmla="*/ 671953 w 4138024"/>
              <a:gd name="connsiteY5314" fmla="*/ 1323528 h 2107754"/>
              <a:gd name="connsiteX5315" fmla="*/ 665020 w 4138024"/>
              <a:gd name="connsiteY5315" fmla="*/ 1323115 h 2107754"/>
              <a:gd name="connsiteX5316" fmla="*/ 677076 w 4138024"/>
              <a:gd name="connsiteY5316" fmla="*/ 1341763 h 2107754"/>
              <a:gd name="connsiteX5317" fmla="*/ 756075 w 4138024"/>
              <a:gd name="connsiteY5317" fmla="*/ 1474097 h 2107754"/>
              <a:gd name="connsiteX5318" fmla="*/ 745622 w 4138024"/>
              <a:gd name="connsiteY5318" fmla="*/ 1497346 h 2107754"/>
              <a:gd name="connsiteX5319" fmla="*/ 750229 w 4138024"/>
              <a:gd name="connsiteY5319" fmla="*/ 1500836 h 2107754"/>
              <a:gd name="connsiteX5320" fmla="*/ 740521 w 4138024"/>
              <a:gd name="connsiteY5320" fmla="*/ 1529490 h 2107754"/>
              <a:gd name="connsiteX5321" fmla="*/ 817537 w 4138024"/>
              <a:gd name="connsiteY5321" fmla="*/ 1576245 h 2107754"/>
              <a:gd name="connsiteX5322" fmla="*/ 821026 w 4138024"/>
              <a:gd name="connsiteY5322" fmla="*/ 1571628 h 2107754"/>
              <a:gd name="connsiteX5323" fmla="*/ 961556 w 4138024"/>
              <a:gd name="connsiteY5323" fmla="*/ 1626034 h 2107754"/>
              <a:gd name="connsiteX5324" fmla="*/ 921654 w 4138024"/>
              <a:gd name="connsiteY5324" fmla="*/ 1612490 h 2107754"/>
              <a:gd name="connsiteX5325" fmla="*/ 915838 w 4138024"/>
              <a:gd name="connsiteY5325" fmla="*/ 1620183 h 2107754"/>
              <a:gd name="connsiteX5326" fmla="*/ 876726 w 4138024"/>
              <a:gd name="connsiteY5326" fmla="*/ 1602398 h 2107754"/>
              <a:gd name="connsiteX5327" fmla="*/ 876308 w 4138024"/>
              <a:gd name="connsiteY5327" fmla="*/ 1609342 h 2107754"/>
              <a:gd name="connsiteX5328" fmla="*/ 757496 w 4138024"/>
              <a:gd name="connsiteY5328" fmla="*/ 1554577 h 2107754"/>
              <a:gd name="connsiteX5329" fmla="*/ 736986 w 4138024"/>
              <a:gd name="connsiteY5329" fmla="*/ 1543752 h 2107754"/>
              <a:gd name="connsiteX5330" fmla="*/ 728487 w 4138024"/>
              <a:gd name="connsiteY5330" fmla="*/ 1561221 h 2107754"/>
              <a:gd name="connsiteX5331" fmla="*/ 737702 w 4138024"/>
              <a:gd name="connsiteY5331" fmla="*/ 1568204 h 2107754"/>
              <a:gd name="connsiteX5332" fmla="*/ 726533 w 4138024"/>
              <a:gd name="connsiteY5332" fmla="*/ 1567002 h 2107754"/>
              <a:gd name="connsiteX5333" fmla="*/ 722687 w 4138024"/>
              <a:gd name="connsiteY5333" fmla="*/ 1578315 h 2107754"/>
              <a:gd name="connsiteX5334" fmla="*/ 730411 w 4138024"/>
              <a:gd name="connsiteY5334" fmla="*/ 1574487 h 2107754"/>
              <a:gd name="connsiteX5335" fmla="*/ 1014572 w 4138024"/>
              <a:gd name="connsiteY5335" fmla="*/ 1666578 h 2107754"/>
              <a:gd name="connsiteX5336" fmla="*/ 966217 w 4138024"/>
              <a:gd name="connsiteY5336" fmla="*/ 1660858 h 2107754"/>
              <a:gd name="connsiteX5337" fmla="*/ 969242 w 4138024"/>
              <a:gd name="connsiteY5337" fmla="*/ 1672831 h 2107754"/>
              <a:gd name="connsiteX5338" fmla="*/ 975058 w 4138024"/>
              <a:gd name="connsiteY5338" fmla="*/ 1665137 h 2107754"/>
              <a:gd name="connsiteX5339" fmla="*/ 1320005 w 4138024"/>
              <a:gd name="connsiteY5339" fmla="*/ 1784300 h 2107754"/>
              <a:gd name="connsiteX5340" fmla="*/ 1304520 w 4138024"/>
              <a:gd name="connsiteY5340" fmla="*/ 1770022 h 2107754"/>
              <a:gd name="connsiteX5341" fmla="*/ 1355718 w 4138024"/>
              <a:gd name="connsiteY5341" fmla="*/ 1787409 h 2107754"/>
              <a:gd name="connsiteX5342" fmla="*/ 1506335 w 4138024"/>
              <a:gd name="connsiteY5342" fmla="*/ 1856842 h 2107754"/>
              <a:gd name="connsiteX5343" fmla="*/ 1560478 w 4138024"/>
              <a:gd name="connsiteY5343" fmla="*/ 1873916 h 2107754"/>
              <a:gd name="connsiteX5344" fmla="*/ 1616268 w 4138024"/>
              <a:gd name="connsiteY5344" fmla="*/ 1885394 h 2107754"/>
              <a:gd name="connsiteX5345" fmla="*/ 1664767 w 4138024"/>
              <a:gd name="connsiteY5345" fmla="*/ 1903156 h 2107754"/>
              <a:gd name="connsiteX5346" fmla="*/ 1747629 w 4138024"/>
              <a:gd name="connsiteY5346" fmla="*/ 1923171 h 2107754"/>
              <a:gd name="connsiteX5347" fmla="*/ 1797894 w 4138024"/>
              <a:gd name="connsiteY5347" fmla="*/ 1932758 h 2107754"/>
              <a:gd name="connsiteX5348" fmla="*/ 1733634 w 4138024"/>
              <a:gd name="connsiteY5348" fmla="*/ 1919703 h 2107754"/>
              <a:gd name="connsiteX5349" fmla="*/ 1699517 w 4138024"/>
              <a:gd name="connsiteY5349" fmla="*/ 1917511 h 2107754"/>
              <a:gd name="connsiteX5350" fmla="*/ 1598427 w 4138024"/>
              <a:gd name="connsiteY5350" fmla="*/ 1893239 h 2107754"/>
              <a:gd name="connsiteX5351" fmla="*/ 1567366 w 4138024"/>
              <a:gd name="connsiteY5351" fmla="*/ 1883975 h 2107754"/>
              <a:gd name="connsiteX5352" fmla="*/ 1404790 w 4138024"/>
              <a:gd name="connsiteY5352" fmla="*/ 1817581 h 2107754"/>
              <a:gd name="connsiteX5353" fmla="*/ 1361087 w 4138024"/>
              <a:gd name="connsiteY5353" fmla="*/ 1805705 h 2107754"/>
              <a:gd name="connsiteX5354" fmla="*/ 1354816 w 4138024"/>
              <a:gd name="connsiteY5354" fmla="*/ 1798409 h 2107754"/>
              <a:gd name="connsiteX5355" fmla="*/ 1357097 w 4138024"/>
              <a:gd name="connsiteY5355" fmla="*/ 1804978 h 2107754"/>
              <a:gd name="connsiteX5356" fmla="*/ 1263857 w 4138024"/>
              <a:gd name="connsiteY5356" fmla="*/ 1779520 h 2107754"/>
              <a:gd name="connsiteX5357" fmla="*/ 1268884 w 4138024"/>
              <a:gd name="connsiteY5357" fmla="*/ 1776067 h 2107754"/>
              <a:gd name="connsiteX5358" fmla="*/ 1250282 w 4138024"/>
              <a:gd name="connsiteY5358" fmla="*/ 1769107 h 2107754"/>
              <a:gd name="connsiteX5359" fmla="*/ 1261032 w 4138024"/>
              <a:gd name="connsiteY5359" fmla="*/ 1777253 h 2107754"/>
              <a:gd name="connsiteX5360" fmla="*/ 1229971 w 4138024"/>
              <a:gd name="connsiteY5360" fmla="*/ 1767989 h 2107754"/>
              <a:gd name="connsiteX5361" fmla="*/ 1243966 w 4138024"/>
              <a:gd name="connsiteY5361" fmla="*/ 1771458 h 2107754"/>
              <a:gd name="connsiteX5362" fmla="*/ 1213323 w 4138024"/>
              <a:gd name="connsiteY5362" fmla="*/ 1755249 h 2107754"/>
              <a:gd name="connsiteX5363" fmla="*/ 1213651 w 4138024"/>
              <a:gd name="connsiteY5363" fmla="*/ 1767598 h 2107754"/>
              <a:gd name="connsiteX5364" fmla="*/ 1177983 w 4138024"/>
              <a:gd name="connsiteY5364" fmla="*/ 1754842 h 2107754"/>
              <a:gd name="connsiteX5365" fmla="*/ 1176660 w 4138024"/>
              <a:gd name="connsiteY5365" fmla="*/ 1753044 h 2107754"/>
              <a:gd name="connsiteX5366" fmla="*/ 1179805 w 4138024"/>
              <a:gd name="connsiteY5366" fmla="*/ 1753141 h 2107754"/>
              <a:gd name="connsiteX5367" fmla="*/ 1186205 w 4138024"/>
              <a:gd name="connsiteY5367" fmla="*/ 1755314 h 2107754"/>
              <a:gd name="connsiteX5368" fmla="*/ 1175700 w 4138024"/>
              <a:gd name="connsiteY5368" fmla="*/ 1747230 h 2107754"/>
              <a:gd name="connsiteX5369" fmla="*/ 1174655 w 4138024"/>
              <a:gd name="connsiteY5369" fmla="*/ 1750323 h 2107754"/>
              <a:gd name="connsiteX5370" fmla="*/ 1173840 w 4138024"/>
              <a:gd name="connsiteY5370" fmla="*/ 1749216 h 2107754"/>
              <a:gd name="connsiteX5371" fmla="*/ 1172503 w 4138024"/>
              <a:gd name="connsiteY5371" fmla="*/ 1743305 h 2107754"/>
              <a:gd name="connsiteX5372" fmla="*/ 1025412 w 4138024"/>
              <a:gd name="connsiteY5372" fmla="*/ 1691190 h 2107754"/>
              <a:gd name="connsiteX5373" fmla="*/ 1027320 w 4138024"/>
              <a:gd name="connsiteY5373" fmla="*/ 1695055 h 2107754"/>
              <a:gd name="connsiteX5374" fmla="*/ 981275 w 4138024"/>
              <a:gd name="connsiteY5374" fmla="*/ 1676857 h 2107754"/>
              <a:gd name="connsiteX5375" fmla="*/ 976621 w 4138024"/>
              <a:gd name="connsiteY5375" fmla="*/ 1683012 h 2107754"/>
              <a:gd name="connsiteX5376" fmla="*/ 962657 w 4138024"/>
              <a:gd name="connsiteY5376" fmla="*/ 1660498 h 2107754"/>
              <a:gd name="connsiteX5377" fmla="*/ 728097 w 4138024"/>
              <a:gd name="connsiteY5377" fmla="*/ 1584876 h 2107754"/>
              <a:gd name="connsiteX5378" fmla="*/ 718837 w 4138024"/>
              <a:gd name="connsiteY5378" fmla="*/ 1587540 h 2107754"/>
              <a:gd name="connsiteX5379" fmla="*/ 713410 w 4138024"/>
              <a:gd name="connsiteY5379" fmla="*/ 1607336 h 2107754"/>
              <a:gd name="connsiteX5380" fmla="*/ 827532 w 4138024"/>
              <a:gd name="connsiteY5380" fmla="*/ 1646322 h 2107754"/>
              <a:gd name="connsiteX5381" fmla="*/ 708028 w 4138024"/>
              <a:gd name="connsiteY5381" fmla="*/ 1617486 h 2107754"/>
              <a:gd name="connsiteX5382" fmla="*/ 701854 w 4138024"/>
              <a:gd name="connsiteY5382" fmla="*/ 1631878 h 2107754"/>
              <a:gd name="connsiteX5383" fmla="*/ 770676 w 4138024"/>
              <a:gd name="connsiteY5383" fmla="*/ 1658070 h 2107754"/>
              <a:gd name="connsiteX5384" fmla="*/ 726555 w 4138024"/>
              <a:gd name="connsiteY5384" fmla="*/ 1653137 h 2107754"/>
              <a:gd name="connsiteX5385" fmla="*/ 837664 w 4138024"/>
              <a:gd name="connsiteY5385" fmla="*/ 1651704 h 2107754"/>
              <a:gd name="connsiteX5386" fmla="*/ 831766 w 4138024"/>
              <a:gd name="connsiteY5386" fmla="*/ 1647111 h 2107754"/>
              <a:gd name="connsiteX5387" fmla="*/ 858838 w 4138024"/>
              <a:gd name="connsiteY5387" fmla="*/ 1655647 h 2107754"/>
              <a:gd name="connsiteX5388" fmla="*/ 916954 w 4138024"/>
              <a:gd name="connsiteY5388" fmla="*/ 1664047 h 2107754"/>
              <a:gd name="connsiteX5389" fmla="*/ 952623 w 4138024"/>
              <a:gd name="connsiteY5389" fmla="*/ 1676803 h 2107754"/>
              <a:gd name="connsiteX5390" fmla="*/ 1143812 w 4138024"/>
              <a:gd name="connsiteY5390" fmla="*/ 1793876 h 2107754"/>
              <a:gd name="connsiteX5391" fmla="*/ 1180971 w 4138024"/>
              <a:gd name="connsiteY5391" fmla="*/ 1817441 h 2107754"/>
              <a:gd name="connsiteX5392" fmla="*/ 1332424 w 4138024"/>
              <a:gd name="connsiteY5392" fmla="*/ 1872987 h 2107754"/>
              <a:gd name="connsiteX5393" fmla="*/ 1362566 w 4138024"/>
              <a:gd name="connsiteY5393" fmla="*/ 1883852 h 2107754"/>
              <a:gd name="connsiteX5394" fmla="*/ 1275142 w 4138024"/>
              <a:gd name="connsiteY5394" fmla="*/ 1850700 h 2107754"/>
              <a:gd name="connsiteX5395" fmla="*/ 1267337 w 4138024"/>
              <a:gd name="connsiteY5395" fmla="*/ 1842240 h 2107754"/>
              <a:gd name="connsiteX5396" fmla="*/ 1263847 w 4138024"/>
              <a:gd name="connsiteY5396" fmla="*/ 1846856 h 2107754"/>
              <a:gd name="connsiteX5397" fmla="*/ 1207669 w 4138024"/>
              <a:gd name="connsiteY5397" fmla="*/ 1823276 h 2107754"/>
              <a:gd name="connsiteX5398" fmla="*/ 1217659 w 4138024"/>
              <a:gd name="connsiteY5398" fmla="*/ 1816615 h 2107754"/>
              <a:gd name="connsiteX5399" fmla="*/ 1427072 w 4138024"/>
              <a:gd name="connsiteY5399" fmla="*/ 1896967 h 2107754"/>
              <a:gd name="connsiteX5400" fmla="*/ 1380281 w 4138024"/>
              <a:gd name="connsiteY5400" fmla="*/ 1873364 h 2107754"/>
              <a:gd name="connsiteX5401" fmla="*/ 1407770 w 4138024"/>
              <a:gd name="connsiteY5401" fmla="*/ 1874958 h 2107754"/>
              <a:gd name="connsiteX5402" fmla="*/ 1632308 w 4138024"/>
              <a:gd name="connsiteY5402" fmla="*/ 1938438 h 2107754"/>
              <a:gd name="connsiteX5403" fmla="*/ 1626955 w 4138024"/>
              <a:gd name="connsiteY5403" fmla="*/ 1929542 h 2107754"/>
              <a:gd name="connsiteX5404" fmla="*/ 1644767 w 4138024"/>
              <a:gd name="connsiteY5404" fmla="*/ 1940743 h 2107754"/>
              <a:gd name="connsiteX5405" fmla="*/ 1646348 w 4138024"/>
              <a:gd name="connsiteY5405" fmla="*/ 1932260 h 2107754"/>
              <a:gd name="connsiteX5406" fmla="*/ 1665696 w 4138024"/>
              <a:gd name="connsiteY5406" fmla="*/ 1944625 h 2107754"/>
              <a:gd name="connsiteX5407" fmla="*/ 1663414 w 4138024"/>
              <a:gd name="connsiteY5407" fmla="*/ 1938056 h 2107754"/>
              <a:gd name="connsiteX5408" fmla="*/ 1685878 w 4138024"/>
              <a:gd name="connsiteY5408" fmla="*/ 1943101 h 2107754"/>
              <a:gd name="connsiteX5409" fmla="*/ 1682389 w 4138024"/>
              <a:gd name="connsiteY5409" fmla="*/ 1947718 h 2107754"/>
              <a:gd name="connsiteX5410" fmla="*/ 1724618 w 4138024"/>
              <a:gd name="connsiteY5410" fmla="*/ 1958185 h 2107754"/>
              <a:gd name="connsiteX5411" fmla="*/ 1726571 w 4138024"/>
              <a:gd name="connsiteY5411" fmla="*/ 1952404 h 2107754"/>
              <a:gd name="connsiteX5412" fmla="*/ 1728853 w 4138024"/>
              <a:gd name="connsiteY5412" fmla="*/ 1958973 h 2107754"/>
              <a:gd name="connsiteX5413" fmla="*/ 1658405 w 4138024"/>
              <a:gd name="connsiteY5413" fmla="*/ 1950909 h 2107754"/>
              <a:gd name="connsiteX5414" fmla="*/ 1705986 w 4138024"/>
              <a:gd name="connsiteY5414" fmla="*/ 1970271 h 2107754"/>
              <a:gd name="connsiteX5415" fmla="*/ 1761276 w 4138024"/>
              <a:gd name="connsiteY5415" fmla="*/ 1976406 h 2107754"/>
              <a:gd name="connsiteX5416" fmla="*/ 1510061 w 4138024"/>
              <a:gd name="connsiteY5416" fmla="*/ 1957470 h 2107754"/>
              <a:gd name="connsiteX5417" fmla="*/ 1511970 w 4138024"/>
              <a:gd name="connsiteY5417" fmla="*/ 1961335 h 2107754"/>
              <a:gd name="connsiteX5418" fmla="*/ 1383808 w 4138024"/>
              <a:gd name="connsiteY5418" fmla="*/ 1928528 h 2107754"/>
              <a:gd name="connsiteX5419" fmla="*/ 1445757 w 4138024"/>
              <a:gd name="connsiteY5419" fmla="*/ 1954060 h 2107754"/>
              <a:gd name="connsiteX5420" fmla="*/ 1482215 w 4138024"/>
              <a:gd name="connsiteY5420" fmla="*/ 1962575 h 2107754"/>
              <a:gd name="connsiteX5421" fmla="*/ 1514624 w 4138024"/>
              <a:gd name="connsiteY5421" fmla="*/ 1970607 h 2107754"/>
              <a:gd name="connsiteX5422" fmla="*/ 1534388 w 4138024"/>
              <a:gd name="connsiteY5422" fmla="*/ 1976027 h 2107754"/>
              <a:gd name="connsiteX5423" fmla="*/ 1573485 w 4138024"/>
              <a:gd name="connsiteY5423" fmla="*/ 1984413 h 2107754"/>
              <a:gd name="connsiteX5424" fmla="*/ 1347120 w 4138024"/>
              <a:gd name="connsiteY5424" fmla="*/ 1929353 h 2107754"/>
              <a:gd name="connsiteX5425" fmla="*/ 1271594 w 4138024"/>
              <a:gd name="connsiteY5425" fmla="*/ 1893408 h 2107754"/>
              <a:gd name="connsiteX5426" fmla="*/ 1280161 w 4138024"/>
              <a:gd name="connsiteY5426" fmla="*/ 1916672 h 2107754"/>
              <a:gd name="connsiteX5427" fmla="*/ 1290957 w 4138024"/>
              <a:gd name="connsiteY5427" fmla="*/ 1915173 h 2107754"/>
              <a:gd name="connsiteX5428" fmla="*/ 1367645 w 4138024"/>
              <a:gd name="connsiteY5428" fmla="*/ 1949579 h 2107754"/>
              <a:gd name="connsiteX5429" fmla="*/ 1421109 w 4138024"/>
              <a:gd name="connsiteY5429" fmla="*/ 1964133 h 2107754"/>
              <a:gd name="connsiteX5430" fmla="*/ 1450880 w 4138024"/>
              <a:gd name="connsiteY5430" fmla="*/ 1972295 h 2107754"/>
              <a:gd name="connsiteX5431" fmla="*/ 1602607 w 4138024"/>
              <a:gd name="connsiteY5431" fmla="*/ 2008856 h 2107754"/>
              <a:gd name="connsiteX5432" fmla="*/ 1623536 w 4138024"/>
              <a:gd name="connsiteY5432" fmla="*/ 2012738 h 2107754"/>
              <a:gd name="connsiteX5433" fmla="*/ 1652933 w 4138024"/>
              <a:gd name="connsiteY5433" fmla="*/ 2018197 h 2107754"/>
              <a:gd name="connsiteX5434" fmla="*/ 1659121 w 4138024"/>
              <a:gd name="connsiteY5434" fmla="*/ 2013205 h 2107754"/>
              <a:gd name="connsiteX5435" fmla="*/ 1675815 w 4138024"/>
              <a:gd name="connsiteY5435" fmla="*/ 2016299 h 2107754"/>
              <a:gd name="connsiteX5436" fmla="*/ 1812416 w 4138024"/>
              <a:gd name="connsiteY5436" fmla="*/ 2031884 h 2107754"/>
              <a:gd name="connsiteX5437" fmla="*/ 1818931 w 4138024"/>
              <a:gd name="connsiteY5437" fmla="*/ 2039241 h 2107754"/>
              <a:gd name="connsiteX5438" fmla="*/ 1663438 w 4138024"/>
              <a:gd name="connsiteY5438" fmla="*/ 2026282 h 2107754"/>
              <a:gd name="connsiteX5439" fmla="*/ 1656923 w 4138024"/>
              <a:gd name="connsiteY5439" fmla="*/ 2018925 h 2107754"/>
              <a:gd name="connsiteX5440" fmla="*/ 1650734 w 4138024"/>
              <a:gd name="connsiteY5440" fmla="*/ 2023916 h 2107754"/>
              <a:gd name="connsiteX5441" fmla="*/ 1549041 w 4138024"/>
              <a:gd name="connsiteY5441" fmla="*/ 2006281 h 2107754"/>
              <a:gd name="connsiteX5442" fmla="*/ 1530439 w 4138024"/>
              <a:gd name="connsiteY5442" fmla="*/ 1999322 h 2107754"/>
              <a:gd name="connsiteX5443" fmla="*/ 1500297 w 4138024"/>
              <a:gd name="connsiteY5443" fmla="*/ 1988458 h 2107754"/>
              <a:gd name="connsiteX5444" fmla="*/ 1495271 w 4138024"/>
              <a:gd name="connsiteY5444" fmla="*/ 1991911 h 2107754"/>
              <a:gd name="connsiteX5445" fmla="*/ 1468990 w 4138024"/>
              <a:gd name="connsiteY5445" fmla="*/ 1979133 h 2107754"/>
              <a:gd name="connsiteX5446" fmla="*/ 1463965 w 4138024"/>
              <a:gd name="connsiteY5446" fmla="*/ 1982586 h 2107754"/>
              <a:gd name="connsiteX5447" fmla="*/ 1449225 w 4138024"/>
              <a:gd name="connsiteY5447" fmla="*/ 1973712 h 2107754"/>
              <a:gd name="connsiteX5448" fmla="*/ 1432658 w 4138024"/>
              <a:gd name="connsiteY5448" fmla="*/ 1973261 h 2107754"/>
              <a:gd name="connsiteX5449" fmla="*/ 1395455 w 4138024"/>
              <a:gd name="connsiteY5449" fmla="*/ 1959341 h 2107754"/>
              <a:gd name="connsiteX5450" fmla="*/ 1385093 w 4138024"/>
              <a:gd name="connsiteY5450" fmla="*/ 1963299 h 2107754"/>
              <a:gd name="connsiteX5451" fmla="*/ 1388583 w 4138024"/>
              <a:gd name="connsiteY5451" fmla="*/ 1958683 h 2107754"/>
              <a:gd name="connsiteX5452" fmla="*/ 1375505 w 4138024"/>
              <a:gd name="connsiteY5452" fmla="*/ 1953614 h 2107754"/>
              <a:gd name="connsiteX5453" fmla="*/ 1383684 w 4138024"/>
              <a:gd name="connsiteY5453" fmla="*/ 1964776 h 2107754"/>
              <a:gd name="connsiteX5454" fmla="*/ 1333649 w 4138024"/>
              <a:gd name="connsiteY5454" fmla="*/ 1945851 h 2107754"/>
              <a:gd name="connsiteX5455" fmla="*/ 1331696 w 4138024"/>
              <a:gd name="connsiteY5455" fmla="*/ 1951631 h 2107754"/>
              <a:gd name="connsiteX5456" fmla="*/ 1303752 w 4138024"/>
              <a:gd name="connsiteY5456" fmla="*/ 1935046 h 2107754"/>
              <a:gd name="connsiteX5457" fmla="*/ 1313757 w 4138024"/>
              <a:gd name="connsiteY5457" fmla="*/ 1937789 h 2107754"/>
              <a:gd name="connsiteX5458" fmla="*/ 1285195 w 4138024"/>
              <a:gd name="connsiteY5458" fmla="*/ 1918442 h 2107754"/>
              <a:gd name="connsiteX5459" fmla="*/ 1303849 w 4138024"/>
              <a:gd name="connsiteY5459" fmla="*/ 1956735 h 2107754"/>
              <a:gd name="connsiteX5460" fmla="*/ 1318589 w 4138024"/>
              <a:gd name="connsiteY5460" fmla="*/ 1965608 h 2107754"/>
              <a:gd name="connsiteX5461" fmla="*/ 1486592 w 4138024"/>
              <a:gd name="connsiteY5461" fmla="*/ 2012206 h 2107754"/>
              <a:gd name="connsiteX5462" fmla="*/ 1572107 w 4138024"/>
              <a:gd name="connsiteY5462" fmla="*/ 2041491 h 2107754"/>
              <a:gd name="connsiteX5463" fmla="*/ 1631759 w 4138024"/>
              <a:gd name="connsiteY5463" fmla="*/ 2051057 h 2107754"/>
              <a:gd name="connsiteX5464" fmla="*/ 1639811 w 4138024"/>
              <a:gd name="connsiteY5464" fmla="*/ 2059576 h 2107754"/>
              <a:gd name="connsiteX5465" fmla="*/ 1653805 w 4138024"/>
              <a:gd name="connsiteY5465" fmla="*/ 2063045 h 2107754"/>
              <a:gd name="connsiteX5466" fmla="*/ 1659621 w 4138024"/>
              <a:gd name="connsiteY5466" fmla="*/ 2055351 h 2107754"/>
              <a:gd name="connsiteX5467" fmla="*/ 1673989 w 4138024"/>
              <a:gd name="connsiteY5467" fmla="*/ 2061522 h 2107754"/>
              <a:gd name="connsiteX5468" fmla="*/ 1697182 w 4138024"/>
              <a:gd name="connsiteY5468" fmla="*/ 2062572 h 2107754"/>
              <a:gd name="connsiteX5469" fmla="*/ 1785098 w 4138024"/>
              <a:gd name="connsiteY5469" fmla="*/ 2060089 h 2107754"/>
              <a:gd name="connsiteX5470" fmla="*/ 1794068 w 4138024"/>
              <a:gd name="connsiteY5470" fmla="*/ 2067010 h 2107754"/>
              <a:gd name="connsiteX5471" fmla="*/ 1828057 w 4138024"/>
              <a:gd name="connsiteY5471" fmla="*/ 2066559 h 2107754"/>
              <a:gd name="connsiteX5472" fmla="*/ 1868734 w 4138024"/>
              <a:gd name="connsiteY5472" fmla="*/ 2066462 h 2107754"/>
              <a:gd name="connsiteX5473" fmla="*/ 1910576 w 4138024"/>
              <a:gd name="connsiteY5473" fmla="*/ 2064826 h 2107754"/>
              <a:gd name="connsiteX5474" fmla="*/ 1890453 w 4138024"/>
              <a:gd name="connsiteY5474" fmla="*/ 2066103 h 2107754"/>
              <a:gd name="connsiteX5475" fmla="*/ 1849112 w 4138024"/>
              <a:gd name="connsiteY5475" fmla="*/ 2073083 h 2107754"/>
              <a:gd name="connsiteX5476" fmla="*/ 1746211 w 4138024"/>
              <a:gd name="connsiteY5476" fmla="*/ 2066633 h 2107754"/>
              <a:gd name="connsiteX5477" fmla="*/ 1743094 w 4138024"/>
              <a:gd name="connsiteY5477" fmla="*/ 2073951 h 2107754"/>
              <a:gd name="connsiteX5478" fmla="*/ 1714859 w 4138024"/>
              <a:gd name="connsiteY5478" fmla="*/ 2066953 h 2107754"/>
              <a:gd name="connsiteX5479" fmla="*/ 1716767 w 4138024"/>
              <a:gd name="connsiteY5479" fmla="*/ 2070820 h 2107754"/>
              <a:gd name="connsiteX5480" fmla="*/ 1531750 w 4138024"/>
              <a:gd name="connsiteY5480" fmla="*/ 2049759 h 2107754"/>
              <a:gd name="connsiteX5481" fmla="*/ 1528260 w 4138024"/>
              <a:gd name="connsiteY5481" fmla="*/ 2054375 h 2107754"/>
              <a:gd name="connsiteX5482" fmla="*/ 1492965 w 4138024"/>
              <a:gd name="connsiteY5482" fmla="*/ 2044323 h 2107754"/>
              <a:gd name="connsiteX5483" fmla="*/ 1489476 w 4138024"/>
              <a:gd name="connsiteY5483" fmla="*/ 2048939 h 2107754"/>
              <a:gd name="connsiteX5484" fmla="*/ 1341237 w 4138024"/>
              <a:gd name="connsiteY5484" fmla="*/ 2007762 h 2107754"/>
              <a:gd name="connsiteX5485" fmla="*/ 1409457 w 4138024"/>
              <a:gd name="connsiteY5485" fmla="*/ 2040590 h 2107754"/>
              <a:gd name="connsiteX5486" fmla="*/ 1450089 w 4138024"/>
              <a:gd name="connsiteY5486" fmla="*/ 2050139 h 2107754"/>
              <a:gd name="connsiteX5487" fmla="*/ 1553072 w 4138024"/>
              <a:gd name="connsiteY5487" fmla="*/ 2068877 h 2107754"/>
              <a:gd name="connsiteX5488" fmla="*/ 1567439 w 4138024"/>
              <a:gd name="connsiteY5488" fmla="*/ 2075048 h 2107754"/>
              <a:gd name="connsiteX5489" fmla="*/ 1574000 w 4138024"/>
              <a:gd name="connsiteY5489" fmla="*/ 2072760 h 2107754"/>
              <a:gd name="connsiteX5490" fmla="*/ 1686259 w 4138024"/>
              <a:gd name="connsiteY5490" fmla="*/ 2098232 h 2107754"/>
              <a:gd name="connsiteX5491" fmla="*/ 1699368 w 4138024"/>
              <a:gd name="connsiteY5491" fmla="*/ 2094891 h 2107754"/>
              <a:gd name="connsiteX5492" fmla="*/ 1713443 w 4138024"/>
              <a:gd name="connsiteY5492" fmla="*/ 2099983 h 2107754"/>
              <a:gd name="connsiteX5493" fmla="*/ 1670973 w 4138024"/>
              <a:gd name="connsiteY5493" fmla="*/ 2098743 h 2107754"/>
              <a:gd name="connsiteX5494" fmla="*/ 1462129 w 4138024"/>
              <a:gd name="connsiteY5494" fmla="*/ 2059388 h 2107754"/>
              <a:gd name="connsiteX5495" fmla="*/ 1476497 w 4138024"/>
              <a:gd name="connsiteY5495" fmla="*/ 2065559 h 2107754"/>
              <a:gd name="connsiteX5496" fmla="*/ 1492772 w 4138024"/>
              <a:gd name="connsiteY5496" fmla="*/ 2075596 h 2107754"/>
              <a:gd name="connsiteX5497" fmla="*/ 1633995 w 4138024"/>
              <a:gd name="connsiteY5497" fmla="*/ 2104072 h 2107754"/>
              <a:gd name="connsiteX5498" fmla="*/ 1644135 w 4138024"/>
              <a:gd name="connsiteY5498" fmla="*/ 2107754 h 2107754"/>
              <a:gd name="connsiteX5499" fmla="*/ 1592580 w 4138024"/>
              <a:gd name="connsiteY5499" fmla="*/ 2107754 h 2107754"/>
              <a:gd name="connsiteX5500" fmla="*/ 1589467 w 4138024"/>
              <a:gd name="connsiteY5500" fmla="*/ 2103933 h 2107754"/>
              <a:gd name="connsiteX5501" fmla="*/ 1582022 w 4138024"/>
              <a:gd name="connsiteY5501" fmla="*/ 2100326 h 2107754"/>
              <a:gd name="connsiteX5502" fmla="*/ 1580068 w 4138024"/>
              <a:gd name="connsiteY5502" fmla="*/ 2106106 h 2107754"/>
              <a:gd name="connsiteX5503" fmla="*/ 1563747 w 4138024"/>
              <a:gd name="connsiteY5503" fmla="*/ 2105715 h 2107754"/>
              <a:gd name="connsiteX5504" fmla="*/ 1538629 w 4138024"/>
              <a:gd name="connsiteY5504" fmla="*/ 2091398 h 2107754"/>
              <a:gd name="connsiteX5505" fmla="*/ 1479335 w 4138024"/>
              <a:gd name="connsiteY5505" fmla="*/ 2075136 h 2107754"/>
              <a:gd name="connsiteX5506" fmla="*/ 1475845 w 4138024"/>
              <a:gd name="connsiteY5506" fmla="*/ 2079753 h 2107754"/>
              <a:gd name="connsiteX5507" fmla="*/ 1410079 w 4138024"/>
              <a:gd name="connsiteY5507" fmla="*/ 2046487 h 2107754"/>
              <a:gd name="connsiteX5508" fmla="*/ 1452591 w 4138024"/>
              <a:gd name="connsiteY5508" fmla="*/ 2078948 h 2107754"/>
              <a:gd name="connsiteX5509" fmla="*/ 1501836 w 4138024"/>
              <a:gd name="connsiteY5509" fmla="*/ 2102115 h 2107754"/>
              <a:gd name="connsiteX5510" fmla="*/ 1485142 w 4138024"/>
              <a:gd name="connsiteY5510" fmla="*/ 2099022 h 2107754"/>
              <a:gd name="connsiteX5511" fmla="*/ 1492371 w 4138024"/>
              <a:gd name="connsiteY5511" fmla="*/ 2107754 h 2107754"/>
              <a:gd name="connsiteX5512" fmla="*/ 1452618 w 4138024"/>
              <a:gd name="connsiteY5512" fmla="*/ 2107754 h 2107754"/>
              <a:gd name="connsiteX5513" fmla="*/ 1451977 w 4138024"/>
              <a:gd name="connsiteY5513" fmla="*/ 2106137 h 2107754"/>
              <a:gd name="connsiteX5514" fmla="*/ 1448823 w 4138024"/>
              <a:gd name="connsiteY5514" fmla="*/ 2100461 h 2107754"/>
              <a:gd name="connsiteX5515" fmla="*/ 1436863 w 4138024"/>
              <a:gd name="connsiteY5515" fmla="*/ 2103500 h 2107754"/>
              <a:gd name="connsiteX5516" fmla="*/ 1402359 w 4138024"/>
              <a:gd name="connsiteY5516" fmla="*/ 2089206 h 2107754"/>
              <a:gd name="connsiteX5517" fmla="*/ 1332277 w 4138024"/>
              <a:gd name="connsiteY5517" fmla="*/ 2042864 h 2107754"/>
              <a:gd name="connsiteX5518" fmla="*/ 1318746 w 4138024"/>
              <a:gd name="connsiteY5518" fmla="*/ 2022807 h 2107754"/>
              <a:gd name="connsiteX5519" fmla="*/ 1316792 w 4138024"/>
              <a:gd name="connsiteY5519" fmla="*/ 2028587 h 2107754"/>
              <a:gd name="connsiteX5520" fmla="*/ 1286149 w 4138024"/>
              <a:gd name="connsiteY5520" fmla="*/ 2012379 h 2107754"/>
              <a:gd name="connsiteX5521" fmla="*/ 1283495 w 4138024"/>
              <a:gd name="connsiteY5521" fmla="*/ 2003109 h 2107754"/>
              <a:gd name="connsiteX5522" fmla="*/ 1297490 w 4138024"/>
              <a:gd name="connsiteY5522" fmla="*/ 2006577 h 2107754"/>
              <a:gd name="connsiteX5523" fmla="*/ 1292801 w 4138024"/>
              <a:gd name="connsiteY5523" fmla="*/ 1990799 h 2107754"/>
              <a:gd name="connsiteX5524" fmla="*/ 1298571 w 4138024"/>
              <a:gd name="connsiteY5524" fmla="*/ 1992750 h 2107754"/>
              <a:gd name="connsiteX5525" fmla="*/ 1248559 w 4138024"/>
              <a:gd name="connsiteY5525" fmla="*/ 1913800 h 2107754"/>
              <a:gd name="connsiteX5526" fmla="*/ 1216799 w 4138024"/>
              <a:gd name="connsiteY5526" fmla="*/ 1889484 h 2107754"/>
              <a:gd name="connsiteX5527" fmla="*/ 1186558 w 4138024"/>
              <a:gd name="connsiteY5527" fmla="*/ 1856932 h 2107754"/>
              <a:gd name="connsiteX5528" fmla="*/ 1125319 w 4138024"/>
              <a:gd name="connsiteY5528" fmla="*/ 1814871 h 2107754"/>
              <a:gd name="connsiteX5529" fmla="*/ 1053684 w 4138024"/>
              <a:gd name="connsiteY5529" fmla="*/ 1757966 h 2107754"/>
              <a:gd name="connsiteX5530" fmla="*/ 884547 w 4138024"/>
              <a:gd name="connsiteY5530" fmla="*/ 1693862 h 2107754"/>
              <a:gd name="connsiteX5531" fmla="*/ 880730 w 4138024"/>
              <a:gd name="connsiteY5531" fmla="*/ 1686130 h 2107754"/>
              <a:gd name="connsiteX5532" fmla="*/ 725983 w 4138024"/>
              <a:gd name="connsiteY5532" fmla="*/ 1678575 h 2107754"/>
              <a:gd name="connsiteX5533" fmla="*/ 688034 w 4138024"/>
              <a:gd name="connsiteY5533" fmla="*/ 1659251 h 2107754"/>
              <a:gd name="connsiteX5534" fmla="*/ 682584 w 4138024"/>
              <a:gd name="connsiteY5534" fmla="*/ 1628668 h 2107754"/>
              <a:gd name="connsiteX5535" fmla="*/ 684523 w 4138024"/>
              <a:gd name="connsiteY5535" fmla="*/ 1613487 h 2107754"/>
              <a:gd name="connsiteX5536" fmla="*/ 693409 w 4138024"/>
              <a:gd name="connsiteY5536" fmla="*/ 1608122 h 2107754"/>
              <a:gd name="connsiteX5537" fmla="*/ 723880 w 4138024"/>
              <a:gd name="connsiteY5537" fmla="*/ 1520928 h 2107754"/>
              <a:gd name="connsiteX5538" fmla="*/ 732409 w 4138024"/>
              <a:gd name="connsiteY5538" fmla="*/ 1484414 h 2107754"/>
              <a:gd name="connsiteX5539" fmla="*/ 719160 w 4138024"/>
              <a:gd name="connsiteY5539" fmla="*/ 1486350 h 2107754"/>
              <a:gd name="connsiteX5540" fmla="*/ 708282 w 4138024"/>
              <a:gd name="connsiteY5540" fmla="*/ 1475563 h 2107754"/>
              <a:gd name="connsiteX5541" fmla="*/ 731537 w 4138024"/>
              <a:gd name="connsiteY5541" fmla="*/ 1476368 h 2107754"/>
              <a:gd name="connsiteX5542" fmla="*/ 629961 w 4138024"/>
              <a:gd name="connsiteY5542" fmla="*/ 1307901 h 2107754"/>
              <a:gd name="connsiteX5543" fmla="*/ 590291 w 4138024"/>
              <a:gd name="connsiteY5543" fmla="*/ 1397512 h 2107754"/>
              <a:gd name="connsiteX5544" fmla="*/ 594898 w 4138024"/>
              <a:gd name="connsiteY5544" fmla="*/ 1401003 h 2107754"/>
              <a:gd name="connsiteX5545" fmla="*/ 586027 w 4138024"/>
              <a:gd name="connsiteY5545" fmla="*/ 1415768 h 2107754"/>
              <a:gd name="connsiteX5546" fmla="*/ 586211 w 4138024"/>
              <a:gd name="connsiteY5546" fmla="*/ 1416076 h 2107754"/>
              <a:gd name="connsiteX5547" fmla="*/ 577012 w 4138024"/>
              <a:gd name="connsiteY5547" fmla="*/ 1418494 h 2107754"/>
              <a:gd name="connsiteX5548" fmla="*/ 523021 w 4138024"/>
              <a:gd name="connsiteY5548" fmla="*/ 1602693 h 2107754"/>
              <a:gd name="connsiteX5549" fmla="*/ 514133 w 4138024"/>
              <a:gd name="connsiteY5549" fmla="*/ 1608059 h 2107754"/>
              <a:gd name="connsiteX5550" fmla="*/ 496442 w 4138024"/>
              <a:gd name="connsiteY5550" fmla="*/ 1668926 h 2107754"/>
              <a:gd name="connsiteX5551" fmla="*/ 501921 w 4138024"/>
              <a:gd name="connsiteY5551" fmla="*/ 1680464 h 2107754"/>
              <a:gd name="connsiteX5552" fmla="*/ 494488 w 4138024"/>
              <a:gd name="connsiteY5552" fmla="*/ 1674706 h 2107754"/>
              <a:gd name="connsiteX5553" fmla="*/ 487979 w 4138024"/>
              <a:gd name="connsiteY5553" fmla="*/ 1708328 h 2107754"/>
              <a:gd name="connsiteX5554" fmla="*/ 504255 w 4138024"/>
              <a:gd name="connsiteY5554" fmla="*/ 1718365 h 2107754"/>
              <a:gd name="connsiteX5555" fmla="*/ 493086 w 4138024"/>
              <a:gd name="connsiteY5555" fmla="*/ 1717163 h 2107754"/>
              <a:gd name="connsiteX5556" fmla="*/ 533413 w 4138024"/>
              <a:gd name="connsiteY5556" fmla="*/ 1764743 h 2107754"/>
              <a:gd name="connsiteX5557" fmla="*/ 564846 w 4138024"/>
              <a:gd name="connsiteY5557" fmla="*/ 1776710 h 2107754"/>
              <a:gd name="connsiteX5558" fmla="*/ 684820 w 4138024"/>
              <a:gd name="connsiteY5558" fmla="*/ 1829935 h 2107754"/>
              <a:gd name="connsiteX5559" fmla="*/ 696861 w 4138024"/>
              <a:gd name="connsiteY5559" fmla="*/ 1839183 h 2107754"/>
              <a:gd name="connsiteX5560" fmla="*/ 906213 w 4138024"/>
              <a:gd name="connsiteY5560" fmla="*/ 1919781 h 2107754"/>
              <a:gd name="connsiteX5561" fmla="*/ 1143479 w 4138024"/>
              <a:gd name="connsiteY5561" fmla="*/ 2036005 h 2107754"/>
              <a:gd name="connsiteX5562" fmla="*/ 1160947 w 4138024"/>
              <a:gd name="connsiteY5562" fmla="*/ 2025458 h 2107754"/>
              <a:gd name="connsiteX5563" fmla="*/ 1155565 w 4138024"/>
              <a:gd name="connsiteY5563" fmla="*/ 2035608 h 2107754"/>
              <a:gd name="connsiteX5564" fmla="*/ 1236100 w 4138024"/>
              <a:gd name="connsiteY5564" fmla="*/ 2058700 h 2107754"/>
              <a:gd name="connsiteX5565" fmla="*/ 1290599 w 4138024"/>
              <a:gd name="connsiteY5565" fmla="*/ 2069076 h 2107754"/>
              <a:gd name="connsiteX5566" fmla="*/ 1324359 w 4138024"/>
              <a:gd name="connsiteY5566" fmla="*/ 2077965 h 2107754"/>
              <a:gd name="connsiteX5567" fmla="*/ 1329384 w 4138024"/>
              <a:gd name="connsiteY5567" fmla="*/ 2074513 h 2107754"/>
              <a:gd name="connsiteX5568" fmla="*/ 1383884 w 4138024"/>
              <a:gd name="connsiteY5568" fmla="*/ 2084887 h 2107754"/>
              <a:gd name="connsiteX5569" fmla="*/ 1429911 w 4138024"/>
              <a:gd name="connsiteY5569" fmla="*/ 2107754 h 2107754"/>
              <a:gd name="connsiteX5570" fmla="*/ 1380179 w 4138024"/>
              <a:gd name="connsiteY5570" fmla="*/ 2107754 h 2107754"/>
              <a:gd name="connsiteX5571" fmla="*/ 1376534 w 4138024"/>
              <a:gd name="connsiteY5571" fmla="*/ 2107201 h 2107754"/>
              <a:gd name="connsiteX5572" fmla="*/ 1363173 w 4138024"/>
              <a:gd name="connsiteY5572" fmla="*/ 2101157 h 2107754"/>
              <a:gd name="connsiteX5573" fmla="*/ 1333403 w 4138024"/>
              <a:gd name="connsiteY5573" fmla="*/ 2092995 h 2107754"/>
              <a:gd name="connsiteX5574" fmla="*/ 1316710 w 4138024"/>
              <a:gd name="connsiteY5574" fmla="*/ 2089903 h 2107754"/>
              <a:gd name="connsiteX5575" fmla="*/ 1308985 w 4138024"/>
              <a:gd name="connsiteY5575" fmla="*/ 2093730 h 2107754"/>
              <a:gd name="connsiteX5576" fmla="*/ 1236920 w 4138024"/>
              <a:gd name="connsiteY5576" fmla="*/ 2072215 h 2107754"/>
              <a:gd name="connsiteX5577" fmla="*/ 1230731 w 4138024"/>
              <a:gd name="connsiteY5577" fmla="*/ 2077206 h 2107754"/>
              <a:gd name="connsiteX5578" fmla="*/ 1131967 w 4138024"/>
              <a:gd name="connsiteY5578" fmla="*/ 2049857 h 2107754"/>
              <a:gd name="connsiteX5579" fmla="*/ 1120814 w 4138024"/>
              <a:gd name="connsiteY5579" fmla="*/ 2058055 h 2107754"/>
              <a:gd name="connsiteX5580" fmla="*/ 1001980 w 4138024"/>
              <a:gd name="connsiteY5580" fmla="*/ 2063317 h 2107754"/>
              <a:gd name="connsiteX5581" fmla="*/ 1004634 w 4138024"/>
              <a:gd name="connsiteY5581" fmla="*/ 2072587 h 2107754"/>
              <a:gd name="connsiteX5582" fmla="*/ 994502 w 4138024"/>
              <a:gd name="connsiteY5582" fmla="*/ 2067205 h 2107754"/>
              <a:gd name="connsiteX5583" fmla="*/ 966237 w 4138024"/>
              <a:gd name="connsiteY5583" fmla="*/ 2079254 h 2107754"/>
              <a:gd name="connsiteX5584" fmla="*/ 900916 w 4138024"/>
              <a:gd name="connsiteY5584" fmla="*/ 2105640 h 2107754"/>
              <a:gd name="connsiteX5585" fmla="*/ 897618 w 4138024"/>
              <a:gd name="connsiteY5585" fmla="*/ 2107754 h 2107754"/>
              <a:gd name="connsiteX5586" fmla="*/ 870656 w 4138024"/>
              <a:gd name="connsiteY5586" fmla="*/ 2107754 h 2107754"/>
              <a:gd name="connsiteX5587" fmla="*/ 927407 w 4138024"/>
              <a:gd name="connsiteY5587" fmla="*/ 2083463 h 2107754"/>
              <a:gd name="connsiteX5588" fmla="*/ 906851 w 4138024"/>
              <a:gd name="connsiteY5588" fmla="*/ 2082283 h 2107754"/>
              <a:gd name="connsiteX5589" fmla="*/ 851934 w 4138024"/>
              <a:gd name="connsiteY5589" fmla="*/ 2078851 h 2107754"/>
              <a:gd name="connsiteX5590" fmla="*/ 804323 w 4138024"/>
              <a:gd name="connsiteY5590" fmla="*/ 2078536 h 2107754"/>
              <a:gd name="connsiteX5591" fmla="*/ 822179 w 4138024"/>
              <a:gd name="connsiteY5591" fmla="*/ 2080090 h 2107754"/>
              <a:gd name="connsiteX5592" fmla="*/ 893030 w 4138024"/>
              <a:gd name="connsiteY5592" fmla="*/ 2071810 h 2107754"/>
              <a:gd name="connsiteX5593" fmla="*/ 822582 w 4138024"/>
              <a:gd name="connsiteY5593" fmla="*/ 2063746 h 2107754"/>
              <a:gd name="connsiteX5594" fmla="*/ 864422 w 4138024"/>
              <a:gd name="connsiteY5594" fmla="*/ 2062110 h 2107754"/>
              <a:gd name="connsiteX5595" fmla="*/ 862514 w 4138024"/>
              <a:gd name="connsiteY5595" fmla="*/ 2058244 h 2107754"/>
              <a:gd name="connsiteX5596" fmla="*/ 996006 w 4138024"/>
              <a:gd name="connsiteY5596" fmla="*/ 2049569 h 2107754"/>
              <a:gd name="connsiteX5597" fmla="*/ 972007 w 4138024"/>
              <a:gd name="connsiteY5597" fmla="*/ 2043359 h 2107754"/>
              <a:gd name="connsiteX5598" fmla="*/ 974287 w 4138024"/>
              <a:gd name="connsiteY5598" fmla="*/ 2049928 h 2107754"/>
              <a:gd name="connsiteX5599" fmla="*/ 960710 w 4138024"/>
              <a:gd name="connsiteY5599" fmla="*/ 2039516 h 2107754"/>
              <a:gd name="connsiteX5600" fmla="*/ 896406 w 4138024"/>
              <a:gd name="connsiteY5600" fmla="*/ 2036107 h 2107754"/>
              <a:gd name="connsiteX5601" fmla="*/ 895370 w 4138024"/>
              <a:gd name="connsiteY5601" fmla="*/ 2040287 h 2107754"/>
              <a:gd name="connsiteX5602" fmla="*/ 798239 w 4138024"/>
              <a:gd name="connsiteY5602" fmla="*/ 2035789 h 2107754"/>
              <a:gd name="connsiteX5603" fmla="*/ 747183 w 4138024"/>
              <a:gd name="connsiteY5603" fmla="*/ 2030443 h 2107754"/>
              <a:gd name="connsiteX5604" fmla="*/ 689068 w 4138024"/>
              <a:gd name="connsiteY5604" fmla="*/ 2022043 h 2107754"/>
              <a:gd name="connsiteX5605" fmla="*/ 619798 w 4138024"/>
              <a:gd name="connsiteY5605" fmla="*/ 2021840 h 2107754"/>
              <a:gd name="connsiteX5606" fmla="*/ 547069 w 4138024"/>
              <a:gd name="connsiteY5606" fmla="*/ 2007207 h 2107754"/>
              <a:gd name="connsiteX5607" fmla="*/ 595425 w 4138024"/>
              <a:gd name="connsiteY5607" fmla="*/ 2012928 h 2107754"/>
              <a:gd name="connsiteX5608" fmla="*/ 693347 w 4138024"/>
              <a:gd name="connsiteY5608" fmla="*/ 2013185 h 2107754"/>
              <a:gd name="connsiteX5609" fmla="*/ 707715 w 4138024"/>
              <a:gd name="connsiteY5609" fmla="*/ 2019355 h 2107754"/>
              <a:gd name="connsiteX5610" fmla="*/ 738633 w 4138024"/>
              <a:gd name="connsiteY5610" fmla="*/ 2016579 h 2107754"/>
              <a:gd name="connsiteX5611" fmla="*/ 976644 w 4138024"/>
              <a:gd name="connsiteY5611" fmla="*/ 2027805 h 2107754"/>
              <a:gd name="connsiteX5612" fmla="*/ 931776 w 4138024"/>
              <a:gd name="connsiteY5612" fmla="*/ 2017468 h 2107754"/>
              <a:gd name="connsiteX5613" fmla="*/ 928287 w 4138024"/>
              <a:gd name="connsiteY5613" fmla="*/ 2022084 h 2107754"/>
              <a:gd name="connsiteX5614" fmla="*/ 886864 w 4138024"/>
              <a:gd name="connsiteY5614" fmla="*/ 2016776 h 2107754"/>
              <a:gd name="connsiteX5615" fmla="*/ 880721 w 4138024"/>
              <a:gd name="connsiteY5615" fmla="*/ 2012121 h 2107754"/>
              <a:gd name="connsiteX5616" fmla="*/ 862074 w 4138024"/>
              <a:gd name="connsiteY5616" fmla="*/ 2014808 h 2107754"/>
              <a:gd name="connsiteX5617" fmla="*/ 858629 w 4138024"/>
              <a:gd name="connsiteY5617" fmla="*/ 2009779 h 2107754"/>
              <a:gd name="connsiteX5618" fmla="*/ 817952 w 4138024"/>
              <a:gd name="connsiteY5618" fmla="*/ 2009875 h 2107754"/>
              <a:gd name="connsiteX5619" fmla="*/ 757555 w 4138024"/>
              <a:gd name="connsiteY5619" fmla="*/ 1994906 h 2107754"/>
              <a:gd name="connsiteX5620" fmla="*/ 734733 w 4138024"/>
              <a:gd name="connsiteY5620" fmla="*/ 1996559 h 2107754"/>
              <a:gd name="connsiteX5621" fmla="*/ 658388 w 4138024"/>
              <a:gd name="connsiteY5621" fmla="*/ 1983901 h 2107754"/>
              <a:gd name="connsiteX5622" fmla="*/ 643730 w 4138024"/>
              <a:gd name="connsiteY5622" fmla="*/ 1987315 h 2107754"/>
              <a:gd name="connsiteX5623" fmla="*/ 633597 w 4138024"/>
              <a:gd name="connsiteY5623" fmla="*/ 1981934 h 2107754"/>
              <a:gd name="connsiteX5624" fmla="*/ 614951 w 4138024"/>
              <a:gd name="connsiteY5624" fmla="*/ 1984620 h 2107754"/>
              <a:gd name="connsiteX5625" fmla="*/ 604818 w 4138024"/>
              <a:gd name="connsiteY5625" fmla="*/ 1979237 h 2107754"/>
              <a:gd name="connsiteX5626" fmla="*/ 599793 w 4138024"/>
              <a:gd name="connsiteY5626" fmla="*/ 1982690 h 2107754"/>
              <a:gd name="connsiteX5627" fmla="*/ 570768 w 4138024"/>
              <a:gd name="connsiteY5627" fmla="*/ 1979933 h 2107754"/>
              <a:gd name="connsiteX5628" fmla="*/ 559100 w 4138024"/>
              <a:gd name="connsiteY5628" fmla="*/ 1973387 h 2107754"/>
              <a:gd name="connsiteX5629" fmla="*/ 548364 w 4138024"/>
              <a:gd name="connsiteY5629" fmla="*/ 1974642 h 2107754"/>
              <a:gd name="connsiteX5630" fmla="*/ 548065 w 4138024"/>
              <a:gd name="connsiteY5630" fmla="*/ 1972720 h 2107754"/>
              <a:gd name="connsiteX5631" fmla="*/ 530759 w 4138024"/>
              <a:gd name="connsiteY5631" fmla="*/ 1971682 h 2107754"/>
              <a:gd name="connsiteX5632" fmla="*/ 514421 w 4138024"/>
              <a:gd name="connsiteY5632" fmla="*/ 1965447 h 2107754"/>
              <a:gd name="connsiteX5633" fmla="*/ 541929 w 4138024"/>
              <a:gd name="connsiteY5633" fmla="*/ 1966538 h 2107754"/>
              <a:gd name="connsiteX5634" fmla="*/ 547884 w 4138024"/>
              <a:gd name="connsiteY5634" fmla="*/ 1971564 h 2107754"/>
              <a:gd name="connsiteX5635" fmla="*/ 547559 w 4138024"/>
              <a:gd name="connsiteY5635" fmla="*/ 1969483 h 2107754"/>
              <a:gd name="connsiteX5636" fmla="*/ 970496 w 4138024"/>
              <a:gd name="connsiteY5636" fmla="*/ 2021061 h 2107754"/>
              <a:gd name="connsiteX5637" fmla="*/ 952685 w 4138024"/>
              <a:gd name="connsiteY5637" fmla="*/ 2009861 h 2107754"/>
              <a:gd name="connsiteX5638" fmla="*/ 1025786 w 4138024"/>
              <a:gd name="connsiteY5638" fmla="*/ 2027195 h 2107754"/>
              <a:gd name="connsiteX5639" fmla="*/ 1031513 w 4138024"/>
              <a:gd name="connsiteY5639" fmla="*/ 2038793 h 2107754"/>
              <a:gd name="connsiteX5640" fmla="*/ 1008303 w 4138024"/>
              <a:gd name="connsiteY5640" fmla="*/ 2028343 h 2107754"/>
              <a:gd name="connsiteX5641" fmla="*/ 1010957 w 4138024"/>
              <a:gd name="connsiteY5641" fmla="*/ 2037613 h 2107754"/>
              <a:gd name="connsiteX5642" fmla="*/ 1001324 w 4138024"/>
              <a:gd name="connsiteY5642" fmla="*/ 2037575 h 2107754"/>
              <a:gd name="connsiteX5643" fmla="*/ 1000897 w 4138024"/>
              <a:gd name="connsiteY5643" fmla="*/ 2039297 h 2107754"/>
              <a:gd name="connsiteX5644" fmla="*/ 1095093 w 4138024"/>
              <a:gd name="connsiteY5644" fmla="*/ 2049331 h 2107754"/>
              <a:gd name="connsiteX5645" fmla="*/ 1041256 w 4138024"/>
              <a:gd name="connsiteY5645" fmla="*/ 2032073 h 2107754"/>
              <a:gd name="connsiteX5646" fmla="*/ 1050516 w 4138024"/>
              <a:gd name="connsiteY5646" fmla="*/ 2029409 h 2107754"/>
              <a:gd name="connsiteX5647" fmla="*/ 968864 w 4138024"/>
              <a:gd name="connsiteY5647" fmla="*/ 1998210 h 2107754"/>
              <a:gd name="connsiteX5648" fmla="*/ 945602 w 4138024"/>
              <a:gd name="connsiteY5648" fmla="*/ 1992554 h 2107754"/>
              <a:gd name="connsiteX5649" fmla="*/ 939431 w 4138024"/>
              <a:gd name="connsiteY5649" fmla="*/ 1996321 h 2107754"/>
              <a:gd name="connsiteX5650" fmla="*/ 926382 w 4138024"/>
              <a:gd name="connsiteY5650" fmla="*/ 1987037 h 2107754"/>
              <a:gd name="connsiteX5651" fmla="*/ 884580 w 4138024"/>
              <a:gd name="connsiteY5651" fmla="*/ 1971318 h 2107754"/>
              <a:gd name="connsiteX5652" fmla="*/ 833524 w 4138024"/>
              <a:gd name="connsiteY5652" fmla="*/ 1965971 h 2107754"/>
              <a:gd name="connsiteX5653" fmla="*/ 703097 w 4138024"/>
              <a:gd name="connsiteY5653" fmla="*/ 1935995 h 2107754"/>
              <a:gd name="connsiteX5654" fmla="*/ 559563 w 4138024"/>
              <a:gd name="connsiteY5654" fmla="*/ 1919997 h 2107754"/>
              <a:gd name="connsiteX5655" fmla="*/ 489115 w 4138024"/>
              <a:gd name="connsiteY5655" fmla="*/ 1911933 h 2107754"/>
              <a:gd name="connsiteX5656" fmla="*/ 477574 w 4138024"/>
              <a:gd name="connsiteY5656" fmla="*/ 1908028 h 2107754"/>
              <a:gd name="connsiteX5657" fmla="*/ 557364 w 4138024"/>
              <a:gd name="connsiteY5657" fmla="*/ 1925715 h 2107754"/>
              <a:gd name="connsiteX5658" fmla="*/ 556328 w 4138024"/>
              <a:gd name="connsiteY5658" fmla="*/ 1929896 h 2107754"/>
              <a:gd name="connsiteX5659" fmla="*/ 456543 w 4138024"/>
              <a:gd name="connsiteY5659" fmla="*/ 1916127 h 2107754"/>
              <a:gd name="connsiteX5660" fmla="*/ 148129 w 4138024"/>
              <a:gd name="connsiteY5660" fmla="*/ 1887191 h 2107754"/>
              <a:gd name="connsiteX5661" fmla="*/ 141941 w 4138024"/>
              <a:gd name="connsiteY5661" fmla="*/ 1892182 h 2107754"/>
              <a:gd name="connsiteX5662" fmla="*/ 65365 w 4138024"/>
              <a:gd name="connsiteY5662" fmla="*/ 1888864 h 2107754"/>
              <a:gd name="connsiteX5663" fmla="*/ 132346 w 4138024"/>
              <a:gd name="connsiteY5663" fmla="*/ 1951924 h 2107754"/>
              <a:gd name="connsiteX5664" fmla="*/ 128112 w 4138024"/>
              <a:gd name="connsiteY5664" fmla="*/ 1951136 h 2107754"/>
              <a:gd name="connsiteX5665" fmla="*/ 204084 w 4138024"/>
              <a:gd name="connsiteY5665" fmla="*/ 2071495 h 2107754"/>
              <a:gd name="connsiteX5666" fmla="*/ 214589 w 4138024"/>
              <a:gd name="connsiteY5666" fmla="*/ 2079580 h 2107754"/>
              <a:gd name="connsiteX5667" fmla="*/ 236802 w 4138024"/>
              <a:gd name="connsiteY5667" fmla="*/ 2107754 h 2107754"/>
              <a:gd name="connsiteX5668" fmla="*/ 210716 w 4138024"/>
              <a:gd name="connsiteY5668" fmla="*/ 2107754 h 2107754"/>
              <a:gd name="connsiteX5669" fmla="*/ 207658 w 4138024"/>
              <a:gd name="connsiteY5669" fmla="*/ 2103865 h 2107754"/>
              <a:gd name="connsiteX5670" fmla="*/ 191826 w 4138024"/>
              <a:gd name="connsiteY5670" fmla="*/ 2078898 h 2107754"/>
              <a:gd name="connsiteX5671" fmla="*/ 189984 w 4138024"/>
              <a:gd name="connsiteY5671" fmla="*/ 2077919 h 2107754"/>
              <a:gd name="connsiteX5672" fmla="*/ 190473 w 4138024"/>
              <a:gd name="connsiteY5672" fmla="*/ 2076995 h 2107754"/>
              <a:gd name="connsiteX5673" fmla="*/ 185798 w 4138024"/>
              <a:gd name="connsiteY5673" fmla="*/ 2069573 h 2107754"/>
              <a:gd name="connsiteX5674" fmla="*/ 173708 w 4138024"/>
              <a:gd name="connsiteY5674" fmla="*/ 2067882 h 2107754"/>
              <a:gd name="connsiteX5675" fmla="*/ 179221 w 4138024"/>
              <a:gd name="connsiteY5675" fmla="*/ 2062462 h 2107754"/>
              <a:gd name="connsiteX5676" fmla="*/ 184321 w 4138024"/>
              <a:gd name="connsiteY5676" fmla="*/ 2067119 h 2107754"/>
              <a:gd name="connsiteX5677" fmla="*/ 174047 w 4138024"/>
              <a:gd name="connsiteY5677" fmla="*/ 2050740 h 2107754"/>
              <a:gd name="connsiteX5678" fmla="*/ 161246 w 4138024"/>
              <a:gd name="connsiteY5678" fmla="*/ 2026686 h 2107754"/>
              <a:gd name="connsiteX5679" fmla="*/ 134937 w 4138024"/>
              <a:gd name="connsiteY5679" fmla="*/ 1997197 h 2107754"/>
              <a:gd name="connsiteX5680" fmla="*/ 113981 w 4138024"/>
              <a:gd name="connsiteY5680" fmla="*/ 1976604 h 2107754"/>
              <a:gd name="connsiteX5681" fmla="*/ 126002 w 4138024"/>
              <a:gd name="connsiteY5681" fmla="*/ 2011166 h 2107754"/>
              <a:gd name="connsiteX5682" fmla="*/ 138837 w 4138024"/>
              <a:gd name="connsiteY5682" fmla="*/ 2055064 h 2107754"/>
              <a:gd name="connsiteX5683" fmla="*/ 139205 w 4138024"/>
              <a:gd name="connsiteY5683" fmla="*/ 2054632 h 2107754"/>
              <a:gd name="connsiteX5684" fmla="*/ 182559 w 4138024"/>
              <a:gd name="connsiteY5684" fmla="*/ 2107754 h 2107754"/>
              <a:gd name="connsiteX5685" fmla="*/ 167461 w 4138024"/>
              <a:gd name="connsiteY5685" fmla="*/ 2107754 h 2107754"/>
              <a:gd name="connsiteX5686" fmla="*/ 145205 w 4138024"/>
              <a:gd name="connsiteY5686" fmla="*/ 2084047 h 2107754"/>
              <a:gd name="connsiteX5687" fmla="*/ 148171 w 4138024"/>
              <a:gd name="connsiteY5687" fmla="*/ 2107754 h 2107754"/>
              <a:gd name="connsiteX5688" fmla="*/ 133695 w 4138024"/>
              <a:gd name="connsiteY5688" fmla="*/ 2107754 h 2107754"/>
              <a:gd name="connsiteX5689" fmla="*/ 130697 w 4138024"/>
              <a:gd name="connsiteY5689" fmla="*/ 2103680 h 2107754"/>
              <a:gd name="connsiteX5690" fmla="*/ 124899 w 4138024"/>
              <a:gd name="connsiteY5690" fmla="*/ 2048215 h 2107754"/>
              <a:gd name="connsiteX5691" fmla="*/ 118904 w 4138024"/>
              <a:gd name="connsiteY5691" fmla="*/ 2021934 h 2107754"/>
              <a:gd name="connsiteX5692" fmla="*/ 72619 w 4138024"/>
              <a:gd name="connsiteY5692" fmla="*/ 1934250 h 2107754"/>
              <a:gd name="connsiteX5693" fmla="*/ 78377 w 4138024"/>
              <a:gd name="connsiteY5693" fmla="*/ 1928891 h 2107754"/>
              <a:gd name="connsiteX5694" fmla="*/ 60854 w 4138024"/>
              <a:gd name="connsiteY5694" fmla="*/ 1906017 h 2107754"/>
              <a:gd name="connsiteX5695" fmla="*/ 11356 w 4138024"/>
              <a:gd name="connsiteY5695" fmla="*/ 1859687 h 2107754"/>
              <a:gd name="connsiteX5696" fmla="*/ 0 w 4138024"/>
              <a:gd name="connsiteY5696" fmla="*/ 1843668 h 2107754"/>
              <a:gd name="connsiteX5697" fmla="*/ 0 w 4138024"/>
              <a:gd name="connsiteY5697" fmla="*/ 1806133 h 2107754"/>
              <a:gd name="connsiteX5698" fmla="*/ 7280 w 4138024"/>
              <a:gd name="connsiteY5698" fmla="*/ 1825007 h 2107754"/>
              <a:gd name="connsiteX5699" fmla="*/ 65048 w 4138024"/>
              <a:gd name="connsiteY5699" fmla="*/ 1882782 h 2107754"/>
              <a:gd name="connsiteX5700" fmla="*/ 67002 w 4138024"/>
              <a:gd name="connsiteY5700" fmla="*/ 1877003 h 2107754"/>
              <a:gd name="connsiteX5701" fmla="*/ 224576 w 4138024"/>
              <a:gd name="connsiteY5701" fmla="*/ 1886824 h 2107754"/>
              <a:gd name="connsiteX5702" fmla="*/ 226530 w 4138024"/>
              <a:gd name="connsiteY5702" fmla="*/ 1881044 h 2107754"/>
              <a:gd name="connsiteX5703" fmla="*/ 428180 w 4138024"/>
              <a:gd name="connsiteY5703" fmla="*/ 1905443 h 2107754"/>
              <a:gd name="connsiteX5704" fmla="*/ 471184 w 4138024"/>
              <a:gd name="connsiteY5704" fmla="*/ 1902268 h 2107754"/>
              <a:gd name="connsiteX5705" fmla="*/ 527764 w 4138024"/>
              <a:gd name="connsiteY5705" fmla="*/ 1909505 h 2107754"/>
              <a:gd name="connsiteX5706" fmla="*/ 541988 w 4138024"/>
              <a:gd name="connsiteY5706" fmla="*/ 1903634 h 2107754"/>
              <a:gd name="connsiteX5707" fmla="*/ 643309 w 4138024"/>
              <a:gd name="connsiteY5707" fmla="*/ 1918567 h 2107754"/>
              <a:gd name="connsiteX5708" fmla="*/ 662701 w 4138024"/>
              <a:gd name="connsiteY5708" fmla="*/ 1921285 h 2107754"/>
              <a:gd name="connsiteX5709" fmla="*/ 716410 w 4138024"/>
              <a:gd name="connsiteY5709" fmla="*/ 1935902 h 2107754"/>
              <a:gd name="connsiteX5710" fmla="*/ 745374 w 4138024"/>
              <a:gd name="connsiteY5710" fmla="*/ 1938904 h 2107754"/>
              <a:gd name="connsiteX5711" fmla="*/ 724491 w 4138024"/>
              <a:gd name="connsiteY5711" fmla="*/ 1925377 h 2107754"/>
              <a:gd name="connsiteX5712" fmla="*/ 716768 w 4138024"/>
              <a:gd name="connsiteY5712" fmla="*/ 1929204 h 2107754"/>
              <a:gd name="connsiteX5713" fmla="*/ 557361 w 4138024"/>
              <a:gd name="connsiteY5713" fmla="*/ 1886825 h 2107754"/>
              <a:gd name="connsiteX5714" fmla="*/ 471443 w 4138024"/>
              <a:gd name="connsiteY5714" fmla="*/ 1873883 h 2107754"/>
              <a:gd name="connsiteX5715" fmla="*/ 466790 w 4138024"/>
              <a:gd name="connsiteY5715" fmla="*/ 1880038 h 2107754"/>
              <a:gd name="connsiteX5716" fmla="*/ 250528 w 4138024"/>
              <a:gd name="connsiteY5716" fmla="*/ 1849407 h 2107754"/>
              <a:gd name="connsiteX5717" fmla="*/ 331466 w 4138024"/>
              <a:gd name="connsiteY5717" fmla="*/ 1856155 h 2107754"/>
              <a:gd name="connsiteX5718" fmla="*/ 333418 w 4138024"/>
              <a:gd name="connsiteY5718" fmla="*/ 1850375 h 2107754"/>
              <a:gd name="connsiteX5719" fmla="*/ 381358 w 4138024"/>
              <a:gd name="connsiteY5719" fmla="*/ 1863040 h 2107754"/>
              <a:gd name="connsiteX5720" fmla="*/ 426642 w 4138024"/>
              <a:gd name="connsiteY5720" fmla="*/ 1866433 h 2107754"/>
              <a:gd name="connsiteX5721" fmla="*/ 458432 w 4138024"/>
              <a:gd name="connsiteY5721" fmla="*/ 1871703 h 2107754"/>
              <a:gd name="connsiteX5722" fmla="*/ 510278 w 4138024"/>
              <a:gd name="connsiteY5722" fmla="*/ 1872807 h 2107754"/>
              <a:gd name="connsiteX5723" fmla="*/ 521947 w 4138024"/>
              <a:gd name="connsiteY5723" fmla="*/ 1879353 h 2107754"/>
              <a:gd name="connsiteX5724" fmla="*/ 569140 w 4138024"/>
              <a:gd name="connsiteY5724" fmla="*/ 1886612 h 2107754"/>
              <a:gd name="connsiteX5725" fmla="*/ 793970 w 4138024"/>
              <a:gd name="connsiteY5725" fmla="*/ 1940508 h 2107754"/>
              <a:gd name="connsiteX5726" fmla="*/ 807158 w 4138024"/>
              <a:gd name="connsiteY5726" fmla="*/ 1938817 h 2107754"/>
              <a:gd name="connsiteX5727" fmla="*/ 1021953 w 4138024"/>
              <a:gd name="connsiteY5727" fmla="*/ 2009018 h 2107754"/>
              <a:gd name="connsiteX5728" fmla="*/ 906570 w 4138024"/>
              <a:gd name="connsiteY5728" fmla="*/ 1949884 h 2107754"/>
              <a:gd name="connsiteX5729" fmla="*/ 896580 w 4138024"/>
              <a:gd name="connsiteY5729" fmla="*/ 1956544 h 2107754"/>
              <a:gd name="connsiteX5730" fmla="*/ 897728 w 4138024"/>
              <a:gd name="connsiteY5730" fmla="*/ 1945605 h 2107754"/>
              <a:gd name="connsiteX5731" fmla="*/ 883733 w 4138024"/>
              <a:gd name="connsiteY5731" fmla="*/ 1942136 h 2107754"/>
              <a:gd name="connsiteX5732" fmla="*/ 810923 w 4138024"/>
              <a:gd name="connsiteY5732" fmla="*/ 1915216 h 2107754"/>
              <a:gd name="connsiteX5733" fmla="*/ 783106 w 4138024"/>
              <a:gd name="connsiteY5733" fmla="*/ 1901275 h 2107754"/>
              <a:gd name="connsiteX5734" fmla="*/ 828345 w 4138024"/>
              <a:gd name="connsiteY5734" fmla="*/ 1914315 h 2107754"/>
              <a:gd name="connsiteX5735" fmla="*/ 780019 w 4138024"/>
              <a:gd name="connsiteY5735" fmla="*/ 1889548 h 2107754"/>
              <a:gd name="connsiteX5736" fmla="*/ 605790 w 4138024"/>
              <a:gd name="connsiteY5736" fmla="*/ 1826007 h 2107754"/>
              <a:gd name="connsiteX5737" fmla="*/ 593749 w 4138024"/>
              <a:gd name="connsiteY5737" fmla="*/ 1816760 h 2107754"/>
              <a:gd name="connsiteX5738" fmla="*/ 562816 w 4138024"/>
              <a:gd name="connsiteY5738" fmla="*/ 1810137 h 2107754"/>
              <a:gd name="connsiteX5739" fmla="*/ 464425 w 4138024"/>
              <a:gd name="connsiteY5739" fmla="*/ 1785490 h 2107754"/>
              <a:gd name="connsiteX5740" fmla="*/ 562316 w 4138024"/>
              <a:gd name="connsiteY5740" fmla="*/ 1804793 h 2107754"/>
              <a:gd name="connsiteX5741" fmla="*/ 468600 w 4138024"/>
              <a:gd name="connsiteY5741" fmla="*/ 1713966 h 2107754"/>
              <a:gd name="connsiteX5742" fmla="*/ 371297 w 4138024"/>
              <a:gd name="connsiteY5742" fmla="*/ 1702540 h 2107754"/>
              <a:gd name="connsiteX5743" fmla="*/ 271707 w 4138024"/>
              <a:gd name="connsiteY5743" fmla="*/ 1683687 h 2107754"/>
              <a:gd name="connsiteX5744" fmla="*/ 271547 w 4138024"/>
              <a:gd name="connsiteY5744" fmla="*/ 1686790 h 2107754"/>
              <a:gd name="connsiteX5745" fmla="*/ 265276 w 4138024"/>
              <a:gd name="connsiteY5745" fmla="*/ 1679494 h 2107754"/>
              <a:gd name="connsiteX5746" fmla="*/ 208032 w 4138024"/>
              <a:gd name="connsiteY5746" fmla="*/ 1679140 h 2107754"/>
              <a:gd name="connsiteX5747" fmla="*/ 229907 w 4138024"/>
              <a:gd name="connsiteY5747" fmla="*/ 1675524 h 2107754"/>
              <a:gd name="connsiteX5748" fmla="*/ 252945 w 4138024"/>
              <a:gd name="connsiteY5748" fmla="*/ 1679831 h 2107754"/>
              <a:gd name="connsiteX5749" fmla="*/ 271842 w 4138024"/>
              <a:gd name="connsiteY5749" fmla="*/ 1681064 h 2107754"/>
              <a:gd name="connsiteX5750" fmla="*/ 271708 w 4138024"/>
              <a:gd name="connsiteY5750" fmla="*/ 1683647 h 2107754"/>
              <a:gd name="connsiteX5751" fmla="*/ 295529 w 4138024"/>
              <a:gd name="connsiteY5751" fmla="*/ 1682164 h 2107754"/>
              <a:gd name="connsiteX5752" fmla="*/ 324505 w 4138024"/>
              <a:gd name="connsiteY5752" fmla="*/ 1692869 h 2107754"/>
              <a:gd name="connsiteX5753" fmla="*/ 326459 w 4138024"/>
              <a:gd name="connsiteY5753" fmla="*/ 1687089 h 2107754"/>
              <a:gd name="connsiteX5754" fmla="*/ 468101 w 4138024"/>
              <a:gd name="connsiteY5754" fmla="*/ 1708622 h 2107754"/>
              <a:gd name="connsiteX5755" fmla="*/ 470314 w 4138024"/>
              <a:gd name="connsiteY5755" fmla="*/ 1674457 h 2107754"/>
              <a:gd name="connsiteX5756" fmla="*/ 456692 w 4138024"/>
              <a:gd name="connsiteY5756" fmla="*/ 1673690 h 2107754"/>
              <a:gd name="connsiteX5757" fmla="*/ 439253 w 4138024"/>
              <a:gd name="connsiteY5757" fmla="*/ 1665192 h 2107754"/>
              <a:gd name="connsiteX5758" fmla="*/ 301847 w 4138024"/>
              <a:gd name="connsiteY5758" fmla="*/ 1644448 h 2107754"/>
              <a:gd name="connsiteX5759" fmla="*/ 298198 w 4138024"/>
              <a:gd name="connsiteY5759" fmla="*/ 1640770 h 2107754"/>
              <a:gd name="connsiteX5760" fmla="*/ 295896 w 4138024"/>
              <a:gd name="connsiteY5760" fmla="*/ 1637817 h 2107754"/>
              <a:gd name="connsiteX5761" fmla="*/ 478522 w 4138024"/>
              <a:gd name="connsiteY5761" fmla="*/ 1666573 h 2107754"/>
              <a:gd name="connsiteX5762" fmla="*/ 487812 w 4138024"/>
              <a:gd name="connsiteY5762" fmla="*/ 1644863 h 2107754"/>
              <a:gd name="connsiteX5763" fmla="*/ 265681 w 4138024"/>
              <a:gd name="connsiteY5763" fmla="*/ 1590592 h 2107754"/>
              <a:gd name="connsiteX5764" fmla="*/ 271870 w 4138024"/>
              <a:gd name="connsiteY5764" fmla="*/ 1585600 h 2107754"/>
              <a:gd name="connsiteX5765" fmla="*/ 331104 w 4138024"/>
              <a:gd name="connsiteY5765" fmla="*/ 1602109 h 2107754"/>
              <a:gd name="connsiteX5766" fmla="*/ 333058 w 4138024"/>
              <a:gd name="connsiteY5766" fmla="*/ 1596329 h 2107754"/>
              <a:gd name="connsiteX5767" fmla="*/ 489020 w 4138024"/>
              <a:gd name="connsiteY5767" fmla="*/ 1633678 h 2107754"/>
              <a:gd name="connsiteX5768" fmla="*/ 502156 w 4138024"/>
              <a:gd name="connsiteY5768" fmla="*/ 1600654 h 2107754"/>
              <a:gd name="connsiteX5769" fmla="*/ 475421 w 4138024"/>
              <a:gd name="connsiteY5769" fmla="*/ 1572886 h 2107754"/>
              <a:gd name="connsiteX5770" fmla="*/ 461426 w 4138024"/>
              <a:gd name="connsiteY5770" fmla="*/ 1569418 h 2107754"/>
              <a:gd name="connsiteX5771" fmla="*/ 438590 w 4138024"/>
              <a:gd name="connsiteY5771" fmla="*/ 1561669 h 2107754"/>
              <a:gd name="connsiteX5772" fmla="*/ 408820 w 4138024"/>
              <a:gd name="connsiteY5772" fmla="*/ 1553508 h 2107754"/>
              <a:gd name="connsiteX5773" fmla="*/ 341862 w 4138024"/>
              <a:gd name="connsiteY5773" fmla="*/ 1540828 h 2107754"/>
              <a:gd name="connsiteX5774" fmla="*/ 365489 w 4138024"/>
              <a:gd name="connsiteY5774" fmla="*/ 1544335 h 2107754"/>
              <a:gd name="connsiteX5775" fmla="*/ 438218 w 4138024"/>
              <a:gd name="connsiteY5775" fmla="*/ 1558968 h 2107754"/>
              <a:gd name="connsiteX5776" fmla="*/ 443243 w 4138024"/>
              <a:gd name="connsiteY5776" fmla="*/ 1555515 h 2107754"/>
              <a:gd name="connsiteX5777" fmla="*/ 507890 w 4138024"/>
              <a:gd name="connsiteY5777" fmla="*/ 1580673 h 2107754"/>
              <a:gd name="connsiteX5778" fmla="*/ 571642 w 4138024"/>
              <a:gd name="connsiteY5778" fmla="*/ 1399154 h 2107754"/>
              <a:gd name="connsiteX5779" fmla="*/ 595619 w 4138024"/>
              <a:gd name="connsiteY5779" fmla="*/ 1354984 h 2107754"/>
              <a:gd name="connsiteX5780" fmla="*/ 602858 w 4138024"/>
              <a:gd name="connsiteY5780" fmla="*/ 1317365 h 2107754"/>
              <a:gd name="connsiteX5781" fmla="*/ 607032 w 4138024"/>
              <a:gd name="connsiteY5781" fmla="*/ 1318400 h 2107754"/>
              <a:gd name="connsiteX5782" fmla="*/ 613623 w 4138024"/>
              <a:gd name="connsiteY5782" fmla="*/ 1297065 h 2107754"/>
              <a:gd name="connsiteX5783" fmla="*/ 595021 w 4138024"/>
              <a:gd name="connsiteY5783" fmla="*/ 1290106 h 2107754"/>
              <a:gd name="connsiteX5784" fmla="*/ 787284 w 4138024"/>
              <a:gd name="connsiteY5784" fmla="*/ 1314528 h 2107754"/>
              <a:gd name="connsiteX5785" fmla="*/ 796252 w 4138024"/>
              <a:gd name="connsiteY5785" fmla="*/ 1321448 h 2107754"/>
              <a:gd name="connsiteX5786" fmla="*/ 833084 w 4138024"/>
              <a:gd name="connsiteY5786" fmla="*/ 1332665 h 2107754"/>
              <a:gd name="connsiteX5787" fmla="*/ 718560 w 4138024"/>
              <a:gd name="connsiteY5787" fmla="*/ 1310022 h 2107754"/>
              <a:gd name="connsiteX5788" fmla="*/ 736371 w 4138024"/>
              <a:gd name="connsiteY5788" fmla="*/ 1321223 h 2107754"/>
              <a:gd name="connsiteX5789" fmla="*/ 782841 w 4138024"/>
              <a:gd name="connsiteY5789" fmla="*/ 1373457 h 2107754"/>
              <a:gd name="connsiteX5790" fmla="*/ 920202 w 4138024"/>
              <a:gd name="connsiteY5790" fmla="*/ 1403847 h 2107754"/>
              <a:gd name="connsiteX5791" fmla="*/ 951120 w 4138024"/>
              <a:gd name="connsiteY5791" fmla="*/ 1401071 h 2107754"/>
              <a:gd name="connsiteX5792" fmla="*/ 765677 w 4138024"/>
              <a:gd name="connsiteY5792" fmla="*/ 1345974 h 2107754"/>
              <a:gd name="connsiteX5793" fmla="*/ 774565 w 4138024"/>
              <a:gd name="connsiteY5793" fmla="*/ 1340608 h 2107754"/>
              <a:gd name="connsiteX5794" fmla="*/ 840315 w 4138024"/>
              <a:gd name="connsiteY5794" fmla="*/ 1364473 h 2107754"/>
              <a:gd name="connsiteX5795" fmla="*/ 868550 w 4138024"/>
              <a:gd name="connsiteY5795" fmla="*/ 1371471 h 2107754"/>
              <a:gd name="connsiteX5796" fmla="*/ 873575 w 4138024"/>
              <a:gd name="connsiteY5796" fmla="*/ 1368018 h 2107754"/>
              <a:gd name="connsiteX5797" fmla="*/ 1012197 w 4138024"/>
              <a:gd name="connsiteY5797" fmla="*/ 1418557 h 2107754"/>
              <a:gd name="connsiteX5798" fmla="*/ 1066324 w 4138024"/>
              <a:gd name="connsiteY5798" fmla="*/ 1426229 h 2107754"/>
              <a:gd name="connsiteX5799" fmla="*/ 1050839 w 4138024"/>
              <a:gd name="connsiteY5799" fmla="*/ 1411951 h 2107754"/>
              <a:gd name="connsiteX5800" fmla="*/ 944441 w 4138024"/>
              <a:gd name="connsiteY5800" fmla="*/ 1369138 h 2107754"/>
              <a:gd name="connsiteX5801" fmla="*/ 925839 w 4138024"/>
              <a:gd name="connsiteY5801" fmla="*/ 1362179 h 2107754"/>
              <a:gd name="connsiteX5802" fmla="*/ 873666 w 4138024"/>
              <a:gd name="connsiteY5802" fmla="*/ 1348727 h 2107754"/>
              <a:gd name="connsiteX5803" fmla="*/ 833390 w 4138024"/>
              <a:gd name="connsiteY5803" fmla="*/ 1332481 h 2107754"/>
              <a:gd name="connsiteX5804" fmla="*/ 950757 w 4138024"/>
              <a:gd name="connsiteY5804" fmla="*/ 1366788 h 2107754"/>
              <a:gd name="connsiteX5805" fmla="*/ 1029710 w 4138024"/>
              <a:gd name="connsiteY5805" fmla="*/ 1398363 h 2107754"/>
              <a:gd name="connsiteX5806" fmla="*/ 922029 w 4138024"/>
              <a:gd name="connsiteY5806" fmla="*/ 1285021 h 2107754"/>
              <a:gd name="connsiteX5807" fmla="*/ 904993 w 4138024"/>
              <a:gd name="connsiteY5807" fmla="*/ 1260179 h 2107754"/>
              <a:gd name="connsiteX5808" fmla="*/ 905482 w 4138024"/>
              <a:gd name="connsiteY5808" fmla="*/ 1259257 h 2107754"/>
              <a:gd name="connsiteX5809" fmla="*/ 687169 w 4138024"/>
              <a:gd name="connsiteY5809" fmla="*/ 1212719 h 2107754"/>
              <a:gd name="connsiteX5810" fmla="*/ 679363 w 4138024"/>
              <a:gd name="connsiteY5810" fmla="*/ 1204258 h 2107754"/>
              <a:gd name="connsiteX5811" fmla="*/ 676245 w 4138024"/>
              <a:gd name="connsiteY5811" fmla="*/ 1211577 h 2107754"/>
              <a:gd name="connsiteX5812" fmla="*/ 507996 w 4138024"/>
              <a:gd name="connsiteY5812" fmla="*/ 1275323 h 2107754"/>
              <a:gd name="connsiteX5813" fmla="*/ 503716 w 4138024"/>
              <a:gd name="connsiteY5813" fmla="*/ 1284180 h 2107754"/>
              <a:gd name="connsiteX5814" fmla="*/ 399272 w 4138024"/>
              <a:gd name="connsiteY5814" fmla="*/ 1345992 h 2107754"/>
              <a:gd name="connsiteX5815" fmla="*/ 387185 w 4138024"/>
              <a:gd name="connsiteY5815" fmla="*/ 1346390 h 2107754"/>
              <a:gd name="connsiteX5816" fmla="*/ 263417 w 4138024"/>
              <a:gd name="connsiteY5816" fmla="*/ 1446216 h 2107754"/>
              <a:gd name="connsiteX5817" fmla="*/ 254574 w 4138024"/>
              <a:gd name="connsiteY5817" fmla="*/ 1441938 h 2107754"/>
              <a:gd name="connsiteX5818" fmla="*/ 158240 w 4138024"/>
              <a:gd name="connsiteY5818" fmla="*/ 1474178 h 2107754"/>
              <a:gd name="connsiteX5819" fmla="*/ 76708 w 4138024"/>
              <a:gd name="connsiteY5819" fmla="*/ 1515045 h 2107754"/>
              <a:gd name="connsiteX5820" fmla="*/ 70519 w 4138024"/>
              <a:gd name="connsiteY5820" fmla="*/ 1520037 h 2107754"/>
              <a:gd name="connsiteX5821" fmla="*/ 63585 w 4138024"/>
              <a:gd name="connsiteY5821" fmla="*/ 1519623 h 2107754"/>
              <a:gd name="connsiteX5822" fmla="*/ 26032 w 4138024"/>
              <a:gd name="connsiteY5822" fmla="*/ 1553382 h 2107754"/>
              <a:gd name="connsiteX5823" fmla="*/ 19098 w 4138024"/>
              <a:gd name="connsiteY5823" fmla="*/ 1552968 h 2107754"/>
              <a:gd name="connsiteX5824" fmla="*/ 3895 w 4138024"/>
              <a:gd name="connsiteY5824" fmla="*/ 1574615 h 2107754"/>
              <a:gd name="connsiteX5825" fmla="*/ 0 w 4138024"/>
              <a:gd name="connsiteY5825" fmla="*/ 1577773 h 2107754"/>
              <a:gd name="connsiteX5826" fmla="*/ 0 w 4138024"/>
              <a:gd name="connsiteY5826" fmla="*/ 1554105 h 2107754"/>
              <a:gd name="connsiteX5827" fmla="*/ 18271 w 4138024"/>
              <a:gd name="connsiteY5827" fmla="*/ 1535276 h 2107754"/>
              <a:gd name="connsiteX5828" fmla="*/ 159449 w 4138024"/>
              <a:gd name="connsiteY5828" fmla="*/ 1462993 h 2107754"/>
              <a:gd name="connsiteX5829" fmla="*/ 167964 w 4138024"/>
              <a:gd name="connsiteY5829" fmla="*/ 1454924 h 2107754"/>
              <a:gd name="connsiteX5830" fmla="*/ 302924 w 4138024"/>
              <a:gd name="connsiteY5830" fmla="*/ 1406678 h 2107754"/>
              <a:gd name="connsiteX5831" fmla="*/ 306040 w 4138024"/>
              <a:gd name="connsiteY5831" fmla="*/ 1399360 h 2107754"/>
              <a:gd name="connsiteX5832" fmla="*/ 368226 w 4138024"/>
              <a:gd name="connsiteY5832" fmla="*/ 1346129 h 2107754"/>
              <a:gd name="connsiteX5833" fmla="*/ 564627 w 4138024"/>
              <a:gd name="connsiteY5833" fmla="*/ 1239246 h 2107754"/>
              <a:gd name="connsiteX5834" fmla="*/ 678802 w 4138024"/>
              <a:gd name="connsiteY5834" fmla="*/ 1199161 h 2107754"/>
              <a:gd name="connsiteX5835" fmla="*/ 729903 w 4138024"/>
              <a:gd name="connsiteY5835" fmla="*/ 1194860 h 2107754"/>
              <a:gd name="connsiteX5836" fmla="*/ 744127 w 4138024"/>
              <a:gd name="connsiteY5836" fmla="*/ 1188989 h 2107754"/>
              <a:gd name="connsiteX5837" fmla="*/ 874988 w 4138024"/>
              <a:gd name="connsiteY5837" fmla="*/ 1221422 h 2107754"/>
              <a:gd name="connsiteX5838" fmla="*/ 844404 w 4138024"/>
              <a:gd name="connsiteY5838" fmla="*/ 1167123 h 2107754"/>
              <a:gd name="connsiteX5839" fmla="*/ 821189 w 4138024"/>
              <a:gd name="connsiteY5839" fmla="*/ 1115693 h 2107754"/>
              <a:gd name="connsiteX5840" fmla="*/ 827004 w 4138024"/>
              <a:gd name="connsiteY5840" fmla="*/ 1107999 h 2107754"/>
              <a:gd name="connsiteX5841" fmla="*/ 817789 w 4138024"/>
              <a:gd name="connsiteY5841" fmla="*/ 1101017 h 2107754"/>
              <a:gd name="connsiteX5842" fmla="*/ 690194 w 4138024"/>
              <a:gd name="connsiteY5842" fmla="*/ 818829 h 2107754"/>
              <a:gd name="connsiteX5843" fmla="*/ 691775 w 4138024"/>
              <a:gd name="connsiteY5843" fmla="*/ 810346 h 2107754"/>
              <a:gd name="connsiteX5844" fmla="*/ 664607 w 4138024"/>
              <a:gd name="connsiteY5844" fmla="*/ 669717 h 2107754"/>
              <a:gd name="connsiteX5845" fmla="*/ 650522 w 4138024"/>
              <a:gd name="connsiteY5845" fmla="*/ 575137 h 2107754"/>
              <a:gd name="connsiteX5846" fmla="*/ 662443 w 4138024"/>
              <a:gd name="connsiteY5846" fmla="*/ 512318 h 2107754"/>
              <a:gd name="connsiteX5847" fmla="*/ 657754 w 4138024"/>
              <a:gd name="connsiteY5847" fmla="*/ 496539 h 2107754"/>
              <a:gd name="connsiteX5848" fmla="*/ 666998 w 4138024"/>
              <a:gd name="connsiteY5848" fmla="*/ 484475 h 2107754"/>
              <a:gd name="connsiteX5849" fmla="*/ 675475 w 4138024"/>
              <a:gd name="connsiteY5849" fmla="*/ 416626 h 2107754"/>
              <a:gd name="connsiteX5850" fmla="*/ 669145 w 4138024"/>
              <a:gd name="connsiteY5850" fmla="*/ 299171 h 2107754"/>
              <a:gd name="connsiteX5851" fmla="*/ 673319 w 4138024"/>
              <a:gd name="connsiteY5851" fmla="*/ 300206 h 2107754"/>
              <a:gd name="connsiteX5852" fmla="*/ 690712 w 4138024"/>
              <a:gd name="connsiteY5852" fmla="*/ 207945 h 2107754"/>
              <a:gd name="connsiteX5853" fmla="*/ 686768 w 4138024"/>
              <a:gd name="connsiteY5853" fmla="*/ 197571 h 2107754"/>
              <a:gd name="connsiteX5854" fmla="*/ 693702 w 4138024"/>
              <a:gd name="connsiteY5854" fmla="*/ 197985 h 2107754"/>
              <a:gd name="connsiteX5855" fmla="*/ 693747 w 4138024"/>
              <a:gd name="connsiteY5855" fmla="*/ 188339 h 2107754"/>
              <a:gd name="connsiteX5856" fmla="*/ 794553 w 4138024"/>
              <a:gd name="connsiteY5856" fmla="*/ 78122 h 2107754"/>
              <a:gd name="connsiteX5857" fmla="*/ 808174 w 4138024"/>
              <a:gd name="connsiteY5857" fmla="*/ 78889 h 2107754"/>
              <a:gd name="connsiteX5858" fmla="*/ 808592 w 4138024"/>
              <a:gd name="connsiteY5858" fmla="*/ 71945 h 2107754"/>
              <a:gd name="connsiteX5859" fmla="*/ 894830 w 4138024"/>
              <a:gd name="connsiteY5859" fmla="*/ 56255 h 2107754"/>
              <a:gd name="connsiteX5860" fmla="*/ 1016311 w 4138024"/>
              <a:gd name="connsiteY5860" fmla="*/ 19286 h 2107754"/>
              <a:gd name="connsiteX5861" fmla="*/ 1017892 w 4138024"/>
              <a:gd name="connsiteY5861" fmla="*/ 10803 h 2107754"/>
              <a:gd name="connsiteX5862" fmla="*/ 1007014 w 4138024"/>
              <a:gd name="connsiteY5862" fmla="*/ 17 h 2107754"/>
              <a:gd name="connsiteX5863" fmla="*/ 1017393 w 4138024"/>
              <a:gd name="connsiteY5863" fmla="*/ 5459 h 2107754"/>
              <a:gd name="connsiteX5864" fmla="*/ 1007014 w 4138024"/>
              <a:gd name="connsiteY5864" fmla="*/ 17 h 210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</a:cxnLst>
            <a:rect l="l" t="t" r="r" b="b"/>
            <a:pathLst>
              <a:path w="4138024" h="2107754">
                <a:moveTo>
                  <a:pt x="1713443" y="2099983"/>
                </a:moveTo>
                <a:lnTo>
                  <a:pt x="1713899" y="2099997"/>
                </a:lnTo>
                <a:lnTo>
                  <a:pt x="1713688" y="2100072"/>
                </a:lnTo>
                <a:close/>
                <a:moveTo>
                  <a:pt x="1726050" y="2095665"/>
                </a:moveTo>
                <a:cubicBezTo>
                  <a:pt x="1731748" y="2095544"/>
                  <a:pt x="1737641" y="2097004"/>
                  <a:pt x="1739580" y="2100747"/>
                </a:cubicBezTo>
                <a:lnTo>
                  <a:pt x="1713899" y="2099997"/>
                </a:lnTo>
                <a:close/>
                <a:moveTo>
                  <a:pt x="3310972" y="2095569"/>
                </a:moveTo>
                <a:cubicBezTo>
                  <a:pt x="3328036" y="2100319"/>
                  <a:pt x="3335941" y="2094711"/>
                  <a:pt x="3354302" y="2104743"/>
                </a:cubicBezTo>
                <a:cubicBezTo>
                  <a:pt x="3354484" y="2102959"/>
                  <a:pt x="3354725" y="2100932"/>
                  <a:pt x="3356257" y="2098961"/>
                </a:cubicBezTo>
                <a:cubicBezTo>
                  <a:pt x="3363806" y="2101094"/>
                  <a:pt x="3371852" y="2106482"/>
                  <a:pt x="3378347" y="2101305"/>
                </a:cubicBezTo>
                <a:cubicBezTo>
                  <a:pt x="3397073" y="2108817"/>
                  <a:pt x="3414619" y="2107424"/>
                  <a:pt x="3432102" y="2106277"/>
                </a:cubicBezTo>
                <a:lnTo>
                  <a:pt x="3440542" y="2107754"/>
                </a:lnTo>
                <a:lnTo>
                  <a:pt x="3372724" y="2107754"/>
                </a:lnTo>
                <a:lnTo>
                  <a:pt x="3361549" y="2105849"/>
                </a:lnTo>
                <a:lnTo>
                  <a:pt x="3354544" y="2107754"/>
                </a:lnTo>
                <a:lnTo>
                  <a:pt x="3345189" y="2107754"/>
                </a:lnTo>
                <a:lnTo>
                  <a:pt x="3337463" y="2103272"/>
                </a:lnTo>
                <a:cubicBezTo>
                  <a:pt x="3326235" y="2101211"/>
                  <a:pt x="3314444" y="2108370"/>
                  <a:pt x="3310972" y="2095569"/>
                </a:cubicBezTo>
                <a:close/>
                <a:moveTo>
                  <a:pt x="2424282" y="2095052"/>
                </a:moveTo>
                <a:lnTo>
                  <a:pt x="2444492" y="2107754"/>
                </a:lnTo>
                <a:lnTo>
                  <a:pt x="2441527" y="2107754"/>
                </a:lnTo>
                <a:close/>
                <a:moveTo>
                  <a:pt x="2371146" y="2092843"/>
                </a:moveTo>
                <a:lnTo>
                  <a:pt x="2399681" y="2107754"/>
                </a:lnTo>
                <a:lnTo>
                  <a:pt x="2395887" y="2107754"/>
                </a:lnTo>
                <a:lnTo>
                  <a:pt x="2396263" y="2107160"/>
                </a:lnTo>
                <a:cubicBezTo>
                  <a:pt x="2388471" y="2107056"/>
                  <a:pt x="2379808" y="2099951"/>
                  <a:pt x="2371146" y="2092843"/>
                </a:cubicBezTo>
                <a:close/>
                <a:moveTo>
                  <a:pt x="2308009" y="2091030"/>
                </a:moveTo>
                <a:cubicBezTo>
                  <a:pt x="2313385" y="2096147"/>
                  <a:pt x="2320003" y="2100201"/>
                  <a:pt x="2324926" y="2104129"/>
                </a:cubicBezTo>
                <a:lnTo>
                  <a:pt x="2326908" y="2107754"/>
                </a:lnTo>
                <a:lnTo>
                  <a:pt x="2319030" y="2107754"/>
                </a:lnTo>
                <a:lnTo>
                  <a:pt x="2317706" y="2106842"/>
                </a:lnTo>
                <a:cubicBezTo>
                  <a:pt x="2313043" y="2102000"/>
                  <a:pt x="2309091" y="2096127"/>
                  <a:pt x="2308009" y="2091030"/>
                </a:cubicBezTo>
                <a:close/>
                <a:moveTo>
                  <a:pt x="3274270" y="2089083"/>
                </a:moveTo>
                <a:cubicBezTo>
                  <a:pt x="3284769" y="2092990"/>
                  <a:pt x="3301264" y="2087421"/>
                  <a:pt x="3308403" y="2100674"/>
                </a:cubicBezTo>
                <a:cubicBezTo>
                  <a:pt x="3297283" y="2091915"/>
                  <a:pt x="3281659" y="2104486"/>
                  <a:pt x="3274270" y="2089083"/>
                </a:cubicBezTo>
                <a:close/>
                <a:moveTo>
                  <a:pt x="3249108" y="2084412"/>
                </a:moveTo>
                <a:cubicBezTo>
                  <a:pt x="3255681" y="2089434"/>
                  <a:pt x="3261995" y="2086040"/>
                  <a:pt x="3262685" y="2094824"/>
                </a:cubicBezTo>
                <a:cubicBezTo>
                  <a:pt x="3258502" y="2088567"/>
                  <a:pt x="3248690" y="2091356"/>
                  <a:pt x="3249108" y="2084412"/>
                </a:cubicBezTo>
                <a:close/>
                <a:moveTo>
                  <a:pt x="2364619" y="2079219"/>
                </a:moveTo>
                <a:cubicBezTo>
                  <a:pt x="2362481" y="2084692"/>
                  <a:pt x="2369836" y="2080251"/>
                  <a:pt x="2372298" y="2085038"/>
                </a:cubicBezTo>
                <a:cubicBezTo>
                  <a:pt x="2370286" y="2093153"/>
                  <a:pt x="2355535" y="2076968"/>
                  <a:pt x="2364619" y="2079219"/>
                </a:cubicBezTo>
                <a:close/>
                <a:moveTo>
                  <a:pt x="1413383" y="2077321"/>
                </a:moveTo>
                <a:cubicBezTo>
                  <a:pt x="1421006" y="2086519"/>
                  <a:pt x="1433593" y="2092510"/>
                  <a:pt x="1442862" y="2095068"/>
                </a:cubicBezTo>
                <a:cubicBezTo>
                  <a:pt x="1443216" y="2086282"/>
                  <a:pt x="1421488" y="2081419"/>
                  <a:pt x="1413383" y="2077321"/>
                </a:cubicBezTo>
                <a:close/>
                <a:moveTo>
                  <a:pt x="2261712" y="2069637"/>
                </a:moveTo>
                <a:lnTo>
                  <a:pt x="2275504" y="2107754"/>
                </a:lnTo>
                <a:lnTo>
                  <a:pt x="2266611" y="2107754"/>
                </a:lnTo>
                <a:lnTo>
                  <a:pt x="2264837" y="2103298"/>
                </a:lnTo>
                <a:cubicBezTo>
                  <a:pt x="2262680" y="2098326"/>
                  <a:pt x="2270842" y="2099044"/>
                  <a:pt x="2267953" y="2095978"/>
                </a:cubicBezTo>
                <a:cubicBezTo>
                  <a:pt x="2258983" y="2088013"/>
                  <a:pt x="2260746" y="2078793"/>
                  <a:pt x="2261712" y="2069637"/>
                </a:cubicBezTo>
                <a:close/>
                <a:moveTo>
                  <a:pt x="904230" y="2069203"/>
                </a:moveTo>
                <a:cubicBezTo>
                  <a:pt x="901492" y="2069210"/>
                  <a:pt x="899101" y="2069922"/>
                  <a:pt x="895789" y="2071189"/>
                </a:cubicBezTo>
                <a:lnTo>
                  <a:pt x="895728" y="2071436"/>
                </a:lnTo>
                <a:cubicBezTo>
                  <a:pt x="903345" y="2076455"/>
                  <a:pt x="906526" y="2070979"/>
                  <a:pt x="911259" y="2076068"/>
                </a:cubicBezTo>
                <a:cubicBezTo>
                  <a:pt x="912422" y="2074528"/>
                  <a:pt x="913585" y="2072990"/>
                  <a:pt x="914748" y="2071451"/>
                </a:cubicBezTo>
                <a:cubicBezTo>
                  <a:pt x="910052" y="2069897"/>
                  <a:pt x="906968" y="2069197"/>
                  <a:pt x="904230" y="2069203"/>
                </a:cubicBezTo>
                <a:close/>
                <a:moveTo>
                  <a:pt x="2151081" y="2063881"/>
                </a:moveTo>
                <a:cubicBezTo>
                  <a:pt x="2148944" y="2069354"/>
                  <a:pt x="2148882" y="2069600"/>
                  <a:pt x="2144102" y="2073114"/>
                </a:cubicBezTo>
                <a:cubicBezTo>
                  <a:pt x="2149144" y="2079061"/>
                  <a:pt x="2152139" y="2072234"/>
                  <a:pt x="2156061" y="2070074"/>
                </a:cubicBezTo>
                <a:cubicBezTo>
                  <a:pt x="2153175" y="2068054"/>
                  <a:pt x="2154276" y="2065716"/>
                  <a:pt x="2151081" y="2063881"/>
                </a:cubicBezTo>
                <a:close/>
                <a:moveTo>
                  <a:pt x="1444391" y="2055253"/>
                </a:moveTo>
                <a:cubicBezTo>
                  <a:pt x="1434330" y="2055890"/>
                  <a:pt x="1451029" y="2062117"/>
                  <a:pt x="1448208" y="2062984"/>
                </a:cubicBezTo>
                <a:cubicBezTo>
                  <a:pt x="1451892" y="2064942"/>
                  <a:pt x="1449119" y="2057208"/>
                  <a:pt x="1454769" y="2060695"/>
                </a:cubicBezTo>
                <a:cubicBezTo>
                  <a:pt x="1456665" y="2057250"/>
                  <a:pt x="1447887" y="2054815"/>
                  <a:pt x="1446299" y="2059119"/>
                </a:cubicBezTo>
                <a:cubicBezTo>
                  <a:pt x="1444212" y="2058079"/>
                  <a:pt x="1444025" y="2056728"/>
                  <a:pt x="1444391" y="2055253"/>
                </a:cubicBezTo>
                <a:close/>
                <a:moveTo>
                  <a:pt x="2363653" y="2051576"/>
                </a:moveTo>
                <a:lnTo>
                  <a:pt x="2502294" y="2107754"/>
                </a:lnTo>
                <a:lnTo>
                  <a:pt x="2472771" y="2107754"/>
                </a:lnTo>
                <a:lnTo>
                  <a:pt x="2443367" y="2097955"/>
                </a:lnTo>
                <a:cubicBezTo>
                  <a:pt x="2433653" y="2085629"/>
                  <a:pt x="2416843" y="2086161"/>
                  <a:pt x="2405419" y="2078632"/>
                </a:cubicBezTo>
                <a:cubicBezTo>
                  <a:pt x="2405797" y="2084466"/>
                  <a:pt x="2417462" y="2088923"/>
                  <a:pt x="2422439" y="2094072"/>
                </a:cubicBezTo>
                <a:cubicBezTo>
                  <a:pt x="2405432" y="2086987"/>
                  <a:pt x="2371893" y="2062492"/>
                  <a:pt x="2363653" y="2051576"/>
                </a:cubicBezTo>
                <a:close/>
                <a:moveTo>
                  <a:pt x="2158717" y="2043588"/>
                </a:moveTo>
                <a:cubicBezTo>
                  <a:pt x="2156762" y="2048324"/>
                  <a:pt x="2162357" y="2056236"/>
                  <a:pt x="2168431" y="2055914"/>
                </a:cubicBezTo>
                <a:cubicBezTo>
                  <a:pt x="2168240" y="2051430"/>
                  <a:pt x="2164307" y="2047322"/>
                  <a:pt x="2158717" y="2043588"/>
                </a:cubicBezTo>
                <a:close/>
                <a:moveTo>
                  <a:pt x="983466" y="2034977"/>
                </a:moveTo>
                <a:cubicBezTo>
                  <a:pt x="983782" y="2041058"/>
                  <a:pt x="995446" y="2044470"/>
                  <a:pt x="998623" y="2036905"/>
                </a:cubicBezTo>
                <a:cubicBezTo>
                  <a:pt x="993280" y="2033233"/>
                  <a:pt x="989367" y="2041659"/>
                  <a:pt x="983466" y="2034977"/>
                </a:cubicBezTo>
                <a:close/>
                <a:moveTo>
                  <a:pt x="2045550" y="2031784"/>
                </a:moveTo>
                <a:cubicBezTo>
                  <a:pt x="2037018" y="2032152"/>
                  <a:pt x="2025711" y="2040313"/>
                  <a:pt x="2016174" y="2033055"/>
                </a:cubicBezTo>
                <a:cubicBezTo>
                  <a:pt x="2002449" y="2044270"/>
                  <a:pt x="1991147" y="2036248"/>
                  <a:pt x="1978323" y="2035418"/>
                </a:cubicBezTo>
                <a:cubicBezTo>
                  <a:pt x="1995291" y="2056328"/>
                  <a:pt x="2031290" y="2046720"/>
                  <a:pt x="2052989" y="2034871"/>
                </a:cubicBezTo>
                <a:cubicBezTo>
                  <a:pt x="2050929" y="2032403"/>
                  <a:pt x="2048395" y="2031660"/>
                  <a:pt x="2045550" y="2031784"/>
                </a:cubicBezTo>
                <a:close/>
                <a:moveTo>
                  <a:pt x="2085316" y="2030616"/>
                </a:moveTo>
                <a:cubicBezTo>
                  <a:pt x="2060101" y="2031414"/>
                  <a:pt x="2018829" y="2080172"/>
                  <a:pt x="1985411" y="2055185"/>
                </a:cubicBezTo>
                <a:cubicBezTo>
                  <a:pt x="1979409" y="2061527"/>
                  <a:pt x="1971542" y="2053314"/>
                  <a:pt x="1964110" y="2048600"/>
                </a:cubicBezTo>
                <a:cubicBezTo>
                  <a:pt x="1984842" y="2081666"/>
                  <a:pt x="2041617" y="2095477"/>
                  <a:pt x="2068227" y="2084846"/>
                </a:cubicBezTo>
                <a:cubicBezTo>
                  <a:pt x="2075661" y="2090604"/>
                  <a:pt x="2082408" y="2089665"/>
                  <a:pt x="2089155" y="2088727"/>
                </a:cubicBezTo>
                <a:cubicBezTo>
                  <a:pt x="2092279" y="2085587"/>
                  <a:pt x="2086018" y="2083512"/>
                  <a:pt x="2088038" y="2080620"/>
                </a:cubicBezTo>
                <a:cubicBezTo>
                  <a:pt x="2091652" y="2077601"/>
                  <a:pt x="2097191" y="2087848"/>
                  <a:pt x="2100869" y="2085627"/>
                </a:cubicBezTo>
                <a:cubicBezTo>
                  <a:pt x="2103609" y="2073518"/>
                  <a:pt x="2116309" y="2072749"/>
                  <a:pt x="2124398" y="2067447"/>
                </a:cubicBezTo>
                <a:cubicBezTo>
                  <a:pt x="2119527" y="2052406"/>
                  <a:pt x="2099734" y="2030274"/>
                  <a:pt x="2085316" y="2030616"/>
                </a:cubicBezTo>
                <a:close/>
                <a:moveTo>
                  <a:pt x="2337413" y="2027063"/>
                </a:moveTo>
                <a:cubicBezTo>
                  <a:pt x="2341162" y="2030863"/>
                  <a:pt x="2350663" y="2025127"/>
                  <a:pt x="2350244" y="2032070"/>
                </a:cubicBezTo>
                <a:cubicBezTo>
                  <a:pt x="2347297" y="2030296"/>
                  <a:pt x="2344785" y="2032022"/>
                  <a:pt x="2342521" y="2035897"/>
                </a:cubicBezTo>
                <a:cubicBezTo>
                  <a:pt x="2336008" y="2030630"/>
                  <a:pt x="2331838" y="2031684"/>
                  <a:pt x="2333261" y="2038562"/>
                </a:cubicBezTo>
                <a:cubicBezTo>
                  <a:pt x="2331725" y="2037398"/>
                  <a:pt x="2330189" y="2036234"/>
                  <a:pt x="2328653" y="2035071"/>
                </a:cubicBezTo>
                <a:cubicBezTo>
                  <a:pt x="2327793" y="2034335"/>
                  <a:pt x="2326933" y="2033600"/>
                  <a:pt x="2328281" y="2032368"/>
                </a:cubicBezTo>
                <a:lnTo>
                  <a:pt x="2328527" y="2032429"/>
                </a:lnTo>
                <a:cubicBezTo>
                  <a:pt x="2331779" y="2032974"/>
                  <a:pt x="2334598" y="2031064"/>
                  <a:pt x="2337413" y="2027063"/>
                </a:cubicBezTo>
                <a:close/>
                <a:moveTo>
                  <a:pt x="2156941" y="2008695"/>
                </a:moveTo>
                <a:cubicBezTo>
                  <a:pt x="2159772" y="2014095"/>
                  <a:pt x="2158994" y="2025647"/>
                  <a:pt x="2167462" y="2026179"/>
                </a:cubicBezTo>
                <a:cubicBezTo>
                  <a:pt x="2169910" y="2023133"/>
                  <a:pt x="2168588" y="2020586"/>
                  <a:pt x="2167027" y="2018079"/>
                </a:cubicBezTo>
                <a:lnTo>
                  <a:pt x="2165169" y="2010227"/>
                </a:lnTo>
                <a:lnTo>
                  <a:pt x="2165410" y="2010272"/>
                </a:lnTo>
                <a:lnTo>
                  <a:pt x="2165165" y="2010211"/>
                </a:lnTo>
                <a:lnTo>
                  <a:pt x="2165169" y="2010227"/>
                </a:lnTo>
                <a:lnTo>
                  <a:pt x="2161175" y="2009484"/>
                </a:lnTo>
                <a:cubicBezTo>
                  <a:pt x="2159950" y="2010485"/>
                  <a:pt x="2158725" y="2011487"/>
                  <a:pt x="2156941" y="2008695"/>
                </a:cubicBezTo>
                <a:close/>
                <a:moveTo>
                  <a:pt x="497488" y="2003271"/>
                </a:moveTo>
                <a:cubicBezTo>
                  <a:pt x="515220" y="2003230"/>
                  <a:pt x="530560" y="2004421"/>
                  <a:pt x="545472" y="2006289"/>
                </a:cubicBezTo>
                <a:cubicBezTo>
                  <a:pt x="543149" y="2011455"/>
                  <a:pt x="532659" y="2011727"/>
                  <a:pt x="527259" y="2011433"/>
                </a:cubicBezTo>
                <a:cubicBezTo>
                  <a:pt x="517503" y="2010841"/>
                  <a:pt x="495593" y="2006716"/>
                  <a:pt x="497488" y="2003271"/>
                </a:cubicBezTo>
                <a:close/>
                <a:moveTo>
                  <a:pt x="200959" y="1999988"/>
                </a:moveTo>
                <a:cubicBezTo>
                  <a:pt x="252928" y="2001645"/>
                  <a:pt x="307262" y="2022159"/>
                  <a:pt x="358487" y="2019455"/>
                </a:cubicBezTo>
                <a:cubicBezTo>
                  <a:pt x="361130" y="2021415"/>
                  <a:pt x="363525" y="2023314"/>
                  <a:pt x="365921" y="2025213"/>
                </a:cubicBezTo>
                <a:cubicBezTo>
                  <a:pt x="381010" y="2023210"/>
                  <a:pt x="397092" y="2026674"/>
                  <a:pt x="413115" y="2032472"/>
                </a:cubicBezTo>
                <a:cubicBezTo>
                  <a:pt x="414706" y="2030256"/>
                  <a:pt x="416424" y="2029638"/>
                  <a:pt x="418139" y="2029020"/>
                </a:cubicBezTo>
                <a:cubicBezTo>
                  <a:pt x="450002" y="2040309"/>
                  <a:pt x="479501" y="2033787"/>
                  <a:pt x="511362" y="2045078"/>
                </a:cubicBezTo>
                <a:cubicBezTo>
                  <a:pt x="512954" y="2042861"/>
                  <a:pt x="513135" y="2041080"/>
                  <a:pt x="513316" y="2039298"/>
                </a:cubicBezTo>
                <a:cubicBezTo>
                  <a:pt x="521364" y="2044685"/>
                  <a:pt x="528666" y="2045712"/>
                  <a:pt x="535407" y="2041641"/>
                </a:cubicBezTo>
                <a:cubicBezTo>
                  <a:pt x="557144" y="2051725"/>
                  <a:pt x="576458" y="2044245"/>
                  <a:pt x="598133" y="2053533"/>
                </a:cubicBezTo>
                <a:cubicBezTo>
                  <a:pt x="625301" y="2046954"/>
                  <a:pt x="655760" y="2063899"/>
                  <a:pt x="682804" y="2055725"/>
                </a:cubicBezTo>
                <a:cubicBezTo>
                  <a:pt x="695882" y="2061838"/>
                  <a:pt x="708339" y="2063099"/>
                  <a:pt x="719619" y="2057542"/>
                </a:cubicBezTo>
                <a:cubicBezTo>
                  <a:pt x="694394" y="2052073"/>
                  <a:pt x="669727" y="2050658"/>
                  <a:pt x="644936" y="2048689"/>
                </a:cubicBezTo>
                <a:cubicBezTo>
                  <a:pt x="634062" y="2039992"/>
                  <a:pt x="624994" y="2047140"/>
                  <a:pt x="615972" y="2045687"/>
                </a:cubicBezTo>
                <a:cubicBezTo>
                  <a:pt x="610695" y="2044900"/>
                  <a:pt x="605778" y="2039506"/>
                  <a:pt x="600071" y="2038352"/>
                </a:cubicBezTo>
                <a:cubicBezTo>
                  <a:pt x="575029" y="2033189"/>
                  <a:pt x="539883" y="2039357"/>
                  <a:pt x="519490" y="2024906"/>
                </a:cubicBezTo>
                <a:cubicBezTo>
                  <a:pt x="517656" y="2029150"/>
                  <a:pt x="507904" y="2030648"/>
                  <a:pt x="509485" y="2022166"/>
                </a:cubicBezTo>
                <a:cubicBezTo>
                  <a:pt x="608717" y="2036059"/>
                  <a:pt x="715924" y="2049318"/>
                  <a:pt x="821714" y="2058834"/>
                </a:cubicBezTo>
                <a:cubicBezTo>
                  <a:pt x="816603" y="2065788"/>
                  <a:pt x="806571" y="2065260"/>
                  <a:pt x="795869" y="2063358"/>
                </a:cubicBezTo>
                <a:lnTo>
                  <a:pt x="766190" y="2059666"/>
                </a:lnTo>
                <a:lnTo>
                  <a:pt x="766374" y="2059212"/>
                </a:lnTo>
                <a:lnTo>
                  <a:pt x="766007" y="2059643"/>
                </a:lnTo>
                <a:lnTo>
                  <a:pt x="766190" y="2059666"/>
                </a:lnTo>
                <a:lnTo>
                  <a:pt x="764785" y="2063124"/>
                </a:lnTo>
                <a:cubicBezTo>
                  <a:pt x="764251" y="2064623"/>
                  <a:pt x="763409" y="2065393"/>
                  <a:pt x="761349" y="2062664"/>
                </a:cubicBezTo>
                <a:cubicBezTo>
                  <a:pt x="763613" y="2058788"/>
                  <a:pt x="755266" y="2056719"/>
                  <a:pt x="754042" y="2059548"/>
                </a:cubicBezTo>
                <a:cubicBezTo>
                  <a:pt x="756683" y="2061508"/>
                  <a:pt x="756934" y="2063657"/>
                  <a:pt x="756324" y="2066117"/>
                </a:cubicBezTo>
                <a:cubicBezTo>
                  <a:pt x="750920" y="2063733"/>
                  <a:pt x="756619" y="2059665"/>
                  <a:pt x="750971" y="2057221"/>
                </a:cubicBezTo>
                <a:cubicBezTo>
                  <a:pt x="746742" y="2060610"/>
                  <a:pt x="751716" y="2062626"/>
                  <a:pt x="749390" y="2065703"/>
                </a:cubicBezTo>
                <a:cubicBezTo>
                  <a:pt x="580172" y="2063958"/>
                  <a:pt x="385454" y="2038928"/>
                  <a:pt x="203240" y="2006556"/>
                </a:cubicBezTo>
                <a:cubicBezTo>
                  <a:pt x="201945" y="2002320"/>
                  <a:pt x="210164" y="2000703"/>
                  <a:pt x="200959" y="1999988"/>
                </a:cubicBezTo>
                <a:close/>
                <a:moveTo>
                  <a:pt x="939431" y="1996321"/>
                </a:moveTo>
                <a:lnTo>
                  <a:pt x="939595" y="1996437"/>
                </a:lnTo>
                <a:lnTo>
                  <a:pt x="938736" y="1996745"/>
                </a:lnTo>
                <a:close/>
                <a:moveTo>
                  <a:pt x="2416263" y="1995970"/>
                </a:moveTo>
                <a:cubicBezTo>
                  <a:pt x="2421546" y="1999890"/>
                  <a:pt x="2427135" y="2003624"/>
                  <a:pt x="2425977" y="2008296"/>
                </a:cubicBezTo>
                <a:cubicBezTo>
                  <a:pt x="2421186" y="2004498"/>
                  <a:pt x="2417252" y="2000391"/>
                  <a:pt x="2416263" y="1995970"/>
                </a:cubicBezTo>
                <a:close/>
                <a:moveTo>
                  <a:pt x="1951744" y="1991247"/>
                </a:moveTo>
                <a:cubicBezTo>
                  <a:pt x="1948256" y="1996907"/>
                  <a:pt x="1956297" y="1999161"/>
                  <a:pt x="1947898" y="2002561"/>
                </a:cubicBezTo>
                <a:cubicBezTo>
                  <a:pt x="1966200" y="2013882"/>
                  <a:pt x="1983446" y="2016851"/>
                  <a:pt x="1999699" y="2013311"/>
                </a:cubicBezTo>
                <a:cubicBezTo>
                  <a:pt x="2001099" y="2006610"/>
                  <a:pt x="2006371" y="2004264"/>
                  <a:pt x="2012015" y="2003574"/>
                </a:cubicBezTo>
                <a:lnTo>
                  <a:pt x="2011769" y="2003513"/>
                </a:lnTo>
                <a:cubicBezTo>
                  <a:pt x="1996722" y="1994826"/>
                  <a:pt x="1971451" y="1999002"/>
                  <a:pt x="1951744" y="1991247"/>
                </a:cubicBezTo>
                <a:close/>
                <a:moveTo>
                  <a:pt x="2416620" y="1989273"/>
                </a:moveTo>
                <a:cubicBezTo>
                  <a:pt x="2414432" y="2001259"/>
                  <a:pt x="2403827" y="2007244"/>
                  <a:pt x="2390638" y="2007889"/>
                </a:cubicBezTo>
                <a:cubicBezTo>
                  <a:pt x="2390029" y="2010348"/>
                  <a:pt x="2390277" y="2012497"/>
                  <a:pt x="2392919" y="2014457"/>
                </a:cubicBezTo>
                <a:cubicBezTo>
                  <a:pt x="2386288" y="2011770"/>
                  <a:pt x="2380714" y="2017436"/>
                  <a:pt x="2374333" y="2016898"/>
                </a:cubicBezTo>
                <a:cubicBezTo>
                  <a:pt x="2376069" y="2027769"/>
                  <a:pt x="2386185" y="2023751"/>
                  <a:pt x="2393307" y="2026561"/>
                </a:cubicBezTo>
                <a:cubicBezTo>
                  <a:pt x="2418172" y="2036638"/>
                  <a:pt x="2447773" y="2053893"/>
                  <a:pt x="2475332" y="2060461"/>
                </a:cubicBezTo>
                <a:cubicBezTo>
                  <a:pt x="2480488" y="2061740"/>
                  <a:pt x="2496194" y="2061457"/>
                  <a:pt x="2503940" y="2070163"/>
                </a:cubicBezTo>
                <a:cubicBezTo>
                  <a:pt x="2509338" y="2069412"/>
                  <a:pt x="2522226" y="2072084"/>
                  <a:pt x="2524077" y="2078285"/>
                </a:cubicBezTo>
                <a:cubicBezTo>
                  <a:pt x="2557894" y="2084839"/>
                  <a:pt x="2591929" y="2093666"/>
                  <a:pt x="2625654" y="2100328"/>
                </a:cubicBezTo>
                <a:lnTo>
                  <a:pt x="2673440" y="2107754"/>
                </a:lnTo>
                <a:lnTo>
                  <a:pt x="2621290" y="2107754"/>
                </a:lnTo>
                <a:lnTo>
                  <a:pt x="2613025" y="2105289"/>
                </a:lnTo>
                <a:cubicBezTo>
                  <a:pt x="2608927" y="2113409"/>
                  <a:pt x="2580066" y="2098426"/>
                  <a:pt x="2558151" y="2092212"/>
                </a:cubicBezTo>
                <a:cubicBezTo>
                  <a:pt x="2544279" y="2088251"/>
                  <a:pt x="2516179" y="2088072"/>
                  <a:pt x="2502780" y="2073790"/>
                </a:cubicBezTo>
                <a:cubicBezTo>
                  <a:pt x="2455402" y="2066223"/>
                  <a:pt x="2407562" y="2039489"/>
                  <a:pt x="2365694" y="2024414"/>
                </a:cubicBezTo>
                <a:cubicBezTo>
                  <a:pt x="2360359" y="2025963"/>
                  <a:pt x="2355457" y="2029968"/>
                  <a:pt x="2349873" y="2029367"/>
                </a:cubicBezTo>
                <a:cubicBezTo>
                  <a:pt x="2346916" y="2022371"/>
                  <a:pt x="2363175" y="2021963"/>
                  <a:pt x="2360653" y="2018467"/>
                </a:cubicBezTo>
                <a:cubicBezTo>
                  <a:pt x="2347461" y="2018069"/>
                  <a:pt x="2333945" y="2007410"/>
                  <a:pt x="2323822" y="2007250"/>
                </a:cubicBezTo>
                <a:cubicBezTo>
                  <a:pt x="2332647" y="2001085"/>
                  <a:pt x="2352296" y="2011176"/>
                  <a:pt x="2363291" y="2018338"/>
                </a:cubicBezTo>
                <a:cubicBezTo>
                  <a:pt x="2365677" y="2013970"/>
                  <a:pt x="2379544" y="2014797"/>
                  <a:pt x="2372969" y="2008730"/>
                </a:cubicBezTo>
                <a:cubicBezTo>
                  <a:pt x="2388487" y="2006051"/>
                  <a:pt x="2405401" y="1994584"/>
                  <a:pt x="2416620" y="1989273"/>
                </a:cubicBezTo>
                <a:close/>
                <a:moveTo>
                  <a:pt x="2149538" y="1983892"/>
                </a:moveTo>
                <a:cubicBezTo>
                  <a:pt x="2146727" y="1991025"/>
                  <a:pt x="2150857" y="2002750"/>
                  <a:pt x="2157731" y="2004454"/>
                </a:cubicBezTo>
                <a:cubicBezTo>
                  <a:pt x="2156309" y="1997576"/>
                  <a:pt x="2155499" y="1990328"/>
                  <a:pt x="2149538" y="1983892"/>
                </a:cubicBezTo>
                <a:close/>
                <a:moveTo>
                  <a:pt x="882389" y="1982258"/>
                </a:moveTo>
                <a:cubicBezTo>
                  <a:pt x="905037" y="1987611"/>
                  <a:pt x="931555" y="1995226"/>
                  <a:pt x="950837" y="2005748"/>
                </a:cubicBezTo>
                <a:cubicBezTo>
                  <a:pt x="929059" y="2006354"/>
                  <a:pt x="905971" y="1995411"/>
                  <a:pt x="883134" y="1987663"/>
                </a:cubicBezTo>
                <a:cubicBezTo>
                  <a:pt x="884664" y="1985693"/>
                  <a:pt x="881656" y="1984165"/>
                  <a:pt x="882389" y="1982258"/>
                </a:cubicBezTo>
                <a:close/>
                <a:moveTo>
                  <a:pt x="1574823" y="1977959"/>
                </a:moveTo>
                <a:cubicBezTo>
                  <a:pt x="1586681" y="1987944"/>
                  <a:pt x="1596242" y="1981961"/>
                  <a:pt x="1607604" y="1988692"/>
                </a:cubicBezTo>
                <a:cubicBezTo>
                  <a:pt x="1598276" y="1987426"/>
                  <a:pt x="1573317" y="1994550"/>
                  <a:pt x="1574823" y="1977959"/>
                </a:cubicBezTo>
                <a:close/>
                <a:moveTo>
                  <a:pt x="475233" y="1976353"/>
                </a:moveTo>
                <a:cubicBezTo>
                  <a:pt x="481069" y="1980148"/>
                  <a:pt x="485968" y="1975099"/>
                  <a:pt x="492299" y="1982149"/>
                </a:cubicBezTo>
                <a:cubicBezTo>
                  <a:pt x="486055" y="1990519"/>
                  <a:pt x="476964" y="1984090"/>
                  <a:pt x="475233" y="1976353"/>
                </a:cubicBezTo>
                <a:close/>
                <a:moveTo>
                  <a:pt x="1311182" y="1975517"/>
                </a:moveTo>
                <a:cubicBezTo>
                  <a:pt x="1320824" y="1981823"/>
                  <a:pt x="1333184" y="1998197"/>
                  <a:pt x="1348355" y="2008482"/>
                </a:cubicBezTo>
                <a:cubicBezTo>
                  <a:pt x="1372162" y="2009163"/>
                  <a:pt x="1389231" y="2017047"/>
                  <a:pt x="1413360" y="2026942"/>
                </a:cubicBezTo>
                <a:cubicBezTo>
                  <a:pt x="1415077" y="2026323"/>
                  <a:pt x="1416855" y="2025460"/>
                  <a:pt x="1418385" y="2023491"/>
                </a:cubicBezTo>
                <a:lnTo>
                  <a:pt x="1418446" y="2023244"/>
                </a:lnTo>
                <a:cubicBezTo>
                  <a:pt x="1459521" y="2040471"/>
                  <a:pt x="1505283" y="2035631"/>
                  <a:pt x="1541567" y="2050105"/>
                </a:cubicBezTo>
                <a:cubicBezTo>
                  <a:pt x="1555487" y="2045463"/>
                  <a:pt x="1570899" y="2052676"/>
                  <a:pt x="1585688" y="2055037"/>
                </a:cubicBezTo>
                <a:cubicBezTo>
                  <a:pt x="1587892" y="2051406"/>
                  <a:pt x="1579790" y="2049398"/>
                  <a:pt x="1577638" y="2046516"/>
                </a:cubicBezTo>
                <a:cubicBezTo>
                  <a:pt x="1541802" y="2043898"/>
                  <a:pt x="1504474" y="2028383"/>
                  <a:pt x="1467705" y="2017964"/>
                </a:cubicBezTo>
                <a:cubicBezTo>
                  <a:pt x="1452253" y="2023531"/>
                  <a:pt x="1410130" y="2003174"/>
                  <a:pt x="1380236" y="1994459"/>
                </a:cubicBezTo>
                <a:cubicBezTo>
                  <a:pt x="1378518" y="1994033"/>
                  <a:pt x="1376439" y="1998216"/>
                  <a:pt x="1375211" y="1997912"/>
                </a:cubicBezTo>
                <a:cubicBezTo>
                  <a:pt x="1363919" y="1996158"/>
                  <a:pt x="1354029" y="1988746"/>
                  <a:pt x="1344941" y="1984406"/>
                </a:cubicBezTo>
                <a:cubicBezTo>
                  <a:pt x="1341629" y="1985152"/>
                  <a:pt x="1342613" y="1986440"/>
                  <a:pt x="1341452" y="1989024"/>
                </a:cubicBezTo>
                <a:cubicBezTo>
                  <a:pt x="1335853" y="1980067"/>
                  <a:pt x="1322713" y="1974200"/>
                  <a:pt x="1311182" y="1975517"/>
                </a:cubicBezTo>
                <a:close/>
                <a:moveTo>
                  <a:pt x="2256949" y="1972145"/>
                </a:moveTo>
                <a:cubicBezTo>
                  <a:pt x="2254379" y="1976207"/>
                  <a:pt x="2259905" y="1979142"/>
                  <a:pt x="2263837" y="1982205"/>
                </a:cubicBezTo>
                <a:cubicBezTo>
                  <a:pt x="2262907" y="1976494"/>
                  <a:pt x="2268984" y="1978260"/>
                  <a:pt x="2268117" y="1973348"/>
                </a:cubicBezTo>
                <a:cubicBezTo>
                  <a:pt x="2264373" y="1972681"/>
                  <a:pt x="2260755" y="1973611"/>
                  <a:pt x="2256949" y="1972145"/>
                </a:cubicBezTo>
                <a:close/>
                <a:moveTo>
                  <a:pt x="2286297" y="1970969"/>
                </a:moveTo>
                <a:cubicBezTo>
                  <a:pt x="2284017" y="1969654"/>
                  <a:pt x="2280996" y="1969753"/>
                  <a:pt x="2279652" y="1973074"/>
                </a:cubicBezTo>
                <a:cubicBezTo>
                  <a:pt x="2282786" y="1976199"/>
                  <a:pt x="2285671" y="1977176"/>
                  <a:pt x="2288493" y="1977354"/>
                </a:cubicBezTo>
                <a:cubicBezTo>
                  <a:pt x="2290115" y="1975015"/>
                  <a:pt x="2288577" y="1972284"/>
                  <a:pt x="2286297" y="1970969"/>
                </a:cubicBezTo>
                <a:close/>
                <a:moveTo>
                  <a:pt x="344917" y="1970638"/>
                </a:moveTo>
                <a:lnTo>
                  <a:pt x="345277" y="1970767"/>
                </a:lnTo>
                <a:lnTo>
                  <a:pt x="345031" y="1970706"/>
                </a:lnTo>
                <a:close/>
                <a:moveTo>
                  <a:pt x="393990" y="1969790"/>
                </a:moveTo>
                <a:cubicBezTo>
                  <a:pt x="398841" y="1972297"/>
                  <a:pt x="403318" y="1971058"/>
                  <a:pt x="407985" y="1973258"/>
                </a:cubicBezTo>
                <a:cubicBezTo>
                  <a:pt x="404934" y="1983465"/>
                  <a:pt x="391056" y="1976370"/>
                  <a:pt x="393990" y="1969790"/>
                </a:cubicBezTo>
                <a:close/>
                <a:moveTo>
                  <a:pt x="2404468" y="1968252"/>
                </a:moveTo>
                <a:cubicBezTo>
                  <a:pt x="2407136" y="1967869"/>
                  <a:pt x="2408916" y="1968311"/>
                  <a:pt x="2407450" y="1972645"/>
                </a:cubicBezTo>
                <a:cubicBezTo>
                  <a:pt x="2404442" y="1971116"/>
                  <a:pt x="2395370" y="1976176"/>
                  <a:pt x="2396155" y="1968802"/>
                </a:cubicBezTo>
                <a:cubicBezTo>
                  <a:pt x="2398242" y="1969841"/>
                  <a:pt x="2401799" y="1968634"/>
                  <a:pt x="2404468" y="1968252"/>
                </a:cubicBezTo>
                <a:close/>
                <a:moveTo>
                  <a:pt x="1683635" y="1967928"/>
                </a:moveTo>
                <a:cubicBezTo>
                  <a:pt x="1680812" y="1967751"/>
                  <a:pt x="1677515" y="1968434"/>
                  <a:pt x="1675796" y="1968008"/>
                </a:cubicBezTo>
                <a:cubicBezTo>
                  <a:pt x="1675129" y="1972803"/>
                  <a:pt x="1684941" y="1970014"/>
                  <a:pt x="1688627" y="1973016"/>
                </a:cubicBezTo>
                <a:cubicBezTo>
                  <a:pt x="1688806" y="1969144"/>
                  <a:pt x="1686457" y="1968106"/>
                  <a:pt x="1683635" y="1967928"/>
                </a:cubicBezTo>
                <a:close/>
                <a:moveTo>
                  <a:pt x="2422473" y="1966710"/>
                </a:moveTo>
                <a:cubicBezTo>
                  <a:pt x="2422668" y="1973284"/>
                  <a:pt x="2429976" y="1977445"/>
                  <a:pt x="2436050" y="1977123"/>
                </a:cubicBezTo>
                <a:cubicBezTo>
                  <a:pt x="2433464" y="1971784"/>
                  <a:pt x="2444695" y="1973784"/>
                  <a:pt x="2441805" y="1969675"/>
                </a:cubicBezTo>
                <a:lnTo>
                  <a:pt x="2441866" y="1969429"/>
                </a:lnTo>
                <a:cubicBezTo>
                  <a:pt x="2437819" y="1971036"/>
                  <a:pt x="2430514" y="1968965"/>
                  <a:pt x="2422473" y="1966710"/>
                </a:cubicBezTo>
                <a:close/>
                <a:moveTo>
                  <a:pt x="367724" y="1966412"/>
                </a:moveTo>
                <a:cubicBezTo>
                  <a:pt x="369319" y="1966286"/>
                  <a:pt x="377667" y="1968355"/>
                  <a:pt x="375403" y="1972231"/>
                </a:cubicBezTo>
                <a:cubicBezTo>
                  <a:pt x="372269" y="1969104"/>
                  <a:pt x="370439" y="1975437"/>
                  <a:pt x="367306" y="1973356"/>
                </a:cubicBezTo>
                <a:cubicBezTo>
                  <a:pt x="368713" y="1970834"/>
                  <a:pt x="366869" y="1968811"/>
                  <a:pt x="367724" y="1966412"/>
                </a:cubicBezTo>
                <a:close/>
                <a:moveTo>
                  <a:pt x="2364493" y="1966175"/>
                </a:moveTo>
                <a:cubicBezTo>
                  <a:pt x="2372049" y="1972484"/>
                  <a:pt x="2377625" y="1967863"/>
                  <a:pt x="2379604" y="1977750"/>
                </a:cubicBezTo>
                <a:cubicBezTo>
                  <a:pt x="2373397" y="1971252"/>
                  <a:pt x="2368309" y="1973907"/>
                  <a:pt x="2362538" y="1971954"/>
                </a:cubicBezTo>
                <a:cubicBezTo>
                  <a:pt x="2364070" y="1969985"/>
                  <a:pt x="2364311" y="1967956"/>
                  <a:pt x="2364493" y="1966175"/>
                </a:cubicBezTo>
                <a:close/>
                <a:moveTo>
                  <a:pt x="2291791" y="1963521"/>
                </a:moveTo>
                <a:cubicBezTo>
                  <a:pt x="2289314" y="1963789"/>
                  <a:pt x="2286970" y="1965101"/>
                  <a:pt x="2284795" y="1967042"/>
                </a:cubicBezTo>
                <a:cubicBezTo>
                  <a:pt x="2290200" y="1970468"/>
                  <a:pt x="2295045" y="1969843"/>
                  <a:pt x="2299580" y="1966269"/>
                </a:cubicBezTo>
                <a:cubicBezTo>
                  <a:pt x="2296877" y="1964032"/>
                  <a:pt x="2294269" y="1963254"/>
                  <a:pt x="2291791" y="1963521"/>
                </a:cubicBezTo>
                <a:close/>
                <a:moveTo>
                  <a:pt x="319124" y="1960631"/>
                </a:moveTo>
                <a:cubicBezTo>
                  <a:pt x="323024" y="1962772"/>
                  <a:pt x="328485" y="1963080"/>
                  <a:pt x="333478" y="1963959"/>
                </a:cubicBezTo>
                <a:lnTo>
                  <a:pt x="344917" y="1970638"/>
                </a:lnTo>
                <a:lnTo>
                  <a:pt x="338301" y="1968288"/>
                </a:lnTo>
                <a:cubicBezTo>
                  <a:pt x="336758" y="1967546"/>
                  <a:pt x="335486" y="1967688"/>
                  <a:pt x="332944" y="1971104"/>
                </a:cubicBezTo>
                <a:cubicBezTo>
                  <a:pt x="329997" y="1969329"/>
                  <a:pt x="326430" y="1963747"/>
                  <a:pt x="324475" y="1969526"/>
                </a:cubicBezTo>
                <a:cubicBezTo>
                  <a:pt x="320423" y="1966956"/>
                  <a:pt x="316921" y="1964261"/>
                  <a:pt x="319124" y="1960631"/>
                </a:cubicBezTo>
                <a:close/>
                <a:moveTo>
                  <a:pt x="2451096" y="1958470"/>
                </a:moveTo>
                <a:cubicBezTo>
                  <a:pt x="2448274" y="1958293"/>
                  <a:pt x="2444976" y="1958977"/>
                  <a:pt x="2443258" y="1958551"/>
                </a:cubicBezTo>
                <a:cubicBezTo>
                  <a:pt x="2442901" y="1965249"/>
                  <a:pt x="2452902" y="1964856"/>
                  <a:pt x="2456090" y="1963558"/>
                </a:cubicBezTo>
                <a:cubicBezTo>
                  <a:pt x="2456268" y="1959687"/>
                  <a:pt x="2453919" y="1958648"/>
                  <a:pt x="2451096" y="1958470"/>
                </a:cubicBezTo>
                <a:close/>
                <a:moveTo>
                  <a:pt x="1740381" y="1955566"/>
                </a:moveTo>
                <a:cubicBezTo>
                  <a:pt x="1765353" y="1955751"/>
                  <a:pt x="1790077" y="1954833"/>
                  <a:pt x="1815793" y="1960422"/>
                </a:cubicBezTo>
                <a:cubicBezTo>
                  <a:pt x="1801877" y="1967152"/>
                  <a:pt x="1764570" y="1965215"/>
                  <a:pt x="1753024" y="1958176"/>
                </a:cubicBezTo>
                <a:lnTo>
                  <a:pt x="1753085" y="1957932"/>
                </a:lnTo>
                <a:cubicBezTo>
                  <a:pt x="1754939" y="1966221"/>
                  <a:pt x="1736835" y="1963561"/>
                  <a:pt x="1740381" y="1955566"/>
                </a:cubicBezTo>
                <a:close/>
                <a:moveTo>
                  <a:pt x="757426" y="1954420"/>
                </a:moveTo>
                <a:cubicBezTo>
                  <a:pt x="796463" y="1964095"/>
                  <a:pt x="834262" y="1967199"/>
                  <a:pt x="873858" y="1980928"/>
                </a:cubicBezTo>
                <a:cubicBezTo>
                  <a:pt x="866077" y="1987090"/>
                  <a:pt x="857176" y="1984101"/>
                  <a:pt x="847533" y="1977796"/>
                </a:cubicBezTo>
                <a:lnTo>
                  <a:pt x="847593" y="1977550"/>
                </a:lnTo>
                <a:cubicBezTo>
                  <a:pt x="818995" y="1973072"/>
                  <a:pt x="783655" y="1972665"/>
                  <a:pt x="757426" y="1954420"/>
                </a:cubicBezTo>
                <a:close/>
                <a:moveTo>
                  <a:pt x="2295258" y="1953876"/>
                </a:moveTo>
                <a:cubicBezTo>
                  <a:pt x="2292534" y="1953951"/>
                  <a:pt x="2289960" y="1955139"/>
                  <a:pt x="2287540" y="1957019"/>
                </a:cubicBezTo>
                <a:cubicBezTo>
                  <a:pt x="2293311" y="1960016"/>
                  <a:pt x="2298711" y="1960311"/>
                  <a:pt x="2303860" y="1957411"/>
                </a:cubicBezTo>
                <a:cubicBezTo>
                  <a:pt x="2300849" y="1954837"/>
                  <a:pt x="2297980" y="1953799"/>
                  <a:pt x="2295258" y="1953876"/>
                </a:cubicBezTo>
                <a:close/>
                <a:moveTo>
                  <a:pt x="198684" y="1951726"/>
                </a:moveTo>
                <a:cubicBezTo>
                  <a:pt x="201293" y="1951851"/>
                  <a:pt x="203550" y="1953258"/>
                  <a:pt x="203217" y="1956178"/>
                </a:cubicBezTo>
                <a:cubicBezTo>
                  <a:pt x="198913" y="1950413"/>
                  <a:pt x="196848" y="1962951"/>
                  <a:pt x="192048" y="1954975"/>
                </a:cubicBezTo>
                <a:cubicBezTo>
                  <a:pt x="193119" y="1952761"/>
                  <a:pt x="196077" y="1951603"/>
                  <a:pt x="198684" y="1951726"/>
                </a:cubicBezTo>
                <a:close/>
                <a:moveTo>
                  <a:pt x="102955" y="1950642"/>
                </a:moveTo>
                <a:cubicBezTo>
                  <a:pt x="107877" y="1958125"/>
                  <a:pt x="112613" y="1965302"/>
                  <a:pt x="116980" y="1971866"/>
                </a:cubicBezTo>
                <a:cubicBezTo>
                  <a:pt x="119437" y="1973520"/>
                  <a:pt x="121526" y="1975604"/>
                  <a:pt x="123922" y="1977502"/>
                </a:cubicBezTo>
                <a:cubicBezTo>
                  <a:pt x="122073" y="1972346"/>
                  <a:pt x="121022" y="1967127"/>
                  <a:pt x="121567" y="1962824"/>
                </a:cubicBezTo>
                <a:lnTo>
                  <a:pt x="121506" y="1963070"/>
                </a:lnTo>
                <a:cubicBezTo>
                  <a:pt x="114507" y="1960814"/>
                  <a:pt x="107563" y="1954133"/>
                  <a:pt x="102955" y="1950642"/>
                </a:cubicBezTo>
                <a:close/>
                <a:moveTo>
                  <a:pt x="1643226" y="1950116"/>
                </a:moveTo>
                <a:cubicBezTo>
                  <a:pt x="1637372" y="1948763"/>
                  <a:pt x="1630638" y="1948856"/>
                  <a:pt x="1627051" y="1950185"/>
                </a:cubicBezTo>
                <a:cubicBezTo>
                  <a:pt x="1630864" y="1955829"/>
                  <a:pt x="1643621" y="1952726"/>
                  <a:pt x="1648724" y="1959472"/>
                </a:cubicBezTo>
                <a:cubicBezTo>
                  <a:pt x="1648534" y="1954988"/>
                  <a:pt x="1650128" y="1954860"/>
                  <a:pt x="1654122" y="1958722"/>
                </a:cubicBezTo>
                <a:cubicBezTo>
                  <a:pt x="1654054" y="1954268"/>
                  <a:pt x="1649080" y="1951469"/>
                  <a:pt x="1643226" y="1950116"/>
                </a:cubicBezTo>
                <a:close/>
                <a:moveTo>
                  <a:pt x="1356848" y="1950035"/>
                </a:moveTo>
                <a:cubicBezTo>
                  <a:pt x="1351336" y="1956498"/>
                  <a:pt x="1362256" y="1955550"/>
                  <a:pt x="1364281" y="1955792"/>
                </a:cubicBezTo>
                <a:cubicBezTo>
                  <a:pt x="1366420" y="1950319"/>
                  <a:pt x="1358694" y="1953102"/>
                  <a:pt x="1356848" y="1950035"/>
                </a:cubicBezTo>
                <a:close/>
                <a:moveTo>
                  <a:pt x="728335" y="1948776"/>
                </a:moveTo>
                <a:cubicBezTo>
                  <a:pt x="731281" y="1949506"/>
                  <a:pt x="733920" y="1949377"/>
                  <a:pt x="736804" y="1950352"/>
                </a:cubicBezTo>
                <a:cubicBezTo>
                  <a:pt x="734179" y="1957792"/>
                  <a:pt x="725338" y="1954558"/>
                  <a:pt x="728335" y="1948776"/>
                </a:cubicBezTo>
                <a:close/>
                <a:moveTo>
                  <a:pt x="140866" y="1946987"/>
                </a:moveTo>
                <a:cubicBezTo>
                  <a:pt x="145418" y="1953858"/>
                  <a:pt x="155099" y="1946339"/>
                  <a:pt x="155234" y="1953159"/>
                </a:cubicBezTo>
                <a:cubicBezTo>
                  <a:pt x="151550" y="1952246"/>
                  <a:pt x="137018" y="1957257"/>
                  <a:pt x="140866" y="1946987"/>
                </a:cubicBezTo>
                <a:close/>
                <a:moveTo>
                  <a:pt x="703172" y="1944105"/>
                </a:moveTo>
                <a:cubicBezTo>
                  <a:pt x="709747" y="1950172"/>
                  <a:pt x="724705" y="1942395"/>
                  <a:pt x="723308" y="1952228"/>
                </a:cubicBezTo>
                <a:cubicBezTo>
                  <a:pt x="717792" y="1954515"/>
                  <a:pt x="701655" y="1954431"/>
                  <a:pt x="703172" y="1944105"/>
                </a:cubicBezTo>
                <a:close/>
                <a:moveTo>
                  <a:pt x="1610903" y="1942790"/>
                </a:moveTo>
                <a:cubicBezTo>
                  <a:pt x="1607723" y="1949310"/>
                  <a:pt x="1617356" y="1949349"/>
                  <a:pt x="1621409" y="1950874"/>
                </a:cubicBezTo>
                <a:cubicBezTo>
                  <a:pt x="1622935" y="1946816"/>
                  <a:pt x="1613357" y="1942354"/>
                  <a:pt x="1610903" y="1942790"/>
                </a:cubicBezTo>
                <a:close/>
                <a:moveTo>
                  <a:pt x="1646362" y="1940616"/>
                </a:moveTo>
                <a:cubicBezTo>
                  <a:pt x="1645758" y="1946208"/>
                  <a:pt x="1655882" y="1946368"/>
                  <a:pt x="1658821" y="1942921"/>
                </a:cubicBezTo>
                <a:cubicBezTo>
                  <a:pt x="1654459" y="1939491"/>
                  <a:pt x="1650536" y="1941650"/>
                  <a:pt x="1646362" y="1940616"/>
                </a:cubicBezTo>
                <a:close/>
                <a:moveTo>
                  <a:pt x="673775" y="1938646"/>
                </a:moveTo>
                <a:cubicBezTo>
                  <a:pt x="685006" y="1941691"/>
                  <a:pt x="690222" y="1941679"/>
                  <a:pt x="699310" y="1946019"/>
                </a:cubicBezTo>
                <a:cubicBezTo>
                  <a:pt x="692453" y="1954759"/>
                  <a:pt x="670286" y="1944307"/>
                  <a:pt x="673775" y="1938646"/>
                </a:cubicBezTo>
                <a:close/>
                <a:moveTo>
                  <a:pt x="2346970" y="1934491"/>
                </a:moveTo>
                <a:cubicBezTo>
                  <a:pt x="2344270" y="1934736"/>
                  <a:pt x="2341712" y="1936124"/>
                  <a:pt x="2339415" y="1939079"/>
                </a:cubicBezTo>
                <a:lnTo>
                  <a:pt x="2339169" y="1939018"/>
                </a:lnTo>
                <a:cubicBezTo>
                  <a:pt x="2341381" y="1940610"/>
                  <a:pt x="2343347" y="1942141"/>
                  <a:pt x="2345312" y="1943673"/>
                </a:cubicBezTo>
                <a:cubicBezTo>
                  <a:pt x="2348060" y="1935740"/>
                  <a:pt x="2352426" y="1941259"/>
                  <a:pt x="2355364" y="1936767"/>
                </a:cubicBezTo>
                <a:cubicBezTo>
                  <a:pt x="2352508" y="1935145"/>
                  <a:pt x="2349669" y="1934246"/>
                  <a:pt x="2346970" y="1934491"/>
                </a:cubicBezTo>
                <a:close/>
                <a:moveTo>
                  <a:pt x="1556649" y="1932475"/>
                </a:moveTo>
                <a:cubicBezTo>
                  <a:pt x="1555982" y="1937270"/>
                  <a:pt x="1566790" y="1943080"/>
                  <a:pt x="1569480" y="1937483"/>
                </a:cubicBezTo>
                <a:cubicBezTo>
                  <a:pt x="1564747" y="1932395"/>
                  <a:pt x="1560823" y="1933510"/>
                  <a:pt x="1556649" y="1932475"/>
                </a:cubicBezTo>
                <a:close/>
                <a:moveTo>
                  <a:pt x="2251543" y="1931917"/>
                </a:moveTo>
                <a:cubicBezTo>
                  <a:pt x="2249172" y="1944640"/>
                  <a:pt x="2252524" y="1967917"/>
                  <a:pt x="2266209" y="1969481"/>
                </a:cubicBezTo>
                <a:cubicBezTo>
                  <a:pt x="2272453" y="1961111"/>
                  <a:pt x="2257161" y="1952362"/>
                  <a:pt x="2265866" y="1947734"/>
                </a:cubicBezTo>
                <a:cubicBezTo>
                  <a:pt x="2253036" y="1943771"/>
                  <a:pt x="2261311" y="1938774"/>
                  <a:pt x="2251543" y="1931917"/>
                </a:cubicBezTo>
                <a:close/>
                <a:moveTo>
                  <a:pt x="623570" y="1928814"/>
                </a:moveTo>
                <a:cubicBezTo>
                  <a:pt x="637879" y="1936275"/>
                  <a:pt x="661367" y="1930873"/>
                  <a:pt x="667646" y="1943392"/>
                </a:cubicBezTo>
                <a:cubicBezTo>
                  <a:pt x="654324" y="1938262"/>
                  <a:pt x="629365" y="1945388"/>
                  <a:pt x="623570" y="1928814"/>
                </a:cubicBezTo>
                <a:close/>
                <a:moveTo>
                  <a:pt x="84326" y="1926971"/>
                </a:moveTo>
                <a:cubicBezTo>
                  <a:pt x="89060" y="1933105"/>
                  <a:pt x="94163" y="1938807"/>
                  <a:pt x="99203" y="1944754"/>
                </a:cubicBezTo>
                <a:cubicBezTo>
                  <a:pt x="99942" y="1945980"/>
                  <a:pt x="100926" y="1947268"/>
                  <a:pt x="101663" y="1948495"/>
                </a:cubicBezTo>
                <a:cubicBezTo>
                  <a:pt x="102767" y="1948247"/>
                  <a:pt x="104546" y="1947382"/>
                  <a:pt x="104546" y="1947382"/>
                </a:cubicBezTo>
                <a:cubicBezTo>
                  <a:pt x="98215" y="1940332"/>
                  <a:pt x="91515" y="1933713"/>
                  <a:pt x="84326" y="1926971"/>
                </a:cubicBezTo>
                <a:close/>
                <a:moveTo>
                  <a:pt x="1890034" y="1924796"/>
                </a:moveTo>
                <a:cubicBezTo>
                  <a:pt x="1894723" y="1940573"/>
                  <a:pt x="1900516" y="1956104"/>
                  <a:pt x="1917903" y="1970071"/>
                </a:cubicBezTo>
                <a:lnTo>
                  <a:pt x="1917964" y="1969823"/>
                </a:lnTo>
                <a:cubicBezTo>
                  <a:pt x="1952315" y="1965810"/>
                  <a:pt x="1990707" y="1992812"/>
                  <a:pt x="2025182" y="1989351"/>
                </a:cubicBezTo>
                <a:cubicBezTo>
                  <a:pt x="1979611" y="1961874"/>
                  <a:pt x="1930086" y="1954559"/>
                  <a:pt x="1890034" y="1924796"/>
                </a:cubicBezTo>
                <a:close/>
                <a:moveTo>
                  <a:pt x="576995" y="1924317"/>
                </a:moveTo>
                <a:cubicBezTo>
                  <a:pt x="591660" y="1925080"/>
                  <a:pt x="608410" y="1925839"/>
                  <a:pt x="619954" y="1930789"/>
                </a:cubicBezTo>
                <a:cubicBezTo>
                  <a:pt x="614436" y="1933074"/>
                  <a:pt x="582967" y="1937021"/>
                  <a:pt x="576995" y="1924317"/>
                </a:cubicBezTo>
                <a:close/>
                <a:moveTo>
                  <a:pt x="568164" y="1922356"/>
                </a:moveTo>
                <a:cubicBezTo>
                  <a:pt x="571256" y="1922764"/>
                  <a:pt x="573927" y="1924079"/>
                  <a:pt x="574668" y="1927395"/>
                </a:cubicBezTo>
                <a:cubicBezTo>
                  <a:pt x="570441" y="1930784"/>
                  <a:pt x="556391" y="1930695"/>
                  <a:pt x="559137" y="1922763"/>
                </a:cubicBezTo>
                <a:cubicBezTo>
                  <a:pt x="561561" y="1922449"/>
                  <a:pt x="565072" y="1921949"/>
                  <a:pt x="568164" y="1922356"/>
                </a:cubicBezTo>
                <a:close/>
                <a:moveTo>
                  <a:pt x="2062434" y="1922109"/>
                </a:moveTo>
                <a:cubicBezTo>
                  <a:pt x="2065946" y="1967872"/>
                  <a:pt x="2114713" y="1999273"/>
                  <a:pt x="2156263" y="2044023"/>
                </a:cubicBezTo>
                <a:lnTo>
                  <a:pt x="2156448" y="2044330"/>
                </a:lnTo>
                <a:cubicBezTo>
                  <a:pt x="2156468" y="2019017"/>
                  <a:pt x="2123309" y="2002448"/>
                  <a:pt x="2135961" y="1973480"/>
                </a:cubicBezTo>
                <a:cubicBezTo>
                  <a:pt x="2123796" y="1963679"/>
                  <a:pt x="2129114" y="1951686"/>
                  <a:pt x="2122042" y="1941318"/>
                </a:cubicBezTo>
                <a:cubicBezTo>
                  <a:pt x="2101962" y="1931906"/>
                  <a:pt x="2082883" y="1933180"/>
                  <a:pt x="2062434" y="1922109"/>
                </a:cubicBezTo>
                <a:close/>
                <a:moveTo>
                  <a:pt x="2710038" y="1920356"/>
                </a:moveTo>
                <a:cubicBezTo>
                  <a:pt x="2701088" y="1922211"/>
                  <a:pt x="2691450" y="1930540"/>
                  <a:pt x="2680029" y="1925360"/>
                </a:cubicBezTo>
                <a:cubicBezTo>
                  <a:pt x="2670043" y="1934108"/>
                  <a:pt x="2657891" y="1931619"/>
                  <a:pt x="2647904" y="1939321"/>
                </a:cubicBezTo>
                <a:cubicBezTo>
                  <a:pt x="2667470" y="1936081"/>
                  <a:pt x="2696610" y="1934168"/>
                  <a:pt x="2719045" y="1921458"/>
                </a:cubicBezTo>
                <a:lnTo>
                  <a:pt x="2718799" y="1921397"/>
                </a:lnTo>
                <a:cubicBezTo>
                  <a:pt x="2715928" y="1919837"/>
                  <a:pt x="2713022" y="1919737"/>
                  <a:pt x="2710038" y="1920356"/>
                </a:cubicBezTo>
                <a:close/>
                <a:moveTo>
                  <a:pt x="2168019" y="1918784"/>
                </a:moveTo>
                <a:cubicBezTo>
                  <a:pt x="2161340" y="1923654"/>
                  <a:pt x="2169954" y="1938317"/>
                  <a:pt x="2160683" y="1934715"/>
                </a:cubicBezTo>
                <a:cubicBezTo>
                  <a:pt x="2158113" y="1938775"/>
                  <a:pt x="2163640" y="1941711"/>
                  <a:pt x="2167572" y="1944774"/>
                </a:cubicBezTo>
                <a:cubicBezTo>
                  <a:pt x="2159513" y="1968877"/>
                  <a:pt x="2178094" y="2000104"/>
                  <a:pt x="2197462" y="2025002"/>
                </a:cubicBezTo>
                <a:cubicBezTo>
                  <a:pt x="2199064" y="2029053"/>
                  <a:pt x="2196126" y="2033546"/>
                  <a:pt x="2197789" y="2037351"/>
                </a:cubicBezTo>
                <a:lnTo>
                  <a:pt x="2197422" y="2037781"/>
                </a:lnTo>
                <a:cubicBezTo>
                  <a:pt x="2200862" y="2040722"/>
                  <a:pt x="2203927" y="2038872"/>
                  <a:pt x="2207181" y="2040461"/>
                </a:cubicBezTo>
                <a:cubicBezTo>
                  <a:pt x="2214585" y="2028463"/>
                  <a:pt x="2235136" y="2026510"/>
                  <a:pt x="2235349" y="2006725"/>
                </a:cubicBezTo>
                <a:cubicBezTo>
                  <a:pt x="2239882" y="2003151"/>
                  <a:pt x="2245598" y="2008483"/>
                  <a:pt x="2250507" y="2008655"/>
                </a:cubicBezTo>
                <a:cubicBezTo>
                  <a:pt x="2253567" y="2004715"/>
                  <a:pt x="2256690" y="2000530"/>
                  <a:pt x="2259750" y="1996591"/>
                </a:cubicBezTo>
                <a:cubicBezTo>
                  <a:pt x="2256924" y="1994325"/>
                  <a:pt x="2253853" y="1991998"/>
                  <a:pt x="2250782" y="1989671"/>
                </a:cubicBezTo>
                <a:cubicBezTo>
                  <a:pt x="2247543" y="1997480"/>
                  <a:pt x="2238698" y="1992157"/>
                  <a:pt x="2231404" y="1996352"/>
                </a:cubicBezTo>
                <a:cubicBezTo>
                  <a:pt x="2230292" y="1991378"/>
                  <a:pt x="2231879" y="1986029"/>
                  <a:pt x="2228006" y="1981677"/>
                </a:cubicBezTo>
                <a:cubicBezTo>
                  <a:pt x="2231558" y="1977859"/>
                  <a:pt x="2238924" y="1980729"/>
                  <a:pt x="2238056" y="1974771"/>
                </a:cubicBezTo>
                <a:cubicBezTo>
                  <a:pt x="2212207" y="1963406"/>
                  <a:pt x="2195970" y="1939545"/>
                  <a:pt x="2172209" y="1929218"/>
                </a:cubicBezTo>
                <a:cubicBezTo>
                  <a:pt x="2169259" y="1926400"/>
                  <a:pt x="2177481" y="1926872"/>
                  <a:pt x="2175326" y="1921900"/>
                </a:cubicBezTo>
                <a:cubicBezTo>
                  <a:pt x="2172746" y="1919695"/>
                  <a:pt x="2170784" y="1921297"/>
                  <a:pt x="2168019" y="1918784"/>
                </a:cubicBezTo>
                <a:close/>
                <a:moveTo>
                  <a:pt x="1502940" y="1917859"/>
                </a:moveTo>
                <a:cubicBezTo>
                  <a:pt x="1503254" y="1922896"/>
                  <a:pt x="1514794" y="1925756"/>
                  <a:pt x="1518470" y="1922491"/>
                </a:cubicBezTo>
                <a:cubicBezTo>
                  <a:pt x="1513252" y="1920415"/>
                  <a:pt x="1507786" y="1917233"/>
                  <a:pt x="1502940" y="1917859"/>
                </a:cubicBezTo>
                <a:close/>
                <a:moveTo>
                  <a:pt x="1355259" y="1917537"/>
                </a:moveTo>
                <a:cubicBezTo>
                  <a:pt x="1349872" y="1924554"/>
                  <a:pt x="1360482" y="1921703"/>
                  <a:pt x="1363066" y="1925996"/>
                </a:cubicBezTo>
                <a:cubicBezTo>
                  <a:pt x="1363916" y="1920465"/>
                  <a:pt x="1360048" y="1919246"/>
                  <a:pt x="1355259" y="1917537"/>
                </a:cubicBezTo>
                <a:close/>
                <a:moveTo>
                  <a:pt x="2045123" y="1916253"/>
                </a:moveTo>
                <a:cubicBezTo>
                  <a:pt x="2040280" y="1918968"/>
                  <a:pt x="2044710" y="1926330"/>
                  <a:pt x="2038934" y="1921244"/>
                </a:cubicBezTo>
                <a:cubicBezTo>
                  <a:pt x="2035816" y="1927518"/>
                  <a:pt x="2045139" y="1925653"/>
                  <a:pt x="2049812" y="1932031"/>
                </a:cubicBezTo>
                <a:cubicBezTo>
                  <a:pt x="2052870" y="1926003"/>
                  <a:pt x="2050223" y="1920910"/>
                  <a:pt x="2045123" y="1916253"/>
                </a:cubicBezTo>
                <a:close/>
                <a:moveTo>
                  <a:pt x="1917135" y="1914286"/>
                </a:moveTo>
                <a:cubicBezTo>
                  <a:pt x="1911438" y="1919399"/>
                  <a:pt x="1916658" y="1922520"/>
                  <a:pt x="1914764" y="1927010"/>
                </a:cubicBezTo>
                <a:cubicBezTo>
                  <a:pt x="1920903" y="1929575"/>
                  <a:pt x="1927664" y="1936992"/>
                  <a:pt x="1932932" y="1931513"/>
                </a:cubicBezTo>
                <a:cubicBezTo>
                  <a:pt x="1924333" y="1926250"/>
                  <a:pt x="1919723" y="1920669"/>
                  <a:pt x="1917074" y="1914532"/>
                </a:cubicBezTo>
                <a:close/>
                <a:moveTo>
                  <a:pt x="2246659" y="1909564"/>
                </a:moveTo>
                <a:cubicBezTo>
                  <a:pt x="2245135" y="1914668"/>
                  <a:pt x="2246799" y="1919517"/>
                  <a:pt x="2250120" y="1923994"/>
                </a:cubicBezTo>
                <a:cubicBezTo>
                  <a:pt x="2256191" y="1922628"/>
                  <a:pt x="2254275" y="1913539"/>
                  <a:pt x="2246659" y="1909564"/>
                </a:cubicBezTo>
                <a:close/>
                <a:moveTo>
                  <a:pt x="463267" y="1905950"/>
                </a:moveTo>
                <a:cubicBezTo>
                  <a:pt x="459500" y="1904722"/>
                  <a:pt x="455023" y="1905440"/>
                  <a:pt x="452605" y="1908887"/>
                </a:cubicBezTo>
                <a:cubicBezTo>
                  <a:pt x="458439" y="1912682"/>
                  <a:pt x="463959" y="1911440"/>
                  <a:pt x="469671" y="1914683"/>
                </a:cubicBezTo>
                <a:cubicBezTo>
                  <a:pt x="470093" y="1910350"/>
                  <a:pt x="467035" y="1907177"/>
                  <a:pt x="463267" y="1905950"/>
                </a:cubicBezTo>
                <a:close/>
                <a:moveTo>
                  <a:pt x="1982027" y="1901659"/>
                </a:moveTo>
                <a:cubicBezTo>
                  <a:pt x="1982230" y="1913454"/>
                  <a:pt x="2002344" y="1906955"/>
                  <a:pt x="2011133" y="1916702"/>
                </a:cubicBezTo>
                <a:cubicBezTo>
                  <a:pt x="2011843" y="1900173"/>
                  <a:pt x="1991541" y="1904277"/>
                  <a:pt x="1982027" y="1901659"/>
                </a:cubicBezTo>
                <a:close/>
                <a:moveTo>
                  <a:pt x="1308968" y="1899278"/>
                </a:moveTo>
                <a:cubicBezTo>
                  <a:pt x="1308065" y="1909233"/>
                  <a:pt x="1319780" y="1907178"/>
                  <a:pt x="1325244" y="1909315"/>
                </a:cubicBezTo>
                <a:cubicBezTo>
                  <a:pt x="1324930" y="1905322"/>
                  <a:pt x="1313513" y="1901970"/>
                  <a:pt x="1308968" y="1899278"/>
                </a:cubicBezTo>
                <a:close/>
                <a:moveTo>
                  <a:pt x="1435048" y="1897378"/>
                </a:moveTo>
                <a:cubicBezTo>
                  <a:pt x="1434381" y="1902172"/>
                  <a:pt x="1445434" y="1908043"/>
                  <a:pt x="1448252" y="1905088"/>
                </a:cubicBezTo>
                <a:cubicBezTo>
                  <a:pt x="1448546" y="1897592"/>
                  <a:pt x="1438858" y="1900932"/>
                  <a:pt x="1435048" y="1897378"/>
                </a:cubicBezTo>
                <a:close/>
                <a:moveTo>
                  <a:pt x="2045398" y="1897267"/>
                </a:moveTo>
                <a:cubicBezTo>
                  <a:pt x="2039638" y="1901582"/>
                  <a:pt x="2049767" y="1904875"/>
                  <a:pt x="2051668" y="1904563"/>
                </a:cubicBezTo>
                <a:cubicBezTo>
                  <a:pt x="2052211" y="1899217"/>
                  <a:pt x="2049819" y="1899407"/>
                  <a:pt x="2045398" y="1897267"/>
                </a:cubicBezTo>
                <a:close/>
                <a:moveTo>
                  <a:pt x="2366645" y="1895192"/>
                </a:moveTo>
                <a:cubicBezTo>
                  <a:pt x="2361339" y="1896096"/>
                  <a:pt x="2356251" y="1898489"/>
                  <a:pt x="2351255" y="1901818"/>
                </a:cubicBezTo>
                <a:cubicBezTo>
                  <a:pt x="2336273" y="1893928"/>
                  <a:pt x="2328804" y="1904084"/>
                  <a:pt x="2317639" y="1904971"/>
                </a:cubicBezTo>
                <a:cubicBezTo>
                  <a:pt x="2323288" y="1907414"/>
                  <a:pt x="2320348" y="1910862"/>
                  <a:pt x="2322747" y="1913806"/>
                </a:cubicBezTo>
                <a:cubicBezTo>
                  <a:pt x="2321033" y="1916513"/>
                  <a:pt x="2310156" y="1906770"/>
                  <a:pt x="2317349" y="1914555"/>
                </a:cubicBezTo>
                <a:cubicBezTo>
                  <a:pt x="2315142" y="1916097"/>
                  <a:pt x="2312560" y="1912847"/>
                  <a:pt x="2310041" y="1911440"/>
                </a:cubicBezTo>
                <a:cubicBezTo>
                  <a:pt x="2309984" y="1913775"/>
                  <a:pt x="2312380" y="1915673"/>
                  <a:pt x="2309624" y="1918383"/>
                </a:cubicBezTo>
                <a:cubicBezTo>
                  <a:pt x="2303738" y="1921101"/>
                  <a:pt x="2302932" y="1915942"/>
                  <a:pt x="2297956" y="1911837"/>
                </a:cubicBezTo>
                <a:cubicBezTo>
                  <a:pt x="2293420" y="1914367"/>
                  <a:pt x="2288761" y="1917389"/>
                  <a:pt x="2283543" y="1915313"/>
                </a:cubicBezTo>
                <a:cubicBezTo>
                  <a:pt x="2283731" y="1917709"/>
                  <a:pt x="2282631" y="1920046"/>
                  <a:pt x="2280426" y="1922631"/>
                </a:cubicBezTo>
                <a:cubicBezTo>
                  <a:pt x="2286877" y="1928145"/>
                  <a:pt x="2286636" y="1930173"/>
                  <a:pt x="2293630" y="1930341"/>
                </a:cubicBezTo>
                <a:cubicBezTo>
                  <a:pt x="2297136" y="1935125"/>
                  <a:pt x="2288231" y="1930047"/>
                  <a:pt x="2287442" y="1935332"/>
                </a:cubicBezTo>
                <a:cubicBezTo>
                  <a:pt x="2291623" y="1940545"/>
                  <a:pt x="2295055" y="1938263"/>
                  <a:pt x="2298737" y="1939175"/>
                </a:cubicBezTo>
                <a:cubicBezTo>
                  <a:pt x="2299777" y="1937084"/>
                  <a:pt x="2296953" y="1935863"/>
                  <a:pt x="2295293" y="1934146"/>
                </a:cubicBezTo>
                <a:cubicBezTo>
                  <a:pt x="2305420" y="1936395"/>
                  <a:pt x="2304887" y="1948008"/>
                  <a:pt x="2315013" y="1949213"/>
                </a:cubicBezTo>
                <a:cubicBezTo>
                  <a:pt x="2318503" y="1944596"/>
                  <a:pt x="2322178" y="1941332"/>
                  <a:pt x="2326165" y="1941014"/>
                </a:cubicBezTo>
                <a:lnTo>
                  <a:pt x="2326287" y="1940523"/>
                </a:lnTo>
                <a:cubicBezTo>
                  <a:pt x="2328736" y="1936954"/>
                  <a:pt x="2320388" y="1934885"/>
                  <a:pt x="2318481" y="1932063"/>
                </a:cubicBezTo>
                <a:cubicBezTo>
                  <a:pt x="2311119" y="1932327"/>
                  <a:pt x="2311809" y="1941110"/>
                  <a:pt x="2305793" y="1939097"/>
                </a:cubicBezTo>
                <a:cubicBezTo>
                  <a:pt x="2305664" y="1935412"/>
                  <a:pt x="2300382" y="1932537"/>
                  <a:pt x="2296451" y="1929474"/>
                </a:cubicBezTo>
                <a:cubicBezTo>
                  <a:pt x="2310806" y="1928333"/>
                  <a:pt x="2322642" y="1924742"/>
                  <a:pt x="2334675" y="1929813"/>
                </a:cubicBezTo>
                <a:cubicBezTo>
                  <a:pt x="2337674" y="1925075"/>
                  <a:pt x="2338158" y="1921018"/>
                  <a:pt x="2331649" y="1917839"/>
                </a:cubicBezTo>
                <a:cubicBezTo>
                  <a:pt x="2339872" y="1918311"/>
                  <a:pt x="2342136" y="1915480"/>
                  <a:pt x="2347037" y="1910429"/>
                </a:cubicBezTo>
                <a:cubicBezTo>
                  <a:pt x="2347289" y="1914668"/>
                  <a:pt x="2352754" y="1917851"/>
                  <a:pt x="2347364" y="1922778"/>
                </a:cubicBezTo>
                <a:cubicBezTo>
                  <a:pt x="2368370" y="1936859"/>
                  <a:pt x="2382201" y="1915752"/>
                  <a:pt x="2383337" y="1897501"/>
                </a:cubicBezTo>
                <a:cubicBezTo>
                  <a:pt x="2377473" y="1894874"/>
                  <a:pt x="2371950" y="1894289"/>
                  <a:pt x="2366645" y="1895192"/>
                </a:cubicBezTo>
                <a:close/>
                <a:moveTo>
                  <a:pt x="1504301" y="1888180"/>
                </a:moveTo>
                <a:lnTo>
                  <a:pt x="1504546" y="1888241"/>
                </a:lnTo>
                <a:cubicBezTo>
                  <a:pt x="1545936" y="1910506"/>
                  <a:pt x="1582931" y="1909495"/>
                  <a:pt x="1618795" y="1929868"/>
                </a:cubicBezTo>
                <a:cubicBezTo>
                  <a:pt x="1584551" y="1923990"/>
                  <a:pt x="1541094" y="1913220"/>
                  <a:pt x="1500812" y="1892796"/>
                </a:cubicBezTo>
                <a:cubicBezTo>
                  <a:pt x="1501975" y="1891258"/>
                  <a:pt x="1503139" y="1889718"/>
                  <a:pt x="1504301" y="1888180"/>
                </a:cubicBezTo>
                <a:close/>
                <a:moveTo>
                  <a:pt x="1879170" y="1885562"/>
                </a:moveTo>
                <a:cubicBezTo>
                  <a:pt x="1879131" y="1898342"/>
                  <a:pt x="1888045" y="1909687"/>
                  <a:pt x="1902849" y="1920403"/>
                </a:cubicBezTo>
                <a:cubicBezTo>
                  <a:pt x="1900069" y="1908491"/>
                  <a:pt x="1894151" y="1891363"/>
                  <a:pt x="1879170" y="1885562"/>
                </a:cubicBezTo>
                <a:close/>
                <a:moveTo>
                  <a:pt x="1362753" y="1885202"/>
                </a:moveTo>
                <a:cubicBezTo>
                  <a:pt x="1361283" y="1886926"/>
                  <a:pt x="1371659" y="1891324"/>
                  <a:pt x="1374421" y="1891748"/>
                </a:cubicBezTo>
                <a:cubicBezTo>
                  <a:pt x="1375392" y="1885725"/>
                  <a:pt x="1365512" y="1884582"/>
                  <a:pt x="1362753" y="1885202"/>
                </a:cubicBezTo>
                <a:close/>
                <a:moveTo>
                  <a:pt x="1786336" y="1882651"/>
                </a:moveTo>
                <a:cubicBezTo>
                  <a:pt x="1789176" y="1893273"/>
                  <a:pt x="1801439" y="1887960"/>
                  <a:pt x="1808755" y="1897343"/>
                </a:cubicBezTo>
                <a:cubicBezTo>
                  <a:pt x="1800420" y="1902584"/>
                  <a:pt x="1777574" y="1889614"/>
                  <a:pt x="1786336" y="1882651"/>
                </a:cubicBezTo>
                <a:close/>
                <a:moveTo>
                  <a:pt x="1245499" y="1881981"/>
                </a:moveTo>
                <a:cubicBezTo>
                  <a:pt x="1241829" y="1888380"/>
                  <a:pt x="1251101" y="1893027"/>
                  <a:pt x="1257123" y="1898173"/>
                </a:cubicBezTo>
                <a:cubicBezTo>
                  <a:pt x="1260792" y="1891775"/>
                  <a:pt x="1251521" y="1887128"/>
                  <a:pt x="1245499" y="1881981"/>
                </a:cubicBezTo>
                <a:close/>
                <a:moveTo>
                  <a:pt x="3420734" y="1874557"/>
                </a:moveTo>
                <a:cubicBezTo>
                  <a:pt x="3427054" y="1874297"/>
                  <a:pt x="3432767" y="1878582"/>
                  <a:pt x="3434312" y="1884970"/>
                </a:cubicBezTo>
                <a:cubicBezTo>
                  <a:pt x="3431120" y="1885223"/>
                  <a:pt x="3419945" y="1878798"/>
                  <a:pt x="3420734" y="1874557"/>
                </a:cubicBezTo>
                <a:close/>
                <a:moveTo>
                  <a:pt x="1669440" y="1872732"/>
                </a:moveTo>
                <a:cubicBezTo>
                  <a:pt x="1674783" y="1875362"/>
                  <a:pt x="1686619" y="1872814"/>
                  <a:pt x="1688043" y="1879692"/>
                </a:cubicBezTo>
                <a:cubicBezTo>
                  <a:pt x="1683012" y="1880011"/>
                  <a:pt x="1670861" y="1878565"/>
                  <a:pt x="1669440" y="1872732"/>
                </a:cubicBezTo>
                <a:close/>
                <a:moveTo>
                  <a:pt x="2696201" y="1872730"/>
                </a:moveTo>
                <a:cubicBezTo>
                  <a:pt x="2693751" y="1875255"/>
                  <a:pt x="2695782" y="1878629"/>
                  <a:pt x="2692712" y="1877346"/>
                </a:cubicBezTo>
                <a:cubicBezTo>
                  <a:pt x="2690142" y="1881407"/>
                  <a:pt x="2697627" y="1881696"/>
                  <a:pt x="2698855" y="1882001"/>
                </a:cubicBezTo>
                <a:cubicBezTo>
                  <a:pt x="2698790" y="1880158"/>
                  <a:pt x="2699032" y="1878130"/>
                  <a:pt x="2700809" y="1876221"/>
                </a:cubicBezTo>
                <a:cubicBezTo>
                  <a:pt x="2699272" y="1875057"/>
                  <a:pt x="2697737" y="1873894"/>
                  <a:pt x="2696201" y="1872730"/>
                </a:cubicBezTo>
                <a:close/>
                <a:moveTo>
                  <a:pt x="2294637" y="1871603"/>
                </a:moveTo>
                <a:cubicBezTo>
                  <a:pt x="2290911" y="1881381"/>
                  <a:pt x="2285271" y="1884159"/>
                  <a:pt x="2281858" y="1897929"/>
                </a:cubicBezTo>
                <a:cubicBezTo>
                  <a:pt x="2285239" y="1902161"/>
                  <a:pt x="2287256" y="1897180"/>
                  <a:pt x="2290327" y="1899507"/>
                </a:cubicBezTo>
                <a:cubicBezTo>
                  <a:pt x="2295221" y="1890279"/>
                  <a:pt x="2294048" y="1886596"/>
                  <a:pt x="2302316" y="1877422"/>
                </a:cubicBezTo>
                <a:cubicBezTo>
                  <a:pt x="2299674" y="1875461"/>
                  <a:pt x="2297278" y="1873563"/>
                  <a:pt x="2294637" y="1871603"/>
                </a:cubicBezTo>
                <a:close/>
                <a:moveTo>
                  <a:pt x="2081434" y="1862140"/>
                </a:moveTo>
                <a:lnTo>
                  <a:pt x="2081722" y="1862161"/>
                </a:lnTo>
                <a:lnTo>
                  <a:pt x="2081416" y="1862346"/>
                </a:lnTo>
                <a:close/>
                <a:moveTo>
                  <a:pt x="2111170" y="1861107"/>
                </a:moveTo>
                <a:cubicBezTo>
                  <a:pt x="2109225" y="1872110"/>
                  <a:pt x="2119917" y="1881545"/>
                  <a:pt x="2123555" y="1892104"/>
                </a:cubicBezTo>
                <a:cubicBezTo>
                  <a:pt x="2125820" y="1889273"/>
                  <a:pt x="2128146" y="1886195"/>
                  <a:pt x="2130472" y="1883117"/>
                </a:cubicBezTo>
                <a:cubicBezTo>
                  <a:pt x="2116842" y="1877128"/>
                  <a:pt x="2119518" y="1863176"/>
                  <a:pt x="2111170" y="1861107"/>
                </a:cubicBezTo>
                <a:close/>
                <a:moveTo>
                  <a:pt x="1251045" y="1859604"/>
                </a:moveTo>
                <a:cubicBezTo>
                  <a:pt x="1249085" y="1861207"/>
                  <a:pt x="1250009" y="1863785"/>
                  <a:pt x="1250009" y="1863785"/>
                </a:cubicBezTo>
                <a:lnTo>
                  <a:pt x="1250316" y="1863600"/>
                </a:lnTo>
                <a:cubicBezTo>
                  <a:pt x="1321910" y="1896482"/>
                  <a:pt x="1387729" y="1925324"/>
                  <a:pt x="1467892" y="1945713"/>
                </a:cubicBezTo>
                <a:cubicBezTo>
                  <a:pt x="1475748" y="1947660"/>
                  <a:pt x="1486297" y="1945054"/>
                  <a:pt x="1495381" y="1947306"/>
                </a:cubicBezTo>
                <a:cubicBezTo>
                  <a:pt x="1517108" y="1952169"/>
                  <a:pt x="1538774" y="1957278"/>
                  <a:pt x="1558104" y="1959198"/>
                </a:cubicBezTo>
                <a:cubicBezTo>
                  <a:pt x="1559639" y="1959317"/>
                  <a:pt x="1563816" y="1962440"/>
                  <a:pt x="1565411" y="1962313"/>
                </a:cubicBezTo>
                <a:cubicBezTo>
                  <a:pt x="1565717" y="1962128"/>
                  <a:pt x="1566384" y="1957335"/>
                  <a:pt x="1568900" y="1957697"/>
                </a:cubicBezTo>
                <a:cubicBezTo>
                  <a:pt x="1576755" y="1958600"/>
                  <a:pt x="1584374" y="1964664"/>
                  <a:pt x="1591737" y="1965445"/>
                </a:cubicBezTo>
                <a:cubicBezTo>
                  <a:pt x="1598303" y="1966290"/>
                  <a:pt x="1605477" y="1963630"/>
                  <a:pt x="1611859" y="1964169"/>
                </a:cubicBezTo>
                <a:cubicBezTo>
                  <a:pt x="1630698" y="1965966"/>
                  <a:pt x="1647762" y="1970718"/>
                  <a:pt x="1667149" y="1970303"/>
                </a:cubicBezTo>
                <a:cubicBezTo>
                  <a:pt x="1661668" y="1957721"/>
                  <a:pt x="1646772" y="1965252"/>
                  <a:pt x="1638914" y="1963305"/>
                </a:cubicBezTo>
                <a:cubicBezTo>
                  <a:pt x="1635232" y="1962392"/>
                  <a:pt x="1632646" y="1957053"/>
                  <a:pt x="1629945" y="1956384"/>
                </a:cubicBezTo>
                <a:cubicBezTo>
                  <a:pt x="1615889" y="1952117"/>
                  <a:pt x="1600247" y="1954244"/>
                  <a:pt x="1582007" y="1943720"/>
                </a:cubicBezTo>
                <a:cubicBezTo>
                  <a:pt x="1580843" y="1945258"/>
                  <a:pt x="1579680" y="1946797"/>
                  <a:pt x="1578517" y="1948336"/>
                </a:cubicBezTo>
                <a:cubicBezTo>
                  <a:pt x="1544078" y="1936929"/>
                  <a:pt x="1500074" y="1928372"/>
                  <a:pt x="1461651" y="1919371"/>
                </a:cubicBezTo>
                <a:cubicBezTo>
                  <a:pt x="1458825" y="1917105"/>
                  <a:pt x="1455753" y="1914777"/>
                  <a:pt x="1452682" y="1912450"/>
                </a:cubicBezTo>
                <a:cubicBezTo>
                  <a:pt x="1438503" y="1908675"/>
                  <a:pt x="1425439" y="1911962"/>
                  <a:pt x="1410141" y="1899035"/>
                </a:cubicBezTo>
                <a:cubicBezTo>
                  <a:pt x="1402235" y="1904645"/>
                  <a:pt x="1388914" y="1900561"/>
                  <a:pt x="1383442" y="1893201"/>
                </a:cubicBezTo>
                <a:cubicBezTo>
                  <a:pt x="1378910" y="1897820"/>
                  <a:pt x="1373257" y="1893288"/>
                  <a:pt x="1368785" y="1896615"/>
                </a:cubicBezTo>
                <a:cubicBezTo>
                  <a:pt x="1326854" y="1881787"/>
                  <a:pt x="1289839" y="1870263"/>
                  <a:pt x="1251045" y="1859604"/>
                </a:cubicBezTo>
                <a:close/>
                <a:moveTo>
                  <a:pt x="2081665" y="1859503"/>
                </a:moveTo>
                <a:lnTo>
                  <a:pt x="2081434" y="1862140"/>
                </a:lnTo>
                <a:lnTo>
                  <a:pt x="2077467" y="1861855"/>
                </a:lnTo>
                <a:cubicBezTo>
                  <a:pt x="2075968" y="1860930"/>
                  <a:pt x="2074479" y="1859843"/>
                  <a:pt x="2073253" y="1860583"/>
                </a:cubicBezTo>
                <a:cubicBezTo>
                  <a:pt x="2075849" y="1872189"/>
                  <a:pt x="2085440" y="1883961"/>
                  <a:pt x="2098453" y="1887187"/>
                </a:cubicBezTo>
                <a:cubicBezTo>
                  <a:pt x="2093654" y="1879212"/>
                  <a:pt x="2097700" y="1877604"/>
                  <a:pt x="2098728" y="1868202"/>
                </a:cubicBezTo>
                <a:cubicBezTo>
                  <a:pt x="2096516" y="1866611"/>
                  <a:pt x="2094550" y="1865078"/>
                  <a:pt x="2092584" y="1863548"/>
                </a:cubicBezTo>
                <a:cubicBezTo>
                  <a:pt x="2094503" y="1873680"/>
                  <a:pt x="2089092" y="1866075"/>
                  <a:pt x="2083325" y="1866211"/>
                </a:cubicBezTo>
                <a:cubicBezTo>
                  <a:pt x="2078165" y="1862845"/>
                  <a:pt x="2090500" y="1864597"/>
                  <a:pt x="2085279" y="1860432"/>
                </a:cubicBezTo>
                <a:cubicBezTo>
                  <a:pt x="2083987" y="1858806"/>
                  <a:pt x="2082545" y="1858840"/>
                  <a:pt x="2081665" y="1859503"/>
                </a:cubicBezTo>
                <a:close/>
                <a:moveTo>
                  <a:pt x="1628309" y="1857840"/>
                </a:moveTo>
                <a:cubicBezTo>
                  <a:pt x="1640895" y="1862786"/>
                  <a:pt x="1652983" y="1863433"/>
                  <a:pt x="1662441" y="1869431"/>
                </a:cubicBezTo>
                <a:cubicBezTo>
                  <a:pt x="1653301" y="1870559"/>
                  <a:pt x="1630108" y="1869508"/>
                  <a:pt x="1628309" y="1857840"/>
                </a:cubicBezTo>
                <a:close/>
                <a:moveTo>
                  <a:pt x="2791086" y="1854747"/>
                </a:moveTo>
                <a:cubicBezTo>
                  <a:pt x="2784450" y="1848926"/>
                  <a:pt x="2780546" y="1862574"/>
                  <a:pt x="2773663" y="1855649"/>
                </a:cubicBezTo>
                <a:cubicBezTo>
                  <a:pt x="2751601" y="1871062"/>
                  <a:pt x="2716643" y="1879623"/>
                  <a:pt x="2692360" y="1887177"/>
                </a:cubicBezTo>
                <a:cubicBezTo>
                  <a:pt x="2688199" y="1894498"/>
                  <a:pt x="2686671" y="1897512"/>
                  <a:pt x="2681953" y="1900780"/>
                </a:cubicBezTo>
                <a:cubicBezTo>
                  <a:pt x="2676302" y="1897291"/>
                  <a:pt x="2684637" y="1892050"/>
                  <a:pt x="2676227" y="1889182"/>
                </a:cubicBezTo>
                <a:cubicBezTo>
                  <a:pt x="2657842" y="1902374"/>
                  <a:pt x="2626721" y="1893355"/>
                  <a:pt x="2604975" y="1913805"/>
                </a:cubicBezTo>
                <a:cubicBezTo>
                  <a:pt x="2597677" y="1915912"/>
                  <a:pt x="2583621" y="1912689"/>
                  <a:pt x="2581735" y="1922401"/>
                </a:cubicBezTo>
                <a:cubicBezTo>
                  <a:pt x="2577562" y="1921367"/>
                  <a:pt x="2573264" y="1919779"/>
                  <a:pt x="2569277" y="1920097"/>
                </a:cubicBezTo>
                <a:cubicBezTo>
                  <a:pt x="2558863" y="1929521"/>
                  <a:pt x="2537153" y="1935102"/>
                  <a:pt x="2520890" y="1933422"/>
                </a:cubicBezTo>
                <a:lnTo>
                  <a:pt x="2520093" y="1933485"/>
                </a:lnTo>
                <a:cubicBezTo>
                  <a:pt x="2514395" y="1937553"/>
                  <a:pt x="2509007" y="1944570"/>
                  <a:pt x="2501880" y="1938627"/>
                </a:cubicBezTo>
                <a:cubicBezTo>
                  <a:pt x="2501215" y="1944466"/>
                  <a:pt x="2492200" y="1947190"/>
                  <a:pt x="2497242" y="1954183"/>
                </a:cubicBezTo>
                <a:cubicBezTo>
                  <a:pt x="2505155" y="1952751"/>
                  <a:pt x="2512445" y="1946466"/>
                  <a:pt x="2521599" y="1953694"/>
                </a:cubicBezTo>
                <a:cubicBezTo>
                  <a:pt x="2537537" y="1945116"/>
                  <a:pt x="2554528" y="1942802"/>
                  <a:pt x="2571894" y="1944235"/>
                </a:cubicBezTo>
                <a:cubicBezTo>
                  <a:pt x="2597278" y="1934344"/>
                  <a:pt x="2631767" y="1939238"/>
                  <a:pt x="2651616" y="1921189"/>
                </a:cubicBezTo>
                <a:cubicBezTo>
                  <a:pt x="2653331" y="1919526"/>
                  <a:pt x="2655299" y="1922101"/>
                  <a:pt x="2657386" y="1923141"/>
                </a:cubicBezTo>
                <a:cubicBezTo>
                  <a:pt x="2657075" y="1920193"/>
                  <a:pt x="2659769" y="1916685"/>
                  <a:pt x="2662769" y="1912991"/>
                </a:cubicBezTo>
                <a:cubicBezTo>
                  <a:pt x="2663753" y="1914278"/>
                  <a:pt x="2663142" y="1915694"/>
                  <a:pt x="2664677" y="1916857"/>
                </a:cubicBezTo>
                <a:cubicBezTo>
                  <a:pt x="2665535" y="1916548"/>
                  <a:pt x="2666394" y="1916238"/>
                  <a:pt x="2667192" y="1916175"/>
                </a:cubicBezTo>
                <a:cubicBezTo>
                  <a:pt x="2664489" y="1914461"/>
                  <a:pt x="2665345" y="1912063"/>
                  <a:pt x="2662641" y="1910350"/>
                </a:cubicBezTo>
                <a:cubicBezTo>
                  <a:pt x="2666741" y="1903274"/>
                  <a:pt x="2674239" y="1910875"/>
                  <a:pt x="2667989" y="1916112"/>
                </a:cubicBezTo>
                <a:cubicBezTo>
                  <a:pt x="2712454" y="1905991"/>
                  <a:pt x="2751310" y="1880646"/>
                  <a:pt x="2791086" y="1854747"/>
                </a:cubicBezTo>
                <a:close/>
                <a:moveTo>
                  <a:pt x="1234652" y="1852149"/>
                </a:moveTo>
                <a:cubicBezTo>
                  <a:pt x="1233985" y="1856942"/>
                  <a:pt x="1245038" y="1862813"/>
                  <a:pt x="1247856" y="1859857"/>
                </a:cubicBezTo>
                <a:cubicBezTo>
                  <a:pt x="1248150" y="1852362"/>
                  <a:pt x="1238462" y="1855702"/>
                  <a:pt x="1234652" y="1852149"/>
                </a:cubicBezTo>
                <a:close/>
                <a:moveTo>
                  <a:pt x="2018201" y="1850333"/>
                </a:moveTo>
                <a:cubicBezTo>
                  <a:pt x="2013016" y="1868100"/>
                  <a:pt x="2038698" y="1889604"/>
                  <a:pt x="2057411" y="1889804"/>
                </a:cubicBezTo>
                <a:cubicBezTo>
                  <a:pt x="2047389" y="1876619"/>
                  <a:pt x="2033614" y="1858589"/>
                  <a:pt x="2018201" y="1850333"/>
                </a:cubicBezTo>
                <a:close/>
                <a:moveTo>
                  <a:pt x="2898628" y="1847731"/>
                </a:moveTo>
                <a:lnTo>
                  <a:pt x="2898773" y="1848070"/>
                </a:lnTo>
                <a:lnTo>
                  <a:pt x="2873202" y="1869356"/>
                </a:lnTo>
                <a:cubicBezTo>
                  <a:pt x="2870383" y="1871268"/>
                  <a:pt x="2854682" y="1874685"/>
                  <a:pt x="2849963" y="1877952"/>
                </a:cubicBezTo>
                <a:cubicBezTo>
                  <a:pt x="2847696" y="1879739"/>
                  <a:pt x="2849546" y="1884896"/>
                  <a:pt x="2849546" y="1884896"/>
                </a:cubicBezTo>
                <a:cubicBezTo>
                  <a:pt x="2843110" y="1888782"/>
                  <a:pt x="2831319" y="1882728"/>
                  <a:pt x="2831831" y="1895383"/>
                </a:cubicBezTo>
                <a:cubicBezTo>
                  <a:pt x="2811037" y="1898320"/>
                  <a:pt x="2784434" y="1913130"/>
                  <a:pt x="2768802" y="1921522"/>
                </a:cubicBezTo>
                <a:cubicBezTo>
                  <a:pt x="2759106" y="1919642"/>
                  <a:pt x="2750093" y="1923411"/>
                  <a:pt x="2741702" y="1932032"/>
                </a:cubicBezTo>
                <a:cubicBezTo>
                  <a:pt x="2739490" y="1930440"/>
                  <a:pt x="2737524" y="1928909"/>
                  <a:pt x="2735559" y="1927377"/>
                </a:cubicBezTo>
                <a:cubicBezTo>
                  <a:pt x="2703922" y="1940417"/>
                  <a:pt x="2683490" y="1939790"/>
                  <a:pt x="2652765" y="1948096"/>
                </a:cubicBezTo>
                <a:cubicBezTo>
                  <a:pt x="2704367" y="1950184"/>
                  <a:pt x="2765764" y="1939040"/>
                  <a:pt x="2821164" y="1937371"/>
                </a:cubicBezTo>
                <a:cubicBezTo>
                  <a:pt x="2824286" y="1933185"/>
                  <a:pt x="2826132" y="1936254"/>
                  <a:pt x="2825817" y="1931216"/>
                </a:cubicBezTo>
                <a:cubicBezTo>
                  <a:pt x="2829929" y="1932497"/>
                  <a:pt x="2840783" y="1928661"/>
                  <a:pt x="2840975" y="1933146"/>
                </a:cubicBezTo>
                <a:cubicBezTo>
                  <a:pt x="2846310" y="1931597"/>
                  <a:pt x="2846292" y="1921153"/>
                  <a:pt x="2855326" y="1929917"/>
                </a:cubicBezTo>
                <a:cubicBezTo>
                  <a:pt x="2868866" y="1918396"/>
                  <a:pt x="2894389" y="1918456"/>
                  <a:pt x="2911482" y="1903118"/>
                </a:cubicBezTo>
                <a:cubicBezTo>
                  <a:pt x="2915158" y="1899852"/>
                  <a:pt x="2906615" y="1891210"/>
                  <a:pt x="2915328" y="1891804"/>
                </a:cubicBezTo>
                <a:cubicBezTo>
                  <a:pt x="2916916" y="1887499"/>
                  <a:pt x="2907463" y="1884634"/>
                  <a:pt x="2904450" y="1881016"/>
                </a:cubicBezTo>
                <a:cubicBezTo>
                  <a:pt x="2906719" y="1880274"/>
                  <a:pt x="2908929" y="1880822"/>
                  <a:pt x="2911384" y="1881430"/>
                </a:cubicBezTo>
                <a:cubicBezTo>
                  <a:pt x="2908308" y="1875970"/>
                  <a:pt x="2907194" y="1870213"/>
                  <a:pt x="2905812" y="1864486"/>
                </a:cubicBezTo>
                <a:lnTo>
                  <a:pt x="2898773" y="1848070"/>
                </a:lnTo>
                <a:lnTo>
                  <a:pt x="2898812" y="1848037"/>
                </a:lnTo>
                <a:close/>
                <a:moveTo>
                  <a:pt x="2562726" y="1847344"/>
                </a:moveTo>
                <a:cubicBezTo>
                  <a:pt x="2556022" y="1846551"/>
                  <a:pt x="2546684" y="1855639"/>
                  <a:pt x="2539775" y="1851970"/>
                </a:cubicBezTo>
                <a:cubicBezTo>
                  <a:pt x="2528627" y="1863302"/>
                  <a:pt x="2515556" y="1861366"/>
                  <a:pt x="2503847" y="1867600"/>
                </a:cubicBezTo>
                <a:cubicBezTo>
                  <a:pt x="2501211" y="1868774"/>
                  <a:pt x="2498265" y="1868044"/>
                  <a:pt x="2495378" y="1866023"/>
                </a:cubicBezTo>
                <a:cubicBezTo>
                  <a:pt x="2462331" y="1879495"/>
                  <a:pt x="2433687" y="1884663"/>
                  <a:pt x="2401789" y="1888242"/>
                </a:cubicBezTo>
                <a:cubicBezTo>
                  <a:pt x="2400625" y="1889781"/>
                  <a:pt x="2399463" y="1891320"/>
                  <a:pt x="2398299" y="1892858"/>
                </a:cubicBezTo>
                <a:cubicBezTo>
                  <a:pt x="2396776" y="1899006"/>
                  <a:pt x="2395007" y="1905092"/>
                  <a:pt x="2396733" y="1910741"/>
                </a:cubicBezTo>
                <a:cubicBezTo>
                  <a:pt x="2391463" y="1914132"/>
                  <a:pt x="2382215" y="1924108"/>
                  <a:pt x="2381673" y="1930498"/>
                </a:cubicBezTo>
                <a:cubicBezTo>
                  <a:pt x="2385238" y="1933992"/>
                  <a:pt x="2394064" y="1928872"/>
                  <a:pt x="2391724" y="1923593"/>
                </a:cubicBezTo>
                <a:lnTo>
                  <a:pt x="2391909" y="1923901"/>
                </a:lnTo>
                <a:cubicBezTo>
                  <a:pt x="2443816" y="1924759"/>
                  <a:pt x="2478791" y="1889839"/>
                  <a:pt x="2529695" y="1877921"/>
                </a:cubicBezTo>
                <a:cubicBezTo>
                  <a:pt x="2541944" y="1865297"/>
                  <a:pt x="2555371" y="1859490"/>
                  <a:pt x="2568367" y="1852271"/>
                </a:cubicBezTo>
                <a:cubicBezTo>
                  <a:pt x="2566904" y="1848972"/>
                  <a:pt x="2564961" y="1847609"/>
                  <a:pt x="2562726" y="1847344"/>
                </a:cubicBezTo>
                <a:close/>
                <a:moveTo>
                  <a:pt x="1370972" y="1846784"/>
                </a:moveTo>
                <a:cubicBezTo>
                  <a:pt x="1415652" y="1855769"/>
                  <a:pt x="1448083" y="1877380"/>
                  <a:pt x="1494109" y="1883044"/>
                </a:cubicBezTo>
                <a:lnTo>
                  <a:pt x="1494170" y="1882799"/>
                </a:lnTo>
                <a:cubicBezTo>
                  <a:pt x="1496938" y="1887400"/>
                  <a:pt x="1500810" y="1891753"/>
                  <a:pt x="1497568" y="1897474"/>
                </a:cubicBezTo>
                <a:cubicBezTo>
                  <a:pt x="1475084" y="1879895"/>
                  <a:pt x="1446256" y="1885801"/>
                  <a:pt x="1423951" y="1865396"/>
                </a:cubicBezTo>
                <a:cubicBezTo>
                  <a:pt x="1418073" y="1872291"/>
                  <a:pt x="1407195" y="1861503"/>
                  <a:pt x="1399951" y="1859186"/>
                </a:cubicBezTo>
                <a:cubicBezTo>
                  <a:pt x="1399461" y="1859064"/>
                  <a:pt x="1399406" y="1863489"/>
                  <a:pt x="1399160" y="1863428"/>
                </a:cubicBezTo>
                <a:cubicBezTo>
                  <a:pt x="1387005" y="1858848"/>
                  <a:pt x="1375828" y="1852424"/>
                  <a:pt x="1370972" y="1846784"/>
                </a:cubicBezTo>
                <a:close/>
                <a:moveTo>
                  <a:pt x="222482" y="1845849"/>
                </a:moveTo>
                <a:cubicBezTo>
                  <a:pt x="227515" y="1846574"/>
                  <a:pt x="232174" y="1844597"/>
                  <a:pt x="238013" y="1850481"/>
                </a:cubicBezTo>
                <a:cubicBezTo>
                  <a:pt x="234461" y="1854299"/>
                  <a:pt x="222428" y="1849228"/>
                  <a:pt x="222482" y="1845849"/>
                </a:cubicBezTo>
                <a:close/>
                <a:moveTo>
                  <a:pt x="587781" y="1843991"/>
                </a:moveTo>
                <a:cubicBezTo>
                  <a:pt x="623641" y="1861231"/>
                  <a:pt x="667143" y="1862355"/>
                  <a:pt x="694970" y="1882564"/>
                </a:cubicBezTo>
                <a:cubicBezTo>
                  <a:pt x="696562" y="1880348"/>
                  <a:pt x="696743" y="1878566"/>
                  <a:pt x="696924" y="1876783"/>
                </a:cubicBezTo>
                <a:cubicBezTo>
                  <a:pt x="727750" y="1893298"/>
                  <a:pt x="752717" y="1890350"/>
                  <a:pt x="783229" y="1901827"/>
                </a:cubicBezTo>
                <a:cubicBezTo>
                  <a:pt x="762195" y="1907838"/>
                  <a:pt x="737929" y="1889034"/>
                  <a:pt x="717016" y="1894552"/>
                </a:cubicBezTo>
                <a:cubicBezTo>
                  <a:pt x="707364" y="1883025"/>
                  <a:pt x="700510" y="1893854"/>
                  <a:pt x="690735" y="1881775"/>
                </a:cubicBezTo>
                <a:cubicBezTo>
                  <a:pt x="692097" y="1888898"/>
                  <a:pt x="678593" y="1885551"/>
                  <a:pt x="678277" y="1879470"/>
                </a:cubicBezTo>
                <a:cubicBezTo>
                  <a:pt x="661296" y="1888051"/>
                  <a:pt x="628930" y="1869328"/>
                  <a:pt x="606293" y="1870242"/>
                </a:cubicBezTo>
                <a:cubicBezTo>
                  <a:pt x="620511" y="1861238"/>
                  <a:pt x="638088" y="1878645"/>
                  <a:pt x="652740" y="1872097"/>
                </a:cubicBezTo>
                <a:cubicBezTo>
                  <a:pt x="628984" y="1863859"/>
                  <a:pt x="605473" y="1856728"/>
                  <a:pt x="581966" y="1851685"/>
                </a:cubicBezTo>
                <a:cubicBezTo>
                  <a:pt x="583864" y="1849284"/>
                  <a:pt x="585822" y="1846637"/>
                  <a:pt x="587781" y="1843991"/>
                </a:cubicBezTo>
                <a:close/>
                <a:moveTo>
                  <a:pt x="1193213" y="1837441"/>
                </a:moveTo>
                <a:cubicBezTo>
                  <a:pt x="1199610" y="1847379"/>
                  <a:pt x="1231372" y="1872738"/>
                  <a:pt x="1242801" y="1882356"/>
                </a:cubicBezTo>
                <a:cubicBezTo>
                  <a:pt x="1242957" y="1865952"/>
                  <a:pt x="1216083" y="1865033"/>
                  <a:pt x="1216422" y="1847891"/>
                </a:cubicBezTo>
                <a:cubicBezTo>
                  <a:pt x="1205369" y="1842020"/>
                  <a:pt x="1203839" y="1843989"/>
                  <a:pt x="1193213" y="1837441"/>
                </a:cubicBezTo>
                <a:close/>
                <a:moveTo>
                  <a:pt x="1979880" y="1828306"/>
                </a:moveTo>
                <a:cubicBezTo>
                  <a:pt x="1983707" y="1842305"/>
                  <a:pt x="1985940" y="1856431"/>
                  <a:pt x="1998906" y="1869302"/>
                </a:cubicBezTo>
                <a:cubicBezTo>
                  <a:pt x="1996980" y="1854991"/>
                  <a:pt x="1993951" y="1840929"/>
                  <a:pt x="1979880" y="1828306"/>
                </a:cubicBezTo>
                <a:close/>
                <a:moveTo>
                  <a:pt x="1898152" y="1825798"/>
                </a:moveTo>
                <a:lnTo>
                  <a:pt x="1898091" y="1826044"/>
                </a:lnTo>
                <a:cubicBezTo>
                  <a:pt x="1901128" y="1844285"/>
                  <a:pt x="1901220" y="1862838"/>
                  <a:pt x="1909409" y="1880267"/>
                </a:cubicBezTo>
                <a:cubicBezTo>
                  <a:pt x="1919967" y="1882884"/>
                  <a:pt x="1929223" y="1878132"/>
                  <a:pt x="1939970" y="1884188"/>
                </a:cubicBezTo>
                <a:cubicBezTo>
                  <a:pt x="1930466" y="1887836"/>
                  <a:pt x="1920837" y="1889886"/>
                  <a:pt x="1910216" y="1885427"/>
                </a:cubicBezTo>
                <a:cubicBezTo>
                  <a:pt x="1922225" y="1912677"/>
                  <a:pt x="1958183" y="1952648"/>
                  <a:pt x="1995426" y="1952743"/>
                </a:cubicBezTo>
                <a:cubicBezTo>
                  <a:pt x="1988114" y="1946494"/>
                  <a:pt x="1982227" y="1948167"/>
                  <a:pt x="1974915" y="1941918"/>
                </a:cubicBezTo>
                <a:cubicBezTo>
                  <a:pt x="1989877" y="1937274"/>
                  <a:pt x="2006956" y="1950381"/>
                  <a:pt x="2023288" y="1957039"/>
                </a:cubicBezTo>
                <a:cubicBezTo>
                  <a:pt x="2020449" y="1947461"/>
                  <a:pt x="2012213" y="1938633"/>
                  <a:pt x="2011277" y="1928745"/>
                </a:cubicBezTo>
                <a:cubicBezTo>
                  <a:pt x="1985864" y="1921924"/>
                  <a:pt x="1976702" y="1909474"/>
                  <a:pt x="1954353" y="1899758"/>
                </a:cubicBezTo>
                <a:cubicBezTo>
                  <a:pt x="1949745" y="1896268"/>
                  <a:pt x="1952131" y="1891900"/>
                  <a:pt x="1948567" y="1888406"/>
                </a:cubicBezTo>
                <a:cubicBezTo>
                  <a:pt x="1922469" y="1874892"/>
                  <a:pt x="1915662" y="1840317"/>
                  <a:pt x="1898152" y="1825798"/>
                </a:cubicBezTo>
                <a:close/>
                <a:moveTo>
                  <a:pt x="1749175" y="1820196"/>
                </a:moveTo>
                <a:cubicBezTo>
                  <a:pt x="1757416" y="1832157"/>
                  <a:pt x="1766430" y="1828387"/>
                  <a:pt x="1778528" y="1835301"/>
                </a:cubicBezTo>
                <a:cubicBezTo>
                  <a:pt x="1770101" y="1823034"/>
                  <a:pt x="1760289" y="1825822"/>
                  <a:pt x="1749175" y="1820196"/>
                </a:cubicBezTo>
                <a:close/>
                <a:moveTo>
                  <a:pt x="2019006" y="1817645"/>
                </a:moveTo>
                <a:cubicBezTo>
                  <a:pt x="2012390" y="1823313"/>
                  <a:pt x="2026414" y="1844537"/>
                  <a:pt x="2034089" y="1848267"/>
                </a:cubicBezTo>
                <a:cubicBezTo>
                  <a:pt x="2034650" y="1854410"/>
                  <a:pt x="2033005" y="1861049"/>
                  <a:pt x="2039211" y="1866502"/>
                </a:cubicBezTo>
                <a:cubicBezTo>
                  <a:pt x="2038582" y="1857471"/>
                  <a:pt x="2047971" y="1857448"/>
                  <a:pt x="2052691" y="1855226"/>
                </a:cubicBezTo>
                <a:cubicBezTo>
                  <a:pt x="2041621" y="1839955"/>
                  <a:pt x="2027376" y="1833291"/>
                  <a:pt x="2019006" y="1817645"/>
                </a:cubicBezTo>
                <a:close/>
                <a:moveTo>
                  <a:pt x="2138949" y="1815269"/>
                </a:moveTo>
                <a:lnTo>
                  <a:pt x="2139134" y="1815575"/>
                </a:lnTo>
                <a:cubicBezTo>
                  <a:pt x="2139856" y="1844204"/>
                  <a:pt x="2140833" y="1878116"/>
                  <a:pt x="2157019" y="1908489"/>
                </a:cubicBezTo>
                <a:cubicBezTo>
                  <a:pt x="2162479" y="1907492"/>
                  <a:pt x="2158670" y="1904983"/>
                  <a:pt x="2160137" y="1901170"/>
                </a:cubicBezTo>
                <a:cubicBezTo>
                  <a:pt x="2188187" y="1907861"/>
                  <a:pt x="2202362" y="1946349"/>
                  <a:pt x="2240367" y="1962293"/>
                </a:cubicBezTo>
                <a:cubicBezTo>
                  <a:pt x="2229884" y="1930985"/>
                  <a:pt x="2220199" y="1899614"/>
                  <a:pt x="2214012" y="1867803"/>
                </a:cubicBezTo>
                <a:cubicBezTo>
                  <a:pt x="2204549" y="1859716"/>
                  <a:pt x="2194904" y="1852366"/>
                  <a:pt x="2193547" y="1847332"/>
                </a:cubicBezTo>
                <a:cubicBezTo>
                  <a:pt x="2177393" y="1836803"/>
                  <a:pt x="2161116" y="1825721"/>
                  <a:pt x="2138949" y="1815269"/>
                </a:cubicBezTo>
                <a:close/>
                <a:moveTo>
                  <a:pt x="2259692" y="1813873"/>
                </a:moveTo>
                <a:cubicBezTo>
                  <a:pt x="2254917" y="1820520"/>
                  <a:pt x="2252537" y="1828022"/>
                  <a:pt x="2243468" y="1835170"/>
                </a:cubicBezTo>
                <a:cubicBezTo>
                  <a:pt x="2245683" y="1838851"/>
                  <a:pt x="2240844" y="1843655"/>
                  <a:pt x="2241158" y="1847648"/>
                </a:cubicBezTo>
                <a:cubicBezTo>
                  <a:pt x="2219961" y="1866929"/>
                  <a:pt x="2239279" y="1898339"/>
                  <a:pt x="2254757" y="1908439"/>
                </a:cubicBezTo>
                <a:cubicBezTo>
                  <a:pt x="2253333" y="1900517"/>
                  <a:pt x="2255472" y="1896088"/>
                  <a:pt x="2264807" y="1901533"/>
                </a:cubicBezTo>
                <a:cubicBezTo>
                  <a:pt x="2266260" y="1889365"/>
                  <a:pt x="2270737" y="1888126"/>
                  <a:pt x="2278331" y="1880612"/>
                </a:cubicBezTo>
                <a:cubicBezTo>
                  <a:pt x="2272128" y="1876203"/>
                  <a:pt x="2274082" y="1870424"/>
                  <a:pt x="2278734" y="1864269"/>
                </a:cubicBezTo>
                <a:cubicBezTo>
                  <a:pt x="2265760" y="1847220"/>
                  <a:pt x="2280996" y="1822547"/>
                  <a:pt x="2259692" y="1813873"/>
                </a:cubicBezTo>
                <a:close/>
                <a:moveTo>
                  <a:pt x="2390036" y="1807256"/>
                </a:moveTo>
                <a:cubicBezTo>
                  <a:pt x="2385810" y="1807873"/>
                  <a:pt x="2381718" y="1809403"/>
                  <a:pt x="2377857" y="1812361"/>
                </a:cubicBezTo>
                <a:cubicBezTo>
                  <a:pt x="2372647" y="1815508"/>
                  <a:pt x="2379846" y="1827471"/>
                  <a:pt x="2372475" y="1822512"/>
                </a:cubicBezTo>
                <a:cubicBezTo>
                  <a:pt x="2368371" y="1826453"/>
                  <a:pt x="2373056" y="1840144"/>
                  <a:pt x="2368956" y="1846174"/>
                </a:cubicBezTo>
                <a:cubicBezTo>
                  <a:pt x="2367732" y="1847959"/>
                  <a:pt x="2361900" y="1846252"/>
                  <a:pt x="2362022" y="1845761"/>
                </a:cubicBezTo>
                <a:cubicBezTo>
                  <a:pt x="2360248" y="1848714"/>
                  <a:pt x="2359403" y="1857379"/>
                  <a:pt x="2353523" y="1863229"/>
                </a:cubicBezTo>
                <a:cubicBezTo>
                  <a:pt x="2341946" y="1875238"/>
                  <a:pt x="2339270" y="1889191"/>
                  <a:pt x="2313591" y="1868732"/>
                </a:cubicBezTo>
                <a:cubicBezTo>
                  <a:pt x="2313670" y="1879975"/>
                  <a:pt x="2318233" y="1893111"/>
                  <a:pt x="2308117" y="1898174"/>
                </a:cubicBezTo>
                <a:cubicBezTo>
                  <a:pt x="2316533" y="1904174"/>
                  <a:pt x="2323147" y="1896418"/>
                  <a:pt x="2333265" y="1893444"/>
                </a:cubicBezTo>
                <a:cubicBezTo>
                  <a:pt x="2343887" y="1897904"/>
                  <a:pt x="2352647" y="1889896"/>
                  <a:pt x="2363392" y="1894908"/>
                </a:cubicBezTo>
                <a:cubicBezTo>
                  <a:pt x="2371106" y="1884814"/>
                  <a:pt x="2391115" y="1889251"/>
                  <a:pt x="2395503" y="1871546"/>
                </a:cubicBezTo>
                <a:cubicBezTo>
                  <a:pt x="2386473" y="1864871"/>
                  <a:pt x="2380112" y="1876866"/>
                  <a:pt x="2371518" y="1874736"/>
                </a:cubicBezTo>
                <a:lnTo>
                  <a:pt x="2371274" y="1874676"/>
                </a:lnTo>
                <a:cubicBezTo>
                  <a:pt x="2369306" y="1872101"/>
                  <a:pt x="2373472" y="1868957"/>
                  <a:pt x="2367457" y="1866944"/>
                </a:cubicBezTo>
                <a:cubicBezTo>
                  <a:pt x="2376910" y="1869809"/>
                  <a:pt x="2385182" y="1863768"/>
                  <a:pt x="2394139" y="1863378"/>
                </a:cubicBezTo>
                <a:cubicBezTo>
                  <a:pt x="2392767" y="1849987"/>
                  <a:pt x="2396304" y="1836770"/>
                  <a:pt x="2398679" y="1826135"/>
                </a:cubicBezTo>
                <a:cubicBezTo>
                  <a:pt x="2394932" y="1823380"/>
                  <a:pt x="2391430" y="1820684"/>
                  <a:pt x="2387929" y="1817990"/>
                </a:cubicBezTo>
                <a:cubicBezTo>
                  <a:pt x="2392162" y="1817733"/>
                  <a:pt x="2396459" y="1819321"/>
                  <a:pt x="2400260" y="1817653"/>
                </a:cubicBezTo>
                <a:cubicBezTo>
                  <a:pt x="2404856" y="1813833"/>
                  <a:pt x="2396508" y="1811763"/>
                  <a:pt x="2403004" y="1807632"/>
                </a:cubicBezTo>
                <a:cubicBezTo>
                  <a:pt x="2398617" y="1806936"/>
                  <a:pt x="2394260" y="1806639"/>
                  <a:pt x="2390036" y="1807256"/>
                </a:cubicBezTo>
                <a:close/>
                <a:moveTo>
                  <a:pt x="2443546" y="1787004"/>
                </a:moveTo>
                <a:cubicBezTo>
                  <a:pt x="2433353" y="1790130"/>
                  <a:pt x="2424190" y="1800485"/>
                  <a:pt x="2412860" y="1794153"/>
                </a:cubicBezTo>
                <a:cubicBezTo>
                  <a:pt x="2412439" y="1799008"/>
                  <a:pt x="2415207" y="1803610"/>
                  <a:pt x="2413621" y="1808957"/>
                </a:cubicBezTo>
                <a:cubicBezTo>
                  <a:pt x="2430555" y="1808980"/>
                  <a:pt x="2441398" y="1798877"/>
                  <a:pt x="2454201" y="1787174"/>
                </a:cubicBezTo>
                <a:cubicBezTo>
                  <a:pt x="2450456" y="1785723"/>
                  <a:pt x="2446945" y="1785962"/>
                  <a:pt x="2443546" y="1787004"/>
                </a:cubicBezTo>
                <a:close/>
                <a:moveTo>
                  <a:pt x="2276333" y="1785633"/>
                </a:moveTo>
                <a:cubicBezTo>
                  <a:pt x="2268100" y="1815697"/>
                  <a:pt x="2286244" y="1842379"/>
                  <a:pt x="2287703" y="1871190"/>
                </a:cubicBezTo>
                <a:cubicBezTo>
                  <a:pt x="2293711" y="1867980"/>
                  <a:pt x="2292219" y="1856127"/>
                  <a:pt x="2297381" y="1861582"/>
                </a:cubicBezTo>
                <a:cubicBezTo>
                  <a:pt x="2301908" y="1853831"/>
                  <a:pt x="2297052" y="1848190"/>
                  <a:pt x="2288396" y="1845261"/>
                </a:cubicBezTo>
                <a:cubicBezTo>
                  <a:pt x="2305807" y="1837048"/>
                  <a:pt x="2281718" y="1814374"/>
                  <a:pt x="2287584" y="1799123"/>
                </a:cubicBezTo>
                <a:cubicBezTo>
                  <a:pt x="2277453" y="1794785"/>
                  <a:pt x="2281376" y="1792625"/>
                  <a:pt x="2276333" y="1785633"/>
                </a:cubicBezTo>
                <a:close/>
                <a:moveTo>
                  <a:pt x="2352287" y="1784098"/>
                </a:moveTo>
                <a:cubicBezTo>
                  <a:pt x="2354805" y="1785505"/>
                  <a:pt x="2356826" y="1783657"/>
                  <a:pt x="2359221" y="1784512"/>
                </a:cubicBezTo>
                <a:cubicBezTo>
                  <a:pt x="2359042" y="1787339"/>
                  <a:pt x="2358126" y="1789983"/>
                  <a:pt x="2354942" y="1793370"/>
                </a:cubicBezTo>
                <a:cubicBezTo>
                  <a:pt x="2352543" y="1790426"/>
                  <a:pt x="2348735" y="1787917"/>
                  <a:pt x="2352287" y="1784098"/>
                </a:cubicBezTo>
                <a:close/>
                <a:moveTo>
                  <a:pt x="2902567" y="1781368"/>
                </a:moveTo>
                <a:cubicBezTo>
                  <a:pt x="2897552" y="1791088"/>
                  <a:pt x="2891008" y="1803820"/>
                  <a:pt x="2882109" y="1801876"/>
                </a:cubicBezTo>
                <a:cubicBezTo>
                  <a:pt x="2879065" y="1816260"/>
                  <a:pt x="2856183" y="1818158"/>
                  <a:pt x="2852279" y="1831806"/>
                </a:cubicBezTo>
                <a:cubicBezTo>
                  <a:pt x="2843931" y="1829737"/>
                  <a:pt x="2837884" y="1845726"/>
                  <a:pt x="2829413" y="1843104"/>
                </a:cubicBezTo>
                <a:cubicBezTo>
                  <a:pt x="2828994" y="1849004"/>
                  <a:pt x="2823714" y="1847173"/>
                  <a:pt x="2825133" y="1851962"/>
                </a:cubicBezTo>
                <a:cubicBezTo>
                  <a:pt x="2812800" y="1851254"/>
                  <a:pt x="2803137" y="1870262"/>
                  <a:pt x="2790308" y="1866299"/>
                </a:cubicBezTo>
                <a:cubicBezTo>
                  <a:pt x="2774814" y="1883601"/>
                  <a:pt x="2754826" y="1891697"/>
                  <a:pt x="2736248" y="1899359"/>
                </a:cubicBezTo>
                <a:cubicBezTo>
                  <a:pt x="2745662" y="1915004"/>
                  <a:pt x="2763957" y="1885346"/>
                  <a:pt x="2781578" y="1893107"/>
                </a:cubicBezTo>
                <a:cubicBezTo>
                  <a:pt x="2793329" y="1875140"/>
                  <a:pt x="2813708" y="1881234"/>
                  <a:pt x="2829510" y="1864793"/>
                </a:cubicBezTo>
                <a:cubicBezTo>
                  <a:pt x="2845831" y="1865183"/>
                  <a:pt x="2853350" y="1848516"/>
                  <a:pt x="2870836" y="1848412"/>
                </a:cubicBezTo>
                <a:cubicBezTo>
                  <a:pt x="2861236" y="1868218"/>
                  <a:pt x="2836751" y="1865019"/>
                  <a:pt x="2823649" y="1882132"/>
                </a:cubicBezTo>
                <a:cubicBezTo>
                  <a:pt x="2788817" y="1892291"/>
                  <a:pt x="2754857" y="1910497"/>
                  <a:pt x="2720025" y="1920657"/>
                </a:cubicBezTo>
                <a:cubicBezTo>
                  <a:pt x="2735562" y="1929466"/>
                  <a:pt x="2751481" y="1909400"/>
                  <a:pt x="2771855" y="1912361"/>
                </a:cubicBezTo>
                <a:cubicBezTo>
                  <a:pt x="2784293" y="1902133"/>
                  <a:pt x="2797107" y="1896696"/>
                  <a:pt x="2810543" y="1896109"/>
                </a:cubicBezTo>
                <a:cubicBezTo>
                  <a:pt x="2817466" y="1890257"/>
                  <a:pt x="2818378" y="1885524"/>
                  <a:pt x="2824767" y="1890239"/>
                </a:cubicBezTo>
                <a:cubicBezTo>
                  <a:pt x="2848414" y="1868433"/>
                  <a:pt x="2876934" y="1862712"/>
                  <a:pt x="2901738" y="1836235"/>
                </a:cubicBezTo>
                <a:cubicBezTo>
                  <a:pt x="2899527" y="1834643"/>
                  <a:pt x="2897560" y="1833112"/>
                  <a:pt x="2895595" y="1831580"/>
                </a:cubicBezTo>
                <a:cubicBezTo>
                  <a:pt x="2889845" y="1842161"/>
                  <a:pt x="2882729" y="1842485"/>
                  <a:pt x="2876173" y="1847907"/>
                </a:cubicBezTo>
                <a:lnTo>
                  <a:pt x="2875988" y="1847601"/>
                </a:lnTo>
                <a:cubicBezTo>
                  <a:pt x="2873041" y="1845826"/>
                  <a:pt x="2874202" y="1843243"/>
                  <a:pt x="2871008" y="1841408"/>
                </a:cubicBezTo>
                <a:cubicBezTo>
                  <a:pt x="2887195" y="1834979"/>
                  <a:pt x="2892884" y="1824644"/>
                  <a:pt x="2906236" y="1810728"/>
                </a:cubicBezTo>
                <a:cubicBezTo>
                  <a:pt x="2902674" y="1809322"/>
                  <a:pt x="2905060" y="1804954"/>
                  <a:pt x="2907272" y="1806547"/>
                </a:cubicBezTo>
                <a:cubicBezTo>
                  <a:pt x="2901369" y="1798819"/>
                  <a:pt x="2907365" y="1789343"/>
                  <a:pt x="2902567" y="1781368"/>
                </a:cubicBezTo>
                <a:close/>
                <a:moveTo>
                  <a:pt x="2459035" y="1779236"/>
                </a:moveTo>
                <a:cubicBezTo>
                  <a:pt x="2456830" y="1781822"/>
                  <a:pt x="2458368" y="1784030"/>
                  <a:pt x="2455918" y="1786554"/>
                </a:cubicBezTo>
                <a:cubicBezTo>
                  <a:pt x="2459053" y="1789680"/>
                  <a:pt x="2461128" y="1783408"/>
                  <a:pt x="2464015" y="1785429"/>
                </a:cubicBezTo>
                <a:cubicBezTo>
                  <a:pt x="2465115" y="1783092"/>
                  <a:pt x="2461125" y="1781320"/>
                  <a:pt x="2459035" y="1779236"/>
                </a:cubicBezTo>
                <a:close/>
                <a:moveTo>
                  <a:pt x="343897" y="1768146"/>
                </a:moveTo>
                <a:cubicBezTo>
                  <a:pt x="383418" y="1774811"/>
                  <a:pt x="423534" y="1768569"/>
                  <a:pt x="461910" y="1786172"/>
                </a:cubicBezTo>
                <a:cubicBezTo>
                  <a:pt x="421714" y="1780124"/>
                  <a:pt x="381950" y="1777578"/>
                  <a:pt x="341942" y="1773926"/>
                </a:cubicBezTo>
                <a:cubicBezTo>
                  <a:pt x="343228" y="1771896"/>
                  <a:pt x="341508" y="1770424"/>
                  <a:pt x="343897" y="1768146"/>
                </a:cubicBezTo>
                <a:close/>
                <a:moveTo>
                  <a:pt x="327912" y="1766532"/>
                </a:moveTo>
                <a:cubicBezTo>
                  <a:pt x="333832" y="1766696"/>
                  <a:pt x="338960" y="1769140"/>
                  <a:pt x="339244" y="1774300"/>
                </a:cubicBezTo>
                <a:cubicBezTo>
                  <a:pt x="329790" y="1771435"/>
                  <a:pt x="320153" y="1768264"/>
                  <a:pt x="311815" y="1772461"/>
                </a:cubicBezTo>
                <a:cubicBezTo>
                  <a:pt x="315275" y="1768491"/>
                  <a:pt x="321991" y="1766370"/>
                  <a:pt x="327912" y="1766532"/>
                </a:cubicBezTo>
                <a:close/>
                <a:moveTo>
                  <a:pt x="2081743" y="1764289"/>
                </a:moveTo>
                <a:cubicBezTo>
                  <a:pt x="2074027" y="1772295"/>
                  <a:pt x="2087974" y="1784364"/>
                  <a:pt x="2078225" y="1787951"/>
                </a:cubicBezTo>
                <a:cubicBezTo>
                  <a:pt x="2076637" y="1792256"/>
                  <a:pt x="2086090" y="1795121"/>
                  <a:pt x="2089102" y="1798739"/>
                </a:cubicBezTo>
                <a:cubicBezTo>
                  <a:pt x="2081747" y="1803180"/>
                  <a:pt x="2088254" y="1805314"/>
                  <a:pt x="2079858" y="1810802"/>
                </a:cubicBezTo>
                <a:cubicBezTo>
                  <a:pt x="2086922" y="1815947"/>
                  <a:pt x="2087711" y="1810660"/>
                  <a:pt x="2093062" y="1818512"/>
                </a:cubicBezTo>
                <a:cubicBezTo>
                  <a:pt x="2100109" y="1813212"/>
                  <a:pt x="2090083" y="1797937"/>
                  <a:pt x="2098862" y="1801418"/>
                </a:cubicBezTo>
                <a:cubicBezTo>
                  <a:pt x="2098542" y="1793247"/>
                  <a:pt x="2081907" y="1788864"/>
                  <a:pt x="2090668" y="1780856"/>
                </a:cubicBezTo>
                <a:cubicBezTo>
                  <a:pt x="2084469" y="1779580"/>
                  <a:pt x="2083420" y="1776449"/>
                  <a:pt x="2081326" y="1771232"/>
                </a:cubicBezTo>
                <a:cubicBezTo>
                  <a:pt x="2083595" y="1770489"/>
                  <a:pt x="2086052" y="1772143"/>
                  <a:pt x="2087887" y="1768944"/>
                </a:cubicBezTo>
                <a:cubicBezTo>
                  <a:pt x="2085675" y="1767352"/>
                  <a:pt x="2083710" y="1765820"/>
                  <a:pt x="2081743" y="1764289"/>
                </a:cubicBezTo>
                <a:close/>
                <a:moveTo>
                  <a:pt x="303703" y="1764186"/>
                </a:moveTo>
                <a:cubicBezTo>
                  <a:pt x="306776" y="1767559"/>
                  <a:pt x="308979" y="1763928"/>
                  <a:pt x="312545" y="1768467"/>
                </a:cubicBezTo>
                <a:cubicBezTo>
                  <a:pt x="311020" y="1773569"/>
                  <a:pt x="298251" y="1769361"/>
                  <a:pt x="303703" y="1764186"/>
                </a:cubicBezTo>
                <a:close/>
                <a:moveTo>
                  <a:pt x="241903" y="1758821"/>
                </a:moveTo>
                <a:cubicBezTo>
                  <a:pt x="243782" y="1759123"/>
                  <a:pt x="245747" y="1759871"/>
                  <a:pt x="247556" y="1759406"/>
                </a:cubicBezTo>
                <a:cubicBezTo>
                  <a:pt x="244681" y="1764697"/>
                  <a:pt x="241184" y="1765136"/>
                  <a:pt x="236760" y="1760907"/>
                </a:cubicBezTo>
                <a:cubicBezTo>
                  <a:pt x="238229" y="1758661"/>
                  <a:pt x="240023" y="1758518"/>
                  <a:pt x="241903" y="1758821"/>
                </a:cubicBezTo>
                <a:close/>
                <a:moveTo>
                  <a:pt x="2802093" y="1758815"/>
                </a:moveTo>
                <a:cubicBezTo>
                  <a:pt x="2775838" y="1761705"/>
                  <a:pt x="2771141" y="1778549"/>
                  <a:pt x="2745192" y="1780210"/>
                </a:cubicBezTo>
                <a:cubicBezTo>
                  <a:pt x="2744227" y="1790410"/>
                  <a:pt x="2724583" y="1783453"/>
                  <a:pt x="2723988" y="1795312"/>
                </a:cubicBezTo>
                <a:cubicBezTo>
                  <a:pt x="2696525" y="1809386"/>
                  <a:pt x="2693178" y="1826044"/>
                  <a:pt x="2669139" y="1832614"/>
                </a:cubicBezTo>
                <a:cubicBezTo>
                  <a:pt x="2668602" y="1842138"/>
                  <a:pt x="2653999" y="1841129"/>
                  <a:pt x="2653706" y="1849670"/>
                </a:cubicBezTo>
                <a:cubicBezTo>
                  <a:pt x="2651684" y="1851518"/>
                  <a:pt x="2648917" y="1847961"/>
                  <a:pt x="2646400" y="1846554"/>
                </a:cubicBezTo>
                <a:cubicBezTo>
                  <a:pt x="2629443" y="1869757"/>
                  <a:pt x="2591239" y="1881952"/>
                  <a:pt x="2569801" y="1903260"/>
                </a:cubicBezTo>
                <a:cubicBezTo>
                  <a:pt x="2559108" y="1892780"/>
                  <a:pt x="2587734" y="1877168"/>
                  <a:pt x="2596514" y="1880648"/>
                </a:cubicBezTo>
                <a:cubicBezTo>
                  <a:pt x="2621073" y="1854110"/>
                  <a:pt x="2662707" y="1838589"/>
                  <a:pt x="2690081" y="1808050"/>
                </a:cubicBezTo>
                <a:cubicBezTo>
                  <a:pt x="2686684" y="1794419"/>
                  <a:pt x="2677819" y="1813363"/>
                  <a:pt x="2670689" y="1805331"/>
                </a:cubicBezTo>
                <a:cubicBezTo>
                  <a:pt x="2667449" y="1813143"/>
                  <a:pt x="2653044" y="1820795"/>
                  <a:pt x="2643960" y="1818543"/>
                </a:cubicBezTo>
                <a:cubicBezTo>
                  <a:pt x="2637963" y="1828019"/>
                  <a:pt x="2628265" y="1825094"/>
                  <a:pt x="2613369" y="1833670"/>
                </a:cubicBezTo>
                <a:cubicBezTo>
                  <a:pt x="2606994" y="1837310"/>
                  <a:pt x="2603387" y="1844506"/>
                  <a:pt x="2598728" y="1846484"/>
                </a:cubicBezTo>
                <a:cubicBezTo>
                  <a:pt x="2588428" y="1851239"/>
                  <a:pt x="2577946" y="1857777"/>
                  <a:pt x="2566973" y="1863148"/>
                </a:cubicBezTo>
                <a:cubicBezTo>
                  <a:pt x="2565811" y="1864687"/>
                  <a:pt x="2567898" y="1865726"/>
                  <a:pt x="2568882" y="1867015"/>
                </a:cubicBezTo>
                <a:cubicBezTo>
                  <a:pt x="2551967" y="1878482"/>
                  <a:pt x="2535784" y="1886738"/>
                  <a:pt x="2520166" y="1894026"/>
                </a:cubicBezTo>
                <a:lnTo>
                  <a:pt x="2475277" y="1915021"/>
                </a:lnTo>
                <a:lnTo>
                  <a:pt x="2474906" y="1914977"/>
                </a:lnTo>
                <a:lnTo>
                  <a:pt x="2474845" y="1915223"/>
                </a:lnTo>
                <a:lnTo>
                  <a:pt x="2475277" y="1915021"/>
                </a:lnTo>
                <a:lnTo>
                  <a:pt x="2489538" y="1916727"/>
                </a:lnTo>
                <a:cubicBezTo>
                  <a:pt x="2504421" y="1915424"/>
                  <a:pt x="2519606" y="1907590"/>
                  <a:pt x="2530986" y="1916870"/>
                </a:cubicBezTo>
                <a:cubicBezTo>
                  <a:pt x="2538706" y="1909909"/>
                  <a:pt x="2552194" y="1903856"/>
                  <a:pt x="2562367" y="1897503"/>
                </a:cubicBezTo>
                <a:cubicBezTo>
                  <a:pt x="2569857" y="1899881"/>
                  <a:pt x="2557471" y="1904642"/>
                  <a:pt x="2565021" y="1906774"/>
                </a:cubicBezTo>
                <a:cubicBezTo>
                  <a:pt x="2616545" y="1898663"/>
                  <a:pt x="2659885" y="1876257"/>
                  <a:pt x="2711276" y="1862373"/>
                </a:cubicBezTo>
                <a:cubicBezTo>
                  <a:pt x="2749564" y="1826708"/>
                  <a:pt x="2777673" y="1795307"/>
                  <a:pt x="2802093" y="1758815"/>
                </a:cubicBezTo>
                <a:close/>
                <a:moveTo>
                  <a:pt x="1384874" y="1758095"/>
                </a:moveTo>
                <a:cubicBezTo>
                  <a:pt x="1382856" y="1762031"/>
                  <a:pt x="1391942" y="1765328"/>
                  <a:pt x="1393843" y="1765016"/>
                </a:cubicBezTo>
                <a:cubicBezTo>
                  <a:pt x="1395861" y="1761079"/>
                  <a:pt x="1386775" y="1757783"/>
                  <a:pt x="1384874" y="1758095"/>
                </a:cubicBezTo>
                <a:close/>
                <a:moveTo>
                  <a:pt x="1173501" y="1752949"/>
                </a:moveTo>
                <a:lnTo>
                  <a:pt x="1173765" y="1752956"/>
                </a:lnTo>
                <a:lnTo>
                  <a:pt x="1173747" y="1753009"/>
                </a:lnTo>
                <a:close/>
                <a:moveTo>
                  <a:pt x="3449490" y="1752226"/>
                </a:moveTo>
                <a:cubicBezTo>
                  <a:pt x="3429678" y="1755406"/>
                  <a:pt x="3417281" y="1753901"/>
                  <a:pt x="3396481" y="1752660"/>
                </a:cubicBezTo>
                <a:cubicBezTo>
                  <a:pt x="3406063" y="1759211"/>
                  <a:pt x="3435538" y="1774869"/>
                  <a:pt x="3443256" y="1766863"/>
                </a:cubicBezTo>
                <a:lnTo>
                  <a:pt x="3443563" y="1766677"/>
                </a:lnTo>
                <a:cubicBezTo>
                  <a:pt x="3445959" y="1768577"/>
                  <a:pt x="3448600" y="1770537"/>
                  <a:pt x="3450996" y="1772436"/>
                </a:cubicBezTo>
                <a:cubicBezTo>
                  <a:pt x="3469079" y="1762562"/>
                  <a:pt x="3489273" y="1767306"/>
                  <a:pt x="3508224" y="1763390"/>
                </a:cubicBezTo>
                <a:cubicBezTo>
                  <a:pt x="3510058" y="1759146"/>
                  <a:pt x="3498766" y="1757392"/>
                  <a:pt x="3501291" y="1762975"/>
                </a:cubicBezTo>
                <a:cubicBezTo>
                  <a:pt x="3482804" y="1751347"/>
                  <a:pt x="3468414" y="1768400"/>
                  <a:pt x="3449490" y="1752226"/>
                </a:cubicBezTo>
                <a:close/>
                <a:moveTo>
                  <a:pt x="1174655" y="1750323"/>
                </a:moveTo>
                <a:lnTo>
                  <a:pt x="1176660" y="1753044"/>
                </a:lnTo>
                <a:lnTo>
                  <a:pt x="1173765" y="1752956"/>
                </a:lnTo>
                <a:close/>
                <a:moveTo>
                  <a:pt x="3278554" y="1750055"/>
                </a:moveTo>
                <a:cubicBezTo>
                  <a:pt x="3276560" y="1768614"/>
                  <a:pt x="3263511" y="1780257"/>
                  <a:pt x="3265872" y="1798069"/>
                </a:cubicBezTo>
                <a:cubicBezTo>
                  <a:pt x="3252765" y="1812046"/>
                  <a:pt x="3236958" y="1825356"/>
                  <a:pt x="3229624" y="1842330"/>
                </a:cubicBezTo>
                <a:cubicBezTo>
                  <a:pt x="3225957" y="1850817"/>
                  <a:pt x="3228040" y="1848723"/>
                  <a:pt x="3220753" y="1857096"/>
                </a:cubicBezTo>
                <a:cubicBezTo>
                  <a:pt x="3218487" y="1859928"/>
                  <a:pt x="3222114" y="1864220"/>
                  <a:pt x="3220707" y="1866743"/>
                </a:cubicBezTo>
                <a:cubicBezTo>
                  <a:pt x="3218137" y="1870804"/>
                  <a:pt x="3214208" y="1869830"/>
                  <a:pt x="3211090" y="1876104"/>
                </a:cubicBezTo>
                <a:cubicBezTo>
                  <a:pt x="3203447" y="1892219"/>
                  <a:pt x="3172512" y="1921353"/>
                  <a:pt x="3159237" y="1944425"/>
                </a:cubicBezTo>
                <a:cubicBezTo>
                  <a:pt x="3175691" y="1951635"/>
                  <a:pt x="3200447" y="1932714"/>
                  <a:pt x="3221879" y="1944029"/>
                </a:cubicBezTo>
                <a:cubicBezTo>
                  <a:pt x="3223590" y="1940278"/>
                  <a:pt x="3226106" y="1940640"/>
                  <a:pt x="3228067" y="1939038"/>
                </a:cubicBezTo>
                <a:cubicBezTo>
                  <a:pt x="3269662" y="1937341"/>
                  <a:pt x="3312069" y="1943936"/>
                  <a:pt x="3354162" y="1946539"/>
                </a:cubicBezTo>
                <a:cubicBezTo>
                  <a:pt x="3357171" y="1948068"/>
                  <a:pt x="3356193" y="1949912"/>
                  <a:pt x="3354908" y="1951943"/>
                </a:cubicBezTo>
                <a:cubicBezTo>
                  <a:pt x="3361290" y="1953525"/>
                  <a:pt x="3358581" y="1947634"/>
                  <a:pt x="3365330" y="1947741"/>
                </a:cubicBezTo>
                <a:cubicBezTo>
                  <a:pt x="3409715" y="1963178"/>
                  <a:pt x="3459230" y="1964227"/>
                  <a:pt x="3500381" y="1990608"/>
                </a:cubicBezTo>
                <a:cubicBezTo>
                  <a:pt x="3510992" y="1988801"/>
                  <a:pt x="3533096" y="1998454"/>
                  <a:pt x="3536421" y="2006065"/>
                </a:cubicBezTo>
                <a:cubicBezTo>
                  <a:pt x="3536232" y="2002625"/>
                  <a:pt x="3537644" y="2003236"/>
                  <a:pt x="3539911" y="2001449"/>
                </a:cubicBezTo>
                <a:cubicBezTo>
                  <a:pt x="3595354" y="2026153"/>
                  <a:pt x="3651996" y="2044252"/>
                  <a:pt x="3704061" y="2070615"/>
                </a:cubicBezTo>
                <a:lnTo>
                  <a:pt x="3753428" y="2099718"/>
                </a:lnTo>
                <a:lnTo>
                  <a:pt x="3753649" y="2100099"/>
                </a:lnTo>
                <a:lnTo>
                  <a:pt x="3754386" y="2100282"/>
                </a:lnTo>
                <a:lnTo>
                  <a:pt x="3753428" y="2099718"/>
                </a:lnTo>
                <a:lnTo>
                  <a:pt x="3737874" y="2072798"/>
                </a:lnTo>
                <a:cubicBezTo>
                  <a:pt x="3730919" y="2064581"/>
                  <a:pt x="3723084" y="2056766"/>
                  <a:pt x="3716811" y="2047904"/>
                </a:cubicBezTo>
                <a:cubicBezTo>
                  <a:pt x="3699223" y="2023185"/>
                  <a:pt x="3684516" y="1997355"/>
                  <a:pt x="3665635" y="1970490"/>
                </a:cubicBezTo>
                <a:cubicBezTo>
                  <a:pt x="3632181" y="1960372"/>
                  <a:pt x="3598106" y="1946446"/>
                  <a:pt x="3564963" y="1939275"/>
                </a:cubicBezTo>
                <a:cubicBezTo>
                  <a:pt x="3535170" y="1917535"/>
                  <a:pt x="3505482" y="1921662"/>
                  <a:pt x="3473161" y="1893293"/>
                </a:cubicBezTo>
                <a:cubicBezTo>
                  <a:pt x="3473113" y="1900851"/>
                  <a:pt x="3461560" y="1889635"/>
                  <a:pt x="3456841" y="1892903"/>
                </a:cubicBezTo>
                <a:cubicBezTo>
                  <a:pt x="3474191" y="1884936"/>
                  <a:pt x="3489986" y="1901118"/>
                  <a:pt x="3509387" y="1909058"/>
                </a:cubicBezTo>
                <a:cubicBezTo>
                  <a:pt x="3549601" y="1925549"/>
                  <a:pt x="3608278" y="1939049"/>
                  <a:pt x="3659177" y="1960799"/>
                </a:cubicBezTo>
                <a:cubicBezTo>
                  <a:pt x="3614556" y="1876918"/>
                  <a:pt x="3506086" y="1805664"/>
                  <a:pt x="3414812" y="1781737"/>
                </a:cubicBezTo>
                <a:cubicBezTo>
                  <a:pt x="3410201" y="1776158"/>
                  <a:pt x="3408135" y="1787652"/>
                  <a:pt x="3404016" y="1783238"/>
                </a:cubicBezTo>
                <a:cubicBezTo>
                  <a:pt x="3399902" y="1780913"/>
                  <a:pt x="3410018" y="1776896"/>
                  <a:pt x="3402899" y="1775131"/>
                </a:cubicBezTo>
                <a:cubicBezTo>
                  <a:pt x="3400510" y="1777410"/>
                  <a:pt x="3402230" y="1778881"/>
                  <a:pt x="3400945" y="1780910"/>
                </a:cubicBezTo>
                <a:cubicBezTo>
                  <a:pt x="3400007" y="1769977"/>
                  <a:pt x="3394739" y="1775458"/>
                  <a:pt x="3385042" y="1773576"/>
                </a:cubicBezTo>
                <a:cubicBezTo>
                  <a:pt x="3374793" y="1771819"/>
                  <a:pt x="3357595" y="1760249"/>
                  <a:pt x="3349002" y="1758119"/>
                </a:cubicBezTo>
                <a:cubicBezTo>
                  <a:pt x="3324632" y="1751296"/>
                  <a:pt x="3295679" y="1754560"/>
                  <a:pt x="3278554" y="1750055"/>
                </a:cubicBezTo>
                <a:close/>
                <a:moveTo>
                  <a:pt x="0" y="1749627"/>
                </a:moveTo>
                <a:lnTo>
                  <a:pt x="129458" y="1750919"/>
                </a:lnTo>
                <a:cubicBezTo>
                  <a:pt x="175043" y="1754681"/>
                  <a:pt x="221117" y="1761989"/>
                  <a:pt x="267765" y="1773550"/>
                </a:cubicBezTo>
                <a:cubicBezTo>
                  <a:pt x="270400" y="1771332"/>
                  <a:pt x="268740" y="1769616"/>
                  <a:pt x="267019" y="1768145"/>
                </a:cubicBezTo>
                <a:cubicBezTo>
                  <a:pt x="367562" y="1794630"/>
                  <a:pt x="477771" y="1805241"/>
                  <a:pt x="579317" y="1845547"/>
                </a:cubicBezTo>
                <a:cubicBezTo>
                  <a:pt x="571601" y="1853552"/>
                  <a:pt x="566309" y="1844411"/>
                  <a:pt x="559926" y="1842829"/>
                </a:cubicBezTo>
                <a:cubicBezTo>
                  <a:pt x="502906" y="1830002"/>
                  <a:pt x="438765" y="1814366"/>
                  <a:pt x="379962" y="1799271"/>
                </a:cubicBezTo>
                <a:cubicBezTo>
                  <a:pt x="362423" y="1803797"/>
                  <a:pt x="335339" y="1787949"/>
                  <a:pt x="313377" y="1789292"/>
                </a:cubicBezTo>
                <a:cubicBezTo>
                  <a:pt x="309196" y="1784081"/>
                  <a:pt x="305827" y="1787160"/>
                  <a:pt x="301709" y="1782746"/>
                </a:cubicBezTo>
                <a:cubicBezTo>
                  <a:pt x="248197" y="1775747"/>
                  <a:pt x="194561" y="1768197"/>
                  <a:pt x="140736" y="1758250"/>
                </a:cubicBezTo>
                <a:cubicBezTo>
                  <a:pt x="141547" y="1765497"/>
                  <a:pt x="132638" y="1758330"/>
                  <a:pt x="129150" y="1763991"/>
                </a:cubicBezTo>
                <a:cubicBezTo>
                  <a:pt x="126324" y="1761724"/>
                  <a:pt x="123253" y="1759397"/>
                  <a:pt x="120180" y="1757069"/>
                </a:cubicBezTo>
                <a:cubicBezTo>
                  <a:pt x="99967" y="1758193"/>
                  <a:pt x="79287" y="1756200"/>
                  <a:pt x="58716" y="1754952"/>
                </a:cubicBezTo>
                <a:lnTo>
                  <a:pt x="0" y="1757220"/>
                </a:lnTo>
                <a:close/>
                <a:moveTo>
                  <a:pt x="3488545" y="1749475"/>
                </a:moveTo>
                <a:cubicBezTo>
                  <a:pt x="3486266" y="1748682"/>
                  <a:pt x="3483475" y="1749165"/>
                  <a:pt x="3480780" y="1752151"/>
                </a:cubicBezTo>
                <a:cubicBezTo>
                  <a:pt x="3485823" y="1759143"/>
                  <a:pt x="3488444" y="1748569"/>
                  <a:pt x="3493239" y="1754455"/>
                </a:cubicBezTo>
                <a:cubicBezTo>
                  <a:pt x="3492591" y="1752337"/>
                  <a:pt x="3490824" y="1750268"/>
                  <a:pt x="3488545" y="1749475"/>
                </a:cubicBezTo>
                <a:close/>
                <a:moveTo>
                  <a:pt x="3497831" y="1748547"/>
                </a:moveTo>
                <a:cubicBezTo>
                  <a:pt x="3495198" y="1751809"/>
                  <a:pt x="3502870" y="1753449"/>
                  <a:pt x="3504346" y="1755904"/>
                </a:cubicBezTo>
                <a:cubicBezTo>
                  <a:pt x="3509673" y="1749131"/>
                  <a:pt x="3501940" y="1747738"/>
                  <a:pt x="3497831" y="1748547"/>
                </a:cubicBezTo>
                <a:close/>
                <a:moveTo>
                  <a:pt x="2905578" y="1747140"/>
                </a:moveTo>
                <a:cubicBezTo>
                  <a:pt x="2875929" y="1775288"/>
                  <a:pt x="2851222" y="1786652"/>
                  <a:pt x="2820464" y="1811916"/>
                </a:cubicBezTo>
                <a:cubicBezTo>
                  <a:pt x="2818750" y="1813579"/>
                  <a:pt x="2816782" y="1811003"/>
                  <a:pt x="2814694" y="1809963"/>
                </a:cubicBezTo>
                <a:cubicBezTo>
                  <a:pt x="2805939" y="1821104"/>
                  <a:pt x="2789876" y="1828085"/>
                  <a:pt x="2772533" y="1840231"/>
                </a:cubicBezTo>
                <a:cubicBezTo>
                  <a:pt x="2770817" y="1841894"/>
                  <a:pt x="2768850" y="1839318"/>
                  <a:pt x="2766762" y="1838278"/>
                </a:cubicBezTo>
                <a:cubicBezTo>
                  <a:pt x="2760156" y="1850213"/>
                  <a:pt x="2751434" y="1844397"/>
                  <a:pt x="2744641" y="1854981"/>
                </a:cubicBezTo>
                <a:cubicBezTo>
                  <a:pt x="2763968" y="1854812"/>
                  <a:pt x="2782110" y="1843648"/>
                  <a:pt x="2797680" y="1835501"/>
                </a:cubicBezTo>
                <a:cubicBezTo>
                  <a:pt x="2812589" y="1835281"/>
                  <a:pt x="2825882" y="1822654"/>
                  <a:pt x="2840542" y="1820284"/>
                </a:cubicBezTo>
                <a:cubicBezTo>
                  <a:pt x="2851255" y="1806497"/>
                  <a:pt x="2863521" y="1803272"/>
                  <a:pt x="2875351" y="1796547"/>
                </a:cubicBezTo>
                <a:cubicBezTo>
                  <a:pt x="2877985" y="1794329"/>
                  <a:pt x="2876326" y="1792612"/>
                  <a:pt x="2874606" y="1791142"/>
                </a:cubicBezTo>
                <a:cubicBezTo>
                  <a:pt x="2888769" y="1785517"/>
                  <a:pt x="2910089" y="1766789"/>
                  <a:pt x="2905517" y="1747385"/>
                </a:cubicBezTo>
                <a:close/>
                <a:moveTo>
                  <a:pt x="1486269" y="1744335"/>
                </a:moveTo>
                <a:cubicBezTo>
                  <a:pt x="1480635" y="1750247"/>
                  <a:pt x="1491741" y="1750650"/>
                  <a:pt x="1494075" y="1752795"/>
                </a:cubicBezTo>
                <a:cubicBezTo>
                  <a:pt x="1497010" y="1746214"/>
                  <a:pt x="1490448" y="1748503"/>
                  <a:pt x="1486269" y="1744335"/>
                </a:cubicBezTo>
                <a:close/>
                <a:moveTo>
                  <a:pt x="1333803" y="1743349"/>
                </a:moveTo>
                <a:cubicBezTo>
                  <a:pt x="1337742" y="1750589"/>
                  <a:pt x="1364254" y="1755072"/>
                  <a:pt x="1376777" y="1759220"/>
                </a:cubicBezTo>
                <a:cubicBezTo>
                  <a:pt x="1365412" y="1750400"/>
                  <a:pt x="1345704" y="1742644"/>
                  <a:pt x="1333803" y="1743349"/>
                </a:cubicBezTo>
                <a:close/>
                <a:moveTo>
                  <a:pt x="1094391" y="1738526"/>
                </a:moveTo>
                <a:cubicBezTo>
                  <a:pt x="1113867" y="1743634"/>
                  <a:pt x="1136413" y="1763268"/>
                  <a:pt x="1149145" y="1754481"/>
                </a:cubicBezTo>
                <a:cubicBezTo>
                  <a:pt x="1146580" y="1761676"/>
                  <a:pt x="1155595" y="1758951"/>
                  <a:pt x="1157324" y="1765644"/>
                </a:cubicBezTo>
                <a:cubicBezTo>
                  <a:pt x="1228232" y="1791831"/>
                  <a:pt x="1294967" y="1818028"/>
                  <a:pt x="1368211" y="1847404"/>
                </a:cubicBezTo>
                <a:cubicBezTo>
                  <a:pt x="1356126" y="1848846"/>
                  <a:pt x="1343356" y="1843593"/>
                  <a:pt x="1329845" y="1835024"/>
                </a:cubicBezTo>
                <a:lnTo>
                  <a:pt x="1329966" y="1834533"/>
                </a:lnTo>
                <a:cubicBezTo>
                  <a:pt x="1327267" y="1834907"/>
                  <a:pt x="1324569" y="1835282"/>
                  <a:pt x="1321869" y="1835658"/>
                </a:cubicBezTo>
                <a:cubicBezTo>
                  <a:pt x="1270540" y="1813540"/>
                  <a:pt x="1207745" y="1795629"/>
                  <a:pt x="1150823" y="1767687"/>
                </a:cubicBezTo>
                <a:cubicBezTo>
                  <a:pt x="1148189" y="1769905"/>
                  <a:pt x="1150219" y="1773279"/>
                  <a:pt x="1147334" y="1772303"/>
                </a:cubicBezTo>
                <a:cubicBezTo>
                  <a:pt x="1143274" y="1765555"/>
                  <a:pt x="1136153" y="1763789"/>
                  <a:pt x="1130268" y="1766507"/>
                </a:cubicBezTo>
                <a:cubicBezTo>
                  <a:pt x="1132645" y="1756916"/>
                  <a:pt x="1110243" y="1752670"/>
                  <a:pt x="1117437" y="1761500"/>
                </a:cubicBezTo>
                <a:cubicBezTo>
                  <a:pt x="1102158" y="1760062"/>
                  <a:pt x="1091166" y="1754990"/>
                  <a:pt x="1076416" y="1739850"/>
                </a:cubicBezTo>
                <a:cubicBezTo>
                  <a:pt x="1081748" y="1736734"/>
                  <a:pt x="1087900" y="1736822"/>
                  <a:pt x="1094391" y="1738526"/>
                </a:cubicBezTo>
                <a:close/>
                <a:moveTo>
                  <a:pt x="1315262" y="1736144"/>
                </a:moveTo>
                <a:cubicBezTo>
                  <a:pt x="1314468" y="1738296"/>
                  <a:pt x="1317537" y="1739579"/>
                  <a:pt x="1316008" y="1741548"/>
                </a:cubicBezTo>
                <a:cubicBezTo>
                  <a:pt x="1317849" y="1742527"/>
                  <a:pt x="1318030" y="1740745"/>
                  <a:pt x="1317171" y="1740010"/>
                </a:cubicBezTo>
                <a:cubicBezTo>
                  <a:pt x="1320113" y="1738652"/>
                  <a:pt x="1323554" y="1741592"/>
                  <a:pt x="1326930" y="1742689"/>
                </a:cubicBezTo>
                <a:cubicBezTo>
                  <a:pt x="1327777" y="1735069"/>
                  <a:pt x="1318641" y="1739331"/>
                  <a:pt x="1315262" y="1736144"/>
                </a:cubicBezTo>
                <a:close/>
                <a:moveTo>
                  <a:pt x="2028921" y="1729272"/>
                </a:moveTo>
                <a:cubicBezTo>
                  <a:pt x="2018150" y="1745395"/>
                  <a:pt x="2008621" y="1771223"/>
                  <a:pt x="2014302" y="1792465"/>
                </a:cubicBezTo>
                <a:lnTo>
                  <a:pt x="2014240" y="1792713"/>
                </a:lnTo>
                <a:cubicBezTo>
                  <a:pt x="2032604" y="1803788"/>
                  <a:pt x="2035398" y="1824057"/>
                  <a:pt x="2054613" y="1830646"/>
                </a:cubicBezTo>
                <a:cubicBezTo>
                  <a:pt x="2055026" y="1820569"/>
                  <a:pt x="2044643" y="1811993"/>
                  <a:pt x="2045301" y="1801977"/>
                </a:cubicBezTo>
                <a:cubicBezTo>
                  <a:pt x="2050392" y="1801411"/>
                  <a:pt x="2053934" y="1791327"/>
                  <a:pt x="2059153" y="1793403"/>
                </a:cubicBezTo>
                <a:cubicBezTo>
                  <a:pt x="2060225" y="1774355"/>
                  <a:pt x="2033941" y="1759488"/>
                  <a:pt x="2039798" y="1740060"/>
                </a:cubicBezTo>
                <a:cubicBezTo>
                  <a:pt x="2034640" y="1736693"/>
                  <a:pt x="2035430" y="1732452"/>
                  <a:pt x="2028921" y="1729272"/>
                </a:cubicBezTo>
                <a:close/>
                <a:moveTo>
                  <a:pt x="1056213" y="1728839"/>
                </a:moveTo>
                <a:lnTo>
                  <a:pt x="1056458" y="1728900"/>
                </a:lnTo>
                <a:lnTo>
                  <a:pt x="1056759" y="1729254"/>
                </a:lnTo>
                <a:close/>
                <a:moveTo>
                  <a:pt x="1064309" y="1727714"/>
                </a:moveTo>
                <a:cubicBezTo>
                  <a:pt x="1069590" y="1730589"/>
                  <a:pt x="1069167" y="1734399"/>
                  <a:pt x="1068499" y="1738148"/>
                </a:cubicBezTo>
                <a:cubicBezTo>
                  <a:pt x="1066715" y="1735357"/>
                  <a:pt x="1063477" y="1734750"/>
                  <a:pt x="1060799" y="1733989"/>
                </a:cubicBezTo>
                <a:lnTo>
                  <a:pt x="1056759" y="1729254"/>
                </a:lnTo>
                <a:lnTo>
                  <a:pt x="1060820" y="1732330"/>
                </a:lnTo>
                <a:cubicBezTo>
                  <a:pt x="1061983" y="1730791"/>
                  <a:pt x="1063146" y="1729252"/>
                  <a:pt x="1064309" y="1727714"/>
                </a:cubicBezTo>
                <a:close/>
                <a:moveTo>
                  <a:pt x="2228134" y="1726707"/>
                </a:moveTo>
                <a:cubicBezTo>
                  <a:pt x="2217374" y="1750141"/>
                  <a:pt x="2207473" y="1773265"/>
                  <a:pt x="2191050" y="1784855"/>
                </a:cubicBezTo>
                <a:cubicBezTo>
                  <a:pt x="2186195" y="1780258"/>
                  <a:pt x="2192145" y="1779384"/>
                  <a:pt x="2184533" y="1777498"/>
                </a:cubicBezTo>
                <a:cubicBezTo>
                  <a:pt x="2184264" y="1799616"/>
                  <a:pt x="2188092" y="1813615"/>
                  <a:pt x="2194689" y="1833259"/>
                </a:cubicBezTo>
                <a:cubicBezTo>
                  <a:pt x="2201748" y="1835270"/>
                  <a:pt x="2209922" y="1844343"/>
                  <a:pt x="2216735" y="1845249"/>
                </a:cubicBezTo>
                <a:cubicBezTo>
                  <a:pt x="2220518" y="1833136"/>
                  <a:pt x="2223691" y="1822438"/>
                  <a:pt x="2237177" y="1815339"/>
                </a:cubicBezTo>
                <a:lnTo>
                  <a:pt x="2237423" y="1815401"/>
                </a:lnTo>
                <a:cubicBezTo>
                  <a:pt x="2242239" y="1797020"/>
                  <a:pt x="2236800" y="1772703"/>
                  <a:pt x="2239354" y="1759242"/>
                </a:cubicBezTo>
                <a:cubicBezTo>
                  <a:pt x="2228233" y="1749438"/>
                  <a:pt x="2238948" y="1736695"/>
                  <a:pt x="2228134" y="1726707"/>
                </a:cubicBezTo>
                <a:close/>
                <a:moveTo>
                  <a:pt x="272340" y="1721440"/>
                </a:moveTo>
                <a:cubicBezTo>
                  <a:pt x="273324" y="1721683"/>
                  <a:pt x="274672" y="1721495"/>
                  <a:pt x="275716" y="1721493"/>
                </a:cubicBezTo>
                <a:cubicBezTo>
                  <a:pt x="275838" y="1722046"/>
                  <a:pt x="275716" y="1722538"/>
                  <a:pt x="275349" y="1722968"/>
                </a:cubicBezTo>
                <a:lnTo>
                  <a:pt x="275043" y="1723153"/>
                </a:lnTo>
                <a:cubicBezTo>
                  <a:pt x="273817" y="1722849"/>
                  <a:pt x="272955" y="1722114"/>
                  <a:pt x="272340" y="1721440"/>
                </a:cubicBezTo>
                <a:close/>
                <a:moveTo>
                  <a:pt x="277976" y="1715529"/>
                </a:moveTo>
                <a:lnTo>
                  <a:pt x="278160" y="1715835"/>
                </a:lnTo>
                <a:cubicBezTo>
                  <a:pt x="281909" y="1718591"/>
                  <a:pt x="287488" y="1717103"/>
                  <a:pt x="289829" y="1722380"/>
                </a:cubicBezTo>
                <a:cubicBezTo>
                  <a:pt x="284981" y="1721962"/>
                  <a:pt x="280319" y="1721851"/>
                  <a:pt x="275470" y="1721432"/>
                </a:cubicBezTo>
                <a:cubicBezTo>
                  <a:pt x="275531" y="1721187"/>
                  <a:pt x="274916" y="1720513"/>
                  <a:pt x="274486" y="1720144"/>
                </a:cubicBezTo>
                <a:cubicBezTo>
                  <a:pt x="272642" y="1717077"/>
                  <a:pt x="276506" y="1717252"/>
                  <a:pt x="277976" y="1715529"/>
                </a:cubicBezTo>
                <a:close/>
                <a:moveTo>
                  <a:pt x="1611503" y="1713255"/>
                </a:moveTo>
                <a:cubicBezTo>
                  <a:pt x="1616728" y="1719509"/>
                  <a:pt x="1629673" y="1718802"/>
                  <a:pt x="1626988" y="1727533"/>
                </a:cubicBezTo>
                <a:cubicBezTo>
                  <a:pt x="1620358" y="1725890"/>
                  <a:pt x="1609800" y="1722229"/>
                  <a:pt x="1611503" y="1713255"/>
                </a:cubicBezTo>
                <a:close/>
                <a:moveTo>
                  <a:pt x="2775083" y="1713231"/>
                </a:moveTo>
                <a:cubicBezTo>
                  <a:pt x="2786444" y="1719962"/>
                  <a:pt x="2763938" y="1726651"/>
                  <a:pt x="2770573" y="1731428"/>
                </a:cubicBezTo>
                <a:cubicBezTo>
                  <a:pt x="2759520" y="1725556"/>
                  <a:pt x="2775396" y="1717224"/>
                  <a:pt x="2775083" y="1713231"/>
                </a:cubicBezTo>
                <a:close/>
                <a:moveTo>
                  <a:pt x="1989809" y="1711488"/>
                </a:moveTo>
                <a:cubicBezTo>
                  <a:pt x="1996342" y="1729289"/>
                  <a:pt x="1977655" y="1744755"/>
                  <a:pt x="1994066" y="1762656"/>
                </a:cubicBezTo>
                <a:cubicBezTo>
                  <a:pt x="1996450" y="1757243"/>
                  <a:pt x="2000136" y="1760245"/>
                  <a:pt x="2002520" y="1754833"/>
                </a:cubicBezTo>
                <a:cubicBezTo>
                  <a:pt x="1994711" y="1744284"/>
                  <a:pt x="2002041" y="1725221"/>
                  <a:pt x="1989809" y="1711488"/>
                </a:cubicBezTo>
                <a:close/>
                <a:moveTo>
                  <a:pt x="2302039" y="1711354"/>
                </a:moveTo>
                <a:cubicBezTo>
                  <a:pt x="2289893" y="1711998"/>
                  <a:pt x="2285257" y="1728597"/>
                  <a:pt x="2278526" y="1738934"/>
                </a:cubicBezTo>
                <a:cubicBezTo>
                  <a:pt x="2274971" y="1740664"/>
                  <a:pt x="2271412" y="1741348"/>
                  <a:pt x="2267730" y="1740435"/>
                </a:cubicBezTo>
                <a:lnTo>
                  <a:pt x="2267975" y="1740496"/>
                </a:lnTo>
                <a:cubicBezTo>
                  <a:pt x="2273819" y="1749514"/>
                  <a:pt x="2282186" y="1763072"/>
                  <a:pt x="2291654" y="1775337"/>
                </a:cubicBezTo>
                <a:cubicBezTo>
                  <a:pt x="2296906" y="1760456"/>
                  <a:pt x="2277957" y="1729659"/>
                  <a:pt x="2300475" y="1729237"/>
                </a:cubicBezTo>
                <a:cubicBezTo>
                  <a:pt x="2298992" y="1723649"/>
                  <a:pt x="2302724" y="1717005"/>
                  <a:pt x="2302039" y="1711354"/>
                </a:cubicBezTo>
                <a:close/>
                <a:moveTo>
                  <a:pt x="3561920" y="1711219"/>
                </a:moveTo>
                <a:lnTo>
                  <a:pt x="3575026" y="1718871"/>
                </a:lnTo>
                <a:cubicBezTo>
                  <a:pt x="3573784" y="1710211"/>
                  <a:pt x="3587961" y="1712942"/>
                  <a:pt x="3588648" y="1719638"/>
                </a:cubicBezTo>
                <a:cubicBezTo>
                  <a:pt x="3580923" y="1723465"/>
                  <a:pt x="3573135" y="1725449"/>
                  <a:pt x="3565037" y="1725531"/>
                </a:cubicBezTo>
                <a:cubicBezTo>
                  <a:pt x="3570276" y="1722262"/>
                  <a:pt x="3569229" y="1719914"/>
                  <a:pt x="3566972" y="1717723"/>
                </a:cubicBezTo>
                <a:close/>
                <a:moveTo>
                  <a:pt x="3561637" y="1710855"/>
                </a:moveTo>
                <a:lnTo>
                  <a:pt x="3561920" y="1711219"/>
                </a:lnTo>
                <a:lnTo>
                  <a:pt x="3561822" y="1711161"/>
                </a:lnTo>
                <a:close/>
                <a:moveTo>
                  <a:pt x="2100599" y="1701884"/>
                </a:moveTo>
                <a:cubicBezTo>
                  <a:pt x="2097539" y="1706867"/>
                  <a:pt x="2102649" y="1717792"/>
                  <a:pt x="2097497" y="1718602"/>
                </a:cubicBezTo>
                <a:cubicBezTo>
                  <a:pt x="2106024" y="1754647"/>
                  <a:pt x="2103755" y="1792190"/>
                  <a:pt x="2122833" y="1826674"/>
                </a:cubicBezTo>
                <a:cubicBezTo>
                  <a:pt x="2123436" y="1821082"/>
                  <a:pt x="2129378" y="1814985"/>
                  <a:pt x="2120536" y="1810705"/>
                </a:cubicBezTo>
                <a:cubicBezTo>
                  <a:pt x="2123840" y="1805781"/>
                  <a:pt x="2130833" y="1804905"/>
                  <a:pt x="2129780" y="1798641"/>
                </a:cubicBezTo>
                <a:cubicBezTo>
                  <a:pt x="2137945" y="1801447"/>
                  <a:pt x="2146795" y="1810949"/>
                  <a:pt x="2154898" y="1812958"/>
                </a:cubicBezTo>
                <a:cubicBezTo>
                  <a:pt x="2157220" y="1807791"/>
                  <a:pt x="2155310" y="1802881"/>
                  <a:pt x="2162234" y="1797027"/>
                </a:cubicBezTo>
                <a:cubicBezTo>
                  <a:pt x="2140645" y="1765315"/>
                  <a:pt x="2132736" y="1732035"/>
                  <a:pt x="2100599" y="1701884"/>
                </a:cubicBezTo>
                <a:close/>
                <a:moveTo>
                  <a:pt x="1578161" y="1697421"/>
                </a:moveTo>
                <a:cubicBezTo>
                  <a:pt x="1587246" y="1700718"/>
                  <a:pt x="1604868" y="1708479"/>
                  <a:pt x="1606850" y="1719410"/>
                </a:cubicBezTo>
                <a:cubicBezTo>
                  <a:pt x="1595166" y="1703464"/>
                  <a:pt x="1580454" y="1711302"/>
                  <a:pt x="1578161" y="1697421"/>
                </a:cubicBezTo>
                <a:close/>
                <a:moveTo>
                  <a:pt x="0" y="1692266"/>
                </a:moveTo>
                <a:lnTo>
                  <a:pt x="2890" y="1694069"/>
                </a:lnTo>
                <a:cubicBezTo>
                  <a:pt x="22700" y="1689845"/>
                  <a:pt x="45368" y="1706686"/>
                  <a:pt x="64496" y="1697854"/>
                </a:cubicBezTo>
                <a:cubicBezTo>
                  <a:pt x="66707" y="1699446"/>
                  <a:pt x="68979" y="1700792"/>
                  <a:pt x="67940" y="1702884"/>
                </a:cubicBezTo>
                <a:cubicBezTo>
                  <a:pt x="79039" y="1699109"/>
                  <a:pt x="90633" y="1697544"/>
                  <a:pt x="103592" y="1706239"/>
                </a:cubicBezTo>
                <a:cubicBezTo>
                  <a:pt x="135849" y="1697007"/>
                  <a:pt x="171644" y="1712403"/>
                  <a:pt x="204585" y="1708823"/>
                </a:cubicBezTo>
                <a:cubicBezTo>
                  <a:pt x="207227" y="1710783"/>
                  <a:pt x="209623" y="1712681"/>
                  <a:pt x="212264" y="1714642"/>
                </a:cubicBezTo>
                <a:cubicBezTo>
                  <a:pt x="231765" y="1708512"/>
                  <a:pt x="247121" y="1719104"/>
                  <a:pt x="267972" y="1713832"/>
                </a:cubicBezTo>
                <a:cubicBezTo>
                  <a:pt x="268406" y="1716288"/>
                  <a:pt x="267797" y="1718747"/>
                  <a:pt x="270377" y="1720953"/>
                </a:cubicBezTo>
                <a:cubicBezTo>
                  <a:pt x="224510" y="1718329"/>
                  <a:pt x="178614" y="1716089"/>
                  <a:pt x="132593" y="1712904"/>
                </a:cubicBezTo>
                <a:lnTo>
                  <a:pt x="0" y="1699778"/>
                </a:lnTo>
                <a:close/>
                <a:moveTo>
                  <a:pt x="2212610" y="1689450"/>
                </a:moveTo>
                <a:cubicBezTo>
                  <a:pt x="2211332" y="1695659"/>
                  <a:pt x="2213920" y="1702042"/>
                  <a:pt x="2221161" y="1703315"/>
                </a:cubicBezTo>
                <a:cubicBezTo>
                  <a:pt x="2224589" y="1697900"/>
                  <a:pt x="2217273" y="1689562"/>
                  <a:pt x="2212610" y="1689450"/>
                </a:cubicBezTo>
                <a:close/>
                <a:moveTo>
                  <a:pt x="1563176" y="1688487"/>
                </a:moveTo>
                <a:cubicBezTo>
                  <a:pt x="1567225" y="1687925"/>
                  <a:pt x="1572204" y="1693074"/>
                  <a:pt x="1568529" y="1697383"/>
                </a:cubicBezTo>
                <a:cubicBezTo>
                  <a:pt x="1566132" y="1694440"/>
                  <a:pt x="1557784" y="1692371"/>
                  <a:pt x="1563176" y="1688487"/>
                </a:cubicBezTo>
                <a:close/>
                <a:moveTo>
                  <a:pt x="2310159" y="1687005"/>
                </a:moveTo>
                <a:cubicBezTo>
                  <a:pt x="2300647" y="1685431"/>
                  <a:pt x="2293309" y="1700316"/>
                  <a:pt x="2302033" y="1707176"/>
                </a:cubicBezTo>
                <a:cubicBezTo>
                  <a:pt x="2311354" y="1704267"/>
                  <a:pt x="2306428" y="1693649"/>
                  <a:pt x="2310159" y="1687005"/>
                </a:cubicBezTo>
                <a:close/>
                <a:moveTo>
                  <a:pt x="2353106" y="1686165"/>
                </a:moveTo>
                <a:cubicBezTo>
                  <a:pt x="2335541" y="1712871"/>
                  <a:pt x="2303634" y="1748029"/>
                  <a:pt x="2323008" y="1776060"/>
                </a:cubicBezTo>
                <a:cubicBezTo>
                  <a:pt x="2320863" y="1777355"/>
                  <a:pt x="2318654" y="1777852"/>
                  <a:pt x="2316074" y="1775646"/>
                </a:cubicBezTo>
                <a:cubicBezTo>
                  <a:pt x="2317695" y="1791187"/>
                  <a:pt x="2311651" y="1809264"/>
                  <a:pt x="2309535" y="1828315"/>
                </a:cubicBezTo>
                <a:cubicBezTo>
                  <a:pt x="2314884" y="1835122"/>
                  <a:pt x="2318927" y="1831426"/>
                  <a:pt x="2323902" y="1834486"/>
                </a:cubicBezTo>
                <a:cubicBezTo>
                  <a:pt x="2343317" y="1813980"/>
                  <a:pt x="2362377" y="1801217"/>
                  <a:pt x="2368420" y="1782095"/>
                </a:cubicBezTo>
                <a:cubicBezTo>
                  <a:pt x="2366697" y="1779580"/>
                  <a:pt x="2359026" y="1777939"/>
                  <a:pt x="2361903" y="1774738"/>
                </a:cubicBezTo>
                <a:lnTo>
                  <a:pt x="2362456" y="1774614"/>
                </a:lnTo>
                <a:cubicBezTo>
                  <a:pt x="2365519" y="1771719"/>
                  <a:pt x="2365042" y="1779953"/>
                  <a:pt x="2369762" y="1777730"/>
                </a:cubicBezTo>
                <a:cubicBezTo>
                  <a:pt x="2373665" y="1763036"/>
                  <a:pt x="2377944" y="1754179"/>
                  <a:pt x="2379082" y="1736973"/>
                </a:cubicBezTo>
                <a:cubicBezTo>
                  <a:pt x="2371414" y="1737422"/>
                  <a:pt x="2373907" y="1724206"/>
                  <a:pt x="2365878" y="1729264"/>
                </a:cubicBezTo>
                <a:cubicBezTo>
                  <a:pt x="2363722" y="1724293"/>
                  <a:pt x="2367154" y="1722011"/>
                  <a:pt x="2371259" y="1719114"/>
                </a:cubicBezTo>
                <a:cubicBezTo>
                  <a:pt x="2357009" y="1709318"/>
                  <a:pt x="2360609" y="1696898"/>
                  <a:pt x="2353106" y="1686165"/>
                </a:cubicBezTo>
                <a:close/>
                <a:moveTo>
                  <a:pt x="1539966" y="1678037"/>
                </a:moveTo>
                <a:cubicBezTo>
                  <a:pt x="1545543" y="1674460"/>
                  <a:pt x="1555069" y="1683346"/>
                  <a:pt x="1548145" y="1689199"/>
                </a:cubicBezTo>
                <a:cubicBezTo>
                  <a:pt x="1543231" y="1685893"/>
                  <a:pt x="1538930" y="1682217"/>
                  <a:pt x="1539966" y="1678037"/>
                </a:cubicBezTo>
                <a:close/>
                <a:moveTo>
                  <a:pt x="2002879" y="1675576"/>
                </a:moveTo>
                <a:cubicBezTo>
                  <a:pt x="2003282" y="1678155"/>
                  <a:pt x="2002318" y="1679678"/>
                  <a:pt x="2000864" y="1680950"/>
                </a:cubicBezTo>
                <a:lnTo>
                  <a:pt x="1996029" y="1684709"/>
                </a:lnTo>
                <a:lnTo>
                  <a:pt x="1995961" y="1684563"/>
                </a:lnTo>
                <a:lnTo>
                  <a:pt x="1995900" y="1684809"/>
                </a:lnTo>
                <a:lnTo>
                  <a:pt x="1996029" y="1684709"/>
                </a:lnTo>
                <a:lnTo>
                  <a:pt x="2005212" y="1704408"/>
                </a:lnTo>
                <a:cubicBezTo>
                  <a:pt x="2006743" y="1711248"/>
                  <a:pt x="2008104" y="1718110"/>
                  <a:pt x="2013452" y="1724395"/>
                </a:cubicBezTo>
                <a:cubicBezTo>
                  <a:pt x="2015037" y="1718001"/>
                  <a:pt x="2022269" y="1714052"/>
                  <a:pt x="2028094" y="1711581"/>
                </a:cubicBezTo>
                <a:cubicBezTo>
                  <a:pt x="2020714" y="1701399"/>
                  <a:pt x="2014500" y="1690724"/>
                  <a:pt x="2011721" y="1679856"/>
                </a:cubicBezTo>
                <a:cubicBezTo>
                  <a:pt x="2008402" y="1676423"/>
                  <a:pt x="2006199" y="1680054"/>
                  <a:pt x="2002879" y="1675576"/>
                </a:cubicBezTo>
                <a:close/>
                <a:moveTo>
                  <a:pt x="177414" y="1671909"/>
                </a:moveTo>
                <a:cubicBezTo>
                  <a:pt x="181946" y="1672153"/>
                  <a:pt x="185724" y="1674001"/>
                  <a:pt x="186375" y="1679253"/>
                </a:cubicBezTo>
                <a:cubicBezTo>
                  <a:pt x="178453" y="1674418"/>
                  <a:pt x="171773" y="1678243"/>
                  <a:pt x="163912" y="1674206"/>
                </a:cubicBezTo>
                <a:cubicBezTo>
                  <a:pt x="167592" y="1673031"/>
                  <a:pt x="172881" y="1671666"/>
                  <a:pt x="177414" y="1671909"/>
                </a:cubicBezTo>
                <a:close/>
                <a:moveTo>
                  <a:pt x="3423216" y="1670022"/>
                </a:moveTo>
                <a:cubicBezTo>
                  <a:pt x="3423159" y="1672357"/>
                  <a:pt x="3425554" y="1674256"/>
                  <a:pt x="3422798" y="1676967"/>
                </a:cubicBezTo>
                <a:cubicBezTo>
                  <a:pt x="3389797" y="1680793"/>
                  <a:pt x="3349863" y="1685250"/>
                  <a:pt x="3326510" y="1699561"/>
                </a:cubicBezTo>
                <a:cubicBezTo>
                  <a:pt x="3323877" y="1702823"/>
                  <a:pt x="3331550" y="1704464"/>
                  <a:pt x="3333026" y="1706918"/>
                </a:cubicBezTo>
                <a:cubicBezTo>
                  <a:pt x="3329323" y="1693471"/>
                  <a:pt x="3355467" y="1698385"/>
                  <a:pt x="3371668" y="1700312"/>
                </a:cubicBezTo>
                <a:cubicBezTo>
                  <a:pt x="3373939" y="1700614"/>
                  <a:pt x="3381355" y="1695928"/>
                  <a:pt x="3382963" y="1704156"/>
                </a:cubicBezTo>
                <a:cubicBezTo>
                  <a:pt x="3389338" y="1700516"/>
                  <a:pt x="3378476" y="1699128"/>
                  <a:pt x="3381845" y="1696049"/>
                </a:cubicBezTo>
                <a:cubicBezTo>
                  <a:pt x="3384605" y="1695428"/>
                  <a:pt x="3385100" y="1697639"/>
                  <a:pt x="3390687" y="1700328"/>
                </a:cubicBezTo>
                <a:cubicBezTo>
                  <a:pt x="3390500" y="1697933"/>
                  <a:pt x="3391601" y="1695596"/>
                  <a:pt x="3393804" y="1693010"/>
                </a:cubicBezTo>
                <a:cubicBezTo>
                  <a:pt x="3394559" y="1703637"/>
                  <a:pt x="3415963" y="1699285"/>
                  <a:pt x="3418161" y="1692521"/>
                </a:cubicBezTo>
                <a:cubicBezTo>
                  <a:pt x="3428174" y="1699440"/>
                  <a:pt x="3436448" y="1694444"/>
                  <a:pt x="3448289" y="1693985"/>
                </a:cubicBezTo>
                <a:cubicBezTo>
                  <a:pt x="3446939" y="1694172"/>
                  <a:pt x="3445097" y="1693194"/>
                  <a:pt x="3443624" y="1692828"/>
                </a:cubicBezTo>
                <a:cubicBezTo>
                  <a:pt x="3466437" y="1685955"/>
                  <a:pt x="3501163" y="1686731"/>
                  <a:pt x="3528399" y="1683041"/>
                </a:cubicBezTo>
                <a:cubicBezTo>
                  <a:pt x="3492798" y="1674218"/>
                  <a:pt x="3458442" y="1675100"/>
                  <a:pt x="3423216" y="1670022"/>
                </a:cubicBezTo>
                <a:close/>
                <a:moveTo>
                  <a:pt x="1525228" y="1669164"/>
                </a:moveTo>
                <a:cubicBezTo>
                  <a:pt x="1528117" y="1673273"/>
                  <a:pt x="1540456" y="1676069"/>
                  <a:pt x="1534941" y="1681489"/>
                </a:cubicBezTo>
                <a:cubicBezTo>
                  <a:pt x="1530701" y="1677567"/>
                  <a:pt x="1521923" y="1674086"/>
                  <a:pt x="1525228" y="1669164"/>
                </a:cubicBezTo>
                <a:close/>
                <a:moveTo>
                  <a:pt x="2761384" y="1666509"/>
                </a:moveTo>
                <a:cubicBezTo>
                  <a:pt x="2755624" y="1670824"/>
                  <a:pt x="2761948" y="1673695"/>
                  <a:pt x="2757537" y="1677823"/>
                </a:cubicBezTo>
                <a:cubicBezTo>
                  <a:pt x="2762942" y="1681251"/>
                  <a:pt x="2770592" y="1669313"/>
                  <a:pt x="2761384" y="1666509"/>
                </a:cubicBezTo>
                <a:close/>
                <a:moveTo>
                  <a:pt x="2648614" y="1665182"/>
                </a:moveTo>
                <a:cubicBezTo>
                  <a:pt x="2633827" y="1664910"/>
                  <a:pt x="2625160" y="1692517"/>
                  <a:pt x="2605335" y="1687342"/>
                </a:cubicBezTo>
                <a:cubicBezTo>
                  <a:pt x="2597866" y="1697497"/>
                  <a:pt x="2585484" y="1704346"/>
                  <a:pt x="2571314" y="1706838"/>
                </a:cubicBezTo>
                <a:cubicBezTo>
                  <a:pt x="2567345" y="1717599"/>
                  <a:pt x="2555827" y="1727273"/>
                  <a:pt x="2541904" y="1729826"/>
                </a:cubicBezTo>
                <a:cubicBezTo>
                  <a:pt x="2538676" y="1744946"/>
                  <a:pt x="2512365" y="1750171"/>
                  <a:pt x="2507421" y="1765911"/>
                </a:cubicBezTo>
                <a:lnTo>
                  <a:pt x="2506869" y="1766035"/>
                </a:lnTo>
                <a:cubicBezTo>
                  <a:pt x="2495206" y="1762622"/>
                  <a:pt x="2496097" y="1782158"/>
                  <a:pt x="2486702" y="1776958"/>
                </a:cubicBezTo>
                <a:cubicBezTo>
                  <a:pt x="2486967" y="1788508"/>
                  <a:pt x="2506152" y="1777342"/>
                  <a:pt x="2508777" y="1769901"/>
                </a:cubicBezTo>
                <a:cubicBezTo>
                  <a:pt x="2510493" y="1768238"/>
                  <a:pt x="2512460" y="1770813"/>
                  <a:pt x="2514548" y="1771853"/>
                </a:cubicBezTo>
                <a:cubicBezTo>
                  <a:pt x="2561380" y="1745875"/>
                  <a:pt x="2594710" y="1718640"/>
                  <a:pt x="2630482" y="1682611"/>
                </a:cubicBezTo>
                <a:cubicBezTo>
                  <a:pt x="2637779" y="1680506"/>
                  <a:pt x="2649977" y="1673350"/>
                  <a:pt x="2648614" y="1665182"/>
                </a:cubicBezTo>
                <a:close/>
                <a:moveTo>
                  <a:pt x="1127644" y="1661489"/>
                </a:moveTo>
                <a:lnTo>
                  <a:pt x="1128281" y="1661721"/>
                </a:lnTo>
                <a:lnTo>
                  <a:pt x="1127986" y="1662029"/>
                </a:lnTo>
                <a:close/>
                <a:moveTo>
                  <a:pt x="3374299" y="1659204"/>
                </a:moveTo>
                <a:cubicBezTo>
                  <a:pt x="3366627" y="1657563"/>
                  <a:pt x="3353754" y="1664291"/>
                  <a:pt x="3351433" y="1670502"/>
                </a:cubicBezTo>
                <a:cubicBezTo>
                  <a:pt x="3336009" y="1655978"/>
                  <a:pt x="3314447" y="1676734"/>
                  <a:pt x="3295725" y="1671310"/>
                </a:cubicBezTo>
                <a:cubicBezTo>
                  <a:pt x="3287389" y="1676553"/>
                  <a:pt x="3298266" y="1686296"/>
                  <a:pt x="3293787" y="1686492"/>
                </a:cubicBezTo>
                <a:cubicBezTo>
                  <a:pt x="3299270" y="1700118"/>
                  <a:pt x="3311938" y="1680550"/>
                  <a:pt x="3321215" y="1688330"/>
                </a:cubicBezTo>
                <a:cubicBezTo>
                  <a:pt x="3335664" y="1669987"/>
                  <a:pt x="3362247" y="1679446"/>
                  <a:pt x="3374299" y="1659204"/>
                </a:cubicBezTo>
                <a:close/>
                <a:moveTo>
                  <a:pt x="1131194" y="1658682"/>
                </a:moveTo>
                <a:cubicBezTo>
                  <a:pt x="1166183" y="1668918"/>
                  <a:pt x="1199947" y="1669309"/>
                  <a:pt x="1234795" y="1678044"/>
                </a:cubicBezTo>
                <a:lnTo>
                  <a:pt x="1269902" y="1690170"/>
                </a:lnTo>
                <a:lnTo>
                  <a:pt x="1284317" y="1689315"/>
                </a:lnTo>
                <a:cubicBezTo>
                  <a:pt x="1302732" y="1690821"/>
                  <a:pt x="1330355" y="1698646"/>
                  <a:pt x="1343620" y="1705848"/>
                </a:cubicBezTo>
                <a:cubicBezTo>
                  <a:pt x="1331562" y="1705078"/>
                  <a:pt x="1319302" y="1703018"/>
                  <a:pt x="1306966" y="1700221"/>
                </a:cubicBezTo>
                <a:lnTo>
                  <a:pt x="1270068" y="1690234"/>
                </a:lnTo>
                <a:lnTo>
                  <a:pt x="1253700" y="1689337"/>
                </a:lnTo>
                <a:cubicBezTo>
                  <a:pt x="1248014" y="1687307"/>
                  <a:pt x="1242165" y="1684096"/>
                  <a:pt x="1236332" y="1681345"/>
                </a:cubicBezTo>
                <a:lnTo>
                  <a:pt x="1235840" y="1681224"/>
                </a:lnTo>
                <a:cubicBezTo>
                  <a:pt x="1232786" y="1689342"/>
                  <a:pt x="1204969" y="1675399"/>
                  <a:pt x="1202268" y="1674731"/>
                </a:cubicBezTo>
                <a:cubicBezTo>
                  <a:pt x="1198771" y="1674124"/>
                  <a:pt x="1193869" y="1678129"/>
                  <a:pt x="1190309" y="1677768"/>
                </a:cubicBezTo>
                <a:cubicBezTo>
                  <a:pt x="1186750" y="1677410"/>
                  <a:pt x="1184105" y="1673361"/>
                  <a:pt x="1180177" y="1672388"/>
                </a:cubicBezTo>
                <a:cubicBezTo>
                  <a:pt x="1169743" y="1669802"/>
                  <a:pt x="1158393" y="1669859"/>
                  <a:pt x="1148160" y="1668955"/>
                </a:cubicBezTo>
                <a:lnTo>
                  <a:pt x="1128281" y="1661721"/>
                </a:lnTo>
                <a:close/>
                <a:moveTo>
                  <a:pt x="1564659" y="1658318"/>
                </a:moveTo>
                <a:cubicBezTo>
                  <a:pt x="1657193" y="1702394"/>
                  <a:pt x="1768584" y="1758711"/>
                  <a:pt x="1848813" y="1819835"/>
                </a:cubicBezTo>
                <a:cubicBezTo>
                  <a:pt x="1817756" y="1812659"/>
                  <a:pt x="1793605" y="1789187"/>
                  <a:pt x="1766026" y="1771128"/>
                </a:cubicBezTo>
                <a:cubicBezTo>
                  <a:pt x="1749873" y="1760600"/>
                  <a:pt x="1732745" y="1754006"/>
                  <a:pt x="1717573" y="1743720"/>
                </a:cubicBezTo>
                <a:cubicBezTo>
                  <a:pt x="1670462" y="1711946"/>
                  <a:pt x="1591094" y="1689404"/>
                  <a:pt x="1564659" y="1658318"/>
                </a:cubicBezTo>
                <a:close/>
                <a:moveTo>
                  <a:pt x="2050704" y="1657153"/>
                </a:moveTo>
                <a:cubicBezTo>
                  <a:pt x="2050708" y="1659242"/>
                  <a:pt x="2050466" y="1661270"/>
                  <a:pt x="2048379" y="1660231"/>
                </a:cubicBezTo>
                <a:cubicBezTo>
                  <a:pt x="2046115" y="1664107"/>
                  <a:pt x="2054462" y="1666176"/>
                  <a:pt x="2055684" y="1663347"/>
                </a:cubicBezTo>
                <a:cubicBezTo>
                  <a:pt x="2056184" y="1668691"/>
                  <a:pt x="2057539" y="1671636"/>
                  <a:pt x="2051838" y="1674660"/>
                </a:cubicBezTo>
                <a:cubicBezTo>
                  <a:pt x="2059156" y="1685087"/>
                  <a:pt x="2057335" y="1696642"/>
                  <a:pt x="2065758" y="1706820"/>
                </a:cubicBezTo>
                <a:cubicBezTo>
                  <a:pt x="2067716" y="1704174"/>
                  <a:pt x="2069924" y="1703678"/>
                  <a:pt x="2072318" y="1704532"/>
                </a:cubicBezTo>
                <a:cubicBezTo>
                  <a:pt x="2080059" y="1710104"/>
                  <a:pt x="2077055" y="1711709"/>
                  <a:pt x="2075406" y="1716259"/>
                </a:cubicBezTo>
                <a:cubicBezTo>
                  <a:pt x="2080809" y="1718643"/>
                  <a:pt x="2079710" y="1722025"/>
                  <a:pt x="2083212" y="1724719"/>
                </a:cubicBezTo>
                <a:cubicBezTo>
                  <a:pt x="2090438" y="1716592"/>
                  <a:pt x="2077732" y="1713182"/>
                  <a:pt x="2089012" y="1707625"/>
                </a:cubicBezTo>
                <a:cubicBezTo>
                  <a:pt x="2082503" y="1704446"/>
                  <a:pt x="2087894" y="1699518"/>
                  <a:pt x="2083533" y="1696088"/>
                </a:cubicBezTo>
                <a:cubicBezTo>
                  <a:pt x="2086780" y="1693499"/>
                  <a:pt x="2090466" y="1696502"/>
                  <a:pt x="2089721" y="1691097"/>
                </a:cubicBezTo>
                <a:lnTo>
                  <a:pt x="2089415" y="1691281"/>
                </a:lnTo>
                <a:cubicBezTo>
                  <a:pt x="2073029" y="1689048"/>
                  <a:pt x="2065256" y="1663631"/>
                  <a:pt x="2050704" y="1657153"/>
                </a:cubicBezTo>
                <a:close/>
                <a:moveTo>
                  <a:pt x="2075303" y="1654636"/>
                </a:moveTo>
                <a:cubicBezTo>
                  <a:pt x="2073785" y="1663918"/>
                  <a:pt x="2083682" y="1675506"/>
                  <a:pt x="2093070" y="1675484"/>
                </a:cubicBezTo>
                <a:cubicBezTo>
                  <a:pt x="2095145" y="1669212"/>
                  <a:pt x="2096621" y="1671666"/>
                  <a:pt x="2097349" y="1666626"/>
                </a:cubicBezTo>
                <a:cubicBezTo>
                  <a:pt x="2107220" y="1662547"/>
                  <a:pt x="2120012" y="1680333"/>
                  <a:pt x="2130690" y="1682459"/>
                </a:cubicBezTo>
                <a:cubicBezTo>
                  <a:pt x="2132212" y="1675267"/>
                  <a:pt x="2118701" y="1666697"/>
                  <a:pt x="2111762" y="1663151"/>
                </a:cubicBezTo>
                <a:lnTo>
                  <a:pt x="2111701" y="1663396"/>
                </a:lnTo>
                <a:cubicBezTo>
                  <a:pt x="2100156" y="1657403"/>
                  <a:pt x="2084941" y="1657808"/>
                  <a:pt x="2075303" y="1654636"/>
                </a:cubicBezTo>
                <a:close/>
                <a:moveTo>
                  <a:pt x="1491945" y="1653086"/>
                </a:moveTo>
                <a:cubicBezTo>
                  <a:pt x="1497353" y="1658602"/>
                  <a:pt x="1513611" y="1657150"/>
                  <a:pt x="1507431" y="1667364"/>
                </a:cubicBezTo>
                <a:cubicBezTo>
                  <a:pt x="1503190" y="1662397"/>
                  <a:pt x="1487727" y="1661697"/>
                  <a:pt x="1491945" y="1653086"/>
                </a:cubicBezTo>
                <a:close/>
                <a:moveTo>
                  <a:pt x="3381217" y="1650217"/>
                </a:moveTo>
                <a:cubicBezTo>
                  <a:pt x="3376983" y="1649428"/>
                  <a:pt x="3373121" y="1651342"/>
                  <a:pt x="3369631" y="1655958"/>
                </a:cubicBezTo>
                <a:cubicBezTo>
                  <a:pt x="3375830" y="1657234"/>
                  <a:pt x="3374057" y="1661232"/>
                  <a:pt x="3380009" y="1661402"/>
                </a:cubicBezTo>
                <a:cubicBezTo>
                  <a:pt x="3381536" y="1657343"/>
                  <a:pt x="3380303" y="1653906"/>
                  <a:pt x="3381217" y="1650217"/>
                </a:cubicBezTo>
                <a:close/>
                <a:moveTo>
                  <a:pt x="3387778" y="1647928"/>
                </a:moveTo>
                <a:cubicBezTo>
                  <a:pt x="3387782" y="1650018"/>
                  <a:pt x="3387540" y="1652045"/>
                  <a:pt x="3385452" y="1651006"/>
                </a:cubicBezTo>
                <a:cubicBezTo>
                  <a:pt x="3385898" y="1660773"/>
                  <a:pt x="3395455" y="1652702"/>
                  <a:pt x="3399074" y="1651771"/>
                </a:cubicBezTo>
                <a:cubicBezTo>
                  <a:pt x="3399982" y="1644950"/>
                  <a:pt x="3391285" y="1653756"/>
                  <a:pt x="3387778" y="1647928"/>
                </a:cubicBezTo>
                <a:close/>
                <a:moveTo>
                  <a:pt x="1068225" y="1646727"/>
                </a:moveTo>
                <a:cubicBezTo>
                  <a:pt x="1086201" y="1645703"/>
                  <a:pt x="1106287" y="1660338"/>
                  <a:pt x="1123887" y="1655564"/>
                </a:cubicBezTo>
                <a:lnTo>
                  <a:pt x="1127644" y="1661489"/>
                </a:lnTo>
                <a:lnTo>
                  <a:pt x="1122851" y="1659745"/>
                </a:lnTo>
                <a:cubicBezTo>
                  <a:pt x="1108075" y="1665739"/>
                  <a:pt x="1088854" y="1654972"/>
                  <a:pt x="1076821" y="1650946"/>
                </a:cubicBezTo>
                <a:cubicBezTo>
                  <a:pt x="1076576" y="1650885"/>
                  <a:pt x="1066331" y="1652262"/>
                  <a:pt x="1068225" y="1646727"/>
                </a:cubicBezTo>
                <a:close/>
                <a:moveTo>
                  <a:pt x="2013689" y="1645630"/>
                </a:moveTo>
                <a:cubicBezTo>
                  <a:pt x="2011042" y="1677339"/>
                  <a:pt x="2033353" y="1700878"/>
                  <a:pt x="2055477" y="1723065"/>
                </a:cubicBezTo>
                <a:cubicBezTo>
                  <a:pt x="2062109" y="1726797"/>
                  <a:pt x="2051171" y="1716256"/>
                  <a:pt x="2057804" y="1719988"/>
                </a:cubicBezTo>
                <a:cubicBezTo>
                  <a:pt x="2051324" y="1697762"/>
                  <a:pt x="2036255" y="1675496"/>
                  <a:pt x="2039597" y="1655705"/>
                </a:cubicBezTo>
                <a:cubicBezTo>
                  <a:pt x="2035241" y="1655408"/>
                  <a:pt x="2030879" y="1651978"/>
                  <a:pt x="2027638" y="1658744"/>
                </a:cubicBezTo>
                <a:cubicBezTo>
                  <a:pt x="2020576" y="1654645"/>
                  <a:pt x="2018604" y="1649980"/>
                  <a:pt x="2013689" y="1645630"/>
                </a:cubicBezTo>
                <a:close/>
                <a:moveTo>
                  <a:pt x="1458359" y="1637191"/>
                </a:moveTo>
                <a:cubicBezTo>
                  <a:pt x="1466779" y="1645280"/>
                  <a:pt x="1486837" y="1643206"/>
                  <a:pt x="1485386" y="1655373"/>
                </a:cubicBezTo>
                <a:cubicBezTo>
                  <a:pt x="1477710" y="1651645"/>
                  <a:pt x="1458190" y="1646285"/>
                  <a:pt x="1458359" y="1637191"/>
                </a:cubicBezTo>
                <a:close/>
                <a:moveTo>
                  <a:pt x="295331" y="1637091"/>
                </a:moveTo>
                <a:lnTo>
                  <a:pt x="295896" y="1637817"/>
                </a:lnTo>
                <a:lnTo>
                  <a:pt x="293294" y="1637407"/>
                </a:lnTo>
                <a:close/>
                <a:moveTo>
                  <a:pt x="264831" y="1632925"/>
                </a:moveTo>
                <a:lnTo>
                  <a:pt x="293294" y="1637407"/>
                </a:lnTo>
                <a:lnTo>
                  <a:pt x="280664" y="1639361"/>
                </a:lnTo>
                <a:cubicBezTo>
                  <a:pt x="274275" y="1638985"/>
                  <a:pt x="267691" y="1637157"/>
                  <a:pt x="264831" y="1632925"/>
                </a:cubicBezTo>
                <a:close/>
                <a:moveTo>
                  <a:pt x="3313478" y="1630288"/>
                </a:moveTo>
                <a:cubicBezTo>
                  <a:pt x="3306476" y="1629703"/>
                  <a:pt x="3296573" y="1637133"/>
                  <a:pt x="3289902" y="1638026"/>
                </a:cubicBezTo>
                <a:cubicBezTo>
                  <a:pt x="3293225" y="1644330"/>
                  <a:pt x="3289407" y="1651654"/>
                  <a:pt x="3292679" y="1658020"/>
                </a:cubicBezTo>
                <a:lnTo>
                  <a:pt x="3298710" y="1663865"/>
                </a:lnTo>
                <a:lnTo>
                  <a:pt x="3298595" y="1663932"/>
                </a:lnTo>
                <a:lnTo>
                  <a:pt x="3298842" y="1663993"/>
                </a:lnTo>
                <a:lnTo>
                  <a:pt x="3298710" y="1663865"/>
                </a:lnTo>
                <a:lnTo>
                  <a:pt x="3316310" y="1653444"/>
                </a:lnTo>
                <a:cubicBezTo>
                  <a:pt x="3314882" y="1643434"/>
                  <a:pt x="3304466" y="1651814"/>
                  <a:pt x="3300362" y="1655756"/>
                </a:cubicBezTo>
                <a:cubicBezTo>
                  <a:pt x="3290088" y="1639376"/>
                  <a:pt x="3308856" y="1635154"/>
                  <a:pt x="3319284" y="1634084"/>
                </a:cubicBezTo>
                <a:cubicBezTo>
                  <a:pt x="3317823" y="1631569"/>
                  <a:pt x="3315812" y="1630483"/>
                  <a:pt x="3313478" y="1630288"/>
                </a:cubicBezTo>
                <a:close/>
                <a:moveTo>
                  <a:pt x="3378421" y="1628905"/>
                </a:moveTo>
                <a:cubicBezTo>
                  <a:pt x="3364088" y="1643623"/>
                  <a:pt x="3336716" y="1638405"/>
                  <a:pt x="3321519" y="1650298"/>
                </a:cubicBezTo>
                <a:cubicBezTo>
                  <a:pt x="3322573" y="1656563"/>
                  <a:pt x="3330726" y="1652059"/>
                  <a:pt x="3335887" y="1656470"/>
                </a:cubicBezTo>
                <a:cubicBezTo>
                  <a:pt x="3343658" y="1644040"/>
                  <a:pt x="3376622" y="1654038"/>
                  <a:pt x="3378421" y="1628905"/>
                </a:cubicBezTo>
                <a:close/>
                <a:moveTo>
                  <a:pt x="3717524" y="1628646"/>
                </a:moveTo>
                <a:lnTo>
                  <a:pt x="3717769" y="1628706"/>
                </a:lnTo>
                <a:cubicBezTo>
                  <a:pt x="3720293" y="1633247"/>
                  <a:pt x="3728012" y="1626285"/>
                  <a:pt x="3726366" y="1632924"/>
                </a:cubicBezTo>
                <a:cubicBezTo>
                  <a:pt x="3725506" y="1632190"/>
                  <a:pt x="3724401" y="1631394"/>
                  <a:pt x="3723295" y="1630598"/>
                </a:cubicBezTo>
                <a:cubicBezTo>
                  <a:pt x="3723424" y="1634284"/>
                  <a:pt x="3722015" y="1635762"/>
                  <a:pt x="3718641" y="1636753"/>
                </a:cubicBezTo>
                <a:cubicBezTo>
                  <a:pt x="3715019" y="1634549"/>
                  <a:pt x="3714892" y="1631908"/>
                  <a:pt x="3717524" y="1628646"/>
                </a:cubicBezTo>
                <a:close/>
                <a:moveTo>
                  <a:pt x="895911" y="1628034"/>
                </a:moveTo>
                <a:cubicBezTo>
                  <a:pt x="906714" y="1630711"/>
                  <a:pt x="917269" y="1632282"/>
                  <a:pt x="928508" y="1638461"/>
                </a:cubicBezTo>
                <a:cubicBezTo>
                  <a:pt x="919742" y="1643335"/>
                  <a:pt x="901998" y="1636067"/>
                  <a:pt x="895911" y="1628034"/>
                </a:cubicBezTo>
                <a:close/>
                <a:moveTo>
                  <a:pt x="3418725" y="1626105"/>
                </a:moveTo>
                <a:cubicBezTo>
                  <a:pt x="3413160" y="1636993"/>
                  <a:pt x="3396880" y="1623823"/>
                  <a:pt x="3387762" y="1638528"/>
                </a:cubicBezTo>
                <a:cubicBezTo>
                  <a:pt x="3406357" y="1641309"/>
                  <a:pt x="3423091" y="1631623"/>
                  <a:pt x="3441562" y="1633853"/>
                </a:cubicBezTo>
                <a:cubicBezTo>
                  <a:pt x="3442642" y="1618983"/>
                  <a:pt x="3426044" y="1636532"/>
                  <a:pt x="3418725" y="1626105"/>
                </a:cubicBezTo>
                <a:close/>
                <a:moveTo>
                  <a:pt x="2146117" y="1624423"/>
                </a:moveTo>
                <a:lnTo>
                  <a:pt x="2145995" y="1624916"/>
                </a:lnTo>
                <a:cubicBezTo>
                  <a:pt x="2141358" y="1640470"/>
                  <a:pt x="2121015" y="1619508"/>
                  <a:pt x="2111215" y="1629606"/>
                </a:cubicBezTo>
                <a:cubicBezTo>
                  <a:pt x="2116270" y="1643909"/>
                  <a:pt x="2131990" y="1651981"/>
                  <a:pt x="2142991" y="1663322"/>
                </a:cubicBezTo>
                <a:cubicBezTo>
                  <a:pt x="2130659" y="1663658"/>
                  <a:pt x="2152417" y="1686278"/>
                  <a:pt x="2157329" y="1688539"/>
                </a:cubicBezTo>
                <a:cubicBezTo>
                  <a:pt x="2158492" y="1686999"/>
                  <a:pt x="2156404" y="1685960"/>
                  <a:pt x="2155420" y="1684673"/>
                </a:cubicBezTo>
                <a:cubicBezTo>
                  <a:pt x="2177912" y="1706430"/>
                  <a:pt x="2191529" y="1740863"/>
                  <a:pt x="2180286" y="1768353"/>
                </a:cubicBezTo>
                <a:cubicBezTo>
                  <a:pt x="2189920" y="1769437"/>
                  <a:pt x="2200451" y="1756386"/>
                  <a:pt x="2200371" y="1745143"/>
                </a:cubicBezTo>
                <a:cubicBezTo>
                  <a:pt x="2202640" y="1744400"/>
                  <a:pt x="2204849" y="1744948"/>
                  <a:pt x="2207304" y="1745556"/>
                </a:cubicBezTo>
                <a:cubicBezTo>
                  <a:pt x="2207347" y="1733822"/>
                  <a:pt x="2207273" y="1726757"/>
                  <a:pt x="2211053" y="1712555"/>
                </a:cubicBezTo>
                <a:cubicBezTo>
                  <a:pt x="2200728" y="1701644"/>
                  <a:pt x="2198438" y="1689853"/>
                  <a:pt x="2188910" y="1678878"/>
                </a:cubicBezTo>
                <a:cubicBezTo>
                  <a:pt x="2190501" y="1676663"/>
                  <a:pt x="2191847" y="1674386"/>
                  <a:pt x="2193936" y="1675426"/>
                </a:cubicBezTo>
                <a:cubicBezTo>
                  <a:pt x="2195459" y="1669279"/>
                  <a:pt x="2187181" y="1672186"/>
                  <a:pt x="2185094" y="1671146"/>
                </a:cubicBezTo>
                <a:cubicBezTo>
                  <a:pt x="2182573" y="1668695"/>
                  <a:pt x="2183550" y="1665805"/>
                  <a:pt x="2186675" y="1662664"/>
                </a:cubicBezTo>
                <a:cubicBezTo>
                  <a:pt x="2173670" y="1664662"/>
                  <a:pt x="2182772" y="1640555"/>
                  <a:pt x="2169654" y="1647221"/>
                </a:cubicBezTo>
                <a:cubicBezTo>
                  <a:pt x="2170794" y="1632106"/>
                  <a:pt x="2150682" y="1639649"/>
                  <a:pt x="2146117" y="1624423"/>
                </a:cubicBezTo>
                <a:close/>
                <a:moveTo>
                  <a:pt x="963026" y="1624311"/>
                </a:moveTo>
                <a:cubicBezTo>
                  <a:pt x="969223" y="1624540"/>
                  <a:pt x="988799" y="1627567"/>
                  <a:pt x="995622" y="1634739"/>
                </a:cubicBezTo>
                <a:cubicBezTo>
                  <a:pt x="1005239" y="1625376"/>
                  <a:pt x="1018955" y="1645742"/>
                  <a:pt x="1028449" y="1635826"/>
                </a:cubicBezTo>
                <a:cubicBezTo>
                  <a:pt x="1041596" y="1645871"/>
                  <a:pt x="1053063" y="1642710"/>
                  <a:pt x="1065280" y="1647042"/>
                </a:cubicBezTo>
                <a:lnTo>
                  <a:pt x="1065526" y="1647103"/>
                </a:lnTo>
                <a:cubicBezTo>
                  <a:pt x="1063749" y="1649013"/>
                  <a:pt x="1068663" y="1652318"/>
                  <a:pt x="1064490" y="1651285"/>
                </a:cubicBezTo>
                <a:cubicBezTo>
                  <a:pt x="1041651" y="1642491"/>
                  <a:pt x="991772" y="1643962"/>
                  <a:pt x="963026" y="1624311"/>
                </a:cubicBezTo>
                <a:close/>
                <a:moveTo>
                  <a:pt x="3416073" y="1616834"/>
                </a:moveTo>
                <a:cubicBezTo>
                  <a:pt x="3411052" y="1623420"/>
                  <a:pt x="3404231" y="1617293"/>
                  <a:pt x="3399149" y="1623080"/>
                </a:cubicBezTo>
                <a:cubicBezTo>
                  <a:pt x="3407251" y="1625088"/>
                  <a:pt x="3398351" y="1623143"/>
                  <a:pt x="3395659" y="1627696"/>
                </a:cubicBezTo>
                <a:cubicBezTo>
                  <a:pt x="3404187" y="1626938"/>
                  <a:pt x="3412464" y="1624031"/>
                  <a:pt x="3421179" y="1625669"/>
                </a:cubicBezTo>
                <a:cubicBezTo>
                  <a:pt x="3423628" y="1622100"/>
                  <a:pt x="3419881" y="1619344"/>
                  <a:pt x="3416073" y="1616834"/>
                </a:cubicBezTo>
                <a:close/>
                <a:moveTo>
                  <a:pt x="1404880" y="1613237"/>
                </a:moveTo>
                <a:cubicBezTo>
                  <a:pt x="1417410" y="1621561"/>
                  <a:pt x="1429009" y="1623132"/>
                  <a:pt x="1441293" y="1631396"/>
                </a:cubicBezTo>
                <a:cubicBezTo>
                  <a:pt x="1431911" y="1634552"/>
                  <a:pt x="1406858" y="1622078"/>
                  <a:pt x="1404880" y="1613237"/>
                </a:cubicBezTo>
                <a:close/>
                <a:moveTo>
                  <a:pt x="2851287" y="1613034"/>
                </a:moveTo>
                <a:cubicBezTo>
                  <a:pt x="2852679" y="1611226"/>
                  <a:pt x="2855530" y="1610497"/>
                  <a:pt x="2857990" y="1613195"/>
                </a:cubicBezTo>
                <a:cubicBezTo>
                  <a:pt x="2856459" y="1615164"/>
                  <a:pt x="2854928" y="1617133"/>
                  <a:pt x="2853337" y="1619350"/>
                </a:cubicBezTo>
                <a:cubicBezTo>
                  <a:pt x="2849960" y="1617730"/>
                  <a:pt x="2849894" y="1614842"/>
                  <a:pt x="2851287" y="1613034"/>
                </a:cubicBezTo>
                <a:close/>
                <a:moveTo>
                  <a:pt x="2488813" y="1607567"/>
                </a:moveTo>
                <a:cubicBezTo>
                  <a:pt x="2488205" y="1611070"/>
                  <a:pt x="2479510" y="1620922"/>
                  <a:pt x="2473797" y="1617679"/>
                </a:cubicBezTo>
                <a:cubicBezTo>
                  <a:pt x="2478265" y="1610173"/>
                  <a:pt x="2483105" y="1606413"/>
                  <a:pt x="2488813" y="1607567"/>
                </a:cubicBezTo>
                <a:close/>
                <a:moveTo>
                  <a:pt x="3391643" y="1603503"/>
                </a:moveTo>
                <a:cubicBezTo>
                  <a:pt x="3375850" y="1604778"/>
                  <a:pt x="3361141" y="1614247"/>
                  <a:pt x="3344895" y="1612765"/>
                </a:cubicBezTo>
                <a:cubicBezTo>
                  <a:pt x="3354795" y="1626443"/>
                  <a:pt x="3382739" y="1606223"/>
                  <a:pt x="3400976" y="1614658"/>
                </a:cubicBezTo>
                <a:cubicBezTo>
                  <a:pt x="3400108" y="1609745"/>
                  <a:pt x="3404769" y="1608813"/>
                  <a:pt x="3407894" y="1605671"/>
                </a:cubicBezTo>
                <a:cubicBezTo>
                  <a:pt x="3402292" y="1603565"/>
                  <a:pt x="3396907" y="1603079"/>
                  <a:pt x="3391643" y="1603503"/>
                </a:cubicBezTo>
                <a:close/>
                <a:moveTo>
                  <a:pt x="2871469" y="1601920"/>
                </a:moveTo>
                <a:cubicBezTo>
                  <a:pt x="2869019" y="1604442"/>
                  <a:pt x="2870557" y="1606651"/>
                  <a:pt x="2868352" y="1609237"/>
                </a:cubicBezTo>
                <a:cubicBezTo>
                  <a:pt x="2865710" y="1607277"/>
                  <a:pt x="2863867" y="1605254"/>
                  <a:pt x="2863372" y="1603043"/>
                </a:cubicBezTo>
                <a:cubicBezTo>
                  <a:pt x="2865575" y="1599413"/>
                  <a:pt x="2868212" y="1599284"/>
                  <a:pt x="2871469" y="1601920"/>
                </a:cubicBezTo>
                <a:close/>
                <a:moveTo>
                  <a:pt x="2201533" y="1595353"/>
                </a:moveTo>
                <a:cubicBezTo>
                  <a:pt x="2215461" y="1632735"/>
                  <a:pt x="2250613" y="1667548"/>
                  <a:pt x="2239944" y="1708492"/>
                </a:cubicBezTo>
                <a:cubicBezTo>
                  <a:pt x="2248245" y="1719162"/>
                  <a:pt x="2243357" y="1731523"/>
                  <a:pt x="2255399" y="1741817"/>
                </a:cubicBezTo>
                <a:cubicBezTo>
                  <a:pt x="2270547" y="1737479"/>
                  <a:pt x="2280024" y="1717120"/>
                  <a:pt x="2288591" y="1704628"/>
                </a:cubicBezTo>
                <a:cubicBezTo>
                  <a:pt x="2291756" y="1688708"/>
                  <a:pt x="2284124" y="1674288"/>
                  <a:pt x="2295875" y="1657365"/>
                </a:cubicBezTo>
                <a:cubicBezTo>
                  <a:pt x="2291573" y="1652644"/>
                  <a:pt x="2290220" y="1650743"/>
                  <a:pt x="2295921" y="1647718"/>
                </a:cubicBezTo>
                <a:lnTo>
                  <a:pt x="2295615" y="1647903"/>
                </a:lnTo>
                <a:cubicBezTo>
                  <a:pt x="2284937" y="1646823"/>
                  <a:pt x="2275286" y="1635295"/>
                  <a:pt x="2278221" y="1629759"/>
                </a:cubicBezTo>
                <a:cubicBezTo>
                  <a:pt x="2263361" y="1622423"/>
                  <a:pt x="2242350" y="1605208"/>
                  <a:pt x="2231721" y="1596571"/>
                </a:cubicBezTo>
                <a:cubicBezTo>
                  <a:pt x="2226135" y="1594926"/>
                  <a:pt x="2230811" y="1602348"/>
                  <a:pt x="2225533" y="1601563"/>
                </a:cubicBezTo>
                <a:cubicBezTo>
                  <a:pt x="2216434" y="1590956"/>
                  <a:pt x="2209886" y="1600554"/>
                  <a:pt x="2201533" y="1595353"/>
                </a:cubicBezTo>
                <a:close/>
                <a:moveTo>
                  <a:pt x="2509582" y="1590007"/>
                </a:moveTo>
                <a:cubicBezTo>
                  <a:pt x="2508424" y="1594680"/>
                  <a:pt x="2498390" y="1610985"/>
                  <a:pt x="2488379" y="1605111"/>
                </a:cubicBezTo>
                <a:cubicBezTo>
                  <a:pt x="2497016" y="1596550"/>
                  <a:pt x="2502839" y="1593034"/>
                  <a:pt x="2509582" y="1590007"/>
                </a:cubicBezTo>
                <a:close/>
                <a:moveTo>
                  <a:pt x="219156" y="1579582"/>
                </a:moveTo>
                <a:cubicBezTo>
                  <a:pt x="235357" y="1581510"/>
                  <a:pt x="251622" y="1585280"/>
                  <a:pt x="267886" y="1588006"/>
                </a:cubicBezTo>
                <a:cubicBezTo>
                  <a:pt x="252747" y="1597565"/>
                  <a:pt x="234687" y="1584215"/>
                  <a:pt x="218366" y="1583824"/>
                </a:cubicBezTo>
                <a:cubicBezTo>
                  <a:pt x="218366" y="1583824"/>
                  <a:pt x="217687" y="1581306"/>
                  <a:pt x="219156" y="1579582"/>
                </a:cubicBezTo>
                <a:close/>
                <a:moveTo>
                  <a:pt x="763060" y="1579447"/>
                </a:moveTo>
                <a:cubicBezTo>
                  <a:pt x="784740" y="1592911"/>
                  <a:pt x="805100" y="1586472"/>
                  <a:pt x="825008" y="1604980"/>
                </a:cubicBezTo>
                <a:cubicBezTo>
                  <a:pt x="845394" y="1614207"/>
                  <a:pt x="871219" y="1611995"/>
                  <a:pt x="888120" y="1628974"/>
                </a:cubicBezTo>
                <a:lnTo>
                  <a:pt x="887814" y="1629159"/>
                </a:lnTo>
                <a:cubicBezTo>
                  <a:pt x="846691" y="1619488"/>
                  <a:pt x="804575" y="1603308"/>
                  <a:pt x="762024" y="1583626"/>
                </a:cubicBezTo>
                <a:cubicBezTo>
                  <a:pt x="761040" y="1582339"/>
                  <a:pt x="761345" y="1581109"/>
                  <a:pt x="763060" y="1579447"/>
                </a:cubicBezTo>
                <a:close/>
                <a:moveTo>
                  <a:pt x="194366" y="1577614"/>
                </a:moveTo>
                <a:cubicBezTo>
                  <a:pt x="199646" y="1579444"/>
                  <a:pt x="211606" y="1577450"/>
                  <a:pt x="213341" y="1587276"/>
                </a:cubicBezTo>
                <a:cubicBezTo>
                  <a:pt x="207253" y="1579242"/>
                  <a:pt x="196285" y="1587747"/>
                  <a:pt x="194366" y="1577614"/>
                </a:cubicBezTo>
                <a:close/>
                <a:moveTo>
                  <a:pt x="2537474" y="1575257"/>
                </a:moveTo>
                <a:lnTo>
                  <a:pt x="2537544" y="1575398"/>
                </a:lnTo>
                <a:lnTo>
                  <a:pt x="2527834" y="1579850"/>
                </a:lnTo>
                <a:cubicBezTo>
                  <a:pt x="2524617" y="1582445"/>
                  <a:pt x="2522061" y="1585923"/>
                  <a:pt x="2521914" y="1589671"/>
                </a:cubicBezTo>
                <a:cubicBezTo>
                  <a:pt x="2528360" y="1592051"/>
                  <a:pt x="2533560" y="1582639"/>
                  <a:pt x="2539383" y="1579123"/>
                </a:cubicBezTo>
                <a:lnTo>
                  <a:pt x="2537544" y="1575398"/>
                </a:lnTo>
                <a:lnTo>
                  <a:pt x="2537719" y="1575318"/>
                </a:lnTo>
                <a:close/>
                <a:moveTo>
                  <a:pt x="2597774" y="1568539"/>
                </a:moveTo>
                <a:cubicBezTo>
                  <a:pt x="2593118" y="1572605"/>
                  <a:pt x="2597109" y="1575421"/>
                  <a:pt x="2591957" y="1576232"/>
                </a:cubicBezTo>
                <a:cubicBezTo>
                  <a:pt x="2584586" y="1571274"/>
                  <a:pt x="2593168" y="1566092"/>
                  <a:pt x="2597774" y="1568539"/>
                </a:cubicBezTo>
                <a:close/>
                <a:moveTo>
                  <a:pt x="3701470" y="1568289"/>
                </a:moveTo>
                <a:cubicBezTo>
                  <a:pt x="3704049" y="1568407"/>
                  <a:pt x="3713066" y="1567771"/>
                  <a:pt x="3711604" y="1573672"/>
                </a:cubicBezTo>
                <a:cubicBezTo>
                  <a:pt x="3706571" y="1572947"/>
                  <a:pt x="3700564" y="1576156"/>
                  <a:pt x="3701470" y="1568289"/>
                </a:cubicBezTo>
                <a:close/>
                <a:moveTo>
                  <a:pt x="905988" y="1567923"/>
                </a:moveTo>
                <a:cubicBezTo>
                  <a:pt x="929099" y="1569572"/>
                  <a:pt x="952481" y="1573279"/>
                  <a:pt x="975708" y="1576296"/>
                </a:cubicBezTo>
                <a:cubicBezTo>
                  <a:pt x="975963" y="1581579"/>
                  <a:pt x="979397" y="1581388"/>
                  <a:pt x="979525" y="1584028"/>
                </a:cubicBezTo>
                <a:cubicBezTo>
                  <a:pt x="949026" y="1579861"/>
                  <a:pt x="917965" y="1570597"/>
                  <a:pt x="888582" y="1574538"/>
                </a:cubicBezTo>
                <a:cubicBezTo>
                  <a:pt x="889566" y="1575826"/>
                  <a:pt x="891409" y="1576805"/>
                  <a:pt x="890491" y="1578404"/>
                </a:cubicBezTo>
                <a:cubicBezTo>
                  <a:pt x="873966" y="1566219"/>
                  <a:pt x="858168" y="1584750"/>
                  <a:pt x="837900" y="1571895"/>
                </a:cubicBezTo>
                <a:cubicBezTo>
                  <a:pt x="860040" y="1566681"/>
                  <a:pt x="882878" y="1566273"/>
                  <a:pt x="905988" y="1567923"/>
                </a:cubicBezTo>
                <a:close/>
                <a:moveTo>
                  <a:pt x="1943736" y="1566173"/>
                </a:moveTo>
                <a:cubicBezTo>
                  <a:pt x="1941289" y="1570788"/>
                  <a:pt x="1946457" y="1579376"/>
                  <a:pt x="1951414" y="1571992"/>
                </a:cubicBezTo>
                <a:cubicBezTo>
                  <a:pt x="1948773" y="1570032"/>
                  <a:pt x="1946378" y="1568133"/>
                  <a:pt x="1943736" y="1566173"/>
                </a:cubicBezTo>
                <a:close/>
                <a:moveTo>
                  <a:pt x="3445461" y="1543467"/>
                </a:moveTo>
                <a:cubicBezTo>
                  <a:pt x="3451670" y="1551009"/>
                  <a:pt x="3438978" y="1555954"/>
                  <a:pt x="3431982" y="1554743"/>
                </a:cubicBezTo>
                <a:cubicBezTo>
                  <a:pt x="3437920" y="1546557"/>
                  <a:pt x="3438233" y="1550549"/>
                  <a:pt x="3445461" y="1543467"/>
                </a:cubicBezTo>
                <a:close/>
                <a:moveTo>
                  <a:pt x="3455392" y="1539142"/>
                </a:moveTo>
                <a:cubicBezTo>
                  <a:pt x="3457912" y="1541594"/>
                  <a:pt x="3460119" y="1540053"/>
                  <a:pt x="3462699" y="1542259"/>
                </a:cubicBezTo>
                <a:cubicBezTo>
                  <a:pt x="3459825" y="1547549"/>
                  <a:pt x="3456328" y="1547988"/>
                  <a:pt x="3451904" y="1543760"/>
                </a:cubicBezTo>
                <a:cubicBezTo>
                  <a:pt x="3453068" y="1542220"/>
                  <a:pt x="3454230" y="1540682"/>
                  <a:pt x="3455392" y="1539142"/>
                </a:cubicBezTo>
                <a:close/>
                <a:moveTo>
                  <a:pt x="323571" y="1536816"/>
                </a:moveTo>
                <a:cubicBezTo>
                  <a:pt x="328596" y="1533365"/>
                  <a:pt x="342347" y="1537816"/>
                  <a:pt x="336775" y="1544527"/>
                </a:cubicBezTo>
                <a:cubicBezTo>
                  <a:pt x="332044" y="1540483"/>
                  <a:pt x="328182" y="1542396"/>
                  <a:pt x="323571" y="1536816"/>
                </a:cubicBezTo>
                <a:close/>
                <a:moveTo>
                  <a:pt x="1190748" y="1536153"/>
                </a:moveTo>
                <a:cubicBezTo>
                  <a:pt x="1211801" y="1540588"/>
                  <a:pt x="1241991" y="1542849"/>
                  <a:pt x="1258469" y="1563637"/>
                </a:cubicBezTo>
                <a:cubicBezTo>
                  <a:pt x="1236173" y="1549500"/>
                  <a:pt x="1208502" y="1548644"/>
                  <a:pt x="1190748" y="1536153"/>
                </a:cubicBezTo>
                <a:close/>
                <a:moveTo>
                  <a:pt x="1902634" y="1532235"/>
                </a:moveTo>
                <a:cubicBezTo>
                  <a:pt x="1899206" y="1537650"/>
                  <a:pt x="1911057" y="1543457"/>
                  <a:pt x="1914302" y="1538781"/>
                </a:cubicBezTo>
                <a:cubicBezTo>
                  <a:pt x="1908226" y="1538058"/>
                  <a:pt x="1909198" y="1532035"/>
                  <a:pt x="1902634" y="1532235"/>
                </a:cubicBezTo>
                <a:close/>
                <a:moveTo>
                  <a:pt x="1101209" y="1526000"/>
                </a:moveTo>
                <a:cubicBezTo>
                  <a:pt x="1104347" y="1527006"/>
                  <a:pt x="1107143" y="1529657"/>
                  <a:pt x="1107180" y="1532667"/>
                </a:cubicBezTo>
                <a:cubicBezTo>
                  <a:pt x="1102577" y="1532309"/>
                  <a:pt x="1097665" y="1530048"/>
                  <a:pt x="1093184" y="1529198"/>
                </a:cubicBezTo>
                <a:cubicBezTo>
                  <a:pt x="1094589" y="1525632"/>
                  <a:pt x="1098070" y="1524994"/>
                  <a:pt x="1101209" y="1526000"/>
                </a:cubicBezTo>
                <a:close/>
                <a:moveTo>
                  <a:pt x="1077035" y="1521803"/>
                </a:moveTo>
                <a:cubicBezTo>
                  <a:pt x="1080786" y="1526647"/>
                  <a:pt x="1082919" y="1518040"/>
                  <a:pt x="1087040" y="1524543"/>
                </a:cubicBezTo>
                <a:cubicBezTo>
                  <a:pt x="1085269" y="1529586"/>
                  <a:pt x="1071953" y="1528634"/>
                  <a:pt x="1077035" y="1521803"/>
                </a:cubicBezTo>
                <a:close/>
                <a:moveTo>
                  <a:pt x="2804247" y="1505130"/>
                </a:moveTo>
                <a:cubicBezTo>
                  <a:pt x="2779553" y="1560607"/>
                  <a:pt x="2745873" y="1599763"/>
                  <a:pt x="2692944" y="1648242"/>
                </a:cubicBezTo>
                <a:cubicBezTo>
                  <a:pt x="2689388" y="1649970"/>
                  <a:pt x="2685272" y="1646601"/>
                  <a:pt x="2682148" y="1649742"/>
                </a:cubicBezTo>
                <a:lnTo>
                  <a:pt x="2682332" y="1650048"/>
                </a:lnTo>
                <a:cubicBezTo>
                  <a:pt x="2677393" y="1667878"/>
                  <a:pt x="2651834" y="1683729"/>
                  <a:pt x="2641432" y="1700465"/>
                </a:cubicBezTo>
                <a:cubicBezTo>
                  <a:pt x="2608947" y="1720080"/>
                  <a:pt x="2584265" y="1746066"/>
                  <a:pt x="2560615" y="1765783"/>
                </a:cubicBezTo>
                <a:cubicBezTo>
                  <a:pt x="2556081" y="1769357"/>
                  <a:pt x="2546079" y="1768706"/>
                  <a:pt x="2547136" y="1777058"/>
                </a:cubicBezTo>
                <a:cubicBezTo>
                  <a:pt x="2539529" y="1778305"/>
                  <a:pt x="2520151" y="1783943"/>
                  <a:pt x="2521943" y="1791434"/>
                </a:cubicBezTo>
                <a:cubicBezTo>
                  <a:pt x="2480909" y="1798229"/>
                  <a:pt x="2451326" y="1829265"/>
                  <a:pt x="2410468" y="1831145"/>
                </a:cubicBezTo>
                <a:cubicBezTo>
                  <a:pt x="2405820" y="1840434"/>
                  <a:pt x="2406080" y="1848850"/>
                  <a:pt x="2407076" y="1857449"/>
                </a:cubicBezTo>
                <a:cubicBezTo>
                  <a:pt x="2436773" y="1858545"/>
                  <a:pt x="2471413" y="1843900"/>
                  <a:pt x="2494522" y="1830575"/>
                </a:cubicBezTo>
                <a:cubicBezTo>
                  <a:pt x="2497707" y="1828233"/>
                  <a:pt x="2501576" y="1829452"/>
                  <a:pt x="2505445" y="1831716"/>
                </a:cubicBezTo>
                <a:cubicBezTo>
                  <a:pt x="2515366" y="1821125"/>
                  <a:pt x="2533698" y="1813401"/>
                  <a:pt x="2549096" y="1812259"/>
                </a:cubicBezTo>
                <a:cubicBezTo>
                  <a:pt x="2574766" y="1789649"/>
                  <a:pt x="2607214" y="1784902"/>
                  <a:pt x="2625649" y="1765198"/>
                </a:cubicBezTo>
                <a:cubicBezTo>
                  <a:pt x="2629141" y="1762670"/>
                  <a:pt x="2632639" y="1762231"/>
                  <a:pt x="2636445" y="1763697"/>
                </a:cubicBezTo>
                <a:cubicBezTo>
                  <a:pt x="2643053" y="1752807"/>
                  <a:pt x="2650779" y="1750024"/>
                  <a:pt x="2659311" y="1752399"/>
                </a:cubicBezTo>
                <a:cubicBezTo>
                  <a:pt x="2584917" y="1806521"/>
                  <a:pt x="2494432" y="1850912"/>
                  <a:pt x="2405555" y="1865686"/>
                </a:cubicBezTo>
                <a:cubicBezTo>
                  <a:pt x="2407159" y="1870781"/>
                  <a:pt x="2402507" y="1876936"/>
                  <a:pt x="2407852" y="1881654"/>
                </a:cubicBezTo>
                <a:cubicBezTo>
                  <a:pt x="2458028" y="1874775"/>
                  <a:pt x="2517271" y="1859704"/>
                  <a:pt x="2557178" y="1839579"/>
                </a:cubicBezTo>
                <a:cubicBezTo>
                  <a:pt x="2577540" y="1834185"/>
                  <a:pt x="2599622" y="1831306"/>
                  <a:pt x="2618688" y="1821676"/>
                </a:cubicBezTo>
                <a:cubicBezTo>
                  <a:pt x="2637079" y="1812662"/>
                  <a:pt x="2646740" y="1793654"/>
                  <a:pt x="2662369" y="1783172"/>
                </a:cubicBezTo>
                <a:cubicBezTo>
                  <a:pt x="2682246" y="1745033"/>
                  <a:pt x="2729435" y="1713402"/>
                  <a:pt x="2749725" y="1665185"/>
                </a:cubicBezTo>
                <a:cubicBezTo>
                  <a:pt x="2751993" y="1664443"/>
                  <a:pt x="2754451" y="1666096"/>
                  <a:pt x="2756285" y="1662896"/>
                </a:cubicBezTo>
                <a:cubicBezTo>
                  <a:pt x="2758594" y="1648329"/>
                  <a:pt x="2773782" y="1632258"/>
                  <a:pt x="2773329" y="1618313"/>
                </a:cubicBezTo>
                <a:cubicBezTo>
                  <a:pt x="2787536" y="1601998"/>
                  <a:pt x="2794613" y="1577651"/>
                  <a:pt x="2796546" y="1559337"/>
                </a:cubicBezTo>
                <a:cubicBezTo>
                  <a:pt x="2798298" y="1542806"/>
                  <a:pt x="2813726" y="1522618"/>
                  <a:pt x="2804247" y="1505130"/>
                </a:cubicBezTo>
                <a:close/>
                <a:moveTo>
                  <a:pt x="2667774" y="1492186"/>
                </a:moveTo>
                <a:cubicBezTo>
                  <a:pt x="2670416" y="1494145"/>
                  <a:pt x="2672812" y="1496043"/>
                  <a:pt x="2675453" y="1498003"/>
                </a:cubicBezTo>
                <a:lnTo>
                  <a:pt x="2675208" y="1497942"/>
                </a:lnTo>
                <a:cubicBezTo>
                  <a:pt x="2664489" y="1508598"/>
                  <a:pt x="2652904" y="1515384"/>
                  <a:pt x="2639980" y="1528624"/>
                </a:cubicBezTo>
                <a:cubicBezTo>
                  <a:pt x="2632324" y="1536383"/>
                  <a:pt x="2623032" y="1557050"/>
                  <a:pt x="2609405" y="1553150"/>
                </a:cubicBezTo>
                <a:cubicBezTo>
                  <a:pt x="2629192" y="1534301"/>
                  <a:pt x="2651553" y="1514526"/>
                  <a:pt x="2667774" y="1492186"/>
                </a:cubicBezTo>
                <a:close/>
                <a:moveTo>
                  <a:pt x="3203381" y="1483470"/>
                </a:moveTo>
                <a:cubicBezTo>
                  <a:pt x="3177658" y="1510503"/>
                  <a:pt x="3128578" y="1549757"/>
                  <a:pt x="3095030" y="1556841"/>
                </a:cubicBezTo>
                <a:cubicBezTo>
                  <a:pt x="3096750" y="1558311"/>
                  <a:pt x="3098408" y="1560027"/>
                  <a:pt x="3095774" y="1562246"/>
                </a:cubicBezTo>
                <a:cubicBezTo>
                  <a:pt x="3091420" y="1562993"/>
                  <a:pt x="3086993" y="1557720"/>
                  <a:pt x="3087723" y="1553725"/>
                </a:cubicBezTo>
                <a:cubicBezTo>
                  <a:pt x="3102619" y="1546194"/>
                  <a:pt x="3118456" y="1550641"/>
                  <a:pt x="3124440" y="1533854"/>
                </a:cubicBezTo>
                <a:cubicBezTo>
                  <a:pt x="3127260" y="1531942"/>
                  <a:pt x="3131629" y="1539551"/>
                  <a:pt x="3134200" y="1536534"/>
                </a:cubicBezTo>
                <a:cubicBezTo>
                  <a:pt x="3134932" y="1533583"/>
                  <a:pt x="3134805" y="1530942"/>
                  <a:pt x="3135781" y="1528051"/>
                </a:cubicBezTo>
                <a:cubicBezTo>
                  <a:pt x="3142043" y="1530125"/>
                  <a:pt x="3146877" y="1522188"/>
                  <a:pt x="3152705" y="1521806"/>
                </a:cubicBezTo>
                <a:cubicBezTo>
                  <a:pt x="3151046" y="1520089"/>
                  <a:pt x="3152821" y="1518180"/>
                  <a:pt x="3154659" y="1516026"/>
                </a:cubicBezTo>
                <a:cubicBezTo>
                  <a:pt x="3172640" y="1518134"/>
                  <a:pt x="3185154" y="1480257"/>
                  <a:pt x="3203381" y="1483470"/>
                </a:cubicBezTo>
                <a:close/>
                <a:moveTo>
                  <a:pt x="781355" y="1476187"/>
                </a:moveTo>
                <a:cubicBezTo>
                  <a:pt x="821488" y="1480391"/>
                  <a:pt x="857933" y="1480550"/>
                  <a:pt x="895924" y="1489183"/>
                </a:cubicBezTo>
                <a:cubicBezTo>
                  <a:pt x="925132" y="1490158"/>
                  <a:pt x="954213" y="1490579"/>
                  <a:pt x="984541" y="1501749"/>
                </a:cubicBezTo>
                <a:cubicBezTo>
                  <a:pt x="964540" y="1501490"/>
                  <a:pt x="942479" y="1499024"/>
                  <a:pt x="920877" y="1495889"/>
                </a:cubicBezTo>
                <a:lnTo>
                  <a:pt x="860062" y="1486027"/>
                </a:lnTo>
                <a:lnTo>
                  <a:pt x="860273" y="1485828"/>
                </a:lnTo>
                <a:lnTo>
                  <a:pt x="859966" y="1486012"/>
                </a:lnTo>
                <a:lnTo>
                  <a:pt x="860062" y="1486027"/>
                </a:lnTo>
                <a:lnTo>
                  <a:pt x="856651" y="1489269"/>
                </a:lnTo>
                <a:cubicBezTo>
                  <a:pt x="856108" y="1490276"/>
                  <a:pt x="855741" y="1490969"/>
                  <a:pt x="854085" y="1490819"/>
                </a:cubicBezTo>
                <a:cubicBezTo>
                  <a:pt x="850946" y="1485605"/>
                  <a:pt x="837949" y="1491779"/>
                  <a:pt x="829713" y="1481908"/>
                </a:cubicBezTo>
                <a:cubicBezTo>
                  <a:pt x="822183" y="1492308"/>
                  <a:pt x="804233" y="1472200"/>
                  <a:pt x="801493" y="1484310"/>
                </a:cubicBezTo>
                <a:cubicBezTo>
                  <a:pt x="798346" y="1472829"/>
                  <a:pt x="784134" y="1487055"/>
                  <a:pt x="781355" y="1476187"/>
                </a:cubicBezTo>
                <a:close/>
                <a:moveTo>
                  <a:pt x="2433737" y="1472288"/>
                </a:moveTo>
                <a:cubicBezTo>
                  <a:pt x="2439134" y="1471539"/>
                  <a:pt x="2440310" y="1477310"/>
                  <a:pt x="2439089" y="1481184"/>
                </a:cubicBezTo>
                <a:cubicBezTo>
                  <a:pt x="2431787" y="1480156"/>
                  <a:pt x="2437567" y="1488375"/>
                  <a:pt x="2433707" y="1491334"/>
                </a:cubicBezTo>
                <a:cubicBezTo>
                  <a:pt x="2431741" y="1489803"/>
                  <a:pt x="2429716" y="1489562"/>
                  <a:pt x="2427937" y="1489382"/>
                </a:cubicBezTo>
                <a:cubicBezTo>
                  <a:pt x="2434430" y="1483160"/>
                  <a:pt x="2431783" y="1478068"/>
                  <a:pt x="2433737" y="1472288"/>
                </a:cubicBezTo>
                <a:close/>
                <a:moveTo>
                  <a:pt x="700507" y="1467242"/>
                </a:moveTo>
                <a:cubicBezTo>
                  <a:pt x="702473" y="1469035"/>
                  <a:pt x="703889" y="1472256"/>
                  <a:pt x="703923" y="1474222"/>
                </a:cubicBezTo>
                <a:cubicBezTo>
                  <a:pt x="700112" y="1469623"/>
                  <a:pt x="697293" y="1471535"/>
                  <a:pt x="693791" y="1468839"/>
                </a:cubicBezTo>
                <a:cubicBezTo>
                  <a:pt x="696025" y="1465086"/>
                  <a:pt x="698540" y="1465449"/>
                  <a:pt x="700507" y="1467242"/>
                </a:cubicBezTo>
                <a:close/>
                <a:moveTo>
                  <a:pt x="3653645" y="1450998"/>
                </a:moveTo>
                <a:cubicBezTo>
                  <a:pt x="3637019" y="1450213"/>
                  <a:pt x="3621366" y="1452255"/>
                  <a:pt x="3607665" y="1459952"/>
                </a:cubicBezTo>
                <a:cubicBezTo>
                  <a:pt x="3605084" y="1457747"/>
                  <a:pt x="3602879" y="1459288"/>
                  <a:pt x="3600359" y="1456836"/>
                </a:cubicBezTo>
                <a:cubicBezTo>
                  <a:pt x="3588906" y="1468353"/>
                  <a:pt x="3572636" y="1462494"/>
                  <a:pt x="3558228" y="1468058"/>
                </a:cubicBezTo>
                <a:cubicBezTo>
                  <a:pt x="3534682" y="1476839"/>
                  <a:pt x="3513736" y="1499314"/>
                  <a:pt x="3488265" y="1493784"/>
                </a:cubicBezTo>
                <a:cubicBezTo>
                  <a:pt x="3473942" y="1513723"/>
                  <a:pt x="3439057" y="1529352"/>
                  <a:pt x="3424498" y="1555498"/>
                </a:cubicBezTo>
                <a:cubicBezTo>
                  <a:pt x="3418849" y="1553054"/>
                  <a:pt x="3426696" y="1548735"/>
                  <a:pt x="3419146" y="1546603"/>
                </a:cubicBezTo>
                <a:cubicBezTo>
                  <a:pt x="3415428" y="1561603"/>
                  <a:pt x="3393268" y="1554283"/>
                  <a:pt x="3394326" y="1563680"/>
                </a:cubicBezTo>
                <a:cubicBezTo>
                  <a:pt x="3391143" y="1568111"/>
                  <a:pt x="3385720" y="1554240"/>
                  <a:pt x="3383157" y="1562478"/>
                </a:cubicBezTo>
                <a:cubicBezTo>
                  <a:pt x="3384509" y="1563335"/>
                  <a:pt x="3385796" y="1562349"/>
                  <a:pt x="3387331" y="1563512"/>
                </a:cubicBezTo>
                <a:cubicBezTo>
                  <a:pt x="3366859" y="1575666"/>
                  <a:pt x="3339690" y="1582243"/>
                  <a:pt x="3314670" y="1589614"/>
                </a:cubicBezTo>
                <a:cubicBezTo>
                  <a:pt x="3321257" y="1602992"/>
                  <a:pt x="3335653" y="1590117"/>
                  <a:pt x="3345603" y="1596236"/>
                </a:cubicBezTo>
                <a:cubicBezTo>
                  <a:pt x="3346227" y="1602133"/>
                  <a:pt x="3338434" y="1602029"/>
                  <a:pt x="3333517" y="1596635"/>
                </a:cubicBezTo>
                <a:cubicBezTo>
                  <a:pt x="3330886" y="1600941"/>
                  <a:pt x="3328131" y="1604696"/>
                  <a:pt x="3324258" y="1599298"/>
                </a:cubicBezTo>
                <a:cubicBezTo>
                  <a:pt x="3315814" y="1613388"/>
                  <a:pt x="3303523" y="1600945"/>
                  <a:pt x="3294457" y="1610183"/>
                </a:cubicBezTo>
                <a:cubicBezTo>
                  <a:pt x="3289111" y="1605465"/>
                  <a:pt x="3298058" y="1598808"/>
                  <a:pt x="3294859" y="1593840"/>
                </a:cubicBezTo>
                <a:cubicBezTo>
                  <a:pt x="3320234" y="1577681"/>
                  <a:pt x="3350964" y="1573553"/>
                  <a:pt x="3376163" y="1562311"/>
                </a:cubicBezTo>
                <a:cubicBezTo>
                  <a:pt x="3354196" y="1561564"/>
                  <a:pt x="3338554" y="1563691"/>
                  <a:pt x="3318546" y="1559254"/>
                </a:cubicBezTo>
                <a:cubicBezTo>
                  <a:pt x="3320409" y="1572766"/>
                  <a:pt x="3291349" y="1585922"/>
                  <a:pt x="3286890" y="1597606"/>
                </a:cubicBezTo>
                <a:cubicBezTo>
                  <a:pt x="3287395" y="1606083"/>
                  <a:pt x="3291764" y="1613691"/>
                  <a:pt x="3285824" y="1620833"/>
                </a:cubicBezTo>
                <a:cubicBezTo>
                  <a:pt x="3288220" y="1622730"/>
                  <a:pt x="3290861" y="1624691"/>
                  <a:pt x="3293257" y="1626590"/>
                </a:cubicBezTo>
                <a:cubicBezTo>
                  <a:pt x="3298034" y="1620988"/>
                  <a:pt x="3302996" y="1616737"/>
                  <a:pt x="3309390" y="1624585"/>
                </a:cubicBezTo>
                <a:cubicBezTo>
                  <a:pt x="3313039" y="1605653"/>
                  <a:pt x="3343554" y="1618176"/>
                  <a:pt x="3351134" y="1601261"/>
                </a:cubicBezTo>
                <a:cubicBezTo>
                  <a:pt x="3356412" y="1602047"/>
                  <a:pt x="3353960" y="1603528"/>
                  <a:pt x="3359976" y="1605541"/>
                </a:cubicBezTo>
                <a:cubicBezTo>
                  <a:pt x="3380272" y="1598304"/>
                  <a:pt x="3401064" y="1594322"/>
                  <a:pt x="3422229" y="1593041"/>
                </a:cubicBezTo>
                <a:cubicBezTo>
                  <a:pt x="3464572" y="1560992"/>
                  <a:pt x="3486372" y="1536120"/>
                  <a:pt x="3526531" y="1519190"/>
                </a:cubicBezTo>
                <a:cubicBezTo>
                  <a:pt x="3530067" y="1505971"/>
                  <a:pt x="3531241" y="1510700"/>
                  <a:pt x="3541592" y="1499432"/>
                </a:cubicBezTo>
                <a:cubicBezTo>
                  <a:pt x="3543803" y="1501024"/>
                  <a:pt x="3545769" y="1502555"/>
                  <a:pt x="3547734" y="1504086"/>
                </a:cubicBezTo>
                <a:cubicBezTo>
                  <a:pt x="3538237" y="1511911"/>
                  <a:pt x="3529110" y="1520350"/>
                  <a:pt x="3522685" y="1530503"/>
                </a:cubicBezTo>
                <a:cubicBezTo>
                  <a:pt x="3483138" y="1547064"/>
                  <a:pt x="3455706" y="1579938"/>
                  <a:pt x="3421021" y="1604227"/>
                </a:cubicBezTo>
                <a:cubicBezTo>
                  <a:pt x="3423662" y="1606187"/>
                  <a:pt x="3426058" y="1608086"/>
                  <a:pt x="3428700" y="1610045"/>
                </a:cubicBezTo>
                <a:cubicBezTo>
                  <a:pt x="3459233" y="1597255"/>
                  <a:pt x="3492935" y="1608479"/>
                  <a:pt x="3520799" y="1577017"/>
                </a:cubicBezTo>
                <a:cubicBezTo>
                  <a:pt x="3515510" y="1569964"/>
                  <a:pt x="3512461" y="1581215"/>
                  <a:pt x="3506804" y="1573549"/>
                </a:cubicBezTo>
                <a:cubicBezTo>
                  <a:pt x="3491432" y="1590358"/>
                  <a:pt x="3473318" y="1581432"/>
                  <a:pt x="3459954" y="1588037"/>
                </a:cubicBezTo>
                <a:cubicBezTo>
                  <a:pt x="3458970" y="1586749"/>
                  <a:pt x="3459581" y="1585334"/>
                  <a:pt x="3458045" y="1584171"/>
                </a:cubicBezTo>
                <a:cubicBezTo>
                  <a:pt x="3473867" y="1579218"/>
                  <a:pt x="3501958" y="1574174"/>
                  <a:pt x="3525324" y="1568220"/>
                </a:cubicBezTo>
                <a:cubicBezTo>
                  <a:pt x="3529440" y="1571590"/>
                  <a:pt x="3518455" y="1569650"/>
                  <a:pt x="3526069" y="1573625"/>
                </a:cubicBezTo>
                <a:cubicBezTo>
                  <a:pt x="3538009" y="1559097"/>
                  <a:pt x="3548065" y="1555325"/>
                  <a:pt x="3560089" y="1554129"/>
                </a:cubicBezTo>
                <a:cubicBezTo>
                  <a:pt x="3544587" y="1567252"/>
                  <a:pt x="3528225" y="1578596"/>
                  <a:pt x="3506774" y="1592595"/>
                </a:cubicBezTo>
                <a:cubicBezTo>
                  <a:pt x="3518564" y="1598649"/>
                  <a:pt x="3527746" y="1585786"/>
                  <a:pt x="3539228" y="1590981"/>
                </a:cubicBezTo>
                <a:cubicBezTo>
                  <a:pt x="3527092" y="1597891"/>
                  <a:pt x="3514459" y="1601546"/>
                  <a:pt x="3500832" y="1597646"/>
                </a:cubicBezTo>
                <a:cubicBezTo>
                  <a:pt x="3491958" y="1611369"/>
                  <a:pt x="3491159" y="1610387"/>
                  <a:pt x="3480001" y="1615451"/>
                </a:cubicBezTo>
                <a:cubicBezTo>
                  <a:pt x="3475027" y="1613437"/>
                  <a:pt x="3486555" y="1608985"/>
                  <a:pt x="3481581" y="1606969"/>
                </a:cubicBezTo>
                <a:cubicBezTo>
                  <a:pt x="3461895" y="1611748"/>
                  <a:pt x="3441649" y="1612472"/>
                  <a:pt x="3422400" y="1621796"/>
                </a:cubicBezTo>
                <a:cubicBezTo>
                  <a:pt x="3430758" y="1630130"/>
                  <a:pt x="3437002" y="1621760"/>
                  <a:pt x="3444491" y="1624139"/>
                </a:cubicBezTo>
                <a:cubicBezTo>
                  <a:pt x="3443641" y="1629670"/>
                  <a:pt x="3447263" y="1630828"/>
                  <a:pt x="3452543" y="1632659"/>
                </a:cubicBezTo>
                <a:cubicBezTo>
                  <a:pt x="3454864" y="1626448"/>
                  <a:pt x="3450145" y="1629716"/>
                  <a:pt x="3446027" y="1625303"/>
                </a:cubicBezTo>
                <a:cubicBezTo>
                  <a:pt x="3451843" y="1617609"/>
                  <a:pt x="3451552" y="1627193"/>
                  <a:pt x="3458858" y="1630309"/>
                </a:cubicBezTo>
                <a:cubicBezTo>
                  <a:pt x="3463941" y="1624522"/>
                  <a:pt x="3456276" y="1627060"/>
                  <a:pt x="3453878" y="1624116"/>
                </a:cubicBezTo>
                <a:cubicBezTo>
                  <a:pt x="3564659" y="1609289"/>
                  <a:pt x="3667282" y="1559033"/>
                  <a:pt x="3771119" y="1537526"/>
                </a:cubicBezTo>
                <a:cubicBezTo>
                  <a:pt x="3771976" y="1536172"/>
                  <a:pt x="3770992" y="1534885"/>
                  <a:pt x="3772156" y="1533347"/>
                </a:cubicBezTo>
                <a:cubicBezTo>
                  <a:pt x="3776203" y="1532784"/>
                  <a:pt x="3784057" y="1532642"/>
                  <a:pt x="3784986" y="1538353"/>
                </a:cubicBezTo>
                <a:cubicBezTo>
                  <a:pt x="3728993" y="1551881"/>
                  <a:pt x="3674235" y="1570935"/>
                  <a:pt x="3619482" y="1592078"/>
                </a:cubicBezTo>
                <a:cubicBezTo>
                  <a:pt x="3641519" y="1598845"/>
                  <a:pt x="3661627" y="1589213"/>
                  <a:pt x="3683786" y="1595488"/>
                </a:cubicBezTo>
                <a:cubicBezTo>
                  <a:pt x="3692792" y="1587541"/>
                  <a:pt x="3704098" y="1597651"/>
                  <a:pt x="3712795" y="1588844"/>
                </a:cubicBezTo>
                <a:cubicBezTo>
                  <a:pt x="3732752" y="1598750"/>
                  <a:pt x="3756722" y="1587203"/>
                  <a:pt x="3772820" y="1601111"/>
                </a:cubicBezTo>
                <a:cubicBezTo>
                  <a:pt x="3717279" y="1591782"/>
                  <a:pt x="3670367" y="1606518"/>
                  <a:pt x="3613853" y="1602167"/>
                </a:cubicBezTo>
                <a:cubicBezTo>
                  <a:pt x="3612440" y="1600513"/>
                  <a:pt x="3615074" y="1598294"/>
                  <a:pt x="3613108" y="1596763"/>
                </a:cubicBezTo>
                <a:cubicBezTo>
                  <a:pt x="3584031" y="1599474"/>
                  <a:pt x="3556756" y="1615944"/>
                  <a:pt x="3527615" y="1617857"/>
                </a:cubicBezTo>
                <a:cubicBezTo>
                  <a:pt x="3531624" y="1630073"/>
                  <a:pt x="3552956" y="1618657"/>
                  <a:pt x="3565549" y="1627780"/>
                </a:cubicBezTo>
                <a:cubicBezTo>
                  <a:pt x="3610756" y="1620976"/>
                  <a:pt x="3657949" y="1628235"/>
                  <a:pt x="3704521" y="1630642"/>
                </a:cubicBezTo>
                <a:cubicBezTo>
                  <a:pt x="3707407" y="1632663"/>
                  <a:pt x="3706307" y="1635000"/>
                  <a:pt x="3709501" y="1636836"/>
                </a:cubicBezTo>
                <a:cubicBezTo>
                  <a:pt x="3706868" y="1640098"/>
                  <a:pt x="3702744" y="1632551"/>
                  <a:pt x="3699368" y="1631453"/>
                </a:cubicBezTo>
                <a:cubicBezTo>
                  <a:pt x="3701900" y="1641216"/>
                  <a:pt x="3690781" y="1632457"/>
                  <a:pt x="3685874" y="1633329"/>
                </a:cubicBezTo>
                <a:cubicBezTo>
                  <a:pt x="3683420" y="1633765"/>
                  <a:pt x="3682384" y="1637945"/>
                  <a:pt x="3682384" y="1637945"/>
                </a:cubicBezTo>
                <a:cubicBezTo>
                  <a:pt x="3677966" y="1637894"/>
                  <a:pt x="3674033" y="1633787"/>
                  <a:pt x="3669552" y="1632938"/>
                </a:cubicBezTo>
                <a:cubicBezTo>
                  <a:pt x="3646232" y="1629246"/>
                  <a:pt x="3619246" y="1635087"/>
                  <a:pt x="3593723" y="1635025"/>
                </a:cubicBezTo>
                <a:cubicBezTo>
                  <a:pt x="3589551" y="1635034"/>
                  <a:pt x="3586599" y="1631171"/>
                  <a:pt x="3582427" y="1631180"/>
                </a:cubicBezTo>
                <a:cubicBezTo>
                  <a:pt x="3575863" y="1631381"/>
                  <a:pt x="3569366" y="1635513"/>
                  <a:pt x="3562678" y="1635159"/>
                </a:cubicBezTo>
                <a:cubicBezTo>
                  <a:pt x="3560346" y="1635105"/>
                  <a:pt x="3555798" y="1630322"/>
                  <a:pt x="3552546" y="1629778"/>
                </a:cubicBezTo>
                <a:cubicBezTo>
                  <a:pt x="3544014" y="1628446"/>
                  <a:pt x="3533410" y="1634431"/>
                  <a:pt x="3525862" y="1633343"/>
                </a:cubicBezTo>
                <a:cubicBezTo>
                  <a:pt x="3519787" y="1632621"/>
                  <a:pt x="3517820" y="1630045"/>
                  <a:pt x="3510331" y="1628711"/>
                </a:cubicBezTo>
                <a:cubicBezTo>
                  <a:pt x="3509844" y="1630679"/>
                  <a:pt x="3509663" y="1632461"/>
                  <a:pt x="3511077" y="1634116"/>
                </a:cubicBezTo>
                <a:cubicBezTo>
                  <a:pt x="3507029" y="1634679"/>
                  <a:pt x="3502606" y="1631495"/>
                  <a:pt x="3498246" y="1629109"/>
                </a:cubicBezTo>
                <a:cubicBezTo>
                  <a:pt x="3492558" y="1640488"/>
                  <a:pt x="3464391" y="1637423"/>
                  <a:pt x="3455385" y="1644325"/>
                </a:cubicBezTo>
                <a:cubicBezTo>
                  <a:pt x="3446071" y="1651414"/>
                  <a:pt x="3424418" y="1654660"/>
                  <a:pt x="3414789" y="1656711"/>
                </a:cubicBezTo>
                <a:cubicBezTo>
                  <a:pt x="3446169" y="1674145"/>
                  <a:pt x="3483243" y="1646532"/>
                  <a:pt x="3517302" y="1651058"/>
                </a:cubicBezTo>
                <a:cubicBezTo>
                  <a:pt x="3518887" y="1644665"/>
                  <a:pt x="3520789" y="1645398"/>
                  <a:pt x="3526562" y="1648395"/>
                </a:cubicBezTo>
                <a:cubicBezTo>
                  <a:pt x="3530729" y="1645251"/>
                  <a:pt x="3525756" y="1643234"/>
                  <a:pt x="3528082" y="1640158"/>
                </a:cubicBezTo>
                <a:cubicBezTo>
                  <a:pt x="3532862" y="1636644"/>
                  <a:pt x="3532385" y="1644878"/>
                  <a:pt x="3535761" y="1645976"/>
                </a:cubicBezTo>
                <a:cubicBezTo>
                  <a:pt x="3539739" y="1639392"/>
                  <a:pt x="3544340" y="1639751"/>
                  <a:pt x="3553602" y="1638131"/>
                </a:cubicBezTo>
                <a:cubicBezTo>
                  <a:pt x="3556365" y="1639599"/>
                  <a:pt x="3555080" y="1641629"/>
                  <a:pt x="3557046" y="1643160"/>
                </a:cubicBezTo>
                <a:cubicBezTo>
                  <a:pt x="3527131" y="1658715"/>
                  <a:pt x="3502956" y="1657421"/>
                  <a:pt x="3471554" y="1664254"/>
                </a:cubicBezTo>
                <a:cubicBezTo>
                  <a:pt x="3473838" y="1672912"/>
                  <a:pt x="3485672" y="1668275"/>
                  <a:pt x="3492064" y="1675080"/>
                </a:cubicBezTo>
                <a:cubicBezTo>
                  <a:pt x="3519167" y="1665615"/>
                  <a:pt x="3557917" y="1686964"/>
                  <a:pt x="3580725" y="1678001"/>
                </a:cubicBezTo>
                <a:cubicBezTo>
                  <a:pt x="3584410" y="1679958"/>
                  <a:pt x="3584107" y="1682232"/>
                  <a:pt x="3585706" y="1684194"/>
                </a:cubicBezTo>
                <a:cubicBezTo>
                  <a:pt x="3581848" y="1689241"/>
                  <a:pt x="3569382" y="1681714"/>
                  <a:pt x="3570564" y="1691665"/>
                </a:cubicBezTo>
                <a:cubicBezTo>
                  <a:pt x="3530499" y="1691392"/>
                  <a:pt x="3496340" y="1700935"/>
                  <a:pt x="3458418" y="1697278"/>
                </a:cubicBezTo>
                <a:cubicBezTo>
                  <a:pt x="3443899" y="1710646"/>
                  <a:pt x="3426647" y="1703499"/>
                  <a:pt x="3410761" y="1706608"/>
                </a:cubicBezTo>
                <a:cubicBezTo>
                  <a:pt x="3426970" y="1713758"/>
                  <a:pt x="3454335" y="1714798"/>
                  <a:pt x="3473530" y="1708854"/>
                </a:cubicBezTo>
                <a:cubicBezTo>
                  <a:pt x="3477526" y="1713760"/>
                  <a:pt x="3489253" y="1719015"/>
                  <a:pt x="3495621" y="1711198"/>
                </a:cubicBezTo>
                <a:cubicBezTo>
                  <a:pt x="3514154" y="1713179"/>
                  <a:pt x="3524957" y="1715857"/>
                  <a:pt x="3543605" y="1714216"/>
                </a:cubicBezTo>
                <a:cubicBezTo>
                  <a:pt x="3543248" y="1720914"/>
                  <a:pt x="3529682" y="1716768"/>
                  <a:pt x="3524229" y="1720898"/>
                </a:cubicBezTo>
                <a:cubicBezTo>
                  <a:pt x="3535160" y="1727260"/>
                  <a:pt x="3544541" y="1724105"/>
                  <a:pt x="3554356" y="1722361"/>
                </a:cubicBezTo>
                <a:cubicBezTo>
                  <a:pt x="3556989" y="1719098"/>
                  <a:pt x="3549317" y="1717458"/>
                  <a:pt x="3547840" y="1715004"/>
                </a:cubicBezTo>
                <a:cubicBezTo>
                  <a:pt x="3550967" y="1713952"/>
                  <a:pt x="3554654" y="1716954"/>
                  <a:pt x="3557472" y="1715043"/>
                </a:cubicBezTo>
                <a:cubicBezTo>
                  <a:pt x="3559441" y="1717618"/>
                  <a:pt x="3555213" y="1721008"/>
                  <a:pt x="3561290" y="1722774"/>
                </a:cubicBezTo>
                <a:cubicBezTo>
                  <a:pt x="3534550" y="1729720"/>
                  <a:pt x="3507192" y="1732857"/>
                  <a:pt x="3479643" y="1732555"/>
                </a:cubicBezTo>
                <a:cubicBezTo>
                  <a:pt x="3486924" y="1720004"/>
                  <a:pt x="3508655" y="1726956"/>
                  <a:pt x="3521902" y="1723975"/>
                </a:cubicBezTo>
                <a:cubicBezTo>
                  <a:pt x="3514199" y="1703535"/>
                  <a:pt x="3491541" y="1729761"/>
                  <a:pt x="3475872" y="1715177"/>
                </a:cubicBezTo>
                <a:cubicBezTo>
                  <a:pt x="3451155" y="1720274"/>
                  <a:pt x="3425566" y="1718370"/>
                  <a:pt x="3399669" y="1714561"/>
                </a:cubicBezTo>
                <a:cubicBezTo>
                  <a:pt x="3399918" y="1716710"/>
                  <a:pt x="3398818" y="1719048"/>
                  <a:pt x="3396613" y="1721633"/>
                </a:cubicBezTo>
                <a:cubicBezTo>
                  <a:pt x="3391811" y="1711569"/>
                  <a:pt x="3380910" y="1724005"/>
                  <a:pt x="3373776" y="1713885"/>
                </a:cubicBezTo>
                <a:cubicBezTo>
                  <a:pt x="3375260" y="1720518"/>
                  <a:pt x="3365312" y="1715441"/>
                  <a:pt x="3366798" y="1723116"/>
                </a:cubicBezTo>
                <a:cubicBezTo>
                  <a:pt x="3358004" y="1711281"/>
                  <a:pt x="3353125" y="1728864"/>
                  <a:pt x="3344333" y="1718072"/>
                </a:cubicBezTo>
                <a:cubicBezTo>
                  <a:pt x="3331098" y="1728364"/>
                  <a:pt x="3315749" y="1721949"/>
                  <a:pt x="3301829" y="1726591"/>
                </a:cubicBezTo>
                <a:cubicBezTo>
                  <a:pt x="3298284" y="1734587"/>
                  <a:pt x="3307859" y="1736960"/>
                  <a:pt x="3314243" y="1738542"/>
                </a:cubicBezTo>
                <a:cubicBezTo>
                  <a:pt x="3318155" y="1730116"/>
                  <a:pt x="3328709" y="1730643"/>
                  <a:pt x="3338599" y="1738053"/>
                </a:cubicBezTo>
                <a:cubicBezTo>
                  <a:pt x="3347607" y="1731151"/>
                  <a:pt x="3357297" y="1728854"/>
                  <a:pt x="3367981" y="1734112"/>
                </a:cubicBezTo>
                <a:cubicBezTo>
                  <a:pt x="3382633" y="1726521"/>
                  <a:pt x="3396939" y="1732938"/>
                  <a:pt x="3412521" y="1732101"/>
                </a:cubicBezTo>
                <a:cubicBezTo>
                  <a:pt x="3413564" y="1732098"/>
                  <a:pt x="3412207" y="1728109"/>
                  <a:pt x="3413557" y="1727921"/>
                </a:cubicBezTo>
                <a:cubicBezTo>
                  <a:pt x="3432880" y="1725662"/>
                  <a:pt x="3460484" y="1722586"/>
                  <a:pt x="3479770" y="1735196"/>
                </a:cubicBezTo>
                <a:cubicBezTo>
                  <a:pt x="3444673" y="1733806"/>
                  <a:pt x="3410506" y="1738127"/>
                  <a:pt x="3375349" y="1736983"/>
                </a:cubicBezTo>
                <a:cubicBezTo>
                  <a:pt x="3373456" y="1742517"/>
                  <a:pt x="3376336" y="1740359"/>
                  <a:pt x="3380329" y="1743176"/>
                </a:cubicBezTo>
                <a:cubicBezTo>
                  <a:pt x="3376224" y="1747118"/>
                  <a:pt x="3371250" y="1744057"/>
                  <a:pt x="3366895" y="1744805"/>
                </a:cubicBezTo>
                <a:cubicBezTo>
                  <a:pt x="3369728" y="1751249"/>
                  <a:pt x="3383165" y="1751708"/>
                  <a:pt x="3389359" y="1749851"/>
                </a:cubicBezTo>
                <a:cubicBezTo>
                  <a:pt x="3391255" y="1746406"/>
                  <a:pt x="3382908" y="1744337"/>
                  <a:pt x="3386705" y="1740580"/>
                </a:cubicBezTo>
                <a:cubicBezTo>
                  <a:pt x="3389030" y="1736458"/>
                  <a:pt x="3393035" y="1746586"/>
                  <a:pt x="3394802" y="1739455"/>
                </a:cubicBezTo>
                <a:cubicBezTo>
                  <a:pt x="3398013" y="1751735"/>
                  <a:pt x="3411184" y="1739600"/>
                  <a:pt x="3419547" y="1751069"/>
                </a:cubicBezTo>
                <a:cubicBezTo>
                  <a:pt x="3428668" y="1738452"/>
                  <a:pt x="3441077" y="1748314"/>
                  <a:pt x="3456363" y="1752885"/>
                </a:cubicBezTo>
                <a:cubicBezTo>
                  <a:pt x="3454867" y="1738942"/>
                  <a:pt x="3475861" y="1745711"/>
                  <a:pt x="3494632" y="1743578"/>
                </a:cubicBezTo>
                <a:cubicBezTo>
                  <a:pt x="3508066" y="1741948"/>
                  <a:pt x="3525104" y="1731033"/>
                  <a:pt x="3535309" y="1743480"/>
                </a:cubicBezTo>
                <a:cubicBezTo>
                  <a:pt x="3526906" y="1744790"/>
                  <a:pt x="3519063" y="1750155"/>
                  <a:pt x="3509789" y="1745507"/>
                </a:cubicBezTo>
                <a:cubicBezTo>
                  <a:pt x="3509187" y="1752145"/>
                  <a:pt x="3513434" y="1760244"/>
                  <a:pt x="3518714" y="1762074"/>
                </a:cubicBezTo>
                <a:lnTo>
                  <a:pt x="3518775" y="1761828"/>
                </a:lnTo>
                <a:cubicBezTo>
                  <a:pt x="3519815" y="1759737"/>
                  <a:pt x="3516991" y="1758515"/>
                  <a:pt x="3515331" y="1756798"/>
                </a:cubicBezTo>
                <a:cubicBezTo>
                  <a:pt x="3544205" y="1743336"/>
                  <a:pt x="3574693" y="1740191"/>
                  <a:pt x="3603567" y="1725684"/>
                </a:cubicBezTo>
                <a:cubicBezTo>
                  <a:pt x="3606638" y="1728011"/>
                  <a:pt x="3609711" y="1730338"/>
                  <a:pt x="3612782" y="1732666"/>
                </a:cubicBezTo>
                <a:cubicBezTo>
                  <a:pt x="3613637" y="1730267"/>
                  <a:pt x="3611793" y="1728244"/>
                  <a:pt x="3613200" y="1725723"/>
                </a:cubicBezTo>
                <a:cubicBezTo>
                  <a:pt x="3655939" y="1710998"/>
                  <a:pt x="3706734" y="1706883"/>
                  <a:pt x="3734211" y="1664363"/>
                </a:cubicBezTo>
                <a:cubicBezTo>
                  <a:pt x="3759766" y="1646423"/>
                  <a:pt x="3783609" y="1632235"/>
                  <a:pt x="3811926" y="1615762"/>
                </a:cubicBezTo>
                <a:cubicBezTo>
                  <a:pt x="3811983" y="1612384"/>
                  <a:pt x="3812775" y="1609186"/>
                  <a:pt x="3811972" y="1606116"/>
                </a:cubicBezTo>
                <a:cubicBezTo>
                  <a:pt x="3826272" y="1608356"/>
                  <a:pt x="3831563" y="1580695"/>
                  <a:pt x="3841630" y="1583190"/>
                </a:cubicBezTo>
                <a:cubicBezTo>
                  <a:pt x="3841624" y="1580057"/>
                  <a:pt x="3844318" y="1576548"/>
                  <a:pt x="3844313" y="1573416"/>
                </a:cubicBezTo>
                <a:cubicBezTo>
                  <a:pt x="3855530" y="1567061"/>
                  <a:pt x="3884766" y="1548989"/>
                  <a:pt x="3889963" y="1538532"/>
                </a:cubicBezTo>
                <a:cubicBezTo>
                  <a:pt x="3906833" y="1536710"/>
                  <a:pt x="3933726" y="1512315"/>
                  <a:pt x="3947139" y="1498152"/>
                </a:cubicBezTo>
                <a:cubicBezTo>
                  <a:pt x="3948855" y="1496490"/>
                  <a:pt x="3955181" y="1500407"/>
                  <a:pt x="3949466" y="1495075"/>
                </a:cubicBezTo>
                <a:cubicBezTo>
                  <a:pt x="3972458" y="1485374"/>
                  <a:pt x="3985059" y="1462919"/>
                  <a:pt x="4010505" y="1452782"/>
                </a:cubicBezTo>
                <a:cubicBezTo>
                  <a:pt x="3978591" y="1446961"/>
                  <a:pt x="3950096" y="1468347"/>
                  <a:pt x="3916817" y="1453314"/>
                </a:cubicBezTo>
                <a:cubicBezTo>
                  <a:pt x="3915597" y="1457187"/>
                  <a:pt x="3865040" y="1457186"/>
                  <a:pt x="3859574" y="1452960"/>
                </a:cubicBezTo>
                <a:cubicBezTo>
                  <a:pt x="3857485" y="1451920"/>
                  <a:pt x="3857550" y="1453763"/>
                  <a:pt x="3858410" y="1454498"/>
                </a:cubicBezTo>
                <a:cubicBezTo>
                  <a:pt x="3836752" y="1454611"/>
                  <a:pt x="3823944" y="1463182"/>
                  <a:pt x="3803074" y="1458010"/>
                </a:cubicBezTo>
                <a:cubicBezTo>
                  <a:pt x="3762160" y="1481148"/>
                  <a:pt x="3703523" y="1453353"/>
                  <a:pt x="3653645" y="1450998"/>
                </a:cubicBezTo>
                <a:close/>
                <a:moveTo>
                  <a:pt x="2492092" y="1439770"/>
                </a:moveTo>
                <a:cubicBezTo>
                  <a:pt x="2490442" y="1443277"/>
                  <a:pt x="2492348" y="1446098"/>
                  <a:pt x="2489410" y="1449544"/>
                </a:cubicBezTo>
                <a:cubicBezTo>
                  <a:pt x="2481370" y="1448335"/>
                  <a:pt x="2488593" y="1438119"/>
                  <a:pt x="2492092" y="1439770"/>
                </a:cubicBezTo>
                <a:close/>
                <a:moveTo>
                  <a:pt x="2489668" y="1421161"/>
                </a:moveTo>
                <a:cubicBezTo>
                  <a:pt x="2485335" y="1435486"/>
                  <a:pt x="2478043" y="1440726"/>
                  <a:pt x="2468435" y="1455309"/>
                </a:cubicBezTo>
                <a:cubicBezTo>
                  <a:pt x="2464251" y="1448009"/>
                  <a:pt x="2480473" y="1426712"/>
                  <a:pt x="2489668" y="1421161"/>
                </a:cubicBezTo>
                <a:close/>
                <a:moveTo>
                  <a:pt x="2387974" y="1403525"/>
                </a:moveTo>
                <a:cubicBezTo>
                  <a:pt x="2394362" y="1407196"/>
                  <a:pt x="2386456" y="1412806"/>
                  <a:pt x="2389838" y="1417037"/>
                </a:cubicBezTo>
                <a:cubicBezTo>
                  <a:pt x="2387621" y="1412311"/>
                  <a:pt x="2380017" y="1414603"/>
                  <a:pt x="2382158" y="1411219"/>
                </a:cubicBezTo>
                <a:cubicBezTo>
                  <a:pt x="2387623" y="1413356"/>
                  <a:pt x="2382947" y="1405933"/>
                  <a:pt x="2387974" y="1403525"/>
                </a:cubicBezTo>
                <a:close/>
                <a:moveTo>
                  <a:pt x="1169634" y="1383442"/>
                </a:moveTo>
                <a:lnTo>
                  <a:pt x="1170126" y="1383834"/>
                </a:lnTo>
                <a:lnTo>
                  <a:pt x="1169819" y="1384019"/>
                </a:lnTo>
                <a:close/>
                <a:moveTo>
                  <a:pt x="3031972" y="1381216"/>
                </a:moveTo>
                <a:cubicBezTo>
                  <a:pt x="3034794" y="1381394"/>
                  <a:pt x="3037434" y="1382309"/>
                  <a:pt x="3040814" y="1385497"/>
                </a:cubicBezTo>
                <a:cubicBezTo>
                  <a:pt x="3022511" y="1410975"/>
                  <a:pt x="3003109" y="1438792"/>
                  <a:pt x="2995604" y="1463816"/>
                </a:cubicBezTo>
                <a:lnTo>
                  <a:pt x="2995542" y="1464062"/>
                </a:lnTo>
                <a:cubicBezTo>
                  <a:pt x="2988607" y="1462603"/>
                  <a:pt x="2991503" y="1469846"/>
                  <a:pt x="2985553" y="1470722"/>
                </a:cubicBezTo>
                <a:cubicBezTo>
                  <a:pt x="2974698" y="1510313"/>
                  <a:pt x="2927469" y="1555768"/>
                  <a:pt x="2895498" y="1589082"/>
                </a:cubicBezTo>
                <a:cubicBezTo>
                  <a:pt x="2884687" y="1581182"/>
                  <a:pt x="2886253" y="1601147"/>
                  <a:pt x="2876249" y="1598405"/>
                </a:cubicBezTo>
                <a:cubicBezTo>
                  <a:pt x="2903620" y="1565778"/>
                  <a:pt x="2957306" y="1530014"/>
                  <a:pt x="2963993" y="1492521"/>
                </a:cubicBezTo>
                <a:cubicBezTo>
                  <a:pt x="2971360" y="1495392"/>
                  <a:pt x="2969436" y="1482125"/>
                  <a:pt x="2977844" y="1483950"/>
                </a:cubicBezTo>
                <a:cubicBezTo>
                  <a:pt x="2990728" y="1446687"/>
                  <a:pt x="3017795" y="1415287"/>
                  <a:pt x="3031972" y="1381216"/>
                </a:cubicBezTo>
                <a:close/>
                <a:moveTo>
                  <a:pt x="3038250" y="1376437"/>
                </a:moveTo>
                <a:lnTo>
                  <a:pt x="3038038" y="1376717"/>
                </a:lnTo>
                <a:lnTo>
                  <a:pt x="3038099" y="1376470"/>
                </a:lnTo>
                <a:close/>
                <a:moveTo>
                  <a:pt x="2401730" y="1373264"/>
                </a:moveTo>
                <a:cubicBezTo>
                  <a:pt x="2405288" y="1372580"/>
                  <a:pt x="2411063" y="1376621"/>
                  <a:pt x="2408001" y="1380561"/>
                </a:cubicBezTo>
                <a:cubicBezTo>
                  <a:pt x="2405055" y="1379831"/>
                  <a:pt x="2402416" y="1379960"/>
                  <a:pt x="2399777" y="1379044"/>
                </a:cubicBezTo>
                <a:cubicBezTo>
                  <a:pt x="2401062" y="1377014"/>
                  <a:pt x="2399341" y="1375544"/>
                  <a:pt x="2401730" y="1373264"/>
                </a:cubicBezTo>
                <a:close/>
                <a:moveTo>
                  <a:pt x="2488298" y="1372013"/>
                </a:moveTo>
                <a:cubicBezTo>
                  <a:pt x="2477478" y="1395692"/>
                  <a:pt x="2462948" y="1439594"/>
                  <a:pt x="2450394" y="1453448"/>
                </a:cubicBezTo>
                <a:cubicBezTo>
                  <a:pt x="2451128" y="1452586"/>
                  <a:pt x="2452109" y="1451785"/>
                  <a:pt x="2453093" y="1453073"/>
                </a:cubicBezTo>
                <a:lnTo>
                  <a:pt x="2453032" y="1453319"/>
                </a:lnTo>
                <a:cubicBezTo>
                  <a:pt x="2448926" y="1456216"/>
                  <a:pt x="2446124" y="1468572"/>
                  <a:pt x="2440716" y="1463056"/>
                </a:cubicBezTo>
                <a:cubicBezTo>
                  <a:pt x="2455345" y="1441885"/>
                  <a:pt x="2457199" y="1413374"/>
                  <a:pt x="2476682" y="1396801"/>
                </a:cubicBezTo>
                <a:cubicBezTo>
                  <a:pt x="2470843" y="1390916"/>
                  <a:pt x="2480689" y="1371171"/>
                  <a:pt x="2488298" y="1372013"/>
                </a:cubicBezTo>
                <a:close/>
                <a:moveTo>
                  <a:pt x="2485077" y="1367190"/>
                </a:moveTo>
                <a:lnTo>
                  <a:pt x="2485038" y="1367290"/>
                </a:lnTo>
                <a:lnTo>
                  <a:pt x="2484793" y="1367229"/>
                </a:lnTo>
                <a:close/>
                <a:moveTo>
                  <a:pt x="2326982" y="1362047"/>
                </a:moveTo>
                <a:cubicBezTo>
                  <a:pt x="2328744" y="1361505"/>
                  <a:pt x="2330570" y="1361240"/>
                  <a:pt x="2332751" y="1363477"/>
                </a:cubicBezTo>
                <a:cubicBezTo>
                  <a:pt x="2326876" y="1372461"/>
                  <a:pt x="2337441" y="1379256"/>
                  <a:pt x="2335922" y="1387492"/>
                </a:cubicBezTo>
                <a:cubicBezTo>
                  <a:pt x="2324965" y="1403308"/>
                  <a:pt x="2338324" y="1430370"/>
                  <a:pt x="2334005" y="1453051"/>
                </a:cubicBezTo>
                <a:cubicBezTo>
                  <a:pt x="2322031" y="1446690"/>
                  <a:pt x="2334452" y="1427062"/>
                  <a:pt x="2323576" y="1416275"/>
                </a:cubicBezTo>
                <a:lnTo>
                  <a:pt x="2323269" y="1416460"/>
                </a:lnTo>
                <a:cubicBezTo>
                  <a:pt x="2330300" y="1401760"/>
                  <a:pt x="2322671" y="1389428"/>
                  <a:pt x="2320502" y="1376101"/>
                </a:cubicBezTo>
                <a:cubicBezTo>
                  <a:pt x="2323203" y="1376771"/>
                  <a:pt x="2325716" y="1375044"/>
                  <a:pt x="2328225" y="1372274"/>
                </a:cubicBezTo>
                <a:cubicBezTo>
                  <a:pt x="2326749" y="1368776"/>
                  <a:pt x="2321161" y="1366085"/>
                  <a:pt x="2321583" y="1362275"/>
                </a:cubicBezTo>
                <a:cubicBezTo>
                  <a:pt x="2323518" y="1363408"/>
                  <a:pt x="2325219" y="1362589"/>
                  <a:pt x="2326982" y="1362047"/>
                </a:cubicBezTo>
                <a:close/>
                <a:moveTo>
                  <a:pt x="3248426" y="1342728"/>
                </a:moveTo>
                <a:cubicBezTo>
                  <a:pt x="3251680" y="1344318"/>
                  <a:pt x="3254745" y="1342468"/>
                  <a:pt x="3258186" y="1345409"/>
                </a:cubicBezTo>
                <a:cubicBezTo>
                  <a:pt x="3259261" y="1365250"/>
                  <a:pt x="3256043" y="1385594"/>
                  <a:pt x="3263315" y="1404623"/>
                </a:cubicBezTo>
                <a:cubicBezTo>
                  <a:pt x="3260135" y="1411143"/>
                  <a:pt x="3255901" y="1410354"/>
                  <a:pt x="3252534" y="1415523"/>
                </a:cubicBezTo>
                <a:cubicBezTo>
                  <a:pt x="3255115" y="1417729"/>
                  <a:pt x="3256776" y="1420489"/>
                  <a:pt x="3256351" y="1423255"/>
                </a:cubicBezTo>
                <a:cubicBezTo>
                  <a:pt x="3247022" y="1420943"/>
                  <a:pt x="3252447" y="1436904"/>
                  <a:pt x="3241709" y="1436069"/>
                </a:cubicBezTo>
                <a:cubicBezTo>
                  <a:pt x="3244351" y="1438029"/>
                  <a:pt x="3244846" y="1440240"/>
                  <a:pt x="3243990" y="1442638"/>
                </a:cubicBezTo>
                <a:cubicBezTo>
                  <a:pt x="3230190" y="1445743"/>
                  <a:pt x="3221294" y="1482689"/>
                  <a:pt x="3199875" y="1478685"/>
                </a:cubicBezTo>
                <a:cubicBezTo>
                  <a:pt x="3215010" y="1467037"/>
                  <a:pt x="3236931" y="1440628"/>
                  <a:pt x="3251310" y="1417308"/>
                </a:cubicBezTo>
                <a:cubicBezTo>
                  <a:pt x="3249099" y="1415715"/>
                  <a:pt x="3248483" y="1413997"/>
                  <a:pt x="3247866" y="1412278"/>
                </a:cubicBezTo>
                <a:lnTo>
                  <a:pt x="3248173" y="1412093"/>
                </a:lnTo>
                <a:cubicBezTo>
                  <a:pt x="3259552" y="1392467"/>
                  <a:pt x="3253186" y="1364527"/>
                  <a:pt x="3248426" y="1342728"/>
                </a:cubicBezTo>
                <a:close/>
                <a:moveTo>
                  <a:pt x="2660039" y="1342461"/>
                </a:moveTo>
                <a:lnTo>
                  <a:pt x="2664835" y="1348427"/>
                </a:lnTo>
                <a:cubicBezTo>
                  <a:pt x="2660246" y="1355381"/>
                  <a:pt x="2655281" y="1358587"/>
                  <a:pt x="2649693" y="1355898"/>
                </a:cubicBezTo>
                <a:cubicBezTo>
                  <a:pt x="2653186" y="1353370"/>
                  <a:pt x="2655562" y="1351936"/>
                  <a:pt x="2657177" y="1350151"/>
                </a:cubicBezTo>
                <a:close/>
                <a:moveTo>
                  <a:pt x="2659855" y="1342233"/>
                </a:moveTo>
                <a:lnTo>
                  <a:pt x="2660101" y="1342294"/>
                </a:lnTo>
                <a:lnTo>
                  <a:pt x="2660039" y="1342461"/>
                </a:lnTo>
                <a:close/>
                <a:moveTo>
                  <a:pt x="3005017" y="1332254"/>
                </a:moveTo>
                <a:cubicBezTo>
                  <a:pt x="3006983" y="1333784"/>
                  <a:pt x="3009008" y="1334026"/>
                  <a:pt x="3010787" y="1334205"/>
                </a:cubicBezTo>
                <a:cubicBezTo>
                  <a:pt x="3009197" y="1336421"/>
                  <a:pt x="3007479" y="1337039"/>
                  <a:pt x="3005762" y="1337657"/>
                </a:cubicBezTo>
                <a:cubicBezTo>
                  <a:pt x="3007422" y="1339374"/>
                  <a:pt x="3008897" y="1340783"/>
                  <a:pt x="3006508" y="1343063"/>
                </a:cubicBezTo>
                <a:cubicBezTo>
                  <a:pt x="3004541" y="1341532"/>
                  <a:pt x="3002517" y="1341290"/>
                  <a:pt x="3000737" y="1341111"/>
                </a:cubicBezTo>
                <a:cubicBezTo>
                  <a:pt x="3005211" y="1337783"/>
                  <a:pt x="3001587" y="1335579"/>
                  <a:pt x="3005017" y="1332254"/>
                </a:cubicBezTo>
                <a:close/>
                <a:moveTo>
                  <a:pt x="1467297" y="1329855"/>
                </a:moveTo>
                <a:cubicBezTo>
                  <a:pt x="1469630" y="1330955"/>
                  <a:pt x="1471714" y="1329906"/>
                  <a:pt x="1474604" y="1332971"/>
                </a:cubicBezTo>
                <a:cubicBezTo>
                  <a:pt x="1472521" y="1335066"/>
                  <a:pt x="1470809" y="1338817"/>
                  <a:pt x="1468414" y="1337963"/>
                </a:cubicBezTo>
                <a:cubicBezTo>
                  <a:pt x="1471784" y="1334883"/>
                  <a:pt x="1460922" y="1333495"/>
                  <a:pt x="1467297" y="1329855"/>
                </a:cubicBezTo>
                <a:close/>
                <a:moveTo>
                  <a:pt x="2670264" y="1328632"/>
                </a:moveTo>
                <a:cubicBezTo>
                  <a:pt x="2670264" y="1328632"/>
                  <a:pt x="2678977" y="1329225"/>
                  <a:pt x="2676407" y="1333285"/>
                </a:cubicBezTo>
                <a:cubicBezTo>
                  <a:pt x="2673950" y="1331633"/>
                  <a:pt x="2672560" y="1344599"/>
                  <a:pt x="2665984" y="1337488"/>
                </a:cubicBezTo>
                <a:cubicBezTo>
                  <a:pt x="2672911" y="1333724"/>
                  <a:pt x="2666776" y="1334292"/>
                  <a:pt x="2670264" y="1328632"/>
                </a:cubicBezTo>
                <a:close/>
                <a:moveTo>
                  <a:pt x="2500128" y="1328487"/>
                </a:moveTo>
                <a:cubicBezTo>
                  <a:pt x="2511739" y="1337368"/>
                  <a:pt x="2493120" y="1356765"/>
                  <a:pt x="2490563" y="1369182"/>
                </a:cubicBezTo>
                <a:cubicBezTo>
                  <a:pt x="2489458" y="1368386"/>
                  <a:pt x="2488598" y="1367650"/>
                  <a:pt x="2487492" y="1366855"/>
                </a:cubicBezTo>
                <a:lnTo>
                  <a:pt x="2485077" y="1367190"/>
                </a:lnTo>
                <a:close/>
                <a:moveTo>
                  <a:pt x="2265694" y="1325459"/>
                </a:moveTo>
                <a:lnTo>
                  <a:pt x="2270085" y="1330980"/>
                </a:lnTo>
                <a:cubicBezTo>
                  <a:pt x="2270428" y="1334719"/>
                  <a:pt x="2269730" y="1339114"/>
                  <a:pt x="2269520" y="1342064"/>
                </a:cubicBezTo>
                <a:cubicBezTo>
                  <a:pt x="2265283" y="1339709"/>
                  <a:pt x="2265232" y="1336759"/>
                  <a:pt x="2265787" y="1333732"/>
                </a:cubicBezTo>
                <a:close/>
                <a:moveTo>
                  <a:pt x="2264397" y="1323828"/>
                </a:moveTo>
                <a:cubicBezTo>
                  <a:pt x="2263419" y="1325674"/>
                  <a:pt x="2265933" y="1324992"/>
                  <a:pt x="2265933" y="1324992"/>
                </a:cubicBezTo>
                <a:lnTo>
                  <a:pt x="2265688" y="1324932"/>
                </a:lnTo>
                <a:lnTo>
                  <a:pt x="2265694" y="1325459"/>
                </a:lnTo>
                <a:close/>
                <a:moveTo>
                  <a:pt x="2430127" y="1322477"/>
                </a:moveTo>
                <a:lnTo>
                  <a:pt x="2426294" y="1335928"/>
                </a:lnTo>
                <a:cubicBezTo>
                  <a:pt x="2421699" y="1344740"/>
                  <a:pt x="2416238" y="1353631"/>
                  <a:pt x="2414592" y="1359226"/>
                </a:cubicBezTo>
                <a:cubicBezTo>
                  <a:pt x="2413485" y="1358430"/>
                  <a:pt x="2412625" y="1357695"/>
                  <a:pt x="2411519" y="1356899"/>
                </a:cubicBezTo>
                <a:cubicBezTo>
                  <a:pt x="2410535" y="1355610"/>
                  <a:pt x="2408448" y="1354572"/>
                  <a:pt x="2409611" y="1353032"/>
                </a:cubicBezTo>
                <a:cubicBezTo>
                  <a:pt x="2413050" y="1354929"/>
                  <a:pt x="2415061" y="1346815"/>
                  <a:pt x="2418499" y="1347667"/>
                </a:cubicBezTo>
                <a:cubicBezTo>
                  <a:pt x="2415606" y="1342513"/>
                  <a:pt x="2416395" y="1337749"/>
                  <a:pt x="2419112" y="1333365"/>
                </a:cubicBezTo>
                <a:close/>
                <a:moveTo>
                  <a:pt x="2680008" y="1321912"/>
                </a:moveTo>
                <a:cubicBezTo>
                  <a:pt x="2678785" y="1324740"/>
                  <a:pt x="2683759" y="1326755"/>
                  <a:pt x="2678427" y="1330393"/>
                </a:cubicBezTo>
                <a:cubicBezTo>
                  <a:pt x="2676337" y="1328309"/>
                  <a:pt x="2672591" y="1326598"/>
                  <a:pt x="2673447" y="1324199"/>
                </a:cubicBezTo>
                <a:cubicBezTo>
                  <a:pt x="2675843" y="1326099"/>
                  <a:pt x="2677490" y="1320506"/>
                  <a:pt x="2680008" y="1321912"/>
                </a:cubicBezTo>
                <a:close/>
                <a:moveTo>
                  <a:pt x="3094514" y="1321286"/>
                </a:moveTo>
                <a:cubicBezTo>
                  <a:pt x="3082575" y="1335814"/>
                  <a:pt x="3065052" y="1350787"/>
                  <a:pt x="3050415" y="1366733"/>
                </a:cubicBezTo>
                <a:cubicBezTo>
                  <a:pt x="3048608" y="1368765"/>
                  <a:pt x="3047816" y="1372223"/>
                  <a:pt x="3046332" y="1374662"/>
                </a:cubicBezTo>
                <a:lnTo>
                  <a:pt x="3038250" y="1376437"/>
                </a:lnTo>
                <a:lnTo>
                  <a:pt x="3060589" y="1347103"/>
                </a:lnTo>
                <a:cubicBezTo>
                  <a:pt x="3069676" y="1337120"/>
                  <a:pt x="3080659" y="1327771"/>
                  <a:pt x="3094514" y="1321286"/>
                </a:cubicBezTo>
                <a:close/>
                <a:moveTo>
                  <a:pt x="2430597" y="1320825"/>
                </a:moveTo>
                <a:lnTo>
                  <a:pt x="2431277" y="1321340"/>
                </a:lnTo>
                <a:lnTo>
                  <a:pt x="2430127" y="1322477"/>
                </a:lnTo>
                <a:close/>
                <a:moveTo>
                  <a:pt x="3119952" y="1306973"/>
                </a:moveTo>
                <a:cubicBezTo>
                  <a:pt x="3115725" y="1310362"/>
                  <a:pt x="3100601" y="1329321"/>
                  <a:pt x="3097085" y="1318270"/>
                </a:cubicBezTo>
                <a:cubicBezTo>
                  <a:pt x="3103773" y="1317579"/>
                  <a:pt x="3107796" y="1302394"/>
                  <a:pt x="3119952" y="1306973"/>
                </a:cubicBezTo>
                <a:close/>
                <a:moveTo>
                  <a:pt x="3245243" y="1306822"/>
                </a:moveTo>
                <a:lnTo>
                  <a:pt x="3251818" y="1316425"/>
                </a:lnTo>
                <a:cubicBezTo>
                  <a:pt x="3250345" y="1316059"/>
                  <a:pt x="3248996" y="1316247"/>
                  <a:pt x="3247957" y="1318338"/>
                </a:cubicBezTo>
                <a:cubicBezTo>
                  <a:pt x="3254402" y="1320718"/>
                  <a:pt x="3252278" y="1334548"/>
                  <a:pt x="3259222" y="1341228"/>
                </a:cubicBezTo>
                <a:cubicBezTo>
                  <a:pt x="3255539" y="1340315"/>
                  <a:pt x="3251857" y="1339402"/>
                  <a:pt x="3247927" y="1337385"/>
                </a:cubicBezTo>
                <a:cubicBezTo>
                  <a:pt x="3249267" y="1331976"/>
                  <a:pt x="3248721" y="1326816"/>
                  <a:pt x="3247770" y="1321718"/>
                </a:cubicBezTo>
                <a:close/>
                <a:moveTo>
                  <a:pt x="3244930" y="1306365"/>
                </a:moveTo>
                <a:lnTo>
                  <a:pt x="3245175" y="1306426"/>
                </a:lnTo>
                <a:lnTo>
                  <a:pt x="3245243" y="1306822"/>
                </a:lnTo>
                <a:close/>
                <a:moveTo>
                  <a:pt x="1798716" y="1296934"/>
                </a:moveTo>
                <a:lnTo>
                  <a:pt x="1798799" y="1297173"/>
                </a:lnTo>
                <a:lnTo>
                  <a:pt x="1798554" y="1297113"/>
                </a:lnTo>
                <a:close/>
                <a:moveTo>
                  <a:pt x="2796275" y="1285999"/>
                </a:moveTo>
                <a:lnTo>
                  <a:pt x="2796924" y="1286037"/>
                </a:lnTo>
                <a:lnTo>
                  <a:pt x="2796523" y="1286362"/>
                </a:lnTo>
                <a:close/>
                <a:moveTo>
                  <a:pt x="1138729" y="1283397"/>
                </a:moveTo>
                <a:cubicBezTo>
                  <a:pt x="1145118" y="1288112"/>
                  <a:pt x="1167531" y="1299670"/>
                  <a:pt x="1161291" y="1310130"/>
                </a:cubicBezTo>
                <a:cubicBezTo>
                  <a:pt x="1153861" y="1306461"/>
                  <a:pt x="1153601" y="1298045"/>
                  <a:pt x="1146178" y="1298554"/>
                </a:cubicBezTo>
                <a:lnTo>
                  <a:pt x="1146424" y="1298615"/>
                </a:lnTo>
                <a:cubicBezTo>
                  <a:pt x="1147890" y="1294802"/>
                  <a:pt x="1147456" y="1291302"/>
                  <a:pt x="1144873" y="1288051"/>
                </a:cubicBezTo>
                <a:cubicBezTo>
                  <a:pt x="1141873" y="1291745"/>
                  <a:pt x="1135915" y="1287397"/>
                  <a:pt x="1138729" y="1283397"/>
                </a:cubicBezTo>
                <a:close/>
                <a:moveTo>
                  <a:pt x="2044192" y="1282824"/>
                </a:moveTo>
                <a:cubicBezTo>
                  <a:pt x="2056860" y="1300058"/>
                  <a:pt x="2052781" y="1319666"/>
                  <a:pt x="2062443" y="1337460"/>
                </a:cubicBezTo>
                <a:cubicBezTo>
                  <a:pt x="2059874" y="1341521"/>
                  <a:pt x="2056870" y="1343126"/>
                  <a:pt x="2053556" y="1342827"/>
                </a:cubicBezTo>
                <a:cubicBezTo>
                  <a:pt x="2053699" y="1318067"/>
                  <a:pt x="2046009" y="1305982"/>
                  <a:pt x="2044192" y="1282824"/>
                </a:cubicBezTo>
                <a:close/>
                <a:moveTo>
                  <a:pt x="2523732" y="1281613"/>
                </a:moveTo>
                <a:cubicBezTo>
                  <a:pt x="2517803" y="1295021"/>
                  <a:pt x="2516252" y="1321259"/>
                  <a:pt x="2501291" y="1326947"/>
                </a:cubicBezTo>
                <a:cubicBezTo>
                  <a:pt x="2512858" y="1309717"/>
                  <a:pt x="2509452" y="1290863"/>
                  <a:pt x="2523732" y="1281613"/>
                </a:cubicBezTo>
                <a:close/>
                <a:moveTo>
                  <a:pt x="1463224" y="1278994"/>
                </a:moveTo>
                <a:cubicBezTo>
                  <a:pt x="1471076" y="1278852"/>
                  <a:pt x="1474712" y="1288366"/>
                  <a:pt x="1470673" y="1294151"/>
                </a:cubicBezTo>
                <a:cubicBezTo>
                  <a:pt x="1465573" y="1289494"/>
                  <a:pt x="1465133" y="1283905"/>
                  <a:pt x="1463224" y="1278994"/>
                </a:cubicBezTo>
                <a:close/>
                <a:moveTo>
                  <a:pt x="2321187" y="1271348"/>
                </a:moveTo>
                <a:cubicBezTo>
                  <a:pt x="2329738" y="1285212"/>
                  <a:pt x="2318852" y="1306003"/>
                  <a:pt x="2331386" y="1317463"/>
                </a:cubicBezTo>
                <a:cubicBezTo>
                  <a:pt x="2327948" y="1315567"/>
                  <a:pt x="2330475" y="1323240"/>
                  <a:pt x="2325198" y="1322454"/>
                </a:cubicBezTo>
                <a:cubicBezTo>
                  <a:pt x="2314808" y="1309700"/>
                  <a:pt x="2325694" y="1288908"/>
                  <a:pt x="2316721" y="1279897"/>
                </a:cubicBezTo>
                <a:lnTo>
                  <a:pt x="2316967" y="1279958"/>
                </a:lnTo>
                <a:cubicBezTo>
                  <a:pt x="2321441" y="1276631"/>
                  <a:pt x="2317816" y="1274427"/>
                  <a:pt x="2321187" y="1271348"/>
                </a:cubicBezTo>
                <a:close/>
                <a:moveTo>
                  <a:pt x="2561569" y="1269850"/>
                </a:moveTo>
                <a:cubicBezTo>
                  <a:pt x="2565380" y="1274449"/>
                  <a:pt x="2560359" y="1279990"/>
                  <a:pt x="2562330" y="1284655"/>
                </a:cubicBezTo>
                <a:cubicBezTo>
                  <a:pt x="2558891" y="1282758"/>
                  <a:pt x="2556509" y="1289215"/>
                  <a:pt x="2553070" y="1287319"/>
                </a:cubicBezTo>
                <a:cubicBezTo>
                  <a:pt x="2564903" y="1282682"/>
                  <a:pt x="2550224" y="1273563"/>
                  <a:pt x="2561569" y="1269850"/>
                </a:cubicBezTo>
                <a:close/>
                <a:moveTo>
                  <a:pt x="1453324" y="1266362"/>
                </a:moveTo>
                <a:cubicBezTo>
                  <a:pt x="1458975" y="1269850"/>
                  <a:pt x="1462657" y="1270762"/>
                  <a:pt x="1464201" y="1277148"/>
                </a:cubicBezTo>
                <a:cubicBezTo>
                  <a:pt x="1460150" y="1275622"/>
                  <a:pt x="1450021" y="1272329"/>
                  <a:pt x="1453324" y="1266362"/>
                </a:cubicBezTo>
                <a:close/>
                <a:moveTo>
                  <a:pt x="2270191" y="1265755"/>
                </a:moveTo>
                <a:cubicBezTo>
                  <a:pt x="2269160" y="1273069"/>
                  <a:pt x="2265676" y="1280819"/>
                  <a:pt x="2265136" y="1288254"/>
                </a:cubicBezTo>
                <a:cubicBezTo>
                  <a:pt x="2255749" y="1288277"/>
                  <a:pt x="2264235" y="1263496"/>
                  <a:pt x="2270191" y="1265755"/>
                </a:cubicBezTo>
                <a:close/>
                <a:moveTo>
                  <a:pt x="1599333" y="1257656"/>
                </a:moveTo>
                <a:cubicBezTo>
                  <a:pt x="1595904" y="1262026"/>
                  <a:pt x="1605178" y="1267718"/>
                  <a:pt x="1608674" y="1267280"/>
                </a:cubicBezTo>
                <a:cubicBezTo>
                  <a:pt x="1610693" y="1263343"/>
                  <a:pt x="1601670" y="1260845"/>
                  <a:pt x="1599333" y="1257656"/>
                </a:cubicBezTo>
                <a:close/>
                <a:moveTo>
                  <a:pt x="2271712" y="1257519"/>
                </a:moveTo>
                <a:cubicBezTo>
                  <a:pt x="2272393" y="1261081"/>
                  <a:pt x="2268414" y="1266619"/>
                  <a:pt x="2264359" y="1264048"/>
                </a:cubicBezTo>
                <a:cubicBezTo>
                  <a:pt x="2263679" y="1260487"/>
                  <a:pt x="2267658" y="1254948"/>
                  <a:pt x="2271712" y="1257519"/>
                </a:cubicBezTo>
                <a:close/>
                <a:moveTo>
                  <a:pt x="1824685" y="1256871"/>
                </a:moveTo>
                <a:cubicBezTo>
                  <a:pt x="1832599" y="1256482"/>
                  <a:pt x="1825621" y="1266760"/>
                  <a:pt x="1835935" y="1270359"/>
                </a:cubicBezTo>
                <a:cubicBezTo>
                  <a:pt x="1836190" y="1275643"/>
                  <a:pt x="1832642" y="1281550"/>
                  <a:pt x="1835533" y="1286704"/>
                </a:cubicBezTo>
                <a:cubicBezTo>
                  <a:pt x="1830670" y="1276885"/>
                  <a:pt x="1828997" y="1266813"/>
                  <a:pt x="1824685" y="1256871"/>
                </a:cubicBezTo>
                <a:close/>
                <a:moveTo>
                  <a:pt x="1252792" y="1250068"/>
                </a:moveTo>
                <a:cubicBezTo>
                  <a:pt x="1257032" y="1253991"/>
                  <a:pt x="1263419" y="1257662"/>
                  <a:pt x="1259808" y="1262770"/>
                </a:cubicBezTo>
                <a:cubicBezTo>
                  <a:pt x="1256796" y="1259152"/>
                  <a:pt x="1247342" y="1256287"/>
                  <a:pt x="1248930" y="1251983"/>
                </a:cubicBezTo>
                <a:cubicBezTo>
                  <a:pt x="1251756" y="1254249"/>
                  <a:pt x="1253043" y="1253263"/>
                  <a:pt x="1252792" y="1250068"/>
                </a:cubicBezTo>
                <a:close/>
                <a:moveTo>
                  <a:pt x="2035238" y="1247458"/>
                </a:moveTo>
                <a:cubicBezTo>
                  <a:pt x="2042787" y="1249590"/>
                  <a:pt x="2046254" y="1268197"/>
                  <a:pt x="2043564" y="1273795"/>
                </a:cubicBezTo>
                <a:cubicBezTo>
                  <a:pt x="2043928" y="1271274"/>
                  <a:pt x="2038036" y="1269814"/>
                  <a:pt x="2036499" y="1267606"/>
                </a:cubicBezTo>
                <a:cubicBezTo>
                  <a:pt x="2042252" y="1260159"/>
                  <a:pt x="2032182" y="1254530"/>
                  <a:pt x="2035238" y="1247458"/>
                </a:cubicBezTo>
                <a:close/>
                <a:moveTo>
                  <a:pt x="3292252" y="1243708"/>
                </a:moveTo>
                <a:cubicBezTo>
                  <a:pt x="3298950" y="1250327"/>
                  <a:pt x="3304528" y="1246751"/>
                  <a:pt x="3311227" y="1253370"/>
                </a:cubicBezTo>
                <a:cubicBezTo>
                  <a:pt x="3306451" y="1258972"/>
                  <a:pt x="3300615" y="1255177"/>
                  <a:pt x="3294533" y="1250277"/>
                </a:cubicBezTo>
                <a:cubicBezTo>
                  <a:pt x="3279631" y="1254674"/>
                  <a:pt x="3265101" y="1260729"/>
                  <a:pt x="3249329" y="1259171"/>
                </a:cubicBezTo>
                <a:cubicBezTo>
                  <a:pt x="3250314" y="1260458"/>
                  <a:pt x="3252402" y="1261498"/>
                  <a:pt x="3251239" y="1263036"/>
                </a:cubicBezTo>
                <a:cubicBezTo>
                  <a:pt x="3239824" y="1261773"/>
                  <a:pt x="3226817" y="1261682"/>
                  <a:pt x="3225301" y="1272007"/>
                </a:cubicBezTo>
                <a:cubicBezTo>
                  <a:pt x="3221557" y="1271341"/>
                  <a:pt x="3218186" y="1273376"/>
                  <a:pt x="3214005" y="1268164"/>
                </a:cubicBezTo>
                <a:cubicBezTo>
                  <a:pt x="3212597" y="1270686"/>
                  <a:pt x="3214442" y="1272708"/>
                  <a:pt x="3213587" y="1275107"/>
                </a:cubicBezTo>
                <a:cubicBezTo>
                  <a:pt x="3207816" y="1273155"/>
                  <a:pt x="3202478" y="1272615"/>
                  <a:pt x="3197266" y="1274716"/>
                </a:cubicBezTo>
                <a:cubicBezTo>
                  <a:pt x="3202429" y="1280172"/>
                  <a:pt x="3186353" y="1279842"/>
                  <a:pt x="3183042" y="1280587"/>
                </a:cubicBezTo>
                <a:cubicBezTo>
                  <a:pt x="3172432" y="1283438"/>
                  <a:pt x="3160055" y="1293421"/>
                  <a:pt x="3156313" y="1293799"/>
                </a:cubicBezTo>
                <a:cubicBezTo>
                  <a:pt x="3151528" y="1294179"/>
                  <a:pt x="3152197" y="1290430"/>
                  <a:pt x="3147844" y="1292222"/>
                </a:cubicBezTo>
                <a:cubicBezTo>
                  <a:pt x="3145514" y="1293210"/>
                  <a:pt x="3146564" y="1297386"/>
                  <a:pt x="3145890" y="1298002"/>
                </a:cubicBezTo>
                <a:cubicBezTo>
                  <a:pt x="3139209" y="1301827"/>
                  <a:pt x="3130125" y="1299575"/>
                  <a:pt x="3125351" y="1306222"/>
                </a:cubicBezTo>
                <a:cubicBezTo>
                  <a:pt x="3122769" y="1304016"/>
                  <a:pt x="3121109" y="1301256"/>
                  <a:pt x="3121534" y="1298490"/>
                </a:cubicBezTo>
                <a:cubicBezTo>
                  <a:pt x="3123560" y="1299775"/>
                  <a:pt x="3125030" y="1298052"/>
                  <a:pt x="3127303" y="1300442"/>
                </a:cubicBezTo>
                <a:cubicBezTo>
                  <a:pt x="3161073" y="1277752"/>
                  <a:pt x="3184626" y="1274193"/>
                  <a:pt x="3217867" y="1266250"/>
                </a:cubicBezTo>
                <a:cubicBezTo>
                  <a:pt x="3220071" y="1263664"/>
                  <a:pt x="3221172" y="1261327"/>
                  <a:pt x="3220984" y="1258931"/>
                </a:cubicBezTo>
                <a:cubicBezTo>
                  <a:pt x="3248285" y="1258129"/>
                  <a:pt x="3270421" y="1249782"/>
                  <a:pt x="3292252" y="1243708"/>
                </a:cubicBezTo>
                <a:close/>
                <a:moveTo>
                  <a:pt x="1079085" y="1242253"/>
                </a:moveTo>
                <a:lnTo>
                  <a:pt x="1079159" y="1242321"/>
                </a:lnTo>
                <a:lnTo>
                  <a:pt x="1079024" y="1242499"/>
                </a:lnTo>
                <a:close/>
                <a:moveTo>
                  <a:pt x="2273314" y="1239669"/>
                </a:moveTo>
                <a:lnTo>
                  <a:pt x="2275864" y="1246020"/>
                </a:lnTo>
                <a:cubicBezTo>
                  <a:pt x="2272979" y="1245044"/>
                  <a:pt x="2270280" y="1245419"/>
                  <a:pt x="2267395" y="1244443"/>
                </a:cubicBezTo>
                <a:close/>
                <a:moveTo>
                  <a:pt x="1437136" y="1239109"/>
                </a:moveTo>
                <a:lnTo>
                  <a:pt x="1441095" y="1241307"/>
                </a:lnTo>
                <a:cubicBezTo>
                  <a:pt x="1443147" y="1243806"/>
                  <a:pt x="1444855" y="1246905"/>
                  <a:pt x="1445502" y="1248502"/>
                </a:cubicBezTo>
                <a:close/>
                <a:moveTo>
                  <a:pt x="1082513" y="1237882"/>
                </a:moveTo>
                <a:cubicBezTo>
                  <a:pt x="1097818" y="1253942"/>
                  <a:pt x="1129189" y="1266155"/>
                  <a:pt x="1127867" y="1282009"/>
                </a:cubicBezTo>
                <a:cubicBezTo>
                  <a:pt x="1116813" y="1276138"/>
                  <a:pt x="1108166" y="1269231"/>
                  <a:pt x="1100508" y="1262276"/>
                </a:cubicBezTo>
                <a:lnTo>
                  <a:pt x="1079159" y="1242321"/>
                </a:lnTo>
                <a:close/>
                <a:moveTo>
                  <a:pt x="1779802" y="1237133"/>
                </a:moveTo>
                <a:cubicBezTo>
                  <a:pt x="1793746" y="1247115"/>
                  <a:pt x="1785362" y="1259914"/>
                  <a:pt x="1797711" y="1270021"/>
                </a:cubicBezTo>
                <a:cubicBezTo>
                  <a:pt x="1789670" y="1277228"/>
                  <a:pt x="1802718" y="1285699"/>
                  <a:pt x="1803329" y="1291857"/>
                </a:cubicBezTo>
                <a:lnTo>
                  <a:pt x="1798716" y="1296934"/>
                </a:lnTo>
                <a:lnTo>
                  <a:pt x="1788473" y="1267340"/>
                </a:lnTo>
                <a:cubicBezTo>
                  <a:pt x="1784070" y="1257505"/>
                  <a:pt x="1779942" y="1247607"/>
                  <a:pt x="1779802" y="1237133"/>
                </a:cubicBezTo>
                <a:close/>
                <a:moveTo>
                  <a:pt x="2271674" y="1235585"/>
                </a:moveTo>
                <a:cubicBezTo>
                  <a:pt x="2270512" y="1237125"/>
                  <a:pt x="2273583" y="1239452"/>
                  <a:pt x="2273583" y="1239452"/>
                </a:cubicBezTo>
                <a:lnTo>
                  <a:pt x="2273314" y="1239669"/>
                </a:lnTo>
                <a:close/>
                <a:moveTo>
                  <a:pt x="1433807" y="1235371"/>
                </a:moveTo>
                <a:lnTo>
                  <a:pt x="1437136" y="1239109"/>
                </a:lnTo>
                <a:lnTo>
                  <a:pt x="1434624" y="1237714"/>
                </a:lnTo>
                <a:close/>
                <a:moveTo>
                  <a:pt x="895309" y="1228808"/>
                </a:moveTo>
                <a:cubicBezTo>
                  <a:pt x="897159" y="1235009"/>
                  <a:pt x="902261" y="1240710"/>
                  <a:pt x="908467" y="1246164"/>
                </a:cubicBezTo>
                <a:cubicBezTo>
                  <a:pt x="913239" y="1238472"/>
                  <a:pt x="899974" y="1231008"/>
                  <a:pt x="895309" y="1228808"/>
                </a:cubicBezTo>
                <a:close/>
                <a:moveTo>
                  <a:pt x="2897536" y="1228618"/>
                </a:moveTo>
                <a:cubicBezTo>
                  <a:pt x="2897862" y="1239922"/>
                  <a:pt x="2902212" y="1236042"/>
                  <a:pt x="2910740" y="1236328"/>
                </a:cubicBezTo>
                <a:cubicBezTo>
                  <a:pt x="2901184" y="1245443"/>
                  <a:pt x="2896779" y="1252704"/>
                  <a:pt x="2888374" y="1252970"/>
                </a:cubicBezTo>
                <a:cubicBezTo>
                  <a:pt x="2890893" y="1255421"/>
                  <a:pt x="2897217" y="1257249"/>
                  <a:pt x="2892191" y="1260702"/>
                </a:cubicBezTo>
                <a:cubicBezTo>
                  <a:pt x="2886913" y="1259915"/>
                  <a:pt x="2887390" y="1251681"/>
                  <a:pt x="2884511" y="1254883"/>
                </a:cubicBezTo>
                <a:cubicBezTo>
                  <a:pt x="2892143" y="1269303"/>
                  <a:pt x="2876437" y="1269586"/>
                  <a:pt x="2872104" y="1283913"/>
                </a:cubicBezTo>
                <a:cubicBezTo>
                  <a:pt x="2869587" y="1282505"/>
                  <a:pt x="2867066" y="1279010"/>
                  <a:pt x="2864798" y="1280797"/>
                </a:cubicBezTo>
                <a:cubicBezTo>
                  <a:pt x="2867378" y="1283003"/>
                  <a:pt x="2869040" y="1285763"/>
                  <a:pt x="2868616" y="1288528"/>
                </a:cubicBezTo>
                <a:cubicBezTo>
                  <a:pt x="2850970" y="1302947"/>
                  <a:pt x="2833028" y="1323819"/>
                  <a:pt x="2829124" y="1337467"/>
                </a:cubicBezTo>
                <a:cubicBezTo>
                  <a:pt x="2822749" y="1341108"/>
                  <a:pt x="2820600" y="1340313"/>
                  <a:pt x="2812200" y="1343713"/>
                </a:cubicBezTo>
                <a:cubicBezTo>
                  <a:pt x="2815146" y="1344444"/>
                  <a:pt x="2817785" y="1344314"/>
                  <a:pt x="2820669" y="1345291"/>
                </a:cubicBezTo>
                <a:cubicBezTo>
                  <a:pt x="2816877" y="1352181"/>
                  <a:pt x="2806654" y="1366089"/>
                  <a:pt x="2800957" y="1371202"/>
                </a:cubicBezTo>
                <a:cubicBezTo>
                  <a:pt x="2797338" y="1372133"/>
                  <a:pt x="2793347" y="1369316"/>
                  <a:pt x="2790035" y="1370061"/>
                </a:cubicBezTo>
                <a:cubicBezTo>
                  <a:pt x="2803741" y="1385203"/>
                  <a:pt x="2774355" y="1387055"/>
                  <a:pt x="2770709" y="1408077"/>
                </a:cubicBezTo>
                <a:cubicBezTo>
                  <a:pt x="2764507" y="1404712"/>
                  <a:pt x="2759612" y="1412896"/>
                  <a:pt x="2761092" y="1417438"/>
                </a:cubicBezTo>
                <a:cubicBezTo>
                  <a:pt x="2757229" y="1418307"/>
                  <a:pt x="2753179" y="1418871"/>
                  <a:pt x="2749133" y="1420477"/>
                </a:cubicBezTo>
                <a:cubicBezTo>
                  <a:pt x="2736423" y="1451780"/>
                  <a:pt x="2693707" y="1479038"/>
                  <a:pt x="2678030" y="1498122"/>
                </a:cubicBezTo>
                <a:cubicBezTo>
                  <a:pt x="2678636" y="1493574"/>
                  <a:pt x="2675255" y="1489342"/>
                  <a:pt x="2676413" y="1484672"/>
                </a:cubicBezTo>
                <a:cubicBezTo>
                  <a:pt x="2683584" y="1480968"/>
                  <a:pt x="2688731" y="1475979"/>
                  <a:pt x="2691845" y="1467615"/>
                </a:cubicBezTo>
                <a:lnTo>
                  <a:pt x="2691415" y="1467247"/>
                </a:lnTo>
                <a:cubicBezTo>
                  <a:pt x="2696695" y="1468034"/>
                  <a:pt x="2695534" y="1471661"/>
                  <a:pt x="2698722" y="1470363"/>
                </a:cubicBezTo>
                <a:cubicBezTo>
                  <a:pt x="2709899" y="1439986"/>
                  <a:pt x="2738109" y="1432362"/>
                  <a:pt x="2747085" y="1406659"/>
                </a:cubicBezTo>
                <a:cubicBezTo>
                  <a:pt x="2753224" y="1408180"/>
                  <a:pt x="2761126" y="1400481"/>
                  <a:pt x="2759028" y="1394220"/>
                </a:cubicBezTo>
                <a:cubicBezTo>
                  <a:pt x="2762772" y="1394886"/>
                  <a:pt x="2767075" y="1399607"/>
                  <a:pt x="2770571" y="1398125"/>
                </a:cubicBezTo>
                <a:cubicBezTo>
                  <a:pt x="2765507" y="1378598"/>
                  <a:pt x="2794150" y="1373430"/>
                  <a:pt x="2794547" y="1353954"/>
                </a:cubicBezTo>
                <a:cubicBezTo>
                  <a:pt x="2799829" y="1356829"/>
                  <a:pt x="2795418" y="1360956"/>
                  <a:pt x="2798736" y="1364389"/>
                </a:cubicBezTo>
                <a:cubicBezTo>
                  <a:pt x="2806826" y="1359085"/>
                  <a:pt x="2805350" y="1356631"/>
                  <a:pt x="2811845" y="1350410"/>
                </a:cubicBezTo>
                <a:cubicBezTo>
                  <a:pt x="2809877" y="1348879"/>
                  <a:pt x="2807667" y="1347287"/>
                  <a:pt x="2805700" y="1345756"/>
                </a:cubicBezTo>
                <a:cubicBezTo>
                  <a:pt x="2811953" y="1342607"/>
                  <a:pt x="2817582" y="1333562"/>
                  <a:pt x="2824578" y="1333730"/>
                </a:cubicBezTo>
                <a:cubicBezTo>
                  <a:pt x="2829342" y="1321861"/>
                  <a:pt x="2840482" y="1305308"/>
                  <a:pt x="2851581" y="1301533"/>
                </a:cubicBezTo>
                <a:cubicBezTo>
                  <a:pt x="2866931" y="1272190"/>
                  <a:pt x="2884323" y="1251443"/>
                  <a:pt x="2897536" y="1228618"/>
                </a:cubicBezTo>
                <a:close/>
                <a:moveTo>
                  <a:pt x="2519288" y="1228049"/>
                </a:moveTo>
                <a:cubicBezTo>
                  <a:pt x="2525746" y="1237742"/>
                  <a:pt x="2517188" y="1256501"/>
                  <a:pt x="2509223" y="1263401"/>
                </a:cubicBezTo>
                <a:cubicBezTo>
                  <a:pt x="2510490" y="1250926"/>
                  <a:pt x="2518627" y="1237021"/>
                  <a:pt x="2519288" y="1228049"/>
                </a:cubicBezTo>
                <a:close/>
                <a:moveTo>
                  <a:pt x="1511663" y="1224443"/>
                </a:moveTo>
                <a:cubicBezTo>
                  <a:pt x="1531442" y="1238219"/>
                  <a:pt x="1534801" y="1265674"/>
                  <a:pt x="1546982" y="1284875"/>
                </a:cubicBezTo>
                <a:cubicBezTo>
                  <a:pt x="1527500" y="1265691"/>
                  <a:pt x="1520655" y="1244942"/>
                  <a:pt x="1511663" y="1224443"/>
                </a:cubicBezTo>
                <a:close/>
                <a:moveTo>
                  <a:pt x="2745308" y="1223515"/>
                </a:moveTo>
                <a:cubicBezTo>
                  <a:pt x="2744778" y="1236173"/>
                  <a:pt x="2731772" y="1237125"/>
                  <a:pt x="2733269" y="1252113"/>
                </a:cubicBezTo>
                <a:cubicBezTo>
                  <a:pt x="2729888" y="1247882"/>
                  <a:pt x="2727871" y="1252863"/>
                  <a:pt x="2725173" y="1253238"/>
                </a:cubicBezTo>
                <a:cubicBezTo>
                  <a:pt x="2718334" y="1273468"/>
                  <a:pt x="2704977" y="1284251"/>
                  <a:pt x="2697705" y="1302025"/>
                </a:cubicBezTo>
                <a:cubicBezTo>
                  <a:pt x="2695245" y="1298283"/>
                  <a:pt x="2687526" y="1305244"/>
                  <a:pt x="2689109" y="1297806"/>
                </a:cubicBezTo>
                <a:lnTo>
                  <a:pt x="2689170" y="1297561"/>
                </a:lnTo>
                <a:cubicBezTo>
                  <a:pt x="2707866" y="1287316"/>
                  <a:pt x="2723976" y="1234933"/>
                  <a:pt x="2745308" y="1223515"/>
                </a:cubicBezTo>
                <a:close/>
                <a:moveTo>
                  <a:pt x="2745303" y="1220381"/>
                </a:moveTo>
                <a:cubicBezTo>
                  <a:pt x="2745303" y="1220381"/>
                  <a:pt x="2745307" y="1222470"/>
                  <a:pt x="2745676" y="1223084"/>
                </a:cubicBezTo>
                <a:lnTo>
                  <a:pt x="2745615" y="1223329"/>
                </a:lnTo>
                <a:cubicBezTo>
                  <a:pt x="2745615" y="1223329"/>
                  <a:pt x="2745305" y="1221426"/>
                  <a:pt x="2745303" y="1220381"/>
                </a:cubicBezTo>
                <a:close/>
                <a:moveTo>
                  <a:pt x="2616882" y="1215958"/>
                </a:moveTo>
                <a:cubicBezTo>
                  <a:pt x="2618847" y="1217488"/>
                  <a:pt x="2620814" y="1219020"/>
                  <a:pt x="2623024" y="1220612"/>
                </a:cubicBezTo>
                <a:cubicBezTo>
                  <a:pt x="2614996" y="1225670"/>
                  <a:pt x="2616863" y="1241270"/>
                  <a:pt x="2607592" y="1237667"/>
                </a:cubicBezTo>
                <a:cubicBezTo>
                  <a:pt x="2607944" y="1227836"/>
                  <a:pt x="2617754" y="1224003"/>
                  <a:pt x="2616882" y="1215958"/>
                </a:cubicBezTo>
                <a:close/>
                <a:moveTo>
                  <a:pt x="1967809" y="1210386"/>
                </a:moveTo>
                <a:cubicBezTo>
                  <a:pt x="1975429" y="1218540"/>
                  <a:pt x="1975568" y="1227448"/>
                  <a:pt x="1974049" y="1236729"/>
                </a:cubicBezTo>
                <a:cubicBezTo>
                  <a:pt x="1970722" y="1228075"/>
                  <a:pt x="1963040" y="1220167"/>
                  <a:pt x="1967809" y="1210386"/>
                </a:cubicBezTo>
                <a:close/>
                <a:moveTo>
                  <a:pt x="2944560" y="1207125"/>
                </a:moveTo>
                <a:cubicBezTo>
                  <a:pt x="2940024" y="1209655"/>
                  <a:pt x="2936049" y="1217283"/>
                  <a:pt x="2930708" y="1215698"/>
                </a:cubicBezTo>
                <a:cubicBezTo>
                  <a:pt x="2937464" y="1219982"/>
                  <a:pt x="2921876" y="1217685"/>
                  <a:pt x="2928025" y="1225473"/>
                </a:cubicBezTo>
                <a:cubicBezTo>
                  <a:pt x="2918573" y="1223653"/>
                  <a:pt x="2918954" y="1231578"/>
                  <a:pt x="2913382" y="1238288"/>
                </a:cubicBezTo>
                <a:cubicBezTo>
                  <a:pt x="2908101" y="1235413"/>
                  <a:pt x="2912021" y="1231164"/>
                  <a:pt x="2911892" y="1227478"/>
                </a:cubicBezTo>
                <a:lnTo>
                  <a:pt x="2912076" y="1227786"/>
                </a:lnTo>
                <a:cubicBezTo>
                  <a:pt x="2921401" y="1226963"/>
                  <a:pt x="2929212" y="1201755"/>
                  <a:pt x="2944560" y="1207125"/>
                </a:cubicBezTo>
                <a:close/>
                <a:moveTo>
                  <a:pt x="3364464" y="1205750"/>
                </a:moveTo>
                <a:cubicBezTo>
                  <a:pt x="3371167" y="1215503"/>
                  <a:pt x="3356008" y="1212529"/>
                  <a:pt x="3355592" y="1220517"/>
                </a:cubicBezTo>
                <a:cubicBezTo>
                  <a:pt x="3347051" y="1212919"/>
                  <a:pt x="3361038" y="1212210"/>
                  <a:pt x="3364464" y="1205750"/>
                </a:cubicBezTo>
                <a:close/>
                <a:moveTo>
                  <a:pt x="2755324" y="1204071"/>
                </a:moveTo>
                <a:cubicBezTo>
                  <a:pt x="2757137" y="1203656"/>
                  <a:pt x="2759097" y="1204159"/>
                  <a:pt x="2761109" y="1206028"/>
                </a:cubicBezTo>
                <a:cubicBezTo>
                  <a:pt x="2753269" y="1213481"/>
                  <a:pt x="2753278" y="1218703"/>
                  <a:pt x="2745549" y="1220442"/>
                </a:cubicBezTo>
                <a:cubicBezTo>
                  <a:pt x="2745770" y="1214819"/>
                  <a:pt x="2749884" y="1205317"/>
                  <a:pt x="2755324" y="1204071"/>
                </a:cubicBezTo>
                <a:close/>
                <a:moveTo>
                  <a:pt x="2282297" y="1203244"/>
                </a:moveTo>
                <a:cubicBezTo>
                  <a:pt x="2277212" y="1207986"/>
                  <a:pt x="2278324" y="1211916"/>
                  <a:pt x="2277288" y="1216096"/>
                </a:cubicBezTo>
                <a:cubicBezTo>
                  <a:pt x="2279929" y="1218056"/>
                  <a:pt x="2282512" y="1221306"/>
                  <a:pt x="2284594" y="1219212"/>
                </a:cubicBezTo>
                <a:cubicBezTo>
                  <a:pt x="2285273" y="1221730"/>
                  <a:pt x="2279939" y="1224323"/>
                  <a:pt x="2281849" y="1229233"/>
                </a:cubicBezTo>
                <a:cubicBezTo>
                  <a:pt x="2287799" y="1228359"/>
                  <a:pt x="2286830" y="1235426"/>
                  <a:pt x="2293890" y="1238482"/>
                </a:cubicBezTo>
                <a:cubicBezTo>
                  <a:pt x="2290312" y="1226633"/>
                  <a:pt x="2294279" y="1213783"/>
                  <a:pt x="2282297" y="1203244"/>
                </a:cubicBezTo>
                <a:close/>
                <a:moveTo>
                  <a:pt x="2542990" y="1202865"/>
                </a:moveTo>
                <a:cubicBezTo>
                  <a:pt x="2545509" y="1205317"/>
                  <a:pt x="2547715" y="1203775"/>
                  <a:pt x="2550295" y="1205981"/>
                </a:cubicBezTo>
                <a:cubicBezTo>
                  <a:pt x="2543527" y="1231187"/>
                  <a:pt x="2540229" y="1240287"/>
                  <a:pt x="2527579" y="1270300"/>
                </a:cubicBezTo>
                <a:cubicBezTo>
                  <a:pt x="2522334" y="1252556"/>
                  <a:pt x="2537097" y="1238206"/>
                  <a:pt x="2541424" y="1220747"/>
                </a:cubicBezTo>
                <a:cubicBezTo>
                  <a:pt x="2542338" y="1217059"/>
                  <a:pt x="2541772" y="1208827"/>
                  <a:pt x="2542990" y="1202865"/>
                </a:cubicBezTo>
                <a:close/>
                <a:moveTo>
                  <a:pt x="2674094" y="1197513"/>
                </a:moveTo>
                <a:cubicBezTo>
                  <a:pt x="2680242" y="1204255"/>
                  <a:pt x="2677528" y="1196275"/>
                  <a:pt x="2681028" y="1197926"/>
                </a:cubicBezTo>
                <a:cubicBezTo>
                  <a:pt x="2663911" y="1235444"/>
                  <a:pt x="2636565" y="1282695"/>
                  <a:pt x="2615330" y="1315800"/>
                </a:cubicBezTo>
                <a:cubicBezTo>
                  <a:pt x="2615660" y="1292391"/>
                  <a:pt x="2637899" y="1273107"/>
                  <a:pt x="2646643" y="1255699"/>
                </a:cubicBezTo>
                <a:cubicBezTo>
                  <a:pt x="2649762" y="1249425"/>
                  <a:pt x="2649870" y="1240578"/>
                  <a:pt x="2653234" y="1234364"/>
                </a:cubicBezTo>
                <a:cubicBezTo>
                  <a:pt x="2660023" y="1221692"/>
                  <a:pt x="2671235" y="1212203"/>
                  <a:pt x="2674094" y="1197513"/>
                </a:cubicBezTo>
                <a:close/>
                <a:moveTo>
                  <a:pt x="2588566" y="1196673"/>
                </a:moveTo>
                <a:cubicBezTo>
                  <a:pt x="2598206" y="1201933"/>
                  <a:pt x="2580447" y="1222067"/>
                  <a:pt x="2582490" y="1232751"/>
                </a:cubicBezTo>
                <a:cubicBezTo>
                  <a:pt x="2572509" y="1243589"/>
                  <a:pt x="2572166" y="1259686"/>
                  <a:pt x="2564328" y="1269229"/>
                </a:cubicBezTo>
                <a:cubicBezTo>
                  <a:pt x="2560324" y="1259101"/>
                  <a:pt x="2566686" y="1248150"/>
                  <a:pt x="2569801" y="1239787"/>
                </a:cubicBezTo>
                <a:lnTo>
                  <a:pt x="2569987" y="1240092"/>
                </a:lnTo>
                <a:cubicBezTo>
                  <a:pt x="2575545" y="1225028"/>
                  <a:pt x="2582818" y="1208299"/>
                  <a:pt x="2588937" y="1199375"/>
                </a:cubicBezTo>
                <a:cubicBezTo>
                  <a:pt x="2588079" y="1198640"/>
                  <a:pt x="2587280" y="1197658"/>
                  <a:pt x="2588566" y="1196673"/>
                </a:cubicBezTo>
                <a:close/>
                <a:moveTo>
                  <a:pt x="1412527" y="1194391"/>
                </a:moveTo>
                <a:cubicBezTo>
                  <a:pt x="1417016" y="1201508"/>
                  <a:pt x="1422519" y="1208482"/>
                  <a:pt x="1426910" y="1215607"/>
                </a:cubicBezTo>
                <a:lnTo>
                  <a:pt x="1433807" y="1235371"/>
                </a:lnTo>
                <a:lnTo>
                  <a:pt x="1423611" y="1223924"/>
                </a:lnTo>
                <a:cubicBezTo>
                  <a:pt x="1418127" y="1214114"/>
                  <a:pt x="1414443" y="1203479"/>
                  <a:pt x="1412527" y="1194391"/>
                </a:cubicBezTo>
                <a:close/>
                <a:moveTo>
                  <a:pt x="1083543" y="1185805"/>
                </a:moveTo>
                <a:lnTo>
                  <a:pt x="1083656" y="1185964"/>
                </a:lnTo>
                <a:lnTo>
                  <a:pt x="1083534" y="1186456"/>
                </a:lnTo>
                <a:close/>
                <a:moveTo>
                  <a:pt x="1087519" y="1184050"/>
                </a:moveTo>
                <a:cubicBezTo>
                  <a:pt x="1089852" y="1185151"/>
                  <a:pt x="1091936" y="1184101"/>
                  <a:pt x="1094824" y="1187166"/>
                </a:cubicBezTo>
                <a:cubicBezTo>
                  <a:pt x="1092621" y="1189751"/>
                  <a:pt x="1091519" y="1192089"/>
                  <a:pt x="1091708" y="1194485"/>
                </a:cubicBezTo>
                <a:cubicBezTo>
                  <a:pt x="1086427" y="1191610"/>
                  <a:pt x="1087096" y="1187860"/>
                  <a:pt x="1087519" y="1184050"/>
                </a:cubicBezTo>
                <a:close/>
                <a:moveTo>
                  <a:pt x="1831984" y="1181160"/>
                </a:moveTo>
                <a:cubicBezTo>
                  <a:pt x="1839842" y="1184152"/>
                  <a:pt x="1833971" y="1196269"/>
                  <a:pt x="1832744" y="1195965"/>
                </a:cubicBezTo>
                <a:cubicBezTo>
                  <a:pt x="1832981" y="1190803"/>
                  <a:pt x="1827760" y="1186639"/>
                  <a:pt x="1831984" y="1181160"/>
                </a:cubicBezTo>
                <a:close/>
                <a:moveTo>
                  <a:pt x="3203302" y="1177813"/>
                </a:moveTo>
                <a:cubicBezTo>
                  <a:pt x="3195706" y="1184281"/>
                  <a:pt x="3192405" y="1192339"/>
                  <a:pt x="3182472" y="1195618"/>
                </a:cubicBezTo>
                <a:cubicBezTo>
                  <a:pt x="3180497" y="1188865"/>
                  <a:pt x="3190557" y="1188226"/>
                  <a:pt x="3192879" y="1182016"/>
                </a:cubicBezTo>
                <a:cubicBezTo>
                  <a:pt x="3158134" y="1170795"/>
                  <a:pt x="3121961" y="1186364"/>
                  <a:pt x="3093437" y="1189996"/>
                </a:cubicBezTo>
                <a:cubicBezTo>
                  <a:pt x="3069116" y="1211372"/>
                  <a:pt x="3034013" y="1206849"/>
                  <a:pt x="3014603" y="1230488"/>
                </a:cubicBezTo>
                <a:cubicBezTo>
                  <a:pt x="2983461" y="1245738"/>
                  <a:pt x="2952268" y="1267500"/>
                  <a:pt x="2921454" y="1296144"/>
                </a:cubicBezTo>
                <a:cubicBezTo>
                  <a:pt x="2916744" y="1304633"/>
                  <a:pt x="2911661" y="1310420"/>
                  <a:pt x="2902950" y="1310871"/>
                </a:cubicBezTo>
                <a:cubicBezTo>
                  <a:pt x="2887472" y="1337573"/>
                  <a:pt x="2856237" y="1371070"/>
                  <a:pt x="2858082" y="1410939"/>
                </a:cubicBezTo>
                <a:cubicBezTo>
                  <a:pt x="2856252" y="1417271"/>
                  <a:pt x="2852188" y="1408434"/>
                  <a:pt x="2850359" y="1414767"/>
                </a:cubicBezTo>
                <a:cubicBezTo>
                  <a:pt x="2858857" y="1434099"/>
                  <a:pt x="2808607" y="1470714"/>
                  <a:pt x="2816443" y="1496930"/>
                </a:cubicBezTo>
                <a:cubicBezTo>
                  <a:pt x="2813502" y="1499333"/>
                  <a:pt x="2809689" y="1493690"/>
                  <a:pt x="2807183" y="1499594"/>
                </a:cubicBezTo>
                <a:cubicBezTo>
                  <a:pt x="2809457" y="1501985"/>
                  <a:pt x="2810927" y="1500261"/>
                  <a:pt x="2812954" y="1501546"/>
                </a:cubicBezTo>
                <a:cubicBezTo>
                  <a:pt x="2813150" y="1509164"/>
                  <a:pt x="2810648" y="1517157"/>
                  <a:pt x="2814587" y="1524397"/>
                </a:cubicBezTo>
                <a:cubicBezTo>
                  <a:pt x="2805856" y="1550162"/>
                  <a:pt x="2804474" y="1567305"/>
                  <a:pt x="2799967" y="1587591"/>
                </a:cubicBezTo>
                <a:cubicBezTo>
                  <a:pt x="2789480" y="1589950"/>
                  <a:pt x="2794556" y="1616788"/>
                  <a:pt x="2783760" y="1618287"/>
                </a:cubicBezTo>
                <a:cubicBezTo>
                  <a:pt x="2782720" y="1620379"/>
                  <a:pt x="2785483" y="1621847"/>
                  <a:pt x="2787204" y="1623318"/>
                </a:cubicBezTo>
                <a:cubicBezTo>
                  <a:pt x="2789789" y="1628657"/>
                  <a:pt x="2779779" y="1622783"/>
                  <a:pt x="2778317" y="1628683"/>
                </a:cubicBezTo>
                <a:cubicBezTo>
                  <a:pt x="2785078" y="1636102"/>
                  <a:pt x="2770381" y="1653340"/>
                  <a:pt x="2768609" y="1657337"/>
                </a:cubicBezTo>
                <a:cubicBezTo>
                  <a:pt x="2765977" y="1661644"/>
                  <a:pt x="2772780" y="1657328"/>
                  <a:pt x="2774751" y="1661992"/>
                </a:cubicBezTo>
                <a:cubicBezTo>
                  <a:pt x="2798003" y="1623906"/>
                  <a:pt x="2814712" y="1599598"/>
                  <a:pt x="2834649" y="1561213"/>
                </a:cubicBezTo>
                <a:cubicBezTo>
                  <a:pt x="2841881" y="1556219"/>
                  <a:pt x="2849848" y="1550363"/>
                  <a:pt x="2849710" y="1541454"/>
                </a:cubicBezTo>
                <a:cubicBezTo>
                  <a:pt x="2883069" y="1494129"/>
                  <a:pt x="2922805" y="1444207"/>
                  <a:pt x="2953334" y="1392525"/>
                </a:cubicBezTo>
                <a:cubicBezTo>
                  <a:pt x="2960640" y="1394597"/>
                  <a:pt x="2959086" y="1382988"/>
                  <a:pt x="2967187" y="1383952"/>
                </a:cubicBezTo>
                <a:cubicBezTo>
                  <a:pt x="2972071" y="1369503"/>
                  <a:pt x="2983887" y="1354421"/>
                  <a:pt x="2998470" y="1342897"/>
                </a:cubicBezTo>
                <a:cubicBezTo>
                  <a:pt x="3001546" y="1347313"/>
                  <a:pt x="2989985" y="1368722"/>
                  <a:pt x="2979920" y="1367271"/>
                </a:cubicBezTo>
                <a:cubicBezTo>
                  <a:pt x="2977599" y="1373482"/>
                  <a:pt x="2974727" y="1379817"/>
                  <a:pt x="2972956" y="1385904"/>
                </a:cubicBezTo>
                <a:cubicBezTo>
                  <a:pt x="2955631" y="1408494"/>
                  <a:pt x="2933025" y="1428208"/>
                  <a:pt x="2913022" y="1464751"/>
                </a:cubicBezTo>
                <a:cubicBezTo>
                  <a:pt x="2911554" y="1467519"/>
                  <a:pt x="2911126" y="1468196"/>
                  <a:pt x="2913768" y="1470155"/>
                </a:cubicBezTo>
                <a:cubicBezTo>
                  <a:pt x="2888148" y="1486252"/>
                  <a:pt x="2881824" y="1520181"/>
                  <a:pt x="2860006" y="1534610"/>
                </a:cubicBezTo>
                <a:cubicBezTo>
                  <a:pt x="2860025" y="1546099"/>
                  <a:pt x="2847838" y="1559522"/>
                  <a:pt x="2839564" y="1564518"/>
                </a:cubicBezTo>
                <a:cubicBezTo>
                  <a:pt x="2822942" y="1604247"/>
                  <a:pt x="2782797" y="1666335"/>
                  <a:pt x="2741464" y="1715339"/>
                </a:cubicBezTo>
                <a:cubicBezTo>
                  <a:pt x="2740425" y="1717430"/>
                  <a:pt x="2743249" y="1718652"/>
                  <a:pt x="2744908" y="1720369"/>
                </a:cubicBezTo>
                <a:cubicBezTo>
                  <a:pt x="2742458" y="1722894"/>
                  <a:pt x="2738890" y="1717311"/>
                  <a:pt x="2736439" y="1718791"/>
                </a:cubicBezTo>
                <a:cubicBezTo>
                  <a:pt x="2736633" y="1725365"/>
                  <a:pt x="2722426" y="1741680"/>
                  <a:pt x="2708645" y="1755230"/>
                </a:cubicBezTo>
                <a:cubicBezTo>
                  <a:pt x="2701784" y="1761882"/>
                  <a:pt x="2692470" y="1768969"/>
                  <a:pt x="2687314" y="1767691"/>
                </a:cubicBezTo>
                <a:cubicBezTo>
                  <a:pt x="2681814" y="1780422"/>
                  <a:pt x="2666066" y="1792441"/>
                  <a:pt x="2656448" y="1801802"/>
                </a:cubicBezTo>
                <a:cubicBezTo>
                  <a:pt x="2658244" y="1811382"/>
                  <a:pt x="2669335" y="1803430"/>
                  <a:pt x="2673932" y="1800654"/>
                </a:cubicBezTo>
                <a:cubicBezTo>
                  <a:pt x="2686816" y="1800193"/>
                  <a:pt x="2698028" y="1790705"/>
                  <a:pt x="2710666" y="1790184"/>
                </a:cubicBezTo>
                <a:cubicBezTo>
                  <a:pt x="2712437" y="1785142"/>
                  <a:pt x="2718736" y="1773391"/>
                  <a:pt x="2728007" y="1776994"/>
                </a:cubicBezTo>
                <a:cubicBezTo>
                  <a:pt x="2730064" y="1759233"/>
                  <a:pt x="2751763" y="1747386"/>
                  <a:pt x="2760020" y="1731944"/>
                </a:cubicBezTo>
                <a:cubicBezTo>
                  <a:pt x="2762290" y="1731202"/>
                  <a:pt x="2764499" y="1731749"/>
                  <a:pt x="2766954" y="1732357"/>
                </a:cubicBezTo>
                <a:cubicBezTo>
                  <a:pt x="2761147" y="1745274"/>
                  <a:pt x="2737859" y="1761426"/>
                  <a:pt x="2734507" y="1774951"/>
                </a:cubicBezTo>
                <a:cubicBezTo>
                  <a:pt x="2740894" y="1778622"/>
                  <a:pt x="2745479" y="1768535"/>
                  <a:pt x="2751058" y="1766003"/>
                </a:cubicBezTo>
                <a:cubicBezTo>
                  <a:pt x="2753026" y="1768579"/>
                  <a:pt x="2748858" y="1771722"/>
                  <a:pt x="2754875" y="1773735"/>
                </a:cubicBezTo>
                <a:cubicBezTo>
                  <a:pt x="2757450" y="1772807"/>
                  <a:pt x="2759963" y="1771081"/>
                  <a:pt x="2762227" y="1767205"/>
                </a:cubicBezTo>
                <a:cubicBezTo>
                  <a:pt x="2759342" y="1766229"/>
                  <a:pt x="2756704" y="1766357"/>
                  <a:pt x="2753757" y="1765628"/>
                </a:cubicBezTo>
                <a:cubicBezTo>
                  <a:pt x="2764718" y="1752945"/>
                  <a:pt x="2772505" y="1749916"/>
                  <a:pt x="2781633" y="1741477"/>
                </a:cubicBezTo>
                <a:cubicBezTo>
                  <a:pt x="2779143" y="1756781"/>
                  <a:pt x="2770972" y="1749796"/>
                  <a:pt x="2763084" y="1765851"/>
                </a:cubicBezTo>
                <a:cubicBezTo>
                  <a:pt x="2770635" y="1769028"/>
                  <a:pt x="2778173" y="1763849"/>
                  <a:pt x="2778226" y="1758380"/>
                </a:cubicBezTo>
                <a:cubicBezTo>
                  <a:pt x="2784177" y="1758551"/>
                  <a:pt x="2796439" y="1753238"/>
                  <a:pt x="2797475" y="1749057"/>
                </a:cubicBezTo>
                <a:cubicBezTo>
                  <a:pt x="2827043" y="1746467"/>
                  <a:pt x="2842375" y="1705636"/>
                  <a:pt x="2861988" y="1692747"/>
                </a:cubicBezTo>
                <a:cubicBezTo>
                  <a:pt x="2856702" y="1687784"/>
                  <a:pt x="2852659" y="1691480"/>
                  <a:pt x="2848553" y="1694377"/>
                </a:cubicBezTo>
                <a:cubicBezTo>
                  <a:pt x="2851195" y="1696337"/>
                  <a:pt x="2851444" y="1698487"/>
                  <a:pt x="2850835" y="1700946"/>
                </a:cubicBezTo>
                <a:cubicBezTo>
                  <a:pt x="2837075" y="1691272"/>
                  <a:pt x="2828483" y="1726988"/>
                  <a:pt x="2809881" y="1720028"/>
                </a:cubicBezTo>
                <a:cubicBezTo>
                  <a:pt x="2818642" y="1712021"/>
                  <a:pt x="2825154" y="1717289"/>
                  <a:pt x="2825687" y="1705675"/>
                </a:cubicBezTo>
                <a:cubicBezTo>
                  <a:pt x="2837215" y="1701225"/>
                  <a:pt x="2856826" y="1688337"/>
                  <a:pt x="2863241" y="1671917"/>
                </a:cubicBezTo>
                <a:cubicBezTo>
                  <a:pt x="2902291" y="1652102"/>
                  <a:pt x="2930069" y="1606264"/>
                  <a:pt x="2966797" y="1592659"/>
                </a:cubicBezTo>
                <a:cubicBezTo>
                  <a:pt x="2954191" y="1611981"/>
                  <a:pt x="2927208" y="1619910"/>
                  <a:pt x="2913811" y="1643473"/>
                </a:cubicBezTo>
                <a:cubicBezTo>
                  <a:pt x="2933551" y="1634272"/>
                  <a:pt x="2955925" y="1621807"/>
                  <a:pt x="2972649" y="1606900"/>
                </a:cubicBezTo>
                <a:cubicBezTo>
                  <a:pt x="3011221" y="1594273"/>
                  <a:pt x="3051494" y="1572674"/>
                  <a:pt x="3085891" y="1559013"/>
                </a:cubicBezTo>
                <a:cubicBezTo>
                  <a:pt x="3078062" y="1573777"/>
                  <a:pt x="3055009" y="1583724"/>
                  <a:pt x="3039913" y="1581548"/>
                </a:cubicBezTo>
                <a:cubicBezTo>
                  <a:pt x="3039552" y="1586157"/>
                  <a:pt x="3035869" y="1585244"/>
                  <a:pt x="3034530" y="1591699"/>
                </a:cubicBezTo>
                <a:cubicBezTo>
                  <a:pt x="3021948" y="1588841"/>
                  <a:pt x="3012894" y="1604345"/>
                  <a:pt x="3000496" y="1601795"/>
                </a:cubicBezTo>
                <a:cubicBezTo>
                  <a:pt x="2963969" y="1626150"/>
                  <a:pt x="2924173" y="1639516"/>
                  <a:pt x="2895634" y="1670549"/>
                </a:cubicBezTo>
                <a:cubicBezTo>
                  <a:pt x="2892816" y="1673505"/>
                  <a:pt x="2889130" y="1670503"/>
                  <a:pt x="2886001" y="1670511"/>
                </a:cubicBezTo>
                <a:cubicBezTo>
                  <a:pt x="2876710" y="1691177"/>
                  <a:pt x="2851948" y="1706965"/>
                  <a:pt x="2842647" y="1721363"/>
                </a:cubicBezTo>
                <a:cubicBezTo>
                  <a:pt x="2851193" y="1732095"/>
                  <a:pt x="2855266" y="1709353"/>
                  <a:pt x="2863932" y="1718548"/>
                </a:cubicBezTo>
                <a:cubicBezTo>
                  <a:pt x="2855230" y="1724221"/>
                  <a:pt x="2829560" y="1746830"/>
                  <a:pt x="2816373" y="1749566"/>
                </a:cubicBezTo>
                <a:cubicBezTo>
                  <a:pt x="2793066" y="1791030"/>
                  <a:pt x="2763099" y="1812052"/>
                  <a:pt x="2748296" y="1839182"/>
                </a:cubicBezTo>
                <a:cubicBezTo>
                  <a:pt x="2761167" y="1831410"/>
                  <a:pt x="2781664" y="1833881"/>
                  <a:pt x="2796601" y="1813569"/>
                </a:cubicBezTo>
                <a:cubicBezTo>
                  <a:pt x="2833626" y="1793513"/>
                  <a:pt x="2871248" y="1764732"/>
                  <a:pt x="2904765" y="1737803"/>
                </a:cubicBezTo>
                <a:lnTo>
                  <a:pt x="2905438" y="1737187"/>
                </a:lnTo>
                <a:cubicBezTo>
                  <a:pt x="2911938" y="1735144"/>
                  <a:pt x="2902817" y="1746715"/>
                  <a:pt x="2910919" y="1748723"/>
                </a:cubicBezTo>
                <a:cubicBezTo>
                  <a:pt x="2915877" y="1742384"/>
                  <a:pt x="2914091" y="1738026"/>
                  <a:pt x="2907892" y="1736750"/>
                </a:cubicBezTo>
                <a:cubicBezTo>
                  <a:pt x="2909851" y="1734104"/>
                  <a:pt x="2911997" y="1733853"/>
                  <a:pt x="2914453" y="1734462"/>
                </a:cubicBezTo>
                <a:cubicBezTo>
                  <a:pt x="2914967" y="1711360"/>
                  <a:pt x="2934568" y="1692206"/>
                  <a:pt x="2955481" y="1686688"/>
                </a:cubicBezTo>
                <a:cubicBezTo>
                  <a:pt x="2960015" y="1683113"/>
                  <a:pt x="2956392" y="1680910"/>
                  <a:pt x="2959760" y="1677830"/>
                </a:cubicBezTo>
                <a:cubicBezTo>
                  <a:pt x="3024315" y="1646588"/>
                  <a:pt x="3092095" y="1637025"/>
                  <a:pt x="3141147" y="1581060"/>
                </a:cubicBezTo>
                <a:cubicBezTo>
                  <a:pt x="3146113" y="1578897"/>
                  <a:pt x="3151572" y="1577902"/>
                  <a:pt x="3156661" y="1576291"/>
                </a:cubicBezTo>
                <a:cubicBezTo>
                  <a:pt x="3158910" y="1563015"/>
                  <a:pt x="3179648" y="1563458"/>
                  <a:pt x="3179073" y="1550004"/>
                </a:cubicBezTo>
                <a:cubicBezTo>
                  <a:pt x="3189669" y="1538797"/>
                  <a:pt x="3218610" y="1528222"/>
                  <a:pt x="3215821" y="1511087"/>
                </a:cubicBezTo>
                <a:cubicBezTo>
                  <a:pt x="3224353" y="1513463"/>
                  <a:pt x="3225796" y="1496071"/>
                  <a:pt x="3231999" y="1499436"/>
                </a:cubicBezTo>
                <a:cubicBezTo>
                  <a:pt x="3231811" y="1497040"/>
                  <a:pt x="3231009" y="1495014"/>
                  <a:pt x="3229718" y="1492868"/>
                </a:cubicBezTo>
                <a:cubicBezTo>
                  <a:pt x="3251089" y="1467626"/>
                  <a:pt x="3281130" y="1454714"/>
                  <a:pt x="3291949" y="1429990"/>
                </a:cubicBezTo>
                <a:cubicBezTo>
                  <a:pt x="3293603" y="1428573"/>
                  <a:pt x="3295816" y="1431209"/>
                  <a:pt x="3297347" y="1429239"/>
                </a:cubicBezTo>
                <a:cubicBezTo>
                  <a:pt x="3300023" y="1415287"/>
                  <a:pt x="3311061" y="1411758"/>
                  <a:pt x="3308217" y="1399047"/>
                </a:cubicBezTo>
                <a:cubicBezTo>
                  <a:pt x="3331066" y="1377305"/>
                  <a:pt x="3334310" y="1335826"/>
                  <a:pt x="3331382" y="1308739"/>
                </a:cubicBezTo>
                <a:cubicBezTo>
                  <a:pt x="3344856" y="1294330"/>
                  <a:pt x="3337820" y="1269096"/>
                  <a:pt x="3324425" y="1257946"/>
                </a:cubicBezTo>
                <a:cubicBezTo>
                  <a:pt x="3327243" y="1254990"/>
                  <a:pt x="3331366" y="1262537"/>
                  <a:pt x="3334185" y="1260626"/>
                </a:cubicBezTo>
                <a:cubicBezTo>
                  <a:pt x="3330342" y="1237227"/>
                  <a:pt x="3318219" y="1214646"/>
                  <a:pt x="3288490" y="1194750"/>
                </a:cubicBezTo>
                <a:cubicBezTo>
                  <a:pt x="3260072" y="1188490"/>
                  <a:pt x="3231161" y="1180019"/>
                  <a:pt x="3203302" y="1177813"/>
                </a:cubicBezTo>
                <a:close/>
                <a:moveTo>
                  <a:pt x="3039730" y="1176424"/>
                </a:moveTo>
                <a:cubicBezTo>
                  <a:pt x="3033355" y="1180063"/>
                  <a:pt x="3032458" y="1194197"/>
                  <a:pt x="3027787" y="1188863"/>
                </a:cubicBezTo>
                <a:cubicBezTo>
                  <a:pt x="3024895" y="1183709"/>
                  <a:pt x="3033649" y="1172568"/>
                  <a:pt x="3039730" y="1176424"/>
                </a:cubicBezTo>
                <a:close/>
                <a:moveTo>
                  <a:pt x="1835335" y="1176258"/>
                </a:moveTo>
                <a:lnTo>
                  <a:pt x="1835473" y="1176544"/>
                </a:lnTo>
                <a:lnTo>
                  <a:pt x="1835227" y="1176482"/>
                </a:lnTo>
                <a:close/>
                <a:moveTo>
                  <a:pt x="2936097" y="1173968"/>
                </a:moveTo>
                <a:cubicBezTo>
                  <a:pt x="2927177" y="1196292"/>
                  <a:pt x="2915183" y="1215243"/>
                  <a:pt x="2899804" y="1227876"/>
                </a:cubicBezTo>
                <a:cubicBezTo>
                  <a:pt x="2909710" y="1207885"/>
                  <a:pt x="2918763" y="1191335"/>
                  <a:pt x="2936097" y="1173968"/>
                </a:cubicBezTo>
                <a:close/>
                <a:moveTo>
                  <a:pt x="2335212" y="1164309"/>
                </a:moveTo>
                <a:lnTo>
                  <a:pt x="2335426" y="1164471"/>
                </a:lnTo>
                <a:lnTo>
                  <a:pt x="2335181" y="1164410"/>
                </a:lnTo>
                <a:close/>
                <a:moveTo>
                  <a:pt x="1833609" y="1163032"/>
                </a:moveTo>
                <a:cubicBezTo>
                  <a:pt x="1836191" y="1166282"/>
                  <a:pt x="1844969" y="1168719"/>
                  <a:pt x="1842952" y="1172654"/>
                </a:cubicBezTo>
                <a:cubicBezTo>
                  <a:pt x="1840925" y="1170847"/>
                  <a:pt x="1838869" y="1170991"/>
                  <a:pt x="1837383" y="1171993"/>
                </a:cubicBezTo>
                <a:lnTo>
                  <a:pt x="1835335" y="1176258"/>
                </a:lnTo>
                <a:lnTo>
                  <a:pt x="1832402" y="1170138"/>
                </a:lnTo>
                <a:cubicBezTo>
                  <a:pt x="1832543" y="1167857"/>
                  <a:pt x="1833398" y="1165460"/>
                  <a:pt x="1833609" y="1163032"/>
                </a:cubicBezTo>
                <a:close/>
                <a:moveTo>
                  <a:pt x="3421926" y="1159847"/>
                </a:moveTo>
                <a:cubicBezTo>
                  <a:pt x="3425210" y="1158328"/>
                  <a:pt x="3428867" y="1158028"/>
                  <a:pt x="3433165" y="1159876"/>
                </a:cubicBezTo>
                <a:cubicBezTo>
                  <a:pt x="3429923" y="1165596"/>
                  <a:pt x="3425069" y="1161000"/>
                  <a:pt x="3421206" y="1162913"/>
                </a:cubicBezTo>
                <a:cubicBezTo>
                  <a:pt x="3423977" y="1168560"/>
                  <a:pt x="3411152" y="1167730"/>
                  <a:pt x="3418524" y="1172689"/>
                </a:cubicBezTo>
                <a:cubicBezTo>
                  <a:pt x="3408648" y="1174679"/>
                  <a:pt x="3407445" y="1188997"/>
                  <a:pt x="3395284" y="1181285"/>
                </a:cubicBezTo>
                <a:cubicBezTo>
                  <a:pt x="3405589" y="1179924"/>
                  <a:pt x="3412075" y="1164403"/>
                  <a:pt x="3421926" y="1159847"/>
                </a:cubicBezTo>
                <a:close/>
                <a:moveTo>
                  <a:pt x="3060187" y="1155916"/>
                </a:moveTo>
                <a:cubicBezTo>
                  <a:pt x="3050445" y="1163679"/>
                  <a:pt x="3049170" y="1171976"/>
                  <a:pt x="3039229" y="1171080"/>
                </a:cubicBezTo>
                <a:cubicBezTo>
                  <a:pt x="3046461" y="1166086"/>
                  <a:pt x="3048035" y="1153424"/>
                  <a:pt x="3060187" y="1155916"/>
                </a:cubicBezTo>
                <a:close/>
                <a:moveTo>
                  <a:pt x="1229076" y="1155449"/>
                </a:moveTo>
                <a:cubicBezTo>
                  <a:pt x="1244002" y="1165674"/>
                  <a:pt x="1250585" y="1176963"/>
                  <a:pt x="1259315" y="1188001"/>
                </a:cubicBezTo>
                <a:cubicBezTo>
                  <a:pt x="1244758" y="1177346"/>
                  <a:pt x="1229897" y="1170008"/>
                  <a:pt x="1229076" y="1155449"/>
                </a:cubicBezTo>
                <a:close/>
                <a:moveTo>
                  <a:pt x="2995326" y="1149496"/>
                </a:moveTo>
                <a:cubicBezTo>
                  <a:pt x="2982594" y="1167222"/>
                  <a:pt x="2964904" y="1192331"/>
                  <a:pt x="2942712" y="1203012"/>
                </a:cubicBezTo>
                <a:cubicBezTo>
                  <a:pt x="2961084" y="1182509"/>
                  <a:pt x="2976755" y="1161336"/>
                  <a:pt x="2995326" y="1149496"/>
                </a:cubicBezTo>
                <a:close/>
                <a:moveTo>
                  <a:pt x="2333129" y="1148503"/>
                </a:moveTo>
                <a:cubicBezTo>
                  <a:pt x="2336600" y="1150798"/>
                  <a:pt x="2337785" y="1153376"/>
                  <a:pt x="2337767" y="1156079"/>
                </a:cubicBezTo>
                <a:lnTo>
                  <a:pt x="2335212" y="1164309"/>
                </a:lnTo>
                <a:lnTo>
                  <a:pt x="2327747" y="1158653"/>
                </a:lnTo>
                <a:cubicBezTo>
                  <a:pt x="2330686" y="1155206"/>
                  <a:pt x="2333686" y="1151512"/>
                  <a:pt x="2333129" y="1148503"/>
                </a:cubicBezTo>
                <a:close/>
                <a:moveTo>
                  <a:pt x="2790692" y="1143130"/>
                </a:moveTo>
                <a:cubicBezTo>
                  <a:pt x="2792361" y="1141900"/>
                  <a:pt x="2794869" y="1141837"/>
                  <a:pt x="2798922" y="1143885"/>
                </a:cubicBezTo>
                <a:cubicBezTo>
                  <a:pt x="2789315" y="1159513"/>
                  <a:pt x="2778617" y="1182701"/>
                  <a:pt x="2763047" y="1190849"/>
                </a:cubicBezTo>
                <a:cubicBezTo>
                  <a:pt x="2765968" y="1176957"/>
                  <a:pt x="2779640" y="1170165"/>
                  <a:pt x="2779254" y="1160152"/>
                </a:cubicBezTo>
                <a:cubicBezTo>
                  <a:pt x="2788228" y="1161006"/>
                  <a:pt x="2785685" y="1146820"/>
                  <a:pt x="2790692" y="1143130"/>
                </a:cubicBezTo>
                <a:close/>
                <a:moveTo>
                  <a:pt x="3443185" y="1143044"/>
                </a:moveTo>
                <a:lnTo>
                  <a:pt x="3443016" y="1143263"/>
                </a:lnTo>
                <a:lnTo>
                  <a:pt x="3442771" y="1143201"/>
                </a:lnTo>
                <a:close/>
                <a:moveTo>
                  <a:pt x="2268698" y="1142452"/>
                </a:moveTo>
                <a:cubicBezTo>
                  <a:pt x="2264551" y="1157085"/>
                  <a:pt x="2270228" y="1177284"/>
                  <a:pt x="2278771" y="1185925"/>
                </a:cubicBezTo>
                <a:cubicBezTo>
                  <a:pt x="2276110" y="1171433"/>
                  <a:pt x="2275654" y="1156443"/>
                  <a:pt x="2268698" y="1142452"/>
                </a:cubicBezTo>
                <a:close/>
                <a:moveTo>
                  <a:pt x="2605655" y="1142444"/>
                </a:moveTo>
                <a:cubicBezTo>
                  <a:pt x="2592772" y="1143949"/>
                  <a:pt x="2595943" y="1169008"/>
                  <a:pt x="2585585" y="1175055"/>
                </a:cubicBezTo>
                <a:cubicBezTo>
                  <a:pt x="2585714" y="1178740"/>
                  <a:pt x="2590689" y="1181800"/>
                  <a:pt x="2587075" y="1185864"/>
                </a:cubicBezTo>
                <a:cubicBezTo>
                  <a:pt x="2591425" y="1181982"/>
                  <a:pt x="2604840" y="1168864"/>
                  <a:pt x="2597156" y="1159913"/>
                </a:cubicBezTo>
                <a:cubicBezTo>
                  <a:pt x="2600100" y="1159598"/>
                  <a:pt x="2602854" y="1155844"/>
                  <a:pt x="2605609" y="1152090"/>
                </a:cubicBezTo>
                <a:cubicBezTo>
                  <a:pt x="2599404" y="1146637"/>
                  <a:pt x="2610081" y="1147717"/>
                  <a:pt x="2605655" y="1142444"/>
                </a:cubicBezTo>
                <a:close/>
                <a:moveTo>
                  <a:pt x="2493678" y="1138964"/>
                </a:moveTo>
                <a:cubicBezTo>
                  <a:pt x="2487298" y="1139470"/>
                  <a:pt x="2479834" y="1151715"/>
                  <a:pt x="2490950" y="1158385"/>
                </a:cubicBezTo>
                <a:cubicBezTo>
                  <a:pt x="2492043" y="1151870"/>
                  <a:pt x="2494732" y="1145228"/>
                  <a:pt x="2493678" y="1138964"/>
                </a:cubicBezTo>
                <a:close/>
                <a:moveTo>
                  <a:pt x="1951981" y="1138603"/>
                </a:moveTo>
                <a:cubicBezTo>
                  <a:pt x="1968829" y="1161049"/>
                  <a:pt x="1962552" y="1186377"/>
                  <a:pt x="1970506" y="1210011"/>
                </a:cubicBezTo>
                <a:cubicBezTo>
                  <a:pt x="1955802" y="1185226"/>
                  <a:pt x="1955518" y="1162187"/>
                  <a:pt x="1951981" y="1138603"/>
                </a:cubicBezTo>
                <a:close/>
                <a:moveTo>
                  <a:pt x="2709642" y="1138200"/>
                </a:moveTo>
                <a:cubicBezTo>
                  <a:pt x="2713144" y="1140896"/>
                  <a:pt x="2715964" y="1138984"/>
                  <a:pt x="2719774" y="1143583"/>
                </a:cubicBezTo>
                <a:cubicBezTo>
                  <a:pt x="2713112" y="1157853"/>
                  <a:pt x="2709587" y="1178382"/>
                  <a:pt x="2694277" y="1195990"/>
                </a:cubicBezTo>
                <a:cubicBezTo>
                  <a:pt x="2696673" y="1197888"/>
                  <a:pt x="2692567" y="1200786"/>
                  <a:pt x="2696558" y="1202559"/>
                </a:cubicBezTo>
                <a:cubicBezTo>
                  <a:pt x="2684144" y="1227409"/>
                  <a:pt x="2669538" y="1262158"/>
                  <a:pt x="2661107" y="1283557"/>
                </a:cubicBezTo>
                <a:cubicBezTo>
                  <a:pt x="2656928" y="1279390"/>
                  <a:pt x="2654241" y="1287077"/>
                  <a:pt x="2650557" y="1285119"/>
                </a:cubicBezTo>
                <a:cubicBezTo>
                  <a:pt x="2652523" y="1286650"/>
                  <a:pt x="2654488" y="1288183"/>
                  <a:pt x="2656700" y="1289774"/>
                </a:cubicBezTo>
                <a:cubicBezTo>
                  <a:pt x="2611305" y="1367786"/>
                  <a:pt x="2589297" y="1415576"/>
                  <a:pt x="2540828" y="1489174"/>
                </a:cubicBezTo>
                <a:cubicBezTo>
                  <a:pt x="2526972" y="1495658"/>
                  <a:pt x="2504528" y="1538904"/>
                  <a:pt x="2494483" y="1549986"/>
                </a:cubicBezTo>
                <a:cubicBezTo>
                  <a:pt x="2492279" y="1552571"/>
                  <a:pt x="2487063" y="1551540"/>
                  <a:pt x="2484060" y="1554189"/>
                </a:cubicBezTo>
                <a:cubicBezTo>
                  <a:pt x="2474506" y="1563305"/>
                  <a:pt x="2466861" y="1578375"/>
                  <a:pt x="2457429" y="1589089"/>
                </a:cubicBezTo>
                <a:cubicBezTo>
                  <a:pt x="2440896" y="1608481"/>
                  <a:pt x="2419202" y="1623462"/>
                  <a:pt x="2405621" y="1647763"/>
                </a:cubicBezTo>
                <a:cubicBezTo>
                  <a:pt x="2403041" y="1645557"/>
                  <a:pt x="2400707" y="1644458"/>
                  <a:pt x="2398315" y="1644647"/>
                </a:cubicBezTo>
                <a:cubicBezTo>
                  <a:pt x="2404314" y="1636216"/>
                  <a:pt x="2416022" y="1629983"/>
                  <a:pt x="2416864" y="1620272"/>
                </a:cubicBezTo>
                <a:cubicBezTo>
                  <a:pt x="2432201" y="1619377"/>
                  <a:pt x="2434920" y="1593688"/>
                  <a:pt x="2446276" y="1597286"/>
                </a:cubicBezTo>
                <a:cubicBezTo>
                  <a:pt x="2451698" y="1573312"/>
                  <a:pt x="2486273" y="1556825"/>
                  <a:pt x="2495676" y="1529401"/>
                </a:cubicBezTo>
                <a:cubicBezTo>
                  <a:pt x="2497765" y="1530441"/>
                  <a:pt x="2499732" y="1533016"/>
                  <a:pt x="2501448" y="1531354"/>
                </a:cubicBezTo>
                <a:cubicBezTo>
                  <a:pt x="2511594" y="1509334"/>
                  <a:pt x="2521704" y="1500094"/>
                  <a:pt x="2542765" y="1473995"/>
                </a:cubicBezTo>
                <a:cubicBezTo>
                  <a:pt x="2541107" y="1472278"/>
                  <a:pt x="2538283" y="1471055"/>
                  <a:pt x="2539321" y="1468964"/>
                </a:cubicBezTo>
                <a:cubicBezTo>
                  <a:pt x="2555556" y="1454979"/>
                  <a:pt x="2566517" y="1442297"/>
                  <a:pt x="2568696" y="1424043"/>
                </a:cubicBezTo>
                <a:cubicBezTo>
                  <a:pt x="2586946" y="1404032"/>
                  <a:pt x="2601142" y="1380407"/>
                  <a:pt x="2606138" y="1359198"/>
                </a:cubicBezTo>
                <a:cubicBezTo>
                  <a:pt x="2607610" y="1359563"/>
                  <a:pt x="2609209" y="1361525"/>
                  <a:pt x="2610311" y="1360232"/>
                </a:cubicBezTo>
                <a:cubicBezTo>
                  <a:pt x="2610223" y="1343768"/>
                  <a:pt x="2640067" y="1323237"/>
                  <a:pt x="2635435" y="1305124"/>
                </a:cubicBezTo>
                <a:lnTo>
                  <a:pt x="2635803" y="1304692"/>
                </a:lnTo>
                <a:cubicBezTo>
                  <a:pt x="2646468" y="1298461"/>
                  <a:pt x="2653931" y="1285173"/>
                  <a:pt x="2650475" y="1272832"/>
                </a:cubicBezTo>
                <a:cubicBezTo>
                  <a:pt x="2668474" y="1249626"/>
                  <a:pt x="2681870" y="1225019"/>
                  <a:pt x="2687589" y="1195638"/>
                </a:cubicBezTo>
                <a:cubicBezTo>
                  <a:pt x="2685072" y="1194230"/>
                  <a:pt x="2675993" y="1196157"/>
                  <a:pt x="2677456" y="1190255"/>
                </a:cubicBezTo>
                <a:cubicBezTo>
                  <a:pt x="2683347" y="1190671"/>
                  <a:pt x="2686213" y="1180158"/>
                  <a:pt x="2685164" y="1177027"/>
                </a:cubicBezTo>
                <a:cubicBezTo>
                  <a:pt x="2690256" y="1176464"/>
                  <a:pt x="2692656" y="1180451"/>
                  <a:pt x="2695170" y="1179768"/>
                </a:cubicBezTo>
                <a:cubicBezTo>
                  <a:pt x="2695652" y="1174667"/>
                  <a:pt x="2703387" y="1177106"/>
                  <a:pt x="2699823" y="1173613"/>
                </a:cubicBezTo>
                <a:cubicBezTo>
                  <a:pt x="2695762" y="1166864"/>
                  <a:pt x="2694311" y="1180077"/>
                  <a:pt x="2690190" y="1173576"/>
                </a:cubicBezTo>
                <a:cubicBezTo>
                  <a:pt x="2690180" y="1167308"/>
                  <a:pt x="2695262" y="1161520"/>
                  <a:pt x="2697899" y="1160347"/>
                </a:cubicBezTo>
                <a:cubicBezTo>
                  <a:pt x="2697105" y="1162499"/>
                  <a:pt x="2700553" y="1170662"/>
                  <a:pt x="2704169" y="1167644"/>
                </a:cubicBezTo>
                <a:cubicBezTo>
                  <a:pt x="2697222" y="1158874"/>
                  <a:pt x="2703415" y="1157016"/>
                  <a:pt x="2702908" y="1147495"/>
                </a:cubicBezTo>
                <a:cubicBezTo>
                  <a:pt x="2707578" y="1151784"/>
                  <a:pt x="2711627" y="1151221"/>
                  <a:pt x="2714995" y="1147096"/>
                </a:cubicBezTo>
                <a:cubicBezTo>
                  <a:pt x="2712842" y="1144215"/>
                  <a:pt x="2709340" y="1141519"/>
                  <a:pt x="2709642" y="1138200"/>
                </a:cubicBezTo>
                <a:close/>
                <a:moveTo>
                  <a:pt x="1951184" y="1137621"/>
                </a:moveTo>
                <a:cubicBezTo>
                  <a:pt x="1951184" y="1137621"/>
                  <a:pt x="1951430" y="1137683"/>
                  <a:pt x="1951674" y="1137743"/>
                </a:cubicBezTo>
                <a:lnTo>
                  <a:pt x="1951492" y="1138482"/>
                </a:lnTo>
                <a:cubicBezTo>
                  <a:pt x="1951492" y="1138482"/>
                  <a:pt x="1951614" y="1137988"/>
                  <a:pt x="1951184" y="1137621"/>
                </a:cubicBezTo>
                <a:close/>
                <a:moveTo>
                  <a:pt x="963682" y="1132738"/>
                </a:moveTo>
                <a:cubicBezTo>
                  <a:pt x="992371" y="1155771"/>
                  <a:pt x="1021623" y="1183901"/>
                  <a:pt x="1047310" y="1208537"/>
                </a:cubicBezTo>
                <a:cubicBezTo>
                  <a:pt x="1050874" y="1212031"/>
                  <a:pt x="1063395" y="1215135"/>
                  <a:pt x="1057025" y="1220864"/>
                </a:cubicBezTo>
                <a:cubicBezTo>
                  <a:pt x="1026194" y="1202259"/>
                  <a:pt x="985999" y="1160455"/>
                  <a:pt x="961355" y="1135816"/>
                </a:cubicBezTo>
                <a:cubicBezTo>
                  <a:pt x="959819" y="1134651"/>
                  <a:pt x="961347" y="1131638"/>
                  <a:pt x="963682" y="1132738"/>
                </a:cubicBezTo>
                <a:close/>
                <a:moveTo>
                  <a:pt x="1613296" y="1131919"/>
                </a:moveTo>
                <a:lnTo>
                  <a:pt x="1613481" y="1132226"/>
                </a:lnTo>
                <a:lnTo>
                  <a:pt x="1613466" y="1132230"/>
                </a:lnTo>
                <a:close/>
                <a:moveTo>
                  <a:pt x="1600649" y="1127219"/>
                </a:moveTo>
                <a:cubicBezTo>
                  <a:pt x="1604459" y="1130773"/>
                  <a:pt x="1604034" y="1133539"/>
                  <a:pt x="1610365" y="1139544"/>
                </a:cubicBezTo>
                <a:cubicBezTo>
                  <a:pt x="1611437" y="1138375"/>
                  <a:pt x="1610449" y="1135259"/>
                  <a:pt x="1610078" y="1133079"/>
                </a:cubicBezTo>
                <a:lnTo>
                  <a:pt x="1613466" y="1132230"/>
                </a:lnTo>
                <a:lnTo>
                  <a:pt x="1625166" y="1153555"/>
                </a:lnTo>
                <a:cubicBezTo>
                  <a:pt x="1628376" y="1160974"/>
                  <a:pt x="1628663" y="1167179"/>
                  <a:pt x="1619492" y="1167907"/>
                </a:cubicBezTo>
                <a:cubicBezTo>
                  <a:pt x="1625454" y="1174344"/>
                  <a:pt x="1632375" y="1167446"/>
                  <a:pt x="1631532" y="1177155"/>
                </a:cubicBezTo>
                <a:cubicBezTo>
                  <a:pt x="1628646" y="1175135"/>
                  <a:pt x="1625761" y="1174159"/>
                  <a:pt x="1623063" y="1175578"/>
                </a:cubicBezTo>
                <a:cubicBezTo>
                  <a:pt x="1628842" y="1182753"/>
                  <a:pt x="1629639" y="1182690"/>
                  <a:pt x="1635849" y="1190232"/>
                </a:cubicBezTo>
                <a:cubicBezTo>
                  <a:pt x="1628437" y="1197007"/>
                  <a:pt x="1636864" y="1210319"/>
                  <a:pt x="1644773" y="1206799"/>
                </a:cubicBezTo>
                <a:cubicBezTo>
                  <a:pt x="1636378" y="1213332"/>
                  <a:pt x="1645220" y="1217611"/>
                  <a:pt x="1647070" y="1222767"/>
                </a:cubicBezTo>
                <a:cubicBezTo>
                  <a:pt x="1648906" y="1220612"/>
                  <a:pt x="1650742" y="1217413"/>
                  <a:pt x="1653630" y="1220478"/>
                </a:cubicBezTo>
                <a:cubicBezTo>
                  <a:pt x="1660211" y="1229677"/>
                  <a:pt x="1659000" y="1239819"/>
                  <a:pt x="1668341" y="1248398"/>
                </a:cubicBezTo>
                <a:cubicBezTo>
                  <a:pt x="1665466" y="1253688"/>
                  <a:pt x="1661100" y="1248168"/>
                  <a:pt x="1658291" y="1255303"/>
                </a:cubicBezTo>
                <a:cubicBezTo>
                  <a:pt x="1667757" y="1266523"/>
                  <a:pt x="1681167" y="1287072"/>
                  <a:pt x="1683833" y="1303656"/>
                </a:cubicBezTo>
                <a:cubicBezTo>
                  <a:pt x="1686474" y="1305615"/>
                  <a:pt x="1688869" y="1307515"/>
                  <a:pt x="1691512" y="1309473"/>
                </a:cubicBezTo>
                <a:cubicBezTo>
                  <a:pt x="1701418" y="1326283"/>
                  <a:pt x="1710099" y="1344879"/>
                  <a:pt x="1720559" y="1362610"/>
                </a:cubicBezTo>
                <a:cubicBezTo>
                  <a:pt x="1728743" y="1376906"/>
                  <a:pt x="1743733" y="1388972"/>
                  <a:pt x="1745356" y="1405557"/>
                </a:cubicBezTo>
                <a:cubicBezTo>
                  <a:pt x="1689033" y="1332089"/>
                  <a:pt x="1640468" y="1237836"/>
                  <a:pt x="1605727" y="1155099"/>
                </a:cubicBezTo>
                <a:cubicBezTo>
                  <a:pt x="1603695" y="1150681"/>
                  <a:pt x="1597287" y="1134476"/>
                  <a:pt x="1600649" y="1127219"/>
                </a:cubicBezTo>
                <a:close/>
                <a:moveTo>
                  <a:pt x="3346534" y="1122482"/>
                </a:moveTo>
                <a:cubicBezTo>
                  <a:pt x="3342616" y="1127776"/>
                  <a:pt x="3339005" y="1133927"/>
                  <a:pt x="3334217" y="1132219"/>
                </a:cubicBezTo>
                <a:cubicBezTo>
                  <a:pt x="3339131" y="1135526"/>
                  <a:pt x="3332391" y="1140641"/>
                  <a:pt x="3334605" y="1144322"/>
                </a:cubicBezTo>
                <a:lnTo>
                  <a:pt x="3334545" y="1144568"/>
                </a:lnTo>
                <a:cubicBezTo>
                  <a:pt x="3321958" y="1139622"/>
                  <a:pt x="3328431" y="1157669"/>
                  <a:pt x="3314922" y="1151189"/>
                </a:cubicBezTo>
                <a:cubicBezTo>
                  <a:pt x="3319457" y="1147615"/>
                  <a:pt x="3323683" y="1143180"/>
                  <a:pt x="3328774" y="1142615"/>
                </a:cubicBezTo>
                <a:cubicBezTo>
                  <a:pt x="3328207" y="1133339"/>
                  <a:pt x="3339657" y="1119734"/>
                  <a:pt x="3346534" y="1122482"/>
                </a:cubicBezTo>
                <a:close/>
                <a:moveTo>
                  <a:pt x="3468566" y="1122189"/>
                </a:moveTo>
                <a:cubicBezTo>
                  <a:pt x="3460969" y="1128658"/>
                  <a:pt x="3453995" y="1141024"/>
                  <a:pt x="3445842" y="1145528"/>
                </a:cubicBezTo>
                <a:cubicBezTo>
                  <a:pt x="3448811" y="1141437"/>
                  <a:pt x="3448964" y="1140821"/>
                  <a:pt x="3447914" y="1141246"/>
                </a:cubicBezTo>
                <a:lnTo>
                  <a:pt x="3443185" y="1143044"/>
                </a:lnTo>
                <a:lnTo>
                  <a:pt x="3454954" y="1127821"/>
                </a:lnTo>
                <a:cubicBezTo>
                  <a:pt x="3459610" y="1123102"/>
                  <a:pt x="3464544" y="1120017"/>
                  <a:pt x="3468566" y="1122189"/>
                </a:cubicBezTo>
                <a:close/>
                <a:moveTo>
                  <a:pt x="2856864" y="1121444"/>
                </a:moveTo>
                <a:cubicBezTo>
                  <a:pt x="2839913" y="1147781"/>
                  <a:pt x="2819535" y="1179532"/>
                  <a:pt x="2810863" y="1204004"/>
                </a:cubicBezTo>
                <a:cubicBezTo>
                  <a:pt x="2809512" y="1203148"/>
                  <a:pt x="2807853" y="1201432"/>
                  <a:pt x="2806689" y="1202970"/>
                </a:cubicBezTo>
                <a:cubicBezTo>
                  <a:pt x="2795582" y="1238324"/>
                  <a:pt x="2761227" y="1277051"/>
                  <a:pt x="2748343" y="1314314"/>
                </a:cubicBezTo>
                <a:cubicBezTo>
                  <a:pt x="2737483" y="1313971"/>
                  <a:pt x="2741423" y="1322256"/>
                  <a:pt x="2740262" y="1324839"/>
                </a:cubicBezTo>
                <a:cubicBezTo>
                  <a:pt x="2738857" y="1328406"/>
                  <a:pt x="2734557" y="1325775"/>
                  <a:pt x="2732537" y="1328667"/>
                </a:cubicBezTo>
                <a:cubicBezTo>
                  <a:pt x="2726845" y="1336914"/>
                  <a:pt x="2723122" y="1348780"/>
                  <a:pt x="2720921" y="1353454"/>
                </a:cubicBezTo>
                <a:cubicBezTo>
                  <a:pt x="2711933" y="1371846"/>
                  <a:pt x="2686815" y="1394331"/>
                  <a:pt x="2686164" y="1408525"/>
                </a:cubicBezTo>
                <a:cubicBezTo>
                  <a:pt x="2677880" y="1408299"/>
                  <a:pt x="2682194" y="1419286"/>
                  <a:pt x="2678440" y="1412352"/>
                </a:cubicBezTo>
                <a:cubicBezTo>
                  <a:pt x="2673669" y="1421088"/>
                  <a:pt x="2667296" y="1425773"/>
                  <a:pt x="2673930" y="1430549"/>
                </a:cubicBezTo>
                <a:cubicBezTo>
                  <a:pt x="2681265" y="1413575"/>
                  <a:pt x="2708597" y="1394771"/>
                  <a:pt x="2709805" y="1383586"/>
                </a:cubicBezTo>
                <a:cubicBezTo>
                  <a:pt x="2712311" y="1377681"/>
                  <a:pt x="2716434" y="1385229"/>
                  <a:pt x="2719065" y="1380921"/>
                </a:cubicBezTo>
                <a:cubicBezTo>
                  <a:pt x="2715672" y="1369379"/>
                  <a:pt x="2728498" y="1371253"/>
                  <a:pt x="2728355" y="1359212"/>
                </a:cubicBezTo>
                <a:cubicBezTo>
                  <a:pt x="2749644" y="1349807"/>
                  <a:pt x="2761410" y="1320864"/>
                  <a:pt x="2779800" y="1299949"/>
                </a:cubicBezTo>
                <a:lnTo>
                  <a:pt x="2796523" y="1286362"/>
                </a:lnTo>
                <a:lnTo>
                  <a:pt x="2799719" y="1291028"/>
                </a:lnTo>
                <a:cubicBezTo>
                  <a:pt x="2793886" y="1288278"/>
                  <a:pt x="2795625" y="1301237"/>
                  <a:pt x="2785868" y="1299602"/>
                </a:cubicBezTo>
                <a:cubicBezTo>
                  <a:pt x="2788716" y="1315446"/>
                  <a:pt x="2760445" y="1323316"/>
                  <a:pt x="2762308" y="1336828"/>
                </a:cubicBezTo>
                <a:cubicBezTo>
                  <a:pt x="2724401" y="1379374"/>
                  <a:pt x="2673639" y="1440134"/>
                  <a:pt x="2626602" y="1490073"/>
                </a:cubicBezTo>
                <a:cubicBezTo>
                  <a:pt x="2623163" y="1488178"/>
                  <a:pt x="2620408" y="1491932"/>
                  <a:pt x="2617342" y="1492738"/>
                </a:cubicBezTo>
                <a:cubicBezTo>
                  <a:pt x="2591516" y="1531752"/>
                  <a:pt x="2557033" y="1567837"/>
                  <a:pt x="2526899" y="1598997"/>
                </a:cubicBezTo>
                <a:cubicBezTo>
                  <a:pt x="2520324" y="1592930"/>
                  <a:pt x="2518476" y="1588819"/>
                  <a:pt x="2510997" y="1591663"/>
                </a:cubicBezTo>
                <a:cubicBezTo>
                  <a:pt x="2519366" y="1570508"/>
                  <a:pt x="2545374" y="1566514"/>
                  <a:pt x="2553560" y="1545052"/>
                </a:cubicBezTo>
                <a:cubicBezTo>
                  <a:pt x="2577354" y="1538421"/>
                  <a:pt x="2581482" y="1512300"/>
                  <a:pt x="2600746" y="1511332"/>
                </a:cubicBezTo>
                <a:cubicBezTo>
                  <a:pt x="2639427" y="1454101"/>
                  <a:pt x="2697974" y="1389267"/>
                  <a:pt x="2717462" y="1339024"/>
                </a:cubicBezTo>
                <a:cubicBezTo>
                  <a:pt x="2719550" y="1340064"/>
                  <a:pt x="2721517" y="1342639"/>
                  <a:pt x="2723233" y="1340977"/>
                </a:cubicBezTo>
                <a:cubicBezTo>
                  <a:pt x="2728731" y="1327201"/>
                  <a:pt x="2730922" y="1316260"/>
                  <a:pt x="2746001" y="1307992"/>
                </a:cubicBezTo>
                <a:cubicBezTo>
                  <a:pt x="2746426" y="1305226"/>
                  <a:pt x="2740410" y="1303212"/>
                  <a:pt x="2742184" y="1300259"/>
                </a:cubicBezTo>
                <a:cubicBezTo>
                  <a:pt x="2761244" y="1287495"/>
                  <a:pt x="2766036" y="1254491"/>
                  <a:pt x="2786559" y="1235827"/>
                </a:cubicBezTo>
                <a:cubicBezTo>
                  <a:pt x="2796080" y="1205821"/>
                  <a:pt x="2833303" y="1157627"/>
                  <a:pt x="2844906" y="1124484"/>
                </a:cubicBezTo>
                <a:cubicBezTo>
                  <a:pt x="2848766" y="1121525"/>
                  <a:pt x="2852504" y="1119058"/>
                  <a:pt x="2856864" y="1121444"/>
                </a:cubicBezTo>
                <a:close/>
                <a:moveTo>
                  <a:pt x="1813047" y="1120873"/>
                </a:moveTo>
                <a:cubicBezTo>
                  <a:pt x="1822437" y="1122940"/>
                  <a:pt x="1814963" y="1128917"/>
                  <a:pt x="1817735" y="1136652"/>
                </a:cubicBezTo>
                <a:cubicBezTo>
                  <a:pt x="1813561" y="1134573"/>
                  <a:pt x="1816439" y="1131371"/>
                  <a:pt x="1811466" y="1129355"/>
                </a:cubicBezTo>
                <a:cubicBezTo>
                  <a:pt x="1816736" y="1125964"/>
                  <a:pt x="1811824" y="1123702"/>
                  <a:pt x="1813047" y="1120873"/>
                </a:cubicBezTo>
                <a:close/>
                <a:moveTo>
                  <a:pt x="1752977" y="1118253"/>
                </a:moveTo>
                <a:cubicBezTo>
                  <a:pt x="1759060" y="1124198"/>
                  <a:pt x="1758949" y="1130955"/>
                  <a:pt x="1759635" y="1137651"/>
                </a:cubicBezTo>
                <a:cubicBezTo>
                  <a:pt x="1754357" y="1136865"/>
                  <a:pt x="1746606" y="1125026"/>
                  <a:pt x="1752977" y="1118253"/>
                </a:cubicBezTo>
                <a:close/>
                <a:moveTo>
                  <a:pt x="3091844" y="1117563"/>
                </a:moveTo>
                <a:cubicBezTo>
                  <a:pt x="3088292" y="1121381"/>
                  <a:pt x="3078691" y="1141187"/>
                  <a:pt x="3069850" y="1136907"/>
                </a:cubicBezTo>
                <a:cubicBezTo>
                  <a:pt x="3079104" y="1131109"/>
                  <a:pt x="3080300" y="1112614"/>
                  <a:pt x="3091844" y="1117563"/>
                </a:cubicBezTo>
                <a:close/>
                <a:moveTo>
                  <a:pt x="2259386" y="1113783"/>
                </a:moveTo>
                <a:cubicBezTo>
                  <a:pt x="2259517" y="1118513"/>
                  <a:pt x="2257807" y="1123309"/>
                  <a:pt x="2263948" y="1126919"/>
                </a:cubicBezTo>
                <a:cubicBezTo>
                  <a:pt x="2270564" y="1121252"/>
                  <a:pt x="2263067" y="1113651"/>
                  <a:pt x="2259386" y="1113783"/>
                </a:cubicBezTo>
                <a:close/>
                <a:moveTo>
                  <a:pt x="2856658" y="1108603"/>
                </a:moveTo>
                <a:cubicBezTo>
                  <a:pt x="2860527" y="1110867"/>
                  <a:pt x="2862004" y="1113321"/>
                  <a:pt x="2860475" y="1116335"/>
                </a:cubicBezTo>
                <a:cubicBezTo>
                  <a:pt x="2856975" y="1114685"/>
                  <a:pt x="2854839" y="1121202"/>
                  <a:pt x="2850842" y="1116297"/>
                </a:cubicBezTo>
                <a:cubicBezTo>
                  <a:pt x="2855438" y="1112477"/>
                  <a:pt x="2854213" y="1114261"/>
                  <a:pt x="2856658" y="1108603"/>
                </a:cubicBezTo>
                <a:close/>
                <a:moveTo>
                  <a:pt x="870196" y="1107219"/>
                </a:moveTo>
                <a:cubicBezTo>
                  <a:pt x="893218" y="1116319"/>
                  <a:pt x="920206" y="1148325"/>
                  <a:pt x="946004" y="1165158"/>
                </a:cubicBezTo>
                <a:cubicBezTo>
                  <a:pt x="960560" y="1174770"/>
                  <a:pt x="974873" y="1184319"/>
                  <a:pt x="973917" y="1200788"/>
                </a:cubicBezTo>
                <a:cubicBezTo>
                  <a:pt x="964644" y="1195095"/>
                  <a:pt x="965176" y="1183482"/>
                  <a:pt x="956882" y="1175946"/>
                </a:cubicBezTo>
                <a:cubicBezTo>
                  <a:pt x="943363" y="1163200"/>
                  <a:pt x="923039" y="1154769"/>
                  <a:pt x="910754" y="1145459"/>
                </a:cubicBezTo>
                <a:cubicBezTo>
                  <a:pt x="981858" y="1216067"/>
                  <a:pt x="1057199" y="1289551"/>
                  <a:pt x="1138849" y="1355463"/>
                </a:cubicBezTo>
                <a:cubicBezTo>
                  <a:pt x="1145669" y="1361068"/>
                  <a:pt x="1160287" y="1365964"/>
                  <a:pt x="1166714" y="1374334"/>
                </a:cubicBezTo>
                <a:lnTo>
                  <a:pt x="1169634" y="1383442"/>
                </a:lnTo>
                <a:lnTo>
                  <a:pt x="1064318" y="1299602"/>
                </a:lnTo>
                <a:cubicBezTo>
                  <a:pt x="1031937" y="1271088"/>
                  <a:pt x="1001260" y="1243453"/>
                  <a:pt x="968735" y="1220645"/>
                </a:cubicBezTo>
                <a:cubicBezTo>
                  <a:pt x="966032" y="1217885"/>
                  <a:pt x="973571" y="1213752"/>
                  <a:pt x="968781" y="1210999"/>
                </a:cubicBezTo>
                <a:cubicBezTo>
                  <a:pt x="937148" y="1189326"/>
                  <a:pt x="910896" y="1156456"/>
                  <a:pt x="883601" y="1124637"/>
                </a:cubicBezTo>
                <a:cubicBezTo>
                  <a:pt x="879426" y="1123602"/>
                  <a:pt x="875504" y="1125762"/>
                  <a:pt x="870897" y="1122271"/>
                </a:cubicBezTo>
                <a:cubicBezTo>
                  <a:pt x="878125" y="1116231"/>
                  <a:pt x="865912" y="1112943"/>
                  <a:pt x="870196" y="1107219"/>
                </a:cubicBezTo>
                <a:close/>
                <a:moveTo>
                  <a:pt x="1911370" y="1104786"/>
                </a:moveTo>
                <a:cubicBezTo>
                  <a:pt x="1917263" y="1106247"/>
                  <a:pt x="1918863" y="1109253"/>
                  <a:pt x="1915560" y="1115220"/>
                </a:cubicBezTo>
                <a:cubicBezTo>
                  <a:pt x="1911076" y="1112282"/>
                  <a:pt x="1907144" y="1109220"/>
                  <a:pt x="1911370" y="1104786"/>
                </a:cubicBezTo>
                <a:close/>
                <a:moveTo>
                  <a:pt x="1483302" y="1104399"/>
                </a:moveTo>
                <a:cubicBezTo>
                  <a:pt x="1481283" y="1107291"/>
                  <a:pt x="1487544" y="1109365"/>
                  <a:pt x="1484420" y="1112506"/>
                </a:cubicBezTo>
                <a:cubicBezTo>
                  <a:pt x="1480552" y="1110242"/>
                  <a:pt x="1475460" y="1110807"/>
                  <a:pt x="1477904" y="1105149"/>
                </a:cubicBezTo>
                <a:cubicBezTo>
                  <a:pt x="1479870" y="1106681"/>
                  <a:pt x="1481399" y="1103667"/>
                  <a:pt x="1483302" y="1104399"/>
                </a:cubicBezTo>
                <a:close/>
                <a:moveTo>
                  <a:pt x="2820573" y="1102791"/>
                </a:moveTo>
                <a:cubicBezTo>
                  <a:pt x="2825546" y="1104806"/>
                  <a:pt x="2821318" y="1108196"/>
                  <a:pt x="2824391" y="1110523"/>
                </a:cubicBezTo>
                <a:cubicBezTo>
                  <a:pt x="2815076" y="1117612"/>
                  <a:pt x="2814859" y="1134261"/>
                  <a:pt x="2805095" y="1129494"/>
                </a:cubicBezTo>
                <a:lnTo>
                  <a:pt x="2805156" y="1129246"/>
                </a:lnTo>
                <a:cubicBezTo>
                  <a:pt x="2813245" y="1123943"/>
                  <a:pt x="2812072" y="1119215"/>
                  <a:pt x="2810956" y="1112152"/>
                </a:cubicBezTo>
                <a:cubicBezTo>
                  <a:pt x="2820161" y="1113911"/>
                  <a:pt x="2811680" y="1103979"/>
                  <a:pt x="2820573" y="1102791"/>
                </a:cubicBezTo>
                <a:close/>
                <a:moveTo>
                  <a:pt x="3096470" y="1102577"/>
                </a:moveTo>
                <a:cubicBezTo>
                  <a:pt x="3097345" y="1102271"/>
                  <a:pt x="3098323" y="1102727"/>
                  <a:pt x="3099492" y="1104582"/>
                </a:cubicBezTo>
                <a:cubicBezTo>
                  <a:pt x="3100661" y="1107222"/>
                  <a:pt x="3095755" y="1108093"/>
                  <a:pt x="3095211" y="1113439"/>
                </a:cubicBezTo>
                <a:cubicBezTo>
                  <a:pt x="3093984" y="1113135"/>
                  <a:pt x="3086498" y="1112846"/>
                  <a:pt x="3089069" y="1108785"/>
                </a:cubicBezTo>
                <a:lnTo>
                  <a:pt x="3089130" y="1108539"/>
                </a:lnTo>
                <a:cubicBezTo>
                  <a:pt x="3092171" y="1111250"/>
                  <a:pt x="3093849" y="1103493"/>
                  <a:pt x="3096470" y="1102577"/>
                </a:cubicBezTo>
                <a:close/>
                <a:moveTo>
                  <a:pt x="3273059" y="1102445"/>
                </a:moveTo>
                <a:cubicBezTo>
                  <a:pt x="3262357" y="1123544"/>
                  <a:pt x="3247696" y="1124871"/>
                  <a:pt x="3243310" y="1144663"/>
                </a:cubicBezTo>
                <a:cubicBezTo>
                  <a:pt x="3239810" y="1143013"/>
                  <a:pt x="3237302" y="1146829"/>
                  <a:pt x="3233306" y="1141923"/>
                </a:cubicBezTo>
                <a:lnTo>
                  <a:pt x="3233551" y="1141983"/>
                </a:lnTo>
                <a:cubicBezTo>
                  <a:pt x="3251511" y="1131557"/>
                  <a:pt x="3252634" y="1105995"/>
                  <a:pt x="3273059" y="1102445"/>
                </a:cubicBezTo>
                <a:close/>
                <a:moveTo>
                  <a:pt x="3479637" y="1101705"/>
                </a:moveTo>
                <a:cubicBezTo>
                  <a:pt x="3482279" y="1103664"/>
                  <a:pt x="3484123" y="1105688"/>
                  <a:pt x="3484618" y="1107899"/>
                </a:cubicBezTo>
                <a:cubicBezTo>
                  <a:pt x="3476584" y="1110866"/>
                  <a:pt x="3471393" y="1125501"/>
                  <a:pt x="3466530" y="1115683"/>
                </a:cubicBezTo>
                <a:cubicBezTo>
                  <a:pt x="3468986" y="1116291"/>
                  <a:pt x="3471195" y="1116839"/>
                  <a:pt x="3473465" y="1116096"/>
                </a:cubicBezTo>
                <a:cubicBezTo>
                  <a:pt x="3470568" y="1107809"/>
                  <a:pt x="3478730" y="1109571"/>
                  <a:pt x="3479637" y="1101705"/>
                </a:cubicBezTo>
                <a:close/>
                <a:moveTo>
                  <a:pt x="1875657" y="1101676"/>
                </a:moveTo>
                <a:cubicBezTo>
                  <a:pt x="1869531" y="1107467"/>
                  <a:pt x="1880643" y="1111003"/>
                  <a:pt x="1873720" y="1116856"/>
                </a:cubicBezTo>
                <a:cubicBezTo>
                  <a:pt x="1870706" y="1113239"/>
                  <a:pt x="1867683" y="1102310"/>
                  <a:pt x="1875657" y="1101676"/>
                </a:cubicBezTo>
                <a:close/>
                <a:moveTo>
                  <a:pt x="2259059" y="1101435"/>
                </a:moveTo>
                <a:cubicBezTo>
                  <a:pt x="2256854" y="1104020"/>
                  <a:pt x="2258392" y="1106228"/>
                  <a:pt x="2255942" y="1108753"/>
                </a:cubicBezTo>
                <a:cubicBezTo>
                  <a:pt x="2258028" y="1108749"/>
                  <a:pt x="2260053" y="1108989"/>
                  <a:pt x="2259013" y="1111080"/>
                </a:cubicBezTo>
                <a:cubicBezTo>
                  <a:pt x="2261347" y="1112181"/>
                  <a:pt x="2263120" y="1108183"/>
                  <a:pt x="2265202" y="1106089"/>
                </a:cubicBezTo>
                <a:cubicBezTo>
                  <a:pt x="2262991" y="1104498"/>
                  <a:pt x="2261025" y="1102966"/>
                  <a:pt x="2259059" y="1101435"/>
                </a:cubicBezTo>
                <a:close/>
                <a:moveTo>
                  <a:pt x="2009522" y="1095703"/>
                </a:moveTo>
                <a:cubicBezTo>
                  <a:pt x="2020447" y="1097890"/>
                  <a:pt x="2019244" y="1112207"/>
                  <a:pt x="2016926" y="1120507"/>
                </a:cubicBezTo>
                <a:cubicBezTo>
                  <a:pt x="2029615" y="1150275"/>
                  <a:pt x="2024827" y="1186411"/>
                  <a:pt x="2037154" y="1219743"/>
                </a:cubicBezTo>
                <a:cubicBezTo>
                  <a:pt x="2038630" y="1222198"/>
                  <a:pt x="2033053" y="1225774"/>
                  <a:pt x="2035572" y="1228225"/>
                </a:cubicBezTo>
                <a:cubicBezTo>
                  <a:pt x="2038463" y="1232335"/>
                  <a:pt x="2038410" y="1236759"/>
                  <a:pt x="2040135" y="1241362"/>
                </a:cubicBezTo>
                <a:cubicBezTo>
                  <a:pt x="2036820" y="1240018"/>
                  <a:pt x="2039586" y="1243575"/>
                  <a:pt x="2039098" y="1245543"/>
                </a:cubicBezTo>
                <a:cubicBezTo>
                  <a:pt x="2036519" y="1243337"/>
                  <a:pt x="2034185" y="1242237"/>
                  <a:pt x="2031793" y="1242427"/>
                </a:cubicBezTo>
                <a:cubicBezTo>
                  <a:pt x="2026958" y="1213562"/>
                  <a:pt x="2026971" y="1184072"/>
                  <a:pt x="2016188" y="1156082"/>
                </a:cubicBezTo>
                <a:cubicBezTo>
                  <a:pt x="2016731" y="1150735"/>
                  <a:pt x="2021638" y="1149864"/>
                  <a:pt x="2020467" y="1147224"/>
                </a:cubicBezTo>
                <a:cubicBezTo>
                  <a:pt x="2010020" y="1136805"/>
                  <a:pt x="2014890" y="1113999"/>
                  <a:pt x="2009522" y="1095703"/>
                </a:cubicBezTo>
                <a:close/>
                <a:moveTo>
                  <a:pt x="2827554" y="1093559"/>
                </a:moveTo>
                <a:cubicBezTo>
                  <a:pt x="2826087" y="1097373"/>
                  <a:pt x="2827013" y="1100994"/>
                  <a:pt x="2826405" y="1104499"/>
                </a:cubicBezTo>
                <a:cubicBezTo>
                  <a:pt x="2819040" y="1102673"/>
                  <a:pt x="2822335" y="1092528"/>
                  <a:pt x="2827554" y="1093559"/>
                </a:cubicBezTo>
                <a:close/>
                <a:moveTo>
                  <a:pt x="3372759" y="1088952"/>
                </a:moveTo>
                <a:cubicBezTo>
                  <a:pt x="3374744" y="1088302"/>
                  <a:pt x="3376752" y="1087821"/>
                  <a:pt x="3378995" y="1089290"/>
                </a:cubicBezTo>
                <a:cubicBezTo>
                  <a:pt x="3372622" y="1093974"/>
                  <a:pt x="3369187" y="1094166"/>
                  <a:pt x="3368587" y="1102892"/>
                </a:cubicBezTo>
                <a:lnTo>
                  <a:pt x="3368526" y="1103139"/>
                </a:lnTo>
                <a:cubicBezTo>
                  <a:pt x="3364407" y="1097681"/>
                  <a:pt x="3362088" y="1105980"/>
                  <a:pt x="3362337" y="1108130"/>
                </a:cubicBezTo>
                <a:cubicBezTo>
                  <a:pt x="3359818" y="1105678"/>
                  <a:pt x="3357612" y="1107219"/>
                  <a:pt x="3355032" y="1105014"/>
                </a:cubicBezTo>
                <a:cubicBezTo>
                  <a:pt x="3356991" y="1102367"/>
                  <a:pt x="3358889" y="1099967"/>
                  <a:pt x="3360847" y="1097320"/>
                </a:cubicBezTo>
                <a:cubicBezTo>
                  <a:pt x="3364042" y="1100200"/>
                  <a:pt x="3366742" y="1099825"/>
                  <a:pt x="3368944" y="1096194"/>
                </a:cubicBezTo>
                <a:cubicBezTo>
                  <a:pt x="3363547" y="1096945"/>
                  <a:pt x="3366301" y="1093190"/>
                  <a:pt x="3366663" y="1089627"/>
                </a:cubicBezTo>
                <a:cubicBezTo>
                  <a:pt x="3368812" y="1090420"/>
                  <a:pt x="3370774" y="1089601"/>
                  <a:pt x="3372759" y="1088952"/>
                </a:cubicBezTo>
                <a:close/>
                <a:moveTo>
                  <a:pt x="3052343" y="1087676"/>
                </a:moveTo>
                <a:cubicBezTo>
                  <a:pt x="3042309" y="1103981"/>
                  <a:pt x="3035704" y="1116960"/>
                  <a:pt x="3020560" y="1123387"/>
                </a:cubicBezTo>
                <a:lnTo>
                  <a:pt x="3020315" y="1123326"/>
                </a:lnTo>
                <a:cubicBezTo>
                  <a:pt x="3018366" y="1132239"/>
                  <a:pt x="3006432" y="1149900"/>
                  <a:pt x="2995510" y="1149803"/>
                </a:cubicBezTo>
                <a:cubicBezTo>
                  <a:pt x="3007138" y="1132327"/>
                  <a:pt x="3033716" y="1101852"/>
                  <a:pt x="3052343" y="1087676"/>
                </a:cubicBezTo>
                <a:close/>
                <a:moveTo>
                  <a:pt x="1927966" y="1086193"/>
                </a:moveTo>
                <a:cubicBezTo>
                  <a:pt x="1925583" y="1091605"/>
                  <a:pt x="1922206" y="1090508"/>
                  <a:pt x="1919452" y="1094261"/>
                </a:cubicBezTo>
                <a:cubicBezTo>
                  <a:pt x="1922093" y="1096221"/>
                  <a:pt x="1922342" y="1098371"/>
                  <a:pt x="1921733" y="1100830"/>
                </a:cubicBezTo>
                <a:cubicBezTo>
                  <a:pt x="1916760" y="1098814"/>
                  <a:pt x="1920987" y="1095425"/>
                  <a:pt x="1917916" y="1093098"/>
                </a:cubicBezTo>
                <a:cubicBezTo>
                  <a:pt x="1920917" y="1089405"/>
                  <a:pt x="1924225" y="1086570"/>
                  <a:pt x="1927966" y="1086193"/>
                </a:cubicBezTo>
                <a:close/>
                <a:moveTo>
                  <a:pt x="1997964" y="1082400"/>
                </a:moveTo>
                <a:cubicBezTo>
                  <a:pt x="2006315" y="1085514"/>
                  <a:pt x="1999703" y="1094315"/>
                  <a:pt x="2006143" y="1093562"/>
                </a:cubicBezTo>
                <a:cubicBezTo>
                  <a:pt x="2004066" y="1098789"/>
                  <a:pt x="1994684" y="1101946"/>
                  <a:pt x="1995593" y="1095123"/>
                </a:cubicBezTo>
                <a:lnTo>
                  <a:pt x="1995654" y="1094878"/>
                </a:lnTo>
                <a:cubicBezTo>
                  <a:pt x="2003938" y="1095103"/>
                  <a:pt x="1993615" y="1086281"/>
                  <a:pt x="1997964" y="1082400"/>
                </a:cubicBezTo>
                <a:close/>
                <a:moveTo>
                  <a:pt x="2626045" y="1081202"/>
                </a:moveTo>
                <a:cubicBezTo>
                  <a:pt x="2638507" y="1085596"/>
                  <a:pt x="2630243" y="1096859"/>
                  <a:pt x="2622526" y="1104864"/>
                </a:cubicBezTo>
                <a:cubicBezTo>
                  <a:pt x="2621958" y="1132390"/>
                  <a:pt x="2604779" y="1169111"/>
                  <a:pt x="2592428" y="1194760"/>
                </a:cubicBezTo>
                <a:cubicBezTo>
                  <a:pt x="2590713" y="1196422"/>
                  <a:pt x="2588994" y="1195996"/>
                  <a:pt x="2587030" y="1195509"/>
                </a:cubicBezTo>
                <a:cubicBezTo>
                  <a:pt x="2589908" y="1192309"/>
                  <a:pt x="2589536" y="1189606"/>
                  <a:pt x="2585913" y="1187402"/>
                </a:cubicBezTo>
                <a:cubicBezTo>
                  <a:pt x="2569294" y="1192419"/>
                  <a:pt x="2577043" y="1204258"/>
                  <a:pt x="2567006" y="1218474"/>
                </a:cubicBezTo>
                <a:cubicBezTo>
                  <a:pt x="2563318" y="1214428"/>
                  <a:pt x="2567783" y="1206922"/>
                  <a:pt x="2564954" y="1202567"/>
                </a:cubicBezTo>
                <a:cubicBezTo>
                  <a:pt x="2591651" y="1170554"/>
                  <a:pt x="2586944" y="1144332"/>
                  <a:pt x="2608985" y="1116386"/>
                </a:cubicBezTo>
                <a:cubicBezTo>
                  <a:pt x="2610930" y="1104339"/>
                  <a:pt x="2614716" y="1094316"/>
                  <a:pt x="2626790" y="1086607"/>
                </a:cubicBezTo>
                <a:cubicBezTo>
                  <a:pt x="2625131" y="1084891"/>
                  <a:pt x="2623410" y="1083420"/>
                  <a:pt x="2626045" y="1081202"/>
                </a:cubicBezTo>
                <a:close/>
                <a:moveTo>
                  <a:pt x="1810280" y="1080515"/>
                </a:moveTo>
                <a:cubicBezTo>
                  <a:pt x="1814222" y="1089845"/>
                  <a:pt x="1818481" y="1105255"/>
                  <a:pt x="1813031" y="1111474"/>
                </a:cubicBezTo>
                <a:cubicBezTo>
                  <a:pt x="1806329" y="1102766"/>
                  <a:pt x="1812018" y="1092430"/>
                  <a:pt x="1805255" y="1083968"/>
                </a:cubicBezTo>
                <a:cubicBezTo>
                  <a:pt x="1806848" y="1081752"/>
                  <a:pt x="1808563" y="1081134"/>
                  <a:pt x="1810280" y="1080515"/>
                </a:cubicBezTo>
                <a:close/>
                <a:moveTo>
                  <a:pt x="1667447" y="1079567"/>
                </a:moveTo>
                <a:cubicBezTo>
                  <a:pt x="1659168" y="1082475"/>
                  <a:pt x="1665938" y="1095114"/>
                  <a:pt x="1672942" y="1100505"/>
                </a:cubicBezTo>
                <a:cubicBezTo>
                  <a:pt x="1674525" y="1093066"/>
                  <a:pt x="1669605" y="1086627"/>
                  <a:pt x="1667447" y="1079567"/>
                </a:cubicBezTo>
                <a:close/>
                <a:moveTo>
                  <a:pt x="3508676" y="1076016"/>
                </a:moveTo>
                <a:cubicBezTo>
                  <a:pt x="3508742" y="1078902"/>
                  <a:pt x="3501957" y="1093664"/>
                  <a:pt x="3496733" y="1088454"/>
                </a:cubicBezTo>
                <a:cubicBezTo>
                  <a:pt x="3495312" y="1082621"/>
                  <a:pt x="3502416" y="1074985"/>
                  <a:pt x="3508676" y="1076016"/>
                </a:cubicBezTo>
                <a:close/>
                <a:moveTo>
                  <a:pt x="3121286" y="1075531"/>
                </a:moveTo>
                <a:cubicBezTo>
                  <a:pt x="3125101" y="1082219"/>
                  <a:pt x="3107627" y="1089633"/>
                  <a:pt x="3108133" y="1099154"/>
                </a:cubicBezTo>
                <a:cubicBezTo>
                  <a:pt x="3100211" y="1094319"/>
                  <a:pt x="3119379" y="1072709"/>
                  <a:pt x="3121286" y="1075531"/>
                </a:cubicBezTo>
                <a:close/>
                <a:moveTo>
                  <a:pt x="1803825" y="1072911"/>
                </a:moveTo>
                <a:lnTo>
                  <a:pt x="1803945" y="1073033"/>
                </a:lnTo>
                <a:lnTo>
                  <a:pt x="1803764" y="1073158"/>
                </a:lnTo>
                <a:close/>
                <a:moveTo>
                  <a:pt x="1927391" y="1071693"/>
                </a:moveTo>
                <a:cubicBezTo>
                  <a:pt x="1936476" y="1073945"/>
                  <a:pt x="1925572" y="1085337"/>
                  <a:pt x="1922380" y="1084546"/>
                </a:cubicBezTo>
                <a:cubicBezTo>
                  <a:pt x="1925319" y="1080053"/>
                  <a:pt x="1924453" y="1076185"/>
                  <a:pt x="1927391" y="1071693"/>
                </a:cubicBezTo>
                <a:close/>
                <a:moveTo>
                  <a:pt x="1736761" y="1070123"/>
                </a:moveTo>
                <a:cubicBezTo>
                  <a:pt x="1753646" y="1077702"/>
                  <a:pt x="1748098" y="1099033"/>
                  <a:pt x="1751926" y="1113032"/>
                </a:cubicBezTo>
                <a:cubicBezTo>
                  <a:pt x="1739874" y="1097518"/>
                  <a:pt x="1743472" y="1084054"/>
                  <a:pt x="1736761" y="1070123"/>
                </a:cubicBezTo>
                <a:close/>
                <a:moveTo>
                  <a:pt x="1883702" y="1069219"/>
                </a:moveTo>
                <a:cubicBezTo>
                  <a:pt x="1880583" y="1075492"/>
                  <a:pt x="1882556" y="1081201"/>
                  <a:pt x="1879192" y="1087415"/>
                </a:cubicBezTo>
                <a:cubicBezTo>
                  <a:pt x="1875383" y="1084905"/>
                  <a:pt x="1873538" y="1081837"/>
                  <a:pt x="1874084" y="1078580"/>
                </a:cubicBezTo>
                <a:cubicBezTo>
                  <a:pt x="1878875" y="1081333"/>
                  <a:pt x="1877010" y="1066777"/>
                  <a:pt x="1883702" y="1069219"/>
                </a:cubicBezTo>
                <a:close/>
                <a:moveTo>
                  <a:pt x="1741992" y="1069184"/>
                </a:moveTo>
                <a:lnTo>
                  <a:pt x="1742159" y="1069375"/>
                </a:lnTo>
                <a:lnTo>
                  <a:pt x="1742098" y="1069619"/>
                </a:lnTo>
                <a:close/>
                <a:moveTo>
                  <a:pt x="2182125" y="1066968"/>
                </a:moveTo>
                <a:cubicBezTo>
                  <a:pt x="2180963" y="1068507"/>
                  <a:pt x="2179800" y="1070045"/>
                  <a:pt x="2178635" y="1071584"/>
                </a:cubicBezTo>
                <a:cubicBezTo>
                  <a:pt x="2181524" y="1074649"/>
                  <a:pt x="2183609" y="1073599"/>
                  <a:pt x="2185941" y="1074700"/>
                </a:cubicBezTo>
                <a:cubicBezTo>
                  <a:pt x="2187470" y="1071685"/>
                  <a:pt x="2185995" y="1069232"/>
                  <a:pt x="2182125" y="1066968"/>
                </a:cubicBezTo>
                <a:close/>
                <a:moveTo>
                  <a:pt x="2879473" y="1065973"/>
                </a:moveTo>
                <a:cubicBezTo>
                  <a:pt x="2881140" y="1071866"/>
                  <a:pt x="2875890" y="1087792"/>
                  <a:pt x="2868648" y="1086519"/>
                </a:cubicBezTo>
                <a:cubicBezTo>
                  <a:pt x="2870310" y="1090324"/>
                  <a:pt x="2864573" y="1108216"/>
                  <a:pt x="2857822" y="1107065"/>
                </a:cubicBezTo>
                <a:cubicBezTo>
                  <a:pt x="2858238" y="1099078"/>
                  <a:pt x="2872431" y="1074407"/>
                  <a:pt x="2879473" y="1065973"/>
                </a:cubicBezTo>
                <a:close/>
                <a:moveTo>
                  <a:pt x="3195997" y="1065336"/>
                </a:moveTo>
                <a:cubicBezTo>
                  <a:pt x="3202758" y="1072755"/>
                  <a:pt x="3181569" y="1096213"/>
                  <a:pt x="3174392" y="1096783"/>
                </a:cubicBezTo>
                <a:cubicBezTo>
                  <a:pt x="3177561" y="1083997"/>
                  <a:pt x="3191848" y="1078924"/>
                  <a:pt x="3195997" y="1065336"/>
                </a:cubicBezTo>
                <a:close/>
                <a:moveTo>
                  <a:pt x="2257889" y="1061994"/>
                </a:moveTo>
                <a:cubicBezTo>
                  <a:pt x="2251258" y="1059306"/>
                  <a:pt x="2253540" y="1065875"/>
                  <a:pt x="2249374" y="1070063"/>
                </a:cubicBezTo>
                <a:cubicBezTo>
                  <a:pt x="2251460" y="1070057"/>
                  <a:pt x="2253484" y="1070298"/>
                  <a:pt x="2252446" y="1072390"/>
                </a:cubicBezTo>
                <a:cubicBezTo>
                  <a:pt x="2255702" y="1075024"/>
                  <a:pt x="2257346" y="1067340"/>
                  <a:pt x="2259797" y="1065860"/>
                </a:cubicBezTo>
                <a:cubicBezTo>
                  <a:pt x="2257710" y="1064821"/>
                  <a:pt x="2257523" y="1063469"/>
                  <a:pt x="2257889" y="1061994"/>
                </a:cubicBezTo>
                <a:close/>
                <a:moveTo>
                  <a:pt x="1660788" y="1060168"/>
                </a:moveTo>
                <a:cubicBezTo>
                  <a:pt x="1658700" y="1059129"/>
                  <a:pt x="1657478" y="1061958"/>
                  <a:pt x="1655763" y="1063621"/>
                </a:cubicBezTo>
                <a:cubicBezTo>
                  <a:pt x="1658655" y="1068775"/>
                  <a:pt x="1660504" y="1073931"/>
                  <a:pt x="1663151" y="1079024"/>
                </a:cubicBezTo>
                <a:cubicBezTo>
                  <a:pt x="1664682" y="1077055"/>
                  <a:pt x="1666273" y="1074838"/>
                  <a:pt x="1667803" y="1072869"/>
                </a:cubicBezTo>
                <a:cubicBezTo>
                  <a:pt x="1666815" y="1068448"/>
                  <a:pt x="1660734" y="1064592"/>
                  <a:pt x="1660788" y="1060168"/>
                </a:cubicBezTo>
                <a:close/>
                <a:moveTo>
                  <a:pt x="1609421" y="1051873"/>
                </a:moveTo>
                <a:cubicBezTo>
                  <a:pt x="1606861" y="1062202"/>
                  <a:pt x="1618593" y="1070591"/>
                  <a:pt x="1621431" y="1080168"/>
                </a:cubicBezTo>
                <a:cubicBezTo>
                  <a:pt x="1624124" y="1075616"/>
                  <a:pt x="1619611" y="1054921"/>
                  <a:pt x="1609421" y="1051873"/>
                </a:cubicBezTo>
                <a:close/>
                <a:moveTo>
                  <a:pt x="3206406" y="1051733"/>
                </a:moveTo>
                <a:cubicBezTo>
                  <a:pt x="3208371" y="1053266"/>
                  <a:pt x="3210397" y="1053506"/>
                  <a:pt x="3212176" y="1053685"/>
                </a:cubicBezTo>
                <a:cubicBezTo>
                  <a:pt x="3205984" y="1056588"/>
                  <a:pt x="3205317" y="1061382"/>
                  <a:pt x="3201768" y="1067288"/>
                </a:cubicBezTo>
                <a:cubicBezTo>
                  <a:pt x="3193476" y="1060795"/>
                  <a:pt x="3206599" y="1057263"/>
                  <a:pt x="3206406" y="1051733"/>
                </a:cubicBezTo>
                <a:close/>
                <a:moveTo>
                  <a:pt x="1880848" y="1050241"/>
                </a:moveTo>
                <a:cubicBezTo>
                  <a:pt x="1888771" y="1055076"/>
                  <a:pt x="1882708" y="1061664"/>
                  <a:pt x="1884374" y="1067557"/>
                </a:cubicBezTo>
                <a:lnTo>
                  <a:pt x="1884620" y="1067618"/>
                </a:lnTo>
                <a:cubicBezTo>
                  <a:pt x="1882348" y="1066272"/>
                  <a:pt x="1880326" y="1068120"/>
                  <a:pt x="1877686" y="1067205"/>
                </a:cubicBezTo>
                <a:cubicBezTo>
                  <a:pt x="1878971" y="1065175"/>
                  <a:pt x="1879949" y="1063330"/>
                  <a:pt x="1876941" y="1061801"/>
                </a:cubicBezTo>
                <a:cubicBezTo>
                  <a:pt x="1885643" y="1056127"/>
                  <a:pt x="1878099" y="1057129"/>
                  <a:pt x="1880848" y="1050241"/>
                </a:cubicBezTo>
                <a:close/>
                <a:moveTo>
                  <a:pt x="3086062" y="1043766"/>
                </a:moveTo>
                <a:cubicBezTo>
                  <a:pt x="3088117" y="1043492"/>
                  <a:pt x="3089728" y="1044087"/>
                  <a:pt x="3088780" y="1045810"/>
                </a:cubicBezTo>
                <a:cubicBezTo>
                  <a:pt x="3087859" y="1045321"/>
                  <a:pt x="3086694" y="1044771"/>
                  <a:pt x="3086080" y="1046186"/>
                </a:cubicBezTo>
                <a:cubicBezTo>
                  <a:pt x="3085554" y="1060931"/>
                  <a:pt x="3065269" y="1075479"/>
                  <a:pt x="3056751" y="1081459"/>
                </a:cubicBezTo>
                <a:cubicBezTo>
                  <a:pt x="3059177" y="1064312"/>
                  <a:pt x="3080709" y="1062603"/>
                  <a:pt x="3080682" y="1046936"/>
                </a:cubicBezTo>
                <a:cubicBezTo>
                  <a:pt x="3081508" y="1045182"/>
                  <a:pt x="3084007" y="1044040"/>
                  <a:pt x="3086062" y="1043766"/>
                </a:cubicBezTo>
                <a:close/>
                <a:moveTo>
                  <a:pt x="1882613" y="1042065"/>
                </a:moveTo>
                <a:cubicBezTo>
                  <a:pt x="1887213" y="1041379"/>
                  <a:pt x="1888144" y="1047089"/>
                  <a:pt x="1885267" y="1051336"/>
                </a:cubicBezTo>
                <a:cubicBezTo>
                  <a:pt x="1880968" y="1048704"/>
                  <a:pt x="1879061" y="1045883"/>
                  <a:pt x="1882613" y="1042065"/>
                </a:cubicBezTo>
                <a:close/>
                <a:moveTo>
                  <a:pt x="1900037" y="1041163"/>
                </a:moveTo>
                <a:cubicBezTo>
                  <a:pt x="1902504" y="1049082"/>
                  <a:pt x="1902334" y="1057132"/>
                  <a:pt x="1900506" y="1065552"/>
                </a:cubicBezTo>
                <a:cubicBezTo>
                  <a:pt x="1893510" y="1064341"/>
                  <a:pt x="1894090" y="1044126"/>
                  <a:pt x="1900037" y="1041163"/>
                </a:cubicBezTo>
                <a:close/>
                <a:moveTo>
                  <a:pt x="2968872" y="1038118"/>
                </a:moveTo>
                <a:cubicBezTo>
                  <a:pt x="2970812" y="1037193"/>
                  <a:pt x="2972914" y="1037779"/>
                  <a:pt x="2975328" y="1040922"/>
                </a:cubicBezTo>
                <a:lnTo>
                  <a:pt x="2975574" y="1040983"/>
                </a:lnTo>
                <a:cubicBezTo>
                  <a:pt x="2968514" y="1038972"/>
                  <a:pt x="2964309" y="1055939"/>
                  <a:pt x="2962048" y="1061904"/>
                </a:cubicBezTo>
                <a:cubicBezTo>
                  <a:pt x="2949669" y="1069798"/>
                  <a:pt x="2933111" y="1111370"/>
                  <a:pt x="2914185" y="1130953"/>
                </a:cubicBezTo>
                <a:cubicBezTo>
                  <a:pt x="2907202" y="1138097"/>
                  <a:pt x="2903165" y="1144925"/>
                  <a:pt x="2902196" y="1153037"/>
                </a:cubicBezTo>
                <a:cubicBezTo>
                  <a:pt x="2893363" y="1153980"/>
                  <a:pt x="2883455" y="1172927"/>
                  <a:pt x="2879427" y="1186023"/>
                </a:cubicBezTo>
                <a:cubicBezTo>
                  <a:pt x="2876786" y="1184064"/>
                  <a:pt x="2874639" y="1184314"/>
                  <a:pt x="2872494" y="1185609"/>
                </a:cubicBezTo>
                <a:cubicBezTo>
                  <a:pt x="2874153" y="1187326"/>
                  <a:pt x="2876977" y="1188548"/>
                  <a:pt x="2875938" y="1190640"/>
                </a:cubicBezTo>
                <a:cubicBezTo>
                  <a:pt x="2856202" y="1202974"/>
                  <a:pt x="2850603" y="1229775"/>
                  <a:pt x="2832584" y="1241491"/>
                </a:cubicBezTo>
                <a:cubicBezTo>
                  <a:pt x="2829361" y="1258703"/>
                  <a:pt x="2806984" y="1269077"/>
                  <a:pt x="2803209" y="1286412"/>
                </a:cubicBezTo>
                <a:lnTo>
                  <a:pt x="2796924" y="1286037"/>
                </a:lnTo>
                <a:lnTo>
                  <a:pt x="2800994" y="1282731"/>
                </a:lnTo>
                <a:cubicBezTo>
                  <a:pt x="2798352" y="1280771"/>
                  <a:pt x="2798103" y="1278622"/>
                  <a:pt x="2798712" y="1276162"/>
                </a:cubicBezTo>
                <a:cubicBezTo>
                  <a:pt x="2821614" y="1248952"/>
                  <a:pt x="2852779" y="1210478"/>
                  <a:pt x="2869906" y="1179226"/>
                </a:cubicBezTo>
                <a:cubicBezTo>
                  <a:pt x="2872548" y="1181186"/>
                  <a:pt x="2874695" y="1180936"/>
                  <a:pt x="2876840" y="1179640"/>
                </a:cubicBezTo>
                <a:cubicBezTo>
                  <a:pt x="2894022" y="1143964"/>
                  <a:pt x="2920405" y="1107960"/>
                  <a:pt x="2941717" y="1085053"/>
                </a:cubicBezTo>
                <a:cubicBezTo>
                  <a:pt x="2941944" y="1073625"/>
                  <a:pt x="2953592" y="1067638"/>
                  <a:pt x="2951798" y="1059102"/>
                </a:cubicBezTo>
                <a:cubicBezTo>
                  <a:pt x="2958697" y="1057289"/>
                  <a:pt x="2963052" y="1040898"/>
                  <a:pt x="2968872" y="1038118"/>
                </a:cubicBezTo>
                <a:close/>
                <a:moveTo>
                  <a:pt x="1960770" y="1036903"/>
                </a:moveTo>
                <a:cubicBezTo>
                  <a:pt x="1959182" y="1041206"/>
                  <a:pt x="1964096" y="1044512"/>
                  <a:pt x="1961098" y="1049250"/>
                </a:cubicBezTo>
                <a:cubicBezTo>
                  <a:pt x="1956923" y="1047171"/>
                  <a:pt x="1959801" y="1043969"/>
                  <a:pt x="1954829" y="1041954"/>
                </a:cubicBezTo>
                <a:lnTo>
                  <a:pt x="1954583" y="1041893"/>
                </a:lnTo>
                <a:cubicBezTo>
                  <a:pt x="1956665" y="1039799"/>
                  <a:pt x="1958376" y="1036046"/>
                  <a:pt x="1960770" y="1036903"/>
                </a:cubicBezTo>
                <a:close/>
                <a:moveTo>
                  <a:pt x="999534" y="1035396"/>
                </a:moveTo>
                <a:cubicBezTo>
                  <a:pt x="1001870" y="1038585"/>
                  <a:pt x="1010893" y="1041082"/>
                  <a:pt x="1008876" y="1045020"/>
                </a:cubicBezTo>
                <a:cubicBezTo>
                  <a:pt x="1006234" y="1043059"/>
                  <a:pt x="994145" y="1041368"/>
                  <a:pt x="999534" y="1035396"/>
                </a:cubicBezTo>
                <a:close/>
                <a:moveTo>
                  <a:pt x="3540204" y="1035021"/>
                </a:moveTo>
                <a:cubicBezTo>
                  <a:pt x="3539715" y="1035943"/>
                  <a:pt x="3538919" y="1037052"/>
                  <a:pt x="3540577" y="1037724"/>
                </a:cubicBezTo>
                <a:cubicBezTo>
                  <a:pt x="3541864" y="1036737"/>
                  <a:pt x="3542904" y="1034646"/>
                  <a:pt x="3544439" y="1035809"/>
                </a:cubicBezTo>
                <a:cubicBezTo>
                  <a:pt x="3530180" y="1057593"/>
                  <a:pt x="3522210" y="1061360"/>
                  <a:pt x="3516227" y="1079192"/>
                </a:cubicBezTo>
                <a:cubicBezTo>
                  <a:pt x="3514137" y="1077108"/>
                  <a:pt x="3510146" y="1075335"/>
                  <a:pt x="3511247" y="1072998"/>
                </a:cubicBezTo>
                <a:cubicBezTo>
                  <a:pt x="3512782" y="1074161"/>
                  <a:pt x="3513883" y="1071823"/>
                  <a:pt x="3510874" y="1070296"/>
                </a:cubicBezTo>
                <a:cubicBezTo>
                  <a:pt x="3517742" y="1067822"/>
                  <a:pt x="3521475" y="1062222"/>
                  <a:pt x="3519746" y="1055528"/>
                </a:cubicBezTo>
                <a:cubicBezTo>
                  <a:pt x="3528700" y="1053049"/>
                  <a:pt x="3535844" y="1032636"/>
                  <a:pt x="3540204" y="1035021"/>
                </a:cubicBezTo>
                <a:close/>
                <a:moveTo>
                  <a:pt x="3221919" y="1031970"/>
                </a:moveTo>
                <a:cubicBezTo>
                  <a:pt x="3223018" y="1031366"/>
                  <a:pt x="3224656" y="1031722"/>
                  <a:pt x="3227236" y="1033928"/>
                </a:cubicBezTo>
                <a:cubicBezTo>
                  <a:pt x="3221672" y="1045861"/>
                  <a:pt x="3215594" y="1043049"/>
                  <a:pt x="3216038" y="1051772"/>
                </a:cubicBezTo>
                <a:cubicBezTo>
                  <a:pt x="3211124" y="1048466"/>
                  <a:pt x="3213816" y="1043914"/>
                  <a:pt x="3215711" y="1039424"/>
                </a:cubicBezTo>
                <a:cubicBezTo>
                  <a:pt x="3220182" y="1044252"/>
                  <a:pt x="3218623" y="1033784"/>
                  <a:pt x="3221919" y="1031970"/>
                </a:cubicBezTo>
                <a:close/>
                <a:moveTo>
                  <a:pt x="3101453" y="1029376"/>
                </a:moveTo>
                <a:cubicBezTo>
                  <a:pt x="3109071" y="1035440"/>
                  <a:pt x="3099807" y="1036016"/>
                  <a:pt x="3096443" y="1042228"/>
                </a:cubicBezTo>
                <a:cubicBezTo>
                  <a:pt x="3094477" y="1040697"/>
                  <a:pt x="3092266" y="1039106"/>
                  <a:pt x="3090300" y="1037575"/>
                </a:cubicBezTo>
                <a:cubicBezTo>
                  <a:pt x="3096305" y="1033321"/>
                  <a:pt x="3097592" y="1032335"/>
                  <a:pt x="3101453" y="1029376"/>
                </a:cubicBezTo>
                <a:close/>
                <a:moveTo>
                  <a:pt x="2299862" y="1029330"/>
                </a:moveTo>
                <a:cubicBezTo>
                  <a:pt x="2291605" y="1044771"/>
                  <a:pt x="2294469" y="1070016"/>
                  <a:pt x="2298303" y="1088193"/>
                </a:cubicBezTo>
                <a:cubicBezTo>
                  <a:pt x="2293025" y="1087407"/>
                  <a:pt x="2295117" y="1090535"/>
                  <a:pt x="2291742" y="1090481"/>
                </a:cubicBezTo>
                <a:cubicBezTo>
                  <a:pt x="2301437" y="1091318"/>
                  <a:pt x="2298512" y="1103121"/>
                  <a:pt x="2304172" y="1111833"/>
                </a:cubicBezTo>
                <a:cubicBezTo>
                  <a:pt x="2307339" y="1098000"/>
                  <a:pt x="2311775" y="1072739"/>
                  <a:pt x="2303404" y="1056048"/>
                </a:cubicBezTo>
                <a:lnTo>
                  <a:pt x="2307942" y="1050043"/>
                </a:lnTo>
                <a:lnTo>
                  <a:pt x="2307995" y="1050139"/>
                </a:lnTo>
                <a:lnTo>
                  <a:pt x="2308056" y="1049893"/>
                </a:lnTo>
                <a:lnTo>
                  <a:pt x="2307942" y="1050043"/>
                </a:lnTo>
                <a:lnTo>
                  <a:pt x="2302410" y="1039946"/>
                </a:lnTo>
                <a:cubicBezTo>
                  <a:pt x="2302236" y="1036313"/>
                  <a:pt x="2302566" y="1032611"/>
                  <a:pt x="2299862" y="1029330"/>
                </a:cubicBezTo>
                <a:close/>
                <a:moveTo>
                  <a:pt x="1451087" y="1027248"/>
                </a:moveTo>
                <a:cubicBezTo>
                  <a:pt x="1457979" y="1039397"/>
                  <a:pt x="1462417" y="1051981"/>
                  <a:pt x="1465751" y="1064814"/>
                </a:cubicBezTo>
                <a:cubicBezTo>
                  <a:pt x="1453033" y="1054092"/>
                  <a:pt x="1442818" y="1036423"/>
                  <a:pt x="1451087" y="1027248"/>
                </a:cubicBezTo>
                <a:close/>
                <a:moveTo>
                  <a:pt x="2899900" y="1026664"/>
                </a:moveTo>
                <a:cubicBezTo>
                  <a:pt x="2906597" y="1032238"/>
                  <a:pt x="2895811" y="1040006"/>
                  <a:pt x="2891773" y="1046835"/>
                </a:cubicBezTo>
                <a:cubicBezTo>
                  <a:pt x="2886541" y="1036403"/>
                  <a:pt x="2896611" y="1040987"/>
                  <a:pt x="2899900" y="1026664"/>
                </a:cubicBezTo>
                <a:close/>
                <a:moveTo>
                  <a:pt x="2248632" y="1025597"/>
                </a:moveTo>
                <a:lnTo>
                  <a:pt x="2248995" y="1026381"/>
                </a:lnTo>
                <a:lnTo>
                  <a:pt x="2248503" y="1026258"/>
                </a:lnTo>
                <a:close/>
                <a:moveTo>
                  <a:pt x="1651894" y="1024555"/>
                </a:moveTo>
                <a:cubicBezTo>
                  <a:pt x="1650051" y="1023577"/>
                  <a:pt x="1649870" y="1025358"/>
                  <a:pt x="1650730" y="1026094"/>
                </a:cubicBezTo>
                <a:cubicBezTo>
                  <a:pt x="1649076" y="1027511"/>
                  <a:pt x="1648460" y="1025792"/>
                  <a:pt x="1649194" y="1024930"/>
                </a:cubicBezTo>
                <a:cubicBezTo>
                  <a:pt x="1642630" y="1025130"/>
                  <a:pt x="1646635" y="1035258"/>
                  <a:pt x="1653757" y="1038067"/>
                </a:cubicBezTo>
                <a:cubicBezTo>
                  <a:pt x="1653938" y="1036285"/>
                  <a:pt x="1654119" y="1034503"/>
                  <a:pt x="1655711" y="1032288"/>
                </a:cubicBezTo>
                <a:cubicBezTo>
                  <a:pt x="1651842" y="1030024"/>
                  <a:pt x="1650119" y="1027509"/>
                  <a:pt x="1651894" y="1024555"/>
                </a:cubicBezTo>
                <a:close/>
                <a:moveTo>
                  <a:pt x="2981128" y="1023828"/>
                </a:moveTo>
                <a:cubicBezTo>
                  <a:pt x="2981746" y="1026591"/>
                  <a:pt x="2979554" y="1036488"/>
                  <a:pt x="2974582" y="1035517"/>
                </a:cubicBezTo>
                <a:cubicBezTo>
                  <a:pt x="2971817" y="1033004"/>
                  <a:pt x="2973757" y="1018867"/>
                  <a:pt x="2981128" y="1023828"/>
                </a:cubicBezTo>
                <a:close/>
                <a:moveTo>
                  <a:pt x="3428001" y="1019186"/>
                </a:moveTo>
                <a:cubicBezTo>
                  <a:pt x="3429998" y="1017299"/>
                  <a:pt x="3432160" y="1016727"/>
                  <a:pt x="3434834" y="1019607"/>
                </a:cubicBezTo>
                <a:cubicBezTo>
                  <a:pt x="3413522" y="1043558"/>
                  <a:pt x="3405696" y="1059366"/>
                  <a:pt x="3384129" y="1076989"/>
                </a:cubicBezTo>
                <a:cubicBezTo>
                  <a:pt x="3387383" y="1078579"/>
                  <a:pt x="3379491" y="1092545"/>
                  <a:pt x="3374512" y="1086352"/>
                </a:cubicBezTo>
                <a:lnTo>
                  <a:pt x="3374327" y="1086044"/>
                </a:lnTo>
                <a:cubicBezTo>
                  <a:pt x="3382654" y="1075579"/>
                  <a:pt x="3389505" y="1063706"/>
                  <a:pt x="3394769" y="1056137"/>
                </a:cubicBezTo>
                <a:cubicBezTo>
                  <a:pt x="3403951" y="1043274"/>
                  <a:pt x="3431898" y="1025144"/>
                  <a:pt x="3422145" y="1026641"/>
                </a:cubicBezTo>
                <a:cubicBezTo>
                  <a:pt x="3424167" y="1024271"/>
                  <a:pt x="3426002" y="1021072"/>
                  <a:pt x="3428001" y="1019186"/>
                </a:cubicBezTo>
                <a:close/>
                <a:moveTo>
                  <a:pt x="1898403" y="1018312"/>
                </a:moveTo>
                <a:cubicBezTo>
                  <a:pt x="1896140" y="1022188"/>
                  <a:pt x="1904918" y="1024624"/>
                  <a:pt x="1899893" y="1029122"/>
                </a:cubicBezTo>
                <a:cubicBezTo>
                  <a:pt x="1893885" y="1031285"/>
                  <a:pt x="1895027" y="1017214"/>
                  <a:pt x="1898403" y="1018312"/>
                </a:cubicBezTo>
                <a:close/>
                <a:moveTo>
                  <a:pt x="1385663" y="1015732"/>
                </a:moveTo>
                <a:cubicBezTo>
                  <a:pt x="1388442" y="1026600"/>
                  <a:pt x="1398706" y="1036712"/>
                  <a:pt x="1396883" y="1048267"/>
                </a:cubicBezTo>
                <a:cubicBezTo>
                  <a:pt x="1386694" y="1045220"/>
                  <a:pt x="1390901" y="1029297"/>
                  <a:pt x="1381011" y="1021887"/>
                </a:cubicBezTo>
                <a:cubicBezTo>
                  <a:pt x="1384566" y="1020158"/>
                  <a:pt x="1380260" y="1013349"/>
                  <a:pt x="1385663" y="1015732"/>
                </a:cubicBezTo>
                <a:close/>
                <a:moveTo>
                  <a:pt x="1956445" y="1014526"/>
                </a:moveTo>
                <a:cubicBezTo>
                  <a:pt x="1957846" y="1012687"/>
                  <a:pt x="1960698" y="1011959"/>
                  <a:pt x="1963126" y="1014778"/>
                </a:cubicBezTo>
                <a:cubicBezTo>
                  <a:pt x="1961596" y="1016748"/>
                  <a:pt x="1960066" y="1018718"/>
                  <a:pt x="1958474" y="1020933"/>
                </a:cubicBezTo>
                <a:cubicBezTo>
                  <a:pt x="1955097" y="1019313"/>
                  <a:pt x="1955046" y="1016364"/>
                  <a:pt x="1956445" y="1014526"/>
                </a:cubicBezTo>
                <a:close/>
                <a:moveTo>
                  <a:pt x="1644633" y="1011793"/>
                </a:moveTo>
                <a:cubicBezTo>
                  <a:pt x="1644023" y="1014253"/>
                  <a:pt x="1644272" y="1016403"/>
                  <a:pt x="1646913" y="1018362"/>
                </a:cubicBezTo>
                <a:cubicBezTo>
                  <a:pt x="1646241" y="1020023"/>
                  <a:pt x="1645075" y="1019472"/>
                  <a:pt x="1644215" y="1018738"/>
                </a:cubicBezTo>
                <a:cubicBezTo>
                  <a:pt x="1642381" y="1022980"/>
                  <a:pt x="1651404" y="1025478"/>
                  <a:pt x="1652684" y="1020314"/>
                </a:cubicBezTo>
                <a:cubicBezTo>
                  <a:pt x="1649183" y="1017620"/>
                  <a:pt x="1650282" y="1014237"/>
                  <a:pt x="1644878" y="1011854"/>
                </a:cubicBezTo>
                <a:close/>
                <a:moveTo>
                  <a:pt x="2380935" y="1007142"/>
                </a:moveTo>
                <a:lnTo>
                  <a:pt x="2381180" y="1007203"/>
                </a:lnTo>
                <a:lnTo>
                  <a:pt x="2381128" y="1007580"/>
                </a:lnTo>
                <a:close/>
                <a:moveTo>
                  <a:pt x="2116717" y="1004787"/>
                </a:moveTo>
                <a:cubicBezTo>
                  <a:pt x="2117919" y="1003487"/>
                  <a:pt x="2119253" y="1003099"/>
                  <a:pt x="2120975" y="1005614"/>
                </a:cubicBezTo>
                <a:cubicBezTo>
                  <a:pt x="2119874" y="1007951"/>
                  <a:pt x="2120859" y="1010283"/>
                  <a:pt x="2117858" y="1012933"/>
                </a:cubicBezTo>
                <a:cubicBezTo>
                  <a:pt x="2116322" y="1011769"/>
                  <a:pt x="2114787" y="1010605"/>
                  <a:pt x="2113251" y="1009442"/>
                </a:cubicBezTo>
                <a:cubicBezTo>
                  <a:pt x="2114445" y="1008303"/>
                  <a:pt x="2115515" y="1006088"/>
                  <a:pt x="2116717" y="1004787"/>
                </a:cubicBezTo>
                <a:close/>
                <a:moveTo>
                  <a:pt x="2122138" y="1004075"/>
                </a:moveTo>
                <a:lnTo>
                  <a:pt x="2122323" y="1004383"/>
                </a:lnTo>
                <a:lnTo>
                  <a:pt x="2122078" y="1004322"/>
                </a:lnTo>
                <a:lnTo>
                  <a:pt x="2128441" y="1012946"/>
                </a:lnTo>
                <a:cubicBezTo>
                  <a:pt x="2129413" y="1015992"/>
                  <a:pt x="2130016" y="1019078"/>
                  <a:pt x="2132598" y="1021805"/>
                </a:cubicBezTo>
                <a:cubicBezTo>
                  <a:pt x="2131003" y="1021932"/>
                  <a:pt x="2122656" y="1019863"/>
                  <a:pt x="2124919" y="1015988"/>
                </a:cubicBezTo>
                <a:lnTo>
                  <a:pt x="2122077" y="1004322"/>
                </a:lnTo>
                <a:lnTo>
                  <a:pt x="2122078" y="1004319"/>
                </a:lnTo>
                <a:close/>
                <a:moveTo>
                  <a:pt x="3253621" y="998968"/>
                </a:moveTo>
                <a:cubicBezTo>
                  <a:pt x="3242476" y="1011344"/>
                  <a:pt x="3237578" y="1017438"/>
                  <a:pt x="3228945" y="1028087"/>
                </a:cubicBezTo>
                <a:cubicBezTo>
                  <a:pt x="3224891" y="1025517"/>
                  <a:pt x="3225990" y="1022135"/>
                  <a:pt x="3226291" y="1018817"/>
                </a:cubicBezTo>
                <a:lnTo>
                  <a:pt x="3226476" y="1019123"/>
                </a:lnTo>
                <a:cubicBezTo>
                  <a:pt x="3238194" y="1019156"/>
                  <a:pt x="3239867" y="992427"/>
                  <a:pt x="3253621" y="998968"/>
                </a:cubicBezTo>
                <a:close/>
                <a:moveTo>
                  <a:pt x="1897204" y="997918"/>
                </a:moveTo>
                <a:cubicBezTo>
                  <a:pt x="1906483" y="1005698"/>
                  <a:pt x="1897712" y="1007440"/>
                  <a:pt x="1900732" y="1015235"/>
                </a:cubicBezTo>
                <a:cubicBezTo>
                  <a:pt x="1896681" y="1015797"/>
                  <a:pt x="1893792" y="1011688"/>
                  <a:pt x="1894460" y="1007938"/>
                </a:cubicBezTo>
                <a:cubicBezTo>
                  <a:pt x="1900965" y="1009029"/>
                  <a:pt x="1893590" y="1000937"/>
                  <a:pt x="1897204" y="997918"/>
                </a:cubicBezTo>
                <a:close/>
                <a:moveTo>
                  <a:pt x="1887137" y="995423"/>
                </a:moveTo>
                <a:cubicBezTo>
                  <a:pt x="1889615" y="1009610"/>
                  <a:pt x="1890498" y="1023922"/>
                  <a:pt x="1884879" y="1039234"/>
                </a:cubicBezTo>
                <a:cubicBezTo>
                  <a:pt x="1882402" y="1025047"/>
                  <a:pt x="1879372" y="1010985"/>
                  <a:pt x="1887137" y="995423"/>
                </a:cubicBezTo>
                <a:close/>
                <a:moveTo>
                  <a:pt x="3457792" y="989018"/>
                </a:moveTo>
                <a:cubicBezTo>
                  <a:pt x="3460134" y="995340"/>
                  <a:pt x="3442914" y="1008037"/>
                  <a:pt x="3437349" y="1018925"/>
                </a:cubicBezTo>
                <a:cubicBezTo>
                  <a:pt x="3435913" y="1004736"/>
                  <a:pt x="3446756" y="993590"/>
                  <a:pt x="3457792" y="989018"/>
                </a:cubicBezTo>
                <a:close/>
                <a:moveTo>
                  <a:pt x="1757053" y="987193"/>
                </a:moveTo>
                <a:cubicBezTo>
                  <a:pt x="1755405" y="991744"/>
                  <a:pt x="1755597" y="996228"/>
                  <a:pt x="1761432" y="1000024"/>
                </a:cubicBezTo>
                <a:cubicBezTo>
                  <a:pt x="1767680" y="994787"/>
                  <a:pt x="1762888" y="990989"/>
                  <a:pt x="1757053" y="987193"/>
                </a:cubicBezTo>
                <a:close/>
                <a:moveTo>
                  <a:pt x="3141623" y="982955"/>
                </a:moveTo>
                <a:cubicBezTo>
                  <a:pt x="3134353" y="1001773"/>
                  <a:pt x="3119459" y="1010348"/>
                  <a:pt x="3107284" y="1031083"/>
                </a:cubicBezTo>
                <a:cubicBezTo>
                  <a:pt x="3098062" y="1019922"/>
                  <a:pt x="3120495" y="1006167"/>
                  <a:pt x="3129680" y="995394"/>
                </a:cubicBezTo>
                <a:cubicBezTo>
                  <a:pt x="3134395" y="990038"/>
                  <a:pt x="3134502" y="980146"/>
                  <a:pt x="3141623" y="982955"/>
                </a:cubicBezTo>
                <a:close/>
                <a:moveTo>
                  <a:pt x="2660853" y="982817"/>
                </a:moveTo>
                <a:cubicBezTo>
                  <a:pt x="2656753" y="988848"/>
                  <a:pt x="2657252" y="994192"/>
                  <a:pt x="2665542" y="998596"/>
                </a:cubicBezTo>
                <a:cubicBezTo>
                  <a:pt x="2666147" y="993003"/>
                  <a:pt x="2668653" y="987099"/>
                  <a:pt x="2660853" y="982817"/>
                </a:cubicBezTo>
                <a:close/>
                <a:moveTo>
                  <a:pt x="2163822" y="980998"/>
                </a:moveTo>
                <a:cubicBezTo>
                  <a:pt x="2156092" y="981693"/>
                  <a:pt x="2167286" y="998560"/>
                  <a:pt x="2162255" y="998880"/>
                </a:cubicBezTo>
                <a:cubicBezTo>
                  <a:pt x="2159807" y="1002448"/>
                  <a:pt x="2168156" y="1004518"/>
                  <a:pt x="2170062" y="1007340"/>
                </a:cubicBezTo>
                <a:cubicBezTo>
                  <a:pt x="2172932" y="998916"/>
                  <a:pt x="2163411" y="992119"/>
                  <a:pt x="2166894" y="983324"/>
                </a:cubicBezTo>
                <a:cubicBezTo>
                  <a:pt x="2164807" y="983331"/>
                  <a:pt x="2162783" y="983089"/>
                  <a:pt x="2163822" y="980998"/>
                </a:cubicBezTo>
                <a:close/>
                <a:moveTo>
                  <a:pt x="3002406" y="980033"/>
                </a:moveTo>
                <a:cubicBezTo>
                  <a:pt x="3004496" y="982117"/>
                  <a:pt x="3008241" y="983828"/>
                  <a:pt x="3007387" y="986226"/>
                </a:cubicBezTo>
                <a:cubicBezTo>
                  <a:pt x="3005851" y="985062"/>
                  <a:pt x="3004751" y="987400"/>
                  <a:pt x="3007759" y="988929"/>
                </a:cubicBezTo>
                <a:cubicBezTo>
                  <a:pt x="2999429" y="997304"/>
                  <a:pt x="2996252" y="1005913"/>
                  <a:pt x="2991179" y="1016923"/>
                </a:cubicBezTo>
                <a:cubicBezTo>
                  <a:pt x="2988356" y="1016745"/>
                  <a:pt x="2985471" y="1015769"/>
                  <a:pt x="2982337" y="1012643"/>
                </a:cubicBezTo>
                <a:cubicBezTo>
                  <a:pt x="2991530" y="1007092"/>
                  <a:pt x="2995368" y="990556"/>
                  <a:pt x="3002779" y="982735"/>
                </a:cubicBezTo>
                <a:cubicBezTo>
                  <a:pt x="3001918" y="982000"/>
                  <a:pt x="3001120" y="981019"/>
                  <a:pt x="3002406" y="980033"/>
                </a:cubicBezTo>
                <a:close/>
                <a:moveTo>
                  <a:pt x="1633285" y="976616"/>
                </a:moveTo>
                <a:cubicBezTo>
                  <a:pt x="1627772" y="982036"/>
                  <a:pt x="1639005" y="985081"/>
                  <a:pt x="1637847" y="989754"/>
                </a:cubicBezTo>
                <a:cubicBezTo>
                  <a:pt x="1643497" y="993242"/>
                  <a:pt x="1635686" y="981649"/>
                  <a:pt x="1641337" y="985136"/>
                </a:cubicBezTo>
                <a:cubicBezTo>
                  <a:pt x="1640717" y="981330"/>
                  <a:pt x="1636291" y="976057"/>
                  <a:pt x="1633285" y="976616"/>
                </a:cubicBezTo>
                <a:close/>
                <a:moveTo>
                  <a:pt x="2117106" y="976602"/>
                </a:moveTo>
                <a:lnTo>
                  <a:pt x="2125611" y="989538"/>
                </a:lnTo>
                <a:lnTo>
                  <a:pt x="2122078" y="1004319"/>
                </a:lnTo>
                <a:lnTo>
                  <a:pt x="2122077" y="1004321"/>
                </a:lnTo>
                <a:lnTo>
                  <a:pt x="2122077" y="1004322"/>
                </a:lnTo>
                <a:close/>
                <a:moveTo>
                  <a:pt x="2117091" y="976523"/>
                </a:moveTo>
                <a:lnTo>
                  <a:pt x="2117106" y="976602"/>
                </a:lnTo>
                <a:lnTo>
                  <a:pt x="2117070" y="976546"/>
                </a:lnTo>
                <a:close/>
                <a:moveTo>
                  <a:pt x="2116999" y="976440"/>
                </a:moveTo>
                <a:lnTo>
                  <a:pt x="2117070" y="976546"/>
                </a:lnTo>
                <a:lnTo>
                  <a:pt x="2116938" y="976686"/>
                </a:lnTo>
                <a:close/>
                <a:moveTo>
                  <a:pt x="2386218" y="975303"/>
                </a:moveTo>
                <a:cubicBezTo>
                  <a:pt x="2397522" y="983325"/>
                  <a:pt x="2390729" y="993907"/>
                  <a:pt x="2388597" y="1003559"/>
                </a:cubicBezTo>
                <a:cubicBezTo>
                  <a:pt x="2389332" y="1002698"/>
                  <a:pt x="2391112" y="1002877"/>
                  <a:pt x="2390134" y="1004722"/>
                </a:cubicBezTo>
                <a:cubicBezTo>
                  <a:pt x="2387800" y="1003623"/>
                  <a:pt x="2385715" y="1004671"/>
                  <a:pt x="2382826" y="1001607"/>
                </a:cubicBezTo>
                <a:cubicBezTo>
                  <a:pt x="2386866" y="995821"/>
                  <a:pt x="2384640" y="984830"/>
                  <a:pt x="2386218" y="975303"/>
                </a:cubicBezTo>
                <a:close/>
                <a:moveTo>
                  <a:pt x="3265483" y="974241"/>
                </a:moveTo>
                <a:cubicBezTo>
                  <a:pt x="3267694" y="975833"/>
                  <a:pt x="3268311" y="977552"/>
                  <a:pt x="3268928" y="979269"/>
                </a:cubicBezTo>
                <a:cubicBezTo>
                  <a:pt x="3262121" y="981497"/>
                  <a:pt x="3259747" y="992132"/>
                  <a:pt x="3255821" y="993248"/>
                </a:cubicBezTo>
                <a:cubicBezTo>
                  <a:pt x="3247649" y="986263"/>
                  <a:pt x="3264447" y="978421"/>
                  <a:pt x="3265483" y="974241"/>
                </a:cubicBezTo>
                <a:close/>
                <a:moveTo>
                  <a:pt x="1370253" y="972761"/>
                </a:moveTo>
                <a:cubicBezTo>
                  <a:pt x="1365966" y="977440"/>
                  <a:pt x="1372601" y="983262"/>
                  <a:pt x="1376895" y="982760"/>
                </a:cubicBezTo>
                <a:cubicBezTo>
                  <a:pt x="1376767" y="979074"/>
                  <a:pt x="1373939" y="975763"/>
                  <a:pt x="1370253" y="972761"/>
                </a:cubicBezTo>
                <a:close/>
                <a:moveTo>
                  <a:pt x="3050247" y="971009"/>
                </a:moveTo>
                <a:cubicBezTo>
                  <a:pt x="3055220" y="973024"/>
                  <a:pt x="3050993" y="976414"/>
                  <a:pt x="3054064" y="978741"/>
                </a:cubicBezTo>
                <a:cubicBezTo>
                  <a:pt x="3038022" y="998255"/>
                  <a:pt x="3036148" y="1015279"/>
                  <a:pt x="3021261" y="1028032"/>
                </a:cubicBezTo>
                <a:cubicBezTo>
                  <a:pt x="3025751" y="1035147"/>
                  <a:pt x="3017919" y="1047822"/>
                  <a:pt x="3009645" y="1052820"/>
                </a:cubicBezTo>
                <a:cubicBezTo>
                  <a:pt x="3003123" y="1079131"/>
                  <a:pt x="2979116" y="1105545"/>
                  <a:pt x="2958679" y="1138586"/>
                </a:cubicBezTo>
                <a:cubicBezTo>
                  <a:pt x="2952561" y="1148555"/>
                  <a:pt x="2951244" y="1168587"/>
                  <a:pt x="2935538" y="1168870"/>
                </a:cubicBezTo>
                <a:cubicBezTo>
                  <a:pt x="2981739" y="1096015"/>
                  <a:pt x="3009021" y="1046922"/>
                  <a:pt x="3050247" y="971009"/>
                </a:cubicBezTo>
                <a:close/>
                <a:moveTo>
                  <a:pt x="2115513" y="967720"/>
                </a:moveTo>
                <a:cubicBezTo>
                  <a:pt x="2116252" y="969469"/>
                  <a:pt x="2118954" y="971444"/>
                  <a:pt x="2120300" y="973115"/>
                </a:cubicBezTo>
                <a:lnTo>
                  <a:pt x="2117091" y="976523"/>
                </a:lnTo>
                <a:close/>
                <a:moveTo>
                  <a:pt x="1629096" y="966182"/>
                </a:moveTo>
                <a:cubicBezTo>
                  <a:pt x="1628060" y="970363"/>
                  <a:pt x="1630893" y="976806"/>
                  <a:pt x="1635984" y="976242"/>
                </a:cubicBezTo>
                <a:cubicBezTo>
                  <a:pt x="1634873" y="972312"/>
                  <a:pt x="1635045" y="965308"/>
                  <a:pt x="1629096" y="966182"/>
                </a:cubicBezTo>
                <a:close/>
                <a:moveTo>
                  <a:pt x="809463" y="964275"/>
                </a:moveTo>
                <a:cubicBezTo>
                  <a:pt x="807755" y="970116"/>
                  <a:pt x="812855" y="974773"/>
                  <a:pt x="819550" y="979303"/>
                </a:cubicBezTo>
                <a:cubicBezTo>
                  <a:pt x="820093" y="973957"/>
                  <a:pt x="816519" y="964196"/>
                  <a:pt x="809463" y="964275"/>
                </a:cubicBezTo>
                <a:close/>
                <a:moveTo>
                  <a:pt x="2243604" y="957704"/>
                </a:moveTo>
                <a:cubicBezTo>
                  <a:pt x="2248031" y="962977"/>
                  <a:pt x="2251155" y="959836"/>
                  <a:pt x="2255273" y="964251"/>
                </a:cubicBezTo>
                <a:cubicBezTo>
                  <a:pt x="2250508" y="977163"/>
                  <a:pt x="2251387" y="989388"/>
                  <a:pt x="2253433" y="1001117"/>
                </a:cubicBezTo>
                <a:cubicBezTo>
                  <a:pt x="2251404" y="999832"/>
                  <a:pt x="2249377" y="997502"/>
                  <a:pt x="2247661" y="999167"/>
                </a:cubicBezTo>
                <a:cubicBezTo>
                  <a:pt x="2250797" y="1003336"/>
                  <a:pt x="2251525" y="1007758"/>
                  <a:pt x="2251210" y="1012313"/>
                </a:cubicBezTo>
                <a:lnTo>
                  <a:pt x="2248632" y="1025597"/>
                </a:lnTo>
                <a:lnTo>
                  <a:pt x="2244153" y="1015948"/>
                </a:lnTo>
                <a:cubicBezTo>
                  <a:pt x="2244324" y="1012107"/>
                  <a:pt x="2246112" y="1008570"/>
                  <a:pt x="2249024" y="1007333"/>
                </a:cubicBezTo>
                <a:cubicBezTo>
                  <a:pt x="2240723" y="996664"/>
                  <a:pt x="2249169" y="983619"/>
                  <a:pt x="2244366" y="972509"/>
                </a:cubicBezTo>
                <a:cubicBezTo>
                  <a:pt x="2246452" y="973548"/>
                  <a:pt x="2248421" y="976125"/>
                  <a:pt x="2250135" y="974461"/>
                </a:cubicBezTo>
                <a:cubicBezTo>
                  <a:pt x="2250129" y="970284"/>
                  <a:pt x="2246254" y="964886"/>
                  <a:pt x="2243604" y="957704"/>
                </a:cubicBezTo>
                <a:close/>
                <a:moveTo>
                  <a:pt x="972342" y="954792"/>
                </a:moveTo>
                <a:cubicBezTo>
                  <a:pt x="977259" y="960186"/>
                  <a:pt x="988788" y="956780"/>
                  <a:pt x="985919" y="965204"/>
                </a:cubicBezTo>
                <a:cubicBezTo>
                  <a:pt x="982789" y="965211"/>
                  <a:pt x="967630" y="962237"/>
                  <a:pt x="972342" y="954792"/>
                </a:cubicBezTo>
                <a:close/>
                <a:moveTo>
                  <a:pt x="3286859" y="952133"/>
                </a:moveTo>
                <a:lnTo>
                  <a:pt x="3286798" y="952380"/>
                </a:lnTo>
                <a:lnTo>
                  <a:pt x="3286726" y="952290"/>
                </a:lnTo>
                <a:close/>
                <a:moveTo>
                  <a:pt x="2094236" y="950071"/>
                </a:moveTo>
                <a:lnTo>
                  <a:pt x="2108798" y="975093"/>
                </a:lnTo>
                <a:cubicBezTo>
                  <a:pt x="2111659" y="984578"/>
                  <a:pt x="2113317" y="994450"/>
                  <a:pt x="2116245" y="1002614"/>
                </a:cubicBezTo>
                <a:cubicBezTo>
                  <a:pt x="2105816" y="1002638"/>
                  <a:pt x="2107643" y="995262"/>
                  <a:pt x="2108857" y="987211"/>
                </a:cubicBezTo>
                <a:cubicBezTo>
                  <a:pt x="2101661" y="976292"/>
                  <a:pt x="2097608" y="965043"/>
                  <a:pt x="2094866" y="953630"/>
                </a:cubicBezTo>
                <a:close/>
                <a:moveTo>
                  <a:pt x="3205070" y="949872"/>
                </a:moveTo>
                <a:cubicBezTo>
                  <a:pt x="3212754" y="958823"/>
                  <a:pt x="3200561" y="968068"/>
                  <a:pt x="3194245" y="970418"/>
                </a:cubicBezTo>
                <a:cubicBezTo>
                  <a:pt x="3177010" y="1010518"/>
                  <a:pt x="3150432" y="1040994"/>
                  <a:pt x="3123611" y="1072453"/>
                </a:cubicBezTo>
                <a:cubicBezTo>
                  <a:pt x="3147592" y="1030372"/>
                  <a:pt x="3177539" y="996815"/>
                  <a:pt x="3205070" y="949872"/>
                </a:cubicBezTo>
                <a:close/>
                <a:moveTo>
                  <a:pt x="2094194" y="949838"/>
                </a:moveTo>
                <a:lnTo>
                  <a:pt x="2094236" y="950071"/>
                </a:lnTo>
                <a:lnTo>
                  <a:pt x="2094132" y="949891"/>
                </a:lnTo>
                <a:close/>
                <a:moveTo>
                  <a:pt x="1548755" y="948619"/>
                </a:moveTo>
                <a:cubicBezTo>
                  <a:pt x="1555502" y="947681"/>
                  <a:pt x="1551280" y="955247"/>
                  <a:pt x="1552943" y="959053"/>
                </a:cubicBezTo>
                <a:lnTo>
                  <a:pt x="1553250" y="958867"/>
                </a:lnTo>
                <a:cubicBezTo>
                  <a:pt x="1561787" y="964377"/>
                  <a:pt x="1556524" y="971946"/>
                  <a:pt x="1559908" y="978267"/>
                </a:cubicBezTo>
                <a:cubicBezTo>
                  <a:pt x="1565824" y="993305"/>
                  <a:pt x="1571187" y="1008467"/>
                  <a:pt x="1572808" y="1024007"/>
                </a:cubicBezTo>
                <a:cubicBezTo>
                  <a:pt x="1584249" y="1041981"/>
                  <a:pt x="1586188" y="1063603"/>
                  <a:pt x="1594503" y="1083673"/>
                </a:cubicBezTo>
                <a:cubicBezTo>
                  <a:pt x="1600479" y="1098466"/>
                  <a:pt x="1613508" y="1111091"/>
                  <a:pt x="1605434" y="1125794"/>
                </a:cubicBezTo>
                <a:cubicBezTo>
                  <a:pt x="1597447" y="1119117"/>
                  <a:pt x="1602402" y="1110687"/>
                  <a:pt x="1593005" y="1104443"/>
                </a:cubicBezTo>
                <a:cubicBezTo>
                  <a:pt x="1590678" y="1107521"/>
                  <a:pt x="1595651" y="1109536"/>
                  <a:pt x="1591424" y="1112926"/>
                </a:cubicBezTo>
                <a:cubicBezTo>
                  <a:pt x="1582004" y="1094147"/>
                  <a:pt x="1567680" y="1076242"/>
                  <a:pt x="1564702" y="1056712"/>
                </a:cubicBezTo>
                <a:cubicBezTo>
                  <a:pt x="1577112" y="1066574"/>
                  <a:pt x="1579163" y="1082481"/>
                  <a:pt x="1590663" y="1098121"/>
                </a:cubicBezTo>
                <a:cubicBezTo>
                  <a:pt x="1578800" y="1048200"/>
                  <a:pt x="1548963" y="1000349"/>
                  <a:pt x="1548755" y="948619"/>
                </a:cubicBezTo>
                <a:close/>
                <a:moveTo>
                  <a:pt x="3281817" y="946185"/>
                </a:moveTo>
                <a:lnTo>
                  <a:pt x="3286726" y="952290"/>
                </a:lnTo>
                <a:lnTo>
                  <a:pt x="3276763" y="964084"/>
                </a:lnTo>
                <a:cubicBezTo>
                  <a:pt x="3273589" y="969137"/>
                  <a:pt x="3270114" y="973431"/>
                  <a:pt x="3264865" y="971478"/>
                </a:cubicBezTo>
                <a:cubicBezTo>
                  <a:pt x="3270001" y="961267"/>
                  <a:pt x="3275395" y="958427"/>
                  <a:pt x="3281817" y="946185"/>
                </a:cubicBezTo>
                <a:close/>
                <a:moveTo>
                  <a:pt x="2111177" y="943154"/>
                </a:moveTo>
                <a:cubicBezTo>
                  <a:pt x="2113642" y="950030"/>
                  <a:pt x="2122130" y="962051"/>
                  <a:pt x="2115509" y="965630"/>
                </a:cubicBezTo>
                <a:cubicBezTo>
                  <a:pt x="2111334" y="963552"/>
                  <a:pt x="2114212" y="960350"/>
                  <a:pt x="2108994" y="958273"/>
                </a:cubicBezTo>
                <a:lnTo>
                  <a:pt x="2109239" y="958334"/>
                </a:lnTo>
                <a:cubicBezTo>
                  <a:pt x="2117021" y="952172"/>
                  <a:pt x="2102107" y="949259"/>
                  <a:pt x="2111177" y="943154"/>
                </a:cubicBezTo>
                <a:close/>
                <a:moveTo>
                  <a:pt x="3174196" y="943003"/>
                </a:moveTo>
                <a:cubicBezTo>
                  <a:pt x="3170603" y="958555"/>
                  <a:pt x="3153742" y="965600"/>
                  <a:pt x="3146775" y="982144"/>
                </a:cubicBezTo>
                <a:cubicBezTo>
                  <a:pt x="3140864" y="969195"/>
                  <a:pt x="3167270" y="946767"/>
                  <a:pt x="3174196" y="943003"/>
                </a:cubicBezTo>
                <a:close/>
                <a:moveTo>
                  <a:pt x="2071417" y="941652"/>
                </a:moveTo>
                <a:cubicBezTo>
                  <a:pt x="2076943" y="944589"/>
                  <a:pt x="2080702" y="954655"/>
                  <a:pt x="2073341" y="954919"/>
                </a:cubicBezTo>
                <a:cubicBezTo>
                  <a:pt x="2074499" y="950246"/>
                  <a:pt x="2067561" y="946700"/>
                  <a:pt x="2071417" y="941652"/>
                </a:cubicBezTo>
                <a:close/>
                <a:moveTo>
                  <a:pt x="889542" y="934532"/>
                </a:moveTo>
                <a:cubicBezTo>
                  <a:pt x="910407" y="936569"/>
                  <a:pt x="920568" y="959707"/>
                  <a:pt x="925119" y="966579"/>
                </a:cubicBezTo>
                <a:cubicBezTo>
                  <a:pt x="912163" y="959974"/>
                  <a:pt x="901038" y="948081"/>
                  <a:pt x="889542" y="934532"/>
                </a:cubicBezTo>
                <a:close/>
                <a:moveTo>
                  <a:pt x="2154846" y="933097"/>
                </a:moveTo>
                <a:cubicBezTo>
                  <a:pt x="2149568" y="932310"/>
                  <a:pt x="2153937" y="939919"/>
                  <a:pt x="2148656" y="938088"/>
                </a:cubicBezTo>
                <a:cubicBezTo>
                  <a:pt x="2157382" y="945994"/>
                  <a:pt x="2154285" y="965845"/>
                  <a:pt x="2163449" y="978295"/>
                </a:cubicBezTo>
                <a:lnTo>
                  <a:pt x="2163695" y="978356"/>
                </a:lnTo>
                <a:cubicBezTo>
                  <a:pt x="2160417" y="963189"/>
                  <a:pt x="2162723" y="947578"/>
                  <a:pt x="2154846" y="933097"/>
                </a:cubicBezTo>
                <a:close/>
                <a:moveTo>
                  <a:pt x="3222084" y="924335"/>
                </a:moveTo>
                <a:cubicBezTo>
                  <a:pt x="3233021" y="933832"/>
                  <a:pt x="3213032" y="940883"/>
                  <a:pt x="3210840" y="951824"/>
                </a:cubicBezTo>
                <a:cubicBezTo>
                  <a:pt x="3201560" y="941955"/>
                  <a:pt x="3217442" y="936756"/>
                  <a:pt x="3222084" y="924335"/>
                </a:cubicBezTo>
                <a:close/>
                <a:moveTo>
                  <a:pt x="3045260" y="923837"/>
                </a:moveTo>
                <a:cubicBezTo>
                  <a:pt x="3033390" y="943341"/>
                  <a:pt x="3028504" y="956746"/>
                  <a:pt x="3010876" y="981609"/>
                </a:cubicBezTo>
                <a:cubicBezTo>
                  <a:pt x="3009152" y="978050"/>
                  <a:pt x="3002349" y="982367"/>
                  <a:pt x="3004732" y="976955"/>
                </a:cubicBezTo>
                <a:cubicBezTo>
                  <a:pt x="3023664" y="960506"/>
                  <a:pt x="3027909" y="930759"/>
                  <a:pt x="3045260" y="923837"/>
                </a:cubicBezTo>
                <a:close/>
                <a:moveTo>
                  <a:pt x="869033" y="923706"/>
                </a:moveTo>
                <a:cubicBezTo>
                  <a:pt x="873327" y="923205"/>
                  <a:pt x="875610" y="930817"/>
                  <a:pt x="882610" y="934118"/>
                </a:cubicBezTo>
                <a:cubicBezTo>
                  <a:pt x="879852" y="936827"/>
                  <a:pt x="882494" y="938788"/>
                  <a:pt x="882191" y="941062"/>
                </a:cubicBezTo>
                <a:cubicBezTo>
                  <a:pt x="876651" y="929770"/>
                  <a:pt x="870398" y="932918"/>
                  <a:pt x="869033" y="923706"/>
                </a:cubicBezTo>
                <a:close/>
                <a:moveTo>
                  <a:pt x="3083719" y="916924"/>
                </a:moveTo>
                <a:lnTo>
                  <a:pt x="3083657" y="917171"/>
                </a:lnTo>
                <a:cubicBezTo>
                  <a:pt x="3069469" y="944974"/>
                  <a:pt x="3068182" y="945961"/>
                  <a:pt x="3058160" y="969577"/>
                </a:cubicBezTo>
                <a:cubicBezTo>
                  <a:pt x="3055640" y="967125"/>
                  <a:pt x="3053435" y="968667"/>
                  <a:pt x="3050854" y="966461"/>
                </a:cubicBezTo>
                <a:cubicBezTo>
                  <a:pt x="3064511" y="952359"/>
                  <a:pt x="3068468" y="933242"/>
                  <a:pt x="3075621" y="918049"/>
                </a:cubicBezTo>
                <a:cubicBezTo>
                  <a:pt x="3078756" y="921175"/>
                  <a:pt x="3080587" y="914843"/>
                  <a:pt x="3083719" y="916924"/>
                </a:cubicBezTo>
                <a:close/>
                <a:moveTo>
                  <a:pt x="2059279" y="910717"/>
                </a:moveTo>
                <a:cubicBezTo>
                  <a:pt x="2068241" y="913460"/>
                  <a:pt x="2069554" y="928140"/>
                  <a:pt x="2065520" y="937059"/>
                </a:cubicBezTo>
                <a:cubicBezTo>
                  <a:pt x="2058696" y="928843"/>
                  <a:pt x="2065306" y="918996"/>
                  <a:pt x="2059279" y="910717"/>
                </a:cubicBezTo>
                <a:close/>
                <a:moveTo>
                  <a:pt x="3199649" y="900243"/>
                </a:moveTo>
                <a:cubicBezTo>
                  <a:pt x="3201983" y="901343"/>
                  <a:pt x="3204312" y="900354"/>
                  <a:pt x="3206955" y="903359"/>
                </a:cubicBezTo>
                <a:cubicBezTo>
                  <a:pt x="3196923" y="920709"/>
                  <a:pt x="3193242" y="920841"/>
                  <a:pt x="3183024" y="937883"/>
                </a:cubicBezTo>
                <a:cubicBezTo>
                  <a:pt x="3181488" y="936720"/>
                  <a:pt x="3179952" y="935556"/>
                  <a:pt x="3178417" y="934392"/>
                </a:cubicBezTo>
                <a:cubicBezTo>
                  <a:pt x="3181091" y="919394"/>
                  <a:pt x="3198878" y="915974"/>
                  <a:pt x="3199649" y="900243"/>
                </a:cubicBezTo>
                <a:close/>
                <a:moveTo>
                  <a:pt x="3051480" y="899800"/>
                </a:moveTo>
                <a:cubicBezTo>
                  <a:pt x="3054060" y="902005"/>
                  <a:pt x="3056393" y="903105"/>
                  <a:pt x="3058786" y="902915"/>
                </a:cubicBezTo>
                <a:cubicBezTo>
                  <a:pt x="3053700" y="906613"/>
                  <a:pt x="3055790" y="909742"/>
                  <a:pt x="3056041" y="912936"/>
                </a:cubicBezTo>
                <a:cubicBezTo>
                  <a:pt x="3049901" y="909326"/>
                  <a:pt x="3048113" y="904968"/>
                  <a:pt x="3051480" y="899800"/>
                </a:cubicBezTo>
                <a:close/>
                <a:moveTo>
                  <a:pt x="856215" y="890252"/>
                </a:moveTo>
                <a:cubicBezTo>
                  <a:pt x="867830" y="902267"/>
                  <a:pt x="882697" y="913781"/>
                  <a:pt x="885664" y="927045"/>
                </a:cubicBezTo>
                <a:cubicBezTo>
                  <a:pt x="871350" y="915406"/>
                  <a:pt x="855133" y="904079"/>
                  <a:pt x="856215" y="890252"/>
                </a:cubicBezTo>
                <a:close/>
                <a:moveTo>
                  <a:pt x="1665775" y="886531"/>
                </a:moveTo>
                <a:cubicBezTo>
                  <a:pt x="1675965" y="889579"/>
                  <a:pt x="1673107" y="905313"/>
                  <a:pt x="1676251" y="913662"/>
                </a:cubicBezTo>
                <a:cubicBezTo>
                  <a:pt x="1703348" y="973622"/>
                  <a:pt x="1715605" y="1039823"/>
                  <a:pt x="1739884" y="1103784"/>
                </a:cubicBezTo>
                <a:cubicBezTo>
                  <a:pt x="1737745" y="1108212"/>
                  <a:pt x="1737812" y="1112145"/>
                  <a:pt x="1737573" y="1116262"/>
                </a:cubicBezTo>
                <a:cubicBezTo>
                  <a:pt x="1752900" y="1145900"/>
                  <a:pt x="1759578" y="1176788"/>
                  <a:pt x="1768954" y="1207299"/>
                </a:cubicBezTo>
                <a:cubicBezTo>
                  <a:pt x="1775904" y="1217113"/>
                  <a:pt x="1781202" y="1230433"/>
                  <a:pt x="1777104" y="1237508"/>
                </a:cubicBezTo>
                <a:cubicBezTo>
                  <a:pt x="1767872" y="1220081"/>
                  <a:pt x="1759929" y="1202713"/>
                  <a:pt x="1757689" y="1184410"/>
                </a:cubicBezTo>
                <a:cubicBezTo>
                  <a:pt x="1745737" y="1154826"/>
                  <a:pt x="1733846" y="1124995"/>
                  <a:pt x="1727843" y="1094536"/>
                </a:cubicBezTo>
                <a:cubicBezTo>
                  <a:pt x="1723668" y="1092456"/>
                  <a:pt x="1726547" y="1089255"/>
                  <a:pt x="1721328" y="1087178"/>
                </a:cubicBezTo>
                <a:cubicBezTo>
                  <a:pt x="1725838" y="1068982"/>
                  <a:pt x="1712869" y="1055066"/>
                  <a:pt x="1708056" y="1038736"/>
                </a:cubicBezTo>
                <a:cubicBezTo>
                  <a:pt x="1701269" y="1015651"/>
                  <a:pt x="1698037" y="990837"/>
                  <a:pt x="1690268" y="967509"/>
                </a:cubicBezTo>
                <a:cubicBezTo>
                  <a:pt x="1685458" y="953267"/>
                  <a:pt x="1679177" y="938660"/>
                  <a:pt x="1673940" y="926139"/>
                </a:cubicBezTo>
                <a:cubicBezTo>
                  <a:pt x="1672464" y="923685"/>
                  <a:pt x="1678287" y="920169"/>
                  <a:pt x="1675461" y="917903"/>
                </a:cubicBezTo>
                <a:cubicBezTo>
                  <a:pt x="1666068" y="913747"/>
                  <a:pt x="1668062" y="896233"/>
                  <a:pt x="1665775" y="886531"/>
                </a:cubicBezTo>
                <a:close/>
                <a:moveTo>
                  <a:pt x="3216061" y="881342"/>
                </a:moveTo>
                <a:cubicBezTo>
                  <a:pt x="3221343" y="884217"/>
                  <a:pt x="3217423" y="888464"/>
                  <a:pt x="3217613" y="891906"/>
                </a:cubicBezTo>
                <a:lnTo>
                  <a:pt x="3217552" y="892151"/>
                </a:lnTo>
                <a:cubicBezTo>
                  <a:pt x="3209502" y="884675"/>
                  <a:pt x="3213465" y="906537"/>
                  <a:pt x="3204863" y="899185"/>
                </a:cubicBezTo>
                <a:cubicBezTo>
                  <a:pt x="3202704" y="892125"/>
                  <a:pt x="3218285" y="890245"/>
                  <a:pt x="3216061" y="881342"/>
                </a:cubicBezTo>
                <a:close/>
                <a:moveTo>
                  <a:pt x="3103228" y="879215"/>
                </a:moveTo>
                <a:cubicBezTo>
                  <a:pt x="3095947" y="891765"/>
                  <a:pt x="3093707" y="910264"/>
                  <a:pt x="3080458" y="912201"/>
                </a:cubicBezTo>
                <a:cubicBezTo>
                  <a:pt x="3088292" y="900570"/>
                  <a:pt x="3089240" y="879925"/>
                  <a:pt x="3103228" y="879215"/>
                </a:cubicBezTo>
                <a:close/>
                <a:moveTo>
                  <a:pt x="3549024" y="878515"/>
                </a:moveTo>
                <a:cubicBezTo>
                  <a:pt x="3547682" y="882880"/>
                  <a:pt x="3541004" y="888796"/>
                  <a:pt x="3540525" y="895985"/>
                </a:cubicBezTo>
                <a:cubicBezTo>
                  <a:pt x="3518157" y="911583"/>
                  <a:pt x="3484995" y="966525"/>
                  <a:pt x="3470959" y="974794"/>
                </a:cubicBezTo>
                <a:cubicBezTo>
                  <a:pt x="3473055" y="981054"/>
                  <a:pt x="3465398" y="988814"/>
                  <a:pt x="3458209" y="982072"/>
                </a:cubicBezTo>
                <a:cubicBezTo>
                  <a:pt x="3463600" y="977144"/>
                  <a:pt x="3471627" y="971042"/>
                  <a:pt x="3469406" y="964229"/>
                </a:cubicBezTo>
                <a:cubicBezTo>
                  <a:pt x="3471434" y="965514"/>
                  <a:pt x="3472904" y="963790"/>
                  <a:pt x="3475177" y="966182"/>
                </a:cubicBezTo>
                <a:cubicBezTo>
                  <a:pt x="3488935" y="938010"/>
                  <a:pt x="3504209" y="936314"/>
                  <a:pt x="3515333" y="910359"/>
                </a:cubicBezTo>
                <a:cubicBezTo>
                  <a:pt x="3531393" y="901290"/>
                  <a:pt x="3533320" y="879844"/>
                  <a:pt x="3549024" y="878515"/>
                </a:cubicBezTo>
                <a:close/>
                <a:moveTo>
                  <a:pt x="3076529" y="873382"/>
                </a:moveTo>
                <a:cubicBezTo>
                  <a:pt x="3069919" y="883228"/>
                  <a:pt x="3067109" y="890362"/>
                  <a:pt x="3059561" y="889274"/>
                </a:cubicBezTo>
                <a:cubicBezTo>
                  <a:pt x="3060292" y="886323"/>
                  <a:pt x="3070760" y="872475"/>
                  <a:pt x="3076529" y="873382"/>
                </a:cubicBezTo>
                <a:close/>
                <a:moveTo>
                  <a:pt x="1025822" y="868343"/>
                </a:moveTo>
                <a:cubicBezTo>
                  <a:pt x="1029625" y="867719"/>
                  <a:pt x="1034849" y="872929"/>
                  <a:pt x="1031174" y="877238"/>
                </a:cubicBezTo>
                <a:cubicBezTo>
                  <a:pt x="1027182" y="874422"/>
                  <a:pt x="1023619" y="871972"/>
                  <a:pt x="1025822" y="868343"/>
                </a:cubicBezTo>
                <a:close/>
                <a:moveTo>
                  <a:pt x="1569595" y="868207"/>
                </a:moveTo>
                <a:cubicBezTo>
                  <a:pt x="1571903" y="868356"/>
                  <a:pt x="1574236" y="868933"/>
                  <a:pt x="1576413" y="868560"/>
                </a:cubicBezTo>
                <a:cubicBezTo>
                  <a:pt x="1578630" y="910086"/>
                  <a:pt x="1602205" y="955863"/>
                  <a:pt x="1603984" y="992845"/>
                </a:cubicBezTo>
                <a:lnTo>
                  <a:pt x="1603493" y="992723"/>
                </a:lnTo>
                <a:cubicBezTo>
                  <a:pt x="1642224" y="1112988"/>
                  <a:pt x="1692487" y="1231935"/>
                  <a:pt x="1756244" y="1349007"/>
                </a:cubicBezTo>
                <a:cubicBezTo>
                  <a:pt x="1754402" y="1348028"/>
                  <a:pt x="1752811" y="1350244"/>
                  <a:pt x="1751219" y="1352460"/>
                </a:cubicBezTo>
                <a:cubicBezTo>
                  <a:pt x="1724840" y="1317995"/>
                  <a:pt x="1708762" y="1278774"/>
                  <a:pt x="1688823" y="1242512"/>
                </a:cubicBezTo>
                <a:cubicBezTo>
                  <a:pt x="1683961" y="1233737"/>
                  <a:pt x="1675546" y="1227736"/>
                  <a:pt x="1670624" y="1219209"/>
                </a:cubicBezTo>
                <a:cubicBezTo>
                  <a:pt x="1651917" y="1186384"/>
                  <a:pt x="1641973" y="1146595"/>
                  <a:pt x="1623758" y="1113893"/>
                </a:cubicBezTo>
                <a:cubicBezTo>
                  <a:pt x="1609727" y="1088490"/>
                  <a:pt x="1604700" y="1054097"/>
                  <a:pt x="1594658" y="1029423"/>
                </a:cubicBezTo>
                <a:cubicBezTo>
                  <a:pt x="1588313" y="1014017"/>
                  <a:pt x="1573803" y="995804"/>
                  <a:pt x="1574514" y="980321"/>
                </a:cubicBezTo>
                <a:cubicBezTo>
                  <a:pt x="1567625" y="970261"/>
                  <a:pt x="1570937" y="969516"/>
                  <a:pt x="1569018" y="959383"/>
                </a:cubicBezTo>
                <a:cubicBezTo>
                  <a:pt x="1572012" y="951512"/>
                  <a:pt x="1585467" y="962416"/>
                  <a:pt x="1582222" y="967093"/>
                </a:cubicBezTo>
                <a:cubicBezTo>
                  <a:pt x="1580134" y="966053"/>
                  <a:pt x="1578167" y="963478"/>
                  <a:pt x="1576451" y="965140"/>
                </a:cubicBezTo>
                <a:cubicBezTo>
                  <a:pt x="1577685" y="968578"/>
                  <a:pt x="1581432" y="971334"/>
                  <a:pt x="1576034" y="972084"/>
                </a:cubicBezTo>
                <a:cubicBezTo>
                  <a:pt x="1578245" y="973676"/>
                  <a:pt x="1580211" y="975207"/>
                  <a:pt x="1582177" y="976739"/>
                </a:cubicBezTo>
                <a:cubicBezTo>
                  <a:pt x="1584471" y="991662"/>
                  <a:pt x="1589402" y="1004368"/>
                  <a:pt x="1594515" y="1017382"/>
                </a:cubicBezTo>
                <a:cubicBezTo>
                  <a:pt x="1599197" y="1028982"/>
                  <a:pt x="1601860" y="1043475"/>
                  <a:pt x="1611134" y="1049167"/>
                </a:cubicBezTo>
                <a:cubicBezTo>
                  <a:pt x="1612297" y="1047628"/>
                  <a:pt x="1613460" y="1046089"/>
                  <a:pt x="1614622" y="1044550"/>
                </a:cubicBezTo>
                <a:cubicBezTo>
                  <a:pt x="1593845" y="1020086"/>
                  <a:pt x="1605148" y="991306"/>
                  <a:pt x="1585167" y="966779"/>
                </a:cubicBezTo>
                <a:cubicBezTo>
                  <a:pt x="1590383" y="967810"/>
                  <a:pt x="1589530" y="971253"/>
                  <a:pt x="1592473" y="969894"/>
                </a:cubicBezTo>
                <a:cubicBezTo>
                  <a:pt x="1589085" y="961486"/>
                  <a:pt x="1580531" y="946576"/>
                  <a:pt x="1585069" y="945090"/>
                </a:cubicBezTo>
                <a:cubicBezTo>
                  <a:pt x="1571964" y="923311"/>
                  <a:pt x="1578073" y="907077"/>
                  <a:pt x="1568771" y="884674"/>
                </a:cubicBezTo>
                <a:cubicBezTo>
                  <a:pt x="1572640" y="886939"/>
                  <a:pt x="1573056" y="878950"/>
                  <a:pt x="1571888" y="877355"/>
                </a:cubicBezTo>
                <a:cubicBezTo>
                  <a:pt x="1569062" y="875089"/>
                  <a:pt x="1565990" y="872762"/>
                  <a:pt x="1562919" y="870434"/>
                </a:cubicBezTo>
                <a:cubicBezTo>
                  <a:pt x="1565001" y="868341"/>
                  <a:pt x="1567286" y="868059"/>
                  <a:pt x="1569595" y="868207"/>
                </a:cubicBezTo>
                <a:close/>
                <a:moveTo>
                  <a:pt x="1426275" y="864497"/>
                </a:moveTo>
                <a:lnTo>
                  <a:pt x="1426520" y="864558"/>
                </a:lnTo>
                <a:cubicBezTo>
                  <a:pt x="1431673" y="863746"/>
                  <a:pt x="1432354" y="868353"/>
                  <a:pt x="1435489" y="871478"/>
                </a:cubicBezTo>
                <a:cubicBezTo>
                  <a:pt x="1427027" y="875123"/>
                  <a:pt x="1437225" y="882348"/>
                  <a:pt x="1436377" y="888925"/>
                </a:cubicBezTo>
                <a:cubicBezTo>
                  <a:pt x="1425628" y="881823"/>
                  <a:pt x="1429723" y="872659"/>
                  <a:pt x="1426275" y="864497"/>
                </a:cubicBezTo>
                <a:close/>
                <a:moveTo>
                  <a:pt x="1427538" y="862546"/>
                </a:moveTo>
                <a:lnTo>
                  <a:pt x="1427682" y="863018"/>
                </a:lnTo>
                <a:lnTo>
                  <a:pt x="1427497" y="862712"/>
                </a:lnTo>
                <a:close/>
                <a:moveTo>
                  <a:pt x="1595852" y="861632"/>
                </a:moveTo>
                <a:cubicBezTo>
                  <a:pt x="1616242" y="873994"/>
                  <a:pt x="1600870" y="890803"/>
                  <a:pt x="1616415" y="903791"/>
                </a:cubicBezTo>
                <a:cubicBezTo>
                  <a:pt x="1617577" y="902252"/>
                  <a:pt x="1616594" y="900964"/>
                  <a:pt x="1617205" y="899550"/>
                </a:cubicBezTo>
                <a:cubicBezTo>
                  <a:pt x="1654732" y="997331"/>
                  <a:pt x="1676909" y="1087655"/>
                  <a:pt x="1710266" y="1186491"/>
                </a:cubicBezTo>
                <a:cubicBezTo>
                  <a:pt x="1731230" y="1212305"/>
                  <a:pt x="1731707" y="1240873"/>
                  <a:pt x="1749727" y="1267003"/>
                </a:cubicBezTo>
                <a:cubicBezTo>
                  <a:pt x="1745749" y="1272542"/>
                  <a:pt x="1747963" y="1276223"/>
                  <a:pt x="1756988" y="1279765"/>
                </a:cubicBezTo>
                <a:cubicBezTo>
                  <a:pt x="1754742" y="1294085"/>
                  <a:pt x="1771880" y="1305902"/>
                  <a:pt x="1774479" y="1319596"/>
                </a:cubicBezTo>
                <a:cubicBezTo>
                  <a:pt x="1761524" y="1314036"/>
                  <a:pt x="1754009" y="1295992"/>
                  <a:pt x="1753498" y="1284381"/>
                </a:cubicBezTo>
                <a:cubicBezTo>
                  <a:pt x="1736421" y="1271275"/>
                  <a:pt x="1733419" y="1237121"/>
                  <a:pt x="1718242" y="1223702"/>
                </a:cubicBezTo>
                <a:cubicBezTo>
                  <a:pt x="1715548" y="1227211"/>
                  <a:pt x="1723915" y="1240769"/>
                  <a:pt x="1715932" y="1236180"/>
                </a:cubicBezTo>
                <a:cubicBezTo>
                  <a:pt x="1706067" y="1207635"/>
                  <a:pt x="1690008" y="1179903"/>
                  <a:pt x="1685296" y="1150547"/>
                </a:cubicBezTo>
                <a:cubicBezTo>
                  <a:pt x="1688242" y="1151277"/>
                  <a:pt x="1691996" y="1158211"/>
                  <a:pt x="1694138" y="1154826"/>
                </a:cubicBezTo>
                <a:cubicBezTo>
                  <a:pt x="1690205" y="1150719"/>
                  <a:pt x="1693264" y="1145736"/>
                  <a:pt x="1686877" y="1142065"/>
                </a:cubicBezTo>
                <a:cubicBezTo>
                  <a:pt x="1684613" y="1145941"/>
                  <a:pt x="1682161" y="1147421"/>
                  <a:pt x="1679153" y="1145893"/>
                </a:cubicBezTo>
                <a:cubicBezTo>
                  <a:pt x="1655555" y="1086538"/>
                  <a:pt x="1641159" y="1025810"/>
                  <a:pt x="1619709" y="966205"/>
                </a:cubicBezTo>
                <a:cubicBezTo>
                  <a:pt x="1614991" y="933714"/>
                  <a:pt x="1601988" y="898910"/>
                  <a:pt x="1596036" y="861939"/>
                </a:cubicBezTo>
                <a:close/>
                <a:moveTo>
                  <a:pt x="820571" y="855318"/>
                </a:moveTo>
                <a:cubicBezTo>
                  <a:pt x="819285" y="856304"/>
                  <a:pt x="820943" y="858021"/>
                  <a:pt x="820943" y="858021"/>
                </a:cubicBezTo>
                <a:cubicBezTo>
                  <a:pt x="822358" y="859676"/>
                  <a:pt x="820641" y="860295"/>
                  <a:pt x="819780" y="859559"/>
                </a:cubicBezTo>
                <a:cubicBezTo>
                  <a:pt x="819357" y="863369"/>
                  <a:pt x="821939" y="866620"/>
                  <a:pt x="826669" y="869619"/>
                </a:cubicBezTo>
                <a:cubicBezTo>
                  <a:pt x="827457" y="864333"/>
                  <a:pt x="824137" y="859856"/>
                  <a:pt x="820571" y="855318"/>
                </a:cubicBezTo>
                <a:close/>
                <a:moveTo>
                  <a:pt x="1529696" y="852021"/>
                </a:moveTo>
                <a:cubicBezTo>
                  <a:pt x="1524244" y="857196"/>
                  <a:pt x="1528178" y="861303"/>
                  <a:pt x="1531620" y="865288"/>
                </a:cubicBezTo>
                <a:cubicBezTo>
                  <a:pt x="1537317" y="860175"/>
                  <a:pt x="1536635" y="855568"/>
                  <a:pt x="1529696" y="852021"/>
                </a:cubicBezTo>
                <a:close/>
                <a:moveTo>
                  <a:pt x="2193478" y="847666"/>
                </a:moveTo>
                <a:cubicBezTo>
                  <a:pt x="2192383" y="853137"/>
                  <a:pt x="2195030" y="858229"/>
                  <a:pt x="2195776" y="863633"/>
                </a:cubicBezTo>
                <a:cubicBezTo>
                  <a:pt x="2199271" y="863196"/>
                  <a:pt x="2198516" y="851525"/>
                  <a:pt x="2193478" y="847666"/>
                </a:cubicBezTo>
                <a:close/>
                <a:moveTo>
                  <a:pt x="2088930" y="846811"/>
                </a:moveTo>
                <a:cubicBezTo>
                  <a:pt x="2102522" y="866622"/>
                  <a:pt x="2096118" y="889309"/>
                  <a:pt x="2108301" y="909554"/>
                </a:cubicBezTo>
                <a:cubicBezTo>
                  <a:pt x="2098618" y="917073"/>
                  <a:pt x="2119363" y="920647"/>
                  <a:pt x="2108024" y="928539"/>
                </a:cubicBezTo>
                <a:cubicBezTo>
                  <a:pt x="2095527" y="902212"/>
                  <a:pt x="2090633" y="874638"/>
                  <a:pt x="2088930" y="846811"/>
                </a:cubicBezTo>
                <a:close/>
                <a:moveTo>
                  <a:pt x="2272053" y="835559"/>
                </a:moveTo>
                <a:cubicBezTo>
                  <a:pt x="2276351" y="838190"/>
                  <a:pt x="2278259" y="841011"/>
                  <a:pt x="2274706" y="844828"/>
                </a:cubicBezTo>
                <a:cubicBezTo>
                  <a:pt x="2272740" y="843298"/>
                  <a:pt x="2270774" y="841766"/>
                  <a:pt x="2268563" y="840175"/>
                </a:cubicBezTo>
                <a:cubicBezTo>
                  <a:pt x="2269727" y="838636"/>
                  <a:pt x="2270890" y="837097"/>
                  <a:pt x="2272053" y="835559"/>
                </a:cubicBezTo>
                <a:close/>
                <a:moveTo>
                  <a:pt x="2037673" y="831758"/>
                </a:moveTo>
                <a:cubicBezTo>
                  <a:pt x="2048574" y="856124"/>
                  <a:pt x="2053769" y="881424"/>
                  <a:pt x="2062523" y="906040"/>
                </a:cubicBezTo>
                <a:cubicBezTo>
                  <a:pt x="2059451" y="903712"/>
                  <a:pt x="2056380" y="901385"/>
                  <a:pt x="2053554" y="899119"/>
                </a:cubicBezTo>
                <a:cubicBezTo>
                  <a:pt x="2054960" y="896596"/>
                  <a:pt x="2058209" y="894009"/>
                  <a:pt x="2056671" y="891801"/>
                </a:cubicBezTo>
                <a:cubicBezTo>
                  <a:pt x="2041546" y="872913"/>
                  <a:pt x="2039058" y="852460"/>
                  <a:pt x="2037673" y="831758"/>
                </a:cubicBezTo>
                <a:close/>
                <a:moveTo>
                  <a:pt x="2833067" y="831572"/>
                </a:moveTo>
                <a:cubicBezTo>
                  <a:pt x="2828656" y="835700"/>
                  <a:pt x="2830687" y="839074"/>
                  <a:pt x="2829221" y="842887"/>
                </a:cubicBezTo>
                <a:lnTo>
                  <a:pt x="2829160" y="843132"/>
                </a:lnTo>
                <a:cubicBezTo>
                  <a:pt x="2834685" y="845024"/>
                  <a:pt x="2833875" y="837776"/>
                  <a:pt x="2836884" y="839305"/>
                </a:cubicBezTo>
                <a:cubicBezTo>
                  <a:pt x="2838412" y="836291"/>
                  <a:pt x="2836936" y="833837"/>
                  <a:pt x="2833067" y="831572"/>
                </a:cubicBezTo>
                <a:close/>
                <a:moveTo>
                  <a:pt x="1978706" y="827845"/>
                </a:moveTo>
                <a:cubicBezTo>
                  <a:pt x="1977733" y="832824"/>
                  <a:pt x="1977801" y="836756"/>
                  <a:pt x="1975605" y="844564"/>
                </a:cubicBezTo>
                <a:cubicBezTo>
                  <a:pt x="1965843" y="840840"/>
                  <a:pt x="1973003" y="829825"/>
                  <a:pt x="1978706" y="827845"/>
                </a:cubicBezTo>
                <a:close/>
                <a:moveTo>
                  <a:pt x="3097434" y="826885"/>
                </a:moveTo>
                <a:cubicBezTo>
                  <a:pt x="3095439" y="844399"/>
                  <a:pt x="3085456" y="855237"/>
                  <a:pt x="3071921" y="869891"/>
                </a:cubicBezTo>
                <a:cubicBezTo>
                  <a:pt x="3074663" y="858826"/>
                  <a:pt x="3091310" y="833719"/>
                  <a:pt x="3097434" y="826885"/>
                </a:cubicBezTo>
                <a:close/>
                <a:moveTo>
                  <a:pt x="2032636" y="813715"/>
                </a:moveTo>
                <a:lnTo>
                  <a:pt x="2036277" y="821887"/>
                </a:lnTo>
                <a:cubicBezTo>
                  <a:pt x="2037738" y="824664"/>
                  <a:pt x="2038587" y="827548"/>
                  <a:pt x="2036322" y="830902"/>
                </a:cubicBezTo>
                <a:cubicBezTo>
                  <a:pt x="2031100" y="826737"/>
                  <a:pt x="2029435" y="821889"/>
                  <a:pt x="2027771" y="817037"/>
                </a:cubicBezTo>
                <a:cubicBezTo>
                  <a:pt x="2030535" y="819027"/>
                  <a:pt x="2030670" y="817169"/>
                  <a:pt x="2030676" y="815311"/>
                </a:cubicBezTo>
                <a:close/>
                <a:moveTo>
                  <a:pt x="2032551" y="813523"/>
                </a:moveTo>
                <a:lnTo>
                  <a:pt x="2032796" y="813584"/>
                </a:lnTo>
                <a:lnTo>
                  <a:pt x="2032636" y="813715"/>
                </a:lnTo>
                <a:close/>
                <a:moveTo>
                  <a:pt x="2118014" y="811475"/>
                </a:moveTo>
                <a:cubicBezTo>
                  <a:pt x="2117591" y="815285"/>
                  <a:pt x="2116923" y="819035"/>
                  <a:pt x="2122203" y="821910"/>
                </a:cubicBezTo>
                <a:cubicBezTo>
                  <a:pt x="2128638" y="816979"/>
                  <a:pt x="2123166" y="810665"/>
                  <a:pt x="2118014" y="811475"/>
                </a:cubicBezTo>
                <a:close/>
                <a:moveTo>
                  <a:pt x="1127023" y="811208"/>
                </a:moveTo>
                <a:cubicBezTo>
                  <a:pt x="1125681" y="815575"/>
                  <a:pt x="1129990" y="824473"/>
                  <a:pt x="1134702" y="817028"/>
                </a:cubicBezTo>
                <a:cubicBezTo>
                  <a:pt x="1132059" y="815067"/>
                  <a:pt x="1129664" y="813167"/>
                  <a:pt x="1127023" y="811208"/>
                </a:cubicBezTo>
                <a:close/>
                <a:moveTo>
                  <a:pt x="1204016" y="807584"/>
                </a:moveTo>
                <a:cubicBezTo>
                  <a:pt x="1197091" y="812392"/>
                  <a:pt x="1212273" y="828944"/>
                  <a:pt x="1220291" y="817620"/>
                </a:cubicBezTo>
                <a:cubicBezTo>
                  <a:pt x="1216555" y="821131"/>
                  <a:pt x="1204392" y="812375"/>
                  <a:pt x="1204016" y="807584"/>
                </a:cubicBezTo>
                <a:close/>
                <a:moveTo>
                  <a:pt x="983816" y="807558"/>
                </a:moveTo>
                <a:cubicBezTo>
                  <a:pt x="989400" y="807115"/>
                  <a:pt x="996038" y="815024"/>
                  <a:pt x="996231" y="819508"/>
                </a:cubicBezTo>
                <a:cubicBezTo>
                  <a:pt x="992789" y="815523"/>
                  <a:pt x="982659" y="812229"/>
                  <a:pt x="983816" y="807558"/>
                </a:cubicBezTo>
                <a:close/>
                <a:moveTo>
                  <a:pt x="1637599" y="804640"/>
                </a:moveTo>
                <a:cubicBezTo>
                  <a:pt x="1649887" y="850750"/>
                  <a:pt x="1664699" y="903490"/>
                  <a:pt x="1668758" y="945996"/>
                </a:cubicBezTo>
                <a:cubicBezTo>
                  <a:pt x="1694019" y="1010200"/>
                  <a:pt x="1701247" y="1076720"/>
                  <a:pt x="1731601" y="1140359"/>
                </a:cubicBezTo>
                <a:lnTo>
                  <a:pt x="1731355" y="1140299"/>
                </a:lnTo>
                <a:cubicBezTo>
                  <a:pt x="1729154" y="1144973"/>
                  <a:pt x="1729039" y="1149643"/>
                  <a:pt x="1730580" y="1153940"/>
                </a:cubicBezTo>
                <a:cubicBezTo>
                  <a:pt x="1746316" y="1171412"/>
                  <a:pt x="1742485" y="1192126"/>
                  <a:pt x="1752275" y="1213606"/>
                </a:cubicBezTo>
                <a:cubicBezTo>
                  <a:pt x="1726515" y="1180859"/>
                  <a:pt x="1724839" y="1132942"/>
                  <a:pt x="1703732" y="1095085"/>
                </a:cubicBezTo>
                <a:cubicBezTo>
                  <a:pt x="1702805" y="1091462"/>
                  <a:pt x="1705621" y="1087462"/>
                  <a:pt x="1704879" y="1084146"/>
                </a:cubicBezTo>
                <a:cubicBezTo>
                  <a:pt x="1689104" y="1042652"/>
                  <a:pt x="1673500" y="994153"/>
                  <a:pt x="1668712" y="955642"/>
                </a:cubicBezTo>
                <a:cubicBezTo>
                  <a:pt x="1666746" y="954111"/>
                  <a:pt x="1664780" y="952579"/>
                  <a:pt x="1662569" y="950987"/>
                </a:cubicBezTo>
                <a:cubicBezTo>
                  <a:pt x="1669304" y="942738"/>
                  <a:pt x="1658189" y="937112"/>
                  <a:pt x="1662472" y="929300"/>
                </a:cubicBezTo>
                <a:cubicBezTo>
                  <a:pt x="1655833" y="922434"/>
                  <a:pt x="1659931" y="914315"/>
                  <a:pt x="1652741" y="907574"/>
                </a:cubicBezTo>
                <a:cubicBezTo>
                  <a:pt x="1657506" y="894660"/>
                  <a:pt x="1645279" y="884060"/>
                  <a:pt x="1649246" y="871210"/>
                </a:cubicBezTo>
                <a:cubicBezTo>
                  <a:pt x="1647709" y="870047"/>
                  <a:pt x="1646173" y="868883"/>
                  <a:pt x="1644638" y="867719"/>
                </a:cubicBezTo>
                <a:cubicBezTo>
                  <a:pt x="1647180" y="846947"/>
                  <a:pt x="1627567" y="821989"/>
                  <a:pt x="1637599" y="804640"/>
                </a:cubicBezTo>
                <a:close/>
                <a:moveTo>
                  <a:pt x="1287758" y="804065"/>
                </a:moveTo>
                <a:cubicBezTo>
                  <a:pt x="1286925" y="820040"/>
                  <a:pt x="1299833" y="834202"/>
                  <a:pt x="1305994" y="849301"/>
                </a:cubicBezTo>
                <a:cubicBezTo>
                  <a:pt x="1303765" y="837265"/>
                  <a:pt x="1301648" y="818469"/>
                  <a:pt x="1287758" y="804065"/>
                </a:cubicBezTo>
                <a:close/>
                <a:moveTo>
                  <a:pt x="1411012" y="799898"/>
                </a:moveTo>
                <a:cubicBezTo>
                  <a:pt x="1424596" y="815532"/>
                  <a:pt x="1424079" y="836547"/>
                  <a:pt x="1423783" y="842997"/>
                </a:cubicBezTo>
                <a:cubicBezTo>
                  <a:pt x="1429681" y="847592"/>
                  <a:pt x="1432891" y="859872"/>
                  <a:pt x="1428906" y="861232"/>
                </a:cubicBezTo>
                <a:cubicBezTo>
                  <a:pt x="1429395" y="860310"/>
                  <a:pt x="1430191" y="859202"/>
                  <a:pt x="1428533" y="858531"/>
                </a:cubicBezTo>
                <a:lnTo>
                  <a:pt x="1427538" y="862546"/>
                </a:lnTo>
                <a:lnTo>
                  <a:pt x="1418567" y="833027"/>
                </a:lnTo>
                <a:cubicBezTo>
                  <a:pt x="1415313" y="822237"/>
                  <a:pt x="1412319" y="810923"/>
                  <a:pt x="1411012" y="799898"/>
                </a:cubicBezTo>
                <a:close/>
                <a:moveTo>
                  <a:pt x="3107082" y="798477"/>
                </a:moveTo>
                <a:cubicBezTo>
                  <a:pt x="3109602" y="800928"/>
                  <a:pt x="3111808" y="799388"/>
                  <a:pt x="3114388" y="801593"/>
                </a:cubicBezTo>
                <a:cubicBezTo>
                  <a:pt x="3108449" y="808734"/>
                  <a:pt x="3107109" y="815189"/>
                  <a:pt x="3103563" y="822140"/>
                </a:cubicBezTo>
                <a:cubicBezTo>
                  <a:pt x="3100369" y="820303"/>
                  <a:pt x="3101530" y="817721"/>
                  <a:pt x="3098582" y="815946"/>
                </a:cubicBezTo>
                <a:cubicBezTo>
                  <a:pt x="3103727" y="809913"/>
                  <a:pt x="3108686" y="803573"/>
                  <a:pt x="3107082" y="798477"/>
                </a:cubicBezTo>
                <a:close/>
                <a:moveTo>
                  <a:pt x="976183" y="792093"/>
                </a:moveTo>
                <a:cubicBezTo>
                  <a:pt x="978520" y="795283"/>
                  <a:pt x="988585" y="797778"/>
                  <a:pt x="983071" y="802152"/>
                </a:cubicBezTo>
                <a:cubicBezTo>
                  <a:pt x="979148" y="804313"/>
                  <a:pt x="970544" y="795916"/>
                  <a:pt x="976183" y="792093"/>
                </a:cubicBezTo>
                <a:close/>
                <a:moveTo>
                  <a:pt x="3115283" y="787460"/>
                </a:moveTo>
                <a:lnTo>
                  <a:pt x="3115332" y="787629"/>
                </a:lnTo>
                <a:lnTo>
                  <a:pt x="3115223" y="787705"/>
                </a:lnTo>
                <a:close/>
                <a:moveTo>
                  <a:pt x="2627273" y="787093"/>
                </a:moveTo>
                <a:lnTo>
                  <a:pt x="2627212" y="787340"/>
                </a:lnTo>
                <a:cubicBezTo>
                  <a:pt x="2625561" y="790846"/>
                  <a:pt x="2629369" y="793354"/>
                  <a:pt x="2624529" y="797114"/>
                </a:cubicBezTo>
                <a:cubicBezTo>
                  <a:pt x="2622993" y="795951"/>
                  <a:pt x="2621456" y="794787"/>
                  <a:pt x="2619921" y="793623"/>
                </a:cubicBezTo>
                <a:cubicBezTo>
                  <a:pt x="2624826" y="791708"/>
                  <a:pt x="2624511" y="786670"/>
                  <a:pt x="2627273" y="787093"/>
                </a:cubicBezTo>
                <a:close/>
                <a:moveTo>
                  <a:pt x="2995272" y="784860"/>
                </a:moveTo>
                <a:cubicBezTo>
                  <a:pt x="2990514" y="801951"/>
                  <a:pt x="2976488" y="816484"/>
                  <a:pt x="2974739" y="834060"/>
                </a:cubicBezTo>
                <a:cubicBezTo>
                  <a:pt x="2970931" y="831550"/>
                  <a:pt x="2967183" y="828795"/>
                  <a:pt x="2969386" y="825164"/>
                </a:cubicBezTo>
                <a:cubicBezTo>
                  <a:pt x="2979452" y="827659"/>
                  <a:pt x="2968135" y="810238"/>
                  <a:pt x="2981330" y="812725"/>
                </a:cubicBezTo>
                <a:cubicBezTo>
                  <a:pt x="2977755" y="802965"/>
                  <a:pt x="2991406" y="784685"/>
                  <a:pt x="2995272" y="784860"/>
                </a:cubicBezTo>
                <a:close/>
                <a:moveTo>
                  <a:pt x="1632716" y="782288"/>
                </a:moveTo>
                <a:cubicBezTo>
                  <a:pt x="1638189" y="789648"/>
                  <a:pt x="1635859" y="790637"/>
                  <a:pt x="1633849" y="799795"/>
                </a:cubicBezTo>
                <a:cubicBezTo>
                  <a:pt x="1627397" y="793236"/>
                  <a:pt x="1630084" y="786595"/>
                  <a:pt x="1632716" y="782288"/>
                </a:cubicBezTo>
                <a:close/>
                <a:moveTo>
                  <a:pt x="1404108" y="780439"/>
                </a:moveTo>
                <a:cubicBezTo>
                  <a:pt x="1406013" y="782215"/>
                  <a:pt x="1408099" y="782211"/>
                  <a:pt x="1409878" y="782390"/>
                </a:cubicBezTo>
                <a:cubicBezTo>
                  <a:pt x="1405591" y="787071"/>
                  <a:pt x="1419718" y="796314"/>
                  <a:pt x="1410639" y="797196"/>
                </a:cubicBezTo>
                <a:cubicBezTo>
                  <a:pt x="1408421" y="791426"/>
                  <a:pt x="1404975" y="785352"/>
                  <a:pt x="1407179" y="782766"/>
                </a:cubicBezTo>
                <a:cubicBezTo>
                  <a:pt x="1406016" y="784305"/>
                  <a:pt x="1403008" y="782776"/>
                  <a:pt x="1404108" y="780439"/>
                </a:cubicBezTo>
                <a:close/>
                <a:moveTo>
                  <a:pt x="1273233" y="776451"/>
                </a:moveTo>
                <a:cubicBezTo>
                  <a:pt x="1274038" y="781611"/>
                  <a:pt x="1277789" y="786456"/>
                  <a:pt x="1280681" y="791610"/>
                </a:cubicBezTo>
                <a:cubicBezTo>
                  <a:pt x="1282389" y="785769"/>
                  <a:pt x="1284464" y="778451"/>
                  <a:pt x="1273233" y="776451"/>
                </a:cubicBezTo>
                <a:close/>
                <a:moveTo>
                  <a:pt x="2848559" y="776425"/>
                </a:moveTo>
                <a:cubicBezTo>
                  <a:pt x="2855870" y="781630"/>
                  <a:pt x="2849072" y="789081"/>
                  <a:pt x="2853682" y="794660"/>
                </a:cubicBezTo>
                <a:cubicBezTo>
                  <a:pt x="2853122" y="789562"/>
                  <a:pt x="2856808" y="792564"/>
                  <a:pt x="2859498" y="786967"/>
                </a:cubicBezTo>
                <a:cubicBezTo>
                  <a:pt x="2862694" y="790891"/>
                  <a:pt x="2862456" y="795008"/>
                  <a:pt x="2862524" y="798940"/>
                </a:cubicBezTo>
                <a:cubicBezTo>
                  <a:pt x="2835408" y="836851"/>
                  <a:pt x="2817798" y="910005"/>
                  <a:pt x="2793450" y="952518"/>
                </a:cubicBezTo>
                <a:cubicBezTo>
                  <a:pt x="2793356" y="969720"/>
                  <a:pt x="2776274" y="991325"/>
                  <a:pt x="2774223" y="1012220"/>
                </a:cubicBezTo>
                <a:cubicBezTo>
                  <a:pt x="2776678" y="1012828"/>
                  <a:pt x="2778949" y="1013130"/>
                  <a:pt x="2781156" y="1012634"/>
                </a:cubicBezTo>
                <a:cubicBezTo>
                  <a:pt x="2793925" y="980040"/>
                  <a:pt x="2818350" y="946683"/>
                  <a:pt x="2828677" y="921836"/>
                </a:cubicBezTo>
                <a:cubicBezTo>
                  <a:pt x="2831442" y="924349"/>
                  <a:pt x="2833403" y="922747"/>
                  <a:pt x="2835983" y="924952"/>
                </a:cubicBezTo>
                <a:cubicBezTo>
                  <a:pt x="2794820" y="1001665"/>
                  <a:pt x="2750379" y="1063209"/>
                  <a:pt x="2722347" y="1140566"/>
                </a:cubicBezTo>
                <a:lnTo>
                  <a:pt x="2722101" y="1140505"/>
                </a:lnTo>
                <a:cubicBezTo>
                  <a:pt x="2716088" y="1140581"/>
                  <a:pt x="2717305" y="1134619"/>
                  <a:pt x="2710433" y="1133959"/>
                </a:cubicBezTo>
                <a:cubicBezTo>
                  <a:pt x="2716125" y="1125713"/>
                  <a:pt x="2731199" y="1114311"/>
                  <a:pt x="2727431" y="1099021"/>
                </a:cubicBezTo>
                <a:cubicBezTo>
                  <a:pt x="2746438" y="1091727"/>
                  <a:pt x="2734424" y="1061343"/>
                  <a:pt x="2753674" y="1052020"/>
                </a:cubicBezTo>
                <a:cubicBezTo>
                  <a:pt x="2754064" y="1028365"/>
                  <a:pt x="2764395" y="1005608"/>
                  <a:pt x="2777553" y="986162"/>
                </a:cubicBezTo>
                <a:cubicBezTo>
                  <a:pt x="2775894" y="984446"/>
                  <a:pt x="2773069" y="983224"/>
                  <a:pt x="2774109" y="981132"/>
                </a:cubicBezTo>
                <a:cubicBezTo>
                  <a:pt x="2784661" y="980616"/>
                  <a:pt x="2776292" y="964969"/>
                  <a:pt x="2788424" y="955970"/>
                </a:cubicBezTo>
                <a:cubicBezTo>
                  <a:pt x="2786335" y="953886"/>
                  <a:pt x="2782344" y="952114"/>
                  <a:pt x="2783444" y="949776"/>
                </a:cubicBezTo>
                <a:cubicBezTo>
                  <a:pt x="2786758" y="950075"/>
                  <a:pt x="2790134" y="951174"/>
                  <a:pt x="2792704" y="947112"/>
                </a:cubicBezTo>
                <a:cubicBezTo>
                  <a:pt x="2794472" y="939981"/>
                  <a:pt x="2790287" y="932679"/>
                  <a:pt x="2800040" y="931183"/>
                </a:cubicBezTo>
                <a:cubicBezTo>
                  <a:pt x="2792846" y="921308"/>
                  <a:pt x="2810984" y="908055"/>
                  <a:pt x="2806243" y="897745"/>
                </a:cubicBezTo>
                <a:cubicBezTo>
                  <a:pt x="2815442" y="895327"/>
                  <a:pt x="2818925" y="886532"/>
                  <a:pt x="2813206" y="879113"/>
                </a:cubicBezTo>
                <a:cubicBezTo>
                  <a:pt x="2823132" y="870610"/>
                  <a:pt x="2834453" y="853319"/>
                  <a:pt x="2825470" y="838042"/>
                </a:cubicBezTo>
                <a:cubicBezTo>
                  <a:pt x="2819241" y="855812"/>
                  <a:pt x="2796283" y="885358"/>
                  <a:pt x="2790311" y="909456"/>
                </a:cubicBezTo>
                <a:cubicBezTo>
                  <a:pt x="2788283" y="908171"/>
                  <a:pt x="2786441" y="907192"/>
                  <a:pt x="2784913" y="910207"/>
                </a:cubicBezTo>
                <a:cubicBezTo>
                  <a:pt x="2781369" y="919246"/>
                  <a:pt x="2780084" y="921277"/>
                  <a:pt x="2777949" y="928838"/>
                </a:cubicBezTo>
                <a:cubicBezTo>
                  <a:pt x="2775692" y="936893"/>
                  <a:pt x="2763928" y="946505"/>
                  <a:pt x="2762889" y="948597"/>
                </a:cubicBezTo>
                <a:cubicBezTo>
                  <a:pt x="2761116" y="952595"/>
                  <a:pt x="2764254" y="957810"/>
                  <a:pt x="2762053" y="962484"/>
                </a:cubicBezTo>
                <a:cubicBezTo>
                  <a:pt x="2757222" y="972510"/>
                  <a:pt x="2741297" y="988399"/>
                  <a:pt x="2737331" y="1001250"/>
                </a:cubicBezTo>
                <a:cubicBezTo>
                  <a:pt x="2720487" y="1055540"/>
                  <a:pt x="2683978" y="1090340"/>
                  <a:pt x="2661925" y="1147777"/>
                </a:cubicBezTo>
                <a:cubicBezTo>
                  <a:pt x="2648503" y="1156717"/>
                  <a:pt x="2645435" y="1193281"/>
                  <a:pt x="2630284" y="1195529"/>
                </a:cubicBezTo>
                <a:cubicBezTo>
                  <a:pt x="2632502" y="1201298"/>
                  <a:pt x="2625722" y="1219194"/>
                  <a:pt x="2620994" y="1217239"/>
                </a:cubicBezTo>
                <a:cubicBezTo>
                  <a:pt x="2614223" y="1203554"/>
                  <a:pt x="2637704" y="1192931"/>
                  <a:pt x="2634548" y="1177271"/>
                </a:cubicBezTo>
                <a:cubicBezTo>
                  <a:pt x="2637190" y="1179231"/>
                  <a:pt x="2639337" y="1178980"/>
                  <a:pt x="2641482" y="1177685"/>
                </a:cubicBezTo>
                <a:cubicBezTo>
                  <a:pt x="2660286" y="1121792"/>
                  <a:pt x="2694498" y="1071024"/>
                  <a:pt x="2728815" y="1009318"/>
                </a:cubicBezTo>
                <a:cubicBezTo>
                  <a:pt x="2723840" y="1006258"/>
                  <a:pt x="2730459" y="1001635"/>
                  <a:pt x="2727325" y="998509"/>
                </a:cubicBezTo>
                <a:cubicBezTo>
                  <a:pt x="2760759" y="959292"/>
                  <a:pt x="2766093" y="919898"/>
                  <a:pt x="2796095" y="882963"/>
                </a:cubicBezTo>
                <a:cubicBezTo>
                  <a:pt x="2795468" y="874977"/>
                  <a:pt x="2808087" y="862966"/>
                  <a:pt x="2808068" y="851477"/>
                </a:cubicBezTo>
                <a:cubicBezTo>
                  <a:pt x="2827439" y="841662"/>
                  <a:pt x="2830447" y="805345"/>
                  <a:pt x="2846688" y="794492"/>
                </a:cubicBezTo>
                <a:cubicBezTo>
                  <a:pt x="2852097" y="801053"/>
                  <a:pt x="2832726" y="810869"/>
                  <a:pt x="2844331" y="816616"/>
                </a:cubicBezTo>
                <a:cubicBezTo>
                  <a:pt x="2850457" y="810827"/>
                  <a:pt x="2848241" y="806101"/>
                  <a:pt x="2854366" y="800311"/>
                </a:cubicBezTo>
                <a:cubicBezTo>
                  <a:pt x="2849266" y="795654"/>
                  <a:pt x="2848828" y="790064"/>
                  <a:pt x="2844280" y="785283"/>
                </a:cubicBezTo>
                <a:cubicBezTo>
                  <a:pt x="2848753" y="781954"/>
                  <a:pt x="2845129" y="779751"/>
                  <a:pt x="2848559" y="776425"/>
                </a:cubicBezTo>
                <a:close/>
                <a:moveTo>
                  <a:pt x="2856657" y="775300"/>
                </a:moveTo>
                <a:lnTo>
                  <a:pt x="2856596" y="775547"/>
                </a:lnTo>
                <a:lnTo>
                  <a:pt x="2856620" y="775304"/>
                </a:lnTo>
                <a:close/>
                <a:moveTo>
                  <a:pt x="1766329" y="773120"/>
                </a:moveTo>
                <a:cubicBezTo>
                  <a:pt x="1772257" y="795469"/>
                  <a:pt x="1776037" y="818070"/>
                  <a:pt x="1787607" y="839730"/>
                </a:cubicBezTo>
                <a:cubicBezTo>
                  <a:pt x="1786077" y="841700"/>
                  <a:pt x="1784546" y="843669"/>
                  <a:pt x="1782955" y="845885"/>
                </a:cubicBezTo>
                <a:cubicBezTo>
                  <a:pt x="1798746" y="896780"/>
                  <a:pt x="1800736" y="949735"/>
                  <a:pt x="1807940" y="1001633"/>
                </a:cubicBezTo>
                <a:cubicBezTo>
                  <a:pt x="1805852" y="1000593"/>
                  <a:pt x="1804505" y="1002870"/>
                  <a:pt x="1802914" y="1005086"/>
                </a:cubicBezTo>
                <a:cubicBezTo>
                  <a:pt x="1813439" y="1024660"/>
                  <a:pt x="1807350" y="1053427"/>
                  <a:pt x="1809223" y="1072162"/>
                </a:cubicBezTo>
                <a:cubicBezTo>
                  <a:pt x="1809595" y="1074864"/>
                  <a:pt x="1819049" y="1077729"/>
                  <a:pt x="1810340" y="1080269"/>
                </a:cubicBezTo>
                <a:cubicBezTo>
                  <a:pt x="1808252" y="1079229"/>
                  <a:pt x="1807928" y="1077908"/>
                  <a:pt x="1807473" y="1076589"/>
                </a:cubicBezTo>
                <a:lnTo>
                  <a:pt x="1803945" y="1073033"/>
                </a:lnTo>
                <a:lnTo>
                  <a:pt x="1808789" y="1069705"/>
                </a:lnTo>
                <a:cubicBezTo>
                  <a:pt x="1798569" y="1048902"/>
                  <a:pt x="1808102" y="1025164"/>
                  <a:pt x="1795980" y="1004672"/>
                </a:cubicBezTo>
                <a:cubicBezTo>
                  <a:pt x="1803759" y="996421"/>
                  <a:pt x="1800496" y="989609"/>
                  <a:pt x="1795883" y="982985"/>
                </a:cubicBezTo>
                <a:cubicBezTo>
                  <a:pt x="1797414" y="981015"/>
                  <a:pt x="1798944" y="979046"/>
                  <a:pt x="1800536" y="976830"/>
                </a:cubicBezTo>
                <a:cubicBezTo>
                  <a:pt x="1784795" y="919423"/>
                  <a:pt x="1789481" y="859509"/>
                  <a:pt x="1764846" y="803290"/>
                </a:cubicBezTo>
                <a:cubicBezTo>
                  <a:pt x="1773183" y="799093"/>
                  <a:pt x="1760162" y="790645"/>
                  <a:pt x="1760886" y="783516"/>
                </a:cubicBezTo>
                <a:cubicBezTo>
                  <a:pt x="1767573" y="782824"/>
                  <a:pt x="1759582" y="774059"/>
                  <a:pt x="1766329" y="773120"/>
                </a:cubicBezTo>
                <a:close/>
                <a:moveTo>
                  <a:pt x="2910891" y="773082"/>
                </a:moveTo>
                <a:cubicBezTo>
                  <a:pt x="2913532" y="775042"/>
                  <a:pt x="2915376" y="777065"/>
                  <a:pt x="2915870" y="779275"/>
                </a:cubicBezTo>
                <a:cubicBezTo>
                  <a:pt x="2910850" y="785861"/>
                  <a:pt x="2912940" y="787945"/>
                  <a:pt x="2906253" y="788637"/>
                </a:cubicBezTo>
                <a:cubicBezTo>
                  <a:pt x="2893086" y="839663"/>
                  <a:pt x="2852970" y="882703"/>
                  <a:pt x="2840153" y="922854"/>
                </a:cubicBezTo>
                <a:cubicBezTo>
                  <a:pt x="2826391" y="912135"/>
                  <a:pt x="2847182" y="907108"/>
                  <a:pt x="2842383" y="898089"/>
                </a:cubicBezTo>
                <a:lnTo>
                  <a:pt x="2842075" y="898273"/>
                </a:lnTo>
                <a:cubicBezTo>
                  <a:pt x="2850581" y="884982"/>
                  <a:pt x="2863133" y="869041"/>
                  <a:pt x="2867216" y="852564"/>
                </a:cubicBezTo>
                <a:cubicBezTo>
                  <a:pt x="2870091" y="847274"/>
                  <a:pt x="2874208" y="851687"/>
                  <a:pt x="2877578" y="848607"/>
                </a:cubicBezTo>
                <a:cubicBezTo>
                  <a:pt x="2872605" y="846592"/>
                  <a:pt x="2876832" y="843202"/>
                  <a:pt x="2873761" y="840875"/>
                </a:cubicBezTo>
                <a:cubicBezTo>
                  <a:pt x="2891206" y="815706"/>
                  <a:pt x="2900686" y="797435"/>
                  <a:pt x="2910891" y="773082"/>
                </a:cubicBezTo>
                <a:close/>
                <a:moveTo>
                  <a:pt x="1183035" y="772368"/>
                </a:moveTo>
                <a:cubicBezTo>
                  <a:pt x="1187420" y="789377"/>
                  <a:pt x="1192085" y="790533"/>
                  <a:pt x="1200944" y="805256"/>
                </a:cubicBezTo>
                <a:cubicBezTo>
                  <a:pt x="1197735" y="794020"/>
                  <a:pt x="1195623" y="778359"/>
                  <a:pt x="1183035" y="772368"/>
                </a:cubicBezTo>
                <a:close/>
                <a:moveTo>
                  <a:pt x="2999848" y="769551"/>
                </a:moveTo>
                <a:cubicBezTo>
                  <a:pt x="3002490" y="771510"/>
                  <a:pt x="3004333" y="773534"/>
                  <a:pt x="3004827" y="775744"/>
                </a:cubicBezTo>
                <a:cubicBezTo>
                  <a:pt x="3002749" y="779927"/>
                  <a:pt x="2999615" y="776801"/>
                  <a:pt x="2997476" y="782274"/>
                </a:cubicBezTo>
                <a:lnTo>
                  <a:pt x="2997536" y="782028"/>
                </a:lnTo>
                <a:cubicBezTo>
                  <a:pt x="2992684" y="778476"/>
                  <a:pt x="2996419" y="773921"/>
                  <a:pt x="2999848" y="769551"/>
                </a:cubicBezTo>
                <a:close/>
                <a:moveTo>
                  <a:pt x="3300173" y="768031"/>
                </a:moveTo>
                <a:cubicBezTo>
                  <a:pt x="3304221" y="767469"/>
                  <a:pt x="3308954" y="772557"/>
                  <a:pt x="3313377" y="775741"/>
                </a:cubicBezTo>
                <a:cubicBezTo>
                  <a:pt x="3296373" y="807546"/>
                  <a:pt x="3289295" y="830847"/>
                  <a:pt x="3266258" y="850195"/>
                </a:cubicBezTo>
                <a:cubicBezTo>
                  <a:pt x="3268382" y="873168"/>
                  <a:pt x="3234682" y="899790"/>
                  <a:pt x="3232261" y="920070"/>
                </a:cubicBezTo>
                <a:cubicBezTo>
                  <a:pt x="3228269" y="917254"/>
                  <a:pt x="3225458" y="924387"/>
                  <a:pt x="3221465" y="921571"/>
                </a:cubicBezTo>
                <a:cubicBezTo>
                  <a:pt x="3234929" y="900895"/>
                  <a:pt x="3260445" y="859977"/>
                  <a:pt x="3263559" y="850569"/>
                </a:cubicBezTo>
                <a:lnTo>
                  <a:pt x="3263805" y="850630"/>
                </a:lnTo>
                <a:cubicBezTo>
                  <a:pt x="3271679" y="826220"/>
                  <a:pt x="3300242" y="809809"/>
                  <a:pt x="3296653" y="791694"/>
                </a:cubicBezTo>
                <a:cubicBezTo>
                  <a:pt x="3302673" y="795796"/>
                  <a:pt x="3304733" y="780124"/>
                  <a:pt x="3306509" y="778216"/>
                </a:cubicBezTo>
                <a:cubicBezTo>
                  <a:pt x="3304670" y="779326"/>
                  <a:pt x="3302524" y="779577"/>
                  <a:pt x="3300127" y="777678"/>
                </a:cubicBezTo>
                <a:cubicBezTo>
                  <a:pt x="3293387" y="782793"/>
                  <a:pt x="3294066" y="785311"/>
                  <a:pt x="3293955" y="792069"/>
                </a:cubicBezTo>
                <a:cubicBezTo>
                  <a:pt x="3278938" y="801136"/>
                  <a:pt x="3272666" y="829597"/>
                  <a:pt x="3255253" y="836766"/>
                </a:cubicBezTo>
                <a:cubicBezTo>
                  <a:pt x="3256789" y="837929"/>
                  <a:pt x="3258076" y="836943"/>
                  <a:pt x="3259488" y="837555"/>
                </a:cubicBezTo>
                <a:cubicBezTo>
                  <a:pt x="3242940" y="848592"/>
                  <a:pt x="3244188" y="860384"/>
                  <a:pt x="3230158" y="872829"/>
                </a:cubicBezTo>
                <a:cubicBezTo>
                  <a:pt x="3220821" y="866339"/>
                  <a:pt x="3235658" y="859053"/>
                  <a:pt x="3239820" y="853822"/>
                </a:cubicBezTo>
                <a:cubicBezTo>
                  <a:pt x="3259106" y="829630"/>
                  <a:pt x="3262518" y="814815"/>
                  <a:pt x="3279312" y="804883"/>
                </a:cubicBezTo>
                <a:cubicBezTo>
                  <a:pt x="3282413" y="788164"/>
                  <a:pt x="3292775" y="784208"/>
                  <a:pt x="3300173" y="768031"/>
                </a:cubicBezTo>
                <a:close/>
                <a:moveTo>
                  <a:pt x="2857804" y="764362"/>
                </a:moveTo>
                <a:cubicBezTo>
                  <a:pt x="2859189" y="767184"/>
                  <a:pt x="2858179" y="768370"/>
                  <a:pt x="2857177" y="769654"/>
                </a:cubicBezTo>
                <a:lnTo>
                  <a:pt x="2856620" y="775304"/>
                </a:lnTo>
                <a:lnTo>
                  <a:pt x="2853329" y="775715"/>
                </a:lnTo>
                <a:cubicBezTo>
                  <a:pt x="2852256" y="776233"/>
                  <a:pt x="2851137" y="776542"/>
                  <a:pt x="2849722" y="774887"/>
                </a:cubicBezTo>
                <a:cubicBezTo>
                  <a:pt x="2855484" y="771617"/>
                  <a:pt x="2852954" y="762898"/>
                  <a:pt x="2857804" y="764362"/>
                </a:cubicBezTo>
                <a:close/>
                <a:moveTo>
                  <a:pt x="3131491" y="756762"/>
                </a:moveTo>
                <a:cubicBezTo>
                  <a:pt x="3139052" y="765162"/>
                  <a:pt x="3121481" y="787690"/>
                  <a:pt x="3117937" y="796730"/>
                </a:cubicBezTo>
                <a:cubicBezTo>
                  <a:pt x="3114163" y="795665"/>
                  <a:pt x="3115387" y="793880"/>
                  <a:pt x="3116610" y="792095"/>
                </a:cubicBezTo>
                <a:lnTo>
                  <a:pt x="3115332" y="787629"/>
                </a:lnTo>
                <a:lnTo>
                  <a:pt x="3118969" y="785078"/>
                </a:lnTo>
                <a:cubicBezTo>
                  <a:pt x="3120357" y="785128"/>
                  <a:pt x="3121784" y="785417"/>
                  <a:pt x="3122947" y="783877"/>
                </a:cubicBezTo>
                <a:cubicBezTo>
                  <a:pt x="3114099" y="776466"/>
                  <a:pt x="3130892" y="765489"/>
                  <a:pt x="3131491" y="756762"/>
                </a:cubicBezTo>
                <a:close/>
                <a:moveTo>
                  <a:pt x="3312116" y="755594"/>
                </a:moveTo>
                <a:cubicBezTo>
                  <a:pt x="3316600" y="758532"/>
                  <a:pt x="3320463" y="757663"/>
                  <a:pt x="3324947" y="760600"/>
                </a:cubicBezTo>
                <a:cubicBezTo>
                  <a:pt x="3318943" y="765898"/>
                  <a:pt x="3321281" y="770133"/>
                  <a:pt x="3316075" y="775366"/>
                </a:cubicBezTo>
                <a:cubicBezTo>
                  <a:pt x="3313054" y="766526"/>
                  <a:pt x="3315992" y="762034"/>
                  <a:pt x="3312116" y="755594"/>
                </a:cubicBezTo>
                <a:close/>
                <a:moveTo>
                  <a:pt x="949916" y="750870"/>
                </a:moveTo>
                <a:cubicBezTo>
                  <a:pt x="960841" y="753056"/>
                  <a:pt x="962092" y="766938"/>
                  <a:pt x="968116" y="774173"/>
                </a:cubicBezTo>
                <a:lnTo>
                  <a:pt x="968362" y="774234"/>
                </a:lnTo>
                <a:cubicBezTo>
                  <a:pt x="965047" y="772890"/>
                  <a:pt x="967814" y="776447"/>
                  <a:pt x="967326" y="778415"/>
                </a:cubicBezTo>
                <a:cubicBezTo>
                  <a:pt x="955593" y="770026"/>
                  <a:pt x="953306" y="760324"/>
                  <a:pt x="949916" y="750870"/>
                </a:cubicBezTo>
                <a:close/>
                <a:moveTo>
                  <a:pt x="1688000" y="747444"/>
                </a:moveTo>
                <a:cubicBezTo>
                  <a:pt x="1700613" y="805903"/>
                  <a:pt x="1690456" y="859500"/>
                  <a:pt x="1712149" y="917078"/>
                </a:cubicBezTo>
                <a:cubicBezTo>
                  <a:pt x="1712069" y="943159"/>
                  <a:pt x="1717311" y="968536"/>
                  <a:pt x="1723695" y="993772"/>
                </a:cubicBezTo>
                <a:lnTo>
                  <a:pt x="1741992" y="1069184"/>
                </a:lnTo>
                <a:lnTo>
                  <a:pt x="1733693" y="1059699"/>
                </a:lnTo>
                <a:cubicBezTo>
                  <a:pt x="1728792" y="1049505"/>
                  <a:pt x="1732259" y="1038080"/>
                  <a:pt x="1723132" y="1028379"/>
                </a:cubicBezTo>
                <a:cubicBezTo>
                  <a:pt x="1725577" y="1022720"/>
                  <a:pt x="1724586" y="1017255"/>
                  <a:pt x="1723535" y="1012034"/>
                </a:cubicBezTo>
                <a:cubicBezTo>
                  <a:pt x="1712379" y="982387"/>
                  <a:pt x="1710127" y="955727"/>
                  <a:pt x="1703694" y="924902"/>
                </a:cubicBezTo>
                <a:cubicBezTo>
                  <a:pt x="1697015" y="892969"/>
                  <a:pt x="1694804" y="854575"/>
                  <a:pt x="1686583" y="818347"/>
                </a:cubicBezTo>
                <a:cubicBezTo>
                  <a:pt x="1693122" y="802479"/>
                  <a:pt x="1682915" y="788988"/>
                  <a:pt x="1690005" y="772997"/>
                </a:cubicBezTo>
                <a:cubicBezTo>
                  <a:pt x="1685758" y="764896"/>
                  <a:pt x="1683352" y="756731"/>
                  <a:pt x="1688000" y="747444"/>
                </a:cubicBezTo>
                <a:close/>
                <a:moveTo>
                  <a:pt x="3018024" y="742473"/>
                </a:moveTo>
                <a:cubicBezTo>
                  <a:pt x="3015637" y="745797"/>
                  <a:pt x="3009964" y="765532"/>
                  <a:pt x="3002546" y="769175"/>
                </a:cubicBezTo>
                <a:cubicBezTo>
                  <a:pt x="3004444" y="766774"/>
                  <a:pt x="2998858" y="765129"/>
                  <a:pt x="3000267" y="762607"/>
                </a:cubicBezTo>
                <a:cubicBezTo>
                  <a:pt x="3009718" y="765472"/>
                  <a:pt x="3006055" y="739246"/>
                  <a:pt x="3018024" y="742473"/>
                </a:cubicBezTo>
                <a:close/>
                <a:moveTo>
                  <a:pt x="3142257" y="736462"/>
                </a:moveTo>
                <a:cubicBezTo>
                  <a:pt x="3151651" y="740618"/>
                  <a:pt x="3143256" y="747150"/>
                  <a:pt x="3139156" y="753181"/>
                </a:cubicBezTo>
                <a:cubicBezTo>
                  <a:pt x="3132824" y="746131"/>
                  <a:pt x="3144417" y="744567"/>
                  <a:pt x="3142257" y="736462"/>
                </a:cubicBezTo>
                <a:close/>
                <a:moveTo>
                  <a:pt x="2937087" y="735725"/>
                </a:moveTo>
                <a:cubicBezTo>
                  <a:pt x="2927529" y="743797"/>
                  <a:pt x="2927391" y="771690"/>
                  <a:pt x="2913527" y="772953"/>
                </a:cubicBezTo>
                <a:cubicBezTo>
                  <a:pt x="2922647" y="759291"/>
                  <a:pt x="2922486" y="736805"/>
                  <a:pt x="2937087" y="735725"/>
                </a:cubicBezTo>
                <a:close/>
                <a:moveTo>
                  <a:pt x="1392433" y="732915"/>
                </a:moveTo>
                <a:cubicBezTo>
                  <a:pt x="1403552" y="741674"/>
                  <a:pt x="1403711" y="763115"/>
                  <a:pt x="1409133" y="776987"/>
                </a:cubicBezTo>
                <a:cubicBezTo>
                  <a:pt x="1396112" y="768540"/>
                  <a:pt x="1396505" y="746974"/>
                  <a:pt x="1392433" y="732915"/>
                </a:cubicBezTo>
                <a:close/>
                <a:moveTo>
                  <a:pt x="1391518" y="725088"/>
                </a:moveTo>
                <a:lnTo>
                  <a:pt x="1395561" y="728045"/>
                </a:lnTo>
                <a:cubicBezTo>
                  <a:pt x="1397274" y="729416"/>
                  <a:pt x="1398013" y="730904"/>
                  <a:pt x="1395316" y="732846"/>
                </a:cubicBezTo>
                <a:close/>
                <a:moveTo>
                  <a:pt x="1390010" y="722009"/>
                </a:moveTo>
                <a:lnTo>
                  <a:pt x="1391518" y="725088"/>
                </a:lnTo>
                <a:lnTo>
                  <a:pt x="1389963" y="723950"/>
                </a:lnTo>
                <a:close/>
                <a:moveTo>
                  <a:pt x="2059577" y="721301"/>
                </a:moveTo>
                <a:cubicBezTo>
                  <a:pt x="2078616" y="732806"/>
                  <a:pt x="2069335" y="759738"/>
                  <a:pt x="2079365" y="777101"/>
                </a:cubicBezTo>
                <a:cubicBezTo>
                  <a:pt x="2072744" y="780680"/>
                  <a:pt x="2087067" y="797541"/>
                  <a:pt x="2079835" y="801491"/>
                </a:cubicBezTo>
                <a:lnTo>
                  <a:pt x="2080020" y="801797"/>
                </a:lnTo>
                <a:cubicBezTo>
                  <a:pt x="2086178" y="815852"/>
                  <a:pt x="2090435" y="830219"/>
                  <a:pt x="2087393" y="845647"/>
                </a:cubicBezTo>
                <a:cubicBezTo>
                  <a:pt x="2074609" y="832038"/>
                  <a:pt x="2086605" y="814131"/>
                  <a:pt x="2073519" y="803841"/>
                </a:cubicBezTo>
                <a:cubicBezTo>
                  <a:pt x="2074268" y="774532"/>
                  <a:pt x="2064842" y="751576"/>
                  <a:pt x="2059577" y="721301"/>
                </a:cubicBezTo>
                <a:close/>
                <a:moveTo>
                  <a:pt x="3150877" y="718502"/>
                </a:moveTo>
                <a:lnTo>
                  <a:pt x="3150892" y="718941"/>
                </a:lnTo>
                <a:lnTo>
                  <a:pt x="3150755" y="718993"/>
                </a:lnTo>
                <a:close/>
                <a:moveTo>
                  <a:pt x="3032147" y="714918"/>
                </a:moveTo>
                <a:lnTo>
                  <a:pt x="3031860" y="719639"/>
                </a:lnTo>
                <a:cubicBezTo>
                  <a:pt x="3029895" y="723230"/>
                  <a:pt x="3026493" y="725650"/>
                  <a:pt x="3022534" y="724277"/>
                </a:cubicBezTo>
                <a:lnTo>
                  <a:pt x="3022289" y="724216"/>
                </a:lnTo>
                <a:cubicBezTo>
                  <a:pt x="3022654" y="722741"/>
                  <a:pt x="3024615" y="721138"/>
                  <a:pt x="3023325" y="720036"/>
                </a:cubicBezTo>
                <a:cubicBezTo>
                  <a:pt x="3024517" y="717330"/>
                  <a:pt x="3026127" y="717403"/>
                  <a:pt x="3027738" y="717476"/>
                </a:cubicBezTo>
                <a:close/>
                <a:moveTo>
                  <a:pt x="3032148" y="714911"/>
                </a:moveTo>
                <a:lnTo>
                  <a:pt x="3032151" y="714915"/>
                </a:lnTo>
                <a:lnTo>
                  <a:pt x="3032147" y="714918"/>
                </a:lnTo>
                <a:close/>
                <a:moveTo>
                  <a:pt x="2589049" y="712107"/>
                </a:moveTo>
                <a:cubicBezTo>
                  <a:pt x="2605069" y="715816"/>
                  <a:pt x="2587366" y="733615"/>
                  <a:pt x="2594498" y="742690"/>
                </a:cubicBezTo>
                <a:cubicBezTo>
                  <a:pt x="2582422" y="748310"/>
                  <a:pt x="2594668" y="770398"/>
                  <a:pt x="2582092" y="771719"/>
                </a:cubicBezTo>
                <a:cubicBezTo>
                  <a:pt x="2591986" y="781218"/>
                  <a:pt x="2575686" y="794405"/>
                  <a:pt x="2583680" y="804216"/>
                </a:cubicBezTo>
                <a:cubicBezTo>
                  <a:pt x="2571538" y="844795"/>
                  <a:pt x="2566927" y="876017"/>
                  <a:pt x="2563312" y="915837"/>
                </a:cubicBezTo>
                <a:cubicBezTo>
                  <a:pt x="2589997" y="876514"/>
                  <a:pt x="2594213" y="829012"/>
                  <a:pt x="2623611" y="798714"/>
                </a:cubicBezTo>
                <a:cubicBezTo>
                  <a:pt x="2610591" y="827068"/>
                  <a:pt x="2598438" y="861380"/>
                  <a:pt x="2585850" y="892191"/>
                </a:cubicBezTo>
                <a:cubicBezTo>
                  <a:pt x="2582061" y="901170"/>
                  <a:pt x="2574035" y="907271"/>
                  <a:pt x="2571162" y="914651"/>
                </a:cubicBezTo>
                <a:cubicBezTo>
                  <a:pt x="2569696" y="918463"/>
                  <a:pt x="2573018" y="922941"/>
                  <a:pt x="2571552" y="926753"/>
                </a:cubicBezTo>
                <a:cubicBezTo>
                  <a:pt x="2570513" y="929889"/>
                  <a:pt x="2565669" y="930515"/>
                  <a:pt x="2565363" y="931745"/>
                </a:cubicBezTo>
                <a:cubicBezTo>
                  <a:pt x="2560781" y="943920"/>
                  <a:pt x="2560502" y="959772"/>
                  <a:pt x="2553890" y="968574"/>
                </a:cubicBezTo>
                <a:cubicBezTo>
                  <a:pt x="2553523" y="969005"/>
                  <a:pt x="2548979" y="967357"/>
                  <a:pt x="2548492" y="969324"/>
                </a:cubicBezTo>
                <a:cubicBezTo>
                  <a:pt x="2540793" y="988818"/>
                  <a:pt x="2539843" y="1007376"/>
                  <a:pt x="2534662" y="1028277"/>
                </a:cubicBezTo>
                <a:cubicBezTo>
                  <a:pt x="2530152" y="1046473"/>
                  <a:pt x="2521597" y="1067322"/>
                  <a:pt x="2516972" y="1089144"/>
                </a:cubicBezTo>
                <a:cubicBezTo>
                  <a:pt x="2514586" y="1093511"/>
                  <a:pt x="2512659" y="1079200"/>
                  <a:pt x="2508501" y="1087566"/>
                </a:cubicBezTo>
                <a:cubicBezTo>
                  <a:pt x="2514090" y="1090256"/>
                  <a:pt x="2512368" y="1088786"/>
                  <a:pt x="2516181" y="1093384"/>
                </a:cubicBezTo>
                <a:cubicBezTo>
                  <a:pt x="2504946" y="1126097"/>
                  <a:pt x="2492194" y="1168090"/>
                  <a:pt x="2481818" y="1201537"/>
                </a:cubicBezTo>
                <a:cubicBezTo>
                  <a:pt x="2475489" y="1196576"/>
                  <a:pt x="2477643" y="1199458"/>
                  <a:pt x="2477956" y="1203451"/>
                </a:cubicBezTo>
                <a:cubicBezTo>
                  <a:pt x="2475504" y="1204930"/>
                  <a:pt x="2471936" y="1199348"/>
                  <a:pt x="2469732" y="1201934"/>
                </a:cubicBezTo>
                <a:cubicBezTo>
                  <a:pt x="2470477" y="1207339"/>
                  <a:pt x="2473542" y="1205489"/>
                  <a:pt x="2477039" y="1205050"/>
                </a:cubicBezTo>
                <a:cubicBezTo>
                  <a:pt x="2474429" y="1221891"/>
                  <a:pt x="2462433" y="1239798"/>
                  <a:pt x="2462029" y="1256142"/>
                </a:cubicBezTo>
                <a:cubicBezTo>
                  <a:pt x="2459388" y="1254182"/>
                  <a:pt x="2457241" y="1254433"/>
                  <a:pt x="2455096" y="1255728"/>
                </a:cubicBezTo>
                <a:cubicBezTo>
                  <a:pt x="2455225" y="1259414"/>
                  <a:pt x="2459954" y="1262413"/>
                  <a:pt x="2456587" y="1266538"/>
                </a:cubicBezTo>
                <a:lnTo>
                  <a:pt x="2456403" y="1266231"/>
                </a:lnTo>
                <a:cubicBezTo>
                  <a:pt x="2454315" y="1265192"/>
                  <a:pt x="2452347" y="1262616"/>
                  <a:pt x="2450632" y="1264279"/>
                </a:cubicBezTo>
                <a:cubicBezTo>
                  <a:pt x="2454576" y="1274653"/>
                  <a:pt x="2447108" y="1284808"/>
                  <a:pt x="2439388" y="1291768"/>
                </a:cubicBezTo>
                <a:cubicBezTo>
                  <a:pt x="2449216" y="1298381"/>
                  <a:pt x="2439046" y="1307866"/>
                  <a:pt x="2432797" y="1313103"/>
                </a:cubicBezTo>
                <a:lnTo>
                  <a:pt x="2430597" y="1320825"/>
                </a:lnTo>
                <a:lnTo>
                  <a:pt x="2426670" y="1317849"/>
                </a:lnTo>
                <a:cubicBezTo>
                  <a:pt x="2439039" y="1302645"/>
                  <a:pt x="2437285" y="1281329"/>
                  <a:pt x="2448305" y="1267357"/>
                </a:cubicBezTo>
                <a:cubicBezTo>
                  <a:pt x="2439514" y="1256564"/>
                  <a:pt x="2456374" y="1248475"/>
                  <a:pt x="2449417" y="1234484"/>
                </a:cubicBezTo>
                <a:cubicBezTo>
                  <a:pt x="2464911" y="1217183"/>
                  <a:pt x="2460620" y="1182972"/>
                  <a:pt x="2477516" y="1160014"/>
                </a:cubicBezTo>
                <a:cubicBezTo>
                  <a:pt x="2472527" y="1148599"/>
                  <a:pt x="2487412" y="1134801"/>
                  <a:pt x="2491070" y="1120047"/>
                </a:cubicBezTo>
                <a:cubicBezTo>
                  <a:pt x="2493384" y="1109659"/>
                  <a:pt x="2495118" y="1082683"/>
                  <a:pt x="2504206" y="1087024"/>
                </a:cubicBezTo>
                <a:cubicBezTo>
                  <a:pt x="2501012" y="1085188"/>
                  <a:pt x="2502114" y="1082851"/>
                  <a:pt x="2499226" y="1080830"/>
                </a:cubicBezTo>
                <a:cubicBezTo>
                  <a:pt x="2501121" y="1077384"/>
                  <a:pt x="2503518" y="1079284"/>
                  <a:pt x="2505787" y="1078541"/>
                </a:cubicBezTo>
                <a:cubicBezTo>
                  <a:pt x="2503065" y="1065338"/>
                  <a:pt x="2514081" y="1048232"/>
                  <a:pt x="2523159" y="1046305"/>
                </a:cubicBezTo>
                <a:cubicBezTo>
                  <a:pt x="2519345" y="1041707"/>
                  <a:pt x="2516838" y="1045522"/>
                  <a:pt x="2513026" y="1040924"/>
                </a:cubicBezTo>
                <a:cubicBezTo>
                  <a:pt x="2515222" y="1033116"/>
                  <a:pt x="2519346" y="1040663"/>
                  <a:pt x="2522286" y="1038260"/>
                </a:cubicBezTo>
                <a:cubicBezTo>
                  <a:pt x="2527518" y="1011889"/>
                  <a:pt x="2533369" y="988284"/>
                  <a:pt x="2545048" y="964295"/>
                </a:cubicBezTo>
                <a:cubicBezTo>
                  <a:pt x="2539945" y="958592"/>
                  <a:pt x="2541529" y="952199"/>
                  <a:pt x="2542623" y="945684"/>
                </a:cubicBezTo>
                <a:cubicBezTo>
                  <a:pt x="2544712" y="946724"/>
                  <a:pt x="2546245" y="945798"/>
                  <a:pt x="2548022" y="944934"/>
                </a:cubicBezTo>
                <a:cubicBezTo>
                  <a:pt x="2544447" y="935174"/>
                  <a:pt x="2549903" y="932089"/>
                  <a:pt x="2547924" y="923246"/>
                </a:cubicBezTo>
                <a:cubicBezTo>
                  <a:pt x="2549336" y="923858"/>
                  <a:pt x="2550996" y="925573"/>
                  <a:pt x="2552159" y="924035"/>
                </a:cubicBezTo>
                <a:cubicBezTo>
                  <a:pt x="2554054" y="920590"/>
                  <a:pt x="2550308" y="917835"/>
                  <a:pt x="2549506" y="914765"/>
                </a:cubicBezTo>
                <a:cubicBezTo>
                  <a:pt x="2560040" y="903803"/>
                  <a:pt x="2558430" y="894530"/>
                  <a:pt x="2555224" y="885383"/>
                </a:cubicBezTo>
                <a:cubicBezTo>
                  <a:pt x="2564266" y="862567"/>
                  <a:pt x="2573176" y="833977"/>
                  <a:pt x="2567189" y="812918"/>
                </a:cubicBezTo>
                <a:cubicBezTo>
                  <a:pt x="2564492" y="813294"/>
                  <a:pt x="2561792" y="813668"/>
                  <a:pt x="2559093" y="814044"/>
                </a:cubicBezTo>
                <a:cubicBezTo>
                  <a:pt x="2567036" y="831412"/>
                  <a:pt x="2542633" y="840501"/>
                  <a:pt x="2545911" y="856713"/>
                </a:cubicBezTo>
                <a:cubicBezTo>
                  <a:pt x="2537937" y="857347"/>
                  <a:pt x="2539675" y="869262"/>
                  <a:pt x="2532805" y="870692"/>
                </a:cubicBezTo>
                <a:cubicBezTo>
                  <a:pt x="2535447" y="872652"/>
                  <a:pt x="2535696" y="874801"/>
                  <a:pt x="2535086" y="877260"/>
                </a:cubicBezTo>
                <a:cubicBezTo>
                  <a:pt x="2511404" y="913934"/>
                  <a:pt x="2489427" y="980525"/>
                  <a:pt x="2471394" y="1020687"/>
                </a:cubicBezTo>
                <a:cubicBezTo>
                  <a:pt x="2452798" y="1090465"/>
                  <a:pt x="2431304" y="1152998"/>
                  <a:pt x="2414239" y="1221850"/>
                </a:cubicBezTo>
                <a:cubicBezTo>
                  <a:pt x="2409149" y="1222416"/>
                  <a:pt x="2410247" y="1219034"/>
                  <a:pt x="2406562" y="1216032"/>
                </a:cubicBezTo>
                <a:cubicBezTo>
                  <a:pt x="2418011" y="1202427"/>
                  <a:pt x="2421046" y="1182821"/>
                  <a:pt x="2421136" y="1162485"/>
                </a:cubicBezTo>
                <a:cubicBezTo>
                  <a:pt x="2440740" y="1108617"/>
                  <a:pt x="2454578" y="1054887"/>
                  <a:pt x="2468909" y="1002323"/>
                </a:cubicBezTo>
                <a:cubicBezTo>
                  <a:pt x="2479147" y="997812"/>
                  <a:pt x="2470165" y="982536"/>
                  <a:pt x="2484016" y="972919"/>
                </a:cubicBezTo>
                <a:cubicBezTo>
                  <a:pt x="2481374" y="970959"/>
                  <a:pt x="2481125" y="968809"/>
                  <a:pt x="2481734" y="966351"/>
                </a:cubicBezTo>
                <a:cubicBezTo>
                  <a:pt x="2488304" y="969284"/>
                  <a:pt x="2488099" y="956444"/>
                  <a:pt x="2485208" y="952335"/>
                </a:cubicBezTo>
                <a:cubicBezTo>
                  <a:pt x="2499906" y="936141"/>
                  <a:pt x="2503319" y="922371"/>
                  <a:pt x="2505323" y="910078"/>
                </a:cubicBezTo>
                <a:cubicBezTo>
                  <a:pt x="2511340" y="913135"/>
                  <a:pt x="2517014" y="894444"/>
                  <a:pt x="2513450" y="889907"/>
                </a:cubicBezTo>
                <a:cubicBezTo>
                  <a:pt x="2520323" y="891610"/>
                  <a:pt x="2526312" y="876912"/>
                  <a:pt x="2524274" y="869360"/>
                </a:cubicBezTo>
                <a:cubicBezTo>
                  <a:pt x="2534579" y="867737"/>
                  <a:pt x="2527690" y="856634"/>
                  <a:pt x="2539334" y="849602"/>
                </a:cubicBezTo>
                <a:cubicBezTo>
                  <a:pt x="2535097" y="846725"/>
                  <a:pt x="2536380" y="843649"/>
                  <a:pt x="2536681" y="840331"/>
                </a:cubicBezTo>
                <a:cubicBezTo>
                  <a:pt x="2540300" y="839402"/>
                  <a:pt x="2543796" y="838963"/>
                  <a:pt x="2547477" y="838832"/>
                </a:cubicBezTo>
                <a:cubicBezTo>
                  <a:pt x="2548145" y="835081"/>
                  <a:pt x="2547771" y="831335"/>
                  <a:pt x="2545986" y="828021"/>
                </a:cubicBezTo>
                <a:cubicBezTo>
                  <a:pt x="2549300" y="828320"/>
                  <a:pt x="2552676" y="829419"/>
                  <a:pt x="2555246" y="825358"/>
                </a:cubicBezTo>
                <a:cubicBezTo>
                  <a:pt x="2545668" y="820896"/>
                  <a:pt x="2560933" y="812934"/>
                  <a:pt x="2559757" y="807160"/>
                </a:cubicBezTo>
                <a:cubicBezTo>
                  <a:pt x="2563870" y="808441"/>
                  <a:pt x="2568601" y="812484"/>
                  <a:pt x="2572215" y="809465"/>
                </a:cubicBezTo>
                <a:cubicBezTo>
                  <a:pt x="2574357" y="806081"/>
                  <a:pt x="2572197" y="799021"/>
                  <a:pt x="2579924" y="796238"/>
                </a:cubicBezTo>
                <a:cubicBezTo>
                  <a:pt x="2570676" y="769412"/>
                  <a:pt x="2594066" y="741277"/>
                  <a:pt x="2589049" y="712107"/>
                </a:cubicBezTo>
                <a:close/>
                <a:moveTo>
                  <a:pt x="1976670" y="710931"/>
                </a:moveTo>
                <a:cubicBezTo>
                  <a:pt x="1977295" y="717873"/>
                  <a:pt x="1972155" y="725995"/>
                  <a:pt x="1982165" y="731869"/>
                </a:cubicBezTo>
                <a:cubicBezTo>
                  <a:pt x="1983626" y="724923"/>
                  <a:pt x="1985201" y="712263"/>
                  <a:pt x="1976670" y="710931"/>
                </a:cubicBezTo>
                <a:close/>
                <a:moveTo>
                  <a:pt x="3032569" y="707972"/>
                </a:moveTo>
                <a:lnTo>
                  <a:pt x="3032148" y="714911"/>
                </a:lnTo>
                <a:lnTo>
                  <a:pt x="3029253" y="710576"/>
                </a:lnTo>
                <a:cubicBezTo>
                  <a:pt x="3029442" y="709285"/>
                  <a:pt x="3030668" y="708284"/>
                  <a:pt x="3032569" y="707972"/>
                </a:cubicBezTo>
                <a:close/>
                <a:moveTo>
                  <a:pt x="978619" y="707610"/>
                </a:moveTo>
                <a:cubicBezTo>
                  <a:pt x="990292" y="717289"/>
                  <a:pt x="1001107" y="727277"/>
                  <a:pt x="1000390" y="738584"/>
                </a:cubicBezTo>
                <a:cubicBezTo>
                  <a:pt x="993317" y="728218"/>
                  <a:pt x="976000" y="719228"/>
                  <a:pt x="978619" y="707610"/>
                </a:cubicBezTo>
                <a:close/>
                <a:moveTo>
                  <a:pt x="2171709" y="706288"/>
                </a:moveTo>
                <a:cubicBezTo>
                  <a:pt x="2175825" y="709657"/>
                  <a:pt x="2177561" y="720527"/>
                  <a:pt x="2170560" y="717226"/>
                </a:cubicBezTo>
                <a:cubicBezTo>
                  <a:pt x="2170677" y="713601"/>
                  <a:pt x="2168095" y="710351"/>
                  <a:pt x="2171709" y="706288"/>
                </a:cubicBezTo>
                <a:close/>
                <a:moveTo>
                  <a:pt x="3161224" y="705145"/>
                </a:moveTo>
                <a:cubicBezTo>
                  <a:pt x="3165537" y="716131"/>
                  <a:pt x="3155437" y="730594"/>
                  <a:pt x="3145016" y="735842"/>
                </a:cubicBezTo>
                <a:cubicBezTo>
                  <a:pt x="3145748" y="732891"/>
                  <a:pt x="3145620" y="730249"/>
                  <a:pt x="3146597" y="727359"/>
                </a:cubicBezTo>
                <a:cubicBezTo>
                  <a:pt x="3150651" y="729929"/>
                  <a:pt x="3151292" y="728391"/>
                  <a:pt x="3151135" y="725873"/>
                </a:cubicBezTo>
                <a:lnTo>
                  <a:pt x="3150892" y="718941"/>
                </a:lnTo>
                <a:lnTo>
                  <a:pt x="3157522" y="716396"/>
                </a:lnTo>
                <a:cubicBezTo>
                  <a:pt x="3159306" y="714457"/>
                  <a:pt x="3159548" y="711907"/>
                  <a:pt x="3155035" y="710136"/>
                </a:cubicBezTo>
                <a:cubicBezTo>
                  <a:pt x="3156994" y="707489"/>
                  <a:pt x="3159015" y="705641"/>
                  <a:pt x="3161224" y="705145"/>
                </a:cubicBezTo>
                <a:close/>
                <a:moveTo>
                  <a:pt x="2947150" y="700374"/>
                </a:moveTo>
                <a:cubicBezTo>
                  <a:pt x="2953237" y="707364"/>
                  <a:pt x="2942904" y="729076"/>
                  <a:pt x="2932479" y="732234"/>
                </a:cubicBezTo>
                <a:cubicBezTo>
                  <a:pt x="2940747" y="723061"/>
                  <a:pt x="2936435" y="713118"/>
                  <a:pt x="2947150" y="700374"/>
                </a:cubicBezTo>
                <a:close/>
                <a:moveTo>
                  <a:pt x="2904939" y="699308"/>
                </a:moveTo>
                <a:cubicBezTo>
                  <a:pt x="2893435" y="717337"/>
                  <a:pt x="2890046" y="745730"/>
                  <a:pt x="2875579" y="753628"/>
                </a:cubicBezTo>
                <a:cubicBezTo>
                  <a:pt x="2875481" y="768743"/>
                  <a:pt x="2872309" y="779441"/>
                  <a:pt x="2860907" y="785489"/>
                </a:cubicBezTo>
                <a:lnTo>
                  <a:pt x="2860662" y="785428"/>
                </a:lnTo>
                <a:cubicBezTo>
                  <a:pt x="2864203" y="775343"/>
                  <a:pt x="2860139" y="766506"/>
                  <a:pt x="2860982" y="756797"/>
                </a:cubicBezTo>
                <a:cubicBezTo>
                  <a:pt x="2865955" y="758813"/>
                  <a:pt x="2861727" y="762202"/>
                  <a:pt x="2864799" y="764529"/>
                </a:cubicBezTo>
                <a:cubicBezTo>
                  <a:pt x="2866695" y="761083"/>
                  <a:pt x="2869091" y="762982"/>
                  <a:pt x="2871360" y="762239"/>
                </a:cubicBezTo>
                <a:cubicBezTo>
                  <a:pt x="2874524" y="746319"/>
                  <a:pt x="2883780" y="741567"/>
                  <a:pt x="2881424" y="726888"/>
                </a:cubicBezTo>
                <a:cubicBezTo>
                  <a:pt x="2894493" y="726735"/>
                  <a:pt x="2890517" y="697561"/>
                  <a:pt x="2904939" y="699308"/>
                </a:cubicBezTo>
                <a:close/>
                <a:moveTo>
                  <a:pt x="2362928" y="693909"/>
                </a:moveTo>
                <a:cubicBezTo>
                  <a:pt x="2376075" y="703954"/>
                  <a:pt x="2361665" y="709518"/>
                  <a:pt x="2369168" y="720251"/>
                </a:cubicBezTo>
                <a:cubicBezTo>
                  <a:pt x="2361020" y="726845"/>
                  <a:pt x="2368224" y="742987"/>
                  <a:pt x="2368057" y="753124"/>
                </a:cubicBezTo>
                <a:cubicBezTo>
                  <a:pt x="2357324" y="792224"/>
                  <a:pt x="2356147" y="822209"/>
                  <a:pt x="2351909" y="856133"/>
                </a:cubicBezTo>
                <a:cubicBezTo>
                  <a:pt x="2348008" y="871871"/>
                  <a:pt x="2345469" y="894732"/>
                  <a:pt x="2348069" y="908426"/>
                </a:cubicBezTo>
                <a:cubicBezTo>
                  <a:pt x="2346110" y="911073"/>
                  <a:pt x="2344089" y="912922"/>
                  <a:pt x="2341881" y="913418"/>
                </a:cubicBezTo>
                <a:cubicBezTo>
                  <a:pt x="2342178" y="944813"/>
                  <a:pt x="2337187" y="969155"/>
                  <a:pt x="2330430" y="1000627"/>
                </a:cubicBezTo>
                <a:cubicBezTo>
                  <a:pt x="2323846" y="989338"/>
                  <a:pt x="2328725" y="971755"/>
                  <a:pt x="2333851" y="955277"/>
                </a:cubicBezTo>
                <a:lnTo>
                  <a:pt x="2334464" y="954907"/>
                </a:lnTo>
                <a:cubicBezTo>
                  <a:pt x="2328682" y="945643"/>
                  <a:pt x="2337073" y="937022"/>
                  <a:pt x="2338774" y="927004"/>
                </a:cubicBezTo>
                <a:cubicBezTo>
                  <a:pt x="2341389" y="913297"/>
                  <a:pt x="2338111" y="897085"/>
                  <a:pt x="2339497" y="882029"/>
                </a:cubicBezTo>
                <a:cubicBezTo>
                  <a:pt x="2341548" y="861135"/>
                  <a:pt x="2349922" y="842068"/>
                  <a:pt x="2347928" y="823826"/>
                </a:cubicBezTo>
                <a:cubicBezTo>
                  <a:pt x="2356546" y="803777"/>
                  <a:pt x="2349145" y="781062"/>
                  <a:pt x="2359059" y="765248"/>
                </a:cubicBezTo>
                <a:cubicBezTo>
                  <a:pt x="2357459" y="763288"/>
                  <a:pt x="2357823" y="760767"/>
                  <a:pt x="2354078" y="759055"/>
                </a:cubicBezTo>
                <a:cubicBezTo>
                  <a:pt x="2364103" y="736483"/>
                  <a:pt x="2359896" y="715604"/>
                  <a:pt x="2362928" y="693909"/>
                </a:cubicBezTo>
                <a:close/>
                <a:moveTo>
                  <a:pt x="3168499" y="689461"/>
                </a:moveTo>
                <a:cubicBezTo>
                  <a:pt x="3177832" y="693861"/>
                  <a:pt x="3162276" y="710365"/>
                  <a:pt x="3161954" y="701148"/>
                </a:cubicBezTo>
                <a:cubicBezTo>
                  <a:pt x="3168580" y="701747"/>
                  <a:pt x="3161326" y="693163"/>
                  <a:pt x="3168499" y="689461"/>
                </a:cubicBezTo>
                <a:close/>
                <a:moveTo>
                  <a:pt x="2948360" y="689189"/>
                </a:moveTo>
                <a:cubicBezTo>
                  <a:pt x="2953512" y="688378"/>
                  <a:pt x="2956344" y="693778"/>
                  <a:pt x="2951014" y="698459"/>
                </a:cubicBezTo>
                <a:cubicBezTo>
                  <a:pt x="2948616" y="695516"/>
                  <a:pt x="2944807" y="693007"/>
                  <a:pt x="2948360" y="689189"/>
                </a:cubicBezTo>
                <a:close/>
                <a:moveTo>
                  <a:pt x="2900810" y="688627"/>
                </a:moveTo>
                <a:lnTo>
                  <a:pt x="2900829" y="688896"/>
                </a:lnTo>
                <a:lnTo>
                  <a:pt x="2900749" y="688874"/>
                </a:lnTo>
                <a:close/>
                <a:moveTo>
                  <a:pt x="2142570" y="672443"/>
                </a:moveTo>
                <a:cubicBezTo>
                  <a:pt x="2146746" y="674522"/>
                  <a:pt x="2143867" y="677724"/>
                  <a:pt x="2149086" y="679800"/>
                </a:cubicBezTo>
                <a:cubicBezTo>
                  <a:pt x="2139377" y="744211"/>
                  <a:pt x="2151211" y="814223"/>
                  <a:pt x="2155119" y="876266"/>
                </a:cubicBezTo>
                <a:cubicBezTo>
                  <a:pt x="2153707" y="875655"/>
                  <a:pt x="2152047" y="873938"/>
                  <a:pt x="2150884" y="875478"/>
                </a:cubicBezTo>
                <a:cubicBezTo>
                  <a:pt x="2162234" y="911699"/>
                  <a:pt x="2168583" y="967039"/>
                  <a:pt x="2176145" y="1012241"/>
                </a:cubicBezTo>
                <a:cubicBezTo>
                  <a:pt x="2192051" y="1058466"/>
                  <a:pt x="2192806" y="1106938"/>
                  <a:pt x="2215398" y="1152472"/>
                </a:cubicBezTo>
                <a:cubicBezTo>
                  <a:pt x="2214548" y="1158003"/>
                  <a:pt x="2212497" y="1178897"/>
                  <a:pt x="2226246" y="1182305"/>
                </a:cubicBezTo>
                <a:cubicBezTo>
                  <a:pt x="2219502" y="1147486"/>
                  <a:pt x="2211653" y="1113959"/>
                  <a:pt x="2203738" y="1076499"/>
                </a:cubicBezTo>
                <a:cubicBezTo>
                  <a:pt x="2205453" y="1074838"/>
                  <a:pt x="2206675" y="1072009"/>
                  <a:pt x="2208764" y="1073047"/>
                </a:cubicBezTo>
                <a:cubicBezTo>
                  <a:pt x="2208341" y="1076858"/>
                  <a:pt x="2213927" y="1079548"/>
                  <a:pt x="2215651" y="1083106"/>
                </a:cubicBezTo>
                <a:cubicBezTo>
                  <a:pt x="2209105" y="1094796"/>
                  <a:pt x="2222251" y="1103795"/>
                  <a:pt x="2214602" y="1115733"/>
                </a:cubicBezTo>
                <a:cubicBezTo>
                  <a:pt x="2228868" y="1135974"/>
                  <a:pt x="2221791" y="1159276"/>
                  <a:pt x="2232808" y="1180016"/>
                </a:cubicBezTo>
                <a:cubicBezTo>
                  <a:pt x="2228334" y="1183345"/>
                  <a:pt x="2231959" y="1185547"/>
                  <a:pt x="2228589" y="1188626"/>
                </a:cubicBezTo>
                <a:cubicBezTo>
                  <a:pt x="2245399" y="1224896"/>
                  <a:pt x="2244420" y="1263544"/>
                  <a:pt x="2261229" y="1299815"/>
                </a:cubicBezTo>
                <a:cubicBezTo>
                  <a:pt x="2258526" y="1297057"/>
                  <a:pt x="2256628" y="1299456"/>
                  <a:pt x="2254295" y="1299400"/>
                </a:cubicBezTo>
                <a:lnTo>
                  <a:pt x="2254173" y="1299892"/>
                </a:lnTo>
                <a:cubicBezTo>
                  <a:pt x="2244808" y="1275647"/>
                  <a:pt x="2243785" y="1250337"/>
                  <a:pt x="2230860" y="1226775"/>
                </a:cubicBezTo>
                <a:cubicBezTo>
                  <a:pt x="2242584" y="1229943"/>
                  <a:pt x="2223111" y="1215981"/>
                  <a:pt x="2226111" y="1211243"/>
                </a:cubicBezTo>
                <a:cubicBezTo>
                  <a:pt x="2228628" y="1212649"/>
                  <a:pt x="2231456" y="1215961"/>
                  <a:pt x="2233416" y="1214358"/>
                </a:cubicBezTo>
                <a:cubicBezTo>
                  <a:pt x="2233839" y="1210548"/>
                  <a:pt x="2230154" y="1207547"/>
                  <a:pt x="2229228" y="1203924"/>
                </a:cubicBezTo>
                <a:cubicBezTo>
                  <a:pt x="2225788" y="1202028"/>
                  <a:pt x="2223035" y="1205783"/>
                  <a:pt x="2219595" y="1203886"/>
                </a:cubicBezTo>
                <a:cubicBezTo>
                  <a:pt x="2213953" y="1168818"/>
                  <a:pt x="2200951" y="1135058"/>
                  <a:pt x="2190042" y="1104425"/>
                </a:cubicBezTo>
                <a:cubicBezTo>
                  <a:pt x="2195067" y="1100973"/>
                  <a:pt x="2183388" y="1088161"/>
                  <a:pt x="2176077" y="1081912"/>
                </a:cubicBezTo>
                <a:cubicBezTo>
                  <a:pt x="2183059" y="1074769"/>
                  <a:pt x="2175811" y="1069317"/>
                  <a:pt x="2173651" y="1063302"/>
                </a:cubicBezTo>
                <a:cubicBezTo>
                  <a:pt x="2177027" y="1063356"/>
                  <a:pt x="2180529" y="1066050"/>
                  <a:pt x="2183285" y="1063340"/>
                </a:cubicBezTo>
                <a:cubicBezTo>
                  <a:pt x="2179965" y="1059907"/>
                  <a:pt x="2184378" y="1055780"/>
                  <a:pt x="2179096" y="1052905"/>
                </a:cubicBezTo>
                <a:cubicBezTo>
                  <a:pt x="2172469" y="1052306"/>
                  <a:pt x="2179723" y="1060891"/>
                  <a:pt x="2174442" y="1059060"/>
                </a:cubicBezTo>
                <a:cubicBezTo>
                  <a:pt x="2175850" y="1056538"/>
                  <a:pt x="2171859" y="1054766"/>
                  <a:pt x="2169462" y="1052867"/>
                </a:cubicBezTo>
                <a:cubicBezTo>
                  <a:pt x="2174424" y="1047572"/>
                  <a:pt x="2171533" y="1043462"/>
                  <a:pt x="2170298" y="1038980"/>
                </a:cubicBezTo>
                <a:cubicBezTo>
                  <a:pt x="2153435" y="1008179"/>
                  <a:pt x="2156571" y="974503"/>
                  <a:pt x="2145106" y="942951"/>
                </a:cubicBezTo>
                <a:cubicBezTo>
                  <a:pt x="2149814" y="932372"/>
                  <a:pt x="2133827" y="912750"/>
                  <a:pt x="2138895" y="897563"/>
                </a:cubicBezTo>
                <a:cubicBezTo>
                  <a:pt x="2149331" y="900671"/>
                  <a:pt x="2144141" y="916349"/>
                  <a:pt x="2152070" y="924318"/>
                </a:cubicBezTo>
                <a:cubicBezTo>
                  <a:pt x="2147888" y="844458"/>
                  <a:pt x="2132327" y="747422"/>
                  <a:pt x="2142570" y="672443"/>
                </a:cubicBezTo>
                <a:close/>
                <a:moveTo>
                  <a:pt x="1022121" y="669930"/>
                </a:moveTo>
                <a:lnTo>
                  <a:pt x="1024786" y="672860"/>
                </a:lnTo>
                <a:lnTo>
                  <a:pt x="1020952" y="670338"/>
                </a:lnTo>
                <a:close/>
                <a:moveTo>
                  <a:pt x="3371300" y="668209"/>
                </a:moveTo>
                <a:cubicBezTo>
                  <a:pt x="3357791" y="698529"/>
                  <a:pt x="3340235" y="730459"/>
                  <a:pt x="3324942" y="757467"/>
                </a:cubicBezTo>
                <a:cubicBezTo>
                  <a:pt x="3321130" y="752868"/>
                  <a:pt x="3318311" y="754778"/>
                  <a:pt x="3314810" y="752084"/>
                </a:cubicBezTo>
                <a:lnTo>
                  <a:pt x="3314442" y="752515"/>
                </a:lnTo>
                <a:cubicBezTo>
                  <a:pt x="3314437" y="749382"/>
                  <a:pt x="3317130" y="745874"/>
                  <a:pt x="3317187" y="742494"/>
                </a:cubicBezTo>
                <a:cubicBezTo>
                  <a:pt x="3324742" y="747761"/>
                  <a:pt x="3323673" y="732095"/>
                  <a:pt x="3334901" y="732007"/>
                </a:cubicBezTo>
                <a:cubicBezTo>
                  <a:pt x="3321204" y="723132"/>
                  <a:pt x="3343245" y="731987"/>
                  <a:pt x="3333410" y="721197"/>
                </a:cubicBezTo>
                <a:cubicBezTo>
                  <a:pt x="3336534" y="718057"/>
                  <a:pt x="3341686" y="717246"/>
                  <a:pt x="3337690" y="712340"/>
                </a:cubicBezTo>
                <a:cubicBezTo>
                  <a:pt x="3345597" y="707774"/>
                  <a:pt x="3355150" y="696570"/>
                  <a:pt x="3352005" y="687178"/>
                </a:cubicBezTo>
                <a:cubicBezTo>
                  <a:pt x="3361632" y="684083"/>
                  <a:pt x="3360432" y="663687"/>
                  <a:pt x="3371300" y="668209"/>
                </a:cubicBezTo>
                <a:close/>
                <a:moveTo>
                  <a:pt x="869895" y="667875"/>
                </a:moveTo>
                <a:cubicBezTo>
                  <a:pt x="868068" y="676296"/>
                  <a:pt x="875994" y="683220"/>
                  <a:pt x="883860" y="690388"/>
                </a:cubicBezTo>
                <a:cubicBezTo>
                  <a:pt x="884030" y="682340"/>
                  <a:pt x="878067" y="674859"/>
                  <a:pt x="869895" y="667875"/>
                </a:cubicBezTo>
                <a:close/>
                <a:moveTo>
                  <a:pt x="2035912" y="658015"/>
                </a:moveTo>
                <a:cubicBezTo>
                  <a:pt x="2043160" y="662420"/>
                  <a:pt x="2039611" y="668328"/>
                  <a:pt x="2038209" y="673983"/>
                </a:cubicBezTo>
                <a:cubicBezTo>
                  <a:pt x="2033416" y="669142"/>
                  <a:pt x="2032670" y="663736"/>
                  <a:pt x="2035912" y="658015"/>
                </a:cubicBezTo>
                <a:close/>
                <a:moveTo>
                  <a:pt x="3054020" y="657172"/>
                </a:moveTo>
                <a:cubicBezTo>
                  <a:pt x="3055985" y="658703"/>
                  <a:pt x="3057952" y="660234"/>
                  <a:pt x="3060163" y="661827"/>
                </a:cubicBezTo>
                <a:cubicBezTo>
                  <a:pt x="3052338" y="678680"/>
                  <a:pt x="3045730" y="689570"/>
                  <a:pt x="3036558" y="708699"/>
                </a:cubicBezTo>
                <a:cubicBezTo>
                  <a:pt x="3034592" y="707168"/>
                  <a:pt x="3032627" y="705637"/>
                  <a:pt x="3030415" y="704046"/>
                </a:cubicBezTo>
                <a:cubicBezTo>
                  <a:pt x="3041311" y="688474"/>
                  <a:pt x="3053499" y="676097"/>
                  <a:pt x="3054020" y="657172"/>
                </a:cubicBezTo>
                <a:close/>
                <a:moveTo>
                  <a:pt x="772809" y="653731"/>
                </a:moveTo>
                <a:cubicBezTo>
                  <a:pt x="775142" y="654830"/>
                  <a:pt x="777227" y="653781"/>
                  <a:pt x="780115" y="656846"/>
                </a:cubicBezTo>
                <a:cubicBezTo>
                  <a:pt x="796725" y="683410"/>
                  <a:pt x="808442" y="719199"/>
                  <a:pt x="829292" y="749684"/>
                </a:cubicBezTo>
                <a:cubicBezTo>
                  <a:pt x="833264" y="776769"/>
                  <a:pt x="858215" y="801224"/>
                  <a:pt x="862983" y="828246"/>
                </a:cubicBezTo>
                <a:cubicBezTo>
                  <a:pt x="897559" y="885362"/>
                  <a:pt x="928106" y="954530"/>
                  <a:pt x="972320" y="1014817"/>
                </a:cubicBezTo>
                <a:cubicBezTo>
                  <a:pt x="976560" y="1018740"/>
                  <a:pt x="986616" y="1014968"/>
                  <a:pt x="987059" y="1023691"/>
                </a:cubicBezTo>
                <a:cubicBezTo>
                  <a:pt x="983628" y="1025972"/>
                  <a:pt x="978825" y="1015908"/>
                  <a:pt x="975891" y="1022489"/>
                </a:cubicBezTo>
                <a:cubicBezTo>
                  <a:pt x="1009041" y="1070639"/>
                  <a:pt x="1040044" y="1119039"/>
                  <a:pt x="1079390" y="1166376"/>
                </a:cubicBezTo>
                <a:cubicBezTo>
                  <a:pt x="1078355" y="1171600"/>
                  <a:pt x="1074979" y="1170503"/>
                  <a:pt x="1076272" y="1173695"/>
                </a:cubicBezTo>
                <a:cubicBezTo>
                  <a:pt x="1079097" y="1174916"/>
                  <a:pt x="1081113" y="1169935"/>
                  <a:pt x="1084742" y="1175271"/>
                </a:cubicBezTo>
                <a:cubicBezTo>
                  <a:pt x="1080729" y="1178845"/>
                  <a:pt x="1082080" y="1179701"/>
                  <a:pt x="1083608" y="1180635"/>
                </a:cubicBezTo>
                <a:lnTo>
                  <a:pt x="1083543" y="1185805"/>
                </a:lnTo>
                <a:lnTo>
                  <a:pt x="1009189" y="1081736"/>
                </a:lnTo>
                <a:cubicBezTo>
                  <a:pt x="984813" y="1046951"/>
                  <a:pt x="960198" y="1012206"/>
                  <a:pt x="933298" y="977741"/>
                </a:cubicBezTo>
                <a:cubicBezTo>
                  <a:pt x="933847" y="975528"/>
                  <a:pt x="936050" y="971898"/>
                  <a:pt x="931747" y="967177"/>
                </a:cubicBezTo>
                <a:cubicBezTo>
                  <a:pt x="910224" y="937308"/>
                  <a:pt x="894589" y="906811"/>
                  <a:pt x="881407" y="875878"/>
                </a:cubicBezTo>
                <a:cubicBezTo>
                  <a:pt x="841347" y="804090"/>
                  <a:pt x="809873" y="731300"/>
                  <a:pt x="770855" y="659511"/>
                </a:cubicBezTo>
                <a:cubicBezTo>
                  <a:pt x="772447" y="657294"/>
                  <a:pt x="772628" y="655513"/>
                  <a:pt x="772809" y="653731"/>
                </a:cubicBezTo>
                <a:close/>
                <a:moveTo>
                  <a:pt x="1730728" y="652847"/>
                </a:moveTo>
                <a:cubicBezTo>
                  <a:pt x="1743365" y="651282"/>
                  <a:pt x="1736713" y="672861"/>
                  <a:pt x="1742739" y="681142"/>
                </a:cubicBezTo>
                <a:cubicBezTo>
                  <a:pt x="1737115" y="693320"/>
                  <a:pt x="1746403" y="707367"/>
                  <a:pt x="1740465" y="715553"/>
                </a:cubicBezTo>
                <a:cubicBezTo>
                  <a:pt x="1748894" y="729909"/>
                  <a:pt x="1744323" y="747307"/>
                  <a:pt x="1745513" y="762479"/>
                </a:cubicBezTo>
                <a:cubicBezTo>
                  <a:pt x="1745700" y="763831"/>
                  <a:pt x="1749935" y="764619"/>
                  <a:pt x="1750121" y="765970"/>
                </a:cubicBezTo>
                <a:cubicBezTo>
                  <a:pt x="1751058" y="776905"/>
                  <a:pt x="1746848" y="789693"/>
                  <a:pt x="1747847" y="800382"/>
                </a:cubicBezTo>
                <a:cubicBezTo>
                  <a:pt x="1748156" y="802285"/>
                  <a:pt x="1752516" y="804671"/>
                  <a:pt x="1752827" y="806574"/>
                </a:cubicBezTo>
                <a:cubicBezTo>
                  <a:pt x="1757158" y="829050"/>
                  <a:pt x="1746217" y="853222"/>
                  <a:pt x="1759135" y="873650"/>
                </a:cubicBezTo>
                <a:cubicBezTo>
                  <a:pt x="1754539" y="877470"/>
                  <a:pt x="1756386" y="880539"/>
                  <a:pt x="1753691" y="884046"/>
                </a:cubicBezTo>
                <a:cubicBezTo>
                  <a:pt x="1759469" y="890176"/>
                  <a:pt x="1762737" y="899077"/>
                  <a:pt x="1756362" y="902718"/>
                </a:cubicBezTo>
                <a:cubicBezTo>
                  <a:pt x="1764337" y="939930"/>
                  <a:pt x="1768327" y="977459"/>
                  <a:pt x="1768818" y="1015427"/>
                </a:cubicBezTo>
                <a:cubicBezTo>
                  <a:pt x="1767283" y="1014263"/>
                  <a:pt x="1764397" y="1013287"/>
                  <a:pt x="1766120" y="1015802"/>
                </a:cubicBezTo>
                <a:cubicBezTo>
                  <a:pt x="1782106" y="1036468"/>
                  <a:pt x="1767858" y="1064518"/>
                  <a:pt x="1784342" y="1089485"/>
                </a:cubicBezTo>
                <a:cubicBezTo>
                  <a:pt x="1783166" y="1120515"/>
                  <a:pt x="1797081" y="1149542"/>
                  <a:pt x="1799157" y="1180070"/>
                </a:cubicBezTo>
                <a:lnTo>
                  <a:pt x="1798667" y="1179949"/>
                </a:lnTo>
                <a:cubicBezTo>
                  <a:pt x="1805186" y="1190439"/>
                  <a:pt x="1809315" y="1201121"/>
                  <a:pt x="1807186" y="1212861"/>
                </a:cubicBezTo>
                <a:cubicBezTo>
                  <a:pt x="1803632" y="1214590"/>
                  <a:pt x="1801406" y="1204642"/>
                  <a:pt x="1796310" y="1202074"/>
                </a:cubicBezTo>
                <a:cubicBezTo>
                  <a:pt x="1801615" y="1182768"/>
                  <a:pt x="1777711" y="1160401"/>
                  <a:pt x="1787317" y="1144774"/>
                </a:cubicBezTo>
                <a:cubicBezTo>
                  <a:pt x="1754253" y="1037396"/>
                  <a:pt x="1739412" y="930099"/>
                  <a:pt x="1712230" y="818960"/>
                </a:cubicBezTo>
                <a:cubicBezTo>
                  <a:pt x="1741753" y="862817"/>
                  <a:pt x="1736156" y="927464"/>
                  <a:pt x="1758374" y="969251"/>
                </a:cubicBezTo>
                <a:cubicBezTo>
                  <a:pt x="1755993" y="939950"/>
                  <a:pt x="1750864" y="917537"/>
                  <a:pt x="1751738" y="889826"/>
                </a:cubicBezTo>
                <a:cubicBezTo>
                  <a:pt x="1739095" y="850413"/>
                  <a:pt x="1752036" y="810817"/>
                  <a:pt x="1738161" y="769010"/>
                </a:cubicBezTo>
                <a:cubicBezTo>
                  <a:pt x="1740250" y="770050"/>
                  <a:pt x="1741782" y="769125"/>
                  <a:pt x="1743559" y="768260"/>
                </a:cubicBezTo>
                <a:cubicBezTo>
                  <a:pt x="1734300" y="734123"/>
                  <a:pt x="1738460" y="691044"/>
                  <a:pt x="1730728" y="652847"/>
                </a:cubicBezTo>
                <a:close/>
                <a:moveTo>
                  <a:pt x="2609677" y="646749"/>
                </a:moveTo>
                <a:cubicBezTo>
                  <a:pt x="2601980" y="667287"/>
                  <a:pt x="2605091" y="693637"/>
                  <a:pt x="2592358" y="710317"/>
                </a:cubicBezTo>
                <a:cubicBezTo>
                  <a:pt x="2589995" y="691461"/>
                  <a:pt x="2603769" y="672689"/>
                  <a:pt x="2599253" y="650952"/>
                </a:cubicBezTo>
                <a:cubicBezTo>
                  <a:pt x="2606007" y="654191"/>
                  <a:pt x="2605137" y="647190"/>
                  <a:pt x="2609677" y="646749"/>
                </a:cubicBezTo>
                <a:close/>
                <a:moveTo>
                  <a:pt x="3065463" y="639388"/>
                </a:moveTo>
                <a:cubicBezTo>
                  <a:pt x="3073391" y="647357"/>
                  <a:pt x="3062965" y="649470"/>
                  <a:pt x="3063898" y="657272"/>
                </a:cubicBezTo>
                <a:cubicBezTo>
                  <a:pt x="3054872" y="652685"/>
                  <a:pt x="3063142" y="645599"/>
                  <a:pt x="3065463" y="639388"/>
                </a:cubicBezTo>
                <a:close/>
                <a:moveTo>
                  <a:pt x="2031887" y="635353"/>
                </a:moveTo>
                <a:cubicBezTo>
                  <a:pt x="2036121" y="635097"/>
                  <a:pt x="2039263" y="643445"/>
                  <a:pt x="2036203" y="648430"/>
                </a:cubicBezTo>
                <a:cubicBezTo>
                  <a:pt x="2031718" y="644447"/>
                  <a:pt x="2033673" y="639712"/>
                  <a:pt x="2031887" y="635353"/>
                </a:cubicBezTo>
                <a:close/>
                <a:moveTo>
                  <a:pt x="1731249" y="633923"/>
                </a:moveTo>
                <a:cubicBezTo>
                  <a:pt x="1735786" y="632438"/>
                  <a:pt x="1739861" y="647542"/>
                  <a:pt x="1735811" y="647060"/>
                </a:cubicBezTo>
                <a:cubicBezTo>
                  <a:pt x="1736903" y="639501"/>
                  <a:pt x="1729725" y="640071"/>
                  <a:pt x="1731249" y="633923"/>
                </a:cubicBezTo>
                <a:close/>
                <a:moveTo>
                  <a:pt x="1083838" y="632157"/>
                </a:moveTo>
                <a:cubicBezTo>
                  <a:pt x="1120009" y="725949"/>
                  <a:pt x="1182017" y="823795"/>
                  <a:pt x="1246648" y="912111"/>
                </a:cubicBezTo>
                <a:cubicBezTo>
                  <a:pt x="1194770" y="818603"/>
                  <a:pt x="1150253" y="723787"/>
                  <a:pt x="1083838" y="632157"/>
                </a:cubicBezTo>
                <a:close/>
                <a:moveTo>
                  <a:pt x="2048937" y="631749"/>
                </a:moveTo>
                <a:cubicBezTo>
                  <a:pt x="2055672" y="660302"/>
                  <a:pt x="2064002" y="688728"/>
                  <a:pt x="2064542" y="718094"/>
                </a:cubicBezTo>
                <a:cubicBezTo>
                  <a:pt x="2052191" y="706942"/>
                  <a:pt x="2053868" y="682301"/>
                  <a:pt x="2054759" y="665034"/>
                </a:cubicBezTo>
                <a:cubicBezTo>
                  <a:pt x="2045296" y="655903"/>
                  <a:pt x="2043057" y="638644"/>
                  <a:pt x="2048937" y="631749"/>
                </a:cubicBezTo>
                <a:close/>
                <a:moveTo>
                  <a:pt x="2200113" y="631632"/>
                </a:moveTo>
                <a:cubicBezTo>
                  <a:pt x="2196605" y="661561"/>
                  <a:pt x="2193402" y="691306"/>
                  <a:pt x="2199831" y="720043"/>
                </a:cubicBezTo>
                <a:cubicBezTo>
                  <a:pt x="2197995" y="723242"/>
                  <a:pt x="2195416" y="722081"/>
                  <a:pt x="2193642" y="725034"/>
                </a:cubicBezTo>
                <a:cubicBezTo>
                  <a:pt x="2197072" y="758510"/>
                  <a:pt x="2193449" y="793110"/>
                  <a:pt x="2197676" y="826520"/>
                </a:cubicBezTo>
                <a:cubicBezTo>
                  <a:pt x="2206546" y="847512"/>
                  <a:pt x="2208986" y="875521"/>
                  <a:pt x="2206623" y="893468"/>
                </a:cubicBezTo>
                <a:cubicBezTo>
                  <a:pt x="2218922" y="911133"/>
                  <a:pt x="2212403" y="938489"/>
                  <a:pt x="2219804" y="961203"/>
                </a:cubicBezTo>
                <a:cubicBezTo>
                  <a:pt x="2222580" y="969981"/>
                  <a:pt x="2220323" y="978035"/>
                  <a:pt x="2221810" y="986756"/>
                </a:cubicBezTo>
                <a:cubicBezTo>
                  <a:pt x="2224103" y="1000636"/>
                  <a:pt x="2228971" y="1013588"/>
                  <a:pt x="2231077" y="1025072"/>
                </a:cubicBezTo>
                <a:cubicBezTo>
                  <a:pt x="2233366" y="1036862"/>
                  <a:pt x="2230686" y="1048726"/>
                  <a:pt x="2231935" y="1061564"/>
                </a:cubicBezTo>
                <a:cubicBezTo>
                  <a:pt x="2232810" y="1071700"/>
                  <a:pt x="2238595" y="1082007"/>
                  <a:pt x="2240084" y="1091771"/>
                </a:cubicBezTo>
                <a:cubicBezTo>
                  <a:pt x="2240703" y="1095580"/>
                  <a:pt x="2237399" y="1100503"/>
                  <a:pt x="2237774" y="1104250"/>
                </a:cubicBezTo>
                <a:cubicBezTo>
                  <a:pt x="2238959" y="1116290"/>
                  <a:pt x="2249408" y="1127753"/>
                  <a:pt x="2243968" y="1140238"/>
                </a:cubicBezTo>
                <a:cubicBezTo>
                  <a:pt x="2246921" y="1145146"/>
                  <a:pt x="2252819" y="1149739"/>
                  <a:pt x="2248718" y="1155770"/>
                </a:cubicBezTo>
                <a:lnTo>
                  <a:pt x="2248657" y="1156015"/>
                </a:lnTo>
                <a:cubicBezTo>
                  <a:pt x="2232810" y="1145302"/>
                  <a:pt x="2243869" y="1117507"/>
                  <a:pt x="2232314" y="1105245"/>
                </a:cubicBezTo>
                <a:cubicBezTo>
                  <a:pt x="2236566" y="1079678"/>
                  <a:pt x="2223657" y="1064472"/>
                  <a:pt x="2226440" y="1040626"/>
                </a:cubicBezTo>
                <a:cubicBezTo>
                  <a:pt x="2221466" y="1038610"/>
                  <a:pt x="2224345" y="1035409"/>
                  <a:pt x="2220170" y="1033330"/>
                </a:cubicBezTo>
                <a:cubicBezTo>
                  <a:pt x="2227005" y="1012057"/>
                  <a:pt x="2213660" y="993349"/>
                  <a:pt x="2216203" y="972578"/>
                </a:cubicBezTo>
                <a:cubicBezTo>
                  <a:pt x="2206039" y="948396"/>
                  <a:pt x="2214156" y="921956"/>
                  <a:pt x="2200741" y="898274"/>
                </a:cubicBezTo>
                <a:cubicBezTo>
                  <a:pt x="2206060" y="887324"/>
                  <a:pt x="2201186" y="871240"/>
                  <a:pt x="2193755" y="866526"/>
                </a:cubicBezTo>
                <a:cubicBezTo>
                  <a:pt x="2198132" y="916158"/>
                  <a:pt x="2195688" y="958619"/>
                  <a:pt x="2207056" y="1006330"/>
                </a:cubicBezTo>
                <a:cubicBezTo>
                  <a:pt x="2207126" y="1011306"/>
                  <a:pt x="2205280" y="1008237"/>
                  <a:pt x="2202403" y="1012484"/>
                </a:cubicBezTo>
                <a:cubicBezTo>
                  <a:pt x="2212560" y="1032488"/>
                  <a:pt x="2205726" y="1054806"/>
                  <a:pt x="2214840" y="1074813"/>
                </a:cubicBezTo>
                <a:cubicBezTo>
                  <a:pt x="2210658" y="1069602"/>
                  <a:pt x="2207226" y="1071884"/>
                  <a:pt x="2203543" y="1070971"/>
                </a:cubicBezTo>
                <a:cubicBezTo>
                  <a:pt x="2209176" y="1064015"/>
                  <a:pt x="2204381" y="1058128"/>
                  <a:pt x="2200874" y="1052301"/>
                </a:cubicBezTo>
                <a:cubicBezTo>
                  <a:pt x="2202287" y="1052910"/>
                  <a:pt x="2203697" y="1052477"/>
                  <a:pt x="2204736" y="1050386"/>
                </a:cubicBezTo>
                <a:cubicBezTo>
                  <a:pt x="2193586" y="1022828"/>
                  <a:pt x="2202125" y="992579"/>
                  <a:pt x="2190667" y="965203"/>
                </a:cubicBezTo>
                <a:cubicBezTo>
                  <a:pt x="2197686" y="943192"/>
                  <a:pt x="2182687" y="925903"/>
                  <a:pt x="2191420" y="901184"/>
                </a:cubicBezTo>
                <a:cubicBezTo>
                  <a:pt x="2185139" y="887621"/>
                  <a:pt x="2184185" y="867287"/>
                  <a:pt x="2189443" y="856585"/>
                </a:cubicBezTo>
                <a:cubicBezTo>
                  <a:pt x="2182743" y="848919"/>
                  <a:pt x="2188242" y="835146"/>
                  <a:pt x="2195289" y="829845"/>
                </a:cubicBezTo>
                <a:cubicBezTo>
                  <a:pt x="2190196" y="829365"/>
                  <a:pt x="2190076" y="830902"/>
                  <a:pt x="2186692" y="825626"/>
                </a:cubicBezTo>
                <a:cubicBezTo>
                  <a:pt x="2188528" y="822427"/>
                  <a:pt x="2191107" y="823587"/>
                  <a:pt x="2192881" y="820635"/>
                </a:cubicBezTo>
                <a:cubicBezTo>
                  <a:pt x="2182317" y="813840"/>
                  <a:pt x="2190584" y="804667"/>
                  <a:pt x="2189712" y="796620"/>
                </a:cubicBezTo>
                <a:cubicBezTo>
                  <a:pt x="2188838" y="787529"/>
                  <a:pt x="2184398" y="773900"/>
                  <a:pt x="2182354" y="762171"/>
                </a:cubicBezTo>
                <a:cubicBezTo>
                  <a:pt x="2180433" y="750994"/>
                  <a:pt x="2178327" y="738464"/>
                  <a:pt x="2176903" y="731587"/>
                </a:cubicBezTo>
                <a:cubicBezTo>
                  <a:pt x="2176162" y="728271"/>
                  <a:pt x="2169409" y="726075"/>
                  <a:pt x="2175413" y="720777"/>
                </a:cubicBezTo>
                <a:cubicBezTo>
                  <a:pt x="2187143" y="728122"/>
                  <a:pt x="2177774" y="738590"/>
                  <a:pt x="2187052" y="746370"/>
                </a:cubicBezTo>
                <a:cubicBezTo>
                  <a:pt x="2193062" y="708446"/>
                  <a:pt x="2188339" y="671780"/>
                  <a:pt x="2193552" y="633921"/>
                </a:cubicBezTo>
                <a:cubicBezTo>
                  <a:pt x="2195511" y="631275"/>
                  <a:pt x="2197658" y="631024"/>
                  <a:pt x="2200113" y="631632"/>
                </a:cubicBezTo>
                <a:close/>
                <a:moveTo>
                  <a:pt x="2925501" y="631062"/>
                </a:moveTo>
                <a:cubicBezTo>
                  <a:pt x="2927468" y="632593"/>
                  <a:pt x="2929492" y="632834"/>
                  <a:pt x="2931272" y="633013"/>
                </a:cubicBezTo>
                <a:cubicBezTo>
                  <a:pt x="2927658" y="637077"/>
                  <a:pt x="2924843" y="641078"/>
                  <a:pt x="2930124" y="643952"/>
                </a:cubicBezTo>
                <a:cubicBezTo>
                  <a:pt x="2917871" y="654488"/>
                  <a:pt x="2911297" y="686268"/>
                  <a:pt x="2906162" y="697523"/>
                </a:cubicBezTo>
                <a:cubicBezTo>
                  <a:pt x="2904137" y="696238"/>
                  <a:pt x="2902247" y="694921"/>
                  <a:pt x="2901140" y="693473"/>
                </a:cubicBezTo>
                <a:lnTo>
                  <a:pt x="2900829" y="688896"/>
                </a:lnTo>
                <a:lnTo>
                  <a:pt x="2904788" y="689992"/>
                </a:lnTo>
                <a:cubicBezTo>
                  <a:pt x="2905923" y="688964"/>
                  <a:pt x="2900033" y="682562"/>
                  <a:pt x="2902330" y="680391"/>
                </a:cubicBezTo>
                <a:cubicBezTo>
                  <a:pt x="2916544" y="668254"/>
                  <a:pt x="2916814" y="646135"/>
                  <a:pt x="2925501" y="631062"/>
                </a:cubicBezTo>
                <a:close/>
                <a:moveTo>
                  <a:pt x="2610079" y="630405"/>
                </a:moveTo>
                <a:cubicBezTo>
                  <a:pt x="2616223" y="635058"/>
                  <a:pt x="2610044" y="646317"/>
                  <a:pt x="2603907" y="644796"/>
                </a:cubicBezTo>
                <a:cubicBezTo>
                  <a:pt x="2608315" y="639625"/>
                  <a:pt x="2603762" y="631710"/>
                  <a:pt x="2610079" y="630405"/>
                </a:cubicBezTo>
                <a:close/>
                <a:moveTo>
                  <a:pt x="2200597" y="627577"/>
                </a:moveTo>
                <a:lnTo>
                  <a:pt x="2200536" y="627823"/>
                </a:lnTo>
                <a:lnTo>
                  <a:pt x="2200545" y="627596"/>
                </a:lnTo>
                <a:close/>
                <a:moveTo>
                  <a:pt x="670366" y="627556"/>
                </a:moveTo>
                <a:lnTo>
                  <a:pt x="670304" y="627803"/>
                </a:lnTo>
                <a:lnTo>
                  <a:pt x="670376" y="627884"/>
                </a:lnTo>
                <a:lnTo>
                  <a:pt x="671094" y="650119"/>
                </a:lnTo>
                <a:cubicBezTo>
                  <a:pt x="672471" y="657442"/>
                  <a:pt x="675274" y="664531"/>
                  <a:pt x="680378" y="671277"/>
                </a:cubicBezTo>
                <a:cubicBezTo>
                  <a:pt x="676285" y="756133"/>
                  <a:pt x="705856" y="828191"/>
                  <a:pt x="766109" y="904722"/>
                </a:cubicBezTo>
                <a:cubicBezTo>
                  <a:pt x="770246" y="920625"/>
                  <a:pt x="795504" y="944894"/>
                  <a:pt x="806826" y="964405"/>
                </a:cubicBezTo>
                <a:cubicBezTo>
                  <a:pt x="812359" y="934716"/>
                  <a:pt x="777415" y="914833"/>
                  <a:pt x="781543" y="887667"/>
                </a:cubicBezTo>
                <a:cubicBezTo>
                  <a:pt x="756822" y="853873"/>
                  <a:pt x="718036" y="810590"/>
                  <a:pt x="710259" y="783085"/>
                </a:cubicBezTo>
                <a:cubicBezTo>
                  <a:pt x="728133" y="795084"/>
                  <a:pt x="734311" y="820628"/>
                  <a:pt x="752867" y="837233"/>
                </a:cubicBezTo>
                <a:cubicBezTo>
                  <a:pt x="748902" y="814326"/>
                  <a:pt x="735307" y="792425"/>
                  <a:pt x="724902" y="770270"/>
                </a:cubicBezTo>
                <a:cubicBezTo>
                  <a:pt x="722673" y="758234"/>
                  <a:pt x="723388" y="745883"/>
                  <a:pt x="713308" y="735033"/>
                </a:cubicBezTo>
                <a:cubicBezTo>
                  <a:pt x="731095" y="731611"/>
                  <a:pt x="733307" y="770004"/>
                  <a:pt x="737314" y="782221"/>
                </a:cubicBezTo>
                <a:cubicBezTo>
                  <a:pt x="739526" y="783813"/>
                  <a:pt x="741492" y="785345"/>
                  <a:pt x="743458" y="786876"/>
                </a:cubicBezTo>
                <a:cubicBezTo>
                  <a:pt x="742062" y="795665"/>
                  <a:pt x="751460" y="802953"/>
                  <a:pt x="748163" y="812054"/>
                </a:cubicBezTo>
                <a:cubicBezTo>
                  <a:pt x="770158" y="830556"/>
                  <a:pt x="764998" y="862947"/>
                  <a:pt x="783436" y="882133"/>
                </a:cubicBezTo>
                <a:cubicBezTo>
                  <a:pt x="798924" y="898500"/>
                  <a:pt x="818226" y="920510"/>
                  <a:pt x="839248" y="943991"/>
                </a:cubicBezTo>
                <a:cubicBezTo>
                  <a:pt x="835850" y="930359"/>
                  <a:pt x="818714" y="918543"/>
                  <a:pt x="819058" y="904534"/>
                </a:cubicBezTo>
                <a:cubicBezTo>
                  <a:pt x="841677" y="928932"/>
                  <a:pt x="861562" y="969618"/>
                  <a:pt x="893815" y="995100"/>
                </a:cubicBezTo>
                <a:cubicBezTo>
                  <a:pt x="865765" y="951607"/>
                  <a:pt x="837730" y="916469"/>
                  <a:pt x="820169" y="871662"/>
                </a:cubicBezTo>
                <a:cubicBezTo>
                  <a:pt x="816603" y="867124"/>
                  <a:pt x="814646" y="870814"/>
                  <a:pt x="811327" y="867382"/>
                </a:cubicBezTo>
                <a:cubicBezTo>
                  <a:pt x="811791" y="851837"/>
                  <a:pt x="793364" y="838918"/>
                  <a:pt x="791928" y="823684"/>
                </a:cubicBezTo>
                <a:cubicBezTo>
                  <a:pt x="788426" y="820990"/>
                  <a:pt x="784924" y="818295"/>
                  <a:pt x="781423" y="815600"/>
                </a:cubicBezTo>
                <a:cubicBezTo>
                  <a:pt x="752805" y="762831"/>
                  <a:pt x="714250" y="711254"/>
                  <a:pt x="682688" y="658800"/>
                </a:cubicBezTo>
                <a:cubicBezTo>
                  <a:pt x="686669" y="654305"/>
                  <a:pt x="692081" y="661910"/>
                  <a:pt x="697055" y="664971"/>
                </a:cubicBezTo>
                <a:cubicBezTo>
                  <a:pt x="692321" y="658838"/>
                  <a:pt x="689948" y="652378"/>
                  <a:pt x="686601" y="646034"/>
                </a:cubicBezTo>
                <a:lnTo>
                  <a:pt x="670376" y="627884"/>
                </a:lnTo>
                <a:close/>
                <a:moveTo>
                  <a:pt x="762625" y="617015"/>
                </a:moveTo>
                <a:cubicBezTo>
                  <a:pt x="764117" y="628869"/>
                  <a:pt x="782244" y="645106"/>
                  <a:pt x="773056" y="653791"/>
                </a:cubicBezTo>
                <a:cubicBezTo>
                  <a:pt x="771333" y="651276"/>
                  <a:pt x="763906" y="649697"/>
                  <a:pt x="766540" y="646433"/>
                </a:cubicBezTo>
                <a:cubicBezTo>
                  <a:pt x="767090" y="645265"/>
                  <a:pt x="766825" y="633716"/>
                  <a:pt x="757988" y="632569"/>
                </a:cubicBezTo>
                <a:cubicBezTo>
                  <a:pt x="763072" y="627827"/>
                  <a:pt x="757361" y="624584"/>
                  <a:pt x="757228" y="617764"/>
                </a:cubicBezTo>
                <a:cubicBezTo>
                  <a:pt x="758149" y="618254"/>
                  <a:pt x="759316" y="618804"/>
                  <a:pt x="759926" y="617389"/>
                </a:cubicBezTo>
                <a:cubicBezTo>
                  <a:pt x="760660" y="616528"/>
                  <a:pt x="761395" y="615665"/>
                  <a:pt x="762625" y="617015"/>
                </a:cubicBezTo>
                <a:close/>
                <a:moveTo>
                  <a:pt x="1412976" y="612029"/>
                </a:moveTo>
                <a:lnTo>
                  <a:pt x="1417583" y="615268"/>
                </a:lnTo>
                <a:cubicBezTo>
                  <a:pt x="1419357" y="616393"/>
                  <a:pt x="1420617" y="617619"/>
                  <a:pt x="1419300" y="619250"/>
                </a:cubicBezTo>
                <a:cubicBezTo>
                  <a:pt x="1417888" y="618638"/>
                  <a:pt x="1416229" y="616922"/>
                  <a:pt x="1415126" y="618215"/>
                </a:cubicBezTo>
                <a:cubicBezTo>
                  <a:pt x="1419555" y="624532"/>
                  <a:pt x="1425945" y="630292"/>
                  <a:pt x="1421785" y="637614"/>
                </a:cubicBezTo>
                <a:close/>
                <a:moveTo>
                  <a:pt x="1412846" y="611646"/>
                </a:moveTo>
                <a:lnTo>
                  <a:pt x="1412976" y="612029"/>
                </a:lnTo>
                <a:lnTo>
                  <a:pt x="1412784" y="611893"/>
                </a:lnTo>
                <a:close/>
                <a:moveTo>
                  <a:pt x="965452" y="611430"/>
                </a:moveTo>
                <a:cubicBezTo>
                  <a:pt x="989976" y="637605"/>
                  <a:pt x="1008191" y="670308"/>
                  <a:pt x="1031740" y="700418"/>
                </a:cubicBezTo>
                <a:cubicBezTo>
                  <a:pt x="1064619" y="770686"/>
                  <a:pt x="1106885" y="839888"/>
                  <a:pt x="1150806" y="908716"/>
                </a:cubicBezTo>
                <a:cubicBezTo>
                  <a:pt x="1163864" y="939097"/>
                  <a:pt x="1178516" y="969351"/>
                  <a:pt x="1207707" y="997727"/>
                </a:cubicBezTo>
                <a:cubicBezTo>
                  <a:pt x="1275933" y="1108337"/>
                  <a:pt x="1381147" y="1213760"/>
                  <a:pt x="1463419" y="1322369"/>
                </a:cubicBezTo>
                <a:cubicBezTo>
                  <a:pt x="1444700" y="1319035"/>
                  <a:pt x="1445583" y="1296547"/>
                  <a:pt x="1428214" y="1293025"/>
                </a:cubicBezTo>
                <a:cubicBezTo>
                  <a:pt x="1429866" y="1290563"/>
                  <a:pt x="1432377" y="1287792"/>
                  <a:pt x="1428632" y="1286081"/>
                </a:cubicBezTo>
                <a:cubicBezTo>
                  <a:pt x="1412351" y="1272911"/>
                  <a:pt x="1404964" y="1258552"/>
                  <a:pt x="1390585" y="1245071"/>
                </a:cubicBezTo>
                <a:cubicBezTo>
                  <a:pt x="1387636" y="1242251"/>
                  <a:pt x="1395858" y="1242723"/>
                  <a:pt x="1391003" y="1238126"/>
                </a:cubicBezTo>
                <a:cubicBezTo>
                  <a:pt x="1341355" y="1193457"/>
                  <a:pt x="1303902" y="1140586"/>
                  <a:pt x="1268240" y="1094163"/>
                </a:cubicBezTo>
                <a:cubicBezTo>
                  <a:pt x="1252832" y="1089040"/>
                  <a:pt x="1248117" y="1058639"/>
                  <a:pt x="1233392" y="1058121"/>
                </a:cubicBezTo>
                <a:cubicBezTo>
                  <a:pt x="1254553" y="1091554"/>
                  <a:pt x="1272464" y="1125487"/>
                  <a:pt x="1295833" y="1158423"/>
                </a:cubicBezTo>
                <a:cubicBezTo>
                  <a:pt x="1298783" y="1161242"/>
                  <a:pt x="1290561" y="1160771"/>
                  <a:pt x="1295416" y="1165366"/>
                </a:cubicBezTo>
                <a:cubicBezTo>
                  <a:pt x="1312993" y="1183818"/>
                  <a:pt x="1326842" y="1209957"/>
                  <a:pt x="1333371" y="1225669"/>
                </a:cubicBezTo>
                <a:cubicBezTo>
                  <a:pt x="1259399" y="1127730"/>
                  <a:pt x="1211661" y="1014368"/>
                  <a:pt x="1128297" y="913316"/>
                </a:cubicBezTo>
                <a:cubicBezTo>
                  <a:pt x="1127295" y="901584"/>
                  <a:pt x="1106413" y="888056"/>
                  <a:pt x="1103873" y="873072"/>
                </a:cubicBezTo>
                <a:cubicBezTo>
                  <a:pt x="1079481" y="852671"/>
                  <a:pt x="1072572" y="830078"/>
                  <a:pt x="1051677" y="809239"/>
                </a:cubicBezTo>
                <a:cubicBezTo>
                  <a:pt x="1054597" y="794302"/>
                  <a:pt x="1011182" y="771797"/>
                  <a:pt x="1010960" y="749557"/>
                </a:cubicBezTo>
                <a:cubicBezTo>
                  <a:pt x="1057125" y="801976"/>
                  <a:pt x="1089169" y="849330"/>
                  <a:pt x="1133434" y="903105"/>
                </a:cubicBezTo>
                <a:lnTo>
                  <a:pt x="1133986" y="902981"/>
                </a:lnTo>
                <a:cubicBezTo>
                  <a:pt x="1124499" y="880271"/>
                  <a:pt x="1112069" y="857876"/>
                  <a:pt x="1093688" y="836356"/>
                </a:cubicBezTo>
                <a:cubicBezTo>
                  <a:pt x="1085786" y="807253"/>
                  <a:pt x="1053820" y="770098"/>
                  <a:pt x="1042170" y="737195"/>
                </a:cubicBezTo>
                <a:cubicBezTo>
                  <a:pt x="1039098" y="734867"/>
                  <a:pt x="1036026" y="732540"/>
                  <a:pt x="1032955" y="730213"/>
                </a:cubicBezTo>
                <a:cubicBezTo>
                  <a:pt x="1024863" y="697670"/>
                  <a:pt x="992965" y="664446"/>
                  <a:pt x="970947" y="632367"/>
                </a:cubicBezTo>
                <a:cubicBezTo>
                  <a:pt x="967688" y="627644"/>
                  <a:pt x="957976" y="617407"/>
                  <a:pt x="965452" y="611430"/>
                </a:cubicBezTo>
                <a:close/>
                <a:moveTo>
                  <a:pt x="1726671" y="611387"/>
                </a:moveTo>
                <a:cubicBezTo>
                  <a:pt x="1731952" y="614262"/>
                  <a:pt x="1731284" y="618011"/>
                  <a:pt x="1730861" y="621821"/>
                </a:cubicBezTo>
                <a:cubicBezTo>
                  <a:pt x="1725217" y="622511"/>
                  <a:pt x="1726678" y="615564"/>
                  <a:pt x="1726671" y="611387"/>
                </a:cubicBezTo>
                <a:close/>
                <a:moveTo>
                  <a:pt x="2613843" y="606803"/>
                </a:moveTo>
                <a:cubicBezTo>
                  <a:pt x="2617467" y="609006"/>
                  <a:pt x="2619189" y="611522"/>
                  <a:pt x="2617660" y="614535"/>
                </a:cubicBezTo>
                <a:cubicBezTo>
                  <a:pt x="2608944" y="611854"/>
                  <a:pt x="2616809" y="619022"/>
                  <a:pt x="2616079" y="623018"/>
                </a:cubicBezTo>
                <a:cubicBezTo>
                  <a:pt x="2609941" y="621497"/>
                  <a:pt x="2613703" y="632608"/>
                  <a:pt x="2607193" y="628384"/>
                </a:cubicBezTo>
                <a:cubicBezTo>
                  <a:pt x="2611352" y="621063"/>
                  <a:pt x="2607170" y="614807"/>
                  <a:pt x="2613784" y="607049"/>
                </a:cubicBezTo>
                <a:close/>
                <a:moveTo>
                  <a:pt x="1347719" y="593679"/>
                </a:moveTo>
                <a:cubicBezTo>
                  <a:pt x="1364583" y="625525"/>
                  <a:pt x="1381108" y="674513"/>
                  <a:pt x="1390366" y="707606"/>
                </a:cubicBezTo>
                <a:lnTo>
                  <a:pt x="1390010" y="722009"/>
                </a:lnTo>
                <a:lnTo>
                  <a:pt x="1381137" y="703884"/>
                </a:lnTo>
                <a:cubicBezTo>
                  <a:pt x="1370341" y="672873"/>
                  <a:pt x="1367026" y="636963"/>
                  <a:pt x="1347189" y="607381"/>
                </a:cubicBezTo>
                <a:lnTo>
                  <a:pt x="1346944" y="607320"/>
                </a:lnTo>
                <a:cubicBezTo>
                  <a:pt x="1354850" y="601710"/>
                  <a:pt x="1342513" y="598914"/>
                  <a:pt x="1347719" y="593679"/>
                </a:cubicBezTo>
                <a:close/>
                <a:moveTo>
                  <a:pt x="1989113" y="593431"/>
                </a:moveTo>
                <a:cubicBezTo>
                  <a:pt x="1982731" y="628651"/>
                  <a:pt x="1993828" y="661679"/>
                  <a:pt x="2005480" y="694582"/>
                </a:cubicBezTo>
                <a:cubicBezTo>
                  <a:pt x="2010943" y="695674"/>
                  <a:pt x="2008945" y="675342"/>
                  <a:pt x="2003475" y="669027"/>
                </a:cubicBezTo>
                <a:cubicBezTo>
                  <a:pt x="2007261" y="659004"/>
                  <a:pt x="2001603" y="650293"/>
                  <a:pt x="2006493" y="640022"/>
                </a:cubicBezTo>
                <a:cubicBezTo>
                  <a:pt x="1997143" y="625175"/>
                  <a:pt x="1999447" y="608521"/>
                  <a:pt x="1989359" y="593492"/>
                </a:cubicBezTo>
                <a:close/>
                <a:moveTo>
                  <a:pt x="2105929" y="591063"/>
                </a:moveTo>
                <a:cubicBezTo>
                  <a:pt x="2117264" y="618929"/>
                  <a:pt x="2105600" y="651274"/>
                  <a:pt x="2113310" y="675892"/>
                </a:cubicBezTo>
                <a:cubicBezTo>
                  <a:pt x="2111718" y="678108"/>
                  <a:pt x="2110001" y="678726"/>
                  <a:pt x="2108285" y="679345"/>
                </a:cubicBezTo>
                <a:cubicBezTo>
                  <a:pt x="2108659" y="683091"/>
                  <a:pt x="2115291" y="685778"/>
                  <a:pt x="2112473" y="689779"/>
                </a:cubicBezTo>
                <a:cubicBezTo>
                  <a:pt x="2109586" y="724560"/>
                  <a:pt x="2119734" y="776144"/>
                  <a:pt x="2132381" y="817646"/>
                </a:cubicBezTo>
                <a:cubicBezTo>
                  <a:pt x="2131710" y="820350"/>
                  <a:pt x="2124539" y="824055"/>
                  <a:pt x="2128162" y="826257"/>
                </a:cubicBezTo>
                <a:cubicBezTo>
                  <a:pt x="2139732" y="847918"/>
                  <a:pt x="2143832" y="877644"/>
                  <a:pt x="2139017" y="897070"/>
                </a:cubicBezTo>
                <a:cubicBezTo>
                  <a:pt x="2132729" y="879329"/>
                  <a:pt x="2134538" y="860464"/>
                  <a:pt x="2125000" y="843222"/>
                </a:cubicBezTo>
                <a:lnTo>
                  <a:pt x="2124939" y="843468"/>
                </a:lnTo>
                <a:cubicBezTo>
                  <a:pt x="2123350" y="846729"/>
                  <a:pt x="2125501" y="849611"/>
                  <a:pt x="2122256" y="853243"/>
                </a:cubicBezTo>
                <a:cubicBezTo>
                  <a:pt x="2131658" y="899423"/>
                  <a:pt x="2141980" y="945047"/>
                  <a:pt x="2148679" y="988467"/>
                </a:cubicBezTo>
                <a:cubicBezTo>
                  <a:pt x="2149609" y="994179"/>
                  <a:pt x="2156558" y="1003993"/>
                  <a:pt x="2147486" y="1009052"/>
                </a:cubicBezTo>
                <a:cubicBezTo>
                  <a:pt x="2133020" y="943347"/>
                  <a:pt x="2118799" y="877704"/>
                  <a:pt x="2114025" y="810748"/>
                </a:cubicBezTo>
                <a:cubicBezTo>
                  <a:pt x="2112489" y="809584"/>
                  <a:pt x="2110954" y="808421"/>
                  <a:pt x="2109418" y="807257"/>
                </a:cubicBezTo>
                <a:cubicBezTo>
                  <a:pt x="2115604" y="801221"/>
                  <a:pt x="2112038" y="796683"/>
                  <a:pt x="2108718" y="792207"/>
                </a:cubicBezTo>
                <a:cubicBezTo>
                  <a:pt x="2113889" y="766082"/>
                  <a:pt x="2106364" y="741771"/>
                  <a:pt x="2098593" y="717398"/>
                </a:cubicBezTo>
                <a:cubicBezTo>
                  <a:pt x="2098004" y="695589"/>
                  <a:pt x="2094895" y="670284"/>
                  <a:pt x="2085038" y="646961"/>
                </a:cubicBezTo>
                <a:cubicBezTo>
                  <a:pt x="2092084" y="640615"/>
                  <a:pt x="2079061" y="631124"/>
                  <a:pt x="2083033" y="621407"/>
                </a:cubicBezTo>
                <a:cubicBezTo>
                  <a:pt x="2088501" y="625633"/>
                  <a:pt x="2102983" y="663936"/>
                  <a:pt x="2095125" y="661989"/>
                </a:cubicBezTo>
                <a:cubicBezTo>
                  <a:pt x="2104640" y="664608"/>
                  <a:pt x="2093123" y="675326"/>
                  <a:pt x="2103677" y="675854"/>
                </a:cubicBezTo>
                <a:cubicBezTo>
                  <a:pt x="2106972" y="664664"/>
                  <a:pt x="2097072" y="652031"/>
                  <a:pt x="2106324" y="644145"/>
                </a:cubicBezTo>
                <a:cubicBezTo>
                  <a:pt x="2101203" y="626955"/>
                  <a:pt x="2104119" y="608885"/>
                  <a:pt x="2105929" y="591063"/>
                </a:cubicBezTo>
                <a:close/>
                <a:moveTo>
                  <a:pt x="2026840" y="588427"/>
                </a:moveTo>
                <a:cubicBezTo>
                  <a:pt x="2029236" y="590326"/>
                  <a:pt x="2031876" y="592285"/>
                  <a:pt x="2034518" y="594245"/>
                </a:cubicBezTo>
                <a:cubicBezTo>
                  <a:pt x="2032989" y="596215"/>
                  <a:pt x="2032746" y="598243"/>
                  <a:pt x="2032566" y="600025"/>
                </a:cubicBezTo>
                <a:cubicBezTo>
                  <a:pt x="2030044" y="597574"/>
                  <a:pt x="2027840" y="599116"/>
                  <a:pt x="2025257" y="596910"/>
                </a:cubicBezTo>
                <a:cubicBezTo>
                  <a:pt x="2029486" y="593520"/>
                  <a:pt x="2024513" y="591505"/>
                  <a:pt x="2026840" y="588427"/>
                </a:cubicBezTo>
                <a:close/>
                <a:moveTo>
                  <a:pt x="3092496" y="588146"/>
                </a:moveTo>
                <a:cubicBezTo>
                  <a:pt x="3092131" y="589621"/>
                  <a:pt x="3092317" y="590974"/>
                  <a:pt x="3094406" y="592011"/>
                </a:cubicBezTo>
                <a:cubicBezTo>
                  <a:pt x="3089566" y="596815"/>
                  <a:pt x="3088828" y="595589"/>
                  <a:pt x="3087426" y="601245"/>
                </a:cubicBezTo>
                <a:cubicBezTo>
                  <a:pt x="3081469" y="597941"/>
                  <a:pt x="3088074" y="584961"/>
                  <a:pt x="3092436" y="588391"/>
                </a:cubicBezTo>
                <a:close/>
                <a:moveTo>
                  <a:pt x="1896090" y="587080"/>
                </a:moveTo>
                <a:cubicBezTo>
                  <a:pt x="1907909" y="721295"/>
                  <a:pt x="1923414" y="858510"/>
                  <a:pt x="1936702" y="989958"/>
                </a:cubicBezTo>
                <a:cubicBezTo>
                  <a:pt x="1949820" y="982247"/>
                  <a:pt x="1945479" y="954548"/>
                  <a:pt x="1943614" y="939991"/>
                </a:cubicBezTo>
                <a:cubicBezTo>
                  <a:pt x="1950631" y="916936"/>
                  <a:pt x="1942864" y="895697"/>
                  <a:pt x="1941541" y="873704"/>
                </a:cubicBezTo>
                <a:lnTo>
                  <a:pt x="1944945" y="869200"/>
                </a:lnTo>
                <a:lnTo>
                  <a:pt x="1944968" y="869335"/>
                </a:lnTo>
                <a:lnTo>
                  <a:pt x="1945029" y="869089"/>
                </a:lnTo>
                <a:lnTo>
                  <a:pt x="1944945" y="869200"/>
                </a:lnTo>
                <a:lnTo>
                  <a:pt x="1939826" y="839349"/>
                </a:lnTo>
                <a:cubicBezTo>
                  <a:pt x="1938874" y="829260"/>
                  <a:pt x="1938933" y="819031"/>
                  <a:pt x="1940757" y="808521"/>
                </a:cubicBezTo>
                <a:cubicBezTo>
                  <a:pt x="1928390" y="751166"/>
                  <a:pt x="1922887" y="688205"/>
                  <a:pt x="1912373" y="638097"/>
                </a:cubicBezTo>
                <a:cubicBezTo>
                  <a:pt x="1909043" y="628398"/>
                  <a:pt x="1902941" y="612008"/>
                  <a:pt x="1908086" y="605975"/>
                </a:cubicBezTo>
                <a:cubicBezTo>
                  <a:pt x="1904395" y="599839"/>
                  <a:pt x="1903883" y="588229"/>
                  <a:pt x="1896090" y="587080"/>
                </a:cubicBezTo>
                <a:close/>
                <a:moveTo>
                  <a:pt x="1404697" y="581439"/>
                </a:moveTo>
                <a:cubicBezTo>
                  <a:pt x="1406422" y="586043"/>
                  <a:pt x="1413484" y="590142"/>
                  <a:pt x="1408095" y="596115"/>
                </a:cubicBezTo>
                <a:cubicBezTo>
                  <a:pt x="1404223" y="591762"/>
                  <a:pt x="1401209" y="587100"/>
                  <a:pt x="1404697" y="581439"/>
                </a:cubicBezTo>
                <a:close/>
                <a:moveTo>
                  <a:pt x="838202" y="573887"/>
                </a:moveTo>
                <a:cubicBezTo>
                  <a:pt x="876950" y="630994"/>
                  <a:pt x="904134" y="670618"/>
                  <a:pt x="941298" y="734117"/>
                </a:cubicBezTo>
                <a:lnTo>
                  <a:pt x="941237" y="734364"/>
                </a:lnTo>
                <a:cubicBezTo>
                  <a:pt x="921523" y="722431"/>
                  <a:pt x="920130" y="696507"/>
                  <a:pt x="898629" y="680215"/>
                </a:cubicBezTo>
                <a:cubicBezTo>
                  <a:pt x="900694" y="667677"/>
                  <a:pt x="878581" y="652801"/>
                  <a:pt x="883046" y="644250"/>
                </a:cubicBezTo>
                <a:cubicBezTo>
                  <a:pt x="875868" y="644821"/>
                  <a:pt x="875597" y="629092"/>
                  <a:pt x="861046" y="622615"/>
                </a:cubicBezTo>
                <a:cubicBezTo>
                  <a:pt x="859569" y="620161"/>
                  <a:pt x="865146" y="616584"/>
                  <a:pt x="862627" y="614133"/>
                </a:cubicBezTo>
                <a:cubicBezTo>
                  <a:pt x="849362" y="606669"/>
                  <a:pt x="841415" y="587213"/>
                  <a:pt x="838202" y="573887"/>
                </a:cubicBezTo>
                <a:close/>
                <a:moveTo>
                  <a:pt x="3094496" y="572721"/>
                </a:moveTo>
                <a:cubicBezTo>
                  <a:pt x="3098857" y="576151"/>
                  <a:pt x="3097955" y="587151"/>
                  <a:pt x="3090649" y="584035"/>
                </a:cubicBezTo>
                <a:cubicBezTo>
                  <a:pt x="3091563" y="580346"/>
                  <a:pt x="3089288" y="576911"/>
                  <a:pt x="3094496" y="572721"/>
                </a:cubicBezTo>
                <a:close/>
                <a:moveTo>
                  <a:pt x="2956672" y="558919"/>
                </a:moveTo>
                <a:cubicBezTo>
                  <a:pt x="2951759" y="556658"/>
                  <a:pt x="2956032" y="580425"/>
                  <a:pt x="2945057" y="583706"/>
                </a:cubicBezTo>
                <a:cubicBezTo>
                  <a:pt x="2946592" y="584871"/>
                  <a:pt x="2948127" y="586034"/>
                  <a:pt x="2949664" y="587198"/>
                </a:cubicBezTo>
                <a:cubicBezTo>
                  <a:pt x="2936185" y="599518"/>
                  <a:pt x="2944739" y="614428"/>
                  <a:pt x="2931084" y="630618"/>
                </a:cubicBezTo>
                <a:cubicBezTo>
                  <a:pt x="2921742" y="620994"/>
                  <a:pt x="2942886" y="607182"/>
                  <a:pt x="2934895" y="597371"/>
                </a:cubicBezTo>
                <a:lnTo>
                  <a:pt x="2934649" y="597310"/>
                </a:lnTo>
                <a:cubicBezTo>
                  <a:pt x="2947593" y="596603"/>
                  <a:pt x="2944081" y="550840"/>
                  <a:pt x="2956672" y="558919"/>
                </a:cubicBezTo>
                <a:close/>
                <a:moveTo>
                  <a:pt x="2020643" y="552440"/>
                </a:moveTo>
                <a:cubicBezTo>
                  <a:pt x="2030969" y="563349"/>
                  <a:pt x="2029455" y="575765"/>
                  <a:pt x="2029537" y="588051"/>
                </a:cubicBezTo>
                <a:cubicBezTo>
                  <a:pt x="2021114" y="576828"/>
                  <a:pt x="2024222" y="564287"/>
                  <a:pt x="2020643" y="552440"/>
                </a:cubicBezTo>
                <a:close/>
                <a:moveTo>
                  <a:pt x="2197763" y="546485"/>
                </a:moveTo>
                <a:cubicBezTo>
                  <a:pt x="2201894" y="558732"/>
                  <a:pt x="2202470" y="572708"/>
                  <a:pt x="2202071" y="586801"/>
                </a:cubicBezTo>
                <a:lnTo>
                  <a:pt x="2200545" y="627596"/>
                </a:lnTo>
                <a:lnTo>
                  <a:pt x="2194037" y="629866"/>
                </a:lnTo>
                <a:cubicBezTo>
                  <a:pt x="2197916" y="601595"/>
                  <a:pt x="2192595" y="574698"/>
                  <a:pt x="2197763" y="546485"/>
                </a:cubicBezTo>
                <a:close/>
                <a:moveTo>
                  <a:pt x="2959028" y="536797"/>
                </a:moveTo>
                <a:cubicBezTo>
                  <a:pt x="2966457" y="539421"/>
                  <a:pt x="2959838" y="544044"/>
                  <a:pt x="2960519" y="547606"/>
                </a:cubicBezTo>
                <a:cubicBezTo>
                  <a:pt x="2959046" y="547241"/>
                  <a:pt x="2957447" y="545279"/>
                  <a:pt x="2956345" y="546571"/>
                </a:cubicBezTo>
                <a:cubicBezTo>
                  <a:pt x="2958435" y="548655"/>
                  <a:pt x="2962486" y="550182"/>
                  <a:pt x="2961324" y="552765"/>
                </a:cubicBezTo>
                <a:cubicBezTo>
                  <a:pt x="2959359" y="551233"/>
                  <a:pt x="2957393" y="549702"/>
                  <a:pt x="2955182" y="548111"/>
                </a:cubicBezTo>
                <a:cubicBezTo>
                  <a:pt x="2956648" y="544299"/>
                  <a:pt x="2954617" y="540924"/>
                  <a:pt x="2959028" y="536797"/>
                </a:cubicBezTo>
                <a:close/>
                <a:moveTo>
                  <a:pt x="1951016" y="521086"/>
                </a:moveTo>
                <a:cubicBezTo>
                  <a:pt x="1955899" y="580241"/>
                  <a:pt x="1971040" y="645330"/>
                  <a:pt x="1972481" y="700497"/>
                </a:cubicBezTo>
                <a:cubicBezTo>
                  <a:pt x="1968804" y="702718"/>
                  <a:pt x="1982619" y="709013"/>
                  <a:pt x="1974762" y="707066"/>
                </a:cubicBezTo>
                <a:cubicBezTo>
                  <a:pt x="1972194" y="712170"/>
                  <a:pt x="1979056" y="706564"/>
                  <a:pt x="1980532" y="709019"/>
                </a:cubicBezTo>
                <a:cubicBezTo>
                  <a:pt x="1985587" y="686520"/>
                  <a:pt x="1977002" y="651766"/>
                  <a:pt x="1980830" y="630008"/>
                </a:cubicBezTo>
                <a:cubicBezTo>
                  <a:pt x="1972830" y="614974"/>
                  <a:pt x="1977833" y="597943"/>
                  <a:pt x="1969094" y="582728"/>
                </a:cubicBezTo>
                <a:cubicBezTo>
                  <a:pt x="1963355" y="562775"/>
                  <a:pt x="1966501" y="535364"/>
                  <a:pt x="1951260" y="521147"/>
                </a:cubicBezTo>
                <a:close/>
                <a:moveTo>
                  <a:pt x="966774" y="520927"/>
                </a:moveTo>
                <a:cubicBezTo>
                  <a:pt x="979917" y="528882"/>
                  <a:pt x="982698" y="540795"/>
                  <a:pt x="986882" y="548096"/>
                </a:cubicBezTo>
                <a:cubicBezTo>
                  <a:pt x="1009281" y="588101"/>
                  <a:pt x="1048687" y="634145"/>
                  <a:pt x="1063599" y="673861"/>
                </a:cubicBezTo>
                <a:cubicBezTo>
                  <a:pt x="1082109" y="699068"/>
                  <a:pt x="1097920" y="724650"/>
                  <a:pt x="1105387" y="751296"/>
                </a:cubicBezTo>
                <a:cubicBezTo>
                  <a:pt x="1134800" y="802957"/>
                  <a:pt x="1174398" y="853488"/>
                  <a:pt x="1203504" y="905332"/>
                </a:cubicBezTo>
                <a:cubicBezTo>
                  <a:pt x="1220571" y="912174"/>
                  <a:pt x="1219317" y="933004"/>
                  <a:pt x="1238724" y="944078"/>
                </a:cubicBezTo>
                <a:cubicBezTo>
                  <a:pt x="1265915" y="987880"/>
                  <a:pt x="1304414" y="1042837"/>
                  <a:pt x="1336698" y="1086074"/>
                </a:cubicBezTo>
                <a:cubicBezTo>
                  <a:pt x="1343893" y="1095947"/>
                  <a:pt x="1352016" y="1110489"/>
                  <a:pt x="1363060" y="1111139"/>
                </a:cubicBezTo>
                <a:cubicBezTo>
                  <a:pt x="1362191" y="1105181"/>
                  <a:pt x="1364362" y="1119551"/>
                  <a:pt x="1370367" y="1114254"/>
                </a:cubicBezTo>
                <a:cubicBezTo>
                  <a:pt x="1369746" y="1110447"/>
                  <a:pt x="1365200" y="1106710"/>
                  <a:pt x="1369979" y="1102151"/>
                </a:cubicBezTo>
                <a:cubicBezTo>
                  <a:pt x="1381614" y="1125656"/>
                  <a:pt x="1401160" y="1147726"/>
                  <a:pt x="1410649" y="1171480"/>
                </a:cubicBezTo>
                <a:cubicBezTo>
                  <a:pt x="1397247" y="1164830"/>
                  <a:pt x="1396739" y="1149925"/>
                  <a:pt x="1389971" y="1142828"/>
                </a:cubicBezTo>
                <a:lnTo>
                  <a:pt x="1380691" y="1139044"/>
                </a:lnTo>
                <a:lnTo>
                  <a:pt x="1380653" y="1138988"/>
                </a:lnTo>
                <a:lnTo>
                  <a:pt x="1380408" y="1138928"/>
                </a:lnTo>
                <a:lnTo>
                  <a:pt x="1380691" y="1139044"/>
                </a:lnTo>
                <a:lnTo>
                  <a:pt x="1393354" y="1157406"/>
                </a:lnTo>
                <a:cubicBezTo>
                  <a:pt x="1396910" y="1164878"/>
                  <a:pt x="1399853" y="1172980"/>
                  <a:pt x="1402379" y="1179610"/>
                </a:cubicBezTo>
                <a:cubicBezTo>
                  <a:pt x="1393040" y="1171031"/>
                  <a:pt x="1384312" y="1162082"/>
                  <a:pt x="1384969" y="1152065"/>
                </a:cubicBezTo>
                <a:cubicBezTo>
                  <a:pt x="1290566" y="1053498"/>
                  <a:pt x="1217287" y="928586"/>
                  <a:pt x="1135820" y="825134"/>
                </a:cubicBezTo>
                <a:cubicBezTo>
                  <a:pt x="1144574" y="850794"/>
                  <a:pt x="1172774" y="873705"/>
                  <a:pt x="1179688" y="899430"/>
                </a:cubicBezTo>
                <a:cubicBezTo>
                  <a:pt x="1200826" y="918242"/>
                  <a:pt x="1215287" y="944012"/>
                  <a:pt x="1229618" y="966095"/>
                </a:cubicBezTo>
                <a:cubicBezTo>
                  <a:pt x="1233003" y="971370"/>
                  <a:pt x="1241903" y="974360"/>
                  <a:pt x="1238543" y="982662"/>
                </a:cubicBezTo>
                <a:cubicBezTo>
                  <a:pt x="1208551" y="952260"/>
                  <a:pt x="1192905" y="914451"/>
                  <a:pt x="1163040" y="886691"/>
                </a:cubicBezTo>
                <a:cubicBezTo>
                  <a:pt x="1156929" y="864035"/>
                  <a:pt x="1133029" y="843757"/>
                  <a:pt x="1124279" y="821230"/>
                </a:cubicBezTo>
                <a:cubicBezTo>
                  <a:pt x="1101161" y="792531"/>
                  <a:pt x="1085591" y="762832"/>
                  <a:pt x="1060817" y="734508"/>
                </a:cubicBezTo>
                <a:cubicBezTo>
                  <a:pt x="1061856" y="732416"/>
                  <a:pt x="1064430" y="730444"/>
                  <a:pt x="1062770" y="728728"/>
                </a:cubicBezTo>
                <a:cubicBezTo>
                  <a:pt x="1061057" y="730391"/>
                  <a:pt x="1059833" y="733220"/>
                  <a:pt x="1057745" y="732180"/>
                </a:cubicBezTo>
                <a:cubicBezTo>
                  <a:pt x="1060786" y="715706"/>
                  <a:pt x="1032725" y="702750"/>
                  <a:pt x="1033366" y="682290"/>
                </a:cubicBezTo>
                <a:lnTo>
                  <a:pt x="1024786" y="672860"/>
                </a:lnTo>
                <a:lnTo>
                  <a:pt x="1028515" y="675312"/>
                </a:lnTo>
                <a:cubicBezTo>
                  <a:pt x="1030826" y="677288"/>
                  <a:pt x="1033331" y="679279"/>
                  <a:pt x="1037228" y="680375"/>
                </a:cubicBezTo>
                <a:cubicBezTo>
                  <a:pt x="1057412" y="716699"/>
                  <a:pt x="1084896" y="751960"/>
                  <a:pt x="1111583" y="787284"/>
                </a:cubicBezTo>
                <a:cubicBezTo>
                  <a:pt x="1107729" y="794421"/>
                  <a:pt x="1120212" y="810303"/>
                  <a:pt x="1127813" y="806967"/>
                </a:cubicBezTo>
                <a:cubicBezTo>
                  <a:pt x="1119868" y="788554"/>
                  <a:pt x="1097069" y="765938"/>
                  <a:pt x="1098455" y="750883"/>
                </a:cubicBezTo>
                <a:cubicBezTo>
                  <a:pt x="1084136" y="737154"/>
                  <a:pt x="1084040" y="716511"/>
                  <a:pt x="1072122" y="706771"/>
                </a:cubicBezTo>
                <a:cubicBezTo>
                  <a:pt x="1071624" y="702472"/>
                  <a:pt x="1072354" y="698477"/>
                  <a:pt x="1069095" y="694798"/>
                </a:cubicBezTo>
                <a:cubicBezTo>
                  <a:pt x="1054280" y="677815"/>
                  <a:pt x="1057819" y="666687"/>
                  <a:pt x="1040063" y="651063"/>
                </a:cubicBezTo>
                <a:cubicBezTo>
                  <a:pt x="1024221" y="606680"/>
                  <a:pt x="982309" y="565494"/>
                  <a:pt x="966774" y="520927"/>
                </a:cubicBezTo>
                <a:close/>
                <a:moveTo>
                  <a:pt x="1940092" y="519946"/>
                </a:moveTo>
                <a:lnTo>
                  <a:pt x="1940228" y="520263"/>
                </a:lnTo>
                <a:lnTo>
                  <a:pt x="1937222" y="527326"/>
                </a:lnTo>
                <a:cubicBezTo>
                  <a:pt x="1942628" y="531797"/>
                  <a:pt x="1940174" y="532233"/>
                  <a:pt x="1946190" y="534246"/>
                </a:cubicBezTo>
                <a:lnTo>
                  <a:pt x="1940228" y="520263"/>
                </a:lnTo>
                <a:lnTo>
                  <a:pt x="1940338" y="520006"/>
                </a:lnTo>
                <a:close/>
                <a:moveTo>
                  <a:pt x="1895180" y="519255"/>
                </a:moveTo>
                <a:cubicBezTo>
                  <a:pt x="1890835" y="526268"/>
                  <a:pt x="1891069" y="555820"/>
                  <a:pt x="1904590" y="569611"/>
                </a:cubicBezTo>
                <a:cubicBezTo>
                  <a:pt x="1904132" y="552533"/>
                  <a:pt x="1902324" y="535642"/>
                  <a:pt x="1895180" y="519255"/>
                </a:cubicBezTo>
                <a:close/>
                <a:moveTo>
                  <a:pt x="2967641" y="514659"/>
                </a:moveTo>
                <a:cubicBezTo>
                  <a:pt x="2973172" y="519683"/>
                  <a:pt x="2965030" y="530454"/>
                  <a:pt x="2962518" y="532181"/>
                </a:cubicBezTo>
                <a:cubicBezTo>
                  <a:pt x="2952754" y="527412"/>
                  <a:pt x="2964960" y="525478"/>
                  <a:pt x="2966363" y="520867"/>
                </a:cubicBezTo>
                <a:cubicBezTo>
                  <a:pt x="2966790" y="519146"/>
                  <a:pt x="2967339" y="516932"/>
                  <a:pt x="2967641" y="514659"/>
                </a:cubicBezTo>
                <a:close/>
                <a:moveTo>
                  <a:pt x="2641787" y="512981"/>
                </a:moveTo>
                <a:cubicBezTo>
                  <a:pt x="2638697" y="535967"/>
                  <a:pt x="2631011" y="562772"/>
                  <a:pt x="2620979" y="581166"/>
                </a:cubicBezTo>
                <a:cubicBezTo>
                  <a:pt x="2626325" y="585884"/>
                  <a:pt x="2618176" y="592477"/>
                  <a:pt x="2623275" y="597134"/>
                </a:cubicBezTo>
                <a:cubicBezTo>
                  <a:pt x="2617502" y="593093"/>
                  <a:pt x="2618684" y="603043"/>
                  <a:pt x="2615552" y="600962"/>
                </a:cubicBezTo>
                <a:cubicBezTo>
                  <a:pt x="2615419" y="595187"/>
                  <a:pt x="2616339" y="594632"/>
                  <a:pt x="2613689" y="587450"/>
                </a:cubicBezTo>
                <a:lnTo>
                  <a:pt x="2613873" y="587757"/>
                </a:lnTo>
                <a:cubicBezTo>
                  <a:pt x="2616329" y="588365"/>
                  <a:pt x="2618538" y="588913"/>
                  <a:pt x="2620807" y="588171"/>
                </a:cubicBezTo>
                <a:cubicBezTo>
                  <a:pt x="2612331" y="582416"/>
                  <a:pt x="2626257" y="581952"/>
                  <a:pt x="2617781" y="576197"/>
                </a:cubicBezTo>
                <a:cubicBezTo>
                  <a:pt x="2623173" y="572315"/>
                  <a:pt x="2623892" y="562051"/>
                  <a:pt x="2621672" y="555237"/>
                </a:cubicBezTo>
                <a:cubicBezTo>
                  <a:pt x="2628171" y="552150"/>
                  <a:pt x="2626077" y="547976"/>
                  <a:pt x="2632079" y="541635"/>
                </a:cubicBezTo>
                <a:cubicBezTo>
                  <a:pt x="2630114" y="540103"/>
                  <a:pt x="2628150" y="538572"/>
                  <a:pt x="2625937" y="536980"/>
                </a:cubicBezTo>
                <a:cubicBezTo>
                  <a:pt x="2629669" y="530335"/>
                  <a:pt x="2633900" y="529035"/>
                  <a:pt x="2638253" y="527244"/>
                </a:cubicBezTo>
                <a:cubicBezTo>
                  <a:pt x="2636041" y="525651"/>
                  <a:pt x="2635425" y="523933"/>
                  <a:pt x="2634809" y="522213"/>
                </a:cubicBezTo>
                <a:cubicBezTo>
                  <a:pt x="2637135" y="519136"/>
                  <a:pt x="2639461" y="516058"/>
                  <a:pt x="2641787" y="512981"/>
                </a:cubicBezTo>
                <a:close/>
                <a:moveTo>
                  <a:pt x="2967761" y="512077"/>
                </a:moveTo>
                <a:lnTo>
                  <a:pt x="2968006" y="512137"/>
                </a:lnTo>
                <a:cubicBezTo>
                  <a:pt x="2968006" y="512137"/>
                  <a:pt x="2967579" y="513859"/>
                  <a:pt x="2967643" y="514658"/>
                </a:cubicBezTo>
                <a:cubicBezTo>
                  <a:pt x="2967397" y="514597"/>
                  <a:pt x="2967273" y="514044"/>
                  <a:pt x="2966781" y="513922"/>
                </a:cubicBezTo>
                <a:cubicBezTo>
                  <a:pt x="2967026" y="512939"/>
                  <a:pt x="2967453" y="512262"/>
                  <a:pt x="2967761" y="512077"/>
                </a:cubicBezTo>
                <a:close/>
                <a:moveTo>
                  <a:pt x="1301197" y="510111"/>
                </a:moveTo>
                <a:cubicBezTo>
                  <a:pt x="1310352" y="518384"/>
                  <a:pt x="1313864" y="527346"/>
                  <a:pt x="1314371" y="536867"/>
                </a:cubicBezTo>
                <a:cubicBezTo>
                  <a:pt x="1311409" y="526737"/>
                  <a:pt x="1297230" y="522962"/>
                  <a:pt x="1301197" y="510111"/>
                </a:cubicBezTo>
                <a:close/>
                <a:moveTo>
                  <a:pt x="1947862" y="506472"/>
                </a:moveTo>
                <a:cubicBezTo>
                  <a:pt x="1946706" y="512189"/>
                  <a:pt x="1950394" y="516235"/>
                  <a:pt x="1956286" y="517695"/>
                </a:cubicBezTo>
                <a:cubicBezTo>
                  <a:pt x="1959223" y="513203"/>
                  <a:pt x="1951917" y="510088"/>
                  <a:pt x="1947862" y="506472"/>
                </a:cubicBezTo>
                <a:close/>
                <a:moveTo>
                  <a:pt x="1379169" y="504640"/>
                </a:moveTo>
                <a:cubicBezTo>
                  <a:pt x="1390469" y="511617"/>
                  <a:pt x="1391421" y="530907"/>
                  <a:pt x="1397822" y="542934"/>
                </a:cubicBezTo>
                <a:lnTo>
                  <a:pt x="1398068" y="542995"/>
                </a:lnTo>
                <a:cubicBezTo>
                  <a:pt x="1396226" y="542016"/>
                  <a:pt x="1392422" y="542639"/>
                  <a:pt x="1394206" y="544908"/>
                </a:cubicBezTo>
                <a:cubicBezTo>
                  <a:pt x="1401577" y="549867"/>
                  <a:pt x="1403262" y="567250"/>
                  <a:pt x="1405427" y="577444"/>
                </a:cubicBezTo>
                <a:cubicBezTo>
                  <a:pt x="1396396" y="570768"/>
                  <a:pt x="1392439" y="552039"/>
                  <a:pt x="1393460" y="539503"/>
                </a:cubicBezTo>
                <a:cubicBezTo>
                  <a:pt x="1384493" y="533626"/>
                  <a:pt x="1382439" y="515630"/>
                  <a:pt x="1379169" y="504640"/>
                </a:cubicBezTo>
                <a:close/>
                <a:moveTo>
                  <a:pt x="1012147" y="502938"/>
                </a:moveTo>
                <a:cubicBezTo>
                  <a:pt x="1014053" y="505760"/>
                  <a:pt x="1022399" y="507830"/>
                  <a:pt x="1020198" y="511459"/>
                </a:cubicBezTo>
                <a:cubicBezTo>
                  <a:pt x="1016883" y="510115"/>
                  <a:pt x="1019650" y="513672"/>
                  <a:pt x="1019161" y="515639"/>
                </a:cubicBezTo>
                <a:cubicBezTo>
                  <a:pt x="1013572" y="511906"/>
                  <a:pt x="1010988" y="507610"/>
                  <a:pt x="1012147" y="502938"/>
                </a:cubicBezTo>
                <a:close/>
                <a:moveTo>
                  <a:pt x="955754" y="498099"/>
                </a:moveTo>
                <a:cubicBezTo>
                  <a:pt x="959757" y="507181"/>
                  <a:pt x="969389" y="507221"/>
                  <a:pt x="965050" y="517367"/>
                </a:cubicBezTo>
                <a:cubicBezTo>
                  <a:pt x="961972" y="510861"/>
                  <a:pt x="948895" y="505795"/>
                  <a:pt x="955754" y="498099"/>
                </a:cubicBezTo>
                <a:close/>
                <a:moveTo>
                  <a:pt x="2645613" y="489134"/>
                </a:moveTo>
                <a:lnTo>
                  <a:pt x="2645643" y="489296"/>
                </a:lnTo>
                <a:lnTo>
                  <a:pt x="2645552" y="489379"/>
                </a:lnTo>
                <a:close/>
                <a:moveTo>
                  <a:pt x="2980504" y="483839"/>
                </a:moveTo>
                <a:lnTo>
                  <a:pt x="2974752" y="510155"/>
                </a:lnTo>
                <a:cubicBezTo>
                  <a:pt x="2973411" y="515564"/>
                  <a:pt x="2970088" y="510044"/>
                  <a:pt x="2968313" y="511953"/>
                </a:cubicBezTo>
                <a:cubicBezTo>
                  <a:pt x="2968824" y="506207"/>
                  <a:pt x="2969044" y="499801"/>
                  <a:pt x="2970593" y="494475"/>
                </a:cubicBezTo>
                <a:close/>
                <a:moveTo>
                  <a:pt x="2980597" y="483416"/>
                </a:moveTo>
                <a:lnTo>
                  <a:pt x="2980842" y="483477"/>
                </a:lnTo>
                <a:lnTo>
                  <a:pt x="2980504" y="483839"/>
                </a:lnTo>
                <a:close/>
                <a:moveTo>
                  <a:pt x="2294223" y="480085"/>
                </a:moveTo>
                <a:cubicBezTo>
                  <a:pt x="2301131" y="501632"/>
                  <a:pt x="2294897" y="516270"/>
                  <a:pt x="2303588" y="540087"/>
                </a:cubicBezTo>
                <a:cubicBezTo>
                  <a:pt x="2293364" y="552952"/>
                  <a:pt x="2309164" y="572268"/>
                  <a:pt x="2300167" y="585437"/>
                </a:cubicBezTo>
                <a:cubicBezTo>
                  <a:pt x="2315061" y="650464"/>
                  <a:pt x="2298234" y="715199"/>
                  <a:pt x="2308108" y="785769"/>
                </a:cubicBezTo>
                <a:cubicBezTo>
                  <a:pt x="2297524" y="877890"/>
                  <a:pt x="2298287" y="968388"/>
                  <a:pt x="2311934" y="1057379"/>
                </a:cubicBezTo>
                <a:cubicBezTo>
                  <a:pt x="2326029" y="1047822"/>
                  <a:pt x="2312599" y="1014740"/>
                  <a:pt x="2320799" y="1001633"/>
                </a:cubicBezTo>
                <a:cubicBezTo>
                  <a:pt x="2318525" y="999242"/>
                  <a:pt x="2317055" y="1000966"/>
                  <a:pt x="2315028" y="999681"/>
                </a:cubicBezTo>
                <a:cubicBezTo>
                  <a:pt x="2314348" y="996119"/>
                  <a:pt x="2320480" y="994507"/>
                  <a:pt x="2318696" y="991194"/>
                </a:cubicBezTo>
                <a:cubicBezTo>
                  <a:pt x="2339226" y="1013508"/>
                  <a:pt x="2314804" y="1048955"/>
                  <a:pt x="2332215" y="1077544"/>
                </a:cubicBezTo>
                <a:cubicBezTo>
                  <a:pt x="2328200" y="1098995"/>
                  <a:pt x="2337927" y="1118632"/>
                  <a:pt x="2335263" y="1139896"/>
                </a:cubicBezTo>
                <a:cubicBezTo>
                  <a:pt x="2329994" y="1144333"/>
                  <a:pt x="2329860" y="1137514"/>
                  <a:pt x="2327585" y="1134078"/>
                </a:cubicBezTo>
                <a:cubicBezTo>
                  <a:pt x="2326257" y="1111043"/>
                  <a:pt x="2331310" y="1087499"/>
                  <a:pt x="2317041" y="1066214"/>
                </a:cubicBezTo>
                <a:cubicBezTo>
                  <a:pt x="2314845" y="1074022"/>
                  <a:pt x="2321243" y="1083960"/>
                  <a:pt x="2311986" y="1088713"/>
                </a:cubicBezTo>
                <a:cubicBezTo>
                  <a:pt x="2322783" y="1125058"/>
                  <a:pt x="2308308" y="1164537"/>
                  <a:pt x="2331006" y="1199134"/>
                </a:cubicBezTo>
                <a:cubicBezTo>
                  <a:pt x="2332768" y="1188869"/>
                  <a:pt x="2326740" y="1179544"/>
                  <a:pt x="2334942" y="1168527"/>
                </a:cubicBezTo>
                <a:cubicBezTo>
                  <a:pt x="2334598" y="1182537"/>
                  <a:pt x="2338909" y="1192479"/>
                  <a:pt x="2332311" y="1209636"/>
                </a:cubicBezTo>
                <a:cubicBezTo>
                  <a:pt x="2345026" y="1218269"/>
                  <a:pt x="2327501" y="1231151"/>
                  <a:pt x="2343159" y="1239469"/>
                </a:cubicBezTo>
                <a:cubicBezTo>
                  <a:pt x="2347390" y="1238169"/>
                  <a:pt x="2348418" y="1228767"/>
                  <a:pt x="2345098" y="1224290"/>
                </a:cubicBezTo>
                <a:cubicBezTo>
                  <a:pt x="2357934" y="1195629"/>
                  <a:pt x="2351498" y="1162713"/>
                  <a:pt x="2364772" y="1138597"/>
                </a:cubicBezTo>
                <a:cubicBezTo>
                  <a:pt x="2358319" y="1132039"/>
                  <a:pt x="2372908" y="1123648"/>
                  <a:pt x="2362766" y="1113043"/>
                </a:cubicBezTo>
                <a:cubicBezTo>
                  <a:pt x="2370038" y="1095792"/>
                  <a:pt x="2372218" y="1078062"/>
                  <a:pt x="2373791" y="1060280"/>
                </a:cubicBezTo>
                <a:lnTo>
                  <a:pt x="2381128" y="1007580"/>
                </a:lnTo>
                <a:lnTo>
                  <a:pt x="2386016" y="1018711"/>
                </a:lnTo>
                <a:cubicBezTo>
                  <a:pt x="2385166" y="1024503"/>
                  <a:pt x="2382293" y="1030577"/>
                  <a:pt x="2378951" y="1031968"/>
                </a:cubicBezTo>
                <a:cubicBezTo>
                  <a:pt x="2384191" y="1046577"/>
                  <a:pt x="2374035" y="1063374"/>
                  <a:pt x="2379765" y="1078105"/>
                </a:cubicBezTo>
                <a:cubicBezTo>
                  <a:pt x="2377381" y="1083518"/>
                  <a:pt x="2374005" y="1082420"/>
                  <a:pt x="2371311" y="1085928"/>
                </a:cubicBezTo>
                <a:cubicBezTo>
                  <a:pt x="2374455" y="1095322"/>
                  <a:pt x="2377662" y="1104468"/>
                  <a:pt x="2367918" y="1112232"/>
                </a:cubicBezTo>
                <a:cubicBezTo>
                  <a:pt x="2370317" y="1115175"/>
                  <a:pt x="2369218" y="1118558"/>
                  <a:pt x="2373271" y="1121129"/>
                </a:cubicBezTo>
                <a:cubicBezTo>
                  <a:pt x="2386247" y="1102420"/>
                  <a:pt x="2391058" y="1080904"/>
                  <a:pt x="2396115" y="1059451"/>
                </a:cubicBezTo>
                <a:cubicBezTo>
                  <a:pt x="2418499" y="1053254"/>
                  <a:pt x="2404275" y="1022323"/>
                  <a:pt x="2428919" y="1010160"/>
                </a:cubicBezTo>
                <a:cubicBezTo>
                  <a:pt x="2420263" y="1007232"/>
                  <a:pt x="2428280" y="994863"/>
                  <a:pt x="2433556" y="994605"/>
                </a:cubicBezTo>
                <a:cubicBezTo>
                  <a:pt x="2431030" y="987975"/>
                  <a:pt x="2437030" y="980589"/>
                  <a:pt x="2443219" y="975597"/>
                </a:cubicBezTo>
                <a:cubicBezTo>
                  <a:pt x="2445586" y="960784"/>
                  <a:pt x="2453721" y="945835"/>
                  <a:pt x="2465615" y="939909"/>
                </a:cubicBezTo>
                <a:cubicBezTo>
                  <a:pt x="2461858" y="931932"/>
                  <a:pt x="2469445" y="919195"/>
                  <a:pt x="2476440" y="919362"/>
                </a:cubicBezTo>
                <a:cubicBezTo>
                  <a:pt x="2476865" y="916597"/>
                  <a:pt x="2475203" y="913837"/>
                  <a:pt x="2472623" y="911631"/>
                </a:cubicBezTo>
                <a:cubicBezTo>
                  <a:pt x="2479729" y="905040"/>
                  <a:pt x="2479299" y="904672"/>
                  <a:pt x="2478795" y="897239"/>
                </a:cubicBezTo>
                <a:cubicBezTo>
                  <a:pt x="2481008" y="898831"/>
                  <a:pt x="2482973" y="900363"/>
                  <a:pt x="2484939" y="901894"/>
                </a:cubicBezTo>
                <a:cubicBezTo>
                  <a:pt x="2484566" y="899192"/>
                  <a:pt x="2484195" y="896489"/>
                  <a:pt x="2483821" y="893787"/>
                </a:cubicBezTo>
                <a:cubicBezTo>
                  <a:pt x="2487307" y="887082"/>
                  <a:pt x="2497013" y="894185"/>
                  <a:pt x="2496325" y="886445"/>
                </a:cubicBezTo>
                <a:cubicBezTo>
                  <a:pt x="2492513" y="881847"/>
                  <a:pt x="2490005" y="885662"/>
                  <a:pt x="2486193" y="881063"/>
                </a:cubicBezTo>
                <a:cubicBezTo>
                  <a:pt x="2512315" y="872400"/>
                  <a:pt x="2499317" y="840728"/>
                  <a:pt x="2511609" y="816369"/>
                </a:cubicBezTo>
                <a:cubicBezTo>
                  <a:pt x="2505154" y="808766"/>
                  <a:pt x="2507162" y="798562"/>
                  <a:pt x="2515128" y="792707"/>
                </a:cubicBezTo>
                <a:cubicBezTo>
                  <a:pt x="2512241" y="790686"/>
                  <a:pt x="2513341" y="788349"/>
                  <a:pt x="2510148" y="786514"/>
                </a:cubicBezTo>
                <a:cubicBezTo>
                  <a:pt x="2517421" y="769785"/>
                  <a:pt x="2524071" y="747160"/>
                  <a:pt x="2529002" y="724108"/>
                </a:cubicBezTo>
                <a:cubicBezTo>
                  <a:pt x="2523599" y="721724"/>
                  <a:pt x="2524698" y="718343"/>
                  <a:pt x="2521196" y="715649"/>
                </a:cubicBezTo>
                <a:cubicBezTo>
                  <a:pt x="2524133" y="711156"/>
                  <a:pt x="2528188" y="713727"/>
                  <a:pt x="2531186" y="708989"/>
                </a:cubicBezTo>
                <a:cubicBezTo>
                  <a:pt x="2525880" y="654690"/>
                  <a:pt x="2492454" y="587679"/>
                  <a:pt x="2425718" y="561482"/>
                </a:cubicBezTo>
                <a:cubicBezTo>
                  <a:pt x="2436311" y="621790"/>
                  <a:pt x="2431083" y="688094"/>
                  <a:pt x="2420873" y="747161"/>
                </a:cubicBezTo>
                <a:cubicBezTo>
                  <a:pt x="2428378" y="758939"/>
                  <a:pt x="2413863" y="774395"/>
                  <a:pt x="2420568" y="785192"/>
                </a:cubicBezTo>
                <a:cubicBezTo>
                  <a:pt x="2408261" y="836952"/>
                  <a:pt x="2409005" y="878114"/>
                  <a:pt x="2395519" y="922014"/>
                </a:cubicBezTo>
                <a:cubicBezTo>
                  <a:pt x="2403091" y="937724"/>
                  <a:pt x="2391771" y="956061"/>
                  <a:pt x="2390143" y="973144"/>
                </a:cubicBezTo>
                <a:cubicBezTo>
                  <a:pt x="2381379" y="942261"/>
                  <a:pt x="2398877" y="912668"/>
                  <a:pt x="2395093" y="887978"/>
                </a:cubicBezTo>
                <a:cubicBezTo>
                  <a:pt x="2397113" y="885085"/>
                  <a:pt x="2399447" y="886186"/>
                  <a:pt x="2401281" y="882988"/>
                </a:cubicBezTo>
                <a:cubicBezTo>
                  <a:pt x="2397782" y="881337"/>
                  <a:pt x="2398146" y="878817"/>
                  <a:pt x="2396548" y="876855"/>
                </a:cubicBezTo>
                <a:cubicBezTo>
                  <a:pt x="2411328" y="836147"/>
                  <a:pt x="2405846" y="786763"/>
                  <a:pt x="2420435" y="741571"/>
                </a:cubicBezTo>
                <a:cubicBezTo>
                  <a:pt x="2420862" y="703049"/>
                  <a:pt x="2419693" y="664652"/>
                  <a:pt x="2427725" y="624882"/>
                </a:cubicBezTo>
                <a:cubicBezTo>
                  <a:pt x="2419347" y="604013"/>
                  <a:pt x="2433674" y="586161"/>
                  <a:pt x="2415663" y="565254"/>
                </a:cubicBezTo>
                <a:cubicBezTo>
                  <a:pt x="2417931" y="564512"/>
                  <a:pt x="2420141" y="565060"/>
                  <a:pt x="2422596" y="565668"/>
                </a:cubicBezTo>
                <a:cubicBezTo>
                  <a:pt x="2423868" y="555281"/>
                  <a:pt x="2402737" y="540648"/>
                  <a:pt x="2394652" y="549085"/>
                </a:cubicBezTo>
                <a:cubicBezTo>
                  <a:pt x="2384024" y="540448"/>
                  <a:pt x="2374390" y="539365"/>
                  <a:pt x="2364383" y="535579"/>
                </a:cubicBezTo>
                <a:cubicBezTo>
                  <a:pt x="2365204" y="550139"/>
                  <a:pt x="2367436" y="564265"/>
                  <a:pt x="2372859" y="578136"/>
                </a:cubicBezTo>
                <a:cubicBezTo>
                  <a:pt x="2357207" y="610797"/>
                  <a:pt x="2380762" y="645085"/>
                  <a:pt x="2365225" y="673077"/>
                </a:cubicBezTo>
                <a:cubicBezTo>
                  <a:pt x="2371008" y="682340"/>
                  <a:pt x="2366351" y="686407"/>
                  <a:pt x="2368021" y="694390"/>
                </a:cubicBezTo>
                <a:cubicBezTo>
                  <a:pt x="2354323" y="684469"/>
                  <a:pt x="2361225" y="666082"/>
                  <a:pt x="2364882" y="651329"/>
                </a:cubicBezTo>
                <a:cubicBezTo>
                  <a:pt x="2358105" y="634511"/>
                  <a:pt x="2366908" y="615812"/>
                  <a:pt x="2356635" y="599433"/>
                </a:cubicBezTo>
                <a:cubicBezTo>
                  <a:pt x="2374273" y="579791"/>
                  <a:pt x="2353012" y="560428"/>
                  <a:pt x="2358924" y="536575"/>
                </a:cubicBezTo>
                <a:cubicBezTo>
                  <a:pt x="2336561" y="518504"/>
                  <a:pt x="2308921" y="500693"/>
                  <a:pt x="2301158" y="480498"/>
                </a:cubicBezTo>
                <a:cubicBezTo>
                  <a:pt x="2298826" y="480442"/>
                  <a:pt x="2296928" y="482843"/>
                  <a:pt x="2294223" y="480085"/>
                </a:cubicBezTo>
                <a:close/>
                <a:moveTo>
                  <a:pt x="3452459" y="476387"/>
                </a:moveTo>
                <a:cubicBezTo>
                  <a:pt x="3452432" y="496478"/>
                  <a:pt x="3441063" y="522371"/>
                  <a:pt x="3429324" y="547650"/>
                </a:cubicBezTo>
                <a:cubicBezTo>
                  <a:pt x="3420645" y="566901"/>
                  <a:pt x="3413088" y="597393"/>
                  <a:pt x="3404945" y="608164"/>
                </a:cubicBezTo>
                <a:cubicBezTo>
                  <a:pt x="3404210" y="609025"/>
                  <a:pt x="3397771" y="610823"/>
                  <a:pt x="3397222" y="611992"/>
                </a:cubicBezTo>
                <a:cubicBezTo>
                  <a:pt x="3396365" y="613346"/>
                  <a:pt x="3399254" y="617455"/>
                  <a:pt x="3398339" y="620098"/>
                </a:cubicBezTo>
                <a:cubicBezTo>
                  <a:pt x="3396262" y="625326"/>
                  <a:pt x="3388662" y="630750"/>
                  <a:pt x="3385606" y="636780"/>
                </a:cubicBezTo>
                <a:cubicBezTo>
                  <a:pt x="3380528" y="646744"/>
                  <a:pt x="3380870" y="667448"/>
                  <a:pt x="3366264" y="665394"/>
                </a:cubicBezTo>
                <a:cubicBezTo>
                  <a:pt x="3371285" y="658809"/>
                  <a:pt x="3365755" y="653784"/>
                  <a:pt x="3370774" y="647198"/>
                </a:cubicBezTo>
                <a:lnTo>
                  <a:pt x="3370835" y="646952"/>
                </a:lnTo>
                <a:cubicBezTo>
                  <a:pt x="3373292" y="648605"/>
                  <a:pt x="3376058" y="651117"/>
                  <a:pt x="3377769" y="647366"/>
                </a:cubicBezTo>
                <a:cubicBezTo>
                  <a:pt x="3374274" y="647805"/>
                  <a:pt x="3372427" y="644736"/>
                  <a:pt x="3372789" y="641172"/>
                </a:cubicBezTo>
                <a:cubicBezTo>
                  <a:pt x="3374877" y="642212"/>
                  <a:pt x="3376845" y="644788"/>
                  <a:pt x="3378560" y="643125"/>
                </a:cubicBezTo>
                <a:cubicBezTo>
                  <a:pt x="3382970" y="638997"/>
                  <a:pt x="3372352" y="636626"/>
                  <a:pt x="3374370" y="632690"/>
                </a:cubicBezTo>
                <a:cubicBezTo>
                  <a:pt x="3377560" y="632436"/>
                  <a:pt x="3378966" y="628869"/>
                  <a:pt x="3381289" y="623704"/>
                </a:cubicBezTo>
                <a:cubicBezTo>
                  <a:pt x="3383743" y="624312"/>
                  <a:pt x="3385953" y="624860"/>
                  <a:pt x="3388222" y="624117"/>
                </a:cubicBezTo>
                <a:cubicBezTo>
                  <a:pt x="3405404" y="588441"/>
                  <a:pt x="3417003" y="554254"/>
                  <a:pt x="3436952" y="522135"/>
                </a:cubicBezTo>
                <a:cubicBezTo>
                  <a:pt x="3439991" y="505662"/>
                  <a:pt x="3440211" y="490056"/>
                  <a:pt x="3452459" y="476387"/>
                </a:cubicBezTo>
                <a:close/>
                <a:moveTo>
                  <a:pt x="1931117" y="472046"/>
                </a:moveTo>
                <a:cubicBezTo>
                  <a:pt x="1931121" y="475179"/>
                  <a:pt x="1928427" y="478687"/>
                  <a:pt x="1928434" y="481820"/>
                </a:cubicBezTo>
                <a:cubicBezTo>
                  <a:pt x="1931935" y="484516"/>
                  <a:pt x="1935436" y="487210"/>
                  <a:pt x="1938938" y="489906"/>
                </a:cubicBezTo>
                <a:cubicBezTo>
                  <a:pt x="1937945" y="483394"/>
                  <a:pt x="1937378" y="474118"/>
                  <a:pt x="1931117" y="472046"/>
                </a:cubicBezTo>
                <a:close/>
                <a:moveTo>
                  <a:pt x="2656750" y="471535"/>
                </a:moveTo>
                <a:cubicBezTo>
                  <a:pt x="2668237" y="479863"/>
                  <a:pt x="2645435" y="493005"/>
                  <a:pt x="2652874" y="501895"/>
                </a:cubicBezTo>
                <a:cubicBezTo>
                  <a:pt x="2651952" y="501406"/>
                  <a:pt x="2650786" y="500856"/>
                  <a:pt x="2650175" y="502271"/>
                </a:cubicBezTo>
                <a:cubicBezTo>
                  <a:pt x="2648639" y="501107"/>
                  <a:pt x="2647352" y="502093"/>
                  <a:pt x="2645941" y="501482"/>
                </a:cubicBezTo>
                <a:cubicBezTo>
                  <a:pt x="2648636" y="499019"/>
                  <a:pt x="2647820" y="497055"/>
                  <a:pt x="2646697" y="495144"/>
                </a:cubicBezTo>
                <a:lnTo>
                  <a:pt x="2645643" y="489296"/>
                </a:lnTo>
                <a:lnTo>
                  <a:pt x="2651847" y="483566"/>
                </a:lnTo>
                <a:cubicBezTo>
                  <a:pt x="2653082" y="479501"/>
                  <a:pt x="2654086" y="474400"/>
                  <a:pt x="2656750" y="471535"/>
                </a:cubicBezTo>
                <a:close/>
                <a:moveTo>
                  <a:pt x="2659122" y="458812"/>
                </a:moveTo>
                <a:lnTo>
                  <a:pt x="2659225" y="459053"/>
                </a:lnTo>
                <a:lnTo>
                  <a:pt x="2659061" y="459058"/>
                </a:lnTo>
                <a:close/>
                <a:moveTo>
                  <a:pt x="2669857" y="457558"/>
                </a:moveTo>
                <a:cubicBezTo>
                  <a:pt x="2669375" y="462658"/>
                  <a:pt x="2663249" y="468447"/>
                  <a:pt x="2665221" y="473112"/>
                </a:cubicBezTo>
                <a:lnTo>
                  <a:pt x="2659225" y="459053"/>
                </a:lnTo>
                <a:lnTo>
                  <a:pt x="2664506" y="458906"/>
                </a:lnTo>
                <a:cubicBezTo>
                  <a:pt x="2666254" y="458165"/>
                  <a:pt x="2667985" y="457224"/>
                  <a:pt x="2669857" y="457558"/>
                </a:cubicBezTo>
                <a:close/>
                <a:moveTo>
                  <a:pt x="1929112" y="446491"/>
                </a:moveTo>
                <a:cubicBezTo>
                  <a:pt x="1925314" y="451293"/>
                  <a:pt x="1929124" y="454846"/>
                  <a:pt x="1932137" y="458464"/>
                </a:cubicBezTo>
                <a:cubicBezTo>
                  <a:pt x="1935074" y="453973"/>
                  <a:pt x="1934270" y="449859"/>
                  <a:pt x="1929112" y="446491"/>
                </a:cubicBezTo>
                <a:close/>
                <a:moveTo>
                  <a:pt x="2002181" y="445027"/>
                </a:moveTo>
                <a:cubicBezTo>
                  <a:pt x="2007043" y="453801"/>
                  <a:pt x="2018433" y="478287"/>
                  <a:pt x="2009554" y="488876"/>
                </a:cubicBezTo>
                <a:cubicBezTo>
                  <a:pt x="2020865" y="502119"/>
                  <a:pt x="2027672" y="536693"/>
                  <a:pt x="2018918" y="548879"/>
                </a:cubicBezTo>
                <a:lnTo>
                  <a:pt x="2018672" y="548818"/>
                </a:lnTo>
                <a:cubicBezTo>
                  <a:pt x="2018720" y="540217"/>
                  <a:pt x="2011768" y="528315"/>
                  <a:pt x="2019365" y="522889"/>
                </a:cubicBezTo>
                <a:cubicBezTo>
                  <a:pt x="2006384" y="501663"/>
                  <a:pt x="2006269" y="468486"/>
                  <a:pt x="2002181" y="445027"/>
                </a:cubicBezTo>
                <a:close/>
                <a:moveTo>
                  <a:pt x="871415" y="438828"/>
                </a:moveTo>
                <a:cubicBezTo>
                  <a:pt x="904168" y="468609"/>
                  <a:pt x="921602" y="511820"/>
                  <a:pt x="952398" y="546336"/>
                </a:cubicBezTo>
                <a:cubicBezTo>
                  <a:pt x="955925" y="564697"/>
                  <a:pt x="978223" y="580925"/>
                  <a:pt x="981445" y="599471"/>
                </a:cubicBezTo>
                <a:cubicBezTo>
                  <a:pt x="999092" y="621855"/>
                  <a:pt x="1010176" y="645481"/>
                  <a:pt x="1027513" y="668050"/>
                </a:cubicBezTo>
                <a:lnTo>
                  <a:pt x="1022121" y="669930"/>
                </a:lnTo>
                <a:lnTo>
                  <a:pt x="1013013" y="659921"/>
                </a:lnTo>
                <a:cubicBezTo>
                  <a:pt x="1007960" y="651263"/>
                  <a:pt x="1004278" y="641932"/>
                  <a:pt x="1000890" y="633524"/>
                </a:cubicBezTo>
                <a:cubicBezTo>
                  <a:pt x="982462" y="619560"/>
                  <a:pt x="972415" y="592797"/>
                  <a:pt x="962934" y="573220"/>
                </a:cubicBezTo>
                <a:cubicBezTo>
                  <a:pt x="948183" y="557036"/>
                  <a:pt x="935630" y="535133"/>
                  <a:pt x="929897" y="519357"/>
                </a:cubicBezTo>
                <a:cubicBezTo>
                  <a:pt x="908633" y="497903"/>
                  <a:pt x="885082" y="465705"/>
                  <a:pt x="871415" y="438828"/>
                </a:cubicBezTo>
                <a:close/>
                <a:moveTo>
                  <a:pt x="2677983" y="437386"/>
                </a:moveTo>
                <a:cubicBezTo>
                  <a:pt x="2676577" y="439908"/>
                  <a:pt x="2678420" y="441932"/>
                  <a:pt x="2677565" y="444330"/>
                </a:cubicBezTo>
                <a:cubicBezTo>
                  <a:pt x="2675232" y="443230"/>
                  <a:pt x="2673148" y="444280"/>
                  <a:pt x="2670259" y="441214"/>
                </a:cubicBezTo>
                <a:cubicBezTo>
                  <a:pt x="2672709" y="438689"/>
                  <a:pt x="2675222" y="436963"/>
                  <a:pt x="2677983" y="437386"/>
                </a:cubicBezTo>
                <a:close/>
                <a:moveTo>
                  <a:pt x="1924467" y="421068"/>
                </a:moveTo>
                <a:lnTo>
                  <a:pt x="1924405" y="421313"/>
                </a:lnTo>
                <a:lnTo>
                  <a:pt x="1924455" y="421351"/>
                </a:lnTo>
                <a:lnTo>
                  <a:pt x="1924223" y="427434"/>
                </a:lnTo>
                <a:cubicBezTo>
                  <a:pt x="1925660" y="428605"/>
                  <a:pt x="1928070" y="429137"/>
                  <a:pt x="1929819" y="429963"/>
                </a:cubicBezTo>
                <a:cubicBezTo>
                  <a:pt x="1928290" y="432977"/>
                  <a:pt x="1926448" y="431998"/>
                  <a:pt x="1924421" y="430713"/>
                </a:cubicBezTo>
                <a:cubicBezTo>
                  <a:pt x="1923445" y="434648"/>
                  <a:pt x="1925665" y="440418"/>
                  <a:pt x="1929774" y="439609"/>
                </a:cubicBezTo>
                <a:cubicBezTo>
                  <a:pt x="1933203" y="435238"/>
                  <a:pt x="1927000" y="431874"/>
                  <a:pt x="1932085" y="427132"/>
                </a:cubicBezTo>
                <a:lnTo>
                  <a:pt x="1924455" y="421351"/>
                </a:lnTo>
                <a:close/>
                <a:moveTo>
                  <a:pt x="938408" y="398795"/>
                </a:moveTo>
                <a:cubicBezTo>
                  <a:pt x="952972" y="412583"/>
                  <a:pt x="949422" y="417445"/>
                  <a:pt x="958644" y="428604"/>
                </a:cubicBezTo>
                <a:cubicBezTo>
                  <a:pt x="945008" y="419482"/>
                  <a:pt x="940206" y="409418"/>
                  <a:pt x="938408" y="398795"/>
                </a:cubicBezTo>
                <a:close/>
                <a:moveTo>
                  <a:pt x="1919701" y="396135"/>
                </a:moveTo>
                <a:lnTo>
                  <a:pt x="1919394" y="396319"/>
                </a:lnTo>
                <a:cubicBezTo>
                  <a:pt x="1916091" y="402286"/>
                  <a:pt x="1921498" y="406759"/>
                  <a:pt x="1921691" y="412287"/>
                </a:cubicBezTo>
                <a:cubicBezTo>
                  <a:pt x="1923532" y="413267"/>
                  <a:pt x="1923713" y="411484"/>
                  <a:pt x="1922855" y="410750"/>
                </a:cubicBezTo>
                <a:cubicBezTo>
                  <a:pt x="1924017" y="409210"/>
                  <a:pt x="1925616" y="411174"/>
                  <a:pt x="1927089" y="411539"/>
                </a:cubicBezTo>
                <a:cubicBezTo>
                  <a:pt x="1928246" y="405821"/>
                  <a:pt x="1926641" y="400727"/>
                  <a:pt x="1919701" y="396135"/>
                </a:cubicBezTo>
                <a:close/>
                <a:moveTo>
                  <a:pt x="783099" y="385096"/>
                </a:moveTo>
                <a:cubicBezTo>
                  <a:pt x="785618" y="387548"/>
                  <a:pt x="787825" y="386006"/>
                  <a:pt x="790405" y="388212"/>
                </a:cubicBezTo>
                <a:lnTo>
                  <a:pt x="790283" y="388703"/>
                </a:lnTo>
                <a:cubicBezTo>
                  <a:pt x="810356" y="431785"/>
                  <a:pt x="832576" y="474617"/>
                  <a:pt x="855103" y="517262"/>
                </a:cubicBezTo>
                <a:cubicBezTo>
                  <a:pt x="865302" y="525532"/>
                  <a:pt x="868016" y="534557"/>
                  <a:pt x="870977" y="543643"/>
                </a:cubicBezTo>
                <a:cubicBezTo>
                  <a:pt x="894076" y="561895"/>
                  <a:pt x="892148" y="583343"/>
                  <a:pt x="912855" y="601786"/>
                </a:cubicBezTo>
                <a:cubicBezTo>
                  <a:pt x="921810" y="637152"/>
                  <a:pt x="960332" y="668885"/>
                  <a:pt x="977205" y="705954"/>
                </a:cubicBezTo>
                <a:cubicBezTo>
                  <a:pt x="910698" y="632571"/>
                  <a:pt x="871530" y="544563"/>
                  <a:pt x="818326" y="464819"/>
                </a:cubicBezTo>
                <a:cubicBezTo>
                  <a:pt x="813679" y="437307"/>
                  <a:pt x="791734" y="412293"/>
                  <a:pt x="783099" y="385096"/>
                </a:cubicBezTo>
                <a:close/>
                <a:moveTo>
                  <a:pt x="1913052" y="345156"/>
                </a:moveTo>
                <a:cubicBezTo>
                  <a:pt x="1907525" y="343265"/>
                  <a:pt x="1909679" y="346148"/>
                  <a:pt x="1906863" y="350148"/>
                </a:cubicBezTo>
                <a:cubicBezTo>
                  <a:pt x="1920073" y="362035"/>
                  <a:pt x="1904834" y="384621"/>
                  <a:pt x="1923191" y="391518"/>
                </a:cubicBezTo>
                <a:cubicBezTo>
                  <a:pt x="1919729" y="376044"/>
                  <a:pt x="1918660" y="360381"/>
                  <a:pt x="1912745" y="345342"/>
                </a:cubicBezTo>
                <a:close/>
                <a:moveTo>
                  <a:pt x="895830" y="325599"/>
                </a:moveTo>
                <a:cubicBezTo>
                  <a:pt x="916848" y="345947"/>
                  <a:pt x="923878" y="368048"/>
                  <a:pt x="933056" y="389898"/>
                </a:cubicBezTo>
                <a:cubicBezTo>
                  <a:pt x="914380" y="374828"/>
                  <a:pt x="907951" y="346091"/>
                  <a:pt x="895830" y="325599"/>
                </a:cubicBezTo>
                <a:close/>
                <a:moveTo>
                  <a:pt x="1183078" y="319013"/>
                </a:moveTo>
                <a:cubicBezTo>
                  <a:pt x="1199175" y="331877"/>
                  <a:pt x="1200733" y="346618"/>
                  <a:pt x="1206340" y="360797"/>
                </a:cubicBezTo>
                <a:cubicBezTo>
                  <a:pt x="1196448" y="352342"/>
                  <a:pt x="1186721" y="332705"/>
                  <a:pt x="1183078" y="319013"/>
                </a:cubicBezTo>
                <a:close/>
                <a:moveTo>
                  <a:pt x="1307811" y="318346"/>
                </a:moveTo>
                <a:cubicBezTo>
                  <a:pt x="1335960" y="347770"/>
                  <a:pt x="1328041" y="381825"/>
                  <a:pt x="1351650" y="411688"/>
                </a:cubicBezTo>
                <a:lnTo>
                  <a:pt x="1351835" y="411996"/>
                </a:lnTo>
                <a:cubicBezTo>
                  <a:pt x="1357050" y="448785"/>
                  <a:pt x="1369220" y="461719"/>
                  <a:pt x="1381307" y="499168"/>
                </a:cubicBezTo>
                <a:cubicBezTo>
                  <a:pt x="1365954" y="490665"/>
                  <a:pt x="1368863" y="468417"/>
                  <a:pt x="1357674" y="454682"/>
                </a:cubicBezTo>
                <a:cubicBezTo>
                  <a:pt x="1352467" y="423114"/>
                  <a:pt x="1327497" y="387172"/>
                  <a:pt x="1327083" y="359403"/>
                </a:cubicBezTo>
                <a:cubicBezTo>
                  <a:pt x="1322488" y="363222"/>
                  <a:pt x="1324930" y="355475"/>
                  <a:pt x="1320940" y="354747"/>
                </a:cubicBezTo>
                <a:cubicBezTo>
                  <a:pt x="1327421" y="341216"/>
                  <a:pt x="1304274" y="331564"/>
                  <a:pt x="1307811" y="318346"/>
                </a:cubicBezTo>
                <a:close/>
                <a:moveTo>
                  <a:pt x="2911015" y="310479"/>
                </a:moveTo>
                <a:lnTo>
                  <a:pt x="2904955" y="331490"/>
                </a:lnTo>
                <a:cubicBezTo>
                  <a:pt x="2898382" y="344608"/>
                  <a:pt x="2890290" y="358329"/>
                  <a:pt x="2885190" y="372071"/>
                </a:cubicBezTo>
                <a:cubicBezTo>
                  <a:pt x="2880013" y="395063"/>
                  <a:pt x="2869949" y="430413"/>
                  <a:pt x="2859372" y="453109"/>
                </a:cubicBezTo>
                <a:cubicBezTo>
                  <a:pt x="2863426" y="455681"/>
                  <a:pt x="2862327" y="459063"/>
                  <a:pt x="2862026" y="462381"/>
                </a:cubicBezTo>
                <a:lnTo>
                  <a:pt x="2862210" y="462686"/>
                </a:lnTo>
                <a:cubicBezTo>
                  <a:pt x="2860610" y="459681"/>
                  <a:pt x="2853371" y="460497"/>
                  <a:pt x="2856813" y="463438"/>
                </a:cubicBezTo>
                <a:cubicBezTo>
                  <a:pt x="2857801" y="467859"/>
                  <a:pt x="2852307" y="484767"/>
                  <a:pt x="2850238" y="494172"/>
                </a:cubicBezTo>
                <a:cubicBezTo>
                  <a:pt x="2845330" y="495044"/>
                  <a:pt x="2846057" y="488961"/>
                  <a:pt x="2844885" y="485277"/>
                </a:cubicBezTo>
                <a:cubicBezTo>
                  <a:pt x="2859687" y="458147"/>
                  <a:pt x="2860411" y="414217"/>
                  <a:pt x="2880783" y="378289"/>
                </a:cubicBezTo>
                <a:cubicBezTo>
                  <a:pt x="2878385" y="375344"/>
                  <a:pt x="2884023" y="371523"/>
                  <a:pt x="2878129" y="369018"/>
                </a:cubicBezTo>
                <a:cubicBezTo>
                  <a:pt x="2886858" y="360610"/>
                  <a:pt x="2891057" y="348927"/>
                  <a:pt x="2895225" y="337627"/>
                </a:cubicBezTo>
                <a:close/>
                <a:moveTo>
                  <a:pt x="2911930" y="307302"/>
                </a:moveTo>
                <a:lnTo>
                  <a:pt x="2912141" y="308542"/>
                </a:lnTo>
                <a:lnTo>
                  <a:pt x="2911015" y="310479"/>
                </a:lnTo>
                <a:close/>
                <a:moveTo>
                  <a:pt x="1100778" y="304095"/>
                </a:moveTo>
                <a:cubicBezTo>
                  <a:pt x="1111575" y="340442"/>
                  <a:pt x="1127586" y="375731"/>
                  <a:pt x="1146481" y="410951"/>
                </a:cubicBezTo>
                <a:cubicBezTo>
                  <a:pt x="1148140" y="412666"/>
                  <a:pt x="1145812" y="414701"/>
                  <a:pt x="1144527" y="416731"/>
                </a:cubicBezTo>
                <a:cubicBezTo>
                  <a:pt x="1148772" y="423787"/>
                  <a:pt x="1159212" y="430028"/>
                  <a:pt x="1154257" y="438456"/>
                </a:cubicBezTo>
                <a:cubicBezTo>
                  <a:pt x="1176891" y="472255"/>
                  <a:pt x="1191011" y="514123"/>
                  <a:pt x="1205112" y="544501"/>
                </a:cubicBezTo>
                <a:cubicBezTo>
                  <a:pt x="1221186" y="581633"/>
                  <a:pt x="1241489" y="615375"/>
                  <a:pt x="1262109" y="655199"/>
                </a:cubicBezTo>
                <a:cubicBezTo>
                  <a:pt x="1268325" y="666919"/>
                  <a:pt x="1267607" y="677181"/>
                  <a:pt x="1281054" y="683908"/>
                </a:cubicBezTo>
                <a:cubicBezTo>
                  <a:pt x="1231755" y="553714"/>
                  <a:pt x="1204168" y="420029"/>
                  <a:pt x="1100778" y="304095"/>
                </a:cubicBezTo>
                <a:close/>
                <a:moveTo>
                  <a:pt x="2915615" y="294524"/>
                </a:moveTo>
                <a:lnTo>
                  <a:pt x="2911930" y="307302"/>
                </a:lnTo>
                <a:lnTo>
                  <a:pt x="2910909" y="301287"/>
                </a:lnTo>
                <a:cubicBezTo>
                  <a:pt x="2912740" y="299293"/>
                  <a:pt x="2915558" y="297382"/>
                  <a:pt x="2915615" y="294524"/>
                </a:cubicBezTo>
                <a:close/>
                <a:moveTo>
                  <a:pt x="2915054" y="289427"/>
                </a:moveTo>
                <a:lnTo>
                  <a:pt x="2915151" y="289546"/>
                </a:lnTo>
                <a:lnTo>
                  <a:pt x="2914994" y="289673"/>
                </a:lnTo>
                <a:close/>
                <a:moveTo>
                  <a:pt x="868752" y="276084"/>
                </a:moveTo>
                <a:cubicBezTo>
                  <a:pt x="884853" y="292081"/>
                  <a:pt x="894514" y="308830"/>
                  <a:pt x="900065" y="326388"/>
                </a:cubicBezTo>
                <a:cubicBezTo>
                  <a:pt x="888209" y="317446"/>
                  <a:pt x="895807" y="312022"/>
                  <a:pt x="882671" y="308244"/>
                </a:cubicBezTo>
                <a:cubicBezTo>
                  <a:pt x="886394" y="296377"/>
                  <a:pt x="867728" y="287576"/>
                  <a:pt x="868752" y="276084"/>
                </a:cubicBezTo>
                <a:close/>
                <a:moveTo>
                  <a:pt x="2928518" y="268751"/>
                </a:moveTo>
                <a:cubicBezTo>
                  <a:pt x="2931038" y="271204"/>
                  <a:pt x="2933244" y="269662"/>
                  <a:pt x="2935825" y="271867"/>
                </a:cubicBezTo>
                <a:cubicBezTo>
                  <a:pt x="2930252" y="278578"/>
                  <a:pt x="2930949" y="291539"/>
                  <a:pt x="2926580" y="283932"/>
                </a:cubicBezTo>
                <a:cubicBezTo>
                  <a:pt x="2923584" y="289714"/>
                  <a:pt x="2927084" y="292408"/>
                  <a:pt x="2920036" y="295620"/>
                </a:cubicBezTo>
                <a:lnTo>
                  <a:pt x="2915151" y="289546"/>
                </a:lnTo>
                <a:lnTo>
                  <a:pt x="2925440" y="281299"/>
                </a:lnTo>
                <a:cubicBezTo>
                  <a:pt x="2927613" y="277662"/>
                  <a:pt x="2928556" y="273328"/>
                  <a:pt x="2928518" y="268751"/>
                </a:cubicBezTo>
                <a:close/>
                <a:moveTo>
                  <a:pt x="857129" y="259892"/>
                </a:moveTo>
                <a:cubicBezTo>
                  <a:pt x="859402" y="262282"/>
                  <a:pt x="867930" y="261526"/>
                  <a:pt x="866098" y="266813"/>
                </a:cubicBezTo>
                <a:cubicBezTo>
                  <a:pt x="863270" y="263503"/>
                  <a:pt x="851989" y="268014"/>
                  <a:pt x="857129" y="259892"/>
                </a:cubicBezTo>
                <a:close/>
                <a:moveTo>
                  <a:pt x="2962256" y="227263"/>
                </a:moveTo>
                <a:cubicBezTo>
                  <a:pt x="2959758" y="238388"/>
                  <a:pt x="2950084" y="250084"/>
                  <a:pt x="2939068" y="267192"/>
                </a:cubicBezTo>
                <a:cubicBezTo>
                  <a:pt x="2937103" y="265659"/>
                  <a:pt x="2935137" y="264128"/>
                  <a:pt x="2932926" y="262537"/>
                </a:cubicBezTo>
                <a:cubicBezTo>
                  <a:pt x="2941626" y="255819"/>
                  <a:pt x="2944007" y="248317"/>
                  <a:pt x="2942216" y="240825"/>
                </a:cubicBezTo>
                <a:lnTo>
                  <a:pt x="2942461" y="240886"/>
                </a:lnTo>
                <a:cubicBezTo>
                  <a:pt x="2946328" y="242106"/>
                  <a:pt x="2949451" y="238966"/>
                  <a:pt x="2953257" y="239386"/>
                </a:cubicBezTo>
                <a:cubicBezTo>
                  <a:pt x="2951104" y="236504"/>
                  <a:pt x="2947603" y="233809"/>
                  <a:pt x="2947904" y="230490"/>
                </a:cubicBezTo>
                <a:cubicBezTo>
                  <a:pt x="2953558" y="236068"/>
                  <a:pt x="2956912" y="223589"/>
                  <a:pt x="2962256" y="227263"/>
                </a:cubicBezTo>
                <a:close/>
                <a:moveTo>
                  <a:pt x="2963276" y="213682"/>
                </a:moveTo>
                <a:cubicBezTo>
                  <a:pt x="2970643" y="216552"/>
                  <a:pt x="2967220" y="224055"/>
                  <a:pt x="2962068" y="224866"/>
                </a:cubicBezTo>
                <a:cubicBezTo>
                  <a:pt x="2956786" y="221992"/>
                  <a:pt x="2959602" y="217991"/>
                  <a:pt x="2963276" y="213682"/>
                </a:cubicBezTo>
                <a:close/>
                <a:moveTo>
                  <a:pt x="994660" y="186732"/>
                </a:moveTo>
                <a:lnTo>
                  <a:pt x="996099" y="188105"/>
                </a:lnTo>
                <a:lnTo>
                  <a:pt x="997578" y="191359"/>
                </a:lnTo>
                <a:close/>
                <a:moveTo>
                  <a:pt x="1253414" y="185585"/>
                </a:moveTo>
                <a:cubicBezTo>
                  <a:pt x="1269247" y="187943"/>
                  <a:pt x="1276266" y="202733"/>
                  <a:pt x="1282118" y="216973"/>
                </a:cubicBezTo>
                <a:cubicBezTo>
                  <a:pt x="1271372" y="210916"/>
                  <a:pt x="1272142" y="194141"/>
                  <a:pt x="1257419" y="195713"/>
                </a:cubicBezTo>
                <a:cubicBezTo>
                  <a:pt x="1266075" y="198641"/>
                  <a:pt x="1264316" y="210995"/>
                  <a:pt x="1274083" y="217852"/>
                </a:cubicBezTo>
                <a:cubicBezTo>
                  <a:pt x="1274245" y="241383"/>
                  <a:pt x="1294342" y="262284"/>
                  <a:pt x="1296651" y="285564"/>
                </a:cubicBezTo>
                <a:cubicBezTo>
                  <a:pt x="1296162" y="286487"/>
                  <a:pt x="1295612" y="287656"/>
                  <a:pt x="1297024" y="288266"/>
                </a:cubicBezTo>
                <a:lnTo>
                  <a:pt x="1297209" y="288574"/>
                </a:lnTo>
                <a:cubicBezTo>
                  <a:pt x="1303108" y="294212"/>
                  <a:pt x="1315468" y="310586"/>
                  <a:pt x="1315363" y="321523"/>
                </a:cubicBezTo>
                <a:cubicBezTo>
                  <a:pt x="1312291" y="319195"/>
                  <a:pt x="1309219" y="316868"/>
                  <a:pt x="1306393" y="314602"/>
                </a:cubicBezTo>
                <a:cubicBezTo>
                  <a:pt x="1294125" y="278935"/>
                  <a:pt x="1267183" y="238327"/>
                  <a:pt x="1261854" y="206208"/>
                </a:cubicBezTo>
                <a:cubicBezTo>
                  <a:pt x="1257732" y="199705"/>
                  <a:pt x="1255660" y="208065"/>
                  <a:pt x="1251849" y="203466"/>
                </a:cubicBezTo>
                <a:cubicBezTo>
                  <a:pt x="1257917" y="200012"/>
                  <a:pt x="1246125" y="192914"/>
                  <a:pt x="1253414" y="185585"/>
                </a:cubicBezTo>
                <a:close/>
                <a:moveTo>
                  <a:pt x="1068551" y="183877"/>
                </a:moveTo>
                <a:cubicBezTo>
                  <a:pt x="1121144" y="265034"/>
                  <a:pt x="1153176" y="341879"/>
                  <a:pt x="1190614" y="423194"/>
                </a:cubicBezTo>
                <a:cubicBezTo>
                  <a:pt x="1207935" y="434273"/>
                  <a:pt x="1214906" y="457665"/>
                  <a:pt x="1226289" y="476929"/>
                </a:cubicBezTo>
                <a:cubicBezTo>
                  <a:pt x="1252068" y="520120"/>
                  <a:pt x="1277608" y="567428"/>
                  <a:pt x="1293292" y="590369"/>
                </a:cubicBezTo>
                <a:cubicBezTo>
                  <a:pt x="1282249" y="553962"/>
                  <a:pt x="1260350" y="519302"/>
                  <a:pt x="1252988" y="482764"/>
                </a:cubicBezTo>
                <a:cubicBezTo>
                  <a:pt x="1250539" y="486332"/>
                  <a:pt x="1247091" y="479214"/>
                  <a:pt x="1244146" y="478484"/>
                </a:cubicBezTo>
                <a:cubicBezTo>
                  <a:pt x="1233647" y="437776"/>
                  <a:pt x="1201603" y="390421"/>
                  <a:pt x="1186805" y="346037"/>
                </a:cubicBezTo>
                <a:cubicBezTo>
                  <a:pt x="1202791" y="366703"/>
                  <a:pt x="1207970" y="381560"/>
                  <a:pt x="1218923" y="401500"/>
                </a:cubicBezTo>
                <a:cubicBezTo>
                  <a:pt x="1219756" y="385525"/>
                  <a:pt x="1204221" y="377759"/>
                  <a:pt x="1206958" y="363561"/>
                </a:cubicBezTo>
                <a:cubicBezTo>
                  <a:pt x="1225102" y="390241"/>
                  <a:pt x="1229812" y="418555"/>
                  <a:pt x="1247710" y="445175"/>
                </a:cubicBezTo>
                <a:cubicBezTo>
                  <a:pt x="1247228" y="450276"/>
                  <a:pt x="1239433" y="448082"/>
                  <a:pt x="1243058" y="451330"/>
                </a:cubicBezTo>
                <a:cubicBezTo>
                  <a:pt x="1252387" y="453643"/>
                  <a:pt x="1250632" y="468085"/>
                  <a:pt x="1253160" y="475759"/>
                </a:cubicBezTo>
                <a:cubicBezTo>
                  <a:pt x="1255805" y="479807"/>
                  <a:pt x="1256357" y="479684"/>
                  <a:pt x="1262502" y="485382"/>
                </a:cubicBezTo>
                <a:cubicBezTo>
                  <a:pt x="1275406" y="534257"/>
                  <a:pt x="1296899" y="582127"/>
                  <a:pt x="1319985" y="629871"/>
                </a:cubicBezTo>
                <a:lnTo>
                  <a:pt x="1321150" y="629377"/>
                </a:lnTo>
                <a:cubicBezTo>
                  <a:pt x="1323186" y="635884"/>
                  <a:pt x="1316620" y="635040"/>
                  <a:pt x="1319942" y="640562"/>
                </a:cubicBezTo>
                <a:cubicBezTo>
                  <a:pt x="1340738" y="675470"/>
                  <a:pt x="1341577" y="700474"/>
                  <a:pt x="1364155" y="736605"/>
                </a:cubicBezTo>
                <a:cubicBezTo>
                  <a:pt x="1365944" y="743053"/>
                  <a:pt x="1354341" y="738351"/>
                  <a:pt x="1359874" y="745464"/>
                </a:cubicBezTo>
                <a:cubicBezTo>
                  <a:pt x="1363442" y="751047"/>
                  <a:pt x="1364775" y="741459"/>
                  <a:pt x="1368343" y="747040"/>
                </a:cubicBezTo>
                <a:cubicBezTo>
                  <a:pt x="1380353" y="774291"/>
                  <a:pt x="1395552" y="801288"/>
                  <a:pt x="1401305" y="829596"/>
                </a:cubicBezTo>
                <a:cubicBezTo>
                  <a:pt x="1404382" y="835057"/>
                  <a:pt x="1416546" y="844858"/>
                  <a:pt x="1406428" y="847830"/>
                </a:cubicBezTo>
                <a:cubicBezTo>
                  <a:pt x="1391676" y="831647"/>
                  <a:pt x="1393148" y="794166"/>
                  <a:pt x="1372691" y="778917"/>
                </a:cubicBezTo>
                <a:cubicBezTo>
                  <a:pt x="1385939" y="812737"/>
                  <a:pt x="1391150" y="847437"/>
                  <a:pt x="1400165" y="881514"/>
                </a:cubicBezTo>
                <a:cubicBezTo>
                  <a:pt x="1390647" y="876806"/>
                  <a:pt x="1389397" y="862925"/>
                  <a:pt x="1386618" y="852057"/>
                </a:cubicBezTo>
                <a:cubicBezTo>
                  <a:pt x="1382418" y="835356"/>
                  <a:pt x="1374108" y="819463"/>
                  <a:pt x="1379117" y="805565"/>
                </a:cubicBezTo>
                <a:cubicBezTo>
                  <a:pt x="1355970" y="759111"/>
                  <a:pt x="1347362" y="710781"/>
                  <a:pt x="1320657" y="665011"/>
                </a:cubicBezTo>
                <a:cubicBezTo>
                  <a:pt x="1322249" y="662797"/>
                  <a:pt x="1323966" y="662177"/>
                  <a:pt x="1325683" y="661559"/>
                </a:cubicBezTo>
                <a:cubicBezTo>
                  <a:pt x="1305159" y="642378"/>
                  <a:pt x="1293755" y="610581"/>
                  <a:pt x="1285430" y="585288"/>
                </a:cubicBezTo>
                <a:cubicBezTo>
                  <a:pt x="1278858" y="580265"/>
                  <a:pt x="1278479" y="574430"/>
                  <a:pt x="1271109" y="569471"/>
                </a:cubicBezTo>
                <a:cubicBezTo>
                  <a:pt x="1261126" y="543506"/>
                  <a:pt x="1246426" y="521854"/>
                  <a:pt x="1226995" y="495112"/>
                </a:cubicBezTo>
                <a:cubicBezTo>
                  <a:pt x="1224835" y="488052"/>
                  <a:pt x="1224197" y="473800"/>
                  <a:pt x="1213030" y="472598"/>
                </a:cubicBezTo>
                <a:cubicBezTo>
                  <a:pt x="1216973" y="482973"/>
                  <a:pt x="1218219" y="493721"/>
                  <a:pt x="1228112" y="503220"/>
                </a:cubicBezTo>
                <a:cubicBezTo>
                  <a:pt x="1227072" y="505311"/>
                  <a:pt x="1224499" y="507284"/>
                  <a:pt x="1226158" y="509001"/>
                </a:cubicBezTo>
                <a:cubicBezTo>
                  <a:pt x="1236174" y="518008"/>
                  <a:pt x="1232143" y="529015"/>
                  <a:pt x="1242404" y="538083"/>
                </a:cubicBezTo>
                <a:cubicBezTo>
                  <a:pt x="1264547" y="608562"/>
                  <a:pt x="1288838" y="678789"/>
                  <a:pt x="1311533" y="749143"/>
                </a:cubicBezTo>
                <a:cubicBezTo>
                  <a:pt x="1317065" y="755213"/>
                  <a:pt x="1320451" y="761533"/>
                  <a:pt x="1328926" y="767287"/>
                </a:cubicBezTo>
                <a:cubicBezTo>
                  <a:pt x="1349186" y="811719"/>
                  <a:pt x="1373249" y="855529"/>
                  <a:pt x="1395655" y="899712"/>
                </a:cubicBezTo>
                <a:cubicBezTo>
                  <a:pt x="1398226" y="896695"/>
                  <a:pt x="1396125" y="887300"/>
                  <a:pt x="1399502" y="888397"/>
                </a:cubicBezTo>
                <a:cubicBezTo>
                  <a:pt x="1399999" y="929499"/>
                  <a:pt x="1440630" y="974805"/>
                  <a:pt x="1448373" y="1019267"/>
                </a:cubicBezTo>
                <a:cubicBezTo>
                  <a:pt x="1450769" y="1021166"/>
                  <a:pt x="1461272" y="1028206"/>
                  <a:pt x="1454888" y="1026625"/>
                </a:cubicBezTo>
                <a:cubicBezTo>
                  <a:pt x="1430264" y="1013474"/>
                  <a:pt x="1436970" y="987468"/>
                  <a:pt x="1416872" y="966567"/>
                </a:cubicBezTo>
                <a:cubicBezTo>
                  <a:pt x="1413823" y="941015"/>
                  <a:pt x="1389182" y="918465"/>
                  <a:pt x="1383925" y="893411"/>
                </a:cubicBezTo>
                <a:cubicBezTo>
                  <a:pt x="1357913" y="857470"/>
                  <a:pt x="1344586" y="812407"/>
                  <a:pt x="1321157" y="780761"/>
                </a:cubicBezTo>
                <a:cubicBezTo>
                  <a:pt x="1324634" y="805635"/>
                  <a:pt x="1332471" y="832895"/>
                  <a:pt x="1342935" y="852713"/>
                </a:cubicBezTo>
                <a:cubicBezTo>
                  <a:pt x="1337114" y="857275"/>
                  <a:pt x="1343438" y="860148"/>
                  <a:pt x="1339027" y="864274"/>
                </a:cubicBezTo>
                <a:cubicBezTo>
                  <a:pt x="1355964" y="903186"/>
                  <a:pt x="1358609" y="944036"/>
                  <a:pt x="1391434" y="980882"/>
                </a:cubicBezTo>
                <a:cubicBezTo>
                  <a:pt x="1389968" y="984694"/>
                  <a:pt x="1390402" y="988195"/>
                  <a:pt x="1392924" y="991691"/>
                </a:cubicBezTo>
                <a:cubicBezTo>
                  <a:pt x="1402502" y="996154"/>
                  <a:pt x="1398411" y="1007407"/>
                  <a:pt x="1407246" y="1007507"/>
                </a:cubicBezTo>
                <a:cubicBezTo>
                  <a:pt x="1439614" y="1065122"/>
                  <a:pt x="1465971" y="1123855"/>
                  <a:pt x="1499935" y="1181341"/>
                </a:cubicBezTo>
                <a:cubicBezTo>
                  <a:pt x="1500878" y="1195408"/>
                  <a:pt x="1513967" y="1207787"/>
                  <a:pt x="1509574" y="1222359"/>
                </a:cubicBezTo>
                <a:cubicBezTo>
                  <a:pt x="1471655" y="1147187"/>
                  <a:pt x="1431265" y="1062008"/>
                  <a:pt x="1376960" y="984602"/>
                </a:cubicBezTo>
                <a:cubicBezTo>
                  <a:pt x="1374099" y="998249"/>
                  <a:pt x="1376673" y="996277"/>
                  <a:pt x="1378594" y="1007454"/>
                </a:cubicBezTo>
                <a:cubicBezTo>
                  <a:pt x="1365083" y="999929"/>
                  <a:pt x="1369281" y="978785"/>
                  <a:pt x="1359567" y="966459"/>
                </a:cubicBezTo>
                <a:cubicBezTo>
                  <a:pt x="1360979" y="967069"/>
                  <a:pt x="1362638" y="968786"/>
                  <a:pt x="1363802" y="967248"/>
                </a:cubicBezTo>
                <a:cubicBezTo>
                  <a:pt x="1326006" y="892629"/>
                  <a:pt x="1269267" y="827149"/>
                  <a:pt x="1256866" y="748905"/>
                </a:cubicBezTo>
                <a:cubicBezTo>
                  <a:pt x="1250602" y="744741"/>
                  <a:pt x="1251881" y="739579"/>
                  <a:pt x="1245616" y="735416"/>
                </a:cubicBezTo>
                <a:cubicBezTo>
                  <a:pt x="1246038" y="730561"/>
                  <a:pt x="1251918" y="724711"/>
                  <a:pt x="1247554" y="720236"/>
                </a:cubicBezTo>
                <a:cubicBezTo>
                  <a:pt x="1237968" y="711597"/>
                  <a:pt x="1236234" y="701770"/>
                  <a:pt x="1235543" y="691942"/>
                </a:cubicBezTo>
                <a:cubicBezTo>
                  <a:pt x="1221621" y="658737"/>
                  <a:pt x="1192285" y="616230"/>
                  <a:pt x="1178173" y="578541"/>
                </a:cubicBezTo>
                <a:cubicBezTo>
                  <a:pt x="1175531" y="576580"/>
                  <a:pt x="1173135" y="574681"/>
                  <a:pt x="1170493" y="572723"/>
                </a:cubicBezTo>
                <a:cubicBezTo>
                  <a:pt x="1168890" y="567626"/>
                  <a:pt x="1168144" y="562223"/>
                  <a:pt x="1168197" y="556754"/>
                </a:cubicBezTo>
                <a:cubicBezTo>
                  <a:pt x="1136001" y="492137"/>
                  <a:pt x="1107548" y="427140"/>
                  <a:pt x="1074002" y="362711"/>
                </a:cubicBezTo>
                <a:cubicBezTo>
                  <a:pt x="1071424" y="361549"/>
                  <a:pt x="1069339" y="362599"/>
                  <a:pt x="1066696" y="359596"/>
                </a:cubicBezTo>
                <a:cubicBezTo>
                  <a:pt x="1070118" y="351046"/>
                  <a:pt x="1062498" y="343939"/>
                  <a:pt x="1058129" y="336331"/>
                </a:cubicBezTo>
                <a:cubicBezTo>
                  <a:pt x="1060025" y="332886"/>
                  <a:pt x="1062421" y="334784"/>
                  <a:pt x="1064690" y="334042"/>
                </a:cubicBezTo>
                <a:cubicBezTo>
                  <a:pt x="1055569" y="309334"/>
                  <a:pt x="1042246" y="285283"/>
                  <a:pt x="1029291" y="261192"/>
                </a:cubicBezTo>
                <a:lnTo>
                  <a:pt x="997578" y="191359"/>
                </a:lnTo>
                <a:lnTo>
                  <a:pt x="1018109" y="223926"/>
                </a:lnTo>
                <a:cubicBezTo>
                  <a:pt x="1051622" y="283985"/>
                  <a:pt x="1075492" y="345397"/>
                  <a:pt x="1110886" y="405261"/>
                </a:cubicBezTo>
                <a:cubicBezTo>
                  <a:pt x="1113281" y="407161"/>
                  <a:pt x="1108624" y="410182"/>
                  <a:pt x="1110467" y="412205"/>
                </a:cubicBezTo>
                <a:cubicBezTo>
                  <a:pt x="1131323" y="445822"/>
                  <a:pt x="1150511" y="473547"/>
                  <a:pt x="1157751" y="510578"/>
                </a:cubicBezTo>
                <a:cubicBezTo>
                  <a:pt x="1164014" y="513696"/>
                  <a:pt x="1162111" y="512963"/>
                  <a:pt x="1169420" y="517123"/>
                </a:cubicBezTo>
                <a:cubicBezTo>
                  <a:pt x="1167598" y="528678"/>
                  <a:pt x="1184746" y="546761"/>
                  <a:pt x="1171798" y="545379"/>
                </a:cubicBezTo>
                <a:cubicBezTo>
                  <a:pt x="1184565" y="548542"/>
                  <a:pt x="1190044" y="560081"/>
                  <a:pt x="1187664" y="567582"/>
                </a:cubicBezTo>
                <a:cubicBezTo>
                  <a:pt x="1186985" y="565064"/>
                  <a:pt x="1181826" y="561698"/>
                  <a:pt x="1181156" y="564403"/>
                </a:cubicBezTo>
                <a:cubicBezTo>
                  <a:pt x="1206149" y="614968"/>
                  <a:pt x="1235487" y="658519"/>
                  <a:pt x="1253981" y="711128"/>
                </a:cubicBezTo>
                <a:cubicBezTo>
                  <a:pt x="1256807" y="713394"/>
                  <a:pt x="1259879" y="715722"/>
                  <a:pt x="1262951" y="718049"/>
                </a:cubicBezTo>
                <a:cubicBezTo>
                  <a:pt x="1269146" y="754037"/>
                  <a:pt x="1296135" y="787087"/>
                  <a:pt x="1302882" y="822951"/>
                </a:cubicBezTo>
                <a:cubicBezTo>
                  <a:pt x="1305708" y="825218"/>
                  <a:pt x="1308780" y="827545"/>
                  <a:pt x="1311852" y="829873"/>
                </a:cubicBezTo>
                <a:cubicBezTo>
                  <a:pt x="1313224" y="843262"/>
                  <a:pt x="1317846" y="856154"/>
                  <a:pt x="1327806" y="868541"/>
                </a:cubicBezTo>
                <a:cubicBezTo>
                  <a:pt x="1328686" y="880764"/>
                  <a:pt x="1334485" y="899428"/>
                  <a:pt x="1344925" y="905670"/>
                </a:cubicBezTo>
                <a:cubicBezTo>
                  <a:pt x="1339612" y="883994"/>
                  <a:pt x="1325518" y="856749"/>
                  <a:pt x="1329045" y="838310"/>
                </a:cubicBezTo>
                <a:cubicBezTo>
                  <a:pt x="1320629" y="832309"/>
                  <a:pt x="1328960" y="823932"/>
                  <a:pt x="1318151" y="818123"/>
                </a:cubicBezTo>
                <a:cubicBezTo>
                  <a:pt x="1314420" y="751163"/>
                  <a:pt x="1267321" y="689900"/>
                  <a:pt x="1236661" y="626446"/>
                </a:cubicBezTo>
                <a:cubicBezTo>
                  <a:pt x="1231502" y="623078"/>
                  <a:pt x="1232292" y="618838"/>
                  <a:pt x="1225784" y="615659"/>
                </a:cubicBezTo>
                <a:cubicBezTo>
                  <a:pt x="1222008" y="596191"/>
                  <a:pt x="1212284" y="577599"/>
                  <a:pt x="1199062" y="559445"/>
                </a:cubicBezTo>
                <a:cubicBezTo>
                  <a:pt x="1200102" y="557354"/>
                  <a:pt x="1202676" y="555382"/>
                  <a:pt x="1201016" y="553664"/>
                </a:cubicBezTo>
                <a:cubicBezTo>
                  <a:pt x="1177339" y="519868"/>
                  <a:pt x="1177149" y="479627"/>
                  <a:pt x="1147835" y="450698"/>
                </a:cubicBezTo>
                <a:cubicBezTo>
                  <a:pt x="1149118" y="447623"/>
                  <a:pt x="1153046" y="448596"/>
                  <a:pt x="1151325" y="446082"/>
                </a:cubicBezTo>
                <a:cubicBezTo>
                  <a:pt x="1133973" y="416203"/>
                  <a:pt x="1129810" y="384634"/>
                  <a:pt x="1107858" y="355441"/>
                </a:cubicBezTo>
                <a:cubicBezTo>
                  <a:pt x="1106474" y="334739"/>
                  <a:pt x="1092392" y="315851"/>
                  <a:pt x="1088861" y="295401"/>
                </a:cubicBezTo>
                <a:cubicBezTo>
                  <a:pt x="1082519" y="282084"/>
                  <a:pt x="1070719" y="269763"/>
                  <a:pt x="1071369" y="255569"/>
                </a:cubicBezTo>
                <a:cubicBezTo>
                  <a:pt x="1086481" y="266100"/>
                  <a:pt x="1086946" y="287357"/>
                  <a:pt x="1099238" y="300843"/>
                </a:cubicBezTo>
                <a:cubicBezTo>
                  <a:pt x="1106061" y="308015"/>
                  <a:pt x="1116498" y="312169"/>
                  <a:pt x="1123565" y="319401"/>
                </a:cubicBezTo>
                <a:cubicBezTo>
                  <a:pt x="1133153" y="329085"/>
                  <a:pt x="1136428" y="343209"/>
                  <a:pt x="1149198" y="348461"/>
                </a:cubicBezTo>
                <a:cubicBezTo>
                  <a:pt x="1125669" y="293039"/>
                  <a:pt x="1092633" y="239175"/>
                  <a:pt x="1068551" y="183877"/>
                </a:cubicBezTo>
                <a:close/>
                <a:moveTo>
                  <a:pt x="1823877" y="181329"/>
                </a:moveTo>
                <a:cubicBezTo>
                  <a:pt x="1830141" y="185492"/>
                  <a:pt x="1828861" y="190656"/>
                  <a:pt x="1835127" y="194819"/>
                </a:cubicBezTo>
                <a:cubicBezTo>
                  <a:pt x="1834088" y="196910"/>
                  <a:pt x="1831513" y="198882"/>
                  <a:pt x="1833173" y="200599"/>
                </a:cubicBezTo>
                <a:cubicBezTo>
                  <a:pt x="1845284" y="251626"/>
                  <a:pt x="1864939" y="301650"/>
                  <a:pt x="1870057" y="353554"/>
                </a:cubicBezTo>
                <a:cubicBezTo>
                  <a:pt x="1884137" y="372443"/>
                  <a:pt x="1874174" y="394770"/>
                  <a:pt x="1889053" y="413595"/>
                </a:cubicBezTo>
                <a:cubicBezTo>
                  <a:pt x="1893706" y="407441"/>
                  <a:pt x="1883688" y="397388"/>
                  <a:pt x="1892944" y="392635"/>
                </a:cubicBezTo>
                <a:cubicBezTo>
                  <a:pt x="1891824" y="456043"/>
                  <a:pt x="1902437" y="528882"/>
                  <a:pt x="1918743" y="594522"/>
                </a:cubicBezTo>
                <a:cubicBezTo>
                  <a:pt x="1917151" y="596737"/>
                  <a:pt x="1915435" y="597356"/>
                  <a:pt x="1913717" y="597974"/>
                </a:cubicBezTo>
                <a:cubicBezTo>
                  <a:pt x="1917719" y="606014"/>
                  <a:pt x="1925775" y="617667"/>
                  <a:pt x="1918422" y="623153"/>
                </a:cubicBezTo>
                <a:cubicBezTo>
                  <a:pt x="1930511" y="661646"/>
                  <a:pt x="1931866" y="701392"/>
                  <a:pt x="1934325" y="740893"/>
                </a:cubicBezTo>
                <a:cubicBezTo>
                  <a:pt x="1940865" y="762872"/>
                  <a:pt x="1943172" y="785106"/>
                  <a:pt x="1943271" y="807839"/>
                </a:cubicBezTo>
                <a:cubicBezTo>
                  <a:pt x="1949296" y="815075"/>
                  <a:pt x="1943114" y="824243"/>
                  <a:pt x="1949140" y="831479"/>
                </a:cubicBezTo>
                <a:cubicBezTo>
                  <a:pt x="1951789" y="801858"/>
                  <a:pt x="1952934" y="752029"/>
                  <a:pt x="1944344" y="715187"/>
                </a:cubicBezTo>
                <a:cubicBezTo>
                  <a:pt x="1946179" y="711988"/>
                  <a:pt x="1948759" y="713149"/>
                  <a:pt x="1950532" y="710195"/>
                </a:cubicBezTo>
                <a:cubicBezTo>
                  <a:pt x="1942550" y="706652"/>
                  <a:pt x="1952358" y="700729"/>
                  <a:pt x="1943517" y="697494"/>
                </a:cubicBezTo>
                <a:cubicBezTo>
                  <a:pt x="1950546" y="681750"/>
                  <a:pt x="1947945" y="667011"/>
                  <a:pt x="1941540" y="652894"/>
                </a:cubicBezTo>
                <a:cubicBezTo>
                  <a:pt x="1946984" y="642500"/>
                  <a:pt x="1942600" y="626534"/>
                  <a:pt x="1937672" y="613829"/>
                </a:cubicBezTo>
                <a:cubicBezTo>
                  <a:pt x="1943927" y="574925"/>
                  <a:pt x="1924529" y="532271"/>
                  <a:pt x="1930178" y="497914"/>
                </a:cubicBezTo>
                <a:cubicBezTo>
                  <a:pt x="1936556" y="496361"/>
                  <a:pt x="1934250" y="511973"/>
                  <a:pt x="1939892" y="510239"/>
                </a:cubicBezTo>
                <a:cubicBezTo>
                  <a:pt x="1942027" y="502677"/>
                  <a:pt x="1945206" y="495111"/>
                  <a:pt x="1934397" y="489301"/>
                </a:cubicBezTo>
                <a:cubicBezTo>
                  <a:pt x="1931272" y="491397"/>
                  <a:pt x="1934045" y="499132"/>
                  <a:pt x="1928581" y="496995"/>
                </a:cubicBezTo>
                <a:cubicBezTo>
                  <a:pt x="1913895" y="410095"/>
                  <a:pt x="1896882" y="325228"/>
                  <a:pt x="1878823" y="238274"/>
                </a:cubicBezTo>
                <a:cubicBezTo>
                  <a:pt x="1898533" y="248119"/>
                  <a:pt x="1887062" y="285993"/>
                  <a:pt x="1905170" y="291785"/>
                </a:cubicBezTo>
                <a:cubicBezTo>
                  <a:pt x="1900858" y="280799"/>
                  <a:pt x="1900830" y="264088"/>
                  <a:pt x="1895113" y="257711"/>
                </a:cubicBezTo>
                <a:cubicBezTo>
                  <a:pt x="1901649" y="239755"/>
                  <a:pt x="1883259" y="213013"/>
                  <a:pt x="1888805" y="190636"/>
                </a:cubicBezTo>
                <a:cubicBezTo>
                  <a:pt x="1911333" y="234326"/>
                  <a:pt x="1903927" y="282081"/>
                  <a:pt x="1919463" y="326647"/>
                </a:cubicBezTo>
                <a:lnTo>
                  <a:pt x="1918849" y="327018"/>
                </a:lnTo>
                <a:cubicBezTo>
                  <a:pt x="1920514" y="331868"/>
                  <a:pt x="1914130" y="329241"/>
                  <a:pt x="1916896" y="332798"/>
                </a:cubicBezTo>
                <a:cubicBezTo>
                  <a:pt x="1924719" y="351702"/>
                  <a:pt x="1926900" y="371296"/>
                  <a:pt x="1930122" y="390888"/>
                </a:cubicBezTo>
                <a:cubicBezTo>
                  <a:pt x="1934606" y="393826"/>
                  <a:pt x="1932036" y="397887"/>
                  <a:pt x="1936764" y="400886"/>
                </a:cubicBezTo>
                <a:cubicBezTo>
                  <a:pt x="1931091" y="419577"/>
                  <a:pt x="1949415" y="444477"/>
                  <a:pt x="1952274" y="465542"/>
                </a:cubicBezTo>
                <a:cubicBezTo>
                  <a:pt x="1953887" y="476905"/>
                  <a:pt x="1952923" y="488151"/>
                  <a:pt x="1961958" y="496914"/>
                </a:cubicBezTo>
                <a:cubicBezTo>
                  <a:pt x="1961113" y="505581"/>
                  <a:pt x="1962660" y="514054"/>
                  <a:pt x="1966662" y="522094"/>
                </a:cubicBezTo>
                <a:cubicBezTo>
                  <a:pt x="1962011" y="529293"/>
                  <a:pt x="1972582" y="540265"/>
                  <a:pt x="1980627" y="544608"/>
                </a:cubicBezTo>
                <a:cubicBezTo>
                  <a:pt x="1977569" y="550636"/>
                  <a:pt x="1972953" y="541922"/>
                  <a:pt x="1970204" y="548811"/>
                </a:cubicBezTo>
                <a:cubicBezTo>
                  <a:pt x="1972433" y="560848"/>
                  <a:pt x="1976751" y="574967"/>
                  <a:pt x="1974864" y="583635"/>
                </a:cubicBezTo>
                <a:cubicBezTo>
                  <a:pt x="1979898" y="585405"/>
                  <a:pt x="1979974" y="594560"/>
                  <a:pt x="1985614" y="591781"/>
                </a:cubicBezTo>
                <a:cubicBezTo>
                  <a:pt x="1980687" y="580119"/>
                  <a:pt x="1987904" y="566770"/>
                  <a:pt x="1976720" y="556169"/>
                </a:cubicBezTo>
                <a:cubicBezTo>
                  <a:pt x="1979716" y="550385"/>
                  <a:pt x="1982966" y="548842"/>
                  <a:pt x="1986770" y="549263"/>
                </a:cubicBezTo>
                <a:cubicBezTo>
                  <a:pt x="1988259" y="522226"/>
                  <a:pt x="1982732" y="481444"/>
                  <a:pt x="1973104" y="447737"/>
                </a:cubicBezTo>
                <a:cubicBezTo>
                  <a:pt x="1974632" y="444724"/>
                  <a:pt x="1978376" y="445390"/>
                  <a:pt x="1976594" y="443121"/>
                </a:cubicBezTo>
                <a:cubicBezTo>
                  <a:pt x="1961011" y="407157"/>
                  <a:pt x="1967266" y="368250"/>
                  <a:pt x="1948186" y="332723"/>
                </a:cubicBezTo>
                <a:cubicBezTo>
                  <a:pt x="1946851" y="304465"/>
                  <a:pt x="1936130" y="277274"/>
                  <a:pt x="1927557" y="249830"/>
                </a:cubicBezTo>
                <a:cubicBezTo>
                  <a:pt x="1931769" y="237042"/>
                  <a:pt x="1915289" y="215209"/>
                  <a:pt x="1916611" y="198309"/>
                </a:cubicBezTo>
                <a:cubicBezTo>
                  <a:pt x="1933807" y="208835"/>
                  <a:pt x="1926794" y="233981"/>
                  <a:pt x="1939888" y="249494"/>
                </a:cubicBezTo>
                <a:cubicBezTo>
                  <a:pt x="1948955" y="315949"/>
                  <a:pt x="1978033" y="386840"/>
                  <a:pt x="1981818" y="449376"/>
                </a:cubicBezTo>
                <a:cubicBezTo>
                  <a:pt x="2000491" y="535959"/>
                  <a:pt x="2000406" y="631987"/>
                  <a:pt x="2038884" y="711213"/>
                </a:cubicBezTo>
                <a:cubicBezTo>
                  <a:pt x="2053545" y="783491"/>
                  <a:pt x="2079146" y="866309"/>
                  <a:pt x="2099885" y="942444"/>
                </a:cubicBezTo>
                <a:cubicBezTo>
                  <a:pt x="2098694" y="945150"/>
                  <a:pt x="2098405" y="946057"/>
                  <a:pt x="2097838" y="946764"/>
                </a:cubicBezTo>
                <a:lnTo>
                  <a:pt x="2094194" y="949838"/>
                </a:lnTo>
                <a:lnTo>
                  <a:pt x="2088742" y="919062"/>
                </a:lnTo>
                <a:cubicBezTo>
                  <a:pt x="2081168" y="902308"/>
                  <a:pt x="2075671" y="880327"/>
                  <a:pt x="2073562" y="866754"/>
                </a:cubicBezTo>
                <a:cubicBezTo>
                  <a:pt x="2058348" y="830356"/>
                  <a:pt x="2053928" y="792461"/>
                  <a:pt x="2040921" y="755567"/>
                </a:cubicBezTo>
                <a:cubicBezTo>
                  <a:pt x="2039044" y="733699"/>
                  <a:pt x="2018058" y="695351"/>
                  <a:pt x="2016474" y="664943"/>
                </a:cubicBezTo>
                <a:cubicBezTo>
                  <a:pt x="2012788" y="661941"/>
                  <a:pt x="2013947" y="658313"/>
                  <a:pt x="2009168" y="661826"/>
                </a:cubicBezTo>
                <a:cubicBezTo>
                  <a:pt x="2016798" y="675202"/>
                  <a:pt x="2010627" y="690638"/>
                  <a:pt x="2017706" y="704136"/>
                </a:cubicBezTo>
                <a:cubicBezTo>
                  <a:pt x="2015870" y="707336"/>
                  <a:pt x="2013536" y="706235"/>
                  <a:pt x="2011517" y="709129"/>
                </a:cubicBezTo>
                <a:cubicBezTo>
                  <a:pt x="2025014" y="746143"/>
                  <a:pt x="2012682" y="782237"/>
                  <a:pt x="2039050" y="811480"/>
                </a:cubicBezTo>
                <a:cubicBezTo>
                  <a:pt x="2030893" y="812852"/>
                  <a:pt x="2029350" y="807510"/>
                  <a:pt x="2021984" y="805684"/>
                </a:cubicBezTo>
                <a:cubicBezTo>
                  <a:pt x="2018988" y="811466"/>
                  <a:pt x="2028281" y="828647"/>
                  <a:pt x="2018093" y="826644"/>
                </a:cubicBezTo>
                <a:cubicBezTo>
                  <a:pt x="2019613" y="818407"/>
                  <a:pt x="2017391" y="810549"/>
                  <a:pt x="2017623" y="802254"/>
                </a:cubicBezTo>
                <a:cubicBezTo>
                  <a:pt x="2020383" y="801633"/>
                  <a:pt x="2023702" y="806109"/>
                  <a:pt x="2025719" y="801129"/>
                </a:cubicBezTo>
                <a:cubicBezTo>
                  <a:pt x="2021907" y="796530"/>
                  <a:pt x="2019526" y="802987"/>
                  <a:pt x="2015713" y="798388"/>
                </a:cubicBezTo>
                <a:cubicBezTo>
                  <a:pt x="2014727" y="758210"/>
                  <a:pt x="2007299" y="718785"/>
                  <a:pt x="1990425" y="680671"/>
                </a:cubicBezTo>
                <a:cubicBezTo>
                  <a:pt x="1989757" y="684420"/>
                  <a:pt x="1991788" y="688839"/>
                  <a:pt x="1986145" y="689528"/>
                </a:cubicBezTo>
                <a:cubicBezTo>
                  <a:pt x="1998714" y="721876"/>
                  <a:pt x="1984664" y="758589"/>
                  <a:pt x="1986562" y="792989"/>
                </a:cubicBezTo>
                <a:cubicBezTo>
                  <a:pt x="2000168" y="894761"/>
                  <a:pt x="2004204" y="997292"/>
                  <a:pt x="2015043" y="1095506"/>
                </a:cubicBezTo>
                <a:cubicBezTo>
                  <a:pt x="2009945" y="1092938"/>
                  <a:pt x="1999314" y="1082212"/>
                  <a:pt x="2000721" y="1079690"/>
                </a:cubicBezTo>
                <a:cubicBezTo>
                  <a:pt x="2003239" y="1081097"/>
                  <a:pt x="2006007" y="1084653"/>
                  <a:pt x="2008027" y="1082805"/>
                </a:cubicBezTo>
                <a:cubicBezTo>
                  <a:pt x="2006661" y="1072548"/>
                  <a:pt x="1997749" y="1063292"/>
                  <a:pt x="1997179" y="1052971"/>
                </a:cubicBezTo>
                <a:cubicBezTo>
                  <a:pt x="2002278" y="1056585"/>
                  <a:pt x="1999340" y="1061077"/>
                  <a:pt x="2005603" y="1064195"/>
                </a:cubicBezTo>
                <a:cubicBezTo>
                  <a:pt x="2006743" y="1049079"/>
                  <a:pt x="1990587" y="1036461"/>
                  <a:pt x="2000929" y="1019971"/>
                </a:cubicBezTo>
                <a:cubicBezTo>
                  <a:pt x="1989599" y="995238"/>
                  <a:pt x="2004460" y="966818"/>
                  <a:pt x="1990431" y="942460"/>
                </a:cubicBezTo>
                <a:cubicBezTo>
                  <a:pt x="1994959" y="934709"/>
                  <a:pt x="1990419" y="936193"/>
                  <a:pt x="1995441" y="929608"/>
                </a:cubicBezTo>
                <a:cubicBezTo>
                  <a:pt x="1984641" y="892218"/>
                  <a:pt x="1992436" y="857609"/>
                  <a:pt x="1981819" y="818436"/>
                </a:cubicBezTo>
                <a:cubicBezTo>
                  <a:pt x="1980291" y="822495"/>
                  <a:pt x="1979560" y="825447"/>
                  <a:pt x="1978890" y="828151"/>
                </a:cubicBezTo>
                <a:lnTo>
                  <a:pt x="1978748" y="827678"/>
                </a:lnTo>
                <a:lnTo>
                  <a:pt x="1978706" y="827845"/>
                </a:lnTo>
                <a:lnTo>
                  <a:pt x="1978521" y="827538"/>
                </a:lnTo>
                <a:lnTo>
                  <a:pt x="1978720" y="827588"/>
                </a:lnTo>
                <a:lnTo>
                  <a:pt x="1975621" y="817292"/>
                </a:lnTo>
                <a:cubicBezTo>
                  <a:pt x="1977130" y="812120"/>
                  <a:pt x="1980295" y="806183"/>
                  <a:pt x="1982281" y="801847"/>
                </a:cubicBezTo>
                <a:cubicBezTo>
                  <a:pt x="1980070" y="800256"/>
                  <a:pt x="1978105" y="798724"/>
                  <a:pt x="1976140" y="797192"/>
                </a:cubicBezTo>
                <a:cubicBezTo>
                  <a:pt x="1984112" y="758712"/>
                  <a:pt x="1964127" y="731053"/>
                  <a:pt x="1970196" y="691840"/>
                </a:cubicBezTo>
                <a:cubicBezTo>
                  <a:pt x="1955520" y="646964"/>
                  <a:pt x="1960963" y="599766"/>
                  <a:pt x="1944936" y="555077"/>
                </a:cubicBezTo>
                <a:cubicBezTo>
                  <a:pt x="1945971" y="549852"/>
                  <a:pt x="1950501" y="544189"/>
                  <a:pt x="1941538" y="540401"/>
                </a:cubicBezTo>
                <a:cubicBezTo>
                  <a:pt x="1936521" y="549076"/>
                  <a:pt x="1949785" y="555494"/>
                  <a:pt x="1939600" y="555582"/>
                </a:cubicBezTo>
                <a:cubicBezTo>
                  <a:pt x="1940406" y="560740"/>
                  <a:pt x="1945070" y="561896"/>
                  <a:pt x="1944951" y="564477"/>
                </a:cubicBezTo>
                <a:cubicBezTo>
                  <a:pt x="1946305" y="603181"/>
                  <a:pt x="1950500" y="653549"/>
                  <a:pt x="1957136" y="696172"/>
                </a:cubicBezTo>
                <a:cubicBezTo>
                  <a:pt x="1952540" y="699992"/>
                  <a:pt x="1954386" y="703060"/>
                  <a:pt x="1951692" y="706569"/>
                </a:cubicBezTo>
                <a:cubicBezTo>
                  <a:pt x="1963140" y="727674"/>
                  <a:pt x="1949065" y="749765"/>
                  <a:pt x="1958001" y="773644"/>
                </a:cubicBezTo>
                <a:cubicBezTo>
                  <a:pt x="1956792" y="784828"/>
                  <a:pt x="1954866" y="807320"/>
                  <a:pt x="1959560" y="825186"/>
                </a:cubicBezTo>
                <a:cubicBezTo>
                  <a:pt x="1950907" y="861148"/>
                  <a:pt x="1959755" y="906408"/>
                  <a:pt x="1951105" y="943414"/>
                </a:cubicBezTo>
                <a:cubicBezTo>
                  <a:pt x="1959763" y="948432"/>
                  <a:pt x="1954070" y="955634"/>
                  <a:pt x="1953528" y="962025"/>
                </a:cubicBezTo>
                <a:cubicBezTo>
                  <a:pt x="1956170" y="963984"/>
                  <a:pt x="1958566" y="965883"/>
                  <a:pt x="1961207" y="967844"/>
                </a:cubicBezTo>
                <a:cubicBezTo>
                  <a:pt x="1957796" y="982658"/>
                  <a:pt x="1959476" y="996907"/>
                  <a:pt x="1961647" y="1011279"/>
                </a:cubicBezTo>
                <a:cubicBezTo>
                  <a:pt x="1953408" y="1000363"/>
                  <a:pt x="1953508" y="986293"/>
                  <a:pt x="1953126" y="978369"/>
                </a:cubicBezTo>
                <a:cubicBezTo>
                  <a:pt x="1943649" y="997682"/>
                  <a:pt x="1954110" y="1016458"/>
                  <a:pt x="1941935" y="1037192"/>
                </a:cubicBezTo>
                <a:cubicBezTo>
                  <a:pt x="1947952" y="1040249"/>
                  <a:pt x="1942141" y="1050032"/>
                  <a:pt x="1941950" y="1046591"/>
                </a:cubicBezTo>
                <a:cubicBezTo>
                  <a:pt x="1942763" y="1055928"/>
                  <a:pt x="1955132" y="1077526"/>
                  <a:pt x="1952522" y="1095410"/>
                </a:cubicBezTo>
                <a:cubicBezTo>
                  <a:pt x="1957498" y="1098470"/>
                  <a:pt x="1970091" y="1107594"/>
                  <a:pt x="1959783" y="1108171"/>
                </a:cubicBezTo>
                <a:cubicBezTo>
                  <a:pt x="1965424" y="1105394"/>
                  <a:pt x="1954982" y="1098108"/>
                  <a:pt x="1953269" y="1100815"/>
                </a:cubicBezTo>
                <a:cubicBezTo>
                  <a:pt x="1953413" y="1113901"/>
                  <a:pt x="1962901" y="1137655"/>
                  <a:pt x="1951919" y="1137804"/>
                </a:cubicBezTo>
                <a:cubicBezTo>
                  <a:pt x="1950369" y="1128285"/>
                  <a:pt x="1948574" y="1118705"/>
                  <a:pt x="1944754" y="1108883"/>
                </a:cubicBezTo>
                <a:cubicBezTo>
                  <a:pt x="1946589" y="1105685"/>
                  <a:pt x="1948922" y="1106785"/>
                  <a:pt x="1950941" y="1103892"/>
                </a:cubicBezTo>
                <a:cubicBezTo>
                  <a:pt x="1949037" y="1102116"/>
                  <a:pt x="1946692" y="1093703"/>
                  <a:pt x="1944427" y="1096535"/>
                </a:cubicBezTo>
                <a:cubicBezTo>
                  <a:pt x="1940260" y="1100724"/>
                  <a:pt x="1945541" y="1103599"/>
                  <a:pt x="1943278" y="1107474"/>
                </a:cubicBezTo>
                <a:cubicBezTo>
                  <a:pt x="1934173" y="1092689"/>
                  <a:pt x="1959119" y="1077209"/>
                  <a:pt x="1937068" y="1062086"/>
                </a:cubicBezTo>
                <a:cubicBezTo>
                  <a:pt x="1931552" y="1065417"/>
                  <a:pt x="1936290" y="1073638"/>
                  <a:pt x="1931625" y="1072483"/>
                </a:cubicBezTo>
                <a:cubicBezTo>
                  <a:pt x="1930084" y="1068185"/>
                  <a:pt x="1928849" y="1063704"/>
                  <a:pt x="1935099" y="1058466"/>
                </a:cubicBezTo>
                <a:cubicBezTo>
                  <a:pt x="1939943" y="1056795"/>
                  <a:pt x="1937315" y="1063192"/>
                  <a:pt x="1940868" y="1060418"/>
                </a:cubicBezTo>
                <a:cubicBezTo>
                  <a:pt x="1940131" y="1059191"/>
                  <a:pt x="1937971" y="1052130"/>
                  <a:pt x="1934726" y="1055764"/>
                </a:cubicBezTo>
                <a:cubicBezTo>
                  <a:pt x="1936201" y="1057173"/>
                  <a:pt x="1934547" y="1058590"/>
                  <a:pt x="1932027" y="1056139"/>
                </a:cubicBezTo>
                <a:cubicBezTo>
                  <a:pt x="1933861" y="1052938"/>
                  <a:pt x="1936441" y="1054101"/>
                  <a:pt x="1938216" y="1051148"/>
                </a:cubicBezTo>
                <a:cubicBezTo>
                  <a:pt x="1931918" y="1027139"/>
                  <a:pt x="1937519" y="1001384"/>
                  <a:pt x="1926928" y="977878"/>
                </a:cubicBezTo>
                <a:cubicBezTo>
                  <a:pt x="1933780" y="967048"/>
                  <a:pt x="1925359" y="956869"/>
                  <a:pt x="1924177" y="946919"/>
                </a:cubicBezTo>
                <a:cubicBezTo>
                  <a:pt x="1923678" y="942621"/>
                  <a:pt x="1927045" y="938495"/>
                  <a:pt x="1926548" y="934197"/>
                </a:cubicBezTo>
                <a:cubicBezTo>
                  <a:pt x="1924054" y="910610"/>
                  <a:pt x="1911792" y="879121"/>
                  <a:pt x="1918750" y="856310"/>
                </a:cubicBezTo>
                <a:cubicBezTo>
                  <a:pt x="1916537" y="854719"/>
                  <a:pt x="1914571" y="853187"/>
                  <a:pt x="1912605" y="851656"/>
                </a:cubicBezTo>
                <a:cubicBezTo>
                  <a:pt x="1911053" y="803246"/>
                  <a:pt x="1908758" y="751520"/>
                  <a:pt x="1899305" y="711853"/>
                </a:cubicBezTo>
                <a:cubicBezTo>
                  <a:pt x="1902428" y="708713"/>
                  <a:pt x="1903405" y="705824"/>
                  <a:pt x="1903585" y="702998"/>
                </a:cubicBezTo>
                <a:cubicBezTo>
                  <a:pt x="1890969" y="680295"/>
                  <a:pt x="1903931" y="653232"/>
                  <a:pt x="1890388" y="625861"/>
                </a:cubicBezTo>
                <a:cubicBezTo>
                  <a:pt x="1897477" y="608827"/>
                  <a:pt x="1886826" y="587656"/>
                  <a:pt x="1893063" y="575107"/>
                </a:cubicBezTo>
                <a:cubicBezTo>
                  <a:pt x="1890852" y="573515"/>
                  <a:pt x="1888887" y="571984"/>
                  <a:pt x="1886921" y="570453"/>
                </a:cubicBezTo>
                <a:cubicBezTo>
                  <a:pt x="1893738" y="537689"/>
                  <a:pt x="1873812" y="508739"/>
                  <a:pt x="1871734" y="477165"/>
                </a:cubicBezTo>
                <a:cubicBezTo>
                  <a:pt x="1879353" y="483227"/>
                  <a:pt x="1875448" y="496877"/>
                  <a:pt x="1886863" y="498140"/>
                </a:cubicBezTo>
                <a:cubicBezTo>
                  <a:pt x="1884966" y="501585"/>
                  <a:pt x="1882570" y="499686"/>
                  <a:pt x="1880302" y="500428"/>
                </a:cubicBezTo>
                <a:cubicBezTo>
                  <a:pt x="1881168" y="505341"/>
                  <a:pt x="1880440" y="510381"/>
                  <a:pt x="1888852" y="514293"/>
                </a:cubicBezTo>
                <a:cubicBezTo>
                  <a:pt x="1888107" y="508889"/>
                  <a:pt x="1891544" y="509741"/>
                  <a:pt x="1895040" y="509302"/>
                </a:cubicBezTo>
                <a:cubicBezTo>
                  <a:pt x="1878950" y="499571"/>
                  <a:pt x="1897087" y="485275"/>
                  <a:pt x="1884983" y="475228"/>
                </a:cubicBezTo>
                <a:cubicBezTo>
                  <a:pt x="1887249" y="472396"/>
                  <a:pt x="1889576" y="469318"/>
                  <a:pt x="1891902" y="466240"/>
                </a:cubicBezTo>
                <a:cubicBezTo>
                  <a:pt x="1872141" y="427152"/>
                  <a:pt x="1881765" y="384122"/>
                  <a:pt x="1859306" y="345407"/>
                </a:cubicBezTo>
                <a:cubicBezTo>
                  <a:pt x="1861978" y="328321"/>
                  <a:pt x="1857901" y="312172"/>
                  <a:pt x="1848733" y="296589"/>
                </a:cubicBezTo>
                <a:cubicBezTo>
                  <a:pt x="1849772" y="294499"/>
                  <a:pt x="1852346" y="292527"/>
                  <a:pt x="1850687" y="290811"/>
                </a:cubicBezTo>
                <a:cubicBezTo>
                  <a:pt x="1840215" y="265768"/>
                  <a:pt x="1837532" y="239786"/>
                  <a:pt x="1827001" y="214991"/>
                </a:cubicBezTo>
                <a:cubicBezTo>
                  <a:pt x="1828592" y="212775"/>
                  <a:pt x="1830122" y="210805"/>
                  <a:pt x="1831654" y="208834"/>
                </a:cubicBezTo>
                <a:cubicBezTo>
                  <a:pt x="1825442" y="200249"/>
                  <a:pt x="1822482" y="191163"/>
                  <a:pt x="1823877" y="181329"/>
                </a:cubicBezTo>
                <a:close/>
                <a:moveTo>
                  <a:pt x="1177875" y="178086"/>
                </a:moveTo>
                <a:cubicBezTo>
                  <a:pt x="1179174" y="184411"/>
                  <a:pt x="1184224" y="195581"/>
                  <a:pt x="1189870" y="196980"/>
                </a:cubicBezTo>
                <a:cubicBezTo>
                  <a:pt x="1188939" y="190224"/>
                  <a:pt x="1187455" y="183593"/>
                  <a:pt x="1177875" y="178086"/>
                </a:cubicBezTo>
                <a:close/>
                <a:moveTo>
                  <a:pt x="1942590" y="176560"/>
                </a:moveTo>
                <a:cubicBezTo>
                  <a:pt x="1947503" y="179866"/>
                  <a:pt x="1948435" y="186622"/>
                  <a:pt x="1954630" y="185809"/>
                </a:cubicBezTo>
                <a:cubicBezTo>
                  <a:pt x="1965680" y="263195"/>
                  <a:pt x="1986660" y="335212"/>
                  <a:pt x="1997031" y="410081"/>
                </a:cubicBezTo>
                <a:lnTo>
                  <a:pt x="1997277" y="410142"/>
                </a:lnTo>
                <a:cubicBezTo>
                  <a:pt x="2003857" y="419342"/>
                  <a:pt x="2009161" y="435794"/>
                  <a:pt x="2001563" y="442263"/>
                </a:cubicBezTo>
                <a:cubicBezTo>
                  <a:pt x="1992204" y="422195"/>
                  <a:pt x="2002754" y="420634"/>
                  <a:pt x="1987689" y="400457"/>
                </a:cubicBezTo>
                <a:cubicBezTo>
                  <a:pt x="1990270" y="402662"/>
                  <a:pt x="1992354" y="401613"/>
                  <a:pt x="1994250" y="398168"/>
                </a:cubicBezTo>
                <a:cubicBezTo>
                  <a:pt x="1967189" y="322295"/>
                  <a:pt x="1965287" y="247959"/>
                  <a:pt x="1942590" y="176560"/>
                </a:cubicBezTo>
                <a:close/>
                <a:moveTo>
                  <a:pt x="788515" y="173980"/>
                </a:moveTo>
                <a:cubicBezTo>
                  <a:pt x="802092" y="184393"/>
                  <a:pt x="822814" y="211192"/>
                  <a:pt x="834196" y="230456"/>
                </a:cubicBezTo>
                <a:cubicBezTo>
                  <a:pt x="813547" y="209678"/>
                  <a:pt x="797016" y="194358"/>
                  <a:pt x="788515" y="173980"/>
                </a:cubicBezTo>
                <a:close/>
                <a:moveTo>
                  <a:pt x="1908890" y="167425"/>
                </a:moveTo>
                <a:cubicBezTo>
                  <a:pt x="1913873" y="175707"/>
                  <a:pt x="1919594" y="184173"/>
                  <a:pt x="1917830" y="193393"/>
                </a:cubicBezTo>
                <a:cubicBezTo>
                  <a:pt x="1911496" y="185298"/>
                  <a:pt x="1904121" y="177205"/>
                  <a:pt x="1908890" y="167425"/>
                </a:cubicBezTo>
                <a:close/>
                <a:moveTo>
                  <a:pt x="830773" y="165401"/>
                </a:moveTo>
                <a:cubicBezTo>
                  <a:pt x="835009" y="167234"/>
                  <a:pt x="839368" y="168576"/>
                  <a:pt x="843977" y="173111"/>
                </a:cubicBezTo>
                <a:cubicBezTo>
                  <a:pt x="841595" y="179567"/>
                  <a:pt x="829857" y="168045"/>
                  <a:pt x="830773" y="165401"/>
                </a:cubicBezTo>
                <a:close/>
                <a:moveTo>
                  <a:pt x="980598" y="164427"/>
                </a:moveTo>
                <a:lnTo>
                  <a:pt x="994660" y="186732"/>
                </a:lnTo>
                <a:lnTo>
                  <a:pt x="985798" y="178277"/>
                </a:lnTo>
                <a:cubicBezTo>
                  <a:pt x="983221" y="173559"/>
                  <a:pt x="981494" y="168173"/>
                  <a:pt x="980598" y="164427"/>
                </a:cubicBezTo>
                <a:close/>
                <a:moveTo>
                  <a:pt x="1880285" y="157725"/>
                </a:moveTo>
                <a:cubicBezTo>
                  <a:pt x="1887235" y="168583"/>
                  <a:pt x="1893940" y="179380"/>
                  <a:pt x="1893041" y="191425"/>
                </a:cubicBezTo>
                <a:cubicBezTo>
                  <a:pt x="1879097" y="181444"/>
                  <a:pt x="1880181" y="169706"/>
                  <a:pt x="1880285" y="157725"/>
                </a:cubicBezTo>
                <a:close/>
                <a:moveTo>
                  <a:pt x="1820196" y="144660"/>
                </a:moveTo>
                <a:cubicBezTo>
                  <a:pt x="1818744" y="156829"/>
                  <a:pt x="1825450" y="167626"/>
                  <a:pt x="1824857" y="179484"/>
                </a:cubicBezTo>
                <a:cubicBezTo>
                  <a:pt x="1813135" y="178407"/>
                  <a:pt x="1816301" y="163531"/>
                  <a:pt x="1813590" y="156595"/>
                </a:cubicBezTo>
                <a:cubicBezTo>
                  <a:pt x="1798488" y="151286"/>
                  <a:pt x="1778960" y="177506"/>
                  <a:pt x="1762832" y="182643"/>
                </a:cubicBezTo>
                <a:cubicBezTo>
                  <a:pt x="1759284" y="188550"/>
                  <a:pt x="1758985" y="193958"/>
                  <a:pt x="1757031" y="199738"/>
                </a:cubicBezTo>
                <a:cubicBezTo>
                  <a:pt x="1779608" y="234825"/>
                  <a:pt x="1776052" y="273357"/>
                  <a:pt x="1790837" y="309385"/>
                </a:cubicBezTo>
                <a:cubicBezTo>
                  <a:pt x="1795688" y="348695"/>
                  <a:pt x="1815935" y="385817"/>
                  <a:pt x="1814590" y="425939"/>
                </a:cubicBezTo>
                <a:cubicBezTo>
                  <a:pt x="1827994" y="443355"/>
                  <a:pt x="1819678" y="460086"/>
                  <a:pt x="1829398" y="475545"/>
                </a:cubicBezTo>
                <a:cubicBezTo>
                  <a:pt x="1828358" y="477637"/>
                  <a:pt x="1827009" y="477825"/>
                  <a:pt x="1825536" y="477459"/>
                </a:cubicBezTo>
                <a:cubicBezTo>
                  <a:pt x="1871397" y="642557"/>
                  <a:pt x="1882662" y="812654"/>
                  <a:pt x="1898416" y="988821"/>
                </a:cubicBezTo>
                <a:cubicBezTo>
                  <a:pt x="1894126" y="991412"/>
                  <a:pt x="1894295" y="982319"/>
                  <a:pt x="1887911" y="980737"/>
                </a:cubicBezTo>
                <a:cubicBezTo>
                  <a:pt x="1886934" y="983627"/>
                  <a:pt x="1887061" y="986269"/>
                  <a:pt x="1886330" y="989219"/>
                </a:cubicBezTo>
                <a:cubicBezTo>
                  <a:pt x="1880796" y="982105"/>
                  <a:pt x="1884458" y="970485"/>
                  <a:pt x="1880880" y="958636"/>
                </a:cubicBezTo>
                <a:cubicBezTo>
                  <a:pt x="1886163" y="962555"/>
                  <a:pt x="1887398" y="967038"/>
                  <a:pt x="1888142" y="971398"/>
                </a:cubicBezTo>
                <a:cubicBezTo>
                  <a:pt x="1891943" y="969729"/>
                  <a:pt x="1889543" y="965742"/>
                  <a:pt x="1891987" y="960084"/>
                </a:cubicBezTo>
                <a:cubicBezTo>
                  <a:pt x="1889290" y="961504"/>
                  <a:pt x="1885968" y="955982"/>
                  <a:pt x="1883518" y="958507"/>
                </a:cubicBezTo>
                <a:cubicBezTo>
                  <a:pt x="1879404" y="735372"/>
                  <a:pt x="1829026" y="509644"/>
                  <a:pt x="1779898" y="298844"/>
                </a:cubicBezTo>
                <a:cubicBezTo>
                  <a:pt x="1778414" y="292212"/>
                  <a:pt x="1775588" y="289946"/>
                  <a:pt x="1772883" y="286143"/>
                </a:cubicBezTo>
                <a:cubicBezTo>
                  <a:pt x="1772962" y="260585"/>
                  <a:pt x="1763823" y="224911"/>
                  <a:pt x="1749971" y="196682"/>
                </a:cubicBezTo>
                <a:cubicBezTo>
                  <a:pt x="1733926" y="214108"/>
                  <a:pt x="1724914" y="218922"/>
                  <a:pt x="1708182" y="229653"/>
                </a:cubicBezTo>
                <a:cubicBezTo>
                  <a:pt x="1718851" y="262312"/>
                  <a:pt x="1728232" y="294913"/>
                  <a:pt x="1738900" y="327573"/>
                </a:cubicBezTo>
                <a:cubicBezTo>
                  <a:pt x="1738969" y="332550"/>
                  <a:pt x="1737124" y="329482"/>
                  <a:pt x="1734247" y="333728"/>
                </a:cubicBezTo>
                <a:cubicBezTo>
                  <a:pt x="1746295" y="347154"/>
                  <a:pt x="1746755" y="365277"/>
                  <a:pt x="1752856" y="381667"/>
                </a:cubicBezTo>
                <a:cubicBezTo>
                  <a:pt x="1765797" y="415673"/>
                  <a:pt x="1768384" y="458857"/>
                  <a:pt x="1776610" y="498220"/>
                </a:cubicBezTo>
                <a:cubicBezTo>
                  <a:pt x="1785516" y="541144"/>
                  <a:pt x="1798600" y="587192"/>
                  <a:pt x="1802660" y="630742"/>
                </a:cubicBezTo>
                <a:cubicBezTo>
                  <a:pt x="1805662" y="664895"/>
                  <a:pt x="1811670" y="698488"/>
                  <a:pt x="1819026" y="731891"/>
                </a:cubicBezTo>
                <a:cubicBezTo>
                  <a:pt x="1817006" y="734784"/>
                  <a:pt x="1814673" y="733684"/>
                  <a:pt x="1812837" y="736883"/>
                </a:cubicBezTo>
                <a:cubicBezTo>
                  <a:pt x="1826113" y="750614"/>
                  <a:pt x="1813012" y="767725"/>
                  <a:pt x="1824386" y="781767"/>
                </a:cubicBezTo>
                <a:cubicBezTo>
                  <a:pt x="1822117" y="782509"/>
                  <a:pt x="1819721" y="780611"/>
                  <a:pt x="1817825" y="784056"/>
                </a:cubicBezTo>
                <a:cubicBezTo>
                  <a:pt x="1822933" y="793935"/>
                  <a:pt x="1825649" y="804004"/>
                  <a:pt x="1820576" y="815014"/>
                </a:cubicBezTo>
                <a:cubicBezTo>
                  <a:pt x="1830875" y="847061"/>
                  <a:pt x="1833002" y="872123"/>
                  <a:pt x="1830298" y="906166"/>
                </a:cubicBezTo>
                <a:cubicBezTo>
                  <a:pt x="1839898" y="959963"/>
                  <a:pt x="1841085" y="1009848"/>
                  <a:pt x="1837009" y="1067302"/>
                </a:cubicBezTo>
                <a:cubicBezTo>
                  <a:pt x="1839896" y="1069323"/>
                  <a:pt x="1838796" y="1071660"/>
                  <a:pt x="1841989" y="1073496"/>
                </a:cubicBezTo>
                <a:cubicBezTo>
                  <a:pt x="1840272" y="1074114"/>
                  <a:pt x="1838555" y="1074734"/>
                  <a:pt x="1836964" y="1076949"/>
                </a:cubicBezTo>
                <a:cubicBezTo>
                  <a:pt x="1845012" y="1083381"/>
                  <a:pt x="1840423" y="1091379"/>
                  <a:pt x="1834234" y="1096370"/>
                </a:cubicBezTo>
                <a:cubicBezTo>
                  <a:pt x="1848925" y="1112800"/>
                  <a:pt x="1837104" y="1124747"/>
                  <a:pt x="1839283" y="1143297"/>
                </a:cubicBezTo>
                <a:cubicBezTo>
                  <a:pt x="1831597" y="1133301"/>
                  <a:pt x="1828502" y="1117395"/>
                  <a:pt x="1838858" y="1109261"/>
                </a:cubicBezTo>
                <a:cubicBezTo>
                  <a:pt x="1834989" y="1106997"/>
                  <a:pt x="1833266" y="1104482"/>
                  <a:pt x="1832342" y="1101904"/>
                </a:cubicBezTo>
                <a:cubicBezTo>
                  <a:pt x="1833422" y="1087033"/>
                  <a:pt x="1829466" y="1069348"/>
                  <a:pt x="1834600" y="1058093"/>
                </a:cubicBezTo>
                <a:cubicBezTo>
                  <a:pt x="1827675" y="1026100"/>
                  <a:pt x="1835548" y="1000646"/>
                  <a:pt x="1828010" y="969022"/>
                </a:cubicBezTo>
                <a:cubicBezTo>
                  <a:pt x="1835832" y="950081"/>
                  <a:pt x="1820573" y="924375"/>
                  <a:pt x="1829135" y="907704"/>
                </a:cubicBezTo>
                <a:cubicBezTo>
                  <a:pt x="1818949" y="869944"/>
                  <a:pt x="1825579" y="835830"/>
                  <a:pt x="1810116" y="797284"/>
                </a:cubicBezTo>
                <a:cubicBezTo>
                  <a:pt x="1814765" y="789040"/>
                  <a:pt x="1814874" y="781237"/>
                  <a:pt x="1808482" y="774432"/>
                </a:cubicBezTo>
                <a:cubicBezTo>
                  <a:pt x="1812218" y="769876"/>
                  <a:pt x="1803779" y="750298"/>
                  <a:pt x="1811502" y="745427"/>
                </a:cubicBezTo>
                <a:cubicBezTo>
                  <a:pt x="1803572" y="736414"/>
                  <a:pt x="1812154" y="731233"/>
                  <a:pt x="1801772" y="723700"/>
                </a:cubicBezTo>
                <a:cubicBezTo>
                  <a:pt x="1806244" y="719327"/>
                  <a:pt x="1802983" y="714604"/>
                  <a:pt x="1809124" y="717170"/>
                </a:cubicBezTo>
                <a:cubicBezTo>
                  <a:pt x="1798876" y="679656"/>
                  <a:pt x="1801879" y="640206"/>
                  <a:pt x="1788441" y="602945"/>
                </a:cubicBezTo>
                <a:cubicBezTo>
                  <a:pt x="1786216" y="556195"/>
                  <a:pt x="1771867" y="486866"/>
                  <a:pt x="1758477" y="441003"/>
                </a:cubicBezTo>
                <a:cubicBezTo>
                  <a:pt x="1747011" y="371605"/>
                  <a:pt x="1724638" y="311510"/>
                  <a:pt x="1707532" y="243846"/>
                </a:cubicBezTo>
                <a:cubicBezTo>
                  <a:pt x="1703600" y="240783"/>
                  <a:pt x="1699422" y="237660"/>
                  <a:pt x="1695490" y="234598"/>
                </a:cubicBezTo>
                <a:cubicBezTo>
                  <a:pt x="1688324" y="241434"/>
                  <a:pt x="1680536" y="244464"/>
                  <a:pt x="1672996" y="248599"/>
                </a:cubicBezTo>
                <a:cubicBezTo>
                  <a:pt x="1672695" y="251917"/>
                  <a:pt x="1671597" y="255298"/>
                  <a:pt x="1675650" y="257869"/>
                </a:cubicBezTo>
                <a:cubicBezTo>
                  <a:pt x="1670127" y="257022"/>
                  <a:pt x="1665786" y="266126"/>
                  <a:pt x="1659330" y="257479"/>
                </a:cubicBezTo>
                <a:cubicBezTo>
                  <a:pt x="1648008" y="274770"/>
                  <a:pt x="1621721" y="257814"/>
                  <a:pt x="1611444" y="276146"/>
                </a:cubicBezTo>
                <a:cubicBezTo>
                  <a:pt x="1608626" y="279103"/>
                  <a:pt x="1604940" y="276100"/>
                  <a:pt x="1601811" y="276109"/>
                </a:cubicBezTo>
                <a:cubicBezTo>
                  <a:pt x="1588407" y="295494"/>
                  <a:pt x="1556318" y="295632"/>
                  <a:pt x="1541518" y="323807"/>
                </a:cubicBezTo>
                <a:cubicBezTo>
                  <a:pt x="1519390" y="336332"/>
                  <a:pt x="1502614" y="357752"/>
                  <a:pt x="1486667" y="361108"/>
                </a:cubicBezTo>
                <a:cubicBezTo>
                  <a:pt x="1484709" y="363755"/>
                  <a:pt x="1484652" y="366090"/>
                  <a:pt x="1486250" y="368052"/>
                </a:cubicBezTo>
                <a:cubicBezTo>
                  <a:pt x="1468838" y="376265"/>
                  <a:pt x="1453043" y="396884"/>
                  <a:pt x="1436782" y="395204"/>
                </a:cubicBezTo>
                <a:cubicBezTo>
                  <a:pt x="1431654" y="410636"/>
                  <a:pt x="1422110" y="427064"/>
                  <a:pt x="1415504" y="438998"/>
                </a:cubicBezTo>
                <a:cubicBezTo>
                  <a:pt x="1419998" y="485005"/>
                  <a:pt x="1457922" y="526509"/>
                  <a:pt x="1448615" y="574574"/>
                </a:cubicBezTo>
                <a:cubicBezTo>
                  <a:pt x="1464439" y="608513"/>
                  <a:pt x="1465911" y="644635"/>
                  <a:pt x="1473578" y="679944"/>
                </a:cubicBezTo>
                <a:cubicBezTo>
                  <a:pt x="1474500" y="681478"/>
                  <a:pt x="1477508" y="681962"/>
                  <a:pt x="1478184" y="683434"/>
                </a:cubicBezTo>
                <a:cubicBezTo>
                  <a:pt x="1490012" y="711423"/>
                  <a:pt x="1512700" y="740797"/>
                  <a:pt x="1520906" y="768671"/>
                </a:cubicBezTo>
                <a:cubicBezTo>
                  <a:pt x="1529080" y="776699"/>
                  <a:pt x="1536210" y="784731"/>
                  <a:pt x="1532544" y="794262"/>
                </a:cubicBezTo>
                <a:cubicBezTo>
                  <a:pt x="1552513" y="811479"/>
                  <a:pt x="1536047" y="833760"/>
                  <a:pt x="1548470" y="851976"/>
                </a:cubicBezTo>
                <a:cubicBezTo>
                  <a:pt x="1541124" y="861640"/>
                  <a:pt x="1538979" y="862936"/>
                  <a:pt x="1532680" y="875729"/>
                </a:cubicBezTo>
                <a:cubicBezTo>
                  <a:pt x="1530907" y="879727"/>
                  <a:pt x="1528017" y="875618"/>
                  <a:pt x="1526120" y="878018"/>
                </a:cubicBezTo>
                <a:cubicBezTo>
                  <a:pt x="1519241" y="911028"/>
                  <a:pt x="1511334" y="952395"/>
                  <a:pt x="1521946" y="987388"/>
                </a:cubicBezTo>
                <a:cubicBezTo>
                  <a:pt x="1519621" y="991511"/>
                  <a:pt x="1515615" y="981383"/>
                  <a:pt x="1513848" y="988514"/>
                </a:cubicBezTo>
                <a:cubicBezTo>
                  <a:pt x="1533019" y="1005794"/>
                  <a:pt x="1527857" y="1037140"/>
                  <a:pt x="1543722" y="1059343"/>
                </a:cubicBezTo>
                <a:cubicBezTo>
                  <a:pt x="1543082" y="1079804"/>
                  <a:pt x="1566438" y="1104384"/>
                  <a:pt x="1566955" y="1120172"/>
                </a:cubicBezTo>
                <a:cubicBezTo>
                  <a:pt x="1577599" y="1138210"/>
                  <a:pt x="1580944" y="1157309"/>
                  <a:pt x="1594839" y="1174848"/>
                </a:cubicBezTo>
                <a:cubicBezTo>
                  <a:pt x="1600213" y="1196277"/>
                  <a:pt x="1612074" y="1208352"/>
                  <a:pt x="1618488" y="1228734"/>
                </a:cubicBezTo>
                <a:cubicBezTo>
                  <a:pt x="1616283" y="1230275"/>
                  <a:pt x="1613949" y="1229174"/>
                  <a:pt x="1611927" y="1231022"/>
                </a:cubicBezTo>
                <a:cubicBezTo>
                  <a:pt x="1590617" y="1181370"/>
                  <a:pt x="1554461" y="1133780"/>
                  <a:pt x="1545602" y="1082255"/>
                </a:cubicBezTo>
                <a:cubicBezTo>
                  <a:pt x="1542713" y="1079190"/>
                  <a:pt x="1540628" y="1080239"/>
                  <a:pt x="1538296" y="1079139"/>
                </a:cubicBezTo>
                <a:cubicBezTo>
                  <a:pt x="1538715" y="1073240"/>
                  <a:pt x="1536742" y="1067531"/>
                  <a:pt x="1537408" y="1061693"/>
                </a:cubicBezTo>
                <a:cubicBezTo>
                  <a:pt x="1518608" y="1047115"/>
                  <a:pt x="1530592" y="1021897"/>
                  <a:pt x="1513028" y="1011802"/>
                </a:cubicBezTo>
                <a:cubicBezTo>
                  <a:pt x="1509441" y="1031531"/>
                  <a:pt x="1513766" y="1049830"/>
                  <a:pt x="1512632" y="1069124"/>
                </a:cubicBezTo>
                <a:cubicBezTo>
                  <a:pt x="1516378" y="1070836"/>
                  <a:pt x="1516015" y="1073356"/>
                  <a:pt x="1517612" y="1075318"/>
                </a:cubicBezTo>
                <a:cubicBezTo>
                  <a:pt x="1517621" y="1080540"/>
                  <a:pt x="1521066" y="1085570"/>
                  <a:pt x="1519664" y="1091226"/>
                </a:cubicBezTo>
                <a:cubicBezTo>
                  <a:pt x="1553242" y="1138698"/>
                  <a:pt x="1542842" y="1193280"/>
                  <a:pt x="1589791" y="1238326"/>
                </a:cubicBezTo>
                <a:cubicBezTo>
                  <a:pt x="1602020" y="1249970"/>
                  <a:pt x="1616942" y="1258105"/>
                  <a:pt x="1628440" y="1272700"/>
                </a:cubicBezTo>
                <a:cubicBezTo>
                  <a:pt x="1624029" y="1276827"/>
                  <a:pt x="1618002" y="1268547"/>
                  <a:pt x="1612910" y="1268068"/>
                </a:cubicBezTo>
                <a:cubicBezTo>
                  <a:pt x="1618279" y="1287407"/>
                  <a:pt x="1638045" y="1292829"/>
                  <a:pt x="1651991" y="1304899"/>
                </a:cubicBezTo>
                <a:cubicBezTo>
                  <a:pt x="1657829" y="1309739"/>
                  <a:pt x="1660240" y="1321037"/>
                  <a:pt x="1667493" y="1328577"/>
                </a:cubicBezTo>
                <a:cubicBezTo>
                  <a:pt x="1686730" y="1348744"/>
                  <a:pt x="1705090" y="1357731"/>
                  <a:pt x="1719361" y="1380060"/>
                </a:cubicBezTo>
                <a:cubicBezTo>
                  <a:pt x="1725943" y="1390306"/>
                  <a:pt x="1729152" y="1401540"/>
                  <a:pt x="1738306" y="1408769"/>
                </a:cubicBezTo>
                <a:cubicBezTo>
                  <a:pt x="1739966" y="1410485"/>
                  <a:pt x="1737392" y="1412457"/>
                  <a:pt x="1736352" y="1414549"/>
                </a:cubicBezTo>
                <a:cubicBezTo>
                  <a:pt x="1772168" y="1442479"/>
                  <a:pt x="1767944" y="1484758"/>
                  <a:pt x="1811109" y="1505114"/>
                </a:cubicBezTo>
                <a:cubicBezTo>
                  <a:pt x="1840030" y="1518807"/>
                  <a:pt x="1872087" y="1499868"/>
                  <a:pt x="1903587" y="1515767"/>
                </a:cubicBezTo>
                <a:cubicBezTo>
                  <a:pt x="1919553" y="1523900"/>
                  <a:pt x="1929271" y="1538315"/>
                  <a:pt x="1950088" y="1548955"/>
                </a:cubicBezTo>
                <a:cubicBezTo>
                  <a:pt x="1956812" y="1571241"/>
                  <a:pt x="1985680" y="1590403"/>
                  <a:pt x="1981916" y="1614003"/>
                </a:cubicBezTo>
                <a:cubicBezTo>
                  <a:pt x="1972402" y="1611385"/>
                  <a:pt x="1970290" y="1595723"/>
                  <a:pt x="1960890" y="1588434"/>
                </a:cubicBezTo>
                <a:cubicBezTo>
                  <a:pt x="1962280" y="1612270"/>
                  <a:pt x="1966921" y="1635604"/>
                  <a:pt x="1995791" y="1655810"/>
                </a:cubicBezTo>
                <a:cubicBezTo>
                  <a:pt x="2000984" y="1643264"/>
                  <a:pt x="1993236" y="1632470"/>
                  <a:pt x="1993830" y="1620610"/>
                </a:cubicBezTo>
                <a:cubicBezTo>
                  <a:pt x="1997873" y="1616914"/>
                  <a:pt x="2002848" y="1619974"/>
                  <a:pt x="2006519" y="1613576"/>
                </a:cubicBezTo>
                <a:cubicBezTo>
                  <a:pt x="2022615" y="1626440"/>
                  <a:pt x="2031225" y="1639014"/>
                  <a:pt x="2042530" y="1648080"/>
                </a:cubicBezTo>
                <a:cubicBezTo>
                  <a:pt x="2047923" y="1644196"/>
                  <a:pt x="2044115" y="1641685"/>
                  <a:pt x="2039815" y="1639055"/>
                </a:cubicBezTo>
                <a:cubicBezTo>
                  <a:pt x="2060167" y="1628439"/>
                  <a:pt x="2083999" y="1644786"/>
                  <a:pt x="2106400" y="1649033"/>
                </a:cubicBezTo>
                <a:cubicBezTo>
                  <a:pt x="2106622" y="1634471"/>
                  <a:pt x="2082019" y="1634898"/>
                  <a:pt x="2081931" y="1618434"/>
                </a:cubicBezTo>
                <a:cubicBezTo>
                  <a:pt x="2099093" y="1608071"/>
                  <a:pt x="2124381" y="1614338"/>
                  <a:pt x="2139919" y="1624193"/>
                </a:cubicBezTo>
                <a:cubicBezTo>
                  <a:pt x="2146294" y="1620552"/>
                  <a:pt x="2135433" y="1619166"/>
                  <a:pt x="2138802" y="1616086"/>
                </a:cubicBezTo>
                <a:cubicBezTo>
                  <a:pt x="2153774" y="1616664"/>
                  <a:pt x="2172442" y="1626511"/>
                  <a:pt x="2185347" y="1639627"/>
                </a:cubicBezTo>
                <a:cubicBezTo>
                  <a:pt x="2181595" y="1633739"/>
                  <a:pt x="2182748" y="1625933"/>
                  <a:pt x="2191894" y="1627939"/>
                </a:cubicBezTo>
                <a:cubicBezTo>
                  <a:pt x="2190653" y="1620324"/>
                  <a:pt x="2190880" y="1608895"/>
                  <a:pt x="2179464" y="1606588"/>
                </a:cubicBezTo>
                <a:cubicBezTo>
                  <a:pt x="2175826" y="1596029"/>
                  <a:pt x="2183918" y="1591770"/>
                  <a:pt x="2188008" y="1579473"/>
                </a:cubicBezTo>
                <a:cubicBezTo>
                  <a:pt x="2225177" y="1572503"/>
                  <a:pt x="2282791" y="1611317"/>
                  <a:pt x="2306045" y="1647879"/>
                </a:cubicBezTo>
                <a:cubicBezTo>
                  <a:pt x="2309769" y="1637057"/>
                  <a:pt x="2299732" y="1614470"/>
                  <a:pt x="2306784" y="1612304"/>
                </a:cubicBezTo>
                <a:cubicBezTo>
                  <a:pt x="2310958" y="1614383"/>
                  <a:pt x="2308676" y="1606770"/>
                  <a:pt x="2304502" y="1605736"/>
                </a:cubicBezTo>
                <a:cubicBezTo>
                  <a:pt x="2300201" y="1602058"/>
                  <a:pt x="2306635" y="1597128"/>
                  <a:pt x="2301475" y="1593762"/>
                </a:cubicBezTo>
                <a:cubicBezTo>
                  <a:pt x="2322630" y="1548370"/>
                  <a:pt x="2337347" y="1507908"/>
                  <a:pt x="2328062" y="1458104"/>
                </a:cubicBezTo>
                <a:cubicBezTo>
                  <a:pt x="2343777" y="1463043"/>
                  <a:pt x="2326141" y="1483728"/>
                  <a:pt x="2336956" y="1493716"/>
                </a:cubicBezTo>
                <a:cubicBezTo>
                  <a:pt x="2348049" y="1486809"/>
                  <a:pt x="2343782" y="1466176"/>
                  <a:pt x="2354327" y="1461482"/>
                </a:cubicBezTo>
                <a:cubicBezTo>
                  <a:pt x="2350332" y="1456575"/>
                  <a:pt x="2352777" y="1451962"/>
                  <a:pt x="2358235" y="1449920"/>
                </a:cubicBezTo>
                <a:cubicBezTo>
                  <a:pt x="2355605" y="1418471"/>
                  <a:pt x="2368557" y="1385141"/>
                  <a:pt x="2332251" y="1358133"/>
                </a:cubicBezTo>
                <a:cubicBezTo>
                  <a:pt x="2327952" y="1355501"/>
                  <a:pt x="2335553" y="1351121"/>
                  <a:pt x="2329598" y="1348862"/>
                </a:cubicBezTo>
                <a:cubicBezTo>
                  <a:pt x="2333333" y="1344307"/>
                  <a:pt x="2338377" y="1352344"/>
                  <a:pt x="2342302" y="1351228"/>
                </a:cubicBezTo>
                <a:cubicBezTo>
                  <a:pt x="2347171" y="1327378"/>
                  <a:pt x="2330621" y="1299524"/>
                  <a:pt x="2339483" y="1279537"/>
                </a:cubicBezTo>
                <a:cubicBezTo>
                  <a:pt x="2333407" y="1277769"/>
                  <a:pt x="2332544" y="1275989"/>
                  <a:pt x="2331432" y="1271015"/>
                </a:cubicBezTo>
                <a:cubicBezTo>
                  <a:pt x="2334068" y="1269842"/>
                  <a:pt x="2336954" y="1270818"/>
                  <a:pt x="2339901" y="1272592"/>
                </a:cubicBezTo>
                <a:cubicBezTo>
                  <a:pt x="2341425" y="1266444"/>
                  <a:pt x="2339452" y="1260736"/>
                  <a:pt x="2330978" y="1256026"/>
                </a:cubicBezTo>
                <a:cubicBezTo>
                  <a:pt x="2333176" y="1250307"/>
                  <a:pt x="2336499" y="1255828"/>
                  <a:pt x="2339447" y="1257603"/>
                </a:cubicBezTo>
                <a:cubicBezTo>
                  <a:pt x="2329971" y="1241160"/>
                  <a:pt x="2334298" y="1223701"/>
                  <a:pt x="2322313" y="1211073"/>
                </a:cubicBezTo>
                <a:cubicBezTo>
                  <a:pt x="2321180" y="1230367"/>
                  <a:pt x="2326793" y="1248725"/>
                  <a:pt x="2321918" y="1268397"/>
                </a:cubicBezTo>
                <a:cubicBezTo>
                  <a:pt x="2310457" y="1238933"/>
                  <a:pt x="2321833" y="1217218"/>
                  <a:pt x="2312583" y="1189347"/>
                </a:cubicBezTo>
                <a:cubicBezTo>
                  <a:pt x="2314852" y="1188605"/>
                  <a:pt x="2317061" y="1189152"/>
                  <a:pt x="2319516" y="1189761"/>
                </a:cubicBezTo>
                <a:cubicBezTo>
                  <a:pt x="2318829" y="1182021"/>
                  <a:pt x="2308014" y="1172033"/>
                  <a:pt x="2315185" y="1167284"/>
                </a:cubicBezTo>
                <a:cubicBezTo>
                  <a:pt x="2307565" y="1160176"/>
                  <a:pt x="2310319" y="1156422"/>
                  <a:pt x="2304291" y="1147097"/>
                </a:cubicBezTo>
                <a:cubicBezTo>
                  <a:pt x="2296083" y="1154982"/>
                  <a:pt x="2306216" y="1160363"/>
                  <a:pt x="2297700" y="1168433"/>
                </a:cubicBezTo>
                <a:cubicBezTo>
                  <a:pt x="2294615" y="1157749"/>
                  <a:pt x="2298528" y="1149323"/>
                  <a:pt x="2302674" y="1133646"/>
                </a:cubicBezTo>
                <a:cubicBezTo>
                  <a:pt x="2306241" y="1139229"/>
                  <a:pt x="2302881" y="1147531"/>
                  <a:pt x="2312761" y="1148675"/>
                </a:cubicBezTo>
                <a:cubicBezTo>
                  <a:pt x="2316424" y="1138099"/>
                  <a:pt x="2294816" y="1130655"/>
                  <a:pt x="2306521" y="1122331"/>
                </a:cubicBezTo>
                <a:cubicBezTo>
                  <a:pt x="2297312" y="1119529"/>
                  <a:pt x="2301293" y="1115034"/>
                  <a:pt x="2292571" y="1109218"/>
                </a:cubicBezTo>
                <a:cubicBezTo>
                  <a:pt x="2289542" y="1131957"/>
                  <a:pt x="2287372" y="1155433"/>
                  <a:pt x="2283303" y="1181308"/>
                </a:cubicBezTo>
                <a:cubicBezTo>
                  <a:pt x="2306307" y="1215719"/>
                  <a:pt x="2300940" y="1272071"/>
                  <a:pt x="2319098" y="1307109"/>
                </a:cubicBezTo>
                <a:cubicBezTo>
                  <a:pt x="2315858" y="1313875"/>
                  <a:pt x="2317709" y="1320076"/>
                  <a:pt x="2319069" y="1326156"/>
                </a:cubicBezTo>
                <a:cubicBezTo>
                  <a:pt x="2322700" y="1332536"/>
                  <a:pt x="2324092" y="1321658"/>
                  <a:pt x="2327166" y="1325030"/>
                </a:cubicBezTo>
                <a:cubicBezTo>
                  <a:pt x="2329378" y="1327667"/>
                  <a:pt x="2320670" y="1330207"/>
                  <a:pt x="2318278" y="1330397"/>
                </a:cubicBezTo>
                <a:cubicBezTo>
                  <a:pt x="2322156" y="1337883"/>
                  <a:pt x="2321679" y="1346117"/>
                  <a:pt x="2324146" y="1354037"/>
                </a:cubicBezTo>
                <a:cubicBezTo>
                  <a:pt x="2321939" y="1355577"/>
                  <a:pt x="2319793" y="1355828"/>
                  <a:pt x="2317213" y="1353623"/>
                </a:cubicBezTo>
                <a:cubicBezTo>
                  <a:pt x="2325801" y="1352618"/>
                  <a:pt x="2319053" y="1353557"/>
                  <a:pt x="2314931" y="1347054"/>
                </a:cubicBezTo>
                <a:cubicBezTo>
                  <a:pt x="2310257" y="1339631"/>
                  <a:pt x="2306852" y="1321822"/>
                  <a:pt x="2302966" y="1309114"/>
                </a:cubicBezTo>
                <a:cubicBezTo>
                  <a:pt x="2296920" y="1289345"/>
                  <a:pt x="2288783" y="1266448"/>
                  <a:pt x="2289740" y="1251025"/>
                </a:cubicBezTo>
                <a:cubicBezTo>
                  <a:pt x="2281078" y="1244963"/>
                  <a:pt x="2284429" y="1230394"/>
                  <a:pt x="2272346" y="1232880"/>
                </a:cubicBezTo>
                <a:cubicBezTo>
                  <a:pt x="2280986" y="1189607"/>
                  <a:pt x="2250157" y="1135246"/>
                  <a:pt x="2250932" y="1084803"/>
                </a:cubicBezTo>
                <a:cubicBezTo>
                  <a:pt x="2256577" y="1085159"/>
                  <a:pt x="2258498" y="1096335"/>
                  <a:pt x="2259484" y="1098669"/>
                </a:cubicBezTo>
                <a:cubicBezTo>
                  <a:pt x="2258304" y="1090807"/>
                  <a:pt x="2264426" y="1081885"/>
                  <a:pt x="2256315" y="1074654"/>
                </a:cubicBezTo>
                <a:cubicBezTo>
                  <a:pt x="2254110" y="1077240"/>
                  <a:pt x="2255647" y="1079447"/>
                  <a:pt x="2253198" y="1081972"/>
                </a:cubicBezTo>
                <a:cubicBezTo>
                  <a:pt x="2241833" y="1073153"/>
                  <a:pt x="2254938" y="1058131"/>
                  <a:pt x="2238487" y="1054053"/>
                </a:cubicBezTo>
                <a:cubicBezTo>
                  <a:pt x="2243324" y="1047160"/>
                  <a:pt x="2242175" y="1058099"/>
                  <a:pt x="2246958" y="1055630"/>
                </a:cubicBezTo>
                <a:cubicBezTo>
                  <a:pt x="2249715" y="1053965"/>
                  <a:pt x="2241606" y="1047779"/>
                  <a:pt x="2240814" y="1050976"/>
                </a:cubicBezTo>
                <a:cubicBezTo>
                  <a:pt x="2244851" y="1043102"/>
                  <a:pt x="2237784" y="1036914"/>
                  <a:pt x="2243170" y="1028852"/>
                </a:cubicBezTo>
                <a:cubicBezTo>
                  <a:pt x="2247098" y="1029826"/>
                  <a:pt x="2250109" y="1032399"/>
                  <a:pt x="2259446" y="1038889"/>
                </a:cubicBezTo>
                <a:cubicBezTo>
                  <a:pt x="2256753" y="1043442"/>
                  <a:pt x="2251763" y="1030982"/>
                  <a:pt x="2249813" y="1038850"/>
                </a:cubicBezTo>
                <a:cubicBezTo>
                  <a:pt x="2253565" y="1044740"/>
                  <a:pt x="2261918" y="1049942"/>
                  <a:pt x="2262971" y="1056207"/>
                </a:cubicBezTo>
                <a:cubicBezTo>
                  <a:pt x="2260093" y="1059408"/>
                  <a:pt x="2255970" y="1051861"/>
                  <a:pt x="2252594" y="1050763"/>
                </a:cubicBezTo>
                <a:cubicBezTo>
                  <a:pt x="2248738" y="1056855"/>
                  <a:pt x="2255371" y="1060587"/>
                  <a:pt x="2261017" y="1061986"/>
                </a:cubicBezTo>
                <a:cubicBezTo>
                  <a:pt x="2265019" y="1070025"/>
                  <a:pt x="2264420" y="1078751"/>
                  <a:pt x="2268422" y="1086789"/>
                </a:cubicBezTo>
                <a:cubicBezTo>
                  <a:pt x="2266153" y="1087532"/>
                  <a:pt x="2263757" y="1085634"/>
                  <a:pt x="2261861" y="1089079"/>
                </a:cubicBezTo>
                <a:cubicBezTo>
                  <a:pt x="2276491" y="1105754"/>
                  <a:pt x="2270694" y="1124937"/>
                  <a:pt x="2278577" y="1142552"/>
                </a:cubicBezTo>
                <a:cubicBezTo>
                  <a:pt x="2284023" y="1134244"/>
                  <a:pt x="2287977" y="1114083"/>
                  <a:pt x="2282743" y="1102607"/>
                </a:cubicBezTo>
                <a:cubicBezTo>
                  <a:pt x="2288432" y="1092271"/>
                  <a:pt x="2291974" y="1082187"/>
                  <a:pt x="2285762" y="1073600"/>
                </a:cubicBezTo>
                <a:cubicBezTo>
                  <a:pt x="2287541" y="1072736"/>
                  <a:pt x="2289318" y="1071872"/>
                  <a:pt x="2291160" y="1072850"/>
                </a:cubicBezTo>
                <a:cubicBezTo>
                  <a:pt x="2292556" y="1063017"/>
                  <a:pt x="2277196" y="1050335"/>
                  <a:pt x="2287247" y="1043430"/>
                </a:cubicBezTo>
                <a:cubicBezTo>
                  <a:pt x="2276669" y="1028281"/>
                  <a:pt x="2278542" y="1011257"/>
                  <a:pt x="2279373" y="994237"/>
                </a:cubicBezTo>
                <a:cubicBezTo>
                  <a:pt x="2267578" y="948247"/>
                  <a:pt x="2273229" y="915979"/>
                  <a:pt x="2268062" y="870588"/>
                </a:cubicBezTo>
                <a:cubicBezTo>
                  <a:pt x="2276832" y="868847"/>
                  <a:pt x="2273599" y="879791"/>
                  <a:pt x="2272624" y="883725"/>
                </a:cubicBezTo>
                <a:cubicBezTo>
                  <a:pt x="2278742" y="910559"/>
                  <a:pt x="2280813" y="937956"/>
                  <a:pt x="2276933" y="966227"/>
                </a:cubicBezTo>
                <a:cubicBezTo>
                  <a:pt x="2285493" y="985314"/>
                  <a:pt x="2280191" y="1006707"/>
                  <a:pt x="2288996" y="1025855"/>
                </a:cubicBezTo>
                <a:cubicBezTo>
                  <a:pt x="2298309" y="1017722"/>
                  <a:pt x="2291162" y="1000291"/>
                  <a:pt x="2290882" y="979341"/>
                </a:cubicBezTo>
                <a:cubicBezTo>
                  <a:pt x="2291001" y="976761"/>
                  <a:pt x="2295041" y="970976"/>
                  <a:pt x="2294790" y="967781"/>
                </a:cubicBezTo>
                <a:cubicBezTo>
                  <a:pt x="2294354" y="964281"/>
                  <a:pt x="2290853" y="961585"/>
                  <a:pt x="2290973" y="960049"/>
                </a:cubicBezTo>
                <a:cubicBezTo>
                  <a:pt x="2291816" y="950340"/>
                  <a:pt x="2298055" y="938836"/>
                  <a:pt x="2286686" y="927928"/>
                </a:cubicBezTo>
                <a:cubicBezTo>
                  <a:pt x="2287726" y="925836"/>
                  <a:pt x="2289075" y="925648"/>
                  <a:pt x="2290548" y="926013"/>
                </a:cubicBezTo>
                <a:cubicBezTo>
                  <a:pt x="2287514" y="908818"/>
                  <a:pt x="2280737" y="891999"/>
                  <a:pt x="2282301" y="874117"/>
                </a:cubicBezTo>
                <a:cubicBezTo>
                  <a:pt x="2289187" y="882088"/>
                  <a:pt x="2286564" y="891618"/>
                  <a:pt x="2293940" y="899710"/>
                </a:cubicBezTo>
                <a:cubicBezTo>
                  <a:pt x="2295821" y="886863"/>
                  <a:pt x="2299156" y="862896"/>
                  <a:pt x="2293546" y="846627"/>
                </a:cubicBezTo>
                <a:cubicBezTo>
                  <a:pt x="2302878" y="814228"/>
                  <a:pt x="2292525" y="786605"/>
                  <a:pt x="2301179" y="751687"/>
                </a:cubicBezTo>
                <a:cubicBezTo>
                  <a:pt x="2298293" y="749667"/>
                  <a:pt x="2299393" y="747330"/>
                  <a:pt x="2296199" y="745493"/>
                </a:cubicBezTo>
                <a:cubicBezTo>
                  <a:pt x="2307474" y="736804"/>
                  <a:pt x="2291189" y="721545"/>
                  <a:pt x="2300367" y="705549"/>
                </a:cubicBezTo>
                <a:cubicBezTo>
                  <a:pt x="2295318" y="695423"/>
                  <a:pt x="2300465" y="691479"/>
                  <a:pt x="2295661" y="680371"/>
                </a:cubicBezTo>
                <a:cubicBezTo>
                  <a:pt x="2308791" y="643169"/>
                  <a:pt x="2289838" y="610282"/>
                  <a:pt x="2297571" y="573830"/>
                </a:cubicBezTo>
                <a:cubicBezTo>
                  <a:pt x="2289521" y="566355"/>
                  <a:pt x="2299013" y="556440"/>
                  <a:pt x="2290167" y="549027"/>
                </a:cubicBezTo>
                <a:cubicBezTo>
                  <a:pt x="2298459" y="517675"/>
                  <a:pt x="2287427" y="488579"/>
                  <a:pt x="2281979" y="459040"/>
                </a:cubicBezTo>
                <a:cubicBezTo>
                  <a:pt x="2259625" y="446192"/>
                  <a:pt x="2236459" y="425051"/>
                  <a:pt x="2216214" y="425775"/>
                </a:cubicBezTo>
                <a:cubicBezTo>
                  <a:pt x="2234594" y="484098"/>
                  <a:pt x="2238490" y="538830"/>
                  <a:pt x="2251904" y="599315"/>
                </a:cubicBezTo>
                <a:cubicBezTo>
                  <a:pt x="2253626" y="601830"/>
                  <a:pt x="2249697" y="600856"/>
                  <a:pt x="2248415" y="603931"/>
                </a:cubicBezTo>
                <a:cubicBezTo>
                  <a:pt x="2261517" y="661468"/>
                  <a:pt x="2249225" y="722629"/>
                  <a:pt x="2259875" y="780601"/>
                </a:cubicBezTo>
                <a:cubicBezTo>
                  <a:pt x="2257916" y="783247"/>
                  <a:pt x="2255957" y="785894"/>
                  <a:pt x="2254059" y="788294"/>
                </a:cubicBezTo>
                <a:cubicBezTo>
                  <a:pt x="2259859" y="808003"/>
                  <a:pt x="2251348" y="818161"/>
                  <a:pt x="2259479" y="837923"/>
                </a:cubicBezTo>
                <a:cubicBezTo>
                  <a:pt x="2253296" y="846048"/>
                  <a:pt x="2260362" y="852237"/>
                  <a:pt x="2254424" y="860422"/>
                </a:cubicBezTo>
                <a:cubicBezTo>
                  <a:pt x="2261261" y="875950"/>
                  <a:pt x="2252761" y="893419"/>
                  <a:pt x="2258309" y="908888"/>
                </a:cubicBezTo>
                <a:cubicBezTo>
                  <a:pt x="2255631" y="921797"/>
                  <a:pt x="2247003" y="935580"/>
                  <a:pt x="2255305" y="947294"/>
                </a:cubicBezTo>
                <a:cubicBezTo>
                  <a:pt x="2251257" y="947856"/>
                  <a:pt x="2248443" y="952902"/>
                  <a:pt x="2253724" y="955777"/>
                </a:cubicBezTo>
                <a:cubicBezTo>
                  <a:pt x="2252008" y="956395"/>
                  <a:pt x="2250291" y="957012"/>
                  <a:pt x="2248699" y="959229"/>
                </a:cubicBezTo>
                <a:cubicBezTo>
                  <a:pt x="2237807" y="940086"/>
                  <a:pt x="2251157" y="925124"/>
                  <a:pt x="2245604" y="906522"/>
                </a:cubicBezTo>
                <a:cubicBezTo>
                  <a:pt x="2258767" y="889165"/>
                  <a:pt x="2241914" y="864630"/>
                  <a:pt x="2253291" y="842915"/>
                </a:cubicBezTo>
                <a:cubicBezTo>
                  <a:pt x="2251756" y="841751"/>
                  <a:pt x="2250219" y="840588"/>
                  <a:pt x="2248683" y="839424"/>
                </a:cubicBezTo>
                <a:cubicBezTo>
                  <a:pt x="2251365" y="828605"/>
                  <a:pt x="2250251" y="822586"/>
                  <a:pt x="2247841" y="812332"/>
                </a:cubicBezTo>
                <a:cubicBezTo>
                  <a:pt x="2245553" y="801586"/>
                  <a:pt x="2252767" y="786147"/>
                  <a:pt x="2251278" y="776382"/>
                </a:cubicBezTo>
                <a:cubicBezTo>
                  <a:pt x="2250721" y="773373"/>
                  <a:pt x="2245991" y="770374"/>
                  <a:pt x="2245926" y="767486"/>
                </a:cubicBezTo>
                <a:cubicBezTo>
                  <a:pt x="2245795" y="762756"/>
                  <a:pt x="2250512" y="758444"/>
                  <a:pt x="2250996" y="754388"/>
                </a:cubicBezTo>
                <a:cubicBezTo>
                  <a:pt x="2251720" y="747258"/>
                  <a:pt x="2246984" y="740082"/>
                  <a:pt x="2246664" y="731912"/>
                </a:cubicBezTo>
                <a:cubicBezTo>
                  <a:pt x="2246222" y="724233"/>
                  <a:pt x="2250564" y="716174"/>
                  <a:pt x="2250183" y="708250"/>
                </a:cubicBezTo>
                <a:cubicBezTo>
                  <a:pt x="2249421" y="692400"/>
                  <a:pt x="2244665" y="673735"/>
                  <a:pt x="2244017" y="653215"/>
                </a:cubicBezTo>
                <a:cubicBezTo>
                  <a:pt x="2243763" y="647932"/>
                  <a:pt x="2247925" y="641656"/>
                  <a:pt x="2247119" y="636496"/>
                </a:cubicBezTo>
                <a:cubicBezTo>
                  <a:pt x="2246624" y="634286"/>
                  <a:pt x="2242387" y="632453"/>
                  <a:pt x="2242138" y="630303"/>
                </a:cubicBezTo>
                <a:cubicBezTo>
                  <a:pt x="2241510" y="621273"/>
                  <a:pt x="2245851" y="612170"/>
                  <a:pt x="2243995" y="602836"/>
                </a:cubicBezTo>
                <a:cubicBezTo>
                  <a:pt x="2243501" y="600626"/>
                  <a:pt x="2239264" y="598793"/>
                  <a:pt x="2239015" y="596643"/>
                </a:cubicBezTo>
                <a:cubicBezTo>
                  <a:pt x="2238022" y="590133"/>
                  <a:pt x="2239615" y="588961"/>
                  <a:pt x="2236718" y="580674"/>
                </a:cubicBezTo>
                <a:cubicBezTo>
                  <a:pt x="2234932" y="576316"/>
                  <a:pt x="2239031" y="569241"/>
                  <a:pt x="2238656" y="565493"/>
                </a:cubicBezTo>
                <a:cubicBezTo>
                  <a:pt x="2233880" y="534294"/>
                  <a:pt x="2226586" y="501689"/>
                  <a:pt x="2217699" y="470253"/>
                </a:cubicBezTo>
                <a:cubicBezTo>
                  <a:pt x="2214934" y="467741"/>
                  <a:pt x="2220757" y="464226"/>
                  <a:pt x="2219280" y="461771"/>
                </a:cubicBezTo>
                <a:cubicBezTo>
                  <a:pt x="2213070" y="453184"/>
                  <a:pt x="2210170" y="443852"/>
                  <a:pt x="2211503" y="434266"/>
                </a:cubicBezTo>
                <a:cubicBezTo>
                  <a:pt x="2195036" y="419744"/>
                  <a:pt x="2180682" y="420884"/>
                  <a:pt x="2167010" y="426631"/>
                </a:cubicBezTo>
                <a:cubicBezTo>
                  <a:pt x="2136757" y="423569"/>
                  <a:pt x="2071409" y="420163"/>
                  <a:pt x="2054342" y="376521"/>
                </a:cubicBezTo>
                <a:cubicBezTo>
                  <a:pt x="2047502" y="358904"/>
                  <a:pt x="2063853" y="341294"/>
                  <a:pt x="2055109" y="321900"/>
                </a:cubicBezTo>
                <a:cubicBezTo>
                  <a:pt x="2062714" y="319609"/>
                  <a:pt x="2053283" y="293520"/>
                  <a:pt x="2049643" y="281916"/>
                </a:cubicBezTo>
                <a:cubicBezTo>
                  <a:pt x="2047361" y="274304"/>
                  <a:pt x="2048696" y="265761"/>
                  <a:pt x="2046847" y="260604"/>
                </a:cubicBezTo>
                <a:cubicBezTo>
                  <a:pt x="2027114" y="200379"/>
                  <a:pt x="1964002" y="176387"/>
                  <a:pt x="1907085" y="151579"/>
                </a:cubicBezTo>
                <a:lnTo>
                  <a:pt x="1906531" y="150659"/>
                </a:lnTo>
                <a:cubicBezTo>
                  <a:pt x="1901444" y="153313"/>
                  <a:pt x="1898316" y="154364"/>
                  <a:pt x="1896914" y="160020"/>
                </a:cubicBezTo>
                <a:cubicBezTo>
                  <a:pt x="1891050" y="138470"/>
                  <a:pt x="1872614" y="157130"/>
                  <a:pt x="1859711" y="146102"/>
                </a:cubicBezTo>
                <a:cubicBezTo>
                  <a:pt x="1859101" y="148560"/>
                  <a:pt x="1859351" y="150710"/>
                  <a:pt x="1861992" y="152670"/>
                </a:cubicBezTo>
                <a:cubicBezTo>
                  <a:pt x="1847068" y="143490"/>
                  <a:pt x="1834191" y="148129"/>
                  <a:pt x="1820196" y="144660"/>
                </a:cubicBezTo>
                <a:close/>
                <a:moveTo>
                  <a:pt x="1158787" y="137337"/>
                </a:moveTo>
                <a:cubicBezTo>
                  <a:pt x="1159106" y="144463"/>
                  <a:pt x="1161817" y="151399"/>
                  <a:pt x="1172379" y="157149"/>
                </a:cubicBezTo>
                <a:cubicBezTo>
                  <a:pt x="1171142" y="150578"/>
                  <a:pt x="1167870" y="138543"/>
                  <a:pt x="1158787" y="137337"/>
                </a:cubicBezTo>
                <a:close/>
                <a:moveTo>
                  <a:pt x="821073" y="124629"/>
                </a:moveTo>
                <a:lnTo>
                  <a:pt x="821320" y="124690"/>
                </a:lnTo>
                <a:cubicBezTo>
                  <a:pt x="829973" y="126574"/>
                  <a:pt x="840992" y="148359"/>
                  <a:pt x="844998" y="159531"/>
                </a:cubicBezTo>
                <a:cubicBezTo>
                  <a:pt x="863130" y="178902"/>
                  <a:pt x="862675" y="200714"/>
                  <a:pt x="888352" y="219083"/>
                </a:cubicBezTo>
                <a:cubicBezTo>
                  <a:pt x="908651" y="250737"/>
                  <a:pt x="929024" y="289456"/>
                  <a:pt x="953120" y="316308"/>
                </a:cubicBezTo>
                <a:cubicBezTo>
                  <a:pt x="951216" y="315576"/>
                  <a:pt x="947474" y="315954"/>
                  <a:pt x="949257" y="318222"/>
                </a:cubicBezTo>
                <a:cubicBezTo>
                  <a:pt x="953375" y="322635"/>
                  <a:pt x="956064" y="315994"/>
                  <a:pt x="960554" y="322066"/>
                </a:cubicBezTo>
                <a:cubicBezTo>
                  <a:pt x="986736" y="349957"/>
                  <a:pt x="1010912" y="388053"/>
                  <a:pt x="1022188" y="417209"/>
                </a:cubicBezTo>
                <a:cubicBezTo>
                  <a:pt x="1026069" y="426785"/>
                  <a:pt x="1034311" y="438745"/>
                  <a:pt x="1039970" y="447456"/>
                </a:cubicBezTo>
                <a:cubicBezTo>
                  <a:pt x="1057377" y="473956"/>
                  <a:pt x="1069150" y="506367"/>
                  <a:pt x="1078269" y="529507"/>
                </a:cubicBezTo>
                <a:cubicBezTo>
                  <a:pt x="1088003" y="554366"/>
                  <a:pt x="1107989" y="580983"/>
                  <a:pt x="1112752" y="603827"/>
                </a:cubicBezTo>
                <a:cubicBezTo>
                  <a:pt x="1158924" y="661468"/>
                  <a:pt x="1166206" y="724609"/>
                  <a:pt x="1203485" y="783440"/>
                </a:cubicBezTo>
                <a:cubicBezTo>
                  <a:pt x="1230775" y="813172"/>
                  <a:pt x="1247995" y="836232"/>
                  <a:pt x="1279824" y="865523"/>
                </a:cubicBezTo>
                <a:cubicBezTo>
                  <a:pt x="1297472" y="889994"/>
                  <a:pt x="1304699" y="917624"/>
                  <a:pt x="1314305" y="939842"/>
                </a:cubicBezTo>
                <a:cubicBezTo>
                  <a:pt x="1324653" y="963287"/>
                  <a:pt x="1344864" y="979519"/>
                  <a:pt x="1343725" y="995681"/>
                </a:cubicBezTo>
                <a:cubicBezTo>
                  <a:pt x="1395846" y="1087161"/>
                  <a:pt x="1441108" y="1188425"/>
                  <a:pt x="1508010" y="1277044"/>
                </a:cubicBezTo>
                <a:cubicBezTo>
                  <a:pt x="1544657" y="1325799"/>
                  <a:pt x="1578059" y="1377144"/>
                  <a:pt x="1620722" y="1427912"/>
                </a:cubicBezTo>
                <a:cubicBezTo>
                  <a:pt x="1626702" y="1444794"/>
                  <a:pt x="1643476" y="1460175"/>
                  <a:pt x="1647861" y="1477182"/>
                </a:cubicBezTo>
                <a:cubicBezTo>
                  <a:pt x="1678468" y="1509302"/>
                  <a:pt x="1697424" y="1543233"/>
                  <a:pt x="1723738" y="1575855"/>
                </a:cubicBezTo>
                <a:cubicBezTo>
                  <a:pt x="1731294" y="1582165"/>
                  <a:pt x="1742102" y="1587976"/>
                  <a:pt x="1737269" y="1595913"/>
                </a:cubicBezTo>
                <a:cubicBezTo>
                  <a:pt x="1690442" y="1551421"/>
                  <a:pt x="1664595" y="1504298"/>
                  <a:pt x="1623718" y="1458931"/>
                </a:cubicBezTo>
                <a:cubicBezTo>
                  <a:pt x="1623219" y="1453588"/>
                  <a:pt x="1619529" y="1448497"/>
                  <a:pt x="1619029" y="1443153"/>
                </a:cubicBezTo>
                <a:cubicBezTo>
                  <a:pt x="1571631" y="1386251"/>
                  <a:pt x="1531089" y="1320610"/>
                  <a:pt x="1487246" y="1260935"/>
                </a:cubicBezTo>
                <a:cubicBezTo>
                  <a:pt x="1455884" y="1218188"/>
                  <a:pt x="1422182" y="1171207"/>
                  <a:pt x="1403220" y="1132054"/>
                </a:cubicBezTo>
                <a:cubicBezTo>
                  <a:pt x="1401620" y="1129048"/>
                  <a:pt x="1396588" y="1128322"/>
                  <a:pt x="1395541" y="1126236"/>
                </a:cubicBezTo>
                <a:cubicBezTo>
                  <a:pt x="1391233" y="1118382"/>
                  <a:pt x="1394775" y="1107253"/>
                  <a:pt x="1384275" y="1103347"/>
                </a:cubicBezTo>
                <a:cubicBezTo>
                  <a:pt x="1388343" y="1077471"/>
                  <a:pt x="1352847" y="1056667"/>
                  <a:pt x="1352865" y="1031354"/>
                </a:cubicBezTo>
                <a:cubicBezTo>
                  <a:pt x="1345490" y="1023263"/>
                  <a:pt x="1339477" y="1023338"/>
                  <a:pt x="1335844" y="1015912"/>
                </a:cubicBezTo>
                <a:cubicBezTo>
                  <a:pt x="1339591" y="1018669"/>
                  <a:pt x="1343582" y="1020441"/>
                  <a:pt x="1347139" y="1019756"/>
                </a:cubicBezTo>
                <a:cubicBezTo>
                  <a:pt x="1328389" y="996578"/>
                  <a:pt x="1319379" y="965634"/>
                  <a:pt x="1301862" y="946938"/>
                </a:cubicBezTo>
                <a:cubicBezTo>
                  <a:pt x="1312958" y="941074"/>
                  <a:pt x="1296934" y="935276"/>
                  <a:pt x="1292505" y="927914"/>
                </a:cubicBezTo>
                <a:cubicBezTo>
                  <a:pt x="1291213" y="925766"/>
                  <a:pt x="1292062" y="920235"/>
                  <a:pt x="1291014" y="917104"/>
                </a:cubicBezTo>
                <a:cubicBezTo>
                  <a:pt x="1283681" y="897277"/>
                  <a:pt x="1272369" y="884033"/>
                  <a:pt x="1267008" y="869915"/>
                </a:cubicBezTo>
                <a:cubicBezTo>
                  <a:pt x="1246501" y="861179"/>
                  <a:pt x="1238293" y="832261"/>
                  <a:pt x="1221284" y="823086"/>
                </a:cubicBezTo>
                <a:cubicBezTo>
                  <a:pt x="1232363" y="845669"/>
                  <a:pt x="1244612" y="868803"/>
                  <a:pt x="1250039" y="885808"/>
                </a:cubicBezTo>
                <a:cubicBezTo>
                  <a:pt x="1252872" y="892251"/>
                  <a:pt x="1241869" y="879868"/>
                  <a:pt x="1240407" y="885769"/>
                </a:cubicBezTo>
                <a:cubicBezTo>
                  <a:pt x="1269249" y="926065"/>
                  <a:pt x="1298324" y="995913"/>
                  <a:pt x="1327600" y="1038665"/>
                </a:cubicBezTo>
                <a:cubicBezTo>
                  <a:pt x="1335288" y="1049706"/>
                  <a:pt x="1351136" y="1061464"/>
                  <a:pt x="1351279" y="1073505"/>
                </a:cubicBezTo>
                <a:cubicBezTo>
                  <a:pt x="1351211" y="1069573"/>
                  <a:pt x="1345391" y="1075178"/>
                  <a:pt x="1348952" y="1076582"/>
                </a:cubicBezTo>
                <a:cubicBezTo>
                  <a:pt x="1352636" y="1078540"/>
                  <a:pt x="1349863" y="1070805"/>
                  <a:pt x="1355515" y="1074294"/>
                </a:cubicBezTo>
                <a:cubicBezTo>
                  <a:pt x="1358226" y="1082274"/>
                  <a:pt x="1361001" y="1090009"/>
                  <a:pt x="1372116" y="1096679"/>
                </a:cubicBezTo>
                <a:cubicBezTo>
                  <a:pt x="1365369" y="1097616"/>
                  <a:pt x="1362794" y="1098544"/>
                  <a:pt x="1361337" y="1107580"/>
                </a:cubicBezTo>
                <a:cubicBezTo>
                  <a:pt x="1320359" y="1038436"/>
                  <a:pt x="1276745" y="969423"/>
                  <a:pt x="1231475" y="900781"/>
                </a:cubicBezTo>
                <a:cubicBezTo>
                  <a:pt x="1155419" y="804935"/>
                  <a:pt x="1106048" y="705524"/>
                  <a:pt x="1061278" y="605425"/>
                </a:cubicBezTo>
                <a:cubicBezTo>
                  <a:pt x="1064729" y="577831"/>
                  <a:pt x="1030129" y="543938"/>
                  <a:pt x="1028689" y="525571"/>
                </a:cubicBezTo>
                <a:cubicBezTo>
                  <a:pt x="1038751" y="525977"/>
                  <a:pt x="1039325" y="539431"/>
                  <a:pt x="1042281" y="545384"/>
                </a:cubicBezTo>
                <a:cubicBezTo>
                  <a:pt x="1062930" y="566161"/>
                  <a:pt x="1063889" y="589628"/>
                  <a:pt x="1075645" y="611595"/>
                </a:cubicBezTo>
                <a:cubicBezTo>
                  <a:pt x="1114913" y="649777"/>
                  <a:pt x="1127004" y="689315"/>
                  <a:pt x="1156269" y="725801"/>
                </a:cubicBezTo>
                <a:cubicBezTo>
                  <a:pt x="1148858" y="733620"/>
                  <a:pt x="1161935" y="738688"/>
                  <a:pt x="1165565" y="745070"/>
                </a:cubicBezTo>
                <a:cubicBezTo>
                  <a:pt x="1159325" y="718728"/>
                  <a:pt x="1146764" y="691602"/>
                  <a:pt x="1125314" y="668798"/>
                </a:cubicBezTo>
                <a:cubicBezTo>
                  <a:pt x="1126045" y="665847"/>
                  <a:pt x="1133217" y="662144"/>
                  <a:pt x="1129593" y="659941"/>
                </a:cubicBezTo>
                <a:cubicBezTo>
                  <a:pt x="1105649" y="650353"/>
                  <a:pt x="1119299" y="631028"/>
                  <a:pt x="1102098" y="617369"/>
                </a:cubicBezTo>
                <a:cubicBezTo>
                  <a:pt x="1103993" y="613923"/>
                  <a:pt x="1106389" y="615822"/>
                  <a:pt x="1108658" y="615080"/>
                </a:cubicBezTo>
                <a:cubicBezTo>
                  <a:pt x="1091385" y="595399"/>
                  <a:pt x="1094169" y="572598"/>
                  <a:pt x="1071805" y="553484"/>
                </a:cubicBezTo>
                <a:cubicBezTo>
                  <a:pt x="1079519" y="543389"/>
                  <a:pt x="1057039" y="528943"/>
                  <a:pt x="1062539" y="515169"/>
                </a:cubicBezTo>
                <a:cubicBezTo>
                  <a:pt x="1052457" y="504318"/>
                  <a:pt x="1049127" y="492529"/>
                  <a:pt x="1040394" y="481491"/>
                </a:cubicBezTo>
                <a:cubicBezTo>
                  <a:pt x="1039962" y="479035"/>
                  <a:pt x="1045785" y="476564"/>
                  <a:pt x="1047312" y="472505"/>
                </a:cubicBezTo>
                <a:cubicBezTo>
                  <a:pt x="1030622" y="470457"/>
                  <a:pt x="1030834" y="450672"/>
                  <a:pt x="1014374" y="440329"/>
                </a:cubicBezTo>
                <a:cubicBezTo>
                  <a:pt x="1011357" y="434622"/>
                  <a:pt x="1017986" y="436265"/>
                  <a:pt x="1014418" y="430682"/>
                </a:cubicBezTo>
                <a:cubicBezTo>
                  <a:pt x="984715" y="388607"/>
                  <a:pt x="971413" y="359210"/>
                  <a:pt x="935703" y="320344"/>
                </a:cubicBezTo>
                <a:cubicBezTo>
                  <a:pt x="936985" y="317269"/>
                  <a:pt x="940914" y="318243"/>
                  <a:pt x="939192" y="315728"/>
                </a:cubicBezTo>
                <a:cubicBezTo>
                  <a:pt x="926468" y="301873"/>
                  <a:pt x="920548" y="283701"/>
                  <a:pt x="909787" y="269289"/>
                </a:cubicBezTo>
                <a:cubicBezTo>
                  <a:pt x="907635" y="266407"/>
                  <a:pt x="902298" y="266910"/>
                  <a:pt x="899654" y="263906"/>
                </a:cubicBezTo>
                <a:cubicBezTo>
                  <a:pt x="895538" y="259493"/>
                  <a:pt x="892324" y="246168"/>
                  <a:pt x="886480" y="237151"/>
                </a:cubicBezTo>
                <a:cubicBezTo>
                  <a:pt x="871225" y="213534"/>
                  <a:pt x="857452" y="195504"/>
                  <a:pt x="840427" y="177973"/>
                </a:cubicBezTo>
                <a:cubicBezTo>
                  <a:pt x="842757" y="175940"/>
                  <a:pt x="852211" y="179850"/>
                  <a:pt x="849687" y="175309"/>
                </a:cubicBezTo>
                <a:cubicBezTo>
                  <a:pt x="837942" y="158565"/>
                  <a:pt x="825275" y="142375"/>
                  <a:pt x="821073" y="124629"/>
                </a:cubicBezTo>
                <a:close/>
                <a:moveTo>
                  <a:pt x="1920124" y="96867"/>
                </a:moveTo>
                <a:cubicBezTo>
                  <a:pt x="1914235" y="97496"/>
                  <a:pt x="1909211" y="101994"/>
                  <a:pt x="1903201" y="103113"/>
                </a:cubicBezTo>
                <a:cubicBezTo>
                  <a:pt x="1891300" y="104862"/>
                  <a:pt x="1877613" y="101208"/>
                  <a:pt x="1866513" y="103939"/>
                </a:cubicBezTo>
                <a:cubicBezTo>
                  <a:pt x="1851242" y="107722"/>
                  <a:pt x="1840520" y="117332"/>
                  <a:pt x="1824769" y="127261"/>
                </a:cubicBezTo>
                <a:cubicBezTo>
                  <a:pt x="1823973" y="128370"/>
                  <a:pt x="1823238" y="129232"/>
                  <a:pt x="1822442" y="130339"/>
                </a:cubicBezTo>
                <a:cubicBezTo>
                  <a:pt x="1842690" y="130660"/>
                  <a:pt x="1863997" y="141423"/>
                  <a:pt x="1882386" y="130319"/>
                </a:cubicBezTo>
                <a:cubicBezTo>
                  <a:pt x="1899643" y="140600"/>
                  <a:pt x="1914975" y="136568"/>
                  <a:pt x="1932233" y="146850"/>
                </a:cubicBezTo>
                <a:cubicBezTo>
                  <a:pt x="1934865" y="143586"/>
                  <a:pt x="1927193" y="141947"/>
                  <a:pt x="1925717" y="139493"/>
                </a:cubicBezTo>
                <a:cubicBezTo>
                  <a:pt x="1964039" y="162563"/>
                  <a:pt x="2007929" y="174745"/>
                  <a:pt x="2035656" y="209023"/>
                </a:cubicBezTo>
                <a:cubicBezTo>
                  <a:pt x="2057420" y="235820"/>
                  <a:pt x="2060297" y="268375"/>
                  <a:pt x="2072980" y="295009"/>
                </a:cubicBezTo>
                <a:cubicBezTo>
                  <a:pt x="2074252" y="322469"/>
                  <a:pt x="2066570" y="351363"/>
                  <a:pt x="2071891" y="378261"/>
                </a:cubicBezTo>
                <a:cubicBezTo>
                  <a:pt x="2145006" y="440752"/>
                  <a:pt x="2214421" y="380437"/>
                  <a:pt x="2279425" y="435699"/>
                </a:cubicBezTo>
                <a:cubicBezTo>
                  <a:pt x="2310822" y="462534"/>
                  <a:pt x="2328266" y="510968"/>
                  <a:pt x="2378911" y="528479"/>
                </a:cubicBezTo>
                <a:cubicBezTo>
                  <a:pt x="2403327" y="526700"/>
                  <a:pt x="2420777" y="541466"/>
                  <a:pt x="2443931" y="556340"/>
                </a:cubicBezTo>
                <a:cubicBezTo>
                  <a:pt x="2456768" y="564480"/>
                  <a:pt x="2472482" y="568375"/>
                  <a:pt x="2481881" y="575662"/>
                </a:cubicBezTo>
                <a:cubicBezTo>
                  <a:pt x="2513825" y="600285"/>
                  <a:pt x="2523954" y="639336"/>
                  <a:pt x="2541480" y="664298"/>
                </a:cubicBezTo>
                <a:cubicBezTo>
                  <a:pt x="2538704" y="655520"/>
                  <a:pt x="2537029" y="644403"/>
                  <a:pt x="2542173" y="638369"/>
                </a:cubicBezTo>
                <a:cubicBezTo>
                  <a:pt x="2529034" y="632503"/>
                  <a:pt x="2534542" y="623950"/>
                  <a:pt x="2529744" y="617019"/>
                </a:cubicBezTo>
                <a:cubicBezTo>
                  <a:pt x="2480722" y="580335"/>
                  <a:pt x="2493349" y="535700"/>
                  <a:pt x="2463159" y="496637"/>
                </a:cubicBezTo>
                <a:lnTo>
                  <a:pt x="2462913" y="496575"/>
                </a:lnTo>
                <a:cubicBezTo>
                  <a:pt x="2465557" y="462779"/>
                  <a:pt x="2443290" y="428549"/>
                  <a:pt x="2409360" y="390907"/>
                </a:cubicBezTo>
                <a:cubicBezTo>
                  <a:pt x="2349060" y="324023"/>
                  <a:pt x="2246290" y="323347"/>
                  <a:pt x="2163527" y="251416"/>
                </a:cubicBezTo>
                <a:cubicBezTo>
                  <a:pt x="2152406" y="241613"/>
                  <a:pt x="2144600" y="233153"/>
                  <a:pt x="2142919" y="218903"/>
                </a:cubicBezTo>
                <a:cubicBezTo>
                  <a:pt x="2122033" y="203287"/>
                  <a:pt x="2107759" y="178868"/>
                  <a:pt x="2083990" y="164364"/>
                </a:cubicBezTo>
                <a:cubicBezTo>
                  <a:pt x="2073365" y="157816"/>
                  <a:pt x="2058942" y="155024"/>
                  <a:pt x="2047950" y="148907"/>
                </a:cubicBezTo>
                <a:cubicBezTo>
                  <a:pt x="1998759" y="121316"/>
                  <a:pt x="1966806" y="91472"/>
                  <a:pt x="1920124" y="96867"/>
                </a:cubicBezTo>
                <a:close/>
                <a:moveTo>
                  <a:pt x="3209950" y="84806"/>
                </a:moveTo>
                <a:cubicBezTo>
                  <a:pt x="3211437" y="93526"/>
                  <a:pt x="3204190" y="89121"/>
                  <a:pt x="3198425" y="90302"/>
                </a:cubicBezTo>
                <a:cubicBezTo>
                  <a:pt x="3180577" y="93970"/>
                  <a:pt x="3147592" y="108241"/>
                  <a:pt x="3126554" y="112162"/>
                </a:cubicBezTo>
                <a:cubicBezTo>
                  <a:pt x="3104965" y="116208"/>
                  <a:pt x="3082816" y="116199"/>
                  <a:pt x="3062765" y="123497"/>
                </a:cubicBezTo>
                <a:cubicBezTo>
                  <a:pt x="3064429" y="128347"/>
                  <a:pt x="3058045" y="125721"/>
                  <a:pt x="3060812" y="129276"/>
                </a:cubicBezTo>
                <a:cubicBezTo>
                  <a:pt x="3041114" y="127788"/>
                  <a:pt x="3022007" y="149153"/>
                  <a:pt x="3005573" y="154476"/>
                </a:cubicBezTo>
                <a:cubicBezTo>
                  <a:pt x="2965705" y="198623"/>
                  <a:pt x="2909576" y="241089"/>
                  <a:pt x="2869025" y="280628"/>
                </a:cubicBezTo>
                <a:cubicBezTo>
                  <a:pt x="2866518" y="285490"/>
                  <a:pt x="2867813" y="289726"/>
                  <a:pt x="2865551" y="294646"/>
                </a:cubicBezTo>
                <a:cubicBezTo>
                  <a:pt x="2842342" y="284196"/>
                  <a:pt x="2811025" y="305405"/>
                  <a:pt x="2803252" y="316789"/>
                </a:cubicBezTo>
                <a:cubicBezTo>
                  <a:pt x="2798835" y="316739"/>
                  <a:pt x="2793986" y="315275"/>
                  <a:pt x="2789258" y="313321"/>
                </a:cubicBezTo>
                <a:cubicBezTo>
                  <a:pt x="2781312" y="331711"/>
                  <a:pt x="2778934" y="340256"/>
                  <a:pt x="2775830" y="355931"/>
                </a:cubicBezTo>
                <a:cubicBezTo>
                  <a:pt x="2773562" y="356673"/>
                  <a:pt x="2771166" y="354775"/>
                  <a:pt x="2769270" y="358219"/>
                </a:cubicBezTo>
                <a:cubicBezTo>
                  <a:pt x="2762252" y="381276"/>
                  <a:pt x="2742311" y="417571"/>
                  <a:pt x="2741498" y="445036"/>
                </a:cubicBezTo>
                <a:cubicBezTo>
                  <a:pt x="2739844" y="446454"/>
                  <a:pt x="2737631" y="443817"/>
                  <a:pt x="2736100" y="445786"/>
                </a:cubicBezTo>
                <a:cubicBezTo>
                  <a:pt x="2734764" y="454331"/>
                  <a:pt x="2729381" y="463436"/>
                  <a:pt x="2727183" y="470200"/>
                </a:cubicBezTo>
                <a:cubicBezTo>
                  <a:pt x="2722973" y="484033"/>
                  <a:pt x="2723488" y="498777"/>
                  <a:pt x="2718780" y="509356"/>
                </a:cubicBezTo>
                <a:cubicBezTo>
                  <a:pt x="2717436" y="512677"/>
                  <a:pt x="2712649" y="510969"/>
                  <a:pt x="2711057" y="513184"/>
                </a:cubicBezTo>
                <a:cubicBezTo>
                  <a:pt x="2701382" y="524880"/>
                  <a:pt x="2706080" y="545881"/>
                  <a:pt x="2702237" y="559284"/>
                </a:cubicBezTo>
                <a:cubicBezTo>
                  <a:pt x="2701993" y="560267"/>
                  <a:pt x="2698006" y="560584"/>
                  <a:pt x="2697212" y="562736"/>
                </a:cubicBezTo>
                <a:cubicBezTo>
                  <a:pt x="2692751" y="573376"/>
                  <a:pt x="2694800" y="588238"/>
                  <a:pt x="2691137" y="598816"/>
                </a:cubicBezTo>
                <a:cubicBezTo>
                  <a:pt x="2689794" y="603181"/>
                  <a:pt x="2682989" y="606454"/>
                  <a:pt x="2681892" y="610879"/>
                </a:cubicBezTo>
                <a:cubicBezTo>
                  <a:pt x="2680490" y="616536"/>
                  <a:pt x="2684922" y="624942"/>
                  <a:pt x="2683399" y="631090"/>
                </a:cubicBezTo>
                <a:cubicBezTo>
                  <a:pt x="2680474" y="643937"/>
                  <a:pt x="2668226" y="657606"/>
                  <a:pt x="2673834" y="671784"/>
                </a:cubicBezTo>
                <a:cubicBezTo>
                  <a:pt x="2667090" y="674811"/>
                  <a:pt x="2668630" y="679108"/>
                  <a:pt x="2663426" y="685387"/>
                </a:cubicBezTo>
                <a:cubicBezTo>
                  <a:pt x="2666008" y="688637"/>
                  <a:pt x="2663008" y="692331"/>
                  <a:pt x="2668406" y="691581"/>
                </a:cubicBezTo>
                <a:cubicBezTo>
                  <a:pt x="2659444" y="725639"/>
                  <a:pt x="2649010" y="760377"/>
                  <a:pt x="2648084" y="793555"/>
                </a:cubicBezTo>
                <a:cubicBezTo>
                  <a:pt x="2635609" y="818652"/>
                  <a:pt x="2634056" y="843846"/>
                  <a:pt x="2631464" y="872175"/>
                </a:cubicBezTo>
                <a:cubicBezTo>
                  <a:pt x="2622798" y="899782"/>
                  <a:pt x="2615500" y="938690"/>
                  <a:pt x="2611871" y="970155"/>
                </a:cubicBezTo>
                <a:cubicBezTo>
                  <a:pt x="2607282" y="977108"/>
                  <a:pt x="2599762" y="993777"/>
                  <a:pt x="2608061" y="1003402"/>
                </a:cubicBezTo>
                <a:cubicBezTo>
                  <a:pt x="2613132" y="990304"/>
                  <a:pt x="2622682" y="977009"/>
                  <a:pt x="2622778" y="961897"/>
                </a:cubicBezTo>
                <a:cubicBezTo>
                  <a:pt x="2625224" y="956238"/>
                  <a:pt x="2629222" y="962188"/>
                  <a:pt x="2631666" y="956530"/>
                </a:cubicBezTo>
                <a:cubicBezTo>
                  <a:pt x="2628594" y="954203"/>
                  <a:pt x="2632823" y="950813"/>
                  <a:pt x="2627849" y="948798"/>
                </a:cubicBezTo>
                <a:cubicBezTo>
                  <a:pt x="2652901" y="923425"/>
                  <a:pt x="2666537" y="858944"/>
                  <a:pt x="2693129" y="837868"/>
                </a:cubicBezTo>
                <a:cubicBezTo>
                  <a:pt x="2689434" y="829644"/>
                  <a:pt x="2698984" y="816351"/>
                  <a:pt x="2706281" y="814244"/>
                </a:cubicBezTo>
                <a:cubicBezTo>
                  <a:pt x="2725763" y="723022"/>
                  <a:pt x="2756796" y="641972"/>
                  <a:pt x="2774193" y="551800"/>
                </a:cubicBezTo>
                <a:cubicBezTo>
                  <a:pt x="2783269" y="548829"/>
                  <a:pt x="2777300" y="538215"/>
                  <a:pt x="2787718" y="530878"/>
                </a:cubicBezTo>
                <a:cubicBezTo>
                  <a:pt x="2784831" y="528859"/>
                  <a:pt x="2785931" y="526521"/>
                  <a:pt x="2782738" y="524686"/>
                </a:cubicBezTo>
                <a:cubicBezTo>
                  <a:pt x="2801578" y="490727"/>
                  <a:pt x="2807753" y="440577"/>
                  <a:pt x="2828671" y="401391"/>
                </a:cubicBezTo>
                <a:cubicBezTo>
                  <a:pt x="2828451" y="380195"/>
                  <a:pt x="2838052" y="361433"/>
                  <a:pt x="2847898" y="341688"/>
                </a:cubicBezTo>
                <a:cubicBezTo>
                  <a:pt x="2845192" y="337885"/>
                  <a:pt x="2847578" y="333518"/>
                  <a:pt x="2844872" y="329715"/>
                </a:cubicBezTo>
                <a:cubicBezTo>
                  <a:pt x="2850082" y="326569"/>
                  <a:pt x="2855526" y="317217"/>
                  <a:pt x="2849382" y="311519"/>
                </a:cubicBezTo>
                <a:cubicBezTo>
                  <a:pt x="2854043" y="310586"/>
                  <a:pt x="2860285" y="301171"/>
                  <a:pt x="2855554" y="297127"/>
                </a:cubicBezTo>
                <a:cubicBezTo>
                  <a:pt x="2865621" y="299622"/>
                  <a:pt x="2858842" y="318561"/>
                  <a:pt x="2856770" y="326921"/>
                </a:cubicBezTo>
                <a:cubicBezTo>
                  <a:pt x="2854210" y="337250"/>
                  <a:pt x="2844298" y="354108"/>
                  <a:pt x="2844879" y="370694"/>
                </a:cubicBezTo>
                <a:cubicBezTo>
                  <a:pt x="2842859" y="373587"/>
                  <a:pt x="2840525" y="372487"/>
                  <a:pt x="2838689" y="375686"/>
                </a:cubicBezTo>
                <a:cubicBezTo>
                  <a:pt x="2840228" y="377894"/>
                  <a:pt x="2839127" y="380232"/>
                  <a:pt x="2840971" y="382255"/>
                </a:cubicBezTo>
                <a:cubicBezTo>
                  <a:pt x="2830069" y="393647"/>
                  <a:pt x="2830779" y="414964"/>
                  <a:pt x="2824428" y="432182"/>
                </a:cubicBezTo>
                <a:cubicBezTo>
                  <a:pt x="2819358" y="446325"/>
                  <a:pt x="2805642" y="462762"/>
                  <a:pt x="2812782" y="476016"/>
                </a:cubicBezTo>
                <a:cubicBezTo>
                  <a:pt x="2795855" y="480173"/>
                  <a:pt x="2806582" y="511542"/>
                  <a:pt x="2792294" y="515570"/>
                </a:cubicBezTo>
                <a:cubicBezTo>
                  <a:pt x="2790639" y="553788"/>
                  <a:pt x="2761216" y="606266"/>
                  <a:pt x="2760728" y="645035"/>
                </a:cubicBezTo>
                <a:cubicBezTo>
                  <a:pt x="2762510" y="647304"/>
                  <a:pt x="2758708" y="647927"/>
                  <a:pt x="2756866" y="646949"/>
                </a:cubicBezTo>
                <a:cubicBezTo>
                  <a:pt x="2745976" y="702453"/>
                  <a:pt x="2726501" y="761051"/>
                  <a:pt x="2708256" y="820998"/>
                </a:cubicBezTo>
                <a:cubicBezTo>
                  <a:pt x="2710410" y="824924"/>
                  <a:pt x="2713176" y="828481"/>
                  <a:pt x="2713736" y="832535"/>
                </a:cubicBezTo>
                <a:cubicBezTo>
                  <a:pt x="2711230" y="838438"/>
                  <a:pt x="2707416" y="832795"/>
                  <a:pt x="2704476" y="835198"/>
                </a:cubicBezTo>
                <a:cubicBezTo>
                  <a:pt x="2702119" y="857322"/>
                  <a:pt x="2686567" y="875913"/>
                  <a:pt x="2688693" y="899932"/>
                </a:cubicBezTo>
                <a:cubicBezTo>
                  <a:pt x="2683049" y="900621"/>
                  <a:pt x="2681003" y="924648"/>
                  <a:pt x="2676429" y="941001"/>
                </a:cubicBezTo>
                <a:cubicBezTo>
                  <a:pt x="2672464" y="954896"/>
                  <a:pt x="2660954" y="969792"/>
                  <a:pt x="2669563" y="981322"/>
                </a:cubicBezTo>
                <a:cubicBezTo>
                  <a:pt x="2676853" y="975037"/>
                  <a:pt x="2674802" y="959129"/>
                  <a:pt x="2687740" y="954245"/>
                </a:cubicBezTo>
                <a:cubicBezTo>
                  <a:pt x="2687216" y="934279"/>
                  <a:pt x="2713608" y="903496"/>
                  <a:pt x="2720574" y="885908"/>
                </a:cubicBezTo>
                <a:cubicBezTo>
                  <a:pt x="2723022" y="882339"/>
                  <a:pt x="2725475" y="881903"/>
                  <a:pt x="2728670" y="884783"/>
                </a:cubicBezTo>
                <a:cubicBezTo>
                  <a:pt x="2727558" y="879809"/>
                  <a:pt x="2726997" y="874712"/>
                  <a:pt x="2725272" y="870107"/>
                </a:cubicBezTo>
                <a:cubicBezTo>
                  <a:pt x="2739926" y="864604"/>
                  <a:pt x="2738235" y="844088"/>
                  <a:pt x="2752320" y="828264"/>
                </a:cubicBezTo>
                <a:cubicBezTo>
                  <a:pt x="2748019" y="824589"/>
                  <a:pt x="2749301" y="820469"/>
                  <a:pt x="2749294" y="816291"/>
                </a:cubicBezTo>
                <a:cubicBezTo>
                  <a:pt x="2762629" y="791929"/>
                  <a:pt x="2764861" y="769253"/>
                  <a:pt x="2771996" y="742572"/>
                </a:cubicBezTo>
                <a:cubicBezTo>
                  <a:pt x="2791688" y="705170"/>
                  <a:pt x="2787949" y="669791"/>
                  <a:pt x="2804031" y="637497"/>
                </a:cubicBezTo>
                <a:cubicBezTo>
                  <a:pt x="2797693" y="626269"/>
                  <a:pt x="2814554" y="619225"/>
                  <a:pt x="2805641" y="609969"/>
                </a:cubicBezTo>
                <a:cubicBezTo>
                  <a:pt x="2807601" y="607323"/>
                  <a:pt x="2809809" y="606825"/>
                  <a:pt x="2812203" y="607680"/>
                </a:cubicBezTo>
                <a:cubicBezTo>
                  <a:pt x="2812628" y="604914"/>
                  <a:pt x="2811213" y="602214"/>
                  <a:pt x="2808386" y="599948"/>
                </a:cubicBezTo>
                <a:cubicBezTo>
                  <a:pt x="2821404" y="569505"/>
                  <a:pt x="2833247" y="533289"/>
                  <a:pt x="2836142" y="503729"/>
                </a:cubicBezTo>
                <a:cubicBezTo>
                  <a:pt x="2838718" y="502802"/>
                  <a:pt x="2841231" y="501076"/>
                  <a:pt x="2843494" y="497199"/>
                </a:cubicBezTo>
                <a:cubicBezTo>
                  <a:pt x="2844110" y="498919"/>
                  <a:pt x="2844727" y="500638"/>
                  <a:pt x="2846938" y="502229"/>
                </a:cubicBezTo>
                <a:cubicBezTo>
                  <a:pt x="2839982" y="525040"/>
                  <a:pt x="2826849" y="560153"/>
                  <a:pt x="2823029" y="587133"/>
                </a:cubicBezTo>
                <a:cubicBezTo>
                  <a:pt x="2820637" y="587323"/>
                  <a:pt x="2819047" y="590584"/>
                  <a:pt x="2816467" y="589422"/>
                </a:cubicBezTo>
                <a:cubicBezTo>
                  <a:pt x="2814632" y="592621"/>
                  <a:pt x="2820955" y="594449"/>
                  <a:pt x="2820284" y="597154"/>
                </a:cubicBezTo>
                <a:cubicBezTo>
                  <a:pt x="2814242" y="616276"/>
                  <a:pt x="2807707" y="634232"/>
                  <a:pt x="2807975" y="647870"/>
                </a:cubicBezTo>
                <a:cubicBezTo>
                  <a:pt x="2792309" y="672176"/>
                  <a:pt x="2797651" y="711607"/>
                  <a:pt x="2779040" y="736226"/>
                </a:cubicBezTo>
                <a:cubicBezTo>
                  <a:pt x="2784847" y="760113"/>
                  <a:pt x="2755122" y="779107"/>
                  <a:pt x="2770982" y="797131"/>
                </a:cubicBezTo>
                <a:cubicBezTo>
                  <a:pt x="2772568" y="791783"/>
                  <a:pt x="2785128" y="781063"/>
                  <a:pt x="2782598" y="772344"/>
                </a:cubicBezTo>
                <a:cubicBezTo>
                  <a:pt x="2797207" y="776487"/>
                  <a:pt x="2774825" y="783729"/>
                  <a:pt x="2786185" y="789414"/>
                </a:cubicBezTo>
                <a:cubicBezTo>
                  <a:pt x="2782629" y="791145"/>
                  <a:pt x="2779132" y="791582"/>
                  <a:pt x="2775388" y="790916"/>
                </a:cubicBezTo>
                <a:cubicBezTo>
                  <a:pt x="2778791" y="807681"/>
                  <a:pt x="2763040" y="817610"/>
                  <a:pt x="2754901" y="830470"/>
                </a:cubicBezTo>
                <a:cubicBezTo>
                  <a:pt x="2752209" y="835023"/>
                  <a:pt x="2757668" y="834026"/>
                  <a:pt x="2756019" y="838577"/>
                </a:cubicBezTo>
                <a:cubicBezTo>
                  <a:pt x="2755468" y="839746"/>
                  <a:pt x="2749952" y="843077"/>
                  <a:pt x="2749830" y="843569"/>
                </a:cubicBezTo>
                <a:cubicBezTo>
                  <a:pt x="2746466" y="849782"/>
                  <a:pt x="2748380" y="856781"/>
                  <a:pt x="2745939" y="864528"/>
                </a:cubicBezTo>
                <a:cubicBezTo>
                  <a:pt x="2745206" y="866435"/>
                  <a:pt x="2741764" y="863494"/>
                  <a:pt x="2741703" y="863740"/>
                </a:cubicBezTo>
                <a:cubicBezTo>
                  <a:pt x="2737667" y="871614"/>
                  <a:pt x="2737994" y="883962"/>
                  <a:pt x="2733719" y="895953"/>
                </a:cubicBezTo>
                <a:cubicBezTo>
                  <a:pt x="2726391" y="916060"/>
                  <a:pt x="2719689" y="944154"/>
                  <a:pt x="2711003" y="960272"/>
                </a:cubicBezTo>
                <a:cubicBezTo>
                  <a:pt x="2696629" y="986725"/>
                  <a:pt x="2682241" y="1041624"/>
                  <a:pt x="2665861" y="1079324"/>
                </a:cubicBezTo>
                <a:cubicBezTo>
                  <a:pt x="2660970" y="1090641"/>
                  <a:pt x="2657494" y="1102569"/>
                  <a:pt x="2652724" y="1112349"/>
                </a:cubicBezTo>
                <a:cubicBezTo>
                  <a:pt x="2651256" y="1115117"/>
                  <a:pt x="2647204" y="1113590"/>
                  <a:pt x="2647326" y="1113099"/>
                </a:cubicBezTo>
                <a:cubicBezTo>
                  <a:pt x="2643843" y="1121893"/>
                  <a:pt x="2638236" y="1143471"/>
                  <a:pt x="2632982" y="1157308"/>
                </a:cubicBezTo>
                <a:cubicBezTo>
                  <a:pt x="2628094" y="1169669"/>
                  <a:pt x="2619395" y="1177430"/>
                  <a:pt x="2614075" y="1188379"/>
                </a:cubicBezTo>
                <a:cubicBezTo>
                  <a:pt x="2612486" y="1191639"/>
                  <a:pt x="2614767" y="1198208"/>
                  <a:pt x="2613300" y="1202020"/>
                </a:cubicBezTo>
                <a:cubicBezTo>
                  <a:pt x="2610429" y="1209399"/>
                  <a:pt x="2598056" y="1221471"/>
                  <a:pt x="2601684" y="1226808"/>
                </a:cubicBezTo>
                <a:cubicBezTo>
                  <a:pt x="2579776" y="1260529"/>
                  <a:pt x="2563650" y="1303512"/>
                  <a:pt x="2538730" y="1334660"/>
                </a:cubicBezTo>
                <a:cubicBezTo>
                  <a:pt x="2540268" y="1336868"/>
                  <a:pt x="2539167" y="1339206"/>
                  <a:pt x="2541011" y="1341229"/>
                </a:cubicBezTo>
                <a:cubicBezTo>
                  <a:pt x="2526238" y="1349313"/>
                  <a:pt x="2528371" y="1377508"/>
                  <a:pt x="2512799" y="1384610"/>
                </a:cubicBezTo>
                <a:cubicBezTo>
                  <a:pt x="2510987" y="1401388"/>
                  <a:pt x="2499665" y="1418679"/>
                  <a:pt x="2491536" y="1437806"/>
                </a:cubicBezTo>
                <a:cubicBezTo>
                  <a:pt x="2486678" y="1431121"/>
                  <a:pt x="2498505" y="1422306"/>
                  <a:pt x="2496592" y="1415307"/>
                </a:cubicBezTo>
                <a:cubicBezTo>
                  <a:pt x="2493893" y="1415682"/>
                  <a:pt x="2491194" y="1416057"/>
                  <a:pt x="2488495" y="1416433"/>
                </a:cubicBezTo>
                <a:cubicBezTo>
                  <a:pt x="2506845" y="1382351"/>
                  <a:pt x="2531823" y="1349914"/>
                  <a:pt x="2541443" y="1305840"/>
                </a:cubicBezTo>
                <a:cubicBezTo>
                  <a:pt x="2544442" y="1301101"/>
                  <a:pt x="2548495" y="1303673"/>
                  <a:pt x="2551493" y="1298934"/>
                </a:cubicBezTo>
                <a:cubicBezTo>
                  <a:pt x="2548055" y="1297037"/>
                  <a:pt x="2547008" y="1294952"/>
                  <a:pt x="2549212" y="1292366"/>
                </a:cubicBezTo>
                <a:cubicBezTo>
                  <a:pt x="2552091" y="1289163"/>
                  <a:pt x="2551614" y="1297398"/>
                  <a:pt x="2556892" y="1298184"/>
                </a:cubicBezTo>
                <a:cubicBezTo>
                  <a:pt x="2580193" y="1253585"/>
                  <a:pt x="2599380" y="1206662"/>
                  <a:pt x="2620166" y="1161701"/>
                </a:cubicBezTo>
                <a:cubicBezTo>
                  <a:pt x="2628053" y="1144602"/>
                  <a:pt x="2641954" y="1129516"/>
                  <a:pt x="2641802" y="1111208"/>
                </a:cubicBezTo>
                <a:cubicBezTo>
                  <a:pt x="2644502" y="1111877"/>
                  <a:pt x="2646578" y="1105605"/>
                  <a:pt x="2649526" y="1107379"/>
                </a:cubicBezTo>
                <a:cubicBezTo>
                  <a:pt x="2650795" y="1095949"/>
                  <a:pt x="2656520" y="1070745"/>
                  <a:pt x="2665779" y="1067038"/>
                </a:cubicBezTo>
                <a:cubicBezTo>
                  <a:pt x="2664231" y="1058562"/>
                  <a:pt x="2672068" y="1049020"/>
                  <a:pt x="2668925" y="1040672"/>
                </a:cubicBezTo>
                <a:cubicBezTo>
                  <a:pt x="2671004" y="1036490"/>
                  <a:pt x="2674199" y="1039370"/>
                  <a:pt x="2676277" y="1034142"/>
                </a:cubicBezTo>
                <a:cubicBezTo>
                  <a:pt x="2674906" y="1021797"/>
                  <a:pt x="2683911" y="1012805"/>
                  <a:pt x="2688250" y="1002658"/>
                </a:cubicBezTo>
                <a:cubicBezTo>
                  <a:pt x="2694238" y="987959"/>
                  <a:pt x="2692553" y="970576"/>
                  <a:pt x="2703340" y="963853"/>
                </a:cubicBezTo>
                <a:cubicBezTo>
                  <a:pt x="2700122" y="947396"/>
                  <a:pt x="2721686" y="927683"/>
                  <a:pt x="2714113" y="911974"/>
                </a:cubicBezTo>
                <a:cubicBezTo>
                  <a:pt x="2707567" y="922617"/>
                  <a:pt x="2697472" y="940214"/>
                  <a:pt x="2688973" y="957683"/>
                </a:cubicBezTo>
                <a:cubicBezTo>
                  <a:pt x="2683653" y="968631"/>
                  <a:pt x="2675081" y="979035"/>
                  <a:pt x="2671229" y="987216"/>
                </a:cubicBezTo>
                <a:cubicBezTo>
                  <a:pt x="2668661" y="992321"/>
                  <a:pt x="2670458" y="1002946"/>
                  <a:pt x="2666719" y="1005412"/>
                </a:cubicBezTo>
                <a:lnTo>
                  <a:pt x="2662112" y="1001921"/>
                </a:lnTo>
                <a:cubicBezTo>
                  <a:pt x="2661133" y="1003767"/>
                  <a:pt x="2663498" y="1023667"/>
                  <a:pt x="2651659" y="1025170"/>
                </a:cubicBezTo>
                <a:cubicBezTo>
                  <a:pt x="2651855" y="1031743"/>
                  <a:pt x="2648448" y="1049692"/>
                  <a:pt x="2641206" y="1048419"/>
                </a:cubicBezTo>
                <a:cubicBezTo>
                  <a:pt x="2635770" y="1062993"/>
                  <a:pt x="2639221" y="1072200"/>
                  <a:pt x="2629605" y="1082607"/>
                </a:cubicBezTo>
                <a:cubicBezTo>
                  <a:pt x="2626532" y="1079234"/>
                  <a:pt x="2624748" y="1075921"/>
                  <a:pt x="2622963" y="1072608"/>
                </a:cubicBezTo>
                <a:cubicBezTo>
                  <a:pt x="2642982" y="1046510"/>
                  <a:pt x="2641871" y="1005779"/>
                  <a:pt x="2659979" y="973726"/>
                </a:cubicBezTo>
                <a:cubicBezTo>
                  <a:pt x="2663595" y="934950"/>
                  <a:pt x="2681714" y="909164"/>
                  <a:pt x="2683000" y="871375"/>
                </a:cubicBezTo>
                <a:cubicBezTo>
                  <a:pt x="2685694" y="867868"/>
                  <a:pt x="2689070" y="868965"/>
                  <a:pt x="2691454" y="863554"/>
                </a:cubicBezTo>
                <a:cubicBezTo>
                  <a:pt x="2686051" y="861170"/>
                  <a:pt x="2693652" y="856790"/>
                  <a:pt x="2686348" y="854719"/>
                </a:cubicBezTo>
                <a:cubicBezTo>
                  <a:pt x="2667125" y="880753"/>
                  <a:pt x="2656272" y="921389"/>
                  <a:pt x="2640735" y="949381"/>
                </a:cubicBezTo>
                <a:cubicBezTo>
                  <a:pt x="2639817" y="950981"/>
                  <a:pt x="2636500" y="948593"/>
                  <a:pt x="2636500" y="948593"/>
                </a:cubicBezTo>
                <a:cubicBezTo>
                  <a:pt x="2630752" y="960218"/>
                  <a:pt x="2625072" y="975776"/>
                  <a:pt x="2619083" y="990474"/>
                </a:cubicBezTo>
                <a:cubicBezTo>
                  <a:pt x="2614318" y="1002343"/>
                  <a:pt x="2609245" y="1014397"/>
                  <a:pt x="2603621" y="1026575"/>
                </a:cubicBezTo>
                <a:cubicBezTo>
                  <a:pt x="2599830" y="1034510"/>
                  <a:pt x="2599237" y="1046369"/>
                  <a:pt x="2595076" y="1053690"/>
                </a:cubicBezTo>
                <a:cubicBezTo>
                  <a:pt x="2593731" y="1055967"/>
                  <a:pt x="2588519" y="1058068"/>
                  <a:pt x="2587726" y="1060220"/>
                </a:cubicBezTo>
                <a:cubicBezTo>
                  <a:pt x="2586259" y="1064033"/>
                  <a:pt x="2588485" y="1073981"/>
                  <a:pt x="2586160" y="1078103"/>
                </a:cubicBezTo>
                <a:cubicBezTo>
                  <a:pt x="2585303" y="1079457"/>
                  <a:pt x="2580824" y="1079652"/>
                  <a:pt x="2579971" y="1083094"/>
                </a:cubicBezTo>
                <a:cubicBezTo>
                  <a:pt x="2579543" y="1083770"/>
                  <a:pt x="2579698" y="1103123"/>
                  <a:pt x="2578905" y="1106320"/>
                </a:cubicBezTo>
                <a:cubicBezTo>
                  <a:pt x="2578113" y="1109517"/>
                  <a:pt x="2574002" y="1109281"/>
                  <a:pt x="2573880" y="1109773"/>
                </a:cubicBezTo>
                <a:cubicBezTo>
                  <a:pt x="2567454" y="1119925"/>
                  <a:pt x="2569948" y="1143512"/>
                  <a:pt x="2565433" y="1158575"/>
                </a:cubicBezTo>
                <a:lnTo>
                  <a:pt x="2561768" y="1159854"/>
                </a:lnTo>
                <a:lnTo>
                  <a:pt x="2558785" y="1182115"/>
                </a:lnTo>
                <a:cubicBezTo>
                  <a:pt x="2556511" y="1189055"/>
                  <a:pt x="2553562" y="1195958"/>
                  <a:pt x="2551704" y="1204503"/>
                </a:cubicBezTo>
                <a:lnTo>
                  <a:pt x="2551459" y="1204442"/>
                </a:lnTo>
                <a:cubicBezTo>
                  <a:pt x="2537445" y="1189485"/>
                  <a:pt x="2561965" y="1175725"/>
                  <a:pt x="2555253" y="1161795"/>
                </a:cubicBezTo>
                <a:lnTo>
                  <a:pt x="2558813" y="1160553"/>
                </a:lnTo>
                <a:lnTo>
                  <a:pt x="2557588" y="1154086"/>
                </a:lnTo>
                <a:cubicBezTo>
                  <a:pt x="2557400" y="1151821"/>
                  <a:pt x="2557779" y="1149500"/>
                  <a:pt x="2559708" y="1146977"/>
                </a:cubicBezTo>
                <a:cubicBezTo>
                  <a:pt x="2540956" y="1160600"/>
                  <a:pt x="2538391" y="1204596"/>
                  <a:pt x="2520641" y="1229951"/>
                </a:cubicBezTo>
                <a:cubicBezTo>
                  <a:pt x="2514912" y="1216265"/>
                  <a:pt x="2527721" y="1207693"/>
                  <a:pt x="2532241" y="1195763"/>
                </a:cubicBezTo>
                <a:cubicBezTo>
                  <a:pt x="2541954" y="1170243"/>
                  <a:pt x="2546199" y="1140497"/>
                  <a:pt x="2557702" y="1121423"/>
                </a:cubicBezTo>
                <a:cubicBezTo>
                  <a:pt x="2561618" y="1115086"/>
                  <a:pt x="2566281" y="1115198"/>
                  <a:pt x="2568855" y="1113226"/>
                </a:cubicBezTo>
                <a:cubicBezTo>
                  <a:pt x="2569279" y="1110459"/>
                  <a:pt x="2567803" y="1108006"/>
                  <a:pt x="2565038" y="1105493"/>
                </a:cubicBezTo>
                <a:cubicBezTo>
                  <a:pt x="2586127" y="1058258"/>
                  <a:pt x="2584608" y="1030738"/>
                  <a:pt x="2598654" y="991936"/>
                </a:cubicBezTo>
                <a:cubicBezTo>
                  <a:pt x="2592333" y="990108"/>
                  <a:pt x="2601160" y="986032"/>
                  <a:pt x="2594838" y="984204"/>
                </a:cubicBezTo>
                <a:cubicBezTo>
                  <a:pt x="2601029" y="980257"/>
                  <a:pt x="2603895" y="969744"/>
                  <a:pt x="2598730" y="963244"/>
                </a:cubicBezTo>
                <a:cubicBezTo>
                  <a:pt x="2608577" y="944543"/>
                  <a:pt x="2608734" y="928139"/>
                  <a:pt x="2614901" y="910614"/>
                </a:cubicBezTo>
                <a:cubicBezTo>
                  <a:pt x="2620214" y="895487"/>
                  <a:pt x="2623181" y="871950"/>
                  <a:pt x="2624511" y="860273"/>
                </a:cubicBezTo>
                <a:cubicBezTo>
                  <a:pt x="2624632" y="858737"/>
                  <a:pt x="2620824" y="856227"/>
                  <a:pt x="2621067" y="855243"/>
                </a:cubicBezTo>
                <a:cubicBezTo>
                  <a:pt x="2621311" y="854260"/>
                  <a:pt x="2630754" y="850858"/>
                  <a:pt x="2622648" y="846761"/>
                </a:cubicBezTo>
                <a:cubicBezTo>
                  <a:pt x="2624240" y="844545"/>
                  <a:pt x="2625586" y="842269"/>
                  <a:pt x="2627673" y="843308"/>
                </a:cubicBezTo>
                <a:cubicBezTo>
                  <a:pt x="2630798" y="803366"/>
                  <a:pt x="2646258" y="766219"/>
                  <a:pt x="2646506" y="730524"/>
                </a:cubicBezTo>
                <a:cubicBezTo>
                  <a:pt x="2653177" y="720431"/>
                  <a:pt x="2660872" y="698848"/>
                  <a:pt x="2654163" y="685962"/>
                </a:cubicBezTo>
                <a:cubicBezTo>
                  <a:pt x="2665598" y="662957"/>
                  <a:pt x="2671818" y="641008"/>
                  <a:pt x="2673062" y="613912"/>
                </a:cubicBezTo>
                <a:cubicBezTo>
                  <a:pt x="2684818" y="599076"/>
                  <a:pt x="2685711" y="582855"/>
                  <a:pt x="2685744" y="565898"/>
                </a:cubicBezTo>
                <a:cubicBezTo>
                  <a:pt x="2687574" y="559565"/>
                  <a:pt x="2691638" y="568402"/>
                  <a:pt x="2693468" y="562069"/>
                </a:cubicBezTo>
                <a:cubicBezTo>
                  <a:pt x="2692598" y="555068"/>
                  <a:pt x="2692862" y="529816"/>
                  <a:pt x="2703594" y="526473"/>
                </a:cubicBezTo>
                <a:cubicBezTo>
                  <a:pt x="2695729" y="519303"/>
                  <a:pt x="2707799" y="509505"/>
                  <a:pt x="2703124" y="502082"/>
                </a:cubicBezTo>
                <a:cubicBezTo>
                  <a:pt x="2705823" y="501708"/>
                  <a:pt x="2708522" y="501332"/>
                  <a:pt x="2711221" y="500957"/>
                </a:cubicBezTo>
                <a:cubicBezTo>
                  <a:pt x="2712322" y="498620"/>
                  <a:pt x="2708330" y="496848"/>
                  <a:pt x="2706241" y="494764"/>
                </a:cubicBezTo>
                <a:cubicBezTo>
                  <a:pt x="2712734" y="488543"/>
                  <a:pt x="2713754" y="474962"/>
                  <a:pt x="2723255" y="469226"/>
                </a:cubicBezTo>
                <a:cubicBezTo>
                  <a:pt x="2711768" y="460898"/>
                  <a:pt x="2733233" y="456300"/>
                  <a:pt x="2722912" y="447478"/>
                </a:cubicBezTo>
                <a:cubicBezTo>
                  <a:pt x="2725181" y="446735"/>
                  <a:pt x="2727638" y="448388"/>
                  <a:pt x="2729473" y="445189"/>
                </a:cubicBezTo>
                <a:cubicBezTo>
                  <a:pt x="2726622" y="428300"/>
                  <a:pt x="2740586" y="412968"/>
                  <a:pt x="2746144" y="397903"/>
                </a:cubicBezTo>
                <a:cubicBezTo>
                  <a:pt x="2750846" y="385235"/>
                  <a:pt x="2747326" y="371051"/>
                  <a:pt x="2760816" y="366042"/>
                </a:cubicBezTo>
                <a:cubicBezTo>
                  <a:pt x="2757929" y="364022"/>
                  <a:pt x="2759029" y="361684"/>
                  <a:pt x="2755835" y="359849"/>
                </a:cubicBezTo>
                <a:cubicBezTo>
                  <a:pt x="2763006" y="355101"/>
                  <a:pt x="2771648" y="349674"/>
                  <a:pt x="2762799" y="341216"/>
                </a:cubicBezTo>
                <a:cubicBezTo>
                  <a:pt x="2776474" y="336515"/>
                  <a:pt x="2770626" y="325408"/>
                  <a:pt x="2779813" y="315679"/>
                </a:cubicBezTo>
                <a:cubicBezTo>
                  <a:pt x="2725973" y="296332"/>
                  <a:pt x="2677415" y="316661"/>
                  <a:pt x="2630904" y="350809"/>
                </a:cubicBezTo>
                <a:cubicBezTo>
                  <a:pt x="2629188" y="352472"/>
                  <a:pt x="2627160" y="350143"/>
                  <a:pt x="2625133" y="348858"/>
                </a:cubicBezTo>
                <a:cubicBezTo>
                  <a:pt x="2603139" y="368202"/>
                  <a:pt x="2566615" y="393601"/>
                  <a:pt x="2549280" y="410969"/>
                </a:cubicBezTo>
                <a:cubicBezTo>
                  <a:pt x="2532846" y="416292"/>
                  <a:pt x="2523863" y="437816"/>
                  <a:pt x="2504048" y="438909"/>
                </a:cubicBezTo>
                <a:cubicBezTo>
                  <a:pt x="2503438" y="441369"/>
                  <a:pt x="2503687" y="443518"/>
                  <a:pt x="2506329" y="445478"/>
                </a:cubicBezTo>
                <a:cubicBezTo>
                  <a:pt x="2456010" y="477116"/>
                  <a:pt x="2506043" y="531800"/>
                  <a:pt x="2509915" y="572954"/>
                </a:cubicBezTo>
                <a:cubicBezTo>
                  <a:pt x="2525284" y="590857"/>
                  <a:pt x="2539057" y="608887"/>
                  <a:pt x="2555222" y="626727"/>
                </a:cubicBezTo>
                <a:cubicBezTo>
                  <a:pt x="2573281" y="675834"/>
                  <a:pt x="2546173" y="718968"/>
                  <a:pt x="2538642" y="765126"/>
                </a:cubicBezTo>
                <a:cubicBezTo>
                  <a:pt x="2528103" y="773999"/>
                  <a:pt x="2533970" y="796594"/>
                  <a:pt x="2522389" y="805468"/>
                </a:cubicBezTo>
                <a:cubicBezTo>
                  <a:pt x="2523321" y="813269"/>
                  <a:pt x="2525004" y="828563"/>
                  <a:pt x="2524767" y="833725"/>
                </a:cubicBezTo>
                <a:cubicBezTo>
                  <a:pt x="2524708" y="835015"/>
                  <a:pt x="2520471" y="833182"/>
                  <a:pt x="2520593" y="832691"/>
                </a:cubicBezTo>
                <a:cubicBezTo>
                  <a:pt x="2519999" y="844549"/>
                  <a:pt x="2524960" y="839254"/>
                  <a:pt x="2517074" y="856352"/>
                </a:cubicBezTo>
                <a:cubicBezTo>
                  <a:pt x="2515485" y="859612"/>
                  <a:pt x="2517337" y="866858"/>
                  <a:pt x="2516299" y="869993"/>
                </a:cubicBezTo>
                <a:cubicBezTo>
                  <a:pt x="2511963" y="882231"/>
                  <a:pt x="2499226" y="896822"/>
                  <a:pt x="2508254" y="902452"/>
                </a:cubicBezTo>
                <a:cubicBezTo>
                  <a:pt x="2506539" y="904115"/>
                  <a:pt x="2504572" y="901540"/>
                  <a:pt x="2502484" y="900500"/>
                </a:cubicBezTo>
                <a:cubicBezTo>
                  <a:pt x="2492285" y="929032"/>
                  <a:pt x="2473281" y="938417"/>
                  <a:pt x="2470381" y="964842"/>
                </a:cubicBezTo>
                <a:cubicBezTo>
                  <a:pt x="2441111" y="999871"/>
                  <a:pt x="2426898" y="1048810"/>
                  <a:pt x="2412922" y="1093632"/>
                </a:cubicBezTo>
                <a:cubicBezTo>
                  <a:pt x="2409054" y="1092413"/>
                  <a:pt x="2406801" y="1102555"/>
                  <a:pt x="2402871" y="1100537"/>
                </a:cubicBezTo>
                <a:cubicBezTo>
                  <a:pt x="2409023" y="1110414"/>
                  <a:pt x="2393881" y="1117884"/>
                  <a:pt x="2400642" y="1125302"/>
                </a:cubicBezTo>
                <a:cubicBezTo>
                  <a:pt x="2398135" y="1130161"/>
                  <a:pt x="2393390" y="1117763"/>
                  <a:pt x="2390882" y="1122622"/>
                </a:cubicBezTo>
                <a:cubicBezTo>
                  <a:pt x="2389019" y="1145912"/>
                  <a:pt x="2366433" y="1178159"/>
                  <a:pt x="2374636" y="1203944"/>
                </a:cubicBezTo>
                <a:cubicBezTo>
                  <a:pt x="2360244" y="1219953"/>
                  <a:pt x="2359003" y="1248094"/>
                  <a:pt x="2353828" y="1272129"/>
                </a:cubicBezTo>
                <a:cubicBezTo>
                  <a:pt x="2356470" y="1274089"/>
                  <a:pt x="2359111" y="1276049"/>
                  <a:pt x="2361507" y="1277947"/>
                </a:cubicBezTo>
                <a:cubicBezTo>
                  <a:pt x="2364027" y="1280399"/>
                  <a:pt x="2358756" y="1283791"/>
                  <a:pt x="2362625" y="1286055"/>
                </a:cubicBezTo>
                <a:cubicBezTo>
                  <a:pt x="2360361" y="1289930"/>
                  <a:pt x="2356793" y="1284348"/>
                  <a:pt x="2354528" y="1287179"/>
                </a:cubicBezTo>
                <a:cubicBezTo>
                  <a:pt x="2356457" y="1303579"/>
                  <a:pt x="2356178" y="1320476"/>
                  <a:pt x="2362647" y="1336434"/>
                </a:cubicBezTo>
                <a:cubicBezTo>
                  <a:pt x="2360869" y="1337298"/>
                  <a:pt x="2359092" y="1338163"/>
                  <a:pt x="2357249" y="1337184"/>
                </a:cubicBezTo>
                <a:cubicBezTo>
                  <a:pt x="2364843" y="1365428"/>
                  <a:pt x="2369299" y="1388457"/>
                  <a:pt x="2374436" y="1415047"/>
                </a:cubicBezTo>
                <a:cubicBezTo>
                  <a:pt x="2377079" y="1418051"/>
                  <a:pt x="2379408" y="1417063"/>
                  <a:pt x="2381742" y="1418164"/>
                </a:cubicBezTo>
                <a:cubicBezTo>
                  <a:pt x="2370360" y="1436744"/>
                  <a:pt x="2375795" y="1457928"/>
                  <a:pt x="2365586" y="1480194"/>
                </a:cubicBezTo>
                <a:cubicBezTo>
                  <a:pt x="2366203" y="1481912"/>
                  <a:pt x="2366819" y="1483631"/>
                  <a:pt x="2369030" y="1485223"/>
                </a:cubicBezTo>
                <a:cubicBezTo>
                  <a:pt x="2346143" y="1557590"/>
                  <a:pt x="2328539" y="1633878"/>
                  <a:pt x="2323187" y="1699630"/>
                </a:cubicBezTo>
                <a:cubicBezTo>
                  <a:pt x="2337065" y="1706724"/>
                  <a:pt x="2335615" y="1683134"/>
                  <a:pt x="2342982" y="1686005"/>
                </a:cubicBezTo>
                <a:cubicBezTo>
                  <a:pt x="2346341" y="1676658"/>
                  <a:pt x="2342867" y="1653873"/>
                  <a:pt x="2358816" y="1652605"/>
                </a:cubicBezTo>
                <a:cubicBezTo>
                  <a:pt x="2365721" y="1672065"/>
                  <a:pt x="2363178" y="1692837"/>
                  <a:pt x="2378977" y="1711108"/>
                </a:cubicBezTo>
                <a:cubicBezTo>
                  <a:pt x="2387611" y="1700459"/>
                  <a:pt x="2404468" y="1691326"/>
                  <a:pt x="2416531" y="1677350"/>
                </a:cubicBezTo>
                <a:cubicBezTo>
                  <a:pt x="2418981" y="1674826"/>
                  <a:pt x="2421866" y="1675801"/>
                  <a:pt x="2425000" y="1678927"/>
                </a:cubicBezTo>
                <a:cubicBezTo>
                  <a:pt x="2425609" y="1676468"/>
                  <a:pt x="2425361" y="1674319"/>
                  <a:pt x="2422720" y="1672358"/>
                </a:cubicBezTo>
                <a:cubicBezTo>
                  <a:pt x="2456375" y="1655382"/>
                  <a:pt x="2486744" y="1618017"/>
                  <a:pt x="2520149" y="1597846"/>
                </a:cubicBezTo>
                <a:cubicBezTo>
                  <a:pt x="2521132" y="1599134"/>
                  <a:pt x="2520522" y="1600548"/>
                  <a:pt x="2522057" y="1601712"/>
                </a:cubicBezTo>
                <a:cubicBezTo>
                  <a:pt x="2481317" y="1637812"/>
                  <a:pt x="2442714" y="1668440"/>
                  <a:pt x="2399823" y="1702702"/>
                </a:cubicBezTo>
                <a:cubicBezTo>
                  <a:pt x="2396697" y="1703753"/>
                  <a:pt x="2393320" y="1702657"/>
                  <a:pt x="2390190" y="1702664"/>
                </a:cubicBezTo>
                <a:cubicBezTo>
                  <a:pt x="2406987" y="1730579"/>
                  <a:pt x="2385244" y="1753117"/>
                  <a:pt x="2388729" y="1783214"/>
                </a:cubicBezTo>
                <a:cubicBezTo>
                  <a:pt x="2399339" y="1780362"/>
                  <a:pt x="2394533" y="1768209"/>
                  <a:pt x="2407734" y="1773829"/>
                </a:cubicBezTo>
                <a:cubicBezTo>
                  <a:pt x="2410254" y="1776282"/>
                  <a:pt x="2404982" y="1779673"/>
                  <a:pt x="2408852" y="1781936"/>
                </a:cubicBezTo>
                <a:cubicBezTo>
                  <a:pt x="2423524" y="1786878"/>
                  <a:pt x="2459816" y="1768729"/>
                  <a:pt x="2464217" y="1759379"/>
                </a:cubicBezTo>
                <a:cubicBezTo>
                  <a:pt x="2464645" y="1758702"/>
                  <a:pt x="2470036" y="1753774"/>
                  <a:pt x="2471569" y="1752849"/>
                </a:cubicBezTo>
                <a:cubicBezTo>
                  <a:pt x="2491363" y="1739223"/>
                  <a:pt x="2523253" y="1730422"/>
                  <a:pt x="2548121" y="1705787"/>
                </a:cubicBezTo>
                <a:cubicBezTo>
                  <a:pt x="2549469" y="1704556"/>
                  <a:pt x="2550944" y="1705966"/>
                  <a:pt x="2552356" y="1706576"/>
                </a:cubicBezTo>
                <a:cubicBezTo>
                  <a:pt x="2561165" y="1691011"/>
                  <a:pt x="2589867" y="1683509"/>
                  <a:pt x="2595308" y="1672068"/>
                </a:cubicBezTo>
                <a:cubicBezTo>
                  <a:pt x="2597453" y="1670773"/>
                  <a:pt x="2599600" y="1670522"/>
                  <a:pt x="2602242" y="1672481"/>
                </a:cubicBezTo>
                <a:cubicBezTo>
                  <a:pt x="2631220" y="1647038"/>
                  <a:pt x="2662552" y="1635228"/>
                  <a:pt x="2698462" y="1609154"/>
                </a:cubicBezTo>
                <a:cubicBezTo>
                  <a:pt x="2701801" y="1587273"/>
                  <a:pt x="2727076" y="1586230"/>
                  <a:pt x="2729000" y="1562694"/>
                </a:cubicBezTo>
                <a:cubicBezTo>
                  <a:pt x="2772523" y="1539550"/>
                  <a:pt x="2793923" y="1495264"/>
                  <a:pt x="2812510" y="1456021"/>
                </a:cubicBezTo>
                <a:cubicBezTo>
                  <a:pt x="2814772" y="1451101"/>
                  <a:pt x="2818011" y="1443290"/>
                  <a:pt x="2823335" y="1435474"/>
                </a:cubicBezTo>
                <a:cubicBezTo>
                  <a:pt x="2850818" y="1396088"/>
                  <a:pt x="2849166" y="1324947"/>
                  <a:pt x="2905986" y="1292310"/>
                </a:cubicBezTo>
                <a:cubicBezTo>
                  <a:pt x="2906229" y="1290282"/>
                  <a:pt x="2906656" y="1288560"/>
                  <a:pt x="2905242" y="1286905"/>
                </a:cubicBezTo>
                <a:cubicBezTo>
                  <a:pt x="2924740" y="1279731"/>
                  <a:pt x="2934089" y="1256731"/>
                  <a:pt x="2956274" y="1241871"/>
                </a:cubicBezTo>
                <a:cubicBezTo>
                  <a:pt x="2973435" y="1230464"/>
                  <a:pt x="2994289" y="1227280"/>
                  <a:pt x="3002670" y="1212392"/>
                </a:cubicBezTo>
                <a:cubicBezTo>
                  <a:pt x="3006600" y="1214411"/>
                  <a:pt x="3009287" y="1206724"/>
                  <a:pt x="3013466" y="1210892"/>
                </a:cubicBezTo>
                <a:cubicBezTo>
                  <a:pt x="3015303" y="1208737"/>
                  <a:pt x="3016834" y="1206767"/>
                  <a:pt x="3015420" y="1205112"/>
                </a:cubicBezTo>
                <a:cubicBezTo>
                  <a:pt x="3075873" y="1179900"/>
                  <a:pt x="3142946" y="1151109"/>
                  <a:pt x="3212358" y="1163354"/>
                </a:cubicBezTo>
                <a:cubicBezTo>
                  <a:pt x="3211923" y="1159852"/>
                  <a:pt x="3216635" y="1152407"/>
                  <a:pt x="3220812" y="1155531"/>
                </a:cubicBezTo>
                <a:cubicBezTo>
                  <a:pt x="3224072" y="1160253"/>
                  <a:pt x="3215540" y="1157878"/>
                  <a:pt x="3217695" y="1162849"/>
                </a:cubicBezTo>
                <a:cubicBezTo>
                  <a:pt x="3228874" y="1170317"/>
                  <a:pt x="3237323" y="1159361"/>
                  <a:pt x="3249001" y="1172174"/>
                </a:cubicBezTo>
                <a:cubicBezTo>
                  <a:pt x="3280473" y="1170317"/>
                  <a:pt x="3318116" y="1189826"/>
                  <a:pt x="3340012" y="1222397"/>
                </a:cubicBezTo>
                <a:cubicBezTo>
                  <a:pt x="3341671" y="1224113"/>
                  <a:pt x="3339098" y="1226084"/>
                  <a:pt x="3338058" y="1228177"/>
                </a:cubicBezTo>
                <a:cubicBezTo>
                  <a:pt x="3354345" y="1245525"/>
                  <a:pt x="3344808" y="1266130"/>
                  <a:pt x="3352448" y="1284728"/>
                </a:cubicBezTo>
                <a:cubicBezTo>
                  <a:pt x="3346377" y="1323940"/>
                  <a:pt x="3350055" y="1358520"/>
                  <a:pt x="3329023" y="1403420"/>
                </a:cubicBezTo>
                <a:cubicBezTo>
                  <a:pt x="3321246" y="1411673"/>
                  <a:pt x="3313905" y="1424469"/>
                  <a:pt x="3315887" y="1436445"/>
                </a:cubicBezTo>
                <a:cubicBezTo>
                  <a:pt x="3308468" y="1439044"/>
                  <a:pt x="3302664" y="1454048"/>
                  <a:pt x="3295430" y="1456953"/>
                </a:cubicBezTo>
                <a:cubicBezTo>
                  <a:pt x="3297583" y="1460879"/>
                  <a:pt x="3299247" y="1464685"/>
                  <a:pt x="3301155" y="1468551"/>
                </a:cubicBezTo>
                <a:cubicBezTo>
                  <a:pt x="3298946" y="1469048"/>
                  <a:pt x="3296925" y="1470896"/>
                  <a:pt x="3294966" y="1473542"/>
                </a:cubicBezTo>
                <a:cubicBezTo>
                  <a:pt x="3302864" y="1500556"/>
                  <a:pt x="3290077" y="1521661"/>
                  <a:pt x="3284908" y="1549873"/>
                </a:cubicBezTo>
                <a:cubicBezTo>
                  <a:pt x="3288775" y="1551093"/>
                  <a:pt x="3294541" y="1549911"/>
                  <a:pt x="3293796" y="1544507"/>
                </a:cubicBezTo>
                <a:cubicBezTo>
                  <a:pt x="3315884" y="1544761"/>
                  <a:pt x="3338405" y="1547472"/>
                  <a:pt x="3359994" y="1542381"/>
                </a:cubicBezTo>
                <a:cubicBezTo>
                  <a:pt x="3386210" y="1553317"/>
                  <a:pt x="3413171" y="1532855"/>
                  <a:pt x="3432237" y="1523224"/>
                </a:cubicBezTo>
                <a:cubicBezTo>
                  <a:pt x="3435295" y="1518241"/>
                  <a:pt x="3432405" y="1514131"/>
                  <a:pt x="3433011" y="1509583"/>
                </a:cubicBezTo>
                <a:cubicBezTo>
                  <a:pt x="3439207" y="1508770"/>
                  <a:pt x="3444596" y="1502798"/>
                  <a:pt x="3451225" y="1504441"/>
                </a:cubicBezTo>
                <a:lnTo>
                  <a:pt x="3451779" y="1505361"/>
                </a:lnTo>
                <a:cubicBezTo>
                  <a:pt x="3479329" y="1469906"/>
                  <a:pt x="3488885" y="1423989"/>
                  <a:pt x="3511707" y="1385535"/>
                </a:cubicBezTo>
                <a:cubicBezTo>
                  <a:pt x="3509349" y="1369812"/>
                  <a:pt x="3515215" y="1355606"/>
                  <a:pt x="3523970" y="1344465"/>
                </a:cubicBezTo>
                <a:cubicBezTo>
                  <a:pt x="3521759" y="1342873"/>
                  <a:pt x="3519793" y="1341341"/>
                  <a:pt x="3517826" y="1339810"/>
                </a:cubicBezTo>
                <a:cubicBezTo>
                  <a:pt x="3512925" y="1343815"/>
                  <a:pt x="3514395" y="1342091"/>
                  <a:pt x="3512011" y="1347504"/>
                </a:cubicBezTo>
                <a:cubicBezTo>
                  <a:pt x="3510352" y="1345787"/>
                  <a:pt x="3509124" y="1345483"/>
                  <a:pt x="3507837" y="1346469"/>
                </a:cubicBezTo>
                <a:cubicBezTo>
                  <a:pt x="3499970" y="1338256"/>
                  <a:pt x="3510456" y="1334851"/>
                  <a:pt x="3516709" y="1331703"/>
                </a:cubicBezTo>
                <a:cubicBezTo>
                  <a:pt x="3521477" y="1320877"/>
                  <a:pt x="3523235" y="1308524"/>
                  <a:pt x="3537152" y="1301795"/>
                </a:cubicBezTo>
                <a:cubicBezTo>
                  <a:pt x="3539967" y="1297794"/>
                  <a:pt x="3533398" y="1294861"/>
                  <a:pt x="3532962" y="1291360"/>
                </a:cubicBezTo>
                <a:cubicBezTo>
                  <a:pt x="3538290" y="1285634"/>
                  <a:pt x="3543795" y="1274992"/>
                  <a:pt x="3540716" y="1268487"/>
                </a:cubicBezTo>
                <a:cubicBezTo>
                  <a:pt x="3543415" y="1268111"/>
                  <a:pt x="3546115" y="1267736"/>
                  <a:pt x="3548813" y="1267361"/>
                </a:cubicBezTo>
                <a:cubicBezTo>
                  <a:pt x="3549114" y="1264043"/>
                  <a:pt x="3547513" y="1261036"/>
                  <a:pt x="3543461" y="1258466"/>
                </a:cubicBezTo>
                <a:cubicBezTo>
                  <a:pt x="3563851" y="1234025"/>
                  <a:pt x="3550192" y="1211326"/>
                  <a:pt x="3572866" y="1194499"/>
                </a:cubicBezTo>
                <a:cubicBezTo>
                  <a:pt x="3570936" y="1178099"/>
                  <a:pt x="3575638" y="1164388"/>
                  <a:pt x="3590511" y="1143278"/>
                </a:cubicBezTo>
                <a:cubicBezTo>
                  <a:pt x="3590125" y="1132220"/>
                  <a:pt x="3590721" y="1121406"/>
                  <a:pt x="3596775" y="1109595"/>
                </a:cubicBezTo>
                <a:cubicBezTo>
                  <a:pt x="3585659" y="1102925"/>
                  <a:pt x="3600673" y="1092813"/>
                  <a:pt x="3590906" y="1085955"/>
                </a:cubicBezTo>
                <a:cubicBezTo>
                  <a:pt x="3595748" y="1045394"/>
                  <a:pt x="3582586" y="989148"/>
                  <a:pt x="3587365" y="948833"/>
                </a:cubicBezTo>
                <a:cubicBezTo>
                  <a:pt x="3579610" y="933860"/>
                  <a:pt x="3581485" y="917882"/>
                  <a:pt x="3571829" y="903222"/>
                </a:cubicBezTo>
                <a:cubicBezTo>
                  <a:pt x="3573114" y="901191"/>
                  <a:pt x="3574218" y="900943"/>
                  <a:pt x="3575690" y="901308"/>
                </a:cubicBezTo>
                <a:cubicBezTo>
                  <a:pt x="3558125" y="853366"/>
                  <a:pt x="3537308" y="805924"/>
                  <a:pt x="3527594" y="756797"/>
                </a:cubicBezTo>
                <a:cubicBezTo>
                  <a:pt x="3532679" y="752054"/>
                  <a:pt x="3532610" y="748122"/>
                  <a:pt x="3532603" y="743944"/>
                </a:cubicBezTo>
                <a:cubicBezTo>
                  <a:pt x="3520815" y="738935"/>
                  <a:pt x="3525036" y="731367"/>
                  <a:pt x="3520547" y="725296"/>
                </a:cubicBezTo>
                <a:cubicBezTo>
                  <a:pt x="3512719" y="740060"/>
                  <a:pt x="3499314" y="759445"/>
                  <a:pt x="3491605" y="772673"/>
                </a:cubicBezTo>
                <a:cubicBezTo>
                  <a:pt x="3489281" y="776795"/>
                  <a:pt x="3494251" y="776721"/>
                  <a:pt x="3492724" y="780780"/>
                </a:cubicBezTo>
                <a:cubicBezTo>
                  <a:pt x="3491991" y="782687"/>
                  <a:pt x="3487694" y="781098"/>
                  <a:pt x="3487326" y="781530"/>
                </a:cubicBezTo>
                <a:cubicBezTo>
                  <a:pt x="3475569" y="795321"/>
                  <a:pt x="3460045" y="831668"/>
                  <a:pt x="3448288" y="845459"/>
                </a:cubicBezTo>
                <a:cubicBezTo>
                  <a:pt x="3439899" y="855124"/>
                  <a:pt x="3435082" y="873505"/>
                  <a:pt x="3427800" y="885013"/>
                </a:cubicBezTo>
                <a:cubicBezTo>
                  <a:pt x="3413664" y="907348"/>
                  <a:pt x="3398182" y="930916"/>
                  <a:pt x="3386355" y="939730"/>
                </a:cubicBezTo>
                <a:cubicBezTo>
                  <a:pt x="3382642" y="957863"/>
                  <a:pt x="3367275" y="977806"/>
                  <a:pt x="3353551" y="989020"/>
                </a:cubicBezTo>
                <a:cubicBezTo>
                  <a:pt x="3324491" y="1038978"/>
                  <a:pt x="3299634" y="1070925"/>
                  <a:pt x="3270786" y="1101099"/>
                </a:cubicBezTo>
                <a:cubicBezTo>
                  <a:pt x="3263844" y="1095464"/>
                  <a:pt x="3279551" y="1095180"/>
                  <a:pt x="3271934" y="1090160"/>
                </a:cubicBezTo>
                <a:cubicBezTo>
                  <a:pt x="3276968" y="1091930"/>
                  <a:pt x="3291972" y="1075552"/>
                  <a:pt x="3286994" y="1070402"/>
                </a:cubicBezTo>
                <a:cubicBezTo>
                  <a:pt x="3320021" y="1044396"/>
                  <a:pt x="3336202" y="998033"/>
                  <a:pt x="3359306" y="981574"/>
                </a:cubicBezTo>
                <a:cubicBezTo>
                  <a:pt x="3360345" y="979482"/>
                  <a:pt x="3357521" y="978260"/>
                  <a:pt x="3355861" y="976544"/>
                </a:cubicBezTo>
                <a:cubicBezTo>
                  <a:pt x="3377546" y="955296"/>
                  <a:pt x="3394305" y="924475"/>
                  <a:pt x="3406843" y="900176"/>
                </a:cubicBezTo>
                <a:cubicBezTo>
                  <a:pt x="3412366" y="901023"/>
                  <a:pt x="3413773" y="898501"/>
                  <a:pt x="3416102" y="897512"/>
                </a:cubicBezTo>
                <a:cubicBezTo>
                  <a:pt x="3415707" y="881232"/>
                  <a:pt x="3432368" y="864481"/>
                  <a:pt x="3443881" y="851674"/>
                </a:cubicBezTo>
                <a:cubicBezTo>
                  <a:pt x="3437300" y="842475"/>
                  <a:pt x="3457111" y="838248"/>
                  <a:pt x="3448936" y="829175"/>
                </a:cubicBezTo>
                <a:cubicBezTo>
                  <a:pt x="3459291" y="821042"/>
                  <a:pt x="3475201" y="795751"/>
                  <a:pt x="3479040" y="780260"/>
                </a:cubicBezTo>
                <a:cubicBezTo>
                  <a:pt x="3487559" y="774280"/>
                  <a:pt x="3499127" y="758094"/>
                  <a:pt x="3496412" y="748024"/>
                </a:cubicBezTo>
                <a:cubicBezTo>
                  <a:pt x="3509967" y="745903"/>
                  <a:pt x="3505452" y="724164"/>
                  <a:pt x="3517227" y="720819"/>
                </a:cubicBezTo>
                <a:cubicBezTo>
                  <a:pt x="3514094" y="681936"/>
                  <a:pt x="3505272" y="652344"/>
                  <a:pt x="3481530" y="616704"/>
                </a:cubicBezTo>
                <a:cubicBezTo>
                  <a:pt x="3429563" y="727541"/>
                  <a:pt x="3352277" y="850111"/>
                  <a:pt x="3286852" y="947956"/>
                </a:cubicBezTo>
                <a:cubicBezTo>
                  <a:pt x="3279164" y="936915"/>
                  <a:pt x="3293939" y="929875"/>
                  <a:pt x="3298468" y="923168"/>
                </a:cubicBezTo>
                <a:cubicBezTo>
                  <a:pt x="3336536" y="866307"/>
                  <a:pt x="3381441" y="789218"/>
                  <a:pt x="3417039" y="723394"/>
                </a:cubicBezTo>
                <a:cubicBezTo>
                  <a:pt x="3440301" y="691574"/>
                  <a:pt x="3452564" y="649459"/>
                  <a:pt x="3472657" y="631471"/>
                </a:cubicBezTo>
                <a:cubicBezTo>
                  <a:pt x="3474554" y="628026"/>
                  <a:pt x="3470806" y="625270"/>
                  <a:pt x="3472703" y="621826"/>
                </a:cubicBezTo>
                <a:cubicBezTo>
                  <a:pt x="3477235" y="617206"/>
                  <a:pt x="3478578" y="612841"/>
                  <a:pt x="3480411" y="608597"/>
                </a:cubicBezTo>
                <a:cubicBezTo>
                  <a:pt x="3465578" y="580126"/>
                  <a:pt x="3447187" y="552338"/>
                  <a:pt x="3459036" y="520300"/>
                </a:cubicBezTo>
                <a:cubicBezTo>
                  <a:pt x="3454292" y="507901"/>
                  <a:pt x="3458195" y="494252"/>
                  <a:pt x="3457805" y="481105"/>
                </a:cubicBezTo>
                <a:cubicBezTo>
                  <a:pt x="3456270" y="479942"/>
                  <a:pt x="3454734" y="478778"/>
                  <a:pt x="3453198" y="477614"/>
                </a:cubicBezTo>
                <a:cubicBezTo>
                  <a:pt x="3457870" y="446147"/>
                  <a:pt x="3439601" y="417868"/>
                  <a:pt x="3443720" y="386523"/>
                </a:cubicBezTo>
                <a:cubicBezTo>
                  <a:pt x="3432791" y="381205"/>
                  <a:pt x="3441857" y="373012"/>
                  <a:pt x="3431725" y="367630"/>
                </a:cubicBezTo>
                <a:cubicBezTo>
                  <a:pt x="3430271" y="341952"/>
                  <a:pt x="3400233" y="320151"/>
                  <a:pt x="3398779" y="294473"/>
                </a:cubicBezTo>
                <a:cubicBezTo>
                  <a:pt x="3396136" y="291469"/>
                  <a:pt x="3393806" y="292458"/>
                  <a:pt x="3391473" y="291358"/>
                </a:cubicBezTo>
                <a:cubicBezTo>
                  <a:pt x="3385413" y="263234"/>
                  <a:pt x="3362976" y="237053"/>
                  <a:pt x="3342623" y="210868"/>
                </a:cubicBezTo>
                <a:cubicBezTo>
                  <a:pt x="3342143" y="217013"/>
                  <a:pt x="3335528" y="223726"/>
                  <a:pt x="3339895" y="230289"/>
                </a:cubicBezTo>
                <a:cubicBezTo>
                  <a:pt x="3337502" y="230479"/>
                  <a:pt x="3335607" y="233924"/>
                  <a:pt x="3333334" y="232578"/>
                </a:cubicBezTo>
                <a:cubicBezTo>
                  <a:pt x="3334923" y="266119"/>
                  <a:pt x="3325042" y="300733"/>
                  <a:pt x="3311057" y="340332"/>
                </a:cubicBezTo>
                <a:cubicBezTo>
                  <a:pt x="3311674" y="342051"/>
                  <a:pt x="3312290" y="343771"/>
                  <a:pt x="3314502" y="345363"/>
                </a:cubicBezTo>
                <a:cubicBezTo>
                  <a:pt x="3298403" y="368256"/>
                  <a:pt x="3305566" y="395088"/>
                  <a:pt x="3287795" y="408954"/>
                </a:cubicBezTo>
                <a:cubicBezTo>
                  <a:pt x="3287494" y="412273"/>
                  <a:pt x="3290996" y="414967"/>
                  <a:pt x="3293149" y="417849"/>
                </a:cubicBezTo>
                <a:cubicBezTo>
                  <a:pt x="3279492" y="432996"/>
                  <a:pt x="3284632" y="461676"/>
                  <a:pt x="3269187" y="471419"/>
                </a:cubicBezTo>
                <a:cubicBezTo>
                  <a:pt x="3275081" y="473925"/>
                  <a:pt x="3267541" y="478060"/>
                  <a:pt x="3271840" y="480691"/>
                </a:cubicBezTo>
                <a:cubicBezTo>
                  <a:pt x="3255622" y="505121"/>
                  <a:pt x="3255548" y="534857"/>
                  <a:pt x="3241645" y="548898"/>
                </a:cubicBezTo>
                <a:cubicBezTo>
                  <a:pt x="3241443" y="574949"/>
                  <a:pt x="3220919" y="592570"/>
                  <a:pt x="3222372" y="618247"/>
                </a:cubicBezTo>
                <a:cubicBezTo>
                  <a:pt x="3203581" y="644649"/>
                  <a:pt x="3199710" y="678143"/>
                  <a:pt x="3177923" y="711372"/>
                </a:cubicBezTo>
                <a:cubicBezTo>
                  <a:pt x="3182308" y="728379"/>
                  <a:pt x="3162259" y="736722"/>
                  <a:pt x="3164741" y="754041"/>
                </a:cubicBezTo>
                <a:cubicBezTo>
                  <a:pt x="3155812" y="771143"/>
                  <a:pt x="3149328" y="782587"/>
                  <a:pt x="3141928" y="796673"/>
                </a:cubicBezTo>
                <a:cubicBezTo>
                  <a:pt x="3137769" y="805038"/>
                  <a:pt x="3130858" y="818203"/>
                  <a:pt x="3132592" y="828029"/>
                </a:cubicBezTo>
                <a:cubicBezTo>
                  <a:pt x="3117820" y="836113"/>
                  <a:pt x="3116520" y="866589"/>
                  <a:pt x="3099789" y="877320"/>
                </a:cubicBezTo>
                <a:cubicBezTo>
                  <a:pt x="3106329" y="862497"/>
                  <a:pt x="3109853" y="841968"/>
                  <a:pt x="3123766" y="833149"/>
                </a:cubicBezTo>
                <a:cubicBezTo>
                  <a:pt x="3130757" y="794427"/>
                  <a:pt x="3152133" y="772319"/>
                  <a:pt x="3165016" y="735057"/>
                </a:cubicBezTo>
                <a:cubicBezTo>
                  <a:pt x="3166115" y="731675"/>
                  <a:pt x="3170808" y="712741"/>
                  <a:pt x="3179689" y="703196"/>
                </a:cubicBezTo>
                <a:cubicBezTo>
                  <a:pt x="3176298" y="693743"/>
                  <a:pt x="3192543" y="684979"/>
                  <a:pt x="3185407" y="673815"/>
                </a:cubicBezTo>
                <a:cubicBezTo>
                  <a:pt x="3184305" y="675107"/>
                  <a:pt x="3182707" y="673145"/>
                  <a:pt x="3181233" y="672780"/>
                </a:cubicBezTo>
                <a:cubicBezTo>
                  <a:pt x="3177932" y="679792"/>
                  <a:pt x="3178012" y="691035"/>
                  <a:pt x="3170036" y="690625"/>
                </a:cubicBezTo>
                <a:cubicBezTo>
                  <a:pt x="3175097" y="672304"/>
                  <a:pt x="3186483" y="656856"/>
                  <a:pt x="3192104" y="642587"/>
                </a:cubicBezTo>
                <a:cubicBezTo>
                  <a:pt x="3197559" y="639503"/>
                  <a:pt x="3195871" y="656832"/>
                  <a:pt x="3204809" y="644953"/>
                </a:cubicBezTo>
                <a:cubicBezTo>
                  <a:pt x="3200752" y="640294"/>
                  <a:pt x="3198242" y="644109"/>
                  <a:pt x="3194430" y="639511"/>
                </a:cubicBezTo>
                <a:cubicBezTo>
                  <a:pt x="3200322" y="640971"/>
                  <a:pt x="3200742" y="635072"/>
                  <a:pt x="3196011" y="631028"/>
                </a:cubicBezTo>
                <a:cubicBezTo>
                  <a:pt x="3199443" y="628747"/>
                  <a:pt x="3203312" y="631011"/>
                  <a:pt x="3206807" y="629528"/>
                </a:cubicBezTo>
                <a:cubicBezTo>
                  <a:pt x="3217025" y="612485"/>
                  <a:pt x="3212592" y="603034"/>
                  <a:pt x="3224596" y="590349"/>
                </a:cubicBezTo>
                <a:cubicBezTo>
                  <a:pt x="3223061" y="589186"/>
                  <a:pt x="3221524" y="588022"/>
                  <a:pt x="3219989" y="586857"/>
                </a:cubicBezTo>
                <a:cubicBezTo>
                  <a:pt x="3225388" y="587152"/>
                  <a:pt x="3233952" y="571526"/>
                  <a:pt x="3229279" y="565148"/>
                </a:cubicBezTo>
                <a:cubicBezTo>
                  <a:pt x="3231972" y="561639"/>
                  <a:pt x="3235348" y="562737"/>
                  <a:pt x="3237732" y="557325"/>
                </a:cubicBezTo>
                <a:cubicBezTo>
                  <a:pt x="3239596" y="534035"/>
                  <a:pt x="3246076" y="520503"/>
                  <a:pt x="3257332" y="500324"/>
                </a:cubicBezTo>
                <a:cubicBezTo>
                  <a:pt x="3261099" y="477767"/>
                  <a:pt x="3278170" y="449895"/>
                  <a:pt x="3276605" y="430975"/>
                </a:cubicBezTo>
                <a:cubicBezTo>
                  <a:pt x="3288980" y="419949"/>
                  <a:pt x="3281221" y="402888"/>
                  <a:pt x="3295184" y="387556"/>
                </a:cubicBezTo>
                <a:cubicBezTo>
                  <a:pt x="3291897" y="366121"/>
                  <a:pt x="3309706" y="339475"/>
                  <a:pt x="3307105" y="324737"/>
                </a:cubicBezTo>
                <a:cubicBezTo>
                  <a:pt x="3320400" y="313155"/>
                  <a:pt x="3313560" y="295538"/>
                  <a:pt x="3322195" y="285933"/>
                </a:cubicBezTo>
                <a:cubicBezTo>
                  <a:pt x="3322825" y="259206"/>
                  <a:pt x="3338730" y="230783"/>
                  <a:pt x="3332983" y="205607"/>
                </a:cubicBezTo>
                <a:cubicBezTo>
                  <a:pt x="3334941" y="202961"/>
                  <a:pt x="3337088" y="202710"/>
                  <a:pt x="3339543" y="203318"/>
                </a:cubicBezTo>
                <a:cubicBezTo>
                  <a:pt x="3337936" y="196134"/>
                  <a:pt x="3337312" y="190237"/>
                  <a:pt x="3341109" y="185436"/>
                </a:cubicBezTo>
                <a:cubicBezTo>
                  <a:pt x="3329848" y="165680"/>
                  <a:pt x="3315888" y="146298"/>
                  <a:pt x="3310026" y="125793"/>
                </a:cubicBezTo>
                <a:cubicBezTo>
                  <a:pt x="3284774" y="104656"/>
                  <a:pt x="3253513" y="85686"/>
                  <a:pt x="3227566" y="89434"/>
                </a:cubicBezTo>
                <a:cubicBezTo>
                  <a:pt x="3198049" y="122313"/>
                  <a:pt x="3180340" y="172734"/>
                  <a:pt x="3159141" y="226727"/>
                </a:cubicBezTo>
                <a:cubicBezTo>
                  <a:pt x="3145225" y="234503"/>
                  <a:pt x="3150592" y="251754"/>
                  <a:pt x="3141724" y="268610"/>
                </a:cubicBezTo>
                <a:cubicBezTo>
                  <a:pt x="3124842" y="299923"/>
                  <a:pt x="3109721" y="356728"/>
                  <a:pt x="3094673" y="383797"/>
                </a:cubicBezTo>
                <a:cubicBezTo>
                  <a:pt x="3085708" y="416811"/>
                  <a:pt x="3076375" y="449211"/>
                  <a:pt x="3062682" y="479226"/>
                </a:cubicBezTo>
                <a:cubicBezTo>
                  <a:pt x="3072873" y="483318"/>
                  <a:pt x="3054235" y="491227"/>
                  <a:pt x="3064978" y="495194"/>
                </a:cubicBezTo>
                <a:cubicBezTo>
                  <a:pt x="3063200" y="496059"/>
                  <a:pt x="3061423" y="496923"/>
                  <a:pt x="3059580" y="495944"/>
                </a:cubicBezTo>
                <a:cubicBezTo>
                  <a:pt x="3056313" y="523845"/>
                  <a:pt x="3041265" y="549870"/>
                  <a:pt x="3041487" y="573155"/>
                </a:cubicBezTo>
                <a:cubicBezTo>
                  <a:pt x="3040384" y="574448"/>
                  <a:pt x="3038786" y="572486"/>
                  <a:pt x="3037313" y="572121"/>
                </a:cubicBezTo>
                <a:cubicBezTo>
                  <a:pt x="3021752" y="622292"/>
                  <a:pt x="3013480" y="666178"/>
                  <a:pt x="2993243" y="708927"/>
                </a:cubicBezTo>
                <a:cubicBezTo>
                  <a:pt x="2996951" y="724462"/>
                  <a:pt x="2979250" y="743304"/>
                  <a:pt x="2982098" y="758103"/>
                </a:cubicBezTo>
                <a:cubicBezTo>
                  <a:pt x="2968215" y="785723"/>
                  <a:pt x="2962426" y="809083"/>
                  <a:pt x="2956697" y="832198"/>
                </a:cubicBezTo>
                <a:cubicBezTo>
                  <a:pt x="2954428" y="832941"/>
                  <a:pt x="2951972" y="831288"/>
                  <a:pt x="2950136" y="834487"/>
                </a:cubicBezTo>
                <a:cubicBezTo>
                  <a:pt x="2954452" y="847563"/>
                  <a:pt x="2941895" y="859328"/>
                  <a:pt x="2939826" y="869777"/>
                </a:cubicBezTo>
                <a:cubicBezTo>
                  <a:pt x="2945480" y="875355"/>
                  <a:pt x="2947362" y="863554"/>
                  <a:pt x="2947923" y="868652"/>
                </a:cubicBezTo>
                <a:cubicBezTo>
                  <a:pt x="2953500" y="865075"/>
                  <a:pt x="2954952" y="852908"/>
                  <a:pt x="2960284" y="849269"/>
                </a:cubicBezTo>
                <a:cubicBezTo>
                  <a:pt x="2963253" y="863577"/>
                  <a:pt x="2945229" y="872161"/>
                  <a:pt x="2949056" y="886160"/>
                </a:cubicBezTo>
                <a:cubicBezTo>
                  <a:pt x="2938137" y="887108"/>
                  <a:pt x="2949226" y="877066"/>
                  <a:pt x="2939342" y="873834"/>
                </a:cubicBezTo>
                <a:cubicBezTo>
                  <a:pt x="2931623" y="880794"/>
                  <a:pt x="2933902" y="886319"/>
                  <a:pt x="2932378" y="892466"/>
                </a:cubicBezTo>
                <a:cubicBezTo>
                  <a:pt x="2936184" y="893931"/>
                  <a:pt x="2938939" y="890177"/>
                  <a:pt x="2939685" y="895582"/>
                </a:cubicBezTo>
                <a:cubicBezTo>
                  <a:pt x="2936987" y="897002"/>
                  <a:pt x="2934102" y="896026"/>
                  <a:pt x="2931215" y="894005"/>
                </a:cubicBezTo>
                <a:cubicBezTo>
                  <a:pt x="2928342" y="900340"/>
                  <a:pt x="2934656" y="896946"/>
                  <a:pt x="2939022" y="902465"/>
                </a:cubicBezTo>
                <a:cubicBezTo>
                  <a:pt x="2936701" y="908676"/>
                  <a:pt x="2932271" y="901314"/>
                  <a:pt x="2929017" y="899723"/>
                </a:cubicBezTo>
                <a:cubicBezTo>
                  <a:pt x="2927735" y="903844"/>
                  <a:pt x="2927496" y="907960"/>
                  <a:pt x="2932104" y="911451"/>
                </a:cubicBezTo>
                <a:cubicBezTo>
                  <a:pt x="2927439" y="910295"/>
                  <a:pt x="2924636" y="922651"/>
                  <a:pt x="2919788" y="921188"/>
                </a:cubicBezTo>
                <a:cubicBezTo>
                  <a:pt x="2919853" y="924076"/>
                  <a:pt x="2923289" y="923883"/>
                  <a:pt x="2923604" y="928920"/>
                </a:cubicBezTo>
                <a:cubicBezTo>
                  <a:pt x="2920663" y="931324"/>
                  <a:pt x="2917287" y="930225"/>
                  <a:pt x="2914717" y="934287"/>
                </a:cubicBezTo>
                <a:cubicBezTo>
                  <a:pt x="2910157" y="958996"/>
                  <a:pt x="2881556" y="990275"/>
                  <a:pt x="2875650" y="1017261"/>
                </a:cubicBezTo>
                <a:cubicBezTo>
                  <a:pt x="2873504" y="1018556"/>
                  <a:pt x="2871357" y="1018806"/>
                  <a:pt x="2868716" y="1016847"/>
                </a:cubicBezTo>
                <a:cubicBezTo>
                  <a:pt x="2865083" y="1046223"/>
                  <a:pt x="2846518" y="1061198"/>
                  <a:pt x="2831602" y="1094041"/>
                </a:cubicBezTo>
                <a:cubicBezTo>
                  <a:pt x="2825942" y="1084286"/>
                  <a:pt x="2828432" y="1068982"/>
                  <a:pt x="2839730" y="1073870"/>
                </a:cubicBezTo>
                <a:cubicBezTo>
                  <a:pt x="2837321" y="1064660"/>
                  <a:pt x="2846562" y="1050507"/>
                  <a:pt x="2854774" y="1044713"/>
                </a:cubicBezTo>
                <a:cubicBezTo>
                  <a:pt x="2854707" y="1041825"/>
                  <a:pt x="2854375" y="1026343"/>
                  <a:pt x="2860946" y="1030321"/>
                </a:cubicBezTo>
                <a:cubicBezTo>
                  <a:pt x="2858466" y="1015090"/>
                  <a:pt x="2889841" y="991545"/>
                  <a:pt x="2887235" y="973674"/>
                </a:cubicBezTo>
                <a:cubicBezTo>
                  <a:pt x="2895828" y="975803"/>
                  <a:pt x="2895483" y="953010"/>
                  <a:pt x="2899580" y="944890"/>
                </a:cubicBezTo>
                <a:cubicBezTo>
                  <a:pt x="2900191" y="943476"/>
                  <a:pt x="2904977" y="944141"/>
                  <a:pt x="2904977" y="944141"/>
                </a:cubicBezTo>
                <a:cubicBezTo>
                  <a:pt x="2918305" y="915601"/>
                  <a:pt x="2924753" y="882225"/>
                  <a:pt x="2943902" y="849124"/>
                </a:cubicBezTo>
                <a:cubicBezTo>
                  <a:pt x="2936655" y="844718"/>
                  <a:pt x="2948733" y="839099"/>
                  <a:pt x="2940316" y="832053"/>
                </a:cubicBezTo>
                <a:cubicBezTo>
                  <a:pt x="2954921" y="834107"/>
                  <a:pt x="2944768" y="816191"/>
                  <a:pt x="2958074" y="811920"/>
                </a:cubicBezTo>
                <a:cubicBezTo>
                  <a:pt x="2949651" y="800697"/>
                  <a:pt x="2971049" y="792167"/>
                  <a:pt x="2961094" y="782914"/>
                </a:cubicBezTo>
                <a:cubicBezTo>
                  <a:pt x="2962623" y="779900"/>
                  <a:pt x="2964466" y="780879"/>
                  <a:pt x="2966492" y="782164"/>
                </a:cubicBezTo>
                <a:cubicBezTo>
                  <a:pt x="2979490" y="740232"/>
                  <a:pt x="2981852" y="721241"/>
                  <a:pt x="3001972" y="682118"/>
                </a:cubicBezTo>
                <a:cubicBezTo>
                  <a:pt x="3000538" y="667930"/>
                  <a:pt x="3006940" y="644199"/>
                  <a:pt x="3017353" y="633729"/>
                </a:cubicBezTo>
                <a:cubicBezTo>
                  <a:pt x="3014828" y="628144"/>
                  <a:pt x="3017149" y="621934"/>
                  <a:pt x="3016219" y="616222"/>
                </a:cubicBezTo>
                <a:cubicBezTo>
                  <a:pt x="3031017" y="585960"/>
                  <a:pt x="3037381" y="539251"/>
                  <a:pt x="3053654" y="510396"/>
                </a:cubicBezTo>
                <a:cubicBezTo>
                  <a:pt x="3056488" y="481084"/>
                  <a:pt x="3066794" y="443705"/>
                  <a:pt x="3081053" y="420876"/>
                </a:cubicBezTo>
                <a:cubicBezTo>
                  <a:pt x="3077476" y="410072"/>
                  <a:pt x="3087201" y="391863"/>
                  <a:pt x="3092525" y="384048"/>
                </a:cubicBezTo>
                <a:cubicBezTo>
                  <a:pt x="3100912" y="335491"/>
                  <a:pt x="3131638" y="291428"/>
                  <a:pt x="3138861" y="244410"/>
                </a:cubicBezTo>
                <a:cubicBezTo>
                  <a:pt x="3144315" y="240280"/>
                  <a:pt x="3141801" y="240963"/>
                  <a:pt x="3147315" y="236587"/>
                </a:cubicBezTo>
                <a:cubicBezTo>
                  <a:pt x="3150193" y="233385"/>
                  <a:pt x="3149820" y="230683"/>
                  <a:pt x="3146197" y="228480"/>
                </a:cubicBezTo>
                <a:cubicBezTo>
                  <a:pt x="3152206" y="226315"/>
                  <a:pt x="3150732" y="224906"/>
                  <a:pt x="3155085" y="223113"/>
                </a:cubicBezTo>
                <a:cubicBezTo>
                  <a:pt x="3156125" y="221022"/>
                  <a:pt x="3153300" y="219800"/>
                  <a:pt x="3151640" y="218084"/>
                </a:cubicBezTo>
                <a:cubicBezTo>
                  <a:pt x="3163472" y="212402"/>
                  <a:pt x="3155590" y="194789"/>
                  <a:pt x="3169384" y="188550"/>
                </a:cubicBezTo>
                <a:cubicBezTo>
                  <a:pt x="3162861" y="177016"/>
                  <a:pt x="3185491" y="170879"/>
                  <a:pt x="3177428" y="156092"/>
                </a:cubicBezTo>
                <a:cubicBezTo>
                  <a:pt x="3188451" y="143163"/>
                  <a:pt x="3199338" y="122372"/>
                  <a:pt x="3199870" y="110759"/>
                </a:cubicBezTo>
                <a:cubicBezTo>
                  <a:pt x="3210791" y="110855"/>
                  <a:pt x="3204941" y="97660"/>
                  <a:pt x="3216466" y="92164"/>
                </a:cubicBezTo>
                <a:cubicBezTo>
                  <a:pt x="3212351" y="89839"/>
                  <a:pt x="3215169" y="86883"/>
                  <a:pt x="3209950" y="84806"/>
                </a:cubicBezTo>
                <a:close/>
                <a:moveTo>
                  <a:pt x="1150243" y="54046"/>
                </a:moveTo>
                <a:cubicBezTo>
                  <a:pt x="1160387" y="66740"/>
                  <a:pt x="1177279" y="78496"/>
                  <a:pt x="1189326" y="90877"/>
                </a:cubicBezTo>
                <a:cubicBezTo>
                  <a:pt x="1186355" y="75524"/>
                  <a:pt x="1168530" y="55967"/>
                  <a:pt x="1150243" y="54046"/>
                </a:cubicBezTo>
                <a:close/>
                <a:moveTo>
                  <a:pt x="1037615" y="27959"/>
                </a:moveTo>
                <a:cubicBezTo>
                  <a:pt x="1043931" y="62411"/>
                  <a:pt x="1081714" y="92917"/>
                  <a:pt x="1086435" y="127495"/>
                </a:cubicBezTo>
                <a:cubicBezTo>
                  <a:pt x="1113174" y="158396"/>
                  <a:pt x="1122127" y="191674"/>
                  <a:pt x="1148070" y="222639"/>
                </a:cubicBezTo>
                <a:cubicBezTo>
                  <a:pt x="1151269" y="227606"/>
                  <a:pt x="1142797" y="224986"/>
                  <a:pt x="1144953" y="229957"/>
                </a:cubicBezTo>
                <a:cubicBezTo>
                  <a:pt x="1167191" y="246431"/>
                  <a:pt x="1168099" y="276411"/>
                  <a:pt x="1192184" y="296997"/>
                </a:cubicBezTo>
                <a:cubicBezTo>
                  <a:pt x="1222976" y="366225"/>
                  <a:pt x="1267754" y="433700"/>
                  <a:pt x="1296093" y="503365"/>
                </a:cubicBezTo>
                <a:cubicBezTo>
                  <a:pt x="1283208" y="502781"/>
                  <a:pt x="1289442" y="488144"/>
                  <a:pt x="1278266" y="482765"/>
                </a:cubicBezTo>
                <a:cubicBezTo>
                  <a:pt x="1252217" y="424891"/>
                  <a:pt x="1211405" y="344565"/>
                  <a:pt x="1170138" y="285007"/>
                </a:cubicBezTo>
                <a:cubicBezTo>
                  <a:pt x="1171074" y="294897"/>
                  <a:pt x="1179863" y="303600"/>
                  <a:pt x="1182149" y="313302"/>
                </a:cubicBezTo>
                <a:cubicBezTo>
                  <a:pt x="1168223" y="313765"/>
                  <a:pt x="1171560" y="291885"/>
                  <a:pt x="1159276" y="283620"/>
                </a:cubicBezTo>
                <a:cubicBezTo>
                  <a:pt x="1161645" y="268808"/>
                  <a:pt x="1136455" y="248470"/>
                  <a:pt x="1138326" y="229359"/>
                </a:cubicBezTo>
                <a:cubicBezTo>
                  <a:pt x="1116363" y="193900"/>
                  <a:pt x="1100902" y="157443"/>
                  <a:pt x="1065506" y="123614"/>
                </a:cubicBezTo>
                <a:cubicBezTo>
                  <a:pt x="1064028" y="120115"/>
                  <a:pt x="1068439" y="115988"/>
                  <a:pt x="1061562" y="113240"/>
                </a:cubicBezTo>
                <a:cubicBezTo>
                  <a:pt x="1069661" y="113159"/>
                  <a:pt x="1072872" y="125439"/>
                  <a:pt x="1082818" y="129470"/>
                </a:cubicBezTo>
                <a:cubicBezTo>
                  <a:pt x="1066093" y="107577"/>
                  <a:pt x="1053691" y="66135"/>
                  <a:pt x="1034760" y="44739"/>
                </a:cubicBezTo>
                <a:cubicBezTo>
                  <a:pt x="1007283" y="13655"/>
                  <a:pt x="975492" y="45188"/>
                  <a:pt x="945725" y="39115"/>
                </a:cubicBezTo>
                <a:cubicBezTo>
                  <a:pt x="937881" y="44479"/>
                  <a:pt x="930845" y="56046"/>
                  <a:pt x="921323" y="49250"/>
                </a:cubicBezTo>
                <a:cubicBezTo>
                  <a:pt x="920051" y="58591"/>
                  <a:pt x="898518" y="60302"/>
                  <a:pt x="891478" y="69780"/>
                </a:cubicBezTo>
                <a:cubicBezTo>
                  <a:pt x="882652" y="74901"/>
                  <a:pt x="872270" y="67369"/>
                  <a:pt x="864004" y="77587"/>
                </a:cubicBezTo>
                <a:cubicBezTo>
                  <a:pt x="847990" y="77011"/>
                  <a:pt x="832043" y="80367"/>
                  <a:pt x="819837" y="82301"/>
                </a:cubicBezTo>
                <a:cubicBezTo>
                  <a:pt x="818488" y="82489"/>
                  <a:pt x="821009" y="85985"/>
                  <a:pt x="821746" y="86168"/>
                </a:cubicBezTo>
                <a:cubicBezTo>
                  <a:pt x="805358" y="82889"/>
                  <a:pt x="792263" y="103133"/>
                  <a:pt x="776558" y="104461"/>
                </a:cubicBezTo>
                <a:cubicBezTo>
                  <a:pt x="770857" y="107485"/>
                  <a:pt x="774676" y="116262"/>
                  <a:pt x="768476" y="114987"/>
                </a:cubicBezTo>
                <a:cubicBezTo>
                  <a:pt x="766882" y="115113"/>
                  <a:pt x="765654" y="114809"/>
                  <a:pt x="765285" y="114196"/>
                </a:cubicBezTo>
                <a:cubicBezTo>
                  <a:pt x="764007" y="120404"/>
                  <a:pt x="748127" y="126647"/>
                  <a:pt x="757652" y="135533"/>
                </a:cubicBezTo>
                <a:cubicBezTo>
                  <a:pt x="755510" y="138917"/>
                  <a:pt x="752001" y="132045"/>
                  <a:pt x="749055" y="131314"/>
                </a:cubicBezTo>
                <a:cubicBezTo>
                  <a:pt x="729271" y="151206"/>
                  <a:pt x="717721" y="178881"/>
                  <a:pt x="693839" y="206893"/>
                </a:cubicBezTo>
                <a:cubicBezTo>
                  <a:pt x="698699" y="214623"/>
                  <a:pt x="692953" y="227293"/>
                  <a:pt x="687248" y="228228"/>
                </a:cubicBezTo>
                <a:cubicBezTo>
                  <a:pt x="680699" y="274630"/>
                  <a:pt x="677171" y="329872"/>
                  <a:pt x="688979" y="383171"/>
                </a:cubicBezTo>
                <a:cubicBezTo>
                  <a:pt x="695676" y="388745"/>
                  <a:pt x="690861" y="371371"/>
                  <a:pt x="700131" y="374974"/>
                </a:cubicBezTo>
                <a:cubicBezTo>
                  <a:pt x="707622" y="378396"/>
                  <a:pt x="698993" y="391134"/>
                  <a:pt x="699729" y="391317"/>
                </a:cubicBezTo>
                <a:cubicBezTo>
                  <a:pt x="708787" y="414703"/>
                  <a:pt x="716005" y="438156"/>
                  <a:pt x="730767" y="460606"/>
                </a:cubicBezTo>
                <a:cubicBezTo>
                  <a:pt x="729911" y="461960"/>
                  <a:pt x="731268" y="466996"/>
                  <a:pt x="728814" y="466387"/>
                </a:cubicBezTo>
                <a:cubicBezTo>
                  <a:pt x="728453" y="470995"/>
                  <a:pt x="737293" y="474230"/>
                  <a:pt x="738528" y="478713"/>
                </a:cubicBezTo>
                <a:cubicBezTo>
                  <a:pt x="769515" y="554515"/>
                  <a:pt x="818714" y="624130"/>
                  <a:pt x="856759" y="700898"/>
                </a:cubicBezTo>
                <a:cubicBezTo>
                  <a:pt x="847782" y="689799"/>
                  <a:pt x="833573" y="668269"/>
                  <a:pt x="822746" y="650969"/>
                </a:cubicBezTo>
                <a:cubicBezTo>
                  <a:pt x="781161" y="584284"/>
                  <a:pt x="743793" y="508989"/>
                  <a:pt x="708705" y="439218"/>
                </a:cubicBezTo>
                <a:cubicBezTo>
                  <a:pt x="708205" y="433351"/>
                  <a:pt x="706275" y="425630"/>
                  <a:pt x="702818" y="417629"/>
                </a:cubicBezTo>
                <a:lnTo>
                  <a:pt x="694526" y="404805"/>
                </a:lnTo>
                <a:lnTo>
                  <a:pt x="694659" y="404416"/>
                </a:lnTo>
                <a:lnTo>
                  <a:pt x="694086" y="404124"/>
                </a:lnTo>
                <a:lnTo>
                  <a:pt x="687771" y="394356"/>
                </a:lnTo>
                <a:cubicBezTo>
                  <a:pt x="686854" y="396478"/>
                  <a:pt x="687165" y="399165"/>
                  <a:pt x="688410" y="401235"/>
                </a:cubicBezTo>
                <a:lnTo>
                  <a:pt x="694086" y="404124"/>
                </a:lnTo>
                <a:lnTo>
                  <a:pt x="694526" y="404805"/>
                </a:lnTo>
                <a:lnTo>
                  <a:pt x="690812" y="415730"/>
                </a:lnTo>
                <a:cubicBezTo>
                  <a:pt x="713788" y="470231"/>
                  <a:pt x="726766" y="526171"/>
                  <a:pt x="757838" y="579549"/>
                </a:cubicBezTo>
                <a:cubicBezTo>
                  <a:pt x="760852" y="584211"/>
                  <a:pt x="750537" y="579566"/>
                  <a:pt x="753185" y="585703"/>
                </a:cubicBezTo>
                <a:cubicBezTo>
                  <a:pt x="762459" y="591395"/>
                  <a:pt x="773708" y="603840"/>
                  <a:pt x="770952" y="606550"/>
                </a:cubicBezTo>
                <a:cubicBezTo>
                  <a:pt x="892447" y="799790"/>
                  <a:pt x="1020309" y="984168"/>
                  <a:pt x="1176945" y="1168108"/>
                </a:cubicBezTo>
                <a:cubicBezTo>
                  <a:pt x="1161302" y="1132388"/>
                  <a:pt x="1130010" y="1094617"/>
                  <a:pt x="1107243" y="1055044"/>
                </a:cubicBezTo>
                <a:cubicBezTo>
                  <a:pt x="1093891" y="1032158"/>
                  <a:pt x="1079935" y="1014866"/>
                  <a:pt x="1065781" y="989957"/>
                </a:cubicBezTo>
                <a:cubicBezTo>
                  <a:pt x="1058028" y="976029"/>
                  <a:pt x="1050332" y="959766"/>
                  <a:pt x="1039076" y="943143"/>
                </a:cubicBezTo>
                <a:cubicBezTo>
                  <a:pt x="1017979" y="911553"/>
                  <a:pt x="1000755" y="884315"/>
                  <a:pt x="977814" y="850702"/>
                </a:cubicBezTo>
                <a:cubicBezTo>
                  <a:pt x="976154" y="848986"/>
                  <a:pt x="978729" y="847012"/>
                  <a:pt x="979768" y="844922"/>
                </a:cubicBezTo>
                <a:cubicBezTo>
                  <a:pt x="912438" y="756981"/>
                  <a:pt x="855660" y="667479"/>
                  <a:pt x="802317" y="577783"/>
                </a:cubicBezTo>
                <a:cubicBezTo>
                  <a:pt x="831314" y="600630"/>
                  <a:pt x="840027" y="638025"/>
                  <a:pt x="867068" y="665606"/>
                </a:cubicBezTo>
                <a:cubicBezTo>
                  <a:pt x="872869" y="648514"/>
                  <a:pt x="845237" y="634879"/>
                  <a:pt x="845761" y="618043"/>
                </a:cubicBezTo>
                <a:cubicBezTo>
                  <a:pt x="872741" y="645872"/>
                  <a:pt x="892196" y="686191"/>
                  <a:pt x="909677" y="719756"/>
                </a:cubicBezTo>
                <a:cubicBezTo>
                  <a:pt x="933408" y="749128"/>
                  <a:pt x="955563" y="789071"/>
                  <a:pt x="975190" y="822386"/>
                </a:cubicBezTo>
                <a:cubicBezTo>
                  <a:pt x="1010937" y="883185"/>
                  <a:pt x="1053541" y="934200"/>
                  <a:pt x="1098424" y="990738"/>
                </a:cubicBezTo>
                <a:cubicBezTo>
                  <a:pt x="1100151" y="996387"/>
                  <a:pt x="1104025" y="1001784"/>
                  <a:pt x="1104648" y="1007680"/>
                </a:cubicBezTo>
                <a:cubicBezTo>
                  <a:pt x="1134753" y="1032369"/>
                  <a:pt x="1153344" y="1069862"/>
                  <a:pt x="1183640" y="1099035"/>
                </a:cubicBezTo>
                <a:cubicBezTo>
                  <a:pt x="1184567" y="1102657"/>
                  <a:pt x="1189542" y="1105716"/>
                  <a:pt x="1185131" y="1109844"/>
                </a:cubicBezTo>
                <a:cubicBezTo>
                  <a:pt x="1189062" y="1112907"/>
                  <a:pt x="1193239" y="1116030"/>
                  <a:pt x="1197171" y="1119092"/>
                </a:cubicBezTo>
                <a:cubicBezTo>
                  <a:pt x="1185884" y="1119426"/>
                  <a:pt x="1176597" y="1106425"/>
                  <a:pt x="1170018" y="1098269"/>
                </a:cubicBezTo>
                <a:cubicBezTo>
                  <a:pt x="1131901" y="1051237"/>
                  <a:pt x="1098686" y="1001244"/>
                  <a:pt x="1056888" y="954344"/>
                </a:cubicBezTo>
                <a:cubicBezTo>
                  <a:pt x="1104203" y="1034714"/>
                  <a:pt x="1159933" y="1121087"/>
                  <a:pt x="1204971" y="1196978"/>
                </a:cubicBezTo>
                <a:cubicBezTo>
                  <a:pt x="1215791" y="1210100"/>
                  <a:pt x="1221519" y="1223787"/>
                  <a:pt x="1237492" y="1236098"/>
                </a:cubicBezTo>
                <a:cubicBezTo>
                  <a:pt x="1234860" y="1240405"/>
                  <a:pt x="1230738" y="1232857"/>
                  <a:pt x="1228232" y="1238762"/>
                </a:cubicBezTo>
                <a:cubicBezTo>
                  <a:pt x="1214212" y="1219627"/>
                  <a:pt x="1203702" y="1209453"/>
                  <a:pt x="1187114" y="1195424"/>
                </a:cubicBezTo>
                <a:cubicBezTo>
                  <a:pt x="1189438" y="1191302"/>
                  <a:pt x="1193443" y="1201429"/>
                  <a:pt x="1195211" y="1194298"/>
                </a:cubicBezTo>
                <a:cubicBezTo>
                  <a:pt x="1191595" y="1196272"/>
                  <a:pt x="1189066" y="1188600"/>
                  <a:pt x="1193303" y="1190433"/>
                </a:cubicBezTo>
                <a:cubicBezTo>
                  <a:pt x="1190038" y="1182576"/>
                  <a:pt x="1185131" y="1183448"/>
                  <a:pt x="1178935" y="1184261"/>
                </a:cubicBezTo>
                <a:cubicBezTo>
                  <a:pt x="1164664" y="1161931"/>
                  <a:pt x="1136468" y="1141111"/>
                  <a:pt x="1129251" y="1117658"/>
                </a:cubicBezTo>
                <a:cubicBezTo>
                  <a:pt x="1100193" y="1095057"/>
                  <a:pt x="1078359" y="1063284"/>
                  <a:pt x="1061382" y="1037152"/>
                </a:cubicBezTo>
                <a:cubicBezTo>
                  <a:pt x="1036492" y="1012451"/>
                  <a:pt x="1017798" y="986938"/>
                  <a:pt x="1004809" y="960490"/>
                </a:cubicBezTo>
                <a:cubicBezTo>
                  <a:pt x="973962" y="932485"/>
                  <a:pt x="940552" y="875919"/>
                  <a:pt x="914969" y="839302"/>
                </a:cubicBezTo>
                <a:cubicBezTo>
                  <a:pt x="896703" y="813112"/>
                  <a:pt x="874888" y="792827"/>
                  <a:pt x="867237" y="766919"/>
                </a:cubicBezTo>
                <a:cubicBezTo>
                  <a:pt x="815469" y="702410"/>
                  <a:pt x="785355" y="634655"/>
                  <a:pt x="740089" y="569147"/>
                </a:cubicBezTo>
                <a:cubicBezTo>
                  <a:pt x="741923" y="564903"/>
                  <a:pt x="733267" y="561975"/>
                  <a:pt x="739701" y="557044"/>
                </a:cubicBezTo>
                <a:cubicBezTo>
                  <a:pt x="711098" y="512631"/>
                  <a:pt x="704762" y="465645"/>
                  <a:pt x="683150" y="420356"/>
                </a:cubicBezTo>
                <a:cubicBezTo>
                  <a:pt x="678655" y="446908"/>
                  <a:pt x="682071" y="472028"/>
                  <a:pt x="671557" y="495523"/>
                </a:cubicBezTo>
                <a:cubicBezTo>
                  <a:pt x="675341" y="520212"/>
                  <a:pt x="663171" y="544079"/>
                  <a:pt x="669350" y="570668"/>
                </a:cubicBezTo>
                <a:cubicBezTo>
                  <a:pt x="664766" y="580753"/>
                  <a:pt x="659896" y="603560"/>
                  <a:pt x="670536" y="619508"/>
                </a:cubicBezTo>
                <a:cubicBezTo>
                  <a:pt x="676977" y="618756"/>
                  <a:pt x="671449" y="614775"/>
                  <a:pt x="672118" y="611026"/>
                </a:cubicBezTo>
                <a:cubicBezTo>
                  <a:pt x="719290" y="679355"/>
                  <a:pt x="764254" y="748182"/>
                  <a:pt x="793883" y="818949"/>
                </a:cubicBezTo>
                <a:cubicBezTo>
                  <a:pt x="812196" y="836538"/>
                  <a:pt x="824068" y="854880"/>
                  <a:pt x="839191" y="872722"/>
                </a:cubicBezTo>
                <a:cubicBezTo>
                  <a:pt x="836868" y="877888"/>
                  <a:pt x="833493" y="877836"/>
                  <a:pt x="831158" y="875690"/>
                </a:cubicBezTo>
                <a:cubicBezTo>
                  <a:pt x="844598" y="915040"/>
                  <a:pt x="884064" y="960840"/>
                  <a:pt x="902847" y="1002819"/>
                </a:cubicBezTo>
                <a:cubicBezTo>
                  <a:pt x="914825" y="1011269"/>
                  <a:pt x="914167" y="1021285"/>
                  <a:pt x="925348" y="1029798"/>
                </a:cubicBezTo>
                <a:cubicBezTo>
                  <a:pt x="929219" y="1034151"/>
                  <a:pt x="928492" y="1039191"/>
                  <a:pt x="928807" y="1044227"/>
                </a:cubicBezTo>
                <a:cubicBezTo>
                  <a:pt x="931508" y="1044897"/>
                  <a:pt x="935262" y="1051830"/>
                  <a:pt x="937404" y="1048446"/>
                </a:cubicBezTo>
                <a:cubicBezTo>
                  <a:pt x="936181" y="1051275"/>
                  <a:pt x="937350" y="1052870"/>
                  <a:pt x="937359" y="1058093"/>
                </a:cubicBezTo>
                <a:cubicBezTo>
                  <a:pt x="976265" y="1099839"/>
                  <a:pt x="1016285" y="1146560"/>
                  <a:pt x="1064759" y="1186501"/>
                </a:cubicBezTo>
                <a:cubicBezTo>
                  <a:pt x="1161033" y="1265956"/>
                  <a:pt x="1258209" y="1334411"/>
                  <a:pt x="1357905" y="1405318"/>
                </a:cubicBezTo>
                <a:cubicBezTo>
                  <a:pt x="1355149" y="1408028"/>
                  <a:pt x="1351090" y="1402324"/>
                  <a:pt x="1348272" y="1405279"/>
                </a:cubicBezTo>
                <a:cubicBezTo>
                  <a:pt x="1217384" y="1319333"/>
                  <a:pt x="1091462" y="1231225"/>
                  <a:pt x="969962" y="1109500"/>
                </a:cubicBezTo>
                <a:cubicBezTo>
                  <a:pt x="964252" y="1107301"/>
                  <a:pt x="971257" y="1113736"/>
                  <a:pt x="973406" y="1114529"/>
                </a:cubicBezTo>
                <a:cubicBezTo>
                  <a:pt x="981097" y="1127659"/>
                  <a:pt x="991793" y="1140228"/>
                  <a:pt x="998994" y="1153236"/>
                </a:cubicBezTo>
                <a:cubicBezTo>
                  <a:pt x="991690" y="1151164"/>
                  <a:pt x="986032" y="1143498"/>
                  <a:pt x="984299" y="1134716"/>
                </a:cubicBezTo>
                <a:cubicBezTo>
                  <a:pt x="964255" y="1109391"/>
                  <a:pt x="926659" y="1080236"/>
                  <a:pt x="926981" y="1052649"/>
                </a:cubicBezTo>
                <a:cubicBezTo>
                  <a:pt x="917593" y="1052672"/>
                  <a:pt x="914818" y="1043893"/>
                  <a:pt x="906470" y="1041824"/>
                </a:cubicBezTo>
                <a:cubicBezTo>
                  <a:pt x="876265" y="993360"/>
                  <a:pt x="827717" y="946353"/>
                  <a:pt x="792549" y="902140"/>
                </a:cubicBezTo>
                <a:cubicBezTo>
                  <a:pt x="788507" y="906880"/>
                  <a:pt x="797409" y="909869"/>
                  <a:pt x="792876" y="914488"/>
                </a:cubicBezTo>
                <a:cubicBezTo>
                  <a:pt x="814693" y="935817"/>
                  <a:pt x="819041" y="967692"/>
                  <a:pt x="833129" y="990760"/>
                </a:cubicBezTo>
                <a:cubicBezTo>
                  <a:pt x="838112" y="999042"/>
                  <a:pt x="846773" y="1005104"/>
                  <a:pt x="853966" y="1013934"/>
                </a:cubicBezTo>
                <a:cubicBezTo>
                  <a:pt x="881633" y="1048457"/>
                  <a:pt x="914644" y="1086654"/>
                  <a:pt x="951887" y="1124595"/>
                </a:cubicBezTo>
                <a:cubicBezTo>
                  <a:pt x="923648" y="1114464"/>
                  <a:pt x="905739" y="1081577"/>
                  <a:pt x="878718" y="1066526"/>
                </a:cubicBezTo>
                <a:cubicBezTo>
                  <a:pt x="875058" y="1079192"/>
                  <a:pt x="890654" y="1086712"/>
                  <a:pt x="897663" y="1095234"/>
                </a:cubicBezTo>
                <a:cubicBezTo>
                  <a:pt x="909037" y="1109278"/>
                  <a:pt x="917591" y="1125230"/>
                  <a:pt x="926695" y="1138972"/>
                </a:cubicBezTo>
                <a:cubicBezTo>
                  <a:pt x="906184" y="1128145"/>
                  <a:pt x="891654" y="1097400"/>
                  <a:pt x="884086" y="1084823"/>
                </a:cubicBezTo>
                <a:cubicBezTo>
                  <a:pt x="855683" y="1050117"/>
                  <a:pt x="832167" y="1003050"/>
                  <a:pt x="793328" y="965235"/>
                </a:cubicBezTo>
                <a:cubicBezTo>
                  <a:pt x="779479" y="938051"/>
                  <a:pt x="757287" y="911932"/>
                  <a:pt x="741781" y="885121"/>
                </a:cubicBezTo>
                <a:cubicBezTo>
                  <a:pt x="764943" y="940974"/>
                  <a:pt x="799146" y="995388"/>
                  <a:pt x="818567" y="1051618"/>
                </a:cubicBezTo>
                <a:cubicBezTo>
                  <a:pt x="827372" y="1107569"/>
                  <a:pt x="859915" y="1160266"/>
                  <a:pt x="884057" y="1214274"/>
                </a:cubicBezTo>
                <a:cubicBezTo>
                  <a:pt x="916091" y="1218559"/>
                  <a:pt x="916936" y="1247740"/>
                  <a:pt x="941077" y="1264947"/>
                </a:cubicBezTo>
                <a:cubicBezTo>
                  <a:pt x="944269" y="1265738"/>
                  <a:pt x="938024" y="1274109"/>
                  <a:pt x="936425" y="1271102"/>
                </a:cubicBezTo>
                <a:cubicBezTo>
                  <a:pt x="947352" y="1312178"/>
                  <a:pt x="998202" y="1341485"/>
                  <a:pt x="1037463" y="1374445"/>
                </a:cubicBezTo>
                <a:cubicBezTo>
                  <a:pt x="1073037" y="1404403"/>
                  <a:pt x="1106474" y="1440880"/>
                  <a:pt x="1144703" y="1444351"/>
                </a:cubicBezTo>
                <a:cubicBezTo>
                  <a:pt x="1232494" y="1440269"/>
                  <a:pt x="1321838" y="1447797"/>
                  <a:pt x="1413357" y="1471784"/>
                </a:cubicBezTo>
                <a:cubicBezTo>
                  <a:pt x="1420880" y="1457205"/>
                  <a:pt x="1441781" y="1482222"/>
                  <a:pt x="1466463" y="1493037"/>
                </a:cubicBezTo>
                <a:cubicBezTo>
                  <a:pt x="1478437" y="1498354"/>
                  <a:pt x="1489780" y="1494641"/>
                  <a:pt x="1492744" y="1505815"/>
                </a:cubicBezTo>
                <a:cubicBezTo>
                  <a:pt x="1516248" y="1508770"/>
                  <a:pt x="1536085" y="1521256"/>
                  <a:pt x="1560030" y="1530844"/>
                </a:cubicBezTo>
                <a:cubicBezTo>
                  <a:pt x="1566415" y="1533471"/>
                  <a:pt x="1574328" y="1532038"/>
                  <a:pt x="1580958" y="1534726"/>
                </a:cubicBezTo>
                <a:cubicBezTo>
                  <a:pt x="1632838" y="1555675"/>
                  <a:pt x="1676761" y="1588747"/>
                  <a:pt x="1718857" y="1630240"/>
                </a:cubicBezTo>
                <a:cubicBezTo>
                  <a:pt x="1719109" y="1634478"/>
                  <a:pt x="1719423" y="1638471"/>
                  <a:pt x="1719184" y="1642588"/>
                </a:cubicBezTo>
                <a:cubicBezTo>
                  <a:pt x="1732451" y="1651096"/>
                  <a:pt x="1726273" y="1662354"/>
                  <a:pt x="1738130" y="1671295"/>
                </a:cubicBezTo>
                <a:cubicBezTo>
                  <a:pt x="1737523" y="1675844"/>
                  <a:pt x="1743112" y="1679578"/>
                  <a:pt x="1740054" y="1684562"/>
                </a:cubicBezTo>
                <a:cubicBezTo>
                  <a:pt x="1784748" y="1738706"/>
                  <a:pt x="1814322" y="1777095"/>
                  <a:pt x="1883402" y="1810658"/>
                </a:cubicBezTo>
                <a:cubicBezTo>
                  <a:pt x="1887980" y="1796394"/>
                  <a:pt x="1871869" y="1775175"/>
                  <a:pt x="1895293" y="1766887"/>
                </a:cubicBezTo>
                <a:cubicBezTo>
                  <a:pt x="1908126" y="1772937"/>
                  <a:pt x="1902198" y="1787390"/>
                  <a:pt x="1911896" y="1789271"/>
                </a:cubicBezTo>
                <a:cubicBezTo>
                  <a:pt x="1903472" y="1778048"/>
                  <a:pt x="1915975" y="1770707"/>
                  <a:pt x="1906819" y="1761391"/>
                </a:cubicBezTo>
                <a:cubicBezTo>
                  <a:pt x="1919283" y="1730027"/>
                  <a:pt x="1923378" y="1684061"/>
                  <a:pt x="1952850" y="1659783"/>
                </a:cubicBezTo>
                <a:cubicBezTo>
                  <a:pt x="1956405" y="1658055"/>
                  <a:pt x="1960337" y="1661118"/>
                  <a:pt x="1964017" y="1660985"/>
                </a:cubicBezTo>
                <a:cubicBezTo>
                  <a:pt x="1964464" y="1670753"/>
                  <a:pt x="1959498" y="1673960"/>
                  <a:pt x="1954728" y="1682696"/>
                </a:cubicBezTo>
                <a:cubicBezTo>
                  <a:pt x="1962922" y="1703258"/>
                  <a:pt x="1959141" y="1717460"/>
                  <a:pt x="1957032" y="1739644"/>
                </a:cubicBezTo>
                <a:cubicBezTo>
                  <a:pt x="1946584" y="1729224"/>
                  <a:pt x="1958813" y="1704066"/>
                  <a:pt x="1947376" y="1689226"/>
                </a:cubicBezTo>
                <a:cubicBezTo>
                  <a:pt x="1915079" y="1748039"/>
                  <a:pt x="1906602" y="1815887"/>
                  <a:pt x="1981301" y="1870941"/>
                </a:cubicBezTo>
                <a:cubicBezTo>
                  <a:pt x="1972871" y="1856584"/>
                  <a:pt x="1963576" y="1838360"/>
                  <a:pt x="1968819" y="1818257"/>
                </a:cubicBezTo>
                <a:cubicBezTo>
                  <a:pt x="1957754" y="1805074"/>
                  <a:pt x="1960235" y="1784548"/>
                  <a:pt x="1952103" y="1764784"/>
                </a:cubicBezTo>
                <a:cubicBezTo>
                  <a:pt x="1958179" y="1765506"/>
                  <a:pt x="1961795" y="1763531"/>
                  <a:pt x="1957920" y="1757091"/>
                </a:cubicBezTo>
                <a:cubicBezTo>
                  <a:pt x="1960306" y="1753767"/>
                  <a:pt x="1963815" y="1760639"/>
                  <a:pt x="1966761" y="1761369"/>
                </a:cubicBezTo>
                <a:cubicBezTo>
                  <a:pt x="1966231" y="1737226"/>
                  <a:pt x="1964975" y="1720210"/>
                  <a:pt x="1981009" y="1695474"/>
                </a:cubicBezTo>
                <a:cubicBezTo>
                  <a:pt x="1977984" y="1684545"/>
                  <a:pt x="1976065" y="1674412"/>
                  <a:pt x="1979794" y="1665678"/>
                </a:cubicBezTo>
                <a:cubicBezTo>
                  <a:pt x="1972361" y="1660966"/>
                  <a:pt x="1966387" y="1647218"/>
                  <a:pt x="1960074" y="1650612"/>
                </a:cubicBezTo>
                <a:cubicBezTo>
                  <a:pt x="1952111" y="1621755"/>
                  <a:pt x="1939242" y="1593770"/>
                  <a:pt x="1924040" y="1565730"/>
                </a:cubicBezTo>
                <a:cubicBezTo>
                  <a:pt x="1897513" y="1551846"/>
                  <a:pt x="1861155" y="1530306"/>
                  <a:pt x="1833500" y="1539896"/>
                </a:cubicBezTo>
                <a:cubicBezTo>
                  <a:pt x="1823246" y="1535006"/>
                  <a:pt x="1812804" y="1527720"/>
                  <a:pt x="1803602" y="1529093"/>
                </a:cubicBezTo>
                <a:cubicBezTo>
                  <a:pt x="1747679" y="1473994"/>
                  <a:pt x="1716944" y="1402430"/>
                  <a:pt x="1662185" y="1346837"/>
                </a:cubicBezTo>
                <a:cubicBezTo>
                  <a:pt x="1640306" y="1324710"/>
                  <a:pt x="1606633" y="1294440"/>
                  <a:pt x="1581612" y="1263964"/>
                </a:cubicBezTo>
                <a:cubicBezTo>
                  <a:pt x="1575475" y="1263488"/>
                  <a:pt x="1564372" y="1264129"/>
                  <a:pt x="1561475" y="1255842"/>
                </a:cubicBezTo>
                <a:cubicBezTo>
                  <a:pt x="1563432" y="1252151"/>
                  <a:pt x="1566367" y="1246614"/>
                  <a:pt x="1571898" y="1251639"/>
                </a:cubicBezTo>
                <a:cubicBezTo>
                  <a:pt x="1549829" y="1226072"/>
                  <a:pt x="1546408" y="1197819"/>
                  <a:pt x="1524585" y="1172313"/>
                </a:cubicBezTo>
                <a:cubicBezTo>
                  <a:pt x="1526113" y="1169299"/>
                  <a:pt x="1527955" y="1170277"/>
                  <a:pt x="1529983" y="1171562"/>
                </a:cubicBezTo>
                <a:cubicBezTo>
                  <a:pt x="1520809" y="1152846"/>
                  <a:pt x="1510155" y="1128542"/>
                  <a:pt x="1515220" y="1112310"/>
                </a:cubicBezTo>
                <a:cubicBezTo>
                  <a:pt x="1505084" y="1104838"/>
                  <a:pt x="1500521" y="1090657"/>
                  <a:pt x="1497311" y="1079422"/>
                </a:cubicBezTo>
                <a:cubicBezTo>
                  <a:pt x="1491079" y="1058301"/>
                  <a:pt x="1490597" y="1026600"/>
                  <a:pt x="1491420" y="1005403"/>
                </a:cubicBezTo>
                <a:cubicBezTo>
                  <a:pt x="1491949" y="990656"/>
                  <a:pt x="1492004" y="987276"/>
                  <a:pt x="1495604" y="974857"/>
                </a:cubicBezTo>
                <a:cubicBezTo>
                  <a:pt x="1499692" y="961515"/>
                  <a:pt x="1497663" y="959185"/>
                  <a:pt x="1495924" y="946226"/>
                </a:cubicBezTo>
                <a:cubicBezTo>
                  <a:pt x="1505283" y="929492"/>
                  <a:pt x="1494646" y="915633"/>
                  <a:pt x="1505907" y="898587"/>
                </a:cubicBezTo>
                <a:cubicBezTo>
                  <a:pt x="1501730" y="895464"/>
                  <a:pt x="1506201" y="891092"/>
                  <a:pt x="1501717" y="888153"/>
                </a:cubicBezTo>
                <a:cubicBezTo>
                  <a:pt x="1504653" y="882616"/>
                  <a:pt x="1509018" y="888135"/>
                  <a:pt x="1511768" y="881248"/>
                </a:cubicBezTo>
                <a:cubicBezTo>
                  <a:pt x="1508231" y="857664"/>
                  <a:pt x="1516791" y="839949"/>
                  <a:pt x="1510985" y="816064"/>
                </a:cubicBezTo>
                <a:cubicBezTo>
                  <a:pt x="1504905" y="813252"/>
                  <a:pt x="1506924" y="809315"/>
                  <a:pt x="1501642" y="806440"/>
                </a:cubicBezTo>
                <a:cubicBezTo>
                  <a:pt x="1492680" y="766895"/>
                  <a:pt x="1466481" y="729603"/>
                  <a:pt x="1464021" y="689059"/>
                </a:cubicBezTo>
                <a:cubicBezTo>
                  <a:pt x="1439668" y="654836"/>
                  <a:pt x="1453898" y="615296"/>
                  <a:pt x="1431752" y="580576"/>
                </a:cubicBezTo>
                <a:cubicBezTo>
                  <a:pt x="1438177" y="532577"/>
                  <a:pt x="1410381" y="494367"/>
                  <a:pt x="1399202" y="450096"/>
                </a:cubicBezTo>
                <a:cubicBezTo>
                  <a:pt x="1407783" y="444915"/>
                  <a:pt x="1398683" y="433263"/>
                  <a:pt x="1401431" y="425331"/>
                </a:cubicBezTo>
                <a:cubicBezTo>
                  <a:pt x="1401431" y="425331"/>
                  <a:pt x="1410196" y="420457"/>
                  <a:pt x="1410318" y="419965"/>
                </a:cubicBezTo>
                <a:cubicBezTo>
                  <a:pt x="1415521" y="412641"/>
                  <a:pt x="1415063" y="395563"/>
                  <a:pt x="1418490" y="390148"/>
                </a:cubicBezTo>
                <a:cubicBezTo>
                  <a:pt x="1426813" y="377595"/>
                  <a:pt x="1449453" y="377725"/>
                  <a:pt x="1460606" y="369526"/>
                </a:cubicBezTo>
                <a:cubicBezTo>
                  <a:pt x="1479958" y="348222"/>
                  <a:pt x="1505682" y="321189"/>
                  <a:pt x="1529480" y="316648"/>
                </a:cubicBezTo>
                <a:cubicBezTo>
                  <a:pt x="1533294" y="285488"/>
                  <a:pt x="1591936" y="278099"/>
                  <a:pt x="1601717" y="256510"/>
                </a:cubicBezTo>
                <a:cubicBezTo>
                  <a:pt x="1609634" y="258212"/>
                  <a:pt x="1607844" y="251765"/>
                  <a:pt x="1615150" y="254880"/>
                </a:cubicBezTo>
                <a:lnTo>
                  <a:pt x="1613123" y="253595"/>
                </a:lnTo>
                <a:cubicBezTo>
                  <a:pt x="1569932" y="180771"/>
                  <a:pt x="1475651" y="156360"/>
                  <a:pt x="1416134" y="153616"/>
                </a:cubicBezTo>
                <a:cubicBezTo>
                  <a:pt x="1385057" y="134951"/>
                  <a:pt x="1357337" y="141653"/>
                  <a:pt x="1326384" y="123542"/>
                </a:cubicBezTo>
                <a:cubicBezTo>
                  <a:pt x="1295656" y="129759"/>
                  <a:pt x="1260584" y="106189"/>
                  <a:pt x="1226502" y="88085"/>
                </a:cubicBezTo>
                <a:cubicBezTo>
                  <a:pt x="1276043" y="142647"/>
                  <a:pt x="1321118" y="203670"/>
                  <a:pt x="1343546" y="261430"/>
                </a:cubicBezTo>
                <a:cubicBezTo>
                  <a:pt x="1306662" y="217835"/>
                  <a:pt x="1281646" y="153692"/>
                  <a:pt x="1232369" y="111725"/>
                </a:cubicBezTo>
                <a:cubicBezTo>
                  <a:pt x="1243659" y="111390"/>
                  <a:pt x="1207222" y="79653"/>
                  <a:pt x="1194094" y="80053"/>
                </a:cubicBezTo>
                <a:cubicBezTo>
                  <a:pt x="1190605" y="85713"/>
                  <a:pt x="1198539" y="96815"/>
                  <a:pt x="1205716" y="96245"/>
                </a:cubicBezTo>
                <a:cubicBezTo>
                  <a:pt x="1205503" y="116028"/>
                  <a:pt x="1242360" y="141867"/>
                  <a:pt x="1238290" y="166698"/>
                </a:cubicBezTo>
                <a:cubicBezTo>
                  <a:pt x="1246273" y="171287"/>
                  <a:pt x="1250942" y="174531"/>
                  <a:pt x="1255311" y="182140"/>
                </a:cubicBezTo>
                <a:cubicBezTo>
                  <a:pt x="1246905" y="182406"/>
                  <a:pt x="1227746" y="172437"/>
                  <a:pt x="1232937" y="157802"/>
                </a:cubicBezTo>
                <a:cubicBezTo>
                  <a:pt x="1216755" y="130562"/>
                  <a:pt x="1185484" y="105324"/>
                  <a:pt x="1169303" y="78085"/>
                </a:cubicBezTo>
                <a:cubicBezTo>
                  <a:pt x="1154499" y="67369"/>
                  <a:pt x="1141535" y="56586"/>
                  <a:pt x="1134828" y="44745"/>
                </a:cubicBezTo>
                <a:cubicBezTo>
                  <a:pt x="1136811" y="56721"/>
                  <a:pt x="1114995" y="35392"/>
                  <a:pt x="1104201" y="37937"/>
                </a:cubicBezTo>
                <a:cubicBezTo>
                  <a:pt x="1113018" y="64395"/>
                  <a:pt x="1136374" y="88977"/>
                  <a:pt x="1148442" y="114936"/>
                </a:cubicBezTo>
                <a:cubicBezTo>
                  <a:pt x="1168948" y="122628"/>
                  <a:pt x="1173537" y="152477"/>
                  <a:pt x="1182954" y="170210"/>
                </a:cubicBezTo>
                <a:cubicBezTo>
                  <a:pt x="1186583" y="175546"/>
                  <a:pt x="1188599" y="170564"/>
                  <a:pt x="1191423" y="171787"/>
                </a:cubicBezTo>
                <a:cubicBezTo>
                  <a:pt x="1223969" y="225528"/>
                  <a:pt x="1261422" y="278399"/>
                  <a:pt x="1286422" y="333142"/>
                </a:cubicBezTo>
                <a:cubicBezTo>
                  <a:pt x="1269534" y="323475"/>
                  <a:pt x="1267104" y="300687"/>
                  <a:pt x="1256645" y="284001"/>
                </a:cubicBezTo>
                <a:cubicBezTo>
                  <a:pt x="1252155" y="276885"/>
                  <a:pt x="1244599" y="271620"/>
                  <a:pt x="1240416" y="264317"/>
                </a:cubicBezTo>
                <a:cubicBezTo>
                  <a:pt x="1225342" y="238919"/>
                  <a:pt x="1213208" y="211117"/>
                  <a:pt x="1192684" y="191936"/>
                </a:cubicBezTo>
                <a:cubicBezTo>
                  <a:pt x="1232644" y="276747"/>
                  <a:pt x="1261808" y="363060"/>
                  <a:pt x="1299315" y="448308"/>
                </a:cubicBezTo>
                <a:cubicBezTo>
                  <a:pt x="1295827" y="453970"/>
                  <a:pt x="1306769" y="466600"/>
                  <a:pt x="1304392" y="476190"/>
                </a:cubicBezTo>
                <a:cubicBezTo>
                  <a:pt x="1309797" y="479617"/>
                  <a:pt x="1311465" y="486556"/>
                  <a:pt x="1317612" y="493299"/>
                </a:cubicBezTo>
                <a:cubicBezTo>
                  <a:pt x="1318956" y="526780"/>
                  <a:pt x="1337045" y="557886"/>
                  <a:pt x="1347039" y="590117"/>
                </a:cubicBezTo>
                <a:cubicBezTo>
                  <a:pt x="1341588" y="596335"/>
                  <a:pt x="1341200" y="584232"/>
                  <a:pt x="1337034" y="587376"/>
                </a:cubicBezTo>
                <a:cubicBezTo>
                  <a:pt x="1330531" y="551574"/>
                  <a:pt x="1308940" y="517772"/>
                  <a:pt x="1302438" y="481969"/>
                </a:cubicBezTo>
                <a:cubicBezTo>
                  <a:pt x="1289910" y="474688"/>
                  <a:pt x="1299525" y="464282"/>
                  <a:pt x="1288101" y="456753"/>
                </a:cubicBezTo>
                <a:cubicBezTo>
                  <a:pt x="1253767" y="360807"/>
                  <a:pt x="1205999" y="266489"/>
                  <a:pt x="1165470" y="171358"/>
                </a:cubicBezTo>
                <a:cubicBezTo>
                  <a:pt x="1145420" y="141854"/>
                  <a:pt x="1132669" y="111288"/>
                  <a:pt x="1116667" y="81221"/>
                </a:cubicBezTo>
                <a:cubicBezTo>
                  <a:pt x="1104935" y="73876"/>
                  <a:pt x="1100567" y="66269"/>
                  <a:pt x="1088722" y="64639"/>
                </a:cubicBezTo>
                <a:cubicBezTo>
                  <a:pt x="1089146" y="60828"/>
                  <a:pt x="1101474" y="58402"/>
                  <a:pt x="1107742" y="64654"/>
                </a:cubicBezTo>
                <a:cubicBezTo>
                  <a:pt x="1097932" y="31686"/>
                  <a:pt x="1062347" y="32262"/>
                  <a:pt x="1037615" y="27959"/>
                </a:cubicBezTo>
                <a:close/>
                <a:moveTo>
                  <a:pt x="1017892" y="10803"/>
                </a:moveTo>
                <a:cubicBezTo>
                  <a:pt x="1023606" y="16135"/>
                  <a:pt x="1027892" y="10412"/>
                  <a:pt x="1033795" y="18138"/>
                </a:cubicBezTo>
                <a:cubicBezTo>
                  <a:pt x="1070410" y="10247"/>
                  <a:pt x="1109886" y="25513"/>
                  <a:pt x="1148365" y="31135"/>
                </a:cubicBezTo>
                <a:cubicBezTo>
                  <a:pt x="1146221" y="33474"/>
                  <a:pt x="1155621" y="40763"/>
                  <a:pt x="1157334" y="38056"/>
                </a:cubicBezTo>
                <a:cubicBezTo>
                  <a:pt x="1146029" y="28990"/>
                  <a:pt x="1144238" y="21498"/>
                  <a:pt x="1136496" y="14881"/>
                </a:cubicBezTo>
                <a:cubicBezTo>
                  <a:pt x="1201868" y="69713"/>
                  <a:pt x="1282472" y="97781"/>
                  <a:pt x="1352088" y="121821"/>
                </a:cubicBezTo>
                <a:cubicBezTo>
                  <a:pt x="1362270" y="119646"/>
                  <a:pt x="1372825" y="121218"/>
                  <a:pt x="1384124" y="127151"/>
                </a:cubicBezTo>
                <a:cubicBezTo>
                  <a:pt x="1387554" y="123824"/>
                  <a:pt x="1391672" y="128239"/>
                  <a:pt x="1394547" y="122948"/>
                </a:cubicBezTo>
                <a:cubicBezTo>
                  <a:pt x="1437477" y="149510"/>
                  <a:pt x="1489432" y="141767"/>
                  <a:pt x="1532780" y="161384"/>
                </a:cubicBezTo>
                <a:cubicBezTo>
                  <a:pt x="1538614" y="164135"/>
                  <a:pt x="1543041" y="170453"/>
                  <a:pt x="1549429" y="174123"/>
                </a:cubicBezTo>
                <a:cubicBezTo>
                  <a:pt x="1585477" y="194804"/>
                  <a:pt x="1615509" y="212426"/>
                  <a:pt x="1634220" y="248384"/>
                </a:cubicBezTo>
                <a:cubicBezTo>
                  <a:pt x="1657847" y="251891"/>
                  <a:pt x="1676756" y="221864"/>
                  <a:pt x="1699948" y="221869"/>
                </a:cubicBezTo>
                <a:cubicBezTo>
                  <a:pt x="1697233" y="212844"/>
                  <a:pt x="1691329" y="204073"/>
                  <a:pt x="1692171" y="194364"/>
                </a:cubicBezTo>
                <a:cubicBezTo>
                  <a:pt x="1700465" y="200856"/>
                  <a:pt x="1698520" y="211858"/>
                  <a:pt x="1708402" y="214046"/>
                </a:cubicBezTo>
                <a:cubicBezTo>
                  <a:pt x="1724334" y="202335"/>
                  <a:pt x="1746833" y="191468"/>
                  <a:pt x="1749803" y="168974"/>
                </a:cubicBezTo>
                <a:cubicBezTo>
                  <a:pt x="1779547" y="161469"/>
                  <a:pt x="1795557" y="123155"/>
                  <a:pt x="1822911" y="116884"/>
                </a:cubicBezTo>
                <a:cubicBezTo>
                  <a:pt x="1829627" y="97146"/>
                  <a:pt x="1852515" y="98380"/>
                  <a:pt x="1868144" y="88944"/>
                </a:cubicBezTo>
                <a:cubicBezTo>
                  <a:pt x="1878031" y="94265"/>
                  <a:pt x="1885374" y="82513"/>
                  <a:pt x="1895572" y="90781"/>
                </a:cubicBezTo>
                <a:cubicBezTo>
                  <a:pt x="1908626" y="82273"/>
                  <a:pt x="1923298" y="87214"/>
                  <a:pt x="1936540" y="81100"/>
                </a:cubicBezTo>
                <a:cubicBezTo>
                  <a:pt x="1940352" y="85698"/>
                  <a:pt x="1942862" y="81883"/>
                  <a:pt x="1946673" y="86482"/>
                </a:cubicBezTo>
                <a:cubicBezTo>
                  <a:pt x="1981756" y="79517"/>
                  <a:pt x="2014198" y="107393"/>
                  <a:pt x="2050372" y="129671"/>
                </a:cubicBezTo>
                <a:cubicBezTo>
                  <a:pt x="2065297" y="138851"/>
                  <a:pt x="2083464" y="143353"/>
                  <a:pt x="2098081" y="151674"/>
                </a:cubicBezTo>
                <a:cubicBezTo>
                  <a:pt x="2138244" y="174679"/>
                  <a:pt x="2146775" y="212812"/>
                  <a:pt x="2175164" y="239162"/>
                </a:cubicBezTo>
                <a:cubicBezTo>
                  <a:pt x="2201588" y="263982"/>
                  <a:pt x="2233260" y="271831"/>
                  <a:pt x="2261150" y="292837"/>
                </a:cubicBezTo>
                <a:cubicBezTo>
                  <a:pt x="2271578" y="291769"/>
                  <a:pt x="2278952" y="298816"/>
                  <a:pt x="2288594" y="304076"/>
                </a:cubicBezTo>
                <a:cubicBezTo>
                  <a:pt x="2298480" y="309398"/>
                  <a:pt x="2311547" y="308199"/>
                  <a:pt x="2322352" y="312966"/>
                </a:cubicBezTo>
                <a:cubicBezTo>
                  <a:pt x="2329843" y="316388"/>
                  <a:pt x="2336790" y="324113"/>
                  <a:pt x="2346307" y="328821"/>
                </a:cubicBezTo>
                <a:cubicBezTo>
                  <a:pt x="2359509" y="335486"/>
                  <a:pt x="2376388" y="338886"/>
                  <a:pt x="2388119" y="346231"/>
                </a:cubicBezTo>
                <a:cubicBezTo>
                  <a:pt x="2422635" y="367836"/>
                  <a:pt x="2428082" y="396330"/>
                  <a:pt x="2455971" y="417337"/>
                </a:cubicBezTo>
                <a:cubicBezTo>
                  <a:pt x="2458439" y="425256"/>
                  <a:pt x="2460660" y="433116"/>
                  <a:pt x="2469875" y="440097"/>
                </a:cubicBezTo>
                <a:cubicBezTo>
                  <a:pt x="2469641" y="446303"/>
                  <a:pt x="2469098" y="452693"/>
                  <a:pt x="2474998" y="458332"/>
                </a:cubicBezTo>
                <a:cubicBezTo>
                  <a:pt x="2480315" y="446338"/>
                  <a:pt x="2490255" y="446192"/>
                  <a:pt x="2490849" y="434333"/>
                </a:cubicBezTo>
                <a:cubicBezTo>
                  <a:pt x="2525001" y="421656"/>
                  <a:pt x="2537835" y="390907"/>
                  <a:pt x="2569355" y="381492"/>
                </a:cubicBezTo>
                <a:cubicBezTo>
                  <a:pt x="2577365" y="364946"/>
                  <a:pt x="2611681" y="338998"/>
                  <a:pt x="2633883" y="334582"/>
                </a:cubicBezTo>
                <a:cubicBezTo>
                  <a:pt x="2671684" y="301930"/>
                  <a:pt x="2727977" y="284039"/>
                  <a:pt x="2785119" y="296375"/>
                </a:cubicBezTo>
                <a:cubicBezTo>
                  <a:pt x="2786702" y="288937"/>
                  <a:pt x="2791289" y="280939"/>
                  <a:pt x="2798270" y="272751"/>
                </a:cubicBezTo>
                <a:cubicBezTo>
                  <a:pt x="2804726" y="280354"/>
                  <a:pt x="2786031" y="291642"/>
                  <a:pt x="2802975" y="297929"/>
                </a:cubicBezTo>
                <a:cubicBezTo>
                  <a:pt x="2815460" y="279099"/>
                  <a:pt x="2843999" y="284867"/>
                  <a:pt x="2860667" y="272294"/>
                </a:cubicBezTo>
                <a:cubicBezTo>
                  <a:pt x="2878682" y="258488"/>
                  <a:pt x="2891829" y="231731"/>
                  <a:pt x="2914027" y="224182"/>
                </a:cubicBezTo>
                <a:cubicBezTo>
                  <a:pt x="2956918" y="190964"/>
                  <a:pt x="2998413" y="128689"/>
                  <a:pt x="3047847" y="117450"/>
                </a:cubicBezTo>
                <a:cubicBezTo>
                  <a:pt x="3073580" y="96684"/>
                  <a:pt x="3110903" y="108022"/>
                  <a:pt x="3143016" y="86749"/>
                </a:cubicBezTo>
                <a:cubicBezTo>
                  <a:pt x="3170802" y="81890"/>
                  <a:pt x="3198459" y="74390"/>
                  <a:pt x="3226183" y="68732"/>
                </a:cubicBezTo>
                <a:cubicBezTo>
                  <a:pt x="3233123" y="73324"/>
                  <a:pt x="3240174" y="70113"/>
                  <a:pt x="3243622" y="77230"/>
                </a:cubicBezTo>
                <a:cubicBezTo>
                  <a:pt x="3244906" y="75200"/>
                  <a:pt x="3243247" y="73484"/>
                  <a:pt x="3245575" y="71451"/>
                </a:cubicBezTo>
                <a:cubicBezTo>
                  <a:pt x="3289087" y="78842"/>
                  <a:pt x="3326027" y="119057"/>
                  <a:pt x="3345107" y="154584"/>
                </a:cubicBezTo>
                <a:cubicBezTo>
                  <a:pt x="3350446" y="155124"/>
                  <a:pt x="3345832" y="147455"/>
                  <a:pt x="3351668" y="152295"/>
                </a:cubicBezTo>
                <a:cubicBezTo>
                  <a:pt x="3351983" y="157333"/>
                  <a:pt x="3352911" y="162000"/>
                  <a:pt x="3349730" y="167475"/>
                </a:cubicBezTo>
                <a:cubicBezTo>
                  <a:pt x="3356728" y="206533"/>
                  <a:pt x="3393660" y="241526"/>
                  <a:pt x="3405564" y="279712"/>
                </a:cubicBezTo>
                <a:cubicBezTo>
                  <a:pt x="3413987" y="289890"/>
                  <a:pt x="3413270" y="301197"/>
                  <a:pt x="3427335" y="310686"/>
                </a:cubicBezTo>
                <a:cubicBezTo>
                  <a:pt x="3425757" y="321258"/>
                  <a:pt x="3433872" y="330577"/>
                  <a:pt x="3443581" y="339770"/>
                </a:cubicBezTo>
                <a:cubicBezTo>
                  <a:pt x="3450858" y="361931"/>
                  <a:pt x="3454086" y="384656"/>
                  <a:pt x="3464859" y="406380"/>
                </a:cubicBezTo>
                <a:cubicBezTo>
                  <a:pt x="3465600" y="445452"/>
                  <a:pt x="3476644" y="482903"/>
                  <a:pt x="3474992" y="522166"/>
                </a:cubicBezTo>
                <a:cubicBezTo>
                  <a:pt x="3467666" y="544363"/>
                  <a:pt x="3477270" y="564493"/>
                  <a:pt x="3490126" y="584121"/>
                </a:cubicBezTo>
                <a:cubicBezTo>
                  <a:pt x="3498221" y="581952"/>
                  <a:pt x="3496480" y="567948"/>
                  <a:pt x="3504768" y="571308"/>
                </a:cubicBezTo>
                <a:cubicBezTo>
                  <a:pt x="3501096" y="576661"/>
                  <a:pt x="3499395" y="586680"/>
                  <a:pt x="3493152" y="596095"/>
                </a:cubicBezTo>
                <a:cubicBezTo>
                  <a:pt x="3509827" y="624501"/>
                  <a:pt x="3518650" y="654093"/>
                  <a:pt x="3532011" y="683245"/>
                </a:cubicBezTo>
                <a:cubicBezTo>
                  <a:pt x="3535008" y="677462"/>
                  <a:pt x="3531564" y="672433"/>
                  <a:pt x="3537812" y="666150"/>
                </a:cubicBezTo>
                <a:cubicBezTo>
                  <a:pt x="3546240" y="679463"/>
                  <a:pt x="3532762" y="691782"/>
                  <a:pt x="3530574" y="703769"/>
                </a:cubicBezTo>
                <a:cubicBezTo>
                  <a:pt x="3547209" y="745998"/>
                  <a:pt x="3552498" y="789853"/>
                  <a:pt x="3566741" y="832272"/>
                </a:cubicBezTo>
                <a:cubicBezTo>
                  <a:pt x="3570612" y="835581"/>
                  <a:pt x="3573500" y="838646"/>
                  <a:pt x="3573630" y="842332"/>
                </a:cubicBezTo>
                <a:cubicBezTo>
                  <a:pt x="3571111" y="840925"/>
                  <a:pt x="3571486" y="844672"/>
                  <a:pt x="3572838" y="846573"/>
                </a:cubicBezTo>
                <a:cubicBezTo>
                  <a:pt x="3593441" y="875952"/>
                  <a:pt x="3587851" y="909019"/>
                  <a:pt x="3605755" y="938774"/>
                </a:cubicBezTo>
                <a:cubicBezTo>
                  <a:pt x="3601244" y="955926"/>
                  <a:pt x="3609989" y="976365"/>
                  <a:pt x="3603079" y="989529"/>
                </a:cubicBezTo>
                <a:cubicBezTo>
                  <a:pt x="3604987" y="993395"/>
                  <a:pt x="3606650" y="997200"/>
                  <a:pt x="3608558" y="1001067"/>
                </a:cubicBezTo>
                <a:cubicBezTo>
                  <a:pt x="3598076" y="1043361"/>
                  <a:pt x="3624594" y="1087779"/>
                  <a:pt x="3603676" y="1126966"/>
                </a:cubicBezTo>
                <a:cubicBezTo>
                  <a:pt x="3615117" y="1144940"/>
                  <a:pt x="3586627" y="1168415"/>
                  <a:pt x="3591382" y="1187082"/>
                </a:cubicBezTo>
                <a:cubicBezTo>
                  <a:pt x="3561336" y="1234707"/>
                  <a:pt x="3564254" y="1292329"/>
                  <a:pt x="3527689" y="1330509"/>
                </a:cubicBezTo>
                <a:cubicBezTo>
                  <a:pt x="3530886" y="1334434"/>
                  <a:pt x="3540022" y="1330172"/>
                  <a:pt x="3539358" y="1337055"/>
                </a:cubicBezTo>
                <a:cubicBezTo>
                  <a:pt x="3528384" y="1379228"/>
                  <a:pt x="3504503" y="1444041"/>
                  <a:pt x="3486834" y="1481684"/>
                </a:cubicBezTo>
                <a:cubicBezTo>
                  <a:pt x="3496526" y="1480432"/>
                  <a:pt x="3506214" y="1477091"/>
                  <a:pt x="3515843" y="1475040"/>
                </a:cubicBezTo>
                <a:cubicBezTo>
                  <a:pt x="3543288" y="1449479"/>
                  <a:pt x="3578391" y="1455046"/>
                  <a:pt x="3611371" y="1437641"/>
                </a:cubicBezTo>
                <a:cubicBezTo>
                  <a:pt x="3658361" y="1433106"/>
                  <a:pt x="3706097" y="1435019"/>
                  <a:pt x="3756441" y="1454805"/>
                </a:cubicBezTo>
                <a:cubicBezTo>
                  <a:pt x="3784288" y="1450743"/>
                  <a:pt x="3809366" y="1441038"/>
                  <a:pt x="3840785" y="1444648"/>
                </a:cubicBezTo>
                <a:cubicBezTo>
                  <a:pt x="3842070" y="1442618"/>
                  <a:pt x="3840412" y="1440902"/>
                  <a:pt x="3842739" y="1438869"/>
                </a:cubicBezTo>
                <a:cubicBezTo>
                  <a:pt x="3853051" y="1441425"/>
                  <a:pt x="3862991" y="1441279"/>
                  <a:pt x="3872494" y="1437631"/>
                </a:cubicBezTo>
                <a:cubicBezTo>
                  <a:pt x="3961303" y="1455727"/>
                  <a:pt x="4043712" y="1424994"/>
                  <a:pt x="4128666" y="1412379"/>
                </a:cubicBezTo>
                <a:cubicBezTo>
                  <a:pt x="4130753" y="1413419"/>
                  <a:pt x="4132722" y="1415995"/>
                  <a:pt x="4134437" y="1414332"/>
                </a:cubicBezTo>
                <a:cubicBezTo>
                  <a:pt x="4139721" y="1419296"/>
                  <a:pt x="4134395" y="1426066"/>
                  <a:pt x="4138024" y="1431403"/>
                </a:cubicBezTo>
                <a:cubicBezTo>
                  <a:pt x="4103186" y="1438429"/>
                  <a:pt x="4066670" y="1432250"/>
                  <a:pt x="4034256" y="1457886"/>
                </a:cubicBezTo>
                <a:cubicBezTo>
                  <a:pt x="4024738" y="1452134"/>
                  <a:pt x="4023955" y="1461597"/>
                  <a:pt x="4016773" y="1459034"/>
                </a:cubicBezTo>
                <a:cubicBezTo>
                  <a:pt x="4012362" y="1463161"/>
                  <a:pt x="4014392" y="1466535"/>
                  <a:pt x="4012926" y="1470347"/>
                </a:cubicBezTo>
                <a:cubicBezTo>
                  <a:pt x="4004396" y="1469016"/>
                  <a:pt x="3994405" y="1474632"/>
                  <a:pt x="3990432" y="1484349"/>
                </a:cubicBezTo>
                <a:cubicBezTo>
                  <a:pt x="3988344" y="1483309"/>
                  <a:pt x="3986377" y="1480733"/>
                  <a:pt x="3984662" y="1482396"/>
                </a:cubicBezTo>
                <a:cubicBezTo>
                  <a:pt x="3980434" y="1485786"/>
                  <a:pt x="3985408" y="1487800"/>
                  <a:pt x="3983081" y="1490878"/>
                </a:cubicBezTo>
                <a:cubicBezTo>
                  <a:pt x="3972578" y="1483838"/>
                  <a:pt x="3971021" y="1506942"/>
                  <a:pt x="3959052" y="1503715"/>
                </a:cubicBezTo>
                <a:cubicBezTo>
                  <a:pt x="3961207" y="1508686"/>
                  <a:pt x="3957831" y="1507588"/>
                  <a:pt x="3958633" y="1510658"/>
                </a:cubicBezTo>
                <a:cubicBezTo>
                  <a:pt x="3955822" y="1516748"/>
                  <a:pt x="3950962" y="1509018"/>
                  <a:pt x="3947837" y="1512159"/>
                </a:cubicBezTo>
                <a:cubicBezTo>
                  <a:pt x="3947482" y="1519901"/>
                  <a:pt x="3944169" y="1519601"/>
                  <a:pt x="3940502" y="1528088"/>
                </a:cubicBezTo>
                <a:cubicBezTo>
                  <a:pt x="3931358" y="1527128"/>
                  <a:pt x="3923146" y="1532923"/>
                  <a:pt x="3915681" y="1545167"/>
                </a:cubicBezTo>
                <a:cubicBezTo>
                  <a:pt x="3913227" y="1544559"/>
                  <a:pt x="3910956" y="1544256"/>
                  <a:pt x="3908748" y="1544753"/>
                </a:cubicBezTo>
                <a:cubicBezTo>
                  <a:pt x="3888589" y="1560898"/>
                  <a:pt x="3859228" y="1577373"/>
                  <a:pt x="3839874" y="1597633"/>
                </a:cubicBezTo>
                <a:cubicBezTo>
                  <a:pt x="3841166" y="1599780"/>
                  <a:pt x="3842213" y="1601866"/>
                  <a:pt x="3842156" y="1604201"/>
                </a:cubicBezTo>
                <a:cubicBezTo>
                  <a:pt x="3815812" y="1627427"/>
                  <a:pt x="3803388" y="1646010"/>
                  <a:pt x="3772536" y="1651675"/>
                </a:cubicBezTo>
                <a:cubicBezTo>
                  <a:pt x="3770961" y="1664336"/>
                  <a:pt x="3756364" y="1667505"/>
                  <a:pt x="3749006" y="1669857"/>
                </a:cubicBezTo>
                <a:cubicBezTo>
                  <a:pt x="3749448" y="1677535"/>
                  <a:pt x="3738480" y="1686040"/>
                  <a:pt x="3733200" y="1684210"/>
                </a:cubicBezTo>
                <a:cubicBezTo>
                  <a:pt x="3738977" y="1689296"/>
                  <a:pt x="3730140" y="1688149"/>
                  <a:pt x="3730517" y="1693984"/>
                </a:cubicBezTo>
                <a:cubicBezTo>
                  <a:pt x="3728430" y="1692946"/>
                  <a:pt x="3726401" y="1690615"/>
                  <a:pt x="3724747" y="1692033"/>
                </a:cubicBezTo>
                <a:cubicBezTo>
                  <a:pt x="3726122" y="1707510"/>
                  <a:pt x="3710099" y="1701713"/>
                  <a:pt x="3705824" y="1713704"/>
                </a:cubicBezTo>
                <a:cubicBezTo>
                  <a:pt x="3703613" y="1712112"/>
                  <a:pt x="3701647" y="1710580"/>
                  <a:pt x="3699681" y="1709050"/>
                </a:cubicBezTo>
                <a:cubicBezTo>
                  <a:pt x="3693750" y="1721413"/>
                  <a:pt x="3672581" y="1719558"/>
                  <a:pt x="3664499" y="1730085"/>
                </a:cubicBezTo>
                <a:cubicBezTo>
                  <a:pt x="3643256" y="1721165"/>
                  <a:pt x="3620295" y="1749666"/>
                  <a:pt x="3603037" y="1738341"/>
                </a:cubicBezTo>
                <a:cubicBezTo>
                  <a:pt x="3605617" y="1740547"/>
                  <a:pt x="3604640" y="1743437"/>
                  <a:pt x="3601515" y="1746578"/>
                </a:cubicBezTo>
                <a:cubicBezTo>
                  <a:pt x="3577337" y="1743195"/>
                  <a:pt x="3564608" y="1763008"/>
                  <a:pt x="3541544" y="1765644"/>
                </a:cubicBezTo>
                <a:cubicBezTo>
                  <a:pt x="3543203" y="1767361"/>
                  <a:pt x="3544923" y="1768832"/>
                  <a:pt x="3542289" y="1771050"/>
                </a:cubicBezTo>
                <a:cubicBezTo>
                  <a:pt x="3524869" y="1774040"/>
                  <a:pt x="3505130" y="1784287"/>
                  <a:pt x="3491158" y="1794395"/>
                </a:cubicBezTo>
                <a:cubicBezTo>
                  <a:pt x="3574211" y="1818895"/>
                  <a:pt x="3647241" y="1903812"/>
                  <a:pt x="3694845" y="1973554"/>
                </a:cubicBezTo>
                <a:cubicBezTo>
                  <a:pt x="3693805" y="1975644"/>
                  <a:pt x="3691171" y="1977864"/>
                  <a:pt x="3692891" y="1979334"/>
                </a:cubicBezTo>
                <a:cubicBezTo>
                  <a:pt x="3713984" y="2008313"/>
                  <a:pt x="3737000" y="2040574"/>
                  <a:pt x="3760870" y="2070699"/>
                </a:cubicBezTo>
                <a:lnTo>
                  <a:pt x="3792233" y="2107754"/>
                </a:lnTo>
                <a:lnTo>
                  <a:pt x="3746159" y="2107754"/>
                </a:lnTo>
                <a:lnTo>
                  <a:pt x="3744335" y="2107186"/>
                </a:lnTo>
                <a:cubicBezTo>
                  <a:pt x="3740820" y="2097181"/>
                  <a:pt x="3728353" y="2089653"/>
                  <a:pt x="3720753" y="2094033"/>
                </a:cubicBezTo>
                <a:cubicBezTo>
                  <a:pt x="3716762" y="2092262"/>
                  <a:pt x="3720868" y="2089364"/>
                  <a:pt x="3718473" y="2087466"/>
                </a:cubicBezTo>
                <a:cubicBezTo>
                  <a:pt x="3650248" y="2051503"/>
                  <a:pt x="3584083" y="2036670"/>
                  <a:pt x="3521809" y="1999834"/>
                </a:cubicBezTo>
                <a:cubicBezTo>
                  <a:pt x="3522683" y="2008924"/>
                  <a:pt x="3513524" y="1998563"/>
                  <a:pt x="3509850" y="2002873"/>
                </a:cubicBezTo>
                <a:cubicBezTo>
                  <a:pt x="3481284" y="1981438"/>
                  <a:pt x="3444967" y="1983921"/>
                  <a:pt x="3412667" y="1967041"/>
                </a:cubicBezTo>
                <a:cubicBezTo>
                  <a:pt x="3394884" y="1972552"/>
                  <a:pt x="3373683" y="1952943"/>
                  <a:pt x="3356086" y="1959804"/>
                </a:cubicBezTo>
                <a:cubicBezTo>
                  <a:pt x="3326241" y="1943534"/>
                  <a:pt x="3300308" y="1955637"/>
                  <a:pt x="3270899" y="1942868"/>
                </a:cubicBezTo>
                <a:cubicBezTo>
                  <a:pt x="3232015" y="1951501"/>
                  <a:pt x="3195066" y="1943909"/>
                  <a:pt x="3153973" y="1951994"/>
                </a:cubicBezTo>
                <a:cubicBezTo>
                  <a:pt x="3144989" y="1973519"/>
                  <a:pt x="3122992" y="1990775"/>
                  <a:pt x="3124568" y="2015961"/>
                </a:cubicBezTo>
                <a:cubicBezTo>
                  <a:pt x="3134918" y="2004693"/>
                  <a:pt x="3159042" y="2011455"/>
                  <a:pt x="3174490" y="2003799"/>
                </a:cubicBezTo>
                <a:cubicBezTo>
                  <a:pt x="3176701" y="2005392"/>
                  <a:pt x="3178667" y="2006923"/>
                  <a:pt x="3180633" y="2008453"/>
                </a:cubicBezTo>
                <a:cubicBezTo>
                  <a:pt x="3220259" y="2003137"/>
                  <a:pt x="3261188" y="2007278"/>
                  <a:pt x="3302928" y="2017623"/>
                </a:cubicBezTo>
                <a:cubicBezTo>
                  <a:pt x="3302738" y="2014182"/>
                  <a:pt x="3304149" y="2014793"/>
                  <a:pt x="3306417" y="2013006"/>
                </a:cubicBezTo>
                <a:cubicBezTo>
                  <a:pt x="3310535" y="2017420"/>
                  <a:pt x="3313658" y="2014279"/>
                  <a:pt x="3318085" y="2019552"/>
                </a:cubicBezTo>
                <a:cubicBezTo>
                  <a:pt x="3327771" y="2015167"/>
                  <a:pt x="3338325" y="2015694"/>
                  <a:pt x="3349875" y="2024821"/>
                </a:cubicBezTo>
                <a:cubicBezTo>
                  <a:pt x="3381465" y="2020384"/>
                  <a:pt x="3416285" y="2039714"/>
                  <a:pt x="3448496" y="2040129"/>
                </a:cubicBezTo>
                <a:cubicBezTo>
                  <a:pt x="3489759" y="2059751"/>
                  <a:pt x="3532405" y="2062230"/>
                  <a:pt x="3569307" y="2079467"/>
                </a:cubicBezTo>
                <a:cubicBezTo>
                  <a:pt x="3592316" y="2080733"/>
                  <a:pt x="3618008" y="2089842"/>
                  <a:pt x="3643203" y="2099773"/>
                </a:cubicBezTo>
                <a:lnTo>
                  <a:pt x="3663393" y="2107754"/>
                </a:lnTo>
                <a:lnTo>
                  <a:pt x="3639860" y="2107754"/>
                </a:lnTo>
                <a:lnTo>
                  <a:pt x="3625974" y="2101733"/>
                </a:lnTo>
                <a:cubicBezTo>
                  <a:pt x="3615551" y="2096866"/>
                  <a:pt x="3605343" y="2092313"/>
                  <a:pt x="3595645" y="2089909"/>
                </a:cubicBezTo>
                <a:cubicBezTo>
                  <a:pt x="3595154" y="2089788"/>
                  <a:pt x="3595468" y="2093781"/>
                  <a:pt x="3594609" y="2094090"/>
                </a:cubicBezTo>
                <a:cubicBezTo>
                  <a:pt x="3506329" y="2062292"/>
                  <a:pt x="3420159" y="2045112"/>
                  <a:pt x="3333739" y="2024737"/>
                </a:cubicBezTo>
                <a:cubicBezTo>
                  <a:pt x="3321174" y="2032324"/>
                  <a:pt x="3298446" y="2015729"/>
                  <a:pt x="3290362" y="2025210"/>
                </a:cubicBezTo>
                <a:cubicBezTo>
                  <a:pt x="3284522" y="2018282"/>
                  <a:pt x="3280485" y="2026154"/>
                  <a:pt x="3274459" y="2017874"/>
                </a:cubicBezTo>
                <a:cubicBezTo>
                  <a:pt x="3270665" y="2023720"/>
                  <a:pt x="3265129" y="2015563"/>
                  <a:pt x="3261583" y="2022514"/>
                </a:cubicBezTo>
                <a:cubicBezTo>
                  <a:pt x="3237243" y="2014524"/>
                  <a:pt x="3213726" y="2012937"/>
                  <a:pt x="3190489" y="2013637"/>
                </a:cubicBezTo>
                <a:cubicBezTo>
                  <a:pt x="3167253" y="2014338"/>
                  <a:pt x="3144296" y="2017327"/>
                  <a:pt x="3121075" y="2018488"/>
                </a:cubicBezTo>
                <a:cubicBezTo>
                  <a:pt x="3117348" y="2028267"/>
                  <a:pt x="3104094" y="2027068"/>
                  <a:pt x="3106015" y="2038246"/>
                </a:cubicBezTo>
                <a:cubicBezTo>
                  <a:pt x="3102146" y="2035981"/>
                  <a:pt x="3099212" y="2042563"/>
                  <a:pt x="3095652" y="2042203"/>
                </a:cubicBezTo>
                <a:cubicBezTo>
                  <a:pt x="3099037" y="2048523"/>
                  <a:pt x="3085432" y="2057157"/>
                  <a:pt x="3089062" y="2063538"/>
                </a:cubicBezTo>
                <a:cubicBezTo>
                  <a:pt x="3082320" y="2067609"/>
                  <a:pt x="3075700" y="2080650"/>
                  <a:pt x="3067692" y="2094163"/>
                </a:cubicBezTo>
                <a:lnTo>
                  <a:pt x="3058493" y="2107754"/>
                </a:lnTo>
                <a:lnTo>
                  <a:pt x="3037415" y="2107754"/>
                </a:lnTo>
                <a:lnTo>
                  <a:pt x="3056993" y="2080157"/>
                </a:lnTo>
                <a:cubicBezTo>
                  <a:pt x="3064331" y="2070002"/>
                  <a:pt x="3070527" y="2060510"/>
                  <a:pt x="3073273" y="2051534"/>
                </a:cubicBezTo>
                <a:cubicBezTo>
                  <a:pt x="3076386" y="2041081"/>
                  <a:pt x="3087299" y="2037001"/>
                  <a:pt x="3093360" y="2028323"/>
                </a:cubicBezTo>
                <a:cubicBezTo>
                  <a:pt x="3100154" y="2018784"/>
                  <a:pt x="3104655" y="1995365"/>
                  <a:pt x="3118082" y="1989558"/>
                </a:cubicBezTo>
                <a:cubicBezTo>
                  <a:pt x="3118383" y="1986239"/>
                  <a:pt x="3119482" y="1982858"/>
                  <a:pt x="3115428" y="1980288"/>
                </a:cubicBezTo>
                <a:cubicBezTo>
                  <a:pt x="3117387" y="1977641"/>
                  <a:pt x="3119595" y="1977144"/>
                  <a:pt x="3121989" y="1977999"/>
                </a:cubicBezTo>
                <a:cubicBezTo>
                  <a:pt x="3127351" y="1955314"/>
                  <a:pt x="3141807" y="1941149"/>
                  <a:pt x="3159491" y="1912907"/>
                </a:cubicBezTo>
                <a:cubicBezTo>
                  <a:pt x="3170750" y="1894816"/>
                  <a:pt x="3199009" y="1879635"/>
                  <a:pt x="3202346" y="1856711"/>
                </a:cubicBezTo>
                <a:cubicBezTo>
                  <a:pt x="3215156" y="1849184"/>
                  <a:pt x="3211322" y="1831007"/>
                  <a:pt x="3225487" y="1826427"/>
                </a:cubicBezTo>
                <a:cubicBezTo>
                  <a:pt x="3220566" y="1818944"/>
                  <a:pt x="3250538" y="1801055"/>
                  <a:pt x="3242486" y="1791490"/>
                </a:cubicBezTo>
                <a:cubicBezTo>
                  <a:pt x="3251695" y="1795338"/>
                  <a:pt x="3245413" y="1780731"/>
                  <a:pt x="3251373" y="1786123"/>
                </a:cubicBezTo>
                <a:lnTo>
                  <a:pt x="3251249" y="1785570"/>
                </a:lnTo>
                <a:cubicBezTo>
                  <a:pt x="3261874" y="1755317"/>
                  <a:pt x="3262298" y="1714706"/>
                  <a:pt x="3275561" y="1684322"/>
                </a:cubicBezTo>
                <a:cubicBezTo>
                  <a:pt x="3273591" y="1680703"/>
                  <a:pt x="3270640" y="1676839"/>
                  <a:pt x="3270020" y="1673031"/>
                </a:cubicBezTo>
                <a:cubicBezTo>
                  <a:pt x="3271918" y="1670631"/>
                  <a:pt x="3273691" y="1666633"/>
                  <a:pt x="3276209" y="1668040"/>
                </a:cubicBezTo>
                <a:cubicBezTo>
                  <a:pt x="3277532" y="1652186"/>
                  <a:pt x="3264001" y="1632128"/>
                  <a:pt x="3272324" y="1619574"/>
                </a:cubicBezTo>
                <a:cubicBezTo>
                  <a:pt x="3264741" y="1597598"/>
                  <a:pt x="3274455" y="1573122"/>
                  <a:pt x="3267179" y="1550961"/>
                </a:cubicBezTo>
                <a:cubicBezTo>
                  <a:pt x="3271818" y="1536449"/>
                  <a:pt x="3277375" y="1521384"/>
                  <a:pt x="3273673" y="1507937"/>
                </a:cubicBezTo>
                <a:cubicBezTo>
                  <a:pt x="3275387" y="1506275"/>
                  <a:pt x="3277355" y="1508850"/>
                  <a:pt x="3279442" y="1509890"/>
                </a:cubicBezTo>
                <a:cubicBezTo>
                  <a:pt x="3282368" y="1498087"/>
                  <a:pt x="3285598" y="1485054"/>
                  <a:pt x="3277110" y="1471988"/>
                </a:cubicBezTo>
                <a:cubicBezTo>
                  <a:pt x="3255088" y="1474621"/>
                  <a:pt x="3245523" y="1515316"/>
                  <a:pt x="3226822" y="1522426"/>
                </a:cubicBezTo>
                <a:cubicBezTo>
                  <a:pt x="3226765" y="1524762"/>
                  <a:pt x="3227810" y="1526848"/>
                  <a:pt x="3229103" y="1528995"/>
                </a:cubicBezTo>
                <a:cubicBezTo>
                  <a:pt x="3226834" y="1529738"/>
                  <a:pt x="3224624" y="1529190"/>
                  <a:pt x="3222170" y="1528582"/>
                </a:cubicBezTo>
                <a:cubicBezTo>
                  <a:pt x="3223299" y="1544000"/>
                  <a:pt x="3194221" y="1546712"/>
                  <a:pt x="3191676" y="1565395"/>
                </a:cubicBezTo>
                <a:cubicBezTo>
                  <a:pt x="3187070" y="1562948"/>
                  <a:pt x="3183889" y="1568423"/>
                  <a:pt x="3179344" y="1565731"/>
                </a:cubicBezTo>
                <a:cubicBezTo>
                  <a:pt x="3179289" y="1569110"/>
                  <a:pt x="3181196" y="1571933"/>
                  <a:pt x="3179299" y="1575378"/>
                </a:cubicBezTo>
                <a:cubicBezTo>
                  <a:pt x="3169307" y="1580992"/>
                  <a:pt x="3156943" y="1598286"/>
                  <a:pt x="3140628" y="1601029"/>
                </a:cubicBezTo>
                <a:cubicBezTo>
                  <a:pt x="3137385" y="1606750"/>
                  <a:pt x="3132558" y="1618865"/>
                  <a:pt x="3124449" y="1612679"/>
                </a:cubicBezTo>
                <a:cubicBezTo>
                  <a:pt x="3117231" y="1626029"/>
                  <a:pt x="3099030" y="1638483"/>
                  <a:pt x="3086523" y="1643735"/>
                </a:cubicBezTo>
                <a:cubicBezTo>
                  <a:pt x="3074874" y="1648678"/>
                  <a:pt x="3055428" y="1650383"/>
                  <a:pt x="3045927" y="1656120"/>
                </a:cubicBezTo>
                <a:cubicBezTo>
                  <a:pt x="3034342" y="1662905"/>
                  <a:pt x="3024170" y="1670304"/>
                  <a:pt x="3010372" y="1674452"/>
                </a:cubicBezTo>
                <a:cubicBezTo>
                  <a:pt x="3007861" y="1677223"/>
                  <a:pt x="3004354" y="1671395"/>
                  <a:pt x="3001903" y="1672875"/>
                </a:cubicBezTo>
                <a:cubicBezTo>
                  <a:pt x="2990450" y="1685435"/>
                  <a:pt x="2966717" y="1691821"/>
                  <a:pt x="2953599" y="1698488"/>
                </a:cubicBezTo>
                <a:cubicBezTo>
                  <a:pt x="2914338" y="1739131"/>
                  <a:pt x="2924430" y="1794095"/>
                  <a:pt x="2915860" y="1842344"/>
                </a:cubicBezTo>
                <a:cubicBezTo>
                  <a:pt x="2932295" y="1874867"/>
                  <a:pt x="2931377" y="1913269"/>
                  <a:pt x="2923755" y="1941918"/>
                </a:cubicBezTo>
                <a:cubicBezTo>
                  <a:pt x="2923087" y="1945666"/>
                  <a:pt x="2927019" y="1948729"/>
                  <a:pt x="2927945" y="1952352"/>
                </a:cubicBezTo>
                <a:cubicBezTo>
                  <a:pt x="2920208" y="1948869"/>
                  <a:pt x="2915875" y="1962149"/>
                  <a:pt x="2915211" y="1969033"/>
                </a:cubicBezTo>
                <a:cubicBezTo>
                  <a:pt x="2906747" y="1970587"/>
                  <a:pt x="2897930" y="1981976"/>
                  <a:pt x="2891927" y="1987274"/>
                </a:cubicBezTo>
                <a:cubicBezTo>
                  <a:pt x="2889716" y="1985682"/>
                  <a:pt x="2887750" y="1984151"/>
                  <a:pt x="2885784" y="1982619"/>
                </a:cubicBezTo>
                <a:cubicBezTo>
                  <a:pt x="2884058" y="1978015"/>
                  <a:pt x="2890688" y="1979657"/>
                  <a:pt x="2887304" y="1974383"/>
                </a:cubicBezTo>
                <a:cubicBezTo>
                  <a:pt x="2883501" y="1975007"/>
                  <a:pt x="2880011" y="1979623"/>
                  <a:pt x="2875218" y="1974781"/>
                </a:cubicBezTo>
                <a:cubicBezTo>
                  <a:pt x="2875113" y="1985717"/>
                  <a:pt x="2862399" y="1977084"/>
                  <a:pt x="2855550" y="1991048"/>
                </a:cubicBezTo>
                <a:cubicBezTo>
                  <a:pt x="2850023" y="1988112"/>
                  <a:pt x="2855291" y="1982631"/>
                  <a:pt x="2849035" y="1983690"/>
                </a:cubicBezTo>
                <a:cubicBezTo>
                  <a:pt x="2842679" y="1998819"/>
                  <a:pt x="2821740" y="1988671"/>
                  <a:pt x="2810780" y="2002398"/>
                </a:cubicBezTo>
                <a:cubicBezTo>
                  <a:pt x="2808139" y="2000438"/>
                  <a:pt x="2805744" y="1998539"/>
                  <a:pt x="2803102" y="1996579"/>
                </a:cubicBezTo>
                <a:cubicBezTo>
                  <a:pt x="2793603" y="2003361"/>
                  <a:pt x="2775630" y="2005431"/>
                  <a:pt x="2760843" y="2005160"/>
                </a:cubicBezTo>
                <a:cubicBezTo>
                  <a:pt x="2759372" y="2005839"/>
                  <a:pt x="2758764" y="2009343"/>
                  <a:pt x="2757353" y="2009776"/>
                </a:cubicBezTo>
                <a:cubicBezTo>
                  <a:pt x="2686768" y="2029605"/>
                  <a:pt x="2609394" y="2025304"/>
                  <a:pt x="2534552" y="2031812"/>
                </a:cubicBezTo>
                <a:cubicBezTo>
                  <a:pt x="2581338" y="2052283"/>
                  <a:pt x="2644040" y="2050596"/>
                  <a:pt x="2689770" y="2063757"/>
                </a:cubicBezTo>
                <a:cubicBezTo>
                  <a:pt x="2711975" y="2060386"/>
                  <a:pt x="2736045" y="2072616"/>
                  <a:pt x="2757876" y="2065499"/>
                </a:cubicBezTo>
                <a:cubicBezTo>
                  <a:pt x="2800344" y="2071847"/>
                  <a:pt x="2841940" y="2071195"/>
                  <a:pt x="2882481" y="2062190"/>
                </a:cubicBezTo>
                <a:cubicBezTo>
                  <a:pt x="2886191" y="2043012"/>
                  <a:pt x="2894761" y="2031564"/>
                  <a:pt x="2885529" y="2014137"/>
                </a:cubicBezTo>
                <a:cubicBezTo>
                  <a:pt x="2897066" y="2014908"/>
                  <a:pt x="2880724" y="2001984"/>
                  <a:pt x="2885804" y="1995152"/>
                </a:cubicBezTo>
                <a:cubicBezTo>
                  <a:pt x="2891387" y="1994709"/>
                  <a:pt x="2896468" y="1987877"/>
                  <a:pt x="2903228" y="1994251"/>
                </a:cubicBezTo>
                <a:cubicBezTo>
                  <a:pt x="2904748" y="2022816"/>
                  <a:pt x="2909026" y="2049715"/>
                  <a:pt x="2890114" y="2077654"/>
                </a:cubicBezTo>
                <a:cubicBezTo>
                  <a:pt x="2891650" y="2078817"/>
                  <a:pt x="2893185" y="2079981"/>
                  <a:pt x="2894721" y="2081145"/>
                </a:cubicBezTo>
                <a:cubicBezTo>
                  <a:pt x="2889025" y="2086519"/>
                  <a:pt x="2884756" y="2092900"/>
                  <a:pt x="2881350" y="2099857"/>
                </a:cubicBezTo>
                <a:lnTo>
                  <a:pt x="2878431" y="2107754"/>
                </a:lnTo>
                <a:lnTo>
                  <a:pt x="2862654" y="2107754"/>
                </a:lnTo>
                <a:lnTo>
                  <a:pt x="2863781" y="2107146"/>
                </a:lnTo>
                <a:cubicBezTo>
                  <a:pt x="2866826" y="2093807"/>
                  <a:pt x="2875275" y="2082851"/>
                  <a:pt x="2881152" y="2074911"/>
                </a:cubicBezTo>
                <a:cubicBezTo>
                  <a:pt x="2873717" y="2068109"/>
                  <a:pt x="2866247" y="2077220"/>
                  <a:pt x="2857168" y="2078101"/>
                </a:cubicBezTo>
                <a:cubicBezTo>
                  <a:pt x="2855327" y="2078168"/>
                  <a:pt x="2853050" y="2073688"/>
                  <a:pt x="2851024" y="2073446"/>
                </a:cubicBezTo>
                <a:cubicBezTo>
                  <a:pt x="2847772" y="2072901"/>
                  <a:pt x="2840233" y="2078081"/>
                  <a:pt x="2832811" y="2078590"/>
                </a:cubicBezTo>
                <a:cubicBezTo>
                  <a:pt x="2824836" y="2079224"/>
                  <a:pt x="2816670" y="2075373"/>
                  <a:pt x="2813418" y="2075871"/>
                </a:cubicBezTo>
                <a:cubicBezTo>
                  <a:pt x="2810965" y="2076308"/>
                  <a:pt x="2809868" y="2080734"/>
                  <a:pt x="2807230" y="2080863"/>
                </a:cubicBezTo>
                <a:cubicBezTo>
                  <a:pt x="2805145" y="2080868"/>
                  <a:pt x="2804831" y="2076875"/>
                  <a:pt x="2805322" y="2076996"/>
                </a:cubicBezTo>
                <a:cubicBezTo>
                  <a:pt x="2802990" y="2076941"/>
                  <a:pt x="2796125" y="2080459"/>
                  <a:pt x="2790970" y="2080227"/>
                </a:cubicBezTo>
                <a:cubicBezTo>
                  <a:pt x="2784282" y="2079873"/>
                  <a:pt x="2776850" y="2075161"/>
                  <a:pt x="2772802" y="2075724"/>
                </a:cubicBezTo>
                <a:cubicBezTo>
                  <a:pt x="2771698" y="2075971"/>
                  <a:pt x="2770601" y="2080398"/>
                  <a:pt x="2769312" y="2080339"/>
                </a:cubicBezTo>
                <a:cubicBezTo>
                  <a:pt x="2766982" y="2080283"/>
                  <a:pt x="2736667" y="2077470"/>
                  <a:pt x="2739186" y="2078876"/>
                </a:cubicBezTo>
                <a:cubicBezTo>
                  <a:pt x="2736667" y="2077470"/>
                  <a:pt x="2738802" y="2069907"/>
                  <a:pt x="2735369" y="2071143"/>
                </a:cubicBezTo>
                <a:cubicBezTo>
                  <a:pt x="2730301" y="2086331"/>
                  <a:pt x="2710632" y="2064751"/>
                  <a:pt x="2700588" y="2075835"/>
                </a:cubicBezTo>
                <a:cubicBezTo>
                  <a:pt x="2697947" y="2073875"/>
                  <a:pt x="2695306" y="2071915"/>
                  <a:pt x="2692910" y="2070017"/>
                </a:cubicBezTo>
                <a:cubicBezTo>
                  <a:pt x="2691079" y="2076350"/>
                  <a:pt x="2687015" y="2067512"/>
                  <a:pt x="2685185" y="2073844"/>
                </a:cubicBezTo>
                <a:cubicBezTo>
                  <a:pt x="2644243" y="2062391"/>
                  <a:pt x="2603987" y="2057635"/>
                  <a:pt x="2564100" y="2053491"/>
                </a:cubicBezTo>
                <a:cubicBezTo>
                  <a:pt x="2544210" y="2046474"/>
                  <a:pt x="2523824" y="2037245"/>
                  <a:pt x="2504865" y="2036983"/>
                </a:cubicBezTo>
                <a:cubicBezTo>
                  <a:pt x="2469008" y="2020788"/>
                  <a:pt x="2443562" y="2029880"/>
                  <a:pt x="2410045" y="2020008"/>
                </a:cubicBezTo>
                <a:cubicBezTo>
                  <a:pt x="2419734" y="2016667"/>
                  <a:pt x="2442131" y="2018825"/>
                  <a:pt x="2453795" y="2022238"/>
                </a:cubicBezTo>
                <a:cubicBezTo>
                  <a:pt x="2450718" y="2016778"/>
                  <a:pt x="2439420" y="2011889"/>
                  <a:pt x="2429841" y="2006382"/>
                </a:cubicBezTo>
                <a:cubicBezTo>
                  <a:pt x="2445618" y="2012119"/>
                  <a:pt x="2466234" y="2013054"/>
                  <a:pt x="2478524" y="2024452"/>
                </a:cubicBezTo>
                <a:cubicBezTo>
                  <a:pt x="2513431" y="2022402"/>
                  <a:pt x="2555776" y="2029243"/>
                  <a:pt x="2585272" y="2019588"/>
                </a:cubicBezTo>
                <a:cubicBezTo>
                  <a:pt x="2687000" y="2021310"/>
                  <a:pt x="2769238" y="1998626"/>
                  <a:pt x="2866264" y="1977259"/>
                </a:cubicBezTo>
                <a:cubicBezTo>
                  <a:pt x="2873910" y="1963233"/>
                  <a:pt x="2893973" y="1963247"/>
                  <a:pt x="2906844" y="1955475"/>
                </a:cubicBezTo>
                <a:cubicBezTo>
                  <a:pt x="2908476" y="1940480"/>
                  <a:pt x="2916070" y="1931921"/>
                  <a:pt x="2909848" y="1917068"/>
                </a:cubicBezTo>
                <a:cubicBezTo>
                  <a:pt x="2905626" y="1923591"/>
                  <a:pt x="2900407" y="1921515"/>
                  <a:pt x="2895190" y="1920483"/>
                </a:cubicBezTo>
                <a:cubicBezTo>
                  <a:pt x="2872275" y="1939338"/>
                  <a:pt x="2846191" y="1934178"/>
                  <a:pt x="2822156" y="1943881"/>
                </a:cubicBezTo>
                <a:cubicBezTo>
                  <a:pt x="2811414" y="1940958"/>
                  <a:pt x="2802414" y="1952039"/>
                  <a:pt x="2790867" y="1943956"/>
                </a:cubicBezTo>
                <a:cubicBezTo>
                  <a:pt x="2763957" y="1958950"/>
                  <a:pt x="2733383" y="1947719"/>
                  <a:pt x="2705792" y="1958107"/>
                </a:cubicBezTo>
                <a:cubicBezTo>
                  <a:pt x="2702471" y="1953629"/>
                  <a:pt x="2700268" y="1957260"/>
                  <a:pt x="2696950" y="1953827"/>
                </a:cubicBezTo>
                <a:cubicBezTo>
                  <a:pt x="2667452" y="1962438"/>
                  <a:pt x="2637087" y="1965091"/>
                  <a:pt x="2605605" y="1960681"/>
                </a:cubicBezTo>
                <a:cubicBezTo>
                  <a:pt x="2604442" y="1962220"/>
                  <a:pt x="2603279" y="1963758"/>
                  <a:pt x="2602115" y="1965298"/>
                </a:cubicBezTo>
                <a:cubicBezTo>
                  <a:pt x="2578555" y="1964678"/>
                  <a:pt x="2555180" y="1965410"/>
                  <a:pt x="2531311" y="1963931"/>
                </a:cubicBezTo>
                <a:cubicBezTo>
                  <a:pt x="2502863" y="1976717"/>
                  <a:pt x="2470720" y="1980234"/>
                  <a:pt x="2439675" y="1980371"/>
                </a:cubicBezTo>
                <a:cubicBezTo>
                  <a:pt x="2434899" y="1985973"/>
                  <a:pt x="2429446" y="1991147"/>
                  <a:pt x="2421044" y="1992456"/>
                </a:cubicBezTo>
                <a:cubicBezTo>
                  <a:pt x="2417232" y="1987859"/>
                  <a:pt x="2424966" y="1990297"/>
                  <a:pt x="2425696" y="1986302"/>
                </a:cubicBezTo>
                <a:cubicBezTo>
                  <a:pt x="2422009" y="1983300"/>
                  <a:pt x="2419191" y="1985212"/>
                  <a:pt x="2415691" y="1983562"/>
                </a:cubicBezTo>
                <a:cubicBezTo>
                  <a:pt x="2422128" y="1980720"/>
                  <a:pt x="2426114" y="1979359"/>
                  <a:pt x="2430475" y="1982789"/>
                </a:cubicBezTo>
                <a:cubicBezTo>
                  <a:pt x="2428252" y="1973885"/>
                  <a:pt x="2415734" y="1972871"/>
                  <a:pt x="2409965" y="1971964"/>
                </a:cubicBezTo>
                <a:cubicBezTo>
                  <a:pt x="2418360" y="1965430"/>
                  <a:pt x="2424676" y="1963081"/>
                  <a:pt x="2438602" y="1962617"/>
                </a:cubicBezTo>
                <a:cubicBezTo>
                  <a:pt x="2416868" y="1953576"/>
                  <a:pt x="2387698" y="1974536"/>
                  <a:pt x="2360863" y="1960838"/>
                </a:cubicBezTo>
                <a:cubicBezTo>
                  <a:pt x="2374783" y="1956196"/>
                  <a:pt x="2390131" y="1961566"/>
                  <a:pt x="2402996" y="1949616"/>
                </a:cubicBezTo>
                <a:cubicBezTo>
                  <a:pt x="2406864" y="1951880"/>
                  <a:pt x="2404047" y="1954836"/>
                  <a:pt x="2409265" y="1956912"/>
                </a:cubicBezTo>
                <a:cubicBezTo>
                  <a:pt x="2416983" y="1948907"/>
                  <a:pt x="2427103" y="1946978"/>
                  <a:pt x="2439810" y="1951433"/>
                </a:cubicBezTo>
                <a:cubicBezTo>
                  <a:pt x="2459292" y="1933815"/>
                  <a:pt x="2486354" y="1936084"/>
                  <a:pt x="2512100" y="1922629"/>
                </a:cubicBezTo>
                <a:cubicBezTo>
                  <a:pt x="2473756" y="1924872"/>
                  <a:pt x="2427561" y="1927256"/>
                  <a:pt x="2394526" y="1948039"/>
                </a:cubicBezTo>
                <a:cubicBezTo>
                  <a:pt x="2383300" y="1949171"/>
                  <a:pt x="2374097" y="1949501"/>
                  <a:pt x="2368588" y="1957010"/>
                </a:cubicBezTo>
                <a:cubicBezTo>
                  <a:pt x="2364040" y="1952228"/>
                  <a:pt x="2360116" y="1954389"/>
                  <a:pt x="2356129" y="1954705"/>
                </a:cubicBezTo>
                <a:cubicBezTo>
                  <a:pt x="2354233" y="1958151"/>
                  <a:pt x="2362580" y="1960220"/>
                  <a:pt x="2361482" y="1963601"/>
                </a:cubicBezTo>
                <a:cubicBezTo>
                  <a:pt x="2355842" y="1966379"/>
                  <a:pt x="2356010" y="1957286"/>
                  <a:pt x="2350976" y="1955516"/>
                </a:cubicBezTo>
                <a:cubicBezTo>
                  <a:pt x="2350860" y="1959141"/>
                  <a:pt x="2349758" y="1960434"/>
                  <a:pt x="2345951" y="1958968"/>
                </a:cubicBezTo>
                <a:cubicBezTo>
                  <a:pt x="2347744" y="1966460"/>
                  <a:pt x="2353020" y="1967246"/>
                  <a:pt x="2359901" y="1972083"/>
                </a:cubicBezTo>
                <a:cubicBezTo>
                  <a:pt x="2355179" y="1974306"/>
                  <a:pt x="2358128" y="1976080"/>
                  <a:pt x="2352177" y="1975910"/>
                </a:cubicBezTo>
                <a:cubicBezTo>
                  <a:pt x="2345790" y="1972239"/>
                  <a:pt x="2351548" y="1966881"/>
                  <a:pt x="2342462" y="1963585"/>
                </a:cubicBezTo>
                <a:cubicBezTo>
                  <a:pt x="2327012" y="1970196"/>
                  <a:pt x="2318387" y="1986068"/>
                  <a:pt x="2302255" y="1988072"/>
                </a:cubicBezTo>
                <a:cubicBezTo>
                  <a:pt x="2304467" y="1989664"/>
                  <a:pt x="2306432" y="1991196"/>
                  <a:pt x="2308398" y="1992726"/>
                </a:cubicBezTo>
                <a:cubicBezTo>
                  <a:pt x="2305765" y="1995990"/>
                  <a:pt x="2301641" y="1988443"/>
                  <a:pt x="2298265" y="1987344"/>
                </a:cubicBezTo>
                <a:cubicBezTo>
                  <a:pt x="2296877" y="2001355"/>
                  <a:pt x="2313891" y="2012620"/>
                  <a:pt x="2309068" y="2026823"/>
                </a:cubicBezTo>
                <a:cubicBezTo>
                  <a:pt x="2318762" y="2045539"/>
                  <a:pt x="2329883" y="2064020"/>
                  <a:pt x="2340336" y="2082565"/>
                </a:cubicBezTo>
                <a:lnTo>
                  <a:pt x="2352575" y="2107754"/>
                </a:lnTo>
                <a:lnTo>
                  <a:pt x="2344773" y="2107754"/>
                </a:lnTo>
                <a:lnTo>
                  <a:pt x="2319705" y="2063554"/>
                </a:lnTo>
                <a:cubicBezTo>
                  <a:pt x="2306572" y="2038734"/>
                  <a:pt x="2295610" y="2013831"/>
                  <a:pt x="2291152" y="1989758"/>
                </a:cubicBezTo>
                <a:cubicBezTo>
                  <a:pt x="2284708" y="1988421"/>
                  <a:pt x="2279505" y="1995744"/>
                  <a:pt x="2273311" y="1997603"/>
                </a:cubicBezTo>
                <a:cubicBezTo>
                  <a:pt x="2279139" y="1997220"/>
                  <a:pt x="2274725" y="1999259"/>
                  <a:pt x="2276756" y="2002632"/>
                </a:cubicBezTo>
                <a:cubicBezTo>
                  <a:pt x="2258068" y="2018098"/>
                  <a:pt x="2226475" y="2057249"/>
                  <a:pt x="2195505" y="2065494"/>
                </a:cubicBezTo>
                <a:lnTo>
                  <a:pt x="2204529" y="2107754"/>
                </a:lnTo>
                <a:lnTo>
                  <a:pt x="2193436" y="2107754"/>
                </a:lnTo>
                <a:lnTo>
                  <a:pt x="2192328" y="2096583"/>
                </a:lnTo>
                <a:cubicBezTo>
                  <a:pt x="2191468" y="2091508"/>
                  <a:pt x="2189374" y="2087075"/>
                  <a:pt x="2183389" y="2084939"/>
                </a:cubicBezTo>
                <a:lnTo>
                  <a:pt x="2179098" y="2107754"/>
                </a:lnTo>
                <a:lnTo>
                  <a:pt x="2161898" y="2107754"/>
                </a:lnTo>
                <a:lnTo>
                  <a:pt x="2163972" y="2104399"/>
                </a:lnTo>
                <a:cubicBezTo>
                  <a:pt x="2151878" y="2099575"/>
                  <a:pt x="2141334" y="2105314"/>
                  <a:pt x="2129237" y="2099444"/>
                </a:cubicBezTo>
                <a:lnTo>
                  <a:pt x="2128843" y="2107754"/>
                </a:lnTo>
                <a:lnTo>
                  <a:pt x="2124259" y="2107754"/>
                </a:lnTo>
                <a:lnTo>
                  <a:pt x="2125003" y="2098656"/>
                </a:lnTo>
                <a:cubicBezTo>
                  <a:pt x="2119231" y="2096182"/>
                  <a:pt x="2114159" y="2099036"/>
                  <a:pt x="2109149" y="2102296"/>
                </a:cubicBezTo>
                <a:lnTo>
                  <a:pt x="2095253" y="2107754"/>
                </a:lnTo>
                <a:lnTo>
                  <a:pt x="2008684" y="2107754"/>
                </a:lnTo>
                <a:lnTo>
                  <a:pt x="2002209" y="2102545"/>
                </a:lnTo>
                <a:cubicBezTo>
                  <a:pt x="1997665" y="2100113"/>
                  <a:pt x="1992939" y="2098942"/>
                  <a:pt x="1987755" y="2099354"/>
                </a:cubicBezTo>
                <a:cubicBezTo>
                  <a:pt x="1961820" y="2073611"/>
                  <a:pt x="1937064" y="2054687"/>
                  <a:pt x="1914131" y="2026295"/>
                </a:cubicBezTo>
                <a:cubicBezTo>
                  <a:pt x="1912835" y="2022059"/>
                  <a:pt x="1922036" y="2020685"/>
                  <a:pt x="1920677" y="2014606"/>
                </a:cubicBezTo>
                <a:cubicBezTo>
                  <a:pt x="1932942" y="2011382"/>
                  <a:pt x="1947137" y="2024557"/>
                  <a:pt x="1960145" y="2025694"/>
                </a:cubicBezTo>
                <a:cubicBezTo>
                  <a:pt x="1960936" y="2021452"/>
                  <a:pt x="1949634" y="2013431"/>
                  <a:pt x="1947314" y="2020686"/>
                </a:cubicBezTo>
                <a:cubicBezTo>
                  <a:pt x="1929426" y="2000332"/>
                  <a:pt x="1882214" y="1981583"/>
                  <a:pt x="1884613" y="1948770"/>
                </a:cubicBezTo>
                <a:cubicBezTo>
                  <a:pt x="1864150" y="1929342"/>
                  <a:pt x="1859262" y="1904902"/>
                  <a:pt x="1862545" y="1886401"/>
                </a:cubicBezTo>
                <a:cubicBezTo>
                  <a:pt x="1853212" y="1882000"/>
                  <a:pt x="1845865" y="1891663"/>
                  <a:pt x="1835847" y="1880567"/>
                </a:cubicBezTo>
                <a:cubicBezTo>
                  <a:pt x="1835666" y="1882349"/>
                  <a:pt x="1835423" y="1884377"/>
                  <a:pt x="1833893" y="1886347"/>
                </a:cubicBezTo>
                <a:cubicBezTo>
                  <a:pt x="1811242" y="1879950"/>
                  <a:pt x="1789710" y="1881660"/>
                  <a:pt x="1767307" y="1876369"/>
                </a:cubicBezTo>
                <a:cubicBezTo>
                  <a:pt x="1765414" y="1881903"/>
                  <a:pt x="1772769" y="1877462"/>
                  <a:pt x="1774986" y="1882187"/>
                </a:cubicBezTo>
                <a:cubicBezTo>
                  <a:pt x="1750012" y="1880957"/>
                  <a:pt x="1728451" y="1864912"/>
                  <a:pt x="1706492" y="1868343"/>
                </a:cubicBezTo>
                <a:cubicBezTo>
                  <a:pt x="1737193" y="1883261"/>
                  <a:pt x="1767030" y="1894310"/>
                  <a:pt x="1796986" y="1903821"/>
                </a:cubicBezTo>
                <a:cubicBezTo>
                  <a:pt x="1799269" y="1911436"/>
                  <a:pt x="1788837" y="1910416"/>
                  <a:pt x="1785399" y="1909564"/>
                </a:cubicBezTo>
                <a:cubicBezTo>
                  <a:pt x="1779078" y="1907735"/>
                  <a:pt x="1787905" y="1903659"/>
                  <a:pt x="1781583" y="1901832"/>
                </a:cubicBezTo>
                <a:cubicBezTo>
                  <a:pt x="1778461" y="1906017"/>
                  <a:pt x="1776616" y="1902950"/>
                  <a:pt x="1776930" y="1907986"/>
                </a:cubicBezTo>
                <a:cubicBezTo>
                  <a:pt x="1727934" y="1885924"/>
                  <a:pt x="1654561" y="1852862"/>
                  <a:pt x="1608957" y="1842343"/>
                </a:cubicBezTo>
                <a:cubicBezTo>
                  <a:pt x="1604783" y="1841308"/>
                  <a:pt x="1600970" y="1835665"/>
                  <a:pt x="1599742" y="1835361"/>
                </a:cubicBezTo>
                <a:cubicBezTo>
                  <a:pt x="1595446" y="1834819"/>
                  <a:pt x="1593858" y="1839123"/>
                  <a:pt x="1590482" y="1838025"/>
                </a:cubicBezTo>
                <a:cubicBezTo>
                  <a:pt x="1585448" y="1836256"/>
                  <a:pt x="1582246" y="1829198"/>
                  <a:pt x="1576905" y="1827613"/>
                </a:cubicBezTo>
                <a:cubicBezTo>
                  <a:pt x="1575186" y="1827187"/>
                  <a:pt x="1568628" y="1830521"/>
                  <a:pt x="1567645" y="1830277"/>
                </a:cubicBezTo>
                <a:cubicBezTo>
                  <a:pt x="1560219" y="1828697"/>
                  <a:pt x="1554318" y="1822014"/>
                  <a:pt x="1547135" y="1819451"/>
                </a:cubicBezTo>
                <a:cubicBezTo>
                  <a:pt x="1527490" y="1812494"/>
                  <a:pt x="1505338" y="1810397"/>
                  <a:pt x="1486365" y="1801780"/>
                </a:cubicBezTo>
                <a:cubicBezTo>
                  <a:pt x="1482374" y="1800008"/>
                  <a:pt x="1479912" y="1795221"/>
                  <a:pt x="1475860" y="1793696"/>
                </a:cubicBezTo>
                <a:cubicBezTo>
                  <a:pt x="1473465" y="1792840"/>
                  <a:pt x="1469172" y="1793342"/>
                  <a:pt x="1461866" y="1790227"/>
                </a:cubicBezTo>
                <a:cubicBezTo>
                  <a:pt x="1427791" y="1776301"/>
                  <a:pt x="1394904" y="1775458"/>
                  <a:pt x="1356958" y="1758223"/>
                </a:cubicBezTo>
                <a:cubicBezTo>
                  <a:pt x="1353397" y="1756818"/>
                  <a:pt x="1348555" y="1759534"/>
                  <a:pt x="1344626" y="1758560"/>
                </a:cubicBezTo>
                <a:cubicBezTo>
                  <a:pt x="1324307" y="1752219"/>
                  <a:pt x="1301341" y="1739741"/>
                  <a:pt x="1281575" y="1734320"/>
                </a:cubicBezTo>
                <a:cubicBezTo>
                  <a:pt x="1252788" y="1726402"/>
                  <a:pt x="1217925" y="1718805"/>
                  <a:pt x="1188336" y="1708862"/>
                </a:cubicBezTo>
                <a:cubicBezTo>
                  <a:pt x="1215737" y="1730791"/>
                  <a:pt x="1279067" y="1738135"/>
                  <a:pt x="1314872" y="1759798"/>
                </a:cubicBezTo>
                <a:cubicBezTo>
                  <a:pt x="1334992" y="1757477"/>
                  <a:pt x="1358097" y="1778862"/>
                  <a:pt x="1378341" y="1777095"/>
                </a:cubicBezTo>
                <a:cubicBezTo>
                  <a:pt x="1426974" y="1801677"/>
                  <a:pt x="1484906" y="1809771"/>
                  <a:pt x="1538263" y="1834218"/>
                </a:cubicBezTo>
                <a:cubicBezTo>
                  <a:pt x="1569810" y="1840470"/>
                  <a:pt x="1593566" y="1847663"/>
                  <a:pt x="1624569" y="1859262"/>
                </a:cubicBezTo>
                <a:cubicBezTo>
                  <a:pt x="1619857" y="1866707"/>
                  <a:pt x="1613590" y="1861501"/>
                  <a:pt x="1610575" y="1855794"/>
                </a:cubicBezTo>
                <a:cubicBezTo>
                  <a:pt x="1608499" y="1862066"/>
                  <a:pt x="1605424" y="1857649"/>
                  <a:pt x="1602850" y="1859622"/>
                </a:cubicBezTo>
                <a:cubicBezTo>
                  <a:pt x="1545937" y="1836903"/>
                  <a:pt x="1490579" y="1826837"/>
                  <a:pt x="1433356" y="1802214"/>
                </a:cubicBezTo>
                <a:cubicBezTo>
                  <a:pt x="1413173" y="1803737"/>
                  <a:pt x="1390070" y="1783395"/>
                  <a:pt x="1369887" y="1784917"/>
                </a:cubicBezTo>
                <a:cubicBezTo>
                  <a:pt x="1322353" y="1757999"/>
                  <a:pt x="1279715" y="1759698"/>
                  <a:pt x="1237953" y="1734732"/>
                </a:cubicBezTo>
                <a:cubicBezTo>
                  <a:pt x="1234398" y="1736459"/>
                  <a:pt x="1229236" y="1732049"/>
                  <a:pt x="1230230" y="1738559"/>
                </a:cubicBezTo>
                <a:cubicBezTo>
                  <a:pt x="1176558" y="1710118"/>
                  <a:pt x="1126351" y="1698197"/>
                  <a:pt x="1076913" y="1669501"/>
                </a:cubicBezTo>
                <a:cubicBezTo>
                  <a:pt x="1117726" y="1677268"/>
                  <a:pt x="1152868" y="1705813"/>
                  <a:pt x="1191454" y="1701543"/>
                </a:cubicBezTo>
                <a:cubicBezTo>
                  <a:pt x="1211652" y="1709419"/>
                  <a:pt x="1235714" y="1716429"/>
                  <a:pt x="1249525" y="1719590"/>
                </a:cubicBezTo>
                <a:cubicBezTo>
                  <a:pt x="1254005" y="1720439"/>
                  <a:pt x="1251920" y="1721489"/>
                  <a:pt x="1253387" y="1717675"/>
                </a:cubicBezTo>
                <a:cubicBezTo>
                  <a:pt x="1272977" y="1729056"/>
                  <a:pt x="1291635" y="1732637"/>
                  <a:pt x="1310294" y="1737262"/>
                </a:cubicBezTo>
                <a:cubicBezTo>
                  <a:pt x="1312612" y="1728961"/>
                  <a:pt x="1297389" y="1725189"/>
                  <a:pt x="1292855" y="1728763"/>
                </a:cubicBezTo>
                <a:cubicBezTo>
                  <a:pt x="1259388" y="1711334"/>
                  <a:pt x="1228036" y="1710609"/>
                  <a:pt x="1194509" y="1694471"/>
                </a:cubicBezTo>
                <a:cubicBezTo>
                  <a:pt x="1185677" y="1696458"/>
                  <a:pt x="1169902" y="1691765"/>
                  <a:pt x="1165112" y="1689012"/>
                </a:cubicBezTo>
                <a:cubicBezTo>
                  <a:pt x="1180071" y="1682279"/>
                  <a:pt x="1209233" y="1693944"/>
                  <a:pt x="1230906" y="1703230"/>
                </a:cubicBezTo>
                <a:cubicBezTo>
                  <a:pt x="1275588" y="1712216"/>
                  <a:pt x="1321388" y="1730354"/>
                  <a:pt x="1367620" y="1749904"/>
                </a:cubicBezTo>
                <a:cubicBezTo>
                  <a:pt x="1400770" y="1761251"/>
                  <a:pt x="1444768" y="1765631"/>
                  <a:pt x="1470946" y="1790389"/>
                </a:cubicBezTo>
                <a:cubicBezTo>
                  <a:pt x="1474383" y="1791241"/>
                  <a:pt x="1473151" y="1787804"/>
                  <a:pt x="1474435" y="1785773"/>
                </a:cubicBezTo>
                <a:cubicBezTo>
                  <a:pt x="1479105" y="1790063"/>
                  <a:pt x="1487572" y="1789550"/>
                  <a:pt x="1493783" y="1798137"/>
                </a:cubicBezTo>
                <a:cubicBezTo>
                  <a:pt x="1498010" y="1794748"/>
                  <a:pt x="1485738" y="1793795"/>
                  <a:pt x="1489966" y="1790405"/>
                </a:cubicBezTo>
                <a:cubicBezTo>
                  <a:pt x="1515508" y="1801956"/>
                  <a:pt x="1532994" y="1801852"/>
                  <a:pt x="1560323" y="1817761"/>
                </a:cubicBezTo>
                <a:cubicBezTo>
                  <a:pt x="1561363" y="1815670"/>
                  <a:pt x="1558538" y="1814447"/>
                  <a:pt x="1556879" y="1812731"/>
                </a:cubicBezTo>
                <a:cubicBezTo>
                  <a:pt x="1565411" y="1815107"/>
                  <a:pt x="1578676" y="1822571"/>
                  <a:pt x="1583533" y="1828212"/>
                </a:cubicBezTo>
                <a:cubicBezTo>
                  <a:pt x="1585921" y="1825932"/>
                  <a:pt x="1584508" y="1824276"/>
                  <a:pt x="1582787" y="1822806"/>
                </a:cubicBezTo>
                <a:cubicBezTo>
                  <a:pt x="1619622" y="1836112"/>
                  <a:pt x="1655960" y="1846162"/>
                  <a:pt x="1691929" y="1855599"/>
                </a:cubicBezTo>
                <a:cubicBezTo>
                  <a:pt x="1681841" y="1839526"/>
                  <a:pt x="1644655" y="1836052"/>
                  <a:pt x="1630025" y="1820420"/>
                </a:cubicBezTo>
                <a:cubicBezTo>
                  <a:pt x="1617886" y="1825242"/>
                  <a:pt x="1603071" y="1808259"/>
                  <a:pt x="1590496" y="1809578"/>
                </a:cubicBezTo>
                <a:cubicBezTo>
                  <a:pt x="1559293" y="1788273"/>
                  <a:pt x="1517978" y="1774118"/>
                  <a:pt x="1482792" y="1756263"/>
                </a:cubicBezTo>
                <a:cubicBezTo>
                  <a:pt x="1474140" y="1755423"/>
                  <a:pt x="1462597" y="1750475"/>
                  <a:pt x="1460374" y="1741571"/>
                </a:cubicBezTo>
                <a:cubicBezTo>
                  <a:pt x="1441108" y="1741494"/>
                  <a:pt x="1425197" y="1728938"/>
                  <a:pt x="1402659" y="1716827"/>
                </a:cubicBezTo>
                <a:cubicBezTo>
                  <a:pt x="1388190" y="1722636"/>
                  <a:pt x="1371674" y="1715673"/>
                  <a:pt x="1355466" y="1709567"/>
                </a:cubicBezTo>
                <a:cubicBezTo>
                  <a:pt x="1366258" y="1705978"/>
                  <a:pt x="1379595" y="1719462"/>
                  <a:pt x="1389828" y="1711820"/>
                </a:cubicBezTo>
                <a:cubicBezTo>
                  <a:pt x="1359617" y="1697024"/>
                  <a:pt x="1328614" y="1685425"/>
                  <a:pt x="1301225" y="1670806"/>
                </a:cubicBezTo>
                <a:cubicBezTo>
                  <a:pt x="1299807" y="1666018"/>
                  <a:pt x="1310917" y="1669554"/>
                  <a:pt x="1314847" y="1671573"/>
                </a:cubicBezTo>
                <a:cubicBezTo>
                  <a:pt x="1289240" y="1658179"/>
                  <a:pt x="1251609" y="1644937"/>
                  <a:pt x="1222271" y="1639233"/>
                </a:cubicBezTo>
                <a:cubicBezTo>
                  <a:pt x="1206054" y="1626860"/>
                  <a:pt x="1192631" y="1634757"/>
                  <a:pt x="1176226" y="1621033"/>
                </a:cubicBezTo>
                <a:cubicBezTo>
                  <a:pt x="1124420" y="1607149"/>
                  <a:pt x="1066989" y="1604400"/>
                  <a:pt x="1019473" y="1587925"/>
                </a:cubicBezTo>
                <a:cubicBezTo>
                  <a:pt x="1006781" y="1592871"/>
                  <a:pt x="987688" y="1585789"/>
                  <a:pt x="977677" y="1579915"/>
                </a:cubicBezTo>
                <a:cubicBezTo>
                  <a:pt x="1108380" y="1590907"/>
                  <a:pt x="1254039" y="1630924"/>
                  <a:pt x="1382552" y="1689658"/>
                </a:cubicBezTo>
                <a:cubicBezTo>
                  <a:pt x="1386486" y="1694809"/>
                  <a:pt x="1388619" y="1686203"/>
                  <a:pt x="1392184" y="1689696"/>
                </a:cubicBezTo>
                <a:cubicBezTo>
                  <a:pt x="1397221" y="1693555"/>
                  <a:pt x="1402259" y="1697413"/>
                  <a:pt x="1407297" y="1701271"/>
                </a:cubicBezTo>
                <a:cubicBezTo>
                  <a:pt x="1502949" y="1739073"/>
                  <a:pt x="1611164" y="1805044"/>
                  <a:pt x="1710455" y="1853404"/>
                </a:cubicBezTo>
                <a:cubicBezTo>
                  <a:pt x="1742568" y="1868933"/>
                  <a:pt x="1774963" y="1868610"/>
                  <a:pt x="1804857" y="1877323"/>
                </a:cubicBezTo>
                <a:cubicBezTo>
                  <a:pt x="1806020" y="1875785"/>
                  <a:pt x="1807183" y="1874246"/>
                  <a:pt x="1808347" y="1872708"/>
                </a:cubicBezTo>
                <a:cubicBezTo>
                  <a:pt x="1832900" y="1879837"/>
                  <a:pt x="1855775" y="1873760"/>
                  <a:pt x="1880330" y="1881935"/>
                </a:cubicBezTo>
                <a:cubicBezTo>
                  <a:pt x="1884067" y="1878425"/>
                  <a:pt x="1875719" y="1876355"/>
                  <a:pt x="1877615" y="1872909"/>
                </a:cubicBezTo>
                <a:cubicBezTo>
                  <a:pt x="1873752" y="1873780"/>
                  <a:pt x="1868895" y="1868139"/>
                  <a:pt x="1865530" y="1873308"/>
                </a:cubicBezTo>
                <a:cubicBezTo>
                  <a:pt x="1829116" y="1855148"/>
                  <a:pt x="1788064" y="1851498"/>
                  <a:pt x="1747545" y="1836235"/>
                </a:cubicBezTo>
                <a:cubicBezTo>
                  <a:pt x="1702483" y="1819325"/>
                  <a:pt x="1653716" y="1787924"/>
                  <a:pt x="1605882" y="1764323"/>
                </a:cubicBezTo>
                <a:cubicBezTo>
                  <a:pt x="1552448" y="1730722"/>
                  <a:pt x="1488039" y="1701447"/>
                  <a:pt x="1428612" y="1679410"/>
                </a:cubicBezTo>
                <a:cubicBezTo>
                  <a:pt x="1427565" y="1677324"/>
                  <a:pt x="1435227" y="1672697"/>
                  <a:pt x="1426330" y="1672840"/>
                </a:cubicBezTo>
                <a:cubicBezTo>
                  <a:pt x="1457128" y="1671600"/>
                  <a:pt x="1493935" y="1704997"/>
                  <a:pt x="1529284" y="1710625"/>
                </a:cubicBezTo>
                <a:cubicBezTo>
                  <a:pt x="1442494" y="1652835"/>
                  <a:pt x="1354678" y="1604449"/>
                  <a:pt x="1257789" y="1561120"/>
                </a:cubicBezTo>
                <a:cubicBezTo>
                  <a:pt x="1298597" y="1565753"/>
                  <a:pt x="1353751" y="1600825"/>
                  <a:pt x="1396738" y="1624007"/>
                </a:cubicBezTo>
                <a:cubicBezTo>
                  <a:pt x="1396919" y="1622225"/>
                  <a:pt x="1396854" y="1620383"/>
                  <a:pt x="1398692" y="1618227"/>
                </a:cubicBezTo>
                <a:cubicBezTo>
                  <a:pt x="1431931" y="1646041"/>
                  <a:pt x="1492291" y="1675878"/>
                  <a:pt x="1524907" y="1697795"/>
                </a:cubicBezTo>
                <a:cubicBezTo>
                  <a:pt x="1569272" y="1738546"/>
                  <a:pt x="1625684" y="1754876"/>
                  <a:pt x="1671259" y="1785486"/>
                </a:cubicBezTo>
                <a:cubicBezTo>
                  <a:pt x="1687513" y="1782989"/>
                  <a:pt x="1699803" y="1794388"/>
                  <a:pt x="1720004" y="1803309"/>
                </a:cubicBezTo>
                <a:cubicBezTo>
                  <a:pt x="1713086" y="1812296"/>
                  <a:pt x="1707792" y="1802110"/>
                  <a:pt x="1702147" y="1801753"/>
                </a:cubicBezTo>
                <a:cubicBezTo>
                  <a:pt x="1710075" y="1809722"/>
                  <a:pt x="1729785" y="1818522"/>
                  <a:pt x="1741259" y="1819539"/>
                </a:cubicBezTo>
                <a:cubicBezTo>
                  <a:pt x="1731737" y="1811698"/>
                  <a:pt x="1727262" y="1815027"/>
                  <a:pt x="1720376" y="1806011"/>
                </a:cubicBezTo>
                <a:cubicBezTo>
                  <a:pt x="1743502" y="1803130"/>
                  <a:pt x="1771521" y="1827823"/>
                  <a:pt x="1784591" y="1828713"/>
                </a:cubicBezTo>
                <a:cubicBezTo>
                  <a:pt x="1782207" y="1834124"/>
                  <a:pt x="1785221" y="1838787"/>
                  <a:pt x="1787989" y="1843388"/>
                </a:cubicBezTo>
                <a:cubicBezTo>
                  <a:pt x="1794068" y="1846200"/>
                  <a:pt x="1792585" y="1839568"/>
                  <a:pt x="1793806" y="1835695"/>
                </a:cubicBezTo>
                <a:cubicBezTo>
                  <a:pt x="1811690" y="1853961"/>
                  <a:pt x="1844259" y="1847677"/>
                  <a:pt x="1861897" y="1865882"/>
                </a:cubicBezTo>
                <a:cubicBezTo>
                  <a:pt x="1867478" y="1864394"/>
                  <a:pt x="1873182" y="1863460"/>
                  <a:pt x="1880066" y="1870385"/>
                </a:cubicBezTo>
                <a:cubicBezTo>
                  <a:pt x="1879008" y="1862032"/>
                  <a:pt x="1874934" y="1846927"/>
                  <a:pt x="1887447" y="1844808"/>
                </a:cubicBezTo>
                <a:cubicBezTo>
                  <a:pt x="1888116" y="1841060"/>
                  <a:pt x="1883693" y="1837876"/>
                  <a:pt x="1885956" y="1833999"/>
                </a:cubicBezTo>
                <a:cubicBezTo>
                  <a:pt x="1880980" y="1829895"/>
                  <a:pt x="1877608" y="1831930"/>
                  <a:pt x="1878151" y="1825539"/>
                </a:cubicBezTo>
                <a:cubicBezTo>
                  <a:pt x="1834806" y="1809055"/>
                  <a:pt x="1802362" y="1779089"/>
                  <a:pt x="1767838" y="1753306"/>
                </a:cubicBezTo>
                <a:cubicBezTo>
                  <a:pt x="1722748" y="1719685"/>
                  <a:pt x="1720332" y="1668451"/>
                  <a:pt x="1684559" y="1629830"/>
                </a:cubicBezTo>
                <a:cubicBezTo>
                  <a:pt x="1660096" y="1603409"/>
                  <a:pt x="1628278" y="1581429"/>
                  <a:pt x="1589216" y="1557131"/>
                </a:cubicBezTo>
                <a:lnTo>
                  <a:pt x="1590806" y="1553871"/>
                </a:lnTo>
                <a:cubicBezTo>
                  <a:pt x="1587748" y="1558855"/>
                  <a:pt x="1580183" y="1548368"/>
                  <a:pt x="1581546" y="1556535"/>
                </a:cubicBezTo>
                <a:cubicBezTo>
                  <a:pt x="1567055" y="1549812"/>
                  <a:pt x="1546922" y="1543777"/>
                  <a:pt x="1528067" y="1532579"/>
                </a:cubicBezTo>
                <a:cubicBezTo>
                  <a:pt x="1518558" y="1533094"/>
                  <a:pt x="1512720" y="1527210"/>
                  <a:pt x="1504858" y="1522129"/>
                </a:cubicBezTo>
                <a:cubicBezTo>
                  <a:pt x="1476260" y="1517651"/>
                  <a:pt x="1455694" y="1510205"/>
                  <a:pt x="1433150" y="1493916"/>
                </a:cubicBezTo>
                <a:cubicBezTo>
                  <a:pt x="1409838" y="1495447"/>
                  <a:pt x="1372124" y="1469918"/>
                  <a:pt x="1344891" y="1474652"/>
                </a:cubicBezTo>
                <a:cubicBezTo>
                  <a:pt x="1341143" y="1471896"/>
                  <a:pt x="1342242" y="1468514"/>
                  <a:pt x="1336838" y="1466131"/>
                </a:cubicBezTo>
                <a:cubicBezTo>
                  <a:pt x="1320455" y="1464942"/>
                  <a:pt x="1298931" y="1471875"/>
                  <a:pt x="1285783" y="1460786"/>
                </a:cubicBezTo>
                <a:cubicBezTo>
                  <a:pt x="1254271" y="1475422"/>
                  <a:pt x="1207006" y="1461097"/>
                  <a:pt x="1168530" y="1457564"/>
                </a:cubicBezTo>
                <a:cubicBezTo>
                  <a:pt x="1125650" y="1461292"/>
                  <a:pt x="1069374" y="1452826"/>
                  <a:pt x="1019099" y="1436972"/>
                </a:cubicBezTo>
                <a:cubicBezTo>
                  <a:pt x="996341" y="1439423"/>
                  <a:pt x="972651" y="1435117"/>
                  <a:pt x="948278" y="1426206"/>
                </a:cubicBezTo>
                <a:cubicBezTo>
                  <a:pt x="916619" y="1425666"/>
                  <a:pt x="881758" y="1418071"/>
                  <a:pt x="850821" y="1409359"/>
                </a:cubicBezTo>
                <a:cubicBezTo>
                  <a:pt x="850575" y="1409299"/>
                  <a:pt x="850888" y="1413291"/>
                  <a:pt x="850029" y="1413601"/>
                </a:cubicBezTo>
                <a:cubicBezTo>
                  <a:pt x="813136" y="1401585"/>
                  <a:pt x="782517" y="1400000"/>
                  <a:pt x="749760" y="1366041"/>
                </a:cubicBezTo>
                <a:cubicBezTo>
                  <a:pt x="746687" y="1362669"/>
                  <a:pt x="747355" y="1358921"/>
                  <a:pt x="745570" y="1355607"/>
                </a:cubicBezTo>
                <a:cubicBezTo>
                  <a:pt x="726456" y="1335993"/>
                  <a:pt x="706881" y="1334012"/>
                  <a:pt x="683249" y="1327372"/>
                </a:cubicBezTo>
                <a:cubicBezTo>
                  <a:pt x="694232" y="1328267"/>
                  <a:pt x="705279" y="1329961"/>
                  <a:pt x="716075" y="1328460"/>
                </a:cubicBezTo>
                <a:cubicBezTo>
                  <a:pt x="695568" y="1319723"/>
                  <a:pt x="674878" y="1311725"/>
                  <a:pt x="655305" y="1310788"/>
                </a:cubicBezTo>
                <a:cubicBezTo>
                  <a:pt x="658076" y="1317479"/>
                  <a:pt x="664961" y="1324405"/>
                  <a:pt x="671953" y="1323528"/>
                </a:cubicBezTo>
                <a:cubicBezTo>
                  <a:pt x="670241" y="1327280"/>
                  <a:pt x="667476" y="1324768"/>
                  <a:pt x="665020" y="1323115"/>
                </a:cubicBezTo>
                <a:cubicBezTo>
                  <a:pt x="663007" y="1330186"/>
                  <a:pt x="669949" y="1335821"/>
                  <a:pt x="677076" y="1341763"/>
                </a:cubicBezTo>
                <a:cubicBezTo>
                  <a:pt x="708806" y="1385124"/>
                  <a:pt x="736734" y="1429109"/>
                  <a:pt x="756075" y="1474097"/>
                </a:cubicBezTo>
                <a:cubicBezTo>
                  <a:pt x="745657" y="1481433"/>
                  <a:pt x="760213" y="1491043"/>
                  <a:pt x="745622" y="1497346"/>
                </a:cubicBezTo>
                <a:cubicBezTo>
                  <a:pt x="747157" y="1498509"/>
                  <a:pt x="748693" y="1499673"/>
                  <a:pt x="750229" y="1500836"/>
                </a:cubicBezTo>
                <a:cubicBezTo>
                  <a:pt x="739018" y="1510324"/>
                  <a:pt x="751367" y="1521477"/>
                  <a:pt x="740521" y="1529490"/>
                </a:cubicBezTo>
                <a:cubicBezTo>
                  <a:pt x="767310" y="1552834"/>
                  <a:pt x="792050" y="1561315"/>
                  <a:pt x="817537" y="1576245"/>
                </a:cubicBezTo>
                <a:cubicBezTo>
                  <a:pt x="818700" y="1574706"/>
                  <a:pt x="819863" y="1573167"/>
                  <a:pt x="821026" y="1571628"/>
                </a:cubicBezTo>
                <a:cubicBezTo>
                  <a:pt x="866174" y="1602915"/>
                  <a:pt x="924342" y="1605848"/>
                  <a:pt x="961556" y="1626034"/>
                </a:cubicBezTo>
                <a:cubicBezTo>
                  <a:pt x="948734" y="1626248"/>
                  <a:pt x="935784" y="1623822"/>
                  <a:pt x="921654" y="1612490"/>
                </a:cubicBezTo>
                <a:cubicBezTo>
                  <a:pt x="918654" y="1616183"/>
                  <a:pt x="915278" y="1615085"/>
                  <a:pt x="915838" y="1620183"/>
                </a:cubicBezTo>
                <a:cubicBezTo>
                  <a:pt x="902449" y="1612167"/>
                  <a:pt x="889991" y="1609861"/>
                  <a:pt x="876726" y="1602398"/>
                </a:cubicBezTo>
                <a:cubicBezTo>
                  <a:pt x="875810" y="1605043"/>
                  <a:pt x="877654" y="1607066"/>
                  <a:pt x="876308" y="1609342"/>
                </a:cubicBezTo>
                <a:cubicBezTo>
                  <a:pt x="840758" y="1594006"/>
                  <a:pt x="791960" y="1580607"/>
                  <a:pt x="757496" y="1554577"/>
                </a:cubicBezTo>
                <a:cubicBezTo>
                  <a:pt x="750923" y="1549556"/>
                  <a:pt x="747232" y="1543420"/>
                  <a:pt x="736986" y="1543752"/>
                </a:cubicBezTo>
                <a:cubicBezTo>
                  <a:pt x="736142" y="1552417"/>
                  <a:pt x="731728" y="1554456"/>
                  <a:pt x="728487" y="1561221"/>
                </a:cubicBezTo>
                <a:cubicBezTo>
                  <a:pt x="731559" y="1563548"/>
                  <a:pt x="734631" y="1565876"/>
                  <a:pt x="737702" y="1568204"/>
                </a:cubicBezTo>
                <a:cubicBezTo>
                  <a:pt x="733658" y="1571898"/>
                  <a:pt x="732915" y="1567539"/>
                  <a:pt x="726533" y="1567002"/>
                </a:cubicBezTo>
                <a:cubicBezTo>
                  <a:pt x="725438" y="1572472"/>
                  <a:pt x="729492" y="1575042"/>
                  <a:pt x="722687" y="1578315"/>
                </a:cubicBezTo>
                <a:cubicBezTo>
                  <a:pt x="725696" y="1579844"/>
                  <a:pt x="728147" y="1578364"/>
                  <a:pt x="730411" y="1574487"/>
                </a:cubicBezTo>
                <a:cubicBezTo>
                  <a:pt x="823081" y="1626427"/>
                  <a:pt x="921029" y="1642350"/>
                  <a:pt x="1014572" y="1666578"/>
                </a:cubicBezTo>
                <a:cubicBezTo>
                  <a:pt x="998744" y="1667353"/>
                  <a:pt x="982293" y="1662232"/>
                  <a:pt x="966217" y="1660858"/>
                </a:cubicBezTo>
                <a:cubicBezTo>
                  <a:pt x="961070" y="1665846"/>
                  <a:pt x="964880" y="1669401"/>
                  <a:pt x="969242" y="1672831"/>
                </a:cubicBezTo>
                <a:cubicBezTo>
                  <a:pt x="971201" y="1670185"/>
                  <a:pt x="973160" y="1667538"/>
                  <a:pt x="975058" y="1665137"/>
                </a:cubicBezTo>
                <a:cubicBezTo>
                  <a:pt x="1090165" y="1705411"/>
                  <a:pt x="1205456" y="1747035"/>
                  <a:pt x="1320005" y="1784300"/>
                </a:cubicBezTo>
                <a:cubicBezTo>
                  <a:pt x="1319686" y="1777174"/>
                  <a:pt x="1311274" y="1773262"/>
                  <a:pt x="1304520" y="1770022"/>
                </a:cubicBezTo>
                <a:cubicBezTo>
                  <a:pt x="1322364" y="1764265"/>
                  <a:pt x="1336827" y="1791079"/>
                  <a:pt x="1355718" y="1787409"/>
                </a:cubicBezTo>
                <a:cubicBezTo>
                  <a:pt x="1400557" y="1817836"/>
                  <a:pt x="1459716" y="1825190"/>
                  <a:pt x="1506335" y="1856842"/>
                </a:cubicBezTo>
                <a:cubicBezTo>
                  <a:pt x="1522529" y="1854592"/>
                  <a:pt x="1547392" y="1863625"/>
                  <a:pt x="1560478" y="1873916"/>
                </a:cubicBezTo>
                <a:cubicBezTo>
                  <a:pt x="1579444" y="1878355"/>
                  <a:pt x="1597609" y="1880769"/>
                  <a:pt x="1616268" y="1885394"/>
                </a:cubicBezTo>
                <a:cubicBezTo>
                  <a:pt x="1632226" y="1889349"/>
                  <a:pt x="1648563" y="1899139"/>
                  <a:pt x="1664767" y="1903156"/>
                </a:cubicBezTo>
                <a:cubicBezTo>
                  <a:pt x="1691713" y="1910096"/>
                  <a:pt x="1720975" y="1907691"/>
                  <a:pt x="1747629" y="1923171"/>
                </a:cubicBezTo>
                <a:cubicBezTo>
                  <a:pt x="1764073" y="1924115"/>
                  <a:pt x="1780641" y="1925611"/>
                  <a:pt x="1797894" y="1932758"/>
                </a:cubicBezTo>
                <a:cubicBezTo>
                  <a:pt x="1777031" y="1931763"/>
                  <a:pt x="1756544" y="1934515"/>
                  <a:pt x="1733634" y="1919703"/>
                </a:cubicBezTo>
                <a:cubicBezTo>
                  <a:pt x="1724074" y="1926729"/>
                  <a:pt x="1704907" y="1911538"/>
                  <a:pt x="1699517" y="1917511"/>
                </a:cubicBezTo>
                <a:cubicBezTo>
                  <a:pt x="1666921" y="1907082"/>
                  <a:pt x="1631816" y="1900470"/>
                  <a:pt x="1598427" y="1893239"/>
                </a:cubicBezTo>
                <a:cubicBezTo>
                  <a:pt x="1587555" y="1885585"/>
                  <a:pt x="1577180" y="1882231"/>
                  <a:pt x="1567366" y="1883975"/>
                </a:cubicBezTo>
                <a:cubicBezTo>
                  <a:pt x="1512782" y="1859223"/>
                  <a:pt x="1460371" y="1850931"/>
                  <a:pt x="1404790" y="1817581"/>
                </a:cubicBezTo>
                <a:cubicBezTo>
                  <a:pt x="1396948" y="1823989"/>
                  <a:pt x="1374276" y="1805059"/>
                  <a:pt x="1361087" y="1805705"/>
                </a:cubicBezTo>
                <a:cubicBezTo>
                  <a:pt x="1357217" y="1803441"/>
                  <a:pt x="1360034" y="1800485"/>
                  <a:pt x="1354816" y="1798409"/>
                </a:cubicBezTo>
                <a:cubicBezTo>
                  <a:pt x="1355005" y="1800805"/>
                  <a:pt x="1355805" y="1802830"/>
                  <a:pt x="1357097" y="1804978"/>
                </a:cubicBezTo>
                <a:cubicBezTo>
                  <a:pt x="1329286" y="1794170"/>
                  <a:pt x="1296814" y="1784294"/>
                  <a:pt x="1263857" y="1779520"/>
                </a:cubicBezTo>
                <a:cubicBezTo>
                  <a:pt x="1260045" y="1773877"/>
                  <a:pt x="1268403" y="1782212"/>
                  <a:pt x="1268884" y="1776067"/>
                </a:cubicBezTo>
                <a:cubicBezTo>
                  <a:pt x="1262310" y="1771044"/>
                  <a:pt x="1256421" y="1771673"/>
                  <a:pt x="1250282" y="1769107"/>
                </a:cubicBezTo>
                <a:cubicBezTo>
                  <a:pt x="1245634" y="1778396"/>
                  <a:pt x="1257770" y="1771485"/>
                  <a:pt x="1261032" y="1777253"/>
                </a:cubicBezTo>
                <a:cubicBezTo>
                  <a:pt x="1252207" y="1783418"/>
                  <a:pt x="1236363" y="1774793"/>
                  <a:pt x="1229971" y="1767989"/>
                </a:cubicBezTo>
                <a:cubicBezTo>
                  <a:pt x="1234015" y="1764292"/>
                  <a:pt x="1239486" y="1770608"/>
                  <a:pt x="1243966" y="1771458"/>
                </a:cubicBezTo>
                <a:cubicBezTo>
                  <a:pt x="1238363" y="1759368"/>
                  <a:pt x="1223341" y="1765301"/>
                  <a:pt x="1213323" y="1755249"/>
                </a:cubicBezTo>
                <a:cubicBezTo>
                  <a:pt x="1209282" y="1759990"/>
                  <a:pt x="1216833" y="1763167"/>
                  <a:pt x="1213651" y="1767598"/>
                </a:cubicBezTo>
                <a:cubicBezTo>
                  <a:pt x="1201119" y="1758228"/>
                  <a:pt x="1190140" y="1760466"/>
                  <a:pt x="1177983" y="1754842"/>
                </a:cubicBezTo>
                <a:lnTo>
                  <a:pt x="1176660" y="1753044"/>
                </a:lnTo>
                <a:lnTo>
                  <a:pt x="1179805" y="1753141"/>
                </a:lnTo>
                <a:cubicBezTo>
                  <a:pt x="1181752" y="1752253"/>
                  <a:pt x="1183715" y="1751695"/>
                  <a:pt x="1186205" y="1755314"/>
                </a:cubicBezTo>
                <a:cubicBezTo>
                  <a:pt x="1187049" y="1746650"/>
                  <a:pt x="1181415" y="1752561"/>
                  <a:pt x="1175700" y="1747230"/>
                </a:cubicBezTo>
                <a:lnTo>
                  <a:pt x="1174655" y="1750323"/>
                </a:lnTo>
                <a:lnTo>
                  <a:pt x="1173840" y="1749216"/>
                </a:lnTo>
                <a:cubicBezTo>
                  <a:pt x="1173690" y="1747189"/>
                  <a:pt x="1174010" y="1745114"/>
                  <a:pt x="1172503" y="1743305"/>
                </a:cubicBezTo>
                <a:cubicBezTo>
                  <a:pt x="1122963" y="1726590"/>
                  <a:pt x="1070778" y="1706870"/>
                  <a:pt x="1025412" y="1691190"/>
                </a:cubicBezTo>
                <a:cubicBezTo>
                  <a:pt x="1024494" y="1692789"/>
                  <a:pt x="1026336" y="1693768"/>
                  <a:pt x="1027320" y="1695055"/>
                </a:cubicBezTo>
                <a:cubicBezTo>
                  <a:pt x="1011228" y="1684281"/>
                  <a:pt x="997493" y="1689229"/>
                  <a:pt x="981275" y="1676857"/>
                </a:cubicBezTo>
                <a:cubicBezTo>
                  <a:pt x="977907" y="1680982"/>
                  <a:pt x="981589" y="1681894"/>
                  <a:pt x="976621" y="1683012"/>
                </a:cubicBezTo>
                <a:cubicBezTo>
                  <a:pt x="971079" y="1670676"/>
                  <a:pt x="957533" y="1678020"/>
                  <a:pt x="962657" y="1660498"/>
                </a:cubicBezTo>
                <a:cubicBezTo>
                  <a:pt x="885630" y="1644278"/>
                  <a:pt x="807921" y="1623453"/>
                  <a:pt x="728097" y="1584876"/>
                </a:cubicBezTo>
                <a:cubicBezTo>
                  <a:pt x="724971" y="1585927"/>
                  <a:pt x="722276" y="1589436"/>
                  <a:pt x="718837" y="1587540"/>
                </a:cubicBezTo>
                <a:cubicBezTo>
                  <a:pt x="716149" y="1594182"/>
                  <a:pt x="714994" y="1600942"/>
                  <a:pt x="713410" y="1607336"/>
                </a:cubicBezTo>
                <a:cubicBezTo>
                  <a:pt x="750188" y="1624021"/>
                  <a:pt x="792166" y="1631293"/>
                  <a:pt x="827532" y="1646322"/>
                </a:cubicBezTo>
                <a:cubicBezTo>
                  <a:pt x="782804" y="1645938"/>
                  <a:pt x="747800" y="1626300"/>
                  <a:pt x="708028" y="1617486"/>
                </a:cubicBezTo>
                <a:cubicBezTo>
                  <a:pt x="701225" y="1621804"/>
                  <a:pt x="708540" y="1630141"/>
                  <a:pt x="701854" y="1631878"/>
                </a:cubicBezTo>
                <a:cubicBezTo>
                  <a:pt x="716364" y="1650090"/>
                  <a:pt x="748631" y="1647126"/>
                  <a:pt x="770676" y="1658070"/>
                </a:cubicBezTo>
                <a:cubicBezTo>
                  <a:pt x="762590" y="1665461"/>
                  <a:pt x="740300" y="1654457"/>
                  <a:pt x="726555" y="1653137"/>
                </a:cubicBezTo>
                <a:cubicBezTo>
                  <a:pt x="762501" y="1685798"/>
                  <a:pt x="801777" y="1654555"/>
                  <a:pt x="837664" y="1651704"/>
                </a:cubicBezTo>
                <a:cubicBezTo>
                  <a:pt x="835698" y="1650172"/>
                  <a:pt x="833733" y="1648642"/>
                  <a:pt x="831766" y="1647111"/>
                </a:cubicBezTo>
                <a:cubicBezTo>
                  <a:pt x="840294" y="1646353"/>
                  <a:pt x="853240" y="1646690"/>
                  <a:pt x="858838" y="1655647"/>
                </a:cubicBezTo>
                <a:cubicBezTo>
                  <a:pt x="876989" y="1649705"/>
                  <a:pt x="898244" y="1665936"/>
                  <a:pt x="916954" y="1664047"/>
                </a:cubicBezTo>
                <a:cubicBezTo>
                  <a:pt x="929239" y="1672312"/>
                  <a:pt x="941644" y="1679041"/>
                  <a:pt x="952623" y="1676803"/>
                </a:cubicBezTo>
                <a:cubicBezTo>
                  <a:pt x="1016295" y="1705895"/>
                  <a:pt x="1083675" y="1750522"/>
                  <a:pt x="1143812" y="1793876"/>
                </a:cubicBezTo>
                <a:cubicBezTo>
                  <a:pt x="1157940" y="1804164"/>
                  <a:pt x="1165988" y="1810596"/>
                  <a:pt x="1180971" y="1817441"/>
                </a:cubicBezTo>
                <a:cubicBezTo>
                  <a:pt x="1233468" y="1841154"/>
                  <a:pt x="1281051" y="1861560"/>
                  <a:pt x="1332424" y="1872987"/>
                </a:cubicBezTo>
                <a:cubicBezTo>
                  <a:pt x="1343608" y="1883589"/>
                  <a:pt x="1352746" y="1881418"/>
                  <a:pt x="1362566" y="1883852"/>
                </a:cubicBezTo>
                <a:cubicBezTo>
                  <a:pt x="1338740" y="1871682"/>
                  <a:pt x="1301894" y="1851066"/>
                  <a:pt x="1275142" y="1850700"/>
                </a:cubicBezTo>
                <a:cubicBezTo>
                  <a:pt x="1271641" y="1848004"/>
                  <a:pt x="1272740" y="1844623"/>
                  <a:pt x="1267337" y="1842240"/>
                </a:cubicBezTo>
                <a:cubicBezTo>
                  <a:pt x="1266174" y="1843779"/>
                  <a:pt x="1265011" y="1845317"/>
                  <a:pt x="1263847" y="1846856"/>
                </a:cubicBezTo>
                <a:cubicBezTo>
                  <a:pt x="1245969" y="1831723"/>
                  <a:pt x="1228124" y="1837480"/>
                  <a:pt x="1207669" y="1823276"/>
                </a:cubicBezTo>
                <a:cubicBezTo>
                  <a:pt x="1212814" y="1818287"/>
                  <a:pt x="1220007" y="1827117"/>
                  <a:pt x="1217659" y="1816615"/>
                </a:cubicBezTo>
                <a:cubicBezTo>
                  <a:pt x="1290040" y="1843168"/>
                  <a:pt x="1360216" y="1872306"/>
                  <a:pt x="1427072" y="1896967"/>
                </a:cubicBezTo>
                <a:cubicBezTo>
                  <a:pt x="1416500" y="1885995"/>
                  <a:pt x="1394213" y="1876034"/>
                  <a:pt x="1380281" y="1873364"/>
                </a:cubicBezTo>
                <a:cubicBezTo>
                  <a:pt x="1388427" y="1865727"/>
                  <a:pt x="1399373" y="1880445"/>
                  <a:pt x="1407770" y="1874958"/>
                </a:cubicBezTo>
                <a:cubicBezTo>
                  <a:pt x="1486424" y="1910895"/>
                  <a:pt x="1554477" y="1918104"/>
                  <a:pt x="1632308" y="1938438"/>
                </a:cubicBezTo>
                <a:cubicBezTo>
                  <a:pt x="1632907" y="1929712"/>
                  <a:pt x="1629664" y="1934389"/>
                  <a:pt x="1626955" y="1929542"/>
                </a:cubicBezTo>
                <a:cubicBezTo>
                  <a:pt x="1638915" y="1926503"/>
                  <a:pt x="1639174" y="1934920"/>
                  <a:pt x="1644767" y="1940743"/>
                </a:cubicBezTo>
                <a:cubicBezTo>
                  <a:pt x="1646541" y="1937789"/>
                  <a:pt x="1652119" y="1934213"/>
                  <a:pt x="1646348" y="1932260"/>
                </a:cubicBezTo>
                <a:cubicBezTo>
                  <a:pt x="1651555" y="1927026"/>
                  <a:pt x="1663668" y="1943339"/>
                  <a:pt x="1665696" y="1944625"/>
                </a:cubicBezTo>
                <a:cubicBezTo>
                  <a:pt x="1668758" y="1941730"/>
                  <a:pt x="1665810" y="1939955"/>
                  <a:pt x="1663414" y="1938056"/>
                </a:cubicBezTo>
                <a:cubicBezTo>
                  <a:pt x="1670403" y="1935090"/>
                  <a:pt x="1678763" y="1944471"/>
                  <a:pt x="1685878" y="1943101"/>
                </a:cubicBezTo>
                <a:cubicBezTo>
                  <a:pt x="1687600" y="1945617"/>
                  <a:pt x="1683672" y="1944643"/>
                  <a:pt x="1682389" y="1947718"/>
                </a:cubicBezTo>
                <a:cubicBezTo>
                  <a:pt x="1696260" y="1950634"/>
                  <a:pt x="1713488" y="1943159"/>
                  <a:pt x="1724618" y="1958185"/>
                </a:cubicBezTo>
                <a:cubicBezTo>
                  <a:pt x="1727006" y="1955905"/>
                  <a:pt x="1725286" y="1954436"/>
                  <a:pt x="1726571" y="1952404"/>
                </a:cubicBezTo>
                <a:cubicBezTo>
                  <a:pt x="1728109" y="1954613"/>
                  <a:pt x="1727008" y="1956950"/>
                  <a:pt x="1728853" y="1958973"/>
                </a:cubicBezTo>
                <a:cubicBezTo>
                  <a:pt x="1705535" y="1957370"/>
                  <a:pt x="1681783" y="1952266"/>
                  <a:pt x="1658405" y="1950909"/>
                </a:cubicBezTo>
                <a:cubicBezTo>
                  <a:pt x="1667387" y="1966186"/>
                  <a:pt x="1687802" y="1956368"/>
                  <a:pt x="1705986" y="1970271"/>
                </a:cubicBezTo>
                <a:cubicBezTo>
                  <a:pt x="1724085" y="1969798"/>
                  <a:pt x="1741315" y="1963367"/>
                  <a:pt x="1761276" y="1976406"/>
                </a:cubicBezTo>
                <a:cubicBezTo>
                  <a:pt x="1678077" y="1974577"/>
                  <a:pt x="1595436" y="1975758"/>
                  <a:pt x="1510061" y="1957470"/>
                </a:cubicBezTo>
                <a:cubicBezTo>
                  <a:pt x="1508898" y="1959008"/>
                  <a:pt x="1510986" y="1960048"/>
                  <a:pt x="1511970" y="1961335"/>
                </a:cubicBezTo>
                <a:cubicBezTo>
                  <a:pt x="1469000" y="1948598"/>
                  <a:pt x="1426342" y="1937764"/>
                  <a:pt x="1383808" y="1928528"/>
                </a:cubicBezTo>
                <a:cubicBezTo>
                  <a:pt x="1404870" y="1939228"/>
                  <a:pt x="1424320" y="1939612"/>
                  <a:pt x="1445757" y="1954060"/>
                </a:cubicBezTo>
                <a:cubicBezTo>
                  <a:pt x="1451823" y="1949560"/>
                  <a:pt x="1470053" y="1953818"/>
                  <a:pt x="1482215" y="1962575"/>
                </a:cubicBezTo>
                <a:cubicBezTo>
                  <a:pt x="1492646" y="1962549"/>
                  <a:pt x="1503013" y="1961726"/>
                  <a:pt x="1514624" y="1970607"/>
                </a:cubicBezTo>
                <a:cubicBezTo>
                  <a:pt x="1517925" y="1963594"/>
                  <a:pt x="1525603" y="1968369"/>
                  <a:pt x="1534388" y="1976027"/>
                </a:cubicBezTo>
                <a:cubicBezTo>
                  <a:pt x="1541070" y="1972202"/>
                  <a:pt x="1564448" y="1973559"/>
                  <a:pt x="1573485" y="1984413"/>
                </a:cubicBezTo>
                <a:cubicBezTo>
                  <a:pt x="1499234" y="1976972"/>
                  <a:pt x="1422617" y="1948587"/>
                  <a:pt x="1347120" y="1929353"/>
                </a:cubicBezTo>
                <a:cubicBezTo>
                  <a:pt x="1320524" y="1911538"/>
                  <a:pt x="1294821" y="1914302"/>
                  <a:pt x="1271594" y="1893408"/>
                </a:cubicBezTo>
                <a:cubicBezTo>
                  <a:pt x="1269767" y="1901829"/>
                  <a:pt x="1275792" y="1909065"/>
                  <a:pt x="1280161" y="1916672"/>
                </a:cubicBezTo>
                <a:cubicBezTo>
                  <a:pt x="1285624" y="1917765"/>
                  <a:pt x="1283957" y="1911872"/>
                  <a:pt x="1290957" y="1915173"/>
                </a:cubicBezTo>
                <a:cubicBezTo>
                  <a:pt x="1311035" y="1924585"/>
                  <a:pt x="1362540" y="1941788"/>
                  <a:pt x="1367645" y="1949579"/>
                </a:cubicBezTo>
                <a:cubicBezTo>
                  <a:pt x="1379232" y="1943836"/>
                  <a:pt x="1403119" y="1955760"/>
                  <a:pt x="1421109" y="1964133"/>
                </a:cubicBezTo>
                <a:cubicBezTo>
                  <a:pt x="1430741" y="1964172"/>
                  <a:pt x="1440067" y="1963351"/>
                  <a:pt x="1450880" y="1972295"/>
                </a:cubicBezTo>
                <a:cubicBezTo>
                  <a:pt x="1504400" y="1984516"/>
                  <a:pt x="1550495" y="1995158"/>
                  <a:pt x="1602607" y="2008856"/>
                </a:cubicBezTo>
                <a:cubicBezTo>
                  <a:pt x="1609170" y="2007612"/>
                  <a:pt x="1615669" y="2004524"/>
                  <a:pt x="1623536" y="2012738"/>
                </a:cubicBezTo>
                <a:cubicBezTo>
                  <a:pt x="1633043" y="2011179"/>
                  <a:pt x="1642120" y="2009253"/>
                  <a:pt x="1652933" y="2018197"/>
                </a:cubicBezTo>
                <a:cubicBezTo>
                  <a:pt x="1655141" y="2017700"/>
                  <a:pt x="1657163" y="2015853"/>
                  <a:pt x="1659121" y="2013205"/>
                </a:cubicBezTo>
                <a:cubicBezTo>
                  <a:pt x="1665204" y="2018107"/>
                  <a:pt x="1671284" y="2021962"/>
                  <a:pt x="1675815" y="2016299"/>
                </a:cubicBezTo>
                <a:cubicBezTo>
                  <a:pt x="1721908" y="2025896"/>
                  <a:pt x="1767442" y="2031439"/>
                  <a:pt x="1812416" y="2031884"/>
                </a:cubicBezTo>
                <a:cubicBezTo>
                  <a:pt x="1813279" y="2034708"/>
                  <a:pt x="1815062" y="2036978"/>
                  <a:pt x="1818931" y="2039241"/>
                </a:cubicBezTo>
                <a:cubicBezTo>
                  <a:pt x="1772794" y="2040335"/>
                  <a:pt x="1714178" y="2026590"/>
                  <a:pt x="1663438" y="2026282"/>
                </a:cubicBezTo>
                <a:cubicBezTo>
                  <a:pt x="1661716" y="2023766"/>
                  <a:pt x="1654044" y="2022127"/>
                  <a:pt x="1656923" y="2018925"/>
                </a:cubicBezTo>
                <a:cubicBezTo>
                  <a:pt x="1651337" y="2017279"/>
                  <a:pt x="1656012" y="2024702"/>
                  <a:pt x="1650734" y="2023916"/>
                </a:cubicBezTo>
                <a:cubicBezTo>
                  <a:pt x="1616485" y="2015950"/>
                  <a:pt x="1581864" y="2005281"/>
                  <a:pt x="1549041" y="2006281"/>
                </a:cubicBezTo>
                <a:cubicBezTo>
                  <a:pt x="1549462" y="2001427"/>
                  <a:pt x="1525281" y="1997000"/>
                  <a:pt x="1530439" y="1999322"/>
                </a:cubicBezTo>
                <a:cubicBezTo>
                  <a:pt x="1522703" y="1995838"/>
                  <a:pt x="1515272" y="1992169"/>
                  <a:pt x="1500297" y="1988458"/>
                </a:cubicBezTo>
                <a:cubicBezTo>
                  <a:pt x="1498823" y="1988093"/>
                  <a:pt x="1496007" y="1992094"/>
                  <a:pt x="1495271" y="1991911"/>
                </a:cubicBezTo>
                <a:cubicBezTo>
                  <a:pt x="1485757" y="1989292"/>
                  <a:pt x="1477705" y="1980771"/>
                  <a:pt x="1468990" y="1979133"/>
                </a:cubicBezTo>
                <a:cubicBezTo>
                  <a:pt x="1467763" y="1978828"/>
                  <a:pt x="1464701" y="1982769"/>
                  <a:pt x="1463965" y="1982586"/>
                </a:cubicBezTo>
                <a:cubicBezTo>
                  <a:pt x="1458870" y="1981062"/>
                  <a:pt x="1454320" y="1975236"/>
                  <a:pt x="1449225" y="1973712"/>
                </a:cubicBezTo>
                <a:cubicBezTo>
                  <a:pt x="1443884" y="1972127"/>
                  <a:pt x="1436774" y="1975585"/>
                  <a:pt x="1432658" y="1973261"/>
                </a:cubicBezTo>
                <a:cubicBezTo>
                  <a:pt x="1423939" y="1968489"/>
                  <a:pt x="1409518" y="1966743"/>
                  <a:pt x="1395455" y="1959341"/>
                </a:cubicBezTo>
                <a:cubicBezTo>
                  <a:pt x="1399148" y="1966522"/>
                  <a:pt x="1390374" y="1966174"/>
                  <a:pt x="1385093" y="1963299"/>
                </a:cubicBezTo>
                <a:cubicBezTo>
                  <a:pt x="1383371" y="1960784"/>
                  <a:pt x="1387054" y="1961696"/>
                  <a:pt x="1388583" y="1958683"/>
                </a:cubicBezTo>
                <a:cubicBezTo>
                  <a:pt x="1383418" y="1952182"/>
                  <a:pt x="1380051" y="1957351"/>
                  <a:pt x="1375505" y="1953614"/>
                </a:cubicBezTo>
                <a:cubicBezTo>
                  <a:pt x="1372322" y="1958045"/>
                  <a:pt x="1379628" y="1961161"/>
                  <a:pt x="1383684" y="1964776"/>
                </a:cubicBezTo>
                <a:cubicBezTo>
                  <a:pt x="1366613" y="1955847"/>
                  <a:pt x="1351776" y="1962088"/>
                  <a:pt x="1333649" y="1945851"/>
                </a:cubicBezTo>
                <a:cubicBezTo>
                  <a:pt x="1333468" y="1947633"/>
                  <a:pt x="1333226" y="1949661"/>
                  <a:pt x="1331696" y="1951631"/>
                </a:cubicBezTo>
                <a:cubicBezTo>
                  <a:pt x="1319042" y="1942752"/>
                  <a:pt x="1314318" y="1942886"/>
                  <a:pt x="1303752" y="1935046"/>
                </a:cubicBezTo>
                <a:cubicBezTo>
                  <a:pt x="1306940" y="1933749"/>
                  <a:pt x="1310381" y="1936690"/>
                  <a:pt x="1313757" y="1937789"/>
                </a:cubicBezTo>
                <a:cubicBezTo>
                  <a:pt x="1306010" y="1928039"/>
                  <a:pt x="1295945" y="1926588"/>
                  <a:pt x="1285195" y="1918442"/>
                </a:cubicBezTo>
                <a:cubicBezTo>
                  <a:pt x="1292146" y="1929300"/>
                  <a:pt x="1295000" y="1948277"/>
                  <a:pt x="1303849" y="1956735"/>
                </a:cubicBezTo>
                <a:cubicBezTo>
                  <a:pt x="1306615" y="1959248"/>
                  <a:pt x="1312573" y="1963595"/>
                  <a:pt x="1318589" y="1965608"/>
                </a:cubicBezTo>
                <a:cubicBezTo>
                  <a:pt x="1367026" y="1982572"/>
                  <a:pt x="1432395" y="1999557"/>
                  <a:pt x="1486592" y="2012206"/>
                </a:cubicBezTo>
                <a:cubicBezTo>
                  <a:pt x="1518325" y="2019810"/>
                  <a:pt x="1543257" y="2032775"/>
                  <a:pt x="1572107" y="2041491"/>
                </a:cubicBezTo>
                <a:cubicBezTo>
                  <a:pt x="1590688" y="2035917"/>
                  <a:pt x="1612558" y="2052822"/>
                  <a:pt x="1631759" y="2051057"/>
                </a:cubicBezTo>
                <a:cubicBezTo>
                  <a:pt x="1637408" y="2053500"/>
                  <a:pt x="1634408" y="2057192"/>
                  <a:pt x="1639811" y="2059576"/>
                </a:cubicBezTo>
                <a:cubicBezTo>
                  <a:pt x="1635318" y="2051416"/>
                  <a:pt x="1652266" y="2059792"/>
                  <a:pt x="1653805" y="2063045"/>
                </a:cubicBezTo>
                <a:cubicBezTo>
                  <a:pt x="1656496" y="2057448"/>
                  <a:pt x="1660182" y="2060450"/>
                  <a:pt x="1659621" y="2055351"/>
                </a:cubicBezTo>
                <a:cubicBezTo>
                  <a:pt x="1664721" y="2060009"/>
                  <a:pt x="1669135" y="2057971"/>
                  <a:pt x="1673989" y="2061522"/>
                </a:cubicBezTo>
                <a:cubicBezTo>
                  <a:pt x="1680541" y="2054011"/>
                  <a:pt x="1688894" y="2059213"/>
                  <a:pt x="1697182" y="2062572"/>
                </a:cubicBezTo>
                <a:cubicBezTo>
                  <a:pt x="1725266" y="2052306"/>
                  <a:pt x="1756768" y="2069250"/>
                  <a:pt x="1785098" y="2060089"/>
                </a:cubicBezTo>
                <a:cubicBezTo>
                  <a:pt x="1787924" y="2062355"/>
                  <a:pt x="1790995" y="2064683"/>
                  <a:pt x="1794068" y="2067010"/>
                </a:cubicBezTo>
                <a:cubicBezTo>
                  <a:pt x="1799333" y="2060485"/>
                  <a:pt x="1817193" y="2064129"/>
                  <a:pt x="1828057" y="2066559"/>
                </a:cubicBezTo>
                <a:cubicBezTo>
                  <a:pt x="1836514" y="2060826"/>
                  <a:pt x="1854553" y="2061642"/>
                  <a:pt x="1868734" y="2066462"/>
                </a:cubicBezTo>
                <a:cubicBezTo>
                  <a:pt x="1882102" y="2061945"/>
                  <a:pt x="1895966" y="2060683"/>
                  <a:pt x="1910576" y="2064826"/>
                </a:cubicBezTo>
                <a:cubicBezTo>
                  <a:pt x="1904448" y="2069572"/>
                  <a:pt x="1898073" y="2073211"/>
                  <a:pt x="1890453" y="2066103"/>
                </a:cubicBezTo>
                <a:cubicBezTo>
                  <a:pt x="1877709" y="2076516"/>
                  <a:pt x="1861921" y="2064512"/>
                  <a:pt x="1849112" y="2073083"/>
                </a:cubicBezTo>
                <a:cubicBezTo>
                  <a:pt x="1811369" y="2066600"/>
                  <a:pt x="1784266" y="2076064"/>
                  <a:pt x="1746211" y="2066633"/>
                </a:cubicBezTo>
                <a:cubicBezTo>
                  <a:pt x="1740752" y="2067629"/>
                  <a:pt x="1744560" y="2070139"/>
                  <a:pt x="1743094" y="2073951"/>
                </a:cubicBezTo>
                <a:cubicBezTo>
                  <a:pt x="1736756" y="2062723"/>
                  <a:pt x="1724501" y="2072214"/>
                  <a:pt x="1714859" y="2066953"/>
                </a:cubicBezTo>
                <a:cubicBezTo>
                  <a:pt x="1713696" y="2068492"/>
                  <a:pt x="1715784" y="2069532"/>
                  <a:pt x="1716767" y="2070820"/>
                </a:cubicBezTo>
                <a:cubicBezTo>
                  <a:pt x="1654664" y="2062735"/>
                  <a:pt x="1591298" y="2070260"/>
                  <a:pt x="1531750" y="2049759"/>
                </a:cubicBezTo>
                <a:cubicBezTo>
                  <a:pt x="1528439" y="2050505"/>
                  <a:pt x="1529422" y="2051793"/>
                  <a:pt x="1528260" y="2054375"/>
                </a:cubicBezTo>
                <a:cubicBezTo>
                  <a:pt x="1515543" y="2043654"/>
                  <a:pt x="1505619" y="2053201"/>
                  <a:pt x="1492965" y="2044323"/>
                </a:cubicBezTo>
                <a:cubicBezTo>
                  <a:pt x="1489654" y="2045067"/>
                  <a:pt x="1490637" y="2046356"/>
                  <a:pt x="1489476" y="2048939"/>
                </a:cubicBezTo>
                <a:cubicBezTo>
                  <a:pt x="1440374" y="2037814"/>
                  <a:pt x="1387471" y="2028356"/>
                  <a:pt x="1341237" y="2007762"/>
                </a:cubicBezTo>
                <a:cubicBezTo>
                  <a:pt x="1359616" y="2028238"/>
                  <a:pt x="1386665" y="2023197"/>
                  <a:pt x="1409457" y="2040590"/>
                </a:cubicBezTo>
                <a:cubicBezTo>
                  <a:pt x="1416503" y="2035291"/>
                  <a:pt x="1436825" y="2043721"/>
                  <a:pt x="1450089" y="2050139"/>
                </a:cubicBezTo>
                <a:cubicBezTo>
                  <a:pt x="1486230" y="2052573"/>
                  <a:pt x="1519511" y="2068651"/>
                  <a:pt x="1553072" y="2068877"/>
                </a:cubicBezTo>
                <a:cubicBezTo>
                  <a:pt x="1558170" y="2072489"/>
                  <a:pt x="1562960" y="2075243"/>
                  <a:pt x="1567439" y="2075048"/>
                </a:cubicBezTo>
                <a:cubicBezTo>
                  <a:pt x="1570328" y="2078113"/>
                  <a:pt x="1572163" y="2074914"/>
                  <a:pt x="1574000" y="2072760"/>
                </a:cubicBezTo>
                <a:cubicBezTo>
                  <a:pt x="1612433" y="2088027"/>
                  <a:pt x="1648136" y="2084869"/>
                  <a:pt x="1686259" y="2098232"/>
                </a:cubicBezTo>
                <a:cubicBezTo>
                  <a:pt x="1690613" y="2096963"/>
                  <a:pt x="1694889" y="2095217"/>
                  <a:pt x="1699368" y="2094891"/>
                </a:cubicBezTo>
                <a:lnTo>
                  <a:pt x="1713443" y="2099983"/>
                </a:lnTo>
                <a:lnTo>
                  <a:pt x="1670973" y="2098743"/>
                </a:lnTo>
                <a:cubicBezTo>
                  <a:pt x="1600920" y="2091829"/>
                  <a:pt x="1527723" y="2072317"/>
                  <a:pt x="1462129" y="2059388"/>
                </a:cubicBezTo>
                <a:cubicBezTo>
                  <a:pt x="1453359" y="2061129"/>
                  <a:pt x="1473127" y="2068638"/>
                  <a:pt x="1476497" y="2065559"/>
                </a:cubicBezTo>
                <a:cubicBezTo>
                  <a:pt x="1484425" y="2073526"/>
                  <a:pt x="1487543" y="2067253"/>
                  <a:pt x="1492772" y="2075596"/>
                </a:cubicBezTo>
                <a:cubicBezTo>
                  <a:pt x="1539785" y="2084637"/>
                  <a:pt x="1588099" y="2102093"/>
                  <a:pt x="1633995" y="2104072"/>
                </a:cubicBezTo>
                <a:lnTo>
                  <a:pt x="1644135" y="2107754"/>
                </a:lnTo>
                <a:lnTo>
                  <a:pt x="1592580" y="2107754"/>
                </a:lnTo>
                <a:lnTo>
                  <a:pt x="1589467" y="2103933"/>
                </a:lnTo>
                <a:cubicBezTo>
                  <a:pt x="1587119" y="2102894"/>
                  <a:pt x="1584295" y="2102194"/>
                  <a:pt x="1582022" y="2100326"/>
                </a:cubicBezTo>
                <a:cubicBezTo>
                  <a:pt x="1579632" y="2102605"/>
                  <a:pt x="1581599" y="2104136"/>
                  <a:pt x="1580068" y="2106106"/>
                </a:cubicBezTo>
                <a:cubicBezTo>
                  <a:pt x="1576620" y="2098988"/>
                  <a:pt x="1568889" y="2098638"/>
                  <a:pt x="1563747" y="2105715"/>
                </a:cubicBezTo>
                <a:cubicBezTo>
                  <a:pt x="1553482" y="2094558"/>
                  <a:pt x="1544905" y="2101829"/>
                  <a:pt x="1538629" y="2091398"/>
                </a:cubicBezTo>
                <a:cubicBezTo>
                  <a:pt x="1518821" y="2096668"/>
                  <a:pt x="1502233" y="2082639"/>
                  <a:pt x="1479335" y="2075136"/>
                </a:cubicBezTo>
                <a:cubicBezTo>
                  <a:pt x="1478172" y="2076676"/>
                  <a:pt x="1477008" y="2078214"/>
                  <a:pt x="1475845" y="2079753"/>
                </a:cubicBezTo>
                <a:cubicBezTo>
                  <a:pt x="1450480" y="2064330"/>
                  <a:pt x="1434140" y="2052451"/>
                  <a:pt x="1410079" y="2046487"/>
                </a:cubicBezTo>
                <a:cubicBezTo>
                  <a:pt x="1424759" y="2055606"/>
                  <a:pt x="1437912" y="2069828"/>
                  <a:pt x="1452591" y="2078948"/>
                </a:cubicBezTo>
                <a:cubicBezTo>
                  <a:pt x="1469296" y="2089353"/>
                  <a:pt x="1490157" y="2089303"/>
                  <a:pt x="1501836" y="2102115"/>
                </a:cubicBezTo>
                <a:cubicBezTo>
                  <a:pt x="1496933" y="2106121"/>
                  <a:pt x="1490541" y="2099317"/>
                  <a:pt x="1485142" y="2099022"/>
                </a:cubicBezTo>
                <a:lnTo>
                  <a:pt x="1492371" y="2107754"/>
                </a:lnTo>
                <a:lnTo>
                  <a:pt x="1452618" y="2107754"/>
                </a:lnTo>
                <a:lnTo>
                  <a:pt x="1451977" y="2106137"/>
                </a:lnTo>
                <a:cubicBezTo>
                  <a:pt x="1451559" y="2104141"/>
                  <a:pt x="1451004" y="2102176"/>
                  <a:pt x="1448823" y="2100461"/>
                </a:cubicBezTo>
                <a:cubicBezTo>
                  <a:pt x="1443844" y="2095312"/>
                  <a:pt x="1440912" y="2102937"/>
                  <a:pt x="1436863" y="2103500"/>
                </a:cubicBezTo>
                <a:cubicBezTo>
                  <a:pt x="1425927" y="2094003"/>
                  <a:pt x="1401911" y="2078394"/>
                  <a:pt x="1402359" y="2089206"/>
                </a:cubicBezTo>
                <a:cubicBezTo>
                  <a:pt x="1372368" y="2058804"/>
                  <a:pt x="1360918" y="2073454"/>
                  <a:pt x="1332277" y="2042864"/>
                </a:cubicBezTo>
                <a:cubicBezTo>
                  <a:pt x="1335150" y="2036529"/>
                  <a:pt x="1326674" y="2030774"/>
                  <a:pt x="1318746" y="2022807"/>
                </a:cubicBezTo>
                <a:cubicBezTo>
                  <a:pt x="1318565" y="2024589"/>
                  <a:pt x="1318323" y="2026617"/>
                  <a:pt x="1316792" y="2028587"/>
                </a:cubicBezTo>
                <a:cubicBezTo>
                  <a:pt x="1312295" y="2018338"/>
                  <a:pt x="1296079" y="2007010"/>
                  <a:pt x="1286149" y="2012379"/>
                </a:cubicBezTo>
                <a:cubicBezTo>
                  <a:pt x="1280254" y="2009874"/>
                  <a:pt x="1285893" y="2006051"/>
                  <a:pt x="1283495" y="2003109"/>
                </a:cubicBezTo>
                <a:cubicBezTo>
                  <a:pt x="1288160" y="2004265"/>
                  <a:pt x="1292142" y="2000814"/>
                  <a:pt x="1297490" y="2006577"/>
                </a:cubicBezTo>
                <a:cubicBezTo>
                  <a:pt x="1300242" y="2000733"/>
                  <a:pt x="1291951" y="1996330"/>
                  <a:pt x="1292801" y="1990799"/>
                </a:cubicBezTo>
                <a:cubicBezTo>
                  <a:pt x="1294516" y="1989136"/>
                  <a:pt x="1296483" y="1991712"/>
                  <a:pt x="1298571" y="1992750"/>
                </a:cubicBezTo>
                <a:cubicBezTo>
                  <a:pt x="1284369" y="1975397"/>
                  <a:pt x="1273264" y="1938191"/>
                  <a:pt x="1248559" y="1913800"/>
                </a:cubicBezTo>
                <a:cubicBezTo>
                  <a:pt x="1239156" y="1904421"/>
                  <a:pt x="1226629" y="1898185"/>
                  <a:pt x="1216799" y="1889484"/>
                </a:cubicBezTo>
                <a:cubicBezTo>
                  <a:pt x="1205676" y="1879681"/>
                  <a:pt x="1197619" y="1866982"/>
                  <a:pt x="1186558" y="1856932"/>
                </a:cubicBezTo>
                <a:cubicBezTo>
                  <a:pt x="1172548" y="1844064"/>
                  <a:pt x="1147127" y="1832022"/>
                  <a:pt x="1125319" y="1814871"/>
                </a:cubicBezTo>
                <a:cubicBezTo>
                  <a:pt x="1097550" y="1793372"/>
                  <a:pt x="1083899" y="1774851"/>
                  <a:pt x="1053684" y="1757966"/>
                </a:cubicBezTo>
                <a:cubicBezTo>
                  <a:pt x="997801" y="1726890"/>
                  <a:pt x="938554" y="1703071"/>
                  <a:pt x="884547" y="1693862"/>
                </a:cubicBezTo>
                <a:cubicBezTo>
                  <a:pt x="880678" y="1691598"/>
                  <a:pt x="878956" y="1689082"/>
                  <a:pt x="880730" y="1686130"/>
                </a:cubicBezTo>
                <a:cubicBezTo>
                  <a:pt x="831761" y="1680779"/>
                  <a:pt x="782832" y="1699451"/>
                  <a:pt x="725983" y="1678575"/>
                </a:cubicBezTo>
                <a:cubicBezTo>
                  <a:pt x="710039" y="1682975"/>
                  <a:pt x="694744" y="1673181"/>
                  <a:pt x="688034" y="1659251"/>
                </a:cubicBezTo>
                <a:cubicBezTo>
                  <a:pt x="682862" y="1648573"/>
                  <a:pt x="690510" y="1635591"/>
                  <a:pt x="682584" y="1628668"/>
                </a:cubicBezTo>
                <a:cubicBezTo>
                  <a:pt x="688955" y="1622938"/>
                  <a:pt x="688089" y="1618026"/>
                  <a:pt x="684523" y="1613487"/>
                </a:cubicBezTo>
                <a:cubicBezTo>
                  <a:pt x="687463" y="1611084"/>
                  <a:pt x="690904" y="1614025"/>
                  <a:pt x="693409" y="1608122"/>
                </a:cubicBezTo>
                <a:cubicBezTo>
                  <a:pt x="701216" y="1579779"/>
                  <a:pt x="720075" y="1557309"/>
                  <a:pt x="723880" y="1520928"/>
                </a:cubicBezTo>
                <a:cubicBezTo>
                  <a:pt x="733741" y="1510583"/>
                  <a:pt x="730532" y="1499348"/>
                  <a:pt x="732409" y="1484414"/>
                </a:cubicBezTo>
                <a:cubicBezTo>
                  <a:pt x="725712" y="1478839"/>
                  <a:pt x="716753" y="1478185"/>
                  <a:pt x="719160" y="1486350"/>
                </a:cubicBezTo>
                <a:cubicBezTo>
                  <a:pt x="713444" y="1479974"/>
                  <a:pt x="719143" y="1475905"/>
                  <a:pt x="708282" y="1475563"/>
                </a:cubicBezTo>
                <a:cubicBezTo>
                  <a:pt x="718272" y="1468903"/>
                  <a:pt x="721721" y="1477067"/>
                  <a:pt x="731537" y="1476368"/>
                </a:cubicBezTo>
                <a:cubicBezTo>
                  <a:pt x="717450" y="1417543"/>
                  <a:pt x="663431" y="1364221"/>
                  <a:pt x="629961" y="1307901"/>
                </a:cubicBezTo>
                <a:cubicBezTo>
                  <a:pt x="612529" y="1340382"/>
                  <a:pt x="616550" y="1359910"/>
                  <a:pt x="590291" y="1397512"/>
                </a:cubicBezTo>
                <a:cubicBezTo>
                  <a:pt x="591827" y="1398676"/>
                  <a:pt x="593363" y="1399839"/>
                  <a:pt x="594898" y="1401003"/>
                </a:cubicBezTo>
                <a:cubicBezTo>
                  <a:pt x="587784" y="1402372"/>
                  <a:pt x="579086" y="1411178"/>
                  <a:pt x="586027" y="1415768"/>
                </a:cubicBezTo>
                <a:lnTo>
                  <a:pt x="586211" y="1416076"/>
                </a:lnTo>
                <a:cubicBezTo>
                  <a:pt x="581672" y="1416516"/>
                  <a:pt x="583831" y="1423577"/>
                  <a:pt x="577012" y="1418494"/>
                </a:cubicBezTo>
                <a:cubicBezTo>
                  <a:pt x="564173" y="1482912"/>
                  <a:pt x="536955" y="1533849"/>
                  <a:pt x="523021" y="1602693"/>
                </a:cubicBezTo>
                <a:cubicBezTo>
                  <a:pt x="520079" y="1605096"/>
                  <a:pt x="516638" y="1602155"/>
                  <a:pt x="514133" y="1608059"/>
                </a:cubicBezTo>
                <a:cubicBezTo>
                  <a:pt x="518747" y="1615728"/>
                  <a:pt x="503033" y="1647591"/>
                  <a:pt x="496442" y="1668926"/>
                </a:cubicBezTo>
                <a:cubicBezTo>
                  <a:pt x="493258" y="1673357"/>
                  <a:pt x="508353" y="1674488"/>
                  <a:pt x="501921" y="1680464"/>
                </a:cubicBezTo>
                <a:cubicBezTo>
                  <a:pt x="495668" y="1683612"/>
                  <a:pt x="500865" y="1672110"/>
                  <a:pt x="494488" y="1674706"/>
                </a:cubicBezTo>
                <a:cubicBezTo>
                  <a:pt x="490580" y="1686266"/>
                  <a:pt x="482931" y="1698203"/>
                  <a:pt x="487979" y="1708328"/>
                </a:cubicBezTo>
                <a:cubicBezTo>
                  <a:pt x="494925" y="1716053"/>
                  <a:pt x="500619" y="1708851"/>
                  <a:pt x="504255" y="1718365"/>
                </a:cubicBezTo>
                <a:cubicBezTo>
                  <a:pt x="500698" y="1720094"/>
                  <a:pt x="496767" y="1717031"/>
                  <a:pt x="493086" y="1717163"/>
                </a:cubicBezTo>
                <a:cubicBezTo>
                  <a:pt x="503850" y="1733664"/>
                  <a:pt x="515603" y="1753542"/>
                  <a:pt x="533413" y="1764743"/>
                </a:cubicBezTo>
                <a:cubicBezTo>
                  <a:pt x="542196" y="1770313"/>
                  <a:pt x="555020" y="1771142"/>
                  <a:pt x="564846" y="1776710"/>
                </a:cubicBezTo>
                <a:cubicBezTo>
                  <a:pt x="607898" y="1801734"/>
                  <a:pt x="643088" y="1822723"/>
                  <a:pt x="684820" y="1829935"/>
                </a:cubicBezTo>
                <a:cubicBezTo>
                  <a:pt x="688752" y="1832997"/>
                  <a:pt x="692930" y="1836120"/>
                  <a:pt x="696861" y="1839183"/>
                </a:cubicBezTo>
                <a:cubicBezTo>
                  <a:pt x="765547" y="1857511"/>
                  <a:pt x="836659" y="1895494"/>
                  <a:pt x="906213" y="1919781"/>
                </a:cubicBezTo>
                <a:cubicBezTo>
                  <a:pt x="974809" y="1957400"/>
                  <a:pt x="1065587" y="2015918"/>
                  <a:pt x="1143479" y="2036005"/>
                </a:cubicBezTo>
                <a:cubicBezTo>
                  <a:pt x="1148808" y="2030279"/>
                  <a:pt x="1155373" y="2031123"/>
                  <a:pt x="1160947" y="2025458"/>
                </a:cubicBezTo>
                <a:cubicBezTo>
                  <a:pt x="1164938" y="2027230"/>
                  <a:pt x="1159371" y="2037074"/>
                  <a:pt x="1155565" y="2035608"/>
                </a:cubicBezTo>
                <a:cubicBezTo>
                  <a:pt x="1181648" y="2040769"/>
                  <a:pt x="1208351" y="2048691"/>
                  <a:pt x="1236100" y="2058700"/>
                </a:cubicBezTo>
                <a:cubicBezTo>
                  <a:pt x="1254517" y="2065353"/>
                  <a:pt x="1273600" y="2066168"/>
                  <a:pt x="1290599" y="2069076"/>
                </a:cubicBezTo>
                <a:cubicBezTo>
                  <a:pt x="1302874" y="2071074"/>
                  <a:pt x="1312823" y="2077194"/>
                  <a:pt x="1324359" y="2077965"/>
                </a:cubicBezTo>
                <a:cubicBezTo>
                  <a:pt x="1325647" y="2078023"/>
                  <a:pt x="1327911" y="2074148"/>
                  <a:pt x="1329384" y="2074513"/>
                </a:cubicBezTo>
                <a:cubicBezTo>
                  <a:pt x="1349023" y="2077292"/>
                  <a:pt x="1366036" y="2088555"/>
                  <a:pt x="1383884" y="2084887"/>
                </a:cubicBezTo>
                <a:lnTo>
                  <a:pt x="1429911" y="2107754"/>
                </a:lnTo>
                <a:lnTo>
                  <a:pt x="1380179" y="2107754"/>
                </a:lnTo>
                <a:lnTo>
                  <a:pt x="1376534" y="2107201"/>
                </a:lnTo>
                <a:cubicBezTo>
                  <a:pt x="1372201" y="2106135"/>
                  <a:pt x="1367780" y="2104387"/>
                  <a:pt x="1363173" y="2101157"/>
                </a:cubicBezTo>
                <a:cubicBezTo>
                  <a:pt x="1355213" y="2110147"/>
                  <a:pt x="1345743" y="2097882"/>
                  <a:pt x="1333403" y="2092995"/>
                </a:cubicBezTo>
                <a:cubicBezTo>
                  <a:pt x="1328876" y="2100748"/>
                  <a:pt x="1322544" y="2093698"/>
                  <a:pt x="1316710" y="2089903"/>
                </a:cubicBezTo>
                <a:cubicBezTo>
                  <a:pt x="1314197" y="2091629"/>
                  <a:pt x="1311498" y="2092004"/>
                  <a:pt x="1308985" y="2093730"/>
                </a:cubicBezTo>
                <a:cubicBezTo>
                  <a:pt x="1284300" y="2080825"/>
                  <a:pt x="1261419" y="2083768"/>
                  <a:pt x="1236920" y="2072215"/>
                </a:cubicBezTo>
                <a:cubicBezTo>
                  <a:pt x="1235208" y="2075967"/>
                  <a:pt x="1232753" y="2075359"/>
                  <a:pt x="1230731" y="2077206"/>
                </a:cubicBezTo>
                <a:cubicBezTo>
                  <a:pt x="1197770" y="2068254"/>
                  <a:pt x="1164372" y="2055800"/>
                  <a:pt x="1131967" y="2049857"/>
                </a:cubicBezTo>
                <a:cubicBezTo>
                  <a:pt x="1129461" y="2055761"/>
                  <a:pt x="1118718" y="2051794"/>
                  <a:pt x="1120814" y="2058055"/>
                </a:cubicBezTo>
                <a:cubicBezTo>
                  <a:pt x="1082609" y="2069205"/>
                  <a:pt x="1042419" y="2067337"/>
                  <a:pt x="1001980" y="2063317"/>
                </a:cubicBezTo>
                <a:cubicBezTo>
                  <a:pt x="995178" y="2067633"/>
                  <a:pt x="1008126" y="2069015"/>
                  <a:pt x="1004634" y="2072587"/>
                </a:cubicBezTo>
                <a:cubicBezTo>
                  <a:pt x="1000341" y="2074134"/>
                  <a:pt x="1000759" y="2067190"/>
                  <a:pt x="994502" y="2067205"/>
                </a:cubicBezTo>
                <a:cubicBezTo>
                  <a:pt x="981989" y="2069324"/>
                  <a:pt x="978567" y="2077872"/>
                  <a:pt x="966237" y="2079254"/>
                </a:cubicBezTo>
                <a:cubicBezTo>
                  <a:pt x="945233" y="2093819"/>
                  <a:pt x="921516" y="2096260"/>
                  <a:pt x="900916" y="2105640"/>
                </a:cubicBezTo>
                <a:lnTo>
                  <a:pt x="897618" y="2107754"/>
                </a:lnTo>
                <a:lnTo>
                  <a:pt x="870656" y="2107754"/>
                </a:lnTo>
                <a:lnTo>
                  <a:pt x="927407" y="2083463"/>
                </a:lnTo>
                <a:cubicBezTo>
                  <a:pt x="924632" y="2074683"/>
                  <a:pt x="912059" y="2078093"/>
                  <a:pt x="906851" y="2082283"/>
                </a:cubicBezTo>
                <a:cubicBezTo>
                  <a:pt x="887698" y="2075448"/>
                  <a:pt x="871337" y="2087836"/>
                  <a:pt x="851934" y="2078851"/>
                </a:cubicBezTo>
                <a:cubicBezTo>
                  <a:pt x="842679" y="2084649"/>
                  <a:pt x="815566" y="2087847"/>
                  <a:pt x="804323" y="2078536"/>
                </a:cubicBezTo>
                <a:cubicBezTo>
                  <a:pt x="809665" y="2081164"/>
                  <a:pt x="820323" y="2070756"/>
                  <a:pt x="822179" y="2080090"/>
                </a:cubicBezTo>
                <a:cubicBezTo>
                  <a:pt x="843759" y="2069778"/>
                  <a:pt x="875495" y="2079472"/>
                  <a:pt x="893030" y="2071810"/>
                </a:cubicBezTo>
                <a:cubicBezTo>
                  <a:pt x="868657" y="2062898"/>
                  <a:pt x="847142" y="2075054"/>
                  <a:pt x="822582" y="2063746"/>
                </a:cubicBezTo>
                <a:cubicBezTo>
                  <a:pt x="830237" y="2054943"/>
                  <a:pt x="851172" y="2063003"/>
                  <a:pt x="864422" y="2062110"/>
                </a:cubicBezTo>
                <a:cubicBezTo>
                  <a:pt x="867484" y="2058170"/>
                  <a:pt x="864602" y="2059284"/>
                  <a:pt x="862514" y="2058244"/>
                </a:cubicBezTo>
                <a:cubicBezTo>
                  <a:pt x="902711" y="2064292"/>
                  <a:pt x="959290" y="2070484"/>
                  <a:pt x="996006" y="2049569"/>
                </a:cubicBezTo>
                <a:cubicBezTo>
                  <a:pt x="985758" y="2048856"/>
                  <a:pt x="983178" y="2046651"/>
                  <a:pt x="972007" y="2043359"/>
                </a:cubicBezTo>
                <a:cubicBezTo>
                  <a:pt x="968943" y="2046255"/>
                  <a:pt x="971892" y="2048029"/>
                  <a:pt x="974287" y="2049928"/>
                </a:cubicBezTo>
                <a:cubicBezTo>
                  <a:pt x="968830" y="2051969"/>
                  <a:pt x="968199" y="2041895"/>
                  <a:pt x="960710" y="2039516"/>
                </a:cubicBezTo>
                <a:cubicBezTo>
                  <a:pt x="938755" y="2045036"/>
                  <a:pt x="917451" y="2036363"/>
                  <a:pt x="896406" y="2036107"/>
                </a:cubicBezTo>
                <a:cubicBezTo>
                  <a:pt x="895363" y="2036109"/>
                  <a:pt x="896413" y="2040285"/>
                  <a:pt x="895370" y="2040287"/>
                </a:cubicBezTo>
                <a:cubicBezTo>
                  <a:pt x="863160" y="2040916"/>
                  <a:pt x="832282" y="2030915"/>
                  <a:pt x="798239" y="2035789"/>
                </a:cubicBezTo>
                <a:cubicBezTo>
                  <a:pt x="780805" y="2030424"/>
                  <a:pt x="763560" y="2027455"/>
                  <a:pt x="747183" y="2030443"/>
                </a:cubicBezTo>
                <a:cubicBezTo>
                  <a:pt x="727107" y="2022074"/>
                  <a:pt x="708958" y="2029060"/>
                  <a:pt x="689068" y="2022043"/>
                </a:cubicBezTo>
                <a:cubicBezTo>
                  <a:pt x="667850" y="2028791"/>
                  <a:pt x="636473" y="2013444"/>
                  <a:pt x="619798" y="2021840"/>
                </a:cubicBezTo>
                <a:cubicBezTo>
                  <a:pt x="595173" y="2008690"/>
                  <a:pt x="567467" y="2023746"/>
                  <a:pt x="547069" y="2007207"/>
                </a:cubicBezTo>
                <a:cubicBezTo>
                  <a:pt x="562776" y="2006924"/>
                  <a:pt x="578541" y="2005350"/>
                  <a:pt x="595425" y="2012928"/>
                </a:cubicBezTo>
                <a:cubicBezTo>
                  <a:pt x="626886" y="2004805"/>
                  <a:pt x="662198" y="2024257"/>
                  <a:pt x="693347" y="2013185"/>
                </a:cubicBezTo>
                <a:cubicBezTo>
                  <a:pt x="698448" y="2017842"/>
                  <a:pt x="702616" y="2015743"/>
                  <a:pt x="707715" y="2019355"/>
                </a:cubicBezTo>
                <a:cubicBezTo>
                  <a:pt x="717150" y="2011776"/>
                  <a:pt x="729133" y="2023360"/>
                  <a:pt x="738633" y="2016579"/>
                </a:cubicBezTo>
                <a:cubicBezTo>
                  <a:pt x="819397" y="2030332"/>
                  <a:pt x="898240" y="2031863"/>
                  <a:pt x="976644" y="2027805"/>
                </a:cubicBezTo>
                <a:cubicBezTo>
                  <a:pt x="961170" y="2020837"/>
                  <a:pt x="947498" y="2026584"/>
                  <a:pt x="931776" y="2017468"/>
                </a:cubicBezTo>
                <a:cubicBezTo>
                  <a:pt x="930614" y="2019006"/>
                  <a:pt x="929450" y="2020544"/>
                  <a:pt x="928287" y="2022084"/>
                </a:cubicBezTo>
                <a:cubicBezTo>
                  <a:pt x="916002" y="2013819"/>
                  <a:pt x="899631" y="2019941"/>
                  <a:pt x="886864" y="2016776"/>
                </a:cubicBezTo>
                <a:cubicBezTo>
                  <a:pt x="884654" y="2016228"/>
                  <a:pt x="882992" y="2012424"/>
                  <a:pt x="880721" y="2012121"/>
                </a:cubicBezTo>
                <a:cubicBezTo>
                  <a:pt x="874831" y="2011706"/>
                  <a:pt x="867904" y="2015470"/>
                  <a:pt x="862074" y="2014808"/>
                </a:cubicBezTo>
                <a:cubicBezTo>
                  <a:pt x="861337" y="2014626"/>
                  <a:pt x="860839" y="2010326"/>
                  <a:pt x="858629" y="2009779"/>
                </a:cubicBezTo>
                <a:cubicBezTo>
                  <a:pt x="850467" y="2008017"/>
                  <a:pt x="826291" y="2006723"/>
                  <a:pt x="817952" y="2009875"/>
                </a:cubicBezTo>
                <a:cubicBezTo>
                  <a:pt x="812484" y="2005650"/>
                  <a:pt x="775598" y="1997813"/>
                  <a:pt x="757555" y="1994906"/>
                </a:cubicBezTo>
                <a:cubicBezTo>
                  <a:pt x="750067" y="1993573"/>
                  <a:pt x="741115" y="1997097"/>
                  <a:pt x="734733" y="1996559"/>
                </a:cubicBezTo>
                <a:cubicBezTo>
                  <a:pt x="709820" y="1994038"/>
                  <a:pt x="682257" y="1985380"/>
                  <a:pt x="658388" y="1983901"/>
                </a:cubicBezTo>
                <a:cubicBezTo>
                  <a:pt x="652497" y="1983485"/>
                  <a:pt x="648395" y="1988472"/>
                  <a:pt x="643730" y="1987315"/>
                </a:cubicBezTo>
                <a:cubicBezTo>
                  <a:pt x="640294" y="1986463"/>
                  <a:pt x="637893" y="1982476"/>
                  <a:pt x="633597" y="1981934"/>
                </a:cubicBezTo>
                <a:cubicBezTo>
                  <a:pt x="627952" y="1981578"/>
                  <a:pt x="620107" y="1985898"/>
                  <a:pt x="614951" y="1984620"/>
                </a:cubicBezTo>
                <a:cubicBezTo>
                  <a:pt x="610470" y="1983770"/>
                  <a:pt x="608868" y="1979720"/>
                  <a:pt x="604818" y="1979237"/>
                </a:cubicBezTo>
                <a:cubicBezTo>
                  <a:pt x="603039" y="1979058"/>
                  <a:pt x="601021" y="1982994"/>
                  <a:pt x="599793" y="1982690"/>
                </a:cubicBezTo>
                <a:cubicBezTo>
                  <a:pt x="590097" y="1981854"/>
                  <a:pt x="575783" y="1970214"/>
                  <a:pt x="570768" y="1979933"/>
                </a:cubicBezTo>
                <a:cubicBezTo>
                  <a:pt x="566649" y="1975520"/>
                  <a:pt x="563526" y="1978661"/>
                  <a:pt x="559100" y="1973387"/>
                </a:cubicBezTo>
                <a:cubicBezTo>
                  <a:pt x="556095" y="1973948"/>
                  <a:pt x="552597" y="1974386"/>
                  <a:pt x="548364" y="1974642"/>
                </a:cubicBezTo>
                <a:lnTo>
                  <a:pt x="548065" y="1972720"/>
                </a:lnTo>
                <a:lnTo>
                  <a:pt x="530759" y="1971682"/>
                </a:lnTo>
                <a:cubicBezTo>
                  <a:pt x="524553" y="1970568"/>
                  <a:pt x="518722" y="1968600"/>
                  <a:pt x="514421" y="1965447"/>
                </a:cubicBezTo>
                <a:cubicBezTo>
                  <a:pt x="523217" y="1969389"/>
                  <a:pt x="533653" y="1963754"/>
                  <a:pt x="541929" y="1966538"/>
                </a:cubicBezTo>
                <a:lnTo>
                  <a:pt x="547884" y="1971564"/>
                </a:lnTo>
                <a:lnTo>
                  <a:pt x="547559" y="1969483"/>
                </a:lnTo>
                <a:cubicBezTo>
                  <a:pt x="688627" y="1978606"/>
                  <a:pt x="826157" y="1999903"/>
                  <a:pt x="970496" y="2021061"/>
                </a:cubicBezTo>
                <a:cubicBezTo>
                  <a:pt x="969008" y="2011296"/>
                  <a:pt x="958467" y="2018079"/>
                  <a:pt x="952685" y="2009861"/>
                </a:cubicBezTo>
                <a:cubicBezTo>
                  <a:pt x="975500" y="2004030"/>
                  <a:pt x="1002663" y="2031121"/>
                  <a:pt x="1025786" y="2027195"/>
                </a:cubicBezTo>
                <a:cubicBezTo>
                  <a:pt x="1031989" y="2030559"/>
                  <a:pt x="1025555" y="2035490"/>
                  <a:pt x="1031513" y="2038793"/>
                </a:cubicBezTo>
                <a:cubicBezTo>
                  <a:pt x="1021563" y="2032673"/>
                  <a:pt x="1015435" y="2037419"/>
                  <a:pt x="1008303" y="2028343"/>
                </a:cubicBezTo>
                <a:cubicBezTo>
                  <a:pt x="1001500" y="2032660"/>
                  <a:pt x="1014448" y="2034041"/>
                  <a:pt x="1010957" y="2037613"/>
                </a:cubicBezTo>
                <a:cubicBezTo>
                  <a:pt x="1008813" y="2039953"/>
                  <a:pt x="998368" y="2030578"/>
                  <a:pt x="1001324" y="2037575"/>
                </a:cubicBezTo>
                <a:cubicBezTo>
                  <a:pt x="1002124" y="2038557"/>
                  <a:pt x="1001695" y="2039233"/>
                  <a:pt x="1000897" y="2039297"/>
                </a:cubicBezTo>
                <a:cubicBezTo>
                  <a:pt x="1027535" y="2045377"/>
                  <a:pt x="1065214" y="2050018"/>
                  <a:pt x="1095093" y="2049331"/>
                </a:cubicBezTo>
                <a:cubicBezTo>
                  <a:pt x="1076546" y="2038992"/>
                  <a:pt x="1058932" y="2035410"/>
                  <a:pt x="1041256" y="2032073"/>
                </a:cubicBezTo>
                <a:cubicBezTo>
                  <a:pt x="1043637" y="2024572"/>
                  <a:pt x="1048381" y="2036971"/>
                  <a:pt x="1050516" y="2029409"/>
                </a:cubicBezTo>
                <a:cubicBezTo>
                  <a:pt x="1020183" y="2015105"/>
                  <a:pt x="997791" y="2016080"/>
                  <a:pt x="968864" y="1998210"/>
                </a:cubicBezTo>
                <a:cubicBezTo>
                  <a:pt x="962062" y="2003571"/>
                  <a:pt x="953094" y="1992833"/>
                  <a:pt x="945602" y="1992554"/>
                </a:cubicBezTo>
                <a:lnTo>
                  <a:pt x="939431" y="1996321"/>
                </a:lnTo>
                <a:lnTo>
                  <a:pt x="926382" y="1987037"/>
                </a:lnTo>
                <a:cubicBezTo>
                  <a:pt x="913239" y="1980672"/>
                  <a:pt x="900058" y="1981418"/>
                  <a:pt x="884580" y="1971318"/>
                </a:cubicBezTo>
                <a:cubicBezTo>
                  <a:pt x="868638" y="1977806"/>
                  <a:pt x="849466" y="1959483"/>
                  <a:pt x="833524" y="1965971"/>
                </a:cubicBezTo>
                <a:cubicBezTo>
                  <a:pt x="794169" y="1949171"/>
                  <a:pt x="747058" y="1955243"/>
                  <a:pt x="703097" y="1935995"/>
                </a:cubicBezTo>
                <a:cubicBezTo>
                  <a:pt x="656414" y="1940346"/>
                  <a:pt x="605998" y="1914540"/>
                  <a:pt x="559563" y="1919997"/>
                </a:cubicBezTo>
                <a:cubicBezTo>
                  <a:pt x="535377" y="1912436"/>
                  <a:pt x="512060" y="1910833"/>
                  <a:pt x="489115" y="1911933"/>
                </a:cubicBezTo>
                <a:cubicBezTo>
                  <a:pt x="485976" y="1905673"/>
                  <a:pt x="482539" y="1904822"/>
                  <a:pt x="477574" y="1908028"/>
                </a:cubicBezTo>
                <a:cubicBezTo>
                  <a:pt x="493673" y="1922981"/>
                  <a:pt x="536913" y="1913600"/>
                  <a:pt x="557364" y="1925715"/>
                </a:cubicBezTo>
                <a:cubicBezTo>
                  <a:pt x="556507" y="1927069"/>
                  <a:pt x="557491" y="1928357"/>
                  <a:pt x="556328" y="1929896"/>
                </a:cubicBezTo>
                <a:cubicBezTo>
                  <a:pt x="523987" y="1925796"/>
                  <a:pt x="484715" y="1922326"/>
                  <a:pt x="456543" y="1916127"/>
                </a:cubicBezTo>
                <a:cubicBezTo>
                  <a:pt x="347434" y="1903179"/>
                  <a:pt x="255088" y="1898301"/>
                  <a:pt x="148129" y="1887191"/>
                </a:cubicBezTo>
                <a:cubicBezTo>
                  <a:pt x="144882" y="1889779"/>
                  <a:pt x="141195" y="1886778"/>
                  <a:pt x="141941" y="1892182"/>
                </a:cubicBezTo>
                <a:cubicBezTo>
                  <a:pt x="113824" y="1882604"/>
                  <a:pt x="89360" y="1891940"/>
                  <a:pt x="65365" y="1888864"/>
                </a:cubicBezTo>
                <a:cubicBezTo>
                  <a:pt x="91413" y="1908892"/>
                  <a:pt x="111397" y="1935509"/>
                  <a:pt x="132346" y="1951924"/>
                </a:cubicBezTo>
                <a:cubicBezTo>
                  <a:pt x="132042" y="1953153"/>
                  <a:pt x="128420" y="1951995"/>
                  <a:pt x="128112" y="1951136"/>
                </a:cubicBezTo>
                <a:cubicBezTo>
                  <a:pt x="141556" y="1992574"/>
                  <a:pt x="189226" y="2028401"/>
                  <a:pt x="204084" y="2071495"/>
                </a:cubicBezTo>
                <a:cubicBezTo>
                  <a:pt x="207586" y="2074190"/>
                  <a:pt x="211088" y="2076884"/>
                  <a:pt x="214589" y="2079580"/>
                </a:cubicBezTo>
                <a:lnTo>
                  <a:pt x="236802" y="2107754"/>
                </a:lnTo>
                <a:lnTo>
                  <a:pt x="210716" y="2107754"/>
                </a:lnTo>
                <a:lnTo>
                  <a:pt x="207658" y="2103865"/>
                </a:lnTo>
                <a:cubicBezTo>
                  <a:pt x="202254" y="2095968"/>
                  <a:pt x="196901" y="2087334"/>
                  <a:pt x="191826" y="2078898"/>
                </a:cubicBezTo>
                <a:cubicBezTo>
                  <a:pt x="191334" y="2078776"/>
                  <a:pt x="190598" y="2078593"/>
                  <a:pt x="189984" y="2077919"/>
                </a:cubicBezTo>
                <a:cubicBezTo>
                  <a:pt x="190290" y="2077733"/>
                  <a:pt x="190411" y="2077242"/>
                  <a:pt x="190473" y="2076995"/>
                </a:cubicBezTo>
                <a:cubicBezTo>
                  <a:pt x="188751" y="2074480"/>
                  <a:pt x="187274" y="2072027"/>
                  <a:pt x="185798" y="2069573"/>
                </a:cubicBezTo>
                <a:cubicBezTo>
                  <a:pt x="182489" y="2072407"/>
                  <a:pt x="177698" y="2068609"/>
                  <a:pt x="173708" y="2067882"/>
                </a:cubicBezTo>
                <a:cubicBezTo>
                  <a:pt x="175176" y="2065113"/>
                  <a:pt x="176952" y="2063205"/>
                  <a:pt x="179221" y="2062462"/>
                </a:cubicBezTo>
                <a:cubicBezTo>
                  <a:pt x="183027" y="2063928"/>
                  <a:pt x="183276" y="2066077"/>
                  <a:pt x="184321" y="2067119"/>
                </a:cubicBezTo>
                <a:cubicBezTo>
                  <a:pt x="180629" y="2060985"/>
                  <a:pt x="177307" y="2055462"/>
                  <a:pt x="174047" y="2050740"/>
                </a:cubicBezTo>
                <a:cubicBezTo>
                  <a:pt x="167959" y="2041661"/>
                  <a:pt x="156226" y="2033273"/>
                  <a:pt x="161246" y="2026686"/>
                </a:cubicBezTo>
                <a:cubicBezTo>
                  <a:pt x="153811" y="2019885"/>
                  <a:pt x="143240" y="2008912"/>
                  <a:pt x="134937" y="1997197"/>
                </a:cubicBezTo>
                <a:cubicBezTo>
                  <a:pt x="127748" y="1990457"/>
                  <a:pt x="120619" y="1983470"/>
                  <a:pt x="113981" y="1976604"/>
                </a:cubicBezTo>
                <a:cubicBezTo>
                  <a:pt x="115720" y="1988519"/>
                  <a:pt x="113532" y="2001549"/>
                  <a:pt x="126002" y="2011166"/>
                </a:cubicBezTo>
                <a:cubicBezTo>
                  <a:pt x="131605" y="2022211"/>
                  <a:pt x="128941" y="2043474"/>
                  <a:pt x="138837" y="2055064"/>
                </a:cubicBezTo>
                <a:lnTo>
                  <a:pt x="139205" y="2054632"/>
                </a:lnTo>
                <a:lnTo>
                  <a:pt x="182559" y="2107754"/>
                </a:lnTo>
                <a:lnTo>
                  <a:pt x="167461" y="2107754"/>
                </a:lnTo>
                <a:lnTo>
                  <a:pt x="145205" y="2084047"/>
                </a:lnTo>
                <a:lnTo>
                  <a:pt x="148171" y="2107754"/>
                </a:lnTo>
                <a:lnTo>
                  <a:pt x="133695" y="2107754"/>
                </a:lnTo>
                <a:lnTo>
                  <a:pt x="130697" y="2103680"/>
                </a:lnTo>
                <a:cubicBezTo>
                  <a:pt x="134290" y="2087083"/>
                  <a:pt x="131801" y="2066631"/>
                  <a:pt x="124899" y="2048215"/>
                </a:cubicBezTo>
                <a:cubicBezTo>
                  <a:pt x="121632" y="2039316"/>
                  <a:pt x="109773" y="2028285"/>
                  <a:pt x="118904" y="2021934"/>
                </a:cubicBezTo>
                <a:cubicBezTo>
                  <a:pt x="102964" y="1992667"/>
                  <a:pt x="97206" y="1961224"/>
                  <a:pt x="72619" y="1934250"/>
                </a:cubicBezTo>
                <a:cubicBezTo>
                  <a:pt x="74394" y="1931296"/>
                  <a:pt x="76788" y="1932150"/>
                  <a:pt x="78377" y="1928891"/>
                </a:cubicBezTo>
                <a:cubicBezTo>
                  <a:pt x="64686" y="1923149"/>
                  <a:pt x="64855" y="1914055"/>
                  <a:pt x="60854" y="1906017"/>
                </a:cubicBezTo>
                <a:cubicBezTo>
                  <a:pt x="43035" y="1890638"/>
                  <a:pt x="25264" y="1875597"/>
                  <a:pt x="11356" y="1859687"/>
                </a:cubicBezTo>
                <a:lnTo>
                  <a:pt x="0" y="1843668"/>
                </a:lnTo>
                <a:lnTo>
                  <a:pt x="0" y="1806133"/>
                </a:lnTo>
                <a:lnTo>
                  <a:pt x="7280" y="1825007"/>
                </a:lnTo>
                <a:cubicBezTo>
                  <a:pt x="20307" y="1846441"/>
                  <a:pt x="41400" y="1866220"/>
                  <a:pt x="65048" y="1882782"/>
                </a:cubicBezTo>
                <a:cubicBezTo>
                  <a:pt x="67438" y="1880503"/>
                  <a:pt x="65717" y="1879033"/>
                  <a:pt x="67002" y="1877003"/>
                </a:cubicBezTo>
                <a:cubicBezTo>
                  <a:pt x="119963" y="1884125"/>
                  <a:pt x="170684" y="1872945"/>
                  <a:pt x="224576" y="1886824"/>
                </a:cubicBezTo>
                <a:cubicBezTo>
                  <a:pt x="226965" y="1884545"/>
                  <a:pt x="225244" y="1883075"/>
                  <a:pt x="226530" y="1881044"/>
                </a:cubicBezTo>
                <a:cubicBezTo>
                  <a:pt x="294782" y="1896916"/>
                  <a:pt x="360114" y="1890922"/>
                  <a:pt x="428180" y="1905443"/>
                </a:cubicBezTo>
                <a:cubicBezTo>
                  <a:pt x="430125" y="1894441"/>
                  <a:pt x="462214" y="1895347"/>
                  <a:pt x="471184" y="1902268"/>
                </a:cubicBezTo>
                <a:cubicBezTo>
                  <a:pt x="489154" y="1898109"/>
                  <a:pt x="507747" y="1899846"/>
                  <a:pt x="527764" y="1909505"/>
                </a:cubicBezTo>
                <a:cubicBezTo>
                  <a:pt x="531615" y="1900280"/>
                  <a:pt x="537890" y="1910710"/>
                  <a:pt x="541988" y="1903634"/>
                </a:cubicBezTo>
                <a:cubicBezTo>
                  <a:pt x="575990" y="1910496"/>
                  <a:pt x="609496" y="1914102"/>
                  <a:pt x="643309" y="1918567"/>
                </a:cubicBezTo>
                <a:cubicBezTo>
                  <a:pt x="650250" y="1923159"/>
                  <a:pt x="657004" y="1926399"/>
                  <a:pt x="662701" y="1921285"/>
                </a:cubicBezTo>
                <a:cubicBezTo>
                  <a:pt x="680633" y="1930950"/>
                  <a:pt x="702587" y="1924384"/>
                  <a:pt x="716410" y="1935902"/>
                </a:cubicBezTo>
                <a:cubicBezTo>
                  <a:pt x="725175" y="1929982"/>
                  <a:pt x="735803" y="1938620"/>
                  <a:pt x="745374" y="1938904"/>
                </a:cubicBezTo>
                <a:cubicBezTo>
                  <a:pt x="743149" y="1928956"/>
                  <a:pt x="731317" y="1934637"/>
                  <a:pt x="724491" y="1925377"/>
                </a:cubicBezTo>
                <a:cubicBezTo>
                  <a:pt x="721918" y="1927349"/>
                  <a:pt x="718537" y="1923117"/>
                  <a:pt x="716768" y="1929204"/>
                </a:cubicBezTo>
                <a:cubicBezTo>
                  <a:pt x="662618" y="1907954"/>
                  <a:pt x="611263" y="1906970"/>
                  <a:pt x="557361" y="1886825"/>
                </a:cubicBezTo>
                <a:cubicBezTo>
                  <a:pt x="529755" y="1888857"/>
                  <a:pt x="500724" y="1882968"/>
                  <a:pt x="471443" y="1873883"/>
                </a:cubicBezTo>
                <a:cubicBezTo>
                  <a:pt x="468321" y="1878069"/>
                  <a:pt x="466475" y="1875000"/>
                  <a:pt x="466790" y="1880038"/>
                </a:cubicBezTo>
                <a:cubicBezTo>
                  <a:pt x="394727" y="1859567"/>
                  <a:pt x="308406" y="1861924"/>
                  <a:pt x="250528" y="1849407"/>
                </a:cubicBezTo>
                <a:cubicBezTo>
                  <a:pt x="277031" y="1848667"/>
                  <a:pt x="303846" y="1849832"/>
                  <a:pt x="331466" y="1856155"/>
                </a:cubicBezTo>
                <a:cubicBezTo>
                  <a:pt x="331647" y="1854374"/>
                  <a:pt x="331889" y="1852345"/>
                  <a:pt x="333418" y="1850375"/>
                </a:cubicBezTo>
                <a:cubicBezTo>
                  <a:pt x="350187" y="1861578"/>
                  <a:pt x="364342" y="1850732"/>
                  <a:pt x="381358" y="1863040"/>
                </a:cubicBezTo>
                <a:cubicBezTo>
                  <a:pt x="384102" y="1853019"/>
                  <a:pt x="410503" y="1864260"/>
                  <a:pt x="426642" y="1866433"/>
                </a:cubicBezTo>
                <a:cubicBezTo>
                  <a:pt x="438487" y="1868064"/>
                  <a:pt x="449950" y="1862814"/>
                  <a:pt x="458432" y="1871703"/>
                </a:cubicBezTo>
                <a:cubicBezTo>
                  <a:pt x="474553" y="1862386"/>
                  <a:pt x="494403" y="1882184"/>
                  <a:pt x="510278" y="1872807"/>
                </a:cubicBezTo>
                <a:cubicBezTo>
                  <a:pt x="514459" y="1878019"/>
                  <a:pt x="517829" y="1874940"/>
                  <a:pt x="521947" y="1879353"/>
                </a:cubicBezTo>
                <a:cubicBezTo>
                  <a:pt x="537099" y="1878150"/>
                  <a:pt x="552932" y="1880507"/>
                  <a:pt x="569140" y="1886612"/>
                </a:cubicBezTo>
                <a:cubicBezTo>
                  <a:pt x="643399" y="1899275"/>
                  <a:pt x="718155" y="1915193"/>
                  <a:pt x="793970" y="1940508"/>
                </a:cubicBezTo>
                <a:cubicBezTo>
                  <a:pt x="797767" y="1936752"/>
                  <a:pt x="802991" y="1941961"/>
                  <a:pt x="807158" y="1938817"/>
                </a:cubicBezTo>
                <a:cubicBezTo>
                  <a:pt x="878062" y="1962916"/>
                  <a:pt x="955649" y="1984234"/>
                  <a:pt x="1021953" y="2009018"/>
                </a:cubicBezTo>
                <a:cubicBezTo>
                  <a:pt x="989572" y="1980897"/>
                  <a:pt x="946430" y="1975163"/>
                  <a:pt x="906570" y="1949884"/>
                </a:cubicBezTo>
                <a:cubicBezTo>
                  <a:pt x="902339" y="1951185"/>
                  <a:pt x="905912" y="1959900"/>
                  <a:pt x="896580" y="1956544"/>
                </a:cubicBezTo>
                <a:cubicBezTo>
                  <a:pt x="893692" y="1953479"/>
                  <a:pt x="903009" y="1948480"/>
                  <a:pt x="897728" y="1945605"/>
                </a:cubicBezTo>
                <a:cubicBezTo>
                  <a:pt x="896614" y="1939586"/>
                  <a:pt x="888522" y="1943845"/>
                  <a:pt x="883733" y="1942136"/>
                </a:cubicBezTo>
                <a:cubicBezTo>
                  <a:pt x="858488" y="1925178"/>
                  <a:pt x="834487" y="1917925"/>
                  <a:pt x="810923" y="1915216"/>
                </a:cubicBezTo>
                <a:cubicBezTo>
                  <a:pt x="801823" y="1903565"/>
                  <a:pt x="783865" y="1915035"/>
                  <a:pt x="783106" y="1901275"/>
                </a:cubicBezTo>
                <a:cubicBezTo>
                  <a:pt x="797771" y="1902038"/>
                  <a:pt x="813307" y="1909805"/>
                  <a:pt x="828345" y="1914315"/>
                </a:cubicBezTo>
                <a:cubicBezTo>
                  <a:pt x="816178" y="1902424"/>
                  <a:pt x="797090" y="1898477"/>
                  <a:pt x="780019" y="1889548"/>
                </a:cubicBezTo>
                <a:cubicBezTo>
                  <a:pt x="725672" y="1860679"/>
                  <a:pt x="658999" y="1835281"/>
                  <a:pt x="605790" y="1826007"/>
                </a:cubicBezTo>
                <a:cubicBezTo>
                  <a:pt x="599341" y="1821539"/>
                  <a:pt x="600440" y="1818157"/>
                  <a:pt x="593749" y="1816760"/>
                </a:cubicBezTo>
                <a:cubicBezTo>
                  <a:pt x="599724" y="1830507"/>
                  <a:pt x="569199" y="1811719"/>
                  <a:pt x="562816" y="1810137"/>
                </a:cubicBezTo>
                <a:cubicBezTo>
                  <a:pt x="535010" y="1802462"/>
                  <a:pt x="487331" y="1798214"/>
                  <a:pt x="464425" y="1785490"/>
                </a:cubicBezTo>
                <a:cubicBezTo>
                  <a:pt x="496701" y="1787747"/>
                  <a:pt x="529664" y="1797744"/>
                  <a:pt x="562316" y="1804793"/>
                </a:cubicBezTo>
                <a:cubicBezTo>
                  <a:pt x="533147" y="1788950"/>
                  <a:pt x="484853" y="1747226"/>
                  <a:pt x="468600" y="1713966"/>
                </a:cubicBezTo>
                <a:cubicBezTo>
                  <a:pt x="437645" y="1712688"/>
                  <a:pt x="404675" y="1708236"/>
                  <a:pt x="371297" y="1702540"/>
                </a:cubicBezTo>
                <a:lnTo>
                  <a:pt x="271707" y="1683687"/>
                </a:lnTo>
                <a:lnTo>
                  <a:pt x="271547" y="1686790"/>
                </a:lnTo>
                <a:cubicBezTo>
                  <a:pt x="267677" y="1684527"/>
                  <a:pt x="265956" y="1682012"/>
                  <a:pt x="265276" y="1679494"/>
                </a:cubicBezTo>
                <a:cubicBezTo>
                  <a:pt x="247623" y="1689736"/>
                  <a:pt x="226989" y="1678357"/>
                  <a:pt x="208032" y="1679140"/>
                </a:cubicBezTo>
                <a:cubicBezTo>
                  <a:pt x="215021" y="1675652"/>
                  <a:pt x="222367" y="1674928"/>
                  <a:pt x="229907" y="1675524"/>
                </a:cubicBezTo>
                <a:cubicBezTo>
                  <a:pt x="237447" y="1676121"/>
                  <a:pt x="245181" y="1678037"/>
                  <a:pt x="252945" y="1679831"/>
                </a:cubicBezTo>
                <a:cubicBezTo>
                  <a:pt x="256528" y="1676412"/>
                  <a:pt x="268574" y="1676706"/>
                  <a:pt x="271842" y="1681064"/>
                </a:cubicBezTo>
                <a:lnTo>
                  <a:pt x="271708" y="1683647"/>
                </a:lnTo>
                <a:lnTo>
                  <a:pt x="295529" y="1682164"/>
                </a:lnTo>
                <a:cubicBezTo>
                  <a:pt x="305149" y="1683961"/>
                  <a:pt x="315601" y="1687792"/>
                  <a:pt x="324505" y="1692869"/>
                </a:cubicBezTo>
                <a:cubicBezTo>
                  <a:pt x="324686" y="1691087"/>
                  <a:pt x="324929" y="1689059"/>
                  <a:pt x="326459" y="1687089"/>
                </a:cubicBezTo>
                <a:cubicBezTo>
                  <a:pt x="373839" y="1695700"/>
                  <a:pt x="420907" y="1701362"/>
                  <a:pt x="468101" y="1708622"/>
                </a:cubicBezTo>
                <a:cubicBezTo>
                  <a:pt x="466671" y="1697566"/>
                  <a:pt x="473584" y="1685446"/>
                  <a:pt x="470314" y="1674457"/>
                </a:cubicBezTo>
                <a:cubicBezTo>
                  <a:pt x="465213" y="1669800"/>
                  <a:pt x="460798" y="1670793"/>
                  <a:pt x="456692" y="1673690"/>
                </a:cubicBezTo>
                <a:cubicBezTo>
                  <a:pt x="450114" y="1665534"/>
                  <a:pt x="445584" y="1672242"/>
                  <a:pt x="439253" y="1665192"/>
                </a:cubicBezTo>
                <a:cubicBezTo>
                  <a:pt x="394713" y="1667204"/>
                  <a:pt x="346883" y="1645692"/>
                  <a:pt x="301847" y="1644448"/>
                </a:cubicBezTo>
                <a:cubicBezTo>
                  <a:pt x="299239" y="1643410"/>
                  <a:pt x="298653" y="1642090"/>
                  <a:pt x="298198" y="1640770"/>
                </a:cubicBezTo>
                <a:lnTo>
                  <a:pt x="295896" y="1637817"/>
                </a:lnTo>
                <a:lnTo>
                  <a:pt x="478522" y="1666573"/>
                </a:lnTo>
                <a:cubicBezTo>
                  <a:pt x="482739" y="1656917"/>
                  <a:pt x="482063" y="1655444"/>
                  <a:pt x="487812" y="1644863"/>
                </a:cubicBezTo>
                <a:cubicBezTo>
                  <a:pt x="416535" y="1618062"/>
                  <a:pt x="340139" y="1611917"/>
                  <a:pt x="265681" y="1590592"/>
                </a:cubicBezTo>
                <a:cubicBezTo>
                  <a:pt x="267702" y="1587699"/>
                  <a:pt x="270035" y="1588799"/>
                  <a:pt x="271870" y="1585600"/>
                </a:cubicBezTo>
                <a:cubicBezTo>
                  <a:pt x="292195" y="1596119"/>
                  <a:pt x="310407" y="1589932"/>
                  <a:pt x="331104" y="1602109"/>
                </a:cubicBezTo>
                <a:cubicBezTo>
                  <a:pt x="331285" y="1600326"/>
                  <a:pt x="331527" y="1598299"/>
                  <a:pt x="333058" y="1596329"/>
                </a:cubicBezTo>
                <a:cubicBezTo>
                  <a:pt x="383211" y="1612674"/>
                  <a:pt x="432605" y="1615259"/>
                  <a:pt x="489020" y="1633678"/>
                </a:cubicBezTo>
                <a:cubicBezTo>
                  <a:pt x="495141" y="1624754"/>
                  <a:pt x="493525" y="1612348"/>
                  <a:pt x="502156" y="1600654"/>
                </a:cubicBezTo>
                <a:cubicBezTo>
                  <a:pt x="495503" y="1584389"/>
                  <a:pt x="491447" y="1580773"/>
                  <a:pt x="475421" y="1572886"/>
                </a:cubicBezTo>
                <a:cubicBezTo>
                  <a:pt x="470645" y="1578489"/>
                  <a:pt x="468924" y="1577019"/>
                  <a:pt x="461426" y="1569418"/>
                </a:cubicBezTo>
                <a:cubicBezTo>
                  <a:pt x="457628" y="1572130"/>
                  <a:pt x="444072" y="1574252"/>
                  <a:pt x="438590" y="1561669"/>
                </a:cubicBezTo>
                <a:cubicBezTo>
                  <a:pt x="430988" y="1565006"/>
                  <a:pt x="408958" y="1562416"/>
                  <a:pt x="408820" y="1553508"/>
                </a:cubicBezTo>
                <a:cubicBezTo>
                  <a:pt x="386978" y="1553315"/>
                  <a:pt x="365070" y="1551279"/>
                  <a:pt x="341862" y="1540828"/>
                </a:cubicBezTo>
                <a:cubicBezTo>
                  <a:pt x="350502" y="1534356"/>
                  <a:pt x="359776" y="1540049"/>
                  <a:pt x="365489" y="1544335"/>
                </a:cubicBezTo>
                <a:cubicBezTo>
                  <a:pt x="388253" y="1545017"/>
                  <a:pt x="419185" y="1551641"/>
                  <a:pt x="438218" y="1558968"/>
                </a:cubicBezTo>
                <a:cubicBezTo>
                  <a:pt x="442270" y="1560494"/>
                  <a:pt x="438150" y="1555036"/>
                  <a:pt x="443243" y="1555515"/>
                </a:cubicBezTo>
                <a:cubicBezTo>
                  <a:pt x="466579" y="1568607"/>
                  <a:pt x="487364" y="1560447"/>
                  <a:pt x="507890" y="1580673"/>
                </a:cubicBezTo>
                <a:cubicBezTo>
                  <a:pt x="529942" y="1522191"/>
                  <a:pt x="543764" y="1459062"/>
                  <a:pt x="571642" y="1399154"/>
                </a:cubicBezTo>
                <a:cubicBezTo>
                  <a:pt x="579039" y="1382977"/>
                  <a:pt x="589447" y="1369374"/>
                  <a:pt x="595619" y="1354984"/>
                </a:cubicBezTo>
                <a:cubicBezTo>
                  <a:pt x="600570" y="1343421"/>
                  <a:pt x="599198" y="1330031"/>
                  <a:pt x="602858" y="1317365"/>
                </a:cubicBezTo>
                <a:cubicBezTo>
                  <a:pt x="603224" y="1315889"/>
                  <a:pt x="607032" y="1318400"/>
                  <a:pt x="607032" y="1318400"/>
                </a:cubicBezTo>
                <a:cubicBezTo>
                  <a:pt x="610086" y="1310283"/>
                  <a:pt x="606083" y="1301199"/>
                  <a:pt x="613623" y="1297065"/>
                </a:cubicBezTo>
                <a:cubicBezTo>
                  <a:pt x="606986" y="1291244"/>
                  <a:pt x="601533" y="1295374"/>
                  <a:pt x="595021" y="1290106"/>
                </a:cubicBezTo>
                <a:cubicBezTo>
                  <a:pt x="658401" y="1290937"/>
                  <a:pt x="726958" y="1305580"/>
                  <a:pt x="787284" y="1314528"/>
                </a:cubicBezTo>
                <a:cubicBezTo>
                  <a:pt x="793362" y="1317339"/>
                  <a:pt x="791345" y="1322321"/>
                  <a:pt x="796252" y="1321448"/>
                </a:cubicBezTo>
                <a:cubicBezTo>
                  <a:pt x="807235" y="1321299"/>
                  <a:pt x="824966" y="1321257"/>
                  <a:pt x="833084" y="1332665"/>
                </a:cubicBezTo>
                <a:cubicBezTo>
                  <a:pt x="795034" y="1326367"/>
                  <a:pt x="755927" y="1311716"/>
                  <a:pt x="718560" y="1310022"/>
                </a:cubicBezTo>
                <a:cubicBezTo>
                  <a:pt x="721450" y="1314133"/>
                  <a:pt x="729987" y="1319641"/>
                  <a:pt x="736371" y="1321223"/>
                </a:cubicBezTo>
                <a:cubicBezTo>
                  <a:pt x="755420" y="1338995"/>
                  <a:pt x="764351" y="1359740"/>
                  <a:pt x="782841" y="1373457"/>
                </a:cubicBezTo>
                <a:cubicBezTo>
                  <a:pt x="824121" y="1403525"/>
                  <a:pt x="879566" y="1392210"/>
                  <a:pt x="920202" y="1403847"/>
                </a:cubicBezTo>
                <a:cubicBezTo>
                  <a:pt x="929328" y="1394364"/>
                  <a:pt x="942243" y="1412704"/>
                  <a:pt x="951120" y="1401071"/>
                </a:cubicBezTo>
                <a:cubicBezTo>
                  <a:pt x="889555" y="1384507"/>
                  <a:pt x="826622" y="1357686"/>
                  <a:pt x="765677" y="1345974"/>
                </a:cubicBezTo>
                <a:cubicBezTo>
                  <a:pt x="762597" y="1338425"/>
                  <a:pt x="772733" y="1345897"/>
                  <a:pt x="774565" y="1340608"/>
                </a:cubicBezTo>
                <a:cubicBezTo>
                  <a:pt x="796305" y="1352782"/>
                  <a:pt x="822311" y="1347743"/>
                  <a:pt x="840315" y="1364473"/>
                </a:cubicBezTo>
                <a:cubicBezTo>
                  <a:pt x="848896" y="1359291"/>
                  <a:pt x="858661" y="1365105"/>
                  <a:pt x="868550" y="1371471"/>
                </a:cubicBezTo>
                <a:cubicBezTo>
                  <a:pt x="870266" y="1370852"/>
                  <a:pt x="871984" y="1370233"/>
                  <a:pt x="873575" y="1368018"/>
                </a:cubicBezTo>
                <a:cubicBezTo>
                  <a:pt x="920922" y="1393586"/>
                  <a:pt x="964291" y="1388936"/>
                  <a:pt x="1012197" y="1418557"/>
                </a:cubicBezTo>
                <a:cubicBezTo>
                  <a:pt x="1030301" y="1421217"/>
                  <a:pt x="1048406" y="1424922"/>
                  <a:pt x="1066324" y="1426229"/>
                </a:cubicBezTo>
                <a:cubicBezTo>
                  <a:pt x="1060544" y="1419055"/>
                  <a:pt x="1058218" y="1422133"/>
                  <a:pt x="1050839" y="1411951"/>
                </a:cubicBezTo>
                <a:cubicBezTo>
                  <a:pt x="1012224" y="1398467"/>
                  <a:pt x="984967" y="1388579"/>
                  <a:pt x="944441" y="1369138"/>
                </a:cubicBezTo>
                <a:cubicBezTo>
                  <a:pt x="945501" y="1379581"/>
                  <a:pt x="934066" y="1365784"/>
                  <a:pt x="925839" y="1362179"/>
                </a:cubicBezTo>
                <a:cubicBezTo>
                  <a:pt x="910796" y="1355580"/>
                  <a:pt x="887540" y="1353731"/>
                  <a:pt x="873666" y="1348727"/>
                </a:cubicBezTo>
                <a:cubicBezTo>
                  <a:pt x="859546" y="1343661"/>
                  <a:pt x="845797" y="1340253"/>
                  <a:pt x="833390" y="1332481"/>
                </a:cubicBezTo>
                <a:cubicBezTo>
                  <a:pt x="872597" y="1333062"/>
                  <a:pt x="911159" y="1352016"/>
                  <a:pt x="950757" y="1366788"/>
                </a:cubicBezTo>
                <a:cubicBezTo>
                  <a:pt x="976971" y="1376679"/>
                  <a:pt x="1004897" y="1382818"/>
                  <a:pt x="1029710" y="1398363"/>
                </a:cubicBezTo>
                <a:cubicBezTo>
                  <a:pt x="988054" y="1363504"/>
                  <a:pt x="935844" y="1328118"/>
                  <a:pt x="922029" y="1285021"/>
                </a:cubicBezTo>
                <a:cubicBezTo>
                  <a:pt x="912446" y="1277426"/>
                  <a:pt x="904273" y="1269397"/>
                  <a:pt x="904993" y="1260179"/>
                </a:cubicBezTo>
                <a:lnTo>
                  <a:pt x="905482" y="1259257"/>
                </a:lnTo>
                <a:cubicBezTo>
                  <a:pt x="835895" y="1215127"/>
                  <a:pt x="756345" y="1194367"/>
                  <a:pt x="687169" y="1212719"/>
                </a:cubicBezTo>
                <a:cubicBezTo>
                  <a:pt x="681766" y="1210335"/>
                  <a:pt x="684765" y="1206642"/>
                  <a:pt x="679363" y="1204258"/>
                </a:cubicBezTo>
                <a:cubicBezTo>
                  <a:pt x="679551" y="1206654"/>
                  <a:pt x="678450" y="1208992"/>
                  <a:pt x="676245" y="1211577"/>
                </a:cubicBezTo>
                <a:cubicBezTo>
                  <a:pt x="613487" y="1215598"/>
                  <a:pt x="564725" y="1260934"/>
                  <a:pt x="507996" y="1275323"/>
                </a:cubicBezTo>
                <a:cubicBezTo>
                  <a:pt x="508926" y="1281035"/>
                  <a:pt x="502849" y="1279268"/>
                  <a:pt x="503716" y="1284180"/>
                </a:cubicBezTo>
                <a:cubicBezTo>
                  <a:pt x="469761" y="1305520"/>
                  <a:pt x="435437" y="1326245"/>
                  <a:pt x="399272" y="1345992"/>
                </a:cubicBezTo>
                <a:cubicBezTo>
                  <a:pt x="395533" y="1348459"/>
                  <a:pt x="391233" y="1345828"/>
                  <a:pt x="387185" y="1346390"/>
                </a:cubicBezTo>
                <a:cubicBezTo>
                  <a:pt x="352529" y="1388436"/>
                  <a:pt x="316123" y="1411255"/>
                  <a:pt x="263417" y="1446216"/>
                </a:cubicBezTo>
                <a:cubicBezTo>
                  <a:pt x="260593" y="1446039"/>
                  <a:pt x="257708" y="1445063"/>
                  <a:pt x="254574" y="1441938"/>
                </a:cubicBezTo>
                <a:cubicBezTo>
                  <a:pt x="229507" y="1457910"/>
                  <a:pt x="191725" y="1465250"/>
                  <a:pt x="158240" y="1474178"/>
                </a:cubicBezTo>
                <a:cubicBezTo>
                  <a:pt x="129307" y="1489975"/>
                  <a:pt x="102019" y="1498089"/>
                  <a:pt x="76708" y="1515045"/>
                </a:cubicBezTo>
                <a:cubicBezTo>
                  <a:pt x="69537" y="1519793"/>
                  <a:pt x="73823" y="1514069"/>
                  <a:pt x="70519" y="1520037"/>
                </a:cubicBezTo>
                <a:cubicBezTo>
                  <a:pt x="68684" y="1523236"/>
                  <a:pt x="64566" y="1518822"/>
                  <a:pt x="63585" y="1519623"/>
                </a:cubicBezTo>
                <a:cubicBezTo>
                  <a:pt x="52067" y="1529297"/>
                  <a:pt x="39507" y="1540017"/>
                  <a:pt x="26032" y="1553382"/>
                </a:cubicBezTo>
                <a:cubicBezTo>
                  <a:pt x="23763" y="1554124"/>
                  <a:pt x="21554" y="1553576"/>
                  <a:pt x="19098" y="1552968"/>
                </a:cubicBezTo>
                <a:cubicBezTo>
                  <a:pt x="16622" y="1558749"/>
                  <a:pt x="10792" y="1567027"/>
                  <a:pt x="3895" y="1574615"/>
                </a:cubicBezTo>
                <a:lnTo>
                  <a:pt x="0" y="1577773"/>
                </a:lnTo>
                <a:lnTo>
                  <a:pt x="0" y="1554105"/>
                </a:lnTo>
                <a:lnTo>
                  <a:pt x="18271" y="1535276"/>
                </a:lnTo>
                <a:cubicBezTo>
                  <a:pt x="54800" y="1511964"/>
                  <a:pt x="109278" y="1473004"/>
                  <a:pt x="159449" y="1462993"/>
                </a:cubicBezTo>
                <a:cubicBezTo>
                  <a:pt x="162204" y="1459238"/>
                  <a:pt x="165580" y="1460336"/>
                  <a:pt x="167964" y="1454924"/>
                </a:cubicBezTo>
                <a:cubicBezTo>
                  <a:pt x="216724" y="1445345"/>
                  <a:pt x="259281" y="1431358"/>
                  <a:pt x="302924" y="1406678"/>
                </a:cubicBezTo>
                <a:cubicBezTo>
                  <a:pt x="301630" y="1403486"/>
                  <a:pt x="305006" y="1404585"/>
                  <a:pt x="306040" y="1399360"/>
                </a:cubicBezTo>
                <a:cubicBezTo>
                  <a:pt x="323634" y="1390410"/>
                  <a:pt x="351635" y="1367856"/>
                  <a:pt x="368226" y="1346129"/>
                </a:cubicBezTo>
                <a:cubicBezTo>
                  <a:pt x="435116" y="1317030"/>
                  <a:pt x="490925" y="1266394"/>
                  <a:pt x="564627" y="1239246"/>
                </a:cubicBezTo>
                <a:cubicBezTo>
                  <a:pt x="596438" y="1220247"/>
                  <a:pt x="639345" y="1195385"/>
                  <a:pt x="678802" y="1199161"/>
                </a:cubicBezTo>
                <a:cubicBezTo>
                  <a:pt x="685533" y="1188822"/>
                  <a:pt x="711253" y="1196502"/>
                  <a:pt x="729903" y="1194860"/>
                </a:cubicBezTo>
                <a:cubicBezTo>
                  <a:pt x="735179" y="1194601"/>
                  <a:pt x="739342" y="1189369"/>
                  <a:pt x="744127" y="1188989"/>
                </a:cubicBezTo>
                <a:cubicBezTo>
                  <a:pt x="787190" y="1184524"/>
                  <a:pt x="833924" y="1210461"/>
                  <a:pt x="874988" y="1221422"/>
                </a:cubicBezTo>
                <a:cubicBezTo>
                  <a:pt x="866923" y="1204546"/>
                  <a:pt x="853700" y="1186392"/>
                  <a:pt x="844404" y="1167123"/>
                </a:cubicBezTo>
                <a:cubicBezTo>
                  <a:pt x="836463" y="1150799"/>
                  <a:pt x="830535" y="1128450"/>
                  <a:pt x="821189" y="1115693"/>
                </a:cubicBezTo>
                <a:cubicBezTo>
                  <a:pt x="824188" y="1112000"/>
                  <a:pt x="827565" y="1113098"/>
                  <a:pt x="827004" y="1107999"/>
                </a:cubicBezTo>
                <a:cubicBezTo>
                  <a:pt x="821291" y="1103712"/>
                  <a:pt x="821173" y="1106293"/>
                  <a:pt x="817789" y="1101017"/>
                </a:cubicBezTo>
                <a:cubicBezTo>
                  <a:pt x="793762" y="1004493"/>
                  <a:pt x="736856" y="912350"/>
                  <a:pt x="690194" y="818829"/>
                </a:cubicBezTo>
                <a:cubicBezTo>
                  <a:pt x="692030" y="815629"/>
                  <a:pt x="692946" y="812985"/>
                  <a:pt x="691775" y="810346"/>
                </a:cubicBezTo>
                <a:cubicBezTo>
                  <a:pt x="676172" y="761847"/>
                  <a:pt x="660578" y="718571"/>
                  <a:pt x="664607" y="669717"/>
                </a:cubicBezTo>
                <a:cubicBezTo>
                  <a:pt x="646822" y="637382"/>
                  <a:pt x="659711" y="603253"/>
                  <a:pt x="650522" y="575137"/>
                </a:cubicBezTo>
                <a:cubicBezTo>
                  <a:pt x="665763" y="553597"/>
                  <a:pt x="645109" y="529685"/>
                  <a:pt x="662443" y="512318"/>
                </a:cubicBezTo>
                <a:cubicBezTo>
                  <a:pt x="657956" y="507290"/>
                  <a:pt x="665247" y="501006"/>
                  <a:pt x="657754" y="496539"/>
                </a:cubicBezTo>
                <a:cubicBezTo>
                  <a:pt x="666213" y="491849"/>
                  <a:pt x="658602" y="489963"/>
                  <a:pt x="666998" y="484475"/>
                </a:cubicBezTo>
                <a:cubicBezTo>
                  <a:pt x="664078" y="462610"/>
                  <a:pt x="668948" y="439805"/>
                  <a:pt x="675475" y="416626"/>
                </a:cubicBezTo>
                <a:cubicBezTo>
                  <a:pt x="667863" y="376894"/>
                  <a:pt x="671169" y="336214"/>
                  <a:pt x="669145" y="299171"/>
                </a:cubicBezTo>
                <a:cubicBezTo>
                  <a:pt x="670495" y="300028"/>
                  <a:pt x="672155" y="301745"/>
                  <a:pt x="673319" y="300206"/>
                </a:cubicBezTo>
                <a:cubicBezTo>
                  <a:pt x="667557" y="266674"/>
                  <a:pt x="669091" y="229992"/>
                  <a:pt x="690712" y="207945"/>
                </a:cubicBezTo>
                <a:cubicBezTo>
                  <a:pt x="689233" y="204446"/>
                  <a:pt x="682603" y="201759"/>
                  <a:pt x="686768" y="197571"/>
                </a:cubicBezTo>
                <a:cubicBezTo>
                  <a:pt x="688727" y="194925"/>
                  <a:pt x="691680" y="199833"/>
                  <a:pt x="693702" y="197985"/>
                </a:cubicBezTo>
                <a:cubicBezTo>
                  <a:pt x="695353" y="194478"/>
                  <a:pt x="688600" y="192283"/>
                  <a:pt x="693747" y="188339"/>
                </a:cubicBezTo>
                <a:cubicBezTo>
                  <a:pt x="717849" y="145766"/>
                  <a:pt x="763001" y="105538"/>
                  <a:pt x="794553" y="78122"/>
                </a:cubicBezTo>
                <a:cubicBezTo>
                  <a:pt x="794316" y="83283"/>
                  <a:pt x="804309" y="78714"/>
                  <a:pt x="808174" y="78889"/>
                </a:cubicBezTo>
                <a:cubicBezTo>
                  <a:pt x="801970" y="74480"/>
                  <a:pt x="810503" y="76855"/>
                  <a:pt x="808592" y="71945"/>
                </a:cubicBezTo>
                <a:cubicBezTo>
                  <a:pt x="838103" y="71690"/>
                  <a:pt x="865505" y="57862"/>
                  <a:pt x="894830" y="56255"/>
                </a:cubicBezTo>
                <a:cubicBezTo>
                  <a:pt x="928042" y="30557"/>
                  <a:pt x="974956" y="17910"/>
                  <a:pt x="1016311" y="19286"/>
                </a:cubicBezTo>
                <a:cubicBezTo>
                  <a:pt x="1021888" y="15709"/>
                  <a:pt x="1012315" y="14381"/>
                  <a:pt x="1017892" y="10803"/>
                </a:cubicBezTo>
                <a:close/>
                <a:moveTo>
                  <a:pt x="1007014" y="17"/>
                </a:moveTo>
                <a:cubicBezTo>
                  <a:pt x="1010204" y="-237"/>
                  <a:pt x="1013707" y="2458"/>
                  <a:pt x="1017393" y="5459"/>
                </a:cubicBezTo>
                <a:cubicBezTo>
                  <a:pt x="1012807" y="15546"/>
                  <a:pt x="1003833" y="5492"/>
                  <a:pt x="1007014" y="17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1179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307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2E4BDAF-2F32-1435-57AE-4F26FE67C1DB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FC012E7-F75C-D426-8BDB-2E303AA87807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1AB113D-45D4-6DF9-C41D-358C92A4F339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AE172A6-C6C7-7860-91CE-094497844C74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8F50071-4BDB-2D85-B2FC-FD680843AB97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07" name="Freeform: Shape 3206">
            <a:extLst>
              <a:ext uri="{FF2B5EF4-FFF2-40B4-BE49-F238E27FC236}">
                <a16:creationId xmlns:a16="http://schemas.microsoft.com/office/drawing/2014/main" id="{50DDE7B3-826C-86D4-235B-E19C9E61F979}"/>
              </a:ext>
            </a:extLst>
          </p:cNvPr>
          <p:cNvSpPr/>
          <p:nvPr userDrawn="1"/>
        </p:nvSpPr>
        <p:spPr>
          <a:xfrm>
            <a:off x="0" y="4556596"/>
            <a:ext cx="6620628" cy="2301405"/>
          </a:xfrm>
          <a:custGeom>
            <a:avLst/>
            <a:gdLst>
              <a:gd name="connsiteX0" fmla="*/ 5312621 w 6620628"/>
              <a:gd name="connsiteY0" fmla="*/ 2300100 h 2301405"/>
              <a:gd name="connsiteX1" fmla="*/ 5317569 w 6620628"/>
              <a:gd name="connsiteY1" fmla="*/ 2300103 h 2301405"/>
              <a:gd name="connsiteX2" fmla="*/ 5318605 w 6620628"/>
              <a:gd name="connsiteY2" fmla="*/ 2301405 h 2301405"/>
              <a:gd name="connsiteX3" fmla="*/ 5312545 w 6620628"/>
              <a:gd name="connsiteY3" fmla="*/ 2301405 h 2301405"/>
              <a:gd name="connsiteX4" fmla="*/ 6379797 w 6620628"/>
              <a:gd name="connsiteY4" fmla="*/ 2296930 h 2301405"/>
              <a:gd name="connsiteX5" fmla="*/ 6384584 w 6620628"/>
              <a:gd name="connsiteY5" fmla="*/ 2301405 h 2301405"/>
              <a:gd name="connsiteX6" fmla="*/ 6379729 w 6620628"/>
              <a:gd name="connsiteY6" fmla="*/ 2301405 h 2301405"/>
              <a:gd name="connsiteX7" fmla="*/ 4743720 w 6620628"/>
              <a:gd name="connsiteY7" fmla="*/ 2295626 h 2301405"/>
              <a:gd name="connsiteX8" fmla="*/ 4760877 w 6620628"/>
              <a:gd name="connsiteY8" fmla="*/ 2301405 h 2301405"/>
              <a:gd name="connsiteX9" fmla="*/ 4747212 w 6620628"/>
              <a:gd name="connsiteY9" fmla="*/ 2301405 h 2301405"/>
              <a:gd name="connsiteX10" fmla="*/ 3381596 w 6620628"/>
              <a:gd name="connsiteY10" fmla="*/ 2289708 h 2301405"/>
              <a:gd name="connsiteX11" fmla="*/ 3406085 w 6620628"/>
              <a:gd name="connsiteY11" fmla="*/ 2297862 h 2301405"/>
              <a:gd name="connsiteX12" fmla="*/ 3412820 w 6620628"/>
              <a:gd name="connsiteY12" fmla="*/ 2301405 h 2301405"/>
              <a:gd name="connsiteX13" fmla="*/ 3381532 w 6620628"/>
              <a:gd name="connsiteY13" fmla="*/ 2301405 h 2301405"/>
              <a:gd name="connsiteX14" fmla="*/ 3381695 w 6620628"/>
              <a:gd name="connsiteY14" fmla="*/ 2299421 h 2301405"/>
              <a:gd name="connsiteX15" fmla="*/ 3381596 w 6620628"/>
              <a:gd name="connsiteY15" fmla="*/ 2289708 h 2301405"/>
              <a:gd name="connsiteX16" fmla="*/ 1426665 w 6620628"/>
              <a:gd name="connsiteY16" fmla="*/ 2287689 h 2301405"/>
              <a:gd name="connsiteX17" fmla="*/ 1463316 w 6620628"/>
              <a:gd name="connsiteY17" fmla="*/ 2294597 h 2301405"/>
              <a:gd name="connsiteX18" fmla="*/ 1562444 w 6620628"/>
              <a:gd name="connsiteY18" fmla="*/ 2294571 h 2301405"/>
              <a:gd name="connsiteX19" fmla="*/ 1656171 w 6620628"/>
              <a:gd name="connsiteY19" fmla="*/ 2301405 h 2301405"/>
              <a:gd name="connsiteX20" fmla="*/ 1513263 w 6620628"/>
              <a:gd name="connsiteY20" fmla="*/ 2301405 h 2301405"/>
              <a:gd name="connsiteX21" fmla="*/ 1464755 w 6620628"/>
              <a:gd name="connsiteY21" fmla="*/ 2298112 h 2301405"/>
              <a:gd name="connsiteX22" fmla="*/ 1295339 w 6620628"/>
              <a:gd name="connsiteY22" fmla="*/ 2300844 h 2301405"/>
              <a:gd name="connsiteX23" fmla="*/ 1275490 w 6620628"/>
              <a:gd name="connsiteY23" fmla="*/ 2301405 h 2301405"/>
              <a:gd name="connsiteX24" fmla="*/ 1135911 w 6620628"/>
              <a:gd name="connsiteY24" fmla="*/ 2301405 h 2301405"/>
              <a:gd name="connsiteX25" fmla="*/ 1142058 w 6620628"/>
              <a:gd name="connsiteY25" fmla="*/ 2298661 h 2301405"/>
              <a:gd name="connsiteX26" fmla="*/ 1170708 w 6620628"/>
              <a:gd name="connsiteY26" fmla="*/ 2297602 h 2301405"/>
              <a:gd name="connsiteX27" fmla="*/ 1395626 w 6620628"/>
              <a:gd name="connsiteY27" fmla="*/ 2292280 h 2301405"/>
              <a:gd name="connsiteX28" fmla="*/ 1426665 w 6620628"/>
              <a:gd name="connsiteY28" fmla="*/ 2287689 h 2301405"/>
              <a:gd name="connsiteX29" fmla="*/ 5170629 w 6620628"/>
              <a:gd name="connsiteY29" fmla="*/ 2286029 h 2301405"/>
              <a:gd name="connsiteX30" fmla="*/ 5184328 w 6620628"/>
              <a:gd name="connsiteY30" fmla="*/ 2299677 h 2301405"/>
              <a:gd name="connsiteX31" fmla="*/ 5187097 w 6620628"/>
              <a:gd name="connsiteY31" fmla="*/ 2301405 h 2301405"/>
              <a:gd name="connsiteX32" fmla="*/ 5173400 w 6620628"/>
              <a:gd name="connsiteY32" fmla="*/ 2301405 h 2301405"/>
              <a:gd name="connsiteX33" fmla="*/ 5164511 w 6620628"/>
              <a:gd name="connsiteY33" fmla="*/ 2295372 h 2301405"/>
              <a:gd name="connsiteX34" fmla="*/ 5170875 w 6620628"/>
              <a:gd name="connsiteY34" fmla="*/ 2286283 h 2301405"/>
              <a:gd name="connsiteX35" fmla="*/ 3047861 w 6620628"/>
              <a:gd name="connsiteY35" fmla="*/ 2279461 h 2301405"/>
              <a:gd name="connsiteX36" fmla="*/ 3079101 w 6620628"/>
              <a:gd name="connsiteY36" fmla="*/ 2288037 h 2301405"/>
              <a:gd name="connsiteX37" fmla="*/ 3115893 w 6620628"/>
              <a:gd name="connsiteY37" fmla="*/ 2300489 h 2301405"/>
              <a:gd name="connsiteX38" fmla="*/ 3120337 w 6620628"/>
              <a:gd name="connsiteY38" fmla="*/ 2301405 h 2301405"/>
              <a:gd name="connsiteX39" fmla="*/ 3091879 w 6620628"/>
              <a:gd name="connsiteY39" fmla="*/ 2301405 h 2301405"/>
              <a:gd name="connsiteX40" fmla="*/ 3045004 w 6620628"/>
              <a:gd name="connsiteY40" fmla="*/ 2287122 h 2301405"/>
              <a:gd name="connsiteX41" fmla="*/ 3047861 w 6620628"/>
              <a:gd name="connsiteY41" fmla="*/ 2279461 h 2301405"/>
              <a:gd name="connsiteX42" fmla="*/ 6406228 w 6620628"/>
              <a:gd name="connsiteY42" fmla="*/ 2278272 h 2301405"/>
              <a:gd name="connsiteX43" fmla="*/ 6419970 w 6620628"/>
              <a:gd name="connsiteY43" fmla="*/ 2289466 h 2301405"/>
              <a:gd name="connsiteX44" fmla="*/ 6421069 w 6620628"/>
              <a:gd name="connsiteY44" fmla="*/ 2301405 h 2301405"/>
              <a:gd name="connsiteX45" fmla="*/ 6412814 w 6620628"/>
              <a:gd name="connsiteY45" fmla="*/ 2301405 h 2301405"/>
              <a:gd name="connsiteX46" fmla="*/ 6413157 w 6620628"/>
              <a:gd name="connsiteY46" fmla="*/ 2296352 h 2301405"/>
              <a:gd name="connsiteX47" fmla="*/ 6406228 w 6620628"/>
              <a:gd name="connsiteY47" fmla="*/ 2278272 h 2301405"/>
              <a:gd name="connsiteX48" fmla="*/ 5320679 w 6620628"/>
              <a:gd name="connsiteY48" fmla="*/ 2276011 h 2301405"/>
              <a:gd name="connsiteX49" fmla="*/ 5333178 w 6620628"/>
              <a:gd name="connsiteY49" fmla="*/ 2288954 h 2301405"/>
              <a:gd name="connsiteX50" fmla="*/ 5320679 w 6620628"/>
              <a:gd name="connsiteY50" fmla="*/ 2276011 h 2301405"/>
              <a:gd name="connsiteX51" fmla="*/ 6465293 w 6620628"/>
              <a:gd name="connsiteY51" fmla="*/ 2274696 h 2301405"/>
              <a:gd name="connsiteX52" fmla="*/ 6477413 w 6620628"/>
              <a:gd name="connsiteY52" fmla="*/ 2296346 h 2301405"/>
              <a:gd name="connsiteX53" fmla="*/ 6474755 w 6620628"/>
              <a:gd name="connsiteY53" fmla="*/ 2301405 h 2301405"/>
              <a:gd name="connsiteX54" fmla="*/ 6464525 w 6620628"/>
              <a:gd name="connsiteY54" fmla="*/ 2301405 h 2301405"/>
              <a:gd name="connsiteX55" fmla="*/ 6463365 w 6620628"/>
              <a:gd name="connsiteY55" fmla="*/ 2292707 h 2301405"/>
              <a:gd name="connsiteX56" fmla="*/ 6465293 w 6620628"/>
              <a:gd name="connsiteY56" fmla="*/ 2274696 h 2301405"/>
              <a:gd name="connsiteX57" fmla="*/ 5164303 w 6620628"/>
              <a:gd name="connsiteY57" fmla="*/ 2267031 h 2301405"/>
              <a:gd name="connsiteX58" fmla="*/ 5192208 w 6620628"/>
              <a:gd name="connsiteY58" fmla="*/ 2281626 h 2301405"/>
              <a:gd name="connsiteX59" fmla="*/ 5214496 w 6620628"/>
              <a:gd name="connsiteY59" fmla="*/ 2299586 h 2301405"/>
              <a:gd name="connsiteX60" fmla="*/ 5209478 w 6620628"/>
              <a:gd name="connsiteY60" fmla="*/ 2300017 h 2301405"/>
              <a:gd name="connsiteX61" fmla="*/ 5203558 w 6620628"/>
              <a:gd name="connsiteY61" fmla="*/ 2298375 h 2301405"/>
              <a:gd name="connsiteX62" fmla="*/ 5171747 w 6620628"/>
              <a:gd name="connsiteY62" fmla="*/ 2279161 h 2301405"/>
              <a:gd name="connsiteX63" fmla="*/ 2192225 w 6620628"/>
              <a:gd name="connsiteY63" fmla="*/ 2266557 h 2301405"/>
              <a:gd name="connsiteX64" fmla="*/ 2206373 w 6620628"/>
              <a:gd name="connsiteY64" fmla="*/ 2273494 h 2301405"/>
              <a:gd name="connsiteX65" fmla="*/ 2190972 w 6620628"/>
              <a:gd name="connsiteY65" fmla="*/ 2275123 h 2301405"/>
              <a:gd name="connsiteX66" fmla="*/ 2176825 w 6620628"/>
              <a:gd name="connsiteY66" fmla="*/ 2268186 h 2301405"/>
              <a:gd name="connsiteX67" fmla="*/ 2192225 w 6620628"/>
              <a:gd name="connsiteY67" fmla="*/ 2266557 h 2301405"/>
              <a:gd name="connsiteX68" fmla="*/ 5163962 w 6620628"/>
              <a:gd name="connsiteY68" fmla="*/ 2266477 h 2301405"/>
              <a:gd name="connsiteX69" fmla="*/ 5164303 w 6620628"/>
              <a:gd name="connsiteY69" fmla="*/ 2267031 h 2301405"/>
              <a:gd name="connsiteX70" fmla="*/ 5163710 w 6620628"/>
              <a:gd name="connsiteY70" fmla="*/ 2266721 h 2301405"/>
              <a:gd name="connsiteX71" fmla="*/ 502470 w 6620628"/>
              <a:gd name="connsiteY71" fmla="*/ 2262149 h 2301405"/>
              <a:gd name="connsiteX72" fmla="*/ 521740 w 6620628"/>
              <a:gd name="connsiteY72" fmla="*/ 2271987 h 2301405"/>
              <a:gd name="connsiteX73" fmla="*/ 521732 w 6620628"/>
              <a:gd name="connsiteY73" fmla="*/ 2272486 h 2301405"/>
              <a:gd name="connsiteX74" fmla="*/ 477739 w 6620628"/>
              <a:gd name="connsiteY74" fmla="*/ 2267393 h 2301405"/>
              <a:gd name="connsiteX75" fmla="*/ 502470 w 6620628"/>
              <a:gd name="connsiteY75" fmla="*/ 2262149 h 2301405"/>
              <a:gd name="connsiteX76" fmla="*/ 6407234 w 6620628"/>
              <a:gd name="connsiteY76" fmla="*/ 2261609 h 2301405"/>
              <a:gd name="connsiteX77" fmla="*/ 6421305 w 6620628"/>
              <a:gd name="connsiteY77" fmla="*/ 2269603 h 2301405"/>
              <a:gd name="connsiteX78" fmla="*/ 6418449 w 6620628"/>
              <a:gd name="connsiteY78" fmla="*/ 2277267 h 2301405"/>
              <a:gd name="connsiteX79" fmla="*/ 6407234 w 6620628"/>
              <a:gd name="connsiteY79" fmla="*/ 2261609 h 2301405"/>
              <a:gd name="connsiteX80" fmla="*/ 5110598 w 6620628"/>
              <a:gd name="connsiteY80" fmla="*/ 2255226 h 2301405"/>
              <a:gd name="connsiteX81" fmla="*/ 5156430 w 6620628"/>
              <a:gd name="connsiteY81" fmla="*/ 2286499 h 2301405"/>
              <a:gd name="connsiteX82" fmla="*/ 5110598 w 6620628"/>
              <a:gd name="connsiteY82" fmla="*/ 2255226 h 2301405"/>
              <a:gd name="connsiteX83" fmla="*/ 5144043 w 6620628"/>
              <a:gd name="connsiteY83" fmla="*/ 2250402 h 2301405"/>
              <a:gd name="connsiteX84" fmla="*/ 5164752 w 6620628"/>
              <a:gd name="connsiteY84" fmla="*/ 2263754 h 2301405"/>
              <a:gd name="connsiteX85" fmla="*/ 5144043 w 6620628"/>
              <a:gd name="connsiteY85" fmla="*/ 2250402 h 2301405"/>
              <a:gd name="connsiteX86" fmla="*/ 588878 w 6620628"/>
              <a:gd name="connsiteY86" fmla="*/ 2245409 h 2301405"/>
              <a:gd name="connsiteX87" fmla="*/ 578330 w 6620628"/>
              <a:gd name="connsiteY87" fmla="*/ 2253264 h 2301405"/>
              <a:gd name="connsiteX88" fmla="*/ 567409 w 6620628"/>
              <a:gd name="connsiteY88" fmla="*/ 2248974 h 2301405"/>
              <a:gd name="connsiteX89" fmla="*/ 588878 w 6620628"/>
              <a:gd name="connsiteY89" fmla="*/ 2245409 h 2301405"/>
              <a:gd name="connsiteX90" fmla="*/ 6131409 w 6620628"/>
              <a:gd name="connsiteY90" fmla="*/ 2242032 h 2301405"/>
              <a:gd name="connsiteX91" fmla="*/ 6128843 w 6620628"/>
              <a:gd name="connsiteY91" fmla="*/ 2295518 h 2301405"/>
              <a:gd name="connsiteX92" fmla="*/ 6127964 w 6620628"/>
              <a:gd name="connsiteY92" fmla="*/ 2301405 h 2301405"/>
              <a:gd name="connsiteX93" fmla="*/ 6121972 w 6620628"/>
              <a:gd name="connsiteY93" fmla="*/ 2301405 h 2301405"/>
              <a:gd name="connsiteX94" fmla="*/ 6123609 w 6620628"/>
              <a:gd name="connsiteY94" fmla="*/ 2289782 h 2301405"/>
              <a:gd name="connsiteX95" fmla="*/ 6131409 w 6620628"/>
              <a:gd name="connsiteY95" fmla="*/ 2242032 h 2301405"/>
              <a:gd name="connsiteX96" fmla="*/ 5116687 w 6620628"/>
              <a:gd name="connsiteY96" fmla="*/ 2231689 h 2301405"/>
              <a:gd name="connsiteX97" fmla="*/ 5134135 w 6620628"/>
              <a:gd name="connsiteY97" fmla="*/ 2246723 h 2301405"/>
              <a:gd name="connsiteX98" fmla="*/ 5116687 w 6620628"/>
              <a:gd name="connsiteY98" fmla="*/ 2231689 h 2301405"/>
              <a:gd name="connsiteX99" fmla="*/ 1229788 w 6620628"/>
              <a:gd name="connsiteY99" fmla="*/ 2228287 h 2301405"/>
              <a:gd name="connsiteX100" fmla="*/ 1428022 w 6620628"/>
              <a:gd name="connsiteY100" fmla="*/ 2241867 h 2301405"/>
              <a:gd name="connsiteX101" fmla="*/ 1621716 w 6620628"/>
              <a:gd name="connsiteY101" fmla="*/ 2259343 h 2301405"/>
              <a:gd name="connsiteX102" fmla="*/ 1710359 w 6620628"/>
              <a:gd name="connsiteY102" fmla="*/ 2275267 h 2301405"/>
              <a:gd name="connsiteX103" fmla="*/ 1795626 w 6620628"/>
              <a:gd name="connsiteY103" fmla="*/ 2284152 h 2301405"/>
              <a:gd name="connsiteX104" fmla="*/ 1814896 w 6620628"/>
              <a:gd name="connsiteY104" fmla="*/ 2293990 h 2301405"/>
              <a:gd name="connsiteX105" fmla="*/ 1863184 w 6620628"/>
              <a:gd name="connsiteY105" fmla="*/ 2294933 h 2301405"/>
              <a:gd name="connsiteX106" fmla="*/ 1892866 w 6620628"/>
              <a:gd name="connsiteY106" fmla="*/ 2301405 h 2301405"/>
              <a:gd name="connsiteX107" fmla="*/ 1815281 w 6620628"/>
              <a:gd name="connsiteY107" fmla="*/ 2301405 h 2301405"/>
              <a:gd name="connsiteX108" fmla="*/ 1633173 w 6620628"/>
              <a:gd name="connsiteY108" fmla="*/ 2275254 h 2301405"/>
              <a:gd name="connsiteX109" fmla="*/ 1459913 w 6620628"/>
              <a:gd name="connsiteY109" fmla="*/ 2256683 h 2301405"/>
              <a:gd name="connsiteX110" fmla="*/ 1230034 w 6620628"/>
              <a:gd name="connsiteY110" fmla="*/ 2228540 h 2301405"/>
              <a:gd name="connsiteX111" fmla="*/ 5463654 w 6620628"/>
              <a:gd name="connsiteY111" fmla="*/ 2223771 h 2301405"/>
              <a:gd name="connsiteX112" fmla="*/ 5473428 w 6620628"/>
              <a:gd name="connsiteY112" fmla="*/ 2235913 h 2301405"/>
              <a:gd name="connsiteX113" fmla="*/ 5463654 w 6620628"/>
              <a:gd name="connsiteY113" fmla="*/ 2223771 h 2301405"/>
              <a:gd name="connsiteX114" fmla="*/ 6189455 w 6620628"/>
              <a:gd name="connsiteY114" fmla="*/ 2223742 h 2301405"/>
              <a:gd name="connsiteX115" fmla="*/ 6185963 w 6620628"/>
              <a:gd name="connsiteY115" fmla="*/ 2256543 h 2301405"/>
              <a:gd name="connsiteX116" fmla="*/ 6191740 w 6620628"/>
              <a:gd name="connsiteY116" fmla="*/ 2299726 h 2301405"/>
              <a:gd name="connsiteX117" fmla="*/ 6190379 w 6620628"/>
              <a:gd name="connsiteY117" fmla="*/ 2301405 h 2301405"/>
              <a:gd name="connsiteX118" fmla="*/ 6183342 w 6620628"/>
              <a:gd name="connsiteY118" fmla="*/ 2301405 h 2301405"/>
              <a:gd name="connsiteX119" fmla="*/ 6183136 w 6620628"/>
              <a:gd name="connsiteY119" fmla="*/ 2268222 h 2301405"/>
              <a:gd name="connsiteX120" fmla="*/ 6189455 w 6620628"/>
              <a:gd name="connsiteY120" fmla="*/ 2223742 h 2301405"/>
              <a:gd name="connsiteX121" fmla="*/ 5093252 w 6620628"/>
              <a:gd name="connsiteY121" fmla="*/ 2217536 h 2301405"/>
              <a:gd name="connsiteX122" fmla="*/ 5110700 w 6620628"/>
              <a:gd name="connsiteY122" fmla="*/ 2232568 h 2301405"/>
              <a:gd name="connsiteX123" fmla="*/ 5093252 w 6620628"/>
              <a:gd name="connsiteY123" fmla="*/ 2217536 h 2301405"/>
              <a:gd name="connsiteX124" fmla="*/ 6399271 w 6620628"/>
              <a:gd name="connsiteY124" fmla="*/ 2212898 h 2301405"/>
              <a:gd name="connsiteX125" fmla="*/ 6411533 w 6620628"/>
              <a:gd name="connsiteY125" fmla="*/ 2257460 h 2301405"/>
              <a:gd name="connsiteX126" fmla="*/ 6399271 w 6620628"/>
              <a:gd name="connsiteY126" fmla="*/ 2212898 h 2301405"/>
              <a:gd name="connsiteX127" fmla="*/ 3396975 w 6620628"/>
              <a:gd name="connsiteY127" fmla="*/ 2212567 h 2301405"/>
              <a:gd name="connsiteX128" fmla="*/ 3371869 w 6620628"/>
              <a:gd name="connsiteY128" fmla="*/ 2226022 h 2301405"/>
              <a:gd name="connsiteX129" fmla="*/ 3486698 w 6620628"/>
              <a:gd name="connsiteY129" fmla="*/ 2271590 h 2301405"/>
              <a:gd name="connsiteX130" fmla="*/ 3396975 w 6620628"/>
              <a:gd name="connsiteY130" fmla="*/ 2212567 h 2301405"/>
              <a:gd name="connsiteX131" fmla="*/ 4569393 w 6620628"/>
              <a:gd name="connsiteY131" fmla="*/ 2212117 h 2301405"/>
              <a:gd name="connsiteX132" fmla="*/ 4626257 w 6620628"/>
              <a:gd name="connsiteY132" fmla="*/ 2236964 h 2301405"/>
              <a:gd name="connsiteX133" fmla="*/ 4675208 w 6620628"/>
              <a:gd name="connsiteY133" fmla="*/ 2265653 h 2301405"/>
              <a:gd name="connsiteX134" fmla="*/ 4738747 w 6620628"/>
              <a:gd name="connsiteY134" fmla="*/ 2295030 h 2301405"/>
              <a:gd name="connsiteX135" fmla="*/ 4649958 w 6620628"/>
              <a:gd name="connsiteY135" fmla="*/ 2256196 h 2301405"/>
              <a:gd name="connsiteX136" fmla="*/ 4601569 w 6620628"/>
              <a:gd name="connsiteY136" fmla="*/ 2237386 h 2301405"/>
              <a:gd name="connsiteX137" fmla="*/ 4568973 w 6620628"/>
              <a:gd name="connsiteY137" fmla="*/ 2211786 h 2301405"/>
              <a:gd name="connsiteX138" fmla="*/ 4569393 w 6620628"/>
              <a:gd name="connsiteY138" fmla="*/ 2212117 h 2301405"/>
              <a:gd name="connsiteX139" fmla="*/ 4569218 w 6620628"/>
              <a:gd name="connsiteY139" fmla="*/ 2212040 h 2301405"/>
              <a:gd name="connsiteX140" fmla="*/ 1546054 w 6620628"/>
              <a:gd name="connsiteY140" fmla="*/ 2208812 h 2301405"/>
              <a:gd name="connsiteX141" fmla="*/ 1719841 w 6620628"/>
              <a:gd name="connsiteY141" fmla="*/ 2241587 h 2301405"/>
              <a:gd name="connsiteX142" fmla="*/ 1736110 w 6620628"/>
              <a:gd name="connsiteY142" fmla="*/ 2236177 h 2301405"/>
              <a:gd name="connsiteX143" fmla="*/ 2009638 w 6620628"/>
              <a:gd name="connsiteY143" fmla="*/ 2290819 h 2301405"/>
              <a:gd name="connsiteX144" fmla="*/ 2046274 w 6620628"/>
              <a:gd name="connsiteY144" fmla="*/ 2301405 h 2301405"/>
              <a:gd name="connsiteX145" fmla="*/ 2015893 w 6620628"/>
              <a:gd name="connsiteY145" fmla="*/ 2301405 h 2301405"/>
              <a:gd name="connsiteX146" fmla="*/ 1801276 w 6620628"/>
              <a:gd name="connsiteY146" fmla="*/ 2256747 h 2301405"/>
              <a:gd name="connsiteX147" fmla="*/ 1577295 w 6620628"/>
              <a:gd name="connsiteY147" fmla="*/ 2217390 h 2301405"/>
              <a:gd name="connsiteX148" fmla="*/ 1546054 w 6620628"/>
              <a:gd name="connsiteY148" fmla="*/ 2208812 h 2301405"/>
              <a:gd name="connsiteX149" fmla="*/ 6342403 w 6620628"/>
              <a:gd name="connsiteY149" fmla="*/ 2203071 h 2301405"/>
              <a:gd name="connsiteX150" fmla="*/ 6356357 w 6620628"/>
              <a:gd name="connsiteY150" fmla="*/ 2250904 h 2301405"/>
              <a:gd name="connsiteX151" fmla="*/ 6353803 w 6620628"/>
              <a:gd name="connsiteY151" fmla="*/ 2293342 h 2301405"/>
              <a:gd name="connsiteX152" fmla="*/ 6354102 w 6620628"/>
              <a:gd name="connsiteY152" fmla="*/ 2301405 h 2301405"/>
              <a:gd name="connsiteX153" fmla="*/ 6343761 w 6620628"/>
              <a:gd name="connsiteY153" fmla="*/ 2301405 h 2301405"/>
              <a:gd name="connsiteX154" fmla="*/ 6348315 w 6620628"/>
              <a:gd name="connsiteY154" fmla="*/ 2288098 h 2301405"/>
              <a:gd name="connsiteX155" fmla="*/ 6342403 w 6620628"/>
              <a:gd name="connsiteY155" fmla="*/ 2203071 h 2301405"/>
              <a:gd name="connsiteX156" fmla="*/ 3966077 w 6620628"/>
              <a:gd name="connsiteY156" fmla="*/ 2202012 h 2301405"/>
              <a:gd name="connsiteX157" fmla="*/ 4046414 w 6620628"/>
              <a:gd name="connsiteY157" fmla="*/ 2296512 h 2301405"/>
              <a:gd name="connsiteX158" fmla="*/ 4051084 w 6620628"/>
              <a:gd name="connsiteY158" fmla="*/ 2301405 h 2301405"/>
              <a:gd name="connsiteX159" fmla="*/ 4037117 w 6620628"/>
              <a:gd name="connsiteY159" fmla="*/ 2301405 h 2301405"/>
              <a:gd name="connsiteX160" fmla="*/ 4029705 w 6620628"/>
              <a:gd name="connsiteY160" fmla="*/ 2292685 h 2301405"/>
              <a:gd name="connsiteX161" fmla="*/ 3966069 w 6620628"/>
              <a:gd name="connsiteY161" fmla="*/ 2202509 h 2301405"/>
              <a:gd name="connsiteX162" fmla="*/ 6395488 w 6620628"/>
              <a:gd name="connsiteY162" fmla="*/ 2199875 h 2301405"/>
              <a:gd name="connsiteX163" fmla="*/ 6405261 w 6620628"/>
              <a:gd name="connsiteY163" fmla="*/ 2212018 h 2301405"/>
              <a:gd name="connsiteX164" fmla="*/ 6395488 w 6620628"/>
              <a:gd name="connsiteY164" fmla="*/ 2199875 h 2301405"/>
              <a:gd name="connsiteX165" fmla="*/ 6181635 w 6620628"/>
              <a:gd name="connsiteY165" fmla="*/ 2197942 h 2301405"/>
              <a:gd name="connsiteX166" fmla="*/ 6181881 w 6620628"/>
              <a:gd name="connsiteY166" fmla="*/ 2198196 h 2301405"/>
              <a:gd name="connsiteX167" fmla="*/ 6193094 w 6620628"/>
              <a:gd name="connsiteY167" fmla="*/ 2213852 h 2301405"/>
              <a:gd name="connsiteX168" fmla="*/ 6185289 w 6620628"/>
              <a:gd name="connsiteY168" fmla="*/ 2219428 h 2301405"/>
              <a:gd name="connsiteX169" fmla="*/ 6182944 w 6620628"/>
              <a:gd name="connsiteY169" fmla="*/ 2209921 h 2301405"/>
              <a:gd name="connsiteX170" fmla="*/ 6181635 w 6620628"/>
              <a:gd name="connsiteY170" fmla="*/ 2197942 h 2301405"/>
              <a:gd name="connsiteX171" fmla="*/ 3339197 w 6620628"/>
              <a:gd name="connsiteY171" fmla="*/ 2197246 h 2301405"/>
              <a:gd name="connsiteX172" fmla="*/ 3335153 w 6620628"/>
              <a:gd name="connsiteY172" fmla="*/ 2201152 h 2301405"/>
              <a:gd name="connsiteX173" fmla="*/ 3338300 w 6620628"/>
              <a:gd name="connsiteY173" fmla="*/ 2204979 h 2301405"/>
              <a:gd name="connsiteX174" fmla="*/ 3344267 w 6620628"/>
              <a:gd name="connsiteY174" fmla="*/ 2207555 h 2301405"/>
              <a:gd name="connsiteX175" fmla="*/ 3351038 w 6620628"/>
              <a:gd name="connsiteY175" fmla="*/ 2204450 h 2301405"/>
              <a:gd name="connsiteX176" fmla="*/ 3339197 w 6620628"/>
              <a:gd name="connsiteY176" fmla="*/ 2197246 h 2301405"/>
              <a:gd name="connsiteX177" fmla="*/ 1476267 w 6620628"/>
              <a:gd name="connsiteY177" fmla="*/ 2197242 h 2301405"/>
              <a:gd name="connsiteX178" fmla="*/ 1532889 w 6620628"/>
              <a:gd name="connsiteY178" fmla="*/ 2206813 h 2301405"/>
              <a:gd name="connsiteX179" fmla="*/ 1520631 w 6620628"/>
              <a:gd name="connsiteY179" fmla="*/ 2210811 h 2301405"/>
              <a:gd name="connsiteX180" fmla="*/ 1476137 w 6620628"/>
              <a:gd name="connsiteY180" fmla="*/ 2205706 h 2301405"/>
              <a:gd name="connsiteX181" fmla="*/ 1476267 w 6620628"/>
              <a:gd name="connsiteY181" fmla="*/ 2197242 h 2301405"/>
              <a:gd name="connsiteX182" fmla="*/ 1415348 w 6620628"/>
              <a:gd name="connsiteY182" fmla="*/ 2191819 h 2301405"/>
              <a:gd name="connsiteX183" fmla="*/ 1433958 w 6620628"/>
              <a:gd name="connsiteY183" fmla="*/ 2195916 h 2301405"/>
              <a:gd name="connsiteX184" fmla="*/ 1429593 w 6620628"/>
              <a:gd name="connsiteY184" fmla="*/ 2199029 h 2301405"/>
              <a:gd name="connsiteX185" fmla="*/ 1415348 w 6620628"/>
              <a:gd name="connsiteY185" fmla="*/ 2191819 h 2301405"/>
              <a:gd name="connsiteX186" fmla="*/ 4597725 w 6620628"/>
              <a:gd name="connsiteY186" fmla="*/ 2187945 h 2301405"/>
              <a:gd name="connsiteX187" fmla="*/ 4768158 w 6620628"/>
              <a:gd name="connsiteY187" fmla="*/ 2276930 h 2301405"/>
              <a:gd name="connsiteX188" fmla="*/ 4597725 w 6620628"/>
              <a:gd name="connsiteY188" fmla="*/ 2187945 h 2301405"/>
              <a:gd name="connsiteX189" fmla="*/ 6303327 w 6620628"/>
              <a:gd name="connsiteY189" fmla="*/ 2185875 h 2301405"/>
              <a:gd name="connsiteX190" fmla="*/ 6311807 w 6620628"/>
              <a:gd name="connsiteY190" fmla="*/ 2217415 h 2301405"/>
              <a:gd name="connsiteX191" fmla="*/ 6316525 w 6620628"/>
              <a:gd name="connsiteY191" fmla="*/ 2250625 h 2301405"/>
              <a:gd name="connsiteX192" fmla="*/ 6308482 w 6620628"/>
              <a:gd name="connsiteY192" fmla="*/ 2287818 h 2301405"/>
              <a:gd name="connsiteX193" fmla="*/ 6307388 w 6620628"/>
              <a:gd name="connsiteY193" fmla="*/ 2301405 h 2301405"/>
              <a:gd name="connsiteX194" fmla="*/ 6299683 w 6620628"/>
              <a:gd name="connsiteY194" fmla="*/ 2301405 h 2301405"/>
              <a:gd name="connsiteX195" fmla="*/ 6335992 w 6620628"/>
              <a:gd name="connsiteY195" fmla="*/ 2166592 h 2301405"/>
              <a:gd name="connsiteX196" fmla="*/ 6351241 w 6620628"/>
              <a:gd name="connsiteY196" fmla="*/ 2195027 h 2301405"/>
              <a:gd name="connsiteX197" fmla="*/ 6340710 w 6620628"/>
              <a:gd name="connsiteY197" fmla="*/ 2199802 h 2301405"/>
              <a:gd name="connsiteX198" fmla="*/ 6335992 w 6620628"/>
              <a:gd name="connsiteY198" fmla="*/ 2166592 h 2301405"/>
              <a:gd name="connsiteX199" fmla="*/ 3942955 w 6620628"/>
              <a:gd name="connsiteY199" fmla="*/ 2151261 h 2301405"/>
              <a:gd name="connsiteX200" fmla="*/ 3959498 w 6620628"/>
              <a:gd name="connsiteY200" fmla="*/ 2160298 h 2301405"/>
              <a:gd name="connsiteX201" fmla="*/ 3942955 w 6620628"/>
              <a:gd name="connsiteY201" fmla="*/ 2151261 h 2301405"/>
              <a:gd name="connsiteX202" fmla="*/ 6173669 w 6620628"/>
              <a:gd name="connsiteY202" fmla="*/ 2149230 h 2301405"/>
              <a:gd name="connsiteX203" fmla="*/ 6184492 w 6620628"/>
              <a:gd name="connsiteY203" fmla="*/ 2190279 h 2301405"/>
              <a:gd name="connsiteX204" fmla="*/ 6173669 w 6620628"/>
              <a:gd name="connsiteY204" fmla="*/ 2149230 h 2301405"/>
              <a:gd name="connsiteX205" fmla="*/ 5385129 w 6620628"/>
              <a:gd name="connsiteY205" fmla="*/ 2149030 h 2301405"/>
              <a:gd name="connsiteX206" fmla="*/ 5412754 w 6620628"/>
              <a:gd name="connsiteY206" fmla="*/ 2182188 h 2301405"/>
              <a:gd name="connsiteX207" fmla="*/ 5385129 w 6620628"/>
              <a:gd name="connsiteY207" fmla="*/ 2149030 h 2301405"/>
              <a:gd name="connsiteX208" fmla="*/ 4921787 w 6620628"/>
              <a:gd name="connsiteY208" fmla="*/ 2131023 h 2301405"/>
              <a:gd name="connsiteX209" fmla="*/ 4957470 w 6620628"/>
              <a:gd name="connsiteY209" fmla="*/ 2158362 h 2301405"/>
              <a:gd name="connsiteX210" fmla="*/ 4921787 w 6620628"/>
              <a:gd name="connsiteY210" fmla="*/ 2131023 h 2301405"/>
              <a:gd name="connsiteX211" fmla="*/ 6336608 w 6620628"/>
              <a:gd name="connsiteY211" fmla="*/ 2126765 h 2301405"/>
              <a:gd name="connsiteX212" fmla="*/ 6341823 w 6620628"/>
              <a:gd name="connsiteY212" fmla="*/ 2159984 h 2301405"/>
              <a:gd name="connsiteX213" fmla="*/ 6336608 w 6620628"/>
              <a:gd name="connsiteY213" fmla="*/ 2126765 h 2301405"/>
              <a:gd name="connsiteX214" fmla="*/ 1576714 w 6620628"/>
              <a:gd name="connsiteY214" fmla="*/ 2125744 h 2301405"/>
              <a:gd name="connsiteX215" fmla="*/ 1577212 w 6620628"/>
              <a:gd name="connsiteY215" fmla="*/ 2125754 h 2301405"/>
              <a:gd name="connsiteX216" fmla="*/ 2172121 w 6620628"/>
              <a:gd name="connsiteY216" fmla="*/ 2266350 h 2301405"/>
              <a:gd name="connsiteX217" fmla="*/ 2015665 w 6620628"/>
              <a:gd name="connsiteY217" fmla="*/ 2239890 h 2301405"/>
              <a:gd name="connsiteX218" fmla="*/ 1729148 w 6620628"/>
              <a:gd name="connsiteY218" fmla="*/ 2170801 h 2301405"/>
              <a:gd name="connsiteX219" fmla="*/ 1574891 w 6620628"/>
              <a:gd name="connsiteY219" fmla="*/ 2130937 h 2301405"/>
              <a:gd name="connsiteX220" fmla="*/ 1576714 w 6620628"/>
              <a:gd name="connsiteY220" fmla="*/ 2125744 h 2301405"/>
              <a:gd name="connsiteX221" fmla="*/ 1536880 w 6620628"/>
              <a:gd name="connsiteY221" fmla="*/ 2125465 h 2301405"/>
              <a:gd name="connsiteX222" fmla="*/ 1564604 w 6620628"/>
              <a:gd name="connsiteY222" fmla="*/ 2135966 h 2301405"/>
              <a:gd name="connsiteX223" fmla="*/ 1536880 w 6620628"/>
              <a:gd name="connsiteY223" fmla="*/ 2125465 h 2301405"/>
              <a:gd name="connsiteX224" fmla="*/ 1440301 w 6620628"/>
              <a:gd name="connsiteY224" fmla="*/ 2123580 h 2301405"/>
              <a:gd name="connsiteX225" fmla="*/ 1824070 w 6620628"/>
              <a:gd name="connsiteY225" fmla="*/ 2231669 h 2301405"/>
              <a:gd name="connsiteX226" fmla="*/ 1837865 w 6620628"/>
              <a:gd name="connsiteY226" fmla="*/ 2225215 h 2301405"/>
              <a:gd name="connsiteX227" fmla="*/ 2216989 w 6620628"/>
              <a:gd name="connsiteY227" fmla="*/ 2300722 h 2301405"/>
              <a:gd name="connsiteX228" fmla="*/ 2219488 w 6620628"/>
              <a:gd name="connsiteY228" fmla="*/ 2301405 h 2301405"/>
              <a:gd name="connsiteX229" fmla="*/ 2165862 w 6620628"/>
              <a:gd name="connsiteY229" fmla="*/ 2301405 h 2301405"/>
              <a:gd name="connsiteX230" fmla="*/ 2104380 w 6620628"/>
              <a:gd name="connsiteY230" fmla="*/ 2289649 h 2301405"/>
              <a:gd name="connsiteX231" fmla="*/ 1872888 w 6620628"/>
              <a:gd name="connsiteY231" fmla="*/ 2246815 h 2301405"/>
              <a:gd name="connsiteX232" fmla="*/ 1795656 w 6620628"/>
              <a:gd name="connsiteY232" fmla="*/ 2228149 h 2301405"/>
              <a:gd name="connsiteX233" fmla="*/ 1779235 w 6620628"/>
              <a:gd name="connsiteY233" fmla="*/ 2223545 h 2301405"/>
              <a:gd name="connsiteX234" fmla="*/ 1778639 w 6620628"/>
              <a:gd name="connsiteY234" fmla="*/ 2223063 h 2301405"/>
              <a:gd name="connsiteX235" fmla="*/ 1778386 w 6620628"/>
              <a:gd name="connsiteY235" fmla="*/ 2223307 h 2301405"/>
              <a:gd name="connsiteX236" fmla="*/ 1779235 w 6620628"/>
              <a:gd name="connsiteY236" fmla="*/ 2223545 h 2301405"/>
              <a:gd name="connsiteX237" fmla="*/ 1785279 w 6620628"/>
              <a:gd name="connsiteY237" fmla="*/ 2228421 h 2301405"/>
              <a:gd name="connsiteX238" fmla="*/ 1440301 w 6620628"/>
              <a:gd name="connsiteY238" fmla="*/ 2123580 h 2301405"/>
              <a:gd name="connsiteX239" fmla="*/ 6169358 w 6620628"/>
              <a:gd name="connsiteY239" fmla="*/ 2122005 h 2301405"/>
              <a:gd name="connsiteX240" fmla="*/ 6173799 w 6620628"/>
              <a:gd name="connsiteY240" fmla="*/ 2140767 h 2301405"/>
              <a:gd name="connsiteX241" fmla="*/ 6180440 w 6620628"/>
              <a:gd name="connsiteY241" fmla="*/ 2146126 h 2301405"/>
              <a:gd name="connsiteX242" fmla="*/ 6170536 w 6620628"/>
              <a:gd name="connsiteY242" fmla="*/ 2142446 h 2301405"/>
              <a:gd name="connsiteX243" fmla="*/ 6169358 w 6620628"/>
              <a:gd name="connsiteY243" fmla="*/ 2122005 h 2301405"/>
              <a:gd name="connsiteX244" fmla="*/ 6132943 w 6620628"/>
              <a:gd name="connsiteY244" fmla="*/ 2121167 h 2301405"/>
              <a:gd name="connsiteX245" fmla="*/ 6142175 w 6620628"/>
              <a:gd name="connsiteY245" fmla="*/ 2140960 h 2301405"/>
              <a:gd name="connsiteX246" fmla="*/ 6139059 w 6620628"/>
              <a:gd name="connsiteY246" fmla="*/ 2165488 h 2301405"/>
              <a:gd name="connsiteX247" fmla="*/ 6136891 w 6620628"/>
              <a:gd name="connsiteY247" fmla="*/ 2241642 h 2301405"/>
              <a:gd name="connsiteX248" fmla="*/ 6126742 w 6620628"/>
              <a:gd name="connsiteY248" fmla="*/ 2237708 h 2301405"/>
              <a:gd name="connsiteX249" fmla="*/ 6137113 w 6620628"/>
              <a:gd name="connsiteY249" fmla="*/ 2178647 h 2301405"/>
              <a:gd name="connsiteX250" fmla="*/ 6127997 w 6620628"/>
              <a:gd name="connsiteY250" fmla="*/ 2172244 h 2301405"/>
              <a:gd name="connsiteX251" fmla="*/ 6138384 w 6620628"/>
              <a:gd name="connsiteY251" fmla="*/ 2144558 h 2301405"/>
              <a:gd name="connsiteX252" fmla="*/ 6132045 w 6620628"/>
              <a:gd name="connsiteY252" fmla="*/ 2133884 h 2301405"/>
              <a:gd name="connsiteX253" fmla="*/ 6133039 w 6620628"/>
              <a:gd name="connsiteY253" fmla="*/ 2119803 h 2301405"/>
              <a:gd name="connsiteX254" fmla="*/ 6132943 w 6620628"/>
              <a:gd name="connsiteY254" fmla="*/ 2121167 h 2301405"/>
              <a:gd name="connsiteX255" fmla="*/ 6132534 w 6620628"/>
              <a:gd name="connsiteY255" fmla="*/ 2120291 h 2301405"/>
              <a:gd name="connsiteX256" fmla="*/ 2299896 w 6620628"/>
              <a:gd name="connsiteY256" fmla="*/ 2103723 h 2301405"/>
              <a:gd name="connsiteX257" fmla="*/ 2291371 w 6620628"/>
              <a:gd name="connsiteY257" fmla="*/ 2105579 h 2301405"/>
              <a:gd name="connsiteX258" fmla="*/ 2298923 w 6620628"/>
              <a:gd name="connsiteY258" fmla="*/ 2112388 h 2301405"/>
              <a:gd name="connsiteX259" fmla="*/ 2310771 w 6620628"/>
              <a:gd name="connsiteY259" fmla="*/ 2106955 h 2301405"/>
              <a:gd name="connsiteX260" fmla="*/ 2299896 w 6620628"/>
              <a:gd name="connsiteY260" fmla="*/ 2103723 h 2301405"/>
              <a:gd name="connsiteX261" fmla="*/ 1611063 w 6620628"/>
              <a:gd name="connsiteY261" fmla="*/ 2098245 h 2301405"/>
              <a:gd name="connsiteX262" fmla="*/ 1793412 w 6620628"/>
              <a:gd name="connsiteY262" fmla="*/ 2139436 h 2301405"/>
              <a:gd name="connsiteX263" fmla="*/ 2343405 w 6620628"/>
              <a:gd name="connsiteY263" fmla="*/ 2235331 h 2301405"/>
              <a:gd name="connsiteX264" fmla="*/ 2386616 w 6620628"/>
              <a:gd name="connsiteY264" fmla="*/ 2242649 h 2301405"/>
              <a:gd name="connsiteX265" fmla="*/ 2341595 w 6620628"/>
              <a:gd name="connsiteY265" fmla="*/ 2245991 h 2301405"/>
              <a:gd name="connsiteX266" fmla="*/ 2193329 w 6620628"/>
              <a:gd name="connsiteY266" fmla="*/ 2231157 h 2301405"/>
              <a:gd name="connsiteX267" fmla="*/ 2090233 w 6620628"/>
              <a:gd name="connsiteY267" fmla="*/ 2215948 h 2301405"/>
              <a:gd name="connsiteX268" fmla="*/ 1984794 w 6620628"/>
              <a:gd name="connsiteY268" fmla="*/ 2191230 h 2301405"/>
              <a:gd name="connsiteX269" fmla="*/ 1916201 w 6620628"/>
              <a:gd name="connsiteY269" fmla="*/ 2182919 h 2301405"/>
              <a:gd name="connsiteX270" fmla="*/ 1671966 w 6620628"/>
              <a:gd name="connsiteY270" fmla="*/ 2120059 h 2301405"/>
              <a:gd name="connsiteX271" fmla="*/ 5128458 w 6620628"/>
              <a:gd name="connsiteY271" fmla="*/ 2098204 h 2301405"/>
              <a:gd name="connsiteX272" fmla="*/ 5128198 w 6620628"/>
              <a:gd name="connsiteY272" fmla="*/ 2098946 h 2301405"/>
              <a:gd name="connsiteX273" fmla="*/ 5265132 w 6620628"/>
              <a:gd name="connsiteY273" fmla="*/ 2214823 h 2301405"/>
              <a:gd name="connsiteX274" fmla="*/ 5374058 w 6620628"/>
              <a:gd name="connsiteY274" fmla="*/ 2301405 h 2301405"/>
              <a:gd name="connsiteX275" fmla="*/ 5343362 w 6620628"/>
              <a:gd name="connsiteY275" fmla="*/ 2301405 h 2301405"/>
              <a:gd name="connsiteX276" fmla="*/ 5315732 w 6620628"/>
              <a:gd name="connsiteY276" fmla="*/ 2285999 h 2301405"/>
              <a:gd name="connsiteX277" fmla="*/ 5253503 w 6620628"/>
              <a:gd name="connsiteY277" fmla="*/ 2256522 h 2301405"/>
              <a:gd name="connsiteX278" fmla="*/ 5280895 w 6620628"/>
              <a:gd name="connsiteY278" fmla="*/ 2282611 h 2301405"/>
              <a:gd name="connsiteX279" fmla="*/ 5305326 w 6620628"/>
              <a:gd name="connsiteY279" fmla="*/ 2301405 h 2301405"/>
              <a:gd name="connsiteX280" fmla="*/ 5292854 w 6620628"/>
              <a:gd name="connsiteY280" fmla="*/ 2301405 h 2301405"/>
              <a:gd name="connsiteX281" fmla="*/ 5271994 w 6620628"/>
              <a:gd name="connsiteY281" fmla="*/ 2286608 h 2301405"/>
              <a:gd name="connsiteX282" fmla="*/ 5241916 w 6620628"/>
              <a:gd name="connsiteY282" fmla="*/ 2249075 h 2301405"/>
              <a:gd name="connsiteX283" fmla="*/ 5227471 w 6620628"/>
              <a:gd name="connsiteY283" fmla="*/ 2249291 h 2301405"/>
              <a:gd name="connsiteX284" fmla="*/ 5219521 w 6620628"/>
              <a:gd name="connsiteY284" fmla="*/ 2231955 h 2301405"/>
              <a:gd name="connsiteX285" fmla="*/ 5314299 w 6620628"/>
              <a:gd name="connsiteY285" fmla="*/ 2269910 h 2301405"/>
              <a:gd name="connsiteX286" fmla="*/ 5116358 w 6620628"/>
              <a:gd name="connsiteY286" fmla="*/ 2107928 h 2301405"/>
              <a:gd name="connsiteX287" fmla="*/ 5128458 w 6620628"/>
              <a:gd name="connsiteY287" fmla="*/ 2098204 h 2301405"/>
              <a:gd name="connsiteX288" fmla="*/ 2367948 w 6620628"/>
              <a:gd name="connsiteY288" fmla="*/ 2096678 h 2301405"/>
              <a:gd name="connsiteX289" fmla="*/ 2354488 w 6620628"/>
              <a:gd name="connsiteY289" fmla="*/ 2097597 h 2301405"/>
              <a:gd name="connsiteX290" fmla="*/ 2376455 w 6620628"/>
              <a:gd name="connsiteY290" fmla="*/ 2106120 h 2301405"/>
              <a:gd name="connsiteX291" fmla="*/ 2403435 w 6620628"/>
              <a:gd name="connsiteY291" fmla="*/ 2104280 h 2301405"/>
              <a:gd name="connsiteX292" fmla="*/ 2380528 w 6620628"/>
              <a:gd name="connsiteY292" fmla="*/ 2104331 h 2301405"/>
              <a:gd name="connsiteX293" fmla="*/ 2367948 w 6620628"/>
              <a:gd name="connsiteY293" fmla="*/ 2096678 h 2301405"/>
              <a:gd name="connsiteX294" fmla="*/ 6288272 w 6620628"/>
              <a:gd name="connsiteY294" fmla="*/ 2095275 h 2301405"/>
              <a:gd name="connsiteX295" fmla="*/ 6303997 w 6620628"/>
              <a:gd name="connsiteY295" fmla="*/ 2136304 h 2301405"/>
              <a:gd name="connsiteX296" fmla="*/ 6306590 w 6620628"/>
              <a:gd name="connsiteY296" fmla="*/ 2184195 h 2301405"/>
              <a:gd name="connsiteX297" fmla="*/ 6287413 w 6620628"/>
              <a:gd name="connsiteY297" fmla="*/ 2119827 h 2301405"/>
              <a:gd name="connsiteX298" fmla="*/ 1602333 w 6620628"/>
              <a:gd name="connsiteY298" fmla="*/ 2095119 h 2301405"/>
              <a:gd name="connsiteX299" fmla="*/ 1611063 w 6620628"/>
              <a:gd name="connsiteY299" fmla="*/ 2098245 h 2301405"/>
              <a:gd name="connsiteX300" fmla="*/ 1610008 w 6620628"/>
              <a:gd name="connsiteY300" fmla="*/ 2098008 h 2301405"/>
              <a:gd name="connsiteX301" fmla="*/ 1602333 w 6620628"/>
              <a:gd name="connsiteY301" fmla="*/ 2095119 h 2301405"/>
              <a:gd name="connsiteX302" fmla="*/ 6288302 w 6620628"/>
              <a:gd name="connsiteY302" fmla="*/ 2094446 h 2301405"/>
              <a:gd name="connsiteX303" fmla="*/ 6288272 w 6620628"/>
              <a:gd name="connsiteY303" fmla="*/ 2095275 h 2301405"/>
              <a:gd name="connsiteX304" fmla="*/ 6288048 w 6620628"/>
              <a:gd name="connsiteY304" fmla="*/ 2094690 h 2301405"/>
              <a:gd name="connsiteX305" fmla="*/ 6339357 w 6620628"/>
              <a:gd name="connsiteY305" fmla="*/ 2093699 h 2301405"/>
              <a:gd name="connsiteX306" fmla="*/ 6339855 w 6620628"/>
              <a:gd name="connsiteY306" fmla="*/ 2093710 h 2301405"/>
              <a:gd name="connsiteX307" fmla="*/ 6339779 w 6620628"/>
              <a:gd name="connsiteY307" fmla="*/ 2094315 h 2301405"/>
              <a:gd name="connsiteX308" fmla="*/ 2201693 w 6620628"/>
              <a:gd name="connsiteY308" fmla="*/ 2092126 h 2301405"/>
              <a:gd name="connsiteX309" fmla="*/ 2200529 w 6620628"/>
              <a:gd name="connsiteY309" fmla="*/ 2103059 h 2301405"/>
              <a:gd name="connsiteX310" fmla="*/ 2232199 w 6620628"/>
              <a:gd name="connsiteY310" fmla="*/ 2106012 h 2301405"/>
              <a:gd name="connsiteX311" fmla="*/ 2260790 w 6620628"/>
              <a:gd name="connsiteY311" fmla="*/ 2102742 h 2301405"/>
              <a:gd name="connsiteX312" fmla="*/ 2201693 w 6620628"/>
              <a:gd name="connsiteY312" fmla="*/ 2092126 h 2301405"/>
              <a:gd name="connsiteX313" fmla="*/ 6320210 w 6620628"/>
              <a:gd name="connsiteY313" fmla="*/ 2092081 h 2301405"/>
              <a:gd name="connsiteX314" fmla="*/ 6331147 w 6620628"/>
              <a:gd name="connsiteY314" fmla="*/ 2093290 h 2301405"/>
              <a:gd name="connsiteX315" fmla="*/ 6333491 w 6620628"/>
              <a:gd name="connsiteY315" fmla="*/ 2102799 h 2301405"/>
              <a:gd name="connsiteX316" fmla="*/ 6338967 w 6620628"/>
              <a:gd name="connsiteY316" fmla="*/ 2100820 h 2301405"/>
              <a:gd name="connsiteX317" fmla="*/ 6339779 w 6620628"/>
              <a:gd name="connsiteY317" fmla="*/ 2094315 h 2301405"/>
              <a:gd name="connsiteX318" fmla="*/ 6350953 w 6620628"/>
              <a:gd name="connsiteY318" fmla="*/ 2110640 h 2301405"/>
              <a:gd name="connsiteX319" fmla="*/ 6354476 w 6620628"/>
              <a:gd name="connsiteY319" fmla="*/ 2130599 h 2301405"/>
              <a:gd name="connsiteX320" fmla="*/ 6336623 w 6620628"/>
              <a:gd name="connsiteY320" fmla="*/ 2109582 h 2301405"/>
              <a:gd name="connsiteX321" fmla="*/ 6333766 w 6620628"/>
              <a:gd name="connsiteY321" fmla="*/ 2117246 h 2301405"/>
              <a:gd name="connsiteX322" fmla="*/ 6320210 w 6620628"/>
              <a:gd name="connsiteY322" fmla="*/ 2092081 h 2301405"/>
              <a:gd name="connsiteX323" fmla="*/ 0 w 6620628"/>
              <a:gd name="connsiteY323" fmla="*/ 2091074 h 2301405"/>
              <a:gd name="connsiteX324" fmla="*/ 66734 w 6620628"/>
              <a:gd name="connsiteY324" fmla="*/ 2149312 h 2301405"/>
              <a:gd name="connsiteX325" fmla="*/ 207909 w 6620628"/>
              <a:gd name="connsiteY325" fmla="*/ 2278811 h 2301405"/>
              <a:gd name="connsiteX326" fmla="*/ 221059 w 6620628"/>
              <a:gd name="connsiteY326" fmla="*/ 2297992 h 2301405"/>
              <a:gd name="connsiteX327" fmla="*/ 226809 w 6620628"/>
              <a:gd name="connsiteY327" fmla="*/ 2301405 h 2301405"/>
              <a:gd name="connsiteX328" fmla="*/ 206176 w 6620628"/>
              <a:gd name="connsiteY328" fmla="*/ 2301405 h 2301405"/>
              <a:gd name="connsiteX329" fmla="*/ 198571 w 6620628"/>
              <a:gd name="connsiteY329" fmla="*/ 2293049 h 2301405"/>
              <a:gd name="connsiteX330" fmla="*/ 173598 w 6620628"/>
              <a:gd name="connsiteY330" fmla="*/ 2275652 h 2301405"/>
              <a:gd name="connsiteX331" fmla="*/ 174631 w 6620628"/>
              <a:gd name="connsiteY331" fmla="*/ 2273181 h 2301405"/>
              <a:gd name="connsiteX332" fmla="*/ 128931 w 6620628"/>
              <a:gd name="connsiteY332" fmla="*/ 2233445 h 2301405"/>
              <a:gd name="connsiteX333" fmla="*/ 68214 w 6620628"/>
              <a:gd name="connsiteY333" fmla="*/ 2170444 h 2301405"/>
              <a:gd name="connsiteX334" fmla="*/ 0 w 6620628"/>
              <a:gd name="connsiteY334" fmla="*/ 2116134 h 2301405"/>
              <a:gd name="connsiteX335" fmla="*/ 2445598 w 6620628"/>
              <a:gd name="connsiteY335" fmla="*/ 2082693 h 2301405"/>
              <a:gd name="connsiteX336" fmla="*/ 2437794 w 6620628"/>
              <a:gd name="connsiteY336" fmla="*/ 2088268 h 2301405"/>
              <a:gd name="connsiteX337" fmla="*/ 2449366 w 6620628"/>
              <a:gd name="connsiteY337" fmla="*/ 2096710 h 2301405"/>
              <a:gd name="connsiteX338" fmla="*/ 2464869 w 6620628"/>
              <a:gd name="connsiteY338" fmla="*/ 2092532 h 2301405"/>
              <a:gd name="connsiteX339" fmla="*/ 2445598 w 6620628"/>
              <a:gd name="connsiteY339" fmla="*/ 2082693 h 2301405"/>
              <a:gd name="connsiteX340" fmla="*/ 4567066 w 6620628"/>
              <a:gd name="connsiteY340" fmla="*/ 2076787 h 2301405"/>
              <a:gd name="connsiteX341" fmla="*/ 4717723 w 6620628"/>
              <a:gd name="connsiteY341" fmla="*/ 2172606 h 2301405"/>
              <a:gd name="connsiteX342" fmla="*/ 4832159 w 6620628"/>
              <a:gd name="connsiteY342" fmla="*/ 2253869 h 2301405"/>
              <a:gd name="connsiteX343" fmla="*/ 4905408 w 6620628"/>
              <a:gd name="connsiteY343" fmla="*/ 2301405 h 2301405"/>
              <a:gd name="connsiteX344" fmla="*/ 4887150 w 6620628"/>
              <a:gd name="connsiteY344" fmla="*/ 2301405 h 2301405"/>
              <a:gd name="connsiteX345" fmla="*/ 4805077 w 6620628"/>
              <a:gd name="connsiteY345" fmla="*/ 2248080 h 2301405"/>
              <a:gd name="connsiteX346" fmla="*/ 4567066 w 6620628"/>
              <a:gd name="connsiteY346" fmla="*/ 2076787 h 2301405"/>
              <a:gd name="connsiteX347" fmla="*/ 6292322 w 6620628"/>
              <a:gd name="connsiteY347" fmla="*/ 2075849 h 2301405"/>
              <a:gd name="connsiteX348" fmla="*/ 6296764 w 6620628"/>
              <a:gd name="connsiteY348" fmla="*/ 2094611 h 2301405"/>
              <a:gd name="connsiteX349" fmla="*/ 6284265 w 6620628"/>
              <a:gd name="connsiteY349" fmla="*/ 2081668 h 2301405"/>
              <a:gd name="connsiteX350" fmla="*/ 6284762 w 6620628"/>
              <a:gd name="connsiteY350" fmla="*/ 2081677 h 2301405"/>
              <a:gd name="connsiteX351" fmla="*/ 6290498 w 6620628"/>
              <a:gd name="connsiteY351" fmla="*/ 2081043 h 2301405"/>
              <a:gd name="connsiteX352" fmla="*/ 6292322 w 6620628"/>
              <a:gd name="connsiteY352" fmla="*/ 2075849 h 2301405"/>
              <a:gd name="connsiteX353" fmla="*/ 6412596 w 6620628"/>
              <a:gd name="connsiteY353" fmla="*/ 2074959 h 2301405"/>
              <a:gd name="connsiteX354" fmla="*/ 6420931 w 6620628"/>
              <a:gd name="connsiteY354" fmla="*/ 2083588 h 2301405"/>
              <a:gd name="connsiteX355" fmla="*/ 6410397 w 6620628"/>
              <a:gd name="connsiteY355" fmla="*/ 2088362 h 2301405"/>
              <a:gd name="connsiteX356" fmla="*/ 6412596 w 6620628"/>
              <a:gd name="connsiteY356" fmla="*/ 2074959 h 2301405"/>
              <a:gd name="connsiteX357" fmla="*/ 6467910 w 6620628"/>
              <a:gd name="connsiteY357" fmla="*/ 2072552 h 2301405"/>
              <a:gd name="connsiteX358" fmla="*/ 6475858 w 6620628"/>
              <a:gd name="connsiteY358" fmla="*/ 2089890 h 2301405"/>
              <a:gd name="connsiteX359" fmla="*/ 6467910 w 6620628"/>
              <a:gd name="connsiteY359" fmla="*/ 2072552 h 2301405"/>
              <a:gd name="connsiteX360" fmla="*/ 2221193 w 6620628"/>
              <a:gd name="connsiteY360" fmla="*/ 2070843 h 2301405"/>
              <a:gd name="connsiteX361" fmla="*/ 2240463 w 6620628"/>
              <a:gd name="connsiteY361" fmla="*/ 2080682 h 2301405"/>
              <a:gd name="connsiteX362" fmla="*/ 2221193 w 6620628"/>
              <a:gd name="connsiteY362" fmla="*/ 2070843 h 2301405"/>
              <a:gd name="connsiteX363" fmla="*/ 4991515 w 6620628"/>
              <a:gd name="connsiteY363" fmla="*/ 2065649 h 2301405"/>
              <a:gd name="connsiteX364" fmla="*/ 4991805 w 6620628"/>
              <a:gd name="connsiteY364" fmla="*/ 2065866 h 2301405"/>
              <a:gd name="connsiteX365" fmla="*/ 4991260 w 6620628"/>
              <a:gd name="connsiteY365" fmla="*/ 2065893 h 2301405"/>
              <a:gd name="connsiteX366" fmla="*/ 5001792 w 6620628"/>
              <a:gd name="connsiteY366" fmla="*/ 2061118 h 2301405"/>
              <a:gd name="connsiteX367" fmla="*/ 5099718 w 6620628"/>
              <a:gd name="connsiteY367" fmla="*/ 2137233 h 2301405"/>
              <a:gd name="connsiteX368" fmla="*/ 5044070 w 6620628"/>
              <a:gd name="connsiteY368" fmla="*/ 2104773 h 2301405"/>
              <a:gd name="connsiteX369" fmla="*/ 4991805 w 6620628"/>
              <a:gd name="connsiteY369" fmla="*/ 2065866 h 2301405"/>
              <a:gd name="connsiteX370" fmla="*/ 4997615 w 6620628"/>
              <a:gd name="connsiteY370" fmla="*/ 2065581 h 2301405"/>
              <a:gd name="connsiteX371" fmla="*/ 5001792 w 6620628"/>
              <a:gd name="connsiteY371" fmla="*/ 2061118 h 2301405"/>
              <a:gd name="connsiteX372" fmla="*/ 6279151 w 6620628"/>
              <a:gd name="connsiteY372" fmla="*/ 2056743 h 2301405"/>
              <a:gd name="connsiteX373" fmla="*/ 6284315 w 6620628"/>
              <a:gd name="connsiteY373" fmla="*/ 2064456 h 2301405"/>
              <a:gd name="connsiteX374" fmla="*/ 6286879 w 6620628"/>
              <a:gd name="connsiteY374" fmla="*/ 2073751 h 2301405"/>
              <a:gd name="connsiteX375" fmla="*/ 6276977 w 6620628"/>
              <a:gd name="connsiteY375" fmla="*/ 2070071 h 2301405"/>
              <a:gd name="connsiteX376" fmla="*/ 6277835 w 6620628"/>
              <a:gd name="connsiteY376" fmla="*/ 2060843 h 2301405"/>
              <a:gd name="connsiteX377" fmla="*/ 6278930 w 6620628"/>
              <a:gd name="connsiteY377" fmla="*/ 2056413 h 2301405"/>
              <a:gd name="connsiteX378" fmla="*/ 6279175 w 6620628"/>
              <a:gd name="connsiteY378" fmla="*/ 2056668 h 2301405"/>
              <a:gd name="connsiteX379" fmla="*/ 6279151 w 6620628"/>
              <a:gd name="connsiteY379" fmla="*/ 2056743 h 2301405"/>
              <a:gd name="connsiteX380" fmla="*/ 2463492 w 6620628"/>
              <a:gd name="connsiteY380" fmla="*/ 2054936 h 2301405"/>
              <a:gd name="connsiteX381" fmla="*/ 2463949 w 6620628"/>
              <a:gd name="connsiteY381" fmla="*/ 2055162 h 2301405"/>
              <a:gd name="connsiteX382" fmla="*/ 2463697 w 6620628"/>
              <a:gd name="connsiteY382" fmla="*/ 2055406 h 2301405"/>
              <a:gd name="connsiteX383" fmla="*/ 1691613 w 6620628"/>
              <a:gd name="connsiteY383" fmla="*/ 2053534 h 2301405"/>
              <a:gd name="connsiteX384" fmla="*/ 1765681 w 6620628"/>
              <a:gd name="connsiteY384" fmla="*/ 2078137 h 2301405"/>
              <a:gd name="connsiteX385" fmla="*/ 2256975 w 6620628"/>
              <a:gd name="connsiteY385" fmla="*/ 2188823 h 2301405"/>
              <a:gd name="connsiteX386" fmla="*/ 2371383 w 6620628"/>
              <a:gd name="connsiteY386" fmla="*/ 2197031 h 2301405"/>
              <a:gd name="connsiteX387" fmla="*/ 2419672 w 6620628"/>
              <a:gd name="connsiteY387" fmla="*/ 2197974 h 2301405"/>
              <a:gd name="connsiteX388" fmla="*/ 2334102 w 6620628"/>
              <a:gd name="connsiteY388" fmla="*/ 2203897 h 2301405"/>
              <a:gd name="connsiteX389" fmla="*/ 1694737 w 6620628"/>
              <a:gd name="connsiteY389" fmla="*/ 2060816 h 2301405"/>
              <a:gd name="connsiteX390" fmla="*/ 1691604 w 6620628"/>
              <a:gd name="connsiteY390" fmla="*/ 2054032 h 2301405"/>
              <a:gd name="connsiteX391" fmla="*/ 1752653 w 6620628"/>
              <a:gd name="connsiteY391" fmla="*/ 2050990 h 2301405"/>
              <a:gd name="connsiteX392" fmla="*/ 2504372 w 6620628"/>
              <a:gd name="connsiteY392" fmla="*/ 2146589 h 2301405"/>
              <a:gd name="connsiteX393" fmla="*/ 2524423 w 6620628"/>
              <a:gd name="connsiteY393" fmla="*/ 2154202 h 2301405"/>
              <a:gd name="connsiteX394" fmla="*/ 2561775 w 6620628"/>
              <a:gd name="connsiteY394" fmla="*/ 2153934 h 2301405"/>
              <a:gd name="connsiteX395" fmla="*/ 2531063 w 6620628"/>
              <a:gd name="connsiteY395" fmla="*/ 2159560 h 2301405"/>
              <a:gd name="connsiteX396" fmla="*/ 2485248 w 6620628"/>
              <a:gd name="connsiteY396" fmla="*/ 2159663 h 2301405"/>
              <a:gd name="connsiteX397" fmla="*/ 2396279 w 6620628"/>
              <a:gd name="connsiteY397" fmla="*/ 2160852 h 2301405"/>
              <a:gd name="connsiteX398" fmla="*/ 2306275 w 6620628"/>
              <a:gd name="connsiteY398" fmla="*/ 2156419 h 2301405"/>
              <a:gd name="connsiteX399" fmla="*/ 2150593 w 6620628"/>
              <a:gd name="connsiteY399" fmla="*/ 2144415 h 2301405"/>
              <a:gd name="connsiteX400" fmla="*/ 1934253 w 6620628"/>
              <a:gd name="connsiteY400" fmla="*/ 2110064 h 2301405"/>
              <a:gd name="connsiteX401" fmla="*/ 1751076 w 6620628"/>
              <a:gd name="connsiteY401" fmla="*/ 2056438 h 2301405"/>
              <a:gd name="connsiteX402" fmla="*/ 1752899 w 6620628"/>
              <a:gd name="connsiteY402" fmla="*/ 2051244 h 2301405"/>
              <a:gd name="connsiteX403" fmla="*/ 4964163 w 6620628"/>
              <a:gd name="connsiteY403" fmla="*/ 2046937 h 2301405"/>
              <a:gd name="connsiteX404" fmla="*/ 4989416 w 6620628"/>
              <a:gd name="connsiteY404" fmla="*/ 2056394 h 2301405"/>
              <a:gd name="connsiteX405" fmla="*/ 4964163 w 6620628"/>
              <a:gd name="connsiteY405" fmla="*/ 2046937 h 2301405"/>
              <a:gd name="connsiteX406" fmla="*/ 2525090 w 6620628"/>
              <a:gd name="connsiteY406" fmla="*/ 2046146 h 2301405"/>
              <a:gd name="connsiteX407" fmla="*/ 2524837 w 6620628"/>
              <a:gd name="connsiteY407" fmla="*/ 2046390 h 2301405"/>
              <a:gd name="connsiteX408" fmla="*/ 2539811 w 6620628"/>
              <a:gd name="connsiteY408" fmla="*/ 2060378 h 2301405"/>
              <a:gd name="connsiteX409" fmla="*/ 2554638 w 6620628"/>
              <a:gd name="connsiteY409" fmla="*/ 2051455 h 2301405"/>
              <a:gd name="connsiteX410" fmla="*/ 2525090 w 6620628"/>
              <a:gd name="connsiteY410" fmla="*/ 2046146 h 2301405"/>
              <a:gd name="connsiteX411" fmla="*/ 4662978 w 6620628"/>
              <a:gd name="connsiteY411" fmla="*/ 2041059 h 2301405"/>
              <a:gd name="connsiteX412" fmla="*/ 4886540 w 6620628"/>
              <a:gd name="connsiteY412" fmla="*/ 2172416 h 2301405"/>
              <a:gd name="connsiteX413" fmla="*/ 5007894 w 6620628"/>
              <a:gd name="connsiteY413" fmla="*/ 2263182 h 2301405"/>
              <a:gd name="connsiteX414" fmla="*/ 5051656 w 6620628"/>
              <a:gd name="connsiteY414" fmla="*/ 2299394 h 2301405"/>
              <a:gd name="connsiteX415" fmla="*/ 4662978 w 6620628"/>
              <a:gd name="connsiteY415" fmla="*/ 2041059 h 2301405"/>
              <a:gd name="connsiteX416" fmla="*/ 6154871 w 6620628"/>
              <a:gd name="connsiteY416" fmla="*/ 2028094 h 2301405"/>
              <a:gd name="connsiteX417" fmla="*/ 6150444 w 6620628"/>
              <a:gd name="connsiteY417" fmla="*/ 2040708 h 2301405"/>
              <a:gd name="connsiteX418" fmla="*/ 6149947 w 6620628"/>
              <a:gd name="connsiteY418" fmla="*/ 2040699 h 2301405"/>
              <a:gd name="connsiteX419" fmla="*/ 6174194 w 6620628"/>
              <a:gd name="connsiteY419" fmla="*/ 2115376 h 2301405"/>
              <a:gd name="connsiteX420" fmla="*/ 6150996 w 6620628"/>
              <a:gd name="connsiteY420" fmla="*/ 2069605 h 2301405"/>
              <a:gd name="connsiteX421" fmla="*/ 6154871 w 6620628"/>
              <a:gd name="connsiteY421" fmla="*/ 2028094 h 2301405"/>
              <a:gd name="connsiteX422" fmla="*/ 4575094 w 6620628"/>
              <a:gd name="connsiteY422" fmla="*/ 2008219 h 2301405"/>
              <a:gd name="connsiteX423" fmla="*/ 4575153 w 6620628"/>
              <a:gd name="connsiteY423" fmla="*/ 2008366 h 2301405"/>
              <a:gd name="connsiteX424" fmla="*/ 4574841 w 6620628"/>
              <a:gd name="connsiteY424" fmla="*/ 2008463 h 2301405"/>
              <a:gd name="connsiteX425" fmla="*/ 902037 w 6620628"/>
              <a:gd name="connsiteY425" fmla="*/ 2007248 h 2301405"/>
              <a:gd name="connsiteX426" fmla="*/ 917140 w 6620628"/>
              <a:gd name="connsiteY426" fmla="*/ 2012771 h 2301405"/>
              <a:gd name="connsiteX427" fmla="*/ 906900 w 6620628"/>
              <a:gd name="connsiteY427" fmla="*/ 2014813 h 2301405"/>
              <a:gd name="connsiteX428" fmla="*/ 902037 w 6620628"/>
              <a:gd name="connsiteY428" fmla="*/ 2007248 h 2301405"/>
              <a:gd name="connsiteX429" fmla="*/ 4584336 w 6620628"/>
              <a:gd name="connsiteY429" fmla="*/ 2006158 h 2301405"/>
              <a:gd name="connsiteX430" fmla="*/ 4939960 w 6620628"/>
              <a:gd name="connsiteY430" fmla="*/ 2260611 h 2301405"/>
              <a:gd name="connsiteX431" fmla="*/ 4977674 w 6620628"/>
              <a:gd name="connsiteY431" fmla="*/ 2291508 h 2301405"/>
              <a:gd name="connsiteX432" fmla="*/ 4993652 w 6620628"/>
              <a:gd name="connsiteY432" fmla="*/ 2301405 h 2301405"/>
              <a:gd name="connsiteX433" fmla="*/ 4980723 w 6620628"/>
              <a:gd name="connsiteY433" fmla="*/ 2301405 h 2301405"/>
              <a:gd name="connsiteX434" fmla="*/ 4899123 w 6620628"/>
              <a:gd name="connsiteY434" fmla="*/ 2250189 h 2301405"/>
              <a:gd name="connsiteX435" fmla="*/ 4576534 w 6620628"/>
              <a:gd name="connsiteY435" fmla="*/ 2011733 h 2301405"/>
              <a:gd name="connsiteX436" fmla="*/ 4575153 w 6620628"/>
              <a:gd name="connsiteY436" fmla="*/ 2008366 h 2301405"/>
              <a:gd name="connsiteX437" fmla="*/ 4579501 w 6620628"/>
              <a:gd name="connsiteY437" fmla="*/ 2007028 h 2301405"/>
              <a:gd name="connsiteX438" fmla="*/ 4584336 w 6620628"/>
              <a:gd name="connsiteY438" fmla="*/ 2006158 h 2301405"/>
              <a:gd name="connsiteX439" fmla="*/ 6259613 w 6620628"/>
              <a:gd name="connsiteY439" fmla="*/ 2001006 h 2301405"/>
              <a:gd name="connsiteX440" fmla="*/ 6271599 w 6620628"/>
              <a:gd name="connsiteY440" fmla="*/ 2031121 h 2301405"/>
              <a:gd name="connsiteX441" fmla="*/ 6259613 w 6620628"/>
              <a:gd name="connsiteY441" fmla="*/ 2001006 h 2301405"/>
              <a:gd name="connsiteX442" fmla="*/ 6119684 w 6620628"/>
              <a:gd name="connsiteY442" fmla="*/ 2000765 h 2301405"/>
              <a:gd name="connsiteX443" fmla="*/ 6125433 w 6620628"/>
              <a:gd name="connsiteY443" fmla="*/ 2031505 h 2301405"/>
              <a:gd name="connsiteX444" fmla="*/ 6129089 w 6620628"/>
              <a:gd name="connsiteY444" fmla="*/ 2052991 h 2301405"/>
              <a:gd name="connsiteX445" fmla="*/ 6139020 w 6620628"/>
              <a:gd name="connsiteY445" fmla="*/ 2119420 h 2301405"/>
              <a:gd name="connsiteX446" fmla="*/ 6129118 w 6620628"/>
              <a:gd name="connsiteY446" fmla="*/ 2115741 h 2301405"/>
              <a:gd name="connsiteX447" fmla="*/ 6127648 w 6620628"/>
              <a:gd name="connsiteY447" fmla="*/ 2049476 h 2301405"/>
              <a:gd name="connsiteX448" fmla="*/ 6119684 w 6620628"/>
              <a:gd name="connsiteY448" fmla="*/ 2000765 h 2301405"/>
              <a:gd name="connsiteX449" fmla="*/ 4812762 w 6620628"/>
              <a:gd name="connsiteY449" fmla="*/ 1999410 h 2301405"/>
              <a:gd name="connsiteX450" fmla="*/ 4893749 w 6620628"/>
              <a:gd name="connsiteY450" fmla="*/ 2043821 h 2301405"/>
              <a:gd name="connsiteX451" fmla="*/ 4961191 w 6620628"/>
              <a:gd name="connsiteY451" fmla="*/ 2094440 h 2301405"/>
              <a:gd name="connsiteX452" fmla="*/ 5175125 w 6620628"/>
              <a:gd name="connsiteY452" fmla="*/ 2236565 h 2301405"/>
              <a:gd name="connsiteX453" fmla="*/ 5162321 w 6620628"/>
              <a:gd name="connsiteY453" fmla="*/ 2239198 h 2301405"/>
              <a:gd name="connsiteX454" fmla="*/ 5124999 w 6620628"/>
              <a:gd name="connsiteY454" fmla="*/ 2209441 h 2301405"/>
              <a:gd name="connsiteX455" fmla="*/ 5114467 w 6620628"/>
              <a:gd name="connsiteY455" fmla="*/ 2214214 h 2301405"/>
              <a:gd name="connsiteX456" fmla="*/ 4812762 w 6620628"/>
              <a:gd name="connsiteY456" fmla="*/ 1999410 h 2301405"/>
              <a:gd name="connsiteX457" fmla="*/ 1888338 w 6620628"/>
              <a:gd name="connsiteY457" fmla="*/ 1987154 h 2301405"/>
              <a:gd name="connsiteX458" fmla="*/ 1888086 w 6620628"/>
              <a:gd name="connsiteY458" fmla="*/ 1987398 h 2301405"/>
              <a:gd name="connsiteX459" fmla="*/ 1888745 w 6620628"/>
              <a:gd name="connsiteY459" fmla="*/ 1993139 h 2301405"/>
              <a:gd name="connsiteX460" fmla="*/ 2157556 w 6620628"/>
              <a:gd name="connsiteY460" fmla="*/ 2064122 h 2301405"/>
              <a:gd name="connsiteX461" fmla="*/ 2056413 w 6620628"/>
              <a:gd name="connsiteY461" fmla="*/ 2035256 h 2301405"/>
              <a:gd name="connsiteX462" fmla="*/ 1888338 w 6620628"/>
              <a:gd name="connsiteY462" fmla="*/ 1987154 h 2301405"/>
              <a:gd name="connsiteX463" fmla="*/ 6113557 w 6620628"/>
              <a:gd name="connsiteY463" fmla="*/ 1978235 h 2301405"/>
              <a:gd name="connsiteX464" fmla="*/ 6120472 w 6620628"/>
              <a:gd name="connsiteY464" fmla="*/ 1998041 h 2301405"/>
              <a:gd name="connsiteX465" fmla="*/ 6113557 w 6620628"/>
              <a:gd name="connsiteY465" fmla="*/ 1978235 h 2301405"/>
              <a:gd name="connsiteX466" fmla="*/ 6251873 w 6620628"/>
              <a:gd name="connsiteY466" fmla="*/ 1975748 h 2301405"/>
              <a:gd name="connsiteX467" fmla="*/ 6262346 w 6620628"/>
              <a:gd name="connsiteY467" fmla="*/ 1985122 h 2301405"/>
              <a:gd name="connsiteX468" fmla="*/ 6256608 w 6620628"/>
              <a:gd name="connsiteY468" fmla="*/ 1985758 h 2301405"/>
              <a:gd name="connsiteX469" fmla="*/ 6260775 w 6620628"/>
              <a:gd name="connsiteY469" fmla="*/ 1990072 h 2301405"/>
              <a:gd name="connsiteX470" fmla="*/ 6253429 w 6620628"/>
              <a:gd name="connsiteY470" fmla="*/ 1986132 h 2301405"/>
              <a:gd name="connsiteX471" fmla="*/ 6251791 w 6620628"/>
              <a:gd name="connsiteY471" fmla="*/ 1975206 h 2301405"/>
              <a:gd name="connsiteX472" fmla="*/ 6251873 w 6620628"/>
              <a:gd name="connsiteY472" fmla="*/ 1975748 h 2301405"/>
              <a:gd name="connsiteX473" fmla="*/ 6251540 w 6620628"/>
              <a:gd name="connsiteY473" fmla="*/ 1975449 h 2301405"/>
              <a:gd name="connsiteX474" fmla="*/ 1824824 w 6620628"/>
              <a:gd name="connsiteY474" fmla="*/ 1972468 h 2301405"/>
              <a:gd name="connsiteX475" fmla="*/ 1883789 w 6620628"/>
              <a:gd name="connsiteY475" fmla="*/ 1991547 h 2301405"/>
              <a:gd name="connsiteX476" fmla="*/ 1824824 w 6620628"/>
              <a:gd name="connsiteY476" fmla="*/ 1972468 h 2301405"/>
              <a:gd name="connsiteX477" fmla="*/ 6287705 w 6620628"/>
              <a:gd name="connsiteY477" fmla="*/ 1971424 h 2301405"/>
              <a:gd name="connsiteX478" fmla="*/ 6295654 w 6620628"/>
              <a:gd name="connsiteY478" fmla="*/ 1988761 h 2301405"/>
              <a:gd name="connsiteX479" fmla="*/ 6287705 w 6620628"/>
              <a:gd name="connsiteY479" fmla="*/ 1971424 h 2301405"/>
              <a:gd name="connsiteX480" fmla="*/ 4916608 w 6620628"/>
              <a:gd name="connsiteY480" fmla="*/ 1966327 h 2301405"/>
              <a:gd name="connsiteX481" fmla="*/ 5045521 w 6620628"/>
              <a:gd name="connsiteY481" fmla="*/ 2051264 h 2301405"/>
              <a:gd name="connsiteX482" fmla="*/ 5178355 w 6620628"/>
              <a:gd name="connsiteY482" fmla="*/ 2188819 h 2301405"/>
              <a:gd name="connsiteX483" fmla="*/ 5222118 w 6620628"/>
              <a:gd name="connsiteY483" fmla="*/ 2225031 h 2301405"/>
              <a:gd name="connsiteX484" fmla="*/ 5222608 w 6620628"/>
              <a:gd name="connsiteY484" fmla="*/ 2225538 h 2301405"/>
              <a:gd name="connsiteX485" fmla="*/ 5216941 w 6620628"/>
              <a:gd name="connsiteY485" fmla="*/ 2228238 h 2301405"/>
              <a:gd name="connsiteX486" fmla="*/ 5196567 w 6620628"/>
              <a:gd name="connsiteY486" fmla="*/ 2218807 h 2301405"/>
              <a:gd name="connsiteX487" fmla="*/ 5172611 w 6620628"/>
              <a:gd name="connsiteY487" fmla="*/ 2189952 h 2301405"/>
              <a:gd name="connsiteX488" fmla="*/ 5124306 w 6620628"/>
              <a:gd name="connsiteY488" fmla="*/ 2157634 h 2301405"/>
              <a:gd name="connsiteX489" fmla="*/ 5102693 w 6620628"/>
              <a:gd name="connsiteY489" fmla="*/ 2138288 h 2301405"/>
              <a:gd name="connsiteX490" fmla="*/ 5138506 w 6620628"/>
              <a:gd name="connsiteY490" fmla="*/ 2157164 h 2301405"/>
              <a:gd name="connsiteX491" fmla="*/ 4916608 w 6620628"/>
              <a:gd name="connsiteY491" fmla="*/ 1966327 h 2301405"/>
              <a:gd name="connsiteX492" fmla="*/ 3104532 w 6620628"/>
              <a:gd name="connsiteY492" fmla="*/ 1962737 h 2301405"/>
              <a:gd name="connsiteX493" fmla="*/ 3107511 w 6620628"/>
              <a:gd name="connsiteY493" fmla="*/ 1962891 h 2301405"/>
              <a:gd name="connsiteX494" fmla="*/ 3107057 w 6620628"/>
              <a:gd name="connsiteY494" fmla="*/ 1964237 h 2301405"/>
              <a:gd name="connsiteX495" fmla="*/ 4764054 w 6620628"/>
              <a:gd name="connsiteY495" fmla="*/ 1961110 h 2301405"/>
              <a:gd name="connsiteX496" fmla="*/ 4781501 w 6620628"/>
              <a:gd name="connsiteY496" fmla="*/ 1976141 h 2301405"/>
              <a:gd name="connsiteX497" fmla="*/ 4765364 w 6620628"/>
              <a:gd name="connsiteY497" fmla="*/ 1973087 h 2301405"/>
              <a:gd name="connsiteX498" fmla="*/ 4764054 w 6620628"/>
              <a:gd name="connsiteY498" fmla="*/ 1961110 h 2301405"/>
              <a:gd name="connsiteX499" fmla="*/ 3369751 w 6620628"/>
              <a:gd name="connsiteY499" fmla="*/ 1959295 h 2301405"/>
              <a:gd name="connsiteX500" fmla="*/ 3369498 w 6620628"/>
              <a:gd name="connsiteY500" fmla="*/ 1959539 h 2301405"/>
              <a:gd name="connsiteX501" fmla="*/ 3369367 w 6620628"/>
              <a:gd name="connsiteY501" fmla="*/ 1968002 h 2301405"/>
              <a:gd name="connsiteX502" fmla="*/ 3385504 w 6620628"/>
              <a:gd name="connsiteY502" fmla="*/ 1971056 h 2301405"/>
              <a:gd name="connsiteX503" fmla="*/ 3369751 w 6620628"/>
              <a:gd name="connsiteY503" fmla="*/ 1959295 h 2301405"/>
              <a:gd name="connsiteX504" fmla="*/ 3088241 w 6620628"/>
              <a:gd name="connsiteY504" fmla="*/ 1953053 h 2301405"/>
              <a:gd name="connsiteX505" fmla="*/ 3104532 w 6620628"/>
              <a:gd name="connsiteY505" fmla="*/ 1962737 h 2301405"/>
              <a:gd name="connsiteX506" fmla="*/ 3094076 w 6620628"/>
              <a:gd name="connsiteY506" fmla="*/ 1962194 h 2301405"/>
              <a:gd name="connsiteX507" fmla="*/ 3088241 w 6620628"/>
              <a:gd name="connsiteY507" fmla="*/ 1953053 h 2301405"/>
              <a:gd name="connsiteX508" fmla="*/ 4902420 w 6620628"/>
              <a:gd name="connsiteY508" fmla="*/ 1949617 h 2301405"/>
              <a:gd name="connsiteX509" fmla="*/ 4911534 w 6620628"/>
              <a:gd name="connsiteY509" fmla="*/ 1956020 h 2301405"/>
              <a:gd name="connsiteX510" fmla="*/ 4902416 w 6620628"/>
              <a:gd name="connsiteY510" fmla="*/ 1962004 h 2301405"/>
              <a:gd name="connsiteX511" fmla="*/ 4893825 w 6620628"/>
              <a:gd name="connsiteY511" fmla="*/ 1957915 h 2301405"/>
              <a:gd name="connsiteX512" fmla="*/ 4902420 w 6620628"/>
              <a:gd name="connsiteY512" fmla="*/ 1949617 h 2301405"/>
              <a:gd name="connsiteX513" fmla="*/ 6267126 w 6620628"/>
              <a:gd name="connsiteY513" fmla="*/ 1949609 h 2301405"/>
              <a:gd name="connsiteX514" fmla="*/ 6282504 w 6620628"/>
              <a:gd name="connsiteY514" fmla="*/ 1969581 h 2301405"/>
              <a:gd name="connsiteX515" fmla="*/ 6267126 w 6620628"/>
              <a:gd name="connsiteY515" fmla="*/ 1949609 h 2301405"/>
              <a:gd name="connsiteX516" fmla="*/ 4693282 w 6620628"/>
              <a:gd name="connsiteY516" fmla="*/ 1949019 h 2301405"/>
              <a:gd name="connsiteX517" fmla="*/ 4970494 w 6620628"/>
              <a:gd name="connsiteY517" fmla="*/ 2137450 h 2301405"/>
              <a:gd name="connsiteX518" fmla="*/ 4981171 w 6620628"/>
              <a:gd name="connsiteY518" fmla="*/ 2155587 h 2301405"/>
              <a:gd name="connsiteX519" fmla="*/ 5042103 w 6620628"/>
              <a:gd name="connsiteY519" fmla="*/ 2192385 h 2301405"/>
              <a:gd name="connsiteX520" fmla="*/ 5034299 w 6620628"/>
              <a:gd name="connsiteY520" fmla="*/ 2197959 h 2301405"/>
              <a:gd name="connsiteX521" fmla="*/ 5109953 w 6620628"/>
              <a:gd name="connsiteY521" fmla="*/ 2248987 h 2301405"/>
              <a:gd name="connsiteX522" fmla="*/ 4983513 w 6620628"/>
              <a:gd name="connsiteY522" fmla="*/ 2165095 h 2301405"/>
              <a:gd name="connsiteX523" fmla="*/ 4987297 w 6620628"/>
              <a:gd name="connsiteY523" fmla="*/ 2178117 h 2301405"/>
              <a:gd name="connsiteX524" fmla="*/ 4970632 w 6620628"/>
              <a:gd name="connsiteY524" fmla="*/ 2160859 h 2301405"/>
              <a:gd name="connsiteX525" fmla="*/ 4979094 w 6620628"/>
              <a:gd name="connsiteY525" fmla="*/ 2161024 h 2301405"/>
              <a:gd name="connsiteX526" fmla="*/ 4957076 w 6620628"/>
              <a:gd name="connsiteY526" fmla="*/ 2135694 h 2301405"/>
              <a:gd name="connsiteX527" fmla="*/ 4794302 w 6620628"/>
              <a:gd name="connsiteY527" fmla="*/ 2018223 h 2301405"/>
              <a:gd name="connsiteX528" fmla="*/ 4693772 w 6620628"/>
              <a:gd name="connsiteY528" fmla="*/ 1949528 h 2301405"/>
              <a:gd name="connsiteX529" fmla="*/ 4822101 w 6620628"/>
              <a:gd name="connsiteY529" fmla="*/ 1942821 h 2301405"/>
              <a:gd name="connsiteX530" fmla="*/ 4969496 w 6620628"/>
              <a:gd name="connsiteY530" fmla="*/ 2040320 h 2301405"/>
              <a:gd name="connsiteX531" fmla="*/ 4970155 w 6620628"/>
              <a:gd name="connsiteY531" fmla="*/ 2046059 h 2301405"/>
              <a:gd name="connsiteX532" fmla="*/ 4922884 w 6620628"/>
              <a:gd name="connsiteY532" fmla="*/ 2011271 h 2301405"/>
              <a:gd name="connsiteX533" fmla="*/ 4834600 w 6620628"/>
              <a:gd name="connsiteY533" fmla="*/ 1955764 h 2301405"/>
              <a:gd name="connsiteX534" fmla="*/ 4818462 w 6620628"/>
              <a:gd name="connsiteY534" fmla="*/ 1952709 h 2301405"/>
              <a:gd name="connsiteX535" fmla="*/ 4822101 w 6620628"/>
              <a:gd name="connsiteY535" fmla="*/ 1942821 h 2301405"/>
              <a:gd name="connsiteX536" fmla="*/ 6238743 w 6620628"/>
              <a:gd name="connsiteY536" fmla="*/ 1933367 h 2301405"/>
              <a:gd name="connsiteX537" fmla="*/ 6249418 w 6620628"/>
              <a:gd name="connsiteY537" fmla="*/ 1951504 h 2301405"/>
              <a:gd name="connsiteX538" fmla="*/ 6238743 w 6620628"/>
              <a:gd name="connsiteY538" fmla="*/ 1933367 h 2301405"/>
              <a:gd name="connsiteX539" fmla="*/ 2179744 w 6620628"/>
              <a:gd name="connsiteY539" fmla="*/ 1932831 h 2301405"/>
              <a:gd name="connsiteX540" fmla="*/ 2191585 w 6620628"/>
              <a:gd name="connsiteY540" fmla="*/ 1940035 h 2301405"/>
              <a:gd name="connsiteX541" fmla="*/ 2179744 w 6620628"/>
              <a:gd name="connsiteY541" fmla="*/ 1932831 h 2301405"/>
              <a:gd name="connsiteX542" fmla="*/ 2036440 w 6620628"/>
              <a:gd name="connsiteY542" fmla="*/ 1925553 h 2301405"/>
              <a:gd name="connsiteX543" fmla="*/ 2471126 w 6620628"/>
              <a:gd name="connsiteY543" fmla="*/ 2058042 h 2301405"/>
              <a:gd name="connsiteX544" fmla="*/ 2466959 w 6620628"/>
              <a:gd name="connsiteY544" fmla="*/ 2053727 h 2301405"/>
              <a:gd name="connsiteX545" fmla="*/ 2462734 w 6620628"/>
              <a:gd name="connsiteY545" fmla="*/ 2053209 h 2301405"/>
              <a:gd name="connsiteX546" fmla="*/ 2463492 w 6620628"/>
              <a:gd name="connsiteY546" fmla="*/ 2054936 h 2301405"/>
              <a:gd name="connsiteX547" fmla="*/ 2443126 w 6620628"/>
              <a:gd name="connsiteY547" fmla="*/ 2044886 h 2301405"/>
              <a:gd name="connsiteX548" fmla="*/ 2358639 w 6620628"/>
              <a:gd name="connsiteY548" fmla="*/ 2021981 h 2301405"/>
              <a:gd name="connsiteX549" fmla="*/ 2189518 w 6620628"/>
              <a:gd name="connsiteY549" fmla="*/ 1944975 h 2301405"/>
              <a:gd name="connsiteX550" fmla="*/ 2190827 w 6620628"/>
              <a:gd name="connsiteY550" fmla="*/ 1956952 h 2301405"/>
              <a:gd name="connsiteX551" fmla="*/ 2036440 w 6620628"/>
              <a:gd name="connsiteY551" fmla="*/ 1925553 h 2301405"/>
              <a:gd name="connsiteX552" fmla="*/ 4761699 w 6620628"/>
              <a:gd name="connsiteY552" fmla="*/ 1920226 h 2301405"/>
              <a:gd name="connsiteX553" fmla="*/ 4789048 w 6620628"/>
              <a:gd name="connsiteY553" fmla="*/ 1938937 h 2301405"/>
              <a:gd name="connsiteX554" fmla="*/ 4761699 w 6620628"/>
              <a:gd name="connsiteY554" fmla="*/ 1920226 h 2301405"/>
              <a:gd name="connsiteX555" fmla="*/ 3060142 w 6620628"/>
              <a:gd name="connsiteY555" fmla="*/ 1918390 h 2301405"/>
              <a:gd name="connsiteX556" fmla="*/ 3089834 w 6620628"/>
              <a:gd name="connsiteY556" fmla="*/ 1946610 h 2301405"/>
              <a:gd name="connsiteX557" fmla="*/ 3060142 w 6620628"/>
              <a:gd name="connsiteY557" fmla="*/ 1918390 h 2301405"/>
              <a:gd name="connsiteX558" fmla="*/ 4848124 w 6620628"/>
              <a:gd name="connsiteY558" fmla="*/ 1918178 h 2301405"/>
              <a:gd name="connsiteX559" fmla="*/ 4887721 w 6620628"/>
              <a:gd name="connsiteY559" fmla="*/ 1950077 h 2301405"/>
              <a:gd name="connsiteX560" fmla="*/ 4848124 w 6620628"/>
              <a:gd name="connsiteY560" fmla="*/ 1918178 h 2301405"/>
              <a:gd name="connsiteX561" fmla="*/ 376799 w 6620628"/>
              <a:gd name="connsiteY561" fmla="*/ 1918060 h 2301405"/>
              <a:gd name="connsiteX562" fmla="*/ 497342 w 6620628"/>
              <a:gd name="connsiteY562" fmla="*/ 1948301 h 2301405"/>
              <a:gd name="connsiteX563" fmla="*/ 552271 w 6620628"/>
              <a:gd name="connsiteY563" fmla="*/ 1954602 h 2301405"/>
              <a:gd name="connsiteX564" fmla="*/ 709791 w 6620628"/>
              <a:gd name="connsiteY564" fmla="*/ 1992787 h 2301405"/>
              <a:gd name="connsiteX565" fmla="*/ 753783 w 6620628"/>
              <a:gd name="connsiteY565" fmla="*/ 1997878 h 2301405"/>
              <a:gd name="connsiteX566" fmla="*/ 861827 w 6620628"/>
              <a:gd name="connsiteY566" fmla="*/ 2015177 h 2301405"/>
              <a:gd name="connsiteX567" fmla="*/ 592900 w 6620628"/>
              <a:gd name="connsiteY567" fmla="*/ 1984031 h 2301405"/>
              <a:gd name="connsiteX568" fmla="*/ 464148 w 6620628"/>
              <a:gd name="connsiteY568" fmla="*/ 1953381 h 2301405"/>
              <a:gd name="connsiteX569" fmla="*/ 377044 w 6620628"/>
              <a:gd name="connsiteY569" fmla="*/ 1918314 h 2301405"/>
              <a:gd name="connsiteX570" fmla="*/ 502152 w 6620628"/>
              <a:gd name="connsiteY570" fmla="*/ 1910795 h 2301405"/>
              <a:gd name="connsiteX571" fmla="*/ 502649 w 6620628"/>
              <a:gd name="connsiteY571" fmla="*/ 1910805 h 2301405"/>
              <a:gd name="connsiteX572" fmla="*/ 502673 w 6620628"/>
              <a:gd name="connsiteY572" fmla="*/ 1910903 h 2301405"/>
              <a:gd name="connsiteX573" fmla="*/ 194775 w 6620628"/>
              <a:gd name="connsiteY573" fmla="*/ 1908314 h 2301405"/>
              <a:gd name="connsiteX574" fmla="*/ 222296 w 6620628"/>
              <a:gd name="connsiteY574" fmla="*/ 1926500 h 2301405"/>
              <a:gd name="connsiteX575" fmla="*/ 185449 w 6620628"/>
              <a:gd name="connsiteY575" fmla="*/ 1910093 h 2301405"/>
              <a:gd name="connsiteX576" fmla="*/ 194775 w 6620628"/>
              <a:gd name="connsiteY576" fmla="*/ 1908314 h 2301405"/>
              <a:gd name="connsiteX577" fmla="*/ 1062247 w 6620628"/>
              <a:gd name="connsiteY577" fmla="*/ 1906857 h 2301405"/>
              <a:gd name="connsiteX578" fmla="*/ 1104096 w 6620628"/>
              <a:gd name="connsiteY578" fmla="*/ 1917337 h 2301405"/>
              <a:gd name="connsiteX579" fmla="*/ 1219834 w 6620628"/>
              <a:gd name="connsiteY579" fmla="*/ 1936755 h 2301405"/>
              <a:gd name="connsiteX580" fmla="*/ 1185198 w 6620628"/>
              <a:gd name="connsiteY580" fmla="*/ 1937748 h 2301405"/>
              <a:gd name="connsiteX581" fmla="*/ 1065976 w 6620628"/>
              <a:gd name="connsiteY581" fmla="*/ 1919559 h 2301405"/>
              <a:gd name="connsiteX582" fmla="*/ 1063334 w 6620628"/>
              <a:gd name="connsiteY582" fmla="*/ 1913219 h 2301405"/>
              <a:gd name="connsiteX583" fmla="*/ 1062192 w 6620628"/>
              <a:gd name="connsiteY583" fmla="*/ 1906537 h 2301405"/>
              <a:gd name="connsiteX584" fmla="*/ 1062247 w 6620628"/>
              <a:gd name="connsiteY584" fmla="*/ 1906857 h 2301405"/>
              <a:gd name="connsiteX585" fmla="*/ 1061939 w 6620628"/>
              <a:gd name="connsiteY585" fmla="*/ 1906780 h 2301405"/>
              <a:gd name="connsiteX586" fmla="*/ 0 w 6620628"/>
              <a:gd name="connsiteY586" fmla="*/ 1903968 h 2301405"/>
              <a:gd name="connsiteX587" fmla="*/ 68957 w 6620628"/>
              <a:gd name="connsiteY587" fmla="*/ 1924004 h 2301405"/>
              <a:gd name="connsiteX588" fmla="*/ 57277 w 6620628"/>
              <a:gd name="connsiteY588" fmla="*/ 1928807 h 2301405"/>
              <a:gd name="connsiteX589" fmla="*/ 23272 w 6620628"/>
              <a:gd name="connsiteY589" fmla="*/ 1915642 h 2301405"/>
              <a:gd name="connsiteX590" fmla="*/ 0 w 6620628"/>
              <a:gd name="connsiteY590" fmla="*/ 1910431 h 2301405"/>
              <a:gd name="connsiteX591" fmla="*/ 1026654 w 6620628"/>
              <a:gd name="connsiteY591" fmla="*/ 1902108 h 2301405"/>
              <a:gd name="connsiteX592" fmla="*/ 1053598 w 6620628"/>
              <a:gd name="connsiteY592" fmla="*/ 1914835 h 2301405"/>
              <a:gd name="connsiteX593" fmla="*/ 1041146 w 6620628"/>
              <a:gd name="connsiteY593" fmla="*/ 1914966 h 2301405"/>
              <a:gd name="connsiteX594" fmla="*/ 1026523 w 6620628"/>
              <a:gd name="connsiteY594" fmla="*/ 1910571 h 2301405"/>
              <a:gd name="connsiteX595" fmla="*/ 1026654 w 6620628"/>
              <a:gd name="connsiteY595" fmla="*/ 1902108 h 2301405"/>
              <a:gd name="connsiteX596" fmla="*/ 5047589 w 6620628"/>
              <a:gd name="connsiteY596" fmla="*/ 1900656 h 2301405"/>
              <a:gd name="connsiteX597" fmla="*/ 5059430 w 6620628"/>
              <a:gd name="connsiteY597" fmla="*/ 1907859 h 2301405"/>
              <a:gd name="connsiteX598" fmla="*/ 5047589 w 6620628"/>
              <a:gd name="connsiteY598" fmla="*/ 1900656 h 2301405"/>
              <a:gd name="connsiteX599" fmla="*/ 994832 w 6620628"/>
              <a:gd name="connsiteY599" fmla="*/ 1896089 h 2301405"/>
              <a:gd name="connsiteX600" fmla="*/ 1002542 w 6620628"/>
              <a:gd name="connsiteY600" fmla="*/ 1897622 h 2301405"/>
              <a:gd name="connsiteX601" fmla="*/ 1010518 w 6620628"/>
              <a:gd name="connsiteY601" fmla="*/ 1899054 h 2301405"/>
              <a:gd name="connsiteX602" fmla="*/ 1010388 w 6620628"/>
              <a:gd name="connsiteY602" fmla="*/ 1907518 h 2301405"/>
              <a:gd name="connsiteX603" fmla="*/ 999033 w 6620628"/>
              <a:gd name="connsiteY603" fmla="*/ 1903156 h 2301405"/>
              <a:gd name="connsiteX604" fmla="*/ 994633 w 6620628"/>
              <a:gd name="connsiteY604" fmla="*/ 1895756 h 2301405"/>
              <a:gd name="connsiteX605" fmla="*/ 994832 w 6620628"/>
              <a:gd name="connsiteY605" fmla="*/ 1896089 h 2301405"/>
              <a:gd name="connsiteX606" fmla="*/ 994380 w 6620628"/>
              <a:gd name="connsiteY606" fmla="*/ 1896000 h 2301405"/>
              <a:gd name="connsiteX607" fmla="*/ 4584806 w 6620628"/>
              <a:gd name="connsiteY607" fmla="*/ 1894861 h 2301405"/>
              <a:gd name="connsiteX608" fmla="*/ 4585304 w 6620628"/>
              <a:gd name="connsiteY608" fmla="*/ 1894871 h 2301405"/>
              <a:gd name="connsiteX609" fmla="*/ 4696771 w 6620628"/>
              <a:gd name="connsiteY609" fmla="*/ 1964776 h 2301405"/>
              <a:gd name="connsiteX610" fmla="*/ 4810580 w 6620628"/>
              <a:gd name="connsiteY610" fmla="*/ 2044189 h 2301405"/>
              <a:gd name="connsiteX611" fmla="*/ 4886105 w 6620628"/>
              <a:gd name="connsiteY611" fmla="*/ 2103682 h 2301405"/>
              <a:gd name="connsiteX612" fmla="*/ 4919059 w 6620628"/>
              <a:gd name="connsiteY612" fmla="*/ 2130222 h 2301405"/>
              <a:gd name="connsiteX613" fmla="*/ 4584806 w 6620628"/>
              <a:gd name="connsiteY613" fmla="*/ 1894861 h 2301405"/>
              <a:gd name="connsiteX614" fmla="*/ 911004 w 6620628"/>
              <a:gd name="connsiteY614" fmla="*/ 1881674 h 2301405"/>
              <a:gd name="connsiteX615" fmla="*/ 918236 w 6620628"/>
              <a:gd name="connsiteY615" fmla="*/ 1893020 h 2301405"/>
              <a:gd name="connsiteX616" fmla="*/ 896493 w 6620628"/>
              <a:gd name="connsiteY616" fmla="*/ 1882137 h 2301405"/>
              <a:gd name="connsiteX617" fmla="*/ 911004 w 6620628"/>
              <a:gd name="connsiteY617" fmla="*/ 1881674 h 2301405"/>
              <a:gd name="connsiteX618" fmla="*/ 4693333 w 6620628"/>
              <a:gd name="connsiteY618" fmla="*/ 1880794 h 2301405"/>
              <a:gd name="connsiteX619" fmla="*/ 4742554 w 6620628"/>
              <a:gd name="connsiteY619" fmla="*/ 1901923 h 2301405"/>
              <a:gd name="connsiteX620" fmla="*/ 4753233 w 6620628"/>
              <a:gd name="connsiteY620" fmla="*/ 1920060 h 2301405"/>
              <a:gd name="connsiteX621" fmla="*/ 4693333 w 6620628"/>
              <a:gd name="connsiteY621" fmla="*/ 1880794 h 2301405"/>
              <a:gd name="connsiteX622" fmla="*/ 6131067 w 6620628"/>
              <a:gd name="connsiteY622" fmla="*/ 1875986 h 2301405"/>
              <a:gd name="connsiteX623" fmla="*/ 6173680 w 6620628"/>
              <a:gd name="connsiteY623" fmla="*/ 1954508 h 2301405"/>
              <a:gd name="connsiteX624" fmla="*/ 6210594 w 6620628"/>
              <a:gd name="connsiteY624" fmla="*/ 2079732 h 2301405"/>
              <a:gd name="connsiteX625" fmla="*/ 6232627 w 6620628"/>
              <a:gd name="connsiteY625" fmla="*/ 2136437 h 2301405"/>
              <a:gd name="connsiteX626" fmla="*/ 6225856 w 6620628"/>
              <a:gd name="connsiteY626" fmla="*/ 2139541 h 2301405"/>
              <a:gd name="connsiteX627" fmla="*/ 6241772 w 6620628"/>
              <a:gd name="connsiteY627" fmla="*/ 2205590 h 2301405"/>
              <a:gd name="connsiteX628" fmla="*/ 6251542 w 6620628"/>
              <a:gd name="connsiteY628" fmla="*/ 2217733 h 2301405"/>
              <a:gd name="connsiteX629" fmla="*/ 6245805 w 6620628"/>
              <a:gd name="connsiteY629" fmla="*/ 2218368 h 2301405"/>
              <a:gd name="connsiteX630" fmla="*/ 6253962 w 6620628"/>
              <a:gd name="connsiteY630" fmla="*/ 2266835 h 2301405"/>
              <a:gd name="connsiteX631" fmla="*/ 6251483 w 6620628"/>
              <a:gd name="connsiteY631" fmla="*/ 2301405 h 2301405"/>
              <a:gd name="connsiteX632" fmla="*/ 6245263 w 6620628"/>
              <a:gd name="connsiteY632" fmla="*/ 2301405 h 2301405"/>
              <a:gd name="connsiteX633" fmla="*/ 6241487 w 6620628"/>
              <a:gd name="connsiteY633" fmla="*/ 2288754 h 2301405"/>
              <a:gd name="connsiteX634" fmla="*/ 6244811 w 6620628"/>
              <a:gd name="connsiteY634" fmla="*/ 2266906 h 2301405"/>
              <a:gd name="connsiteX635" fmla="*/ 6232128 w 6620628"/>
              <a:gd name="connsiteY635" fmla="*/ 2184983 h 2301405"/>
              <a:gd name="connsiteX636" fmla="*/ 6226506 w 6620628"/>
              <a:gd name="connsiteY636" fmla="*/ 2145779 h 2301405"/>
              <a:gd name="connsiteX637" fmla="*/ 6214669 w 6620628"/>
              <a:gd name="connsiteY637" fmla="*/ 2138577 h 2301405"/>
              <a:gd name="connsiteX638" fmla="*/ 6199643 w 6620628"/>
              <a:gd name="connsiteY638" fmla="*/ 2047147 h 2301405"/>
              <a:gd name="connsiteX639" fmla="*/ 6182808 w 6620628"/>
              <a:gd name="connsiteY639" fmla="*/ 1992286 h 2301405"/>
              <a:gd name="connsiteX640" fmla="*/ 6131067 w 6620628"/>
              <a:gd name="connsiteY640" fmla="*/ 1875986 h 2301405"/>
              <a:gd name="connsiteX641" fmla="*/ 1639574 w 6620628"/>
              <a:gd name="connsiteY641" fmla="*/ 1874557 h 2301405"/>
              <a:gd name="connsiteX642" fmla="*/ 1698798 w 6620628"/>
              <a:gd name="connsiteY642" fmla="*/ 1894062 h 2301405"/>
              <a:gd name="connsiteX643" fmla="*/ 1683051 w 6620628"/>
              <a:gd name="connsiteY643" fmla="*/ 1897221 h 2301405"/>
              <a:gd name="connsiteX644" fmla="*/ 1622124 w 6620628"/>
              <a:gd name="connsiteY644" fmla="*/ 1876877 h 2301405"/>
              <a:gd name="connsiteX645" fmla="*/ 1639574 w 6620628"/>
              <a:gd name="connsiteY645" fmla="*/ 1874557 h 2301405"/>
              <a:gd name="connsiteX646" fmla="*/ 4650502 w 6620628"/>
              <a:gd name="connsiteY646" fmla="*/ 1864769 h 2301405"/>
              <a:gd name="connsiteX647" fmla="*/ 4688791 w 6620628"/>
              <a:gd name="connsiteY647" fmla="*/ 1884690 h 2301405"/>
              <a:gd name="connsiteX648" fmla="*/ 4650502 w 6620628"/>
              <a:gd name="connsiteY648" fmla="*/ 1864769 h 2301405"/>
              <a:gd name="connsiteX649" fmla="*/ 1999555 w 6620628"/>
              <a:gd name="connsiteY649" fmla="*/ 1863079 h 2301405"/>
              <a:gd name="connsiteX650" fmla="*/ 2022738 w 6620628"/>
              <a:gd name="connsiteY650" fmla="*/ 1877476 h 2301405"/>
              <a:gd name="connsiteX651" fmla="*/ 1999555 w 6620628"/>
              <a:gd name="connsiteY651" fmla="*/ 1863079 h 2301405"/>
              <a:gd name="connsiteX652" fmla="*/ 2615612 w 6620628"/>
              <a:gd name="connsiteY652" fmla="*/ 1859166 h 2301405"/>
              <a:gd name="connsiteX653" fmla="*/ 2704914 w 6620628"/>
              <a:gd name="connsiteY653" fmla="*/ 1880830 h 2301405"/>
              <a:gd name="connsiteX654" fmla="*/ 2684009 w 6620628"/>
              <a:gd name="connsiteY654" fmla="*/ 1883254 h 2301405"/>
              <a:gd name="connsiteX655" fmla="*/ 2615482 w 6620628"/>
              <a:gd name="connsiteY655" fmla="*/ 1867630 h 2301405"/>
              <a:gd name="connsiteX656" fmla="*/ 2615612 w 6620628"/>
              <a:gd name="connsiteY656" fmla="*/ 1859166 h 2301405"/>
              <a:gd name="connsiteX657" fmla="*/ 2436505 w 6620628"/>
              <a:gd name="connsiteY657" fmla="*/ 1853229 h 2301405"/>
              <a:gd name="connsiteX658" fmla="*/ 2506475 w 6620628"/>
              <a:gd name="connsiteY658" fmla="*/ 1870452 h 2301405"/>
              <a:gd name="connsiteX659" fmla="*/ 2577608 w 6620628"/>
              <a:gd name="connsiteY659" fmla="*/ 1885566 h 2301405"/>
              <a:gd name="connsiteX660" fmla="*/ 2567114 w 6620628"/>
              <a:gd name="connsiteY660" fmla="*/ 1890268 h 2301405"/>
              <a:gd name="connsiteX661" fmla="*/ 2533615 w 6620628"/>
              <a:gd name="connsiteY661" fmla="*/ 1880474 h 2301405"/>
              <a:gd name="connsiteX662" fmla="*/ 2457432 w 6620628"/>
              <a:gd name="connsiteY662" fmla="*/ 1866382 h 2301405"/>
              <a:gd name="connsiteX663" fmla="*/ 2583339 w 6620628"/>
              <a:gd name="connsiteY663" fmla="*/ 1853057 h 2301405"/>
              <a:gd name="connsiteX664" fmla="*/ 2604423 w 6620628"/>
              <a:gd name="connsiteY664" fmla="*/ 1858201 h 2301405"/>
              <a:gd name="connsiteX665" fmla="*/ 2609624 w 6620628"/>
              <a:gd name="connsiteY665" fmla="*/ 1860044 h 2301405"/>
              <a:gd name="connsiteX666" fmla="*/ 2610933 w 6620628"/>
              <a:gd name="connsiteY666" fmla="*/ 1872023 h 2301405"/>
              <a:gd name="connsiteX667" fmla="*/ 2583585 w 6620628"/>
              <a:gd name="connsiteY667" fmla="*/ 1853311 h 2301405"/>
              <a:gd name="connsiteX668" fmla="*/ 2435200 w 6620628"/>
              <a:gd name="connsiteY668" fmla="*/ 1852408 h 2301405"/>
              <a:gd name="connsiteX669" fmla="*/ 2436505 w 6620628"/>
              <a:gd name="connsiteY669" fmla="*/ 1853229 h 2301405"/>
              <a:gd name="connsiteX670" fmla="*/ 2435192 w 6620628"/>
              <a:gd name="connsiteY670" fmla="*/ 1852905 h 2301405"/>
              <a:gd name="connsiteX671" fmla="*/ 0 w 6620628"/>
              <a:gd name="connsiteY671" fmla="*/ 1850649 h 2301405"/>
              <a:gd name="connsiteX672" fmla="*/ 41146 w 6620628"/>
              <a:gd name="connsiteY672" fmla="*/ 1858470 h 2301405"/>
              <a:gd name="connsiteX673" fmla="*/ 174504 w 6620628"/>
              <a:gd name="connsiteY673" fmla="*/ 1909380 h 2301405"/>
              <a:gd name="connsiteX674" fmla="*/ 44690 w 6620628"/>
              <a:gd name="connsiteY674" fmla="*/ 1870803 h 2301405"/>
              <a:gd name="connsiteX675" fmla="*/ 0 w 6620628"/>
              <a:gd name="connsiteY675" fmla="*/ 1861683 h 2301405"/>
              <a:gd name="connsiteX676" fmla="*/ 1534239 w 6620628"/>
              <a:gd name="connsiteY676" fmla="*/ 1844037 h 2301405"/>
              <a:gd name="connsiteX677" fmla="*/ 1616388 w 6620628"/>
              <a:gd name="connsiteY677" fmla="*/ 1877513 h 2301405"/>
              <a:gd name="connsiteX678" fmla="*/ 1534889 w 6620628"/>
              <a:gd name="connsiteY678" fmla="*/ 1850275 h 2301405"/>
              <a:gd name="connsiteX679" fmla="*/ 1535142 w 6620628"/>
              <a:gd name="connsiteY679" fmla="*/ 1850030 h 2301405"/>
              <a:gd name="connsiteX680" fmla="*/ 1534239 w 6620628"/>
              <a:gd name="connsiteY680" fmla="*/ 1844037 h 2301405"/>
              <a:gd name="connsiteX681" fmla="*/ 1227812 w 6620628"/>
              <a:gd name="connsiteY681" fmla="*/ 1835005 h 2301405"/>
              <a:gd name="connsiteX682" fmla="*/ 1250623 w 6620628"/>
              <a:gd name="connsiteY682" fmla="*/ 1845224 h 2301405"/>
              <a:gd name="connsiteX683" fmla="*/ 1230433 w 6620628"/>
              <a:gd name="connsiteY683" fmla="*/ 1846635 h 2301405"/>
              <a:gd name="connsiteX684" fmla="*/ 1206630 w 6620628"/>
              <a:gd name="connsiteY684" fmla="*/ 1840132 h 2301405"/>
              <a:gd name="connsiteX685" fmla="*/ 1227812 w 6620628"/>
              <a:gd name="connsiteY685" fmla="*/ 1835005 h 2301405"/>
              <a:gd name="connsiteX686" fmla="*/ 2601397 w 6620628"/>
              <a:gd name="connsiteY686" fmla="*/ 1828261 h 2301405"/>
              <a:gd name="connsiteX687" fmla="*/ 2631604 w 6620628"/>
              <a:gd name="connsiteY687" fmla="*/ 1839309 h 2301405"/>
              <a:gd name="connsiteX688" fmla="*/ 2625028 w 6620628"/>
              <a:gd name="connsiteY688" fmla="*/ 1844409 h 2301405"/>
              <a:gd name="connsiteX689" fmla="*/ 2601397 w 6620628"/>
              <a:gd name="connsiteY689" fmla="*/ 1828261 h 2301405"/>
              <a:gd name="connsiteX690" fmla="*/ 4689663 w 6620628"/>
              <a:gd name="connsiteY690" fmla="*/ 1827933 h 2301405"/>
              <a:gd name="connsiteX691" fmla="*/ 4819612 w 6620628"/>
              <a:gd name="connsiteY691" fmla="*/ 1910400 h 2301405"/>
              <a:gd name="connsiteX692" fmla="*/ 4689663 w 6620628"/>
              <a:gd name="connsiteY692" fmla="*/ 1827933 h 2301405"/>
              <a:gd name="connsiteX693" fmla="*/ 1979490 w 6620628"/>
              <a:gd name="connsiteY693" fmla="*/ 1824092 h 2301405"/>
              <a:gd name="connsiteX694" fmla="*/ 1979734 w 6620628"/>
              <a:gd name="connsiteY694" fmla="*/ 1824345 h 2301405"/>
              <a:gd name="connsiteX695" fmla="*/ 1980121 w 6620628"/>
              <a:gd name="connsiteY695" fmla="*/ 1824383 h 2301405"/>
              <a:gd name="connsiteX696" fmla="*/ 2029163 w 6620628"/>
              <a:gd name="connsiteY696" fmla="*/ 1847001 h 2301405"/>
              <a:gd name="connsiteX697" fmla="*/ 2206267 w 6620628"/>
              <a:gd name="connsiteY697" fmla="*/ 1908200 h 2301405"/>
              <a:gd name="connsiteX698" fmla="*/ 2089600 w 6620628"/>
              <a:gd name="connsiteY698" fmla="*/ 1836449 h 2301405"/>
              <a:gd name="connsiteX699" fmla="*/ 2031882 w 6620628"/>
              <a:gd name="connsiteY699" fmla="*/ 1829409 h 2301405"/>
              <a:gd name="connsiteX700" fmla="*/ 1980121 w 6620628"/>
              <a:gd name="connsiteY700" fmla="*/ 1824383 h 2301405"/>
              <a:gd name="connsiteX701" fmla="*/ 0 w 6620628"/>
              <a:gd name="connsiteY701" fmla="*/ 1803945 h 2301405"/>
              <a:gd name="connsiteX702" fmla="*/ 1672 w 6620628"/>
              <a:gd name="connsiteY702" fmla="*/ 1804222 h 2301405"/>
              <a:gd name="connsiteX703" fmla="*/ 232445 w 6620628"/>
              <a:gd name="connsiteY703" fmla="*/ 1881876 h 2301405"/>
              <a:gd name="connsiteX704" fmla="*/ 356510 w 6620628"/>
              <a:gd name="connsiteY704" fmla="*/ 1942066 h 2301405"/>
              <a:gd name="connsiteX705" fmla="*/ 39071 w 6620628"/>
              <a:gd name="connsiteY705" fmla="*/ 1826164 h 2301405"/>
              <a:gd name="connsiteX706" fmla="*/ 0 w 6620628"/>
              <a:gd name="connsiteY706" fmla="*/ 1816751 h 2301405"/>
              <a:gd name="connsiteX707" fmla="*/ 4396007 w 6620628"/>
              <a:gd name="connsiteY707" fmla="*/ 1802032 h 2301405"/>
              <a:gd name="connsiteX708" fmla="*/ 4474647 w 6620628"/>
              <a:gd name="connsiteY708" fmla="*/ 1836933 h 2301405"/>
              <a:gd name="connsiteX709" fmla="*/ 4396007 w 6620628"/>
              <a:gd name="connsiteY709" fmla="*/ 1802032 h 2301405"/>
              <a:gd name="connsiteX710" fmla="*/ 6094651 w 6620628"/>
              <a:gd name="connsiteY710" fmla="*/ 1791111 h 2301405"/>
              <a:gd name="connsiteX711" fmla="*/ 6101995 w 6620628"/>
              <a:gd name="connsiteY711" fmla="*/ 1791254 h 2301405"/>
              <a:gd name="connsiteX712" fmla="*/ 6123895 w 6620628"/>
              <a:gd name="connsiteY712" fmla="*/ 1856423 h 2301405"/>
              <a:gd name="connsiteX713" fmla="*/ 6097841 w 6620628"/>
              <a:gd name="connsiteY713" fmla="*/ 1818315 h 2301405"/>
              <a:gd name="connsiteX714" fmla="*/ 6090927 w 6620628"/>
              <a:gd name="connsiteY714" fmla="*/ 1798509 h 2301405"/>
              <a:gd name="connsiteX715" fmla="*/ 6094651 w 6620628"/>
              <a:gd name="connsiteY715" fmla="*/ 1791111 h 2301405"/>
              <a:gd name="connsiteX716" fmla="*/ 2559336 w 6620628"/>
              <a:gd name="connsiteY716" fmla="*/ 1778636 h 2301405"/>
              <a:gd name="connsiteX717" fmla="*/ 2592016 w 6620628"/>
              <a:gd name="connsiteY717" fmla="*/ 1790728 h 2301405"/>
              <a:gd name="connsiteX718" fmla="*/ 2573232 w 6620628"/>
              <a:gd name="connsiteY718" fmla="*/ 1791823 h 2301405"/>
              <a:gd name="connsiteX719" fmla="*/ 2559336 w 6620628"/>
              <a:gd name="connsiteY719" fmla="*/ 1778636 h 2301405"/>
              <a:gd name="connsiteX720" fmla="*/ 1516625 w 6620628"/>
              <a:gd name="connsiteY720" fmla="*/ 1775216 h 2301405"/>
              <a:gd name="connsiteX721" fmla="*/ 1547867 w 6620628"/>
              <a:gd name="connsiteY721" fmla="*/ 1783793 h 2301405"/>
              <a:gd name="connsiteX722" fmla="*/ 1516625 w 6620628"/>
              <a:gd name="connsiteY722" fmla="*/ 1775216 h 2301405"/>
              <a:gd name="connsiteX723" fmla="*/ 4589005 w 6620628"/>
              <a:gd name="connsiteY723" fmla="*/ 1767700 h 2301405"/>
              <a:gd name="connsiteX724" fmla="*/ 4604761 w 6620628"/>
              <a:gd name="connsiteY724" fmla="*/ 1779463 h 2301405"/>
              <a:gd name="connsiteX725" fmla="*/ 4589005 w 6620628"/>
              <a:gd name="connsiteY725" fmla="*/ 1767700 h 2301405"/>
              <a:gd name="connsiteX726" fmla="*/ 1633362 w 6620628"/>
              <a:gd name="connsiteY726" fmla="*/ 1761558 h 2301405"/>
              <a:gd name="connsiteX727" fmla="*/ 1657578 w 6620628"/>
              <a:gd name="connsiteY727" fmla="*/ 1773485 h 2301405"/>
              <a:gd name="connsiteX728" fmla="*/ 1633362 w 6620628"/>
              <a:gd name="connsiteY728" fmla="*/ 1761558 h 2301405"/>
              <a:gd name="connsiteX729" fmla="*/ 0 w 6620628"/>
              <a:gd name="connsiteY729" fmla="*/ 1761289 h 2301405"/>
              <a:gd name="connsiteX730" fmla="*/ 54055 w 6620628"/>
              <a:gd name="connsiteY730" fmla="*/ 1776053 h 2301405"/>
              <a:gd name="connsiteX731" fmla="*/ 455272 w 6620628"/>
              <a:gd name="connsiteY731" fmla="*/ 1899173 h 2301405"/>
              <a:gd name="connsiteX732" fmla="*/ 473752 w 6620628"/>
              <a:gd name="connsiteY732" fmla="*/ 1911735 h 2301405"/>
              <a:gd name="connsiteX733" fmla="*/ 504993 w 6620628"/>
              <a:gd name="connsiteY733" fmla="*/ 1920313 h 2301405"/>
              <a:gd name="connsiteX734" fmla="*/ 502673 w 6620628"/>
              <a:gd name="connsiteY734" fmla="*/ 1910903 h 2301405"/>
              <a:gd name="connsiteX735" fmla="*/ 688703 w 6620628"/>
              <a:gd name="connsiteY735" fmla="*/ 1949391 h 2301405"/>
              <a:gd name="connsiteX736" fmla="*/ 864416 w 6620628"/>
              <a:gd name="connsiteY736" fmla="*/ 1976382 h 2301405"/>
              <a:gd name="connsiteX737" fmla="*/ 866240 w 6620628"/>
              <a:gd name="connsiteY737" fmla="*/ 1971188 h 2301405"/>
              <a:gd name="connsiteX738" fmla="*/ 981306 w 6620628"/>
              <a:gd name="connsiteY738" fmla="*/ 1985138 h 2301405"/>
              <a:gd name="connsiteX739" fmla="*/ 927844 w 6620628"/>
              <a:gd name="connsiteY739" fmla="*/ 1986616 h 2301405"/>
              <a:gd name="connsiteX740" fmla="*/ 871309 w 6620628"/>
              <a:gd name="connsiteY740" fmla="*/ 1981497 h 2301405"/>
              <a:gd name="connsiteX741" fmla="*/ 503178 w 6620628"/>
              <a:gd name="connsiteY741" fmla="*/ 1925008 h 2301405"/>
              <a:gd name="connsiteX742" fmla="*/ 535728 w 6620628"/>
              <a:gd name="connsiteY742" fmla="*/ 1945564 h 2301405"/>
              <a:gd name="connsiteX743" fmla="*/ 470367 w 6620628"/>
              <a:gd name="connsiteY743" fmla="*/ 1921380 h 2301405"/>
              <a:gd name="connsiteX744" fmla="*/ 463069 w 6620628"/>
              <a:gd name="connsiteY744" fmla="*/ 1910281 h 2301405"/>
              <a:gd name="connsiteX745" fmla="*/ 299828 w 6620628"/>
              <a:gd name="connsiteY745" fmla="*/ 1855551 h 2301405"/>
              <a:gd name="connsiteX746" fmla="*/ 146532 w 6620628"/>
              <a:gd name="connsiteY746" fmla="*/ 1809854 h 2301405"/>
              <a:gd name="connsiteX747" fmla="*/ 0 w 6620628"/>
              <a:gd name="connsiteY747" fmla="*/ 1772895 h 2301405"/>
              <a:gd name="connsiteX748" fmla="*/ 1093343 w 6620628"/>
              <a:gd name="connsiteY748" fmla="*/ 1726864 h 2301405"/>
              <a:gd name="connsiteX749" fmla="*/ 1112988 w 6620628"/>
              <a:gd name="connsiteY749" fmla="*/ 1728493 h 2301405"/>
              <a:gd name="connsiteX750" fmla="*/ 1188879 w 6620628"/>
              <a:gd name="connsiteY750" fmla="*/ 1747903 h 2301405"/>
              <a:gd name="connsiteX751" fmla="*/ 1375816 w 6620628"/>
              <a:gd name="connsiteY751" fmla="*/ 1799858 h 2301405"/>
              <a:gd name="connsiteX752" fmla="*/ 1530725 w 6620628"/>
              <a:gd name="connsiteY752" fmla="*/ 1845959 h 2301405"/>
              <a:gd name="connsiteX753" fmla="*/ 1530226 w 6620628"/>
              <a:gd name="connsiteY753" fmla="*/ 1845950 h 2301405"/>
              <a:gd name="connsiteX754" fmla="*/ 1088011 w 6620628"/>
              <a:gd name="connsiteY754" fmla="*/ 1733484 h 2301405"/>
              <a:gd name="connsiteX755" fmla="*/ 1089834 w 6620628"/>
              <a:gd name="connsiteY755" fmla="*/ 1728290 h 2301405"/>
              <a:gd name="connsiteX756" fmla="*/ 1093343 w 6620628"/>
              <a:gd name="connsiteY756" fmla="*/ 1726864 h 2301405"/>
              <a:gd name="connsiteX757" fmla="*/ 3314464 w 6620628"/>
              <a:gd name="connsiteY757" fmla="*/ 1701240 h 2301405"/>
              <a:gd name="connsiteX758" fmla="*/ 3321119 w 6620628"/>
              <a:gd name="connsiteY758" fmla="*/ 1737975 h 2301405"/>
              <a:gd name="connsiteX759" fmla="*/ 3304966 w 6620628"/>
              <a:gd name="connsiteY759" fmla="*/ 1703545 h 2301405"/>
              <a:gd name="connsiteX760" fmla="*/ 3314464 w 6620628"/>
              <a:gd name="connsiteY760" fmla="*/ 1701240 h 2301405"/>
              <a:gd name="connsiteX761" fmla="*/ 30841 w 6620628"/>
              <a:gd name="connsiteY761" fmla="*/ 1698906 h 2301405"/>
              <a:gd name="connsiteX762" fmla="*/ 99579 w 6620628"/>
              <a:gd name="connsiteY762" fmla="*/ 1730129 h 2301405"/>
              <a:gd name="connsiteX763" fmla="*/ 43322 w 6620628"/>
              <a:gd name="connsiteY763" fmla="*/ 1721124 h 2301405"/>
              <a:gd name="connsiteX764" fmla="*/ 0 w 6620628"/>
              <a:gd name="connsiteY764" fmla="*/ 1704728 h 2301405"/>
              <a:gd name="connsiteX765" fmla="*/ 0 w 6620628"/>
              <a:gd name="connsiteY765" fmla="*/ 1701444 h 2301405"/>
              <a:gd name="connsiteX766" fmla="*/ 9735 w 6620628"/>
              <a:gd name="connsiteY766" fmla="*/ 1703224 h 2301405"/>
              <a:gd name="connsiteX767" fmla="*/ 36447 w 6620628"/>
              <a:gd name="connsiteY767" fmla="*/ 1706734 h 2301405"/>
              <a:gd name="connsiteX768" fmla="*/ 30841 w 6620628"/>
              <a:gd name="connsiteY768" fmla="*/ 1698906 h 2301405"/>
              <a:gd name="connsiteX769" fmla="*/ 1789758 w 6620628"/>
              <a:gd name="connsiteY769" fmla="*/ 1678703 h 2301405"/>
              <a:gd name="connsiteX770" fmla="*/ 1914229 w 6620628"/>
              <a:gd name="connsiteY770" fmla="*/ 1744878 h 2301405"/>
              <a:gd name="connsiteX771" fmla="*/ 1980899 w 6620628"/>
              <a:gd name="connsiteY771" fmla="*/ 1781040 h 2301405"/>
              <a:gd name="connsiteX772" fmla="*/ 1826221 w 6620628"/>
              <a:gd name="connsiteY772" fmla="*/ 1703817 h 2301405"/>
              <a:gd name="connsiteX773" fmla="*/ 1789505 w 6620628"/>
              <a:gd name="connsiteY773" fmla="*/ 1678946 h 2301405"/>
              <a:gd name="connsiteX774" fmla="*/ 1400847 w 6620628"/>
              <a:gd name="connsiteY774" fmla="*/ 1678085 h 2301405"/>
              <a:gd name="connsiteX775" fmla="*/ 1292565 w 6620628"/>
              <a:gd name="connsiteY775" fmla="*/ 1692406 h 2301405"/>
              <a:gd name="connsiteX776" fmla="*/ 1486288 w 6620628"/>
              <a:gd name="connsiteY776" fmla="*/ 1772632 h 2301405"/>
              <a:gd name="connsiteX777" fmla="*/ 1476791 w 6620628"/>
              <a:gd name="connsiteY777" fmla="*/ 1774937 h 2301405"/>
              <a:gd name="connsiteX778" fmla="*/ 1503735 w 6620628"/>
              <a:gd name="connsiteY778" fmla="*/ 1787663 h 2301405"/>
              <a:gd name="connsiteX779" fmla="*/ 1495403 w 6620628"/>
              <a:gd name="connsiteY779" fmla="*/ 1779035 h 2301405"/>
              <a:gd name="connsiteX780" fmla="*/ 1807172 w 6620628"/>
              <a:gd name="connsiteY780" fmla="*/ 1857582 h 2301405"/>
              <a:gd name="connsiteX781" fmla="*/ 1756010 w 6620628"/>
              <a:gd name="connsiteY781" fmla="*/ 1832926 h 2301405"/>
              <a:gd name="connsiteX782" fmla="*/ 1924989 w 6620628"/>
              <a:gd name="connsiteY782" fmla="*/ 1887022 h 2301405"/>
              <a:gd name="connsiteX783" fmla="*/ 2016764 w 6620628"/>
              <a:gd name="connsiteY783" fmla="*/ 1909730 h 2301405"/>
              <a:gd name="connsiteX784" fmla="*/ 2161784 w 6620628"/>
              <a:gd name="connsiteY784" fmla="*/ 1934971 h 2301405"/>
              <a:gd name="connsiteX785" fmla="*/ 2131058 w 6620628"/>
              <a:gd name="connsiteY785" fmla="*/ 1909221 h 2301405"/>
              <a:gd name="connsiteX786" fmla="*/ 2140172 w 6620628"/>
              <a:gd name="connsiteY786" fmla="*/ 1915624 h 2301405"/>
              <a:gd name="connsiteX787" fmla="*/ 2127167 w 6620628"/>
              <a:gd name="connsiteY787" fmla="*/ 1919354 h 2301405"/>
              <a:gd name="connsiteX788" fmla="*/ 2122595 w 6620628"/>
              <a:gd name="connsiteY788" fmla="*/ 1909056 h 2301405"/>
              <a:gd name="connsiteX789" fmla="*/ 2114001 w 6620628"/>
              <a:gd name="connsiteY789" fmla="*/ 1917355 h 2301405"/>
              <a:gd name="connsiteX790" fmla="*/ 2053343 w 6620628"/>
              <a:gd name="connsiteY790" fmla="*/ 1895005 h 2301405"/>
              <a:gd name="connsiteX791" fmla="*/ 2065445 w 6620628"/>
              <a:gd name="connsiteY791" fmla="*/ 1885282 h 2301405"/>
              <a:gd name="connsiteX792" fmla="*/ 2034204 w 6620628"/>
              <a:gd name="connsiteY792" fmla="*/ 1876703 h 2301405"/>
              <a:gd name="connsiteX793" fmla="*/ 1929798 w 6620628"/>
              <a:gd name="connsiteY793" fmla="*/ 1849516 h 2301405"/>
              <a:gd name="connsiteX794" fmla="*/ 1873176 w 6620628"/>
              <a:gd name="connsiteY794" fmla="*/ 1839945 h 2301405"/>
              <a:gd name="connsiteX795" fmla="*/ 1891918 w 6620628"/>
              <a:gd name="connsiteY795" fmla="*/ 1835580 h 2301405"/>
              <a:gd name="connsiteX796" fmla="*/ 1837639 w 6620628"/>
              <a:gd name="connsiteY796" fmla="*/ 1835516 h 2301405"/>
              <a:gd name="connsiteX797" fmla="*/ 1737805 w 6620628"/>
              <a:gd name="connsiteY797" fmla="*/ 1818627 h 2301405"/>
              <a:gd name="connsiteX798" fmla="*/ 1741971 w 6620628"/>
              <a:gd name="connsiteY798" fmla="*/ 1822941 h 2301405"/>
              <a:gd name="connsiteX799" fmla="*/ 1645370 w 6620628"/>
              <a:gd name="connsiteY799" fmla="*/ 1790180 h 2301405"/>
              <a:gd name="connsiteX800" fmla="*/ 1641733 w 6620628"/>
              <a:gd name="connsiteY800" fmla="*/ 1800069 h 2301405"/>
              <a:gd name="connsiteX801" fmla="*/ 1629103 w 6620628"/>
              <a:gd name="connsiteY801" fmla="*/ 1795589 h 2301405"/>
              <a:gd name="connsiteX802" fmla="*/ 1624286 w 6620628"/>
              <a:gd name="connsiteY802" fmla="*/ 1785036 h 2301405"/>
              <a:gd name="connsiteX803" fmla="*/ 1606196 w 6620628"/>
              <a:gd name="connsiteY803" fmla="*/ 1795640 h 2301405"/>
              <a:gd name="connsiteX804" fmla="*/ 1574304 w 6620628"/>
              <a:gd name="connsiteY804" fmla="*/ 1780824 h 2301405"/>
              <a:gd name="connsiteX805" fmla="*/ 1614788 w 6620628"/>
              <a:gd name="connsiteY805" fmla="*/ 1787341 h 2301405"/>
              <a:gd name="connsiteX806" fmla="*/ 1615800 w 6620628"/>
              <a:gd name="connsiteY806" fmla="*/ 1786364 h 2301405"/>
              <a:gd name="connsiteX807" fmla="*/ 1400847 w 6620628"/>
              <a:gd name="connsiteY807" fmla="*/ 1678085 h 2301405"/>
              <a:gd name="connsiteX808" fmla="*/ 2428708 w 6620628"/>
              <a:gd name="connsiteY808" fmla="*/ 1675735 h 2301405"/>
              <a:gd name="connsiteX809" fmla="*/ 2449417 w 6620628"/>
              <a:gd name="connsiteY809" fmla="*/ 1689086 h 2301405"/>
              <a:gd name="connsiteX810" fmla="*/ 2428708 w 6620628"/>
              <a:gd name="connsiteY810" fmla="*/ 1675735 h 2301405"/>
              <a:gd name="connsiteX811" fmla="*/ 6057022 w 6620628"/>
              <a:gd name="connsiteY811" fmla="*/ 1671850 h 2301405"/>
              <a:gd name="connsiteX812" fmla="*/ 6096791 w 6620628"/>
              <a:gd name="connsiteY812" fmla="*/ 1789410 h 2301405"/>
              <a:gd name="connsiteX813" fmla="*/ 6057022 w 6620628"/>
              <a:gd name="connsiteY813" fmla="*/ 1671850 h 2301405"/>
              <a:gd name="connsiteX814" fmla="*/ 1202742 w 6620628"/>
              <a:gd name="connsiteY814" fmla="*/ 1656041 h 2301405"/>
              <a:gd name="connsiteX815" fmla="*/ 1216023 w 6620628"/>
              <a:gd name="connsiteY815" fmla="*/ 1666758 h 2301405"/>
              <a:gd name="connsiteX816" fmla="*/ 1202742 w 6620628"/>
              <a:gd name="connsiteY816" fmla="*/ 1656041 h 2301405"/>
              <a:gd name="connsiteX817" fmla="*/ 1238654 w 6620628"/>
              <a:gd name="connsiteY817" fmla="*/ 1652260 h 2301405"/>
              <a:gd name="connsiteX818" fmla="*/ 1302669 w 6620628"/>
              <a:gd name="connsiteY818" fmla="*/ 1679033 h 2301405"/>
              <a:gd name="connsiteX819" fmla="*/ 1358670 w 6620628"/>
              <a:gd name="connsiteY819" fmla="*/ 1668298 h 2301405"/>
              <a:gd name="connsiteX820" fmla="*/ 1238654 w 6620628"/>
              <a:gd name="connsiteY820" fmla="*/ 1652260 h 2301405"/>
              <a:gd name="connsiteX821" fmla="*/ 331561 w 6620628"/>
              <a:gd name="connsiteY821" fmla="*/ 1638041 h 2301405"/>
              <a:gd name="connsiteX822" fmla="*/ 635801 w 6620628"/>
              <a:gd name="connsiteY822" fmla="*/ 1736610 h 2301405"/>
              <a:gd name="connsiteX823" fmla="*/ 1437937 w 6620628"/>
              <a:gd name="connsiteY823" fmla="*/ 1905155 h 2301405"/>
              <a:gd name="connsiteX824" fmla="*/ 1365178 w 6620628"/>
              <a:gd name="connsiteY824" fmla="*/ 1892530 h 2301405"/>
              <a:gd name="connsiteX825" fmla="*/ 1164071 w 6620628"/>
              <a:gd name="connsiteY825" fmla="*/ 1855238 h 2301405"/>
              <a:gd name="connsiteX826" fmla="*/ 755332 w 6620628"/>
              <a:gd name="connsiteY826" fmla="*/ 1784013 h 2301405"/>
              <a:gd name="connsiteX827" fmla="*/ 331713 w 6620628"/>
              <a:gd name="connsiteY827" fmla="*/ 1644269 h 2301405"/>
              <a:gd name="connsiteX828" fmla="*/ 331055 w 6620628"/>
              <a:gd name="connsiteY828" fmla="*/ 1638530 h 2301405"/>
              <a:gd name="connsiteX829" fmla="*/ 2221002 w 6620628"/>
              <a:gd name="connsiteY829" fmla="*/ 1629564 h 2301405"/>
              <a:gd name="connsiteX830" fmla="*/ 2226696 w 6620628"/>
              <a:gd name="connsiteY830" fmla="*/ 1632449 h 2301405"/>
              <a:gd name="connsiteX831" fmla="*/ 2235811 w 6620628"/>
              <a:gd name="connsiteY831" fmla="*/ 1638852 h 2301405"/>
              <a:gd name="connsiteX832" fmla="*/ 2221002 w 6620628"/>
              <a:gd name="connsiteY832" fmla="*/ 1629564 h 2301405"/>
              <a:gd name="connsiteX833" fmla="*/ 2156534 w 6620628"/>
              <a:gd name="connsiteY833" fmla="*/ 1629089 h 2301405"/>
              <a:gd name="connsiteX834" fmla="*/ 2163833 w 6620628"/>
              <a:gd name="connsiteY834" fmla="*/ 1640186 h 2301405"/>
              <a:gd name="connsiteX835" fmla="*/ 2156534 w 6620628"/>
              <a:gd name="connsiteY835" fmla="*/ 1629089 h 2301405"/>
              <a:gd name="connsiteX836" fmla="*/ 4196073 w 6620628"/>
              <a:gd name="connsiteY836" fmla="*/ 1622113 h 2301405"/>
              <a:gd name="connsiteX837" fmla="*/ 4211993 w 6620628"/>
              <a:gd name="connsiteY837" fmla="*/ 1625131 h 2301405"/>
              <a:gd name="connsiteX838" fmla="*/ 4194274 w 6620628"/>
              <a:gd name="connsiteY838" fmla="*/ 1629735 h 2301405"/>
              <a:gd name="connsiteX839" fmla="*/ 4181410 w 6620628"/>
              <a:gd name="connsiteY839" fmla="*/ 1622293 h 2301405"/>
              <a:gd name="connsiteX840" fmla="*/ 4196073 w 6620628"/>
              <a:gd name="connsiteY840" fmla="*/ 1622113 h 2301405"/>
              <a:gd name="connsiteX841" fmla="*/ 261933 w 6620628"/>
              <a:gd name="connsiteY841" fmla="*/ 1616015 h 2301405"/>
              <a:gd name="connsiteX842" fmla="*/ 261925 w 6620628"/>
              <a:gd name="connsiteY842" fmla="*/ 1616513 h 2301405"/>
              <a:gd name="connsiteX843" fmla="*/ 313877 w 6620628"/>
              <a:gd name="connsiteY843" fmla="*/ 1638443 h 2301405"/>
              <a:gd name="connsiteX844" fmla="*/ 259078 w 6620628"/>
              <a:gd name="connsiteY844" fmla="*/ 1623678 h 2301405"/>
              <a:gd name="connsiteX845" fmla="*/ 261933 w 6620628"/>
              <a:gd name="connsiteY845" fmla="*/ 1616015 h 2301405"/>
              <a:gd name="connsiteX846" fmla="*/ 6035116 w 6620628"/>
              <a:gd name="connsiteY846" fmla="*/ 1606680 h 2301405"/>
              <a:gd name="connsiteX847" fmla="*/ 6048545 w 6620628"/>
              <a:gd name="connsiteY847" fmla="*/ 1640309 h 2301405"/>
              <a:gd name="connsiteX848" fmla="*/ 6035116 w 6620628"/>
              <a:gd name="connsiteY848" fmla="*/ 1606680 h 2301405"/>
              <a:gd name="connsiteX849" fmla="*/ 2061373 w 6620628"/>
              <a:gd name="connsiteY849" fmla="*/ 1599840 h 2301405"/>
              <a:gd name="connsiteX850" fmla="*/ 2134422 w 6620628"/>
              <a:gd name="connsiteY850" fmla="*/ 1658288 h 2301405"/>
              <a:gd name="connsiteX851" fmla="*/ 2577602 w 6620628"/>
              <a:gd name="connsiteY851" fmla="*/ 1853693 h 2301405"/>
              <a:gd name="connsiteX852" fmla="*/ 2329600 w 6620628"/>
              <a:gd name="connsiteY852" fmla="*/ 1773404 h 2301405"/>
              <a:gd name="connsiteX853" fmla="*/ 2095233 w 6620628"/>
              <a:gd name="connsiteY853" fmla="*/ 1632374 h 2301405"/>
              <a:gd name="connsiteX854" fmla="*/ 2061373 w 6620628"/>
              <a:gd name="connsiteY854" fmla="*/ 1599840 h 2301405"/>
              <a:gd name="connsiteX855" fmla="*/ 2430262 w 6620628"/>
              <a:gd name="connsiteY855" fmla="*/ 1590856 h 2301405"/>
              <a:gd name="connsiteX856" fmla="*/ 2430761 w 6620628"/>
              <a:gd name="connsiteY856" fmla="*/ 1590865 h 2301405"/>
              <a:gd name="connsiteX857" fmla="*/ 2430630 w 6620628"/>
              <a:gd name="connsiteY857" fmla="*/ 1591018 h 2301405"/>
              <a:gd name="connsiteX858" fmla="*/ 182917 w 6620628"/>
              <a:gd name="connsiteY858" fmla="*/ 1589323 h 2301405"/>
              <a:gd name="connsiteX859" fmla="*/ 256986 w 6620628"/>
              <a:gd name="connsiteY859" fmla="*/ 1613926 h 2301405"/>
              <a:gd name="connsiteX860" fmla="*/ 182917 w 6620628"/>
              <a:gd name="connsiteY860" fmla="*/ 1589323 h 2301405"/>
              <a:gd name="connsiteX861" fmla="*/ 1942553 w 6620628"/>
              <a:gd name="connsiteY861" fmla="*/ 1587063 h 2301405"/>
              <a:gd name="connsiteX862" fmla="*/ 1965199 w 6620628"/>
              <a:gd name="connsiteY862" fmla="*/ 1603940 h 2301405"/>
              <a:gd name="connsiteX863" fmla="*/ 1970530 w 6620628"/>
              <a:gd name="connsiteY863" fmla="*/ 1597320 h 2301405"/>
              <a:gd name="connsiteX864" fmla="*/ 1991110 w 6620628"/>
              <a:gd name="connsiteY864" fmla="*/ 1619137 h 2301405"/>
              <a:gd name="connsiteX865" fmla="*/ 2029642 w 6620628"/>
              <a:gd name="connsiteY865" fmla="*/ 1639312 h 2301405"/>
              <a:gd name="connsiteX866" fmla="*/ 1986024 w 6620628"/>
              <a:gd name="connsiteY866" fmla="*/ 1626009 h 2301405"/>
              <a:gd name="connsiteX867" fmla="*/ 2262056 w 6620628"/>
              <a:gd name="connsiteY867" fmla="*/ 1793998 h 2301405"/>
              <a:gd name="connsiteX868" fmla="*/ 2406685 w 6620628"/>
              <a:gd name="connsiteY868" fmla="*/ 1844630 h 2301405"/>
              <a:gd name="connsiteX869" fmla="*/ 2429870 w 6620628"/>
              <a:gd name="connsiteY869" fmla="*/ 1859028 h 2301405"/>
              <a:gd name="connsiteX870" fmla="*/ 2021323 w 6620628"/>
              <a:gd name="connsiteY870" fmla="*/ 1662057 h 2301405"/>
              <a:gd name="connsiteX871" fmla="*/ 1942799 w 6620628"/>
              <a:gd name="connsiteY871" fmla="*/ 1587317 h 2301405"/>
              <a:gd name="connsiteX872" fmla="*/ 2055115 w 6620628"/>
              <a:gd name="connsiteY872" fmla="*/ 1585774 h 2301405"/>
              <a:gd name="connsiteX873" fmla="*/ 2054862 w 6620628"/>
              <a:gd name="connsiteY873" fmla="*/ 1586017 h 2301405"/>
              <a:gd name="connsiteX874" fmla="*/ 2062161 w 6620628"/>
              <a:gd name="connsiteY874" fmla="*/ 1597117 h 2301405"/>
              <a:gd name="connsiteX875" fmla="*/ 2057144 w 6620628"/>
              <a:gd name="connsiteY875" fmla="*/ 1597547 h 2301405"/>
              <a:gd name="connsiteX876" fmla="*/ 2051225 w 6620628"/>
              <a:gd name="connsiteY876" fmla="*/ 1595907 h 2301405"/>
              <a:gd name="connsiteX877" fmla="*/ 2055115 w 6620628"/>
              <a:gd name="connsiteY877" fmla="*/ 1585774 h 2301405"/>
              <a:gd name="connsiteX878" fmla="*/ 140740 w 6620628"/>
              <a:gd name="connsiteY878" fmla="*/ 1579536 h 2301405"/>
              <a:gd name="connsiteX879" fmla="*/ 177588 w 6620628"/>
              <a:gd name="connsiteY879" fmla="*/ 1595941 h 2301405"/>
              <a:gd name="connsiteX880" fmla="*/ 140740 w 6620628"/>
              <a:gd name="connsiteY880" fmla="*/ 1579536 h 2301405"/>
              <a:gd name="connsiteX881" fmla="*/ 2521212 w 6620628"/>
              <a:gd name="connsiteY881" fmla="*/ 1570218 h 2301405"/>
              <a:gd name="connsiteX882" fmla="*/ 2556106 w 6620628"/>
              <a:gd name="connsiteY882" fmla="*/ 1600282 h 2301405"/>
              <a:gd name="connsiteX883" fmla="*/ 2521212 w 6620628"/>
              <a:gd name="connsiteY883" fmla="*/ 1570218 h 2301405"/>
              <a:gd name="connsiteX884" fmla="*/ 6024101 w 6620628"/>
              <a:gd name="connsiteY884" fmla="*/ 1562560 h 2301405"/>
              <a:gd name="connsiteX885" fmla="*/ 6039417 w 6620628"/>
              <a:gd name="connsiteY885" fmla="*/ 1602531 h 2301405"/>
              <a:gd name="connsiteX886" fmla="*/ 6028611 w 6620628"/>
              <a:gd name="connsiteY886" fmla="*/ 1592859 h 2301405"/>
              <a:gd name="connsiteX887" fmla="*/ 6010888 w 6620628"/>
              <a:gd name="connsiteY887" fmla="*/ 1563380 h 2301405"/>
              <a:gd name="connsiteX888" fmla="*/ 6024101 w 6620628"/>
              <a:gd name="connsiteY888" fmla="*/ 1562560 h 2301405"/>
              <a:gd name="connsiteX889" fmla="*/ 4311814 w 6620628"/>
              <a:gd name="connsiteY889" fmla="*/ 1561903 h 2301405"/>
              <a:gd name="connsiteX890" fmla="*/ 4367139 w 6620628"/>
              <a:gd name="connsiteY890" fmla="*/ 1591058 h 2301405"/>
              <a:gd name="connsiteX891" fmla="*/ 4487444 w 6620628"/>
              <a:gd name="connsiteY891" fmla="*/ 1652919 h 2301405"/>
              <a:gd name="connsiteX892" fmla="*/ 4722411 w 6620628"/>
              <a:gd name="connsiteY892" fmla="*/ 1722745 h 2301405"/>
              <a:gd name="connsiteX893" fmla="*/ 4905472 w 6620628"/>
              <a:gd name="connsiteY893" fmla="*/ 1816210 h 2301405"/>
              <a:gd name="connsiteX894" fmla="*/ 5117569 w 6620628"/>
              <a:gd name="connsiteY894" fmla="*/ 1932152 h 2301405"/>
              <a:gd name="connsiteX895" fmla="*/ 5268999 w 6620628"/>
              <a:gd name="connsiteY895" fmla="*/ 2042429 h 2301405"/>
              <a:gd name="connsiteX896" fmla="*/ 5322925 w 6620628"/>
              <a:gd name="connsiteY896" fmla="*/ 2113951 h 2301405"/>
              <a:gd name="connsiteX897" fmla="*/ 5335040 w 6620628"/>
              <a:gd name="connsiteY897" fmla="*/ 2135602 h 2301405"/>
              <a:gd name="connsiteX898" fmla="*/ 5376835 w 6620628"/>
              <a:gd name="connsiteY898" fmla="*/ 2154097 h 2301405"/>
              <a:gd name="connsiteX899" fmla="*/ 5357290 w 6620628"/>
              <a:gd name="connsiteY899" fmla="*/ 2129811 h 2301405"/>
              <a:gd name="connsiteX900" fmla="*/ 5421632 w 6620628"/>
              <a:gd name="connsiteY900" fmla="*/ 2187840 h 2301405"/>
              <a:gd name="connsiteX901" fmla="*/ 5441683 w 6620628"/>
              <a:gd name="connsiteY901" fmla="*/ 2195453 h 2301405"/>
              <a:gd name="connsiteX902" fmla="*/ 5452343 w 6620628"/>
              <a:gd name="connsiteY902" fmla="*/ 2182214 h 2301405"/>
              <a:gd name="connsiteX903" fmla="*/ 5463425 w 6620628"/>
              <a:gd name="connsiteY903" fmla="*/ 2206335 h 2301405"/>
              <a:gd name="connsiteX904" fmla="*/ 5476836 w 6620628"/>
              <a:gd name="connsiteY904" fmla="*/ 2208589 h 2301405"/>
              <a:gd name="connsiteX905" fmla="*/ 5493119 w 6620628"/>
              <a:gd name="connsiteY905" fmla="*/ 2234554 h 2301405"/>
              <a:gd name="connsiteX906" fmla="*/ 5501712 w 6620628"/>
              <a:gd name="connsiteY906" fmla="*/ 2226256 h 2301405"/>
              <a:gd name="connsiteX907" fmla="*/ 5558350 w 6620628"/>
              <a:gd name="connsiteY907" fmla="*/ 2267202 h 2301405"/>
              <a:gd name="connsiteX908" fmla="*/ 5555730 w 6620628"/>
              <a:gd name="connsiteY908" fmla="*/ 2243246 h 2301405"/>
              <a:gd name="connsiteX909" fmla="*/ 5580621 w 6620628"/>
              <a:gd name="connsiteY909" fmla="*/ 2292289 h 2301405"/>
              <a:gd name="connsiteX910" fmla="*/ 5606661 w 6620628"/>
              <a:gd name="connsiteY910" fmla="*/ 2299022 h 2301405"/>
              <a:gd name="connsiteX911" fmla="*/ 5611716 w 6620628"/>
              <a:gd name="connsiteY911" fmla="*/ 2277955 h 2301405"/>
              <a:gd name="connsiteX912" fmla="*/ 5628100 w 6620628"/>
              <a:gd name="connsiteY912" fmla="*/ 2291255 h 2301405"/>
              <a:gd name="connsiteX913" fmla="*/ 5634187 w 6620628"/>
              <a:gd name="connsiteY913" fmla="*/ 2301405 h 2301405"/>
              <a:gd name="connsiteX914" fmla="*/ 5553796 w 6620628"/>
              <a:gd name="connsiteY914" fmla="*/ 2301405 h 2301405"/>
              <a:gd name="connsiteX915" fmla="*/ 5534988 w 6620628"/>
              <a:gd name="connsiteY915" fmla="*/ 2286574 h 2301405"/>
              <a:gd name="connsiteX916" fmla="*/ 5507287 w 6620628"/>
              <a:gd name="connsiteY916" fmla="*/ 2268447 h 2301405"/>
              <a:gd name="connsiteX917" fmla="*/ 5512763 w 6620628"/>
              <a:gd name="connsiteY917" fmla="*/ 2284739 h 2301405"/>
              <a:gd name="connsiteX918" fmla="*/ 5498970 w 6620628"/>
              <a:gd name="connsiteY918" fmla="*/ 2291193 h 2301405"/>
              <a:gd name="connsiteX919" fmla="*/ 5459765 w 6620628"/>
              <a:gd name="connsiteY919" fmla="*/ 2233904 h 2301405"/>
              <a:gd name="connsiteX920" fmla="*/ 5456907 w 6620628"/>
              <a:gd name="connsiteY920" fmla="*/ 2241567 h 2301405"/>
              <a:gd name="connsiteX921" fmla="*/ 5416277 w 6620628"/>
              <a:gd name="connsiteY921" fmla="*/ 2212138 h 2301405"/>
              <a:gd name="connsiteX922" fmla="*/ 5448973 w 6620628"/>
              <a:gd name="connsiteY922" fmla="*/ 2255605 h 2301405"/>
              <a:gd name="connsiteX923" fmla="*/ 5441038 w 6620628"/>
              <a:gd name="connsiteY923" fmla="*/ 2269644 h 2301405"/>
              <a:gd name="connsiteX924" fmla="*/ 5425659 w 6620628"/>
              <a:gd name="connsiteY924" fmla="*/ 2249672 h 2301405"/>
              <a:gd name="connsiteX925" fmla="*/ 5369911 w 6620628"/>
              <a:gd name="connsiteY925" fmla="*/ 2183344 h 2301405"/>
              <a:gd name="connsiteX926" fmla="*/ 5441038 w 6620628"/>
              <a:gd name="connsiteY926" fmla="*/ 2269644 h 2301405"/>
              <a:gd name="connsiteX927" fmla="*/ 5485629 w 6620628"/>
              <a:gd name="connsiteY927" fmla="*/ 2301405 h 2301405"/>
              <a:gd name="connsiteX928" fmla="*/ 5400880 w 6620628"/>
              <a:gd name="connsiteY928" fmla="*/ 2301405 h 2301405"/>
              <a:gd name="connsiteX929" fmla="*/ 5398746 w 6620628"/>
              <a:gd name="connsiteY929" fmla="*/ 2299695 h 2301405"/>
              <a:gd name="connsiteX930" fmla="*/ 5372170 w 6620628"/>
              <a:gd name="connsiteY930" fmla="*/ 2246885 h 2301405"/>
              <a:gd name="connsiteX931" fmla="*/ 5377906 w 6620628"/>
              <a:gd name="connsiteY931" fmla="*/ 2246251 h 2301405"/>
              <a:gd name="connsiteX932" fmla="*/ 5362152 w 6620628"/>
              <a:gd name="connsiteY932" fmla="*/ 2234488 h 2301405"/>
              <a:gd name="connsiteX933" fmla="*/ 5368647 w 6620628"/>
              <a:gd name="connsiteY933" fmla="*/ 2216936 h 2301405"/>
              <a:gd name="connsiteX934" fmla="*/ 5328001 w 6620628"/>
              <a:gd name="connsiteY934" fmla="*/ 2156132 h 2301405"/>
              <a:gd name="connsiteX935" fmla="*/ 5299603 w 6620628"/>
              <a:gd name="connsiteY935" fmla="*/ 2108516 h 2301405"/>
              <a:gd name="connsiteX936" fmla="*/ 5214030 w 6620628"/>
              <a:gd name="connsiteY936" fmla="*/ 2022432 h 2301405"/>
              <a:gd name="connsiteX937" fmla="*/ 5195550 w 6620628"/>
              <a:gd name="connsiteY937" fmla="*/ 2009870 h 2301405"/>
              <a:gd name="connsiteX938" fmla="*/ 5176939 w 6620628"/>
              <a:gd name="connsiteY938" fmla="*/ 2005772 h 2301405"/>
              <a:gd name="connsiteX939" fmla="*/ 5022905 w 6620628"/>
              <a:gd name="connsiteY939" fmla="*/ 1902914 h 2301405"/>
              <a:gd name="connsiteX940" fmla="*/ 5015606 w 6620628"/>
              <a:gd name="connsiteY940" fmla="*/ 1891816 h 2301405"/>
              <a:gd name="connsiteX941" fmla="*/ 4801304 w 6620628"/>
              <a:gd name="connsiteY941" fmla="*/ 1789773 h 2301405"/>
              <a:gd name="connsiteX942" fmla="*/ 4715119 w 6620628"/>
              <a:gd name="connsiteY942" fmla="*/ 1743518 h 2301405"/>
              <a:gd name="connsiteX943" fmla="*/ 4517244 w 6620628"/>
              <a:gd name="connsiteY943" fmla="*/ 1690354 h 2301405"/>
              <a:gd name="connsiteX944" fmla="*/ 4415167 w 6620628"/>
              <a:gd name="connsiteY944" fmla="*/ 1641299 h 2301405"/>
              <a:gd name="connsiteX945" fmla="*/ 4367514 w 6620628"/>
              <a:gd name="connsiteY945" fmla="*/ 1615219 h 2301405"/>
              <a:gd name="connsiteX946" fmla="*/ 4356708 w 6620628"/>
              <a:gd name="connsiteY946" fmla="*/ 1605546 h 2301405"/>
              <a:gd name="connsiteX947" fmla="*/ 4109027 w 6620628"/>
              <a:gd name="connsiteY947" fmla="*/ 1633830 h 2301405"/>
              <a:gd name="connsiteX948" fmla="*/ 4285303 w 6620628"/>
              <a:gd name="connsiteY948" fmla="*/ 1699024 h 2301405"/>
              <a:gd name="connsiteX949" fmla="*/ 4652315 w 6620628"/>
              <a:gd name="connsiteY949" fmla="*/ 1860571 h 2301405"/>
              <a:gd name="connsiteX950" fmla="*/ 4442838 w 6620628"/>
              <a:gd name="connsiteY950" fmla="*/ 1768583 h 2301405"/>
              <a:gd name="connsiteX951" fmla="*/ 4056195 w 6620628"/>
              <a:gd name="connsiteY951" fmla="*/ 1636783 h 2301405"/>
              <a:gd name="connsiteX952" fmla="*/ 3875683 w 6620628"/>
              <a:gd name="connsiteY952" fmla="*/ 1652682 h 2301405"/>
              <a:gd name="connsiteX953" fmla="*/ 4173797 w 6620628"/>
              <a:gd name="connsiteY953" fmla="*/ 1728721 h 2301405"/>
              <a:gd name="connsiteX954" fmla="*/ 4190064 w 6620628"/>
              <a:gd name="connsiteY954" fmla="*/ 1723310 h 2301405"/>
              <a:gd name="connsiteX955" fmla="*/ 4233682 w 6620628"/>
              <a:gd name="connsiteY955" fmla="*/ 1736613 h 2301405"/>
              <a:gd name="connsiteX956" fmla="*/ 4215072 w 6620628"/>
              <a:gd name="connsiteY956" fmla="*/ 1732515 h 2301405"/>
              <a:gd name="connsiteX957" fmla="*/ 4274694 w 6620628"/>
              <a:gd name="connsiteY957" fmla="*/ 1757334 h 2301405"/>
              <a:gd name="connsiteX958" fmla="*/ 4272352 w 6620628"/>
              <a:gd name="connsiteY958" fmla="*/ 1747825 h 2301405"/>
              <a:gd name="connsiteX959" fmla="*/ 4289016 w 6620628"/>
              <a:gd name="connsiteY959" fmla="*/ 1765084 h 2301405"/>
              <a:gd name="connsiteX960" fmla="*/ 4300988 w 6620628"/>
              <a:gd name="connsiteY960" fmla="*/ 1763822 h 2301405"/>
              <a:gd name="connsiteX961" fmla="*/ 4294348 w 6620628"/>
              <a:gd name="connsiteY961" fmla="*/ 1758464 h 2301405"/>
              <a:gd name="connsiteX962" fmla="*/ 4344475 w 6620628"/>
              <a:gd name="connsiteY962" fmla="*/ 1785588 h 2301405"/>
              <a:gd name="connsiteX963" fmla="*/ 4392258 w 6620628"/>
              <a:gd name="connsiteY963" fmla="*/ 1803204 h 2301405"/>
              <a:gd name="connsiteX964" fmla="*/ 3819092 w 6620628"/>
              <a:gd name="connsiteY964" fmla="*/ 1673491 h 2301405"/>
              <a:gd name="connsiteX965" fmla="*/ 3758204 w 6620628"/>
              <a:gd name="connsiteY965" fmla="*/ 1730819 h 2301405"/>
              <a:gd name="connsiteX966" fmla="*/ 3747426 w 6620628"/>
              <a:gd name="connsiteY966" fmla="*/ 1783895 h 2301405"/>
              <a:gd name="connsiteX967" fmla="*/ 3772462 w 6620628"/>
              <a:gd name="connsiteY967" fmla="*/ 1855848 h 2301405"/>
              <a:gd name="connsiteX968" fmla="*/ 3787566 w 6620628"/>
              <a:gd name="connsiteY968" fmla="*/ 1861373 h 2301405"/>
              <a:gd name="connsiteX969" fmla="*/ 3809324 w 6620628"/>
              <a:gd name="connsiteY969" fmla="*/ 1903630 h 2301405"/>
              <a:gd name="connsiteX970" fmla="*/ 3842440 w 6620628"/>
              <a:gd name="connsiteY970" fmla="*/ 1984456 h 2301405"/>
              <a:gd name="connsiteX971" fmla="*/ 3922697 w 6620628"/>
              <a:gd name="connsiteY971" fmla="*/ 2108534 h 2301405"/>
              <a:gd name="connsiteX972" fmla="*/ 3914364 w 6620628"/>
              <a:gd name="connsiteY972" fmla="*/ 2099905 h 2301405"/>
              <a:gd name="connsiteX973" fmla="*/ 4025830 w 6620628"/>
              <a:gd name="connsiteY973" fmla="*/ 2169811 h 2301405"/>
              <a:gd name="connsiteX974" fmla="*/ 4235309 w 6620628"/>
              <a:gd name="connsiteY974" fmla="*/ 2261798 h 2301405"/>
              <a:gd name="connsiteX975" fmla="*/ 4380957 w 6620628"/>
              <a:gd name="connsiteY975" fmla="*/ 2278586 h 2301405"/>
              <a:gd name="connsiteX976" fmla="*/ 4704938 w 6620628"/>
              <a:gd name="connsiteY976" fmla="*/ 2293917 h 2301405"/>
              <a:gd name="connsiteX977" fmla="*/ 4726515 w 6620628"/>
              <a:gd name="connsiteY977" fmla="*/ 2301405 h 2301405"/>
              <a:gd name="connsiteX978" fmla="*/ 4370923 w 6620628"/>
              <a:gd name="connsiteY978" fmla="*/ 2301405 h 2301405"/>
              <a:gd name="connsiteX979" fmla="*/ 4333069 w 6620628"/>
              <a:gd name="connsiteY979" fmla="*/ 2298100 h 2301405"/>
              <a:gd name="connsiteX980" fmla="*/ 4212845 w 6620628"/>
              <a:gd name="connsiteY980" fmla="*/ 2281530 h 2301405"/>
              <a:gd name="connsiteX981" fmla="*/ 4261790 w 6620628"/>
              <a:gd name="connsiteY981" fmla="*/ 2301405 h 2301405"/>
              <a:gd name="connsiteX982" fmla="*/ 4226713 w 6620628"/>
              <a:gd name="connsiteY982" fmla="*/ 2301405 h 2301405"/>
              <a:gd name="connsiteX983" fmla="*/ 4202972 w 6620628"/>
              <a:gd name="connsiteY983" fmla="*/ 2292043 h 2301405"/>
              <a:gd name="connsiteX984" fmla="*/ 4202697 w 6620628"/>
              <a:gd name="connsiteY984" fmla="*/ 2277596 h 2301405"/>
              <a:gd name="connsiteX985" fmla="*/ 4192794 w 6620628"/>
              <a:gd name="connsiteY985" fmla="*/ 2273917 h 2301405"/>
              <a:gd name="connsiteX986" fmla="*/ 4186429 w 6620628"/>
              <a:gd name="connsiteY986" fmla="*/ 2283006 h 2301405"/>
              <a:gd name="connsiteX987" fmla="*/ 4142292 w 6620628"/>
              <a:gd name="connsiteY987" fmla="*/ 2255003 h 2301405"/>
              <a:gd name="connsiteX988" fmla="*/ 4011179 w 6620628"/>
              <a:gd name="connsiteY988" fmla="*/ 2183469 h 2301405"/>
              <a:gd name="connsiteX989" fmla="*/ 3942296 w 6620628"/>
              <a:gd name="connsiteY989" fmla="*/ 2129335 h 2301405"/>
              <a:gd name="connsiteX990" fmla="*/ 3981355 w 6620628"/>
              <a:gd name="connsiteY990" fmla="*/ 2163713 h 2301405"/>
              <a:gd name="connsiteX991" fmla="*/ 3963396 w 6620628"/>
              <a:gd name="connsiteY991" fmla="*/ 2165852 h 2301405"/>
              <a:gd name="connsiteX992" fmla="*/ 4164109 w 6620628"/>
              <a:gd name="connsiteY992" fmla="*/ 2293402 h 2301405"/>
              <a:gd name="connsiteX993" fmla="*/ 4181428 w 6620628"/>
              <a:gd name="connsiteY993" fmla="*/ 2301405 h 2301405"/>
              <a:gd name="connsiteX994" fmla="*/ 4161156 w 6620628"/>
              <a:gd name="connsiteY994" fmla="*/ 2301405 h 2301405"/>
              <a:gd name="connsiteX995" fmla="*/ 4134219 w 6620628"/>
              <a:gd name="connsiteY995" fmla="*/ 2287589 h 2301405"/>
              <a:gd name="connsiteX996" fmla="*/ 4057025 w 6620628"/>
              <a:gd name="connsiteY996" fmla="*/ 2246117 h 2301405"/>
              <a:gd name="connsiteX997" fmla="*/ 4123345 w 6620628"/>
              <a:gd name="connsiteY997" fmla="*/ 2301405 h 2301405"/>
              <a:gd name="connsiteX998" fmla="*/ 4100355 w 6620628"/>
              <a:gd name="connsiteY998" fmla="*/ 2301405 h 2301405"/>
              <a:gd name="connsiteX999" fmla="*/ 3934905 w 6620628"/>
              <a:gd name="connsiteY999" fmla="*/ 2172767 h 2301405"/>
              <a:gd name="connsiteX1000" fmla="*/ 3957972 w 6620628"/>
              <a:gd name="connsiteY1000" fmla="*/ 2227002 h 2301405"/>
              <a:gd name="connsiteX1001" fmla="*/ 3977494 w 6620628"/>
              <a:gd name="connsiteY1001" fmla="*/ 2275099 h 2301405"/>
              <a:gd name="connsiteX1002" fmla="*/ 3996785 w 6620628"/>
              <a:gd name="connsiteY1002" fmla="*/ 2301405 h 2301405"/>
              <a:gd name="connsiteX1003" fmla="*/ 3963478 w 6620628"/>
              <a:gd name="connsiteY1003" fmla="*/ 2301405 h 2301405"/>
              <a:gd name="connsiteX1004" fmla="*/ 3953407 w 6620628"/>
              <a:gd name="connsiteY1004" fmla="*/ 2276901 h 2301405"/>
              <a:gd name="connsiteX1005" fmla="*/ 3937623 w 6620628"/>
              <a:gd name="connsiteY1005" fmla="*/ 2254992 h 2301405"/>
              <a:gd name="connsiteX1006" fmla="*/ 3906185 w 6620628"/>
              <a:gd name="connsiteY1006" fmla="*/ 2146061 h 2301405"/>
              <a:gd name="connsiteX1007" fmla="*/ 3892904 w 6620628"/>
              <a:gd name="connsiteY1007" fmla="*/ 2135344 h 2301405"/>
              <a:gd name="connsiteX1008" fmla="*/ 3903971 w 6620628"/>
              <a:gd name="connsiteY1008" fmla="*/ 2128089 h 2301405"/>
              <a:gd name="connsiteX1009" fmla="*/ 3865816 w 6620628"/>
              <a:gd name="connsiteY1009" fmla="*/ 2099705 h 2301405"/>
              <a:gd name="connsiteX1010" fmla="*/ 3847802 w 6620628"/>
              <a:gd name="connsiteY1010" fmla="*/ 2024402 h 2301405"/>
              <a:gd name="connsiteX1011" fmla="*/ 3835961 w 6620628"/>
              <a:gd name="connsiteY1011" fmla="*/ 2017199 h 2301405"/>
              <a:gd name="connsiteX1012" fmla="*/ 3819128 w 6620628"/>
              <a:gd name="connsiteY1012" fmla="*/ 1962338 h 2301405"/>
              <a:gd name="connsiteX1013" fmla="*/ 3730669 w 6620628"/>
              <a:gd name="connsiteY1013" fmla="*/ 1821169 h 2301405"/>
              <a:gd name="connsiteX1014" fmla="*/ 3747649 w 6620628"/>
              <a:gd name="connsiteY1014" fmla="*/ 1704716 h 2301405"/>
              <a:gd name="connsiteX1015" fmla="*/ 3788502 w 6620628"/>
              <a:gd name="connsiteY1015" fmla="*/ 1671150 h 2301405"/>
              <a:gd name="connsiteX1016" fmla="*/ 3817001 w 6620628"/>
              <a:gd name="connsiteY1016" fmla="*/ 1647552 h 2301405"/>
              <a:gd name="connsiteX1017" fmla="*/ 3961326 w 6620628"/>
              <a:gd name="connsiteY1017" fmla="*/ 1620987 h 2301405"/>
              <a:gd name="connsiteX1018" fmla="*/ 3964182 w 6620628"/>
              <a:gd name="connsiteY1018" fmla="*/ 1613324 h 2301405"/>
              <a:gd name="connsiteX1019" fmla="*/ 4024443 w 6620628"/>
              <a:gd name="connsiteY1019" fmla="*/ 1613006 h 2301405"/>
              <a:gd name="connsiteX1020" fmla="*/ 4037072 w 6620628"/>
              <a:gd name="connsiteY1020" fmla="*/ 1617486 h 2301405"/>
              <a:gd name="connsiteX1021" fmla="*/ 4258711 w 6620628"/>
              <a:gd name="connsiteY1021" fmla="*/ 1582469 h 2301405"/>
              <a:gd name="connsiteX1022" fmla="*/ 4311814 w 6620628"/>
              <a:gd name="connsiteY1022" fmla="*/ 1561903 h 2301405"/>
              <a:gd name="connsiteX1023" fmla="*/ 80579 w 6620628"/>
              <a:gd name="connsiteY1023" fmla="*/ 1557195 h 2301405"/>
              <a:gd name="connsiteX1024" fmla="*/ 119900 w 6620628"/>
              <a:gd name="connsiteY1024" fmla="*/ 1574646 h 2301405"/>
              <a:gd name="connsiteX1025" fmla="*/ 80579 w 6620628"/>
              <a:gd name="connsiteY1025" fmla="*/ 1557195 h 2301405"/>
              <a:gd name="connsiteX1026" fmla="*/ 6021270 w 6620628"/>
              <a:gd name="connsiteY1026" fmla="*/ 1535693 h 2301405"/>
              <a:gd name="connsiteX1027" fmla="*/ 6021546 w 6620628"/>
              <a:gd name="connsiteY1027" fmla="*/ 1550140 h 2301405"/>
              <a:gd name="connsiteX1028" fmla="*/ 6021270 w 6620628"/>
              <a:gd name="connsiteY1028" fmla="*/ 1535693 h 2301405"/>
              <a:gd name="connsiteX1029" fmla="*/ 2670698 w 6620628"/>
              <a:gd name="connsiteY1029" fmla="*/ 1531802 h 2301405"/>
              <a:gd name="connsiteX1030" fmla="*/ 2719132 w 6620628"/>
              <a:gd name="connsiteY1030" fmla="*/ 1555657 h 2301405"/>
              <a:gd name="connsiteX1031" fmla="*/ 2670698 w 6620628"/>
              <a:gd name="connsiteY1031" fmla="*/ 1531802 h 2301405"/>
              <a:gd name="connsiteX1032" fmla="*/ 0 w 6620628"/>
              <a:gd name="connsiteY1032" fmla="*/ 1520936 h 2301405"/>
              <a:gd name="connsiteX1033" fmla="*/ 65231 w 6620628"/>
              <a:gd name="connsiteY1033" fmla="*/ 1551418 h 2301405"/>
              <a:gd name="connsiteX1034" fmla="*/ 5450 w 6620628"/>
              <a:gd name="connsiteY1034" fmla="*/ 1532758 h 2301405"/>
              <a:gd name="connsiteX1035" fmla="*/ 0 w 6620628"/>
              <a:gd name="connsiteY1035" fmla="*/ 1530265 h 2301405"/>
              <a:gd name="connsiteX1036" fmla="*/ 2114938 w 6620628"/>
              <a:gd name="connsiteY1036" fmla="*/ 1516722 h 2301405"/>
              <a:gd name="connsiteX1037" fmla="*/ 2138895 w 6620628"/>
              <a:gd name="connsiteY1037" fmla="*/ 1545576 h 2301405"/>
              <a:gd name="connsiteX1038" fmla="*/ 2114938 w 6620628"/>
              <a:gd name="connsiteY1038" fmla="*/ 1516722 h 2301405"/>
              <a:gd name="connsiteX1039" fmla="*/ 2238991 w 6620628"/>
              <a:gd name="connsiteY1039" fmla="*/ 1513166 h 2301405"/>
              <a:gd name="connsiteX1040" fmla="*/ 2239012 w 6620628"/>
              <a:gd name="connsiteY1040" fmla="*/ 1514198 h 2301405"/>
              <a:gd name="connsiteX1041" fmla="*/ 2238975 w 6620628"/>
              <a:gd name="connsiteY1041" fmla="*/ 1514162 h 2301405"/>
              <a:gd name="connsiteX1042" fmla="*/ 3246531 w 6620628"/>
              <a:gd name="connsiteY1042" fmla="*/ 1504445 h 2301405"/>
              <a:gd name="connsiteX1043" fmla="*/ 3263074 w 6620628"/>
              <a:gd name="connsiteY1043" fmla="*/ 1513484 h 2301405"/>
              <a:gd name="connsiteX1044" fmla="*/ 3261121 w 6620628"/>
              <a:gd name="connsiteY1044" fmla="*/ 1527141 h 2301405"/>
              <a:gd name="connsiteX1045" fmla="*/ 3315628 w 6620628"/>
              <a:gd name="connsiteY1045" fmla="*/ 1690307 h 2301405"/>
              <a:gd name="connsiteX1046" fmla="*/ 3300892 w 6620628"/>
              <a:gd name="connsiteY1046" fmla="*/ 1644701 h 2301405"/>
              <a:gd name="connsiteX1047" fmla="*/ 3261266 w 6620628"/>
              <a:gd name="connsiteY1047" fmla="*/ 1550052 h 2301405"/>
              <a:gd name="connsiteX1048" fmla="*/ 3246531 w 6620628"/>
              <a:gd name="connsiteY1048" fmla="*/ 1504445 h 2301405"/>
              <a:gd name="connsiteX1049" fmla="*/ 6025553 w 6620628"/>
              <a:gd name="connsiteY1049" fmla="*/ 1500168 h 2301405"/>
              <a:gd name="connsiteX1050" fmla="*/ 6036229 w 6620628"/>
              <a:gd name="connsiteY1050" fmla="*/ 1518304 h 2301405"/>
              <a:gd name="connsiteX1051" fmla="*/ 6025553 w 6620628"/>
              <a:gd name="connsiteY1051" fmla="*/ 1500168 h 2301405"/>
              <a:gd name="connsiteX1052" fmla="*/ 1704676 w 6620628"/>
              <a:gd name="connsiteY1052" fmla="*/ 1496015 h 2301405"/>
              <a:gd name="connsiteX1053" fmla="*/ 1725386 w 6620628"/>
              <a:gd name="connsiteY1053" fmla="*/ 1509369 h 2301405"/>
              <a:gd name="connsiteX1054" fmla="*/ 1704676 w 6620628"/>
              <a:gd name="connsiteY1054" fmla="*/ 1496015 h 2301405"/>
              <a:gd name="connsiteX1055" fmla="*/ 132415 w 6620628"/>
              <a:gd name="connsiteY1055" fmla="*/ 1493508 h 2301405"/>
              <a:gd name="connsiteX1056" fmla="*/ 156294 w 6620628"/>
              <a:gd name="connsiteY1056" fmla="*/ 1495788 h 2301405"/>
              <a:gd name="connsiteX1057" fmla="*/ 227669 w 6620628"/>
              <a:gd name="connsiteY1057" fmla="*/ 1528942 h 2301405"/>
              <a:gd name="connsiteX1058" fmla="*/ 844191 w 6620628"/>
              <a:gd name="connsiteY1058" fmla="*/ 1688884 h 2301405"/>
              <a:gd name="connsiteX1059" fmla="*/ 857196 w 6620628"/>
              <a:gd name="connsiteY1059" fmla="*/ 1685154 h 2301405"/>
              <a:gd name="connsiteX1060" fmla="*/ 1072372 w 6620628"/>
              <a:gd name="connsiteY1060" fmla="*/ 1730439 h 2301405"/>
              <a:gd name="connsiteX1061" fmla="*/ 1073120 w 6620628"/>
              <a:gd name="connsiteY1061" fmla="*/ 1732415 h 2301405"/>
              <a:gd name="connsiteX1062" fmla="*/ 1068864 w 6620628"/>
              <a:gd name="connsiteY1062" fmla="*/ 1731865 h 2301405"/>
              <a:gd name="connsiteX1063" fmla="*/ 808776 w 6620628"/>
              <a:gd name="connsiteY1063" fmla="*/ 1692675 h 2301405"/>
              <a:gd name="connsiteX1064" fmla="*/ 796147 w 6620628"/>
              <a:gd name="connsiteY1064" fmla="*/ 1688195 h 2301405"/>
              <a:gd name="connsiteX1065" fmla="*/ 526042 w 6620628"/>
              <a:gd name="connsiteY1065" fmla="*/ 1636608 h 2301405"/>
              <a:gd name="connsiteX1066" fmla="*/ 391184 w 6620628"/>
              <a:gd name="connsiteY1066" fmla="*/ 1598119 h 2301405"/>
              <a:gd name="connsiteX1067" fmla="*/ 340797 w 6620628"/>
              <a:gd name="connsiteY1067" fmla="*/ 1587923 h 2301405"/>
              <a:gd name="connsiteX1068" fmla="*/ 265289 w 6620628"/>
              <a:gd name="connsiteY1068" fmla="*/ 1559805 h 2301405"/>
              <a:gd name="connsiteX1069" fmla="*/ 171674 w 6620628"/>
              <a:gd name="connsiteY1069" fmla="*/ 1510916 h 2301405"/>
              <a:gd name="connsiteX1070" fmla="*/ 150087 w 6620628"/>
              <a:gd name="connsiteY1070" fmla="*/ 1506075 h 2301405"/>
              <a:gd name="connsiteX1071" fmla="*/ 131855 w 6620628"/>
              <a:gd name="connsiteY1071" fmla="*/ 1493455 h 2301405"/>
              <a:gd name="connsiteX1072" fmla="*/ 132354 w 6620628"/>
              <a:gd name="connsiteY1072" fmla="*/ 1493466 h 2301405"/>
              <a:gd name="connsiteX1073" fmla="*/ 132415 w 6620628"/>
              <a:gd name="connsiteY1073" fmla="*/ 1493508 h 2301405"/>
              <a:gd name="connsiteX1074" fmla="*/ 1678841 w 6620628"/>
              <a:gd name="connsiteY1074" fmla="*/ 1480286 h 2301405"/>
              <a:gd name="connsiteX1075" fmla="*/ 1696343 w 6620628"/>
              <a:gd name="connsiteY1075" fmla="*/ 1487386 h 2301405"/>
              <a:gd name="connsiteX1076" fmla="*/ 1692346 w 6620628"/>
              <a:gd name="connsiteY1076" fmla="*/ 1492810 h 2301405"/>
              <a:gd name="connsiteX1077" fmla="*/ 1674470 w 6620628"/>
              <a:gd name="connsiteY1077" fmla="*/ 1484967 h 2301405"/>
              <a:gd name="connsiteX1078" fmla="*/ 1678841 w 6620628"/>
              <a:gd name="connsiteY1078" fmla="*/ 1480286 h 2301405"/>
              <a:gd name="connsiteX1079" fmla="*/ 3235833 w 6620628"/>
              <a:gd name="connsiteY1079" fmla="*/ 1471616 h 2301405"/>
              <a:gd name="connsiteX1080" fmla="*/ 3244571 w 6620628"/>
              <a:gd name="connsiteY1080" fmla="*/ 1486229 h 2301405"/>
              <a:gd name="connsiteX1081" fmla="*/ 3231941 w 6620628"/>
              <a:gd name="connsiteY1081" fmla="*/ 1481750 h 2301405"/>
              <a:gd name="connsiteX1082" fmla="*/ 3235579 w 6620628"/>
              <a:gd name="connsiteY1082" fmla="*/ 1471860 h 2301405"/>
              <a:gd name="connsiteX1083" fmla="*/ 2959775 w 6620628"/>
              <a:gd name="connsiteY1083" fmla="*/ 1466975 h 2301405"/>
              <a:gd name="connsiteX1084" fmla="*/ 2991290 w 6620628"/>
              <a:gd name="connsiteY1084" fmla="*/ 1490000 h 2301405"/>
              <a:gd name="connsiteX1085" fmla="*/ 2959775 w 6620628"/>
              <a:gd name="connsiteY1085" fmla="*/ 1466975 h 2301405"/>
              <a:gd name="connsiteX1086" fmla="*/ 2945836 w 6620628"/>
              <a:gd name="connsiteY1086" fmla="*/ 1450518 h 2301405"/>
              <a:gd name="connsiteX1087" fmla="*/ 2960809 w 6620628"/>
              <a:gd name="connsiteY1087" fmla="*/ 1464506 h 2301405"/>
              <a:gd name="connsiteX1088" fmla="*/ 2945836 w 6620628"/>
              <a:gd name="connsiteY1088" fmla="*/ 1450518 h 2301405"/>
              <a:gd name="connsiteX1089" fmla="*/ 3213691 w 6620628"/>
              <a:gd name="connsiteY1089" fmla="*/ 1438066 h 2301405"/>
              <a:gd name="connsiteX1090" fmla="*/ 3234139 w 6620628"/>
              <a:gd name="connsiteY1090" fmla="*/ 1468346 h 2301405"/>
              <a:gd name="connsiteX1091" fmla="*/ 3213691 w 6620628"/>
              <a:gd name="connsiteY1091" fmla="*/ 1438066 h 2301405"/>
              <a:gd name="connsiteX1092" fmla="*/ 2460041 w 6620628"/>
              <a:gd name="connsiteY1092" fmla="*/ 1419373 h 2301405"/>
              <a:gd name="connsiteX1093" fmla="*/ 2460033 w 6620628"/>
              <a:gd name="connsiteY1093" fmla="*/ 1419870 h 2301405"/>
              <a:gd name="connsiteX1094" fmla="*/ 2460545 w 6620628"/>
              <a:gd name="connsiteY1094" fmla="*/ 1419909 h 2301405"/>
              <a:gd name="connsiteX1095" fmla="*/ 2493726 w 6620628"/>
              <a:gd name="connsiteY1095" fmla="*/ 1455202 h 2301405"/>
              <a:gd name="connsiteX1096" fmla="*/ 2538697 w 6620628"/>
              <a:gd name="connsiteY1096" fmla="*/ 1485649 h 2301405"/>
              <a:gd name="connsiteX1097" fmla="*/ 2566047 w 6620628"/>
              <a:gd name="connsiteY1097" fmla="*/ 1504361 h 2301405"/>
              <a:gd name="connsiteX1098" fmla="*/ 2604203 w 6620628"/>
              <a:gd name="connsiteY1098" fmla="*/ 1532745 h 2301405"/>
              <a:gd name="connsiteX1099" fmla="*/ 2804184 w 6620628"/>
              <a:gd name="connsiteY1099" fmla="*/ 1627038 h 2301405"/>
              <a:gd name="connsiteX1100" fmla="*/ 2779307 w 6620628"/>
              <a:gd name="connsiteY1100" fmla="*/ 1609371 h 2301405"/>
              <a:gd name="connsiteX1101" fmla="*/ 2730345 w 6620628"/>
              <a:gd name="connsiteY1101" fmla="*/ 1571313 h 2301405"/>
              <a:gd name="connsiteX1102" fmla="*/ 2780471 w 6620628"/>
              <a:gd name="connsiteY1102" fmla="*/ 1598437 h 2301405"/>
              <a:gd name="connsiteX1103" fmla="*/ 2676580 w 6620628"/>
              <a:gd name="connsiteY1103" fmla="*/ 1554078 h 2301405"/>
              <a:gd name="connsiteX1104" fmla="*/ 2643900 w 6620628"/>
              <a:gd name="connsiteY1104" fmla="*/ 1541987 h 2301405"/>
              <a:gd name="connsiteX1105" fmla="*/ 2614206 w 6620628"/>
              <a:gd name="connsiteY1105" fmla="*/ 1513768 h 2301405"/>
              <a:gd name="connsiteX1106" fmla="*/ 2581526 w 6620628"/>
              <a:gd name="connsiteY1106" fmla="*/ 1501675 h 2301405"/>
              <a:gd name="connsiteX1107" fmla="*/ 2468496 w 6620628"/>
              <a:gd name="connsiteY1107" fmla="*/ 1420036 h 2301405"/>
              <a:gd name="connsiteX1108" fmla="*/ 2465101 w 6620628"/>
              <a:gd name="connsiteY1108" fmla="*/ 1420249 h 2301405"/>
              <a:gd name="connsiteX1109" fmla="*/ 2460545 w 6620628"/>
              <a:gd name="connsiteY1109" fmla="*/ 1419909 h 2301405"/>
              <a:gd name="connsiteX1110" fmla="*/ 2196875 w 6620628"/>
              <a:gd name="connsiteY1110" fmla="*/ 1418469 h 2301405"/>
              <a:gd name="connsiteX1111" fmla="*/ 2200659 w 6620628"/>
              <a:gd name="connsiteY1111" fmla="*/ 1431491 h 2301405"/>
              <a:gd name="connsiteX1112" fmla="*/ 2196875 w 6620628"/>
              <a:gd name="connsiteY1112" fmla="*/ 1418469 h 2301405"/>
              <a:gd name="connsiteX1113" fmla="*/ 5949917 w 6620628"/>
              <a:gd name="connsiteY1113" fmla="*/ 1415774 h 2301405"/>
              <a:gd name="connsiteX1114" fmla="*/ 6003032 w 6620628"/>
              <a:gd name="connsiteY1114" fmla="*/ 1426770 h 2301405"/>
              <a:gd name="connsiteX1115" fmla="*/ 6180264 w 6620628"/>
              <a:gd name="connsiteY1115" fmla="*/ 1575400 h 2301405"/>
              <a:gd name="connsiteX1116" fmla="*/ 6222204 w 6620628"/>
              <a:gd name="connsiteY1116" fmla="*/ 1616806 h 2301405"/>
              <a:gd name="connsiteX1117" fmla="*/ 6236143 w 6620628"/>
              <a:gd name="connsiteY1117" fmla="*/ 1633264 h 2301405"/>
              <a:gd name="connsiteX1118" fmla="*/ 6403388 w 6620628"/>
              <a:gd name="connsiteY1118" fmla="*/ 1832247 h 2301405"/>
              <a:gd name="connsiteX1119" fmla="*/ 6407830 w 6620628"/>
              <a:gd name="connsiteY1119" fmla="*/ 1851010 h 2301405"/>
              <a:gd name="connsiteX1120" fmla="*/ 6504498 w 6620628"/>
              <a:gd name="connsiteY1120" fmla="*/ 1992588 h 2301405"/>
              <a:gd name="connsiteX1121" fmla="*/ 6584348 w 6620628"/>
              <a:gd name="connsiteY1121" fmla="*/ 2110682 h 2301405"/>
              <a:gd name="connsiteX1122" fmla="*/ 6620628 w 6620628"/>
              <a:gd name="connsiteY1122" fmla="*/ 2261043 h 2301405"/>
              <a:gd name="connsiteX1123" fmla="*/ 6614372 w 6620628"/>
              <a:gd name="connsiteY1123" fmla="*/ 2295471 h 2301405"/>
              <a:gd name="connsiteX1124" fmla="*/ 6615139 w 6620628"/>
              <a:gd name="connsiteY1124" fmla="*/ 2301405 h 2301405"/>
              <a:gd name="connsiteX1125" fmla="*/ 6596346 w 6620628"/>
              <a:gd name="connsiteY1125" fmla="*/ 2301405 h 2301405"/>
              <a:gd name="connsiteX1126" fmla="*/ 6596326 w 6620628"/>
              <a:gd name="connsiteY1126" fmla="*/ 2293858 h 2301405"/>
              <a:gd name="connsiteX1127" fmla="*/ 6601747 w 6620628"/>
              <a:gd name="connsiteY1127" fmla="*/ 2290556 h 2301405"/>
              <a:gd name="connsiteX1128" fmla="*/ 6592635 w 6620628"/>
              <a:gd name="connsiteY1128" fmla="*/ 2284153 h 2301405"/>
              <a:gd name="connsiteX1129" fmla="*/ 6576427 w 6620628"/>
              <a:gd name="connsiteY1129" fmla="*/ 2172281 h 2301405"/>
              <a:gd name="connsiteX1130" fmla="*/ 6562858 w 6620628"/>
              <a:gd name="connsiteY1130" fmla="*/ 2115741 h 2301405"/>
              <a:gd name="connsiteX1131" fmla="*/ 6483008 w 6620628"/>
              <a:gd name="connsiteY1131" fmla="*/ 1997647 h 2301405"/>
              <a:gd name="connsiteX1132" fmla="*/ 6408486 w 6620628"/>
              <a:gd name="connsiteY1132" fmla="*/ 1872935 h 2301405"/>
              <a:gd name="connsiteX1133" fmla="*/ 6369283 w 6620628"/>
              <a:gd name="connsiteY1133" fmla="*/ 1815646 h 2301405"/>
              <a:gd name="connsiteX1134" fmla="*/ 6359377 w 6620628"/>
              <a:gd name="connsiteY1134" fmla="*/ 1811967 h 2301405"/>
              <a:gd name="connsiteX1135" fmla="*/ 6228093 w 6620628"/>
              <a:gd name="connsiteY1135" fmla="*/ 1654770 h 2301405"/>
              <a:gd name="connsiteX1136" fmla="*/ 6086918 w 6620628"/>
              <a:gd name="connsiteY1136" fmla="*/ 1525271 h 2301405"/>
              <a:gd name="connsiteX1137" fmla="*/ 5984175 w 6620628"/>
              <a:gd name="connsiteY1137" fmla="*/ 1438604 h 2301405"/>
              <a:gd name="connsiteX1138" fmla="*/ 5951365 w 6620628"/>
              <a:gd name="connsiteY1138" fmla="*/ 1434975 h 2301405"/>
              <a:gd name="connsiteX1139" fmla="*/ 5955531 w 6620628"/>
              <a:gd name="connsiteY1139" fmla="*/ 1439290 h 2301405"/>
              <a:gd name="connsiteX1140" fmla="*/ 5937823 w 6620628"/>
              <a:gd name="connsiteY1140" fmla="*/ 1441186 h 2301405"/>
              <a:gd name="connsiteX1141" fmla="*/ 5948630 w 6620628"/>
              <a:gd name="connsiteY1141" fmla="*/ 1450859 h 2301405"/>
              <a:gd name="connsiteX1142" fmla="*/ 5939003 w 6620628"/>
              <a:gd name="connsiteY1142" fmla="*/ 1461626 h 2301405"/>
              <a:gd name="connsiteX1143" fmla="*/ 5959712 w 6620628"/>
              <a:gd name="connsiteY1143" fmla="*/ 1474979 h 2301405"/>
              <a:gd name="connsiteX1144" fmla="*/ 5953348 w 6620628"/>
              <a:gd name="connsiteY1144" fmla="*/ 1484068 h 2301405"/>
              <a:gd name="connsiteX1145" fmla="*/ 5935640 w 6620628"/>
              <a:gd name="connsiteY1145" fmla="*/ 1485964 h 2301405"/>
              <a:gd name="connsiteX1146" fmla="*/ 5929291 w 6620628"/>
              <a:gd name="connsiteY1146" fmla="*/ 1526428 h 2301405"/>
              <a:gd name="connsiteX1147" fmla="*/ 5942571 w 6620628"/>
              <a:gd name="connsiteY1147" fmla="*/ 1537145 h 2301405"/>
              <a:gd name="connsiteX1148" fmla="*/ 5931634 w 6620628"/>
              <a:gd name="connsiteY1148" fmla="*/ 1535936 h 2301405"/>
              <a:gd name="connsiteX1149" fmla="*/ 5960744 w 6620628"/>
              <a:gd name="connsiteY1149" fmla="*/ 1666734 h 2301405"/>
              <a:gd name="connsiteX1150" fmla="*/ 6016431 w 6620628"/>
              <a:gd name="connsiteY1150" fmla="*/ 1850343 h 2301405"/>
              <a:gd name="connsiteX1151" fmla="*/ 6090720 w 6620628"/>
              <a:gd name="connsiteY1151" fmla="*/ 2006176 h 2301405"/>
              <a:gd name="connsiteX1152" fmla="*/ 6092336 w 6620628"/>
              <a:gd name="connsiteY1152" fmla="*/ 2095352 h 2301405"/>
              <a:gd name="connsiteX1153" fmla="*/ 6096908 w 6620628"/>
              <a:gd name="connsiteY1153" fmla="*/ 2105650 h 2301405"/>
              <a:gd name="connsiteX1154" fmla="*/ 6089754 w 6620628"/>
              <a:gd name="connsiteY1154" fmla="*/ 2117463 h 2301405"/>
              <a:gd name="connsiteX1155" fmla="*/ 6101870 w 6620628"/>
              <a:gd name="connsiteY1155" fmla="*/ 2139114 h 2301405"/>
              <a:gd name="connsiteX1156" fmla="*/ 6095099 w 6620628"/>
              <a:gd name="connsiteY1156" fmla="*/ 2142220 h 2301405"/>
              <a:gd name="connsiteX1157" fmla="*/ 6103498 w 6620628"/>
              <a:gd name="connsiteY1157" fmla="*/ 2227481 h 2301405"/>
              <a:gd name="connsiteX1158" fmla="*/ 6099097 w 6620628"/>
              <a:gd name="connsiteY1158" fmla="*/ 2301405 h 2301405"/>
              <a:gd name="connsiteX1159" fmla="*/ 6074005 w 6620628"/>
              <a:gd name="connsiteY1159" fmla="*/ 2301405 h 2301405"/>
              <a:gd name="connsiteX1160" fmla="*/ 6078625 w 6620628"/>
              <a:gd name="connsiteY1160" fmla="*/ 2274369 h 2301405"/>
              <a:gd name="connsiteX1161" fmla="*/ 6089141 w 6620628"/>
              <a:gd name="connsiteY1161" fmla="*/ 2238218 h 2301405"/>
              <a:gd name="connsiteX1162" fmla="*/ 6078993 w 6620628"/>
              <a:gd name="connsiteY1162" fmla="*/ 2234286 h 2301405"/>
              <a:gd name="connsiteX1163" fmla="*/ 6086231 w 6620628"/>
              <a:gd name="connsiteY1163" fmla="*/ 2168441 h 2301405"/>
              <a:gd name="connsiteX1164" fmla="*/ 6075424 w 6620628"/>
              <a:gd name="connsiteY1164" fmla="*/ 2158768 h 2301405"/>
              <a:gd name="connsiteX1165" fmla="*/ 6074974 w 6620628"/>
              <a:gd name="connsiteY1165" fmla="*/ 2058658 h 2301405"/>
              <a:gd name="connsiteX1166" fmla="*/ 6065606 w 6620628"/>
              <a:gd name="connsiteY1166" fmla="*/ 2052500 h 2301405"/>
              <a:gd name="connsiteX1167" fmla="*/ 6055804 w 6620628"/>
              <a:gd name="connsiteY1167" fmla="*/ 1977606 h 2301405"/>
              <a:gd name="connsiteX1168" fmla="*/ 6061541 w 6620628"/>
              <a:gd name="connsiteY1168" fmla="*/ 1976971 h 2301405"/>
              <a:gd name="connsiteX1169" fmla="*/ 6051638 w 6620628"/>
              <a:gd name="connsiteY1169" fmla="*/ 1973292 h 2301405"/>
              <a:gd name="connsiteX1170" fmla="*/ 5980994 w 6620628"/>
              <a:gd name="connsiteY1170" fmla="*/ 1807070 h 2301405"/>
              <a:gd name="connsiteX1171" fmla="*/ 5971090 w 6620628"/>
              <a:gd name="connsiteY1171" fmla="*/ 1803391 h 2301405"/>
              <a:gd name="connsiteX1172" fmla="*/ 5937944 w 6620628"/>
              <a:gd name="connsiteY1172" fmla="*/ 1659815 h 2301405"/>
              <a:gd name="connsiteX1173" fmla="*/ 5946537 w 6620628"/>
              <a:gd name="connsiteY1173" fmla="*/ 1651516 h 2301405"/>
              <a:gd name="connsiteX1174" fmla="*/ 5933908 w 6620628"/>
              <a:gd name="connsiteY1174" fmla="*/ 1647037 h 2301405"/>
              <a:gd name="connsiteX1175" fmla="*/ 5939224 w 6620628"/>
              <a:gd name="connsiteY1175" fmla="*/ 1609043 h 2301405"/>
              <a:gd name="connsiteX1176" fmla="*/ 5925928 w 6620628"/>
              <a:gd name="connsiteY1176" fmla="*/ 1566950 h 2301405"/>
              <a:gd name="connsiteX1177" fmla="*/ 5886432 w 6620628"/>
              <a:gd name="connsiteY1177" fmla="*/ 1463837 h 2301405"/>
              <a:gd name="connsiteX1178" fmla="*/ 5909616 w 6620628"/>
              <a:gd name="connsiteY1178" fmla="*/ 1478234 h 2301405"/>
              <a:gd name="connsiteX1179" fmla="*/ 5899567 w 6620628"/>
              <a:gd name="connsiteY1179" fmla="*/ 1451644 h 2301405"/>
              <a:gd name="connsiteX1180" fmla="*/ 5954734 w 6620628"/>
              <a:gd name="connsiteY1180" fmla="*/ 1426327 h 2301405"/>
              <a:gd name="connsiteX1181" fmla="*/ 5949917 w 6620628"/>
              <a:gd name="connsiteY1181" fmla="*/ 1415774 h 2301405"/>
              <a:gd name="connsiteX1182" fmla="*/ 1715033 w 6620628"/>
              <a:gd name="connsiteY1182" fmla="*/ 1405581 h 2301405"/>
              <a:gd name="connsiteX1183" fmla="*/ 1730006 w 6620628"/>
              <a:gd name="connsiteY1183" fmla="*/ 1419567 h 2301405"/>
              <a:gd name="connsiteX1184" fmla="*/ 1715033 w 6620628"/>
              <a:gd name="connsiteY1184" fmla="*/ 1405581 h 2301405"/>
              <a:gd name="connsiteX1185" fmla="*/ 2015313 w 6620628"/>
              <a:gd name="connsiteY1185" fmla="*/ 1405463 h 2301405"/>
              <a:gd name="connsiteX1186" fmla="*/ 2027812 w 6620628"/>
              <a:gd name="connsiteY1186" fmla="*/ 1418406 h 2301405"/>
              <a:gd name="connsiteX1187" fmla="*/ 2015313 w 6620628"/>
              <a:gd name="connsiteY1187" fmla="*/ 1405463 h 2301405"/>
              <a:gd name="connsiteX1188" fmla="*/ 2458203 w 6620628"/>
              <a:gd name="connsiteY1188" fmla="*/ 1393191 h 2301405"/>
              <a:gd name="connsiteX1189" fmla="*/ 2458448 w 6620628"/>
              <a:gd name="connsiteY1189" fmla="*/ 1393445 h 2301405"/>
              <a:gd name="connsiteX1190" fmla="*/ 2458671 w 6620628"/>
              <a:gd name="connsiteY1190" fmla="*/ 1393554 h 2301405"/>
              <a:gd name="connsiteX1191" fmla="*/ 2511825 w 6620628"/>
              <a:gd name="connsiteY1191" fmla="*/ 1434667 h 2301405"/>
              <a:gd name="connsiteX1192" fmla="*/ 2719646 w 6620628"/>
              <a:gd name="connsiteY1192" fmla="*/ 1538485 h 2301405"/>
              <a:gd name="connsiteX1193" fmla="*/ 2656889 w 6620628"/>
              <a:gd name="connsiteY1193" fmla="*/ 1506882 h 2301405"/>
              <a:gd name="connsiteX1194" fmla="*/ 2668860 w 6620628"/>
              <a:gd name="connsiteY1194" fmla="*/ 1505621 h 2301405"/>
              <a:gd name="connsiteX1195" fmla="*/ 2531759 w 6620628"/>
              <a:gd name="connsiteY1195" fmla="*/ 1434966 h 2301405"/>
              <a:gd name="connsiteX1196" fmla="*/ 2494223 w 6620628"/>
              <a:gd name="connsiteY1196" fmla="*/ 1410827 h 2301405"/>
              <a:gd name="connsiteX1197" fmla="*/ 2458671 w 6620628"/>
              <a:gd name="connsiteY1197" fmla="*/ 1393554 h 2301405"/>
              <a:gd name="connsiteX1198" fmla="*/ 1663082 w 6620628"/>
              <a:gd name="connsiteY1198" fmla="*/ 1383649 h 2301405"/>
              <a:gd name="connsiteX1199" fmla="*/ 1692905 w 6620628"/>
              <a:gd name="connsiteY1199" fmla="*/ 1403404 h 2301405"/>
              <a:gd name="connsiteX1200" fmla="*/ 1663082 w 6620628"/>
              <a:gd name="connsiteY1200" fmla="*/ 1383649 h 2301405"/>
              <a:gd name="connsiteX1201" fmla="*/ 2426334 w 6620628"/>
              <a:gd name="connsiteY1201" fmla="*/ 1365832 h 2301405"/>
              <a:gd name="connsiteX1202" fmla="*/ 2420705 w 6620628"/>
              <a:gd name="connsiteY1202" fmla="*/ 1370547 h 2301405"/>
              <a:gd name="connsiteX1203" fmla="*/ 2439975 w 6620628"/>
              <a:gd name="connsiteY1203" fmla="*/ 1380385 h 2301405"/>
              <a:gd name="connsiteX1204" fmla="*/ 2426334 w 6620628"/>
              <a:gd name="connsiteY1204" fmla="*/ 1365832 h 2301405"/>
              <a:gd name="connsiteX1205" fmla="*/ 1182890 w 6620628"/>
              <a:gd name="connsiteY1205" fmla="*/ 1346039 h 2301405"/>
              <a:gd name="connsiteX1206" fmla="*/ 1237160 w 6620628"/>
              <a:gd name="connsiteY1206" fmla="*/ 1366184 h 2301405"/>
              <a:gd name="connsiteX1207" fmla="*/ 1477568 w 6620628"/>
              <a:gd name="connsiteY1207" fmla="*/ 1498056 h 2301405"/>
              <a:gd name="connsiteX1208" fmla="*/ 1609337 w 6620628"/>
              <a:gd name="connsiteY1208" fmla="*/ 1575330 h 2301405"/>
              <a:gd name="connsiteX1209" fmla="*/ 1705164 w 6620628"/>
              <a:gd name="connsiteY1209" fmla="*/ 1642191 h 2301405"/>
              <a:gd name="connsiteX1210" fmla="*/ 1781983 w 6620628"/>
              <a:gd name="connsiteY1210" fmla="*/ 1682286 h 2301405"/>
              <a:gd name="connsiteX1211" fmla="*/ 1728218 w 6620628"/>
              <a:gd name="connsiteY1211" fmla="*/ 1665051 h 2301405"/>
              <a:gd name="connsiteX1212" fmla="*/ 1435643 w 6620628"/>
              <a:gd name="connsiteY1212" fmla="*/ 1488025 h 2301405"/>
              <a:gd name="connsiteX1213" fmla="*/ 1229528 w 6620628"/>
              <a:gd name="connsiteY1213" fmla="*/ 1371701 h 2301405"/>
              <a:gd name="connsiteX1214" fmla="*/ 1199265 w 6620628"/>
              <a:gd name="connsiteY1214" fmla="*/ 1360277 h 2301405"/>
              <a:gd name="connsiteX1215" fmla="*/ 1182128 w 6620628"/>
              <a:gd name="connsiteY1215" fmla="*/ 1345377 h 2301405"/>
              <a:gd name="connsiteX1216" fmla="*/ 1182890 w 6620628"/>
              <a:gd name="connsiteY1216" fmla="*/ 1346039 h 2301405"/>
              <a:gd name="connsiteX1217" fmla="*/ 1181270 w 6620628"/>
              <a:gd name="connsiteY1217" fmla="*/ 1345438 h 2301405"/>
              <a:gd name="connsiteX1218" fmla="*/ 3153630 w 6620628"/>
              <a:gd name="connsiteY1218" fmla="*/ 1344513 h 2301405"/>
              <a:gd name="connsiteX1219" fmla="*/ 3208345 w 6620628"/>
              <a:gd name="connsiteY1219" fmla="*/ 1413310 h 2301405"/>
              <a:gd name="connsiteX1220" fmla="*/ 3220460 w 6620628"/>
              <a:gd name="connsiteY1220" fmla="*/ 1434962 h 2301405"/>
              <a:gd name="connsiteX1221" fmla="*/ 3166405 w 6620628"/>
              <a:gd name="connsiteY1221" fmla="*/ 1371904 h 2301405"/>
              <a:gd name="connsiteX1222" fmla="*/ 3153630 w 6620628"/>
              <a:gd name="connsiteY1222" fmla="*/ 1344513 h 2301405"/>
              <a:gd name="connsiteX1223" fmla="*/ 2241642 w 6620628"/>
              <a:gd name="connsiteY1223" fmla="*/ 1340907 h 2301405"/>
              <a:gd name="connsiteX1224" fmla="*/ 2313803 w 6620628"/>
              <a:gd name="connsiteY1224" fmla="*/ 1424736 h 2301405"/>
              <a:gd name="connsiteX1225" fmla="*/ 2320313 w 6620628"/>
              <a:gd name="connsiteY1225" fmla="*/ 1438559 h 2301405"/>
              <a:gd name="connsiteX1226" fmla="*/ 2476331 w 6620628"/>
              <a:gd name="connsiteY1226" fmla="*/ 1590510 h 2301405"/>
              <a:gd name="connsiteX1227" fmla="*/ 2482840 w 6620628"/>
              <a:gd name="connsiteY1227" fmla="*/ 1604332 h 2301405"/>
              <a:gd name="connsiteX1228" fmla="*/ 2733330 w 6620628"/>
              <a:gd name="connsiteY1228" fmla="*/ 1717040 h 2301405"/>
              <a:gd name="connsiteX1229" fmla="*/ 2729034 w 6620628"/>
              <a:gd name="connsiteY1229" fmla="*/ 1721189 h 2301405"/>
              <a:gd name="connsiteX1230" fmla="*/ 2581140 w 6620628"/>
              <a:gd name="connsiteY1230" fmla="*/ 1672236 h 2301405"/>
              <a:gd name="connsiteX1231" fmla="*/ 2597807 w 6620628"/>
              <a:gd name="connsiteY1231" fmla="*/ 1689495 h 2301405"/>
              <a:gd name="connsiteX1232" fmla="*/ 2557583 w 6620628"/>
              <a:gd name="connsiteY1232" fmla="*/ 1666051 h 2301405"/>
              <a:gd name="connsiteX1233" fmla="*/ 2558747 w 6620628"/>
              <a:gd name="connsiteY1233" fmla="*/ 1655116 h 2301405"/>
              <a:gd name="connsiteX1234" fmla="*/ 2453032 w 6620628"/>
              <a:gd name="connsiteY1234" fmla="*/ 1615952 h 2301405"/>
              <a:gd name="connsiteX1235" fmla="*/ 2556939 w 6620628"/>
              <a:gd name="connsiteY1235" fmla="*/ 1691685 h 2301405"/>
              <a:gd name="connsiteX1236" fmla="*/ 2384019 w 6620628"/>
              <a:gd name="connsiteY1236" fmla="*/ 1570282 h 2301405"/>
              <a:gd name="connsiteX1237" fmla="*/ 2341695 w 6620628"/>
              <a:gd name="connsiteY1237" fmla="*/ 1537582 h 2301405"/>
              <a:gd name="connsiteX1238" fmla="*/ 2290519 w 6620628"/>
              <a:gd name="connsiteY1238" fmla="*/ 1481553 h 2301405"/>
              <a:gd name="connsiteX1239" fmla="*/ 2433893 w 6620628"/>
              <a:gd name="connsiteY1239" fmla="*/ 1597650 h 2301405"/>
              <a:gd name="connsiteX1240" fmla="*/ 2428320 w 6620628"/>
              <a:gd name="connsiteY1240" fmla="*/ 1593712 h 2301405"/>
              <a:gd name="connsiteX1241" fmla="*/ 2430630 w 6620628"/>
              <a:gd name="connsiteY1241" fmla="*/ 1591018 h 2301405"/>
              <a:gd name="connsiteX1242" fmla="*/ 2448131 w 6620628"/>
              <a:gd name="connsiteY1242" fmla="*/ 1598736 h 2301405"/>
              <a:gd name="connsiteX1243" fmla="*/ 2473880 w 6620628"/>
              <a:gd name="connsiteY1243" fmla="*/ 1604157 h 2301405"/>
              <a:gd name="connsiteX1244" fmla="*/ 2258199 w 6620628"/>
              <a:gd name="connsiteY1244" fmla="*/ 1381319 h 2301405"/>
              <a:gd name="connsiteX1245" fmla="*/ 2260543 w 6620628"/>
              <a:gd name="connsiteY1245" fmla="*/ 1390827 h 2301405"/>
              <a:gd name="connsiteX1246" fmla="*/ 2241642 w 6620628"/>
              <a:gd name="connsiteY1246" fmla="*/ 1340907 h 2301405"/>
              <a:gd name="connsiteX1247" fmla="*/ 695199 w 6620628"/>
              <a:gd name="connsiteY1247" fmla="*/ 1339360 h 2301405"/>
              <a:gd name="connsiteX1248" fmla="*/ 805081 w 6620628"/>
              <a:gd name="connsiteY1248" fmla="*/ 1382839 h 2301405"/>
              <a:gd name="connsiteX1249" fmla="*/ 695199 w 6620628"/>
              <a:gd name="connsiteY1249" fmla="*/ 1339360 h 2301405"/>
              <a:gd name="connsiteX1250" fmla="*/ 1159859 w 6620628"/>
              <a:gd name="connsiteY1250" fmla="*/ 1337490 h 2301405"/>
              <a:gd name="connsiteX1251" fmla="*/ 1181270 w 6620628"/>
              <a:gd name="connsiteY1251" fmla="*/ 1345438 h 2301405"/>
              <a:gd name="connsiteX1252" fmla="*/ 1168418 w 6620628"/>
              <a:gd name="connsiteY1252" fmla="*/ 1346353 h 2301405"/>
              <a:gd name="connsiteX1253" fmla="*/ 2044096 w 6620628"/>
              <a:gd name="connsiteY1253" fmla="*/ 1337101 h 2301405"/>
              <a:gd name="connsiteX1254" fmla="*/ 2069359 w 6620628"/>
              <a:gd name="connsiteY1254" fmla="*/ 1361977 h 2301405"/>
              <a:gd name="connsiteX1255" fmla="*/ 2082474 w 6620628"/>
              <a:gd name="connsiteY1255" fmla="*/ 1393576 h 2301405"/>
              <a:gd name="connsiteX1256" fmla="*/ 2045207 w 6620628"/>
              <a:gd name="connsiteY1256" fmla="*/ 1339811 h 2301405"/>
              <a:gd name="connsiteX1257" fmla="*/ 1159350 w 6620628"/>
              <a:gd name="connsiteY1257" fmla="*/ 1336963 h 2301405"/>
              <a:gd name="connsiteX1258" fmla="*/ 1159859 w 6620628"/>
              <a:gd name="connsiteY1258" fmla="*/ 1337490 h 2301405"/>
              <a:gd name="connsiteX1259" fmla="*/ 1159097 w 6620628"/>
              <a:gd name="connsiteY1259" fmla="*/ 1337208 h 2301405"/>
              <a:gd name="connsiteX1260" fmla="*/ 2043270 w 6620628"/>
              <a:gd name="connsiteY1260" fmla="*/ 1336287 h 2301405"/>
              <a:gd name="connsiteX1261" fmla="*/ 2043767 w 6620628"/>
              <a:gd name="connsiteY1261" fmla="*/ 1336297 h 2301405"/>
              <a:gd name="connsiteX1262" fmla="*/ 2044096 w 6620628"/>
              <a:gd name="connsiteY1262" fmla="*/ 1337101 h 2301405"/>
              <a:gd name="connsiteX1263" fmla="*/ 2421131 w 6620628"/>
              <a:gd name="connsiteY1263" fmla="*/ 1334823 h 2301405"/>
              <a:gd name="connsiteX1264" fmla="*/ 2416524 w 6620628"/>
              <a:gd name="connsiteY1264" fmla="*/ 1334858 h 2301405"/>
              <a:gd name="connsiteX1265" fmla="*/ 2517958 w 6620628"/>
              <a:gd name="connsiteY1265" fmla="*/ 1409547 h 2301405"/>
              <a:gd name="connsiteX1266" fmla="*/ 2474984 w 6620628"/>
              <a:gd name="connsiteY1266" fmla="*/ 1370610 h 2301405"/>
              <a:gd name="connsiteX1267" fmla="*/ 2424199 w 6620628"/>
              <a:gd name="connsiteY1267" fmla="*/ 1337746 h 2301405"/>
              <a:gd name="connsiteX1268" fmla="*/ 2421131 w 6620628"/>
              <a:gd name="connsiteY1268" fmla="*/ 1334823 h 2301405"/>
              <a:gd name="connsiteX1269" fmla="*/ 1706922 w 6620628"/>
              <a:gd name="connsiteY1269" fmla="*/ 1333957 h 2301405"/>
              <a:gd name="connsiteX1270" fmla="*/ 1724369 w 6620628"/>
              <a:gd name="connsiteY1270" fmla="*/ 1348988 h 2301405"/>
              <a:gd name="connsiteX1271" fmla="*/ 1706922 w 6620628"/>
              <a:gd name="connsiteY1271" fmla="*/ 1333957 h 2301405"/>
              <a:gd name="connsiteX1272" fmla="*/ 3140236 w 6620628"/>
              <a:gd name="connsiteY1272" fmla="*/ 1325077 h 2301405"/>
              <a:gd name="connsiteX1273" fmla="*/ 3146875 w 6620628"/>
              <a:gd name="connsiteY1273" fmla="*/ 1330436 h 2301405"/>
              <a:gd name="connsiteX1274" fmla="*/ 3138282 w 6620628"/>
              <a:gd name="connsiteY1274" fmla="*/ 1338735 h 2301405"/>
              <a:gd name="connsiteX1275" fmla="*/ 3138038 w 6620628"/>
              <a:gd name="connsiteY1275" fmla="*/ 1338481 h 2301405"/>
              <a:gd name="connsiteX1276" fmla="*/ 3140236 w 6620628"/>
              <a:gd name="connsiteY1276" fmla="*/ 1325077 h 2301405"/>
              <a:gd name="connsiteX1277" fmla="*/ 1988195 w 6620628"/>
              <a:gd name="connsiteY1277" fmla="*/ 1323259 h 2301405"/>
              <a:gd name="connsiteX1278" fmla="*/ 2087154 w 6620628"/>
              <a:gd name="connsiteY1278" fmla="*/ 1396904 h 2301405"/>
              <a:gd name="connsiteX1279" fmla="*/ 2105780 w 6620628"/>
              <a:gd name="connsiteY1279" fmla="*/ 1432377 h 2301405"/>
              <a:gd name="connsiteX1280" fmla="*/ 2267520 w 6620628"/>
              <a:gd name="connsiteY1280" fmla="*/ 1552318 h 2301405"/>
              <a:gd name="connsiteX1281" fmla="*/ 2237956 w 6620628"/>
              <a:gd name="connsiteY1281" fmla="*/ 1515635 h 2301405"/>
              <a:gd name="connsiteX1282" fmla="*/ 2239080 w 6620628"/>
              <a:gd name="connsiteY1282" fmla="*/ 1517494 h 2301405"/>
              <a:gd name="connsiteX1283" fmla="*/ 2239012 w 6620628"/>
              <a:gd name="connsiteY1283" fmla="*/ 1514198 h 2301405"/>
              <a:gd name="connsiteX1284" fmla="*/ 2294215 w 6620628"/>
              <a:gd name="connsiteY1284" fmla="*/ 1569025 h 2301405"/>
              <a:gd name="connsiteX1285" fmla="*/ 2358790 w 6620628"/>
              <a:gd name="connsiteY1285" fmla="*/ 1624071 h 2301405"/>
              <a:gd name="connsiteX1286" fmla="*/ 2403311 w 6620628"/>
              <a:gd name="connsiteY1286" fmla="*/ 1643366 h 2301405"/>
              <a:gd name="connsiteX1287" fmla="*/ 2745072 w 6620628"/>
              <a:gd name="connsiteY1287" fmla="*/ 1795456 h 2301405"/>
              <a:gd name="connsiteX1288" fmla="*/ 2717931 w 6620628"/>
              <a:gd name="connsiteY1288" fmla="*/ 1797518 h 2301405"/>
              <a:gd name="connsiteX1289" fmla="*/ 2626222 w 6620628"/>
              <a:gd name="connsiteY1289" fmla="*/ 1768484 h 2301405"/>
              <a:gd name="connsiteX1290" fmla="*/ 2451898 w 6620628"/>
              <a:gd name="connsiteY1290" fmla="*/ 1689633 h 2301405"/>
              <a:gd name="connsiteX1291" fmla="*/ 2571698 w 6620628"/>
              <a:gd name="connsiteY1291" fmla="*/ 1768168 h 2301405"/>
              <a:gd name="connsiteX1292" fmla="*/ 2425613 w 6620628"/>
              <a:gd name="connsiteY1292" fmla="*/ 1682646 h 2301405"/>
              <a:gd name="connsiteX1293" fmla="*/ 2119742 w 6620628"/>
              <a:gd name="connsiteY1293" fmla="*/ 1463527 h 2301405"/>
              <a:gd name="connsiteX1294" fmla="*/ 1988195 w 6620628"/>
              <a:gd name="connsiteY1294" fmla="*/ 1323259 h 2301405"/>
              <a:gd name="connsiteX1295" fmla="*/ 1520651 w 6620628"/>
              <a:gd name="connsiteY1295" fmla="*/ 1319613 h 2301405"/>
              <a:gd name="connsiteX1296" fmla="*/ 1558148 w 6620628"/>
              <a:gd name="connsiteY1296" fmla="*/ 1342258 h 2301405"/>
              <a:gd name="connsiteX1297" fmla="*/ 1520651 w 6620628"/>
              <a:gd name="connsiteY1297" fmla="*/ 1319613 h 2301405"/>
              <a:gd name="connsiteX1298" fmla="*/ 1702359 w 6620628"/>
              <a:gd name="connsiteY1298" fmla="*/ 1315519 h 2301405"/>
              <a:gd name="connsiteX1299" fmla="*/ 1714498 w 6620628"/>
              <a:gd name="connsiteY1299" fmla="*/ 1323022 h 2301405"/>
              <a:gd name="connsiteX1300" fmla="*/ 1718893 w 6620628"/>
              <a:gd name="connsiteY1300" fmla="*/ 1332695 h 2301405"/>
              <a:gd name="connsiteX1301" fmla="*/ 1699623 w 6620628"/>
              <a:gd name="connsiteY1301" fmla="*/ 1322857 h 2301405"/>
              <a:gd name="connsiteX1302" fmla="*/ 1702480 w 6620628"/>
              <a:gd name="connsiteY1302" fmla="*/ 1315194 h 2301405"/>
              <a:gd name="connsiteX1303" fmla="*/ 1702359 w 6620628"/>
              <a:gd name="connsiteY1303" fmla="*/ 1315519 h 2301405"/>
              <a:gd name="connsiteX1304" fmla="*/ 1702227 w 6620628"/>
              <a:gd name="connsiteY1304" fmla="*/ 1315438 h 2301405"/>
              <a:gd name="connsiteX1305" fmla="*/ 1063002 w 6620628"/>
              <a:gd name="connsiteY1305" fmla="*/ 1303957 h 2301405"/>
              <a:gd name="connsiteX1306" fmla="*/ 1143842 w 6620628"/>
              <a:gd name="connsiteY1306" fmla="*/ 1325455 h 2301405"/>
              <a:gd name="connsiteX1307" fmla="*/ 1124957 w 6620628"/>
              <a:gd name="connsiteY1307" fmla="*/ 1325721 h 2301405"/>
              <a:gd name="connsiteX1308" fmla="*/ 1063002 w 6620628"/>
              <a:gd name="connsiteY1308" fmla="*/ 1303957 h 2301405"/>
              <a:gd name="connsiteX1309" fmla="*/ 1669271 w 6620628"/>
              <a:gd name="connsiteY1309" fmla="*/ 1288898 h 2301405"/>
              <a:gd name="connsiteX1310" fmla="*/ 1692324 w 6620628"/>
              <a:gd name="connsiteY1310" fmla="*/ 1311758 h 2301405"/>
              <a:gd name="connsiteX1311" fmla="*/ 1686218 w 6620628"/>
              <a:gd name="connsiteY1311" fmla="*/ 1313647 h 2301405"/>
              <a:gd name="connsiteX1312" fmla="*/ 1662117 w 6620628"/>
              <a:gd name="connsiteY1312" fmla="*/ 1300710 h 2301405"/>
              <a:gd name="connsiteX1313" fmla="*/ 1669271 w 6620628"/>
              <a:gd name="connsiteY1313" fmla="*/ 1288898 h 2301405"/>
              <a:gd name="connsiteX1314" fmla="*/ 2391396 w 6620628"/>
              <a:gd name="connsiteY1314" fmla="*/ 1285064 h 2301405"/>
              <a:gd name="connsiteX1315" fmla="*/ 2391389 w 6620628"/>
              <a:gd name="connsiteY1315" fmla="*/ 1285562 h 2301405"/>
              <a:gd name="connsiteX1316" fmla="*/ 2394521 w 6620628"/>
              <a:gd name="connsiteY1316" fmla="*/ 1292346 h 2301405"/>
              <a:gd name="connsiteX1317" fmla="*/ 2502220 w 6620628"/>
              <a:gd name="connsiteY1317" fmla="*/ 1380604 h 2301405"/>
              <a:gd name="connsiteX1318" fmla="*/ 2698431 w 6620628"/>
              <a:gd name="connsiteY1318" fmla="*/ 1493249 h 2301405"/>
              <a:gd name="connsiteX1319" fmla="*/ 2391396 w 6620628"/>
              <a:gd name="connsiteY1319" fmla="*/ 1285064 h 2301405"/>
              <a:gd name="connsiteX1320" fmla="*/ 638010 w 6620628"/>
              <a:gd name="connsiteY1320" fmla="*/ 1269517 h 2301405"/>
              <a:gd name="connsiteX1321" fmla="*/ 732934 w 6620628"/>
              <a:gd name="connsiteY1321" fmla="*/ 1330384 h 2301405"/>
              <a:gd name="connsiteX1322" fmla="*/ 638010 w 6620628"/>
              <a:gd name="connsiteY1322" fmla="*/ 1269517 h 2301405"/>
              <a:gd name="connsiteX1323" fmla="*/ 2370534 w 6620628"/>
              <a:gd name="connsiteY1323" fmla="*/ 1249298 h 2301405"/>
              <a:gd name="connsiteX1324" fmla="*/ 2370526 w 6620628"/>
              <a:gd name="connsiteY1324" fmla="*/ 1249795 h 2301405"/>
              <a:gd name="connsiteX1325" fmla="*/ 2370889 w 6620628"/>
              <a:gd name="connsiteY1325" fmla="*/ 1249961 h 2301405"/>
              <a:gd name="connsiteX1326" fmla="*/ 2377368 w 6620628"/>
              <a:gd name="connsiteY1326" fmla="*/ 1262072 h 2301405"/>
              <a:gd name="connsiteX1327" fmla="*/ 2418838 w 6620628"/>
              <a:gd name="connsiteY1327" fmla="*/ 1281614 h 2301405"/>
              <a:gd name="connsiteX1328" fmla="*/ 2646053 w 6620628"/>
              <a:gd name="connsiteY1328" fmla="*/ 1434457 h 2301405"/>
              <a:gd name="connsiteX1329" fmla="*/ 2479243 w 6620628"/>
              <a:gd name="connsiteY1329" fmla="*/ 1304208 h 2301405"/>
              <a:gd name="connsiteX1330" fmla="*/ 2403900 w 6620628"/>
              <a:gd name="connsiteY1330" fmla="*/ 1265095 h 2301405"/>
              <a:gd name="connsiteX1331" fmla="*/ 2370889 w 6620628"/>
              <a:gd name="connsiteY1331" fmla="*/ 1249961 h 2301405"/>
              <a:gd name="connsiteX1332" fmla="*/ 3050758 w 6620628"/>
              <a:gd name="connsiteY1332" fmla="*/ 1217753 h 2301405"/>
              <a:gd name="connsiteX1333" fmla="*/ 3088401 w 6620628"/>
              <a:gd name="connsiteY1333" fmla="*/ 1263309 h 2301405"/>
              <a:gd name="connsiteX1334" fmla="*/ 3134246 w 6620628"/>
              <a:gd name="connsiteY1334" fmla="*/ 1325957 h 2301405"/>
              <a:gd name="connsiteX1335" fmla="*/ 3112358 w 6620628"/>
              <a:gd name="connsiteY1335" fmla="*/ 1292163 h 2301405"/>
              <a:gd name="connsiteX1336" fmla="*/ 3067285 w 6620628"/>
              <a:gd name="connsiteY1336" fmla="*/ 1243972 h 2301405"/>
              <a:gd name="connsiteX1337" fmla="*/ 3051002 w 6620628"/>
              <a:gd name="connsiteY1337" fmla="*/ 1218006 h 2301405"/>
              <a:gd name="connsiteX1338" fmla="*/ 513409 w 6620628"/>
              <a:gd name="connsiteY1338" fmla="*/ 1211807 h 2301405"/>
              <a:gd name="connsiteX1339" fmla="*/ 629562 w 6620628"/>
              <a:gd name="connsiteY1339" fmla="*/ 1300727 h 2301405"/>
              <a:gd name="connsiteX1340" fmla="*/ 513409 w 6620628"/>
              <a:gd name="connsiteY1340" fmla="*/ 1211807 h 2301405"/>
              <a:gd name="connsiteX1341" fmla="*/ 2284081 w 6620628"/>
              <a:gd name="connsiteY1341" fmla="*/ 1188098 h 2301405"/>
              <a:gd name="connsiteX1342" fmla="*/ 2287865 w 6620628"/>
              <a:gd name="connsiteY1342" fmla="*/ 1201120 h 2301405"/>
              <a:gd name="connsiteX1343" fmla="*/ 2284081 w 6620628"/>
              <a:gd name="connsiteY1343" fmla="*/ 1188098 h 2301405"/>
              <a:gd name="connsiteX1344" fmla="*/ 1634203 w 6620628"/>
              <a:gd name="connsiteY1344" fmla="*/ 1173172 h 2301405"/>
              <a:gd name="connsiteX1345" fmla="*/ 1683166 w 6620628"/>
              <a:gd name="connsiteY1345" fmla="*/ 1211230 h 2301405"/>
              <a:gd name="connsiteX1346" fmla="*/ 1683418 w 6620628"/>
              <a:gd name="connsiteY1346" fmla="*/ 1210986 h 2301405"/>
              <a:gd name="connsiteX1347" fmla="*/ 1838923 w 6620628"/>
              <a:gd name="connsiteY1347" fmla="*/ 1380108 h 2301405"/>
              <a:gd name="connsiteX1348" fmla="*/ 1905738 w 6620628"/>
              <a:gd name="connsiteY1348" fmla="*/ 1439182 h 2301405"/>
              <a:gd name="connsiteX1349" fmla="*/ 1962780 w 6620628"/>
              <a:gd name="connsiteY1349" fmla="*/ 1486112 h 2301405"/>
              <a:gd name="connsiteX1350" fmla="*/ 1988032 w 6620628"/>
              <a:gd name="connsiteY1350" fmla="*/ 1495570 h 2301405"/>
              <a:gd name="connsiteX1351" fmla="*/ 2532277 w 6620628"/>
              <a:gd name="connsiteY1351" fmla="*/ 1805747 h 2301405"/>
              <a:gd name="connsiteX1352" fmla="*/ 2583438 w 6620628"/>
              <a:gd name="connsiteY1352" fmla="*/ 1830401 h 2301405"/>
              <a:gd name="connsiteX1353" fmla="*/ 2203146 w 6620628"/>
              <a:gd name="connsiteY1353" fmla="*/ 1658136 h 2301405"/>
              <a:gd name="connsiteX1354" fmla="*/ 2222032 w 6620628"/>
              <a:gd name="connsiteY1354" fmla="*/ 1676682 h 2301405"/>
              <a:gd name="connsiteX1355" fmla="*/ 1943382 w 6620628"/>
              <a:gd name="connsiteY1355" fmla="*/ 1484737 h 2301405"/>
              <a:gd name="connsiteX1356" fmla="*/ 1845968 w 6620628"/>
              <a:gd name="connsiteY1356" fmla="*/ 1391452 h 2301405"/>
              <a:gd name="connsiteX1357" fmla="*/ 1634203 w 6620628"/>
              <a:gd name="connsiteY1357" fmla="*/ 1173172 h 2301405"/>
              <a:gd name="connsiteX1358" fmla="*/ 2202453 w 6620628"/>
              <a:gd name="connsiteY1358" fmla="*/ 1169323 h 2301405"/>
              <a:gd name="connsiteX1359" fmla="*/ 2224196 w 6620628"/>
              <a:gd name="connsiteY1359" fmla="*/ 1180205 h 2301405"/>
              <a:gd name="connsiteX1360" fmla="*/ 2293109 w 6620628"/>
              <a:gd name="connsiteY1360" fmla="*/ 1297090 h 2301405"/>
              <a:gd name="connsiteX1361" fmla="*/ 2308488 w 6620628"/>
              <a:gd name="connsiteY1361" fmla="*/ 1317061 h 2301405"/>
              <a:gd name="connsiteX1362" fmla="*/ 2512342 w 6620628"/>
              <a:gd name="connsiteY1362" fmla="*/ 1564070 h 2301405"/>
              <a:gd name="connsiteX1363" fmla="*/ 2512587 w 6620628"/>
              <a:gd name="connsiteY1363" fmla="*/ 1564324 h 2301405"/>
              <a:gd name="connsiteX1364" fmla="*/ 2359702 w 6620628"/>
              <a:gd name="connsiteY1364" fmla="*/ 1419157 h 2301405"/>
              <a:gd name="connsiteX1365" fmla="*/ 2312416 w 6620628"/>
              <a:gd name="connsiteY1365" fmla="*/ 1352994 h 2301405"/>
              <a:gd name="connsiteX1366" fmla="*/ 2202453 w 6620628"/>
              <a:gd name="connsiteY1366" fmla="*/ 1169323 h 2301405"/>
              <a:gd name="connsiteX1367" fmla="*/ 1414102 w 6620628"/>
              <a:gd name="connsiteY1367" fmla="*/ 1156675 h 2301405"/>
              <a:gd name="connsiteX1368" fmla="*/ 1550674 w 6620628"/>
              <a:gd name="connsiteY1368" fmla="*/ 1213125 h 2301405"/>
              <a:gd name="connsiteX1369" fmla="*/ 1641172 w 6620628"/>
              <a:gd name="connsiteY1369" fmla="*/ 1286605 h 2301405"/>
              <a:gd name="connsiteX1370" fmla="*/ 1635695 w 6620628"/>
              <a:gd name="connsiteY1370" fmla="*/ 1270313 h 2301405"/>
              <a:gd name="connsiteX1371" fmla="*/ 1653141 w 6620628"/>
              <a:gd name="connsiteY1371" fmla="*/ 1285344 h 2301405"/>
              <a:gd name="connsiteX1372" fmla="*/ 1639348 w 6620628"/>
              <a:gd name="connsiteY1372" fmla="*/ 1291798 h 2301405"/>
              <a:gd name="connsiteX1373" fmla="*/ 1677505 w 6620628"/>
              <a:gd name="connsiteY1373" fmla="*/ 1320183 h 2301405"/>
              <a:gd name="connsiteX1374" fmla="*/ 1675682 w 6620628"/>
              <a:gd name="connsiteY1374" fmla="*/ 1325377 h 2301405"/>
              <a:gd name="connsiteX1375" fmla="*/ 1823221 w 6620628"/>
              <a:gd name="connsiteY1375" fmla="*/ 1445788 h 2301405"/>
              <a:gd name="connsiteX1376" fmla="*/ 1893544 w 6620628"/>
              <a:gd name="connsiteY1376" fmla="*/ 1503436 h 2301405"/>
              <a:gd name="connsiteX1377" fmla="*/ 2207748 w 6620628"/>
              <a:gd name="connsiteY1377" fmla="*/ 1731183 h 2301405"/>
              <a:gd name="connsiteX1378" fmla="*/ 2099414 w 6620628"/>
              <a:gd name="connsiteY1378" fmla="*/ 1668062 h 2301405"/>
              <a:gd name="connsiteX1379" fmla="*/ 2084310 w 6620628"/>
              <a:gd name="connsiteY1379" fmla="*/ 1662539 h 2301405"/>
              <a:gd name="connsiteX1380" fmla="*/ 2023760 w 6620628"/>
              <a:gd name="connsiteY1380" fmla="*/ 1617034 h 2301405"/>
              <a:gd name="connsiteX1381" fmla="*/ 1861117 w 6620628"/>
              <a:gd name="connsiteY1381" fmla="*/ 1491099 h 2301405"/>
              <a:gd name="connsiteX1382" fmla="*/ 1831423 w 6620628"/>
              <a:gd name="connsiteY1382" fmla="*/ 1462881 h 2301405"/>
              <a:gd name="connsiteX1383" fmla="*/ 1722041 w 6620628"/>
              <a:gd name="connsiteY1383" fmla="*/ 1370854 h 2301405"/>
              <a:gd name="connsiteX1384" fmla="*/ 1709411 w 6620628"/>
              <a:gd name="connsiteY1384" fmla="*/ 1366374 h 2301405"/>
              <a:gd name="connsiteX1385" fmla="*/ 1609141 w 6620628"/>
              <a:gd name="connsiteY1385" fmla="*/ 1280752 h 2301405"/>
              <a:gd name="connsiteX1386" fmla="*/ 1589221 w 6620628"/>
              <a:gd name="connsiteY1386" fmla="*/ 1264675 h 2301405"/>
              <a:gd name="connsiteX1387" fmla="*/ 1593518 w 6620628"/>
              <a:gd name="connsiteY1387" fmla="*/ 1260526 h 2301405"/>
              <a:gd name="connsiteX1388" fmla="*/ 1414094 w 6620628"/>
              <a:gd name="connsiteY1388" fmla="*/ 1157172 h 2301405"/>
              <a:gd name="connsiteX1389" fmla="*/ 910737 w 6620628"/>
              <a:gd name="connsiteY1389" fmla="*/ 1150834 h 2301405"/>
              <a:gd name="connsiteX1390" fmla="*/ 995222 w 6620628"/>
              <a:gd name="connsiteY1390" fmla="*/ 1161945 h 2301405"/>
              <a:gd name="connsiteX1391" fmla="*/ 1213667 w 6620628"/>
              <a:gd name="connsiteY1391" fmla="*/ 1237424 h 2301405"/>
              <a:gd name="connsiteX1392" fmla="*/ 1418458 w 6620628"/>
              <a:gd name="connsiteY1392" fmla="*/ 1310396 h 2301405"/>
              <a:gd name="connsiteX1393" fmla="*/ 1571957 w 6620628"/>
              <a:gd name="connsiteY1393" fmla="*/ 1367177 h 2301405"/>
              <a:gd name="connsiteX1394" fmla="*/ 1562843 w 6620628"/>
              <a:gd name="connsiteY1394" fmla="*/ 1360774 h 2301405"/>
              <a:gd name="connsiteX1395" fmla="*/ 1591096 w 6620628"/>
              <a:gd name="connsiteY1395" fmla="*/ 1385479 h 2301405"/>
              <a:gd name="connsiteX1396" fmla="*/ 1667264 w 6620628"/>
              <a:gd name="connsiteY1396" fmla="*/ 1419337 h 2301405"/>
              <a:gd name="connsiteX1397" fmla="*/ 1785095 w 6620628"/>
              <a:gd name="connsiteY1397" fmla="*/ 1480153 h 2301405"/>
              <a:gd name="connsiteX1398" fmla="*/ 1859309 w 6620628"/>
              <a:gd name="connsiteY1398" fmla="*/ 1527668 h 2301405"/>
              <a:gd name="connsiteX1399" fmla="*/ 1920648 w 6620628"/>
              <a:gd name="connsiteY1399" fmla="*/ 1570449 h 2301405"/>
              <a:gd name="connsiteX1400" fmla="*/ 1679379 w 6620628"/>
              <a:gd name="connsiteY1400" fmla="*/ 1440988 h 2301405"/>
              <a:gd name="connsiteX1401" fmla="*/ 1773270 w 6620628"/>
              <a:gd name="connsiteY1401" fmla="*/ 1504326 h 2301405"/>
              <a:gd name="connsiteX1402" fmla="*/ 1788648 w 6620628"/>
              <a:gd name="connsiteY1402" fmla="*/ 1524297 h 2301405"/>
              <a:gd name="connsiteX1403" fmla="*/ 1789139 w 6620628"/>
              <a:gd name="connsiteY1403" fmla="*/ 1524805 h 2301405"/>
              <a:gd name="connsiteX1404" fmla="*/ 1655024 w 6620628"/>
              <a:gd name="connsiteY1404" fmla="*/ 1438023 h 2301405"/>
              <a:gd name="connsiteX1405" fmla="*/ 1600861 w 6620628"/>
              <a:gd name="connsiteY1405" fmla="*/ 1398120 h 2301405"/>
              <a:gd name="connsiteX1406" fmla="*/ 1495146 w 6620628"/>
              <a:gd name="connsiteY1406" fmla="*/ 1358956 h 2301405"/>
              <a:gd name="connsiteX1407" fmla="*/ 1394761 w 6620628"/>
              <a:gd name="connsiteY1407" fmla="*/ 1313171 h 2301405"/>
              <a:gd name="connsiteX1408" fmla="*/ 910737 w 6620628"/>
              <a:gd name="connsiteY1408" fmla="*/ 1150834 h 2301405"/>
              <a:gd name="connsiteX1409" fmla="*/ 1611531 w 6620628"/>
              <a:gd name="connsiteY1409" fmla="*/ 1141604 h 2301405"/>
              <a:gd name="connsiteX1410" fmla="*/ 1634585 w 6620628"/>
              <a:gd name="connsiteY1410" fmla="*/ 1164465 h 2301405"/>
              <a:gd name="connsiteX1411" fmla="*/ 1611531 w 6620628"/>
              <a:gd name="connsiteY1411" fmla="*/ 1141604 h 2301405"/>
              <a:gd name="connsiteX1412" fmla="*/ 1941208 w 6620628"/>
              <a:gd name="connsiteY1412" fmla="*/ 1140568 h 2301405"/>
              <a:gd name="connsiteX1413" fmla="*/ 2064547 w 6620628"/>
              <a:gd name="connsiteY1413" fmla="*/ 1280426 h 2301405"/>
              <a:gd name="connsiteX1414" fmla="*/ 2079136 w 6620628"/>
              <a:gd name="connsiteY1414" fmla="*/ 1303123 h 2301405"/>
              <a:gd name="connsiteX1415" fmla="*/ 2080446 w 6620628"/>
              <a:gd name="connsiteY1415" fmla="*/ 1315101 h 2301405"/>
              <a:gd name="connsiteX1416" fmla="*/ 2122915 w 6620628"/>
              <a:gd name="connsiteY1416" fmla="*/ 1370710 h 2301405"/>
              <a:gd name="connsiteX1417" fmla="*/ 2222946 w 6620628"/>
              <a:gd name="connsiteY1417" fmla="*/ 1487953 h 2301405"/>
              <a:gd name="connsiteX1418" fmla="*/ 2234029 w 6620628"/>
              <a:gd name="connsiteY1418" fmla="*/ 1512074 h 2301405"/>
              <a:gd name="connsiteX1419" fmla="*/ 2210316 w 6620628"/>
              <a:gd name="connsiteY1419" fmla="*/ 1483473 h 2301405"/>
              <a:gd name="connsiteX1420" fmla="*/ 2160173 w 6620628"/>
              <a:gd name="connsiteY1420" fmla="*/ 1424974 h 2301405"/>
              <a:gd name="connsiteX1421" fmla="*/ 2144038 w 6620628"/>
              <a:gd name="connsiteY1421" fmla="*/ 1421920 h 2301405"/>
              <a:gd name="connsiteX1422" fmla="*/ 2095442 w 6620628"/>
              <a:gd name="connsiteY1422" fmla="*/ 1343779 h 2301405"/>
              <a:gd name="connsiteX1423" fmla="*/ 1940957 w 6620628"/>
              <a:gd name="connsiteY1423" fmla="*/ 1140812 h 2301405"/>
              <a:gd name="connsiteX1424" fmla="*/ 2744810 w 6620628"/>
              <a:gd name="connsiteY1424" fmla="*/ 1133095 h 2301405"/>
              <a:gd name="connsiteX1425" fmla="*/ 2755616 w 6620628"/>
              <a:gd name="connsiteY1425" fmla="*/ 1142769 h 2301405"/>
              <a:gd name="connsiteX1426" fmla="*/ 2744810 w 6620628"/>
              <a:gd name="connsiteY1426" fmla="*/ 1133095 h 2301405"/>
              <a:gd name="connsiteX1427" fmla="*/ 2708175 w 6620628"/>
              <a:gd name="connsiteY1427" fmla="*/ 1125902 h 2301405"/>
              <a:gd name="connsiteX1428" fmla="*/ 2742605 w 6620628"/>
              <a:gd name="connsiteY1428" fmla="*/ 1156988 h 2301405"/>
              <a:gd name="connsiteX1429" fmla="*/ 2768283 w 6620628"/>
              <a:gd name="connsiteY1429" fmla="*/ 1193315 h 2301405"/>
              <a:gd name="connsiteX1430" fmla="*/ 3023825 w 6620628"/>
              <a:gd name="connsiteY1430" fmla="*/ 1479182 h 2301405"/>
              <a:gd name="connsiteX1431" fmla="*/ 2878339 w 6620628"/>
              <a:gd name="connsiteY1431" fmla="*/ 1322457 h 2301405"/>
              <a:gd name="connsiteX1432" fmla="*/ 2849810 w 6620628"/>
              <a:gd name="connsiteY1432" fmla="*/ 1283304 h 2301405"/>
              <a:gd name="connsiteX1433" fmla="*/ 2756565 w 6620628"/>
              <a:gd name="connsiteY1433" fmla="*/ 1194331 h 2301405"/>
              <a:gd name="connsiteX1434" fmla="*/ 2718243 w 6620628"/>
              <a:gd name="connsiteY1434" fmla="*/ 1143055 h 2301405"/>
              <a:gd name="connsiteX1435" fmla="*/ 2707587 w 6620628"/>
              <a:gd name="connsiteY1435" fmla="*/ 1124898 h 2301405"/>
              <a:gd name="connsiteX1436" fmla="*/ 2708175 w 6620628"/>
              <a:gd name="connsiteY1436" fmla="*/ 1125902 h 2301405"/>
              <a:gd name="connsiteX1437" fmla="*/ 2707334 w 6620628"/>
              <a:gd name="connsiteY1437" fmla="*/ 1125142 h 2301405"/>
              <a:gd name="connsiteX1438" fmla="*/ 2724053 w 6620628"/>
              <a:gd name="connsiteY1438" fmla="*/ 1111572 h 2301405"/>
              <a:gd name="connsiteX1439" fmla="*/ 2735226 w 6620628"/>
              <a:gd name="connsiteY1439" fmla="*/ 1118808 h 2301405"/>
              <a:gd name="connsiteX1440" fmla="*/ 2740642 w 6620628"/>
              <a:gd name="connsiteY1440" fmla="*/ 1128781 h 2301405"/>
              <a:gd name="connsiteX1441" fmla="*/ 2723067 w 6620628"/>
              <a:gd name="connsiteY1441" fmla="*/ 1122212 h 2301405"/>
              <a:gd name="connsiteX1442" fmla="*/ 2721899 w 6620628"/>
              <a:gd name="connsiteY1442" fmla="*/ 1115124 h 2301405"/>
              <a:gd name="connsiteX1443" fmla="*/ 2724229 w 6620628"/>
              <a:gd name="connsiteY1443" fmla="*/ 1111279 h 2301405"/>
              <a:gd name="connsiteX1444" fmla="*/ 2724053 w 6620628"/>
              <a:gd name="connsiteY1444" fmla="*/ 1111572 h 2301405"/>
              <a:gd name="connsiteX1445" fmla="*/ 2723978 w 6620628"/>
              <a:gd name="connsiteY1445" fmla="*/ 1111523 h 2301405"/>
              <a:gd name="connsiteX1446" fmla="*/ 1258121 w 6620628"/>
              <a:gd name="connsiteY1446" fmla="*/ 1099348 h 2301405"/>
              <a:gd name="connsiteX1447" fmla="*/ 1299134 w 6620628"/>
              <a:gd name="connsiteY1447" fmla="*/ 1120068 h 2301405"/>
              <a:gd name="connsiteX1448" fmla="*/ 1258121 w 6620628"/>
              <a:gd name="connsiteY1448" fmla="*/ 1099348 h 2301405"/>
              <a:gd name="connsiteX1449" fmla="*/ 2070683 w 6620628"/>
              <a:gd name="connsiteY1449" fmla="*/ 1092050 h 2301405"/>
              <a:gd name="connsiteX1450" fmla="*/ 2201212 w 6620628"/>
              <a:gd name="connsiteY1450" fmla="*/ 1266162 h 2301405"/>
              <a:gd name="connsiteX1451" fmla="*/ 2204068 w 6620628"/>
              <a:gd name="connsiteY1451" fmla="*/ 1258499 h 2301405"/>
              <a:gd name="connsiteX1452" fmla="*/ 2197558 w 6620628"/>
              <a:gd name="connsiteY1452" fmla="*/ 1244677 h 2301405"/>
              <a:gd name="connsiteX1453" fmla="*/ 2210984 w 6620628"/>
              <a:gd name="connsiteY1453" fmla="*/ 1278306 h 2301405"/>
              <a:gd name="connsiteX1454" fmla="*/ 2204344 w 6620628"/>
              <a:gd name="connsiteY1454" fmla="*/ 1272947 h 2301405"/>
              <a:gd name="connsiteX1455" fmla="*/ 2223889 w 6620628"/>
              <a:gd name="connsiteY1455" fmla="*/ 1297233 h 2301405"/>
              <a:gd name="connsiteX1456" fmla="*/ 2219317 w 6620628"/>
              <a:gd name="connsiteY1456" fmla="*/ 1286934 h 2301405"/>
              <a:gd name="connsiteX1457" fmla="*/ 2225053 w 6620628"/>
              <a:gd name="connsiteY1457" fmla="*/ 1286299 h 2301405"/>
              <a:gd name="connsiteX1458" fmla="*/ 2226232 w 6620628"/>
              <a:gd name="connsiteY1458" fmla="*/ 1306740 h 2301405"/>
              <a:gd name="connsiteX1459" fmla="*/ 2238731 w 6620628"/>
              <a:gd name="connsiteY1459" fmla="*/ 1319684 h 2301405"/>
              <a:gd name="connsiteX1460" fmla="*/ 2238724 w 6620628"/>
              <a:gd name="connsiteY1460" fmla="*/ 1320182 h 2301405"/>
              <a:gd name="connsiteX1461" fmla="*/ 2234053 w 6620628"/>
              <a:gd name="connsiteY1461" fmla="*/ 1332541 h 2301405"/>
              <a:gd name="connsiteX1462" fmla="*/ 2205392 w 6620628"/>
              <a:gd name="connsiteY1462" fmla="*/ 1301852 h 2301405"/>
              <a:gd name="connsiteX1463" fmla="*/ 2209689 w 6620628"/>
              <a:gd name="connsiteY1463" fmla="*/ 1297703 h 2301405"/>
              <a:gd name="connsiteX1464" fmla="*/ 2171258 w 6620628"/>
              <a:gd name="connsiteY1464" fmla="*/ 1254870 h 2301405"/>
              <a:gd name="connsiteX1465" fmla="*/ 2070683 w 6620628"/>
              <a:gd name="connsiteY1465" fmla="*/ 1092050 h 2301405"/>
              <a:gd name="connsiteX1466" fmla="*/ 2674900 w 6620628"/>
              <a:gd name="connsiteY1466" fmla="*/ 1080934 h 2301405"/>
              <a:gd name="connsiteX1467" fmla="*/ 2692477 w 6620628"/>
              <a:gd name="connsiteY1467" fmla="*/ 1087502 h 2301405"/>
              <a:gd name="connsiteX1468" fmla="*/ 2682979 w 6620628"/>
              <a:gd name="connsiteY1468" fmla="*/ 1089807 h 2301405"/>
              <a:gd name="connsiteX1469" fmla="*/ 2706936 w 6620628"/>
              <a:gd name="connsiteY1469" fmla="*/ 1118661 h 2301405"/>
              <a:gd name="connsiteX1470" fmla="*/ 2677893 w 6620628"/>
              <a:gd name="connsiteY1470" fmla="*/ 1096679 h 2301405"/>
              <a:gd name="connsiteX1471" fmla="*/ 2677901 w 6620628"/>
              <a:gd name="connsiteY1471" fmla="*/ 1096182 h 2301405"/>
              <a:gd name="connsiteX1472" fmla="*/ 2674900 w 6620628"/>
              <a:gd name="connsiteY1472" fmla="*/ 1080934 h 2301405"/>
              <a:gd name="connsiteX1473" fmla="*/ 2159320 w 6620628"/>
              <a:gd name="connsiteY1473" fmla="*/ 1076100 h 2301405"/>
              <a:gd name="connsiteX1474" fmla="*/ 2159648 w 6620628"/>
              <a:gd name="connsiteY1474" fmla="*/ 1079760 h 2301405"/>
              <a:gd name="connsiteX1475" fmla="*/ 2159757 w 6620628"/>
              <a:gd name="connsiteY1475" fmla="*/ 1079749 h 2301405"/>
              <a:gd name="connsiteX1476" fmla="*/ 2160230 w 6620628"/>
              <a:gd name="connsiteY1476" fmla="*/ 1083681 h 2301405"/>
              <a:gd name="connsiteX1477" fmla="*/ 2167270 w 6620628"/>
              <a:gd name="connsiteY1477" fmla="*/ 1093436 h 2301405"/>
              <a:gd name="connsiteX1478" fmla="*/ 2165959 w 6620628"/>
              <a:gd name="connsiteY1478" fmla="*/ 1081459 h 2301405"/>
              <a:gd name="connsiteX1479" fmla="*/ 2162910 w 6620628"/>
              <a:gd name="connsiteY1479" fmla="*/ 1079438 h 2301405"/>
              <a:gd name="connsiteX1480" fmla="*/ 2159757 w 6620628"/>
              <a:gd name="connsiteY1480" fmla="*/ 1079749 h 2301405"/>
              <a:gd name="connsiteX1481" fmla="*/ 2137285 w 6620628"/>
              <a:gd name="connsiteY1481" fmla="*/ 1019395 h 2301405"/>
              <a:gd name="connsiteX1482" fmla="*/ 2149915 w 6620628"/>
              <a:gd name="connsiteY1482" fmla="*/ 1023875 h 2301405"/>
              <a:gd name="connsiteX1483" fmla="*/ 2164651 w 6620628"/>
              <a:gd name="connsiteY1483" fmla="*/ 1069481 h 2301405"/>
              <a:gd name="connsiteX1484" fmla="*/ 2206750 w 6620628"/>
              <a:gd name="connsiteY1484" fmla="*/ 1165174 h 2301405"/>
              <a:gd name="connsiteX1485" fmla="*/ 2137706 w 6620628"/>
              <a:gd name="connsiteY1485" fmla="*/ 1056753 h 2301405"/>
              <a:gd name="connsiteX1486" fmla="*/ 2156318 w 6620628"/>
              <a:gd name="connsiteY1486" fmla="*/ 1060851 h 2301405"/>
              <a:gd name="connsiteX1487" fmla="*/ 2137285 w 6620628"/>
              <a:gd name="connsiteY1487" fmla="*/ 1019395 h 2301405"/>
              <a:gd name="connsiteX1488" fmla="*/ 1394611 w 6620628"/>
              <a:gd name="connsiteY1488" fmla="*/ 1015607 h 2301405"/>
              <a:gd name="connsiteX1489" fmla="*/ 1455545 w 6620628"/>
              <a:gd name="connsiteY1489" fmla="*/ 1052404 h 2301405"/>
              <a:gd name="connsiteX1490" fmla="*/ 1394481 w 6620628"/>
              <a:gd name="connsiteY1490" fmla="*/ 1024071 h 2301405"/>
              <a:gd name="connsiteX1491" fmla="*/ 1394611 w 6620628"/>
              <a:gd name="connsiteY1491" fmla="*/ 1015607 h 2301405"/>
              <a:gd name="connsiteX1492" fmla="*/ 2153682 w 6620628"/>
              <a:gd name="connsiteY1492" fmla="*/ 1005522 h 2301405"/>
              <a:gd name="connsiteX1493" fmla="*/ 2169061 w 6620628"/>
              <a:gd name="connsiteY1493" fmla="*/ 1025493 h 2301405"/>
              <a:gd name="connsiteX1494" fmla="*/ 2153682 w 6620628"/>
              <a:gd name="connsiteY1494" fmla="*/ 1005522 h 2301405"/>
              <a:gd name="connsiteX1495" fmla="*/ 1640055 w 6620628"/>
              <a:gd name="connsiteY1495" fmla="*/ 1003215 h 2301405"/>
              <a:gd name="connsiteX1496" fmla="*/ 1717677 w 6620628"/>
              <a:gd name="connsiteY1496" fmla="*/ 1071962 h 2301405"/>
              <a:gd name="connsiteX1497" fmla="*/ 2010205 w 6620628"/>
              <a:gd name="connsiteY1497" fmla="*/ 1397644 h 2301405"/>
              <a:gd name="connsiteX1498" fmla="*/ 2285493 w 6620628"/>
              <a:gd name="connsiteY1498" fmla="*/ 1613926 h 2301405"/>
              <a:gd name="connsiteX1499" fmla="*/ 2358674 w 6620628"/>
              <a:gd name="connsiteY1499" fmla="*/ 1663910 h 2301405"/>
              <a:gd name="connsiteX1500" fmla="*/ 2553851 w 6620628"/>
              <a:gd name="connsiteY1500" fmla="*/ 1779025 h 2301405"/>
              <a:gd name="connsiteX1501" fmla="*/ 2489410 w 6620628"/>
              <a:gd name="connsiteY1501" fmla="*/ 1743654 h 2301405"/>
              <a:gd name="connsiteX1502" fmla="*/ 2288626 w 6620628"/>
              <a:gd name="connsiteY1502" fmla="*/ 1620709 h 2301405"/>
              <a:gd name="connsiteX1503" fmla="*/ 2153203 w 6620628"/>
              <a:gd name="connsiteY1503" fmla="*/ 1521950 h 2301405"/>
              <a:gd name="connsiteX1504" fmla="*/ 2099293 w 6620628"/>
              <a:gd name="connsiteY1504" fmla="*/ 1481804 h 2301405"/>
              <a:gd name="connsiteX1505" fmla="*/ 2033786 w 6620628"/>
              <a:gd name="connsiteY1505" fmla="*/ 1434709 h 2301405"/>
              <a:gd name="connsiteX1506" fmla="*/ 2107111 w 6620628"/>
              <a:gd name="connsiteY1506" fmla="*/ 1507604 h 2301405"/>
              <a:gd name="connsiteX1507" fmla="*/ 2115865 w 6620628"/>
              <a:gd name="connsiteY1507" fmla="*/ 1553592 h 2301405"/>
              <a:gd name="connsiteX1508" fmla="*/ 2117307 w 6620628"/>
              <a:gd name="connsiteY1508" fmla="*/ 1557106 h 2301405"/>
              <a:gd name="connsiteX1509" fmla="*/ 2117053 w 6620628"/>
              <a:gd name="connsiteY1509" fmla="*/ 1557351 h 2301405"/>
              <a:gd name="connsiteX1510" fmla="*/ 2132025 w 6620628"/>
              <a:gd name="connsiteY1510" fmla="*/ 1571339 h 2301405"/>
              <a:gd name="connsiteX1511" fmla="*/ 2069637 w 6620628"/>
              <a:gd name="connsiteY1511" fmla="*/ 1499652 h 2301405"/>
              <a:gd name="connsiteX1512" fmla="*/ 2071704 w 6620628"/>
              <a:gd name="connsiteY1512" fmla="*/ 1494712 h 2301405"/>
              <a:gd name="connsiteX1513" fmla="*/ 1922565 w 6620628"/>
              <a:gd name="connsiteY1513" fmla="*/ 1316501 h 2301405"/>
              <a:gd name="connsiteX1514" fmla="*/ 1933502 w 6620628"/>
              <a:gd name="connsiteY1514" fmla="*/ 1317711 h 2301405"/>
              <a:gd name="connsiteX1515" fmla="*/ 1916959 w 6620628"/>
              <a:gd name="connsiteY1515" fmla="*/ 1308673 h 2301405"/>
              <a:gd name="connsiteX1516" fmla="*/ 1907316 w 6620628"/>
              <a:gd name="connsiteY1516" fmla="*/ 1288065 h 2301405"/>
              <a:gd name="connsiteX1517" fmla="*/ 1658941 w 6620628"/>
              <a:gd name="connsiteY1517" fmla="*/ 1021761 h 2301405"/>
              <a:gd name="connsiteX1518" fmla="*/ 1640055 w 6620628"/>
              <a:gd name="connsiteY1518" fmla="*/ 1003215 h 2301405"/>
              <a:gd name="connsiteX1519" fmla="*/ 1297339 w 6620628"/>
              <a:gd name="connsiteY1519" fmla="*/ 1002192 h 2301405"/>
              <a:gd name="connsiteX1520" fmla="*/ 1305048 w 6620628"/>
              <a:gd name="connsiteY1520" fmla="*/ 1010871 h 2301405"/>
              <a:gd name="connsiteX1521" fmla="*/ 1287877 w 6620628"/>
              <a:gd name="connsiteY1521" fmla="*/ 1010287 h 2301405"/>
              <a:gd name="connsiteX1522" fmla="*/ 1297339 w 6620628"/>
              <a:gd name="connsiteY1522" fmla="*/ 1002192 h 2301405"/>
              <a:gd name="connsiteX1523" fmla="*/ 2096026 w 6620628"/>
              <a:gd name="connsiteY1523" fmla="*/ 998421 h 2301405"/>
              <a:gd name="connsiteX1524" fmla="*/ 2136020 w 6620628"/>
              <a:gd name="connsiteY1524" fmla="*/ 1052986 h 2301405"/>
              <a:gd name="connsiteX1525" fmla="*/ 2096026 w 6620628"/>
              <a:gd name="connsiteY1525" fmla="*/ 998421 h 2301405"/>
              <a:gd name="connsiteX1526" fmla="*/ 2125298 w 6620628"/>
              <a:gd name="connsiteY1526" fmla="*/ 989279 h 2301405"/>
              <a:gd name="connsiteX1527" fmla="*/ 2134281 w 6620628"/>
              <a:gd name="connsiteY1527" fmla="*/ 1004146 h 2301405"/>
              <a:gd name="connsiteX1528" fmla="*/ 2125298 w 6620628"/>
              <a:gd name="connsiteY1528" fmla="*/ 989279 h 2301405"/>
              <a:gd name="connsiteX1529" fmla="*/ 2198318 w 6620628"/>
              <a:gd name="connsiteY1529" fmla="*/ 984978 h 2301405"/>
              <a:gd name="connsiteX1530" fmla="*/ 2216042 w 6620628"/>
              <a:gd name="connsiteY1530" fmla="*/ 1014458 h 2301405"/>
              <a:gd name="connsiteX1531" fmla="*/ 2198318 w 6620628"/>
              <a:gd name="connsiteY1531" fmla="*/ 984978 h 2301405"/>
              <a:gd name="connsiteX1532" fmla="*/ 1183196 w 6620628"/>
              <a:gd name="connsiteY1532" fmla="*/ 968650 h 2301405"/>
              <a:gd name="connsiteX1533" fmla="*/ 1277974 w 6620628"/>
              <a:gd name="connsiteY1533" fmla="*/ 1006605 h 2301405"/>
              <a:gd name="connsiteX1534" fmla="*/ 1183196 w 6620628"/>
              <a:gd name="connsiteY1534" fmla="*/ 968650 h 2301405"/>
              <a:gd name="connsiteX1535" fmla="*/ 1279122 w 6620628"/>
              <a:gd name="connsiteY1535" fmla="*/ 964298 h 2301405"/>
              <a:gd name="connsiteX1536" fmla="*/ 1354256 w 6620628"/>
              <a:gd name="connsiteY1536" fmla="*/ 1000626 h 2301405"/>
              <a:gd name="connsiteX1537" fmla="*/ 1279122 w 6620628"/>
              <a:gd name="connsiteY1537" fmla="*/ 964298 h 2301405"/>
              <a:gd name="connsiteX1538" fmla="*/ 2077645 w 6620628"/>
              <a:gd name="connsiteY1538" fmla="*/ 963200 h 2301405"/>
              <a:gd name="connsiteX1539" fmla="*/ 2100568 w 6620628"/>
              <a:gd name="connsiteY1539" fmla="*/ 994525 h 2301405"/>
              <a:gd name="connsiteX1540" fmla="*/ 2086255 w 6620628"/>
              <a:gd name="connsiteY1540" fmla="*/ 986278 h 2301405"/>
              <a:gd name="connsiteX1541" fmla="*/ 2077645 w 6620628"/>
              <a:gd name="connsiteY1541" fmla="*/ 963200 h 2301405"/>
              <a:gd name="connsiteX1542" fmla="*/ 724783 w 6620628"/>
              <a:gd name="connsiteY1542" fmla="*/ 947862 h 2301405"/>
              <a:gd name="connsiteX1543" fmla="*/ 729153 w 6620628"/>
              <a:gd name="connsiteY1543" fmla="*/ 949144 h 2301405"/>
              <a:gd name="connsiteX1544" fmla="*/ 732846 w 6620628"/>
              <a:gd name="connsiteY1544" fmla="*/ 947909 h 2301405"/>
              <a:gd name="connsiteX1545" fmla="*/ 857462 w 6620628"/>
              <a:gd name="connsiteY1545" fmla="*/ 1036995 h 2301405"/>
              <a:gd name="connsiteX1546" fmla="*/ 1503609 w 6620628"/>
              <a:gd name="connsiteY1546" fmla="*/ 1310566 h 2301405"/>
              <a:gd name="connsiteX1547" fmla="*/ 1301951 w 6620628"/>
              <a:gd name="connsiteY1547" fmla="*/ 1244378 h 2301405"/>
              <a:gd name="connsiteX1548" fmla="*/ 726076 w 6620628"/>
              <a:gd name="connsiteY1548" fmla="*/ 951014 h 2301405"/>
              <a:gd name="connsiteX1549" fmla="*/ 724635 w 6620628"/>
              <a:gd name="connsiteY1549" fmla="*/ 947500 h 2301405"/>
              <a:gd name="connsiteX1550" fmla="*/ 724783 w 6620628"/>
              <a:gd name="connsiteY1550" fmla="*/ 947862 h 2301405"/>
              <a:gd name="connsiteX1551" fmla="*/ 724382 w 6620628"/>
              <a:gd name="connsiteY1551" fmla="*/ 947744 h 2301405"/>
              <a:gd name="connsiteX1552" fmla="*/ 1218718 w 6620628"/>
              <a:gd name="connsiteY1552" fmla="*/ 941705 h 2301405"/>
              <a:gd name="connsiteX1553" fmla="*/ 1253335 w 6620628"/>
              <a:gd name="connsiteY1553" fmla="*/ 957321 h 2301405"/>
              <a:gd name="connsiteX1554" fmla="*/ 1218718 w 6620628"/>
              <a:gd name="connsiteY1554" fmla="*/ 941705 h 2301405"/>
              <a:gd name="connsiteX1555" fmla="*/ 2499344 w 6620628"/>
              <a:gd name="connsiteY1555" fmla="*/ 936569 h 2301405"/>
              <a:gd name="connsiteX1556" fmla="*/ 2499589 w 6620628"/>
              <a:gd name="connsiteY1556" fmla="*/ 936823 h 2301405"/>
              <a:gd name="connsiteX1557" fmla="*/ 2551684 w 6620628"/>
              <a:gd name="connsiteY1557" fmla="*/ 981665 h 2301405"/>
              <a:gd name="connsiteX1558" fmla="*/ 2642970 w 6620628"/>
              <a:gd name="connsiteY1558" fmla="*/ 1052422 h 2301405"/>
              <a:gd name="connsiteX1559" fmla="*/ 2495706 w 6620628"/>
              <a:gd name="connsiteY1559" fmla="*/ 946459 h 2301405"/>
              <a:gd name="connsiteX1560" fmla="*/ 2499344 w 6620628"/>
              <a:gd name="connsiteY1560" fmla="*/ 936569 h 2301405"/>
              <a:gd name="connsiteX1561" fmla="*/ 1687288 w 6620628"/>
              <a:gd name="connsiteY1561" fmla="*/ 927194 h 2301405"/>
              <a:gd name="connsiteX1562" fmla="*/ 2016403 w 6620628"/>
              <a:gd name="connsiteY1562" fmla="*/ 1286210 h 2301405"/>
              <a:gd name="connsiteX1563" fmla="*/ 2015652 w 6620628"/>
              <a:gd name="connsiteY1563" fmla="*/ 1286444 h 2301405"/>
              <a:gd name="connsiteX1564" fmla="*/ 2045873 w 6620628"/>
              <a:gd name="connsiteY1564" fmla="*/ 1328867 h 2301405"/>
              <a:gd name="connsiteX1565" fmla="*/ 1991434 w 6620628"/>
              <a:gd name="connsiteY1565" fmla="*/ 1274517 h 2301405"/>
              <a:gd name="connsiteX1566" fmla="*/ 1994291 w 6620628"/>
              <a:gd name="connsiteY1566" fmla="*/ 1266854 h 2301405"/>
              <a:gd name="connsiteX1567" fmla="*/ 1935938 w 6620628"/>
              <a:gd name="connsiteY1567" fmla="*/ 1207945 h 2301405"/>
              <a:gd name="connsiteX1568" fmla="*/ 1892819 w 6620628"/>
              <a:gd name="connsiteY1568" fmla="*/ 1146097 h 2301405"/>
              <a:gd name="connsiteX1569" fmla="*/ 1866634 w 6620628"/>
              <a:gd name="connsiteY1569" fmla="*/ 1116453 h 2301405"/>
              <a:gd name="connsiteX1570" fmla="*/ 1744476 w 6620628"/>
              <a:gd name="connsiteY1570" fmla="*/ 997035 h 2301405"/>
              <a:gd name="connsiteX1571" fmla="*/ 1687288 w 6620628"/>
              <a:gd name="connsiteY1571" fmla="*/ 927194 h 2301405"/>
              <a:gd name="connsiteX1572" fmla="*/ 2045739 w 6620628"/>
              <a:gd name="connsiteY1572" fmla="*/ 917009 h 2301405"/>
              <a:gd name="connsiteX1573" fmla="*/ 2074268 w 6620628"/>
              <a:gd name="connsiteY1573" fmla="*/ 956162 h 2301405"/>
              <a:gd name="connsiteX1574" fmla="*/ 2045739 w 6620628"/>
              <a:gd name="connsiteY1574" fmla="*/ 917009 h 2301405"/>
              <a:gd name="connsiteX1575" fmla="*/ 1663454 w 6620628"/>
              <a:gd name="connsiteY1575" fmla="*/ 906560 h 2301405"/>
              <a:gd name="connsiteX1576" fmla="*/ 1685067 w 6620628"/>
              <a:gd name="connsiteY1576" fmla="*/ 925906 h 2301405"/>
              <a:gd name="connsiteX1577" fmla="*/ 1663454 w 6620628"/>
              <a:gd name="connsiteY1577" fmla="*/ 906560 h 2301405"/>
              <a:gd name="connsiteX1578" fmla="*/ 2502837 w 6620628"/>
              <a:gd name="connsiteY1578" fmla="*/ 903770 h 2301405"/>
              <a:gd name="connsiteX1579" fmla="*/ 2539683 w 6620628"/>
              <a:gd name="connsiteY1579" fmla="*/ 920176 h 2301405"/>
              <a:gd name="connsiteX1580" fmla="*/ 2539928 w 6620628"/>
              <a:gd name="connsiteY1580" fmla="*/ 920430 h 2301405"/>
              <a:gd name="connsiteX1581" fmla="*/ 2530432 w 6620628"/>
              <a:gd name="connsiteY1581" fmla="*/ 922734 h 2301405"/>
              <a:gd name="connsiteX1582" fmla="*/ 2504522 w 6620628"/>
              <a:gd name="connsiteY1582" fmla="*/ 907537 h 2301405"/>
              <a:gd name="connsiteX1583" fmla="*/ 2501013 w 6620628"/>
              <a:gd name="connsiteY1583" fmla="*/ 908963 h 2301405"/>
              <a:gd name="connsiteX1584" fmla="*/ 2502837 w 6620628"/>
              <a:gd name="connsiteY1584" fmla="*/ 903770 h 2301405"/>
              <a:gd name="connsiteX1585" fmla="*/ 2232233 w 6620628"/>
              <a:gd name="connsiteY1585" fmla="*/ 900729 h 2301405"/>
              <a:gd name="connsiteX1586" fmla="*/ 2230732 w 6620628"/>
              <a:gd name="connsiteY1586" fmla="*/ 901197 h 2301405"/>
              <a:gd name="connsiteX1587" fmla="*/ 2230459 w 6620628"/>
              <a:gd name="connsiteY1587" fmla="*/ 900991 h 2301405"/>
              <a:gd name="connsiteX1588" fmla="*/ 1348199 w 6620628"/>
              <a:gd name="connsiteY1588" fmla="*/ 892687 h 2301405"/>
              <a:gd name="connsiteX1589" fmla="*/ 1436207 w 6620628"/>
              <a:gd name="connsiteY1589" fmla="*/ 933748 h 2301405"/>
              <a:gd name="connsiteX1590" fmla="*/ 1348199 w 6620628"/>
              <a:gd name="connsiteY1590" fmla="*/ 892687 h 2301405"/>
              <a:gd name="connsiteX1591" fmla="*/ 1254861 w 6620628"/>
              <a:gd name="connsiteY1591" fmla="*/ 858247 h 2301405"/>
              <a:gd name="connsiteX1592" fmla="*/ 1332062 w 6620628"/>
              <a:gd name="connsiteY1592" fmla="*/ 889634 h 2301405"/>
              <a:gd name="connsiteX1593" fmla="*/ 1254861 w 6620628"/>
              <a:gd name="connsiteY1593" fmla="*/ 858247 h 2301405"/>
              <a:gd name="connsiteX1594" fmla="*/ 1678902 w 6620628"/>
              <a:gd name="connsiteY1594" fmla="*/ 841124 h 2301405"/>
              <a:gd name="connsiteX1595" fmla="*/ 1776590 w 6620628"/>
              <a:gd name="connsiteY1595" fmla="*/ 948857 h 2301405"/>
              <a:gd name="connsiteX1596" fmla="*/ 1941737 w 6620628"/>
              <a:gd name="connsiteY1596" fmla="*/ 1138588 h 2301405"/>
              <a:gd name="connsiteX1597" fmla="*/ 1685817 w 6620628"/>
              <a:gd name="connsiteY1597" fmla="*/ 860930 h 2301405"/>
              <a:gd name="connsiteX1598" fmla="*/ 1678902 w 6620628"/>
              <a:gd name="connsiteY1598" fmla="*/ 841124 h 2301405"/>
              <a:gd name="connsiteX1599" fmla="*/ 1664183 w 6620628"/>
              <a:gd name="connsiteY1599" fmla="*/ 826892 h 2301405"/>
              <a:gd name="connsiteX1600" fmla="*/ 1675395 w 6620628"/>
              <a:gd name="connsiteY1600" fmla="*/ 842548 h 2301405"/>
              <a:gd name="connsiteX1601" fmla="*/ 1664183 w 6620628"/>
              <a:gd name="connsiteY1601" fmla="*/ 826892 h 2301405"/>
              <a:gd name="connsiteX1602" fmla="*/ 679250 w 6620628"/>
              <a:gd name="connsiteY1602" fmla="*/ 822608 h 2301405"/>
              <a:gd name="connsiteX1603" fmla="*/ 696697 w 6620628"/>
              <a:gd name="connsiteY1603" fmla="*/ 837641 h 2301405"/>
              <a:gd name="connsiteX1604" fmla="*/ 1038978 w 6620628"/>
              <a:gd name="connsiteY1604" fmla="*/ 1004432 h 2301405"/>
              <a:gd name="connsiteX1605" fmla="*/ 1377078 w 6620628"/>
              <a:gd name="connsiteY1605" fmla="*/ 1135534 h 2301405"/>
              <a:gd name="connsiteX1606" fmla="*/ 1393744 w 6620628"/>
              <a:gd name="connsiteY1606" fmla="*/ 1152792 h 2301405"/>
              <a:gd name="connsiteX1607" fmla="*/ 1404681 w 6620628"/>
              <a:gd name="connsiteY1607" fmla="*/ 1154002 h 2301405"/>
              <a:gd name="connsiteX1608" fmla="*/ 1401823 w 6620628"/>
              <a:gd name="connsiteY1608" fmla="*/ 1161665 h 2301405"/>
              <a:gd name="connsiteX1609" fmla="*/ 1389854 w 6620628"/>
              <a:gd name="connsiteY1609" fmla="*/ 1162925 h 2301405"/>
              <a:gd name="connsiteX1610" fmla="*/ 1551172 w 6620628"/>
              <a:gd name="connsiteY1610" fmla="*/ 1245507 h 2301405"/>
              <a:gd name="connsiteX1611" fmla="*/ 1366042 w 6620628"/>
              <a:gd name="connsiteY1611" fmla="*/ 1156982 h 2301405"/>
              <a:gd name="connsiteX1612" fmla="*/ 1388949 w 6620628"/>
              <a:gd name="connsiteY1612" fmla="*/ 1156932 h 2301405"/>
              <a:gd name="connsiteX1613" fmla="*/ 1347806 w 6620628"/>
              <a:gd name="connsiteY1613" fmla="*/ 1144674 h 2301405"/>
              <a:gd name="connsiteX1614" fmla="*/ 1350150 w 6620628"/>
              <a:gd name="connsiteY1614" fmla="*/ 1154182 h 2301405"/>
              <a:gd name="connsiteX1615" fmla="*/ 1349912 w 6620628"/>
              <a:gd name="connsiteY1615" fmla="*/ 1153431 h 2301405"/>
              <a:gd name="connsiteX1616" fmla="*/ 918849 w 6620628"/>
              <a:gd name="connsiteY1616" fmla="*/ 979677 h 2301405"/>
              <a:gd name="connsiteX1617" fmla="*/ 753379 w 6620628"/>
              <a:gd name="connsiteY1617" fmla="*/ 924156 h 2301405"/>
              <a:gd name="connsiteX1618" fmla="*/ 883167 w 6620628"/>
              <a:gd name="connsiteY1618" fmla="*/ 952337 h 2301405"/>
              <a:gd name="connsiteX1619" fmla="*/ 685384 w 6620628"/>
              <a:gd name="connsiteY1619" fmla="*/ 844641 h 2301405"/>
              <a:gd name="connsiteX1620" fmla="*/ 679250 w 6620628"/>
              <a:gd name="connsiteY1620" fmla="*/ 822608 h 2301405"/>
              <a:gd name="connsiteX1621" fmla="*/ 1773114 w 6620628"/>
              <a:gd name="connsiteY1621" fmla="*/ 818809 h 2301405"/>
              <a:gd name="connsiteX1622" fmla="*/ 1788217 w 6620628"/>
              <a:gd name="connsiteY1622" fmla="*/ 824333 h 2301405"/>
              <a:gd name="connsiteX1623" fmla="*/ 1911027 w 6620628"/>
              <a:gd name="connsiteY1623" fmla="*/ 949988 h 2301405"/>
              <a:gd name="connsiteX1624" fmla="*/ 2007551 w 6620628"/>
              <a:gd name="connsiteY1624" fmla="*/ 1068656 h 2301405"/>
              <a:gd name="connsiteX1625" fmla="*/ 2126737 w 6620628"/>
              <a:gd name="connsiteY1625" fmla="*/ 1235575 h 2301405"/>
              <a:gd name="connsiteX1626" fmla="*/ 2123099 w 6620628"/>
              <a:gd name="connsiteY1626" fmla="*/ 1245465 h 2301405"/>
              <a:gd name="connsiteX1627" fmla="*/ 2142514 w 6620628"/>
              <a:gd name="connsiteY1627" fmla="*/ 1278215 h 2301405"/>
              <a:gd name="connsiteX1628" fmla="*/ 2129510 w 6620628"/>
              <a:gd name="connsiteY1628" fmla="*/ 1281945 h 2301405"/>
              <a:gd name="connsiteX1629" fmla="*/ 2150594 w 6620628"/>
              <a:gd name="connsiteY1629" fmla="*/ 1287087 h 2301405"/>
              <a:gd name="connsiteX1630" fmla="*/ 2154248 w 6620628"/>
              <a:gd name="connsiteY1630" fmla="*/ 1308573 h 2301405"/>
              <a:gd name="connsiteX1631" fmla="*/ 2143309 w 6620628"/>
              <a:gd name="connsiteY1631" fmla="*/ 1307363 h 2301405"/>
              <a:gd name="connsiteX1632" fmla="*/ 2163360 w 6620628"/>
              <a:gd name="connsiteY1632" fmla="*/ 1314976 h 2301405"/>
              <a:gd name="connsiteX1633" fmla="*/ 2288283 w 6620628"/>
              <a:gd name="connsiteY1633" fmla="*/ 1481260 h 2301405"/>
              <a:gd name="connsiteX1634" fmla="*/ 2192311 w 6620628"/>
              <a:gd name="connsiteY1634" fmla="*/ 1391487 h 2301405"/>
              <a:gd name="connsiteX1635" fmla="*/ 2194930 w 6620628"/>
              <a:gd name="connsiteY1635" fmla="*/ 1415444 h 2301405"/>
              <a:gd name="connsiteX1636" fmla="*/ 2174718 w 6620628"/>
              <a:gd name="connsiteY1636" fmla="*/ 1353545 h 2301405"/>
              <a:gd name="connsiteX1637" fmla="*/ 2082491 w 6620628"/>
              <a:gd name="connsiteY1637" fmla="*/ 1230728 h 2301405"/>
              <a:gd name="connsiteX1638" fmla="*/ 2082216 w 6620628"/>
              <a:gd name="connsiteY1638" fmla="*/ 1216279 h 2301405"/>
              <a:gd name="connsiteX1639" fmla="*/ 2053816 w 6620628"/>
              <a:gd name="connsiteY1639" fmla="*/ 1168663 h 2301405"/>
              <a:gd name="connsiteX1640" fmla="*/ 2119209 w 6620628"/>
              <a:gd name="connsiteY1640" fmla="*/ 1255597 h 2301405"/>
              <a:gd name="connsiteX1641" fmla="*/ 2119461 w 6620628"/>
              <a:gd name="connsiteY1641" fmla="*/ 1255353 h 2301405"/>
              <a:gd name="connsiteX1642" fmla="*/ 2105651 w 6620628"/>
              <a:gd name="connsiteY1642" fmla="*/ 1230433 h 2301405"/>
              <a:gd name="connsiteX1643" fmla="*/ 2103438 w 6620628"/>
              <a:gd name="connsiteY1643" fmla="*/ 1212460 h 2301405"/>
              <a:gd name="connsiteX1644" fmla="*/ 2053297 w 6620628"/>
              <a:gd name="connsiteY1644" fmla="*/ 1153961 h 2301405"/>
              <a:gd name="connsiteX1645" fmla="*/ 2050295 w 6620628"/>
              <a:gd name="connsiteY1645" fmla="*/ 1138714 h 2301405"/>
              <a:gd name="connsiteX1646" fmla="*/ 2008485 w 6620628"/>
              <a:gd name="connsiteY1646" fmla="*/ 1088844 h 2301405"/>
              <a:gd name="connsiteX1647" fmla="*/ 1971492 w 6620628"/>
              <a:gd name="connsiteY1647" fmla="*/ 1049525 h 2301405"/>
              <a:gd name="connsiteX1648" fmla="*/ 1823387 w 6620628"/>
              <a:gd name="connsiteY1648" fmla="*/ 868844 h 2301405"/>
              <a:gd name="connsiteX1649" fmla="*/ 1773114 w 6620628"/>
              <a:gd name="connsiteY1649" fmla="*/ 818809 h 2301405"/>
              <a:gd name="connsiteX1650" fmla="*/ 2221888 w 6620628"/>
              <a:gd name="connsiteY1650" fmla="*/ 796442 h 2301405"/>
              <a:gd name="connsiteX1651" fmla="*/ 2229563 w 6620628"/>
              <a:gd name="connsiteY1651" fmla="*/ 799331 h 2301405"/>
              <a:gd name="connsiteX1652" fmla="*/ 2404673 w 6620628"/>
              <a:gd name="connsiteY1652" fmla="*/ 875459 h 2301405"/>
              <a:gd name="connsiteX1653" fmla="*/ 2460928 w 6620628"/>
              <a:gd name="connsiteY1653" fmla="*/ 925113 h 2301405"/>
              <a:gd name="connsiteX1654" fmla="*/ 2221758 w 6620628"/>
              <a:gd name="connsiteY1654" fmla="*/ 804906 h 2301405"/>
              <a:gd name="connsiteX1655" fmla="*/ 2221888 w 6620628"/>
              <a:gd name="connsiteY1655" fmla="*/ 796442 h 2301405"/>
              <a:gd name="connsiteX1656" fmla="*/ 764891 w 6620628"/>
              <a:gd name="connsiteY1656" fmla="*/ 790914 h 2301405"/>
              <a:gd name="connsiteX1657" fmla="*/ 765136 w 6620628"/>
              <a:gd name="connsiteY1657" fmla="*/ 791167 h 2301405"/>
              <a:gd name="connsiteX1658" fmla="*/ 773600 w 6620628"/>
              <a:gd name="connsiteY1658" fmla="*/ 791332 h 2301405"/>
              <a:gd name="connsiteX1659" fmla="*/ 1050491 w 6620628"/>
              <a:gd name="connsiteY1659" fmla="*/ 871189 h 2301405"/>
              <a:gd name="connsiteX1660" fmla="*/ 1203858 w 6620628"/>
              <a:gd name="connsiteY1660" fmla="*/ 936435 h 2301405"/>
              <a:gd name="connsiteX1661" fmla="*/ 767235 w 6620628"/>
              <a:gd name="connsiteY1661" fmla="*/ 800421 h 2301405"/>
              <a:gd name="connsiteX1662" fmla="*/ 764891 w 6620628"/>
              <a:gd name="connsiteY1662" fmla="*/ 790914 h 2301405"/>
              <a:gd name="connsiteX1663" fmla="*/ 2184796 w 6620628"/>
              <a:gd name="connsiteY1663" fmla="*/ 779782 h 2301405"/>
              <a:gd name="connsiteX1664" fmla="*/ 2213180 w 6620628"/>
              <a:gd name="connsiteY1664" fmla="*/ 796023 h 2301405"/>
              <a:gd name="connsiteX1665" fmla="*/ 2184796 w 6620628"/>
              <a:gd name="connsiteY1665" fmla="*/ 779782 h 2301405"/>
              <a:gd name="connsiteX1666" fmla="*/ 669225 w 6620628"/>
              <a:gd name="connsiteY1666" fmla="*/ 778340 h 2301405"/>
              <a:gd name="connsiteX1667" fmla="*/ 670536 w 6620628"/>
              <a:gd name="connsiteY1667" fmla="*/ 790317 h 2301405"/>
              <a:gd name="connsiteX1668" fmla="*/ 664908 w 6620628"/>
              <a:gd name="connsiteY1668" fmla="*/ 791888 h 2301405"/>
              <a:gd name="connsiteX1669" fmla="*/ 658564 w 6620628"/>
              <a:gd name="connsiteY1669" fmla="*/ 791578 h 2301405"/>
              <a:gd name="connsiteX1670" fmla="*/ 657254 w 6620628"/>
              <a:gd name="connsiteY1670" fmla="*/ 779601 h 2301405"/>
              <a:gd name="connsiteX1671" fmla="*/ 669225 w 6620628"/>
              <a:gd name="connsiteY1671" fmla="*/ 778340 h 2301405"/>
              <a:gd name="connsiteX1672" fmla="*/ 1896086 w 6620628"/>
              <a:gd name="connsiteY1672" fmla="*/ 755969 h 2301405"/>
              <a:gd name="connsiteX1673" fmla="*/ 1985418 w 6620628"/>
              <a:gd name="connsiteY1673" fmla="*/ 840383 h 2301405"/>
              <a:gd name="connsiteX1674" fmla="*/ 2036870 w 6620628"/>
              <a:gd name="connsiteY1674" fmla="*/ 910860 h 2301405"/>
              <a:gd name="connsiteX1675" fmla="*/ 1970315 w 6620628"/>
              <a:gd name="connsiteY1675" fmla="*/ 834860 h 2301405"/>
              <a:gd name="connsiteX1676" fmla="*/ 1896086 w 6620628"/>
              <a:gd name="connsiteY1676" fmla="*/ 755969 h 2301405"/>
              <a:gd name="connsiteX1677" fmla="*/ 1056872 w 6620628"/>
              <a:gd name="connsiteY1677" fmla="*/ 727994 h 2301405"/>
              <a:gd name="connsiteX1678" fmla="*/ 1059407 w 6620628"/>
              <a:gd name="connsiteY1678" fmla="*/ 728683 h 2301405"/>
              <a:gd name="connsiteX1679" fmla="*/ 1059383 w 6620628"/>
              <a:gd name="connsiteY1679" fmla="*/ 730177 h 2301405"/>
              <a:gd name="connsiteX1680" fmla="*/ 1986514 w 6620628"/>
              <a:gd name="connsiteY1680" fmla="*/ 720632 h 2301405"/>
              <a:gd name="connsiteX1681" fmla="*/ 2201176 w 6620628"/>
              <a:gd name="connsiteY1681" fmla="*/ 977314 h 2301405"/>
              <a:gd name="connsiteX1682" fmla="*/ 2178123 w 6620628"/>
              <a:gd name="connsiteY1682" fmla="*/ 954453 h 2301405"/>
              <a:gd name="connsiteX1683" fmla="*/ 2023507 w 6620628"/>
              <a:gd name="connsiteY1683" fmla="*/ 759949 h 2301405"/>
              <a:gd name="connsiteX1684" fmla="*/ 1986514 w 6620628"/>
              <a:gd name="connsiteY1684" fmla="*/ 720632 h 2301405"/>
              <a:gd name="connsiteX1685" fmla="*/ 1023845 w 6620628"/>
              <a:gd name="connsiteY1685" fmla="*/ 719022 h 2301405"/>
              <a:gd name="connsiteX1686" fmla="*/ 1041386 w 6620628"/>
              <a:gd name="connsiteY1686" fmla="*/ 720644 h 2301405"/>
              <a:gd name="connsiteX1687" fmla="*/ 1051111 w 6620628"/>
              <a:gd name="connsiteY1687" fmla="*/ 722985 h 2301405"/>
              <a:gd name="connsiteX1688" fmla="*/ 1056872 w 6620628"/>
              <a:gd name="connsiteY1688" fmla="*/ 727994 h 2301405"/>
              <a:gd name="connsiteX1689" fmla="*/ 1010838 w 6620628"/>
              <a:gd name="connsiteY1689" fmla="*/ 715488 h 2301405"/>
              <a:gd name="connsiteX1690" fmla="*/ 1023845 w 6620628"/>
              <a:gd name="connsiteY1690" fmla="*/ 719022 h 2301405"/>
              <a:gd name="connsiteX1691" fmla="*/ 1020469 w 6620628"/>
              <a:gd name="connsiteY1691" fmla="*/ 718710 h 2301405"/>
              <a:gd name="connsiteX1692" fmla="*/ 739205 w 6620628"/>
              <a:gd name="connsiteY1692" fmla="*/ 712721 h 2301405"/>
              <a:gd name="connsiteX1693" fmla="*/ 780219 w 6620628"/>
              <a:gd name="connsiteY1693" fmla="*/ 733442 h 2301405"/>
              <a:gd name="connsiteX1694" fmla="*/ 739205 w 6620628"/>
              <a:gd name="connsiteY1694" fmla="*/ 712721 h 2301405"/>
              <a:gd name="connsiteX1695" fmla="*/ 1855968 w 6620628"/>
              <a:gd name="connsiteY1695" fmla="*/ 709369 h 2301405"/>
              <a:gd name="connsiteX1696" fmla="*/ 1886696 w 6620628"/>
              <a:gd name="connsiteY1696" fmla="*/ 735118 h 2301405"/>
              <a:gd name="connsiteX1697" fmla="*/ 1855968 w 6620628"/>
              <a:gd name="connsiteY1697" fmla="*/ 709369 h 2301405"/>
              <a:gd name="connsiteX1698" fmla="*/ 2087565 w 6620628"/>
              <a:gd name="connsiteY1698" fmla="*/ 690732 h 2301405"/>
              <a:gd name="connsiteX1699" fmla="*/ 2111799 w 6620628"/>
              <a:gd name="connsiteY1699" fmla="*/ 734034 h 2301405"/>
              <a:gd name="connsiteX1700" fmla="*/ 2195432 w 6620628"/>
              <a:gd name="connsiteY1700" fmla="*/ 865150 h 2301405"/>
              <a:gd name="connsiteX1701" fmla="*/ 2207197 w 6620628"/>
              <a:gd name="connsiteY1701" fmla="*/ 883339 h 2301405"/>
              <a:gd name="connsiteX1702" fmla="*/ 2230459 w 6620628"/>
              <a:gd name="connsiteY1702" fmla="*/ 900991 h 2301405"/>
              <a:gd name="connsiteX1703" fmla="*/ 2226463 w 6620628"/>
              <a:gd name="connsiteY1703" fmla="*/ 901581 h 2301405"/>
              <a:gd name="connsiteX1704" fmla="*/ 2221955 w 6620628"/>
              <a:gd name="connsiteY1704" fmla="*/ 905260 h 2301405"/>
              <a:gd name="connsiteX1705" fmla="*/ 2439381 w 6620628"/>
              <a:gd name="connsiteY1705" fmla="*/ 1014584 h 2301405"/>
              <a:gd name="connsiteX1706" fmla="*/ 2445892 w 6620628"/>
              <a:gd name="connsiteY1706" fmla="*/ 1028407 h 2301405"/>
              <a:gd name="connsiteX1707" fmla="*/ 2596693 w 6620628"/>
              <a:gd name="connsiteY1707" fmla="*/ 1147137 h 2301405"/>
              <a:gd name="connsiteX1708" fmla="*/ 2816908 w 6620628"/>
              <a:gd name="connsiteY1708" fmla="*/ 1334206 h 2301405"/>
              <a:gd name="connsiteX1709" fmla="*/ 2943493 w 6620628"/>
              <a:gd name="connsiteY1709" fmla="*/ 1441009 h 2301405"/>
              <a:gd name="connsiteX1710" fmla="*/ 2872136 w 6620628"/>
              <a:gd name="connsiteY1710" fmla="*/ 1385833 h 2301405"/>
              <a:gd name="connsiteX1711" fmla="*/ 2829162 w 6620628"/>
              <a:gd name="connsiteY1711" fmla="*/ 1346895 h 2301405"/>
              <a:gd name="connsiteX1712" fmla="*/ 2807418 w 6620628"/>
              <a:gd name="connsiteY1712" fmla="*/ 1336013 h 2301405"/>
              <a:gd name="connsiteX1713" fmla="*/ 2803635 w 6620628"/>
              <a:gd name="connsiteY1713" fmla="*/ 1322990 h 2301405"/>
              <a:gd name="connsiteX1714" fmla="*/ 2605309 w 6620628"/>
              <a:gd name="connsiteY1714" fmla="*/ 1169716 h 2301405"/>
              <a:gd name="connsiteX1715" fmla="*/ 2605440 w 6620628"/>
              <a:gd name="connsiteY1715" fmla="*/ 1161252 h 2301405"/>
              <a:gd name="connsiteX1716" fmla="*/ 2230701 w 6620628"/>
              <a:gd name="connsiteY1716" fmla="*/ 919374 h 2301405"/>
              <a:gd name="connsiteX1717" fmla="*/ 2262667 w 6620628"/>
              <a:gd name="connsiteY1717" fmla="*/ 1042509 h 2301405"/>
              <a:gd name="connsiteX1718" fmla="*/ 2280535 w 6620628"/>
              <a:gd name="connsiteY1718" fmla="*/ 1094900 h 2301405"/>
              <a:gd name="connsiteX1719" fmla="*/ 2321326 w 6620628"/>
              <a:gd name="connsiteY1719" fmla="*/ 1178616 h 2301405"/>
              <a:gd name="connsiteX1720" fmla="*/ 2349985 w 6620628"/>
              <a:gd name="connsiteY1720" fmla="*/ 1209305 h 2301405"/>
              <a:gd name="connsiteX1721" fmla="*/ 2371859 w 6620628"/>
              <a:gd name="connsiteY1721" fmla="*/ 1211724 h 2301405"/>
              <a:gd name="connsiteX1722" fmla="*/ 2368221 w 6620628"/>
              <a:gd name="connsiteY1722" fmla="*/ 1221613 h 2301405"/>
              <a:gd name="connsiteX1723" fmla="*/ 2656369 w 6620628"/>
              <a:gd name="connsiteY1723" fmla="*/ 1411252 h 2301405"/>
              <a:gd name="connsiteX1724" fmla="*/ 2670439 w 6620628"/>
              <a:gd name="connsiteY1724" fmla="*/ 1419247 h 2301405"/>
              <a:gd name="connsiteX1725" fmla="*/ 2794182 w 6620628"/>
              <a:gd name="connsiteY1725" fmla="*/ 1565089 h 2301405"/>
              <a:gd name="connsiteX1726" fmla="*/ 2841338 w 6620628"/>
              <a:gd name="connsiteY1726" fmla="*/ 1639716 h 2301405"/>
              <a:gd name="connsiteX1727" fmla="*/ 2953677 w 6620628"/>
              <a:gd name="connsiteY1727" fmla="*/ 1652864 h 2301405"/>
              <a:gd name="connsiteX1728" fmla="*/ 3051602 w 6620628"/>
              <a:gd name="connsiteY1728" fmla="*/ 1728979 h 2301405"/>
              <a:gd name="connsiteX1729" fmla="*/ 3088594 w 6620628"/>
              <a:gd name="connsiteY1729" fmla="*/ 1768297 h 2301405"/>
              <a:gd name="connsiteX1730" fmla="*/ 3121450 w 6620628"/>
              <a:gd name="connsiteY1730" fmla="*/ 1866051 h 2301405"/>
              <a:gd name="connsiteX1731" fmla="*/ 3144779 w 6620628"/>
              <a:gd name="connsiteY1731" fmla="*/ 1903359 h 2301405"/>
              <a:gd name="connsiteX1732" fmla="*/ 3279779 w 6620628"/>
              <a:gd name="connsiteY1732" fmla="*/ 2158985 h 2301405"/>
              <a:gd name="connsiteX1733" fmla="*/ 3274043 w 6620628"/>
              <a:gd name="connsiteY1733" fmla="*/ 2159619 h 2301405"/>
              <a:gd name="connsiteX1734" fmla="*/ 3281105 w 6620628"/>
              <a:gd name="connsiteY1734" fmla="*/ 2202338 h 2301405"/>
              <a:gd name="connsiteX1735" fmla="*/ 3295131 w 6620628"/>
              <a:gd name="connsiteY1735" fmla="*/ 2203483 h 2301405"/>
              <a:gd name="connsiteX1736" fmla="*/ 3324300 w 6620628"/>
              <a:gd name="connsiteY1736" fmla="*/ 2178280 h 2301405"/>
              <a:gd name="connsiteX1737" fmla="*/ 3298829 w 6620628"/>
              <a:gd name="connsiteY1737" fmla="*/ 2037592 h 2301405"/>
              <a:gd name="connsiteX1738" fmla="*/ 3305193 w 6620628"/>
              <a:gd name="connsiteY1738" fmla="*/ 2028503 h 2301405"/>
              <a:gd name="connsiteX1739" fmla="*/ 3239366 w 6620628"/>
              <a:gd name="connsiteY1739" fmla="*/ 1872834 h 2301405"/>
              <a:gd name="connsiteX1740" fmla="*/ 3233746 w 6620628"/>
              <a:gd name="connsiteY1740" fmla="*/ 1833631 h 2301405"/>
              <a:gd name="connsiteX1741" fmla="*/ 3202743 w 6620628"/>
              <a:gd name="connsiteY1741" fmla="*/ 1793435 h 2301405"/>
              <a:gd name="connsiteX1742" fmla="*/ 3208204 w 6620628"/>
              <a:gd name="connsiteY1742" fmla="*/ 1778352 h 2301405"/>
              <a:gd name="connsiteX1743" fmla="*/ 3193100 w 6620628"/>
              <a:gd name="connsiteY1743" fmla="*/ 1772827 h 2301405"/>
              <a:gd name="connsiteX1744" fmla="*/ 3198562 w 6620628"/>
              <a:gd name="connsiteY1744" fmla="*/ 1757746 h 2301405"/>
              <a:gd name="connsiteX1745" fmla="*/ 3172651 w 6620628"/>
              <a:gd name="connsiteY1745" fmla="*/ 1742547 h 2301405"/>
              <a:gd name="connsiteX1746" fmla="*/ 2993144 w 6620628"/>
              <a:gd name="connsiteY1746" fmla="*/ 1499001 h 2301405"/>
              <a:gd name="connsiteX1747" fmla="*/ 3077935 w 6620628"/>
              <a:gd name="connsiteY1747" fmla="*/ 1587310 h 2301405"/>
              <a:gd name="connsiteX1748" fmla="*/ 3117141 w 6620628"/>
              <a:gd name="connsiteY1748" fmla="*/ 1644601 h 2301405"/>
              <a:gd name="connsiteX1749" fmla="*/ 3099419 w 6620628"/>
              <a:gd name="connsiteY1749" fmla="*/ 1615121 h 2301405"/>
              <a:gd name="connsiteX1750" fmla="*/ 3050296 w 6620628"/>
              <a:gd name="connsiteY1750" fmla="*/ 1522777 h 2301405"/>
              <a:gd name="connsiteX1751" fmla="*/ 3069051 w 6620628"/>
              <a:gd name="connsiteY1751" fmla="*/ 1549787 h 2301405"/>
              <a:gd name="connsiteX1752" fmla="*/ 3099925 w 6620628"/>
              <a:gd name="connsiteY1752" fmla="*/ 1598448 h 2301405"/>
              <a:gd name="connsiteX1753" fmla="*/ 3183312 w 6620628"/>
              <a:gd name="connsiteY1753" fmla="*/ 1729309 h 2301405"/>
              <a:gd name="connsiteX1754" fmla="*/ 3240240 w 6620628"/>
              <a:gd name="connsiteY1754" fmla="*/ 1816078 h 2301405"/>
              <a:gd name="connsiteX1755" fmla="*/ 3237912 w 6620628"/>
              <a:gd name="connsiteY1755" fmla="*/ 1837944 h 2301405"/>
              <a:gd name="connsiteX1756" fmla="*/ 3283274 w 6620628"/>
              <a:gd name="connsiteY1756" fmla="*/ 1931959 h 2301405"/>
              <a:gd name="connsiteX1757" fmla="*/ 3280800 w 6620628"/>
              <a:gd name="connsiteY1757" fmla="*/ 1930915 h 2301405"/>
              <a:gd name="connsiteX1758" fmla="*/ 3313128 w 6620628"/>
              <a:gd name="connsiteY1758" fmla="*/ 2014464 h 2301405"/>
              <a:gd name="connsiteX1759" fmla="*/ 3321881 w 6620628"/>
              <a:gd name="connsiteY1759" fmla="*/ 2060452 h 2301405"/>
              <a:gd name="connsiteX1760" fmla="*/ 3318894 w 6620628"/>
              <a:gd name="connsiteY1760" fmla="*/ 2076580 h 2301405"/>
              <a:gd name="connsiteX1761" fmla="*/ 3328537 w 6620628"/>
              <a:gd name="connsiteY1761" fmla="*/ 2097187 h 2301405"/>
              <a:gd name="connsiteX1762" fmla="*/ 3343801 w 6620628"/>
              <a:gd name="connsiteY1762" fmla="*/ 2156997 h 2301405"/>
              <a:gd name="connsiteX1763" fmla="*/ 3358758 w 6620628"/>
              <a:gd name="connsiteY1763" fmla="*/ 2139609 h 2301405"/>
              <a:gd name="connsiteX1764" fmla="*/ 3352250 w 6620628"/>
              <a:gd name="connsiteY1764" fmla="*/ 2125788 h 2301405"/>
              <a:gd name="connsiteX1765" fmla="*/ 3360711 w 6620628"/>
              <a:gd name="connsiteY1765" fmla="*/ 2125952 h 2301405"/>
              <a:gd name="connsiteX1766" fmla="*/ 3369918 w 6620628"/>
              <a:gd name="connsiteY1766" fmla="*/ 2077825 h 2301405"/>
              <a:gd name="connsiteX1767" fmla="*/ 3378075 w 6620628"/>
              <a:gd name="connsiteY1767" fmla="*/ 2000792 h 2301405"/>
              <a:gd name="connsiteX1768" fmla="*/ 3364925 w 6620628"/>
              <a:gd name="connsiteY1768" fmla="*/ 1981611 h 2301405"/>
              <a:gd name="connsiteX1769" fmla="*/ 3350045 w 6620628"/>
              <a:gd name="connsiteY1769" fmla="*/ 1913094 h 2301405"/>
              <a:gd name="connsiteX1770" fmla="*/ 3296992 w 6620628"/>
              <a:gd name="connsiteY1770" fmla="*/ 1784815 h 2301405"/>
              <a:gd name="connsiteX1771" fmla="*/ 3303763 w 6620628"/>
              <a:gd name="connsiteY1771" fmla="*/ 1781711 h 2301405"/>
              <a:gd name="connsiteX1772" fmla="*/ 3273266 w 6620628"/>
              <a:gd name="connsiteY1772" fmla="*/ 1724840 h 2301405"/>
              <a:gd name="connsiteX1773" fmla="*/ 3254625 w 6620628"/>
              <a:gd name="connsiteY1773" fmla="*/ 1657991 h 2301405"/>
              <a:gd name="connsiteX1774" fmla="*/ 3224786 w 6620628"/>
              <a:gd name="connsiteY1774" fmla="*/ 1606860 h 2301405"/>
              <a:gd name="connsiteX1775" fmla="*/ 3207470 w 6620628"/>
              <a:gd name="connsiteY1775" fmla="*/ 1583365 h 2301405"/>
              <a:gd name="connsiteX1776" fmla="*/ 3133999 w 6620628"/>
              <a:gd name="connsiteY1776" fmla="*/ 1487557 h 2301405"/>
              <a:gd name="connsiteX1777" fmla="*/ 3135163 w 6620628"/>
              <a:gd name="connsiteY1777" fmla="*/ 1476623 h 2301405"/>
              <a:gd name="connsiteX1778" fmla="*/ 3020664 w 6620628"/>
              <a:gd name="connsiteY1778" fmla="*/ 1328720 h 2301405"/>
              <a:gd name="connsiteX1779" fmla="*/ 3022487 w 6620628"/>
              <a:gd name="connsiteY1779" fmla="*/ 1323527 h 2301405"/>
              <a:gd name="connsiteX1780" fmla="*/ 2963883 w 6620628"/>
              <a:gd name="connsiteY1780" fmla="*/ 1264864 h 2301405"/>
              <a:gd name="connsiteX1781" fmla="*/ 2824003 w 6620628"/>
              <a:gd name="connsiteY1781" fmla="*/ 1115966 h 2301405"/>
              <a:gd name="connsiteX1782" fmla="*/ 2541184 w 6620628"/>
              <a:gd name="connsiteY1782" fmla="*/ 919708 h 2301405"/>
              <a:gd name="connsiteX1783" fmla="*/ 2640779 w 6620628"/>
              <a:gd name="connsiteY1783" fmla="*/ 968215 h 2301405"/>
              <a:gd name="connsiteX1784" fmla="*/ 2797947 w 6620628"/>
              <a:gd name="connsiteY1784" fmla="*/ 1077857 h 2301405"/>
              <a:gd name="connsiteX1785" fmla="*/ 2830773 w 6620628"/>
              <a:gd name="connsiteY1785" fmla="*/ 1112862 h 2301405"/>
              <a:gd name="connsiteX1786" fmla="*/ 2871402 w 6620628"/>
              <a:gd name="connsiteY1786" fmla="*/ 1142289 h 2301405"/>
              <a:gd name="connsiteX1787" fmla="*/ 3001380 w 6620628"/>
              <a:gd name="connsiteY1787" fmla="*/ 1287507 h 2301405"/>
              <a:gd name="connsiteX1788" fmla="*/ 3002690 w 6620628"/>
              <a:gd name="connsiteY1788" fmla="*/ 1299485 h 2301405"/>
              <a:gd name="connsiteX1789" fmla="*/ 3098424 w 6620628"/>
              <a:gd name="connsiteY1789" fmla="*/ 1420876 h 2301405"/>
              <a:gd name="connsiteX1790" fmla="*/ 3131771 w 6620628"/>
              <a:gd name="connsiteY1790" fmla="*/ 1470582 h 2301405"/>
              <a:gd name="connsiteX1791" fmla="*/ 3238840 w 6620628"/>
              <a:gd name="connsiteY1791" fmla="*/ 1615850 h 2301405"/>
              <a:gd name="connsiteX1792" fmla="*/ 3306352 w 6620628"/>
              <a:gd name="connsiteY1792" fmla="*/ 1775286 h 2301405"/>
              <a:gd name="connsiteX1793" fmla="*/ 3321455 w 6620628"/>
              <a:gd name="connsiteY1793" fmla="*/ 1780810 h 2301405"/>
              <a:gd name="connsiteX1794" fmla="*/ 3307661 w 6620628"/>
              <a:gd name="connsiteY1794" fmla="*/ 1787264 h 2301405"/>
              <a:gd name="connsiteX1795" fmla="*/ 3315336 w 6620628"/>
              <a:gd name="connsiteY1795" fmla="*/ 1790153 h 2301405"/>
              <a:gd name="connsiteX1796" fmla="*/ 3357451 w 6620628"/>
              <a:gd name="connsiteY1796" fmla="*/ 1917221 h 2301405"/>
              <a:gd name="connsiteX1797" fmla="*/ 3373602 w 6620628"/>
              <a:gd name="connsiteY1797" fmla="*/ 1951650 h 2301405"/>
              <a:gd name="connsiteX1798" fmla="*/ 3377594 w 6620628"/>
              <a:gd name="connsiteY1798" fmla="*/ 1870303 h 2301405"/>
              <a:gd name="connsiteX1799" fmla="*/ 3340534 w 6620628"/>
              <a:gd name="connsiteY1799" fmla="*/ 1722168 h 2301405"/>
              <a:gd name="connsiteX1800" fmla="*/ 3325799 w 6620628"/>
              <a:gd name="connsiteY1800" fmla="*/ 1676561 h 2301405"/>
              <a:gd name="connsiteX1801" fmla="*/ 3322130 w 6620628"/>
              <a:gd name="connsiteY1801" fmla="*/ 1623701 h 2301405"/>
              <a:gd name="connsiteX1802" fmla="*/ 3313798 w 6620628"/>
              <a:gd name="connsiteY1802" fmla="*/ 1615072 h 2301405"/>
              <a:gd name="connsiteX1803" fmla="*/ 3304885 w 6620628"/>
              <a:gd name="connsiteY1803" fmla="*/ 1514798 h 2301405"/>
              <a:gd name="connsiteX1804" fmla="*/ 3312688 w 6620628"/>
              <a:gd name="connsiteY1804" fmla="*/ 1509222 h 2301405"/>
              <a:gd name="connsiteX1805" fmla="*/ 3300848 w 6620628"/>
              <a:gd name="connsiteY1805" fmla="*/ 1502019 h 2301405"/>
              <a:gd name="connsiteX1806" fmla="*/ 3289475 w 6620628"/>
              <a:gd name="connsiteY1806" fmla="*/ 1432075 h 2301405"/>
              <a:gd name="connsiteX1807" fmla="*/ 3276846 w 6620628"/>
              <a:gd name="connsiteY1807" fmla="*/ 1427596 h 2301405"/>
              <a:gd name="connsiteX1808" fmla="*/ 3281518 w 6620628"/>
              <a:gd name="connsiteY1808" fmla="*/ 1415237 h 2301405"/>
              <a:gd name="connsiteX1809" fmla="*/ 3269677 w 6620628"/>
              <a:gd name="connsiteY1809" fmla="*/ 1408034 h 2301405"/>
              <a:gd name="connsiteX1810" fmla="*/ 3170135 w 6620628"/>
              <a:gd name="connsiteY1810" fmla="*/ 1242742 h 2301405"/>
              <a:gd name="connsiteX1811" fmla="*/ 3171300 w 6620628"/>
              <a:gd name="connsiteY1811" fmla="*/ 1231809 h 2301405"/>
              <a:gd name="connsiteX1812" fmla="*/ 3115827 w 6620628"/>
              <a:gd name="connsiteY1812" fmla="*/ 1179929 h 2301405"/>
              <a:gd name="connsiteX1813" fmla="*/ 2894464 w 6620628"/>
              <a:gd name="connsiteY1813" fmla="*/ 1035169 h 2301405"/>
              <a:gd name="connsiteX1814" fmla="*/ 2973396 w 6620628"/>
              <a:gd name="connsiteY1814" fmla="*/ 1115894 h 2301405"/>
              <a:gd name="connsiteX1815" fmla="*/ 2977431 w 6620628"/>
              <a:gd name="connsiteY1815" fmla="*/ 1128671 h 2301405"/>
              <a:gd name="connsiteX1816" fmla="*/ 2999451 w 6620628"/>
              <a:gd name="connsiteY1816" fmla="*/ 1154002 h 2301405"/>
              <a:gd name="connsiteX1817" fmla="*/ 3052067 w 6620628"/>
              <a:gd name="connsiteY1817" fmla="*/ 1213545 h 2301405"/>
              <a:gd name="connsiteX1818" fmla="*/ 2991118 w 6620628"/>
              <a:gd name="connsiteY1818" fmla="*/ 1145373 h 2301405"/>
              <a:gd name="connsiteX1819" fmla="*/ 2770529 w 6620628"/>
              <a:gd name="connsiteY1819" fmla="*/ 966514 h 2301405"/>
              <a:gd name="connsiteX1820" fmla="*/ 2763230 w 6620628"/>
              <a:gd name="connsiteY1820" fmla="*/ 955415 h 2301405"/>
              <a:gd name="connsiteX1821" fmla="*/ 2623930 w 6620628"/>
              <a:gd name="connsiteY1821" fmla="*/ 898165 h 2301405"/>
              <a:gd name="connsiteX1822" fmla="*/ 2495568 w 6620628"/>
              <a:gd name="connsiteY1822" fmla="*/ 842123 h 2301405"/>
              <a:gd name="connsiteX1823" fmla="*/ 2087565 w 6620628"/>
              <a:gd name="connsiteY1823" fmla="*/ 690732 h 2301405"/>
              <a:gd name="connsiteX1824" fmla="*/ 664356 w 6620628"/>
              <a:gd name="connsiteY1824" fmla="*/ 682710 h 2301405"/>
              <a:gd name="connsiteX1825" fmla="*/ 670240 w 6620628"/>
              <a:gd name="connsiteY1825" fmla="*/ 686577 h 2301405"/>
              <a:gd name="connsiteX1826" fmla="*/ 680890 w 6620628"/>
              <a:gd name="connsiteY1826" fmla="*/ 699881 h 2301405"/>
              <a:gd name="connsiteX1827" fmla="*/ 667609 w 6620628"/>
              <a:gd name="connsiteY1827" fmla="*/ 689163 h 2301405"/>
              <a:gd name="connsiteX1828" fmla="*/ 660839 w 6620628"/>
              <a:gd name="connsiteY1828" fmla="*/ 692268 h 2301405"/>
              <a:gd name="connsiteX1829" fmla="*/ 664477 w 6620628"/>
              <a:gd name="connsiteY1829" fmla="*/ 682379 h 2301405"/>
              <a:gd name="connsiteX1830" fmla="*/ 664356 w 6620628"/>
              <a:gd name="connsiteY1830" fmla="*/ 682710 h 2301405"/>
              <a:gd name="connsiteX1831" fmla="*/ 664225 w 6620628"/>
              <a:gd name="connsiteY1831" fmla="*/ 682624 h 2301405"/>
              <a:gd name="connsiteX1832" fmla="*/ 641944 w 6620628"/>
              <a:gd name="connsiteY1832" fmla="*/ 674219 h 2301405"/>
              <a:gd name="connsiteX1833" fmla="*/ 654574 w 6620628"/>
              <a:gd name="connsiteY1833" fmla="*/ 678698 h 2301405"/>
              <a:gd name="connsiteX1834" fmla="*/ 646738 w 6620628"/>
              <a:gd name="connsiteY1834" fmla="*/ 684367 h 2301405"/>
              <a:gd name="connsiteX1835" fmla="*/ 635832 w 6620628"/>
              <a:gd name="connsiteY1835" fmla="*/ 683065 h 2301405"/>
              <a:gd name="connsiteX1836" fmla="*/ 635580 w 6620628"/>
              <a:gd name="connsiteY1836" fmla="*/ 683308 h 2301405"/>
              <a:gd name="connsiteX1837" fmla="*/ 641944 w 6620628"/>
              <a:gd name="connsiteY1837" fmla="*/ 674219 h 2301405"/>
              <a:gd name="connsiteX1838" fmla="*/ 1780821 w 6620628"/>
              <a:gd name="connsiteY1838" fmla="*/ 641667 h 2301405"/>
              <a:gd name="connsiteX1839" fmla="*/ 1796330 w 6620628"/>
              <a:gd name="connsiteY1839" fmla="*/ 653175 h 2301405"/>
              <a:gd name="connsiteX1840" fmla="*/ 1780821 w 6620628"/>
              <a:gd name="connsiteY1840" fmla="*/ 641667 h 2301405"/>
              <a:gd name="connsiteX1841" fmla="*/ 1695485 w 6620628"/>
              <a:gd name="connsiteY1841" fmla="*/ 621076 h 2301405"/>
              <a:gd name="connsiteX1842" fmla="*/ 1737149 w 6620628"/>
              <a:gd name="connsiteY1842" fmla="*/ 648036 h 2301405"/>
              <a:gd name="connsiteX1843" fmla="*/ 1770733 w 6620628"/>
              <a:gd name="connsiteY1843" fmla="*/ 666121 h 2301405"/>
              <a:gd name="connsiteX1844" fmla="*/ 1786357 w 6620628"/>
              <a:gd name="connsiteY1844" fmla="*/ 686346 h 2301405"/>
              <a:gd name="connsiteX1845" fmla="*/ 1942781 w 6620628"/>
              <a:gd name="connsiteY1845" fmla="*/ 844281 h 2301405"/>
              <a:gd name="connsiteX1846" fmla="*/ 2007512 w 6620628"/>
              <a:gd name="connsiteY1846" fmla="*/ 925476 h 2301405"/>
              <a:gd name="connsiteX1847" fmla="*/ 2021827 w 6620628"/>
              <a:gd name="connsiteY1847" fmla="*/ 933724 h 2301405"/>
              <a:gd name="connsiteX1848" fmla="*/ 2168799 w 6620628"/>
              <a:gd name="connsiteY1848" fmla="*/ 1188089 h 2301405"/>
              <a:gd name="connsiteX1849" fmla="*/ 2196163 w 6620628"/>
              <a:gd name="connsiteY1849" fmla="*/ 1238175 h 2301405"/>
              <a:gd name="connsiteX1850" fmla="*/ 2151076 w 6620628"/>
              <a:gd name="connsiteY1850" fmla="*/ 1158609 h 2301405"/>
              <a:gd name="connsiteX1851" fmla="*/ 2141174 w 6620628"/>
              <a:gd name="connsiteY1851" fmla="*/ 1154929 h 2301405"/>
              <a:gd name="connsiteX1852" fmla="*/ 2024040 w 6620628"/>
              <a:gd name="connsiteY1852" fmla="*/ 951696 h 2301405"/>
              <a:gd name="connsiteX1853" fmla="*/ 1934157 w 6620628"/>
              <a:gd name="connsiteY1853" fmla="*/ 838386 h 2301405"/>
              <a:gd name="connsiteX1854" fmla="*/ 1917613 w 6620628"/>
              <a:gd name="connsiteY1854" fmla="*/ 829348 h 2301405"/>
              <a:gd name="connsiteX1855" fmla="*/ 1696473 w 6620628"/>
              <a:gd name="connsiteY1855" fmla="*/ 621594 h 2301405"/>
              <a:gd name="connsiteX1856" fmla="*/ 1817241 w 6620628"/>
              <a:gd name="connsiteY1856" fmla="*/ 572656 h 2301405"/>
              <a:gd name="connsiteX1857" fmla="*/ 1832749 w 6620628"/>
              <a:gd name="connsiteY1857" fmla="*/ 584164 h 2301405"/>
              <a:gd name="connsiteX1858" fmla="*/ 1817241 w 6620628"/>
              <a:gd name="connsiteY1858" fmla="*/ 572656 h 2301405"/>
              <a:gd name="connsiteX1859" fmla="*/ 1799388 w 6620628"/>
              <a:gd name="connsiteY1859" fmla="*/ 551641 h 2301405"/>
              <a:gd name="connsiteX1860" fmla="*/ 1794057 w 6620628"/>
              <a:gd name="connsiteY1860" fmla="*/ 558259 h 2301405"/>
              <a:gd name="connsiteX1861" fmla="*/ 1814767 w 6620628"/>
              <a:gd name="connsiteY1861" fmla="*/ 571612 h 2301405"/>
              <a:gd name="connsiteX1862" fmla="*/ 1799388 w 6620628"/>
              <a:gd name="connsiteY1862" fmla="*/ 551641 h 2301405"/>
              <a:gd name="connsiteX1863" fmla="*/ 1709142 w 6620628"/>
              <a:gd name="connsiteY1863" fmla="*/ 477916 h 2301405"/>
              <a:gd name="connsiteX1864" fmla="*/ 1747299 w 6620628"/>
              <a:gd name="connsiteY1864" fmla="*/ 506300 h 2301405"/>
              <a:gd name="connsiteX1865" fmla="*/ 1709142 w 6620628"/>
              <a:gd name="connsiteY1865" fmla="*/ 477916 h 2301405"/>
              <a:gd name="connsiteX1866" fmla="*/ 1650684 w 6620628"/>
              <a:gd name="connsiteY1866" fmla="*/ 442163 h 2301405"/>
              <a:gd name="connsiteX1867" fmla="*/ 1666691 w 6620628"/>
              <a:gd name="connsiteY1867" fmla="*/ 453682 h 2301405"/>
              <a:gd name="connsiteX1868" fmla="*/ 1650684 w 6620628"/>
              <a:gd name="connsiteY1868" fmla="*/ 442163 h 2301405"/>
              <a:gd name="connsiteX1869" fmla="*/ 1584005 w 6620628"/>
              <a:gd name="connsiteY1869" fmla="*/ 422683 h 2301405"/>
              <a:gd name="connsiteX1870" fmla="*/ 1794157 w 6620628"/>
              <a:gd name="connsiteY1870" fmla="*/ 551787 h 2301405"/>
              <a:gd name="connsiteX1871" fmla="*/ 1751183 w 6620628"/>
              <a:gd name="connsiteY1871" fmla="*/ 512850 h 2301405"/>
              <a:gd name="connsiteX1872" fmla="*/ 1890773 w 6620628"/>
              <a:gd name="connsiteY1872" fmla="*/ 615924 h 2301405"/>
              <a:gd name="connsiteX1873" fmla="*/ 1982854 w 6620628"/>
              <a:gd name="connsiteY1873" fmla="*/ 715830 h 2301405"/>
              <a:gd name="connsiteX1874" fmla="*/ 1928944 w 6620628"/>
              <a:gd name="connsiteY1874" fmla="*/ 675683 h 2301405"/>
              <a:gd name="connsiteX1875" fmla="*/ 1922028 w 6620628"/>
              <a:gd name="connsiteY1875" fmla="*/ 655878 h 2301405"/>
              <a:gd name="connsiteX1876" fmla="*/ 1833469 w 6620628"/>
              <a:gd name="connsiteY1876" fmla="*/ 585921 h 2301405"/>
              <a:gd name="connsiteX1877" fmla="*/ 1951867 w 6620628"/>
              <a:gd name="connsiteY1877" fmla="*/ 707008 h 2301405"/>
              <a:gd name="connsiteX1878" fmla="*/ 1951109 w 6620628"/>
              <a:gd name="connsiteY1878" fmla="*/ 707741 h 2301405"/>
              <a:gd name="connsiteX1879" fmla="*/ 2155751 w 6620628"/>
              <a:gd name="connsiteY1879" fmla="*/ 1000581 h 2301405"/>
              <a:gd name="connsiteX1880" fmla="*/ 2066510 w 6620628"/>
              <a:gd name="connsiteY1880" fmla="*/ 861636 h 2301405"/>
              <a:gd name="connsiteX1881" fmla="*/ 2068333 w 6620628"/>
              <a:gd name="connsiteY1881" fmla="*/ 856443 h 2301405"/>
              <a:gd name="connsiteX1882" fmla="*/ 1942117 w 6620628"/>
              <a:gd name="connsiteY1882" fmla="*/ 709558 h 2301405"/>
              <a:gd name="connsiteX1883" fmla="*/ 1889370 w 6620628"/>
              <a:gd name="connsiteY1883" fmla="*/ 658476 h 2301405"/>
              <a:gd name="connsiteX1884" fmla="*/ 1883893 w 6620628"/>
              <a:gd name="connsiteY1884" fmla="*/ 642184 h 2301405"/>
              <a:gd name="connsiteX1885" fmla="*/ 1584005 w 6620628"/>
              <a:gd name="connsiteY1885" fmla="*/ 422683 h 2301405"/>
              <a:gd name="connsiteX1886" fmla="*/ 1560071 w 6620628"/>
              <a:gd name="connsiteY1886" fmla="*/ 408522 h 2301405"/>
              <a:gd name="connsiteX1887" fmla="*/ 1575826 w 6620628"/>
              <a:gd name="connsiteY1887" fmla="*/ 420284 h 2301405"/>
              <a:gd name="connsiteX1888" fmla="*/ 1560071 w 6620628"/>
              <a:gd name="connsiteY1888" fmla="*/ 408522 h 2301405"/>
              <a:gd name="connsiteX1889" fmla="*/ 1529082 w 6620628"/>
              <a:gd name="connsiteY1889" fmla="*/ 399699 h 2301405"/>
              <a:gd name="connsiteX1890" fmla="*/ 1551860 w 6620628"/>
              <a:gd name="connsiteY1890" fmla="*/ 408112 h 2301405"/>
              <a:gd name="connsiteX1891" fmla="*/ 1529082 w 6620628"/>
              <a:gd name="connsiteY1891" fmla="*/ 399699 h 2301405"/>
              <a:gd name="connsiteX1892" fmla="*/ 1443288 w 6620628"/>
              <a:gd name="connsiteY1892" fmla="*/ 376610 h 2301405"/>
              <a:gd name="connsiteX1893" fmla="*/ 1478825 w 6620628"/>
              <a:gd name="connsiteY1893" fmla="*/ 381039 h 2301405"/>
              <a:gd name="connsiteX1894" fmla="*/ 1460223 w 6620628"/>
              <a:gd name="connsiteY1894" fmla="*/ 384412 h 2301405"/>
              <a:gd name="connsiteX1895" fmla="*/ 1443288 w 6620628"/>
              <a:gd name="connsiteY1895" fmla="*/ 376610 h 2301405"/>
              <a:gd name="connsiteX1896" fmla="*/ 545149 w 6620628"/>
              <a:gd name="connsiteY1896" fmla="*/ 298324 h 2301405"/>
              <a:gd name="connsiteX1897" fmla="*/ 697873 w 6620628"/>
              <a:gd name="connsiteY1897" fmla="*/ 389204 h 2301405"/>
              <a:gd name="connsiteX1898" fmla="*/ 545149 w 6620628"/>
              <a:gd name="connsiteY1898" fmla="*/ 298324 h 2301405"/>
              <a:gd name="connsiteX1899" fmla="*/ 453962 w 6620628"/>
              <a:gd name="connsiteY1899" fmla="*/ 188724 h 2301405"/>
              <a:gd name="connsiteX1900" fmla="*/ 461023 w 6620628"/>
              <a:gd name="connsiteY1900" fmla="*/ 231442 h 2301405"/>
              <a:gd name="connsiteX1901" fmla="*/ 546449 w 6620628"/>
              <a:gd name="connsiteY1901" fmla="*/ 294614 h 2301405"/>
              <a:gd name="connsiteX1902" fmla="*/ 446195 w 6620628"/>
              <a:gd name="connsiteY1902" fmla="*/ 240366 h 2301405"/>
              <a:gd name="connsiteX1903" fmla="*/ 458182 w 6620628"/>
              <a:gd name="connsiteY1903" fmla="*/ 270480 h 2301405"/>
              <a:gd name="connsiteX1904" fmla="*/ 442045 w 6620628"/>
              <a:gd name="connsiteY1904" fmla="*/ 267427 h 2301405"/>
              <a:gd name="connsiteX1905" fmla="*/ 472265 w 6620628"/>
              <a:gd name="connsiteY1905" fmla="*/ 309849 h 2301405"/>
              <a:gd name="connsiteX1906" fmla="*/ 783965 w 6620628"/>
              <a:gd name="connsiteY1906" fmla="*/ 473803 h 2301405"/>
              <a:gd name="connsiteX1907" fmla="*/ 729411 w 6620628"/>
              <a:gd name="connsiteY1907" fmla="*/ 459291 h 2301405"/>
              <a:gd name="connsiteX1908" fmla="*/ 487109 w 6620628"/>
              <a:gd name="connsiteY1908" fmla="*/ 332301 h 2301405"/>
              <a:gd name="connsiteX1909" fmla="*/ 427340 w 6620628"/>
              <a:gd name="connsiteY1909" fmla="*/ 284571 h 2301405"/>
              <a:gd name="connsiteX1910" fmla="*/ 409539 w 6620628"/>
              <a:gd name="connsiteY1910" fmla="*/ 340996 h 2301405"/>
              <a:gd name="connsiteX1911" fmla="*/ 831771 w 6620628"/>
              <a:gd name="connsiteY1911" fmla="*/ 554667 h 2301405"/>
              <a:gd name="connsiteX1912" fmla="*/ 407992 w 6620628"/>
              <a:gd name="connsiteY1912" fmla="*/ 360637 h 2301405"/>
              <a:gd name="connsiteX1913" fmla="*/ 397859 w 6620628"/>
              <a:gd name="connsiteY1913" fmla="*/ 388079 h 2301405"/>
              <a:gd name="connsiteX1914" fmla="*/ 503735 w 6620628"/>
              <a:gd name="connsiteY1914" fmla="*/ 481531 h 2301405"/>
              <a:gd name="connsiteX1915" fmla="*/ 883249 w 6620628"/>
              <a:gd name="connsiteY1915" fmla="*/ 672810 h 2301405"/>
              <a:gd name="connsiteX1916" fmla="*/ 1010838 w 6620628"/>
              <a:gd name="connsiteY1916" fmla="*/ 715488 h 2301405"/>
              <a:gd name="connsiteX1917" fmla="*/ 904089 w 6620628"/>
              <a:gd name="connsiteY1917" fmla="*/ 686487 h 2301405"/>
              <a:gd name="connsiteX1918" fmla="*/ 473145 w 6620628"/>
              <a:gd name="connsiteY1918" fmla="*/ 463005 h 2301405"/>
              <a:gd name="connsiteX1919" fmla="*/ 429789 w 6620628"/>
              <a:gd name="connsiteY1919" fmla="*/ 432777 h 2301405"/>
              <a:gd name="connsiteX1920" fmla="*/ 409078 w 6620628"/>
              <a:gd name="connsiteY1920" fmla="*/ 419424 h 2301405"/>
              <a:gd name="connsiteX1921" fmla="*/ 529559 w 6620628"/>
              <a:gd name="connsiteY1921" fmla="*/ 566946 h 2301405"/>
              <a:gd name="connsiteX1922" fmla="*/ 786307 w 6620628"/>
              <a:gd name="connsiteY1922" fmla="*/ 693721 h 2301405"/>
              <a:gd name="connsiteX1923" fmla="*/ 1234801 w 6620628"/>
              <a:gd name="connsiteY1923" fmla="*/ 851132 h 2301405"/>
              <a:gd name="connsiteX1924" fmla="*/ 1166585 w 6620628"/>
              <a:gd name="connsiteY1924" fmla="*/ 834611 h 2301405"/>
              <a:gd name="connsiteX1925" fmla="*/ 526703 w 6620628"/>
              <a:gd name="connsiteY1925" fmla="*/ 574610 h 2301405"/>
              <a:gd name="connsiteX1926" fmla="*/ 553409 w 6620628"/>
              <a:gd name="connsiteY1926" fmla="*/ 618956 h 2301405"/>
              <a:gd name="connsiteX1927" fmla="*/ 583906 w 6620628"/>
              <a:gd name="connsiteY1927" fmla="*/ 675827 h 2301405"/>
              <a:gd name="connsiteX1928" fmla="*/ 766599 w 6620628"/>
              <a:gd name="connsiteY1928" fmla="*/ 809373 h 2301405"/>
              <a:gd name="connsiteX1929" fmla="*/ 990275 w 6620628"/>
              <a:gd name="connsiteY1929" fmla="*/ 900891 h 2301405"/>
              <a:gd name="connsiteX1930" fmla="*/ 1169930 w 6620628"/>
              <a:gd name="connsiteY1930" fmla="*/ 973123 h 2301405"/>
              <a:gd name="connsiteX1931" fmla="*/ 887563 w 6620628"/>
              <a:gd name="connsiteY1931" fmla="*/ 876974 h 2301405"/>
              <a:gd name="connsiteX1932" fmla="*/ 865161 w 6620628"/>
              <a:gd name="connsiteY1932" fmla="*/ 860351 h 2301405"/>
              <a:gd name="connsiteX1933" fmla="*/ 771823 w 6620628"/>
              <a:gd name="connsiteY1933" fmla="*/ 825910 h 2301405"/>
              <a:gd name="connsiteX1934" fmla="*/ 601246 w 6620628"/>
              <a:gd name="connsiteY1934" fmla="*/ 714014 h 2301405"/>
              <a:gd name="connsiteX1935" fmla="*/ 661466 w 6620628"/>
              <a:gd name="connsiteY1935" fmla="*/ 861855 h 2301405"/>
              <a:gd name="connsiteX1936" fmla="*/ 671905 w 6620628"/>
              <a:gd name="connsiteY1936" fmla="*/ 911610 h 2301405"/>
              <a:gd name="connsiteX1937" fmla="*/ 664750 w 6620628"/>
              <a:gd name="connsiteY1937" fmla="*/ 923423 h 2301405"/>
              <a:gd name="connsiteX1938" fmla="*/ 800978 w 6620628"/>
              <a:gd name="connsiteY1938" fmla="*/ 1050833 h 2301405"/>
              <a:gd name="connsiteX1939" fmla="*/ 861299 w 6620628"/>
              <a:gd name="connsiteY1939" fmla="*/ 1127460 h 2301405"/>
              <a:gd name="connsiteX1940" fmla="*/ 1084860 w 6620628"/>
              <a:gd name="connsiteY1940" fmla="*/ 1258816 h 2301405"/>
              <a:gd name="connsiteX1941" fmla="*/ 1659895 w 6620628"/>
              <a:gd name="connsiteY1941" fmla="*/ 1477462 h 2301405"/>
              <a:gd name="connsiteX1942" fmla="*/ 1407076 w 6620628"/>
              <a:gd name="connsiteY1942" fmla="*/ 1386620 h 2301405"/>
              <a:gd name="connsiteX1943" fmla="*/ 1781149 w 6620628"/>
              <a:gd name="connsiteY1943" fmla="*/ 1590885 h 2301405"/>
              <a:gd name="connsiteX1944" fmla="*/ 1547960 w 6620628"/>
              <a:gd name="connsiteY1944" fmla="*/ 1470297 h 2301405"/>
              <a:gd name="connsiteX1945" fmla="*/ 1373231 w 6620628"/>
              <a:gd name="connsiteY1945" fmla="*/ 1385462 h 2301405"/>
              <a:gd name="connsiteX1946" fmla="*/ 1375053 w 6620628"/>
              <a:gd name="connsiteY1946" fmla="*/ 1380268 h 2301405"/>
              <a:gd name="connsiteX1947" fmla="*/ 1101526 w 6620628"/>
              <a:gd name="connsiteY1947" fmla="*/ 1276074 h 2301405"/>
              <a:gd name="connsiteX1948" fmla="*/ 1071188 w 6620628"/>
              <a:gd name="connsiteY1948" fmla="*/ 1273490 h 2301405"/>
              <a:gd name="connsiteX1949" fmla="*/ 1055434 w 6620628"/>
              <a:gd name="connsiteY1949" fmla="*/ 1261728 h 2301405"/>
              <a:gd name="connsiteX1950" fmla="*/ 999846 w 6620628"/>
              <a:gd name="connsiteY1950" fmla="*/ 1249687 h 2301405"/>
              <a:gd name="connsiteX1951" fmla="*/ 1041366 w 6620628"/>
              <a:gd name="connsiteY1951" fmla="*/ 1253734 h 2301405"/>
              <a:gd name="connsiteX1952" fmla="*/ 885379 w 6620628"/>
              <a:gd name="connsiteY1952" fmla="*/ 1164534 h 2301405"/>
              <a:gd name="connsiteX1953" fmla="*/ 908577 w 6620628"/>
              <a:gd name="connsiteY1953" fmla="*/ 1210306 h 2301405"/>
              <a:gd name="connsiteX1954" fmla="*/ 987247 w 6620628"/>
              <a:gd name="connsiteY1954" fmla="*/ 1307957 h 2301405"/>
              <a:gd name="connsiteX1955" fmla="*/ 1025824 w 6620628"/>
              <a:gd name="connsiteY1955" fmla="*/ 1373701 h 2301405"/>
              <a:gd name="connsiteX1956" fmla="*/ 1052531 w 6620628"/>
              <a:gd name="connsiteY1956" fmla="*/ 1418047 h 2301405"/>
              <a:gd name="connsiteX1957" fmla="*/ 1112851 w 6620628"/>
              <a:gd name="connsiteY1957" fmla="*/ 1494673 h 2301405"/>
              <a:gd name="connsiteX1958" fmla="*/ 1196968 w 6620628"/>
              <a:gd name="connsiteY1958" fmla="*/ 1545867 h 2301405"/>
              <a:gd name="connsiteX1959" fmla="*/ 1253606 w 6620628"/>
              <a:gd name="connsiteY1959" fmla="*/ 1586814 h 2301405"/>
              <a:gd name="connsiteX1960" fmla="*/ 1264818 w 6620628"/>
              <a:gd name="connsiteY1960" fmla="*/ 1602471 h 2301405"/>
              <a:gd name="connsiteX1961" fmla="*/ 1409449 w 6620628"/>
              <a:gd name="connsiteY1961" fmla="*/ 1653104 h 2301405"/>
              <a:gd name="connsiteX1962" fmla="*/ 1432356 w 6620628"/>
              <a:gd name="connsiteY1962" fmla="*/ 1653052 h 2301405"/>
              <a:gd name="connsiteX1963" fmla="*/ 1576096 w 6620628"/>
              <a:gd name="connsiteY1963" fmla="*/ 1729065 h 2301405"/>
              <a:gd name="connsiteX1964" fmla="*/ 1711084 w 6620628"/>
              <a:gd name="connsiteY1964" fmla="*/ 1759092 h 2301405"/>
              <a:gd name="connsiteX1965" fmla="*/ 1819656 w 6620628"/>
              <a:gd name="connsiteY1965" fmla="*/ 1790593 h 2301405"/>
              <a:gd name="connsiteX1966" fmla="*/ 2024286 w 6620628"/>
              <a:gd name="connsiteY1966" fmla="*/ 1809279 h 2301405"/>
              <a:gd name="connsiteX1967" fmla="*/ 1986919 w 6620628"/>
              <a:gd name="connsiteY1967" fmla="*/ 1778170 h 2301405"/>
              <a:gd name="connsiteX1968" fmla="*/ 2038080 w 6620628"/>
              <a:gd name="connsiteY1968" fmla="*/ 1802824 h 2301405"/>
              <a:gd name="connsiteX1969" fmla="*/ 2284112 w 6620628"/>
              <a:gd name="connsiteY1969" fmla="*/ 1865396 h 2301405"/>
              <a:gd name="connsiteX1970" fmla="*/ 2464540 w 6620628"/>
              <a:gd name="connsiteY1970" fmla="*/ 1903528 h 2301405"/>
              <a:gd name="connsiteX1971" fmla="*/ 2507897 w 6620628"/>
              <a:gd name="connsiteY1971" fmla="*/ 1933757 h 2301405"/>
              <a:gd name="connsiteX1972" fmla="*/ 2551384 w 6620628"/>
              <a:gd name="connsiteY1972" fmla="*/ 1955523 h 2301405"/>
              <a:gd name="connsiteX1973" fmla="*/ 2416381 w 6620628"/>
              <a:gd name="connsiteY1973" fmla="*/ 1894122 h 2301405"/>
              <a:gd name="connsiteX1974" fmla="*/ 2128041 w 6620628"/>
              <a:gd name="connsiteY1974" fmla="*/ 1830228 h 2301405"/>
              <a:gd name="connsiteX1975" fmla="*/ 2311752 w 6620628"/>
              <a:gd name="connsiteY1975" fmla="*/ 1929929 h 2301405"/>
              <a:gd name="connsiteX1976" fmla="*/ 2234277 w 6620628"/>
              <a:gd name="connsiteY1976" fmla="*/ 1884095 h 2301405"/>
              <a:gd name="connsiteX1977" fmla="*/ 2273321 w 6620628"/>
              <a:gd name="connsiteY1977" fmla="*/ 1887098 h 2301405"/>
              <a:gd name="connsiteX1978" fmla="*/ 2384657 w 6620628"/>
              <a:gd name="connsiteY1978" fmla="*/ 1965466 h 2301405"/>
              <a:gd name="connsiteX1979" fmla="*/ 2540499 w 6620628"/>
              <a:gd name="connsiteY1979" fmla="*/ 2031756 h 2301405"/>
              <a:gd name="connsiteX1980" fmla="*/ 2682113 w 6620628"/>
              <a:gd name="connsiteY1980" fmla="*/ 2035765 h 2301405"/>
              <a:gd name="connsiteX1981" fmla="*/ 3135004 w 6620628"/>
              <a:gd name="connsiteY1981" fmla="*/ 2166369 h 2301405"/>
              <a:gd name="connsiteX1982" fmla="*/ 3148942 w 6620628"/>
              <a:gd name="connsiteY1982" fmla="*/ 2182825 h 2301405"/>
              <a:gd name="connsiteX1983" fmla="*/ 3168212 w 6620628"/>
              <a:gd name="connsiteY1983" fmla="*/ 2192663 h 2301405"/>
              <a:gd name="connsiteX1984" fmla="*/ 3220553 w 6620628"/>
              <a:gd name="connsiteY1984" fmla="*/ 2237760 h 2301405"/>
              <a:gd name="connsiteX1985" fmla="*/ 3243476 w 6620628"/>
              <a:gd name="connsiteY1985" fmla="*/ 2269084 h 2301405"/>
              <a:gd name="connsiteX1986" fmla="*/ 3246969 w 6620628"/>
              <a:gd name="connsiteY1986" fmla="*/ 2236283 h 2301405"/>
              <a:gd name="connsiteX1987" fmla="*/ 3234340 w 6620628"/>
              <a:gd name="connsiteY1987" fmla="*/ 2231803 h 2301405"/>
              <a:gd name="connsiteX1988" fmla="*/ 3243836 w 6620628"/>
              <a:gd name="connsiteY1988" fmla="*/ 2229500 h 2301405"/>
              <a:gd name="connsiteX1989" fmla="*/ 3224805 w 6620628"/>
              <a:gd name="connsiteY1989" fmla="*/ 2188041 h 2301405"/>
              <a:gd name="connsiteX1990" fmla="*/ 3194307 w 6620628"/>
              <a:gd name="connsiteY1990" fmla="*/ 2131171 h 2301405"/>
              <a:gd name="connsiteX1991" fmla="*/ 3147022 w 6620628"/>
              <a:gd name="connsiteY1991" fmla="*/ 2065008 h 2301405"/>
              <a:gd name="connsiteX1992" fmla="*/ 2922733 w 6620628"/>
              <a:gd name="connsiteY1992" fmla="*/ 1819094 h 2301405"/>
              <a:gd name="connsiteX1993" fmla="*/ 3022620 w 6620628"/>
              <a:gd name="connsiteY1993" fmla="*/ 1913425 h 2301405"/>
              <a:gd name="connsiteX1994" fmla="*/ 3207963 w 6620628"/>
              <a:gd name="connsiteY1994" fmla="*/ 2133678 h 2301405"/>
              <a:gd name="connsiteX1995" fmla="*/ 3253953 w 6620628"/>
              <a:gd name="connsiteY1995" fmla="*/ 2219238 h 2301405"/>
              <a:gd name="connsiteX1996" fmla="*/ 3247298 w 6620628"/>
              <a:gd name="connsiteY1996" fmla="*/ 2182504 h 2301405"/>
              <a:gd name="connsiteX1997" fmla="*/ 3187223 w 6620628"/>
              <a:gd name="connsiteY1997" fmla="*/ 2057576 h 2301405"/>
              <a:gd name="connsiteX1998" fmla="*/ 3168743 w 6620628"/>
              <a:gd name="connsiteY1998" fmla="*/ 2045013 h 2301405"/>
              <a:gd name="connsiteX1999" fmla="*/ 3162608 w 6620628"/>
              <a:gd name="connsiteY1999" fmla="*/ 2022981 h 2301405"/>
              <a:gd name="connsiteX2000" fmla="*/ 3106346 w 6620628"/>
              <a:gd name="connsiteY2000" fmla="*/ 1973826 h 2301405"/>
              <a:gd name="connsiteX2001" fmla="*/ 3105423 w 6620628"/>
              <a:gd name="connsiteY2001" fmla="*/ 1969076 h 2301405"/>
              <a:gd name="connsiteX2002" fmla="*/ 3107057 w 6620628"/>
              <a:gd name="connsiteY2002" fmla="*/ 1964237 h 2301405"/>
              <a:gd name="connsiteX2003" fmla="*/ 3122352 w 6620628"/>
              <a:gd name="connsiteY2003" fmla="*/ 1973328 h 2301405"/>
              <a:gd name="connsiteX2004" fmla="*/ 3152958 w 6620628"/>
              <a:gd name="connsiteY2004" fmla="*/ 2002873 h 2301405"/>
              <a:gd name="connsiteX2005" fmla="*/ 3122216 w 6620628"/>
              <a:gd name="connsiteY2005" fmla="*/ 1945748 h 2301405"/>
              <a:gd name="connsiteX2006" fmla="*/ 3125072 w 6620628"/>
              <a:gd name="connsiteY2006" fmla="*/ 1938085 h 2301405"/>
              <a:gd name="connsiteX2007" fmla="*/ 3084428 w 6620628"/>
              <a:gd name="connsiteY2007" fmla="*/ 1877281 h 2301405"/>
              <a:gd name="connsiteX2008" fmla="*/ 3084137 w 6620628"/>
              <a:gd name="connsiteY2008" fmla="*/ 1831458 h 2301405"/>
              <a:gd name="connsiteX2009" fmla="*/ 3039195 w 6620628"/>
              <a:gd name="connsiteY2009" fmla="*/ 1774803 h 2301405"/>
              <a:gd name="connsiteX2010" fmla="*/ 3051297 w 6620628"/>
              <a:gd name="connsiteY2010" fmla="*/ 1765080 h 2301405"/>
              <a:gd name="connsiteX2011" fmla="*/ 2986050 w 6620628"/>
              <a:gd name="connsiteY2011" fmla="*/ 1701056 h 2301405"/>
              <a:gd name="connsiteX2012" fmla="*/ 3037633 w 6620628"/>
              <a:gd name="connsiteY2012" fmla="*/ 1763069 h 2301405"/>
              <a:gd name="connsiteX2013" fmla="*/ 2900256 w 6620628"/>
              <a:gd name="connsiteY2013" fmla="*/ 1677967 h 2301405"/>
              <a:gd name="connsiteX2014" fmla="*/ 2927199 w 6620628"/>
              <a:gd name="connsiteY2014" fmla="*/ 1690694 h 2301405"/>
              <a:gd name="connsiteX2015" fmla="*/ 2855068 w 6620628"/>
              <a:gd name="connsiteY2015" fmla="*/ 1669615 h 2301405"/>
              <a:gd name="connsiteX2016" fmla="*/ 2852871 w 6620628"/>
              <a:gd name="connsiteY2016" fmla="*/ 1683019 h 2301405"/>
              <a:gd name="connsiteX2017" fmla="*/ 2827995 w 6620628"/>
              <a:gd name="connsiteY2017" fmla="*/ 1665351 h 2301405"/>
              <a:gd name="connsiteX2018" fmla="*/ 2619957 w 6620628"/>
              <a:gd name="connsiteY2018" fmla="*/ 1576878 h 2301405"/>
              <a:gd name="connsiteX2019" fmla="*/ 2602641 w 6620628"/>
              <a:gd name="connsiteY2019" fmla="*/ 1553382 h 2301405"/>
              <a:gd name="connsiteX2020" fmla="*/ 2419289 w 6620628"/>
              <a:gd name="connsiteY2020" fmla="*/ 1414096 h 2301405"/>
              <a:gd name="connsiteX2021" fmla="*/ 2418109 w 6620628"/>
              <a:gd name="connsiteY2021" fmla="*/ 1393653 h 2301405"/>
              <a:gd name="connsiteX2022" fmla="*/ 2386303 w 6620628"/>
              <a:gd name="connsiteY2022" fmla="*/ 1324806 h 2301405"/>
              <a:gd name="connsiteX2023" fmla="*/ 2342004 w 6620628"/>
              <a:gd name="connsiteY2023" fmla="*/ 1242516 h 2301405"/>
              <a:gd name="connsiteX2024" fmla="*/ 2323118 w 6620628"/>
              <a:gd name="connsiteY2024" fmla="*/ 1223970 h 2301405"/>
              <a:gd name="connsiteX2025" fmla="*/ 2297576 w 6620628"/>
              <a:gd name="connsiteY2025" fmla="*/ 1168690 h 2301405"/>
              <a:gd name="connsiteX2026" fmla="*/ 2274929 w 6620628"/>
              <a:gd name="connsiteY2026" fmla="*/ 1151814 h 2301405"/>
              <a:gd name="connsiteX2027" fmla="*/ 2278436 w 6620628"/>
              <a:gd name="connsiteY2027" fmla="*/ 1150388 h 2301405"/>
              <a:gd name="connsiteX2028" fmla="*/ 2268664 w 6620628"/>
              <a:gd name="connsiteY2028" fmla="*/ 1138245 h 2301405"/>
              <a:gd name="connsiteX2029" fmla="*/ 2254579 w 6620628"/>
              <a:gd name="connsiteY2029" fmla="*/ 1098876 h 2301405"/>
              <a:gd name="connsiteX2030" fmla="*/ 2234643 w 6620628"/>
              <a:gd name="connsiteY2030" fmla="*/ 1051424 h 2301405"/>
              <a:gd name="connsiteX2031" fmla="*/ 2218361 w 6620628"/>
              <a:gd name="connsiteY2031" fmla="*/ 1025458 h 2301405"/>
              <a:gd name="connsiteX2032" fmla="*/ 2244401 w 6620628"/>
              <a:gd name="connsiteY2032" fmla="*/ 1032192 h 2301405"/>
              <a:gd name="connsiteX2033" fmla="*/ 2234339 w 6620628"/>
              <a:gd name="connsiteY2033" fmla="*/ 974227 h 2301405"/>
              <a:gd name="connsiteX2034" fmla="*/ 2217673 w 6620628"/>
              <a:gd name="connsiteY2034" fmla="*/ 956969 h 2301405"/>
              <a:gd name="connsiteX2035" fmla="*/ 2223003 w 6620628"/>
              <a:gd name="connsiteY2035" fmla="*/ 950350 h 2301405"/>
              <a:gd name="connsiteX2036" fmla="*/ 2162943 w 6620628"/>
              <a:gd name="connsiteY2036" fmla="*/ 856796 h 2301405"/>
              <a:gd name="connsiteX2037" fmla="*/ 2162797 w 6620628"/>
              <a:gd name="connsiteY2037" fmla="*/ 833885 h 2301405"/>
              <a:gd name="connsiteX2038" fmla="*/ 2149517 w 6620628"/>
              <a:gd name="connsiteY2038" fmla="*/ 823167 h 2301405"/>
              <a:gd name="connsiteX2039" fmla="*/ 2095968 w 6620628"/>
              <a:gd name="connsiteY2039" fmla="*/ 743438 h 2301405"/>
              <a:gd name="connsiteX2040" fmla="*/ 1951269 w 6620628"/>
              <a:gd name="connsiteY2040" fmla="*/ 583987 h 2301405"/>
              <a:gd name="connsiteX2041" fmla="*/ 1933952 w 6620628"/>
              <a:gd name="connsiteY2041" fmla="*/ 560491 h 2301405"/>
              <a:gd name="connsiteX2042" fmla="*/ 1880042 w 6620628"/>
              <a:gd name="connsiteY2042" fmla="*/ 520345 h 2301405"/>
              <a:gd name="connsiteX2043" fmla="*/ 1651809 w 6620628"/>
              <a:gd name="connsiteY2043" fmla="*/ 401348 h 2301405"/>
              <a:gd name="connsiteX2044" fmla="*/ 1426731 w 6620628"/>
              <a:gd name="connsiteY2044" fmla="*/ 352383 h 2301405"/>
              <a:gd name="connsiteX2045" fmla="*/ 837732 w 6620628"/>
              <a:gd name="connsiteY2045" fmla="*/ 296812 h 2301405"/>
              <a:gd name="connsiteX2046" fmla="*/ 816648 w 6620628"/>
              <a:gd name="connsiteY2046" fmla="*/ 291670 h 2301405"/>
              <a:gd name="connsiteX2047" fmla="*/ 693776 w 6620628"/>
              <a:gd name="connsiteY2047" fmla="*/ 283296 h 2301405"/>
              <a:gd name="connsiteX2048" fmla="*/ 572069 w 6620628"/>
              <a:gd name="connsiteY2048" fmla="*/ 263989 h 2301405"/>
              <a:gd name="connsiteX2049" fmla="*/ 453962 w 6620628"/>
              <a:gd name="connsiteY2049" fmla="*/ 188724 h 2301405"/>
              <a:gd name="connsiteX2050" fmla="*/ 445630 w 6620628"/>
              <a:gd name="connsiteY2050" fmla="*/ 163909 h 2301405"/>
              <a:gd name="connsiteX2051" fmla="*/ 450072 w 6620628"/>
              <a:gd name="connsiteY2051" fmla="*/ 182672 h 2301405"/>
              <a:gd name="connsiteX2052" fmla="*/ 455271 w 6620628"/>
              <a:gd name="connsiteY2052" fmla="*/ 184516 h 2301405"/>
              <a:gd name="connsiteX2053" fmla="*/ 464432 w 6620628"/>
              <a:gd name="connsiteY2053" fmla="*/ 182294 h 2301405"/>
              <a:gd name="connsiteX2054" fmla="*/ 464515 w 6620628"/>
              <a:gd name="connsiteY2054" fmla="*/ 182456 h 2301405"/>
              <a:gd name="connsiteX2055" fmla="*/ 464768 w 6620628"/>
              <a:gd name="connsiteY2055" fmla="*/ 182211 h 2301405"/>
              <a:gd name="connsiteX2056" fmla="*/ 464432 w 6620628"/>
              <a:gd name="connsiteY2056" fmla="*/ 182294 h 2301405"/>
              <a:gd name="connsiteX2057" fmla="*/ 458927 w 6620628"/>
              <a:gd name="connsiteY2057" fmla="*/ 171484 h 2301405"/>
              <a:gd name="connsiteX2058" fmla="*/ 445630 w 6620628"/>
              <a:gd name="connsiteY2058" fmla="*/ 163909 h 2301405"/>
              <a:gd name="connsiteX2059" fmla="*/ 399509 w 6620628"/>
              <a:gd name="connsiteY2059" fmla="*/ 38257 h 2301405"/>
              <a:gd name="connsiteX2060" fmla="*/ 352307 w 6620628"/>
              <a:gd name="connsiteY2060" fmla="*/ 112287 h 2301405"/>
              <a:gd name="connsiteX2061" fmla="*/ 343843 w 6620628"/>
              <a:gd name="connsiteY2061" fmla="*/ 112121 h 2301405"/>
              <a:gd name="connsiteX2062" fmla="*/ 305234 w 6620628"/>
              <a:gd name="connsiteY2062" fmla="*/ 177853 h 2301405"/>
              <a:gd name="connsiteX2063" fmla="*/ 295738 w 6620628"/>
              <a:gd name="connsiteY2063" fmla="*/ 180159 h 2301405"/>
              <a:gd name="connsiteX2064" fmla="*/ 249990 w 6620628"/>
              <a:gd name="connsiteY2064" fmla="*/ 289077 h 2301405"/>
              <a:gd name="connsiteX2065" fmla="*/ 240493 w 6620628"/>
              <a:gd name="connsiteY2065" fmla="*/ 291383 h 2301405"/>
              <a:gd name="connsiteX2066" fmla="*/ 237635 w 6620628"/>
              <a:gd name="connsiteY2066" fmla="*/ 299044 h 2301405"/>
              <a:gd name="connsiteX2067" fmla="*/ 242453 w 6620628"/>
              <a:gd name="connsiteY2067" fmla="*/ 309597 h 2301405"/>
              <a:gd name="connsiteX2068" fmla="*/ 229448 w 6620628"/>
              <a:gd name="connsiteY2068" fmla="*/ 313327 h 2301405"/>
              <a:gd name="connsiteX2069" fmla="*/ 206847 w 6620628"/>
              <a:gd name="connsiteY2069" fmla="*/ 390576 h 2301405"/>
              <a:gd name="connsiteX2070" fmla="*/ 202420 w 6620628"/>
              <a:gd name="connsiteY2070" fmla="*/ 403189 h 2301405"/>
              <a:gd name="connsiteX2071" fmla="*/ 197380 w 6620628"/>
              <a:gd name="connsiteY2071" fmla="*/ 455631 h 2301405"/>
              <a:gd name="connsiteX2072" fmla="*/ 189574 w 6620628"/>
              <a:gd name="connsiteY2072" fmla="*/ 461206 h 2301405"/>
              <a:gd name="connsiteX2073" fmla="*/ 200381 w 6620628"/>
              <a:gd name="connsiteY2073" fmla="*/ 470879 h 2301405"/>
              <a:gd name="connsiteX2074" fmla="*/ 190770 w 6620628"/>
              <a:gd name="connsiteY2074" fmla="*/ 513023 h 2301405"/>
              <a:gd name="connsiteX2075" fmla="*/ 200542 w 6620628"/>
              <a:gd name="connsiteY2075" fmla="*/ 525166 h 2301405"/>
              <a:gd name="connsiteX2076" fmla="*/ 206295 w 6620628"/>
              <a:gd name="connsiteY2076" fmla="*/ 555906 h 2301405"/>
              <a:gd name="connsiteX2077" fmla="*/ 205145 w 6620628"/>
              <a:gd name="connsiteY2077" fmla="*/ 598214 h 2301405"/>
              <a:gd name="connsiteX2078" fmla="*/ 217919 w 6620628"/>
              <a:gd name="connsiteY2078" fmla="*/ 625605 h 2301405"/>
              <a:gd name="connsiteX2079" fmla="*/ 253233 w 6620628"/>
              <a:gd name="connsiteY2079" fmla="*/ 693028 h 2301405"/>
              <a:gd name="connsiteX2080" fmla="*/ 323877 w 6620628"/>
              <a:gd name="connsiteY2080" fmla="*/ 859249 h 2301405"/>
              <a:gd name="connsiteX2081" fmla="*/ 320240 w 6620628"/>
              <a:gd name="connsiteY2081" fmla="*/ 869139 h 2301405"/>
              <a:gd name="connsiteX2082" fmla="*/ 377718 w 6620628"/>
              <a:gd name="connsiteY2082" fmla="*/ 984803 h 2301405"/>
              <a:gd name="connsiteX2083" fmla="*/ 378899 w 6620628"/>
              <a:gd name="connsiteY2083" fmla="*/ 1005245 h 2301405"/>
              <a:gd name="connsiteX2084" fmla="*/ 491444 w 6620628"/>
              <a:gd name="connsiteY2084" fmla="*/ 1166805 h 2301405"/>
              <a:gd name="connsiteX2085" fmla="*/ 696899 w 6620628"/>
              <a:gd name="connsiteY2085" fmla="*/ 1277389 h 2301405"/>
              <a:gd name="connsiteX2086" fmla="*/ 826977 w 6620628"/>
              <a:gd name="connsiteY2086" fmla="*/ 1351393 h 2301405"/>
              <a:gd name="connsiteX2087" fmla="*/ 804973 w 6620628"/>
              <a:gd name="connsiteY2087" fmla="*/ 1357439 h 2301405"/>
              <a:gd name="connsiteX2088" fmla="*/ 805969 w 6620628"/>
              <a:gd name="connsiteY2088" fmla="*/ 1357458 h 2301405"/>
              <a:gd name="connsiteX2089" fmla="*/ 829153 w 6620628"/>
              <a:gd name="connsiteY2089" fmla="*/ 1371855 h 2301405"/>
              <a:gd name="connsiteX2090" fmla="*/ 868619 w 6620628"/>
              <a:gd name="connsiteY2090" fmla="*/ 1412218 h 2301405"/>
              <a:gd name="connsiteX2091" fmla="*/ 918615 w 6620628"/>
              <a:gd name="connsiteY2091" fmla="*/ 1447804 h 2301405"/>
              <a:gd name="connsiteX2092" fmla="*/ 960555 w 6620628"/>
              <a:gd name="connsiteY2092" fmla="*/ 1489212 h 2301405"/>
              <a:gd name="connsiteX2093" fmla="*/ 1095963 w 6620628"/>
              <a:gd name="connsiteY2093" fmla="*/ 1556595 h 2301405"/>
              <a:gd name="connsiteX2094" fmla="*/ 1106494 w 6620628"/>
              <a:gd name="connsiteY2094" fmla="*/ 1551821 h 2301405"/>
              <a:gd name="connsiteX2095" fmla="*/ 1231095 w 6620628"/>
              <a:gd name="connsiteY2095" fmla="*/ 1609532 h 2301405"/>
              <a:gd name="connsiteX2096" fmla="*/ 1220290 w 6620628"/>
              <a:gd name="connsiteY2096" fmla="*/ 1599859 h 2301405"/>
              <a:gd name="connsiteX2097" fmla="*/ 1235523 w 6620628"/>
              <a:gd name="connsiteY2097" fmla="*/ 1596920 h 2301405"/>
              <a:gd name="connsiteX2098" fmla="*/ 1097243 w 6620628"/>
              <a:gd name="connsiteY2098" fmla="*/ 1505824 h 2301405"/>
              <a:gd name="connsiteX2099" fmla="*/ 1104013 w 6620628"/>
              <a:gd name="connsiteY2099" fmla="*/ 1502718 h 2301405"/>
              <a:gd name="connsiteX2100" fmla="*/ 1025869 w 6620628"/>
              <a:gd name="connsiteY2100" fmla="*/ 1419270 h 2301405"/>
              <a:gd name="connsiteX2101" fmla="*/ 1021427 w 6620628"/>
              <a:gd name="connsiteY2101" fmla="*/ 1400508 h 2301405"/>
              <a:gd name="connsiteX2102" fmla="*/ 985225 w 6620628"/>
              <a:gd name="connsiteY2102" fmla="*/ 1358466 h 2301405"/>
              <a:gd name="connsiteX2103" fmla="*/ 970490 w 6620628"/>
              <a:gd name="connsiteY2103" fmla="*/ 1312859 h 2301405"/>
              <a:gd name="connsiteX2104" fmla="*/ 919313 w 6620628"/>
              <a:gd name="connsiteY2104" fmla="*/ 1256830 h 2301405"/>
              <a:gd name="connsiteX2105" fmla="*/ 899768 w 6620628"/>
              <a:gd name="connsiteY2105" fmla="*/ 1232544 h 2301405"/>
              <a:gd name="connsiteX2106" fmla="*/ 887652 w 6620628"/>
              <a:gd name="connsiteY2106" fmla="*/ 1210894 h 2301405"/>
              <a:gd name="connsiteX2107" fmla="*/ 887912 w 6620628"/>
              <a:gd name="connsiteY2107" fmla="*/ 1193966 h 2301405"/>
              <a:gd name="connsiteX2108" fmla="*/ 883615 w 6620628"/>
              <a:gd name="connsiteY2108" fmla="*/ 1198115 h 2301405"/>
              <a:gd name="connsiteX2109" fmla="*/ 866299 w 6620628"/>
              <a:gd name="connsiteY2109" fmla="*/ 1174619 h 2301405"/>
              <a:gd name="connsiteX2110" fmla="*/ 872664 w 6620628"/>
              <a:gd name="connsiteY2110" fmla="*/ 1165531 h 2301405"/>
              <a:gd name="connsiteX2111" fmla="*/ 846103 w 6620628"/>
              <a:gd name="connsiteY2111" fmla="*/ 1144095 h 2301405"/>
              <a:gd name="connsiteX2112" fmla="*/ 850530 w 6620628"/>
              <a:gd name="connsiteY2112" fmla="*/ 1131483 h 2301405"/>
              <a:gd name="connsiteX2113" fmla="*/ 811340 w 6620628"/>
              <a:gd name="connsiteY2113" fmla="*/ 1105569 h 2301405"/>
              <a:gd name="connsiteX2114" fmla="*/ 819144 w 6620628"/>
              <a:gd name="connsiteY2114" fmla="*/ 1099993 h 2301405"/>
              <a:gd name="connsiteX2115" fmla="*/ 808866 w 6620628"/>
              <a:gd name="connsiteY2115" fmla="*/ 1104523 h 2301405"/>
              <a:gd name="connsiteX2116" fmla="*/ 799093 w 6620628"/>
              <a:gd name="connsiteY2116" fmla="*/ 1092381 h 2301405"/>
              <a:gd name="connsiteX2117" fmla="*/ 805458 w 6620628"/>
              <a:gd name="connsiteY2117" fmla="*/ 1083293 h 2301405"/>
              <a:gd name="connsiteX2118" fmla="*/ 717689 w 6620628"/>
              <a:gd name="connsiteY2118" fmla="*/ 1010612 h 2301405"/>
              <a:gd name="connsiteX2119" fmla="*/ 669384 w 6620628"/>
              <a:gd name="connsiteY2119" fmla="*/ 978295 h 2301405"/>
              <a:gd name="connsiteX2120" fmla="*/ 679011 w 6620628"/>
              <a:gd name="connsiteY2120" fmla="*/ 967526 h 2301405"/>
              <a:gd name="connsiteX2121" fmla="*/ 653484 w 6620628"/>
              <a:gd name="connsiteY2121" fmla="*/ 943621 h 2301405"/>
              <a:gd name="connsiteX2122" fmla="*/ 659849 w 6620628"/>
              <a:gd name="connsiteY2122" fmla="*/ 934532 h 2301405"/>
              <a:gd name="connsiteX2123" fmla="*/ 636505 w 6620628"/>
              <a:gd name="connsiteY2123" fmla="*/ 865849 h 2301405"/>
              <a:gd name="connsiteX2124" fmla="*/ 641966 w 6620628"/>
              <a:gd name="connsiteY2124" fmla="*/ 850766 h 2301405"/>
              <a:gd name="connsiteX2125" fmla="*/ 609914 w 6620628"/>
              <a:gd name="connsiteY2125" fmla="*/ 781664 h 2301405"/>
              <a:gd name="connsiteX2126" fmla="*/ 589060 w 6620628"/>
              <a:gd name="connsiteY2126" fmla="*/ 745400 h 2301405"/>
              <a:gd name="connsiteX2127" fmla="*/ 565058 w 6620628"/>
              <a:gd name="connsiteY2127" fmla="*/ 670977 h 2301405"/>
              <a:gd name="connsiteX2128" fmla="*/ 549159 w 6620628"/>
              <a:gd name="connsiteY2128" fmla="*/ 636304 h 2301405"/>
              <a:gd name="connsiteX2129" fmla="*/ 459680 w 6620628"/>
              <a:gd name="connsiteY2129" fmla="*/ 528978 h 2301405"/>
              <a:gd name="connsiteX2130" fmla="*/ 466045 w 6620628"/>
              <a:gd name="connsiteY2130" fmla="*/ 519889 h 2301405"/>
              <a:gd name="connsiteX2131" fmla="*/ 419556 w 6620628"/>
              <a:gd name="connsiteY2131" fmla="*/ 482876 h 2301405"/>
              <a:gd name="connsiteX2132" fmla="*/ 394535 w 6620628"/>
              <a:gd name="connsiteY2132" fmla="*/ 442298 h 2301405"/>
              <a:gd name="connsiteX2133" fmla="*/ 401689 w 6620628"/>
              <a:gd name="connsiteY2133" fmla="*/ 430486 h 2301405"/>
              <a:gd name="connsiteX2134" fmla="*/ 385628 w 6620628"/>
              <a:gd name="connsiteY2134" fmla="*/ 341525 h 2301405"/>
              <a:gd name="connsiteX2135" fmla="*/ 396695 w 6620628"/>
              <a:gd name="connsiteY2135" fmla="*/ 334271 h 2301405"/>
              <a:gd name="connsiteX2136" fmla="*/ 438146 w 6620628"/>
              <a:gd name="connsiteY2136" fmla="*/ 229501 h 2301405"/>
              <a:gd name="connsiteX2137" fmla="*/ 424047 w 6620628"/>
              <a:gd name="connsiteY2137" fmla="*/ 158758 h 2301405"/>
              <a:gd name="connsiteX2138" fmla="*/ 428474 w 6620628"/>
              <a:gd name="connsiteY2138" fmla="*/ 146144 h 2301405"/>
              <a:gd name="connsiteX2139" fmla="*/ 399509 w 6620628"/>
              <a:gd name="connsiteY2139" fmla="*/ 38257 h 2301405"/>
              <a:gd name="connsiteX2140" fmla="*/ 428475 w 6620628"/>
              <a:gd name="connsiteY2140" fmla="*/ 477 h 2301405"/>
              <a:gd name="connsiteX2141" fmla="*/ 413517 w 6620628"/>
              <a:gd name="connsiteY2141" fmla="*/ 17864 h 2301405"/>
              <a:gd name="connsiteX2142" fmla="*/ 432274 w 6620628"/>
              <a:gd name="connsiteY2142" fmla="*/ 44873 h 2301405"/>
              <a:gd name="connsiteX2143" fmla="*/ 426813 w 6620628"/>
              <a:gd name="connsiteY2143" fmla="*/ 59956 h 2301405"/>
              <a:gd name="connsiteX2144" fmla="*/ 614867 w 6620628"/>
              <a:gd name="connsiteY2144" fmla="*/ 249634 h 2301405"/>
              <a:gd name="connsiteX2145" fmla="*/ 740740 w 6620628"/>
              <a:gd name="connsiteY2145" fmla="*/ 273257 h 2301405"/>
              <a:gd name="connsiteX2146" fmla="*/ 899409 w 6620628"/>
              <a:gd name="connsiteY2146" fmla="*/ 269132 h 2301405"/>
              <a:gd name="connsiteX2147" fmla="*/ 946389 w 6620628"/>
              <a:gd name="connsiteY2147" fmla="*/ 258097 h 2301405"/>
              <a:gd name="connsiteX2148" fmla="*/ 1152573 w 6620628"/>
              <a:gd name="connsiteY2148" fmla="*/ 289013 h 2301405"/>
              <a:gd name="connsiteX2149" fmla="*/ 1179778 w 6620628"/>
              <a:gd name="connsiteY2149" fmla="*/ 284814 h 2301405"/>
              <a:gd name="connsiteX2150" fmla="*/ 1304617 w 6620628"/>
              <a:gd name="connsiteY2150" fmla="*/ 310905 h 2301405"/>
              <a:gd name="connsiteX2151" fmla="*/ 1450672 w 6620628"/>
              <a:gd name="connsiteY2151" fmla="*/ 333676 h 2301405"/>
              <a:gd name="connsiteX2152" fmla="*/ 1658956 w 6620628"/>
              <a:gd name="connsiteY2152" fmla="*/ 373849 h 2301405"/>
              <a:gd name="connsiteX2153" fmla="*/ 1729647 w 6620628"/>
              <a:gd name="connsiteY2153" fmla="*/ 391414 h 2301405"/>
              <a:gd name="connsiteX2154" fmla="*/ 1897620 w 6620628"/>
              <a:gd name="connsiteY2154" fmla="*/ 510728 h 2301405"/>
              <a:gd name="connsiteX2155" fmla="*/ 1954256 w 6620628"/>
              <a:gd name="connsiteY2155" fmla="*/ 551674 h 2301405"/>
              <a:gd name="connsiteX2156" fmla="*/ 2080329 w 6620628"/>
              <a:gd name="connsiteY2156" fmla="*/ 675650 h 2301405"/>
              <a:gd name="connsiteX2157" fmla="*/ 2082527 w 6620628"/>
              <a:gd name="connsiteY2157" fmla="*/ 662247 h 2301405"/>
              <a:gd name="connsiteX2158" fmla="*/ 2362695 w 6620628"/>
              <a:gd name="connsiteY2158" fmla="*/ 771799 h 2301405"/>
              <a:gd name="connsiteX2159" fmla="*/ 2722539 w 6620628"/>
              <a:gd name="connsiteY2159" fmla="*/ 913785 h 2301405"/>
              <a:gd name="connsiteX2160" fmla="*/ 2728145 w 6620628"/>
              <a:gd name="connsiteY2160" fmla="*/ 921612 h 2301405"/>
              <a:gd name="connsiteX2161" fmla="*/ 3030218 w 6620628"/>
              <a:gd name="connsiteY2161" fmla="*/ 1096334 h 2301405"/>
              <a:gd name="connsiteX2162" fmla="*/ 3149504 w 6620628"/>
              <a:gd name="connsiteY2162" fmla="*/ 1192041 h 2301405"/>
              <a:gd name="connsiteX2163" fmla="*/ 3225303 w 6620628"/>
              <a:gd name="connsiteY2163" fmla="*/ 1265981 h 2301405"/>
              <a:gd name="connsiteX2164" fmla="*/ 3269226 w 6620628"/>
              <a:gd name="connsiteY2164" fmla="*/ 1356480 h 2301405"/>
              <a:gd name="connsiteX2165" fmla="*/ 3298030 w 6620628"/>
              <a:gd name="connsiteY2165" fmla="*/ 1410080 h 2301405"/>
              <a:gd name="connsiteX2166" fmla="*/ 3309128 w 6620628"/>
              <a:gd name="connsiteY2166" fmla="*/ 1465577 h 2301405"/>
              <a:gd name="connsiteX2167" fmla="*/ 3326850 w 6620628"/>
              <a:gd name="connsiteY2167" fmla="*/ 1495057 h 2301405"/>
              <a:gd name="connsiteX2168" fmla="*/ 3321795 w 6620628"/>
              <a:gd name="connsiteY2168" fmla="*/ 1516124 h 2301405"/>
              <a:gd name="connsiteX2169" fmla="*/ 3334056 w 6620628"/>
              <a:gd name="connsiteY2169" fmla="*/ 1560685 h 2301405"/>
              <a:gd name="connsiteX2170" fmla="*/ 3326527 w 6620628"/>
              <a:gd name="connsiteY2170" fmla="*/ 1580708 h 2301405"/>
              <a:gd name="connsiteX2171" fmla="*/ 3362148 w 6620628"/>
              <a:gd name="connsiteY2171" fmla="*/ 1725329 h 2301405"/>
              <a:gd name="connsiteX2172" fmla="*/ 3382374 w 6620628"/>
              <a:gd name="connsiteY2172" fmla="*/ 1818603 h 2301405"/>
              <a:gd name="connsiteX2173" fmla="*/ 3403418 w 6620628"/>
              <a:gd name="connsiteY2173" fmla="*/ 1971904 h 2301405"/>
              <a:gd name="connsiteX2174" fmla="*/ 3394901 w 6620628"/>
              <a:gd name="connsiteY2174" fmla="*/ 2088522 h 2301405"/>
              <a:gd name="connsiteX2175" fmla="*/ 3378634 w 6620628"/>
              <a:gd name="connsiteY2175" fmla="*/ 2093931 h 2301405"/>
              <a:gd name="connsiteX2176" fmla="*/ 3378517 w 6620628"/>
              <a:gd name="connsiteY2176" fmla="*/ 2133770 h 2301405"/>
              <a:gd name="connsiteX2177" fmla="*/ 3430085 w 6620628"/>
              <a:gd name="connsiteY2177" fmla="*/ 2164408 h 2301405"/>
              <a:gd name="connsiteX2178" fmla="*/ 3449485 w 6620628"/>
              <a:gd name="connsiteY2178" fmla="*/ 2165782 h 2301405"/>
              <a:gd name="connsiteX2179" fmla="*/ 3434252 w 6620628"/>
              <a:gd name="connsiteY2179" fmla="*/ 2168722 h 2301405"/>
              <a:gd name="connsiteX2180" fmla="*/ 3474751 w 6620628"/>
              <a:gd name="connsiteY2180" fmla="*/ 2206615 h 2301405"/>
              <a:gd name="connsiteX2181" fmla="*/ 3451844 w 6620628"/>
              <a:gd name="connsiteY2181" fmla="*/ 2206666 h 2301405"/>
              <a:gd name="connsiteX2182" fmla="*/ 3549111 w 6620628"/>
              <a:gd name="connsiteY2182" fmla="*/ 2277041 h 2301405"/>
              <a:gd name="connsiteX2183" fmla="*/ 3471459 w 6620628"/>
              <a:gd name="connsiteY2183" fmla="*/ 2145544 h 2301405"/>
              <a:gd name="connsiteX2184" fmla="*/ 3513138 w 6620628"/>
              <a:gd name="connsiteY2184" fmla="*/ 2203879 h 2301405"/>
              <a:gd name="connsiteX2185" fmla="*/ 3569947 w 6620628"/>
              <a:gd name="connsiteY2185" fmla="*/ 2276109 h 2301405"/>
              <a:gd name="connsiteX2186" fmla="*/ 3599503 w 6620628"/>
              <a:gd name="connsiteY2186" fmla="*/ 2301405 h 2301405"/>
              <a:gd name="connsiteX2187" fmla="*/ 3518816 w 6620628"/>
              <a:gd name="connsiteY2187" fmla="*/ 2301405 h 2301405"/>
              <a:gd name="connsiteX2188" fmla="*/ 3507126 w 6620628"/>
              <a:gd name="connsiteY2188" fmla="*/ 2294663 h 2301405"/>
              <a:gd name="connsiteX2189" fmla="*/ 3431769 w 6620628"/>
              <a:gd name="connsiteY2189" fmla="*/ 2265288 h 2301405"/>
              <a:gd name="connsiteX2190" fmla="*/ 3478172 w 6620628"/>
              <a:gd name="connsiteY2190" fmla="*/ 2301405 h 2301405"/>
              <a:gd name="connsiteX2191" fmla="*/ 3454013 w 6620628"/>
              <a:gd name="connsiteY2191" fmla="*/ 2301405 h 2301405"/>
              <a:gd name="connsiteX2192" fmla="*/ 3439036 w 6620628"/>
              <a:gd name="connsiteY2192" fmla="*/ 2290580 h 2301405"/>
              <a:gd name="connsiteX2193" fmla="*/ 3379483 w 6620628"/>
              <a:gd name="connsiteY2193" fmla="*/ 2249079 h 2301405"/>
              <a:gd name="connsiteX2194" fmla="*/ 3383120 w 6620628"/>
              <a:gd name="connsiteY2194" fmla="*/ 2239190 h 2301405"/>
              <a:gd name="connsiteX2195" fmla="*/ 3340812 w 6620628"/>
              <a:gd name="connsiteY2195" fmla="*/ 2237866 h 2301405"/>
              <a:gd name="connsiteX2196" fmla="*/ 3336386 w 6620628"/>
              <a:gd name="connsiteY2196" fmla="*/ 2250479 h 2301405"/>
              <a:gd name="connsiteX2197" fmla="*/ 3361637 w 6620628"/>
              <a:gd name="connsiteY2197" fmla="*/ 2259936 h 2301405"/>
              <a:gd name="connsiteX2198" fmla="*/ 3286795 w 6620628"/>
              <a:gd name="connsiteY2198" fmla="*/ 2269431 h 2301405"/>
              <a:gd name="connsiteX2199" fmla="*/ 3318526 w 6620628"/>
              <a:gd name="connsiteY2199" fmla="*/ 2229960 h 2301405"/>
              <a:gd name="connsiteX2200" fmla="*/ 3275314 w 6620628"/>
              <a:gd name="connsiteY2200" fmla="*/ 2222643 h 2301405"/>
              <a:gd name="connsiteX2201" fmla="*/ 3259338 w 6620628"/>
              <a:gd name="connsiteY2201" fmla="*/ 2273876 h 2301405"/>
              <a:gd name="connsiteX2202" fmla="*/ 3253876 w 6620628"/>
              <a:gd name="connsiteY2202" fmla="*/ 2288958 h 2301405"/>
              <a:gd name="connsiteX2203" fmla="*/ 3241775 w 6620628"/>
              <a:gd name="connsiteY2203" fmla="*/ 2298682 h 2301405"/>
              <a:gd name="connsiteX2204" fmla="*/ 3209225 w 6620628"/>
              <a:gd name="connsiteY2204" fmla="*/ 2278126 h 2301405"/>
              <a:gd name="connsiteX2205" fmla="*/ 3208950 w 6620628"/>
              <a:gd name="connsiteY2205" fmla="*/ 2263679 h 2301405"/>
              <a:gd name="connsiteX2206" fmla="*/ 3007392 w 6620628"/>
              <a:gd name="connsiteY2206" fmla="*/ 2126278 h 2301405"/>
              <a:gd name="connsiteX2207" fmla="*/ 2668418 w 6620628"/>
              <a:gd name="connsiteY2207" fmla="*/ 2051931 h 2301405"/>
              <a:gd name="connsiteX2208" fmla="*/ 2559104 w 6620628"/>
              <a:gd name="connsiteY2208" fmla="*/ 2068723 h 2301405"/>
              <a:gd name="connsiteX2209" fmla="*/ 2426107 w 6620628"/>
              <a:gd name="connsiteY2209" fmla="*/ 2119664 h 2301405"/>
              <a:gd name="connsiteX2210" fmla="*/ 2422468 w 6620628"/>
              <a:gd name="connsiteY2210" fmla="*/ 2129552 h 2301405"/>
              <a:gd name="connsiteX2211" fmla="*/ 2357912 w 6620628"/>
              <a:gd name="connsiteY2211" fmla="*/ 2134019 h 2301405"/>
              <a:gd name="connsiteX2212" fmla="*/ 2332530 w 6620628"/>
              <a:gd name="connsiteY2212" fmla="*/ 2133027 h 2301405"/>
              <a:gd name="connsiteX2213" fmla="*/ 2198722 w 6620628"/>
              <a:gd name="connsiteY2213" fmla="*/ 2123442 h 2301405"/>
              <a:gd name="connsiteX2214" fmla="*/ 2161370 w 6620628"/>
              <a:gd name="connsiteY2214" fmla="*/ 2123710 h 2301405"/>
              <a:gd name="connsiteX2215" fmla="*/ 2077397 w 6620628"/>
              <a:gd name="connsiteY2215" fmla="*/ 2095426 h 2301405"/>
              <a:gd name="connsiteX2216" fmla="*/ 2031306 w 6620628"/>
              <a:gd name="connsiteY2216" fmla="*/ 2081081 h 2301405"/>
              <a:gd name="connsiteX2217" fmla="*/ 1497315 w 6620628"/>
              <a:gd name="connsiteY2217" fmla="*/ 1945907 h 2301405"/>
              <a:gd name="connsiteX2218" fmla="*/ 1310408 w 6620628"/>
              <a:gd name="connsiteY2218" fmla="*/ 1956700 h 2301405"/>
              <a:gd name="connsiteX2219" fmla="*/ 1292832 w 6620628"/>
              <a:gd name="connsiteY2219" fmla="*/ 1950133 h 2301405"/>
              <a:gd name="connsiteX2220" fmla="*/ 1288403 w 6620628"/>
              <a:gd name="connsiteY2220" fmla="*/ 1962745 h 2301405"/>
              <a:gd name="connsiteX2221" fmla="*/ 1201215 w 6620628"/>
              <a:gd name="connsiteY2221" fmla="*/ 1981712 h 2301405"/>
              <a:gd name="connsiteX2222" fmla="*/ 1085130 w 6620628"/>
              <a:gd name="connsiteY2222" fmla="*/ 2001608 h 2301405"/>
              <a:gd name="connsiteX2223" fmla="*/ 1000428 w 6620628"/>
              <a:gd name="connsiteY2223" fmla="*/ 2052992 h 2301405"/>
              <a:gd name="connsiteX2224" fmla="*/ 973094 w 6620628"/>
              <a:gd name="connsiteY2224" fmla="*/ 2065656 h 2301405"/>
              <a:gd name="connsiteX2225" fmla="*/ 703378 w 6620628"/>
              <a:gd name="connsiteY2225" fmla="*/ 2231459 h 2301405"/>
              <a:gd name="connsiteX2226" fmla="*/ 659087 w 6620628"/>
              <a:gd name="connsiteY2226" fmla="*/ 2278093 h 2301405"/>
              <a:gd name="connsiteX2227" fmla="*/ 625798 w 6620628"/>
              <a:gd name="connsiteY2227" fmla="*/ 2301405 h 2301405"/>
              <a:gd name="connsiteX2228" fmla="*/ 607276 w 6620628"/>
              <a:gd name="connsiteY2228" fmla="*/ 2301405 h 2301405"/>
              <a:gd name="connsiteX2229" fmla="*/ 612819 w 6620628"/>
              <a:gd name="connsiteY2229" fmla="*/ 2297507 h 2301405"/>
              <a:gd name="connsiteX2230" fmla="*/ 696094 w 6620628"/>
              <a:gd name="connsiteY2230" fmla="*/ 2219365 h 2301405"/>
              <a:gd name="connsiteX2231" fmla="*/ 492529 w 6620628"/>
              <a:gd name="connsiteY2231" fmla="*/ 2212403 h 2301405"/>
              <a:gd name="connsiteX2232" fmla="*/ 430707 w 6620628"/>
              <a:gd name="connsiteY2232" fmla="*/ 2200988 h 2301405"/>
              <a:gd name="connsiteX2233" fmla="*/ 732023 w 6620628"/>
              <a:gd name="connsiteY2233" fmla="*/ 2198403 h 2301405"/>
              <a:gd name="connsiteX2234" fmla="*/ 790437 w 6620628"/>
              <a:gd name="connsiteY2234" fmla="*/ 2140030 h 2301405"/>
              <a:gd name="connsiteX2235" fmla="*/ 731862 w 6620628"/>
              <a:gd name="connsiteY2235" fmla="*/ 2144116 h 2301405"/>
              <a:gd name="connsiteX2236" fmla="*/ 723268 w 6620628"/>
              <a:gd name="connsiteY2236" fmla="*/ 2152414 h 2301405"/>
              <a:gd name="connsiteX2237" fmla="*/ 431581 w 6620628"/>
              <a:gd name="connsiteY2237" fmla="*/ 2144231 h 2301405"/>
              <a:gd name="connsiteX2238" fmla="*/ 389273 w 6620628"/>
              <a:gd name="connsiteY2238" fmla="*/ 2142907 h 2301405"/>
              <a:gd name="connsiteX2239" fmla="*/ 389786 w 6620628"/>
              <a:gd name="connsiteY2239" fmla="*/ 2125736 h 2301405"/>
              <a:gd name="connsiteX2240" fmla="*/ 410496 w 6620628"/>
              <a:gd name="connsiteY2240" fmla="*/ 2139089 h 2301405"/>
              <a:gd name="connsiteX2241" fmla="*/ 424289 w 6620628"/>
              <a:gd name="connsiteY2241" fmla="*/ 2132635 h 2301405"/>
              <a:gd name="connsiteX2242" fmla="*/ 679277 w 6620628"/>
              <a:gd name="connsiteY2242" fmla="*/ 2147323 h 2301405"/>
              <a:gd name="connsiteX2243" fmla="*/ 676143 w 6620628"/>
              <a:gd name="connsiteY2243" fmla="*/ 2140538 h 2301405"/>
              <a:gd name="connsiteX2244" fmla="*/ 813070 w 6620628"/>
              <a:gd name="connsiteY2244" fmla="*/ 2125532 h 2301405"/>
              <a:gd name="connsiteX2245" fmla="*/ 806429 w 6620628"/>
              <a:gd name="connsiteY2245" fmla="*/ 2120172 h 2301405"/>
              <a:gd name="connsiteX2246" fmla="*/ 875520 w 6620628"/>
              <a:gd name="connsiteY2246" fmla="*/ 2079937 h 2301405"/>
              <a:gd name="connsiteX2247" fmla="*/ 889965 w 6620628"/>
              <a:gd name="connsiteY2247" fmla="*/ 2079722 h 2301405"/>
              <a:gd name="connsiteX2248" fmla="*/ 819419 w 6620628"/>
              <a:gd name="connsiteY2248" fmla="*/ 2085068 h 2301405"/>
              <a:gd name="connsiteX2249" fmla="*/ 778045 w 6620628"/>
              <a:gd name="connsiteY2249" fmla="*/ 2103931 h 2301405"/>
              <a:gd name="connsiteX2250" fmla="*/ 459022 w 6620628"/>
              <a:gd name="connsiteY2250" fmla="*/ 2108412 h 2301405"/>
              <a:gd name="connsiteX2251" fmla="*/ 330805 w 6620628"/>
              <a:gd name="connsiteY2251" fmla="*/ 2075281 h 2301405"/>
              <a:gd name="connsiteX2252" fmla="*/ 698516 w 6620628"/>
              <a:gd name="connsiteY2252" fmla="*/ 2094411 h 2301405"/>
              <a:gd name="connsiteX2253" fmla="*/ 713619 w 6620628"/>
              <a:gd name="connsiteY2253" fmla="*/ 2099935 h 2301405"/>
              <a:gd name="connsiteX2254" fmla="*/ 798992 w 6620628"/>
              <a:gd name="connsiteY2254" fmla="*/ 2085664 h 2301405"/>
              <a:gd name="connsiteX2255" fmla="*/ 770884 w 6620628"/>
              <a:gd name="connsiteY2255" fmla="*/ 2083871 h 2301405"/>
              <a:gd name="connsiteX2256" fmla="*/ 507289 w 6620628"/>
              <a:gd name="connsiteY2256" fmla="*/ 2046107 h 2301405"/>
              <a:gd name="connsiteX2257" fmla="*/ 489582 w 6620628"/>
              <a:gd name="connsiteY2257" fmla="*/ 2048002 h 2301405"/>
              <a:gd name="connsiteX2258" fmla="*/ 391947 w 6620628"/>
              <a:gd name="connsiteY2258" fmla="*/ 2017710 h 2301405"/>
              <a:gd name="connsiteX2259" fmla="*/ 642783 w 6620628"/>
              <a:gd name="connsiteY2259" fmla="*/ 2059459 h 2301405"/>
              <a:gd name="connsiteX2260" fmla="*/ 730116 w 6620628"/>
              <a:gd name="connsiteY2260" fmla="*/ 2063404 h 2301405"/>
              <a:gd name="connsiteX2261" fmla="*/ 745219 w 6620628"/>
              <a:gd name="connsiteY2261" fmla="*/ 2068928 h 2301405"/>
              <a:gd name="connsiteX2262" fmla="*/ 959576 w 6620628"/>
              <a:gd name="connsiteY2262" fmla="*/ 2054187 h 2301405"/>
              <a:gd name="connsiteX2263" fmla="*/ 1052740 w 6620628"/>
              <a:gd name="connsiteY2263" fmla="*/ 2002967 h 2301405"/>
              <a:gd name="connsiteX2264" fmla="*/ 1142916 w 6620628"/>
              <a:gd name="connsiteY2264" fmla="*/ 1967875 h 2301405"/>
              <a:gd name="connsiteX2265" fmla="*/ 148895 w 6620628"/>
              <a:gd name="connsiteY2265" fmla="*/ 1745284 h 2301405"/>
              <a:gd name="connsiteX2266" fmla="*/ 207990 w 6620628"/>
              <a:gd name="connsiteY2266" fmla="*/ 1755900 h 2301405"/>
              <a:gd name="connsiteX2267" fmla="*/ 288699 w 6620628"/>
              <a:gd name="connsiteY2267" fmla="*/ 1785862 h 2301405"/>
              <a:gd name="connsiteX2268" fmla="*/ 286355 w 6620628"/>
              <a:gd name="connsiteY2268" fmla="*/ 1776353 h 2301405"/>
              <a:gd name="connsiteX2269" fmla="*/ 324367 w 6620628"/>
              <a:gd name="connsiteY2269" fmla="*/ 1781827 h 2301405"/>
              <a:gd name="connsiteX2270" fmla="*/ 370986 w 6620628"/>
              <a:gd name="connsiteY2270" fmla="*/ 1810377 h 2301405"/>
              <a:gd name="connsiteX2271" fmla="*/ 355232 w 6620628"/>
              <a:gd name="connsiteY2271" fmla="*/ 1798614 h 2301405"/>
              <a:gd name="connsiteX2272" fmla="*/ 436730 w 6620628"/>
              <a:gd name="connsiteY2272" fmla="*/ 1825853 h 2301405"/>
              <a:gd name="connsiteX2273" fmla="*/ 429431 w 6620628"/>
              <a:gd name="connsiteY2273" fmla="*/ 1814754 h 2301405"/>
              <a:gd name="connsiteX2274" fmla="*/ 464455 w 6620628"/>
              <a:gd name="connsiteY2274" fmla="*/ 1836354 h 2301405"/>
              <a:gd name="connsiteX2275" fmla="*/ 458849 w 6620628"/>
              <a:gd name="connsiteY2275" fmla="*/ 1828526 h 2301405"/>
              <a:gd name="connsiteX2276" fmla="*/ 494003 w 6620628"/>
              <a:gd name="connsiteY2276" fmla="*/ 1841662 h 2301405"/>
              <a:gd name="connsiteX2277" fmla="*/ 487363 w 6620628"/>
              <a:gd name="connsiteY2277" fmla="*/ 1836303 h 2301405"/>
              <a:gd name="connsiteX2278" fmla="*/ 538003 w 6620628"/>
              <a:gd name="connsiteY2278" fmla="*/ 1846256 h 2301405"/>
              <a:gd name="connsiteX2279" fmla="*/ 545302 w 6620628"/>
              <a:gd name="connsiteY2279" fmla="*/ 1857355 h 2301405"/>
              <a:gd name="connsiteX2280" fmla="*/ 658171 w 6620628"/>
              <a:gd name="connsiteY2280" fmla="*/ 1884707 h 2301405"/>
              <a:gd name="connsiteX2281" fmla="*/ 674177 w 6620628"/>
              <a:gd name="connsiteY2281" fmla="*/ 1896225 h 2301405"/>
              <a:gd name="connsiteX2282" fmla="*/ 668571 w 6620628"/>
              <a:gd name="connsiteY2282" fmla="*/ 1888396 h 2301405"/>
              <a:gd name="connsiteX2283" fmla="*/ 1096051 w 6620628"/>
              <a:gd name="connsiteY2283" fmla="*/ 1955256 h 2301405"/>
              <a:gd name="connsiteX2284" fmla="*/ 1122466 w 6620628"/>
              <a:gd name="connsiteY2284" fmla="*/ 1953780 h 2301405"/>
              <a:gd name="connsiteX2285" fmla="*/ 1154114 w 6620628"/>
              <a:gd name="connsiteY2285" fmla="*/ 1968343 h 2301405"/>
              <a:gd name="connsiteX2286" fmla="*/ 1190156 w 6620628"/>
              <a:gd name="connsiteY2286" fmla="*/ 1956097 h 2301405"/>
              <a:gd name="connsiteX2287" fmla="*/ 1222562 w 6620628"/>
              <a:gd name="connsiteY2287" fmla="*/ 1953742 h 2301405"/>
              <a:gd name="connsiteX2288" fmla="*/ 1305591 w 6620628"/>
              <a:gd name="connsiteY2288" fmla="*/ 1929963 h 2301405"/>
              <a:gd name="connsiteX2289" fmla="*/ 1367543 w 6620628"/>
              <a:gd name="connsiteY2289" fmla="*/ 1932915 h 2301405"/>
              <a:gd name="connsiteX2290" fmla="*/ 1497698 w 6620628"/>
              <a:gd name="connsiteY2290" fmla="*/ 1921013 h 2301405"/>
              <a:gd name="connsiteX2291" fmla="*/ 1710002 w 6620628"/>
              <a:gd name="connsiteY2291" fmla="*/ 1942587 h 2301405"/>
              <a:gd name="connsiteX2292" fmla="*/ 1268063 w 6620628"/>
              <a:gd name="connsiteY2292" fmla="*/ 1844569 h 2301405"/>
              <a:gd name="connsiteX2293" fmla="*/ 1332490 w 6620628"/>
              <a:gd name="connsiteY2293" fmla="*/ 1848566 h 2301405"/>
              <a:gd name="connsiteX2294" fmla="*/ 1354234 w 6620628"/>
              <a:gd name="connsiteY2294" fmla="*/ 1859448 h 2301405"/>
              <a:gd name="connsiteX2295" fmla="*/ 1595579 w 6620628"/>
              <a:gd name="connsiteY2295" fmla="*/ 1903004 h 2301405"/>
              <a:gd name="connsiteX2296" fmla="*/ 1705315 w 6620628"/>
              <a:gd name="connsiteY2296" fmla="*/ 1923571 h 2301405"/>
              <a:gd name="connsiteX2297" fmla="*/ 1840303 w 6620628"/>
              <a:gd name="connsiteY2297" fmla="*/ 1953597 h 2301405"/>
              <a:gd name="connsiteX2298" fmla="*/ 1845120 w 6620628"/>
              <a:gd name="connsiteY2298" fmla="*/ 1964149 h 2301405"/>
              <a:gd name="connsiteX2299" fmla="*/ 1937930 w 6620628"/>
              <a:gd name="connsiteY2299" fmla="*/ 1984387 h 2301405"/>
              <a:gd name="connsiteX2300" fmla="*/ 2354236 w 6620628"/>
              <a:gd name="connsiteY2300" fmla="*/ 2081657 h 2301405"/>
              <a:gd name="connsiteX2301" fmla="*/ 2385606 w 6620628"/>
              <a:gd name="connsiteY2301" fmla="*/ 2081771 h 2301405"/>
              <a:gd name="connsiteX2302" fmla="*/ 2331841 w 6620628"/>
              <a:gd name="connsiteY2302" fmla="*/ 2064535 h 2301405"/>
              <a:gd name="connsiteX2303" fmla="*/ 1838189 w 6620628"/>
              <a:gd name="connsiteY2303" fmla="*/ 1912967 h 2301405"/>
              <a:gd name="connsiteX2304" fmla="*/ 1893778 w 6620628"/>
              <a:gd name="connsiteY2304" fmla="*/ 1925010 h 2301405"/>
              <a:gd name="connsiteX2305" fmla="*/ 2418930 w 6620628"/>
              <a:gd name="connsiteY2305" fmla="*/ 2068228 h 2301405"/>
              <a:gd name="connsiteX2306" fmla="*/ 2110524 w 6620628"/>
              <a:gd name="connsiteY2306" fmla="*/ 1965345 h 2301405"/>
              <a:gd name="connsiteX2307" fmla="*/ 1873843 w 6620628"/>
              <a:gd name="connsiteY2307" fmla="*/ 1877558 h 2301405"/>
              <a:gd name="connsiteX2308" fmla="*/ 1868511 w 6620628"/>
              <a:gd name="connsiteY2308" fmla="*/ 1884177 h 2301405"/>
              <a:gd name="connsiteX2309" fmla="*/ 1581334 w 6620628"/>
              <a:gd name="connsiteY2309" fmla="*/ 1809348 h 2301405"/>
              <a:gd name="connsiteX2310" fmla="*/ 1462208 w 6620628"/>
              <a:gd name="connsiteY2310" fmla="*/ 1767929 h 2301405"/>
              <a:gd name="connsiteX2311" fmla="*/ 1057974 w 6620628"/>
              <a:gd name="connsiteY2311" fmla="*/ 1598185 h 2301405"/>
              <a:gd name="connsiteX2312" fmla="*/ 1198437 w 6620628"/>
              <a:gd name="connsiteY2312" fmla="*/ 1644503 h 2301405"/>
              <a:gd name="connsiteX2313" fmla="*/ 1067977 w 6620628"/>
              <a:gd name="connsiteY2313" fmla="*/ 1579206 h 2301405"/>
              <a:gd name="connsiteX2314" fmla="*/ 876951 w 6620628"/>
              <a:gd name="connsiteY2314" fmla="*/ 1437031 h 2301405"/>
              <a:gd name="connsiteX2315" fmla="*/ 672422 w 6620628"/>
              <a:gd name="connsiteY2315" fmla="*/ 1347132 h 2301405"/>
              <a:gd name="connsiteX2316" fmla="*/ 629064 w 6620628"/>
              <a:gd name="connsiteY2316" fmla="*/ 1316903 h 2301405"/>
              <a:gd name="connsiteX2317" fmla="*/ 541570 w 6620628"/>
              <a:gd name="connsiteY2317" fmla="*/ 1258670 h 2301405"/>
              <a:gd name="connsiteX2318" fmla="*/ 513186 w 6620628"/>
              <a:gd name="connsiteY2318" fmla="*/ 1242429 h 2301405"/>
              <a:gd name="connsiteX2319" fmla="*/ 503544 w 6620628"/>
              <a:gd name="connsiteY2319" fmla="*/ 1221823 h 2301405"/>
              <a:gd name="connsiteX2320" fmla="*/ 487001 w 6620628"/>
              <a:gd name="connsiteY2320" fmla="*/ 1212785 h 2301405"/>
              <a:gd name="connsiteX2321" fmla="*/ 428778 w 6620628"/>
              <a:gd name="connsiteY2321" fmla="*/ 1145412 h 2301405"/>
              <a:gd name="connsiteX2322" fmla="*/ 339829 w 6620628"/>
              <a:gd name="connsiteY2322" fmla="*/ 1052291 h 2301405"/>
              <a:gd name="connsiteX2323" fmla="*/ 204987 w 6620628"/>
              <a:gd name="connsiteY2323" fmla="*/ 1045178 h 2301405"/>
              <a:gd name="connsiteX2324" fmla="*/ 67395 w 6620628"/>
              <a:gd name="connsiteY2324" fmla="*/ 1022572 h 2301405"/>
              <a:gd name="connsiteX2325" fmla="*/ 4785 w 6620628"/>
              <a:gd name="connsiteY2325" fmla="*/ 1013880 h 2301405"/>
              <a:gd name="connsiteX2326" fmla="*/ 0 w 6620628"/>
              <a:gd name="connsiteY2326" fmla="*/ 1014487 h 2301405"/>
              <a:gd name="connsiteX2327" fmla="*/ 0 w 6620628"/>
              <a:gd name="connsiteY2327" fmla="*/ 995766 h 2301405"/>
              <a:gd name="connsiteX2328" fmla="*/ 18588 w 6620628"/>
              <a:gd name="connsiteY2328" fmla="*/ 994602 h 2301405"/>
              <a:gd name="connsiteX2329" fmla="*/ 41531 w 6620628"/>
              <a:gd name="connsiteY2329" fmla="*/ 1004387 h 2301405"/>
              <a:gd name="connsiteX2330" fmla="*/ 377741 w 6620628"/>
              <a:gd name="connsiteY2330" fmla="*/ 1031866 h 2301405"/>
              <a:gd name="connsiteX2331" fmla="*/ 354818 w 6620628"/>
              <a:gd name="connsiteY2331" fmla="*/ 1000542 h 2301405"/>
              <a:gd name="connsiteX2332" fmla="*/ 334606 w 6620628"/>
              <a:gd name="connsiteY2332" fmla="*/ 938642 h 2301405"/>
              <a:gd name="connsiteX2333" fmla="*/ 344104 w 6620628"/>
              <a:gd name="connsiteY2333" fmla="*/ 936337 h 2301405"/>
              <a:gd name="connsiteX2334" fmla="*/ 329789 w 6620628"/>
              <a:gd name="connsiteY2334" fmla="*/ 928090 h 2301405"/>
              <a:gd name="connsiteX2335" fmla="*/ 258632 w 6620628"/>
              <a:gd name="connsiteY2335" fmla="*/ 779041 h 2301405"/>
              <a:gd name="connsiteX2336" fmla="*/ 249518 w 6620628"/>
              <a:gd name="connsiteY2336" fmla="*/ 772638 h 2301405"/>
              <a:gd name="connsiteX2337" fmla="*/ 220959 w 6620628"/>
              <a:gd name="connsiteY2337" fmla="*/ 670735 h 2301405"/>
              <a:gd name="connsiteX2338" fmla="*/ 170090 w 6620628"/>
              <a:gd name="connsiteY2338" fmla="*/ 497679 h 2301405"/>
              <a:gd name="connsiteX2339" fmla="*/ 175422 w 6620628"/>
              <a:gd name="connsiteY2339" fmla="*/ 491060 h 2301405"/>
              <a:gd name="connsiteX2340" fmla="*/ 169141 w 6620628"/>
              <a:gd name="connsiteY2340" fmla="*/ 446115 h 2301405"/>
              <a:gd name="connsiteX2341" fmla="*/ 186927 w 6620628"/>
              <a:gd name="connsiteY2341" fmla="*/ 358316 h 2301405"/>
              <a:gd name="connsiteX2342" fmla="*/ 231126 w 6620628"/>
              <a:gd name="connsiteY2342" fmla="*/ 269037 h 2301405"/>
              <a:gd name="connsiteX2343" fmla="*/ 228652 w 6620628"/>
              <a:gd name="connsiteY2343" fmla="*/ 267993 h 2301405"/>
              <a:gd name="connsiteX2344" fmla="*/ 257910 w 6620628"/>
              <a:gd name="connsiteY2344" fmla="*/ 227479 h 2301405"/>
              <a:gd name="connsiteX2345" fmla="*/ 260323 w 6620628"/>
              <a:gd name="connsiteY2345" fmla="*/ 232505 h 2301405"/>
              <a:gd name="connsiteX2346" fmla="*/ 269934 w 6620628"/>
              <a:gd name="connsiteY2346" fmla="*/ 190362 h 2301405"/>
              <a:gd name="connsiteX2347" fmla="*/ 279431 w 6620628"/>
              <a:gd name="connsiteY2347" fmla="*/ 188057 h 2301405"/>
              <a:gd name="connsiteX2348" fmla="*/ 293210 w 6620628"/>
              <a:gd name="connsiteY2348" fmla="*/ 150227 h 2301405"/>
              <a:gd name="connsiteX2349" fmla="*/ 341209 w 6620628"/>
              <a:gd name="connsiteY2349" fmla="*/ 105347 h 2301405"/>
              <a:gd name="connsiteX2350" fmla="*/ 342097 w 6620628"/>
              <a:gd name="connsiteY2350" fmla="*/ 79966 h 2301405"/>
              <a:gd name="connsiteX2351" fmla="*/ 428475 w 6620628"/>
              <a:gd name="connsiteY2351" fmla="*/ 477 h 2301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</a:cxnLst>
            <a:rect l="l" t="t" r="r" b="b"/>
            <a:pathLst>
              <a:path w="6620628" h="2301405">
                <a:moveTo>
                  <a:pt x="5312621" y="2300100"/>
                </a:moveTo>
                <a:cubicBezTo>
                  <a:pt x="5312302" y="2298568"/>
                  <a:pt x="5312744" y="2298142"/>
                  <a:pt x="5317569" y="2300103"/>
                </a:cubicBezTo>
                <a:lnTo>
                  <a:pt x="5318605" y="2301405"/>
                </a:lnTo>
                <a:lnTo>
                  <a:pt x="5312545" y="2301405"/>
                </a:lnTo>
                <a:close/>
                <a:moveTo>
                  <a:pt x="6379797" y="2296930"/>
                </a:moveTo>
                <a:lnTo>
                  <a:pt x="6384584" y="2301405"/>
                </a:lnTo>
                <a:lnTo>
                  <a:pt x="6379729" y="2301405"/>
                </a:lnTo>
                <a:close/>
                <a:moveTo>
                  <a:pt x="4743720" y="2295626"/>
                </a:moveTo>
                <a:lnTo>
                  <a:pt x="4760877" y="2301405"/>
                </a:lnTo>
                <a:lnTo>
                  <a:pt x="4747212" y="2301405"/>
                </a:lnTo>
                <a:close/>
                <a:moveTo>
                  <a:pt x="3381596" y="2289708"/>
                </a:moveTo>
                <a:cubicBezTo>
                  <a:pt x="3388868" y="2290410"/>
                  <a:pt x="3397130" y="2293559"/>
                  <a:pt x="3406085" y="2297862"/>
                </a:cubicBezTo>
                <a:lnTo>
                  <a:pt x="3412820" y="2301405"/>
                </a:lnTo>
                <a:lnTo>
                  <a:pt x="3381532" y="2301405"/>
                </a:lnTo>
                <a:lnTo>
                  <a:pt x="3381695" y="2299421"/>
                </a:lnTo>
                <a:cubicBezTo>
                  <a:pt x="3381604" y="2297303"/>
                  <a:pt x="3381393" y="2294809"/>
                  <a:pt x="3381596" y="2289708"/>
                </a:cubicBezTo>
                <a:close/>
                <a:moveTo>
                  <a:pt x="1426665" y="2287689"/>
                </a:moveTo>
                <a:cubicBezTo>
                  <a:pt x="1437957" y="2288065"/>
                  <a:pt x="1450184" y="2290358"/>
                  <a:pt x="1463316" y="2294597"/>
                </a:cubicBezTo>
                <a:cubicBezTo>
                  <a:pt x="1494461" y="2293214"/>
                  <a:pt x="1527824" y="2293242"/>
                  <a:pt x="1562444" y="2294571"/>
                </a:cubicBezTo>
                <a:lnTo>
                  <a:pt x="1656171" y="2301405"/>
                </a:lnTo>
                <a:lnTo>
                  <a:pt x="1513263" y="2301405"/>
                </a:lnTo>
                <a:lnTo>
                  <a:pt x="1464755" y="2298112"/>
                </a:lnTo>
                <a:cubicBezTo>
                  <a:pt x="1406157" y="2295599"/>
                  <a:pt x="1350408" y="2298059"/>
                  <a:pt x="1295339" y="2300844"/>
                </a:cubicBezTo>
                <a:lnTo>
                  <a:pt x="1275490" y="2301405"/>
                </a:lnTo>
                <a:lnTo>
                  <a:pt x="1135911" y="2301405"/>
                </a:lnTo>
                <a:lnTo>
                  <a:pt x="1142058" y="2298661"/>
                </a:lnTo>
                <a:cubicBezTo>
                  <a:pt x="1151477" y="2297413"/>
                  <a:pt x="1161617" y="2297798"/>
                  <a:pt x="1170708" y="2297602"/>
                </a:cubicBezTo>
                <a:cubicBezTo>
                  <a:pt x="1245688" y="2295330"/>
                  <a:pt x="1319045" y="2285308"/>
                  <a:pt x="1395626" y="2292280"/>
                </a:cubicBezTo>
                <a:cubicBezTo>
                  <a:pt x="1405016" y="2288853"/>
                  <a:pt x="1415373" y="2287313"/>
                  <a:pt x="1426665" y="2287689"/>
                </a:cubicBezTo>
                <a:close/>
                <a:moveTo>
                  <a:pt x="5170629" y="2286029"/>
                </a:moveTo>
                <a:cubicBezTo>
                  <a:pt x="5173723" y="2291256"/>
                  <a:pt x="5178636" y="2295648"/>
                  <a:pt x="5184328" y="2299677"/>
                </a:cubicBezTo>
                <a:lnTo>
                  <a:pt x="5187097" y="2301405"/>
                </a:lnTo>
                <a:lnTo>
                  <a:pt x="5173400" y="2301405"/>
                </a:lnTo>
                <a:lnTo>
                  <a:pt x="5164511" y="2295372"/>
                </a:lnTo>
                <a:cubicBezTo>
                  <a:pt x="5166556" y="2291925"/>
                  <a:pt x="5167145" y="2285961"/>
                  <a:pt x="5170875" y="2286283"/>
                </a:cubicBezTo>
                <a:close/>
                <a:moveTo>
                  <a:pt x="3047861" y="2279461"/>
                </a:moveTo>
                <a:cubicBezTo>
                  <a:pt x="3059717" y="2285668"/>
                  <a:pt x="3068203" y="2284338"/>
                  <a:pt x="3079101" y="2288037"/>
                </a:cubicBezTo>
                <a:cubicBezTo>
                  <a:pt x="3087494" y="2292808"/>
                  <a:pt x="3100520" y="2296812"/>
                  <a:pt x="3115893" y="2300489"/>
                </a:cubicBezTo>
                <a:lnTo>
                  <a:pt x="3120337" y="2301405"/>
                </a:lnTo>
                <a:lnTo>
                  <a:pt x="3091879" y="2301405"/>
                </a:lnTo>
                <a:lnTo>
                  <a:pt x="3045004" y="2287122"/>
                </a:lnTo>
                <a:cubicBezTo>
                  <a:pt x="3046038" y="2284653"/>
                  <a:pt x="3046827" y="2281929"/>
                  <a:pt x="3047861" y="2279461"/>
                </a:cubicBezTo>
                <a:close/>
                <a:moveTo>
                  <a:pt x="6406228" y="2278272"/>
                </a:moveTo>
                <a:cubicBezTo>
                  <a:pt x="6414094" y="2276807"/>
                  <a:pt x="6417997" y="2282113"/>
                  <a:pt x="6419970" y="2289466"/>
                </a:cubicBezTo>
                <a:lnTo>
                  <a:pt x="6421069" y="2301405"/>
                </a:lnTo>
                <a:lnTo>
                  <a:pt x="6412814" y="2301405"/>
                </a:lnTo>
                <a:lnTo>
                  <a:pt x="6413157" y="2296352"/>
                </a:lnTo>
                <a:cubicBezTo>
                  <a:pt x="6412684" y="2289635"/>
                  <a:pt x="6410819" y="2283404"/>
                  <a:pt x="6406228" y="2278272"/>
                </a:cubicBezTo>
                <a:close/>
                <a:moveTo>
                  <a:pt x="5320679" y="2276011"/>
                </a:moveTo>
                <a:cubicBezTo>
                  <a:pt x="5311182" y="2278315"/>
                  <a:pt x="5324730" y="2287793"/>
                  <a:pt x="5333178" y="2288954"/>
                </a:cubicBezTo>
                <a:cubicBezTo>
                  <a:pt x="5340799" y="2279142"/>
                  <a:pt x="5318075" y="2283431"/>
                  <a:pt x="5320679" y="2276011"/>
                </a:cubicBezTo>
                <a:close/>
                <a:moveTo>
                  <a:pt x="6465293" y="2274696"/>
                </a:moveTo>
                <a:cubicBezTo>
                  <a:pt x="6475437" y="2279127"/>
                  <a:pt x="6471286" y="2290001"/>
                  <a:pt x="6477413" y="2296346"/>
                </a:cubicBezTo>
                <a:lnTo>
                  <a:pt x="6474755" y="2301405"/>
                </a:lnTo>
                <a:lnTo>
                  <a:pt x="6464525" y="2301405"/>
                </a:lnTo>
                <a:lnTo>
                  <a:pt x="6463365" y="2292707"/>
                </a:lnTo>
                <a:cubicBezTo>
                  <a:pt x="6462810" y="2285495"/>
                  <a:pt x="6463107" y="2279260"/>
                  <a:pt x="6465293" y="2274696"/>
                </a:cubicBezTo>
                <a:close/>
                <a:moveTo>
                  <a:pt x="5164303" y="2267031"/>
                </a:moveTo>
                <a:lnTo>
                  <a:pt x="5192208" y="2281626"/>
                </a:lnTo>
                <a:cubicBezTo>
                  <a:pt x="5201372" y="2286754"/>
                  <a:pt x="5209502" y="2292390"/>
                  <a:pt x="5214496" y="2299586"/>
                </a:cubicBezTo>
                <a:cubicBezTo>
                  <a:pt x="5212631" y="2299424"/>
                  <a:pt x="5211129" y="2299893"/>
                  <a:pt x="5209478" y="2300017"/>
                </a:cubicBezTo>
                <a:cubicBezTo>
                  <a:pt x="5207827" y="2300139"/>
                  <a:pt x="5206025" y="2299917"/>
                  <a:pt x="5203558" y="2298375"/>
                </a:cubicBezTo>
                <a:cubicBezTo>
                  <a:pt x="5204478" y="2287189"/>
                  <a:pt x="5183646" y="2287902"/>
                  <a:pt x="5171747" y="2279161"/>
                </a:cubicBezTo>
                <a:close/>
                <a:moveTo>
                  <a:pt x="2192225" y="2266557"/>
                </a:moveTo>
                <a:cubicBezTo>
                  <a:pt x="2197952" y="2266545"/>
                  <a:pt x="2203470" y="2267960"/>
                  <a:pt x="2206373" y="2273494"/>
                </a:cubicBezTo>
                <a:cubicBezTo>
                  <a:pt x="2202635" y="2273670"/>
                  <a:pt x="2196700" y="2275110"/>
                  <a:pt x="2190972" y="2275123"/>
                </a:cubicBezTo>
                <a:cubicBezTo>
                  <a:pt x="2185246" y="2275136"/>
                  <a:pt x="2179727" y="2273720"/>
                  <a:pt x="2176825" y="2268186"/>
                </a:cubicBezTo>
                <a:cubicBezTo>
                  <a:pt x="2180562" y="2268010"/>
                  <a:pt x="2186497" y="2266570"/>
                  <a:pt x="2192225" y="2266557"/>
                </a:cubicBezTo>
                <a:close/>
                <a:moveTo>
                  <a:pt x="5163962" y="2266477"/>
                </a:moveTo>
                <a:lnTo>
                  <a:pt x="5164303" y="2267031"/>
                </a:lnTo>
                <a:lnTo>
                  <a:pt x="5163710" y="2266721"/>
                </a:lnTo>
                <a:close/>
                <a:moveTo>
                  <a:pt x="502470" y="2262149"/>
                </a:moveTo>
                <a:cubicBezTo>
                  <a:pt x="507893" y="2265742"/>
                  <a:pt x="521839" y="2265516"/>
                  <a:pt x="521740" y="2271987"/>
                </a:cubicBezTo>
                <a:lnTo>
                  <a:pt x="521732" y="2272486"/>
                </a:lnTo>
                <a:cubicBezTo>
                  <a:pt x="503880" y="2267655"/>
                  <a:pt x="487030" y="2278532"/>
                  <a:pt x="477739" y="2267393"/>
                </a:cubicBezTo>
                <a:cubicBezTo>
                  <a:pt x="487665" y="2269580"/>
                  <a:pt x="496878" y="2269510"/>
                  <a:pt x="502470" y="2262149"/>
                </a:cubicBezTo>
                <a:close/>
                <a:moveTo>
                  <a:pt x="6407234" y="2261609"/>
                </a:moveTo>
                <a:cubicBezTo>
                  <a:pt x="6413954" y="2261990"/>
                  <a:pt x="6418171" y="2262819"/>
                  <a:pt x="6421305" y="2269603"/>
                </a:cubicBezTo>
                <a:cubicBezTo>
                  <a:pt x="6417086" y="2268774"/>
                  <a:pt x="6417492" y="2274757"/>
                  <a:pt x="6418449" y="2277267"/>
                </a:cubicBezTo>
                <a:cubicBezTo>
                  <a:pt x="6413286" y="2272933"/>
                  <a:pt x="6405120" y="2269536"/>
                  <a:pt x="6407234" y="2261609"/>
                </a:cubicBezTo>
                <a:close/>
                <a:moveTo>
                  <a:pt x="5110598" y="2255226"/>
                </a:moveTo>
                <a:cubicBezTo>
                  <a:pt x="5131002" y="2256122"/>
                  <a:pt x="5152177" y="2271476"/>
                  <a:pt x="5156430" y="2286499"/>
                </a:cubicBezTo>
                <a:cubicBezTo>
                  <a:pt x="5131507" y="2271819"/>
                  <a:pt x="5124057" y="2270678"/>
                  <a:pt x="5110598" y="2255226"/>
                </a:cubicBezTo>
                <a:close/>
                <a:moveTo>
                  <a:pt x="5144043" y="2250402"/>
                </a:moveTo>
                <a:cubicBezTo>
                  <a:pt x="5152200" y="2254295"/>
                  <a:pt x="5160609" y="2257946"/>
                  <a:pt x="5164752" y="2263754"/>
                </a:cubicBezTo>
                <a:cubicBezTo>
                  <a:pt x="5155041" y="2263814"/>
                  <a:pt x="5139823" y="2265758"/>
                  <a:pt x="5144043" y="2250402"/>
                </a:cubicBezTo>
                <a:close/>
                <a:moveTo>
                  <a:pt x="588878" y="2245409"/>
                </a:moveTo>
                <a:cubicBezTo>
                  <a:pt x="586967" y="2248236"/>
                  <a:pt x="582680" y="2251763"/>
                  <a:pt x="578330" y="2253264"/>
                </a:cubicBezTo>
                <a:cubicBezTo>
                  <a:pt x="573981" y="2254768"/>
                  <a:pt x="569569" y="2254246"/>
                  <a:pt x="567409" y="2248974"/>
                </a:cubicBezTo>
                <a:cubicBezTo>
                  <a:pt x="574165" y="2246865"/>
                  <a:pt x="580674" y="2244502"/>
                  <a:pt x="588878" y="2245409"/>
                </a:cubicBezTo>
                <a:close/>
                <a:moveTo>
                  <a:pt x="6131409" y="2242032"/>
                </a:moveTo>
                <a:cubicBezTo>
                  <a:pt x="6143433" y="2253473"/>
                  <a:pt x="6134266" y="2282925"/>
                  <a:pt x="6128843" y="2295518"/>
                </a:cubicBezTo>
                <a:lnTo>
                  <a:pt x="6127964" y="2301405"/>
                </a:lnTo>
                <a:lnTo>
                  <a:pt x="6121972" y="2301405"/>
                </a:lnTo>
                <a:lnTo>
                  <a:pt x="6123609" y="2289782"/>
                </a:lnTo>
                <a:cubicBezTo>
                  <a:pt x="6125529" y="2276280"/>
                  <a:pt x="6127606" y="2262625"/>
                  <a:pt x="6131409" y="2242032"/>
                </a:cubicBezTo>
                <a:close/>
                <a:moveTo>
                  <a:pt x="5116687" y="2231689"/>
                </a:moveTo>
                <a:cubicBezTo>
                  <a:pt x="5124845" y="2235584"/>
                  <a:pt x="5139772" y="2236373"/>
                  <a:pt x="5134135" y="2246723"/>
                </a:cubicBezTo>
                <a:cubicBezTo>
                  <a:pt x="5124040" y="2239304"/>
                  <a:pt x="5117256" y="2243405"/>
                  <a:pt x="5116687" y="2231689"/>
                </a:cubicBezTo>
                <a:close/>
                <a:moveTo>
                  <a:pt x="1229788" y="2228287"/>
                </a:moveTo>
                <a:cubicBezTo>
                  <a:pt x="1292598" y="2224035"/>
                  <a:pt x="1359391" y="2236046"/>
                  <a:pt x="1428022" y="2241867"/>
                </a:cubicBezTo>
                <a:cubicBezTo>
                  <a:pt x="1493668" y="2247632"/>
                  <a:pt x="1560843" y="2250934"/>
                  <a:pt x="1621716" y="2259343"/>
                </a:cubicBezTo>
                <a:cubicBezTo>
                  <a:pt x="1649541" y="2263372"/>
                  <a:pt x="1679532" y="2272175"/>
                  <a:pt x="1710359" y="2275267"/>
                </a:cubicBezTo>
                <a:cubicBezTo>
                  <a:pt x="1739194" y="2278320"/>
                  <a:pt x="1771316" y="2278199"/>
                  <a:pt x="1795626" y="2284152"/>
                </a:cubicBezTo>
                <a:cubicBezTo>
                  <a:pt x="1802327" y="2285528"/>
                  <a:pt x="1808936" y="2292878"/>
                  <a:pt x="1814896" y="2293990"/>
                </a:cubicBezTo>
                <a:cubicBezTo>
                  <a:pt x="1822837" y="2295640"/>
                  <a:pt x="1844558" y="2291831"/>
                  <a:pt x="1863184" y="2294933"/>
                </a:cubicBezTo>
                <a:lnTo>
                  <a:pt x="1892866" y="2301405"/>
                </a:lnTo>
                <a:lnTo>
                  <a:pt x="1815281" y="2301405"/>
                </a:lnTo>
                <a:lnTo>
                  <a:pt x="1633173" y="2275254"/>
                </a:lnTo>
                <a:cubicBezTo>
                  <a:pt x="1576268" y="2267919"/>
                  <a:pt x="1506794" y="2252120"/>
                  <a:pt x="1459913" y="2256683"/>
                </a:cubicBezTo>
                <a:cubicBezTo>
                  <a:pt x="1380576" y="2234716"/>
                  <a:pt x="1305687" y="2247199"/>
                  <a:pt x="1230034" y="2228540"/>
                </a:cubicBezTo>
                <a:close/>
                <a:moveTo>
                  <a:pt x="5463654" y="2223771"/>
                </a:moveTo>
                <a:cubicBezTo>
                  <a:pt x="5459558" y="2231160"/>
                  <a:pt x="5465991" y="2233775"/>
                  <a:pt x="5473428" y="2235913"/>
                </a:cubicBezTo>
                <a:cubicBezTo>
                  <a:pt x="5469752" y="2232106"/>
                  <a:pt x="5472846" y="2225194"/>
                  <a:pt x="5463654" y="2223771"/>
                </a:cubicBezTo>
                <a:close/>
                <a:moveTo>
                  <a:pt x="6189455" y="2223742"/>
                </a:moveTo>
                <a:cubicBezTo>
                  <a:pt x="6190810" y="2232732"/>
                  <a:pt x="6196194" y="2255000"/>
                  <a:pt x="6185963" y="2256543"/>
                </a:cubicBezTo>
                <a:cubicBezTo>
                  <a:pt x="6192224" y="2262268"/>
                  <a:pt x="6196675" y="2285465"/>
                  <a:pt x="6191740" y="2299726"/>
                </a:cubicBezTo>
                <a:lnTo>
                  <a:pt x="6190379" y="2301405"/>
                </a:lnTo>
                <a:lnTo>
                  <a:pt x="6183342" y="2301405"/>
                </a:lnTo>
                <a:lnTo>
                  <a:pt x="6183136" y="2268222"/>
                </a:lnTo>
                <a:cubicBezTo>
                  <a:pt x="6182161" y="2252733"/>
                  <a:pt x="6182282" y="2236799"/>
                  <a:pt x="6189455" y="2223742"/>
                </a:cubicBezTo>
                <a:close/>
                <a:moveTo>
                  <a:pt x="5093252" y="2217536"/>
                </a:moveTo>
                <a:cubicBezTo>
                  <a:pt x="5100408" y="2221909"/>
                  <a:pt x="5110823" y="2224603"/>
                  <a:pt x="5110700" y="2232568"/>
                </a:cubicBezTo>
                <a:cubicBezTo>
                  <a:pt x="5104196" y="2234434"/>
                  <a:pt x="5093889" y="2224770"/>
                  <a:pt x="5093252" y="2217536"/>
                </a:cubicBezTo>
                <a:close/>
                <a:moveTo>
                  <a:pt x="6399271" y="2212898"/>
                </a:moveTo>
                <a:cubicBezTo>
                  <a:pt x="6415575" y="2221184"/>
                  <a:pt x="6414428" y="2247308"/>
                  <a:pt x="6411533" y="2257460"/>
                </a:cubicBezTo>
                <a:cubicBezTo>
                  <a:pt x="6396965" y="2249457"/>
                  <a:pt x="6405237" y="2229698"/>
                  <a:pt x="6399271" y="2212898"/>
                </a:cubicBezTo>
                <a:close/>
                <a:moveTo>
                  <a:pt x="3396975" y="2212567"/>
                </a:moveTo>
                <a:cubicBezTo>
                  <a:pt x="3386038" y="2211357"/>
                  <a:pt x="3384736" y="2231253"/>
                  <a:pt x="3371869" y="2226022"/>
                </a:cubicBezTo>
                <a:cubicBezTo>
                  <a:pt x="3393338" y="2238642"/>
                  <a:pt x="3454034" y="2258501"/>
                  <a:pt x="3486698" y="2271590"/>
                </a:cubicBezTo>
                <a:cubicBezTo>
                  <a:pt x="3459165" y="2248642"/>
                  <a:pt x="3428361" y="2227871"/>
                  <a:pt x="3396975" y="2212567"/>
                </a:cubicBezTo>
                <a:close/>
                <a:moveTo>
                  <a:pt x="4569393" y="2212117"/>
                </a:moveTo>
                <a:lnTo>
                  <a:pt x="4626257" y="2236964"/>
                </a:lnTo>
                <a:cubicBezTo>
                  <a:pt x="4646211" y="2244855"/>
                  <a:pt x="4664816" y="2253373"/>
                  <a:pt x="4675208" y="2265653"/>
                </a:cubicBezTo>
                <a:cubicBezTo>
                  <a:pt x="4693031" y="2256290"/>
                  <a:pt x="4725910" y="2287809"/>
                  <a:pt x="4738747" y="2295030"/>
                </a:cubicBezTo>
                <a:cubicBezTo>
                  <a:pt x="4708348" y="2296429"/>
                  <a:pt x="4679375" y="2269967"/>
                  <a:pt x="4649958" y="2256196"/>
                </a:cubicBezTo>
                <a:cubicBezTo>
                  <a:pt x="4634138" y="2248666"/>
                  <a:pt x="4616538" y="2243591"/>
                  <a:pt x="4601569" y="2237386"/>
                </a:cubicBezTo>
                <a:close/>
                <a:moveTo>
                  <a:pt x="4568973" y="2211786"/>
                </a:moveTo>
                <a:lnTo>
                  <a:pt x="4569393" y="2212117"/>
                </a:lnTo>
                <a:lnTo>
                  <a:pt x="4569218" y="2212040"/>
                </a:lnTo>
                <a:close/>
                <a:moveTo>
                  <a:pt x="1546054" y="2208812"/>
                </a:moveTo>
                <a:cubicBezTo>
                  <a:pt x="1605435" y="2217192"/>
                  <a:pt x="1669163" y="2217938"/>
                  <a:pt x="1719841" y="2241587"/>
                </a:cubicBezTo>
                <a:cubicBezTo>
                  <a:pt x="1714786" y="2230283"/>
                  <a:pt x="1733007" y="2243586"/>
                  <a:pt x="1736110" y="2236177"/>
                </a:cubicBezTo>
                <a:cubicBezTo>
                  <a:pt x="1819296" y="2254796"/>
                  <a:pt x="1916290" y="2268081"/>
                  <a:pt x="2009638" y="2290819"/>
                </a:cubicBezTo>
                <a:lnTo>
                  <a:pt x="2046274" y="2301405"/>
                </a:lnTo>
                <a:lnTo>
                  <a:pt x="2015893" y="2301405"/>
                </a:lnTo>
                <a:lnTo>
                  <a:pt x="1801276" y="2256747"/>
                </a:lnTo>
                <a:cubicBezTo>
                  <a:pt x="1723250" y="2242588"/>
                  <a:pt x="1648059" y="2230226"/>
                  <a:pt x="1577295" y="2217390"/>
                </a:cubicBezTo>
                <a:cubicBezTo>
                  <a:pt x="1566121" y="2215429"/>
                  <a:pt x="1553292" y="2223894"/>
                  <a:pt x="1546054" y="2208812"/>
                </a:cubicBezTo>
                <a:close/>
                <a:moveTo>
                  <a:pt x="6342403" y="2203071"/>
                </a:moveTo>
                <a:cubicBezTo>
                  <a:pt x="6356418" y="2214551"/>
                  <a:pt x="6346607" y="2237268"/>
                  <a:pt x="6356357" y="2250904"/>
                </a:cubicBezTo>
                <a:cubicBezTo>
                  <a:pt x="6354310" y="2262443"/>
                  <a:pt x="6353702" y="2277621"/>
                  <a:pt x="6353803" y="2293342"/>
                </a:cubicBezTo>
                <a:lnTo>
                  <a:pt x="6354102" y="2301405"/>
                </a:lnTo>
                <a:lnTo>
                  <a:pt x="6343761" y="2301405"/>
                </a:lnTo>
                <a:lnTo>
                  <a:pt x="6348315" y="2288098"/>
                </a:lnTo>
                <a:cubicBezTo>
                  <a:pt x="6352244" y="2259290"/>
                  <a:pt x="6335128" y="2222851"/>
                  <a:pt x="6342403" y="2203071"/>
                </a:cubicBezTo>
                <a:close/>
                <a:moveTo>
                  <a:pt x="3966077" y="2202012"/>
                </a:moveTo>
                <a:cubicBezTo>
                  <a:pt x="4000771" y="2228834"/>
                  <a:pt x="4021722" y="2265893"/>
                  <a:pt x="4046414" y="2296512"/>
                </a:cubicBezTo>
                <a:lnTo>
                  <a:pt x="4051084" y="2301405"/>
                </a:lnTo>
                <a:lnTo>
                  <a:pt x="4037117" y="2301405"/>
                </a:lnTo>
                <a:lnTo>
                  <a:pt x="4029705" y="2292685"/>
                </a:lnTo>
                <a:cubicBezTo>
                  <a:pt x="4007353" y="2264228"/>
                  <a:pt x="3986056" y="2234461"/>
                  <a:pt x="3966069" y="2202509"/>
                </a:cubicBezTo>
                <a:close/>
                <a:moveTo>
                  <a:pt x="6395488" y="2199875"/>
                </a:moveTo>
                <a:cubicBezTo>
                  <a:pt x="6401255" y="2197249"/>
                  <a:pt x="6410875" y="2203163"/>
                  <a:pt x="6405261" y="2212018"/>
                </a:cubicBezTo>
                <a:cubicBezTo>
                  <a:pt x="6395816" y="2210838"/>
                  <a:pt x="6395150" y="2205596"/>
                  <a:pt x="6395488" y="2199875"/>
                </a:cubicBezTo>
                <a:close/>
                <a:moveTo>
                  <a:pt x="6181635" y="2197942"/>
                </a:moveTo>
                <a:lnTo>
                  <a:pt x="6181881" y="2198196"/>
                </a:lnTo>
                <a:cubicBezTo>
                  <a:pt x="6191654" y="2194153"/>
                  <a:pt x="6194709" y="2205917"/>
                  <a:pt x="6193094" y="2213852"/>
                </a:cubicBezTo>
                <a:cubicBezTo>
                  <a:pt x="6190818" y="2216050"/>
                  <a:pt x="6188291" y="2218491"/>
                  <a:pt x="6185289" y="2219428"/>
                </a:cubicBezTo>
                <a:cubicBezTo>
                  <a:pt x="6187601" y="2214742"/>
                  <a:pt x="6183641" y="2213171"/>
                  <a:pt x="6182944" y="2209921"/>
                </a:cubicBezTo>
                <a:cubicBezTo>
                  <a:pt x="6197343" y="2212691"/>
                  <a:pt x="6175064" y="2204288"/>
                  <a:pt x="6181635" y="2197942"/>
                </a:cubicBezTo>
                <a:close/>
                <a:moveTo>
                  <a:pt x="3339197" y="2197246"/>
                </a:moveTo>
                <a:lnTo>
                  <a:pt x="3335153" y="2201152"/>
                </a:lnTo>
                <a:lnTo>
                  <a:pt x="3338300" y="2204979"/>
                </a:lnTo>
                <a:cubicBezTo>
                  <a:pt x="3340185" y="2205857"/>
                  <a:pt x="3342540" y="2206525"/>
                  <a:pt x="3344267" y="2207555"/>
                </a:cubicBezTo>
                <a:cubicBezTo>
                  <a:pt x="3344834" y="2203083"/>
                  <a:pt x="3348311" y="2203649"/>
                  <a:pt x="3351038" y="2204450"/>
                </a:cubicBezTo>
                <a:cubicBezTo>
                  <a:pt x="3353358" y="2199265"/>
                  <a:pt x="3342390" y="2200047"/>
                  <a:pt x="3339197" y="2197246"/>
                </a:cubicBezTo>
                <a:close/>
                <a:moveTo>
                  <a:pt x="1476267" y="2197242"/>
                </a:moveTo>
                <a:cubicBezTo>
                  <a:pt x="1495866" y="2201858"/>
                  <a:pt x="1512333" y="2199688"/>
                  <a:pt x="1532889" y="2206813"/>
                </a:cubicBezTo>
                <a:cubicBezTo>
                  <a:pt x="1529364" y="2209358"/>
                  <a:pt x="1525191" y="2210506"/>
                  <a:pt x="1520631" y="2210811"/>
                </a:cubicBezTo>
                <a:cubicBezTo>
                  <a:pt x="1506949" y="2211722"/>
                  <a:pt x="1489780" y="2205037"/>
                  <a:pt x="1476137" y="2205706"/>
                </a:cubicBezTo>
                <a:cubicBezTo>
                  <a:pt x="1476934" y="2202484"/>
                  <a:pt x="1473969" y="2200932"/>
                  <a:pt x="1476267" y="2197242"/>
                </a:cubicBezTo>
                <a:close/>
                <a:moveTo>
                  <a:pt x="1415348" y="2191819"/>
                </a:moveTo>
                <a:cubicBezTo>
                  <a:pt x="1421552" y="2193186"/>
                  <a:pt x="1426308" y="2191535"/>
                  <a:pt x="1433958" y="2195916"/>
                </a:cubicBezTo>
                <a:cubicBezTo>
                  <a:pt x="1433561" y="2197527"/>
                  <a:pt x="1431849" y="2198537"/>
                  <a:pt x="1429593" y="2199029"/>
                </a:cubicBezTo>
                <a:cubicBezTo>
                  <a:pt x="1422824" y="2200509"/>
                  <a:pt x="1411156" y="2197340"/>
                  <a:pt x="1415348" y="2191819"/>
                </a:cubicBezTo>
                <a:close/>
                <a:moveTo>
                  <a:pt x="4597725" y="2187945"/>
                </a:moveTo>
                <a:cubicBezTo>
                  <a:pt x="4652784" y="2201967"/>
                  <a:pt x="4717821" y="2247062"/>
                  <a:pt x="4768158" y="2276930"/>
                </a:cubicBezTo>
                <a:cubicBezTo>
                  <a:pt x="4706777" y="2252822"/>
                  <a:pt x="4648778" y="2219570"/>
                  <a:pt x="4597725" y="2187945"/>
                </a:cubicBezTo>
                <a:close/>
                <a:moveTo>
                  <a:pt x="6303327" y="2185875"/>
                </a:moveTo>
                <a:cubicBezTo>
                  <a:pt x="6312687" y="2192532"/>
                  <a:pt x="6310726" y="2206686"/>
                  <a:pt x="6311807" y="2217415"/>
                </a:cubicBezTo>
                <a:cubicBezTo>
                  <a:pt x="6312633" y="2228387"/>
                  <a:pt x="6316677" y="2240668"/>
                  <a:pt x="6316525" y="2250625"/>
                </a:cubicBezTo>
                <a:cubicBezTo>
                  <a:pt x="6316363" y="2261079"/>
                  <a:pt x="6308199" y="2273868"/>
                  <a:pt x="6308482" y="2287818"/>
                </a:cubicBezTo>
                <a:lnTo>
                  <a:pt x="6307388" y="2301405"/>
                </a:lnTo>
                <a:lnTo>
                  <a:pt x="6299683" y="2301405"/>
                </a:lnTo>
                <a:close/>
                <a:moveTo>
                  <a:pt x="6335992" y="2166592"/>
                </a:moveTo>
                <a:cubicBezTo>
                  <a:pt x="6359810" y="2172037"/>
                  <a:pt x="6336298" y="2195233"/>
                  <a:pt x="6351241" y="2195027"/>
                </a:cubicBezTo>
                <a:cubicBezTo>
                  <a:pt x="6350130" y="2202476"/>
                  <a:pt x="6343973" y="2198122"/>
                  <a:pt x="6340710" y="2199802"/>
                </a:cubicBezTo>
                <a:cubicBezTo>
                  <a:pt x="6343652" y="2186662"/>
                  <a:pt x="6337065" y="2177819"/>
                  <a:pt x="6335992" y="2166592"/>
                </a:cubicBezTo>
                <a:close/>
                <a:moveTo>
                  <a:pt x="3942955" y="2151261"/>
                </a:moveTo>
                <a:cubicBezTo>
                  <a:pt x="3943108" y="2157488"/>
                  <a:pt x="3953731" y="2162925"/>
                  <a:pt x="3959498" y="2160298"/>
                </a:cubicBezTo>
                <a:cubicBezTo>
                  <a:pt x="3957339" y="2155028"/>
                  <a:pt x="3948974" y="2148390"/>
                  <a:pt x="3942955" y="2151261"/>
                </a:cubicBezTo>
                <a:close/>
                <a:moveTo>
                  <a:pt x="6173669" y="2149230"/>
                </a:moveTo>
                <a:cubicBezTo>
                  <a:pt x="6190481" y="2157029"/>
                  <a:pt x="6185984" y="2174123"/>
                  <a:pt x="6184492" y="2190279"/>
                </a:cubicBezTo>
                <a:cubicBezTo>
                  <a:pt x="6174243" y="2176632"/>
                  <a:pt x="6179719" y="2160554"/>
                  <a:pt x="6173669" y="2149230"/>
                </a:cubicBezTo>
                <a:close/>
                <a:moveTo>
                  <a:pt x="5385129" y="2149030"/>
                </a:moveTo>
                <a:cubicBezTo>
                  <a:pt x="5381131" y="2166134"/>
                  <a:pt x="5392427" y="2176314"/>
                  <a:pt x="5412754" y="2182188"/>
                </a:cubicBezTo>
                <a:cubicBezTo>
                  <a:pt x="5403963" y="2171060"/>
                  <a:pt x="5396931" y="2158722"/>
                  <a:pt x="5385129" y="2149030"/>
                </a:cubicBezTo>
                <a:close/>
                <a:moveTo>
                  <a:pt x="4921787" y="2131023"/>
                </a:moveTo>
                <a:cubicBezTo>
                  <a:pt x="4937112" y="2138295"/>
                  <a:pt x="4957447" y="2143671"/>
                  <a:pt x="4957470" y="2158362"/>
                </a:cubicBezTo>
                <a:cubicBezTo>
                  <a:pt x="4945407" y="2149412"/>
                  <a:pt x="4924324" y="2144269"/>
                  <a:pt x="4921787" y="2131023"/>
                </a:cubicBezTo>
                <a:close/>
                <a:moveTo>
                  <a:pt x="6336608" y="2126765"/>
                </a:moveTo>
                <a:cubicBezTo>
                  <a:pt x="6341187" y="2136564"/>
                  <a:pt x="6344014" y="2147078"/>
                  <a:pt x="6341823" y="2159984"/>
                </a:cubicBezTo>
                <a:cubicBezTo>
                  <a:pt x="6326030" y="2150711"/>
                  <a:pt x="6333046" y="2131675"/>
                  <a:pt x="6336608" y="2126765"/>
                </a:cubicBezTo>
                <a:close/>
                <a:moveTo>
                  <a:pt x="1576714" y="2125744"/>
                </a:moveTo>
                <a:lnTo>
                  <a:pt x="1577212" y="2125754"/>
                </a:lnTo>
                <a:cubicBezTo>
                  <a:pt x="1766048" y="2167537"/>
                  <a:pt x="1971667" y="2219110"/>
                  <a:pt x="2172121" y="2266350"/>
                </a:cubicBezTo>
                <a:cubicBezTo>
                  <a:pt x="2121091" y="2265603"/>
                  <a:pt x="2067287" y="2250858"/>
                  <a:pt x="2015665" y="2239890"/>
                </a:cubicBezTo>
                <a:cubicBezTo>
                  <a:pt x="1924097" y="2219926"/>
                  <a:pt x="1824118" y="2196310"/>
                  <a:pt x="1729148" y="2170801"/>
                </a:cubicBezTo>
                <a:cubicBezTo>
                  <a:pt x="1676830" y="2156583"/>
                  <a:pt x="1622399" y="2150291"/>
                  <a:pt x="1574891" y="2130937"/>
                </a:cubicBezTo>
                <a:cubicBezTo>
                  <a:pt x="1572417" y="2129893"/>
                  <a:pt x="1573237" y="2125178"/>
                  <a:pt x="1576714" y="2125744"/>
                </a:cubicBezTo>
                <a:close/>
                <a:moveTo>
                  <a:pt x="1536880" y="2125465"/>
                </a:moveTo>
                <a:cubicBezTo>
                  <a:pt x="1550029" y="2128460"/>
                  <a:pt x="1561595" y="2121216"/>
                  <a:pt x="1564604" y="2135966"/>
                </a:cubicBezTo>
                <a:cubicBezTo>
                  <a:pt x="1560154" y="2133887"/>
                  <a:pt x="1542960" y="2134797"/>
                  <a:pt x="1536880" y="2125465"/>
                </a:cubicBezTo>
                <a:close/>
                <a:moveTo>
                  <a:pt x="1440301" y="2123580"/>
                </a:moveTo>
                <a:cubicBezTo>
                  <a:pt x="1561066" y="2155569"/>
                  <a:pt x="1691520" y="2188991"/>
                  <a:pt x="1824070" y="2231669"/>
                </a:cubicBezTo>
                <a:cubicBezTo>
                  <a:pt x="1828283" y="2232995"/>
                  <a:pt x="1830849" y="2228066"/>
                  <a:pt x="1837865" y="2225215"/>
                </a:cubicBezTo>
                <a:cubicBezTo>
                  <a:pt x="1962467" y="2258648"/>
                  <a:pt x="2089895" y="2272247"/>
                  <a:pt x="2216989" y="2300722"/>
                </a:cubicBezTo>
                <a:lnTo>
                  <a:pt x="2219488" y="2301405"/>
                </a:lnTo>
                <a:lnTo>
                  <a:pt x="2165862" y="2301405"/>
                </a:lnTo>
                <a:lnTo>
                  <a:pt x="2104380" y="2289649"/>
                </a:lnTo>
                <a:cubicBezTo>
                  <a:pt x="2026763" y="2275155"/>
                  <a:pt x="1950477" y="2261153"/>
                  <a:pt x="1872888" y="2246815"/>
                </a:cubicBezTo>
                <a:cubicBezTo>
                  <a:pt x="1847190" y="2242205"/>
                  <a:pt x="1816644" y="2233998"/>
                  <a:pt x="1795656" y="2228149"/>
                </a:cubicBezTo>
                <a:lnTo>
                  <a:pt x="1779235" y="2223545"/>
                </a:lnTo>
                <a:lnTo>
                  <a:pt x="1778639" y="2223063"/>
                </a:lnTo>
                <a:lnTo>
                  <a:pt x="1778386" y="2223307"/>
                </a:lnTo>
                <a:lnTo>
                  <a:pt x="1779235" y="2223545"/>
                </a:lnTo>
                <a:lnTo>
                  <a:pt x="1785279" y="2228421"/>
                </a:lnTo>
                <a:cubicBezTo>
                  <a:pt x="1672288" y="2192850"/>
                  <a:pt x="1523308" y="2166037"/>
                  <a:pt x="1440301" y="2123580"/>
                </a:cubicBezTo>
                <a:close/>
                <a:moveTo>
                  <a:pt x="6169358" y="2122005"/>
                </a:moveTo>
                <a:cubicBezTo>
                  <a:pt x="6180984" y="2126963"/>
                  <a:pt x="6178136" y="2134128"/>
                  <a:pt x="6173799" y="2140767"/>
                </a:cubicBezTo>
                <a:cubicBezTo>
                  <a:pt x="6176764" y="2142318"/>
                  <a:pt x="6181237" y="2142904"/>
                  <a:pt x="6180440" y="2146126"/>
                </a:cubicBezTo>
                <a:cubicBezTo>
                  <a:pt x="6177224" y="2144817"/>
                  <a:pt x="6173753" y="2143754"/>
                  <a:pt x="6170536" y="2142446"/>
                </a:cubicBezTo>
                <a:cubicBezTo>
                  <a:pt x="6176918" y="2132360"/>
                  <a:pt x="6164985" y="2131133"/>
                  <a:pt x="6169358" y="2122005"/>
                </a:cubicBezTo>
                <a:close/>
                <a:moveTo>
                  <a:pt x="6132943" y="2121167"/>
                </a:moveTo>
                <a:lnTo>
                  <a:pt x="6142175" y="2140960"/>
                </a:lnTo>
                <a:cubicBezTo>
                  <a:pt x="6141611" y="2149291"/>
                  <a:pt x="6138921" y="2158264"/>
                  <a:pt x="6139059" y="2165488"/>
                </a:cubicBezTo>
                <a:cubicBezTo>
                  <a:pt x="6139409" y="2191142"/>
                  <a:pt x="6142965" y="2219101"/>
                  <a:pt x="6136891" y="2241642"/>
                </a:cubicBezTo>
                <a:cubicBezTo>
                  <a:pt x="6133429" y="2240080"/>
                  <a:pt x="6129958" y="2239017"/>
                  <a:pt x="6126742" y="2237708"/>
                </a:cubicBezTo>
                <a:cubicBezTo>
                  <a:pt x="6144053" y="2213145"/>
                  <a:pt x="6124562" y="2201560"/>
                  <a:pt x="6137113" y="2178647"/>
                </a:cubicBezTo>
                <a:cubicBezTo>
                  <a:pt x="6134157" y="2176597"/>
                  <a:pt x="6133712" y="2173103"/>
                  <a:pt x="6127997" y="2172244"/>
                </a:cubicBezTo>
                <a:cubicBezTo>
                  <a:pt x="6140391" y="2159787"/>
                  <a:pt x="6125104" y="2150026"/>
                  <a:pt x="6138384" y="2144558"/>
                </a:cubicBezTo>
                <a:cubicBezTo>
                  <a:pt x="6133942" y="2141982"/>
                  <a:pt x="6132383" y="2138217"/>
                  <a:pt x="6132045" y="2133884"/>
                </a:cubicBezTo>
                <a:close/>
                <a:moveTo>
                  <a:pt x="6133039" y="2119803"/>
                </a:moveTo>
                <a:lnTo>
                  <a:pt x="6132943" y="2121167"/>
                </a:lnTo>
                <a:lnTo>
                  <a:pt x="6132534" y="2120291"/>
                </a:lnTo>
                <a:close/>
                <a:moveTo>
                  <a:pt x="2299896" y="2103723"/>
                </a:moveTo>
                <a:cubicBezTo>
                  <a:pt x="2296814" y="2103756"/>
                  <a:pt x="2294124" y="2104637"/>
                  <a:pt x="2291371" y="2105579"/>
                </a:cubicBezTo>
                <a:cubicBezTo>
                  <a:pt x="2288584" y="2108763"/>
                  <a:pt x="2293395" y="2111595"/>
                  <a:pt x="2298923" y="2112388"/>
                </a:cubicBezTo>
                <a:cubicBezTo>
                  <a:pt x="2304451" y="2113181"/>
                  <a:pt x="2310694" y="2111933"/>
                  <a:pt x="2310771" y="2106955"/>
                </a:cubicBezTo>
                <a:cubicBezTo>
                  <a:pt x="2306451" y="2104505"/>
                  <a:pt x="2302978" y="2103689"/>
                  <a:pt x="2299896" y="2103723"/>
                </a:cubicBezTo>
                <a:close/>
                <a:moveTo>
                  <a:pt x="1611063" y="2098245"/>
                </a:moveTo>
                <a:lnTo>
                  <a:pt x="1793412" y="2139436"/>
                </a:lnTo>
                <a:cubicBezTo>
                  <a:pt x="1977830" y="2182628"/>
                  <a:pt x="2164262" y="2226979"/>
                  <a:pt x="2343405" y="2235331"/>
                </a:cubicBezTo>
                <a:cubicBezTo>
                  <a:pt x="2364223" y="2241714"/>
                  <a:pt x="2370166" y="2243822"/>
                  <a:pt x="2386616" y="2242649"/>
                </a:cubicBezTo>
                <a:cubicBezTo>
                  <a:pt x="2372139" y="2244980"/>
                  <a:pt x="2357092" y="2245963"/>
                  <a:pt x="2341595" y="2245991"/>
                </a:cubicBezTo>
                <a:cubicBezTo>
                  <a:pt x="2295108" y="2246076"/>
                  <a:pt x="2244585" y="2237573"/>
                  <a:pt x="2193329" y="2231157"/>
                </a:cubicBezTo>
                <a:cubicBezTo>
                  <a:pt x="2159531" y="2227012"/>
                  <a:pt x="2125013" y="2221109"/>
                  <a:pt x="2090233" y="2215948"/>
                </a:cubicBezTo>
                <a:cubicBezTo>
                  <a:pt x="2054214" y="2210514"/>
                  <a:pt x="2020293" y="2198148"/>
                  <a:pt x="1984794" y="2191230"/>
                </a:cubicBezTo>
                <a:cubicBezTo>
                  <a:pt x="1962453" y="2186810"/>
                  <a:pt x="1938519" y="2188833"/>
                  <a:pt x="1916201" y="2182919"/>
                </a:cubicBezTo>
                <a:cubicBezTo>
                  <a:pt x="1847387" y="2164767"/>
                  <a:pt x="1749902" y="2143956"/>
                  <a:pt x="1671966" y="2120059"/>
                </a:cubicBezTo>
                <a:close/>
                <a:moveTo>
                  <a:pt x="5128458" y="2098204"/>
                </a:moveTo>
                <a:lnTo>
                  <a:pt x="5128198" y="2098946"/>
                </a:lnTo>
                <a:cubicBezTo>
                  <a:pt x="5174292" y="2137320"/>
                  <a:pt x="5219257" y="2176296"/>
                  <a:pt x="5265132" y="2214823"/>
                </a:cubicBezTo>
                <a:lnTo>
                  <a:pt x="5374058" y="2301405"/>
                </a:lnTo>
                <a:lnTo>
                  <a:pt x="5343362" y="2301405"/>
                </a:lnTo>
                <a:lnTo>
                  <a:pt x="5315732" y="2285999"/>
                </a:lnTo>
                <a:cubicBezTo>
                  <a:pt x="5295154" y="2276259"/>
                  <a:pt x="5273883" y="2267004"/>
                  <a:pt x="5253503" y="2256522"/>
                </a:cubicBezTo>
                <a:cubicBezTo>
                  <a:pt x="5264463" y="2264330"/>
                  <a:pt x="5272349" y="2273635"/>
                  <a:pt x="5280895" y="2282611"/>
                </a:cubicBezTo>
                <a:lnTo>
                  <a:pt x="5305326" y="2301405"/>
                </a:lnTo>
                <a:lnTo>
                  <a:pt x="5292854" y="2301405"/>
                </a:lnTo>
                <a:lnTo>
                  <a:pt x="5271994" y="2286608"/>
                </a:lnTo>
                <a:cubicBezTo>
                  <a:pt x="5257532" y="2273844"/>
                  <a:pt x="5246737" y="2259378"/>
                  <a:pt x="5241916" y="2249075"/>
                </a:cubicBezTo>
                <a:cubicBezTo>
                  <a:pt x="5234769" y="2244203"/>
                  <a:pt x="5234616" y="2254160"/>
                  <a:pt x="5227471" y="2249291"/>
                </a:cubicBezTo>
                <a:cubicBezTo>
                  <a:pt x="5230841" y="2240641"/>
                  <a:pt x="5218158" y="2239647"/>
                  <a:pt x="5219521" y="2231955"/>
                </a:cubicBezTo>
                <a:cubicBezTo>
                  <a:pt x="5252056" y="2237320"/>
                  <a:pt x="5283104" y="2274529"/>
                  <a:pt x="5314299" y="2269910"/>
                </a:cubicBezTo>
                <a:cubicBezTo>
                  <a:pt x="5245140" y="2217513"/>
                  <a:pt x="5190028" y="2158420"/>
                  <a:pt x="5116358" y="2107928"/>
                </a:cubicBezTo>
                <a:cubicBezTo>
                  <a:pt x="5129569" y="2106940"/>
                  <a:pt x="5120530" y="2095558"/>
                  <a:pt x="5128458" y="2098204"/>
                </a:cubicBezTo>
                <a:close/>
                <a:moveTo>
                  <a:pt x="2367948" y="2096678"/>
                </a:moveTo>
                <a:cubicBezTo>
                  <a:pt x="2362677" y="2095330"/>
                  <a:pt x="2357260" y="2095411"/>
                  <a:pt x="2354488" y="2097597"/>
                </a:cubicBezTo>
                <a:cubicBezTo>
                  <a:pt x="2357985" y="2105012"/>
                  <a:pt x="2366802" y="2106429"/>
                  <a:pt x="2376455" y="2106120"/>
                </a:cubicBezTo>
                <a:cubicBezTo>
                  <a:pt x="2386108" y="2105810"/>
                  <a:pt x="2396597" y="2103773"/>
                  <a:pt x="2403435" y="2104280"/>
                </a:cubicBezTo>
                <a:cubicBezTo>
                  <a:pt x="2400089" y="2095251"/>
                  <a:pt x="2374960" y="2094013"/>
                  <a:pt x="2380528" y="2104331"/>
                </a:cubicBezTo>
                <a:cubicBezTo>
                  <a:pt x="2378342" y="2100803"/>
                  <a:pt x="2373218" y="2098026"/>
                  <a:pt x="2367948" y="2096678"/>
                </a:cubicBezTo>
                <a:close/>
                <a:moveTo>
                  <a:pt x="6288272" y="2095275"/>
                </a:moveTo>
                <a:lnTo>
                  <a:pt x="6303997" y="2136304"/>
                </a:lnTo>
                <a:cubicBezTo>
                  <a:pt x="6306784" y="2151393"/>
                  <a:pt x="6307344" y="2167527"/>
                  <a:pt x="6306590" y="2184195"/>
                </a:cubicBezTo>
                <a:cubicBezTo>
                  <a:pt x="6287221" y="2164645"/>
                  <a:pt x="6310037" y="2138197"/>
                  <a:pt x="6287413" y="2119827"/>
                </a:cubicBezTo>
                <a:close/>
                <a:moveTo>
                  <a:pt x="1602333" y="2095119"/>
                </a:moveTo>
                <a:lnTo>
                  <a:pt x="1611063" y="2098245"/>
                </a:lnTo>
                <a:lnTo>
                  <a:pt x="1610008" y="2098008"/>
                </a:lnTo>
                <a:cubicBezTo>
                  <a:pt x="1607526" y="2097462"/>
                  <a:pt x="1605060" y="2095920"/>
                  <a:pt x="1602333" y="2095119"/>
                </a:cubicBezTo>
                <a:close/>
                <a:moveTo>
                  <a:pt x="6288302" y="2094446"/>
                </a:moveTo>
                <a:lnTo>
                  <a:pt x="6288272" y="2095275"/>
                </a:lnTo>
                <a:lnTo>
                  <a:pt x="6288048" y="2094690"/>
                </a:lnTo>
                <a:close/>
                <a:moveTo>
                  <a:pt x="6339357" y="2093699"/>
                </a:moveTo>
                <a:lnTo>
                  <a:pt x="6339855" y="2093710"/>
                </a:lnTo>
                <a:lnTo>
                  <a:pt x="6339779" y="2094315"/>
                </a:lnTo>
                <a:close/>
                <a:moveTo>
                  <a:pt x="2201693" y="2092126"/>
                </a:moveTo>
                <a:cubicBezTo>
                  <a:pt x="2202643" y="2095132"/>
                  <a:pt x="2202337" y="2098861"/>
                  <a:pt x="2200529" y="2103059"/>
                </a:cubicBezTo>
                <a:cubicBezTo>
                  <a:pt x="2211940" y="2105773"/>
                  <a:pt x="2222327" y="2106411"/>
                  <a:pt x="2232199" y="2106012"/>
                </a:cubicBezTo>
                <a:cubicBezTo>
                  <a:pt x="2242071" y="2105613"/>
                  <a:pt x="2251431" y="2104178"/>
                  <a:pt x="2260790" y="2102742"/>
                </a:cubicBezTo>
                <a:cubicBezTo>
                  <a:pt x="2230277" y="2095422"/>
                  <a:pt x="2224547" y="2095560"/>
                  <a:pt x="2201693" y="2092126"/>
                </a:cubicBezTo>
                <a:close/>
                <a:moveTo>
                  <a:pt x="6320210" y="2092081"/>
                </a:moveTo>
                <a:cubicBezTo>
                  <a:pt x="6324414" y="2093905"/>
                  <a:pt x="6328144" y="2094228"/>
                  <a:pt x="6331147" y="2093290"/>
                </a:cubicBezTo>
                <a:cubicBezTo>
                  <a:pt x="6330090" y="2097253"/>
                  <a:pt x="6327776" y="2101940"/>
                  <a:pt x="6333491" y="2102799"/>
                </a:cubicBezTo>
                <a:cubicBezTo>
                  <a:pt x="6337596" y="2103003"/>
                  <a:pt x="6338664" y="2102339"/>
                  <a:pt x="6338967" y="2100820"/>
                </a:cubicBezTo>
                <a:lnTo>
                  <a:pt x="6339779" y="2094315"/>
                </a:lnTo>
                <a:lnTo>
                  <a:pt x="6350953" y="2110640"/>
                </a:lnTo>
                <a:cubicBezTo>
                  <a:pt x="6352469" y="2115245"/>
                  <a:pt x="6352639" y="2120353"/>
                  <a:pt x="6354476" y="2130599"/>
                </a:cubicBezTo>
                <a:cubicBezTo>
                  <a:pt x="6340834" y="2127095"/>
                  <a:pt x="6352017" y="2112373"/>
                  <a:pt x="6336623" y="2109582"/>
                </a:cubicBezTo>
                <a:cubicBezTo>
                  <a:pt x="6335834" y="2112306"/>
                  <a:pt x="6334800" y="2114776"/>
                  <a:pt x="6333766" y="2117246"/>
                </a:cubicBezTo>
                <a:cubicBezTo>
                  <a:pt x="6324146" y="2111331"/>
                  <a:pt x="6325564" y="2100154"/>
                  <a:pt x="6320210" y="2092081"/>
                </a:cubicBezTo>
                <a:close/>
                <a:moveTo>
                  <a:pt x="0" y="2091074"/>
                </a:moveTo>
                <a:lnTo>
                  <a:pt x="66734" y="2149312"/>
                </a:lnTo>
                <a:cubicBezTo>
                  <a:pt x="154045" y="2187122"/>
                  <a:pt x="128081" y="2240151"/>
                  <a:pt x="207909" y="2278811"/>
                </a:cubicBezTo>
                <a:cubicBezTo>
                  <a:pt x="214297" y="2284414"/>
                  <a:pt x="217176" y="2291442"/>
                  <a:pt x="221059" y="2297992"/>
                </a:cubicBezTo>
                <a:lnTo>
                  <a:pt x="226809" y="2301405"/>
                </a:lnTo>
                <a:lnTo>
                  <a:pt x="206176" y="2301405"/>
                </a:lnTo>
                <a:lnTo>
                  <a:pt x="198571" y="2293049"/>
                </a:lnTo>
                <a:cubicBezTo>
                  <a:pt x="190845" y="2285420"/>
                  <a:pt x="182758" y="2279068"/>
                  <a:pt x="173598" y="2275652"/>
                </a:cubicBezTo>
                <a:cubicBezTo>
                  <a:pt x="175084" y="2276179"/>
                  <a:pt x="177097" y="2274724"/>
                  <a:pt x="174631" y="2273181"/>
                </a:cubicBezTo>
                <a:cubicBezTo>
                  <a:pt x="151601" y="2265013"/>
                  <a:pt x="136843" y="2253271"/>
                  <a:pt x="128931" y="2233445"/>
                </a:cubicBezTo>
                <a:cubicBezTo>
                  <a:pt x="114605" y="2209759"/>
                  <a:pt x="92382" y="2189653"/>
                  <a:pt x="68214" y="2170444"/>
                </a:cubicBezTo>
                <a:lnTo>
                  <a:pt x="0" y="2116134"/>
                </a:lnTo>
                <a:close/>
                <a:moveTo>
                  <a:pt x="2445598" y="2082693"/>
                </a:moveTo>
                <a:cubicBezTo>
                  <a:pt x="2444518" y="2088150"/>
                  <a:pt x="2442244" y="2090347"/>
                  <a:pt x="2437794" y="2088268"/>
                </a:cubicBezTo>
                <a:cubicBezTo>
                  <a:pt x="2438430" y="2095501"/>
                  <a:pt x="2443570" y="2097158"/>
                  <a:pt x="2449366" y="2096710"/>
                </a:cubicBezTo>
                <a:cubicBezTo>
                  <a:pt x="2455163" y="2096264"/>
                  <a:pt x="2461613" y="2093713"/>
                  <a:pt x="2464869" y="2092532"/>
                </a:cubicBezTo>
                <a:cubicBezTo>
                  <a:pt x="2464968" y="2086059"/>
                  <a:pt x="2451022" y="2086285"/>
                  <a:pt x="2445598" y="2082693"/>
                </a:cubicBezTo>
                <a:close/>
                <a:moveTo>
                  <a:pt x="4567066" y="2076787"/>
                </a:moveTo>
                <a:cubicBezTo>
                  <a:pt x="4621828" y="2094042"/>
                  <a:pt x="4667971" y="2137274"/>
                  <a:pt x="4717723" y="2172606"/>
                </a:cubicBezTo>
                <a:cubicBezTo>
                  <a:pt x="4754915" y="2198980"/>
                  <a:pt x="4793328" y="2226872"/>
                  <a:pt x="4832159" y="2253869"/>
                </a:cubicBezTo>
                <a:lnTo>
                  <a:pt x="4905408" y="2301405"/>
                </a:lnTo>
                <a:lnTo>
                  <a:pt x="4887150" y="2301405"/>
                </a:lnTo>
                <a:lnTo>
                  <a:pt x="4805077" y="2248080"/>
                </a:lnTo>
                <a:cubicBezTo>
                  <a:pt x="4720816" y="2190098"/>
                  <a:pt x="4642548" y="2130925"/>
                  <a:pt x="4567066" y="2076787"/>
                </a:cubicBezTo>
                <a:close/>
                <a:moveTo>
                  <a:pt x="6292322" y="2075849"/>
                </a:moveTo>
                <a:cubicBezTo>
                  <a:pt x="6291464" y="2083053"/>
                  <a:pt x="6295868" y="2088119"/>
                  <a:pt x="6296764" y="2094611"/>
                </a:cubicBezTo>
                <a:cubicBezTo>
                  <a:pt x="6288837" y="2091965"/>
                  <a:pt x="6279401" y="2090288"/>
                  <a:pt x="6284265" y="2081668"/>
                </a:cubicBezTo>
                <a:lnTo>
                  <a:pt x="6284762" y="2081677"/>
                </a:lnTo>
                <a:cubicBezTo>
                  <a:pt x="6286754" y="2081716"/>
                  <a:pt x="6289465" y="2083512"/>
                  <a:pt x="6290498" y="2081043"/>
                </a:cubicBezTo>
                <a:cubicBezTo>
                  <a:pt x="6288026" y="2079998"/>
                  <a:pt x="6288844" y="2075282"/>
                  <a:pt x="6292322" y="2075849"/>
                </a:cubicBezTo>
                <a:close/>
                <a:moveTo>
                  <a:pt x="6412596" y="2074959"/>
                </a:moveTo>
                <a:cubicBezTo>
                  <a:pt x="6418799" y="2076325"/>
                  <a:pt x="6421750" y="2078872"/>
                  <a:pt x="6420931" y="2083588"/>
                </a:cubicBezTo>
                <a:cubicBezTo>
                  <a:pt x="6415973" y="2081996"/>
                  <a:pt x="6416080" y="2091213"/>
                  <a:pt x="6410397" y="2088362"/>
                </a:cubicBezTo>
                <a:cubicBezTo>
                  <a:pt x="6415225" y="2082232"/>
                  <a:pt x="6409271" y="2080622"/>
                  <a:pt x="6412596" y="2074959"/>
                </a:cubicBezTo>
                <a:close/>
                <a:moveTo>
                  <a:pt x="6467910" y="2072552"/>
                </a:moveTo>
                <a:cubicBezTo>
                  <a:pt x="6476847" y="2074220"/>
                  <a:pt x="6483113" y="2087789"/>
                  <a:pt x="6475858" y="2089890"/>
                </a:cubicBezTo>
                <a:cubicBezTo>
                  <a:pt x="6476718" y="2082684"/>
                  <a:pt x="6466543" y="2080244"/>
                  <a:pt x="6467910" y="2072552"/>
                </a:cubicBezTo>
                <a:close/>
                <a:moveTo>
                  <a:pt x="2221193" y="2070843"/>
                </a:moveTo>
                <a:cubicBezTo>
                  <a:pt x="2216798" y="2081464"/>
                  <a:pt x="2235998" y="2079598"/>
                  <a:pt x="2240463" y="2080682"/>
                </a:cubicBezTo>
                <a:cubicBezTo>
                  <a:pt x="2238925" y="2067454"/>
                  <a:pt x="2229503" y="2080965"/>
                  <a:pt x="2221193" y="2070843"/>
                </a:cubicBezTo>
                <a:close/>
                <a:moveTo>
                  <a:pt x="4991515" y="2065649"/>
                </a:moveTo>
                <a:lnTo>
                  <a:pt x="4991805" y="2065866"/>
                </a:lnTo>
                <a:lnTo>
                  <a:pt x="4991260" y="2065893"/>
                </a:lnTo>
                <a:close/>
                <a:moveTo>
                  <a:pt x="5001792" y="2061118"/>
                </a:moveTo>
                <a:cubicBezTo>
                  <a:pt x="5028498" y="2089279"/>
                  <a:pt x="5080287" y="2105479"/>
                  <a:pt x="5099718" y="2137233"/>
                </a:cubicBezTo>
                <a:cubicBezTo>
                  <a:pt x="5079654" y="2130368"/>
                  <a:pt x="5061605" y="2118126"/>
                  <a:pt x="5044070" y="2104773"/>
                </a:cubicBezTo>
                <a:lnTo>
                  <a:pt x="4991805" y="2065866"/>
                </a:lnTo>
                <a:lnTo>
                  <a:pt x="4997615" y="2065581"/>
                </a:lnTo>
                <a:cubicBezTo>
                  <a:pt x="4999007" y="2064053"/>
                  <a:pt x="5000036" y="2061832"/>
                  <a:pt x="5001792" y="2061118"/>
                </a:cubicBezTo>
                <a:close/>
                <a:moveTo>
                  <a:pt x="6279151" y="2056743"/>
                </a:moveTo>
                <a:lnTo>
                  <a:pt x="6284315" y="2064456"/>
                </a:lnTo>
                <a:cubicBezTo>
                  <a:pt x="6286361" y="2067017"/>
                  <a:pt x="6287937" y="2069787"/>
                  <a:pt x="6286879" y="2073751"/>
                </a:cubicBezTo>
                <a:cubicBezTo>
                  <a:pt x="6283663" y="2072443"/>
                  <a:pt x="6280193" y="2071379"/>
                  <a:pt x="6276977" y="2070071"/>
                </a:cubicBezTo>
                <a:cubicBezTo>
                  <a:pt x="6280511" y="2066903"/>
                  <a:pt x="6279133" y="2063453"/>
                  <a:pt x="6277835" y="2060843"/>
                </a:cubicBezTo>
                <a:close/>
                <a:moveTo>
                  <a:pt x="6278930" y="2056413"/>
                </a:moveTo>
                <a:lnTo>
                  <a:pt x="6279175" y="2056668"/>
                </a:lnTo>
                <a:lnTo>
                  <a:pt x="6279151" y="2056743"/>
                </a:lnTo>
                <a:close/>
                <a:moveTo>
                  <a:pt x="2463492" y="2054936"/>
                </a:moveTo>
                <a:lnTo>
                  <a:pt x="2463949" y="2055162"/>
                </a:lnTo>
                <a:lnTo>
                  <a:pt x="2463697" y="2055406"/>
                </a:lnTo>
                <a:close/>
                <a:moveTo>
                  <a:pt x="1691613" y="2053534"/>
                </a:moveTo>
                <a:cubicBezTo>
                  <a:pt x="1717508" y="2053541"/>
                  <a:pt x="1740921" y="2069187"/>
                  <a:pt x="1765681" y="2078137"/>
                </a:cubicBezTo>
                <a:cubicBezTo>
                  <a:pt x="1936535" y="2139739"/>
                  <a:pt x="2111953" y="2179767"/>
                  <a:pt x="2256975" y="2188823"/>
                </a:cubicBezTo>
                <a:cubicBezTo>
                  <a:pt x="2295775" y="2191572"/>
                  <a:pt x="2335777" y="2197084"/>
                  <a:pt x="2371383" y="2197031"/>
                </a:cubicBezTo>
                <a:cubicBezTo>
                  <a:pt x="2387068" y="2197088"/>
                  <a:pt x="2404952" y="2183743"/>
                  <a:pt x="2419672" y="2197974"/>
                </a:cubicBezTo>
                <a:cubicBezTo>
                  <a:pt x="2391794" y="2201414"/>
                  <a:pt x="2363221" y="2203342"/>
                  <a:pt x="2334102" y="2203897"/>
                </a:cubicBezTo>
                <a:cubicBezTo>
                  <a:pt x="2130275" y="2207779"/>
                  <a:pt x="1899769" y="2144344"/>
                  <a:pt x="1694737" y="2060816"/>
                </a:cubicBezTo>
                <a:cubicBezTo>
                  <a:pt x="1692271" y="2059274"/>
                  <a:pt x="1691812" y="2056774"/>
                  <a:pt x="1691604" y="2054032"/>
                </a:cubicBezTo>
                <a:close/>
                <a:moveTo>
                  <a:pt x="1752653" y="2050990"/>
                </a:moveTo>
                <a:cubicBezTo>
                  <a:pt x="2007809" y="2135652"/>
                  <a:pt x="2270408" y="2157211"/>
                  <a:pt x="2504372" y="2146589"/>
                </a:cubicBezTo>
                <a:cubicBezTo>
                  <a:pt x="2510806" y="2149205"/>
                  <a:pt x="2517736" y="2151830"/>
                  <a:pt x="2524423" y="2154202"/>
                </a:cubicBezTo>
                <a:cubicBezTo>
                  <a:pt x="2525066" y="2144751"/>
                  <a:pt x="2558949" y="2143422"/>
                  <a:pt x="2561775" y="2153934"/>
                </a:cubicBezTo>
                <a:cubicBezTo>
                  <a:pt x="2549369" y="2151203"/>
                  <a:pt x="2540101" y="2154757"/>
                  <a:pt x="2531063" y="2159560"/>
                </a:cubicBezTo>
                <a:cubicBezTo>
                  <a:pt x="2509542" y="2150426"/>
                  <a:pt x="2500949" y="2158724"/>
                  <a:pt x="2485248" y="2159663"/>
                </a:cubicBezTo>
                <a:cubicBezTo>
                  <a:pt x="2454838" y="2161807"/>
                  <a:pt x="2425645" y="2161798"/>
                  <a:pt x="2396279" y="2160852"/>
                </a:cubicBezTo>
                <a:cubicBezTo>
                  <a:pt x="2366913" y="2159904"/>
                  <a:pt x="2337374" y="2158021"/>
                  <a:pt x="2306275" y="2156419"/>
                </a:cubicBezTo>
                <a:cubicBezTo>
                  <a:pt x="2261547" y="2166751"/>
                  <a:pt x="2202583" y="2147672"/>
                  <a:pt x="2150593" y="2144415"/>
                </a:cubicBezTo>
                <a:cubicBezTo>
                  <a:pt x="2083922" y="2140624"/>
                  <a:pt x="2008705" y="2125959"/>
                  <a:pt x="1934253" y="2110064"/>
                </a:cubicBezTo>
                <a:cubicBezTo>
                  <a:pt x="1871466" y="2096637"/>
                  <a:pt x="1804114" y="2088599"/>
                  <a:pt x="1751076" y="2056438"/>
                </a:cubicBezTo>
                <a:cubicBezTo>
                  <a:pt x="1754308" y="2056750"/>
                  <a:pt x="1753604" y="2053997"/>
                  <a:pt x="1752899" y="2051244"/>
                </a:cubicBezTo>
                <a:close/>
                <a:moveTo>
                  <a:pt x="4964163" y="2046937"/>
                </a:moveTo>
                <a:cubicBezTo>
                  <a:pt x="4973585" y="2049612"/>
                  <a:pt x="4982078" y="2047785"/>
                  <a:pt x="4989416" y="2056394"/>
                </a:cubicBezTo>
                <a:cubicBezTo>
                  <a:pt x="4984413" y="2057791"/>
                  <a:pt x="4965811" y="2053194"/>
                  <a:pt x="4964163" y="2046937"/>
                </a:cubicBezTo>
                <a:close/>
                <a:moveTo>
                  <a:pt x="2525090" y="2046146"/>
                </a:moveTo>
                <a:lnTo>
                  <a:pt x="2524837" y="2046390"/>
                </a:lnTo>
                <a:cubicBezTo>
                  <a:pt x="2525956" y="2054629"/>
                  <a:pt x="2539611" y="2057136"/>
                  <a:pt x="2539811" y="2060378"/>
                </a:cubicBezTo>
                <a:cubicBezTo>
                  <a:pt x="2546282" y="2060505"/>
                  <a:pt x="2547446" y="2049570"/>
                  <a:pt x="2554638" y="2051455"/>
                </a:cubicBezTo>
                <a:cubicBezTo>
                  <a:pt x="2545018" y="2045539"/>
                  <a:pt x="2541779" y="2045724"/>
                  <a:pt x="2525090" y="2046146"/>
                </a:cubicBezTo>
                <a:close/>
                <a:moveTo>
                  <a:pt x="4662978" y="2041059"/>
                </a:moveTo>
                <a:cubicBezTo>
                  <a:pt x="4748958" y="2068385"/>
                  <a:pt x="4812677" y="2134370"/>
                  <a:pt x="4886540" y="2172416"/>
                </a:cubicBezTo>
                <a:cubicBezTo>
                  <a:pt x="4922590" y="2208229"/>
                  <a:pt x="4983631" y="2238057"/>
                  <a:pt x="5007894" y="2263182"/>
                </a:cubicBezTo>
                <a:cubicBezTo>
                  <a:pt x="5025273" y="2266508"/>
                  <a:pt x="5049678" y="2282174"/>
                  <a:pt x="5051656" y="2299394"/>
                </a:cubicBezTo>
                <a:cubicBezTo>
                  <a:pt x="4915850" y="2209342"/>
                  <a:pt x="4802303" y="2129187"/>
                  <a:pt x="4662978" y="2041059"/>
                </a:cubicBezTo>
                <a:close/>
                <a:moveTo>
                  <a:pt x="6154871" y="2028094"/>
                </a:moveTo>
                <a:cubicBezTo>
                  <a:pt x="6161521" y="2032956"/>
                  <a:pt x="6150521" y="2035729"/>
                  <a:pt x="6150444" y="2040708"/>
                </a:cubicBezTo>
                <a:lnTo>
                  <a:pt x="6149947" y="2040699"/>
                </a:lnTo>
                <a:cubicBezTo>
                  <a:pt x="6164130" y="2057410"/>
                  <a:pt x="6170327" y="2091645"/>
                  <a:pt x="6174194" y="2115376"/>
                </a:cubicBezTo>
                <a:cubicBezTo>
                  <a:pt x="6155927" y="2105059"/>
                  <a:pt x="6167754" y="2080887"/>
                  <a:pt x="6150996" y="2069605"/>
                </a:cubicBezTo>
                <a:cubicBezTo>
                  <a:pt x="6162124" y="2058368"/>
                  <a:pt x="6136093" y="2034951"/>
                  <a:pt x="6154871" y="2028094"/>
                </a:cubicBezTo>
                <a:close/>
                <a:moveTo>
                  <a:pt x="4575094" y="2008219"/>
                </a:moveTo>
                <a:lnTo>
                  <a:pt x="4575153" y="2008366"/>
                </a:lnTo>
                <a:lnTo>
                  <a:pt x="4574841" y="2008463"/>
                </a:lnTo>
                <a:close/>
                <a:moveTo>
                  <a:pt x="902037" y="2007248"/>
                </a:moveTo>
                <a:cubicBezTo>
                  <a:pt x="907437" y="2012333"/>
                  <a:pt x="916781" y="2003801"/>
                  <a:pt x="917140" y="2012771"/>
                </a:cubicBezTo>
                <a:cubicBezTo>
                  <a:pt x="915757" y="2013615"/>
                  <a:pt x="910881" y="2015014"/>
                  <a:pt x="906900" y="2014813"/>
                </a:cubicBezTo>
                <a:cubicBezTo>
                  <a:pt x="902919" y="2014610"/>
                  <a:pt x="899835" y="2012807"/>
                  <a:pt x="902037" y="2007248"/>
                </a:cubicBezTo>
                <a:close/>
                <a:moveTo>
                  <a:pt x="4584336" y="2006158"/>
                </a:moveTo>
                <a:cubicBezTo>
                  <a:pt x="4706810" y="2088978"/>
                  <a:pt x="4808718" y="2181355"/>
                  <a:pt x="4939960" y="2260611"/>
                </a:cubicBezTo>
                <a:cubicBezTo>
                  <a:pt x="4945980" y="2273926"/>
                  <a:pt x="4961905" y="2282703"/>
                  <a:pt x="4977674" y="2291508"/>
                </a:cubicBezTo>
                <a:lnTo>
                  <a:pt x="4993652" y="2301405"/>
                </a:lnTo>
                <a:lnTo>
                  <a:pt x="4980723" y="2301405"/>
                </a:lnTo>
                <a:lnTo>
                  <a:pt x="4899123" y="2250189"/>
                </a:lnTo>
                <a:cubicBezTo>
                  <a:pt x="4786092" y="2173257"/>
                  <a:pt x="4679601" y="2085458"/>
                  <a:pt x="4576534" y="2011733"/>
                </a:cubicBezTo>
                <a:lnTo>
                  <a:pt x="4575153" y="2008366"/>
                </a:lnTo>
                <a:lnTo>
                  <a:pt x="4579501" y="2007028"/>
                </a:lnTo>
                <a:cubicBezTo>
                  <a:pt x="4581390" y="2007409"/>
                  <a:pt x="4583315" y="2007881"/>
                  <a:pt x="4584336" y="2006158"/>
                </a:cubicBezTo>
                <a:close/>
                <a:moveTo>
                  <a:pt x="6259613" y="2001006"/>
                </a:moveTo>
                <a:cubicBezTo>
                  <a:pt x="6269707" y="2008424"/>
                  <a:pt x="6279961" y="2021574"/>
                  <a:pt x="6271599" y="2031121"/>
                </a:cubicBezTo>
                <a:cubicBezTo>
                  <a:pt x="6266268" y="2021554"/>
                  <a:pt x="6259682" y="2012711"/>
                  <a:pt x="6259613" y="2001006"/>
                </a:cubicBezTo>
                <a:close/>
                <a:moveTo>
                  <a:pt x="6119684" y="2000765"/>
                </a:moveTo>
                <a:cubicBezTo>
                  <a:pt x="6128258" y="2009648"/>
                  <a:pt x="6131817" y="2021420"/>
                  <a:pt x="6125433" y="2031505"/>
                </a:cubicBezTo>
                <a:cubicBezTo>
                  <a:pt x="6132328" y="2036620"/>
                  <a:pt x="6139051" y="2052688"/>
                  <a:pt x="6129089" y="2052991"/>
                </a:cubicBezTo>
                <a:cubicBezTo>
                  <a:pt x="6142447" y="2074915"/>
                  <a:pt x="6135781" y="2103420"/>
                  <a:pt x="6139020" y="2119420"/>
                </a:cubicBezTo>
                <a:cubicBezTo>
                  <a:pt x="6135804" y="2118113"/>
                  <a:pt x="6132333" y="2117048"/>
                  <a:pt x="6129118" y="2115741"/>
                </a:cubicBezTo>
                <a:cubicBezTo>
                  <a:pt x="6134487" y="2090447"/>
                  <a:pt x="6123596" y="2070066"/>
                  <a:pt x="6127648" y="2049476"/>
                </a:cubicBezTo>
                <a:cubicBezTo>
                  <a:pt x="6116138" y="2037051"/>
                  <a:pt x="6117409" y="2019147"/>
                  <a:pt x="6119684" y="2000765"/>
                </a:cubicBezTo>
                <a:close/>
                <a:moveTo>
                  <a:pt x="4812762" y="1999410"/>
                </a:moveTo>
                <a:cubicBezTo>
                  <a:pt x="4842256" y="2008204"/>
                  <a:pt x="4868872" y="2026153"/>
                  <a:pt x="4893749" y="2043821"/>
                </a:cubicBezTo>
                <a:cubicBezTo>
                  <a:pt x="4913699" y="2057905"/>
                  <a:pt x="4936062" y="2077017"/>
                  <a:pt x="4961191" y="2094440"/>
                </a:cubicBezTo>
                <a:cubicBezTo>
                  <a:pt x="5031898" y="2143379"/>
                  <a:pt x="5083754" y="2187470"/>
                  <a:pt x="5175125" y="2236565"/>
                </a:cubicBezTo>
                <a:cubicBezTo>
                  <a:pt x="5171592" y="2239734"/>
                  <a:pt x="5167132" y="2240299"/>
                  <a:pt x="5162321" y="2239198"/>
                </a:cubicBezTo>
                <a:cubicBezTo>
                  <a:pt x="5147887" y="2235893"/>
                  <a:pt x="5130289" y="2217575"/>
                  <a:pt x="5124999" y="2209441"/>
                </a:cubicBezTo>
                <a:cubicBezTo>
                  <a:pt x="5121246" y="2210612"/>
                  <a:pt x="5120625" y="2218569"/>
                  <a:pt x="5114467" y="2214214"/>
                </a:cubicBezTo>
                <a:cubicBezTo>
                  <a:pt x="5011933" y="2146476"/>
                  <a:pt x="4904170" y="2078387"/>
                  <a:pt x="4812762" y="1999410"/>
                </a:cubicBezTo>
                <a:close/>
                <a:moveTo>
                  <a:pt x="1888338" y="1987154"/>
                </a:moveTo>
                <a:lnTo>
                  <a:pt x="1888086" y="1987398"/>
                </a:lnTo>
                <a:cubicBezTo>
                  <a:pt x="1886546" y="1990357"/>
                  <a:pt x="1886768" y="1992104"/>
                  <a:pt x="1888745" y="1993139"/>
                </a:cubicBezTo>
                <a:cubicBezTo>
                  <a:pt x="1983233" y="2033827"/>
                  <a:pt x="2068920" y="2047702"/>
                  <a:pt x="2157556" y="2064122"/>
                </a:cubicBezTo>
                <a:cubicBezTo>
                  <a:pt x="2127946" y="2046612"/>
                  <a:pt x="2092104" y="2045913"/>
                  <a:pt x="2056413" y="2035256"/>
                </a:cubicBezTo>
                <a:cubicBezTo>
                  <a:pt x="1998911" y="2018198"/>
                  <a:pt x="1946485" y="1994763"/>
                  <a:pt x="1888338" y="1987154"/>
                </a:cubicBezTo>
                <a:close/>
                <a:moveTo>
                  <a:pt x="6113557" y="1978235"/>
                </a:moveTo>
                <a:cubicBezTo>
                  <a:pt x="6124991" y="1979455"/>
                  <a:pt x="6128238" y="1994956"/>
                  <a:pt x="6120472" y="1998041"/>
                </a:cubicBezTo>
                <a:cubicBezTo>
                  <a:pt x="6118835" y="1991287"/>
                  <a:pt x="6110179" y="1987382"/>
                  <a:pt x="6113557" y="1978235"/>
                </a:cubicBezTo>
                <a:close/>
                <a:moveTo>
                  <a:pt x="6251873" y="1975748"/>
                </a:moveTo>
                <a:lnTo>
                  <a:pt x="6262346" y="1985122"/>
                </a:lnTo>
                <a:cubicBezTo>
                  <a:pt x="6260353" y="1985084"/>
                  <a:pt x="6257644" y="1983287"/>
                  <a:pt x="6256608" y="1985758"/>
                </a:cubicBezTo>
                <a:cubicBezTo>
                  <a:pt x="6258333" y="1987037"/>
                  <a:pt x="6261811" y="1987602"/>
                  <a:pt x="6260775" y="1990072"/>
                </a:cubicBezTo>
                <a:cubicBezTo>
                  <a:pt x="6256518" y="1991732"/>
                  <a:pt x="6254497" y="1989514"/>
                  <a:pt x="6253429" y="1986132"/>
                </a:cubicBezTo>
                <a:close/>
                <a:moveTo>
                  <a:pt x="6251791" y="1975206"/>
                </a:moveTo>
                <a:lnTo>
                  <a:pt x="6251873" y="1975748"/>
                </a:lnTo>
                <a:lnTo>
                  <a:pt x="6251540" y="1975449"/>
                </a:lnTo>
                <a:close/>
                <a:moveTo>
                  <a:pt x="1824824" y="1972468"/>
                </a:moveTo>
                <a:cubicBezTo>
                  <a:pt x="1840517" y="1988214"/>
                  <a:pt x="1863777" y="1981446"/>
                  <a:pt x="1883789" y="1991547"/>
                </a:cubicBezTo>
                <a:cubicBezTo>
                  <a:pt x="1873933" y="1968695"/>
                  <a:pt x="1850565" y="1982432"/>
                  <a:pt x="1824824" y="1972468"/>
                </a:cubicBezTo>
                <a:close/>
                <a:moveTo>
                  <a:pt x="6287705" y="1971424"/>
                </a:moveTo>
                <a:cubicBezTo>
                  <a:pt x="6289850" y="1977692"/>
                  <a:pt x="6295763" y="1981791"/>
                  <a:pt x="6295654" y="1988761"/>
                </a:cubicBezTo>
                <a:cubicBezTo>
                  <a:pt x="6284711" y="1988050"/>
                  <a:pt x="6278446" y="1974481"/>
                  <a:pt x="6287705" y="1971424"/>
                </a:cubicBezTo>
                <a:close/>
                <a:moveTo>
                  <a:pt x="4916608" y="1966327"/>
                </a:moveTo>
                <a:cubicBezTo>
                  <a:pt x="4976048" y="1986911"/>
                  <a:pt x="4989595" y="2028759"/>
                  <a:pt x="5045521" y="2051264"/>
                </a:cubicBezTo>
                <a:cubicBezTo>
                  <a:pt x="5082359" y="2100540"/>
                  <a:pt x="5145529" y="2137630"/>
                  <a:pt x="5178355" y="2188819"/>
                </a:cubicBezTo>
                <a:cubicBezTo>
                  <a:pt x="5201233" y="2190759"/>
                  <a:pt x="5206172" y="2225716"/>
                  <a:pt x="5222118" y="2225031"/>
                </a:cubicBezTo>
                <a:lnTo>
                  <a:pt x="5222608" y="2225538"/>
                </a:lnTo>
                <a:cubicBezTo>
                  <a:pt x="5220584" y="2227616"/>
                  <a:pt x="5218752" y="2228343"/>
                  <a:pt x="5216941" y="2228238"/>
                </a:cubicBezTo>
                <a:cubicBezTo>
                  <a:pt x="5211507" y="2227922"/>
                  <a:pt x="5206258" y="2220115"/>
                  <a:pt x="5196567" y="2218807"/>
                </a:cubicBezTo>
                <a:cubicBezTo>
                  <a:pt x="5197066" y="2202630"/>
                  <a:pt x="5132907" y="2181208"/>
                  <a:pt x="5172611" y="2189952"/>
                </a:cubicBezTo>
                <a:cubicBezTo>
                  <a:pt x="5164631" y="2174606"/>
                  <a:pt x="5124214" y="2179794"/>
                  <a:pt x="5124306" y="2157634"/>
                </a:cubicBezTo>
                <a:cubicBezTo>
                  <a:pt x="5112336" y="2158894"/>
                  <a:pt x="5100778" y="2149456"/>
                  <a:pt x="5102693" y="2138288"/>
                </a:cubicBezTo>
                <a:cubicBezTo>
                  <a:pt x="5121595" y="2139652"/>
                  <a:pt x="5119505" y="2162271"/>
                  <a:pt x="5138506" y="2157164"/>
                </a:cubicBezTo>
                <a:cubicBezTo>
                  <a:pt x="5073559" y="2089910"/>
                  <a:pt x="4986678" y="2024219"/>
                  <a:pt x="4916608" y="1966327"/>
                </a:cubicBezTo>
                <a:close/>
                <a:moveTo>
                  <a:pt x="3104532" y="1962737"/>
                </a:moveTo>
                <a:lnTo>
                  <a:pt x="3107511" y="1962891"/>
                </a:lnTo>
                <a:lnTo>
                  <a:pt x="3107057" y="1964237"/>
                </a:lnTo>
                <a:close/>
                <a:moveTo>
                  <a:pt x="4764054" y="1961110"/>
                </a:moveTo>
                <a:cubicBezTo>
                  <a:pt x="4772961" y="1964771"/>
                  <a:pt x="4781118" y="1968664"/>
                  <a:pt x="4781501" y="1976141"/>
                </a:cubicBezTo>
                <a:cubicBezTo>
                  <a:pt x="4775557" y="1974034"/>
                  <a:pt x="4772264" y="1977705"/>
                  <a:pt x="4765364" y="1973087"/>
                </a:cubicBezTo>
                <a:cubicBezTo>
                  <a:pt x="4765432" y="1968608"/>
                  <a:pt x="4763741" y="1965338"/>
                  <a:pt x="4764054" y="1961110"/>
                </a:cubicBezTo>
                <a:close/>
                <a:moveTo>
                  <a:pt x="3369751" y="1959295"/>
                </a:moveTo>
                <a:lnTo>
                  <a:pt x="3369498" y="1959539"/>
                </a:lnTo>
                <a:cubicBezTo>
                  <a:pt x="3369958" y="1962039"/>
                  <a:pt x="3370416" y="1964536"/>
                  <a:pt x="3369367" y="1968002"/>
                </a:cubicBezTo>
                <a:cubicBezTo>
                  <a:pt x="3375302" y="1970608"/>
                  <a:pt x="3381491" y="1972970"/>
                  <a:pt x="3385504" y="1971056"/>
                </a:cubicBezTo>
                <a:cubicBezTo>
                  <a:pt x="3385413" y="1960845"/>
                  <a:pt x="3379677" y="1961481"/>
                  <a:pt x="3369751" y="1959295"/>
                </a:cubicBezTo>
                <a:close/>
                <a:moveTo>
                  <a:pt x="3088241" y="1953053"/>
                </a:moveTo>
                <a:lnTo>
                  <a:pt x="3104532" y="1962737"/>
                </a:lnTo>
                <a:lnTo>
                  <a:pt x="3094076" y="1962194"/>
                </a:lnTo>
                <a:cubicBezTo>
                  <a:pt x="3090234" y="1961061"/>
                  <a:pt x="3087659" y="1958519"/>
                  <a:pt x="3088241" y="1953053"/>
                </a:cubicBezTo>
                <a:close/>
                <a:moveTo>
                  <a:pt x="4902420" y="1949617"/>
                </a:moveTo>
                <a:cubicBezTo>
                  <a:pt x="4901607" y="1953832"/>
                  <a:pt x="4907571" y="1954449"/>
                  <a:pt x="4911534" y="1956020"/>
                </a:cubicBezTo>
                <a:cubicBezTo>
                  <a:pt x="4910969" y="1960242"/>
                  <a:pt x="4906650" y="1961964"/>
                  <a:pt x="4902416" y="1962004"/>
                </a:cubicBezTo>
                <a:cubicBezTo>
                  <a:pt x="4898182" y="1962047"/>
                  <a:pt x="4894036" y="1960410"/>
                  <a:pt x="4893825" y="1957915"/>
                </a:cubicBezTo>
                <a:cubicBezTo>
                  <a:pt x="4899983" y="1962269"/>
                  <a:pt x="4896262" y="1945263"/>
                  <a:pt x="4902420" y="1949617"/>
                </a:cubicBezTo>
                <a:close/>
                <a:moveTo>
                  <a:pt x="6267126" y="1949609"/>
                </a:moveTo>
                <a:cubicBezTo>
                  <a:pt x="6281279" y="1952126"/>
                  <a:pt x="6282144" y="1960610"/>
                  <a:pt x="6282504" y="1969581"/>
                </a:cubicBezTo>
                <a:cubicBezTo>
                  <a:pt x="6272365" y="1965149"/>
                  <a:pt x="6269492" y="1957624"/>
                  <a:pt x="6267126" y="1949609"/>
                </a:cubicBezTo>
                <a:close/>
                <a:moveTo>
                  <a:pt x="4693282" y="1949019"/>
                </a:moveTo>
                <a:cubicBezTo>
                  <a:pt x="4788237" y="1991710"/>
                  <a:pt x="4878089" y="2074641"/>
                  <a:pt x="4970494" y="2137450"/>
                </a:cubicBezTo>
                <a:cubicBezTo>
                  <a:pt x="4972630" y="2144215"/>
                  <a:pt x="4976023" y="2150258"/>
                  <a:pt x="4981171" y="2155587"/>
                </a:cubicBezTo>
                <a:cubicBezTo>
                  <a:pt x="5001765" y="2160222"/>
                  <a:pt x="5022366" y="2180545"/>
                  <a:pt x="5042103" y="2192385"/>
                </a:cubicBezTo>
                <a:cubicBezTo>
                  <a:pt x="5041032" y="2197343"/>
                  <a:pt x="5036820" y="2196016"/>
                  <a:pt x="5034299" y="2197959"/>
                </a:cubicBezTo>
                <a:cubicBezTo>
                  <a:pt x="5060860" y="2203208"/>
                  <a:pt x="5091603" y="2227962"/>
                  <a:pt x="5109953" y="2248987"/>
                </a:cubicBezTo>
                <a:cubicBezTo>
                  <a:pt x="5058701" y="2230308"/>
                  <a:pt x="5034889" y="2191994"/>
                  <a:pt x="4983513" y="2165095"/>
                </a:cubicBezTo>
                <a:cubicBezTo>
                  <a:pt x="4982685" y="2170308"/>
                  <a:pt x="4992390" y="2170747"/>
                  <a:pt x="4987297" y="2178117"/>
                </a:cubicBezTo>
                <a:cubicBezTo>
                  <a:pt x="4979041" y="2180695"/>
                  <a:pt x="4971006" y="2168835"/>
                  <a:pt x="4970632" y="2160859"/>
                </a:cubicBezTo>
                <a:cubicBezTo>
                  <a:pt x="4973611" y="2161415"/>
                  <a:pt x="4977554" y="2163983"/>
                  <a:pt x="4979094" y="2161024"/>
                </a:cubicBezTo>
                <a:cubicBezTo>
                  <a:pt x="4972041" y="2150179"/>
                  <a:pt x="4954922" y="2146111"/>
                  <a:pt x="4957076" y="2135694"/>
                </a:cubicBezTo>
                <a:cubicBezTo>
                  <a:pt x="4892274" y="2107537"/>
                  <a:pt x="4852464" y="2057207"/>
                  <a:pt x="4794302" y="2018223"/>
                </a:cubicBezTo>
                <a:cubicBezTo>
                  <a:pt x="4758321" y="1994114"/>
                  <a:pt x="4703759" y="1963917"/>
                  <a:pt x="4693772" y="1949528"/>
                </a:cubicBezTo>
                <a:close/>
                <a:moveTo>
                  <a:pt x="4822101" y="1942821"/>
                </a:moveTo>
                <a:cubicBezTo>
                  <a:pt x="4887079" y="1975713"/>
                  <a:pt x="4919237" y="2005473"/>
                  <a:pt x="4969496" y="2040320"/>
                </a:cubicBezTo>
                <a:cubicBezTo>
                  <a:pt x="4964525" y="2039725"/>
                  <a:pt x="4969702" y="2043062"/>
                  <a:pt x="4970155" y="2046059"/>
                </a:cubicBezTo>
                <a:cubicBezTo>
                  <a:pt x="4948265" y="2044636"/>
                  <a:pt x="4930626" y="2025866"/>
                  <a:pt x="4922884" y="2011271"/>
                </a:cubicBezTo>
                <a:cubicBezTo>
                  <a:pt x="4884704" y="2000567"/>
                  <a:pt x="4863895" y="1977502"/>
                  <a:pt x="4834600" y="1955764"/>
                </a:cubicBezTo>
                <a:cubicBezTo>
                  <a:pt x="4829660" y="1953177"/>
                  <a:pt x="4820294" y="1963203"/>
                  <a:pt x="4818462" y="1952709"/>
                </a:cubicBezTo>
                <a:cubicBezTo>
                  <a:pt x="4826659" y="1954114"/>
                  <a:pt x="4818057" y="1946726"/>
                  <a:pt x="4822101" y="1942821"/>
                </a:cubicBezTo>
                <a:close/>
                <a:moveTo>
                  <a:pt x="6238743" y="1933367"/>
                </a:moveTo>
                <a:cubicBezTo>
                  <a:pt x="6249655" y="1936071"/>
                  <a:pt x="6245772" y="1945707"/>
                  <a:pt x="6249418" y="1951504"/>
                </a:cubicBezTo>
                <a:cubicBezTo>
                  <a:pt x="6242012" y="1947376"/>
                  <a:pt x="6234861" y="1943003"/>
                  <a:pt x="6238743" y="1933367"/>
                </a:cubicBezTo>
                <a:close/>
                <a:moveTo>
                  <a:pt x="2179744" y="1932831"/>
                </a:moveTo>
                <a:cubicBezTo>
                  <a:pt x="2176573" y="1944721"/>
                  <a:pt x="2191945" y="1932821"/>
                  <a:pt x="2191585" y="1940035"/>
                </a:cubicBezTo>
                <a:cubicBezTo>
                  <a:pt x="2203573" y="1937779"/>
                  <a:pt x="2182793" y="1928906"/>
                  <a:pt x="2179744" y="1932831"/>
                </a:cubicBezTo>
                <a:close/>
                <a:moveTo>
                  <a:pt x="2036440" y="1925553"/>
                </a:moveTo>
                <a:cubicBezTo>
                  <a:pt x="2149868" y="1965118"/>
                  <a:pt x="2339799" y="2032818"/>
                  <a:pt x="2471126" y="2058042"/>
                </a:cubicBezTo>
                <a:cubicBezTo>
                  <a:pt x="2469402" y="2056762"/>
                  <a:pt x="2469686" y="2054527"/>
                  <a:pt x="2466959" y="2053727"/>
                </a:cubicBezTo>
                <a:cubicBezTo>
                  <a:pt x="2464861" y="2052566"/>
                  <a:pt x="2463366" y="2052661"/>
                  <a:pt x="2462734" y="2053209"/>
                </a:cubicBezTo>
                <a:lnTo>
                  <a:pt x="2463492" y="2054936"/>
                </a:lnTo>
                <a:lnTo>
                  <a:pt x="2443126" y="2044886"/>
                </a:lnTo>
                <a:cubicBezTo>
                  <a:pt x="2415412" y="2030886"/>
                  <a:pt x="2372081" y="2010105"/>
                  <a:pt x="2358639" y="2021981"/>
                </a:cubicBezTo>
                <a:cubicBezTo>
                  <a:pt x="2298196" y="2001877"/>
                  <a:pt x="2248238" y="1963800"/>
                  <a:pt x="2189518" y="1944975"/>
                </a:cubicBezTo>
                <a:cubicBezTo>
                  <a:pt x="2189203" y="1949201"/>
                  <a:pt x="2196663" y="1949845"/>
                  <a:pt x="2190827" y="1956952"/>
                </a:cubicBezTo>
                <a:cubicBezTo>
                  <a:pt x="2144269" y="1940605"/>
                  <a:pt x="2082975" y="1927207"/>
                  <a:pt x="2036440" y="1925553"/>
                </a:cubicBezTo>
                <a:close/>
                <a:moveTo>
                  <a:pt x="4761699" y="1920226"/>
                </a:moveTo>
                <a:cubicBezTo>
                  <a:pt x="4767619" y="1923827"/>
                  <a:pt x="4795421" y="1929350"/>
                  <a:pt x="4789048" y="1938937"/>
                </a:cubicBezTo>
                <a:cubicBezTo>
                  <a:pt x="4785947" y="1930162"/>
                  <a:pt x="4760787" y="1930915"/>
                  <a:pt x="4761699" y="1920226"/>
                </a:cubicBezTo>
                <a:close/>
                <a:moveTo>
                  <a:pt x="3060142" y="1918390"/>
                </a:moveTo>
                <a:cubicBezTo>
                  <a:pt x="3072464" y="1926599"/>
                  <a:pt x="3085031" y="1935062"/>
                  <a:pt x="3089834" y="1946610"/>
                </a:cubicBezTo>
                <a:cubicBezTo>
                  <a:pt x="3073620" y="1948534"/>
                  <a:pt x="3057300" y="1925059"/>
                  <a:pt x="3060142" y="1918390"/>
                </a:cubicBezTo>
                <a:close/>
                <a:moveTo>
                  <a:pt x="4848124" y="1918178"/>
                </a:moveTo>
                <a:cubicBezTo>
                  <a:pt x="4859521" y="1921886"/>
                  <a:pt x="4879941" y="1937972"/>
                  <a:pt x="4887721" y="1950077"/>
                </a:cubicBezTo>
                <a:cubicBezTo>
                  <a:pt x="4872182" y="1940560"/>
                  <a:pt x="4851127" y="1933426"/>
                  <a:pt x="4848124" y="1918178"/>
                </a:cubicBezTo>
                <a:close/>
                <a:moveTo>
                  <a:pt x="376799" y="1918060"/>
                </a:moveTo>
                <a:cubicBezTo>
                  <a:pt x="409510" y="1928160"/>
                  <a:pt x="454184" y="1937498"/>
                  <a:pt x="497342" y="1948301"/>
                </a:cubicBezTo>
                <a:cubicBezTo>
                  <a:pt x="518173" y="1953688"/>
                  <a:pt x="571924" y="1971918"/>
                  <a:pt x="552271" y="1954602"/>
                </a:cubicBezTo>
                <a:cubicBezTo>
                  <a:pt x="610861" y="1981891"/>
                  <a:pt x="650350" y="1972204"/>
                  <a:pt x="709791" y="1992787"/>
                </a:cubicBezTo>
                <a:cubicBezTo>
                  <a:pt x="722588" y="1986313"/>
                  <a:pt x="737141" y="1995313"/>
                  <a:pt x="753783" y="1997878"/>
                </a:cubicBezTo>
                <a:cubicBezTo>
                  <a:pt x="789558" y="2003059"/>
                  <a:pt x="836714" y="1996758"/>
                  <a:pt x="861827" y="2015177"/>
                </a:cubicBezTo>
                <a:cubicBezTo>
                  <a:pt x="779999" y="2009347"/>
                  <a:pt x="684777" y="2000267"/>
                  <a:pt x="592900" y="1984031"/>
                </a:cubicBezTo>
                <a:cubicBezTo>
                  <a:pt x="551183" y="1976743"/>
                  <a:pt x="503031" y="1966838"/>
                  <a:pt x="464148" y="1953381"/>
                </a:cubicBezTo>
                <a:cubicBezTo>
                  <a:pt x="432693" y="1942557"/>
                  <a:pt x="399431" y="1935932"/>
                  <a:pt x="377044" y="1918314"/>
                </a:cubicBezTo>
                <a:close/>
                <a:moveTo>
                  <a:pt x="502152" y="1910795"/>
                </a:moveTo>
                <a:lnTo>
                  <a:pt x="502649" y="1910805"/>
                </a:lnTo>
                <a:lnTo>
                  <a:pt x="502673" y="1910903"/>
                </a:lnTo>
                <a:close/>
                <a:moveTo>
                  <a:pt x="194775" y="1908314"/>
                </a:moveTo>
                <a:cubicBezTo>
                  <a:pt x="205700" y="1909788"/>
                  <a:pt x="219786" y="1919728"/>
                  <a:pt x="222296" y="1926500"/>
                </a:cubicBezTo>
                <a:cubicBezTo>
                  <a:pt x="209146" y="1923504"/>
                  <a:pt x="192089" y="1915451"/>
                  <a:pt x="185449" y="1910093"/>
                </a:cubicBezTo>
                <a:cubicBezTo>
                  <a:pt x="187843" y="1908272"/>
                  <a:pt x="191133" y="1907823"/>
                  <a:pt x="194775" y="1908314"/>
                </a:cubicBezTo>
                <a:close/>
                <a:moveTo>
                  <a:pt x="1062247" y="1906857"/>
                </a:moveTo>
                <a:lnTo>
                  <a:pt x="1104096" y="1917337"/>
                </a:lnTo>
                <a:cubicBezTo>
                  <a:pt x="1141978" y="1923656"/>
                  <a:pt x="1170412" y="1920477"/>
                  <a:pt x="1219834" y="1936755"/>
                </a:cubicBezTo>
                <a:cubicBezTo>
                  <a:pt x="1209533" y="1938733"/>
                  <a:pt x="1197783" y="1938799"/>
                  <a:pt x="1185198" y="1937748"/>
                </a:cubicBezTo>
                <a:cubicBezTo>
                  <a:pt x="1147443" y="1934595"/>
                  <a:pt x="1102175" y="1921385"/>
                  <a:pt x="1065976" y="1919559"/>
                </a:cubicBezTo>
                <a:cubicBezTo>
                  <a:pt x="1067645" y="1916230"/>
                  <a:pt x="1065365" y="1914753"/>
                  <a:pt x="1063334" y="1913219"/>
                </a:cubicBezTo>
                <a:close/>
                <a:moveTo>
                  <a:pt x="1062192" y="1906537"/>
                </a:moveTo>
                <a:lnTo>
                  <a:pt x="1062247" y="1906857"/>
                </a:lnTo>
                <a:lnTo>
                  <a:pt x="1061939" y="1906780"/>
                </a:lnTo>
                <a:close/>
                <a:moveTo>
                  <a:pt x="0" y="1903968"/>
                </a:moveTo>
                <a:lnTo>
                  <a:pt x="68957" y="1924004"/>
                </a:lnTo>
                <a:cubicBezTo>
                  <a:pt x="64985" y="1927226"/>
                  <a:pt x="61105" y="1928613"/>
                  <a:pt x="57277" y="1928807"/>
                </a:cubicBezTo>
                <a:cubicBezTo>
                  <a:pt x="45796" y="1929388"/>
                  <a:pt x="34795" y="1919228"/>
                  <a:pt x="23272" y="1915642"/>
                </a:cubicBezTo>
                <a:lnTo>
                  <a:pt x="0" y="1910431"/>
                </a:lnTo>
                <a:close/>
                <a:moveTo>
                  <a:pt x="1026654" y="1902108"/>
                </a:moveTo>
                <a:cubicBezTo>
                  <a:pt x="1034834" y="1904509"/>
                  <a:pt x="1054272" y="1903394"/>
                  <a:pt x="1053598" y="1914835"/>
                </a:cubicBezTo>
                <a:cubicBezTo>
                  <a:pt x="1049608" y="1915255"/>
                  <a:pt x="1045558" y="1915487"/>
                  <a:pt x="1041146" y="1914966"/>
                </a:cubicBezTo>
                <a:cubicBezTo>
                  <a:pt x="1036735" y="1914443"/>
                  <a:pt x="1031961" y="1913167"/>
                  <a:pt x="1026523" y="1910571"/>
                </a:cubicBezTo>
                <a:cubicBezTo>
                  <a:pt x="1027319" y="1907349"/>
                  <a:pt x="1024356" y="1905798"/>
                  <a:pt x="1026654" y="1902108"/>
                </a:cubicBezTo>
                <a:close/>
                <a:moveTo>
                  <a:pt x="5047589" y="1900656"/>
                </a:moveTo>
                <a:cubicBezTo>
                  <a:pt x="5045499" y="1907090"/>
                  <a:pt x="5054667" y="1910008"/>
                  <a:pt x="5059430" y="1907859"/>
                </a:cubicBezTo>
                <a:cubicBezTo>
                  <a:pt x="5061521" y="1901426"/>
                  <a:pt x="5052352" y="1898509"/>
                  <a:pt x="5047589" y="1900656"/>
                </a:cubicBezTo>
                <a:close/>
                <a:moveTo>
                  <a:pt x="994832" y="1896089"/>
                </a:moveTo>
                <a:lnTo>
                  <a:pt x="1002542" y="1897622"/>
                </a:lnTo>
                <a:cubicBezTo>
                  <a:pt x="1004121" y="1898119"/>
                  <a:pt x="1005670" y="1898585"/>
                  <a:pt x="1010518" y="1899054"/>
                </a:cubicBezTo>
                <a:cubicBezTo>
                  <a:pt x="1009224" y="1902265"/>
                  <a:pt x="1009928" y="1905019"/>
                  <a:pt x="1010388" y="1907518"/>
                </a:cubicBezTo>
                <a:cubicBezTo>
                  <a:pt x="1006926" y="1905955"/>
                  <a:pt x="1002400" y="1904808"/>
                  <a:pt x="999033" y="1903156"/>
                </a:cubicBezTo>
                <a:close/>
                <a:moveTo>
                  <a:pt x="994633" y="1895756"/>
                </a:moveTo>
                <a:lnTo>
                  <a:pt x="994832" y="1896089"/>
                </a:lnTo>
                <a:lnTo>
                  <a:pt x="994380" y="1896000"/>
                </a:lnTo>
                <a:close/>
                <a:moveTo>
                  <a:pt x="4584806" y="1894861"/>
                </a:moveTo>
                <a:lnTo>
                  <a:pt x="4585304" y="1894871"/>
                </a:lnTo>
                <a:cubicBezTo>
                  <a:pt x="4619960" y="1891812"/>
                  <a:pt x="4656845" y="1938100"/>
                  <a:pt x="4696771" y="1964776"/>
                </a:cubicBezTo>
                <a:cubicBezTo>
                  <a:pt x="4743098" y="1996059"/>
                  <a:pt x="4776094" y="2020109"/>
                  <a:pt x="4810580" y="2044189"/>
                </a:cubicBezTo>
                <a:cubicBezTo>
                  <a:pt x="4837431" y="2062891"/>
                  <a:pt x="4861972" y="2086279"/>
                  <a:pt x="4886105" y="2103682"/>
                </a:cubicBezTo>
                <a:cubicBezTo>
                  <a:pt x="4898663" y="2112642"/>
                  <a:pt x="4914808" y="2115198"/>
                  <a:pt x="4919059" y="2130222"/>
                </a:cubicBezTo>
                <a:cubicBezTo>
                  <a:pt x="4801842" y="2061947"/>
                  <a:pt x="4699252" y="1965323"/>
                  <a:pt x="4584806" y="1894861"/>
                </a:cubicBezTo>
                <a:close/>
                <a:moveTo>
                  <a:pt x="911004" y="1881674"/>
                </a:moveTo>
                <a:cubicBezTo>
                  <a:pt x="916203" y="1883580"/>
                  <a:pt x="920189" y="1887456"/>
                  <a:pt x="918236" y="1893020"/>
                </a:cubicBezTo>
                <a:cubicBezTo>
                  <a:pt x="911826" y="1888911"/>
                  <a:pt x="897136" y="1888873"/>
                  <a:pt x="896493" y="1882137"/>
                </a:cubicBezTo>
                <a:cubicBezTo>
                  <a:pt x="899393" y="1879828"/>
                  <a:pt x="905805" y="1879767"/>
                  <a:pt x="911004" y="1881674"/>
                </a:cubicBezTo>
                <a:close/>
                <a:moveTo>
                  <a:pt x="4693333" y="1880794"/>
                </a:moveTo>
                <a:cubicBezTo>
                  <a:pt x="4712648" y="1887644"/>
                  <a:pt x="4719380" y="1903214"/>
                  <a:pt x="4742554" y="1901923"/>
                </a:cubicBezTo>
                <a:cubicBezTo>
                  <a:pt x="4742938" y="1909401"/>
                  <a:pt x="4751846" y="1913061"/>
                  <a:pt x="4753233" y="1920060"/>
                </a:cubicBezTo>
                <a:cubicBezTo>
                  <a:pt x="4738797" y="1903593"/>
                  <a:pt x="4700194" y="1904085"/>
                  <a:pt x="4693333" y="1880794"/>
                </a:cubicBezTo>
                <a:close/>
                <a:moveTo>
                  <a:pt x="6131067" y="1875986"/>
                </a:moveTo>
                <a:cubicBezTo>
                  <a:pt x="6160654" y="1894990"/>
                  <a:pt x="6151116" y="1932155"/>
                  <a:pt x="6173680" y="1954508"/>
                </a:cubicBezTo>
                <a:cubicBezTo>
                  <a:pt x="6183748" y="1995791"/>
                  <a:pt x="6212200" y="2039923"/>
                  <a:pt x="6210594" y="2079732"/>
                </a:cubicBezTo>
                <a:cubicBezTo>
                  <a:pt x="6229556" y="2093299"/>
                  <a:pt x="6217678" y="2120955"/>
                  <a:pt x="6232627" y="2136437"/>
                </a:cubicBezTo>
                <a:cubicBezTo>
                  <a:pt x="6229649" y="2135881"/>
                  <a:pt x="6227877" y="2137590"/>
                  <a:pt x="6225856" y="2139541"/>
                </a:cubicBezTo>
                <a:cubicBezTo>
                  <a:pt x="6237764" y="2158450"/>
                  <a:pt x="6244658" y="2179750"/>
                  <a:pt x="6241772" y="2205590"/>
                </a:cubicBezTo>
                <a:cubicBezTo>
                  <a:pt x="6250211" y="2207250"/>
                  <a:pt x="6250875" y="2212490"/>
                  <a:pt x="6251542" y="2217733"/>
                </a:cubicBezTo>
                <a:cubicBezTo>
                  <a:pt x="6249553" y="2217694"/>
                  <a:pt x="6246839" y="2215898"/>
                  <a:pt x="6245805" y="2218368"/>
                </a:cubicBezTo>
                <a:cubicBezTo>
                  <a:pt x="6252282" y="2234431"/>
                  <a:pt x="6254086" y="2250714"/>
                  <a:pt x="6253962" y="2266835"/>
                </a:cubicBezTo>
                <a:lnTo>
                  <a:pt x="6251483" y="2301405"/>
                </a:lnTo>
                <a:lnTo>
                  <a:pt x="6245263" y="2301405"/>
                </a:lnTo>
                <a:lnTo>
                  <a:pt x="6241487" y="2288754"/>
                </a:lnTo>
                <a:cubicBezTo>
                  <a:pt x="6242402" y="2281862"/>
                  <a:pt x="6244818" y="2274501"/>
                  <a:pt x="6244811" y="2266906"/>
                </a:cubicBezTo>
                <a:cubicBezTo>
                  <a:pt x="6244743" y="2239014"/>
                  <a:pt x="6226346" y="2204791"/>
                  <a:pt x="6232128" y="2184983"/>
                </a:cubicBezTo>
                <a:cubicBezTo>
                  <a:pt x="6222002" y="2179557"/>
                  <a:pt x="6224759" y="2162179"/>
                  <a:pt x="6226506" y="2145779"/>
                </a:cubicBezTo>
                <a:cubicBezTo>
                  <a:pt x="6220303" y="2144414"/>
                  <a:pt x="6216859" y="2141857"/>
                  <a:pt x="6214669" y="2138577"/>
                </a:cubicBezTo>
                <a:cubicBezTo>
                  <a:pt x="6216668" y="2105747"/>
                  <a:pt x="6197321" y="2084702"/>
                  <a:pt x="6199643" y="2047147"/>
                </a:cubicBezTo>
                <a:cubicBezTo>
                  <a:pt x="6192173" y="2030816"/>
                  <a:pt x="6174583" y="2009057"/>
                  <a:pt x="6182808" y="1992286"/>
                </a:cubicBezTo>
                <a:cubicBezTo>
                  <a:pt x="6152940" y="1959332"/>
                  <a:pt x="6149148" y="1914437"/>
                  <a:pt x="6131067" y="1875986"/>
                </a:cubicBezTo>
                <a:close/>
                <a:moveTo>
                  <a:pt x="1639574" y="1874557"/>
                </a:moveTo>
                <a:cubicBezTo>
                  <a:pt x="1658139" y="1875573"/>
                  <a:pt x="1679509" y="1885469"/>
                  <a:pt x="1698798" y="1894062"/>
                </a:cubicBezTo>
                <a:cubicBezTo>
                  <a:pt x="1694649" y="1896720"/>
                  <a:pt x="1689220" y="1897579"/>
                  <a:pt x="1683051" y="1897221"/>
                </a:cubicBezTo>
                <a:cubicBezTo>
                  <a:pt x="1664546" y="1896148"/>
                  <a:pt x="1639381" y="1884124"/>
                  <a:pt x="1622124" y="1876877"/>
                </a:cubicBezTo>
                <a:cubicBezTo>
                  <a:pt x="1627509" y="1874866"/>
                  <a:pt x="1633385" y="1874218"/>
                  <a:pt x="1639574" y="1874557"/>
                </a:cubicBezTo>
                <a:close/>
                <a:moveTo>
                  <a:pt x="4650502" y="1864769"/>
                </a:moveTo>
                <a:cubicBezTo>
                  <a:pt x="4664872" y="1869532"/>
                  <a:pt x="4689013" y="1870252"/>
                  <a:pt x="4688791" y="1884690"/>
                </a:cubicBezTo>
                <a:cubicBezTo>
                  <a:pt x="4674691" y="1878688"/>
                  <a:pt x="4660337" y="1872929"/>
                  <a:pt x="4650502" y="1864769"/>
                </a:cubicBezTo>
                <a:close/>
                <a:moveTo>
                  <a:pt x="1999555" y="1863079"/>
                </a:moveTo>
                <a:cubicBezTo>
                  <a:pt x="2007159" y="1870448"/>
                  <a:pt x="2011295" y="1876754"/>
                  <a:pt x="2022738" y="1877476"/>
                </a:cubicBezTo>
                <a:cubicBezTo>
                  <a:pt x="2025617" y="1868319"/>
                  <a:pt x="2007053" y="1861233"/>
                  <a:pt x="1999555" y="1863079"/>
                </a:cubicBezTo>
                <a:close/>
                <a:moveTo>
                  <a:pt x="2615612" y="1859166"/>
                </a:moveTo>
                <a:cubicBezTo>
                  <a:pt x="2638374" y="1868575"/>
                  <a:pt x="2677350" y="1876058"/>
                  <a:pt x="2704914" y="1880830"/>
                </a:cubicBezTo>
                <a:cubicBezTo>
                  <a:pt x="2697969" y="1883122"/>
                  <a:pt x="2691036" y="1883718"/>
                  <a:pt x="2684009" y="1883254"/>
                </a:cubicBezTo>
                <a:cubicBezTo>
                  <a:pt x="2662929" y="1881862"/>
                  <a:pt x="2641015" y="1870929"/>
                  <a:pt x="2615482" y="1867630"/>
                </a:cubicBezTo>
                <a:cubicBezTo>
                  <a:pt x="2616278" y="1864409"/>
                  <a:pt x="2613314" y="1862856"/>
                  <a:pt x="2615612" y="1859166"/>
                </a:cubicBezTo>
                <a:close/>
                <a:moveTo>
                  <a:pt x="2436505" y="1853229"/>
                </a:moveTo>
                <a:lnTo>
                  <a:pt x="2506475" y="1870452"/>
                </a:lnTo>
                <a:cubicBezTo>
                  <a:pt x="2529022" y="1875591"/>
                  <a:pt x="2551545" y="1880327"/>
                  <a:pt x="2577608" y="1885566"/>
                </a:cubicBezTo>
                <a:cubicBezTo>
                  <a:pt x="2574140" y="1888549"/>
                  <a:pt x="2570647" y="1889928"/>
                  <a:pt x="2567114" y="1890268"/>
                </a:cubicBezTo>
                <a:cubicBezTo>
                  <a:pt x="2556512" y="1891286"/>
                  <a:pt x="2545529" y="1882947"/>
                  <a:pt x="2533615" y="1880474"/>
                </a:cubicBezTo>
                <a:cubicBezTo>
                  <a:pt x="2510536" y="1875542"/>
                  <a:pt x="2481628" y="1876238"/>
                  <a:pt x="2457432" y="1866382"/>
                </a:cubicBezTo>
                <a:close/>
                <a:moveTo>
                  <a:pt x="2583339" y="1853057"/>
                </a:moveTo>
                <a:cubicBezTo>
                  <a:pt x="2591250" y="1856697"/>
                  <a:pt x="2595792" y="1852802"/>
                  <a:pt x="2604423" y="1858201"/>
                </a:cubicBezTo>
                <a:cubicBezTo>
                  <a:pt x="2600777" y="1868588"/>
                  <a:pt x="2605902" y="1859225"/>
                  <a:pt x="2609624" y="1860044"/>
                </a:cubicBezTo>
                <a:cubicBezTo>
                  <a:pt x="2603788" y="1867151"/>
                  <a:pt x="2611248" y="1867795"/>
                  <a:pt x="2610933" y="1872023"/>
                </a:cubicBezTo>
                <a:cubicBezTo>
                  <a:pt x="2599354" y="1864077"/>
                  <a:pt x="2587458" y="1860359"/>
                  <a:pt x="2583585" y="1853311"/>
                </a:cubicBezTo>
                <a:close/>
                <a:moveTo>
                  <a:pt x="2435200" y="1852408"/>
                </a:moveTo>
                <a:lnTo>
                  <a:pt x="2436505" y="1853229"/>
                </a:lnTo>
                <a:lnTo>
                  <a:pt x="2435192" y="1852905"/>
                </a:lnTo>
                <a:close/>
                <a:moveTo>
                  <a:pt x="0" y="1850649"/>
                </a:moveTo>
                <a:lnTo>
                  <a:pt x="41146" y="1858470"/>
                </a:lnTo>
                <a:cubicBezTo>
                  <a:pt x="87121" y="1868207"/>
                  <a:pt x="133223" y="1881806"/>
                  <a:pt x="174504" y="1909380"/>
                </a:cubicBezTo>
                <a:cubicBezTo>
                  <a:pt x="128873" y="1889441"/>
                  <a:pt x="87319" y="1879541"/>
                  <a:pt x="44690" y="1870803"/>
                </a:cubicBezTo>
                <a:lnTo>
                  <a:pt x="0" y="1861683"/>
                </a:lnTo>
                <a:close/>
                <a:moveTo>
                  <a:pt x="1534239" y="1844037"/>
                </a:moveTo>
                <a:cubicBezTo>
                  <a:pt x="1553301" y="1851132"/>
                  <a:pt x="1606301" y="1853411"/>
                  <a:pt x="1616388" y="1877513"/>
                </a:cubicBezTo>
                <a:cubicBezTo>
                  <a:pt x="1585814" y="1857991"/>
                  <a:pt x="1554121" y="1862602"/>
                  <a:pt x="1534889" y="1850275"/>
                </a:cubicBezTo>
                <a:lnTo>
                  <a:pt x="1535142" y="1850030"/>
                </a:lnTo>
                <a:cubicBezTo>
                  <a:pt x="1539868" y="1850372"/>
                  <a:pt x="1534691" y="1847034"/>
                  <a:pt x="1534239" y="1844037"/>
                </a:cubicBezTo>
                <a:close/>
                <a:moveTo>
                  <a:pt x="1227812" y="1835005"/>
                </a:moveTo>
                <a:cubicBezTo>
                  <a:pt x="1235570" y="1836464"/>
                  <a:pt x="1243600" y="1840480"/>
                  <a:pt x="1250623" y="1845224"/>
                </a:cubicBezTo>
                <a:cubicBezTo>
                  <a:pt x="1244373" y="1846845"/>
                  <a:pt x="1237705" y="1847399"/>
                  <a:pt x="1230433" y="1846635"/>
                </a:cubicBezTo>
                <a:cubicBezTo>
                  <a:pt x="1223162" y="1845870"/>
                  <a:pt x="1215289" y="1843787"/>
                  <a:pt x="1206630" y="1840132"/>
                </a:cubicBezTo>
                <a:cubicBezTo>
                  <a:pt x="1212567" y="1834645"/>
                  <a:pt x="1220053" y="1833547"/>
                  <a:pt x="1227812" y="1835005"/>
                </a:cubicBezTo>
                <a:close/>
                <a:moveTo>
                  <a:pt x="2601397" y="1828261"/>
                </a:moveTo>
                <a:cubicBezTo>
                  <a:pt x="2613628" y="1826258"/>
                  <a:pt x="2617711" y="1836050"/>
                  <a:pt x="2631604" y="1839309"/>
                </a:cubicBezTo>
                <a:cubicBezTo>
                  <a:pt x="2630494" y="1842711"/>
                  <a:pt x="2628058" y="1844204"/>
                  <a:pt x="2625028" y="1844409"/>
                </a:cubicBezTo>
                <a:cubicBezTo>
                  <a:pt x="2615938" y="1845026"/>
                  <a:pt x="2601495" y="1834052"/>
                  <a:pt x="2601397" y="1828261"/>
                </a:cubicBezTo>
                <a:close/>
                <a:moveTo>
                  <a:pt x="4689663" y="1827933"/>
                </a:moveTo>
                <a:cubicBezTo>
                  <a:pt x="4737326" y="1853514"/>
                  <a:pt x="4791258" y="1875982"/>
                  <a:pt x="4819612" y="1910400"/>
                </a:cubicBezTo>
                <a:cubicBezTo>
                  <a:pt x="4775772" y="1879166"/>
                  <a:pt x="4720958" y="1865397"/>
                  <a:pt x="4689663" y="1827933"/>
                </a:cubicBezTo>
                <a:close/>
                <a:moveTo>
                  <a:pt x="1979490" y="1824092"/>
                </a:moveTo>
                <a:lnTo>
                  <a:pt x="1979734" y="1824345"/>
                </a:lnTo>
                <a:lnTo>
                  <a:pt x="1980121" y="1824383"/>
                </a:lnTo>
                <a:lnTo>
                  <a:pt x="2029163" y="1847001"/>
                </a:lnTo>
                <a:cubicBezTo>
                  <a:pt x="2083760" y="1869065"/>
                  <a:pt x="2150544" y="1888810"/>
                  <a:pt x="2206267" y="1908200"/>
                </a:cubicBezTo>
                <a:cubicBezTo>
                  <a:pt x="2173564" y="1881416"/>
                  <a:pt x="2121806" y="1863225"/>
                  <a:pt x="2089600" y="1836449"/>
                </a:cubicBezTo>
                <a:cubicBezTo>
                  <a:pt x="2070239" y="1832585"/>
                  <a:pt x="2050596" y="1830832"/>
                  <a:pt x="2031882" y="1829409"/>
                </a:cubicBezTo>
                <a:lnTo>
                  <a:pt x="1980121" y="1824383"/>
                </a:lnTo>
                <a:close/>
                <a:moveTo>
                  <a:pt x="0" y="1803945"/>
                </a:moveTo>
                <a:lnTo>
                  <a:pt x="1672" y="1804222"/>
                </a:lnTo>
                <a:cubicBezTo>
                  <a:pt x="76976" y="1821601"/>
                  <a:pt x="155956" y="1852743"/>
                  <a:pt x="232445" y="1881876"/>
                </a:cubicBezTo>
                <a:cubicBezTo>
                  <a:pt x="278734" y="1899462"/>
                  <a:pt x="335953" y="1918757"/>
                  <a:pt x="356510" y="1942066"/>
                </a:cubicBezTo>
                <a:cubicBezTo>
                  <a:pt x="244666" y="1892634"/>
                  <a:pt x="150545" y="1856435"/>
                  <a:pt x="39071" y="1826164"/>
                </a:cubicBezTo>
                <a:lnTo>
                  <a:pt x="0" y="1816751"/>
                </a:lnTo>
                <a:close/>
                <a:moveTo>
                  <a:pt x="4396007" y="1802032"/>
                </a:moveTo>
                <a:cubicBezTo>
                  <a:pt x="4429607" y="1819122"/>
                  <a:pt x="4454798" y="1816377"/>
                  <a:pt x="4474647" y="1836933"/>
                </a:cubicBezTo>
                <a:cubicBezTo>
                  <a:pt x="4453083" y="1830784"/>
                  <a:pt x="4412703" y="1817298"/>
                  <a:pt x="4396007" y="1802032"/>
                </a:cubicBezTo>
                <a:close/>
                <a:moveTo>
                  <a:pt x="6094651" y="1791111"/>
                </a:moveTo>
                <a:cubicBezTo>
                  <a:pt x="6096415" y="1789775"/>
                  <a:pt x="6098781" y="1789697"/>
                  <a:pt x="6101995" y="1791254"/>
                </a:cubicBezTo>
                <a:cubicBezTo>
                  <a:pt x="6108136" y="1812789"/>
                  <a:pt x="6131686" y="1835659"/>
                  <a:pt x="6123895" y="1856423"/>
                </a:cubicBezTo>
                <a:cubicBezTo>
                  <a:pt x="6111115" y="1845716"/>
                  <a:pt x="6117395" y="1825917"/>
                  <a:pt x="6097841" y="1818315"/>
                </a:cubicBezTo>
                <a:cubicBezTo>
                  <a:pt x="6106927" y="1810524"/>
                  <a:pt x="6102067" y="1802461"/>
                  <a:pt x="6090927" y="1798509"/>
                </a:cubicBezTo>
                <a:cubicBezTo>
                  <a:pt x="6091728" y="1795038"/>
                  <a:pt x="6092888" y="1792446"/>
                  <a:pt x="6094651" y="1791111"/>
                </a:cubicBezTo>
                <a:close/>
                <a:moveTo>
                  <a:pt x="2559336" y="1778636"/>
                </a:moveTo>
                <a:cubicBezTo>
                  <a:pt x="2570227" y="1782832"/>
                  <a:pt x="2581126" y="1786532"/>
                  <a:pt x="2592016" y="1790728"/>
                </a:cubicBezTo>
                <a:cubicBezTo>
                  <a:pt x="2587720" y="1794877"/>
                  <a:pt x="2580069" y="1794541"/>
                  <a:pt x="2573232" y="1791823"/>
                </a:cubicBezTo>
                <a:cubicBezTo>
                  <a:pt x="2566395" y="1789107"/>
                  <a:pt x="2560374" y="1784009"/>
                  <a:pt x="2559336" y="1778636"/>
                </a:cubicBezTo>
                <a:close/>
                <a:moveTo>
                  <a:pt x="1516625" y="1775216"/>
                </a:moveTo>
                <a:cubicBezTo>
                  <a:pt x="1526299" y="1777645"/>
                  <a:pt x="1546580" y="1770322"/>
                  <a:pt x="1547867" y="1783793"/>
                </a:cubicBezTo>
                <a:cubicBezTo>
                  <a:pt x="1538936" y="1781627"/>
                  <a:pt x="1520508" y="1781766"/>
                  <a:pt x="1516625" y="1775216"/>
                </a:cubicBezTo>
                <a:close/>
                <a:moveTo>
                  <a:pt x="4589005" y="1767700"/>
                </a:moveTo>
                <a:cubicBezTo>
                  <a:pt x="4598179" y="1770121"/>
                  <a:pt x="4607169" y="1768304"/>
                  <a:pt x="4604761" y="1779463"/>
                </a:cubicBezTo>
                <a:cubicBezTo>
                  <a:pt x="4596585" y="1776563"/>
                  <a:pt x="4589410" y="1773684"/>
                  <a:pt x="4589005" y="1767700"/>
                </a:cubicBezTo>
                <a:close/>
                <a:moveTo>
                  <a:pt x="1633362" y="1761558"/>
                </a:moveTo>
                <a:cubicBezTo>
                  <a:pt x="1635705" y="1771066"/>
                  <a:pt x="1656422" y="1767735"/>
                  <a:pt x="1657578" y="1773485"/>
                </a:cubicBezTo>
                <a:cubicBezTo>
                  <a:pt x="1664625" y="1768642"/>
                  <a:pt x="1641327" y="1761713"/>
                  <a:pt x="1633362" y="1761558"/>
                </a:cubicBezTo>
                <a:close/>
                <a:moveTo>
                  <a:pt x="0" y="1761289"/>
                </a:moveTo>
                <a:lnTo>
                  <a:pt x="54055" y="1776053"/>
                </a:lnTo>
                <a:cubicBezTo>
                  <a:pt x="186997" y="1809524"/>
                  <a:pt x="324849" y="1847573"/>
                  <a:pt x="455272" y="1899173"/>
                </a:cubicBezTo>
                <a:cubicBezTo>
                  <a:pt x="460678" y="1903761"/>
                  <a:pt x="461828" y="1910008"/>
                  <a:pt x="473752" y="1911735"/>
                </a:cubicBezTo>
                <a:cubicBezTo>
                  <a:pt x="479972" y="1895920"/>
                  <a:pt x="489614" y="1916526"/>
                  <a:pt x="504993" y="1920313"/>
                </a:cubicBezTo>
                <a:lnTo>
                  <a:pt x="502673" y="1910903"/>
                </a:lnTo>
                <a:lnTo>
                  <a:pt x="688703" y="1949391"/>
                </a:lnTo>
                <a:cubicBezTo>
                  <a:pt x="749075" y="1960000"/>
                  <a:pt x="807640" y="1968676"/>
                  <a:pt x="864416" y="1976382"/>
                </a:cubicBezTo>
                <a:cubicBezTo>
                  <a:pt x="861705" y="1974586"/>
                  <a:pt x="863972" y="1972887"/>
                  <a:pt x="866240" y="1971188"/>
                </a:cubicBezTo>
                <a:cubicBezTo>
                  <a:pt x="906364" y="1984920"/>
                  <a:pt x="953443" y="1967412"/>
                  <a:pt x="981306" y="1985138"/>
                </a:cubicBezTo>
                <a:cubicBezTo>
                  <a:pt x="962772" y="1984154"/>
                  <a:pt x="945564" y="1985934"/>
                  <a:pt x="927844" y="1986616"/>
                </a:cubicBezTo>
                <a:cubicBezTo>
                  <a:pt x="910124" y="1987297"/>
                  <a:pt x="891892" y="1986880"/>
                  <a:pt x="871309" y="1981497"/>
                </a:cubicBezTo>
                <a:cubicBezTo>
                  <a:pt x="758264" y="1981780"/>
                  <a:pt x="617471" y="1940686"/>
                  <a:pt x="503178" y="1925008"/>
                </a:cubicBezTo>
                <a:cubicBezTo>
                  <a:pt x="518541" y="1929790"/>
                  <a:pt x="526384" y="1937912"/>
                  <a:pt x="535728" y="1945564"/>
                </a:cubicBezTo>
                <a:cubicBezTo>
                  <a:pt x="505230" y="1937250"/>
                  <a:pt x="495496" y="1922617"/>
                  <a:pt x="470367" y="1921380"/>
                </a:cubicBezTo>
                <a:cubicBezTo>
                  <a:pt x="460480" y="1916706"/>
                  <a:pt x="471731" y="1913687"/>
                  <a:pt x="463069" y="1910281"/>
                </a:cubicBezTo>
                <a:cubicBezTo>
                  <a:pt x="402241" y="1898885"/>
                  <a:pt x="361030" y="1874923"/>
                  <a:pt x="299828" y="1855551"/>
                </a:cubicBezTo>
                <a:cubicBezTo>
                  <a:pt x="249900" y="1839761"/>
                  <a:pt x="197791" y="1824115"/>
                  <a:pt x="146532" y="1809854"/>
                </a:cubicBezTo>
                <a:lnTo>
                  <a:pt x="0" y="1772895"/>
                </a:lnTo>
                <a:close/>
                <a:moveTo>
                  <a:pt x="1093343" y="1726864"/>
                </a:moveTo>
                <a:cubicBezTo>
                  <a:pt x="1097945" y="1735172"/>
                  <a:pt x="1102312" y="1726541"/>
                  <a:pt x="1112988" y="1728493"/>
                </a:cubicBezTo>
                <a:cubicBezTo>
                  <a:pt x="1137572" y="1732708"/>
                  <a:pt x="1163061" y="1742916"/>
                  <a:pt x="1188879" y="1747903"/>
                </a:cubicBezTo>
                <a:cubicBezTo>
                  <a:pt x="1255419" y="1760157"/>
                  <a:pt x="1313611" y="1780965"/>
                  <a:pt x="1375816" y="1799858"/>
                </a:cubicBezTo>
                <a:cubicBezTo>
                  <a:pt x="1427858" y="1815814"/>
                  <a:pt x="1484611" y="1816923"/>
                  <a:pt x="1530725" y="1845959"/>
                </a:cubicBezTo>
                <a:lnTo>
                  <a:pt x="1530226" y="1845950"/>
                </a:lnTo>
                <a:cubicBezTo>
                  <a:pt x="1388346" y="1810810"/>
                  <a:pt x="1223390" y="1770489"/>
                  <a:pt x="1088011" y="1733484"/>
                </a:cubicBezTo>
                <a:cubicBezTo>
                  <a:pt x="1085300" y="1731688"/>
                  <a:pt x="1087567" y="1729989"/>
                  <a:pt x="1089834" y="1728290"/>
                </a:cubicBezTo>
                <a:cubicBezTo>
                  <a:pt x="1090601" y="1727060"/>
                  <a:pt x="1091121" y="1725576"/>
                  <a:pt x="1093343" y="1726864"/>
                </a:cubicBezTo>
                <a:close/>
                <a:moveTo>
                  <a:pt x="3314464" y="1701240"/>
                </a:moveTo>
                <a:cubicBezTo>
                  <a:pt x="3314509" y="1714439"/>
                  <a:pt x="3319572" y="1725245"/>
                  <a:pt x="3321119" y="1737975"/>
                </a:cubicBezTo>
                <a:cubicBezTo>
                  <a:pt x="3301596" y="1728380"/>
                  <a:pt x="3313996" y="1715424"/>
                  <a:pt x="3304966" y="1703545"/>
                </a:cubicBezTo>
                <a:cubicBezTo>
                  <a:pt x="3309178" y="1704872"/>
                  <a:pt x="3309286" y="1697902"/>
                  <a:pt x="3314464" y="1701240"/>
                </a:cubicBezTo>
                <a:close/>
                <a:moveTo>
                  <a:pt x="30841" y="1698906"/>
                </a:moveTo>
                <a:cubicBezTo>
                  <a:pt x="52225" y="1717003"/>
                  <a:pt x="74482" y="1710714"/>
                  <a:pt x="99579" y="1730129"/>
                </a:cubicBezTo>
                <a:cubicBezTo>
                  <a:pt x="87398" y="1728895"/>
                  <a:pt x="65716" y="1726168"/>
                  <a:pt x="43322" y="1721124"/>
                </a:cubicBezTo>
                <a:lnTo>
                  <a:pt x="0" y="1704728"/>
                </a:lnTo>
                <a:lnTo>
                  <a:pt x="0" y="1701444"/>
                </a:lnTo>
                <a:lnTo>
                  <a:pt x="9735" y="1703224"/>
                </a:lnTo>
                <a:cubicBezTo>
                  <a:pt x="19523" y="1706279"/>
                  <a:pt x="29191" y="1709082"/>
                  <a:pt x="36447" y="1706734"/>
                </a:cubicBezTo>
                <a:cubicBezTo>
                  <a:pt x="32740" y="1704919"/>
                  <a:pt x="27777" y="1703826"/>
                  <a:pt x="30841" y="1698906"/>
                </a:cubicBezTo>
                <a:close/>
                <a:moveTo>
                  <a:pt x="1789758" y="1678703"/>
                </a:moveTo>
                <a:cubicBezTo>
                  <a:pt x="1823304" y="1699278"/>
                  <a:pt x="1884459" y="1721637"/>
                  <a:pt x="1914229" y="1744878"/>
                </a:cubicBezTo>
                <a:cubicBezTo>
                  <a:pt x="1931323" y="1750440"/>
                  <a:pt x="1985870" y="1765450"/>
                  <a:pt x="1980899" y="1781040"/>
                </a:cubicBezTo>
                <a:cubicBezTo>
                  <a:pt x="1930113" y="1764361"/>
                  <a:pt x="1873415" y="1727397"/>
                  <a:pt x="1826221" y="1703817"/>
                </a:cubicBezTo>
                <a:cubicBezTo>
                  <a:pt x="1815843" y="1698634"/>
                  <a:pt x="1783561" y="1693024"/>
                  <a:pt x="1789505" y="1678946"/>
                </a:cubicBezTo>
                <a:close/>
                <a:moveTo>
                  <a:pt x="1400847" y="1678085"/>
                </a:moveTo>
                <a:cubicBezTo>
                  <a:pt x="1365638" y="1684619"/>
                  <a:pt x="1337415" y="1706479"/>
                  <a:pt x="1292565" y="1692406"/>
                </a:cubicBezTo>
                <a:cubicBezTo>
                  <a:pt x="1345832" y="1725816"/>
                  <a:pt x="1432929" y="1745196"/>
                  <a:pt x="1486288" y="1772632"/>
                </a:cubicBezTo>
                <a:cubicBezTo>
                  <a:pt x="1485453" y="1778342"/>
                  <a:pt x="1481003" y="1776264"/>
                  <a:pt x="1476791" y="1774937"/>
                </a:cubicBezTo>
                <a:cubicBezTo>
                  <a:pt x="1478920" y="1782199"/>
                  <a:pt x="1495838" y="1783027"/>
                  <a:pt x="1503735" y="1787663"/>
                </a:cubicBezTo>
                <a:cubicBezTo>
                  <a:pt x="1504554" y="1782948"/>
                  <a:pt x="1501606" y="1780402"/>
                  <a:pt x="1495403" y="1779035"/>
                </a:cubicBezTo>
                <a:cubicBezTo>
                  <a:pt x="1580385" y="1806341"/>
                  <a:pt x="1701449" y="1835099"/>
                  <a:pt x="1807172" y="1857582"/>
                </a:cubicBezTo>
                <a:cubicBezTo>
                  <a:pt x="1796580" y="1850153"/>
                  <a:pt x="1773992" y="1845479"/>
                  <a:pt x="1756010" y="1832926"/>
                </a:cubicBezTo>
                <a:cubicBezTo>
                  <a:pt x="1807907" y="1842156"/>
                  <a:pt x="1865708" y="1872169"/>
                  <a:pt x="1924989" y="1887022"/>
                </a:cubicBezTo>
                <a:cubicBezTo>
                  <a:pt x="1954749" y="1894574"/>
                  <a:pt x="1990425" y="1890042"/>
                  <a:pt x="2016764" y="1909730"/>
                </a:cubicBezTo>
                <a:cubicBezTo>
                  <a:pt x="2050899" y="1908155"/>
                  <a:pt x="2107507" y="1918722"/>
                  <a:pt x="2161784" y="1934971"/>
                </a:cubicBezTo>
                <a:cubicBezTo>
                  <a:pt x="2156975" y="1923920"/>
                  <a:pt x="2143388" y="1916933"/>
                  <a:pt x="2131058" y="1909221"/>
                </a:cubicBezTo>
                <a:cubicBezTo>
                  <a:pt x="2130751" y="1912950"/>
                  <a:pt x="2136718" y="1913565"/>
                  <a:pt x="2140172" y="1915624"/>
                </a:cubicBezTo>
                <a:cubicBezTo>
                  <a:pt x="2136396" y="1918290"/>
                  <a:pt x="2131417" y="1918192"/>
                  <a:pt x="2127167" y="1919354"/>
                </a:cubicBezTo>
                <a:cubicBezTo>
                  <a:pt x="2120711" y="1918233"/>
                  <a:pt x="2132811" y="1908509"/>
                  <a:pt x="2122595" y="1909056"/>
                </a:cubicBezTo>
                <a:cubicBezTo>
                  <a:pt x="2115953" y="1903697"/>
                  <a:pt x="2116061" y="1912913"/>
                  <a:pt x="2114001" y="1917355"/>
                </a:cubicBezTo>
                <a:cubicBezTo>
                  <a:pt x="2090182" y="1911909"/>
                  <a:pt x="2069939" y="1900558"/>
                  <a:pt x="2053343" y="1895005"/>
                </a:cubicBezTo>
                <a:cubicBezTo>
                  <a:pt x="2047438" y="1890408"/>
                  <a:pt x="2072314" y="1891890"/>
                  <a:pt x="2065445" y="1885282"/>
                </a:cubicBezTo>
                <a:cubicBezTo>
                  <a:pt x="2053825" y="1879825"/>
                  <a:pt x="2046550" y="1883419"/>
                  <a:pt x="2034204" y="1876703"/>
                </a:cubicBezTo>
                <a:cubicBezTo>
                  <a:pt x="2011019" y="1894677"/>
                  <a:pt x="1952751" y="1862663"/>
                  <a:pt x="1929798" y="1849516"/>
                </a:cubicBezTo>
                <a:cubicBezTo>
                  <a:pt x="1917222" y="1857736"/>
                  <a:pt x="1884809" y="1844405"/>
                  <a:pt x="1873176" y="1839945"/>
                </a:cubicBezTo>
                <a:cubicBezTo>
                  <a:pt x="1878345" y="1843780"/>
                  <a:pt x="1882244" y="1833150"/>
                  <a:pt x="1891918" y="1835580"/>
                </a:cubicBezTo>
                <a:cubicBezTo>
                  <a:pt x="1883860" y="1825213"/>
                  <a:pt x="1849013" y="1824534"/>
                  <a:pt x="1837639" y="1835516"/>
                </a:cubicBezTo>
                <a:cubicBezTo>
                  <a:pt x="1802209" y="1824118"/>
                  <a:pt x="1767713" y="1816721"/>
                  <a:pt x="1737805" y="1818627"/>
                </a:cubicBezTo>
                <a:cubicBezTo>
                  <a:pt x="1736312" y="1818597"/>
                  <a:pt x="1740976" y="1822922"/>
                  <a:pt x="1741971" y="1822941"/>
                </a:cubicBezTo>
                <a:cubicBezTo>
                  <a:pt x="1711933" y="1817126"/>
                  <a:pt x="1681819" y="1800104"/>
                  <a:pt x="1645370" y="1790180"/>
                </a:cubicBezTo>
                <a:cubicBezTo>
                  <a:pt x="1641096" y="1792835"/>
                  <a:pt x="1640063" y="1795305"/>
                  <a:pt x="1641733" y="1800069"/>
                </a:cubicBezTo>
                <a:cubicBezTo>
                  <a:pt x="1634250" y="1800919"/>
                  <a:pt x="1633936" y="1788960"/>
                  <a:pt x="1629103" y="1795589"/>
                </a:cubicBezTo>
                <a:cubicBezTo>
                  <a:pt x="1624156" y="1793500"/>
                  <a:pt x="1638202" y="1786801"/>
                  <a:pt x="1624286" y="1785036"/>
                </a:cubicBezTo>
                <a:cubicBezTo>
                  <a:pt x="1616297" y="1786375"/>
                  <a:pt x="1616704" y="1792359"/>
                  <a:pt x="1606196" y="1795640"/>
                </a:cubicBezTo>
                <a:cubicBezTo>
                  <a:pt x="1594868" y="1787451"/>
                  <a:pt x="1562869" y="1795790"/>
                  <a:pt x="1574304" y="1780824"/>
                </a:cubicBezTo>
                <a:cubicBezTo>
                  <a:pt x="1570949" y="1788478"/>
                  <a:pt x="1597664" y="1783771"/>
                  <a:pt x="1614788" y="1787341"/>
                </a:cubicBezTo>
                <a:lnTo>
                  <a:pt x="1615800" y="1786364"/>
                </a:lnTo>
                <a:cubicBezTo>
                  <a:pt x="1537412" y="1751220"/>
                  <a:pt x="1476186" y="1717155"/>
                  <a:pt x="1400847" y="1678085"/>
                </a:cubicBezTo>
                <a:close/>
                <a:moveTo>
                  <a:pt x="2428708" y="1675735"/>
                </a:moveTo>
                <a:cubicBezTo>
                  <a:pt x="2433670" y="1676828"/>
                  <a:pt x="2436519" y="1685848"/>
                  <a:pt x="2449417" y="1689086"/>
                </a:cubicBezTo>
                <a:cubicBezTo>
                  <a:pt x="2450788" y="1680897"/>
                  <a:pt x="2434459" y="1674104"/>
                  <a:pt x="2428708" y="1675735"/>
                </a:cubicBezTo>
                <a:close/>
                <a:moveTo>
                  <a:pt x="6057022" y="1671850"/>
                </a:moveTo>
                <a:cubicBezTo>
                  <a:pt x="6078565" y="1711863"/>
                  <a:pt x="6094103" y="1753750"/>
                  <a:pt x="6096791" y="1789410"/>
                </a:cubicBezTo>
                <a:cubicBezTo>
                  <a:pt x="6076045" y="1746176"/>
                  <a:pt x="6067285" y="1716871"/>
                  <a:pt x="6057022" y="1671850"/>
                </a:cubicBezTo>
                <a:close/>
                <a:moveTo>
                  <a:pt x="1202742" y="1656041"/>
                </a:moveTo>
                <a:cubicBezTo>
                  <a:pt x="1196890" y="1664144"/>
                  <a:pt x="1211596" y="1663186"/>
                  <a:pt x="1216023" y="1666758"/>
                </a:cubicBezTo>
                <a:cubicBezTo>
                  <a:pt x="1215356" y="1661516"/>
                  <a:pt x="1210179" y="1658179"/>
                  <a:pt x="1202742" y="1656041"/>
                </a:cubicBezTo>
                <a:close/>
                <a:moveTo>
                  <a:pt x="1238654" y="1652260"/>
                </a:moveTo>
                <a:cubicBezTo>
                  <a:pt x="1253486" y="1667365"/>
                  <a:pt x="1278745" y="1676325"/>
                  <a:pt x="1302669" y="1679033"/>
                </a:cubicBezTo>
                <a:cubicBezTo>
                  <a:pt x="1326592" y="1681740"/>
                  <a:pt x="1349180" y="1678197"/>
                  <a:pt x="1358670" y="1668298"/>
                </a:cubicBezTo>
                <a:cubicBezTo>
                  <a:pt x="1329052" y="1667470"/>
                  <a:pt x="1281988" y="1667797"/>
                  <a:pt x="1238654" y="1652260"/>
                </a:cubicBezTo>
                <a:close/>
                <a:moveTo>
                  <a:pt x="331561" y="1638041"/>
                </a:moveTo>
                <a:cubicBezTo>
                  <a:pt x="422616" y="1658992"/>
                  <a:pt x="547931" y="1702773"/>
                  <a:pt x="635801" y="1736610"/>
                </a:cubicBezTo>
                <a:cubicBezTo>
                  <a:pt x="894716" y="1819602"/>
                  <a:pt x="1177742" y="1824379"/>
                  <a:pt x="1437937" y="1905155"/>
                </a:cubicBezTo>
                <a:cubicBezTo>
                  <a:pt x="1410449" y="1911591"/>
                  <a:pt x="1391233" y="1898267"/>
                  <a:pt x="1365178" y="1892530"/>
                </a:cubicBezTo>
                <a:cubicBezTo>
                  <a:pt x="1298676" y="1877785"/>
                  <a:pt x="1230320" y="1870226"/>
                  <a:pt x="1164071" y="1855238"/>
                </a:cubicBezTo>
                <a:cubicBezTo>
                  <a:pt x="1029834" y="1824979"/>
                  <a:pt x="891446" y="1821780"/>
                  <a:pt x="755332" y="1784013"/>
                </a:cubicBezTo>
                <a:cubicBezTo>
                  <a:pt x="616738" y="1745700"/>
                  <a:pt x="475195" y="1688654"/>
                  <a:pt x="331713" y="1644269"/>
                </a:cubicBezTo>
                <a:cubicBezTo>
                  <a:pt x="329990" y="1642990"/>
                  <a:pt x="329516" y="1641487"/>
                  <a:pt x="331055" y="1638530"/>
                </a:cubicBezTo>
                <a:close/>
                <a:moveTo>
                  <a:pt x="2221002" y="1629564"/>
                </a:moveTo>
                <a:cubicBezTo>
                  <a:pt x="2221846" y="1629071"/>
                  <a:pt x="2223688" y="1629714"/>
                  <a:pt x="2226696" y="1632449"/>
                </a:cubicBezTo>
                <a:cubicBezTo>
                  <a:pt x="2215698" y="1635222"/>
                  <a:pt x="2238176" y="1630681"/>
                  <a:pt x="2235811" y="1638852"/>
                </a:cubicBezTo>
                <a:cubicBezTo>
                  <a:pt x="2224919" y="1642748"/>
                  <a:pt x="2218470" y="1631044"/>
                  <a:pt x="2221002" y="1629564"/>
                </a:cubicBezTo>
                <a:close/>
                <a:moveTo>
                  <a:pt x="2156534" y="1629089"/>
                </a:moveTo>
                <a:cubicBezTo>
                  <a:pt x="2150392" y="1639925"/>
                  <a:pt x="2164890" y="1636224"/>
                  <a:pt x="2163833" y="1640186"/>
                </a:cubicBezTo>
                <a:cubicBezTo>
                  <a:pt x="2169554" y="1640548"/>
                  <a:pt x="2164001" y="1629234"/>
                  <a:pt x="2156534" y="1629089"/>
                </a:cubicBezTo>
                <a:close/>
                <a:moveTo>
                  <a:pt x="4196073" y="1622113"/>
                </a:moveTo>
                <a:cubicBezTo>
                  <a:pt x="4200778" y="1621738"/>
                  <a:pt x="4205694" y="1621896"/>
                  <a:pt x="4211993" y="1625131"/>
                </a:cubicBezTo>
                <a:cubicBezTo>
                  <a:pt x="4208853" y="1626938"/>
                  <a:pt x="4201159" y="1629340"/>
                  <a:pt x="4194274" y="1629735"/>
                </a:cubicBezTo>
                <a:cubicBezTo>
                  <a:pt x="4187390" y="1630130"/>
                  <a:pt x="4181314" y="1628517"/>
                  <a:pt x="4181410" y="1622293"/>
                </a:cubicBezTo>
                <a:cubicBezTo>
                  <a:pt x="4186871" y="1623396"/>
                  <a:pt x="4191367" y="1622488"/>
                  <a:pt x="4196073" y="1622113"/>
                </a:cubicBezTo>
                <a:close/>
                <a:moveTo>
                  <a:pt x="261933" y="1616015"/>
                </a:moveTo>
                <a:lnTo>
                  <a:pt x="261925" y="1616513"/>
                </a:lnTo>
                <a:cubicBezTo>
                  <a:pt x="273683" y="1629192"/>
                  <a:pt x="311203" y="1617973"/>
                  <a:pt x="313877" y="1638443"/>
                </a:cubicBezTo>
                <a:cubicBezTo>
                  <a:pt x="292508" y="1635536"/>
                  <a:pt x="277934" y="1628030"/>
                  <a:pt x="259078" y="1623678"/>
                </a:cubicBezTo>
                <a:cubicBezTo>
                  <a:pt x="260111" y="1621208"/>
                  <a:pt x="260900" y="1618485"/>
                  <a:pt x="261933" y="1616015"/>
                </a:cubicBezTo>
                <a:close/>
                <a:moveTo>
                  <a:pt x="6035116" y="1606680"/>
                </a:moveTo>
                <a:cubicBezTo>
                  <a:pt x="6049477" y="1611942"/>
                  <a:pt x="6054387" y="1632704"/>
                  <a:pt x="6048545" y="1640309"/>
                </a:cubicBezTo>
                <a:cubicBezTo>
                  <a:pt x="6042233" y="1629728"/>
                  <a:pt x="6039927" y="1617730"/>
                  <a:pt x="6035116" y="1606680"/>
                </a:cubicBezTo>
                <a:close/>
                <a:moveTo>
                  <a:pt x="2061373" y="1599840"/>
                </a:moveTo>
                <a:cubicBezTo>
                  <a:pt x="2088531" y="1614813"/>
                  <a:pt x="2110573" y="1638650"/>
                  <a:pt x="2134422" y="1658288"/>
                </a:cubicBezTo>
                <a:cubicBezTo>
                  <a:pt x="2248769" y="1751407"/>
                  <a:pt x="2422763" y="1803111"/>
                  <a:pt x="2577602" y="1853693"/>
                </a:cubicBezTo>
                <a:cubicBezTo>
                  <a:pt x="2497115" y="1841664"/>
                  <a:pt x="2412729" y="1807894"/>
                  <a:pt x="2329600" y="1773404"/>
                </a:cubicBezTo>
                <a:cubicBezTo>
                  <a:pt x="2239295" y="1736033"/>
                  <a:pt x="2151080" y="1692230"/>
                  <a:pt x="2095233" y="1632374"/>
                </a:cubicBezTo>
                <a:cubicBezTo>
                  <a:pt x="2078176" y="1624322"/>
                  <a:pt x="2062123" y="1615791"/>
                  <a:pt x="2061373" y="1599840"/>
                </a:cubicBezTo>
                <a:close/>
                <a:moveTo>
                  <a:pt x="2430262" y="1590856"/>
                </a:moveTo>
                <a:lnTo>
                  <a:pt x="2430761" y="1590865"/>
                </a:lnTo>
                <a:lnTo>
                  <a:pt x="2430630" y="1591018"/>
                </a:lnTo>
                <a:close/>
                <a:moveTo>
                  <a:pt x="182917" y="1589323"/>
                </a:moveTo>
                <a:cubicBezTo>
                  <a:pt x="209371" y="1601543"/>
                  <a:pt x="231252" y="1603464"/>
                  <a:pt x="256986" y="1613926"/>
                </a:cubicBezTo>
                <a:cubicBezTo>
                  <a:pt x="239761" y="1616827"/>
                  <a:pt x="198373" y="1604316"/>
                  <a:pt x="182917" y="1589323"/>
                </a:cubicBezTo>
                <a:close/>
                <a:moveTo>
                  <a:pt x="1942553" y="1587063"/>
                </a:moveTo>
                <a:cubicBezTo>
                  <a:pt x="1949178" y="1593418"/>
                  <a:pt x="1963087" y="1595681"/>
                  <a:pt x="1965199" y="1603940"/>
                </a:cubicBezTo>
                <a:cubicBezTo>
                  <a:pt x="1968761" y="1599029"/>
                  <a:pt x="1961133" y="1593153"/>
                  <a:pt x="1970530" y="1597320"/>
                </a:cubicBezTo>
                <a:cubicBezTo>
                  <a:pt x="1988398" y="1601155"/>
                  <a:pt x="1987703" y="1614091"/>
                  <a:pt x="1991110" y="1619137"/>
                </a:cubicBezTo>
                <a:cubicBezTo>
                  <a:pt x="2006504" y="1621927"/>
                  <a:pt x="2024105" y="1627003"/>
                  <a:pt x="2029642" y="1639312"/>
                </a:cubicBezTo>
                <a:cubicBezTo>
                  <a:pt x="2012378" y="1644702"/>
                  <a:pt x="1999619" y="1616314"/>
                  <a:pt x="1986024" y="1626009"/>
                </a:cubicBezTo>
                <a:cubicBezTo>
                  <a:pt x="2061740" y="1689242"/>
                  <a:pt x="2159428" y="1748420"/>
                  <a:pt x="2262056" y="1793998"/>
                </a:cubicBezTo>
                <a:cubicBezTo>
                  <a:pt x="2308055" y="1814318"/>
                  <a:pt x="2360687" y="1824310"/>
                  <a:pt x="2406685" y="1844630"/>
                </a:cubicBezTo>
                <a:cubicBezTo>
                  <a:pt x="2414352" y="1848017"/>
                  <a:pt x="2431117" y="1842617"/>
                  <a:pt x="2429870" y="1859028"/>
                </a:cubicBezTo>
                <a:cubicBezTo>
                  <a:pt x="2277917" y="1814975"/>
                  <a:pt x="2121999" y="1753666"/>
                  <a:pt x="2021323" y="1662057"/>
                </a:cubicBezTo>
                <a:cubicBezTo>
                  <a:pt x="1987540" y="1640730"/>
                  <a:pt x="1956768" y="1617969"/>
                  <a:pt x="1942799" y="1587317"/>
                </a:cubicBezTo>
                <a:close/>
                <a:moveTo>
                  <a:pt x="2055115" y="1585774"/>
                </a:moveTo>
                <a:lnTo>
                  <a:pt x="2054862" y="1586017"/>
                </a:lnTo>
                <a:cubicBezTo>
                  <a:pt x="2053538" y="1591221"/>
                  <a:pt x="2065745" y="1590712"/>
                  <a:pt x="2062161" y="1597117"/>
                </a:cubicBezTo>
                <a:cubicBezTo>
                  <a:pt x="2060297" y="1596955"/>
                  <a:pt x="2058796" y="1597423"/>
                  <a:pt x="2057144" y="1597547"/>
                </a:cubicBezTo>
                <a:cubicBezTo>
                  <a:pt x="2055492" y="1597671"/>
                  <a:pt x="2053691" y="1597449"/>
                  <a:pt x="2051225" y="1595907"/>
                </a:cubicBezTo>
                <a:cubicBezTo>
                  <a:pt x="2051254" y="1593916"/>
                  <a:pt x="2048675" y="1583657"/>
                  <a:pt x="2055115" y="1585774"/>
                </a:cubicBezTo>
                <a:close/>
                <a:moveTo>
                  <a:pt x="140740" y="1579536"/>
                </a:moveTo>
                <a:cubicBezTo>
                  <a:pt x="148934" y="1580940"/>
                  <a:pt x="174094" y="1580186"/>
                  <a:pt x="177588" y="1595941"/>
                </a:cubicBezTo>
                <a:cubicBezTo>
                  <a:pt x="165494" y="1588982"/>
                  <a:pt x="143008" y="1594022"/>
                  <a:pt x="140740" y="1579536"/>
                </a:cubicBezTo>
                <a:close/>
                <a:moveTo>
                  <a:pt x="2521212" y="1570218"/>
                </a:moveTo>
                <a:cubicBezTo>
                  <a:pt x="2537970" y="1581502"/>
                  <a:pt x="2550576" y="1587475"/>
                  <a:pt x="2556106" y="1600282"/>
                </a:cubicBezTo>
                <a:cubicBezTo>
                  <a:pt x="2540098" y="1588765"/>
                  <a:pt x="2528925" y="1586804"/>
                  <a:pt x="2521212" y="1570218"/>
                </a:cubicBezTo>
                <a:close/>
                <a:moveTo>
                  <a:pt x="6024101" y="1562560"/>
                </a:moveTo>
                <a:cubicBezTo>
                  <a:pt x="6034012" y="1568484"/>
                  <a:pt x="6035293" y="1591433"/>
                  <a:pt x="6039417" y="1602531"/>
                </a:cubicBezTo>
                <a:cubicBezTo>
                  <a:pt x="6035228" y="1599711"/>
                  <a:pt x="6029537" y="1597360"/>
                  <a:pt x="6028611" y="1592859"/>
                </a:cubicBezTo>
                <a:cubicBezTo>
                  <a:pt x="6033940" y="1586239"/>
                  <a:pt x="6025509" y="1567897"/>
                  <a:pt x="6010888" y="1563380"/>
                </a:cubicBezTo>
                <a:cubicBezTo>
                  <a:pt x="6016534" y="1560502"/>
                  <a:pt x="6020797" y="1560585"/>
                  <a:pt x="6024101" y="1562560"/>
                </a:cubicBezTo>
                <a:close/>
                <a:moveTo>
                  <a:pt x="4311814" y="1561903"/>
                </a:moveTo>
                <a:cubicBezTo>
                  <a:pt x="4331974" y="1562483"/>
                  <a:pt x="4352503" y="1571350"/>
                  <a:pt x="4367139" y="1591058"/>
                </a:cubicBezTo>
                <a:cubicBezTo>
                  <a:pt x="4418913" y="1608254"/>
                  <a:pt x="4449364" y="1635742"/>
                  <a:pt x="4487444" y="1652919"/>
                </a:cubicBezTo>
                <a:cubicBezTo>
                  <a:pt x="4569539" y="1689880"/>
                  <a:pt x="4646381" y="1696111"/>
                  <a:pt x="4722411" y="1722745"/>
                </a:cubicBezTo>
                <a:cubicBezTo>
                  <a:pt x="4785312" y="1744889"/>
                  <a:pt x="4855092" y="1789329"/>
                  <a:pt x="4905472" y="1816210"/>
                </a:cubicBezTo>
                <a:cubicBezTo>
                  <a:pt x="4978331" y="1854732"/>
                  <a:pt x="5049496" y="1889987"/>
                  <a:pt x="5117569" y="1932152"/>
                </a:cubicBezTo>
                <a:cubicBezTo>
                  <a:pt x="5151243" y="1976635"/>
                  <a:pt x="5231562" y="1999616"/>
                  <a:pt x="5268999" y="2042429"/>
                </a:cubicBezTo>
                <a:cubicBezTo>
                  <a:pt x="5284301" y="2067380"/>
                  <a:pt x="5296341" y="2094010"/>
                  <a:pt x="5322925" y="2113951"/>
                </a:cubicBezTo>
                <a:cubicBezTo>
                  <a:pt x="5328047" y="2120774"/>
                  <a:pt x="5325152" y="2130927"/>
                  <a:pt x="5335040" y="2135602"/>
                </a:cubicBezTo>
                <a:cubicBezTo>
                  <a:pt x="5355428" y="2137493"/>
                  <a:pt x="5362359" y="2156305"/>
                  <a:pt x="5376835" y="2154097"/>
                </a:cubicBezTo>
                <a:cubicBezTo>
                  <a:pt x="5368984" y="2146474"/>
                  <a:pt x="5357618" y="2140773"/>
                  <a:pt x="5357290" y="2129811"/>
                </a:cubicBezTo>
                <a:cubicBezTo>
                  <a:pt x="5394136" y="2130032"/>
                  <a:pt x="5415068" y="2161318"/>
                  <a:pt x="5421632" y="2187840"/>
                </a:cubicBezTo>
                <a:cubicBezTo>
                  <a:pt x="5432285" y="2191285"/>
                  <a:pt x="5431955" y="2196508"/>
                  <a:pt x="5441683" y="2195453"/>
                </a:cubicBezTo>
                <a:cubicBezTo>
                  <a:pt x="5442272" y="2189489"/>
                  <a:pt x="5443161" y="2180292"/>
                  <a:pt x="5452343" y="2182214"/>
                </a:cubicBezTo>
                <a:cubicBezTo>
                  <a:pt x="5459466" y="2188578"/>
                  <a:pt x="5455299" y="2200449"/>
                  <a:pt x="5463425" y="2206335"/>
                </a:cubicBezTo>
                <a:cubicBezTo>
                  <a:pt x="5465003" y="2200889"/>
                  <a:pt x="5472853" y="2208512"/>
                  <a:pt x="5476836" y="2208589"/>
                </a:cubicBezTo>
                <a:cubicBezTo>
                  <a:pt x="5475411" y="2220264"/>
                  <a:pt x="5484265" y="2227410"/>
                  <a:pt x="5493119" y="2234554"/>
                </a:cubicBezTo>
                <a:cubicBezTo>
                  <a:pt x="5497109" y="2234135"/>
                  <a:pt x="5499897" y="2230952"/>
                  <a:pt x="5501712" y="2226256"/>
                </a:cubicBezTo>
                <a:cubicBezTo>
                  <a:pt x="5534783" y="2229142"/>
                  <a:pt x="5533389" y="2255012"/>
                  <a:pt x="5558350" y="2267202"/>
                </a:cubicBezTo>
                <a:cubicBezTo>
                  <a:pt x="5553785" y="2256406"/>
                  <a:pt x="5548768" y="2258799"/>
                  <a:pt x="5555730" y="2243246"/>
                </a:cubicBezTo>
                <a:cubicBezTo>
                  <a:pt x="5580743" y="2251952"/>
                  <a:pt x="5573407" y="2275713"/>
                  <a:pt x="5580621" y="2292289"/>
                </a:cubicBezTo>
                <a:cubicBezTo>
                  <a:pt x="5591849" y="2290765"/>
                  <a:pt x="5595433" y="2300546"/>
                  <a:pt x="5606661" y="2299022"/>
                </a:cubicBezTo>
                <a:cubicBezTo>
                  <a:pt x="5610851" y="2285658"/>
                  <a:pt x="5617307" y="2286779"/>
                  <a:pt x="5611716" y="2277955"/>
                </a:cubicBezTo>
                <a:cubicBezTo>
                  <a:pt x="5621638" y="2280390"/>
                  <a:pt x="5625418" y="2285568"/>
                  <a:pt x="5628100" y="2291255"/>
                </a:cubicBezTo>
                <a:lnTo>
                  <a:pt x="5634187" y="2301405"/>
                </a:lnTo>
                <a:lnTo>
                  <a:pt x="5553796" y="2301405"/>
                </a:lnTo>
                <a:lnTo>
                  <a:pt x="5534988" y="2286574"/>
                </a:lnTo>
                <a:cubicBezTo>
                  <a:pt x="5525117" y="2278818"/>
                  <a:pt x="5515451" y="2271844"/>
                  <a:pt x="5507287" y="2268447"/>
                </a:cubicBezTo>
                <a:cubicBezTo>
                  <a:pt x="5506437" y="2275153"/>
                  <a:pt x="5510106" y="2279458"/>
                  <a:pt x="5512763" y="2284739"/>
                </a:cubicBezTo>
                <a:cubicBezTo>
                  <a:pt x="5509692" y="2290157"/>
                  <a:pt x="5506866" y="2295829"/>
                  <a:pt x="5498970" y="2291193"/>
                </a:cubicBezTo>
                <a:cubicBezTo>
                  <a:pt x="5500647" y="2263088"/>
                  <a:pt x="5482742" y="2245557"/>
                  <a:pt x="5459765" y="2233904"/>
                </a:cubicBezTo>
                <a:cubicBezTo>
                  <a:pt x="5458731" y="2236373"/>
                  <a:pt x="5457941" y="2239097"/>
                  <a:pt x="5456907" y="2241567"/>
                </a:cubicBezTo>
                <a:cubicBezTo>
                  <a:pt x="5449111" y="2230458"/>
                  <a:pt x="5427191" y="2214841"/>
                  <a:pt x="5416277" y="2212138"/>
                </a:cubicBezTo>
                <a:cubicBezTo>
                  <a:pt x="5426510" y="2226780"/>
                  <a:pt x="5430469" y="2244537"/>
                  <a:pt x="5448973" y="2255605"/>
                </a:cubicBezTo>
                <a:cubicBezTo>
                  <a:pt x="5450872" y="2261618"/>
                  <a:pt x="5441344" y="2265915"/>
                  <a:pt x="5441038" y="2269644"/>
                </a:cubicBezTo>
                <a:cubicBezTo>
                  <a:pt x="5438924" y="2261386"/>
                  <a:pt x="5427375" y="2251449"/>
                  <a:pt x="5425659" y="2249672"/>
                </a:cubicBezTo>
                <a:cubicBezTo>
                  <a:pt x="5403372" y="2225582"/>
                  <a:pt x="5400492" y="2202368"/>
                  <a:pt x="5369911" y="2183344"/>
                </a:cubicBezTo>
                <a:cubicBezTo>
                  <a:pt x="5388621" y="2213341"/>
                  <a:pt x="5403411" y="2255463"/>
                  <a:pt x="5441038" y="2269644"/>
                </a:cubicBezTo>
                <a:lnTo>
                  <a:pt x="5485629" y="2301405"/>
                </a:lnTo>
                <a:lnTo>
                  <a:pt x="5400880" y="2301405"/>
                </a:lnTo>
                <a:lnTo>
                  <a:pt x="5398746" y="2299695"/>
                </a:lnTo>
                <a:cubicBezTo>
                  <a:pt x="5388298" y="2282808"/>
                  <a:pt x="5394649" y="2258529"/>
                  <a:pt x="5372170" y="2246885"/>
                </a:cubicBezTo>
                <a:cubicBezTo>
                  <a:pt x="5373203" y="2244415"/>
                  <a:pt x="5375915" y="2246211"/>
                  <a:pt x="5377906" y="2246251"/>
                </a:cubicBezTo>
                <a:cubicBezTo>
                  <a:pt x="5377500" y="2240266"/>
                  <a:pt x="5370324" y="2237387"/>
                  <a:pt x="5362152" y="2234488"/>
                </a:cubicBezTo>
                <a:cubicBezTo>
                  <a:pt x="5358285" y="2226943"/>
                  <a:pt x="5367253" y="2226619"/>
                  <a:pt x="5368647" y="2216936"/>
                </a:cubicBezTo>
                <a:cubicBezTo>
                  <a:pt x="5353421" y="2203192"/>
                  <a:pt x="5332098" y="2181113"/>
                  <a:pt x="5328001" y="2156132"/>
                </a:cubicBezTo>
                <a:cubicBezTo>
                  <a:pt x="5310509" y="2144087"/>
                  <a:pt x="5299289" y="2128928"/>
                  <a:pt x="5299603" y="2108516"/>
                </a:cubicBezTo>
                <a:cubicBezTo>
                  <a:pt x="5263974" y="2093876"/>
                  <a:pt x="5249783" y="2045291"/>
                  <a:pt x="5214030" y="2022432"/>
                </a:cubicBezTo>
                <a:cubicBezTo>
                  <a:pt x="5206142" y="2017298"/>
                  <a:pt x="5190931" y="2018744"/>
                  <a:pt x="5195550" y="2009870"/>
                </a:cubicBezTo>
                <a:cubicBezTo>
                  <a:pt x="5187899" y="2005488"/>
                  <a:pt x="5183143" y="2007138"/>
                  <a:pt x="5176939" y="2005772"/>
                </a:cubicBezTo>
                <a:cubicBezTo>
                  <a:pt x="5123672" y="1972361"/>
                  <a:pt x="5084949" y="1932263"/>
                  <a:pt x="5022905" y="1902914"/>
                </a:cubicBezTo>
                <a:cubicBezTo>
                  <a:pt x="5017964" y="1900329"/>
                  <a:pt x="5018041" y="1895349"/>
                  <a:pt x="5015606" y="1891816"/>
                </a:cubicBezTo>
                <a:cubicBezTo>
                  <a:pt x="4949097" y="1861384"/>
                  <a:pt x="4878436" y="1825641"/>
                  <a:pt x="4801304" y="1789773"/>
                </a:cubicBezTo>
                <a:cubicBezTo>
                  <a:pt x="4772131" y="1776255"/>
                  <a:pt x="4744828" y="1754557"/>
                  <a:pt x="4715119" y="1743518"/>
                </a:cubicBezTo>
                <a:cubicBezTo>
                  <a:pt x="4649750" y="1719833"/>
                  <a:pt x="4578799" y="1719195"/>
                  <a:pt x="4517244" y="1690354"/>
                </a:cubicBezTo>
                <a:cubicBezTo>
                  <a:pt x="4488814" y="1677100"/>
                  <a:pt x="4446960" y="1662587"/>
                  <a:pt x="4415167" y="1641299"/>
                </a:cubicBezTo>
                <a:cubicBezTo>
                  <a:pt x="4399145" y="1630777"/>
                  <a:pt x="4392412" y="1615208"/>
                  <a:pt x="4367514" y="1615219"/>
                </a:cubicBezTo>
                <a:cubicBezTo>
                  <a:pt x="4358814" y="1614303"/>
                  <a:pt x="4361142" y="1608621"/>
                  <a:pt x="4356708" y="1605546"/>
                </a:cubicBezTo>
                <a:cubicBezTo>
                  <a:pt x="4275355" y="1617405"/>
                  <a:pt x="4180507" y="1600115"/>
                  <a:pt x="4109027" y="1633830"/>
                </a:cubicBezTo>
                <a:cubicBezTo>
                  <a:pt x="4163788" y="1651084"/>
                  <a:pt x="4235268" y="1665926"/>
                  <a:pt x="4285303" y="1699024"/>
                </a:cubicBezTo>
                <a:cubicBezTo>
                  <a:pt x="4417625" y="1740451"/>
                  <a:pt x="4540595" y="1807095"/>
                  <a:pt x="4652315" y="1860571"/>
                </a:cubicBezTo>
                <a:cubicBezTo>
                  <a:pt x="4576921" y="1841171"/>
                  <a:pt x="4514295" y="1801104"/>
                  <a:pt x="4442838" y="1768583"/>
                </a:cubicBezTo>
                <a:cubicBezTo>
                  <a:pt x="4314506" y="1710550"/>
                  <a:pt x="4163458" y="1656306"/>
                  <a:pt x="4056195" y="1636783"/>
                </a:cubicBezTo>
                <a:cubicBezTo>
                  <a:pt x="4000684" y="1652133"/>
                  <a:pt x="3931685" y="1637839"/>
                  <a:pt x="3875683" y="1652682"/>
                </a:cubicBezTo>
                <a:cubicBezTo>
                  <a:pt x="3966900" y="1679363"/>
                  <a:pt x="4091327" y="1683783"/>
                  <a:pt x="4173797" y="1728721"/>
                </a:cubicBezTo>
                <a:cubicBezTo>
                  <a:pt x="4179189" y="1718118"/>
                  <a:pt x="4196576" y="1737134"/>
                  <a:pt x="4190064" y="1723310"/>
                </a:cubicBezTo>
                <a:cubicBezTo>
                  <a:pt x="4207312" y="1735101"/>
                  <a:pt x="4222921" y="1723952"/>
                  <a:pt x="4233682" y="1736613"/>
                </a:cubicBezTo>
                <a:cubicBezTo>
                  <a:pt x="4225916" y="1739698"/>
                  <a:pt x="4225034" y="1732210"/>
                  <a:pt x="4215072" y="1732515"/>
                </a:cubicBezTo>
                <a:cubicBezTo>
                  <a:pt x="4226015" y="1749411"/>
                  <a:pt x="4259117" y="1750306"/>
                  <a:pt x="4274694" y="1757334"/>
                </a:cubicBezTo>
                <a:cubicBezTo>
                  <a:pt x="4278010" y="1752169"/>
                  <a:pt x="4271042" y="1752033"/>
                  <a:pt x="4272352" y="1747825"/>
                </a:cubicBezTo>
                <a:cubicBezTo>
                  <a:pt x="4284758" y="1750558"/>
                  <a:pt x="4280116" y="1760925"/>
                  <a:pt x="4289016" y="1765084"/>
                </a:cubicBezTo>
                <a:cubicBezTo>
                  <a:pt x="4292640" y="1756189"/>
                  <a:pt x="4292991" y="1765659"/>
                  <a:pt x="4300988" y="1763822"/>
                </a:cubicBezTo>
                <a:cubicBezTo>
                  <a:pt x="4301532" y="1760845"/>
                  <a:pt x="4297312" y="1760015"/>
                  <a:pt x="4294348" y="1758464"/>
                </a:cubicBezTo>
                <a:cubicBezTo>
                  <a:pt x="4315516" y="1758131"/>
                  <a:pt x="4325464" y="1775008"/>
                  <a:pt x="4344475" y="1785588"/>
                </a:cubicBezTo>
                <a:cubicBezTo>
                  <a:pt x="4361715" y="1781691"/>
                  <a:pt x="4379009" y="1790495"/>
                  <a:pt x="4392258" y="1803204"/>
                </a:cubicBezTo>
                <a:cubicBezTo>
                  <a:pt x="4189781" y="1741731"/>
                  <a:pt x="4004008" y="1662657"/>
                  <a:pt x="3819092" y="1673491"/>
                </a:cubicBezTo>
                <a:cubicBezTo>
                  <a:pt x="3804126" y="1691376"/>
                  <a:pt x="3799285" y="1730873"/>
                  <a:pt x="3758204" y="1730819"/>
                </a:cubicBezTo>
                <a:cubicBezTo>
                  <a:pt x="3759895" y="1750273"/>
                  <a:pt x="3751180" y="1766539"/>
                  <a:pt x="3747426" y="1783895"/>
                </a:cubicBezTo>
                <a:cubicBezTo>
                  <a:pt x="3749502" y="1810828"/>
                  <a:pt x="3764115" y="1832030"/>
                  <a:pt x="3772462" y="1855848"/>
                </a:cubicBezTo>
                <a:cubicBezTo>
                  <a:pt x="3777663" y="1857693"/>
                  <a:pt x="3782366" y="1859527"/>
                  <a:pt x="3787566" y="1861373"/>
                </a:cubicBezTo>
                <a:cubicBezTo>
                  <a:pt x="3794819" y="1875459"/>
                  <a:pt x="3809593" y="1886205"/>
                  <a:pt x="3809324" y="1903630"/>
                </a:cubicBezTo>
                <a:cubicBezTo>
                  <a:pt x="3833902" y="1924529"/>
                  <a:pt x="3833158" y="1956635"/>
                  <a:pt x="3842440" y="1984456"/>
                </a:cubicBezTo>
                <a:cubicBezTo>
                  <a:pt x="3883508" y="2017878"/>
                  <a:pt x="3859205" y="2092355"/>
                  <a:pt x="3922697" y="2108534"/>
                </a:cubicBezTo>
                <a:cubicBezTo>
                  <a:pt x="3928027" y="2101914"/>
                  <a:pt x="3918814" y="2101984"/>
                  <a:pt x="3914364" y="2099905"/>
                </a:cubicBezTo>
                <a:cubicBezTo>
                  <a:pt x="3966888" y="2100681"/>
                  <a:pt x="3993373" y="2143281"/>
                  <a:pt x="4025830" y="2169811"/>
                </a:cubicBezTo>
                <a:cubicBezTo>
                  <a:pt x="4075507" y="2210124"/>
                  <a:pt x="4159907" y="2242896"/>
                  <a:pt x="4235309" y="2261798"/>
                </a:cubicBezTo>
                <a:cubicBezTo>
                  <a:pt x="4285412" y="2274231"/>
                  <a:pt x="4327835" y="2268086"/>
                  <a:pt x="4380957" y="2278586"/>
                </a:cubicBezTo>
                <a:cubicBezTo>
                  <a:pt x="4491947" y="2300579"/>
                  <a:pt x="4594670" y="2265218"/>
                  <a:pt x="4704938" y="2293917"/>
                </a:cubicBezTo>
                <a:lnTo>
                  <a:pt x="4726515" y="2301405"/>
                </a:lnTo>
                <a:lnTo>
                  <a:pt x="4370923" y="2301405"/>
                </a:lnTo>
                <a:lnTo>
                  <a:pt x="4333069" y="2298100"/>
                </a:lnTo>
                <a:cubicBezTo>
                  <a:pt x="4295635" y="2293541"/>
                  <a:pt x="4257067" y="2287871"/>
                  <a:pt x="4212845" y="2281530"/>
                </a:cubicBezTo>
                <a:lnTo>
                  <a:pt x="4261790" y="2301405"/>
                </a:lnTo>
                <a:lnTo>
                  <a:pt x="4226713" y="2301405"/>
                </a:lnTo>
                <a:lnTo>
                  <a:pt x="4202972" y="2292043"/>
                </a:lnTo>
                <a:cubicBezTo>
                  <a:pt x="4193069" y="2288364"/>
                  <a:pt x="4207154" y="2279177"/>
                  <a:pt x="4202697" y="2277596"/>
                </a:cubicBezTo>
                <a:cubicBezTo>
                  <a:pt x="4199480" y="2276289"/>
                  <a:pt x="4196010" y="2275225"/>
                  <a:pt x="4192794" y="2273917"/>
                </a:cubicBezTo>
                <a:cubicBezTo>
                  <a:pt x="4184660" y="2268529"/>
                  <a:pt x="4185717" y="2280751"/>
                  <a:pt x="4186429" y="2283006"/>
                </a:cubicBezTo>
                <a:cubicBezTo>
                  <a:pt x="4176871" y="2273108"/>
                  <a:pt x="4139572" y="2269890"/>
                  <a:pt x="4142292" y="2255003"/>
                </a:cubicBezTo>
                <a:cubicBezTo>
                  <a:pt x="4094729" y="2239133"/>
                  <a:pt x="4044036" y="2216481"/>
                  <a:pt x="4011179" y="2183469"/>
                </a:cubicBezTo>
                <a:cubicBezTo>
                  <a:pt x="3994507" y="2166709"/>
                  <a:pt x="3972641" y="2131422"/>
                  <a:pt x="3942296" y="2129335"/>
                </a:cubicBezTo>
                <a:cubicBezTo>
                  <a:pt x="3954060" y="2141517"/>
                  <a:pt x="3964323" y="2154167"/>
                  <a:pt x="3981355" y="2163713"/>
                </a:cubicBezTo>
                <a:cubicBezTo>
                  <a:pt x="3975465" y="2174306"/>
                  <a:pt x="3974348" y="2166066"/>
                  <a:pt x="3963396" y="2165852"/>
                </a:cubicBezTo>
                <a:cubicBezTo>
                  <a:pt x="4021898" y="2215053"/>
                  <a:pt x="4090672" y="2256049"/>
                  <a:pt x="4164109" y="2293402"/>
                </a:cubicBezTo>
                <a:lnTo>
                  <a:pt x="4181428" y="2301405"/>
                </a:lnTo>
                <a:lnTo>
                  <a:pt x="4161156" y="2301405"/>
                </a:lnTo>
                <a:lnTo>
                  <a:pt x="4134219" y="2287589"/>
                </a:lnTo>
                <a:cubicBezTo>
                  <a:pt x="4107153" y="2273179"/>
                  <a:pt x="4081227" y="2259040"/>
                  <a:pt x="4057025" y="2246117"/>
                </a:cubicBezTo>
                <a:lnTo>
                  <a:pt x="4123345" y="2301405"/>
                </a:lnTo>
                <a:lnTo>
                  <a:pt x="4100355" y="2301405"/>
                </a:lnTo>
                <a:lnTo>
                  <a:pt x="3934905" y="2172767"/>
                </a:lnTo>
                <a:cubicBezTo>
                  <a:pt x="3932117" y="2192135"/>
                  <a:pt x="3949794" y="2208416"/>
                  <a:pt x="3957972" y="2227002"/>
                </a:cubicBezTo>
                <a:cubicBezTo>
                  <a:pt x="3964708" y="2242323"/>
                  <a:pt x="3970175" y="2259237"/>
                  <a:pt x="3977494" y="2275099"/>
                </a:cubicBezTo>
                <a:lnTo>
                  <a:pt x="3996785" y="2301405"/>
                </a:lnTo>
                <a:lnTo>
                  <a:pt x="3963478" y="2301405"/>
                </a:lnTo>
                <a:lnTo>
                  <a:pt x="3953407" y="2276901"/>
                </a:lnTo>
                <a:cubicBezTo>
                  <a:pt x="3949821" y="2267244"/>
                  <a:pt x="3945534" y="2258632"/>
                  <a:pt x="3937623" y="2254992"/>
                </a:cubicBezTo>
                <a:cubicBezTo>
                  <a:pt x="3937225" y="2216140"/>
                  <a:pt x="3902362" y="2184084"/>
                  <a:pt x="3906185" y="2146061"/>
                </a:cubicBezTo>
                <a:cubicBezTo>
                  <a:pt x="3898747" y="2143923"/>
                  <a:pt x="3893570" y="2140585"/>
                  <a:pt x="3892904" y="2135344"/>
                </a:cubicBezTo>
                <a:cubicBezTo>
                  <a:pt x="3897154" y="2134181"/>
                  <a:pt x="3899238" y="2128246"/>
                  <a:pt x="3903971" y="2128089"/>
                </a:cubicBezTo>
                <a:cubicBezTo>
                  <a:pt x="3893992" y="2113203"/>
                  <a:pt x="3882312" y="2111731"/>
                  <a:pt x="3865816" y="2099705"/>
                </a:cubicBezTo>
                <a:cubicBezTo>
                  <a:pt x="3864980" y="2073044"/>
                  <a:pt x="3847741" y="2044571"/>
                  <a:pt x="3847802" y="2024402"/>
                </a:cubicBezTo>
                <a:cubicBezTo>
                  <a:pt x="3839844" y="2023749"/>
                  <a:pt x="3842662" y="2018575"/>
                  <a:pt x="3835961" y="2017199"/>
                </a:cubicBezTo>
                <a:cubicBezTo>
                  <a:pt x="3833028" y="1997470"/>
                  <a:pt x="3814539" y="1985406"/>
                  <a:pt x="3819128" y="1962338"/>
                </a:cubicBezTo>
                <a:cubicBezTo>
                  <a:pt x="3799758" y="1910416"/>
                  <a:pt x="3753553" y="1871167"/>
                  <a:pt x="3730669" y="1821169"/>
                </a:cubicBezTo>
                <a:cubicBezTo>
                  <a:pt x="3719801" y="1783107"/>
                  <a:pt x="3740688" y="1752638"/>
                  <a:pt x="3747649" y="1704716"/>
                </a:cubicBezTo>
                <a:cubicBezTo>
                  <a:pt x="3756826" y="1690951"/>
                  <a:pt x="3767104" y="1670235"/>
                  <a:pt x="3788502" y="1671150"/>
                </a:cubicBezTo>
                <a:cubicBezTo>
                  <a:pt x="3790455" y="1657493"/>
                  <a:pt x="3805382" y="1658282"/>
                  <a:pt x="3817001" y="1647552"/>
                </a:cubicBezTo>
                <a:cubicBezTo>
                  <a:pt x="3866393" y="1641545"/>
                  <a:pt x="3907353" y="1617194"/>
                  <a:pt x="3961326" y="1620987"/>
                </a:cubicBezTo>
                <a:cubicBezTo>
                  <a:pt x="3962359" y="1618517"/>
                  <a:pt x="3963148" y="1615793"/>
                  <a:pt x="3964182" y="1613324"/>
                </a:cubicBezTo>
                <a:cubicBezTo>
                  <a:pt x="3987725" y="1620505"/>
                  <a:pt x="4003557" y="1611104"/>
                  <a:pt x="4024443" y="1613006"/>
                </a:cubicBezTo>
                <a:cubicBezTo>
                  <a:pt x="4028655" y="1614333"/>
                  <a:pt x="4032860" y="1616158"/>
                  <a:pt x="4037072" y="1617486"/>
                </a:cubicBezTo>
                <a:cubicBezTo>
                  <a:pt x="4107096" y="1597437"/>
                  <a:pt x="4182422" y="1588947"/>
                  <a:pt x="4258711" y="1582469"/>
                </a:cubicBezTo>
                <a:cubicBezTo>
                  <a:pt x="4271866" y="1569030"/>
                  <a:pt x="4291655" y="1561323"/>
                  <a:pt x="4311814" y="1561903"/>
                </a:cubicBezTo>
                <a:close/>
                <a:moveTo>
                  <a:pt x="80579" y="1557195"/>
                </a:moveTo>
                <a:cubicBezTo>
                  <a:pt x="89793" y="1557126"/>
                  <a:pt x="118819" y="1563917"/>
                  <a:pt x="119900" y="1574646"/>
                </a:cubicBezTo>
                <a:cubicBezTo>
                  <a:pt x="106221" y="1573633"/>
                  <a:pt x="87901" y="1566800"/>
                  <a:pt x="80579" y="1557195"/>
                </a:cubicBezTo>
                <a:close/>
                <a:moveTo>
                  <a:pt x="6021270" y="1535693"/>
                </a:moveTo>
                <a:cubicBezTo>
                  <a:pt x="6016429" y="1542819"/>
                  <a:pt x="6026386" y="1543014"/>
                  <a:pt x="6021546" y="1550140"/>
                </a:cubicBezTo>
                <a:cubicBezTo>
                  <a:pt x="6008870" y="1548648"/>
                  <a:pt x="6013543" y="1536290"/>
                  <a:pt x="6021270" y="1535693"/>
                </a:cubicBezTo>
                <a:close/>
                <a:moveTo>
                  <a:pt x="2670698" y="1531802"/>
                </a:moveTo>
                <a:cubicBezTo>
                  <a:pt x="2676120" y="1551579"/>
                  <a:pt x="2698339" y="1547780"/>
                  <a:pt x="2719132" y="1555657"/>
                </a:cubicBezTo>
                <a:cubicBezTo>
                  <a:pt x="2709390" y="1541521"/>
                  <a:pt x="2678579" y="1537433"/>
                  <a:pt x="2670698" y="1531802"/>
                </a:cubicBezTo>
                <a:close/>
                <a:moveTo>
                  <a:pt x="0" y="1520936"/>
                </a:moveTo>
                <a:lnTo>
                  <a:pt x="65231" y="1551418"/>
                </a:lnTo>
                <a:cubicBezTo>
                  <a:pt x="40026" y="1547066"/>
                  <a:pt x="22637" y="1540439"/>
                  <a:pt x="5450" y="1532758"/>
                </a:cubicBezTo>
                <a:lnTo>
                  <a:pt x="0" y="1530265"/>
                </a:lnTo>
                <a:close/>
                <a:moveTo>
                  <a:pt x="2114938" y="1516722"/>
                </a:moveTo>
                <a:cubicBezTo>
                  <a:pt x="2125262" y="1525390"/>
                  <a:pt x="2140106" y="1531655"/>
                  <a:pt x="2138895" y="1545576"/>
                </a:cubicBezTo>
                <a:cubicBezTo>
                  <a:pt x="2121801" y="1540014"/>
                  <a:pt x="2119748" y="1527772"/>
                  <a:pt x="2114938" y="1516722"/>
                </a:cubicBezTo>
                <a:close/>
                <a:moveTo>
                  <a:pt x="2238991" y="1513166"/>
                </a:moveTo>
                <a:lnTo>
                  <a:pt x="2239012" y="1514198"/>
                </a:lnTo>
                <a:lnTo>
                  <a:pt x="2238975" y="1514162"/>
                </a:lnTo>
                <a:close/>
                <a:moveTo>
                  <a:pt x="3246531" y="1504445"/>
                </a:moveTo>
                <a:cubicBezTo>
                  <a:pt x="3255721" y="1505869"/>
                  <a:pt x="3254635" y="1511825"/>
                  <a:pt x="3263074" y="1513484"/>
                </a:cubicBezTo>
                <a:cubicBezTo>
                  <a:pt x="3264705" y="1520736"/>
                  <a:pt x="3258180" y="1524095"/>
                  <a:pt x="3261121" y="1527141"/>
                </a:cubicBezTo>
                <a:cubicBezTo>
                  <a:pt x="3290301" y="1572532"/>
                  <a:pt x="3301275" y="1635994"/>
                  <a:pt x="3315628" y="1690307"/>
                </a:cubicBezTo>
                <a:cubicBezTo>
                  <a:pt x="3297223" y="1688952"/>
                  <a:pt x="3297378" y="1662810"/>
                  <a:pt x="3300892" y="1644701"/>
                </a:cubicBezTo>
                <a:cubicBezTo>
                  <a:pt x="3279218" y="1613152"/>
                  <a:pt x="3284663" y="1582879"/>
                  <a:pt x="3261266" y="1550052"/>
                </a:cubicBezTo>
                <a:cubicBezTo>
                  <a:pt x="3268680" y="1537497"/>
                  <a:pt x="3248790" y="1519430"/>
                  <a:pt x="3246531" y="1504445"/>
                </a:cubicBezTo>
                <a:close/>
                <a:moveTo>
                  <a:pt x="6025553" y="1500168"/>
                </a:moveTo>
                <a:cubicBezTo>
                  <a:pt x="6036466" y="1502871"/>
                  <a:pt x="6032584" y="1512507"/>
                  <a:pt x="6036229" y="1518304"/>
                </a:cubicBezTo>
                <a:cubicBezTo>
                  <a:pt x="6026319" y="1515123"/>
                  <a:pt x="6024426" y="1508612"/>
                  <a:pt x="6025553" y="1500168"/>
                </a:cubicBezTo>
                <a:close/>
                <a:moveTo>
                  <a:pt x="1704676" y="1496015"/>
                </a:moveTo>
                <a:cubicBezTo>
                  <a:pt x="1709932" y="1494375"/>
                  <a:pt x="1725004" y="1501890"/>
                  <a:pt x="1725386" y="1509369"/>
                </a:cubicBezTo>
                <a:cubicBezTo>
                  <a:pt x="1719633" y="1510998"/>
                  <a:pt x="1703306" y="1504206"/>
                  <a:pt x="1704676" y="1496015"/>
                </a:cubicBezTo>
                <a:close/>
                <a:moveTo>
                  <a:pt x="132415" y="1493508"/>
                </a:moveTo>
                <a:lnTo>
                  <a:pt x="156294" y="1495788"/>
                </a:lnTo>
                <a:cubicBezTo>
                  <a:pt x="180790" y="1502020"/>
                  <a:pt x="205237" y="1518231"/>
                  <a:pt x="227669" y="1528942"/>
                </a:cubicBezTo>
                <a:cubicBezTo>
                  <a:pt x="409849" y="1614918"/>
                  <a:pt x="634177" y="1647932"/>
                  <a:pt x="844191" y="1688884"/>
                </a:cubicBezTo>
                <a:cubicBezTo>
                  <a:pt x="854071" y="1694056"/>
                  <a:pt x="844843" y="1678936"/>
                  <a:pt x="857196" y="1685154"/>
                </a:cubicBezTo>
                <a:cubicBezTo>
                  <a:pt x="915388" y="1705961"/>
                  <a:pt x="1009385" y="1697586"/>
                  <a:pt x="1072372" y="1730439"/>
                </a:cubicBezTo>
                <a:cubicBezTo>
                  <a:pt x="1073609" y="1730961"/>
                  <a:pt x="1073782" y="1731899"/>
                  <a:pt x="1073120" y="1732415"/>
                </a:cubicBezTo>
                <a:cubicBezTo>
                  <a:pt x="1072458" y="1732931"/>
                  <a:pt x="1070963" y="1733026"/>
                  <a:pt x="1068864" y="1731865"/>
                </a:cubicBezTo>
                <a:cubicBezTo>
                  <a:pt x="986830" y="1723292"/>
                  <a:pt x="890872" y="1697265"/>
                  <a:pt x="808776" y="1692675"/>
                </a:cubicBezTo>
                <a:cubicBezTo>
                  <a:pt x="803799" y="1692578"/>
                  <a:pt x="800368" y="1689025"/>
                  <a:pt x="796147" y="1688195"/>
                </a:cubicBezTo>
                <a:cubicBezTo>
                  <a:pt x="704508" y="1672711"/>
                  <a:pt x="618599" y="1657090"/>
                  <a:pt x="526042" y="1636608"/>
                </a:cubicBezTo>
                <a:cubicBezTo>
                  <a:pt x="480135" y="1626499"/>
                  <a:pt x="436555" y="1610708"/>
                  <a:pt x="391184" y="1598119"/>
                </a:cubicBezTo>
                <a:cubicBezTo>
                  <a:pt x="373831" y="1593299"/>
                  <a:pt x="357631" y="1594227"/>
                  <a:pt x="340797" y="1587923"/>
                </a:cubicBezTo>
                <a:cubicBezTo>
                  <a:pt x="312827" y="1577168"/>
                  <a:pt x="288279" y="1570462"/>
                  <a:pt x="265289" y="1559805"/>
                </a:cubicBezTo>
                <a:cubicBezTo>
                  <a:pt x="232899" y="1544979"/>
                  <a:pt x="204592" y="1523759"/>
                  <a:pt x="171674" y="1510916"/>
                </a:cubicBezTo>
                <a:cubicBezTo>
                  <a:pt x="165735" y="1508559"/>
                  <a:pt x="157590" y="1507964"/>
                  <a:pt x="150087" y="1506075"/>
                </a:cubicBezTo>
                <a:close/>
                <a:moveTo>
                  <a:pt x="131855" y="1493455"/>
                </a:moveTo>
                <a:lnTo>
                  <a:pt x="132354" y="1493466"/>
                </a:lnTo>
                <a:lnTo>
                  <a:pt x="132415" y="1493508"/>
                </a:lnTo>
                <a:close/>
                <a:moveTo>
                  <a:pt x="1678841" y="1480286"/>
                </a:moveTo>
                <a:cubicBezTo>
                  <a:pt x="1683122" y="1478911"/>
                  <a:pt x="1687590" y="1485908"/>
                  <a:pt x="1696343" y="1487386"/>
                </a:cubicBezTo>
                <a:cubicBezTo>
                  <a:pt x="1695047" y="1490723"/>
                  <a:pt x="1693747" y="1492315"/>
                  <a:pt x="1692346" y="1492810"/>
                </a:cubicBezTo>
                <a:cubicBezTo>
                  <a:pt x="1688146" y="1494292"/>
                  <a:pt x="1683046" y="1485882"/>
                  <a:pt x="1674470" y="1484967"/>
                </a:cubicBezTo>
                <a:cubicBezTo>
                  <a:pt x="1676007" y="1482133"/>
                  <a:pt x="1677414" y="1480745"/>
                  <a:pt x="1678841" y="1480286"/>
                </a:cubicBezTo>
                <a:close/>
                <a:moveTo>
                  <a:pt x="3235833" y="1471616"/>
                </a:moveTo>
                <a:cubicBezTo>
                  <a:pt x="3243261" y="1474251"/>
                  <a:pt x="3244417" y="1480001"/>
                  <a:pt x="3244571" y="1486229"/>
                </a:cubicBezTo>
                <a:cubicBezTo>
                  <a:pt x="3240358" y="1484902"/>
                  <a:pt x="3235902" y="1483321"/>
                  <a:pt x="3231941" y="1481750"/>
                </a:cubicBezTo>
                <a:cubicBezTo>
                  <a:pt x="3233235" y="1478538"/>
                  <a:pt x="3234530" y="1475326"/>
                  <a:pt x="3235579" y="1471860"/>
                </a:cubicBezTo>
                <a:close/>
                <a:moveTo>
                  <a:pt x="2959775" y="1466975"/>
                </a:moveTo>
                <a:cubicBezTo>
                  <a:pt x="2976632" y="1471785"/>
                  <a:pt x="2983212" y="1481128"/>
                  <a:pt x="2991290" y="1490000"/>
                </a:cubicBezTo>
                <a:cubicBezTo>
                  <a:pt x="2975683" y="1484964"/>
                  <a:pt x="2966102" y="1476560"/>
                  <a:pt x="2959775" y="1466975"/>
                </a:cubicBezTo>
                <a:close/>
                <a:moveTo>
                  <a:pt x="2945836" y="1450518"/>
                </a:moveTo>
                <a:cubicBezTo>
                  <a:pt x="2954353" y="1447198"/>
                  <a:pt x="2960167" y="1457770"/>
                  <a:pt x="2960809" y="1464506"/>
                </a:cubicBezTo>
                <a:cubicBezTo>
                  <a:pt x="2956054" y="1466156"/>
                  <a:pt x="2943470" y="1458689"/>
                  <a:pt x="2945836" y="1450518"/>
                </a:cubicBezTo>
                <a:close/>
                <a:moveTo>
                  <a:pt x="3213691" y="1438066"/>
                </a:moveTo>
                <a:cubicBezTo>
                  <a:pt x="3231789" y="1443150"/>
                  <a:pt x="3232592" y="1455616"/>
                  <a:pt x="3234139" y="1468346"/>
                </a:cubicBezTo>
                <a:cubicBezTo>
                  <a:pt x="3222559" y="1460399"/>
                  <a:pt x="3216746" y="1449829"/>
                  <a:pt x="3213691" y="1438066"/>
                </a:cubicBezTo>
                <a:close/>
                <a:moveTo>
                  <a:pt x="2460041" y="1419373"/>
                </a:moveTo>
                <a:lnTo>
                  <a:pt x="2460033" y="1419870"/>
                </a:lnTo>
                <a:lnTo>
                  <a:pt x="2460545" y="1419909"/>
                </a:lnTo>
                <a:lnTo>
                  <a:pt x="2493726" y="1455202"/>
                </a:lnTo>
                <a:cubicBezTo>
                  <a:pt x="2506626" y="1466348"/>
                  <a:pt x="2521408" y="1476597"/>
                  <a:pt x="2538697" y="1485649"/>
                </a:cubicBezTo>
                <a:cubicBezTo>
                  <a:pt x="2522698" y="1489820"/>
                  <a:pt x="2554190" y="1498153"/>
                  <a:pt x="2566047" y="1504361"/>
                </a:cubicBezTo>
                <a:cubicBezTo>
                  <a:pt x="2580867" y="1512120"/>
                  <a:pt x="2594836" y="1526586"/>
                  <a:pt x="2604203" y="1532745"/>
                </a:cubicBezTo>
                <a:cubicBezTo>
                  <a:pt x="2657701" y="1567406"/>
                  <a:pt x="2737804" y="1604327"/>
                  <a:pt x="2804184" y="1627038"/>
                </a:cubicBezTo>
                <a:cubicBezTo>
                  <a:pt x="2804336" y="1617081"/>
                  <a:pt x="2785680" y="1615971"/>
                  <a:pt x="2779307" y="1609371"/>
                </a:cubicBezTo>
                <a:cubicBezTo>
                  <a:pt x="2804085" y="1601139"/>
                  <a:pt x="2756402" y="1544681"/>
                  <a:pt x="2730345" y="1571313"/>
                </a:cubicBezTo>
                <a:cubicBezTo>
                  <a:pt x="2748642" y="1579639"/>
                  <a:pt x="2761922" y="1590356"/>
                  <a:pt x="2780471" y="1598437"/>
                </a:cubicBezTo>
                <a:cubicBezTo>
                  <a:pt x="2742813" y="1602433"/>
                  <a:pt x="2710945" y="1569939"/>
                  <a:pt x="2676580" y="1554078"/>
                </a:cubicBezTo>
                <a:cubicBezTo>
                  <a:pt x="2666194" y="1549393"/>
                  <a:pt x="2653771" y="1547657"/>
                  <a:pt x="2643900" y="1541987"/>
                </a:cubicBezTo>
                <a:cubicBezTo>
                  <a:pt x="2632795" y="1535544"/>
                  <a:pt x="2625795" y="1521215"/>
                  <a:pt x="2614206" y="1513768"/>
                </a:cubicBezTo>
                <a:cubicBezTo>
                  <a:pt x="2604586" y="1507853"/>
                  <a:pt x="2591405" y="1506848"/>
                  <a:pt x="2581526" y="1501675"/>
                </a:cubicBezTo>
                <a:cubicBezTo>
                  <a:pt x="2540037" y="1479451"/>
                  <a:pt x="2503713" y="1445375"/>
                  <a:pt x="2468496" y="1420036"/>
                </a:cubicBezTo>
                <a:cubicBezTo>
                  <a:pt x="2466838" y="1422618"/>
                  <a:pt x="2466109" y="1421483"/>
                  <a:pt x="2465101" y="1420249"/>
                </a:cubicBezTo>
                <a:lnTo>
                  <a:pt x="2460545" y="1419909"/>
                </a:lnTo>
                <a:close/>
                <a:moveTo>
                  <a:pt x="2196875" y="1418469"/>
                </a:moveTo>
                <a:cubicBezTo>
                  <a:pt x="2197113" y="1419221"/>
                  <a:pt x="2210423" y="1427947"/>
                  <a:pt x="2200659" y="1431491"/>
                </a:cubicBezTo>
                <a:cubicBezTo>
                  <a:pt x="2200466" y="1427753"/>
                  <a:pt x="2185892" y="1420246"/>
                  <a:pt x="2196875" y="1418469"/>
                </a:cubicBezTo>
                <a:close/>
                <a:moveTo>
                  <a:pt x="5949917" y="1415774"/>
                </a:moveTo>
                <a:cubicBezTo>
                  <a:pt x="5968077" y="1416875"/>
                  <a:pt x="5984244" y="1417937"/>
                  <a:pt x="6003032" y="1426770"/>
                </a:cubicBezTo>
                <a:cubicBezTo>
                  <a:pt x="6073470" y="1460765"/>
                  <a:pt x="6121429" y="1531671"/>
                  <a:pt x="6180264" y="1575400"/>
                </a:cubicBezTo>
                <a:cubicBezTo>
                  <a:pt x="6199764" y="1586487"/>
                  <a:pt x="6215747" y="1599499"/>
                  <a:pt x="6222204" y="1616806"/>
                </a:cubicBezTo>
                <a:cubicBezTo>
                  <a:pt x="6227603" y="1621892"/>
                  <a:pt x="6236511" y="1625552"/>
                  <a:pt x="6236143" y="1633264"/>
                </a:cubicBezTo>
                <a:cubicBezTo>
                  <a:pt x="6300415" y="1695774"/>
                  <a:pt x="6345633" y="1766877"/>
                  <a:pt x="6403388" y="1832247"/>
                </a:cubicBezTo>
                <a:cubicBezTo>
                  <a:pt x="6401273" y="1840175"/>
                  <a:pt x="6406934" y="1844517"/>
                  <a:pt x="6407830" y="1851010"/>
                </a:cubicBezTo>
                <a:cubicBezTo>
                  <a:pt x="6445486" y="1895570"/>
                  <a:pt x="6461576" y="1950168"/>
                  <a:pt x="6504498" y="1992588"/>
                </a:cubicBezTo>
                <a:cubicBezTo>
                  <a:pt x="6513229" y="2040070"/>
                  <a:pt x="6550095" y="2071169"/>
                  <a:pt x="6584348" y="2110682"/>
                </a:cubicBezTo>
                <a:cubicBezTo>
                  <a:pt x="6604429" y="2164860"/>
                  <a:pt x="6608803" y="2204288"/>
                  <a:pt x="6620628" y="2261043"/>
                </a:cubicBezTo>
                <a:cubicBezTo>
                  <a:pt x="6618307" y="2274319"/>
                  <a:pt x="6615521" y="2285470"/>
                  <a:pt x="6614372" y="2295471"/>
                </a:cubicBezTo>
                <a:lnTo>
                  <a:pt x="6615139" y="2301405"/>
                </a:lnTo>
                <a:lnTo>
                  <a:pt x="6596346" y="2301405"/>
                </a:lnTo>
                <a:lnTo>
                  <a:pt x="6596326" y="2293858"/>
                </a:lnTo>
                <a:cubicBezTo>
                  <a:pt x="6596933" y="2291831"/>
                  <a:pt x="6598447" y="2290554"/>
                  <a:pt x="6601747" y="2290556"/>
                </a:cubicBezTo>
                <a:cubicBezTo>
                  <a:pt x="6602052" y="2286826"/>
                  <a:pt x="6596086" y="2286212"/>
                  <a:pt x="6592635" y="2284153"/>
                </a:cubicBezTo>
                <a:cubicBezTo>
                  <a:pt x="6599772" y="2240964"/>
                  <a:pt x="6598629" y="2201848"/>
                  <a:pt x="6576427" y="2172281"/>
                </a:cubicBezTo>
                <a:cubicBezTo>
                  <a:pt x="6586407" y="2154797"/>
                  <a:pt x="6565562" y="2134220"/>
                  <a:pt x="6562858" y="2115741"/>
                </a:cubicBezTo>
                <a:cubicBezTo>
                  <a:pt x="6532062" y="2078287"/>
                  <a:pt x="6497757" y="2042259"/>
                  <a:pt x="6483008" y="1997647"/>
                </a:cubicBezTo>
                <a:cubicBezTo>
                  <a:pt x="6455995" y="1957030"/>
                  <a:pt x="6422454" y="1919772"/>
                  <a:pt x="6408486" y="1872935"/>
                </a:cubicBezTo>
                <a:cubicBezTo>
                  <a:pt x="6390322" y="1856145"/>
                  <a:pt x="6380426" y="1835783"/>
                  <a:pt x="6369283" y="1815646"/>
                </a:cubicBezTo>
                <a:cubicBezTo>
                  <a:pt x="6366066" y="1814337"/>
                  <a:pt x="6362595" y="1813274"/>
                  <a:pt x="6359377" y="1811967"/>
                </a:cubicBezTo>
                <a:cubicBezTo>
                  <a:pt x="6323139" y="1756228"/>
                  <a:pt x="6277876" y="1704298"/>
                  <a:pt x="6228093" y="1654770"/>
                </a:cubicBezTo>
                <a:cubicBezTo>
                  <a:pt x="6200262" y="1602683"/>
                  <a:pt x="6138325" y="1566364"/>
                  <a:pt x="6086918" y="1525271"/>
                </a:cubicBezTo>
                <a:cubicBezTo>
                  <a:pt x="6074075" y="1502361"/>
                  <a:pt x="6020593" y="1450520"/>
                  <a:pt x="5984175" y="1438604"/>
                </a:cubicBezTo>
                <a:cubicBezTo>
                  <a:pt x="5976248" y="1435959"/>
                  <a:pt x="5957890" y="1431616"/>
                  <a:pt x="5951365" y="1434975"/>
                </a:cubicBezTo>
                <a:cubicBezTo>
                  <a:pt x="5949856" y="1435942"/>
                  <a:pt x="5954283" y="1439514"/>
                  <a:pt x="5955531" y="1439290"/>
                </a:cubicBezTo>
                <a:cubicBezTo>
                  <a:pt x="5947037" y="1441116"/>
                  <a:pt x="5941163" y="1434527"/>
                  <a:pt x="5937823" y="1441186"/>
                </a:cubicBezTo>
                <a:cubicBezTo>
                  <a:pt x="5932194" y="1451036"/>
                  <a:pt x="5947773" y="1441878"/>
                  <a:pt x="5948630" y="1450859"/>
                </a:cubicBezTo>
                <a:cubicBezTo>
                  <a:pt x="5945826" y="1455037"/>
                  <a:pt x="5940849" y="1454939"/>
                  <a:pt x="5939003" y="1461626"/>
                </a:cubicBezTo>
                <a:cubicBezTo>
                  <a:pt x="5951923" y="1463372"/>
                  <a:pt x="5946792" y="1473233"/>
                  <a:pt x="5959712" y="1474979"/>
                </a:cubicBezTo>
                <a:cubicBezTo>
                  <a:pt x="5956395" y="1480144"/>
                  <a:pt x="5944256" y="1476171"/>
                  <a:pt x="5953348" y="1484068"/>
                </a:cubicBezTo>
                <a:cubicBezTo>
                  <a:pt x="5950491" y="1491731"/>
                  <a:pt x="5940419" y="1482819"/>
                  <a:pt x="5935640" y="1485964"/>
                </a:cubicBezTo>
                <a:cubicBezTo>
                  <a:pt x="5927139" y="1504473"/>
                  <a:pt x="5933817" y="1507342"/>
                  <a:pt x="5929291" y="1526428"/>
                </a:cubicBezTo>
                <a:cubicBezTo>
                  <a:pt x="5933212" y="1530488"/>
                  <a:pt x="5936888" y="1534295"/>
                  <a:pt x="5942571" y="1537145"/>
                </a:cubicBezTo>
                <a:cubicBezTo>
                  <a:pt x="5940534" y="1540093"/>
                  <a:pt x="5935602" y="1537008"/>
                  <a:pt x="5931634" y="1535936"/>
                </a:cubicBezTo>
                <a:cubicBezTo>
                  <a:pt x="5940165" y="1580176"/>
                  <a:pt x="5966505" y="1616049"/>
                  <a:pt x="5960744" y="1666734"/>
                </a:cubicBezTo>
                <a:cubicBezTo>
                  <a:pt x="5976697" y="1730292"/>
                  <a:pt x="5993003" y="1787135"/>
                  <a:pt x="6016431" y="1850343"/>
                </a:cubicBezTo>
                <a:cubicBezTo>
                  <a:pt x="6055085" y="1894922"/>
                  <a:pt x="6075778" y="1957827"/>
                  <a:pt x="6090720" y="2006176"/>
                </a:cubicBezTo>
                <a:cubicBezTo>
                  <a:pt x="6078420" y="2045030"/>
                  <a:pt x="6106766" y="2063760"/>
                  <a:pt x="6092336" y="2095352"/>
                </a:cubicBezTo>
                <a:cubicBezTo>
                  <a:pt x="6094028" y="2098622"/>
                  <a:pt x="6089701" y="2104763"/>
                  <a:pt x="6096908" y="2105650"/>
                </a:cubicBezTo>
                <a:cubicBezTo>
                  <a:pt x="6093637" y="2107827"/>
                  <a:pt x="6091094" y="2111264"/>
                  <a:pt x="6089754" y="2117463"/>
                </a:cubicBezTo>
                <a:cubicBezTo>
                  <a:pt x="6097137" y="2123085"/>
                  <a:pt x="6093737" y="2133727"/>
                  <a:pt x="6101870" y="2139114"/>
                </a:cubicBezTo>
                <a:cubicBezTo>
                  <a:pt x="6099848" y="2141066"/>
                  <a:pt x="6098079" y="2142775"/>
                  <a:pt x="6095099" y="2142220"/>
                </a:cubicBezTo>
                <a:cubicBezTo>
                  <a:pt x="6104902" y="2168557"/>
                  <a:pt x="6105320" y="2198072"/>
                  <a:pt x="6103498" y="2227481"/>
                </a:cubicBezTo>
                <a:lnTo>
                  <a:pt x="6099097" y="2301405"/>
                </a:lnTo>
                <a:lnTo>
                  <a:pt x="6074005" y="2301405"/>
                </a:lnTo>
                <a:lnTo>
                  <a:pt x="6078625" y="2274369"/>
                </a:lnTo>
                <a:cubicBezTo>
                  <a:pt x="6080578" y="2260712"/>
                  <a:pt x="6076327" y="2245688"/>
                  <a:pt x="6089141" y="2238218"/>
                </a:cubicBezTo>
                <a:cubicBezTo>
                  <a:pt x="6085924" y="2236911"/>
                  <a:pt x="6082454" y="2235848"/>
                  <a:pt x="6078993" y="2234286"/>
                </a:cubicBezTo>
                <a:cubicBezTo>
                  <a:pt x="6085189" y="2203779"/>
                  <a:pt x="6074084" y="2181151"/>
                  <a:pt x="6086231" y="2168441"/>
                </a:cubicBezTo>
                <a:cubicBezTo>
                  <a:pt x="6079789" y="2166323"/>
                  <a:pt x="6076351" y="2163267"/>
                  <a:pt x="6075424" y="2158768"/>
                </a:cubicBezTo>
                <a:cubicBezTo>
                  <a:pt x="6075960" y="2123917"/>
                  <a:pt x="6072147" y="2096701"/>
                  <a:pt x="6074974" y="2058658"/>
                </a:cubicBezTo>
                <a:cubicBezTo>
                  <a:pt x="6072017" y="2056609"/>
                  <a:pt x="6071320" y="2053357"/>
                  <a:pt x="6065606" y="2052500"/>
                </a:cubicBezTo>
                <a:cubicBezTo>
                  <a:pt x="6071535" y="2023232"/>
                  <a:pt x="6061915" y="2001132"/>
                  <a:pt x="6055804" y="1977606"/>
                </a:cubicBezTo>
                <a:cubicBezTo>
                  <a:pt x="6058039" y="1977899"/>
                  <a:pt x="6060759" y="1979197"/>
                  <a:pt x="6061541" y="1976971"/>
                </a:cubicBezTo>
                <a:cubicBezTo>
                  <a:pt x="6058323" y="1975663"/>
                  <a:pt x="6054854" y="1974600"/>
                  <a:pt x="6051638" y="1973292"/>
                </a:cubicBezTo>
                <a:cubicBezTo>
                  <a:pt x="6040923" y="1909088"/>
                  <a:pt x="5990482" y="1870006"/>
                  <a:pt x="5980994" y="1807070"/>
                </a:cubicBezTo>
                <a:cubicBezTo>
                  <a:pt x="5977777" y="1805763"/>
                  <a:pt x="5974307" y="1804698"/>
                  <a:pt x="5971090" y="1803391"/>
                </a:cubicBezTo>
                <a:cubicBezTo>
                  <a:pt x="5961877" y="1754904"/>
                  <a:pt x="5947349" y="1712041"/>
                  <a:pt x="5937944" y="1659815"/>
                </a:cubicBezTo>
                <a:cubicBezTo>
                  <a:pt x="5947357" y="1662987"/>
                  <a:pt x="5945435" y="1658467"/>
                  <a:pt x="5946537" y="1651516"/>
                </a:cubicBezTo>
                <a:cubicBezTo>
                  <a:pt x="5942333" y="1649692"/>
                  <a:pt x="5938120" y="1648364"/>
                  <a:pt x="5933908" y="1647037"/>
                </a:cubicBezTo>
                <a:cubicBezTo>
                  <a:pt x="5939360" y="1632453"/>
                  <a:pt x="5928600" y="1619791"/>
                  <a:pt x="5939224" y="1609043"/>
                </a:cubicBezTo>
                <a:cubicBezTo>
                  <a:pt x="5927183" y="1598598"/>
                  <a:pt x="5918407" y="1586474"/>
                  <a:pt x="5925928" y="1566950"/>
                </a:cubicBezTo>
                <a:cubicBezTo>
                  <a:pt x="5902982" y="1537119"/>
                  <a:pt x="5905618" y="1495338"/>
                  <a:pt x="5886432" y="1463837"/>
                </a:cubicBezTo>
                <a:cubicBezTo>
                  <a:pt x="5898196" y="1459834"/>
                  <a:pt x="5894696" y="1476947"/>
                  <a:pt x="5909616" y="1478234"/>
                </a:cubicBezTo>
                <a:cubicBezTo>
                  <a:pt x="5911530" y="1467066"/>
                  <a:pt x="5910190" y="1457080"/>
                  <a:pt x="5899567" y="1451644"/>
                </a:cubicBezTo>
                <a:cubicBezTo>
                  <a:pt x="5906085" y="1432598"/>
                  <a:pt x="5929415" y="1405164"/>
                  <a:pt x="5954734" y="1426327"/>
                </a:cubicBezTo>
                <a:cubicBezTo>
                  <a:pt x="5957561" y="1420653"/>
                  <a:pt x="5948348" y="1420723"/>
                  <a:pt x="5949917" y="1415774"/>
                </a:cubicBezTo>
                <a:close/>
                <a:moveTo>
                  <a:pt x="1715033" y="1405581"/>
                </a:moveTo>
                <a:cubicBezTo>
                  <a:pt x="1721045" y="1403207"/>
                  <a:pt x="1733874" y="1410927"/>
                  <a:pt x="1730006" y="1419567"/>
                </a:cubicBezTo>
                <a:cubicBezTo>
                  <a:pt x="1722592" y="1415937"/>
                  <a:pt x="1712666" y="1413751"/>
                  <a:pt x="1715033" y="1405581"/>
                </a:cubicBezTo>
                <a:close/>
                <a:moveTo>
                  <a:pt x="2015313" y="1405463"/>
                </a:moveTo>
                <a:cubicBezTo>
                  <a:pt x="2015719" y="1411447"/>
                  <a:pt x="2019885" y="1415762"/>
                  <a:pt x="2027812" y="1418406"/>
                </a:cubicBezTo>
                <a:cubicBezTo>
                  <a:pt x="2031673" y="1410265"/>
                  <a:pt x="2018476" y="1410256"/>
                  <a:pt x="2015313" y="1405463"/>
                </a:cubicBezTo>
                <a:close/>
                <a:moveTo>
                  <a:pt x="2458203" y="1393191"/>
                </a:moveTo>
                <a:lnTo>
                  <a:pt x="2458448" y="1393445"/>
                </a:lnTo>
                <a:lnTo>
                  <a:pt x="2458671" y="1393554"/>
                </a:lnTo>
                <a:lnTo>
                  <a:pt x="2511825" y="1434667"/>
                </a:lnTo>
                <a:cubicBezTo>
                  <a:pt x="2572681" y="1474781"/>
                  <a:pt x="2651916" y="1510457"/>
                  <a:pt x="2719646" y="1538485"/>
                </a:cubicBezTo>
                <a:cubicBezTo>
                  <a:pt x="2707928" y="1523316"/>
                  <a:pt x="2679989" y="1510569"/>
                  <a:pt x="2656889" y="1506882"/>
                </a:cubicBezTo>
                <a:cubicBezTo>
                  <a:pt x="2659669" y="1504197"/>
                  <a:pt x="2664149" y="1504284"/>
                  <a:pt x="2668860" y="1505621"/>
                </a:cubicBezTo>
                <a:cubicBezTo>
                  <a:pt x="2641947" y="1474717"/>
                  <a:pt x="2579673" y="1460304"/>
                  <a:pt x="2531759" y="1434966"/>
                </a:cubicBezTo>
                <a:cubicBezTo>
                  <a:pt x="2517805" y="1427597"/>
                  <a:pt x="2505866" y="1418649"/>
                  <a:pt x="2494223" y="1410827"/>
                </a:cubicBezTo>
                <a:lnTo>
                  <a:pt x="2458671" y="1393554"/>
                </a:lnTo>
                <a:close/>
                <a:moveTo>
                  <a:pt x="1663082" y="1383649"/>
                </a:moveTo>
                <a:cubicBezTo>
                  <a:pt x="1675313" y="1381647"/>
                  <a:pt x="1691312" y="1393663"/>
                  <a:pt x="1692905" y="1403404"/>
                </a:cubicBezTo>
                <a:cubicBezTo>
                  <a:pt x="1679035" y="1398651"/>
                  <a:pt x="1664414" y="1394133"/>
                  <a:pt x="1663082" y="1383649"/>
                </a:cubicBezTo>
                <a:close/>
                <a:moveTo>
                  <a:pt x="2426334" y="1365832"/>
                </a:moveTo>
                <a:cubicBezTo>
                  <a:pt x="2424140" y="1365790"/>
                  <a:pt x="2422128" y="1367089"/>
                  <a:pt x="2420705" y="1370547"/>
                </a:cubicBezTo>
                <a:cubicBezTo>
                  <a:pt x="2430892" y="1371992"/>
                  <a:pt x="2431543" y="1378228"/>
                  <a:pt x="2439975" y="1380385"/>
                </a:cubicBezTo>
                <a:cubicBezTo>
                  <a:pt x="2441130" y="1378167"/>
                  <a:pt x="2432915" y="1365961"/>
                  <a:pt x="2426334" y="1365832"/>
                </a:cubicBezTo>
                <a:close/>
                <a:moveTo>
                  <a:pt x="1182890" y="1346039"/>
                </a:moveTo>
                <a:lnTo>
                  <a:pt x="1237160" y="1366184"/>
                </a:lnTo>
                <a:cubicBezTo>
                  <a:pt x="1317003" y="1401871"/>
                  <a:pt x="1400923" y="1454727"/>
                  <a:pt x="1477568" y="1498056"/>
                </a:cubicBezTo>
                <a:cubicBezTo>
                  <a:pt x="1524470" y="1524370"/>
                  <a:pt x="1568133" y="1550869"/>
                  <a:pt x="1609337" y="1575330"/>
                </a:cubicBezTo>
                <a:cubicBezTo>
                  <a:pt x="1644376" y="1595934"/>
                  <a:pt x="1671313" y="1625345"/>
                  <a:pt x="1705164" y="1642191"/>
                </a:cubicBezTo>
                <a:cubicBezTo>
                  <a:pt x="1728141" y="1653844"/>
                  <a:pt x="1775328" y="1661737"/>
                  <a:pt x="1781983" y="1682286"/>
                </a:cubicBezTo>
                <a:cubicBezTo>
                  <a:pt x="1764560" y="1681946"/>
                  <a:pt x="1746837" y="1652467"/>
                  <a:pt x="1728218" y="1665051"/>
                </a:cubicBezTo>
                <a:cubicBezTo>
                  <a:pt x="1637997" y="1606019"/>
                  <a:pt x="1538080" y="1546051"/>
                  <a:pt x="1435643" y="1488025"/>
                </a:cubicBezTo>
                <a:cubicBezTo>
                  <a:pt x="1366529" y="1448827"/>
                  <a:pt x="1301016" y="1402229"/>
                  <a:pt x="1229528" y="1371701"/>
                </a:cubicBezTo>
                <a:cubicBezTo>
                  <a:pt x="1217657" y="1366489"/>
                  <a:pt x="1207367" y="1363673"/>
                  <a:pt x="1199265" y="1360277"/>
                </a:cubicBezTo>
                <a:close/>
                <a:moveTo>
                  <a:pt x="1182128" y="1345377"/>
                </a:moveTo>
                <a:lnTo>
                  <a:pt x="1182890" y="1346039"/>
                </a:lnTo>
                <a:lnTo>
                  <a:pt x="1181270" y="1345438"/>
                </a:lnTo>
                <a:close/>
                <a:moveTo>
                  <a:pt x="3153630" y="1344513"/>
                </a:moveTo>
                <a:cubicBezTo>
                  <a:pt x="3174960" y="1366095"/>
                  <a:pt x="3178988" y="1395556"/>
                  <a:pt x="3208345" y="1413310"/>
                </a:cubicBezTo>
                <a:cubicBezTo>
                  <a:pt x="3202478" y="1422410"/>
                  <a:pt x="3214119" y="1426372"/>
                  <a:pt x="3220460" y="1434962"/>
                </a:cubicBezTo>
                <a:cubicBezTo>
                  <a:pt x="3195102" y="1432474"/>
                  <a:pt x="3179517" y="1393575"/>
                  <a:pt x="3166405" y="1371904"/>
                </a:cubicBezTo>
                <a:cubicBezTo>
                  <a:pt x="3154771" y="1367444"/>
                  <a:pt x="3143804" y="1352040"/>
                  <a:pt x="3153630" y="1344513"/>
                </a:cubicBezTo>
                <a:close/>
                <a:moveTo>
                  <a:pt x="2241642" y="1340907"/>
                </a:moveTo>
                <a:cubicBezTo>
                  <a:pt x="2267995" y="1359598"/>
                  <a:pt x="2283795" y="1400744"/>
                  <a:pt x="2313803" y="1424736"/>
                </a:cubicBezTo>
                <a:cubicBezTo>
                  <a:pt x="2314468" y="1429978"/>
                  <a:pt x="2316636" y="1434752"/>
                  <a:pt x="2320313" y="1438559"/>
                </a:cubicBezTo>
                <a:cubicBezTo>
                  <a:pt x="2379270" y="1490507"/>
                  <a:pt x="2401557" y="1546968"/>
                  <a:pt x="2476331" y="1590510"/>
                </a:cubicBezTo>
                <a:cubicBezTo>
                  <a:pt x="2475993" y="1596230"/>
                  <a:pt x="2478160" y="1601003"/>
                  <a:pt x="2482840" y="1604332"/>
                </a:cubicBezTo>
                <a:cubicBezTo>
                  <a:pt x="2553998" y="1656268"/>
                  <a:pt x="2653264" y="1677628"/>
                  <a:pt x="2733330" y="1717040"/>
                </a:cubicBezTo>
                <a:cubicBezTo>
                  <a:pt x="2728628" y="1715205"/>
                  <a:pt x="2727357" y="1716924"/>
                  <a:pt x="2729034" y="1721189"/>
                </a:cubicBezTo>
                <a:cubicBezTo>
                  <a:pt x="2678976" y="1705771"/>
                  <a:pt x="2629163" y="1674419"/>
                  <a:pt x="2581140" y="1672236"/>
                </a:cubicBezTo>
                <a:cubicBezTo>
                  <a:pt x="2586472" y="1681804"/>
                  <a:pt x="2598512" y="1676062"/>
                  <a:pt x="2597807" y="1689495"/>
                </a:cubicBezTo>
                <a:cubicBezTo>
                  <a:pt x="2583982" y="1681755"/>
                  <a:pt x="2574417" y="1672355"/>
                  <a:pt x="2557583" y="1666051"/>
                </a:cubicBezTo>
                <a:cubicBezTo>
                  <a:pt x="2552934" y="1660730"/>
                  <a:pt x="2565142" y="1660221"/>
                  <a:pt x="2558747" y="1655116"/>
                </a:cubicBezTo>
                <a:cubicBezTo>
                  <a:pt x="2525193" y="1651224"/>
                  <a:pt x="2488837" y="1619141"/>
                  <a:pt x="2453032" y="1615952"/>
                </a:cubicBezTo>
                <a:cubicBezTo>
                  <a:pt x="2478972" y="1645341"/>
                  <a:pt x="2531496" y="1662303"/>
                  <a:pt x="2556939" y="1691685"/>
                </a:cubicBezTo>
                <a:cubicBezTo>
                  <a:pt x="2489787" y="1654518"/>
                  <a:pt x="2432567" y="1619038"/>
                  <a:pt x="2384019" y="1570282"/>
                </a:cubicBezTo>
                <a:cubicBezTo>
                  <a:pt x="2358483" y="1563060"/>
                  <a:pt x="2354456" y="1549784"/>
                  <a:pt x="2341695" y="1537582"/>
                </a:cubicBezTo>
                <a:cubicBezTo>
                  <a:pt x="2322793" y="1520031"/>
                  <a:pt x="2294899" y="1504298"/>
                  <a:pt x="2290519" y="1481553"/>
                </a:cubicBezTo>
                <a:cubicBezTo>
                  <a:pt x="2337743" y="1519328"/>
                  <a:pt x="2376527" y="1571629"/>
                  <a:pt x="2433893" y="1597650"/>
                </a:cubicBezTo>
                <a:cubicBezTo>
                  <a:pt x="2431522" y="1597976"/>
                  <a:pt x="2429253" y="1595753"/>
                  <a:pt x="2428320" y="1593712"/>
                </a:cubicBezTo>
                <a:lnTo>
                  <a:pt x="2430630" y="1591018"/>
                </a:lnTo>
                <a:lnTo>
                  <a:pt x="2448131" y="1598736"/>
                </a:lnTo>
                <a:cubicBezTo>
                  <a:pt x="2456682" y="1601269"/>
                  <a:pt x="2466547" y="1603391"/>
                  <a:pt x="2473880" y="1604157"/>
                </a:cubicBezTo>
                <a:cubicBezTo>
                  <a:pt x="2383513" y="1538398"/>
                  <a:pt x="2331012" y="1455201"/>
                  <a:pt x="2258199" y="1381319"/>
                </a:cubicBezTo>
                <a:cubicBezTo>
                  <a:pt x="2255887" y="1386005"/>
                  <a:pt x="2259846" y="1387578"/>
                  <a:pt x="2260543" y="1390827"/>
                </a:cubicBezTo>
                <a:cubicBezTo>
                  <a:pt x="2241572" y="1377758"/>
                  <a:pt x="2249040" y="1361718"/>
                  <a:pt x="2241642" y="1340907"/>
                </a:cubicBezTo>
                <a:close/>
                <a:moveTo>
                  <a:pt x="695199" y="1339360"/>
                </a:moveTo>
                <a:cubicBezTo>
                  <a:pt x="721070" y="1357046"/>
                  <a:pt x="761111" y="1376254"/>
                  <a:pt x="805081" y="1382839"/>
                </a:cubicBezTo>
                <a:cubicBezTo>
                  <a:pt x="778879" y="1354189"/>
                  <a:pt x="726524" y="1342460"/>
                  <a:pt x="695199" y="1339360"/>
                </a:cubicBezTo>
                <a:close/>
                <a:moveTo>
                  <a:pt x="1159859" y="1337490"/>
                </a:moveTo>
                <a:lnTo>
                  <a:pt x="1181270" y="1345438"/>
                </a:lnTo>
                <a:lnTo>
                  <a:pt x="1168418" y="1346353"/>
                </a:lnTo>
                <a:close/>
                <a:moveTo>
                  <a:pt x="2044096" y="1337101"/>
                </a:moveTo>
                <a:lnTo>
                  <a:pt x="2069359" y="1361977"/>
                </a:lnTo>
                <a:cubicBezTo>
                  <a:pt x="2075089" y="1371894"/>
                  <a:pt x="2078657" y="1382794"/>
                  <a:pt x="2082474" y="1393576"/>
                </a:cubicBezTo>
                <a:cubicBezTo>
                  <a:pt x="2065916" y="1385535"/>
                  <a:pt x="2057891" y="1356992"/>
                  <a:pt x="2045207" y="1339811"/>
                </a:cubicBezTo>
                <a:close/>
                <a:moveTo>
                  <a:pt x="1159350" y="1336963"/>
                </a:moveTo>
                <a:lnTo>
                  <a:pt x="1159859" y="1337490"/>
                </a:lnTo>
                <a:lnTo>
                  <a:pt x="1159097" y="1337208"/>
                </a:lnTo>
                <a:close/>
                <a:moveTo>
                  <a:pt x="2043270" y="1336287"/>
                </a:moveTo>
                <a:lnTo>
                  <a:pt x="2043767" y="1336297"/>
                </a:lnTo>
                <a:lnTo>
                  <a:pt x="2044096" y="1337101"/>
                </a:lnTo>
                <a:close/>
                <a:moveTo>
                  <a:pt x="2421131" y="1334823"/>
                </a:moveTo>
                <a:cubicBezTo>
                  <a:pt x="2420013" y="1334676"/>
                  <a:pt x="2418638" y="1335023"/>
                  <a:pt x="2416524" y="1334858"/>
                </a:cubicBezTo>
                <a:cubicBezTo>
                  <a:pt x="2438467" y="1365166"/>
                  <a:pt x="2484228" y="1384735"/>
                  <a:pt x="2517958" y="1409547"/>
                </a:cubicBezTo>
                <a:cubicBezTo>
                  <a:pt x="2516633" y="1398565"/>
                  <a:pt x="2490501" y="1381621"/>
                  <a:pt x="2474984" y="1370610"/>
                </a:cubicBezTo>
                <a:cubicBezTo>
                  <a:pt x="2456511" y="1357551"/>
                  <a:pt x="2436736" y="1348201"/>
                  <a:pt x="2424199" y="1337746"/>
                </a:cubicBezTo>
                <a:cubicBezTo>
                  <a:pt x="2423111" y="1335608"/>
                  <a:pt x="2422249" y="1334969"/>
                  <a:pt x="2421131" y="1334823"/>
                </a:cubicBezTo>
                <a:close/>
                <a:moveTo>
                  <a:pt x="1706922" y="1333957"/>
                </a:moveTo>
                <a:cubicBezTo>
                  <a:pt x="1715576" y="1337860"/>
                  <a:pt x="1726743" y="1340319"/>
                  <a:pt x="1724369" y="1348988"/>
                </a:cubicBezTo>
                <a:cubicBezTo>
                  <a:pt x="1714457" y="1345807"/>
                  <a:pt x="1703797" y="1342860"/>
                  <a:pt x="1706922" y="1333957"/>
                </a:cubicBezTo>
                <a:close/>
                <a:moveTo>
                  <a:pt x="3140236" y="1325077"/>
                </a:moveTo>
                <a:cubicBezTo>
                  <a:pt x="3143705" y="1326141"/>
                  <a:pt x="3145160" y="1328660"/>
                  <a:pt x="3146875" y="1330436"/>
                </a:cubicBezTo>
                <a:cubicBezTo>
                  <a:pt x="3145062" y="1335132"/>
                  <a:pt x="3142272" y="1338315"/>
                  <a:pt x="3138282" y="1338735"/>
                </a:cubicBezTo>
                <a:lnTo>
                  <a:pt x="3138038" y="1338481"/>
                </a:lnTo>
                <a:cubicBezTo>
                  <a:pt x="3138619" y="1333013"/>
                  <a:pt x="3133971" y="1327694"/>
                  <a:pt x="3140236" y="1325077"/>
                </a:cubicBezTo>
                <a:close/>
                <a:moveTo>
                  <a:pt x="1988195" y="1323259"/>
                </a:moveTo>
                <a:cubicBezTo>
                  <a:pt x="2033007" y="1339821"/>
                  <a:pt x="2049549" y="1397415"/>
                  <a:pt x="2087154" y="1396904"/>
                </a:cubicBezTo>
                <a:cubicBezTo>
                  <a:pt x="2097961" y="1406577"/>
                  <a:pt x="2097486" y="1421260"/>
                  <a:pt x="2105780" y="1432377"/>
                </a:cubicBezTo>
                <a:cubicBezTo>
                  <a:pt x="2156957" y="1472222"/>
                  <a:pt x="2201936" y="1526387"/>
                  <a:pt x="2267520" y="1552318"/>
                </a:cubicBezTo>
                <a:cubicBezTo>
                  <a:pt x="2262005" y="1538515"/>
                  <a:pt x="2237513" y="1528326"/>
                  <a:pt x="2237956" y="1515635"/>
                </a:cubicBezTo>
                <a:cubicBezTo>
                  <a:pt x="2237800" y="1517749"/>
                  <a:pt x="2238540" y="1518137"/>
                  <a:pt x="2239080" y="1517494"/>
                </a:cubicBezTo>
                <a:lnTo>
                  <a:pt x="2239012" y="1514198"/>
                </a:lnTo>
                <a:lnTo>
                  <a:pt x="2294215" y="1569025"/>
                </a:lnTo>
                <a:cubicBezTo>
                  <a:pt x="2313145" y="1588817"/>
                  <a:pt x="2333631" y="1608640"/>
                  <a:pt x="2358790" y="1624071"/>
                </a:cubicBezTo>
                <a:cubicBezTo>
                  <a:pt x="2372109" y="1632299"/>
                  <a:pt x="2389234" y="1635870"/>
                  <a:pt x="2403311" y="1643366"/>
                </a:cubicBezTo>
                <a:cubicBezTo>
                  <a:pt x="2508987" y="1701205"/>
                  <a:pt x="2622422" y="1772644"/>
                  <a:pt x="2745072" y="1795456"/>
                </a:cubicBezTo>
                <a:cubicBezTo>
                  <a:pt x="2736808" y="1798532"/>
                  <a:pt x="2727637" y="1798866"/>
                  <a:pt x="2717931" y="1797518"/>
                </a:cubicBezTo>
                <a:cubicBezTo>
                  <a:pt x="2688815" y="1793471"/>
                  <a:pt x="2654890" y="1774273"/>
                  <a:pt x="2626222" y="1768484"/>
                </a:cubicBezTo>
                <a:cubicBezTo>
                  <a:pt x="2569316" y="1744963"/>
                  <a:pt x="2502416" y="1707552"/>
                  <a:pt x="2451898" y="1689633"/>
                </a:cubicBezTo>
                <a:cubicBezTo>
                  <a:pt x="2482802" y="1720117"/>
                  <a:pt x="2542296" y="1737215"/>
                  <a:pt x="2571698" y="1768168"/>
                </a:cubicBezTo>
                <a:cubicBezTo>
                  <a:pt x="2513812" y="1743631"/>
                  <a:pt x="2472685" y="1714193"/>
                  <a:pt x="2425613" y="1682646"/>
                </a:cubicBezTo>
                <a:cubicBezTo>
                  <a:pt x="2319392" y="1611598"/>
                  <a:pt x="2212782" y="1533571"/>
                  <a:pt x="2119742" y="1463527"/>
                </a:cubicBezTo>
                <a:cubicBezTo>
                  <a:pt x="2084420" y="1412787"/>
                  <a:pt x="2022766" y="1374233"/>
                  <a:pt x="1988195" y="1323259"/>
                </a:cubicBezTo>
                <a:close/>
                <a:moveTo>
                  <a:pt x="1520651" y="1319613"/>
                </a:moveTo>
                <a:cubicBezTo>
                  <a:pt x="1532353" y="1319592"/>
                  <a:pt x="1570509" y="1331791"/>
                  <a:pt x="1558148" y="1342258"/>
                </a:cubicBezTo>
                <a:cubicBezTo>
                  <a:pt x="1553767" y="1335698"/>
                  <a:pt x="1517924" y="1334998"/>
                  <a:pt x="1520651" y="1319613"/>
                </a:cubicBezTo>
                <a:close/>
                <a:moveTo>
                  <a:pt x="1702359" y="1315519"/>
                </a:moveTo>
                <a:lnTo>
                  <a:pt x="1714498" y="1323022"/>
                </a:lnTo>
                <a:cubicBezTo>
                  <a:pt x="1718083" y="1324649"/>
                  <a:pt x="1720357" y="1326623"/>
                  <a:pt x="1718893" y="1332695"/>
                </a:cubicBezTo>
                <a:cubicBezTo>
                  <a:pt x="1708707" y="1331252"/>
                  <a:pt x="1707803" y="1325258"/>
                  <a:pt x="1699623" y="1322857"/>
                </a:cubicBezTo>
                <a:close/>
                <a:moveTo>
                  <a:pt x="1702480" y="1315194"/>
                </a:moveTo>
                <a:lnTo>
                  <a:pt x="1702359" y="1315519"/>
                </a:lnTo>
                <a:lnTo>
                  <a:pt x="1702227" y="1315438"/>
                </a:lnTo>
                <a:close/>
                <a:moveTo>
                  <a:pt x="1063002" y="1303957"/>
                </a:moveTo>
                <a:cubicBezTo>
                  <a:pt x="1099918" y="1299698"/>
                  <a:pt x="1111039" y="1321329"/>
                  <a:pt x="1143842" y="1325455"/>
                </a:cubicBezTo>
                <a:cubicBezTo>
                  <a:pt x="1138154" y="1326901"/>
                  <a:pt x="1131744" y="1326807"/>
                  <a:pt x="1124957" y="1325721"/>
                </a:cubicBezTo>
                <a:cubicBezTo>
                  <a:pt x="1104594" y="1322465"/>
                  <a:pt x="1080833" y="1310281"/>
                  <a:pt x="1063002" y="1303957"/>
                </a:cubicBezTo>
                <a:close/>
                <a:moveTo>
                  <a:pt x="1669271" y="1288898"/>
                </a:moveTo>
                <a:cubicBezTo>
                  <a:pt x="1674364" y="1297712"/>
                  <a:pt x="1690241" y="1301508"/>
                  <a:pt x="1692324" y="1311758"/>
                </a:cubicBezTo>
                <a:cubicBezTo>
                  <a:pt x="1690239" y="1313772"/>
                  <a:pt x="1688256" y="1314185"/>
                  <a:pt x="1686218" y="1313647"/>
                </a:cubicBezTo>
                <a:cubicBezTo>
                  <a:pt x="1680103" y="1312034"/>
                  <a:pt x="1673490" y="1301866"/>
                  <a:pt x="1662117" y="1300710"/>
                </a:cubicBezTo>
                <a:cubicBezTo>
                  <a:pt x="1664905" y="1297528"/>
                  <a:pt x="1664078" y="1286555"/>
                  <a:pt x="1669271" y="1288898"/>
                </a:cubicBezTo>
                <a:close/>
                <a:moveTo>
                  <a:pt x="2391396" y="1285064"/>
                </a:moveTo>
                <a:lnTo>
                  <a:pt x="2391389" y="1285562"/>
                </a:lnTo>
                <a:cubicBezTo>
                  <a:pt x="2391595" y="1288304"/>
                  <a:pt x="2392054" y="1290804"/>
                  <a:pt x="2394521" y="1292346"/>
                </a:cubicBezTo>
                <a:cubicBezTo>
                  <a:pt x="2415874" y="1328620"/>
                  <a:pt x="2474594" y="1347445"/>
                  <a:pt x="2502220" y="1380604"/>
                </a:cubicBezTo>
                <a:cubicBezTo>
                  <a:pt x="2569877" y="1417283"/>
                  <a:pt x="2615724" y="1463747"/>
                  <a:pt x="2698431" y="1493249"/>
                </a:cubicBezTo>
                <a:cubicBezTo>
                  <a:pt x="2607008" y="1415269"/>
                  <a:pt x="2506286" y="1342835"/>
                  <a:pt x="2391396" y="1285064"/>
                </a:cubicBezTo>
                <a:close/>
                <a:moveTo>
                  <a:pt x="638010" y="1269517"/>
                </a:moveTo>
                <a:cubicBezTo>
                  <a:pt x="629516" y="1303714"/>
                  <a:pt x="701387" y="1341720"/>
                  <a:pt x="732934" y="1330384"/>
                </a:cubicBezTo>
                <a:cubicBezTo>
                  <a:pt x="703088" y="1312123"/>
                  <a:pt x="655718" y="1283808"/>
                  <a:pt x="638010" y="1269517"/>
                </a:cubicBezTo>
                <a:close/>
                <a:moveTo>
                  <a:pt x="2370534" y="1249298"/>
                </a:moveTo>
                <a:lnTo>
                  <a:pt x="2370526" y="1249795"/>
                </a:lnTo>
                <a:lnTo>
                  <a:pt x="2370889" y="1249961"/>
                </a:lnTo>
                <a:lnTo>
                  <a:pt x="2377368" y="1262072"/>
                </a:lnTo>
                <a:cubicBezTo>
                  <a:pt x="2387707" y="1271950"/>
                  <a:pt x="2406810" y="1274469"/>
                  <a:pt x="2418838" y="1281614"/>
                </a:cubicBezTo>
                <a:cubicBezTo>
                  <a:pt x="2490892" y="1323859"/>
                  <a:pt x="2584522" y="1387937"/>
                  <a:pt x="2646053" y="1434457"/>
                </a:cubicBezTo>
                <a:cubicBezTo>
                  <a:pt x="2625197" y="1382008"/>
                  <a:pt x="2540483" y="1337277"/>
                  <a:pt x="2479243" y="1304208"/>
                </a:cubicBezTo>
                <a:cubicBezTo>
                  <a:pt x="2454698" y="1297380"/>
                  <a:pt x="2433803" y="1280958"/>
                  <a:pt x="2403900" y="1265095"/>
                </a:cubicBezTo>
                <a:lnTo>
                  <a:pt x="2370889" y="1249961"/>
                </a:lnTo>
                <a:close/>
                <a:moveTo>
                  <a:pt x="3050758" y="1217753"/>
                </a:moveTo>
                <a:cubicBezTo>
                  <a:pt x="3070610" y="1222124"/>
                  <a:pt x="3084954" y="1244566"/>
                  <a:pt x="3088401" y="1263309"/>
                </a:cubicBezTo>
                <a:cubicBezTo>
                  <a:pt x="3103404" y="1275305"/>
                  <a:pt x="3136047" y="1306071"/>
                  <a:pt x="3134246" y="1325957"/>
                </a:cubicBezTo>
                <a:cubicBezTo>
                  <a:pt x="3122123" y="1320989"/>
                  <a:pt x="3116117" y="1306679"/>
                  <a:pt x="3112358" y="1292163"/>
                </a:cubicBezTo>
                <a:cubicBezTo>
                  <a:pt x="3093854" y="1281095"/>
                  <a:pt x="3083912" y="1263719"/>
                  <a:pt x="3067285" y="1243972"/>
                </a:cubicBezTo>
                <a:cubicBezTo>
                  <a:pt x="3064107" y="1240175"/>
                  <a:pt x="3053117" y="1226265"/>
                  <a:pt x="3051002" y="1218006"/>
                </a:cubicBezTo>
                <a:close/>
                <a:moveTo>
                  <a:pt x="513409" y="1211807"/>
                </a:moveTo>
                <a:cubicBezTo>
                  <a:pt x="539004" y="1247415"/>
                  <a:pt x="576135" y="1277773"/>
                  <a:pt x="629562" y="1300727"/>
                </a:cubicBezTo>
                <a:cubicBezTo>
                  <a:pt x="603086" y="1257630"/>
                  <a:pt x="568123" y="1232047"/>
                  <a:pt x="513409" y="1211807"/>
                </a:cubicBezTo>
                <a:close/>
                <a:moveTo>
                  <a:pt x="2284081" y="1188098"/>
                </a:moveTo>
                <a:cubicBezTo>
                  <a:pt x="2292008" y="1190743"/>
                  <a:pt x="2300854" y="1198386"/>
                  <a:pt x="2287865" y="1201120"/>
                </a:cubicBezTo>
                <a:cubicBezTo>
                  <a:pt x="2288945" y="1195662"/>
                  <a:pt x="2283001" y="1193554"/>
                  <a:pt x="2284081" y="1188098"/>
                </a:cubicBezTo>
                <a:close/>
                <a:moveTo>
                  <a:pt x="1634203" y="1173172"/>
                </a:moveTo>
                <a:cubicBezTo>
                  <a:pt x="1658964" y="1182123"/>
                  <a:pt x="1667243" y="1194236"/>
                  <a:pt x="1683166" y="1211230"/>
                </a:cubicBezTo>
                <a:lnTo>
                  <a:pt x="1683418" y="1210986"/>
                </a:lnTo>
                <a:cubicBezTo>
                  <a:pt x="1738302" y="1268830"/>
                  <a:pt x="1787218" y="1326060"/>
                  <a:pt x="1838923" y="1380108"/>
                </a:cubicBezTo>
                <a:cubicBezTo>
                  <a:pt x="1861907" y="1391264"/>
                  <a:pt x="1891133" y="1417483"/>
                  <a:pt x="1905738" y="1439182"/>
                </a:cubicBezTo>
                <a:cubicBezTo>
                  <a:pt x="1939170" y="1451040"/>
                  <a:pt x="1939911" y="1467489"/>
                  <a:pt x="1962780" y="1486112"/>
                </a:cubicBezTo>
                <a:cubicBezTo>
                  <a:pt x="1971198" y="1489264"/>
                  <a:pt x="1979614" y="1492417"/>
                  <a:pt x="1988032" y="1495570"/>
                </a:cubicBezTo>
                <a:cubicBezTo>
                  <a:pt x="2134185" y="1608981"/>
                  <a:pt x="2321581" y="1728177"/>
                  <a:pt x="2532277" y="1805747"/>
                </a:cubicBezTo>
                <a:cubicBezTo>
                  <a:pt x="2551838" y="1812852"/>
                  <a:pt x="2580460" y="1813659"/>
                  <a:pt x="2583438" y="1830401"/>
                </a:cubicBezTo>
                <a:cubicBezTo>
                  <a:pt x="2450664" y="1785975"/>
                  <a:pt x="2311985" y="1720770"/>
                  <a:pt x="2203146" y="1658136"/>
                </a:cubicBezTo>
                <a:cubicBezTo>
                  <a:pt x="2200749" y="1668298"/>
                  <a:pt x="2223680" y="1666754"/>
                  <a:pt x="2222032" y="1676682"/>
                </a:cubicBezTo>
                <a:cubicBezTo>
                  <a:pt x="2114003" y="1626017"/>
                  <a:pt x="2041714" y="1550651"/>
                  <a:pt x="1943382" y="1484737"/>
                </a:cubicBezTo>
                <a:cubicBezTo>
                  <a:pt x="1921775" y="1448708"/>
                  <a:pt x="1867574" y="1427481"/>
                  <a:pt x="1845968" y="1391452"/>
                </a:cubicBezTo>
                <a:cubicBezTo>
                  <a:pt x="1765099" y="1323389"/>
                  <a:pt x="1706548" y="1245053"/>
                  <a:pt x="1634203" y="1173172"/>
                </a:cubicBezTo>
                <a:close/>
                <a:moveTo>
                  <a:pt x="2202453" y="1169323"/>
                </a:moveTo>
                <a:cubicBezTo>
                  <a:pt x="2212723" y="1165290"/>
                  <a:pt x="2216782" y="1176575"/>
                  <a:pt x="2224196" y="1180205"/>
                </a:cubicBezTo>
                <a:cubicBezTo>
                  <a:pt x="2241229" y="1222122"/>
                  <a:pt x="2263034" y="1261393"/>
                  <a:pt x="2293109" y="1297090"/>
                </a:cubicBezTo>
                <a:cubicBezTo>
                  <a:pt x="2291715" y="1306774"/>
                  <a:pt x="2297597" y="1312864"/>
                  <a:pt x="2308488" y="1317061"/>
                </a:cubicBezTo>
                <a:cubicBezTo>
                  <a:pt x="2351867" y="1410539"/>
                  <a:pt x="2440380" y="1483482"/>
                  <a:pt x="2512342" y="1564070"/>
                </a:cubicBezTo>
                <a:lnTo>
                  <a:pt x="2512587" y="1564324"/>
                </a:lnTo>
                <a:cubicBezTo>
                  <a:pt x="2454144" y="1527574"/>
                  <a:pt x="2411269" y="1465980"/>
                  <a:pt x="2359702" y="1419157"/>
                </a:cubicBezTo>
                <a:cubicBezTo>
                  <a:pt x="2353369" y="1393885"/>
                  <a:pt x="2325629" y="1368193"/>
                  <a:pt x="2312416" y="1352994"/>
                </a:cubicBezTo>
                <a:cubicBezTo>
                  <a:pt x="2277960" y="1294552"/>
                  <a:pt x="2239322" y="1232792"/>
                  <a:pt x="2202453" y="1169323"/>
                </a:cubicBezTo>
                <a:close/>
                <a:moveTo>
                  <a:pt x="1414102" y="1156675"/>
                </a:moveTo>
                <a:cubicBezTo>
                  <a:pt x="1455598" y="1178401"/>
                  <a:pt x="1511959" y="1188714"/>
                  <a:pt x="1550674" y="1213125"/>
                </a:cubicBezTo>
                <a:cubicBezTo>
                  <a:pt x="1583469" y="1233935"/>
                  <a:pt x="1603068" y="1270922"/>
                  <a:pt x="1641172" y="1286605"/>
                </a:cubicBezTo>
                <a:cubicBezTo>
                  <a:pt x="1644004" y="1280436"/>
                  <a:pt x="1623434" y="1274306"/>
                  <a:pt x="1635695" y="1270313"/>
                </a:cubicBezTo>
                <a:cubicBezTo>
                  <a:pt x="1637832" y="1277078"/>
                  <a:pt x="1652759" y="1277868"/>
                  <a:pt x="1653141" y="1285344"/>
                </a:cubicBezTo>
                <a:cubicBezTo>
                  <a:pt x="1645246" y="1280708"/>
                  <a:pt x="1642420" y="1286381"/>
                  <a:pt x="1639348" y="1291798"/>
                </a:cubicBezTo>
                <a:cubicBezTo>
                  <a:pt x="1656673" y="1298611"/>
                  <a:pt x="1666101" y="1316973"/>
                  <a:pt x="1677505" y="1320183"/>
                </a:cubicBezTo>
                <a:cubicBezTo>
                  <a:pt x="1675023" y="1319637"/>
                  <a:pt x="1672971" y="1323581"/>
                  <a:pt x="1675682" y="1325377"/>
                </a:cubicBezTo>
                <a:cubicBezTo>
                  <a:pt x="1731883" y="1362330"/>
                  <a:pt x="1769777" y="1407643"/>
                  <a:pt x="1823221" y="1445788"/>
                </a:cubicBezTo>
                <a:cubicBezTo>
                  <a:pt x="1839558" y="1468268"/>
                  <a:pt x="1863414" y="1487410"/>
                  <a:pt x="1893544" y="1503436"/>
                </a:cubicBezTo>
                <a:cubicBezTo>
                  <a:pt x="1974405" y="1588182"/>
                  <a:pt x="2109929" y="1664283"/>
                  <a:pt x="2207748" y="1731183"/>
                </a:cubicBezTo>
                <a:cubicBezTo>
                  <a:pt x="2168458" y="1711742"/>
                  <a:pt x="2125240" y="1688735"/>
                  <a:pt x="2099414" y="1668062"/>
                </a:cubicBezTo>
                <a:cubicBezTo>
                  <a:pt x="2087611" y="1658370"/>
                  <a:pt x="2091226" y="1666160"/>
                  <a:pt x="2084310" y="1662539"/>
                </a:cubicBezTo>
                <a:cubicBezTo>
                  <a:pt x="2059381" y="1648357"/>
                  <a:pt x="2041735" y="1630084"/>
                  <a:pt x="2023760" y="1617034"/>
                </a:cubicBezTo>
                <a:cubicBezTo>
                  <a:pt x="1968601" y="1577112"/>
                  <a:pt x="1908878" y="1542580"/>
                  <a:pt x="1861117" y="1491099"/>
                </a:cubicBezTo>
                <a:cubicBezTo>
                  <a:pt x="1845286" y="1484316"/>
                  <a:pt x="1832711" y="1476351"/>
                  <a:pt x="1831423" y="1462881"/>
                </a:cubicBezTo>
                <a:cubicBezTo>
                  <a:pt x="1787026" y="1435619"/>
                  <a:pt x="1758167" y="1401689"/>
                  <a:pt x="1722041" y="1370854"/>
                </a:cubicBezTo>
                <a:cubicBezTo>
                  <a:pt x="1717828" y="1369527"/>
                  <a:pt x="1713869" y="1367955"/>
                  <a:pt x="1709411" y="1366374"/>
                </a:cubicBezTo>
                <a:cubicBezTo>
                  <a:pt x="1679450" y="1339395"/>
                  <a:pt x="1644901" y="1303112"/>
                  <a:pt x="1609141" y="1280752"/>
                </a:cubicBezTo>
                <a:cubicBezTo>
                  <a:pt x="1602486" y="1276388"/>
                  <a:pt x="1581869" y="1273246"/>
                  <a:pt x="1589221" y="1264675"/>
                </a:cubicBezTo>
                <a:cubicBezTo>
                  <a:pt x="1588409" y="1268893"/>
                  <a:pt x="1592691" y="1265738"/>
                  <a:pt x="1593518" y="1260526"/>
                </a:cubicBezTo>
                <a:cubicBezTo>
                  <a:pt x="1561236" y="1222545"/>
                  <a:pt x="1458232" y="1201361"/>
                  <a:pt x="1414094" y="1157172"/>
                </a:cubicBezTo>
                <a:close/>
                <a:moveTo>
                  <a:pt x="910737" y="1150834"/>
                </a:moveTo>
                <a:cubicBezTo>
                  <a:pt x="938991" y="1143168"/>
                  <a:pt x="968438" y="1154948"/>
                  <a:pt x="995222" y="1161945"/>
                </a:cubicBezTo>
                <a:cubicBezTo>
                  <a:pt x="1067384" y="1181033"/>
                  <a:pt x="1140618" y="1211347"/>
                  <a:pt x="1213667" y="1237424"/>
                </a:cubicBezTo>
                <a:cubicBezTo>
                  <a:pt x="1283257" y="1261940"/>
                  <a:pt x="1354392" y="1283000"/>
                  <a:pt x="1418458" y="1310396"/>
                </a:cubicBezTo>
                <a:cubicBezTo>
                  <a:pt x="1470401" y="1332825"/>
                  <a:pt x="1531855" y="1368138"/>
                  <a:pt x="1571957" y="1367177"/>
                </a:cubicBezTo>
                <a:cubicBezTo>
                  <a:pt x="1568503" y="1365118"/>
                  <a:pt x="1562537" y="1364504"/>
                  <a:pt x="1562843" y="1360774"/>
                </a:cubicBezTo>
                <a:cubicBezTo>
                  <a:pt x="1581201" y="1365117"/>
                  <a:pt x="1581262" y="1377320"/>
                  <a:pt x="1591096" y="1385479"/>
                </a:cubicBezTo>
                <a:cubicBezTo>
                  <a:pt x="1614303" y="1398382"/>
                  <a:pt x="1637838" y="1406063"/>
                  <a:pt x="1667264" y="1419337"/>
                </a:cubicBezTo>
                <a:cubicBezTo>
                  <a:pt x="1703114" y="1435724"/>
                  <a:pt x="1746587" y="1458486"/>
                  <a:pt x="1785095" y="1480153"/>
                </a:cubicBezTo>
                <a:cubicBezTo>
                  <a:pt x="1811755" y="1495115"/>
                  <a:pt x="1835880" y="1513017"/>
                  <a:pt x="1859309" y="1527668"/>
                </a:cubicBezTo>
                <a:cubicBezTo>
                  <a:pt x="1881504" y="1541547"/>
                  <a:pt x="1910064" y="1546337"/>
                  <a:pt x="1920648" y="1570449"/>
                </a:cubicBezTo>
                <a:cubicBezTo>
                  <a:pt x="1846036" y="1532638"/>
                  <a:pt x="1758841" y="1471175"/>
                  <a:pt x="1679379" y="1440988"/>
                </a:cubicBezTo>
                <a:cubicBezTo>
                  <a:pt x="1694428" y="1466182"/>
                  <a:pt x="1747413" y="1485643"/>
                  <a:pt x="1773270" y="1504326"/>
                </a:cubicBezTo>
                <a:cubicBezTo>
                  <a:pt x="1779672" y="1508932"/>
                  <a:pt x="1790969" y="1519113"/>
                  <a:pt x="1788648" y="1524297"/>
                </a:cubicBezTo>
                <a:lnTo>
                  <a:pt x="1789139" y="1524805"/>
                </a:lnTo>
                <a:cubicBezTo>
                  <a:pt x="1755439" y="1498001"/>
                  <a:pt x="1703191" y="1479301"/>
                  <a:pt x="1655024" y="1438023"/>
                </a:cubicBezTo>
                <a:cubicBezTo>
                  <a:pt x="1646416" y="1431132"/>
                  <a:pt x="1614945" y="1405119"/>
                  <a:pt x="1600861" y="1398120"/>
                </a:cubicBezTo>
                <a:cubicBezTo>
                  <a:pt x="1568488" y="1382299"/>
                  <a:pt x="1530523" y="1373839"/>
                  <a:pt x="1495146" y="1358956"/>
                </a:cubicBezTo>
                <a:cubicBezTo>
                  <a:pt x="1461256" y="1344598"/>
                  <a:pt x="1428675" y="1326034"/>
                  <a:pt x="1394761" y="1313171"/>
                </a:cubicBezTo>
                <a:cubicBezTo>
                  <a:pt x="1254405" y="1259883"/>
                  <a:pt x="1085451" y="1204295"/>
                  <a:pt x="910737" y="1150834"/>
                </a:cubicBezTo>
                <a:close/>
                <a:moveTo>
                  <a:pt x="1611531" y="1141604"/>
                </a:moveTo>
                <a:cubicBezTo>
                  <a:pt x="1616969" y="1144200"/>
                  <a:pt x="1629997" y="1155162"/>
                  <a:pt x="1634585" y="1164465"/>
                </a:cubicBezTo>
                <a:cubicBezTo>
                  <a:pt x="1619688" y="1161683"/>
                  <a:pt x="1602708" y="1148654"/>
                  <a:pt x="1611531" y="1141604"/>
                </a:cubicBezTo>
                <a:close/>
                <a:moveTo>
                  <a:pt x="1941208" y="1140568"/>
                </a:moveTo>
                <a:cubicBezTo>
                  <a:pt x="1993105" y="1182170"/>
                  <a:pt x="2012904" y="1238582"/>
                  <a:pt x="2064547" y="1280426"/>
                </a:cubicBezTo>
                <a:cubicBezTo>
                  <a:pt x="2062640" y="1291096"/>
                  <a:pt x="2073270" y="1296035"/>
                  <a:pt x="2079136" y="1303123"/>
                </a:cubicBezTo>
                <a:cubicBezTo>
                  <a:pt x="2082775" y="1309419"/>
                  <a:pt x="2078255" y="1311820"/>
                  <a:pt x="2080446" y="1315101"/>
                </a:cubicBezTo>
                <a:cubicBezTo>
                  <a:pt x="2103630" y="1329496"/>
                  <a:pt x="2116029" y="1348912"/>
                  <a:pt x="2122915" y="1370710"/>
                </a:cubicBezTo>
                <a:cubicBezTo>
                  <a:pt x="2168460" y="1404219"/>
                  <a:pt x="2180907" y="1453019"/>
                  <a:pt x="2222946" y="1487953"/>
                </a:cubicBezTo>
                <a:cubicBezTo>
                  <a:pt x="2225803" y="1496474"/>
                  <a:pt x="2235682" y="1501649"/>
                  <a:pt x="2234029" y="1512074"/>
                </a:cubicBezTo>
                <a:cubicBezTo>
                  <a:pt x="2220686" y="1505338"/>
                  <a:pt x="2211619" y="1495949"/>
                  <a:pt x="2210316" y="1483473"/>
                </a:cubicBezTo>
                <a:cubicBezTo>
                  <a:pt x="2181396" y="1469712"/>
                  <a:pt x="2174549" y="1445425"/>
                  <a:pt x="2160173" y="1424974"/>
                </a:cubicBezTo>
                <a:cubicBezTo>
                  <a:pt x="2153029" y="1420103"/>
                  <a:pt x="2149980" y="1424028"/>
                  <a:pt x="2144038" y="1421920"/>
                </a:cubicBezTo>
                <a:cubicBezTo>
                  <a:pt x="2131017" y="1394274"/>
                  <a:pt x="2110468" y="1370467"/>
                  <a:pt x="2095442" y="1343779"/>
                </a:cubicBezTo>
                <a:cubicBezTo>
                  <a:pt x="2047459" y="1274366"/>
                  <a:pt x="1984428" y="1212130"/>
                  <a:pt x="1940957" y="1140812"/>
                </a:cubicBezTo>
                <a:close/>
                <a:moveTo>
                  <a:pt x="2744810" y="1133095"/>
                </a:moveTo>
                <a:cubicBezTo>
                  <a:pt x="2748071" y="1131417"/>
                  <a:pt x="2758718" y="1135360"/>
                  <a:pt x="2755616" y="1142769"/>
                </a:cubicBezTo>
                <a:cubicBezTo>
                  <a:pt x="2749174" y="1140650"/>
                  <a:pt x="2742977" y="1138787"/>
                  <a:pt x="2744810" y="1133095"/>
                </a:cubicBezTo>
                <a:close/>
                <a:moveTo>
                  <a:pt x="2708175" y="1125902"/>
                </a:moveTo>
                <a:lnTo>
                  <a:pt x="2742605" y="1156988"/>
                </a:lnTo>
                <a:cubicBezTo>
                  <a:pt x="2752731" y="1168360"/>
                  <a:pt x="2761260" y="1180478"/>
                  <a:pt x="2768283" y="1193315"/>
                </a:cubicBezTo>
                <a:cubicBezTo>
                  <a:pt x="2852093" y="1280608"/>
                  <a:pt x="2961445" y="1374627"/>
                  <a:pt x="3023825" y="1479182"/>
                </a:cubicBezTo>
                <a:cubicBezTo>
                  <a:pt x="2972252" y="1432856"/>
                  <a:pt x="2943617" y="1368302"/>
                  <a:pt x="2878339" y="1322457"/>
                </a:cubicBezTo>
                <a:cubicBezTo>
                  <a:pt x="2876855" y="1305744"/>
                  <a:pt x="2851796" y="1300026"/>
                  <a:pt x="2849810" y="1283304"/>
                </a:cubicBezTo>
                <a:cubicBezTo>
                  <a:pt x="2812267" y="1263645"/>
                  <a:pt x="2798267" y="1218800"/>
                  <a:pt x="2756565" y="1194331"/>
                </a:cubicBezTo>
                <a:cubicBezTo>
                  <a:pt x="2752216" y="1173517"/>
                  <a:pt x="2731933" y="1159815"/>
                  <a:pt x="2718243" y="1143055"/>
                </a:cubicBezTo>
                <a:close/>
                <a:moveTo>
                  <a:pt x="2707587" y="1124898"/>
                </a:moveTo>
                <a:lnTo>
                  <a:pt x="2708175" y="1125902"/>
                </a:lnTo>
                <a:lnTo>
                  <a:pt x="2707334" y="1125142"/>
                </a:lnTo>
                <a:close/>
                <a:moveTo>
                  <a:pt x="2724053" y="1111572"/>
                </a:moveTo>
                <a:lnTo>
                  <a:pt x="2735226" y="1118808"/>
                </a:lnTo>
                <a:cubicBezTo>
                  <a:pt x="2739894" y="1120798"/>
                  <a:pt x="2743591" y="1123236"/>
                  <a:pt x="2740642" y="1128781"/>
                </a:cubicBezTo>
                <a:cubicBezTo>
                  <a:pt x="2734700" y="1126673"/>
                  <a:pt x="2729010" y="1124320"/>
                  <a:pt x="2723067" y="1122212"/>
                </a:cubicBezTo>
                <a:cubicBezTo>
                  <a:pt x="2723836" y="1120734"/>
                  <a:pt x="2722576" y="1117659"/>
                  <a:pt x="2721899" y="1115124"/>
                </a:cubicBezTo>
                <a:close/>
                <a:moveTo>
                  <a:pt x="2724229" y="1111279"/>
                </a:moveTo>
                <a:lnTo>
                  <a:pt x="2724053" y="1111572"/>
                </a:lnTo>
                <a:lnTo>
                  <a:pt x="2723978" y="1111523"/>
                </a:lnTo>
                <a:close/>
                <a:moveTo>
                  <a:pt x="1258121" y="1099348"/>
                </a:moveTo>
                <a:cubicBezTo>
                  <a:pt x="1261054" y="1119076"/>
                  <a:pt x="1280523" y="1115970"/>
                  <a:pt x="1299134" y="1120068"/>
                </a:cubicBezTo>
                <a:cubicBezTo>
                  <a:pt x="1287654" y="1105651"/>
                  <a:pt x="1274871" y="1111129"/>
                  <a:pt x="1258121" y="1099348"/>
                </a:cubicBezTo>
                <a:close/>
                <a:moveTo>
                  <a:pt x="2070683" y="1092050"/>
                </a:moveTo>
                <a:cubicBezTo>
                  <a:pt x="2124141" y="1145385"/>
                  <a:pt x="2153023" y="1210191"/>
                  <a:pt x="2201212" y="1266162"/>
                </a:cubicBezTo>
                <a:cubicBezTo>
                  <a:pt x="2201525" y="1261935"/>
                  <a:pt x="2199802" y="1260657"/>
                  <a:pt x="2204068" y="1258499"/>
                </a:cubicBezTo>
                <a:cubicBezTo>
                  <a:pt x="2205914" y="1251812"/>
                  <a:pt x="2195467" y="1251110"/>
                  <a:pt x="2197558" y="1244677"/>
                </a:cubicBezTo>
                <a:cubicBezTo>
                  <a:pt x="2209888" y="1252388"/>
                  <a:pt x="2216705" y="1262481"/>
                  <a:pt x="2210984" y="1278306"/>
                </a:cubicBezTo>
                <a:cubicBezTo>
                  <a:pt x="2202491" y="1280131"/>
                  <a:pt x="2210188" y="1265341"/>
                  <a:pt x="2204344" y="1272947"/>
                </a:cubicBezTo>
                <a:cubicBezTo>
                  <a:pt x="2208710" y="1280502"/>
                  <a:pt x="2207384" y="1301890"/>
                  <a:pt x="2223889" y="1297233"/>
                </a:cubicBezTo>
                <a:cubicBezTo>
                  <a:pt x="2223184" y="1294479"/>
                  <a:pt x="2209092" y="1287979"/>
                  <a:pt x="2219317" y="1286934"/>
                </a:cubicBezTo>
                <a:cubicBezTo>
                  <a:pt x="2218742" y="1291903"/>
                  <a:pt x="2222058" y="1286739"/>
                  <a:pt x="2225053" y="1286299"/>
                </a:cubicBezTo>
                <a:cubicBezTo>
                  <a:pt x="2222365" y="1299195"/>
                  <a:pt x="2238747" y="1302503"/>
                  <a:pt x="2226232" y="1306740"/>
                </a:cubicBezTo>
                <a:cubicBezTo>
                  <a:pt x="2232659" y="1309854"/>
                  <a:pt x="2231058" y="1316795"/>
                  <a:pt x="2238731" y="1319684"/>
                </a:cubicBezTo>
                <a:lnTo>
                  <a:pt x="2238724" y="1320182"/>
                </a:lnTo>
                <a:cubicBezTo>
                  <a:pt x="2233171" y="1325054"/>
                  <a:pt x="2239751" y="1334395"/>
                  <a:pt x="2234053" y="1332541"/>
                </a:cubicBezTo>
                <a:cubicBezTo>
                  <a:pt x="2217539" y="1321512"/>
                  <a:pt x="2219953" y="1310353"/>
                  <a:pt x="2205392" y="1301852"/>
                </a:cubicBezTo>
                <a:cubicBezTo>
                  <a:pt x="2207384" y="1301890"/>
                  <a:pt x="2209146" y="1300680"/>
                  <a:pt x="2209689" y="1297703"/>
                </a:cubicBezTo>
                <a:cubicBezTo>
                  <a:pt x="2187930" y="1287816"/>
                  <a:pt x="2193514" y="1264767"/>
                  <a:pt x="2171258" y="1254870"/>
                </a:cubicBezTo>
                <a:cubicBezTo>
                  <a:pt x="2151958" y="1198468"/>
                  <a:pt x="2092755" y="1146265"/>
                  <a:pt x="2070683" y="1092050"/>
                </a:cubicBezTo>
                <a:close/>
                <a:moveTo>
                  <a:pt x="2674900" y="1080934"/>
                </a:moveTo>
                <a:cubicBezTo>
                  <a:pt x="2681524" y="1087288"/>
                  <a:pt x="2692339" y="1080278"/>
                  <a:pt x="2692477" y="1087502"/>
                </a:cubicBezTo>
                <a:cubicBezTo>
                  <a:pt x="2688984" y="1087932"/>
                  <a:pt x="2685744" y="1088117"/>
                  <a:pt x="2682979" y="1089807"/>
                </a:cubicBezTo>
                <a:cubicBezTo>
                  <a:pt x="2696505" y="1100778"/>
                  <a:pt x="2695102" y="1110959"/>
                  <a:pt x="2706936" y="1118661"/>
                </a:cubicBezTo>
                <a:cubicBezTo>
                  <a:pt x="2690201" y="1122069"/>
                  <a:pt x="2695777" y="1099519"/>
                  <a:pt x="2677893" y="1096679"/>
                </a:cubicBezTo>
                <a:lnTo>
                  <a:pt x="2677901" y="1096182"/>
                </a:lnTo>
                <a:cubicBezTo>
                  <a:pt x="2681846" y="1082563"/>
                  <a:pt x="2677971" y="1091701"/>
                  <a:pt x="2674900" y="1080934"/>
                </a:cubicBezTo>
                <a:close/>
                <a:moveTo>
                  <a:pt x="2159320" y="1076100"/>
                </a:moveTo>
                <a:cubicBezTo>
                  <a:pt x="2158599" y="1078388"/>
                  <a:pt x="2158880" y="1079407"/>
                  <a:pt x="2159648" y="1079760"/>
                </a:cubicBezTo>
                <a:lnTo>
                  <a:pt x="2159757" y="1079749"/>
                </a:lnTo>
                <a:lnTo>
                  <a:pt x="2160230" y="1083681"/>
                </a:lnTo>
                <a:cubicBezTo>
                  <a:pt x="2162383" y="1087365"/>
                  <a:pt x="2165557" y="1091411"/>
                  <a:pt x="2167270" y="1093436"/>
                </a:cubicBezTo>
                <a:cubicBezTo>
                  <a:pt x="2174337" y="1087100"/>
                  <a:pt x="2157488" y="1081791"/>
                  <a:pt x="2165959" y="1081459"/>
                </a:cubicBezTo>
                <a:cubicBezTo>
                  <a:pt x="2167759" y="1077759"/>
                  <a:pt x="2165380" y="1078708"/>
                  <a:pt x="2162910" y="1079438"/>
                </a:cubicBezTo>
                <a:lnTo>
                  <a:pt x="2159757" y="1079749"/>
                </a:lnTo>
                <a:close/>
                <a:moveTo>
                  <a:pt x="2137285" y="1019395"/>
                </a:moveTo>
                <a:cubicBezTo>
                  <a:pt x="2141244" y="1020965"/>
                  <a:pt x="2145702" y="1022547"/>
                  <a:pt x="2149915" y="1023875"/>
                </a:cubicBezTo>
                <a:cubicBezTo>
                  <a:pt x="2151914" y="1039600"/>
                  <a:pt x="2157917" y="1053910"/>
                  <a:pt x="2164651" y="1069481"/>
                </a:cubicBezTo>
                <a:cubicBezTo>
                  <a:pt x="2177877" y="1099869"/>
                  <a:pt x="2204031" y="1131505"/>
                  <a:pt x="2206750" y="1165174"/>
                </a:cubicBezTo>
                <a:cubicBezTo>
                  <a:pt x="2179762" y="1123063"/>
                  <a:pt x="2162535" y="1093593"/>
                  <a:pt x="2137706" y="1056753"/>
                </a:cubicBezTo>
                <a:cubicBezTo>
                  <a:pt x="2147648" y="1057945"/>
                  <a:pt x="2150205" y="1069697"/>
                  <a:pt x="2156318" y="1060851"/>
                </a:cubicBezTo>
                <a:cubicBezTo>
                  <a:pt x="2145541" y="1049187"/>
                  <a:pt x="2141788" y="1034174"/>
                  <a:pt x="2137285" y="1019395"/>
                </a:cubicBezTo>
                <a:close/>
                <a:moveTo>
                  <a:pt x="1394611" y="1015607"/>
                </a:moveTo>
                <a:cubicBezTo>
                  <a:pt x="1413620" y="1026188"/>
                  <a:pt x="1454366" y="1031964"/>
                  <a:pt x="1455545" y="1052404"/>
                </a:cubicBezTo>
                <a:cubicBezTo>
                  <a:pt x="1437531" y="1041844"/>
                  <a:pt x="1418009" y="1032250"/>
                  <a:pt x="1394481" y="1024071"/>
                </a:cubicBezTo>
                <a:cubicBezTo>
                  <a:pt x="1395530" y="1020606"/>
                  <a:pt x="1395071" y="1018106"/>
                  <a:pt x="1394611" y="1015607"/>
                </a:cubicBezTo>
                <a:close/>
                <a:moveTo>
                  <a:pt x="2153682" y="1005522"/>
                </a:moveTo>
                <a:cubicBezTo>
                  <a:pt x="2164075" y="1009708"/>
                  <a:pt x="2165185" y="1018446"/>
                  <a:pt x="2169061" y="1025493"/>
                </a:cubicBezTo>
                <a:cubicBezTo>
                  <a:pt x="2162429" y="1019636"/>
                  <a:pt x="2152541" y="1014961"/>
                  <a:pt x="2153682" y="1005522"/>
                </a:cubicBezTo>
                <a:close/>
                <a:moveTo>
                  <a:pt x="1640055" y="1003215"/>
                </a:moveTo>
                <a:cubicBezTo>
                  <a:pt x="1676350" y="1023097"/>
                  <a:pt x="1693421" y="1046339"/>
                  <a:pt x="1717677" y="1071962"/>
                </a:cubicBezTo>
                <a:cubicBezTo>
                  <a:pt x="1817885" y="1177752"/>
                  <a:pt x="1922458" y="1291100"/>
                  <a:pt x="2010205" y="1397644"/>
                </a:cubicBezTo>
                <a:cubicBezTo>
                  <a:pt x="2109556" y="1462084"/>
                  <a:pt x="2185891" y="1549730"/>
                  <a:pt x="2285493" y="1613926"/>
                </a:cubicBezTo>
                <a:cubicBezTo>
                  <a:pt x="2311135" y="1630362"/>
                  <a:pt x="2338125" y="1640103"/>
                  <a:pt x="2358674" y="1663910"/>
                </a:cubicBezTo>
                <a:cubicBezTo>
                  <a:pt x="2411405" y="1699800"/>
                  <a:pt x="2502728" y="1735697"/>
                  <a:pt x="2553851" y="1779025"/>
                </a:cubicBezTo>
                <a:cubicBezTo>
                  <a:pt x="2532621" y="1767157"/>
                  <a:pt x="2504368" y="1758638"/>
                  <a:pt x="2489410" y="1743654"/>
                </a:cubicBezTo>
                <a:cubicBezTo>
                  <a:pt x="2417425" y="1713115"/>
                  <a:pt x="2341196" y="1667054"/>
                  <a:pt x="2288626" y="1620709"/>
                </a:cubicBezTo>
                <a:cubicBezTo>
                  <a:pt x="2240850" y="1602596"/>
                  <a:pt x="2199531" y="1553233"/>
                  <a:pt x="2153203" y="1521950"/>
                </a:cubicBezTo>
                <a:cubicBezTo>
                  <a:pt x="2132256" y="1507846"/>
                  <a:pt x="2124949" y="1497246"/>
                  <a:pt x="2099293" y="1481804"/>
                </a:cubicBezTo>
                <a:cubicBezTo>
                  <a:pt x="2075856" y="1467652"/>
                  <a:pt x="2064467" y="1431074"/>
                  <a:pt x="2033786" y="1434709"/>
                </a:cubicBezTo>
                <a:cubicBezTo>
                  <a:pt x="2068541" y="1457548"/>
                  <a:pt x="2081653" y="1479219"/>
                  <a:pt x="2107111" y="1507604"/>
                </a:cubicBezTo>
                <a:cubicBezTo>
                  <a:pt x="2086088" y="1530850"/>
                  <a:pt x="2122812" y="1539037"/>
                  <a:pt x="2115865" y="1553592"/>
                </a:cubicBezTo>
                <a:cubicBezTo>
                  <a:pt x="2115345" y="1555076"/>
                  <a:pt x="2115068" y="1556814"/>
                  <a:pt x="2117307" y="1557106"/>
                </a:cubicBezTo>
                <a:lnTo>
                  <a:pt x="2117053" y="1557351"/>
                </a:lnTo>
                <a:cubicBezTo>
                  <a:pt x="2126098" y="1552049"/>
                  <a:pt x="2125094" y="1568713"/>
                  <a:pt x="2132025" y="1571339"/>
                </a:cubicBezTo>
                <a:cubicBezTo>
                  <a:pt x="2104331" y="1558846"/>
                  <a:pt x="2102172" y="1521203"/>
                  <a:pt x="2069637" y="1499652"/>
                </a:cubicBezTo>
                <a:cubicBezTo>
                  <a:pt x="2072111" y="1500696"/>
                  <a:pt x="2074416" y="1496508"/>
                  <a:pt x="2071704" y="1494712"/>
                </a:cubicBezTo>
                <a:cubicBezTo>
                  <a:pt x="2021823" y="1435471"/>
                  <a:pt x="1979968" y="1372402"/>
                  <a:pt x="1922565" y="1316501"/>
                </a:cubicBezTo>
                <a:cubicBezTo>
                  <a:pt x="1926532" y="1317574"/>
                  <a:pt x="1931464" y="1320658"/>
                  <a:pt x="1933502" y="1317711"/>
                </a:cubicBezTo>
                <a:cubicBezTo>
                  <a:pt x="1925063" y="1316051"/>
                  <a:pt x="1926149" y="1310096"/>
                  <a:pt x="1916959" y="1308673"/>
                </a:cubicBezTo>
                <a:cubicBezTo>
                  <a:pt x="1915082" y="1301166"/>
                  <a:pt x="1912202" y="1294137"/>
                  <a:pt x="1907316" y="1288065"/>
                </a:cubicBezTo>
                <a:cubicBezTo>
                  <a:pt x="1818796" y="1199435"/>
                  <a:pt x="1745922" y="1113351"/>
                  <a:pt x="1658941" y="1021761"/>
                </a:cubicBezTo>
                <a:cubicBezTo>
                  <a:pt x="1651558" y="1016139"/>
                  <a:pt x="1637404" y="1013622"/>
                  <a:pt x="1640055" y="1003215"/>
                </a:cubicBezTo>
                <a:close/>
                <a:moveTo>
                  <a:pt x="1297339" y="1002192"/>
                </a:moveTo>
                <a:cubicBezTo>
                  <a:pt x="1301872" y="1002903"/>
                  <a:pt x="1306113" y="1006410"/>
                  <a:pt x="1305048" y="1010871"/>
                </a:cubicBezTo>
                <a:cubicBezTo>
                  <a:pt x="1299319" y="1011008"/>
                  <a:pt x="1294081" y="1011652"/>
                  <a:pt x="1287877" y="1010287"/>
                </a:cubicBezTo>
                <a:cubicBezTo>
                  <a:pt x="1287981" y="1003566"/>
                  <a:pt x="1292806" y="1001481"/>
                  <a:pt x="1297339" y="1002192"/>
                </a:cubicBezTo>
                <a:close/>
                <a:moveTo>
                  <a:pt x="2096026" y="998421"/>
                </a:moveTo>
                <a:cubicBezTo>
                  <a:pt x="2122534" y="1007155"/>
                  <a:pt x="2123912" y="1030837"/>
                  <a:pt x="2136020" y="1052986"/>
                </a:cubicBezTo>
                <a:cubicBezTo>
                  <a:pt x="2121722" y="1043743"/>
                  <a:pt x="2111466" y="1014409"/>
                  <a:pt x="2096026" y="998421"/>
                </a:cubicBezTo>
                <a:close/>
                <a:moveTo>
                  <a:pt x="2125298" y="989279"/>
                </a:moveTo>
                <a:cubicBezTo>
                  <a:pt x="2135730" y="990977"/>
                  <a:pt x="2133126" y="998396"/>
                  <a:pt x="2134281" y="1004146"/>
                </a:cubicBezTo>
                <a:cubicBezTo>
                  <a:pt x="2126860" y="1001013"/>
                  <a:pt x="2126707" y="994786"/>
                  <a:pt x="2125298" y="989279"/>
                </a:cubicBezTo>
                <a:close/>
                <a:moveTo>
                  <a:pt x="2198318" y="984978"/>
                </a:moveTo>
                <a:cubicBezTo>
                  <a:pt x="2214678" y="989779"/>
                  <a:pt x="2217236" y="1001532"/>
                  <a:pt x="2216042" y="1014458"/>
                </a:cubicBezTo>
                <a:cubicBezTo>
                  <a:pt x="2206957" y="1006063"/>
                  <a:pt x="2201381" y="996243"/>
                  <a:pt x="2198318" y="984978"/>
                </a:cubicBezTo>
                <a:close/>
                <a:moveTo>
                  <a:pt x="1183196" y="968650"/>
                </a:moveTo>
                <a:cubicBezTo>
                  <a:pt x="1212667" y="978936"/>
                  <a:pt x="1264342" y="986419"/>
                  <a:pt x="1277974" y="1006605"/>
                </a:cubicBezTo>
                <a:cubicBezTo>
                  <a:pt x="1258674" y="998759"/>
                  <a:pt x="1205437" y="995728"/>
                  <a:pt x="1183196" y="968650"/>
                </a:cubicBezTo>
                <a:close/>
                <a:moveTo>
                  <a:pt x="1279122" y="964298"/>
                </a:moveTo>
                <a:cubicBezTo>
                  <a:pt x="1300652" y="972935"/>
                  <a:pt x="1337889" y="980136"/>
                  <a:pt x="1354256" y="1000626"/>
                </a:cubicBezTo>
                <a:cubicBezTo>
                  <a:pt x="1321299" y="990271"/>
                  <a:pt x="1298729" y="984601"/>
                  <a:pt x="1279122" y="964298"/>
                </a:cubicBezTo>
                <a:close/>
                <a:moveTo>
                  <a:pt x="2077645" y="963200"/>
                </a:moveTo>
                <a:cubicBezTo>
                  <a:pt x="2083443" y="974767"/>
                  <a:pt x="2102790" y="979628"/>
                  <a:pt x="2100568" y="994525"/>
                </a:cubicBezTo>
                <a:cubicBezTo>
                  <a:pt x="2091922" y="990123"/>
                  <a:pt x="2087448" y="989537"/>
                  <a:pt x="2086255" y="986278"/>
                </a:cubicBezTo>
                <a:cubicBezTo>
                  <a:pt x="2094289" y="981951"/>
                  <a:pt x="2068998" y="974983"/>
                  <a:pt x="2077645" y="963200"/>
                </a:cubicBezTo>
                <a:close/>
                <a:moveTo>
                  <a:pt x="724783" y="947862"/>
                </a:moveTo>
                <a:lnTo>
                  <a:pt x="729153" y="949144"/>
                </a:lnTo>
                <a:cubicBezTo>
                  <a:pt x="730705" y="949485"/>
                  <a:pt x="732076" y="949388"/>
                  <a:pt x="732846" y="947909"/>
                </a:cubicBezTo>
                <a:cubicBezTo>
                  <a:pt x="778553" y="970963"/>
                  <a:pt x="812812" y="1009980"/>
                  <a:pt x="857462" y="1036995"/>
                </a:cubicBezTo>
                <a:cubicBezTo>
                  <a:pt x="1036824" y="1144332"/>
                  <a:pt x="1279150" y="1221273"/>
                  <a:pt x="1503609" y="1310566"/>
                </a:cubicBezTo>
                <a:cubicBezTo>
                  <a:pt x="1431615" y="1296710"/>
                  <a:pt x="1369288" y="1269597"/>
                  <a:pt x="1301951" y="1244378"/>
                </a:cubicBezTo>
                <a:cubicBezTo>
                  <a:pt x="1094742" y="1166877"/>
                  <a:pt x="876617" y="1086673"/>
                  <a:pt x="726076" y="951014"/>
                </a:cubicBezTo>
                <a:close/>
                <a:moveTo>
                  <a:pt x="724635" y="947500"/>
                </a:moveTo>
                <a:lnTo>
                  <a:pt x="724783" y="947862"/>
                </a:lnTo>
                <a:lnTo>
                  <a:pt x="724382" y="947744"/>
                </a:lnTo>
                <a:close/>
                <a:moveTo>
                  <a:pt x="1218718" y="941705"/>
                </a:moveTo>
                <a:cubicBezTo>
                  <a:pt x="1228720" y="938912"/>
                  <a:pt x="1253037" y="944367"/>
                  <a:pt x="1253335" y="957321"/>
                </a:cubicBezTo>
                <a:cubicBezTo>
                  <a:pt x="1240775" y="948360"/>
                  <a:pt x="1228268" y="952101"/>
                  <a:pt x="1218718" y="941705"/>
                </a:cubicBezTo>
                <a:close/>
                <a:moveTo>
                  <a:pt x="2499344" y="936569"/>
                </a:moveTo>
                <a:lnTo>
                  <a:pt x="2499589" y="936823"/>
                </a:lnTo>
                <a:cubicBezTo>
                  <a:pt x="2510771" y="954472"/>
                  <a:pt x="2542011" y="963050"/>
                  <a:pt x="2551684" y="981665"/>
                </a:cubicBezTo>
                <a:cubicBezTo>
                  <a:pt x="2581025" y="1000416"/>
                  <a:pt x="2627216" y="1024475"/>
                  <a:pt x="2642970" y="1052422"/>
                </a:cubicBezTo>
                <a:cubicBezTo>
                  <a:pt x="2592713" y="1017576"/>
                  <a:pt x="2545212" y="981539"/>
                  <a:pt x="2495706" y="946459"/>
                </a:cubicBezTo>
                <a:cubicBezTo>
                  <a:pt x="2506390" y="947912"/>
                  <a:pt x="2490666" y="934159"/>
                  <a:pt x="2499344" y="936569"/>
                </a:cubicBezTo>
                <a:close/>
                <a:moveTo>
                  <a:pt x="1687288" y="927194"/>
                </a:moveTo>
                <a:cubicBezTo>
                  <a:pt x="1811805" y="1038938"/>
                  <a:pt x="1924879" y="1166146"/>
                  <a:pt x="2016403" y="1286210"/>
                </a:cubicBezTo>
                <a:lnTo>
                  <a:pt x="2015652" y="1286444"/>
                </a:lnTo>
                <a:cubicBezTo>
                  <a:pt x="2005909" y="1288496"/>
                  <a:pt x="2041377" y="1313590"/>
                  <a:pt x="2045873" y="1328867"/>
                </a:cubicBezTo>
                <a:cubicBezTo>
                  <a:pt x="2017068" y="1323823"/>
                  <a:pt x="2011454" y="1284121"/>
                  <a:pt x="1991434" y="1274517"/>
                </a:cubicBezTo>
                <a:cubicBezTo>
                  <a:pt x="1992009" y="1269548"/>
                  <a:pt x="1997492" y="1269157"/>
                  <a:pt x="1994291" y="1266854"/>
                </a:cubicBezTo>
                <a:cubicBezTo>
                  <a:pt x="1965892" y="1251608"/>
                  <a:pt x="1969852" y="1220809"/>
                  <a:pt x="1935938" y="1207945"/>
                </a:cubicBezTo>
                <a:cubicBezTo>
                  <a:pt x="1928142" y="1180652"/>
                  <a:pt x="1905364" y="1172238"/>
                  <a:pt x="1892819" y="1146097"/>
                </a:cubicBezTo>
                <a:cubicBezTo>
                  <a:pt x="1879494" y="1138367"/>
                  <a:pt x="1870930" y="1128490"/>
                  <a:pt x="1866634" y="1116453"/>
                </a:cubicBezTo>
                <a:cubicBezTo>
                  <a:pt x="1826671" y="1076081"/>
                  <a:pt x="1784448" y="1036910"/>
                  <a:pt x="1744476" y="997035"/>
                </a:cubicBezTo>
                <a:cubicBezTo>
                  <a:pt x="1723636" y="975961"/>
                  <a:pt x="1702345" y="951890"/>
                  <a:pt x="1687288" y="927194"/>
                </a:cubicBezTo>
                <a:close/>
                <a:moveTo>
                  <a:pt x="2045739" y="917009"/>
                </a:moveTo>
                <a:cubicBezTo>
                  <a:pt x="2053352" y="923881"/>
                  <a:pt x="2068762" y="941861"/>
                  <a:pt x="2074268" y="956162"/>
                </a:cubicBezTo>
                <a:cubicBezTo>
                  <a:pt x="2053452" y="949780"/>
                  <a:pt x="2044843" y="926703"/>
                  <a:pt x="2045739" y="917009"/>
                </a:cubicBezTo>
                <a:close/>
                <a:moveTo>
                  <a:pt x="1663454" y="906560"/>
                </a:moveTo>
                <a:cubicBezTo>
                  <a:pt x="1666563" y="914838"/>
                  <a:pt x="1689478" y="914289"/>
                  <a:pt x="1685067" y="925906"/>
                </a:cubicBezTo>
                <a:cubicBezTo>
                  <a:pt x="1681559" y="927332"/>
                  <a:pt x="1654424" y="910866"/>
                  <a:pt x="1663454" y="906560"/>
                </a:cubicBezTo>
                <a:close/>
                <a:moveTo>
                  <a:pt x="2502837" y="903770"/>
                </a:moveTo>
                <a:cubicBezTo>
                  <a:pt x="2511070" y="902685"/>
                  <a:pt x="2539583" y="910463"/>
                  <a:pt x="2539683" y="920176"/>
                </a:cubicBezTo>
                <a:lnTo>
                  <a:pt x="2539928" y="920430"/>
                </a:lnTo>
                <a:cubicBezTo>
                  <a:pt x="2529581" y="913255"/>
                  <a:pt x="2537232" y="917638"/>
                  <a:pt x="2530432" y="922734"/>
                </a:cubicBezTo>
                <a:cubicBezTo>
                  <a:pt x="2519264" y="920276"/>
                  <a:pt x="2518301" y="902079"/>
                  <a:pt x="2504522" y="907537"/>
                </a:cubicBezTo>
                <a:cubicBezTo>
                  <a:pt x="2506996" y="908581"/>
                  <a:pt x="2505211" y="911287"/>
                  <a:pt x="2501013" y="908963"/>
                </a:cubicBezTo>
                <a:cubicBezTo>
                  <a:pt x="2501543" y="906981"/>
                  <a:pt x="2502064" y="905498"/>
                  <a:pt x="2502837" y="903770"/>
                </a:cubicBezTo>
                <a:close/>
                <a:moveTo>
                  <a:pt x="2232233" y="900729"/>
                </a:moveTo>
                <a:lnTo>
                  <a:pt x="2230732" y="901197"/>
                </a:lnTo>
                <a:lnTo>
                  <a:pt x="2230459" y="900991"/>
                </a:lnTo>
                <a:close/>
                <a:moveTo>
                  <a:pt x="1348199" y="892687"/>
                </a:moveTo>
                <a:cubicBezTo>
                  <a:pt x="1369988" y="900582"/>
                  <a:pt x="1415849" y="913679"/>
                  <a:pt x="1436207" y="933748"/>
                </a:cubicBezTo>
                <a:cubicBezTo>
                  <a:pt x="1406957" y="925209"/>
                  <a:pt x="1369781" y="914025"/>
                  <a:pt x="1348199" y="892687"/>
                </a:cubicBezTo>
                <a:close/>
                <a:moveTo>
                  <a:pt x="1254861" y="858247"/>
                </a:moveTo>
                <a:cubicBezTo>
                  <a:pt x="1278626" y="867177"/>
                  <a:pt x="1315863" y="874378"/>
                  <a:pt x="1332062" y="889634"/>
                </a:cubicBezTo>
                <a:cubicBezTo>
                  <a:pt x="1313880" y="890026"/>
                  <a:pt x="1261302" y="876550"/>
                  <a:pt x="1254861" y="858247"/>
                </a:cubicBezTo>
                <a:close/>
                <a:moveTo>
                  <a:pt x="1678902" y="841124"/>
                </a:moveTo>
                <a:cubicBezTo>
                  <a:pt x="1717985" y="874009"/>
                  <a:pt x="1755812" y="907616"/>
                  <a:pt x="1776590" y="948857"/>
                </a:cubicBezTo>
                <a:cubicBezTo>
                  <a:pt x="1838656" y="1009084"/>
                  <a:pt x="1891449" y="1073362"/>
                  <a:pt x="1941737" y="1138588"/>
                </a:cubicBezTo>
                <a:cubicBezTo>
                  <a:pt x="1844982" y="1051041"/>
                  <a:pt x="1782327" y="948223"/>
                  <a:pt x="1685817" y="860930"/>
                </a:cubicBezTo>
                <a:cubicBezTo>
                  <a:pt x="1689946" y="851549"/>
                  <a:pt x="1675019" y="850759"/>
                  <a:pt x="1678902" y="841124"/>
                </a:cubicBezTo>
                <a:close/>
                <a:moveTo>
                  <a:pt x="1664183" y="826892"/>
                </a:moveTo>
                <a:cubicBezTo>
                  <a:pt x="1675609" y="828608"/>
                  <a:pt x="1675004" y="835569"/>
                  <a:pt x="1675395" y="842548"/>
                </a:cubicBezTo>
                <a:cubicBezTo>
                  <a:pt x="1668479" y="838928"/>
                  <a:pt x="1664076" y="833861"/>
                  <a:pt x="1664183" y="826892"/>
                </a:cubicBezTo>
                <a:close/>
                <a:moveTo>
                  <a:pt x="679250" y="822608"/>
                </a:moveTo>
                <a:cubicBezTo>
                  <a:pt x="696367" y="826678"/>
                  <a:pt x="693573" y="830358"/>
                  <a:pt x="696697" y="837641"/>
                </a:cubicBezTo>
                <a:cubicBezTo>
                  <a:pt x="799256" y="903886"/>
                  <a:pt x="922946" y="956101"/>
                  <a:pt x="1038978" y="1004432"/>
                </a:cubicBezTo>
                <a:cubicBezTo>
                  <a:pt x="1159215" y="1054588"/>
                  <a:pt x="1265795" y="1086051"/>
                  <a:pt x="1377078" y="1135534"/>
                </a:cubicBezTo>
                <a:cubicBezTo>
                  <a:pt x="1378204" y="1143276"/>
                  <a:pt x="1386851" y="1147678"/>
                  <a:pt x="1393744" y="1152792"/>
                </a:cubicBezTo>
                <a:cubicBezTo>
                  <a:pt x="1394687" y="1140111"/>
                  <a:pt x="1403004" y="1149736"/>
                  <a:pt x="1404681" y="1154002"/>
                </a:cubicBezTo>
                <a:cubicBezTo>
                  <a:pt x="1390075" y="1148487"/>
                  <a:pt x="1402912" y="1155710"/>
                  <a:pt x="1401823" y="1161665"/>
                </a:cubicBezTo>
                <a:cubicBezTo>
                  <a:pt x="1397359" y="1160582"/>
                  <a:pt x="1389984" y="1154462"/>
                  <a:pt x="1389854" y="1162925"/>
                </a:cubicBezTo>
                <a:cubicBezTo>
                  <a:pt x="1451140" y="1193006"/>
                  <a:pt x="1507302" y="1216264"/>
                  <a:pt x="1551172" y="1245507"/>
                </a:cubicBezTo>
                <a:cubicBezTo>
                  <a:pt x="1500393" y="1228331"/>
                  <a:pt x="1419547" y="1191145"/>
                  <a:pt x="1366042" y="1156982"/>
                </a:cubicBezTo>
                <a:cubicBezTo>
                  <a:pt x="1370139" y="1149592"/>
                  <a:pt x="1387012" y="1169593"/>
                  <a:pt x="1388949" y="1156932"/>
                </a:cubicBezTo>
                <a:cubicBezTo>
                  <a:pt x="1376304" y="1153446"/>
                  <a:pt x="1358904" y="1135428"/>
                  <a:pt x="1347806" y="1144674"/>
                </a:cubicBezTo>
                <a:cubicBezTo>
                  <a:pt x="1349522" y="1146451"/>
                  <a:pt x="1356354" y="1155548"/>
                  <a:pt x="1350150" y="1154182"/>
                </a:cubicBezTo>
                <a:lnTo>
                  <a:pt x="1349912" y="1153431"/>
                </a:lnTo>
                <a:cubicBezTo>
                  <a:pt x="1209533" y="1101636"/>
                  <a:pt x="1058378" y="1021992"/>
                  <a:pt x="918849" y="979677"/>
                </a:cubicBezTo>
                <a:cubicBezTo>
                  <a:pt x="863582" y="962911"/>
                  <a:pt x="799639" y="943735"/>
                  <a:pt x="753379" y="924156"/>
                </a:cubicBezTo>
                <a:cubicBezTo>
                  <a:pt x="796942" y="924757"/>
                  <a:pt x="847836" y="950652"/>
                  <a:pt x="883167" y="952337"/>
                </a:cubicBezTo>
                <a:cubicBezTo>
                  <a:pt x="805545" y="915961"/>
                  <a:pt x="747222" y="887432"/>
                  <a:pt x="685384" y="844641"/>
                </a:cubicBezTo>
                <a:cubicBezTo>
                  <a:pt x="693036" y="832838"/>
                  <a:pt x="683386" y="828915"/>
                  <a:pt x="679250" y="822608"/>
                </a:cubicBezTo>
                <a:close/>
                <a:moveTo>
                  <a:pt x="1773114" y="818809"/>
                </a:moveTo>
                <a:cubicBezTo>
                  <a:pt x="1778315" y="820653"/>
                  <a:pt x="1783019" y="822489"/>
                  <a:pt x="1788217" y="824333"/>
                </a:cubicBezTo>
                <a:cubicBezTo>
                  <a:pt x="1831660" y="865271"/>
                  <a:pt x="1866329" y="909772"/>
                  <a:pt x="1911027" y="949988"/>
                </a:cubicBezTo>
                <a:cubicBezTo>
                  <a:pt x="1938775" y="991366"/>
                  <a:pt x="1966768" y="1033000"/>
                  <a:pt x="2007551" y="1068656"/>
                </a:cubicBezTo>
                <a:cubicBezTo>
                  <a:pt x="2039502" y="1128045"/>
                  <a:pt x="2093275" y="1177153"/>
                  <a:pt x="2126737" y="1235575"/>
                </a:cubicBezTo>
                <a:cubicBezTo>
                  <a:pt x="2124394" y="1242253"/>
                  <a:pt x="2120709" y="1238944"/>
                  <a:pt x="2123099" y="1245465"/>
                </a:cubicBezTo>
                <a:cubicBezTo>
                  <a:pt x="2135926" y="1253185"/>
                  <a:pt x="2137214" y="1266657"/>
                  <a:pt x="2142514" y="1278215"/>
                </a:cubicBezTo>
                <a:cubicBezTo>
                  <a:pt x="2138975" y="1281631"/>
                  <a:pt x="2130145" y="1272992"/>
                  <a:pt x="2129510" y="1281945"/>
                </a:cubicBezTo>
                <a:cubicBezTo>
                  <a:pt x="2139832" y="1290612"/>
                  <a:pt x="2138454" y="1283116"/>
                  <a:pt x="2150594" y="1287087"/>
                </a:cubicBezTo>
                <a:cubicBezTo>
                  <a:pt x="2149453" y="1296526"/>
                  <a:pt x="2145906" y="1300441"/>
                  <a:pt x="2154248" y="1308573"/>
                </a:cubicBezTo>
                <a:cubicBezTo>
                  <a:pt x="2150524" y="1307753"/>
                  <a:pt x="2145347" y="1304415"/>
                  <a:pt x="2143309" y="1307363"/>
                </a:cubicBezTo>
                <a:cubicBezTo>
                  <a:pt x="2149744" y="1309978"/>
                  <a:pt x="2156674" y="1312604"/>
                  <a:pt x="2163360" y="1314976"/>
                </a:cubicBezTo>
                <a:cubicBezTo>
                  <a:pt x="2185272" y="1379648"/>
                  <a:pt x="2254838" y="1421842"/>
                  <a:pt x="2288283" y="1481260"/>
                </a:cubicBezTo>
                <a:cubicBezTo>
                  <a:pt x="2249263" y="1460578"/>
                  <a:pt x="2232604" y="1410451"/>
                  <a:pt x="2192311" y="1391487"/>
                </a:cubicBezTo>
                <a:cubicBezTo>
                  <a:pt x="2190426" y="1400664"/>
                  <a:pt x="2205735" y="1408931"/>
                  <a:pt x="2194930" y="1415444"/>
                </a:cubicBezTo>
                <a:cubicBezTo>
                  <a:pt x="2178156" y="1388971"/>
                  <a:pt x="2186284" y="1378670"/>
                  <a:pt x="2174718" y="1353545"/>
                </a:cubicBezTo>
                <a:cubicBezTo>
                  <a:pt x="2136455" y="1315945"/>
                  <a:pt x="2118749" y="1269284"/>
                  <a:pt x="2082491" y="1230728"/>
                </a:cubicBezTo>
                <a:cubicBezTo>
                  <a:pt x="2090158" y="1217928"/>
                  <a:pt x="2074802" y="1228835"/>
                  <a:pt x="2082216" y="1216279"/>
                </a:cubicBezTo>
                <a:cubicBezTo>
                  <a:pt x="2068216" y="1203805"/>
                  <a:pt x="2047613" y="1183483"/>
                  <a:pt x="2053816" y="1168663"/>
                </a:cubicBezTo>
                <a:cubicBezTo>
                  <a:pt x="2079344" y="1192567"/>
                  <a:pt x="2086551" y="1225826"/>
                  <a:pt x="2119209" y="1255597"/>
                </a:cubicBezTo>
                <a:lnTo>
                  <a:pt x="2119461" y="1255353"/>
                </a:lnTo>
                <a:cubicBezTo>
                  <a:pt x="2127127" y="1242555"/>
                  <a:pt x="2110247" y="1239238"/>
                  <a:pt x="2105651" y="1230433"/>
                </a:cubicBezTo>
                <a:cubicBezTo>
                  <a:pt x="2102987" y="1225650"/>
                  <a:pt x="2105607" y="1217234"/>
                  <a:pt x="2103438" y="1212460"/>
                </a:cubicBezTo>
                <a:cubicBezTo>
                  <a:pt x="2092333" y="1189834"/>
                  <a:pt x="2065443" y="1173622"/>
                  <a:pt x="2053297" y="1153961"/>
                </a:cubicBezTo>
                <a:cubicBezTo>
                  <a:pt x="2051106" y="1150682"/>
                  <a:pt x="2052254" y="1140744"/>
                  <a:pt x="2050295" y="1138714"/>
                </a:cubicBezTo>
                <a:cubicBezTo>
                  <a:pt x="2041011" y="1127078"/>
                  <a:pt x="2017491" y="1102217"/>
                  <a:pt x="2008485" y="1088844"/>
                </a:cubicBezTo>
                <a:cubicBezTo>
                  <a:pt x="1998996" y="1074464"/>
                  <a:pt x="1981235" y="1063659"/>
                  <a:pt x="1971492" y="1049525"/>
                </a:cubicBezTo>
                <a:cubicBezTo>
                  <a:pt x="1928895" y="986193"/>
                  <a:pt x="1873522" y="927841"/>
                  <a:pt x="1823387" y="868844"/>
                </a:cubicBezTo>
                <a:cubicBezTo>
                  <a:pt x="1800687" y="855453"/>
                  <a:pt x="1779870" y="832885"/>
                  <a:pt x="1773114" y="818809"/>
                </a:cubicBezTo>
                <a:close/>
                <a:moveTo>
                  <a:pt x="2221888" y="796442"/>
                </a:moveTo>
                <a:cubicBezTo>
                  <a:pt x="2224362" y="797486"/>
                  <a:pt x="2227087" y="798286"/>
                  <a:pt x="2229563" y="799331"/>
                </a:cubicBezTo>
                <a:cubicBezTo>
                  <a:pt x="2285778" y="819104"/>
                  <a:pt x="2354608" y="844352"/>
                  <a:pt x="2404673" y="875459"/>
                </a:cubicBezTo>
                <a:cubicBezTo>
                  <a:pt x="2424647" y="888050"/>
                  <a:pt x="2458715" y="907142"/>
                  <a:pt x="2460928" y="925113"/>
                </a:cubicBezTo>
                <a:cubicBezTo>
                  <a:pt x="2391937" y="877948"/>
                  <a:pt x="2319615" y="836945"/>
                  <a:pt x="2221758" y="804906"/>
                </a:cubicBezTo>
                <a:cubicBezTo>
                  <a:pt x="2222553" y="801683"/>
                  <a:pt x="2219590" y="800132"/>
                  <a:pt x="2221888" y="796442"/>
                </a:cubicBezTo>
                <a:close/>
                <a:moveTo>
                  <a:pt x="764891" y="790914"/>
                </a:moveTo>
                <a:lnTo>
                  <a:pt x="765136" y="791167"/>
                </a:lnTo>
                <a:cubicBezTo>
                  <a:pt x="768354" y="792476"/>
                  <a:pt x="771103" y="791782"/>
                  <a:pt x="773600" y="791332"/>
                </a:cubicBezTo>
                <a:cubicBezTo>
                  <a:pt x="860443" y="810956"/>
                  <a:pt x="960821" y="841052"/>
                  <a:pt x="1050491" y="871189"/>
                </a:cubicBezTo>
                <a:cubicBezTo>
                  <a:pt x="1108207" y="890493"/>
                  <a:pt x="1161675" y="910960"/>
                  <a:pt x="1203858" y="936435"/>
                </a:cubicBezTo>
                <a:cubicBezTo>
                  <a:pt x="1056265" y="884251"/>
                  <a:pt x="915587" y="835688"/>
                  <a:pt x="767235" y="800421"/>
                </a:cubicBezTo>
                <a:cubicBezTo>
                  <a:pt x="767794" y="796449"/>
                  <a:pt x="764585" y="794642"/>
                  <a:pt x="764891" y="790914"/>
                </a:cubicBezTo>
                <a:close/>
                <a:moveTo>
                  <a:pt x="2184796" y="779782"/>
                </a:moveTo>
                <a:cubicBezTo>
                  <a:pt x="2197180" y="784008"/>
                  <a:pt x="2208568" y="788214"/>
                  <a:pt x="2213180" y="796023"/>
                </a:cubicBezTo>
                <a:cubicBezTo>
                  <a:pt x="2203192" y="797821"/>
                  <a:pt x="2183900" y="789476"/>
                  <a:pt x="2184796" y="779782"/>
                </a:cubicBezTo>
                <a:close/>
                <a:moveTo>
                  <a:pt x="669225" y="778340"/>
                </a:moveTo>
                <a:cubicBezTo>
                  <a:pt x="663145" y="785194"/>
                  <a:pt x="670849" y="786090"/>
                  <a:pt x="670536" y="790317"/>
                </a:cubicBezTo>
                <a:cubicBezTo>
                  <a:pt x="667935" y="789395"/>
                  <a:pt x="666482" y="790798"/>
                  <a:pt x="664908" y="791888"/>
                </a:cubicBezTo>
                <a:cubicBezTo>
                  <a:pt x="663335" y="792979"/>
                  <a:pt x="661642" y="793755"/>
                  <a:pt x="658564" y="791578"/>
                </a:cubicBezTo>
                <a:cubicBezTo>
                  <a:pt x="658878" y="787351"/>
                  <a:pt x="657438" y="783836"/>
                  <a:pt x="657254" y="779601"/>
                </a:cubicBezTo>
                <a:cubicBezTo>
                  <a:pt x="661482" y="779932"/>
                  <a:pt x="664990" y="778506"/>
                  <a:pt x="669225" y="778340"/>
                </a:cubicBezTo>
                <a:close/>
                <a:moveTo>
                  <a:pt x="1896086" y="755969"/>
                </a:moveTo>
                <a:cubicBezTo>
                  <a:pt x="1936939" y="770961"/>
                  <a:pt x="1964985" y="809108"/>
                  <a:pt x="1985418" y="840383"/>
                </a:cubicBezTo>
                <a:cubicBezTo>
                  <a:pt x="2003991" y="863156"/>
                  <a:pt x="2030836" y="882356"/>
                  <a:pt x="2036870" y="910860"/>
                </a:cubicBezTo>
                <a:cubicBezTo>
                  <a:pt x="2007385" y="885384"/>
                  <a:pt x="1999182" y="852107"/>
                  <a:pt x="1970315" y="834860"/>
                </a:cubicBezTo>
                <a:cubicBezTo>
                  <a:pt x="1964924" y="813090"/>
                  <a:pt x="1922379" y="778644"/>
                  <a:pt x="1896086" y="755969"/>
                </a:cubicBezTo>
                <a:close/>
                <a:moveTo>
                  <a:pt x="1056872" y="727994"/>
                </a:moveTo>
                <a:lnTo>
                  <a:pt x="1059407" y="728683"/>
                </a:lnTo>
                <a:lnTo>
                  <a:pt x="1059383" y="730177"/>
                </a:lnTo>
                <a:close/>
                <a:moveTo>
                  <a:pt x="1986514" y="720632"/>
                </a:moveTo>
                <a:cubicBezTo>
                  <a:pt x="2069391" y="787738"/>
                  <a:pt x="2138113" y="884698"/>
                  <a:pt x="2201176" y="977314"/>
                </a:cubicBezTo>
                <a:cubicBezTo>
                  <a:pt x="2187191" y="980029"/>
                  <a:pt x="2181470" y="963483"/>
                  <a:pt x="2178123" y="954453"/>
                </a:cubicBezTo>
                <a:cubicBezTo>
                  <a:pt x="2131053" y="890535"/>
                  <a:pt x="2077862" y="819776"/>
                  <a:pt x="2023507" y="759949"/>
                </a:cubicBezTo>
                <a:cubicBezTo>
                  <a:pt x="2014209" y="749310"/>
                  <a:pt x="1987977" y="738838"/>
                  <a:pt x="1986514" y="720632"/>
                </a:cubicBezTo>
                <a:close/>
                <a:moveTo>
                  <a:pt x="1023845" y="719022"/>
                </a:moveTo>
                <a:lnTo>
                  <a:pt x="1041386" y="720644"/>
                </a:lnTo>
                <a:cubicBezTo>
                  <a:pt x="1044789" y="720943"/>
                  <a:pt x="1048071" y="721560"/>
                  <a:pt x="1051111" y="722985"/>
                </a:cubicBezTo>
                <a:lnTo>
                  <a:pt x="1056872" y="727994"/>
                </a:lnTo>
                <a:close/>
                <a:moveTo>
                  <a:pt x="1010838" y="715488"/>
                </a:moveTo>
                <a:lnTo>
                  <a:pt x="1023845" y="719022"/>
                </a:lnTo>
                <a:lnTo>
                  <a:pt x="1020469" y="718710"/>
                </a:lnTo>
                <a:close/>
                <a:moveTo>
                  <a:pt x="739205" y="712721"/>
                </a:moveTo>
                <a:cubicBezTo>
                  <a:pt x="758996" y="721076"/>
                  <a:pt x="770416" y="723290"/>
                  <a:pt x="780219" y="733442"/>
                </a:cubicBezTo>
                <a:cubicBezTo>
                  <a:pt x="763737" y="736607"/>
                  <a:pt x="740163" y="731415"/>
                  <a:pt x="739205" y="712721"/>
                </a:cubicBezTo>
                <a:close/>
                <a:moveTo>
                  <a:pt x="1855968" y="709369"/>
                </a:moveTo>
                <a:cubicBezTo>
                  <a:pt x="1869801" y="716611"/>
                  <a:pt x="1879880" y="725026"/>
                  <a:pt x="1886696" y="735118"/>
                </a:cubicBezTo>
                <a:cubicBezTo>
                  <a:pt x="1876210" y="736906"/>
                  <a:pt x="1862257" y="721444"/>
                  <a:pt x="1855968" y="709369"/>
                </a:cubicBezTo>
                <a:close/>
                <a:moveTo>
                  <a:pt x="2087565" y="690732"/>
                </a:moveTo>
                <a:cubicBezTo>
                  <a:pt x="2093303" y="706283"/>
                  <a:pt x="2116095" y="713700"/>
                  <a:pt x="2111799" y="734034"/>
                </a:cubicBezTo>
                <a:cubicBezTo>
                  <a:pt x="2157835" y="768051"/>
                  <a:pt x="2168343" y="829511"/>
                  <a:pt x="2195432" y="865150"/>
                </a:cubicBezTo>
                <a:cubicBezTo>
                  <a:pt x="2197612" y="869176"/>
                  <a:pt x="2201424" y="876285"/>
                  <a:pt x="2207197" y="883339"/>
                </a:cubicBezTo>
                <a:lnTo>
                  <a:pt x="2230459" y="900991"/>
                </a:lnTo>
                <a:lnTo>
                  <a:pt x="2226463" y="901581"/>
                </a:lnTo>
                <a:cubicBezTo>
                  <a:pt x="2223956" y="900629"/>
                  <a:pt x="2221660" y="900149"/>
                  <a:pt x="2221955" y="905260"/>
                </a:cubicBezTo>
                <a:cubicBezTo>
                  <a:pt x="2302120" y="922014"/>
                  <a:pt x="2369962" y="979115"/>
                  <a:pt x="2439381" y="1014584"/>
                </a:cubicBezTo>
                <a:cubicBezTo>
                  <a:pt x="2441051" y="1019347"/>
                  <a:pt x="2443218" y="1024121"/>
                  <a:pt x="2445892" y="1028407"/>
                </a:cubicBezTo>
                <a:cubicBezTo>
                  <a:pt x="2514070" y="1063602"/>
                  <a:pt x="2542316" y="1104991"/>
                  <a:pt x="2596693" y="1147137"/>
                </a:cubicBezTo>
                <a:cubicBezTo>
                  <a:pt x="2672186" y="1208621"/>
                  <a:pt x="2758463" y="1265086"/>
                  <a:pt x="2816908" y="1334206"/>
                </a:cubicBezTo>
                <a:cubicBezTo>
                  <a:pt x="2866958" y="1366308"/>
                  <a:pt x="2898956" y="1406525"/>
                  <a:pt x="2943493" y="1441009"/>
                </a:cubicBezTo>
                <a:cubicBezTo>
                  <a:pt x="2914618" y="1440446"/>
                  <a:pt x="2895479" y="1405959"/>
                  <a:pt x="2872136" y="1385833"/>
                </a:cubicBezTo>
                <a:cubicBezTo>
                  <a:pt x="2856412" y="1372078"/>
                  <a:pt x="2836606" y="1364721"/>
                  <a:pt x="2829162" y="1346895"/>
                </a:cubicBezTo>
                <a:cubicBezTo>
                  <a:pt x="2818485" y="1344944"/>
                  <a:pt x="2815835" y="1339165"/>
                  <a:pt x="2807418" y="1336013"/>
                </a:cubicBezTo>
                <a:cubicBezTo>
                  <a:pt x="2802478" y="1333427"/>
                  <a:pt x="2805060" y="1327500"/>
                  <a:pt x="2803635" y="1322990"/>
                </a:cubicBezTo>
                <a:cubicBezTo>
                  <a:pt x="2728235" y="1271718"/>
                  <a:pt x="2683981" y="1218811"/>
                  <a:pt x="2605309" y="1169716"/>
                </a:cubicBezTo>
                <a:cubicBezTo>
                  <a:pt x="2602346" y="1168164"/>
                  <a:pt x="2604895" y="1164230"/>
                  <a:pt x="2605440" y="1161252"/>
                </a:cubicBezTo>
                <a:cubicBezTo>
                  <a:pt x="2494877" y="1081155"/>
                  <a:pt x="2387952" y="974984"/>
                  <a:pt x="2230701" y="919374"/>
                </a:cubicBezTo>
                <a:cubicBezTo>
                  <a:pt x="2239515" y="961380"/>
                  <a:pt x="2267141" y="994538"/>
                  <a:pt x="2262667" y="1042509"/>
                </a:cubicBezTo>
                <a:cubicBezTo>
                  <a:pt x="2279334" y="1059768"/>
                  <a:pt x="2276890" y="1072916"/>
                  <a:pt x="2280535" y="1094900"/>
                </a:cubicBezTo>
                <a:cubicBezTo>
                  <a:pt x="2298311" y="1120894"/>
                  <a:pt x="2313330" y="1148081"/>
                  <a:pt x="2321326" y="1178616"/>
                </a:cubicBezTo>
                <a:cubicBezTo>
                  <a:pt x="2338903" y="1185184"/>
                  <a:pt x="2338175" y="1200109"/>
                  <a:pt x="2349985" y="1209305"/>
                </a:cubicBezTo>
                <a:cubicBezTo>
                  <a:pt x="2360087" y="1216224"/>
                  <a:pt x="2363924" y="1209577"/>
                  <a:pt x="2371859" y="1211724"/>
                </a:cubicBezTo>
                <a:cubicBezTo>
                  <a:pt x="2378008" y="1216575"/>
                  <a:pt x="2362355" y="1214526"/>
                  <a:pt x="2368221" y="1221613"/>
                </a:cubicBezTo>
                <a:cubicBezTo>
                  <a:pt x="2465105" y="1284510"/>
                  <a:pt x="2611895" y="1324228"/>
                  <a:pt x="2656369" y="1411252"/>
                </a:cubicBezTo>
                <a:cubicBezTo>
                  <a:pt x="2664817" y="1412413"/>
                  <a:pt x="2662236" y="1418339"/>
                  <a:pt x="2670439" y="1419247"/>
                </a:cubicBezTo>
                <a:cubicBezTo>
                  <a:pt x="2696938" y="1477035"/>
                  <a:pt x="2763692" y="1507720"/>
                  <a:pt x="2794182" y="1565089"/>
                </a:cubicBezTo>
                <a:cubicBezTo>
                  <a:pt x="2805800" y="1586730"/>
                  <a:pt x="2813214" y="1622732"/>
                  <a:pt x="2841338" y="1639716"/>
                </a:cubicBezTo>
                <a:cubicBezTo>
                  <a:pt x="2871352" y="1630839"/>
                  <a:pt x="2907004" y="1627800"/>
                  <a:pt x="2953677" y="1652864"/>
                </a:cubicBezTo>
                <a:cubicBezTo>
                  <a:pt x="2999860" y="1677421"/>
                  <a:pt x="3042673" y="1694443"/>
                  <a:pt x="3051602" y="1728979"/>
                </a:cubicBezTo>
                <a:cubicBezTo>
                  <a:pt x="3072373" y="1738348"/>
                  <a:pt x="3072082" y="1757268"/>
                  <a:pt x="3088594" y="1768297"/>
                </a:cubicBezTo>
                <a:cubicBezTo>
                  <a:pt x="3091895" y="1796499"/>
                  <a:pt x="3126529" y="1827305"/>
                  <a:pt x="3121450" y="1866051"/>
                </a:cubicBezTo>
                <a:cubicBezTo>
                  <a:pt x="3134991" y="1876026"/>
                  <a:pt x="3126972" y="1895541"/>
                  <a:pt x="3144779" y="1903359"/>
                </a:cubicBezTo>
                <a:cubicBezTo>
                  <a:pt x="3153640" y="1990933"/>
                  <a:pt x="3238775" y="2073024"/>
                  <a:pt x="3279779" y="2158985"/>
                </a:cubicBezTo>
                <a:cubicBezTo>
                  <a:pt x="3278746" y="2161455"/>
                  <a:pt x="3276035" y="2159659"/>
                  <a:pt x="3274043" y="2159619"/>
                </a:cubicBezTo>
                <a:cubicBezTo>
                  <a:pt x="3281288" y="2174203"/>
                  <a:pt x="3271630" y="2186963"/>
                  <a:pt x="3281105" y="2202338"/>
                </a:cubicBezTo>
                <a:cubicBezTo>
                  <a:pt x="3286670" y="2204687"/>
                  <a:pt x="3291214" y="2204776"/>
                  <a:pt x="3295131" y="2203483"/>
                </a:cubicBezTo>
                <a:cubicBezTo>
                  <a:pt x="3306885" y="2199604"/>
                  <a:pt x="3313019" y="2183289"/>
                  <a:pt x="3324300" y="2178280"/>
                </a:cubicBezTo>
                <a:cubicBezTo>
                  <a:pt x="3317638" y="2125858"/>
                  <a:pt x="3320571" y="2080846"/>
                  <a:pt x="3298829" y="2037592"/>
                </a:cubicBezTo>
                <a:cubicBezTo>
                  <a:pt x="3301593" y="2035904"/>
                  <a:pt x="3303631" y="2032955"/>
                  <a:pt x="3305193" y="2028503"/>
                </a:cubicBezTo>
                <a:cubicBezTo>
                  <a:pt x="3282278" y="1980496"/>
                  <a:pt x="3275240" y="1920098"/>
                  <a:pt x="3239366" y="1872834"/>
                </a:cubicBezTo>
                <a:cubicBezTo>
                  <a:pt x="3246635" y="1853554"/>
                  <a:pt x="3227695" y="1854678"/>
                  <a:pt x="3233746" y="1833631"/>
                </a:cubicBezTo>
                <a:cubicBezTo>
                  <a:pt x="3214469" y="1824291"/>
                  <a:pt x="3218757" y="1804454"/>
                  <a:pt x="3202743" y="1793435"/>
                </a:cubicBezTo>
                <a:cubicBezTo>
                  <a:pt x="3206372" y="1784042"/>
                  <a:pt x="3208065" y="1787312"/>
                  <a:pt x="3208204" y="1778352"/>
                </a:cubicBezTo>
                <a:cubicBezTo>
                  <a:pt x="3203003" y="1776507"/>
                  <a:pt x="3198300" y="1774672"/>
                  <a:pt x="3193100" y="1772827"/>
                </a:cubicBezTo>
                <a:cubicBezTo>
                  <a:pt x="3196234" y="1763426"/>
                  <a:pt x="3192978" y="1764608"/>
                  <a:pt x="3198562" y="1757746"/>
                </a:cubicBezTo>
                <a:cubicBezTo>
                  <a:pt x="3185970" y="1750776"/>
                  <a:pt x="3188566" y="1743853"/>
                  <a:pt x="3172651" y="1742547"/>
                </a:cubicBezTo>
                <a:cubicBezTo>
                  <a:pt x="3117164" y="1659293"/>
                  <a:pt x="3059669" y="1576993"/>
                  <a:pt x="2993144" y="1499001"/>
                </a:cubicBezTo>
                <a:cubicBezTo>
                  <a:pt x="3028245" y="1515623"/>
                  <a:pt x="3052363" y="1566393"/>
                  <a:pt x="3077935" y="1587310"/>
                </a:cubicBezTo>
                <a:cubicBezTo>
                  <a:pt x="3079298" y="1611989"/>
                  <a:pt x="3113732" y="1639553"/>
                  <a:pt x="3117141" y="1644601"/>
                </a:cubicBezTo>
                <a:cubicBezTo>
                  <a:pt x="3125864" y="1644023"/>
                  <a:pt x="3107284" y="1621748"/>
                  <a:pt x="3099419" y="1615121"/>
                </a:cubicBezTo>
                <a:cubicBezTo>
                  <a:pt x="3090235" y="1580828"/>
                  <a:pt x="3063246" y="1554902"/>
                  <a:pt x="3050296" y="1522777"/>
                </a:cubicBezTo>
                <a:cubicBezTo>
                  <a:pt x="3067413" y="1526846"/>
                  <a:pt x="3067229" y="1538794"/>
                  <a:pt x="3069051" y="1549787"/>
                </a:cubicBezTo>
                <a:cubicBezTo>
                  <a:pt x="3086835" y="1559098"/>
                  <a:pt x="3092411" y="1585103"/>
                  <a:pt x="3099925" y="1598448"/>
                </a:cubicBezTo>
                <a:cubicBezTo>
                  <a:pt x="3124157" y="1641750"/>
                  <a:pt x="3164196" y="1677143"/>
                  <a:pt x="3183312" y="1729309"/>
                </a:cubicBezTo>
                <a:cubicBezTo>
                  <a:pt x="3215327" y="1752344"/>
                  <a:pt x="3212239" y="1791129"/>
                  <a:pt x="3240240" y="1816078"/>
                </a:cubicBezTo>
                <a:cubicBezTo>
                  <a:pt x="3233363" y="1826154"/>
                  <a:pt x="3240026" y="1830018"/>
                  <a:pt x="3237912" y="1837944"/>
                </a:cubicBezTo>
                <a:cubicBezTo>
                  <a:pt x="3261141" y="1865540"/>
                  <a:pt x="3262803" y="1903173"/>
                  <a:pt x="3283274" y="1931959"/>
                </a:cubicBezTo>
                <a:cubicBezTo>
                  <a:pt x="3281743" y="1934420"/>
                  <a:pt x="3280281" y="1932399"/>
                  <a:pt x="3280800" y="1930915"/>
                </a:cubicBezTo>
                <a:cubicBezTo>
                  <a:pt x="3290451" y="1951024"/>
                  <a:pt x="3295060" y="1991203"/>
                  <a:pt x="3313128" y="2014464"/>
                </a:cubicBezTo>
                <a:cubicBezTo>
                  <a:pt x="3297925" y="2015414"/>
                  <a:pt x="3319292" y="2034505"/>
                  <a:pt x="3321881" y="2060452"/>
                </a:cubicBezTo>
                <a:cubicBezTo>
                  <a:pt x="3322295" y="2065939"/>
                  <a:pt x="3317968" y="2072079"/>
                  <a:pt x="3318894" y="2076580"/>
                </a:cubicBezTo>
                <a:cubicBezTo>
                  <a:pt x="3320035" y="2083325"/>
                  <a:pt x="3327625" y="2091690"/>
                  <a:pt x="3328537" y="2097187"/>
                </a:cubicBezTo>
                <a:cubicBezTo>
                  <a:pt x="3332849" y="2124412"/>
                  <a:pt x="3326515" y="2147695"/>
                  <a:pt x="3343801" y="2156997"/>
                </a:cubicBezTo>
                <a:cubicBezTo>
                  <a:pt x="3352386" y="2149197"/>
                  <a:pt x="3348534" y="2140654"/>
                  <a:pt x="3358758" y="2139609"/>
                </a:cubicBezTo>
                <a:cubicBezTo>
                  <a:pt x="3359095" y="2133889"/>
                  <a:pt x="3356927" y="2129115"/>
                  <a:pt x="3352250" y="2125788"/>
                </a:cubicBezTo>
                <a:cubicBezTo>
                  <a:pt x="3353788" y="2122829"/>
                  <a:pt x="3357731" y="2125396"/>
                  <a:pt x="3360711" y="2125952"/>
                </a:cubicBezTo>
                <a:cubicBezTo>
                  <a:pt x="3360681" y="2111758"/>
                  <a:pt x="3356277" y="2090507"/>
                  <a:pt x="3369918" y="2077825"/>
                </a:cubicBezTo>
                <a:cubicBezTo>
                  <a:pt x="3368861" y="2049417"/>
                  <a:pt x="3368823" y="2019535"/>
                  <a:pt x="3378075" y="2000792"/>
                </a:cubicBezTo>
                <a:cubicBezTo>
                  <a:pt x="3366243" y="1993091"/>
                  <a:pt x="3376773" y="1988316"/>
                  <a:pt x="3364925" y="1981611"/>
                </a:cubicBezTo>
                <a:cubicBezTo>
                  <a:pt x="3372454" y="1961588"/>
                  <a:pt x="3341007" y="1934081"/>
                  <a:pt x="3350045" y="1913094"/>
                </a:cubicBezTo>
                <a:cubicBezTo>
                  <a:pt x="3319487" y="1876391"/>
                  <a:pt x="3319525" y="1825345"/>
                  <a:pt x="3296992" y="1784815"/>
                </a:cubicBezTo>
                <a:cubicBezTo>
                  <a:pt x="3299015" y="1782862"/>
                  <a:pt x="3300785" y="1781154"/>
                  <a:pt x="3303763" y="1781711"/>
                </a:cubicBezTo>
                <a:cubicBezTo>
                  <a:pt x="3282111" y="1764853"/>
                  <a:pt x="3294779" y="1734472"/>
                  <a:pt x="3273266" y="1724840"/>
                </a:cubicBezTo>
                <a:cubicBezTo>
                  <a:pt x="3285314" y="1702415"/>
                  <a:pt x="3253499" y="1682620"/>
                  <a:pt x="3254625" y="1657991"/>
                </a:cubicBezTo>
                <a:cubicBezTo>
                  <a:pt x="3238159" y="1643974"/>
                  <a:pt x="3232728" y="1624695"/>
                  <a:pt x="3224786" y="1606860"/>
                </a:cubicBezTo>
                <a:cubicBezTo>
                  <a:pt x="3213666" y="1601414"/>
                  <a:pt x="3204797" y="1595264"/>
                  <a:pt x="3207470" y="1583365"/>
                </a:cubicBezTo>
                <a:cubicBezTo>
                  <a:pt x="3168839" y="1553477"/>
                  <a:pt x="3168127" y="1518852"/>
                  <a:pt x="3133999" y="1487557"/>
                </a:cubicBezTo>
                <a:cubicBezTo>
                  <a:pt x="3129059" y="1484971"/>
                  <a:pt x="3140057" y="1482198"/>
                  <a:pt x="3135163" y="1476623"/>
                </a:cubicBezTo>
                <a:cubicBezTo>
                  <a:pt x="3091063" y="1429946"/>
                  <a:pt x="3065523" y="1374666"/>
                  <a:pt x="3020664" y="1328720"/>
                </a:cubicBezTo>
                <a:cubicBezTo>
                  <a:pt x="3017954" y="1326925"/>
                  <a:pt x="3019761" y="1322727"/>
                  <a:pt x="3022487" y="1323527"/>
                </a:cubicBezTo>
                <a:cubicBezTo>
                  <a:pt x="2993844" y="1308028"/>
                  <a:pt x="2992779" y="1280118"/>
                  <a:pt x="2963883" y="1264864"/>
                </a:cubicBezTo>
                <a:cubicBezTo>
                  <a:pt x="2920097" y="1213958"/>
                  <a:pt x="2881580" y="1160417"/>
                  <a:pt x="2824003" y="1115966"/>
                </a:cubicBezTo>
                <a:cubicBezTo>
                  <a:pt x="2743668" y="1045422"/>
                  <a:pt x="2641875" y="977948"/>
                  <a:pt x="2541184" y="919708"/>
                </a:cubicBezTo>
                <a:cubicBezTo>
                  <a:pt x="2574286" y="920602"/>
                  <a:pt x="2609225" y="947678"/>
                  <a:pt x="2640779" y="968215"/>
                </a:cubicBezTo>
                <a:cubicBezTo>
                  <a:pt x="2694530" y="1002631"/>
                  <a:pt x="2748686" y="1043032"/>
                  <a:pt x="2797947" y="1077857"/>
                </a:cubicBezTo>
                <a:cubicBezTo>
                  <a:pt x="2811495" y="1087335"/>
                  <a:pt x="2818732" y="1102417"/>
                  <a:pt x="2830773" y="1112862"/>
                </a:cubicBezTo>
                <a:cubicBezTo>
                  <a:pt x="2843800" y="1123822"/>
                  <a:pt x="2859631" y="1130607"/>
                  <a:pt x="2871402" y="1142289"/>
                </a:cubicBezTo>
                <a:cubicBezTo>
                  <a:pt x="2919707" y="1190792"/>
                  <a:pt x="2958973" y="1244099"/>
                  <a:pt x="3001380" y="1287507"/>
                </a:cubicBezTo>
                <a:cubicBezTo>
                  <a:pt x="3005577" y="1289830"/>
                  <a:pt x="3005515" y="1293812"/>
                  <a:pt x="3002690" y="1299485"/>
                </a:cubicBezTo>
                <a:cubicBezTo>
                  <a:pt x="3047976" y="1333735"/>
                  <a:pt x="3072698" y="1377545"/>
                  <a:pt x="3098424" y="1420876"/>
                </a:cubicBezTo>
                <a:cubicBezTo>
                  <a:pt x="3117900" y="1433458"/>
                  <a:pt x="3127344" y="1450824"/>
                  <a:pt x="3131771" y="1470582"/>
                </a:cubicBezTo>
                <a:cubicBezTo>
                  <a:pt x="3173894" y="1516225"/>
                  <a:pt x="3198471" y="1569494"/>
                  <a:pt x="3238840" y="1615850"/>
                </a:cubicBezTo>
                <a:cubicBezTo>
                  <a:pt x="3269652" y="1668494"/>
                  <a:pt x="3289281" y="1719673"/>
                  <a:pt x="3306352" y="1775286"/>
                </a:cubicBezTo>
                <a:cubicBezTo>
                  <a:pt x="3315535" y="1777209"/>
                  <a:pt x="3315811" y="1775471"/>
                  <a:pt x="3321455" y="1780810"/>
                </a:cubicBezTo>
                <a:cubicBezTo>
                  <a:pt x="3317044" y="1792428"/>
                  <a:pt x="3310297" y="1777854"/>
                  <a:pt x="3307661" y="1787264"/>
                </a:cubicBezTo>
                <a:cubicBezTo>
                  <a:pt x="3310136" y="1788310"/>
                  <a:pt x="3312862" y="1789108"/>
                  <a:pt x="3315336" y="1790153"/>
                </a:cubicBezTo>
                <a:cubicBezTo>
                  <a:pt x="3315894" y="1834736"/>
                  <a:pt x="3343413" y="1874865"/>
                  <a:pt x="3357451" y="1917221"/>
                </a:cubicBezTo>
                <a:cubicBezTo>
                  <a:pt x="3361257" y="1928750"/>
                  <a:pt x="3357252" y="1946352"/>
                  <a:pt x="3373602" y="1951650"/>
                </a:cubicBezTo>
                <a:cubicBezTo>
                  <a:pt x="3385223" y="1924737"/>
                  <a:pt x="3363716" y="1898419"/>
                  <a:pt x="3377594" y="1870303"/>
                </a:cubicBezTo>
                <a:cubicBezTo>
                  <a:pt x="3359619" y="1824882"/>
                  <a:pt x="3329382" y="1767269"/>
                  <a:pt x="3340534" y="1722168"/>
                </a:cubicBezTo>
                <a:cubicBezTo>
                  <a:pt x="3330272" y="1709518"/>
                  <a:pt x="3338314" y="1688509"/>
                  <a:pt x="3325799" y="1676561"/>
                </a:cubicBezTo>
                <a:cubicBezTo>
                  <a:pt x="3332301" y="1658511"/>
                  <a:pt x="3316570" y="1645256"/>
                  <a:pt x="3322130" y="1623701"/>
                </a:cubicBezTo>
                <a:cubicBezTo>
                  <a:pt x="3315696" y="1621085"/>
                  <a:pt x="3322827" y="1610766"/>
                  <a:pt x="3313798" y="1615072"/>
                </a:cubicBezTo>
                <a:cubicBezTo>
                  <a:pt x="3316984" y="1586000"/>
                  <a:pt x="3309135" y="1546006"/>
                  <a:pt x="3304885" y="1514798"/>
                </a:cubicBezTo>
                <a:cubicBezTo>
                  <a:pt x="3307404" y="1512854"/>
                  <a:pt x="3311616" y="1514182"/>
                  <a:pt x="3312688" y="1509222"/>
                </a:cubicBezTo>
                <a:cubicBezTo>
                  <a:pt x="3304731" y="1508569"/>
                  <a:pt x="3307549" y="1503394"/>
                  <a:pt x="3300848" y="1502019"/>
                </a:cubicBezTo>
                <a:cubicBezTo>
                  <a:pt x="3305689" y="1478707"/>
                  <a:pt x="3277504" y="1449521"/>
                  <a:pt x="3289475" y="1432075"/>
                </a:cubicBezTo>
                <a:cubicBezTo>
                  <a:pt x="3285515" y="1430504"/>
                  <a:pt x="3281058" y="1428923"/>
                  <a:pt x="3276846" y="1427596"/>
                </a:cubicBezTo>
                <a:cubicBezTo>
                  <a:pt x="3277972" y="1419152"/>
                  <a:pt x="3276931" y="1422120"/>
                  <a:pt x="3281518" y="1415237"/>
                </a:cubicBezTo>
                <a:cubicBezTo>
                  <a:pt x="3275062" y="1414116"/>
                  <a:pt x="3277634" y="1408686"/>
                  <a:pt x="3269677" y="1408034"/>
                </a:cubicBezTo>
                <a:cubicBezTo>
                  <a:pt x="3245943" y="1348556"/>
                  <a:pt x="3220706" y="1289547"/>
                  <a:pt x="3170135" y="1242742"/>
                </a:cubicBezTo>
                <a:cubicBezTo>
                  <a:pt x="3164239" y="1237647"/>
                  <a:pt x="3176194" y="1237382"/>
                  <a:pt x="3171300" y="1231809"/>
                </a:cubicBezTo>
                <a:cubicBezTo>
                  <a:pt x="3147750" y="1225124"/>
                  <a:pt x="3128741" y="1198358"/>
                  <a:pt x="3115827" y="1179929"/>
                </a:cubicBezTo>
                <a:cubicBezTo>
                  <a:pt x="3046890" y="1129280"/>
                  <a:pt x="2975694" y="1079833"/>
                  <a:pt x="2894464" y="1035169"/>
                </a:cubicBezTo>
                <a:cubicBezTo>
                  <a:pt x="2917226" y="1060763"/>
                  <a:pt x="2952426" y="1087098"/>
                  <a:pt x="2973396" y="1115894"/>
                </a:cubicBezTo>
                <a:cubicBezTo>
                  <a:pt x="2974858" y="1117913"/>
                  <a:pt x="2975471" y="1126641"/>
                  <a:pt x="2977431" y="1128671"/>
                </a:cubicBezTo>
                <a:cubicBezTo>
                  <a:pt x="2982578" y="1134001"/>
                  <a:pt x="3015435" y="1150828"/>
                  <a:pt x="2999451" y="1154002"/>
                </a:cubicBezTo>
                <a:cubicBezTo>
                  <a:pt x="3021087" y="1171854"/>
                  <a:pt x="3037707" y="1192100"/>
                  <a:pt x="3052067" y="1213545"/>
                </a:cubicBezTo>
                <a:cubicBezTo>
                  <a:pt x="3018223" y="1196202"/>
                  <a:pt x="3008840" y="1174853"/>
                  <a:pt x="2991118" y="1145373"/>
                </a:cubicBezTo>
                <a:cubicBezTo>
                  <a:pt x="2922893" y="1080793"/>
                  <a:pt x="2881352" y="1013498"/>
                  <a:pt x="2770529" y="966514"/>
                </a:cubicBezTo>
                <a:cubicBezTo>
                  <a:pt x="2761575" y="965842"/>
                  <a:pt x="2767672" y="957993"/>
                  <a:pt x="2763230" y="955415"/>
                </a:cubicBezTo>
                <a:cubicBezTo>
                  <a:pt x="2720517" y="948107"/>
                  <a:pt x="2655408" y="923679"/>
                  <a:pt x="2623930" y="898165"/>
                </a:cubicBezTo>
                <a:cubicBezTo>
                  <a:pt x="2578545" y="886572"/>
                  <a:pt x="2539898" y="857679"/>
                  <a:pt x="2495568" y="842123"/>
                </a:cubicBezTo>
                <a:cubicBezTo>
                  <a:pt x="2354899" y="793062"/>
                  <a:pt x="2206002" y="760773"/>
                  <a:pt x="2087565" y="690732"/>
                </a:cubicBezTo>
                <a:close/>
                <a:moveTo>
                  <a:pt x="664356" y="682710"/>
                </a:moveTo>
                <a:lnTo>
                  <a:pt x="670240" y="686577"/>
                </a:lnTo>
                <a:cubicBezTo>
                  <a:pt x="678839" y="690549"/>
                  <a:pt x="691988" y="694681"/>
                  <a:pt x="680890" y="699881"/>
                </a:cubicBezTo>
                <a:cubicBezTo>
                  <a:pt x="678738" y="694111"/>
                  <a:pt x="669210" y="698407"/>
                  <a:pt x="667609" y="689163"/>
                </a:cubicBezTo>
                <a:cubicBezTo>
                  <a:pt x="666322" y="691877"/>
                  <a:pt x="664782" y="694835"/>
                  <a:pt x="660839" y="692268"/>
                </a:cubicBezTo>
                <a:close/>
                <a:moveTo>
                  <a:pt x="664477" y="682379"/>
                </a:moveTo>
                <a:lnTo>
                  <a:pt x="664356" y="682710"/>
                </a:lnTo>
                <a:lnTo>
                  <a:pt x="664225" y="682624"/>
                </a:lnTo>
                <a:close/>
                <a:moveTo>
                  <a:pt x="641944" y="674219"/>
                </a:moveTo>
                <a:cubicBezTo>
                  <a:pt x="650393" y="675380"/>
                  <a:pt x="648056" y="681560"/>
                  <a:pt x="654574" y="678698"/>
                </a:cubicBezTo>
                <a:cubicBezTo>
                  <a:pt x="653257" y="683404"/>
                  <a:pt x="650252" y="684466"/>
                  <a:pt x="646738" y="684367"/>
                </a:cubicBezTo>
                <a:cubicBezTo>
                  <a:pt x="643222" y="684267"/>
                  <a:pt x="639196" y="683006"/>
                  <a:pt x="635832" y="683065"/>
                </a:cubicBezTo>
                <a:lnTo>
                  <a:pt x="635580" y="683308"/>
                </a:lnTo>
                <a:cubicBezTo>
                  <a:pt x="637142" y="678857"/>
                  <a:pt x="639179" y="675908"/>
                  <a:pt x="641944" y="674219"/>
                </a:cubicBezTo>
                <a:close/>
                <a:moveTo>
                  <a:pt x="1780821" y="641667"/>
                </a:moveTo>
                <a:cubicBezTo>
                  <a:pt x="1787293" y="641794"/>
                  <a:pt x="1798466" y="643754"/>
                  <a:pt x="1796330" y="653175"/>
                </a:cubicBezTo>
                <a:cubicBezTo>
                  <a:pt x="1788655" y="650286"/>
                  <a:pt x="1782980" y="646937"/>
                  <a:pt x="1780821" y="641667"/>
                </a:cubicBezTo>
                <a:close/>
                <a:moveTo>
                  <a:pt x="1695485" y="621076"/>
                </a:moveTo>
                <a:cubicBezTo>
                  <a:pt x="1716677" y="619250"/>
                  <a:pt x="1719442" y="633745"/>
                  <a:pt x="1737149" y="648036"/>
                </a:cubicBezTo>
                <a:cubicBezTo>
                  <a:pt x="1747971" y="656712"/>
                  <a:pt x="1763848" y="660509"/>
                  <a:pt x="1770733" y="666121"/>
                </a:cubicBezTo>
                <a:cubicBezTo>
                  <a:pt x="1776141" y="670709"/>
                  <a:pt x="1779724" y="680490"/>
                  <a:pt x="1786357" y="686346"/>
                </a:cubicBezTo>
                <a:cubicBezTo>
                  <a:pt x="1841363" y="736226"/>
                  <a:pt x="1908791" y="787841"/>
                  <a:pt x="1942781" y="844281"/>
                </a:cubicBezTo>
                <a:cubicBezTo>
                  <a:pt x="1971065" y="866995"/>
                  <a:pt x="1996675" y="901608"/>
                  <a:pt x="2007512" y="925476"/>
                </a:cubicBezTo>
                <a:cubicBezTo>
                  <a:pt x="2015960" y="926637"/>
                  <a:pt x="2013380" y="932563"/>
                  <a:pt x="2021827" y="933724"/>
                </a:cubicBezTo>
                <a:cubicBezTo>
                  <a:pt x="2076334" y="1015964"/>
                  <a:pt x="2131846" y="1097725"/>
                  <a:pt x="2168799" y="1188089"/>
                </a:cubicBezTo>
                <a:cubicBezTo>
                  <a:pt x="2185028" y="1201353"/>
                  <a:pt x="2191974" y="1219169"/>
                  <a:pt x="2196163" y="1238175"/>
                </a:cubicBezTo>
                <a:cubicBezTo>
                  <a:pt x="2176120" y="1213880"/>
                  <a:pt x="2160589" y="1187679"/>
                  <a:pt x="2151076" y="1158609"/>
                </a:cubicBezTo>
                <a:cubicBezTo>
                  <a:pt x="2147859" y="1157301"/>
                  <a:pt x="2144390" y="1156237"/>
                  <a:pt x="2141174" y="1154929"/>
                </a:cubicBezTo>
                <a:cubicBezTo>
                  <a:pt x="2114575" y="1087428"/>
                  <a:pt x="2067535" y="1021519"/>
                  <a:pt x="2024040" y="951696"/>
                </a:cubicBezTo>
                <a:cubicBezTo>
                  <a:pt x="1990487" y="915433"/>
                  <a:pt x="1963199" y="876552"/>
                  <a:pt x="1934157" y="838386"/>
                </a:cubicBezTo>
                <a:cubicBezTo>
                  <a:pt x="1928727" y="835292"/>
                  <a:pt x="1926306" y="830763"/>
                  <a:pt x="1917613" y="829348"/>
                </a:cubicBezTo>
                <a:cubicBezTo>
                  <a:pt x="1861337" y="748817"/>
                  <a:pt x="1778054" y="691912"/>
                  <a:pt x="1696473" y="621594"/>
                </a:cubicBezTo>
                <a:close/>
                <a:moveTo>
                  <a:pt x="1817241" y="572656"/>
                </a:moveTo>
                <a:cubicBezTo>
                  <a:pt x="1819652" y="577683"/>
                  <a:pt x="1826577" y="580807"/>
                  <a:pt x="1832749" y="584164"/>
                </a:cubicBezTo>
                <a:cubicBezTo>
                  <a:pt x="1830091" y="578882"/>
                  <a:pt x="1824508" y="569561"/>
                  <a:pt x="1817241" y="572656"/>
                </a:cubicBezTo>
                <a:close/>
                <a:moveTo>
                  <a:pt x="1799388" y="551641"/>
                </a:moveTo>
                <a:cubicBezTo>
                  <a:pt x="1796409" y="551084"/>
                  <a:pt x="1795596" y="555301"/>
                  <a:pt x="1794057" y="558259"/>
                </a:cubicBezTo>
                <a:cubicBezTo>
                  <a:pt x="1799203" y="563588"/>
                  <a:pt x="1807612" y="567239"/>
                  <a:pt x="1814767" y="571612"/>
                </a:cubicBezTo>
                <a:cubicBezTo>
                  <a:pt x="1818419" y="560726"/>
                  <a:pt x="1801003" y="559888"/>
                  <a:pt x="1799388" y="551641"/>
                </a:cubicBezTo>
                <a:close/>
                <a:moveTo>
                  <a:pt x="1709142" y="477916"/>
                </a:moveTo>
                <a:cubicBezTo>
                  <a:pt x="1717682" y="489288"/>
                  <a:pt x="1742772" y="493014"/>
                  <a:pt x="1747299" y="506300"/>
                </a:cubicBezTo>
                <a:cubicBezTo>
                  <a:pt x="1731084" y="508224"/>
                  <a:pt x="1705542" y="485315"/>
                  <a:pt x="1709142" y="477916"/>
                </a:cubicBezTo>
                <a:close/>
                <a:moveTo>
                  <a:pt x="1650684" y="442163"/>
                </a:moveTo>
                <a:cubicBezTo>
                  <a:pt x="1659108" y="444818"/>
                  <a:pt x="1666285" y="447697"/>
                  <a:pt x="1666691" y="453682"/>
                </a:cubicBezTo>
                <a:cubicBezTo>
                  <a:pt x="1664187" y="454629"/>
                  <a:pt x="1647574" y="450071"/>
                  <a:pt x="1650684" y="442163"/>
                </a:cubicBezTo>
                <a:close/>
                <a:moveTo>
                  <a:pt x="1584005" y="422683"/>
                </a:moveTo>
                <a:cubicBezTo>
                  <a:pt x="1664738" y="451153"/>
                  <a:pt x="1725708" y="517831"/>
                  <a:pt x="1794157" y="551787"/>
                </a:cubicBezTo>
                <a:cubicBezTo>
                  <a:pt x="1785731" y="532948"/>
                  <a:pt x="1752400" y="530802"/>
                  <a:pt x="1751183" y="512850"/>
                </a:cubicBezTo>
                <a:cubicBezTo>
                  <a:pt x="1807498" y="542336"/>
                  <a:pt x="1860589" y="587197"/>
                  <a:pt x="1890773" y="615924"/>
                </a:cubicBezTo>
                <a:cubicBezTo>
                  <a:pt x="1925865" y="649229"/>
                  <a:pt x="1958790" y="677760"/>
                  <a:pt x="1982854" y="715830"/>
                </a:cubicBezTo>
                <a:cubicBezTo>
                  <a:pt x="1960758" y="711664"/>
                  <a:pt x="1951552" y="678864"/>
                  <a:pt x="1928944" y="675683"/>
                </a:cubicBezTo>
                <a:cubicBezTo>
                  <a:pt x="1928561" y="668207"/>
                  <a:pt x="1924671" y="662155"/>
                  <a:pt x="1922028" y="655878"/>
                </a:cubicBezTo>
                <a:cubicBezTo>
                  <a:pt x="1893713" y="635155"/>
                  <a:pt x="1860092" y="587188"/>
                  <a:pt x="1833469" y="585921"/>
                </a:cubicBezTo>
                <a:cubicBezTo>
                  <a:pt x="1875194" y="625082"/>
                  <a:pt x="1922180" y="662105"/>
                  <a:pt x="1951867" y="707008"/>
                </a:cubicBezTo>
                <a:lnTo>
                  <a:pt x="1951109" y="707741"/>
                </a:lnTo>
                <a:cubicBezTo>
                  <a:pt x="2046414" y="792270"/>
                  <a:pt x="2111743" y="899373"/>
                  <a:pt x="2155751" y="1000581"/>
                </a:cubicBezTo>
                <a:cubicBezTo>
                  <a:pt x="2122949" y="964085"/>
                  <a:pt x="2107478" y="901530"/>
                  <a:pt x="2066510" y="861636"/>
                </a:cubicBezTo>
                <a:cubicBezTo>
                  <a:pt x="2068984" y="862681"/>
                  <a:pt x="2071291" y="858494"/>
                  <a:pt x="2068333" y="856443"/>
                </a:cubicBezTo>
                <a:cubicBezTo>
                  <a:pt x="2030025" y="805646"/>
                  <a:pt x="1994971" y="753667"/>
                  <a:pt x="1942117" y="709558"/>
                </a:cubicBezTo>
                <a:cubicBezTo>
                  <a:pt x="1928714" y="690619"/>
                  <a:pt x="1915311" y="671683"/>
                  <a:pt x="1889370" y="658476"/>
                </a:cubicBezTo>
                <a:cubicBezTo>
                  <a:pt x="1888214" y="652728"/>
                  <a:pt x="1886054" y="647456"/>
                  <a:pt x="1883893" y="642184"/>
                </a:cubicBezTo>
                <a:cubicBezTo>
                  <a:pt x="1793207" y="564965"/>
                  <a:pt x="1691995" y="492024"/>
                  <a:pt x="1584005" y="422683"/>
                </a:cubicBezTo>
                <a:close/>
                <a:moveTo>
                  <a:pt x="1560071" y="408522"/>
                </a:moveTo>
                <a:cubicBezTo>
                  <a:pt x="1564987" y="412602"/>
                  <a:pt x="1581439" y="411430"/>
                  <a:pt x="1575826" y="420284"/>
                </a:cubicBezTo>
                <a:cubicBezTo>
                  <a:pt x="1569905" y="416683"/>
                  <a:pt x="1562483" y="413549"/>
                  <a:pt x="1560071" y="408522"/>
                </a:cubicBezTo>
                <a:close/>
                <a:moveTo>
                  <a:pt x="1529082" y="399699"/>
                </a:moveTo>
                <a:cubicBezTo>
                  <a:pt x="1533341" y="398039"/>
                  <a:pt x="1550957" y="402118"/>
                  <a:pt x="1551860" y="408112"/>
                </a:cubicBezTo>
                <a:cubicBezTo>
                  <a:pt x="1542877" y="409431"/>
                  <a:pt x="1534183" y="408016"/>
                  <a:pt x="1529082" y="399699"/>
                </a:cubicBezTo>
                <a:close/>
                <a:moveTo>
                  <a:pt x="1443288" y="376610"/>
                </a:moveTo>
                <a:cubicBezTo>
                  <a:pt x="1454976" y="377586"/>
                  <a:pt x="1466426" y="377810"/>
                  <a:pt x="1478825" y="381039"/>
                </a:cubicBezTo>
                <a:cubicBezTo>
                  <a:pt x="1474180" y="383563"/>
                  <a:pt x="1467063" y="384919"/>
                  <a:pt x="1460223" y="384412"/>
                </a:cubicBezTo>
                <a:cubicBezTo>
                  <a:pt x="1453385" y="383905"/>
                  <a:pt x="1446822" y="381535"/>
                  <a:pt x="1443288" y="376610"/>
                </a:cubicBezTo>
                <a:close/>
                <a:moveTo>
                  <a:pt x="545149" y="298324"/>
                </a:moveTo>
                <a:cubicBezTo>
                  <a:pt x="605553" y="320917"/>
                  <a:pt x="656048" y="356514"/>
                  <a:pt x="697873" y="389204"/>
                </a:cubicBezTo>
                <a:cubicBezTo>
                  <a:pt x="642286" y="360977"/>
                  <a:pt x="584438" y="333951"/>
                  <a:pt x="545149" y="298324"/>
                </a:cubicBezTo>
                <a:close/>
                <a:moveTo>
                  <a:pt x="453962" y="188724"/>
                </a:moveTo>
                <a:cubicBezTo>
                  <a:pt x="448792" y="201073"/>
                  <a:pt x="454545" y="215629"/>
                  <a:pt x="461023" y="231442"/>
                </a:cubicBezTo>
                <a:cubicBezTo>
                  <a:pt x="501247" y="254887"/>
                  <a:pt x="514658" y="273326"/>
                  <a:pt x="546449" y="294614"/>
                </a:cubicBezTo>
                <a:cubicBezTo>
                  <a:pt x="499685" y="291709"/>
                  <a:pt x="478508" y="243985"/>
                  <a:pt x="446195" y="240366"/>
                </a:cubicBezTo>
                <a:cubicBezTo>
                  <a:pt x="436737" y="256367"/>
                  <a:pt x="444571" y="264986"/>
                  <a:pt x="458182" y="270480"/>
                </a:cubicBezTo>
                <a:cubicBezTo>
                  <a:pt x="455608" y="275908"/>
                  <a:pt x="447022" y="267524"/>
                  <a:pt x="442045" y="267427"/>
                </a:cubicBezTo>
                <a:cubicBezTo>
                  <a:pt x="445261" y="284919"/>
                  <a:pt x="466285" y="294045"/>
                  <a:pt x="472265" y="309849"/>
                </a:cubicBezTo>
                <a:cubicBezTo>
                  <a:pt x="564930" y="371917"/>
                  <a:pt x="667896" y="427961"/>
                  <a:pt x="783965" y="473803"/>
                </a:cubicBezTo>
                <a:cubicBezTo>
                  <a:pt x="766948" y="479447"/>
                  <a:pt x="745740" y="466085"/>
                  <a:pt x="729411" y="459291"/>
                </a:cubicBezTo>
                <a:cubicBezTo>
                  <a:pt x="645049" y="424029"/>
                  <a:pt x="549160" y="377336"/>
                  <a:pt x="487109" y="332301"/>
                </a:cubicBezTo>
                <a:cubicBezTo>
                  <a:pt x="465012" y="311949"/>
                  <a:pt x="448814" y="296692"/>
                  <a:pt x="427340" y="284571"/>
                </a:cubicBezTo>
                <a:cubicBezTo>
                  <a:pt x="418998" y="308810"/>
                  <a:pt x="416663" y="314990"/>
                  <a:pt x="409539" y="340996"/>
                </a:cubicBezTo>
                <a:cubicBezTo>
                  <a:pt x="501966" y="434682"/>
                  <a:pt x="689753" y="496118"/>
                  <a:pt x="831771" y="554667"/>
                </a:cubicBezTo>
                <a:cubicBezTo>
                  <a:pt x="680761" y="514119"/>
                  <a:pt x="517275" y="442950"/>
                  <a:pt x="407992" y="360637"/>
                </a:cubicBezTo>
                <a:cubicBezTo>
                  <a:pt x="399866" y="370937"/>
                  <a:pt x="395822" y="374842"/>
                  <a:pt x="397859" y="388079"/>
                </a:cubicBezTo>
                <a:cubicBezTo>
                  <a:pt x="431979" y="419871"/>
                  <a:pt x="475880" y="447122"/>
                  <a:pt x="503735" y="481531"/>
                </a:cubicBezTo>
                <a:cubicBezTo>
                  <a:pt x="607393" y="553214"/>
                  <a:pt x="745004" y="621077"/>
                  <a:pt x="883249" y="672810"/>
                </a:cubicBezTo>
                <a:lnTo>
                  <a:pt x="1010838" y="715488"/>
                </a:lnTo>
                <a:lnTo>
                  <a:pt x="904089" y="686487"/>
                </a:lnTo>
                <a:cubicBezTo>
                  <a:pt x="743700" y="635058"/>
                  <a:pt x="576086" y="557085"/>
                  <a:pt x="473145" y="463005"/>
                </a:cubicBezTo>
                <a:cubicBezTo>
                  <a:pt x="454097" y="454915"/>
                  <a:pt x="447082" y="441579"/>
                  <a:pt x="429789" y="432777"/>
                </a:cubicBezTo>
                <a:cubicBezTo>
                  <a:pt x="429719" y="421072"/>
                  <a:pt x="419579" y="416640"/>
                  <a:pt x="409078" y="419424"/>
                </a:cubicBezTo>
                <a:cubicBezTo>
                  <a:pt x="428440" y="471843"/>
                  <a:pt x="489833" y="527326"/>
                  <a:pt x="529559" y="566946"/>
                </a:cubicBezTo>
                <a:cubicBezTo>
                  <a:pt x="602173" y="605217"/>
                  <a:pt x="688044" y="655697"/>
                  <a:pt x="786307" y="693721"/>
                </a:cubicBezTo>
                <a:cubicBezTo>
                  <a:pt x="916998" y="744081"/>
                  <a:pt x="1081778" y="795854"/>
                  <a:pt x="1234801" y="851132"/>
                </a:cubicBezTo>
                <a:cubicBezTo>
                  <a:pt x="1208547" y="858338"/>
                  <a:pt x="1189623" y="842281"/>
                  <a:pt x="1166585" y="834611"/>
                </a:cubicBezTo>
                <a:cubicBezTo>
                  <a:pt x="953568" y="762226"/>
                  <a:pt x="697449" y="691738"/>
                  <a:pt x="526703" y="574610"/>
                </a:cubicBezTo>
                <a:cubicBezTo>
                  <a:pt x="532432" y="590658"/>
                  <a:pt x="533642" y="609107"/>
                  <a:pt x="553409" y="618956"/>
                </a:cubicBezTo>
                <a:cubicBezTo>
                  <a:pt x="564652" y="632621"/>
                  <a:pt x="566927" y="662796"/>
                  <a:pt x="583906" y="675827"/>
                </a:cubicBezTo>
                <a:cubicBezTo>
                  <a:pt x="641486" y="720278"/>
                  <a:pt x="693005" y="770088"/>
                  <a:pt x="766599" y="809373"/>
                </a:cubicBezTo>
                <a:cubicBezTo>
                  <a:pt x="838715" y="847634"/>
                  <a:pt x="918636" y="880319"/>
                  <a:pt x="990275" y="900891"/>
                </a:cubicBezTo>
                <a:cubicBezTo>
                  <a:pt x="1043030" y="935287"/>
                  <a:pt x="1130877" y="938247"/>
                  <a:pt x="1169930" y="973123"/>
                </a:cubicBezTo>
                <a:cubicBezTo>
                  <a:pt x="1080015" y="942733"/>
                  <a:pt x="973304" y="919733"/>
                  <a:pt x="887563" y="876974"/>
                </a:cubicBezTo>
                <a:cubicBezTo>
                  <a:pt x="879406" y="873080"/>
                  <a:pt x="873318" y="864246"/>
                  <a:pt x="865161" y="860351"/>
                </a:cubicBezTo>
                <a:cubicBezTo>
                  <a:pt x="837482" y="846863"/>
                  <a:pt x="799739" y="840150"/>
                  <a:pt x="771823" y="825910"/>
                </a:cubicBezTo>
                <a:cubicBezTo>
                  <a:pt x="708093" y="792794"/>
                  <a:pt x="656442" y="751446"/>
                  <a:pt x="601246" y="714014"/>
                </a:cubicBezTo>
                <a:cubicBezTo>
                  <a:pt x="610619" y="768231"/>
                  <a:pt x="641561" y="812411"/>
                  <a:pt x="661466" y="861855"/>
                </a:cubicBezTo>
                <a:cubicBezTo>
                  <a:pt x="654917" y="882892"/>
                  <a:pt x="659398" y="899164"/>
                  <a:pt x="671905" y="911610"/>
                </a:cubicBezTo>
                <a:cubicBezTo>
                  <a:pt x="666605" y="916238"/>
                  <a:pt x="670587" y="916315"/>
                  <a:pt x="664750" y="923423"/>
                </a:cubicBezTo>
                <a:cubicBezTo>
                  <a:pt x="691533" y="978975"/>
                  <a:pt x="742304" y="1012835"/>
                  <a:pt x="800978" y="1050833"/>
                </a:cubicBezTo>
                <a:cubicBezTo>
                  <a:pt x="816234" y="1078771"/>
                  <a:pt x="850049" y="1098106"/>
                  <a:pt x="861299" y="1127460"/>
                </a:cubicBezTo>
                <a:cubicBezTo>
                  <a:pt x="924277" y="1176996"/>
                  <a:pt x="1000551" y="1220069"/>
                  <a:pt x="1084860" y="1258816"/>
                </a:cubicBezTo>
                <a:cubicBezTo>
                  <a:pt x="1281907" y="1349565"/>
                  <a:pt x="1495490" y="1385108"/>
                  <a:pt x="1659895" y="1477462"/>
                </a:cubicBezTo>
                <a:cubicBezTo>
                  <a:pt x="1611077" y="1462316"/>
                  <a:pt x="1494073" y="1412473"/>
                  <a:pt x="1407076" y="1386620"/>
                </a:cubicBezTo>
                <a:cubicBezTo>
                  <a:pt x="1537935" y="1458398"/>
                  <a:pt x="1665969" y="1519663"/>
                  <a:pt x="1781149" y="1590885"/>
                </a:cubicBezTo>
                <a:cubicBezTo>
                  <a:pt x="1696878" y="1565833"/>
                  <a:pt x="1626042" y="1509172"/>
                  <a:pt x="1547960" y="1470297"/>
                </a:cubicBezTo>
                <a:cubicBezTo>
                  <a:pt x="1493107" y="1442832"/>
                  <a:pt x="1435229" y="1417797"/>
                  <a:pt x="1373231" y="1385462"/>
                </a:cubicBezTo>
                <a:cubicBezTo>
                  <a:pt x="1363849" y="1380299"/>
                  <a:pt x="1384436" y="1385432"/>
                  <a:pt x="1375053" y="1380268"/>
                </a:cubicBezTo>
                <a:cubicBezTo>
                  <a:pt x="1273681" y="1350152"/>
                  <a:pt x="1185298" y="1301115"/>
                  <a:pt x="1101526" y="1276074"/>
                </a:cubicBezTo>
                <a:cubicBezTo>
                  <a:pt x="1092358" y="1273156"/>
                  <a:pt x="1080610" y="1276165"/>
                  <a:pt x="1071188" y="1273490"/>
                </a:cubicBezTo>
                <a:cubicBezTo>
                  <a:pt x="1064993" y="1271626"/>
                  <a:pt x="1061385" y="1263339"/>
                  <a:pt x="1055434" y="1261728"/>
                </a:cubicBezTo>
                <a:cubicBezTo>
                  <a:pt x="1042782" y="1258742"/>
                  <a:pt x="1011043" y="1266340"/>
                  <a:pt x="999846" y="1249687"/>
                </a:cubicBezTo>
                <a:cubicBezTo>
                  <a:pt x="1011595" y="1246679"/>
                  <a:pt x="1028408" y="1254478"/>
                  <a:pt x="1041366" y="1253734"/>
                </a:cubicBezTo>
                <a:cubicBezTo>
                  <a:pt x="993942" y="1228905"/>
                  <a:pt x="941670" y="1195513"/>
                  <a:pt x="885379" y="1164534"/>
                </a:cubicBezTo>
                <a:cubicBezTo>
                  <a:pt x="889353" y="1181295"/>
                  <a:pt x="910377" y="1190420"/>
                  <a:pt x="908577" y="1210306"/>
                </a:cubicBezTo>
                <a:cubicBezTo>
                  <a:pt x="936454" y="1243221"/>
                  <a:pt x="965872" y="1273177"/>
                  <a:pt x="987247" y="1307957"/>
                </a:cubicBezTo>
                <a:cubicBezTo>
                  <a:pt x="1000359" y="1329628"/>
                  <a:pt x="1003407" y="1358074"/>
                  <a:pt x="1025824" y="1373701"/>
                </a:cubicBezTo>
                <a:cubicBezTo>
                  <a:pt x="1021383" y="1387309"/>
                  <a:pt x="1051313" y="1400096"/>
                  <a:pt x="1052531" y="1418047"/>
                </a:cubicBezTo>
                <a:cubicBezTo>
                  <a:pt x="1085617" y="1436124"/>
                  <a:pt x="1090587" y="1469090"/>
                  <a:pt x="1112851" y="1494673"/>
                </a:cubicBezTo>
                <a:cubicBezTo>
                  <a:pt x="1132917" y="1517476"/>
                  <a:pt x="1165865" y="1528327"/>
                  <a:pt x="1196968" y="1545867"/>
                </a:cubicBezTo>
                <a:cubicBezTo>
                  <a:pt x="1218688" y="1558244"/>
                  <a:pt x="1233592" y="1576712"/>
                  <a:pt x="1253606" y="1586814"/>
                </a:cubicBezTo>
                <a:cubicBezTo>
                  <a:pt x="1264779" y="1588775"/>
                  <a:pt x="1253888" y="1600763"/>
                  <a:pt x="1264818" y="1602471"/>
                </a:cubicBezTo>
                <a:cubicBezTo>
                  <a:pt x="1314998" y="1593740"/>
                  <a:pt x="1367845" y="1622161"/>
                  <a:pt x="1409449" y="1653104"/>
                </a:cubicBezTo>
                <a:cubicBezTo>
                  <a:pt x="1419817" y="1658784"/>
                  <a:pt x="1423440" y="1649890"/>
                  <a:pt x="1432356" y="1653052"/>
                </a:cubicBezTo>
                <a:cubicBezTo>
                  <a:pt x="1481487" y="1680157"/>
                  <a:pt x="1523618" y="1709117"/>
                  <a:pt x="1576096" y="1729065"/>
                </a:cubicBezTo>
                <a:cubicBezTo>
                  <a:pt x="1619414" y="1745598"/>
                  <a:pt x="1668003" y="1743310"/>
                  <a:pt x="1711084" y="1759092"/>
                </a:cubicBezTo>
                <a:cubicBezTo>
                  <a:pt x="1750451" y="1773555"/>
                  <a:pt x="1780848" y="1788341"/>
                  <a:pt x="1819656" y="1790593"/>
                </a:cubicBezTo>
                <a:cubicBezTo>
                  <a:pt x="1887566" y="1794657"/>
                  <a:pt x="1962800" y="1808327"/>
                  <a:pt x="2024286" y="1809279"/>
                </a:cubicBezTo>
                <a:cubicBezTo>
                  <a:pt x="2013471" y="1800102"/>
                  <a:pt x="2000666" y="1790889"/>
                  <a:pt x="1986919" y="1778170"/>
                </a:cubicBezTo>
                <a:cubicBezTo>
                  <a:pt x="2002558" y="1781214"/>
                  <a:pt x="2038018" y="1790622"/>
                  <a:pt x="2038080" y="1802824"/>
                </a:cubicBezTo>
                <a:cubicBezTo>
                  <a:pt x="2122465" y="1820407"/>
                  <a:pt x="2201750" y="1845860"/>
                  <a:pt x="2284112" y="1865396"/>
                </a:cubicBezTo>
                <a:cubicBezTo>
                  <a:pt x="2333966" y="1861887"/>
                  <a:pt x="2408148" y="1879022"/>
                  <a:pt x="2464540" y="1903528"/>
                </a:cubicBezTo>
                <a:cubicBezTo>
                  <a:pt x="2480616" y="1910566"/>
                  <a:pt x="2498124" y="1921615"/>
                  <a:pt x="2507897" y="1933757"/>
                </a:cubicBezTo>
                <a:cubicBezTo>
                  <a:pt x="2526822" y="1933629"/>
                  <a:pt x="2535561" y="1948242"/>
                  <a:pt x="2551384" y="1955523"/>
                </a:cubicBezTo>
                <a:cubicBezTo>
                  <a:pt x="2512354" y="1951524"/>
                  <a:pt x="2464939" y="1910012"/>
                  <a:pt x="2416381" y="1894122"/>
                </a:cubicBezTo>
                <a:cubicBezTo>
                  <a:pt x="2321006" y="1862630"/>
                  <a:pt x="2217243" y="1874549"/>
                  <a:pt x="2128041" y="1830228"/>
                </a:cubicBezTo>
                <a:cubicBezTo>
                  <a:pt x="2182440" y="1870881"/>
                  <a:pt x="2243521" y="1898220"/>
                  <a:pt x="2311752" y="1929929"/>
                </a:cubicBezTo>
                <a:cubicBezTo>
                  <a:pt x="2287850" y="1913776"/>
                  <a:pt x="2269071" y="1888260"/>
                  <a:pt x="2234277" y="1884095"/>
                </a:cubicBezTo>
                <a:cubicBezTo>
                  <a:pt x="2239722" y="1870007"/>
                  <a:pt x="2263686" y="1882178"/>
                  <a:pt x="2273321" y="1887098"/>
                </a:cubicBezTo>
                <a:cubicBezTo>
                  <a:pt x="2308888" y="1905720"/>
                  <a:pt x="2338934" y="1943408"/>
                  <a:pt x="2384657" y="1965466"/>
                </a:cubicBezTo>
                <a:cubicBezTo>
                  <a:pt x="2429639" y="1987261"/>
                  <a:pt x="2484468" y="2016219"/>
                  <a:pt x="2540499" y="2031756"/>
                </a:cubicBezTo>
                <a:cubicBezTo>
                  <a:pt x="2592067" y="2046209"/>
                  <a:pt x="2634015" y="2038561"/>
                  <a:pt x="2682113" y="2035765"/>
                </a:cubicBezTo>
                <a:cubicBezTo>
                  <a:pt x="2819175" y="2011796"/>
                  <a:pt x="3006726" y="2072479"/>
                  <a:pt x="3135004" y="2166369"/>
                </a:cubicBezTo>
                <a:cubicBezTo>
                  <a:pt x="3140173" y="2170204"/>
                  <a:pt x="3143529" y="2178736"/>
                  <a:pt x="3148942" y="2182825"/>
                </a:cubicBezTo>
                <a:cubicBezTo>
                  <a:pt x="3155092" y="2187676"/>
                  <a:pt x="3163051" y="2188331"/>
                  <a:pt x="3168212" y="2192663"/>
                </a:cubicBezTo>
                <a:cubicBezTo>
                  <a:pt x="3185898" y="2208448"/>
                  <a:pt x="3194260" y="2231270"/>
                  <a:pt x="3220553" y="2237760"/>
                </a:cubicBezTo>
                <a:cubicBezTo>
                  <a:pt x="3215674" y="2247376"/>
                  <a:pt x="3228143" y="2262310"/>
                  <a:pt x="3243476" y="2269084"/>
                </a:cubicBezTo>
                <a:cubicBezTo>
                  <a:pt x="3235250" y="2253485"/>
                  <a:pt x="3244449" y="2254412"/>
                  <a:pt x="3246969" y="2236283"/>
                </a:cubicBezTo>
                <a:cubicBezTo>
                  <a:pt x="3242756" y="2234955"/>
                  <a:pt x="3238552" y="2233131"/>
                  <a:pt x="3234340" y="2231803"/>
                </a:cubicBezTo>
                <a:cubicBezTo>
                  <a:pt x="3236622" y="2229110"/>
                  <a:pt x="3239378" y="2227918"/>
                  <a:pt x="3243836" y="2229500"/>
                </a:cubicBezTo>
                <a:cubicBezTo>
                  <a:pt x="3233528" y="2219835"/>
                  <a:pt x="3233289" y="2202898"/>
                  <a:pt x="3224805" y="2188041"/>
                </a:cubicBezTo>
                <a:cubicBezTo>
                  <a:pt x="3214373" y="2170158"/>
                  <a:pt x="3192178" y="2156279"/>
                  <a:pt x="3194307" y="2131171"/>
                </a:cubicBezTo>
                <a:cubicBezTo>
                  <a:pt x="3174172" y="2112849"/>
                  <a:pt x="3157552" y="2092604"/>
                  <a:pt x="3147022" y="2065008"/>
                </a:cubicBezTo>
                <a:cubicBezTo>
                  <a:pt x="3076607" y="1980963"/>
                  <a:pt x="3007693" y="1896450"/>
                  <a:pt x="2922733" y="1819094"/>
                </a:cubicBezTo>
                <a:cubicBezTo>
                  <a:pt x="2962758" y="1839298"/>
                  <a:pt x="3006590" y="1887215"/>
                  <a:pt x="3022620" y="1913425"/>
                </a:cubicBezTo>
                <a:cubicBezTo>
                  <a:pt x="3099782" y="1979674"/>
                  <a:pt x="3151364" y="2057871"/>
                  <a:pt x="3207963" y="2133678"/>
                </a:cubicBezTo>
                <a:cubicBezTo>
                  <a:pt x="3218731" y="2162027"/>
                  <a:pt x="3238046" y="2201248"/>
                  <a:pt x="3253953" y="2219238"/>
                </a:cubicBezTo>
                <a:cubicBezTo>
                  <a:pt x="3260847" y="2208167"/>
                  <a:pt x="3256067" y="2195126"/>
                  <a:pt x="3247298" y="2182504"/>
                </a:cubicBezTo>
                <a:cubicBezTo>
                  <a:pt x="3248838" y="2130989"/>
                  <a:pt x="3205742" y="2100019"/>
                  <a:pt x="3187223" y="2057576"/>
                </a:cubicBezTo>
                <a:cubicBezTo>
                  <a:pt x="3176547" y="2055624"/>
                  <a:pt x="3179664" y="2047219"/>
                  <a:pt x="3168743" y="2045013"/>
                </a:cubicBezTo>
                <a:cubicBezTo>
                  <a:pt x="3167869" y="2037028"/>
                  <a:pt x="3159973" y="2032392"/>
                  <a:pt x="3162608" y="2022981"/>
                </a:cubicBezTo>
                <a:cubicBezTo>
                  <a:pt x="3139425" y="2008584"/>
                  <a:pt x="3129032" y="1988212"/>
                  <a:pt x="3106346" y="1973826"/>
                </a:cubicBezTo>
                <a:cubicBezTo>
                  <a:pt x="3104868" y="1972801"/>
                  <a:pt x="3104896" y="1971058"/>
                  <a:pt x="3105423" y="1969076"/>
                </a:cubicBezTo>
                <a:lnTo>
                  <a:pt x="3107057" y="1964237"/>
                </a:lnTo>
                <a:lnTo>
                  <a:pt x="3122352" y="1973328"/>
                </a:lnTo>
                <a:cubicBezTo>
                  <a:pt x="3132105" y="1982669"/>
                  <a:pt x="3141275" y="1993555"/>
                  <a:pt x="3152958" y="2002873"/>
                </a:cubicBezTo>
                <a:cubicBezTo>
                  <a:pt x="3142641" y="1977521"/>
                  <a:pt x="3139411" y="1961024"/>
                  <a:pt x="3122216" y="1945748"/>
                </a:cubicBezTo>
                <a:cubicBezTo>
                  <a:pt x="3113561" y="1941844"/>
                  <a:pt x="3133474" y="1942232"/>
                  <a:pt x="3125072" y="1938085"/>
                </a:cubicBezTo>
                <a:cubicBezTo>
                  <a:pt x="3105466" y="1917782"/>
                  <a:pt x="3100090" y="1895016"/>
                  <a:pt x="3084428" y="1877281"/>
                </a:cubicBezTo>
                <a:cubicBezTo>
                  <a:pt x="3083662" y="1862326"/>
                  <a:pt x="3074624" y="1850944"/>
                  <a:pt x="3084137" y="1831458"/>
                </a:cubicBezTo>
                <a:cubicBezTo>
                  <a:pt x="3063473" y="1815118"/>
                  <a:pt x="3071393" y="1785889"/>
                  <a:pt x="3039195" y="1774803"/>
                </a:cubicBezTo>
                <a:cubicBezTo>
                  <a:pt x="3034049" y="1769474"/>
                  <a:pt x="3051395" y="1774792"/>
                  <a:pt x="3051297" y="1765080"/>
                </a:cubicBezTo>
                <a:cubicBezTo>
                  <a:pt x="3035235" y="1740861"/>
                  <a:pt x="3024683" y="1714759"/>
                  <a:pt x="2986050" y="1701056"/>
                </a:cubicBezTo>
                <a:cubicBezTo>
                  <a:pt x="2999830" y="1727970"/>
                  <a:pt x="3029844" y="1735278"/>
                  <a:pt x="3037633" y="1763069"/>
                </a:cubicBezTo>
                <a:cubicBezTo>
                  <a:pt x="2987099" y="1746146"/>
                  <a:pt x="2963833" y="1688671"/>
                  <a:pt x="2900256" y="1677967"/>
                </a:cubicBezTo>
                <a:cubicBezTo>
                  <a:pt x="2902385" y="1685230"/>
                  <a:pt x="2919303" y="1686058"/>
                  <a:pt x="2927199" y="1690694"/>
                </a:cubicBezTo>
                <a:cubicBezTo>
                  <a:pt x="2909823" y="1703553"/>
                  <a:pt x="2875649" y="1675246"/>
                  <a:pt x="2855068" y="1669615"/>
                </a:cubicBezTo>
                <a:cubicBezTo>
                  <a:pt x="2850489" y="1675999"/>
                  <a:pt x="2856194" y="1677356"/>
                  <a:pt x="2852871" y="1683019"/>
                </a:cubicBezTo>
                <a:cubicBezTo>
                  <a:pt x="2841988" y="1678324"/>
                  <a:pt x="2834865" y="1671960"/>
                  <a:pt x="2827995" y="1665351"/>
                </a:cubicBezTo>
                <a:cubicBezTo>
                  <a:pt x="2745807" y="1634365"/>
                  <a:pt x="2691620" y="1612141"/>
                  <a:pt x="2619957" y="1576878"/>
                </a:cubicBezTo>
                <a:cubicBezTo>
                  <a:pt x="2611341" y="1570485"/>
                  <a:pt x="2611755" y="1559785"/>
                  <a:pt x="2602641" y="1553382"/>
                </a:cubicBezTo>
                <a:cubicBezTo>
                  <a:pt x="2519037" y="1517388"/>
                  <a:pt x="2464023" y="1468006"/>
                  <a:pt x="2419289" y="1414096"/>
                </a:cubicBezTo>
                <a:cubicBezTo>
                  <a:pt x="2419144" y="1407370"/>
                  <a:pt x="2411729" y="1403739"/>
                  <a:pt x="2418109" y="1393653"/>
                </a:cubicBezTo>
                <a:cubicBezTo>
                  <a:pt x="2389434" y="1380146"/>
                  <a:pt x="2383484" y="1346165"/>
                  <a:pt x="2386303" y="1324806"/>
                </a:cubicBezTo>
                <a:cubicBezTo>
                  <a:pt x="2359450" y="1306103"/>
                  <a:pt x="2359045" y="1267749"/>
                  <a:pt x="2342004" y="1242516"/>
                </a:cubicBezTo>
                <a:cubicBezTo>
                  <a:pt x="2336888" y="1235194"/>
                  <a:pt x="2327973" y="1232032"/>
                  <a:pt x="2323118" y="1223970"/>
                </a:cubicBezTo>
                <a:cubicBezTo>
                  <a:pt x="2312181" y="1206575"/>
                  <a:pt x="2309072" y="1182113"/>
                  <a:pt x="2297576" y="1168690"/>
                </a:cubicBezTo>
                <a:cubicBezTo>
                  <a:pt x="2290483" y="1160334"/>
                  <a:pt x="2281278" y="1159905"/>
                  <a:pt x="2274929" y="1151814"/>
                </a:cubicBezTo>
                <a:cubicBezTo>
                  <a:pt x="2271758" y="1147518"/>
                  <a:pt x="2277954" y="1149382"/>
                  <a:pt x="2278436" y="1150388"/>
                </a:cubicBezTo>
                <a:cubicBezTo>
                  <a:pt x="2275074" y="1142354"/>
                  <a:pt x="2271567" y="1143780"/>
                  <a:pt x="2268664" y="1138245"/>
                </a:cubicBezTo>
                <a:cubicBezTo>
                  <a:pt x="2263350" y="1127683"/>
                  <a:pt x="2262804" y="1114475"/>
                  <a:pt x="2254579" y="1098876"/>
                </a:cubicBezTo>
                <a:cubicBezTo>
                  <a:pt x="2245151" y="1080514"/>
                  <a:pt x="2227965" y="1064741"/>
                  <a:pt x="2234643" y="1051424"/>
                </a:cubicBezTo>
                <a:cubicBezTo>
                  <a:pt x="2222359" y="1040726"/>
                  <a:pt x="2225277" y="1029080"/>
                  <a:pt x="2218361" y="1025458"/>
                </a:cubicBezTo>
                <a:cubicBezTo>
                  <a:pt x="2228387" y="1021173"/>
                  <a:pt x="2234062" y="1040706"/>
                  <a:pt x="2244401" y="1032192"/>
                </a:cubicBezTo>
                <a:cubicBezTo>
                  <a:pt x="2246387" y="1016544"/>
                  <a:pt x="2220545" y="996866"/>
                  <a:pt x="2234339" y="974227"/>
                </a:cubicBezTo>
                <a:cubicBezTo>
                  <a:pt x="2229453" y="968156"/>
                  <a:pt x="2221808" y="963275"/>
                  <a:pt x="2217673" y="956969"/>
                </a:cubicBezTo>
                <a:cubicBezTo>
                  <a:pt x="2221234" y="952058"/>
                  <a:pt x="2213353" y="946426"/>
                  <a:pt x="2223003" y="950350"/>
                </a:cubicBezTo>
                <a:cubicBezTo>
                  <a:pt x="2198870" y="916761"/>
                  <a:pt x="2195655" y="883082"/>
                  <a:pt x="2162943" y="856796"/>
                </a:cubicBezTo>
                <a:cubicBezTo>
                  <a:pt x="2166551" y="848898"/>
                  <a:pt x="2157866" y="846986"/>
                  <a:pt x="2162797" y="833885"/>
                </a:cubicBezTo>
                <a:cubicBezTo>
                  <a:pt x="2153354" y="832705"/>
                  <a:pt x="2153194" y="826975"/>
                  <a:pt x="2149517" y="823167"/>
                </a:cubicBezTo>
                <a:cubicBezTo>
                  <a:pt x="2135762" y="794761"/>
                  <a:pt x="2120759" y="766580"/>
                  <a:pt x="2095968" y="743438"/>
                </a:cubicBezTo>
                <a:cubicBezTo>
                  <a:pt x="2064267" y="683803"/>
                  <a:pt x="2002002" y="636522"/>
                  <a:pt x="1951269" y="583987"/>
                </a:cubicBezTo>
                <a:cubicBezTo>
                  <a:pt x="1945387" y="577896"/>
                  <a:pt x="1931042" y="571640"/>
                  <a:pt x="1933952" y="560491"/>
                </a:cubicBezTo>
                <a:cubicBezTo>
                  <a:pt x="1916996" y="562152"/>
                  <a:pt x="1890773" y="534997"/>
                  <a:pt x="1880042" y="520345"/>
                </a:cubicBezTo>
                <a:cubicBezTo>
                  <a:pt x="1820802" y="470633"/>
                  <a:pt x="1741211" y="416539"/>
                  <a:pt x="1651809" y="401348"/>
                </a:cubicBezTo>
                <a:cubicBezTo>
                  <a:pt x="1577556" y="388693"/>
                  <a:pt x="1497782" y="362734"/>
                  <a:pt x="1426731" y="352383"/>
                </a:cubicBezTo>
                <a:cubicBezTo>
                  <a:pt x="1224758" y="322793"/>
                  <a:pt x="1006949" y="270734"/>
                  <a:pt x="837732" y="296812"/>
                </a:cubicBezTo>
                <a:cubicBezTo>
                  <a:pt x="829821" y="293173"/>
                  <a:pt x="825524" y="297322"/>
                  <a:pt x="816648" y="291670"/>
                </a:cubicBezTo>
                <a:cubicBezTo>
                  <a:pt x="788057" y="305057"/>
                  <a:pt x="746323" y="298764"/>
                  <a:pt x="693776" y="283296"/>
                </a:cubicBezTo>
                <a:cubicBezTo>
                  <a:pt x="651890" y="270775"/>
                  <a:pt x="604067" y="271834"/>
                  <a:pt x="572069" y="263989"/>
                </a:cubicBezTo>
                <a:cubicBezTo>
                  <a:pt x="515263" y="250179"/>
                  <a:pt x="494845" y="201723"/>
                  <a:pt x="453962" y="188724"/>
                </a:cubicBezTo>
                <a:close/>
                <a:moveTo>
                  <a:pt x="445630" y="163909"/>
                </a:moveTo>
                <a:cubicBezTo>
                  <a:pt x="444771" y="171114"/>
                  <a:pt x="449176" y="176180"/>
                  <a:pt x="450072" y="182672"/>
                </a:cubicBezTo>
                <a:cubicBezTo>
                  <a:pt x="453794" y="183492"/>
                  <a:pt x="458917" y="174129"/>
                  <a:pt x="455271" y="184516"/>
                </a:cubicBezTo>
                <a:lnTo>
                  <a:pt x="464432" y="182294"/>
                </a:lnTo>
                <a:lnTo>
                  <a:pt x="464515" y="182456"/>
                </a:lnTo>
                <a:lnTo>
                  <a:pt x="464768" y="182211"/>
                </a:lnTo>
                <a:lnTo>
                  <a:pt x="464432" y="182294"/>
                </a:lnTo>
                <a:lnTo>
                  <a:pt x="458927" y="171484"/>
                </a:lnTo>
                <a:cubicBezTo>
                  <a:pt x="456145" y="168224"/>
                  <a:pt x="452079" y="165530"/>
                  <a:pt x="445630" y="163909"/>
                </a:cubicBezTo>
                <a:close/>
                <a:moveTo>
                  <a:pt x="399509" y="38257"/>
                </a:moveTo>
                <a:cubicBezTo>
                  <a:pt x="377513" y="43804"/>
                  <a:pt x="354834" y="93661"/>
                  <a:pt x="352307" y="112287"/>
                </a:cubicBezTo>
                <a:cubicBezTo>
                  <a:pt x="350767" y="115244"/>
                  <a:pt x="346823" y="112678"/>
                  <a:pt x="343843" y="112121"/>
                </a:cubicBezTo>
                <a:cubicBezTo>
                  <a:pt x="344409" y="140022"/>
                  <a:pt x="306575" y="155469"/>
                  <a:pt x="305234" y="177853"/>
                </a:cubicBezTo>
                <a:cubicBezTo>
                  <a:pt x="302952" y="180548"/>
                  <a:pt x="300194" y="181738"/>
                  <a:pt x="295738" y="180159"/>
                </a:cubicBezTo>
                <a:cubicBezTo>
                  <a:pt x="279838" y="226412"/>
                  <a:pt x="260383" y="244707"/>
                  <a:pt x="249990" y="289077"/>
                </a:cubicBezTo>
                <a:cubicBezTo>
                  <a:pt x="247708" y="291771"/>
                  <a:pt x="244950" y="292962"/>
                  <a:pt x="240493" y="291383"/>
                </a:cubicBezTo>
                <a:cubicBezTo>
                  <a:pt x="239190" y="295090"/>
                  <a:pt x="248029" y="303231"/>
                  <a:pt x="237635" y="299044"/>
                </a:cubicBezTo>
                <a:cubicBezTo>
                  <a:pt x="239329" y="302315"/>
                  <a:pt x="235001" y="308456"/>
                  <a:pt x="242453" y="309597"/>
                </a:cubicBezTo>
                <a:cubicBezTo>
                  <a:pt x="238930" y="312018"/>
                  <a:pt x="232742" y="309657"/>
                  <a:pt x="229448" y="313327"/>
                </a:cubicBezTo>
                <a:cubicBezTo>
                  <a:pt x="227311" y="338933"/>
                  <a:pt x="202528" y="363848"/>
                  <a:pt x="206847" y="390576"/>
                </a:cubicBezTo>
                <a:cubicBezTo>
                  <a:pt x="194286" y="381616"/>
                  <a:pt x="202734" y="398962"/>
                  <a:pt x="202420" y="403189"/>
                </a:cubicBezTo>
                <a:cubicBezTo>
                  <a:pt x="200689" y="418593"/>
                  <a:pt x="186612" y="443469"/>
                  <a:pt x="197380" y="455631"/>
                </a:cubicBezTo>
                <a:cubicBezTo>
                  <a:pt x="195817" y="460083"/>
                  <a:pt x="193060" y="461274"/>
                  <a:pt x="189574" y="461206"/>
                </a:cubicBezTo>
                <a:cubicBezTo>
                  <a:pt x="187997" y="466653"/>
                  <a:pt x="193940" y="468761"/>
                  <a:pt x="200381" y="470879"/>
                </a:cubicBezTo>
                <a:cubicBezTo>
                  <a:pt x="184314" y="479530"/>
                  <a:pt x="200328" y="506735"/>
                  <a:pt x="190770" y="513023"/>
                </a:cubicBezTo>
                <a:cubicBezTo>
                  <a:pt x="190685" y="518499"/>
                  <a:pt x="195112" y="522072"/>
                  <a:pt x="200542" y="525166"/>
                </a:cubicBezTo>
                <a:cubicBezTo>
                  <a:pt x="187905" y="537370"/>
                  <a:pt x="204478" y="544416"/>
                  <a:pt x="206295" y="555906"/>
                </a:cubicBezTo>
                <a:cubicBezTo>
                  <a:pt x="208813" y="570148"/>
                  <a:pt x="202349" y="585709"/>
                  <a:pt x="205145" y="598214"/>
                </a:cubicBezTo>
                <a:cubicBezTo>
                  <a:pt x="207013" y="606219"/>
                  <a:pt x="217559" y="616633"/>
                  <a:pt x="217919" y="625605"/>
                </a:cubicBezTo>
                <a:cubicBezTo>
                  <a:pt x="218823" y="647784"/>
                  <a:pt x="237884" y="671065"/>
                  <a:pt x="253233" y="693028"/>
                </a:cubicBezTo>
                <a:cubicBezTo>
                  <a:pt x="257070" y="751121"/>
                  <a:pt x="283593" y="807416"/>
                  <a:pt x="323877" y="859249"/>
                </a:cubicBezTo>
                <a:cubicBezTo>
                  <a:pt x="321779" y="866180"/>
                  <a:pt x="317850" y="862617"/>
                  <a:pt x="320240" y="869139"/>
                </a:cubicBezTo>
                <a:cubicBezTo>
                  <a:pt x="358342" y="901008"/>
                  <a:pt x="350568" y="953146"/>
                  <a:pt x="377718" y="984803"/>
                </a:cubicBezTo>
                <a:cubicBezTo>
                  <a:pt x="362991" y="987254"/>
                  <a:pt x="387544" y="993461"/>
                  <a:pt x="378899" y="1005245"/>
                </a:cubicBezTo>
                <a:cubicBezTo>
                  <a:pt x="407580" y="1050626"/>
                  <a:pt x="443216" y="1129509"/>
                  <a:pt x="491444" y="1166805"/>
                </a:cubicBezTo>
                <a:cubicBezTo>
                  <a:pt x="539664" y="1204600"/>
                  <a:pt x="628452" y="1243434"/>
                  <a:pt x="696899" y="1277389"/>
                </a:cubicBezTo>
                <a:cubicBezTo>
                  <a:pt x="746077" y="1301507"/>
                  <a:pt x="771350" y="1358027"/>
                  <a:pt x="826977" y="1351393"/>
                </a:cubicBezTo>
                <a:cubicBezTo>
                  <a:pt x="815741" y="1353415"/>
                  <a:pt x="819847" y="1361713"/>
                  <a:pt x="804973" y="1357439"/>
                </a:cubicBezTo>
                <a:lnTo>
                  <a:pt x="805969" y="1357458"/>
                </a:lnTo>
                <a:cubicBezTo>
                  <a:pt x="810817" y="1366018"/>
                  <a:pt x="821769" y="1366233"/>
                  <a:pt x="829153" y="1371855"/>
                </a:cubicBezTo>
                <a:cubicBezTo>
                  <a:pt x="844171" y="1382855"/>
                  <a:pt x="855108" y="1400249"/>
                  <a:pt x="868619" y="1412218"/>
                </a:cubicBezTo>
                <a:cubicBezTo>
                  <a:pt x="883606" y="1425209"/>
                  <a:pt x="902417" y="1432548"/>
                  <a:pt x="918615" y="1447804"/>
                </a:cubicBezTo>
                <a:cubicBezTo>
                  <a:pt x="930639" y="1459245"/>
                  <a:pt x="943820" y="1476434"/>
                  <a:pt x="960555" y="1489212"/>
                </a:cubicBezTo>
                <a:cubicBezTo>
                  <a:pt x="999201" y="1518103"/>
                  <a:pt x="1045054" y="1531697"/>
                  <a:pt x="1095963" y="1556595"/>
                </a:cubicBezTo>
                <a:cubicBezTo>
                  <a:pt x="1099225" y="1554916"/>
                  <a:pt x="1102733" y="1553490"/>
                  <a:pt x="1106494" y="1551821"/>
                </a:cubicBezTo>
                <a:cubicBezTo>
                  <a:pt x="1132135" y="1584443"/>
                  <a:pt x="1177039" y="1611216"/>
                  <a:pt x="1231095" y="1609532"/>
                </a:cubicBezTo>
                <a:cubicBezTo>
                  <a:pt x="1236686" y="1602171"/>
                  <a:pt x="1224479" y="1602680"/>
                  <a:pt x="1220290" y="1599859"/>
                </a:cubicBezTo>
                <a:cubicBezTo>
                  <a:pt x="1222403" y="1591932"/>
                  <a:pt x="1230529" y="1597818"/>
                  <a:pt x="1235523" y="1596920"/>
                </a:cubicBezTo>
                <a:cubicBezTo>
                  <a:pt x="1193292" y="1558246"/>
                  <a:pt x="1138915" y="1548470"/>
                  <a:pt x="1097243" y="1505824"/>
                </a:cubicBezTo>
                <a:cubicBezTo>
                  <a:pt x="1099264" y="1503871"/>
                  <a:pt x="1101034" y="1502162"/>
                  <a:pt x="1104013" y="1502718"/>
                </a:cubicBezTo>
                <a:cubicBezTo>
                  <a:pt x="1067518" y="1479595"/>
                  <a:pt x="1062365" y="1442393"/>
                  <a:pt x="1025869" y="1419270"/>
                </a:cubicBezTo>
                <a:cubicBezTo>
                  <a:pt x="1019460" y="1415161"/>
                  <a:pt x="1022324" y="1407000"/>
                  <a:pt x="1021427" y="1400508"/>
                </a:cubicBezTo>
                <a:cubicBezTo>
                  <a:pt x="998175" y="1390592"/>
                  <a:pt x="1012437" y="1369954"/>
                  <a:pt x="985225" y="1358466"/>
                </a:cubicBezTo>
                <a:cubicBezTo>
                  <a:pt x="989797" y="1336394"/>
                  <a:pt x="964569" y="1325443"/>
                  <a:pt x="970490" y="1312859"/>
                </a:cubicBezTo>
                <a:cubicBezTo>
                  <a:pt x="957040" y="1296910"/>
                  <a:pt x="944710" y="1273013"/>
                  <a:pt x="919313" y="1256830"/>
                </a:cubicBezTo>
                <a:cubicBezTo>
                  <a:pt x="932310" y="1253598"/>
                  <a:pt x="905879" y="1239884"/>
                  <a:pt x="899768" y="1232544"/>
                </a:cubicBezTo>
                <a:cubicBezTo>
                  <a:pt x="920937" y="1232209"/>
                  <a:pt x="893887" y="1226454"/>
                  <a:pt x="887652" y="1210894"/>
                </a:cubicBezTo>
                <a:cubicBezTo>
                  <a:pt x="886694" y="1208385"/>
                  <a:pt x="892768" y="1202029"/>
                  <a:pt x="887912" y="1193966"/>
                </a:cubicBezTo>
                <a:cubicBezTo>
                  <a:pt x="886696" y="1192199"/>
                  <a:pt x="883125" y="1197607"/>
                  <a:pt x="883615" y="1198115"/>
                </a:cubicBezTo>
                <a:cubicBezTo>
                  <a:pt x="875099" y="1185249"/>
                  <a:pt x="876425" y="1180046"/>
                  <a:pt x="866299" y="1174619"/>
                </a:cubicBezTo>
                <a:cubicBezTo>
                  <a:pt x="867617" y="1169914"/>
                  <a:pt x="871347" y="1170236"/>
                  <a:pt x="872664" y="1165531"/>
                </a:cubicBezTo>
                <a:cubicBezTo>
                  <a:pt x="861360" y="1155848"/>
                  <a:pt x="859537" y="1144855"/>
                  <a:pt x="846103" y="1144095"/>
                </a:cubicBezTo>
                <a:cubicBezTo>
                  <a:pt x="841500" y="1135788"/>
                  <a:pt x="855133" y="1139789"/>
                  <a:pt x="850530" y="1131483"/>
                </a:cubicBezTo>
                <a:cubicBezTo>
                  <a:pt x="827439" y="1127297"/>
                  <a:pt x="829170" y="1111892"/>
                  <a:pt x="811340" y="1105569"/>
                </a:cubicBezTo>
                <a:cubicBezTo>
                  <a:pt x="812144" y="1101849"/>
                  <a:pt x="826037" y="1105108"/>
                  <a:pt x="819144" y="1099993"/>
                </a:cubicBezTo>
                <a:cubicBezTo>
                  <a:pt x="816020" y="1092711"/>
                  <a:pt x="810000" y="1095582"/>
                  <a:pt x="808866" y="1104523"/>
                </a:cubicBezTo>
                <a:cubicBezTo>
                  <a:pt x="806193" y="1100238"/>
                  <a:pt x="810545" y="1092605"/>
                  <a:pt x="799093" y="1092381"/>
                </a:cubicBezTo>
                <a:cubicBezTo>
                  <a:pt x="800411" y="1087675"/>
                  <a:pt x="804141" y="1087997"/>
                  <a:pt x="805458" y="1083293"/>
                </a:cubicBezTo>
                <a:cubicBezTo>
                  <a:pt x="771437" y="1061213"/>
                  <a:pt x="738765" y="1032437"/>
                  <a:pt x="717689" y="1010612"/>
                </a:cubicBezTo>
                <a:cubicBezTo>
                  <a:pt x="692643" y="1003898"/>
                  <a:pt x="684648" y="989549"/>
                  <a:pt x="669384" y="978295"/>
                </a:cubicBezTo>
                <a:cubicBezTo>
                  <a:pt x="670510" y="969850"/>
                  <a:pt x="679340" y="978488"/>
                  <a:pt x="679011" y="967526"/>
                </a:cubicBezTo>
                <a:cubicBezTo>
                  <a:pt x="665402" y="962031"/>
                  <a:pt x="659566" y="952953"/>
                  <a:pt x="653484" y="943621"/>
                </a:cubicBezTo>
                <a:cubicBezTo>
                  <a:pt x="654802" y="938916"/>
                  <a:pt x="658777" y="939491"/>
                  <a:pt x="659849" y="934532"/>
                </a:cubicBezTo>
                <a:cubicBezTo>
                  <a:pt x="635547" y="911897"/>
                  <a:pt x="659313" y="888456"/>
                  <a:pt x="636505" y="865849"/>
                </a:cubicBezTo>
                <a:cubicBezTo>
                  <a:pt x="638327" y="860655"/>
                  <a:pt x="640143" y="855959"/>
                  <a:pt x="641966" y="850766"/>
                </a:cubicBezTo>
                <a:cubicBezTo>
                  <a:pt x="638390" y="824302"/>
                  <a:pt x="609477" y="810042"/>
                  <a:pt x="609914" y="781664"/>
                </a:cubicBezTo>
                <a:cubicBezTo>
                  <a:pt x="591342" y="775075"/>
                  <a:pt x="607632" y="751987"/>
                  <a:pt x="589060" y="745400"/>
                </a:cubicBezTo>
                <a:cubicBezTo>
                  <a:pt x="588930" y="721492"/>
                  <a:pt x="580138" y="694180"/>
                  <a:pt x="565058" y="670977"/>
                </a:cubicBezTo>
                <a:cubicBezTo>
                  <a:pt x="558011" y="659633"/>
                  <a:pt x="538275" y="647794"/>
                  <a:pt x="549159" y="636304"/>
                </a:cubicBezTo>
                <a:cubicBezTo>
                  <a:pt x="518829" y="600850"/>
                  <a:pt x="501543" y="559178"/>
                  <a:pt x="459680" y="528978"/>
                </a:cubicBezTo>
                <a:cubicBezTo>
                  <a:pt x="460998" y="524274"/>
                  <a:pt x="464475" y="524839"/>
                  <a:pt x="466045" y="519889"/>
                </a:cubicBezTo>
                <a:cubicBezTo>
                  <a:pt x="436504" y="514083"/>
                  <a:pt x="444584" y="490585"/>
                  <a:pt x="419556" y="482876"/>
                </a:cubicBezTo>
                <a:cubicBezTo>
                  <a:pt x="431627" y="475143"/>
                  <a:pt x="400064" y="455105"/>
                  <a:pt x="394535" y="442298"/>
                </a:cubicBezTo>
                <a:cubicBezTo>
                  <a:pt x="397805" y="440120"/>
                  <a:pt x="400348" y="436684"/>
                  <a:pt x="401689" y="430486"/>
                </a:cubicBezTo>
                <a:cubicBezTo>
                  <a:pt x="374277" y="415756"/>
                  <a:pt x="388623" y="373457"/>
                  <a:pt x="385628" y="341525"/>
                </a:cubicBezTo>
                <a:cubicBezTo>
                  <a:pt x="390116" y="341115"/>
                  <a:pt x="389557" y="328903"/>
                  <a:pt x="396695" y="334271"/>
                </a:cubicBezTo>
                <a:cubicBezTo>
                  <a:pt x="404584" y="290849"/>
                  <a:pt x="429437" y="261453"/>
                  <a:pt x="438146" y="229501"/>
                </a:cubicBezTo>
                <a:cubicBezTo>
                  <a:pt x="429767" y="207674"/>
                  <a:pt x="441455" y="176279"/>
                  <a:pt x="424047" y="158758"/>
                </a:cubicBezTo>
                <a:cubicBezTo>
                  <a:pt x="425357" y="154551"/>
                  <a:pt x="427164" y="150352"/>
                  <a:pt x="428474" y="146144"/>
                </a:cubicBezTo>
                <a:cubicBezTo>
                  <a:pt x="404087" y="112800"/>
                  <a:pt x="417484" y="67493"/>
                  <a:pt x="399509" y="38257"/>
                </a:cubicBezTo>
                <a:close/>
                <a:moveTo>
                  <a:pt x="428475" y="477"/>
                </a:moveTo>
                <a:cubicBezTo>
                  <a:pt x="426537" y="13137"/>
                  <a:pt x="415209" y="4948"/>
                  <a:pt x="413517" y="17864"/>
                </a:cubicBezTo>
                <a:cubicBezTo>
                  <a:pt x="416343" y="28377"/>
                  <a:pt x="423183" y="36976"/>
                  <a:pt x="432274" y="44873"/>
                </a:cubicBezTo>
                <a:cubicBezTo>
                  <a:pt x="430450" y="50067"/>
                  <a:pt x="428635" y="54763"/>
                  <a:pt x="426813" y="59956"/>
                </a:cubicBezTo>
                <a:cubicBezTo>
                  <a:pt x="446212" y="142258"/>
                  <a:pt x="508653" y="226645"/>
                  <a:pt x="614867" y="249634"/>
                </a:cubicBezTo>
                <a:cubicBezTo>
                  <a:pt x="658369" y="238032"/>
                  <a:pt x="700019" y="265988"/>
                  <a:pt x="740740" y="273257"/>
                </a:cubicBezTo>
                <a:cubicBezTo>
                  <a:pt x="797600" y="283579"/>
                  <a:pt x="845184" y="265583"/>
                  <a:pt x="899409" y="269132"/>
                </a:cubicBezTo>
                <a:cubicBezTo>
                  <a:pt x="910331" y="255152"/>
                  <a:pt x="934985" y="271071"/>
                  <a:pt x="946389" y="258097"/>
                </a:cubicBezTo>
                <a:cubicBezTo>
                  <a:pt x="1016736" y="265695"/>
                  <a:pt x="1087137" y="285993"/>
                  <a:pt x="1152573" y="289013"/>
                </a:cubicBezTo>
                <a:cubicBezTo>
                  <a:pt x="1161281" y="289432"/>
                  <a:pt x="1170579" y="283887"/>
                  <a:pt x="1179778" y="284814"/>
                </a:cubicBezTo>
                <a:cubicBezTo>
                  <a:pt x="1219314" y="288324"/>
                  <a:pt x="1261873" y="305589"/>
                  <a:pt x="1304617" y="310905"/>
                </a:cubicBezTo>
                <a:cubicBezTo>
                  <a:pt x="1347109" y="316466"/>
                  <a:pt x="1406266" y="323098"/>
                  <a:pt x="1450672" y="333676"/>
                </a:cubicBezTo>
                <a:cubicBezTo>
                  <a:pt x="1517158" y="349417"/>
                  <a:pt x="1592951" y="359113"/>
                  <a:pt x="1658956" y="373849"/>
                </a:cubicBezTo>
                <a:cubicBezTo>
                  <a:pt x="1689476" y="380669"/>
                  <a:pt x="1709825" y="385050"/>
                  <a:pt x="1729647" y="391414"/>
                </a:cubicBezTo>
                <a:cubicBezTo>
                  <a:pt x="1794318" y="411849"/>
                  <a:pt x="1843326" y="463105"/>
                  <a:pt x="1897620" y="510728"/>
                </a:cubicBezTo>
                <a:cubicBezTo>
                  <a:pt x="1915304" y="526512"/>
                  <a:pt x="1938564" y="535930"/>
                  <a:pt x="1954256" y="551674"/>
                </a:cubicBezTo>
                <a:cubicBezTo>
                  <a:pt x="1993225" y="592027"/>
                  <a:pt x="2034161" y="633912"/>
                  <a:pt x="2080329" y="675650"/>
                </a:cubicBezTo>
                <a:cubicBezTo>
                  <a:pt x="2079662" y="670408"/>
                  <a:pt x="2075258" y="665343"/>
                  <a:pt x="2082527" y="662247"/>
                </a:cubicBezTo>
                <a:cubicBezTo>
                  <a:pt x="2173537" y="718555"/>
                  <a:pt x="2258857" y="740141"/>
                  <a:pt x="2362695" y="771799"/>
                </a:cubicBezTo>
                <a:cubicBezTo>
                  <a:pt x="2490077" y="810641"/>
                  <a:pt x="2611271" y="863305"/>
                  <a:pt x="2722539" y="913785"/>
                </a:cubicBezTo>
                <a:cubicBezTo>
                  <a:pt x="2726499" y="915357"/>
                  <a:pt x="2722178" y="920998"/>
                  <a:pt x="2728145" y="921612"/>
                </a:cubicBezTo>
                <a:cubicBezTo>
                  <a:pt x="2853007" y="962397"/>
                  <a:pt x="2937446" y="1041238"/>
                  <a:pt x="3030218" y="1096334"/>
                </a:cubicBezTo>
                <a:cubicBezTo>
                  <a:pt x="3081785" y="1126974"/>
                  <a:pt x="3114257" y="1152508"/>
                  <a:pt x="3149504" y="1192041"/>
                </a:cubicBezTo>
                <a:cubicBezTo>
                  <a:pt x="3176187" y="1221694"/>
                  <a:pt x="3207013" y="1240972"/>
                  <a:pt x="3225303" y="1265981"/>
                </a:cubicBezTo>
                <a:cubicBezTo>
                  <a:pt x="3242857" y="1290228"/>
                  <a:pt x="3259399" y="1331636"/>
                  <a:pt x="3269226" y="1356480"/>
                </a:cubicBezTo>
                <a:cubicBezTo>
                  <a:pt x="3276171" y="1374295"/>
                  <a:pt x="3290854" y="1391017"/>
                  <a:pt x="3298030" y="1410080"/>
                </a:cubicBezTo>
                <a:cubicBezTo>
                  <a:pt x="3304249" y="1426637"/>
                  <a:pt x="3301208" y="1446250"/>
                  <a:pt x="3309128" y="1465577"/>
                </a:cubicBezTo>
                <a:cubicBezTo>
                  <a:pt x="3314879" y="1480131"/>
                  <a:pt x="3325027" y="1484064"/>
                  <a:pt x="3326850" y="1495057"/>
                </a:cubicBezTo>
                <a:cubicBezTo>
                  <a:pt x="3327998" y="1501304"/>
                  <a:pt x="3320921" y="1508138"/>
                  <a:pt x="3321795" y="1516124"/>
                </a:cubicBezTo>
                <a:cubicBezTo>
                  <a:pt x="3323564" y="1530601"/>
                  <a:pt x="3335066" y="1543524"/>
                  <a:pt x="3334056" y="1560685"/>
                </a:cubicBezTo>
                <a:cubicBezTo>
                  <a:pt x="3331712" y="1567363"/>
                  <a:pt x="3329116" y="1574284"/>
                  <a:pt x="3326527" y="1580708"/>
                </a:cubicBezTo>
                <a:cubicBezTo>
                  <a:pt x="3348944" y="1628705"/>
                  <a:pt x="3345238" y="1675447"/>
                  <a:pt x="3362148" y="1725329"/>
                </a:cubicBezTo>
                <a:cubicBezTo>
                  <a:pt x="3354458" y="1755807"/>
                  <a:pt x="3361388" y="1790803"/>
                  <a:pt x="3382374" y="1818603"/>
                </a:cubicBezTo>
                <a:cubicBezTo>
                  <a:pt x="3400264" y="1869500"/>
                  <a:pt x="3384502" y="1922978"/>
                  <a:pt x="3403418" y="1971904"/>
                </a:cubicBezTo>
                <a:cubicBezTo>
                  <a:pt x="3391317" y="2013999"/>
                  <a:pt x="3389494" y="2051564"/>
                  <a:pt x="3394901" y="2088522"/>
                </a:cubicBezTo>
                <a:cubicBezTo>
                  <a:pt x="3388590" y="2094125"/>
                  <a:pt x="3385734" y="2085604"/>
                  <a:pt x="3378634" y="2093931"/>
                </a:cubicBezTo>
                <a:cubicBezTo>
                  <a:pt x="3387618" y="2108798"/>
                  <a:pt x="3377477" y="2120552"/>
                  <a:pt x="3378517" y="2133770"/>
                </a:cubicBezTo>
                <a:cubicBezTo>
                  <a:pt x="3398668" y="2134910"/>
                  <a:pt x="3436924" y="2140637"/>
                  <a:pt x="3430085" y="2164408"/>
                </a:cubicBezTo>
                <a:cubicBezTo>
                  <a:pt x="3431211" y="2155964"/>
                  <a:pt x="3448336" y="2159535"/>
                  <a:pt x="3449485" y="2165782"/>
                </a:cubicBezTo>
                <a:cubicBezTo>
                  <a:pt x="3436143" y="2159048"/>
                  <a:pt x="3442737" y="2167394"/>
                  <a:pt x="3434252" y="2168722"/>
                </a:cubicBezTo>
                <a:cubicBezTo>
                  <a:pt x="3442737" y="2183580"/>
                  <a:pt x="3455236" y="2196523"/>
                  <a:pt x="3474751" y="2206615"/>
                </a:cubicBezTo>
                <a:cubicBezTo>
                  <a:pt x="3469314" y="2220204"/>
                  <a:pt x="3455014" y="2194775"/>
                  <a:pt x="3451844" y="2206666"/>
                </a:cubicBezTo>
                <a:cubicBezTo>
                  <a:pt x="3483099" y="2230433"/>
                  <a:pt x="3514347" y="2254699"/>
                  <a:pt x="3549111" y="2277041"/>
                </a:cubicBezTo>
                <a:cubicBezTo>
                  <a:pt x="3522895" y="2233202"/>
                  <a:pt x="3476867" y="2198689"/>
                  <a:pt x="3471459" y="2145544"/>
                </a:cubicBezTo>
                <a:cubicBezTo>
                  <a:pt x="3498020" y="2150793"/>
                  <a:pt x="3497720" y="2186396"/>
                  <a:pt x="3513138" y="2203879"/>
                </a:cubicBezTo>
                <a:cubicBezTo>
                  <a:pt x="3529838" y="2226989"/>
                  <a:pt x="3547369" y="2252729"/>
                  <a:pt x="3569947" y="2276109"/>
                </a:cubicBezTo>
                <a:lnTo>
                  <a:pt x="3599503" y="2301405"/>
                </a:lnTo>
                <a:lnTo>
                  <a:pt x="3518816" y="2301405"/>
                </a:lnTo>
                <a:lnTo>
                  <a:pt x="3507126" y="2294663"/>
                </a:lnTo>
                <a:cubicBezTo>
                  <a:pt x="3482830" y="2282315"/>
                  <a:pt x="3457811" y="2271897"/>
                  <a:pt x="3431769" y="2265288"/>
                </a:cubicBezTo>
                <a:lnTo>
                  <a:pt x="3478172" y="2301405"/>
                </a:lnTo>
                <a:lnTo>
                  <a:pt x="3454013" y="2301405"/>
                </a:lnTo>
                <a:lnTo>
                  <a:pt x="3439036" y="2290580"/>
                </a:lnTo>
                <a:cubicBezTo>
                  <a:pt x="3420398" y="2276148"/>
                  <a:pt x="3401571" y="2261836"/>
                  <a:pt x="3379483" y="2249079"/>
                </a:cubicBezTo>
                <a:cubicBezTo>
                  <a:pt x="3373371" y="2241739"/>
                  <a:pt x="3389025" y="2243787"/>
                  <a:pt x="3383120" y="2239190"/>
                </a:cubicBezTo>
                <a:cubicBezTo>
                  <a:pt x="3370146" y="2224743"/>
                  <a:pt x="3355449" y="2241388"/>
                  <a:pt x="3340812" y="2237866"/>
                </a:cubicBezTo>
                <a:cubicBezTo>
                  <a:pt x="3347407" y="2246212"/>
                  <a:pt x="3331446" y="2247892"/>
                  <a:pt x="3336386" y="2250479"/>
                </a:cubicBezTo>
                <a:cubicBezTo>
                  <a:pt x="3343087" y="2251854"/>
                  <a:pt x="3364104" y="2245293"/>
                  <a:pt x="3361637" y="2259936"/>
                </a:cubicBezTo>
                <a:cubicBezTo>
                  <a:pt x="3329454" y="2247853"/>
                  <a:pt x="3311984" y="2266686"/>
                  <a:pt x="3286795" y="2269431"/>
                </a:cubicBezTo>
                <a:cubicBezTo>
                  <a:pt x="3272166" y="2249225"/>
                  <a:pt x="3317093" y="2242133"/>
                  <a:pt x="3318526" y="2229960"/>
                </a:cubicBezTo>
                <a:cubicBezTo>
                  <a:pt x="3304816" y="2214753"/>
                  <a:pt x="3291292" y="2219967"/>
                  <a:pt x="3275314" y="2222643"/>
                </a:cubicBezTo>
                <a:cubicBezTo>
                  <a:pt x="3262569" y="2241817"/>
                  <a:pt x="3259621" y="2255454"/>
                  <a:pt x="3259338" y="2273876"/>
                </a:cubicBezTo>
                <a:cubicBezTo>
                  <a:pt x="3243460" y="2270080"/>
                  <a:pt x="3254228" y="2282241"/>
                  <a:pt x="3253876" y="2288958"/>
                </a:cubicBezTo>
                <a:cubicBezTo>
                  <a:pt x="3240543" y="2281726"/>
                  <a:pt x="3244402" y="2289769"/>
                  <a:pt x="3241775" y="2298682"/>
                </a:cubicBezTo>
                <a:cubicBezTo>
                  <a:pt x="3227162" y="2293665"/>
                  <a:pt x="3225339" y="2282674"/>
                  <a:pt x="3209225" y="2278126"/>
                </a:cubicBezTo>
                <a:cubicBezTo>
                  <a:pt x="3209301" y="2273148"/>
                  <a:pt x="3211882" y="2267222"/>
                  <a:pt x="3208950" y="2263679"/>
                </a:cubicBezTo>
                <a:cubicBezTo>
                  <a:pt x="3138151" y="2220713"/>
                  <a:pt x="3089832" y="2157020"/>
                  <a:pt x="3007392" y="2126278"/>
                </a:cubicBezTo>
                <a:cubicBezTo>
                  <a:pt x="2907191" y="2052359"/>
                  <a:pt x="2772939" y="2055465"/>
                  <a:pt x="2668418" y="2051931"/>
                </a:cubicBezTo>
                <a:cubicBezTo>
                  <a:pt x="2636320" y="2066744"/>
                  <a:pt x="2597228" y="2066728"/>
                  <a:pt x="2559104" y="2068723"/>
                </a:cubicBezTo>
                <a:cubicBezTo>
                  <a:pt x="2522969" y="2103128"/>
                  <a:pt x="2475498" y="2113655"/>
                  <a:pt x="2426107" y="2119664"/>
                </a:cubicBezTo>
                <a:cubicBezTo>
                  <a:pt x="2424812" y="2122875"/>
                  <a:pt x="2423762" y="2126341"/>
                  <a:pt x="2422468" y="2129552"/>
                </a:cubicBezTo>
                <a:cubicBezTo>
                  <a:pt x="2405335" y="2126479"/>
                  <a:pt x="2380520" y="2137200"/>
                  <a:pt x="2357912" y="2134019"/>
                </a:cubicBezTo>
                <a:cubicBezTo>
                  <a:pt x="2342003" y="2132215"/>
                  <a:pt x="2332706" y="2121575"/>
                  <a:pt x="2332530" y="2133027"/>
                </a:cubicBezTo>
                <a:cubicBezTo>
                  <a:pt x="2283200" y="2118867"/>
                  <a:pt x="2239160" y="2132947"/>
                  <a:pt x="2198722" y="2123442"/>
                </a:cubicBezTo>
                <a:cubicBezTo>
                  <a:pt x="2195957" y="2141318"/>
                  <a:pt x="2160174" y="2104264"/>
                  <a:pt x="2161370" y="2123710"/>
                </a:cubicBezTo>
                <a:cubicBezTo>
                  <a:pt x="2133131" y="2114194"/>
                  <a:pt x="2098474" y="2117253"/>
                  <a:pt x="2077397" y="2095426"/>
                </a:cubicBezTo>
                <a:cubicBezTo>
                  <a:pt x="2066560" y="2103930"/>
                  <a:pt x="2038866" y="2091438"/>
                  <a:pt x="2031306" y="2081081"/>
                </a:cubicBezTo>
                <a:cubicBezTo>
                  <a:pt x="1860935" y="2036669"/>
                  <a:pt x="1667457" y="1956697"/>
                  <a:pt x="1497315" y="1945907"/>
                </a:cubicBezTo>
                <a:cubicBezTo>
                  <a:pt x="1435739" y="1950930"/>
                  <a:pt x="1368608" y="1944639"/>
                  <a:pt x="1310408" y="1956700"/>
                </a:cubicBezTo>
                <a:cubicBezTo>
                  <a:pt x="1301026" y="1951537"/>
                  <a:pt x="1303499" y="1952581"/>
                  <a:pt x="1292832" y="1950133"/>
                </a:cubicBezTo>
                <a:cubicBezTo>
                  <a:pt x="1290495" y="1956312"/>
                  <a:pt x="1285271" y="1955961"/>
                  <a:pt x="1288403" y="1962745"/>
                </a:cubicBezTo>
                <a:cubicBezTo>
                  <a:pt x="1266981" y="1963323"/>
                  <a:pt x="1230725" y="1973323"/>
                  <a:pt x="1201215" y="1981712"/>
                </a:cubicBezTo>
                <a:cubicBezTo>
                  <a:pt x="1149417" y="1966009"/>
                  <a:pt x="1138803" y="2008631"/>
                  <a:pt x="1085130" y="2001608"/>
                </a:cubicBezTo>
                <a:cubicBezTo>
                  <a:pt x="1061348" y="2026043"/>
                  <a:pt x="1020611" y="2035956"/>
                  <a:pt x="1000428" y="2052992"/>
                </a:cubicBezTo>
                <a:cubicBezTo>
                  <a:pt x="994816" y="2045663"/>
                  <a:pt x="971471" y="2057906"/>
                  <a:pt x="973094" y="2065656"/>
                </a:cubicBezTo>
                <a:cubicBezTo>
                  <a:pt x="865702" y="2086967"/>
                  <a:pt x="789879" y="2176375"/>
                  <a:pt x="703378" y="2231459"/>
                </a:cubicBezTo>
                <a:cubicBezTo>
                  <a:pt x="690293" y="2248510"/>
                  <a:pt x="674984" y="2264396"/>
                  <a:pt x="659087" y="2278093"/>
                </a:cubicBezTo>
                <a:lnTo>
                  <a:pt x="625798" y="2301405"/>
                </a:lnTo>
                <a:lnTo>
                  <a:pt x="607276" y="2301405"/>
                </a:lnTo>
                <a:lnTo>
                  <a:pt x="612819" y="2297507"/>
                </a:lnTo>
                <a:cubicBezTo>
                  <a:pt x="643613" y="2274460"/>
                  <a:pt x="665696" y="2253134"/>
                  <a:pt x="696094" y="2219365"/>
                </a:cubicBezTo>
                <a:cubicBezTo>
                  <a:pt x="637703" y="2211502"/>
                  <a:pt x="574578" y="2236166"/>
                  <a:pt x="492529" y="2212403"/>
                </a:cubicBezTo>
                <a:cubicBezTo>
                  <a:pt x="472425" y="2208277"/>
                  <a:pt x="441598" y="2221371"/>
                  <a:pt x="430707" y="2200988"/>
                </a:cubicBezTo>
                <a:cubicBezTo>
                  <a:pt x="537203" y="2205557"/>
                  <a:pt x="634165" y="2214919"/>
                  <a:pt x="732023" y="2198403"/>
                </a:cubicBezTo>
                <a:cubicBezTo>
                  <a:pt x="746398" y="2170296"/>
                  <a:pt x="780634" y="2162250"/>
                  <a:pt x="790437" y="2140030"/>
                </a:cubicBezTo>
                <a:cubicBezTo>
                  <a:pt x="772891" y="2131471"/>
                  <a:pt x="755880" y="2152801"/>
                  <a:pt x="731862" y="2144116"/>
                </a:cubicBezTo>
                <a:cubicBezTo>
                  <a:pt x="729074" y="2147299"/>
                  <a:pt x="725811" y="2148979"/>
                  <a:pt x="723268" y="2152414"/>
                </a:cubicBezTo>
                <a:cubicBezTo>
                  <a:pt x="633017" y="2160116"/>
                  <a:pt x="519220" y="2160633"/>
                  <a:pt x="431581" y="2144231"/>
                </a:cubicBezTo>
                <a:cubicBezTo>
                  <a:pt x="420045" y="2149485"/>
                  <a:pt x="400562" y="2137400"/>
                  <a:pt x="389273" y="2142907"/>
                </a:cubicBezTo>
                <a:cubicBezTo>
                  <a:pt x="388376" y="2136416"/>
                  <a:pt x="391135" y="2135226"/>
                  <a:pt x="389786" y="2125736"/>
                </a:cubicBezTo>
                <a:cubicBezTo>
                  <a:pt x="403709" y="2127004"/>
                  <a:pt x="401082" y="2135917"/>
                  <a:pt x="410496" y="2139089"/>
                </a:cubicBezTo>
                <a:cubicBezTo>
                  <a:pt x="418430" y="2141236"/>
                  <a:pt x="414332" y="2132441"/>
                  <a:pt x="424289" y="2132635"/>
                </a:cubicBezTo>
                <a:cubicBezTo>
                  <a:pt x="516441" y="2147132"/>
                  <a:pt x="590433" y="2144343"/>
                  <a:pt x="679277" y="2147323"/>
                </a:cubicBezTo>
                <a:cubicBezTo>
                  <a:pt x="679819" y="2144345"/>
                  <a:pt x="674849" y="2143750"/>
                  <a:pt x="676143" y="2140538"/>
                </a:cubicBezTo>
                <a:cubicBezTo>
                  <a:pt x="726845" y="2146508"/>
                  <a:pt x="762606" y="2120314"/>
                  <a:pt x="813070" y="2125532"/>
                </a:cubicBezTo>
                <a:cubicBezTo>
                  <a:pt x="813613" y="2122554"/>
                  <a:pt x="809393" y="2121725"/>
                  <a:pt x="806429" y="2120172"/>
                </a:cubicBezTo>
                <a:cubicBezTo>
                  <a:pt x="830463" y="2111679"/>
                  <a:pt x="865440" y="2103894"/>
                  <a:pt x="875520" y="2079937"/>
                </a:cubicBezTo>
                <a:cubicBezTo>
                  <a:pt x="876960" y="2083451"/>
                  <a:pt x="887614" y="2086896"/>
                  <a:pt x="889965" y="2079722"/>
                </a:cubicBezTo>
                <a:cubicBezTo>
                  <a:pt x="865173" y="2072763"/>
                  <a:pt x="841001" y="2090220"/>
                  <a:pt x="819419" y="2085068"/>
                </a:cubicBezTo>
                <a:cubicBezTo>
                  <a:pt x="815498" y="2097192"/>
                  <a:pt x="788691" y="2091689"/>
                  <a:pt x="778045" y="2103931"/>
                </a:cubicBezTo>
                <a:cubicBezTo>
                  <a:pt x="681605" y="2109271"/>
                  <a:pt x="566077" y="2125193"/>
                  <a:pt x="459022" y="2108412"/>
                </a:cubicBezTo>
                <a:cubicBezTo>
                  <a:pt x="414310" y="2101564"/>
                  <a:pt x="368181" y="2089706"/>
                  <a:pt x="330805" y="2075281"/>
                </a:cubicBezTo>
                <a:cubicBezTo>
                  <a:pt x="458999" y="2093720"/>
                  <a:pt x="588159" y="2114170"/>
                  <a:pt x="698516" y="2094411"/>
                </a:cubicBezTo>
                <a:cubicBezTo>
                  <a:pt x="703715" y="2096256"/>
                  <a:pt x="708418" y="2098089"/>
                  <a:pt x="713619" y="2099935"/>
                </a:cubicBezTo>
                <a:cubicBezTo>
                  <a:pt x="743581" y="2094543"/>
                  <a:pt x="771375" y="2084379"/>
                  <a:pt x="798992" y="2085664"/>
                </a:cubicBezTo>
                <a:cubicBezTo>
                  <a:pt x="798656" y="2075200"/>
                  <a:pt x="779953" y="2077076"/>
                  <a:pt x="770884" y="2083871"/>
                </a:cubicBezTo>
                <a:cubicBezTo>
                  <a:pt x="678213" y="2070858"/>
                  <a:pt x="602519" y="2070874"/>
                  <a:pt x="507289" y="2046107"/>
                </a:cubicBezTo>
                <a:cubicBezTo>
                  <a:pt x="500335" y="2044975"/>
                  <a:pt x="495074" y="2047113"/>
                  <a:pt x="489582" y="2048002"/>
                </a:cubicBezTo>
                <a:cubicBezTo>
                  <a:pt x="460761" y="2027768"/>
                  <a:pt x="427506" y="2036830"/>
                  <a:pt x="391947" y="2017710"/>
                </a:cubicBezTo>
                <a:cubicBezTo>
                  <a:pt x="476064" y="2020347"/>
                  <a:pt x="560503" y="2050631"/>
                  <a:pt x="642783" y="2059459"/>
                </a:cubicBezTo>
                <a:cubicBezTo>
                  <a:pt x="673609" y="2062550"/>
                  <a:pt x="703234" y="2062879"/>
                  <a:pt x="730116" y="2063404"/>
                </a:cubicBezTo>
                <a:cubicBezTo>
                  <a:pt x="735508" y="2068987"/>
                  <a:pt x="746790" y="2063978"/>
                  <a:pt x="745219" y="2068928"/>
                </a:cubicBezTo>
                <a:cubicBezTo>
                  <a:pt x="820468" y="2065416"/>
                  <a:pt x="898451" y="2078392"/>
                  <a:pt x="959576" y="2054187"/>
                </a:cubicBezTo>
                <a:cubicBezTo>
                  <a:pt x="990748" y="2034875"/>
                  <a:pt x="1022349" y="2020053"/>
                  <a:pt x="1052740" y="2002967"/>
                </a:cubicBezTo>
                <a:cubicBezTo>
                  <a:pt x="1081621" y="1986848"/>
                  <a:pt x="1115980" y="1987021"/>
                  <a:pt x="1142916" y="1967875"/>
                </a:cubicBezTo>
                <a:cubicBezTo>
                  <a:pt x="815079" y="1946536"/>
                  <a:pt x="490801" y="1871730"/>
                  <a:pt x="148895" y="1745284"/>
                </a:cubicBezTo>
                <a:cubicBezTo>
                  <a:pt x="165920" y="1739142"/>
                  <a:pt x="190406" y="1749829"/>
                  <a:pt x="207990" y="1755900"/>
                </a:cubicBezTo>
                <a:cubicBezTo>
                  <a:pt x="237714" y="1765942"/>
                  <a:pt x="261985" y="1774383"/>
                  <a:pt x="288699" y="1785862"/>
                </a:cubicBezTo>
                <a:cubicBezTo>
                  <a:pt x="293716" y="1783469"/>
                  <a:pt x="293540" y="1778735"/>
                  <a:pt x="286355" y="1776353"/>
                </a:cubicBezTo>
                <a:cubicBezTo>
                  <a:pt x="308008" y="1777025"/>
                  <a:pt x="320078" y="1801664"/>
                  <a:pt x="324367" y="1781827"/>
                </a:cubicBezTo>
                <a:cubicBezTo>
                  <a:pt x="355133" y="1788901"/>
                  <a:pt x="341002" y="1801075"/>
                  <a:pt x="370986" y="1810377"/>
                </a:cubicBezTo>
                <a:cubicBezTo>
                  <a:pt x="370366" y="1802147"/>
                  <a:pt x="363703" y="1798282"/>
                  <a:pt x="355232" y="1798614"/>
                </a:cubicBezTo>
                <a:cubicBezTo>
                  <a:pt x="386993" y="1789523"/>
                  <a:pt x="413677" y="1819178"/>
                  <a:pt x="436730" y="1825853"/>
                </a:cubicBezTo>
                <a:cubicBezTo>
                  <a:pt x="437810" y="1820396"/>
                  <a:pt x="428106" y="1819957"/>
                  <a:pt x="429431" y="1814754"/>
                </a:cubicBezTo>
                <a:cubicBezTo>
                  <a:pt x="441463" y="1825696"/>
                  <a:pt x="448609" y="1830566"/>
                  <a:pt x="464455" y="1836354"/>
                </a:cubicBezTo>
                <a:cubicBezTo>
                  <a:pt x="465259" y="1832635"/>
                  <a:pt x="457294" y="1832479"/>
                  <a:pt x="458849" y="1828526"/>
                </a:cubicBezTo>
                <a:cubicBezTo>
                  <a:pt x="470935" y="1819797"/>
                  <a:pt x="477751" y="1846076"/>
                  <a:pt x="494003" y="1841662"/>
                </a:cubicBezTo>
                <a:cubicBezTo>
                  <a:pt x="494799" y="1838440"/>
                  <a:pt x="490327" y="1837855"/>
                  <a:pt x="487363" y="1836303"/>
                </a:cubicBezTo>
                <a:cubicBezTo>
                  <a:pt x="505223" y="1824451"/>
                  <a:pt x="523543" y="1863653"/>
                  <a:pt x="538003" y="1846256"/>
                </a:cubicBezTo>
                <a:cubicBezTo>
                  <a:pt x="546957" y="1846929"/>
                  <a:pt x="538356" y="1855726"/>
                  <a:pt x="545302" y="1857355"/>
                </a:cubicBezTo>
                <a:cubicBezTo>
                  <a:pt x="593185" y="1868498"/>
                  <a:pt x="619762" y="1872752"/>
                  <a:pt x="658171" y="1884707"/>
                </a:cubicBezTo>
                <a:cubicBezTo>
                  <a:pt x="652626" y="1889082"/>
                  <a:pt x="662973" y="1896256"/>
                  <a:pt x="674177" y="1896225"/>
                </a:cubicBezTo>
                <a:cubicBezTo>
                  <a:pt x="674981" y="1892506"/>
                  <a:pt x="667009" y="1892849"/>
                  <a:pt x="668571" y="1888396"/>
                </a:cubicBezTo>
                <a:cubicBezTo>
                  <a:pt x="810152" y="1910582"/>
                  <a:pt x="959194" y="1949597"/>
                  <a:pt x="1096051" y="1955256"/>
                </a:cubicBezTo>
                <a:cubicBezTo>
                  <a:pt x="1104760" y="1955676"/>
                  <a:pt x="1114026" y="1952121"/>
                  <a:pt x="1122466" y="1953780"/>
                </a:cubicBezTo>
                <a:cubicBezTo>
                  <a:pt x="1138856" y="1956590"/>
                  <a:pt x="1145160" y="1967669"/>
                  <a:pt x="1154114" y="1968343"/>
                </a:cubicBezTo>
                <a:cubicBezTo>
                  <a:pt x="1166299" y="1969326"/>
                  <a:pt x="1177166" y="1958831"/>
                  <a:pt x="1190156" y="1956097"/>
                </a:cubicBezTo>
                <a:cubicBezTo>
                  <a:pt x="1201399" y="1953578"/>
                  <a:pt x="1212305" y="1956778"/>
                  <a:pt x="1222562" y="1953742"/>
                </a:cubicBezTo>
                <a:cubicBezTo>
                  <a:pt x="1244067" y="1947687"/>
                  <a:pt x="1277934" y="1931167"/>
                  <a:pt x="1305591" y="1929963"/>
                </a:cubicBezTo>
                <a:cubicBezTo>
                  <a:pt x="1327510" y="1929394"/>
                  <a:pt x="1347830" y="1935768"/>
                  <a:pt x="1367543" y="1932915"/>
                </a:cubicBezTo>
                <a:cubicBezTo>
                  <a:pt x="1413206" y="1926586"/>
                  <a:pt x="1452113" y="1922365"/>
                  <a:pt x="1497698" y="1921013"/>
                </a:cubicBezTo>
                <a:cubicBezTo>
                  <a:pt x="1571676" y="1935406"/>
                  <a:pt x="1649758" y="1958096"/>
                  <a:pt x="1710002" y="1942587"/>
                </a:cubicBezTo>
                <a:cubicBezTo>
                  <a:pt x="1566030" y="1897695"/>
                  <a:pt x="1408940" y="1880187"/>
                  <a:pt x="1268063" y="1844569"/>
                </a:cubicBezTo>
                <a:cubicBezTo>
                  <a:pt x="1282071" y="1840360"/>
                  <a:pt x="1312033" y="1851154"/>
                  <a:pt x="1332490" y="1848566"/>
                </a:cubicBezTo>
                <a:cubicBezTo>
                  <a:pt x="1343112" y="1854002"/>
                  <a:pt x="1350067" y="1855133"/>
                  <a:pt x="1354234" y="1859448"/>
                </a:cubicBezTo>
                <a:cubicBezTo>
                  <a:pt x="1430385" y="1861929"/>
                  <a:pt x="1519036" y="1877356"/>
                  <a:pt x="1595579" y="1903004"/>
                </a:cubicBezTo>
                <a:cubicBezTo>
                  <a:pt x="1622576" y="1912246"/>
                  <a:pt x="1667633" y="1912875"/>
                  <a:pt x="1705315" y="1923571"/>
                </a:cubicBezTo>
                <a:cubicBezTo>
                  <a:pt x="1749438" y="1936385"/>
                  <a:pt x="1802713" y="1953112"/>
                  <a:pt x="1840303" y="1953597"/>
                </a:cubicBezTo>
                <a:cubicBezTo>
                  <a:pt x="1841743" y="1957112"/>
                  <a:pt x="1849202" y="1957755"/>
                  <a:pt x="1845120" y="1964149"/>
                </a:cubicBezTo>
                <a:cubicBezTo>
                  <a:pt x="1867147" y="1956611"/>
                  <a:pt x="1909179" y="1975858"/>
                  <a:pt x="1937930" y="1984387"/>
                </a:cubicBezTo>
                <a:cubicBezTo>
                  <a:pt x="2071554" y="2022105"/>
                  <a:pt x="2222365" y="2059411"/>
                  <a:pt x="2354236" y="2081657"/>
                </a:cubicBezTo>
                <a:cubicBezTo>
                  <a:pt x="2361320" y="2074325"/>
                  <a:pt x="2374424" y="2080307"/>
                  <a:pt x="2385606" y="2081771"/>
                </a:cubicBezTo>
                <a:cubicBezTo>
                  <a:pt x="2370932" y="2064553"/>
                  <a:pt x="2350689" y="2069386"/>
                  <a:pt x="2331841" y="2064535"/>
                </a:cubicBezTo>
                <a:cubicBezTo>
                  <a:pt x="2172590" y="2025571"/>
                  <a:pt x="1995479" y="1966088"/>
                  <a:pt x="1838189" y="1912967"/>
                </a:cubicBezTo>
                <a:cubicBezTo>
                  <a:pt x="1858784" y="1901417"/>
                  <a:pt x="1874699" y="1918909"/>
                  <a:pt x="1893778" y="1925010"/>
                </a:cubicBezTo>
                <a:cubicBezTo>
                  <a:pt x="2069479" y="1978987"/>
                  <a:pt x="2233869" y="2023778"/>
                  <a:pt x="2418930" y="2068228"/>
                </a:cubicBezTo>
                <a:cubicBezTo>
                  <a:pt x="2314027" y="2024845"/>
                  <a:pt x="2214202" y="2007459"/>
                  <a:pt x="2110524" y="1965345"/>
                </a:cubicBezTo>
                <a:cubicBezTo>
                  <a:pt x="2040498" y="1936837"/>
                  <a:pt x="1960241" y="1909872"/>
                  <a:pt x="1873843" y="1877558"/>
                </a:cubicBezTo>
                <a:cubicBezTo>
                  <a:pt x="1864445" y="1873391"/>
                  <a:pt x="1872072" y="1879266"/>
                  <a:pt x="1868511" y="1884177"/>
                </a:cubicBezTo>
                <a:cubicBezTo>
                  <a:pt x="1771167" y="1867336"/>
                  <a:pt x="1672858" y="1832300"/>
                  <a:pt x="1581334" y="1809348"/>
                </a:cubicBezTo>
                <a:cubicBezTo>
                  <a:pt x="1544625" y="1800165"/>
                  <a:pt x="1486418" y="1796539"/>
                  <a:pt x="1462208" y="1767929"/>
                </a:cubicBezTo>
                <a:cubicBezTo>
                  <a:pt x="1327198" y="1723212"/>
                  <a:pt x="1183686" y="1664634"/>
                  <a:pt x="1057974" y="1598185"/>
                </a:cubicBezTo>
                <a:cubicBezTo>
                  <a:pt x="1097954" y="1605190"/>
                  <a:pt x="1160159" y="1656455"/>
                  <a:pt x="1198437" y="1644503"/>
                </a:cubicBezTo>
                <a:cubicBezTo>
                  <a:pt x="1145538" y="1619566"/>
                  <a:pt x="1106510" y="1615567"/>
                  <a:pt x="1067977" y="1579206"/>
                </a:cubicBezTo>
                <a:cubicBezTo>
                  <a:pt x="980313" y="1548113"/>
                  <a:pt x="930470" y="1486383"/>
                  <a:pt x="876951" y="1437031"/>
                </a:cubicBezTo>
                <a:cubicBezTo>
                  <a:pt x="812119" y="1394681"/>
                  <a:pt x="731272" y="1389864"/>
                  <a:pt x="672422" y="1347132"/>
                </a:cubicBezTo>
                <a:cubicBezTo>
                  <a:pt x="655433" y="1334599"/>
                  <a:pt x="654078" y="1325609"/>
                  <a:pt x="629064" y="1316903"/>
                </a:cubicBezTo>
                <a:cubicBezTo>
                  <a:pt x="594393" y="1304772"/>
                  <a:pt x="565933" y="1277324"/>
                  <a:pt x="541570" y="1258670"/>
                </a:cubicBezTo>
                <a:cubicBezTo>
                  <a:pt x="532709" y="1252024"/>
                  <a:pt x="520302" y="1249291"/>
                  <a:pt x="513186" y="1242429"/>
                </a:cubicBezTo>
                <a:cubicBezTo>
                  <a:pt x="507787" y="1237344"/>
                  <a:pt x="508438" y="1227397"/>
                  <a:pt x="503544" y="1221823"/>
                </a:cubicBezTo>
                <a:cubicBezTo>
                  <a:pt x="499378" y="1217508"/>
                  <a:pt x="490677" y="1216591"/>
                  <a:pt x="487001" y="1212785"/>
                </a:cubicBezTo>
                <a:cubicBezTo>
                  <a:pt x="465655" y="1192198"/>
                  <a:pt x="452130" y="1165042"/>
                  <a:pt x="428778" y="1145412"/>
                </a:cubicBezTo>
                <a:cubicBezTo>
                  <a:pt x="416463" y="1104335"/>
                  <a:pt x="399024" y="1056434"/>
                  <a:pt x="339829" y="1052291"/>
                </a:cubicBezTo>
                <a:cubicBezTo>
                  <a:pt x="305503" y="1050128"/>
                  <a:pt x="251699" y="1051567"/>
                  <a:pt x="204987" y="1045178"/>
                </a:cubicBezTo>
                <a:cubicBezTo>
                  <a:pt x="157281" y="1038769"/>
                  <a:pt x="104656" y="1028278"/>
                  <a:pt x="67395" y="1022572"/>
                </a:cubicBezTo>
                <a:cubicBezTo>
                  <a:pt x="54253" y="1035263"/>
                  <a:pt x="23426" y="1015986"/>
                  <a:pt x="4785" y="1013880"/>
                </a:cubicBezTo>
                <a:lnTo>
                  <a:pt x="0" y="1014487"/>
                </a:lnTo>
                <a:lnTo>
                  <a:pt x="0" y="995766"/>
                </a:lnTo>
                <a:lnTo>
                  <a:pt x="18588" y="994602"/>
                </a:lnTo>
                <a:cubicBezTo>
                  <a:pt x="27280" y="996079"/>
                  <a:pt x="36005" y="999424"/>
                  <a:pt x="41531" y="1004387"/>
                </a:cubicBezTo>
                <a:cubicBezTo>
                  <a:pt x="152953" y="1012538"/>
                  <a:pt x="264627" y="1020445"/>
                  <a:pt x="377741" y="1031866"/>
                </a:cubicBezTo>
                <a:cubicBezTo>
                  <a:pt x="370686" y="1021020"/>
                  <a:pt x="376417" y="1004699"/>
                  <a:pt x="354818" y="1000542"/>
                </a:cubicBezTo>
                <a:cubicBezTo>
                  <a:pt x="360455" y="974008"/>
                  <a:pt x="342610" y="952494"/>
                  <a:pt x="334606" y="938642"/>
                </a:cubicBezTo>
                <a:cubicBezTo>
                  <a:pt x="338812" y="940467"/>
                  <a:pt x="341822" y="939033"/>
                  <a:pt x="344104" y="936337"/>
                </a:cubicBezTo>
                <a:cubicBezTo>
                  <a:pt x="335656" y="935177"/>
                  <a:pt x="338238" y="929251"/>
                  <a:pt x="329789" y="928090"/>
                </a:cubicBezTo>
                <a:cubicBezTo>
                  <a:pt x="320698" y="871637"/>
                  <a:pt x="269730" y="834537"/>
                  <a:pt x="258632" y="779041"/>
                </a:cubicBezTo>
                <a:cubicBezTo>
                  <a:pt x="255676" y="776991"/>
                  <a:pt x="254978" y="773740"/>
                  <a:pt x="249518" y="772638"/>
                </a:cubicBezTo>
                <a:cubicBezTo>
                  <a:pt x="244846" y="736440"/>
                  <a:pt x="232654" y="703582"/>
                  <a:pt x="220959" y="670735"/>
                </a:cubicBezTo>
                <a:cubicBezTo>
                  <a:pt x="178131" y="622338"/>
                  <a:pt x="188878" y="555068"/>
                  <a:pt x="170090" y="497679"/>
                </a:cubicBezTo>
                <a:cubicBezTo>
                  <a:pt x="167219" y="490153"/>
                  <a:pt x="171622" y="495218"/>
                  <a:pt x="175422" y="491060"/>
                </a:cubicBezTo>
                <a:cubicBezTo>
                  <a:pt x="162363" y="482089"/>
                  <a:pt x="184819" y="446671"/>
                  <a:pt x="169141" y="446115"/>
                </a:cubicBezTo>
                <a:cubicBezTo>
                  <a:pt x="185225" y="420284"/>
                  <a:pt x="177253" y="388256"/>
                  <a:pt x="186927" y="358316"/>
                </a:cubicBezTo>
                <a:cubicBezTo>
                  <a:pt x="195818" y="330599"/>
                  <a:pt x="218704" y="299671"/>
                  <a:pt x="231126" y="269037"/>
                </a:cubicBezTo>
                <a:cubicBezTo>
                  <a:pt x="230605" y="270521"/>
                  <a:pt x="228108" y="270970"/>
                  <a:pt x="228652" y="267993"/>
                </a:cubicBezTo>
                <a:cubicBezTo>
                  <a:pt x="246000" y="257126"/>
                  <a:pt x="242485" y="226678"/>
                  <a:pt x="257910" y="227479"/>
                </a:cubicBezTo>
                <a:lnTo>
                  <a:pt x="260323" y="232505"/>
                </a:lnTo>
                <a:cubicBezTo>
                  <a:pt x="255872" y="214241"/>
                  <a:pt x="274108" y="210363"/>
                  <a:pt x="269934" y="190362"/>
                </a:cubicBezTo>
                <a:cubicBezTo>
                  <a:pt x="274139" y="192187"/>
                  <a:pt x="277149" y="190752"/>
                  <a:pt x="279431" y="188057"/>
                </a:cubicBezTo>
                <a:cubicBezTo>
                  <a:pt x="269445" y="173669"/>
                  <a:pt x="301504" y="161346"/>
                  <a:pt x="293210" y="150227"/>
                </a:cubicBezTo>
                <a:cubicBezTo>
                  <a:pt x="314916" y="147414"/>
                  <a:pt x="320476" y="109674"/>
                  <a:pt x="341209" y="105347"/>
                </a:cubicBezTo>
                <a:cubicBezTo>
                  <a:pt x="329935" y="93673"/>
                  <a:pt x="356879" y="90214"/>
                  <a:pt x="342097" y="79966"/>
                </a:cubicBezTo>
                <a:cubicBezTo>
                  <a:pt x="374602" y="54952"/>
                  <a:pt x="390978" y="-5983"/>
                  <a:pt x="428475" y="477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2660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1801368"/>
            <a:ext cx="3922776" cy="3255264"/>
          </a:xfrm>
        </p:spPr>
        <p:txBody>
          <a:bodyPr anchor="ctr"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0" y="1307592"/>
            <a:ext cx="6492240" cy="3968496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600"/>
            </a:lvl1pPr>
            <a:lvl2pPr marL="228600">
              <a:defRPr sz="1600"/>
            </a:lvl2pPr>
            <a:lvl3pPr marL="457200">
              <a:defRPr sz="1600"/>
            </a:lvl3pPr>
            <a:lvl4pPr marL="685800">
              <a:defRPr sz="1600"/>
            </a:lvl4pPr>
            <a:lvl5pPr marL="1143000"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669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F840C383-BA72-55DA-CFF4-6A3DB1C45E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2262" y="996950"/>
            <a:ext cx="6464808" cy="5029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C00746F9-9F1B-D934-B566-38397D3CFC64}"/>
              </a:ext>
            </a:extLst>
          </p:cNvPr>
          <p:cNvSpPr/>
          <p:nvPr userDrawn="1"/>
        </p:nvSpPr>
        <p:spPr>
          <a:xfrm>
            <a:off x="3894932" y="0"/>
            <a:ext cx="5203443" cy="6858000"/>
          </a:xfrm>
          <a:custGeom>
            <a:avLst/>
            <a:gdLst>
              <a:gd name="connsiteX0" fmla="*/ 3617397 w 5203443"/>
              <a:gd name="connsiteY0" fmla="*/ 6855805 h 6858000"/>
              <a:gd name="connsiteX1" fmla="*/ 3618680 w 5203443"/>
              <a:gd name="connsiteY1" fmla="*/ 6858000 h 6858000"/>
              <a:gd name="connsiteX2" fmla="*/ 3616864 w 5203443"/>
              <a:gd name="connsiteY2" fmla="*/ 6858000 h 6858000"/>
              <a:gd name="connsiteX3" fmla="*/ 2888596 w 5203443"/>
              <a:gd name="connsiteY3" fmla="*/ 6834975 h 6858000"/>
              <a:gd name="connsiteX4" fmla="*/ 2888876 w 5203443"/>
              <a:gd name="connsiteY4" fmla="*/ 6835245 h 6858000"/>
              <a:gd name="connsiteX5" fmla="*/ 2913853 w 5203443"/>
              <a:gd name="connsiteY5" fmla="*/ 6858000 h 6858000"/>
              <a:gd name="connsiteX6" fmla="*/ 2904951 w 5203443"/>
              <a:gd name="connsiteY6" fmla="*/ 6858000 h 6858000"/>
              <a:gd name="connsiteX7" fmla="*/ 3712012 w 5203443"/>
              <a:gd name="connsiteY7" fmla="*/ 6833257 h 6858000"/>
              <a:gd name="connsiteX8" fmla="*/ 3723901 w 5203443"/>
              <a:gd name="connsiteY8" fmla="*/ 6858000 h 6858000"/>
              <a:gd name="connsiteX9" fmla="*/ 3717038 w 5203443"/>
              <a:gd name="connsiteY9" fmla="*/ 6858000 h 6858000"/>
              <a:gd name="connsiteX10" fmla="*/ 3715966 w 5203443"/>
              <a:gd name="connsiteY10" fmla="*/ 6853398 h 6858000"/>
              <a:gd name="connsiteX11" fmla="*/ 3712012 w 5203443"/>
              <a:gd name="connsiteY11" fmla="*/ 6833257 h 6858000"/>
              <a:gd name="connsiteX12" fmla="*/ 3916221 w 5203443"/>
              <a:gd name="connsiteY12" fmla="*/ 6825731 h 6858000"/>
              <a:gd name="connsiteX13" fmla="*/ 3920782 w 5203443"/>
              <a:gd name="connsiteY13" fmla="*/ 6856986 h 6858000"/>
              <a:gd name="connsiteX14" fmla="*/ 3920792 w 5203443"/>
              <a:gd name="connsiteY14" fmla="*/ 6858000 h 6858000"/>
              <a:gd name="connsiteX15" fmla="*/ 3914736 w 5203443"/>
              <a:gd name="connsiteY15" fmla="*/ 6858000 h 6858000"/>
              <a:gd name="connsiteX16" fmla="*/ 3912965 w 5203443"/>
              <a:gd name="connsiteY16" fmla="*/ 6844887 h 6858000"/>
              <a:gd name="connsiteX17" fmla="*/ 3916221 w 5203443"/>
              <a:gd name="connsiteY17" fmla="*/ 6825731 h 6858000"/>
              <a:gd name="connsiteX18" fmla="*/ 4789660 w 5203443"/>
              <a:gd name="connsiteY18" fmla="*/ 6818588 h 6858000"/>
              <a:gd name="connsiteX19" fmla="*/ 4797123 w 5203443"/>
              <a:gd name="connsiteY19" fmla="*/ 6822033 h 6858000"/>
              <a:gd name="connsiteX20" fmla="*/ 4793440 w 5203443"/>
              <a:gd name="connsiteY20" fmla="*/ 6847358 h 6858000"/>
              <a:gd name="connsiteX21" fmla="*/ 4794593 w 5203443"/>
              <a:gd name="connsiteY21" fmla="*/ 6858000 h 6858000"/>
              <a:gd name="connsiteX22" fmla="*/ 4772964 w 5203443"/>
              <a:gd name="connsiteY22" fmla="*/ 6858000 h 6858000"/>
              <a:gd name="connsiteX23" fmla="*/ 4777183 w 5203443"/>
              <a:gd name="connsiteY23" fmla="*/ 6837452 h 6858000"/>
              <a:gd name="connsiteX24" fmla="*/ 4789660 w 5203443"/>
              <a:gd name="connsiteY24" fmla="*/ 6818588 h 6858000"/>
              <a:gd name="connsiteX25" fmla="*/ 3475190 w 5203443"/>
              <a:gd name="connsiteY25" fmla="*/ 6809515 h 6858000"/>
              <a:gd name="connsiteX26" fmla="*/ 3510352 w 5203443"/>
              <a:gd name="connsiteY26" fmla="*/ 6858000 h 6858000"/>
              <a:gd name="connsiteX27" fmla="*/ 3501928 w 5203443"/>
              <a:gd name="connsiteY27" fmla="*/ 6858000 h 6858000"/>
              <a:gd name="connsiteX28" fmla="*/ 3489526 w 5203443"/>
              <a:gd name="connsiteY28" fmla="*/ 6835736 h 6858000"/>
              <a:gd name="connsiteX29" fmla="*/ 3826212 w 5203443"/>
              <a:gd name="connsiteY29" fmla="*/ 6807052 h 6858000"/>
              <a:gd name="connsiteX30" fmla="*/ 3830673 w 5203443"/>
              <a:gd name="connsiteY30" fmla="*/ 6807600 h 6858000"/>
              <a:gd name="connsiteX31" fmla="*/ 3847343 w 5203443"/>
              <a:gd name="connsiteY31" fmla="*/ 6858000 h 6858000"/>
              <a:gd name="connsiteX32" fmla="*/ 3834331 w 5203443"/>
              <a:gd name="connsiteY32" fmla="*/ 6858000 h 6858000"/>
              <a:gd name="connsiteX33" fmla="*/ 3821083 w 5203443"/>
              <a:gd name="connsiteY33" fmla="*/ 6807474 h 6858000"/>
              <a:gd name="connsiteX34" fmla="*/ 3821363 w 5203443"/>
              <a:gd name="connsiteY34" fmla="*/ 6807743 h 6858000"/>
              <a:gd name="connsiteX35" fmla="*/ 3826212 w 5203443"/>
              <a:gd name="connsiteY35" fmla="*/ 6807052 h 6858000"/>
              <a:gd name="connsiteX36" fmla="*/ 4833725 w 5203443"/>
              <a:gd name="connsiteY36" fmla="*/ 6802569 h 6858000"/>
              <a:gd name="connsiteX37" fmla="*/ 4838654 w 5203443"/>
              <a:gd name="connsiteY37" fmla="*/ 6816462 h 6858000"/>
              <a:gd name="connsiteX38" fmla="*/ 4826569 w 5203443"/>
              <a:gd name="connsiteY38" fmla="*/ 6842944 h 6858000"/>
              <a:gd name="connsiteX39" fmla="*/ 4838178 w 5203443"/>
              <a:gd name="connsiteY39" fmla="*/ 6848244 h 6858000"/>
              <a:gd name="connsiteX40" fmla="*/ 4836316 w 5203443"/>
              <a:gd name="connsiteY40" fmla="*/ 6858000 h 6858000"/>
              <a:gd name="connsiteX41" fmla="*/ 4800181 w 5203443"/>
              <a:gd name="connsiteY41" fmla="*/ 6858000 h 6858000"/>
              <a:gd name="connsiteX42" fmla="*/ 4809196 w 5203443"/>
              <a:gd name="connsiteY42" fmla="*/ 6833557 h 6858000"/>
              <a:gd name="connsiteX43" fmla="*/ 4833725 w 5203443"/>
              <a:gd name="connsiteY43" fmla="*/ 6802569 h 6858000"/>
              <a:gd name="connsiteX44" fmla="*/ 3470320 w 5203443"/>
              <a:gd name="connsiteY44" fmla="*/ 6800606 h 6858000"/>
              <a:gd name="connsiteX45" fmla="*/ 3475190 w 5203443"/>
              <a:gd name="connsiteY45" fmla="*/ 6809515 h 6858000"/>
              <a:gd name="connsiteX46" fmla="*/ 3472044 w 5203443"/>
              <a:gd name="connsiteY46" fmla="*/ 6805177 h 6858000"/>
              <a:gd name="connsiteX47" fmla="*/ 3927693 w 5203443"/>
              <a:gd name="connsiteY47" fmla="*/ 6795971 h 6858000"/>
              <a:gd name="connsiteX48" fmla="*/ 3958245 w 5203443"/>
              <a:gd name="connsiteY48" fmla="*/ 6841570 h 6858000"/>
              <a:gd name="connsiteX49" fmla="*/ 3966310 w 5203443"/>
              <a:gd name="connsiteY49" fmla="*/ 6858000 h 6858000"/>
              <a:gd name="connsiteX50" fmla="*/ 3946312 w 5203443"/>
              <a:gd name="connsiteY50" fmla="*/ 6858000 h 6858000"/>
              <a:gd name="connsiteX51" fmla="*/ 3945585 w 5203443"/>
              <a:gd name="connsiteY51" fmla="*/ 6853013 h 6858000"/>
              <a:gd name="connsiteX52" fmla="*/ 3936487 w 5203443"/>
              <a:gd name="connsiteY52" fmla="*/ 6811449 h 6858000"/>
              <a:gd name="connsiteX53" fmla="*/ 3918326 w 5203443"/>
              <a:gd name="connsiteY53" fmla="*/ 6821316 h 6858000"/>
              <a:gd name="connsiteX54" fmla="*/ 3927693 w 5203443"/>
              <a:gd name="connsiteY54" fmla="*/ 6795971 h 6858000"/>
              <a:gd name="connsiteX55" fmla="*/ 4103894 w 5203443"/>
              <a:gd name="connsiteY55" fmla="*/ 6785041 h 6858000"/>
              <a:gd name="connsiteX56" fmla="*/ 4115629 w 5203443"/>
              <a:gd name="connsiteY56" fmla="*/ 6824853 h 6858000"/>
              <a:gd name="connsiteX57" fmla="*/ 4103894 w 5203443"/>
              <a:gd name="connsiteY57" fmla="*/ 6785041 h 6858000"/>
              <a:gd name="connsiteX58" fmla="*/ 2550130 w 5203443"/>
              <a:gd name="connsiteY58" fmla="*/ 6784855 h 6858000"/>
              <a:gd name="connsiteX59" fmla="*/ 2563894 w 5203443"/>
              <a:gd name="connsiteY59" fmla="*/ 6830386 h 6858000"/>
              <a:gd name="connsiteX60" fmla="*/ 2594994 w 5203443"/>
              <a:gd name="connsiteY60" fmla="*/ 6837851 h 6858000"/>
              <a:gd name="connsiteX61" fmla="*/ 2550410 w 5203443"/>
              <a:gd name="connsiteY61" fmla="*/ 6785124 h 6858000"/>
              <a:gd name="connsiteX62" fmla="*/ 3753503 w 5203443"/>
              <a:gd name="connsiteY62" fmla="*/ 6783587 h 6858000"/>
              <a:gd name="connsiteX63" fmla="*/ 3763445 w 5203443"/>
              <a:gd name="connsiteY63" fmla="*/ 6801787 h 6858000"/>
              <a:gd name="connsiteX64" fmla="*/ 3753503 w 5203443"/>
              <a:gd name="connsiteY64" fmla="*/ 6783587 h 6858000"/>
              <a:gd name="connsiteX65" fmla="*/ 4170617 w 5203443"/>
              <a:gd name="connsiteY65" fmla="*/ 6779085 h 6858000"/>
              <a:gd name="connsiteX66" fmla="*/ 4163042 w 5203443"/>
              <a:gd name="connsiteY66" fmla="*/ 6826040 h 6858000"/>
              <a:gd name="connsiteX67" fmla="*/ 4170617 w 5203443"/>
              <a:gd name="connsiteY67" fmla="*/ 6779085 h 6858000"/>
              <a:gd name="connsiteX68" fmla="*/ 3211984 w 5203443"/>
              <a:gd name="connsiteY68" fmla="*/ 6772201 h 6858000"/>
              <a:gd name="connsiteX69" fmla="*/ 3265025 w 5203443"/>
              <a:gd name="connsiteY69" fmla="*/ 6842992 h 6858000"/>
              <a:gd name="connsiteX70" fmla="*/ 3282114 w 5203443"/>
              <a:gd name="connsiteY70" fmla="*/ 6858000 h 6858000"/>
              <a:gd name="connsiteX71" fmla="*/ 3258823 w 5203443"/>
              <a:gd name="connsiteY71" fmla="*/ 6858000 h 6858000"/>
              <a:gd name="connsiteX72" fmla="*/ 3238407 w 5203443"/>
              <a:gd name="connsiteY72" fmla="*/ 6834796 h 6858000"/>
              <a:gd name="connsiteX73" fmla="*/ 3211984 w 5203443"/>
              <a:gd name="connsiteY73" fmla="*/ 6772201 h 6858000"/>
              <a:gd name="connsiteX74" fmla="*/ 4144361 w 5203443"/>
              <a:gd name="connsiteY74" fmla="*/ 6767162 h 6858000"/>
              <a:gd name="connsiteX75" fmla="*/ 4146841 w 5203443"/>
              <a:gd name="connsiteY75" fmla="*/ 6781916 h 6858000"/>
              <a:gd name="connsiteX76" fmla="*/ 4144361 w 5203443"/>
              <a:gd name="connsiteY76" fmla="*/ 6767162 h 6858000"/>
              <a:gd name="connsiteX77" fmla="*/ 2718224 w 5203443"/>
              <a:gd name="connsiteY77" fmla="*/ 6765558 h 6858000"/>
              <a:gd name="connsiteX78" fmla="*/ 2763734 w 5203443"/>
              <a:gd name="connsiteY78" fmla="*/ 6807827 h 6858000"/>
              <a:gd name="connsiteX79" fmla="*/ 2799565 w 5203443"/>
              <a:gd name="connsiteY79" fmla="*/ 6858000 h 6858000"/>
              <a:gd name="connsiteX80" fmla="*/ 2799498 w 5203443"/>
              <a:gd name="connsiteY80" fmla="*/ 6858000 h 6858000"/>
              <a:gd name="connsiteX81" fmla="*/ 2755724 w 5203443"/>
              <a:gd name="connsiteY81" fmla="*/ 6813190 h 6858000"/>
              <a:gd name="connsiteX82" fmla="*/ 2718224 w 5203443"/>
              <a:gd name="connsiteY82" fmla="*/ 6765558 h 6858000"/>
              <a:gd name="connsiteX83" fmla="*/ 4734756 w 5203443"/>
              <a:gd name="connsiteY83" fmla="*/ 6756431 h 6858000"/>
              <a:gd name="connsiteX84" fmla="*/ 4740651 w 5203443"/>
              <a:gd name="connsiteY84" fmla="*/ 6763736 h 6858000"/>
              <a:gd name="connsiteX85" fmla="*/ 4729785 w 5203443"/>
              <a:gd name="connsiteY85" fmla="*/ 6852652 h 6858000"/>
              <a:gd name="connsiteX86" fmla="*/ 4724620 w 5203443"/>
              <a:gd name="connsiteY86" fmla="*/ 6858000 h 6858000"/>
              <a:gd name="connsiteX87" fmla="*/ 4705583 w 5203443"/>
              <a:gd name="connsiteY87" fmla="*/ 6858000 h 6858000"/>
              <a:gd name="connsiteX88" fmla="*/ 4708827 w 5203443"/>
              <a:gd name="connsiteY88" fmla="*/ 6839146 h 6858000"/>
              <a:gd name="connsiteX89" fmla="*/ 4734756 w 5203443"/>
              <a:gd name="connsiteY89" fmla="*/ 6756431 h 6858000"/>
              <a:gd name="connsiteX90" fmla="*/ 2815437 w 5203443"/>
              <a:gd name="connsiteY90" fmla="*/ 6754487 h 6858000"/>
              <a:gd name="connsiteX91" fmla="*/ 2832936 w 5203443"/>
              <a:gd name="connsiteY91" fmla="*/ 6769133 h 6858000"/>
              <a:gd name="connsiteX92" fmla="*/ 2856962 w 5203443"/>
              <a:gd name="connsiteY92" fmla="*/ 6800127 h 6858000"/>
              <a:gd name="connsiteX93" fmla="*/ 2883442 w 5203443"/>
              <a:gd name="connsiteY93" fmla="*/ 6837520 h 6858000"/>
              <a:gd name="connsiteX94" fmla="*/ 2829114 w 5203443"/>
              <a:gd name="connsiteY94" fmla="*/ 6779615 h 6858000"/>
              <a:gd name="connsiteX95" fmla="*/ 2811959 w 5203443"/>
              <a:gd name="connsiteY95" fmla="*/ 6751576 h 6858000"/>
              <a:gd name="connsiteX96" fmla="*/ 2814396 w 5203443"/>
              <a:gd name="connsiteY96" fmla="*/ 6752574 h 6858000"/>
              <a:gd name="connsiteX97" fmla="*/ 2815437 w 5203443"/>
              <a:gd name="connsiteY97" fmla="*/ 6754487 h 6858000"/>
              <a:gd name="connsiteX98" fmla="*/ 4084878 w 5203443"/>
              <a:gd name="connsiteY98" fmla="*/ 6751095 h 6858000"/>
              <a:gd name="connsiteX99" fmla="*/ 4092746 w 5203443"/>
              <a:gd name="connsiteY99" fmla="*/ 6789322 h 6858000"/>
              <a:gd name="connsiteX100" fmla="*/ 4084878 w 5203443"/>
              <a:gd name="connsiteY100" fmla="*/ 6751095 h 6858000"/>
              <a:gd name="connsiteX101" fmla="*/ 4653514 w 5203443"/>
              <a:gd name="connsiteY101" fmla="*/ 6748369 h 6858000"/>
              <a:gd name="connsiteX102" fmla="*/ 4670288 w 5203443"/>
              <a:gd name="connsiteY102" fmla="*/ 6751671 h 6858000"/>
              <a:gd name="connsiteX103" fmla="*/ 4659535 w 5203443"/>
              <a:gd name="connsiteY103" fmla="*/ 6790185 h 6858000"/>
              <a:gd name="connsiteX104" fmla="*/ 4653528 w 5203443"/>
              <a:gd name="connsiteY104" fmla="*/ 6833281 h 6858000"/>
              <a:gd name="connsiteX105" fmla="*/ 4655547 w 5203443"/>
              <a:gd name="connsiteY105" fmla="*/ 6856054 h 6858000"/>
              <a:gd name="connsiteX106" fmla="*/ 4654532 w 5203443"/>
              <a:gd name="connsiteY106" fmla="*/ 6858000 h 6858000"/>
              <a:gd name="connsiteX107" fmla="*/ 4630732 w 5203443"/>
              <a:gd name="connsiteY107" fmla="*/ 6858000 h 6858000"/>
              <a:gd name="connsiteX108" fmla="*/ 4630778 w 5203443"/>
              <a:gd name="connsiteY108" fmla="*/ 6856534 h 6858000"/>
              <a:gd name="connsiteX109" fmla="*/ 4653514 w 5203443"/>
              <a:gd name="connsiteY109" fmla="*/ 6748369 h 6858000"/>
              <a:gd name="connsiteX110" fmla="*/ 2688147 w 5203443"/>
              <a:gd name="connsiteY110" fmla="*/ 6726303 h 6858000"/>
              <a:gd name="connsiteX111" fmla="*/ 2719192 w 5203443"/>
              <a:gd name="connsiteY111" fmla="*/ 6758969 h 6858000"/>
              <a:gd name="connsiteX112" fmla="*/ 2688147 w 5203443"/>
              <a:gd name="connsiteY112" fmla="*/ 6726303 h 6858000"/>
              <a:gd name="connsiteX113" fmla="*/ 4049269 w 5203443"/>
              <a:gd name="connsiteY113" fmla="*/ 6723156 h 6858000"/>
              <a:gd name="connsiteX114" fmla="*/ 4039958 w 5203443"/>
              <a:gd name="connsiteY114" fmla="*/ 6723299 h 6858000"/>
              <a:gd name="connsiteX115" fmla="*/ 4088939 w 5203443"/>
              <a:gd name="connsiteY115" fmla="*/ 6846903 h 6858000"/>
              <a:gd name="connsiteX116" fmla="*/ 4049269 w 5203443"/>
              <a:gd name="connsiteY116" fmla="*/ 6723156 h 6858000"/>
              <a:gd name="connsiteX117" fmla="*/ 4149221 w 5203443"/>
              <a:gd name="connsiteY117" fmla="*/ 6721343 h 6858000"/>
              <a:gd name="connsiteX118" fmla="*/ 4151374 w 5203443"/>
              <a:gd name="connsiteY118" fmla="*/ 6761576 h 6858000"/>
              <a:gd name="connsiteX119" fmla="*/ 4149221 w 5203443"/>
              <a:gd name="connsiteY119" fmla="*/ 6721343 h 6858000"/>
              <a:gd name="connsiteX120" fmla="*/ 3424337 w 5203443"/>
              <a:gd name="connsiteY120" fmla="*/ 6718805 h 6858000"/>
              <a:gd name="connsiteX121" fmla="*/ 3456011 w 5203443"/>
              <a:gd name="connsiteY121" fmla="*/ 6762693 h 6858000"/>
              <a:gd name="connsiteX122" fmla="*/ 3470320 w 5203443"/>
              <a:gd name="connsiteY122" fmla="*/ 6800606 h 6858000"/>
              <a:gd name="connsiteX123" fmla="*/ 3451279 w 5203443"/>
              <a:gd name="connsiteY123" fmla="*/ 6765779 h 6858000"/>
              <a:gd name="connsiteX124" fmla="*/ 3424337 w 5203443"/>
              <a:gd name="connsiteY124" fmla="*/ 6718805 h 6858000"/>
              <a:gd name="connsiteX125" fmla="*/ 3565670 w 5203443"/>
              <a:gd name="connsiteY125" fmla="*/ 6689786 h 6858000"/>
              <a:gd name="connsiteX126" fmla="*/ 3572597 w 5203443"/>
              <a:gd name="connsiteY126" fmla="*/ 6709539 h 6858000"/>
              <a:gd name="connsiteX127" fmla="*/ 3572210 w 5203443"/>
              <a:gd name="connsiteY127" fmla="*/ 6709134 h 6858000"/>
              <a:gd name="connsiteX128" fmla="*/ 3565670 w 5203443"/>
              <a:gd name="connsiteY128" fmla="*/ 6689786 h 6858000"/>
              <a:gd name="connsiteX129" fmla="*/ 4703008 w 5203443"/>
              <a:gd name="connsiteY129" fmla="*/ 6689661 h 6858000"/>
              <a:gd name="connsiteX130" fmla="*/ 4740742 w 5203443"/>
              <a:gd name="connsiteY130" fmla="*/ 6712238 h 6858000"/>
              <a:gd name="connsiteX131" fmla="*/ 4765947 w 5203443"/>
              <a:gd name="connsiteY131" fmla="*/ 6712398 h 6858000"/>
              <a:gd name="connsiteX132" fmla="*/ 4915047 w 5203443"/>
              <a:gd name="connsiteY132" fmla="*/ 6758586 h 6858000"/>
              <a:gd name="connsiteX133" fmla="*/ 4935057 w 5203443"/>
              <a:gd name="connsiteY133" fmla="*/ 6745130 h 6858000"/>
              <a:gd name="connsiteX134" fmla="*/ 4942101 w 5203443"/>
              <a:gd name="connsiteY134" fmla="*/ 6755157 h 6858000"/>
              <a:gd name="connsiteX135" fmla="*/ 5020712 w 5203443"/>
              <a:gd name="connsiteY135" fmla="*/ 6754769 h 6858000"/>
              <a:gd name="connsiteX136" fmla="*/ 5084243 w 5203443"/>
              <a:gd name="connsiteY136" fmla="*/ 6781730 h 6858000"/>
              <a:gd name="connsiteX137" fmla="*/ 5084061 w 5203443"/>
              <a:gd name="connsiteY137" fmla="*/ 6772420 h 6858000"/>
              <a:gd name="connsiteX138" fmla="*/ 5189279 w 5203443"/>
              <a:gd name="connsiteY138" fmla="*/ 6843935 h 6858000"/>
              <a:gd name="connsiteX139" fmla="*/ 5200583 w 5203443"/>
              <a:gd name="connsiteY139" fmla="*/ 6851855 h 6858000"/>
              <a:gd name="connsiteX140" fmla="*/ 5203443 w 5203443"/>
              <a:gd name="connsiteY140" fmla="*/ 6858000 h 6858000"/>
              <a:gd name="connsiteX141" fmla="*/ 5183100 w 5203443"/>
              <a:gd name="connsiteY141" fmla="*/ 6858000 h 6858000"/>
              <a:gd name="connsiteX142" fmla="*/ 5168853 w 5203443"/>
              <a:gd name="connsiteY142" fmla="*/ 6842153 h 6858000"/>
              <a:gd name="connsiteX143" fmla="*/ 5093961 w 5203443"/>
              <a:gd name="connsiteY143" fmla="*/ 6802398 h 6858000"/>
              <a:gd name="connsiteX144" fmla="*/ 5093144 w 5203443"/>
              <a:gd name="connsiteY144" fmla="*/ 6802684 h 6858000"/>
              <a:gd name="connsiteX145" fmla="*/ 5099094 w 5203443"/>
              <a:gd name="connsiteY145" fmla="*/ 6844685 h 6858000"/>
              <a:gd name="connsiteX146" fmla="*/ 5098424 w 5203443"/>
              <a:gd name="connsiteY146" fmla="*/ 6858000 h 6858000"/>
              <a:gd name="connsiteX147" fmla="*/ 5087293 w 5203443"/>
              <a:gd name="connsiteY147" fmla="*/ 6858000 h 6858000"/>
              <a:gd name="connsiteX148" fmla="*/ 5085582 w 5203443"/>
              <a:gd name="connsiteY148" fmla="*/ 6832360 h 6858000"/>
              <a:gd name="connsiteX149" fmla="*/ 5086022 w 5203443"/>
              <a:gd name="connsiteY149" fmla="*/ 6830733 h 6858000"/>
              <a:gd name="connsiteX150" fmla="*/ 5085474 w 5203443"/>
              <a:gd name="connsiteY150" fmla="*/ 6830742 h 6858000"/>
              <a:gd name="connsiteX151" fmla="*/ 5085582 w 5203443"/>
              <a:gd name="connsiteY151" fmla="*/ 6832360 h 6858000"/>
              <a:gd name="connsiteX152" fmla="*/ 5078652 w 5203443"/>
              <a:gd name="connsiteY152" fmla="*/ 6858000 h 6858000"/>
              <a:gd name="connsiteX153" fmla="*/ 5059801 w 5203443"/>
              <a:gd name="connsiteY153" fmla="*/ 6858000 h 6858000"/>
              <a:gd name="connsiteX154" fmla="*/ 5083221 w 5203443"/>
              <a:gd name="connsiteY154" fmla="*/ 6799550 h 6858000"/>
              <a:gd name="connsiteX155" fmla="*/ 5021988 w 5203443"/>
              <a:gd name="connsiteY155" fmla="*/ 6778032 h 6858000"/>
              <a:gd name="connsiteX156" fmla="*/ 5013808 w 5203443"/>
              <a:gd name="connsiteY156" fmla="*/ 6848417 h 6858000"/>
              <a:gd name="connsiteX157" fmla="*/ 5014888 w 5203443"/>
              <a:gd name="connsiteY157" fmla="*/ 6858000 h 6858000"/>
              <a:gd name="connsiteX158" fmla="*/ 4992907 w 5203443"/>
              <a:gd name="connsiteY158" fmla="*/ 6858000 h 6858000"/>
              <a:gd name="connsiteX159" fmla="*/ 4997339 w 5203443"/>
              <a:gd name="connsiteY159" fmla="*/ 6829189 h 6858000"/>
              <a:gd name="connsiteX160" fmla="*/ 4999930 w 5203443"/>
              <a:gd name="connsiteY160" fmla="*/ 6770701 h 6858000"/>
              <a:gd name="connsiteX161" fmla="*/ 4999661 w 5203443"/>
              <a:gd name="connsiteY161" fmla="*/ 6770979 h 6858000"/>
              <a:gd name="connsiteX162" fmla="*/ 4944267 w 5203443"/>
              <a:gd name="connsiteY162" fmla="*/ 6781967 h 6858000"/>
              <a:gd name="connsiteX163" fmla="*/ 4967047 w 5203443"/>
              <a:gd name="connsiteY163" fmla="*/ 6829826 h 6858000"/>
              <a:gd name="connsiteX164" fmla="*/ 4978105 w 5203443"/>
              <a:gd name="connsiteY164" fmla="*/ 6858000 h 6858000"/>
              <a:gd name="connsiteX165" fmla="*/ 4968183 w 5203443"/>
              <a:gd name="connsiteY165" fmla="*/ 6858000 h 6858000"/>
              <a:gd name="connsiteX166" fmla="*/ 4966464 w 5203443"/>
              <a:gd name="connsiteY166" fmla="*/ 6849689 h 6858000"/>
              <a:gd name="connsiteX167" fmla="*/ 4938305 w 5203443"/>
              <a:gd name="connsiteY167" fmla="*/ 6799315 h 6858000"/>
              <a:gd name="connsiteX168" fmla="*/ 4932772 w 5203443"/>
              <a:gd name="connsiteY168" fmla="*/ 6858000 h 6858000"/>
              <a:gd name="connsiteX169" fmla="*/ 4915606 w 5203443"/>
              <a:gd name="connsiteY169" fmla="*/ 6858000 h 6858000"/>
              <a:gd name="connsiteX170" fmla="*/ 4916545 w 5203443"/>
              <a:gd name="connsiteY170" fmla="*/ 6847427 h 6858000"/>
              <a:gd name="connsiteX171" fmla="*/ 4912443 w 5203443"/>
              <a:gd name="connsiteY171" fmla="*/ 6821627 h 6858000"/>
              <a:gd name="connsiteX172" fmla="*/ 4895480 w 5203443"/>
              <a:gd name="connsiteY172" fmla="*/ 6858000 h 6858000"/>
              <a:gd name="connsiteX173" fmla="*/ 4874705 w 5203443"/>
              <a:gd name="connsiteY173" fmla="*/ 6858000 h 6858000"/>
              <a:gd name="connsiteX174" fmla="*/ 4874724 w 5203443"/>
              <a:gd name="connsiteY174" fmla="*/ 6853982 h 6858000"/>
              <a:gd name="connsiteX175" fmla="*/ 4901371 w 5203443"/>
              <a:gd name="connsiteY175" fmla="*/ 6815771 h 6858000"/>
              <a:gd name="connsiteX176" fmla="*/ 4920736 w 5203443"/>
              <a:gd name="connsiteY176" fmla="*/ 6783425 h 6858000"/>
              <a:gd name="connsiteX177" fmla="*/ 4866280 w 5203443"/>
              <a:gd name="connsiteY177" fmla="*/ 6772211 h 6858000"/>
              <a:gd name="connsiteX178" fmla="*/ 4761917 w 5203443"/>
              <a:gd name="connsiteY178" fmla="*/ 6744508 h 6858000"/>
              <a:gd name="connsiteX179" fmla="*/ 4726768 w 5203443"/>
              <a:gd name="connsiteY179" fmla="*/ 6726150 h 6858000"/>
              <a:gd name="connsiteX180" fmla="*/ 4690881 w 5203443"/>
              <a:gd name="connsiteY180" fmla="*/ 6718612 h 6858000"/>
              <a:gd name="connsiteX181" fmla="*/ 4623960 w 5203443"/>
              <a:gd name="connsiteY181" fmla="*/ 6736437 h 6858000"/>
              <a:gd name="connsiteX182" fmla="*/ 4601443 w 5203443"/>
              <a:gd name="connsiteY182" fmla="*/ 6746941 h 6858000"/>
              <a:gd name="connsiteX183" fmla="*/ 4599227 w 5203443"/>
              <a:gd name="connsiteY183" fmla="*/ 6745917 h 6858000"/>
              <a:gd name="connsiteX184" fmla="*/ 4599538 w 5203443"/>
              <a:gd name="connsiteY184" fmla="*/ 6747829 h 6858000"/>
              <a:gd name="connsiteX185" fmla="*/ 4601443 w 5203443"/>
              <a:gd name="connsiteY185" fmla="*/ 6746941 h 6858000"/>
              <a:gd name="connsiteX186" fmla="*/ 4606691 w 5203443"/>
              <a:gd name="connsiteY186" fmla="*/ 6749363 h 6858000"/>
              <a:gd name="connsiteX187" fmla="*/ 4604041 w 5203443"/>
              <a:gd name="connsiteY187" fmla="*/ 6857498 h 6858000"/>
              <a:gd name="connsiteX188" fmla="*/ 4604057 w 5203443"/>
              <a:gd name="connsiteY188" fmla="*/ 6858000 h 6858000"/>
              <a:gd name="connsiteX189" fmla="*/ 4578172 w 5203443"/>
              <a:gd name="connsiteY189" fmla="*/ 6858000 h 6858000"/>
              <a:gd name="connsiteX190" fmla="*/ 4579469 w 5203443"/>
              <a:gd name="connsiteY190" fmla="*/ 6849419 h 6858000"/>
              <a:gd name="connsiteX191" fmla="*/ 4583643 w 5203443"/>
              <a:gd name="connsiteY191" fmla="*/ 6747527 h 6858000"/>
              <a:gd name="connsiteX192" fmla="*/ 4520507 w 5203443"/>
              <a:gd name="connsiteY192" fmla="*/ 6754798 h 6858000"/>
              <a:gd name="connsiteX193" fmla="*/ 4527882 w 5203443"/>
              <a:gd name="connsiteY193" fmla="*/ 6828484 h 6858000"/>
              <a:gd name="connsiteX194" fmla="*/ 4530781 w 5203443"/>
              <a:gd name="connsiteY194" fmla="*/ 6858000 h 6858000"/>
              <a:gd name="connsiteX195" fmla="*/ 4509382 w 5203443"/>
              <a:gd name="connsiteY195" fmla="*/ 6858000 h 6858000"/>
              <a:gd name="connsiteX196" fmla="*/ 4502998 w 5203443"/>
              <a:gd name="connsiteY196" fmla="*/ 6824403 h 6858000"/>
              <a:gd name="connsiteX197" fmla="*/ 4499866 w 5203443"/>
              <a:gd name="connsiteY197" fmla="*/ 6749912 h 6858000"/>
              <a:gd name="connsiteX198" fmla="*/ 4487838 w 5203443"/>
              <a:gd name="connsiteY198" fmla="*/ 6751192 h 6858000"/>
              <a:gd name="connsiteX199" fmla="*/ 4487849 w 5203443"/>
              <a:gd name="connsiteY199" fmla="*/ 6751740 h 6858000"/>
              <a:gd name="connsiteX200" fmla="*/ 4490342 w 5203443"/>
              <a:gd name="connsiteY200" fmla="*/ 6851407 h 6858000"/>
              <a:gd name="connsiteX201" fmla="*/ 4489039 w 5203443"/>
              <a:gd name="connsiteY201" fmla="*/ 6858000 h 6858000"/>
              <a:gd name="connsiteX202" fmla="*/ 4470288 w 5203443"/>
              <a:gd name="connsiteY202" fmla="*/ 6858000 h 6858000"/>
              <a:gd name="connsiteX203" fmla="*/ 4468445 w 5203443"/>
              <a:gd name="connsiteY203" fmla="*/ 6852291 h 6858000"/>
              <a:gd name="connsiteX204" fmla="*/ 4482939 w 5203443"/>
              <a:gd name="connsiteY204" fmla="*/ 6780851 h 6858000"/>
              <a:gd name="connsiteX205" fmla="*/ 4471664 w 5203443"/>
              <a:gd name="connsiteY205" fmla="*/ 6750620 h 6858000"/>
              <a:gd name="connsiteX206" fmla="*/ 4460786 w 5203443"/>
              <a:gd name="connsiteY206" fmla="*/ 6754622 h 6858000"/>
              <a:gd name="connsiteX207" fmla="*/ 4460517 w 5203443"/>
              <a:gd name="connsiteY207" fmla="*/ 6754901 h 6858000"/>
              <a:gd name="connsiteX208" fmla="*/ 4464453 w 5203443"/>
              <a:gd name="connsiteY208" fmla="*/ 6816197 h 6858000"/>
              <a:gd name="connsiteX209" fmla="*/ 4461514 w 5203443"/>
              <a:gd name="connsiteY209" fmla="*/ 6849831 h 6858000"/>
              <a:gd name="connsiteX210" fmla="*/ 4461635 w 5203443"/>
              <a:gd name="connsiteY210" fmla="*/ 6858000 h 6858000"/>
              <a:gd name="connsiteX211" fmla="*/ 4438271 w 5203443"/>
              <a:gd name="connsiteY211" fmla="*/ 6858000 h 6858000"/>
              <a:gd name="connsiteX212" fmla="*/ 4436037 w 5203443"/>
              <a:gd name="connsiteY212" fmla="*/ 6835774 h 6858000"/>
              <a:gd name="connsiteX213" fmla="*/ 4441026 w 5203443"/>
              <a:gd name="connsiteY213" fmla="*/ 6752734 h 6858000"/>
              <a:gd name="connsiteX214" fmla="*/ 4419054 w 5203443"/>
              <a:gd name="connsiteY214" fmla="*/ 6735817 h 6858000"/>
              <a:gd name="connsiteX215" fmla="*/ 4450392 w 5203443"/>
              <a:gd name="connsiteY215" fmla="*/ 6727391 h 6858000"/>
              <a:gd name="connsiteX216" fmla="*/ 4454776 w 5203443"/>
              <a:gd name="connsiteY216" fmla="*/ 6713354 h 6858000"/>
              <a:gd name="connsiteX217" fmla="*/ 4469520 w 5203443"/>
              <a:gd name="connsiteY217" fmla="*/ 6710935 h 6858000"/>
              <a:gd name="connsiteX218" fmla="*/ 4481311 w 5203443"/>
              <a:gd name="connsiteY218" fmla="*/ 6725545 h 6858000"/>
              <a:gd name="connsiteX219" fmla="*/ 4513616 w 5203443"/>
              <a:gd name="connsiteY219" fmla="*/ 6710530 h 6858000"/>
              <a:gd name="connsiteX220" fmla="*/ 4573100 w 5203443"/>
              <a:gd name="connsiteY220" fmla="*/ 6726597 h 6858000"/>
              <a:gd name="connsiteX221" fmla="*/ 4703008 w 5203443"/>
              <a:gd name="connsiteY221" fmla="*/ 6689661 h 6858000"/>
              <a:gd name="connsiteX222" fmla="*/ 4098405 w 5203443"/>
              <a:gd name="connsiteY222" fmla="*/ 6686242 h 6858000"/>
              <a:gd name="connsiteX223" fmla="*/ 4105631 w 5203443"/>
              <a:gd name="connsiteY223" fmla="*/ 6705579 h 6858000"/>
              <a:gd name="connsiteX224" fmla="*/ 4098405 w 5203443"/>
              <a:gd name="connsiteY224" fmla="*/ 6686242 h 6858000"/>
              <a:gd name="connsiteX225" fmla="*/ 3095675 w 5203443"/>
              <a:gd name="connsiteY225" fmla="*/ 6679765 h 6858000"/>
              <a:gd name="connsiteX226" fmla="*/ 3109495 w 5203443"/>
              <a:gd name="connsiteY226" fmla="*/ 6700095 h 6858000"/>
              <a:gd name="connsiteX227" fmla="*/ 3095675 w 5203443"/>
              <a:gd name="connsiteY227" fmla="*/ 6679765 h 6858000"/>
              <a:gd name="connsiteX228" fmla="*/ 4222266 w 5203443"/>
              <a:gd name="connsiteY228" fmla="*/ 6650788 h 6858000"/>
              <a:gd name="connsiteX229" fmla="*/ 4221458 w 5203443"/>
              <a:gd name="connsiteY229" fmla="*/ 6656864 h 6858000"/>
              <a:gd name="connsiteX230" fmla="*/ 4220192 w 5203443"/>
              <a:gd name="connsiteY230" fmla="*/ 6652320 h 6858000"/>
              <a:gd name="connsiteX231" fmla="*/ 2446400 w 5203443"/>
              <a:gd name="connsiteY231" fmla="*/ 6649220 h 6858000"/>
              <a:gd name="connsiteX232" fmla="*/ 2459759 w 5203443"/>
              <a:gd name="connsiteY232" fmla="*/ 6659971 h 6858000"/>
              <a:gd name="connsiteX233" fmla="*/ 2446400 w 5203443"/>
              <a:gd name="connsiteY233" fmla="*/ 6649220 h 6858000"/>
              <a:gd name="connsiteX234" fmla="*/ 4080077 w 5203443"/>
              <a:gd name="connsiteY234" fmla="*/ 6645437 h 6858000"/>
              <a:gd name="connsiteX235" fmla="*/ 4064632 w 5203443"/>
              <a:gd name="connsiteY235" fmla="*/ 6654166 h 6858000"/>
              <a:gd name="connsiteX236" fmla="*/ 4056146 w 5203443"/>
              <a:gd name="connsiteY236" fmla="*/ 6682510 h 6858000"/>
              <a:gd name="connsiteX237" fmla="*/ 4073775 w 5203443"/>
              <a:gd name="connsiteY237" fmla="*/ 6729626 h 6858000"/>
              <a:gd name="connsiteX238" fmla="*/ 4080077 w 5203443"/>
              <a:gd name="connsiteY238" fmla="*/ 6645437 h 6858000"/>
              <a:gd name="connsiteX239" fmla="*/ 2618651 w 5203443"/>
              <a:gd name="connsiteY239" fmla="*/ 6632324 h 6858000"/>
              <a:gd name="connsiteX240" fmla="*/ 2670280 w 5203443"/>
              <a:gd name="connsiteY240" fmla="*/ 6695077 h 6858000"/>
              <a:gd name="connsiteX241" fmla="*/ 2654386 w 5203443"/>
              <a:gd name="connsiteY241" fmla="*/ 6694774 h 6858000"/>
              <a:gd name="connsiteX242" fmla="*/ 2632471 w 5203443"/>
              <a:gd name="connsiteY242" fmla="*/ 6652654 h 6858000"/>
              <a:gd name="connsiteX243" fmla="*/ 2623160 w 5203443"/>
              <a:gd name="connsiteY243" fmla="*/ 6652798 h 6858000"/>
              <a:gd name="connsiteX244" fmla="*/ 2618651 w 5203443"/>
              <a:gd name="connsiteY244" fmla="*/ 6632324 h 6858000"/>
              <a:gd name="connsiteX245" fmla="*/ 3566439 w 5203443"/>
              <a:gd name="connsiteY245" fmla="*/ 6616913 h 6858000"/>
              <a:gd name="connsiteX246" fmla="*/ 3579378 w 5203443"/>
              <a:gd name="connsiteY246" fmla="*/ 6634245 h 6858000"/>
              <a:gd name="connsiteX247" fmla="*/ 3566439 w 5203443"/>
              <a:gd name="connsiteY247" fmla="*/ 6616913 h 6858000"/>
              <a:gd name="connsiteX248" fmla="*/ 3365840 w 5203443"/>
              <a:gd name="connsiteY248" fmla="*/ 6612879 h 6858000"/>
              <a:gd name="connsiteX249" fmla="*/ 3411517 w 5203443"/>
              <a:gd name="connsiteY249" fmla="*/ 6693529 h 6858000"/>
              <a:gd name="connsiteX250" fmla="*/ 3365840 w 5203443"/>
              <a:gd name="connsiteY250" fmla="*/ 6612879 h 6858000"/>
              <a:gd name="connsiteX251" fmla="*/ 3536219 w 5203443"/>
              <a:gd name="connsiteY251" fmla="*/ 6612448 h 6858000"/>
              <a:gd name="connsiteX252" fmla="*/ 3580566 w 5203443"/>
              <a:gd name="connsiteY252" fmla="*/ 6681066 h 6858000"/>
              <a:gd name="connsiteX253" fmla="*/ 3589234 w 5203443"/>
              <a:gd name="connsiteY253" fmla="*/ 6662033 h 6858000"/>
              <a:gd name="connsiteX254" fmla="*/ 3579291 w 5203443"/>
              <a:gd name="connsiteY254" fmla="*/ 6643833 h 6858000"/>
              <a:gd name="connsiteX255" fmla="*/ 3536219 w 5203443"/>
              <a:gd name="connsiteY255" fmla="*/ 6612448 h 6858000"/>
              <a:gd name="connsiteX256" fmla="*/ 3961207 w 5203443"/>
              <a:gd name="connsiteY256" fmla="*/ 6604262 h 6858000"/>
              <a:gd name="connsiteX257" fmla="*/ 3965842 w 5203443"/>
              <a:gd name="connsiteY257" fmla="*/ 6659248 h 6858000"/>
              <a:gd name="connsiteX258" fmla="*/ 3976412 w 5203443"/>
              <a:gd name="connsiteY258" fmla="*/ 6611425 h 6858000"/>
              <a:gd name="connsiteX259" fmla="*/ 3965953 w 5203443"/>
              <a:gd name="connsiteY259" fmla="*/ 6608846 h 6858000"/>
              <a:gd name="connsiteX260" fmla="*/ 3961207 w 5203443"/>
              <a:gd name="connsiteY260" fmla="*/ 6604262 h 6858000"/>
              <a:gd name="connsiteX261" fmla="*/ 2594468 w 5203443"/>
              <a:gd name="connsiteY261" fmla="*/ 6600374 h 6858000"/>
              <a:gd name="connsiteX262" fmla="*/ 2605292 w 5203443"/>
              <a:gd name="connsiteY262" fmla="*/ 6621573 h 6858000"/>
              <a:gd name="connsiteX263" fmla="*/ 2594468 w 5203443"/>
              <a:gd name="connsiteY263" fmla="*/ 6600374 h 6858000"/>
              <a:gd name="connsiteX264" fmla="*/ 2683738 w 5203443"/>
              <a:gd name="connsiteY264" fmla="*/ 6597846 h 6858000"/>
              <a:gd name="connsiteX265" fmla="*/ 2692994 w 5203443"/>
              <a:gd name="connsiteY265" fmla="*/ 6601165 h 6858000"/>
              <a:gd name="connsiteX266" fmla="*/ 2714037 w 5203443"/>
              <a:gd name="connsiteY266" fmla="*/ 6635239 h 6858000"/>
              <a:gd name="connsiteX267" fmla="*/ 2805784 w 5203443"/>
              <a:gd name="connsiteY267" fmla="*/ 6746406 h 6858000"/>
              <a:gd name="connsiteX268" fmla="*/ 2811959 w 5203443"/>
              <a:gd name="connsiteY268" fmla="*/ 6751576 h 6858000"/>
              <a:gd name="connsiteX269" fmla="*/ 2810530 w 5203443"/>
              <a:gd name="connsiteY269" fmla="*/ 6750989 h 6858000"/>
              <a:gd name="connsiteX270" fmla="*/ 2761112 w 5203443"/>
              <a:gd name="connsiteY270" fmla="*/ 6703267 h 6858000"/>
              <a:gd name="connsiteX271" fmla="*/ 2751857 w 5203443"/>
              <a:gd name="connsiteY271" fmla="*/ 6678209 h 6858000"/>
              <a:gd name="connsiteX272" fmla="*/ 2697693 w 5203443"/>
              <a:gd name="connsiteY272" fmla="*/ 6625903 h 6858000"/>
              <a:gd name="connsiteX273" fmla="*/ 2700228 w 5203443"/>
              <a:gd name="connsiteY273" fmla="*/ 6615455 h 6858000"/>
              <a:gd name="connsiteX274" fmla="*/ 2700217 w 5203443"/>
              <a:gd name="connsiteY274" fmla="*/ 6614908 h 6858000"/>
              <a:gd name="connsiteX275" fmla="*/ 3794769 w 5203443"/>
              <a:gd name="connsiteY275" fmla="*/ 6596142 h 6858000"/>
              <a:gd name="connsiteX276" fmla="*/ 3786655 w 5203443"/>
              <a:gd name="connsiteY276" fmla="*/ 6599166 h 6858000"/>
              <a:gd name="connsiteX277" fmla="*/ 3786607 w 5203443"/>
              <a:gd name="connsiteY277" fmla="*/ 6599007 h 6858000"/>
              <a:gd name="connsiteX278" fmla="*/ 3786339 w 5203443"/>
              <a:gd name="connsiteY278" fmla="*/ 6599285 h 6858000"/>
              <a:gd name="connsiteX279" fmla="*/ 3786655 w 5203443"/>
              <a:gd name="connsiteY279" fmla="*/ 6599166 h 6858000"/>
              <a:gd name="connsiteX280" fmla="*/ 3793752 w 5203443"/>
              <a:gd name="connsiteY280" fmla="*/ 6622967 h 6858000"/>
              <a:gd name="connsiteX281" fmla="*/ 3789911 w 5203443"/>
              <a:gd name="connsiteY281" fmla="*/ 6641960 h 6858000"/>
              <a:gd name="connsiteX282" fmla="*/ 3823166 w 5203443"/>
              <a:gd name="connsiteY282" fmla="*/ 6689658 h 6858000"/>
              <a:gd name="connsiteX283" fmla="*/ 3794769 w 5203443"/>
              <a:gd name="connsiteY283" fmla="*/ 6596142 h 6858000"/>
              <a:gd name="connsiteX284" fmla="*/ 2680459 w 5203443"/>
              <a:gd name="connsiteY284" fmla="*/ 6594453 h 6858000"/>
              <a:gd name="connsiteX285" fmla="*/ 2683738 w 5203443"/>
              <a:gd name="connsiteY285" fmla="*/ 6597846 h 6858000"/>
              <a:gd name="connsiteX286" fmla="*/ 2680964 w 5203443"/>
              <a:gd name="connsiteY286" fmla="*/ 6596852 h 6858000"/>
              <a:gd name="connsiteX287" fmla="*/ 4233836 w 5203443"/>
              <a:gd name="connsiteY287" fmla="*/ 6593492 h 6858000"/>
              <a:gd name="connsiteX288" fmla="*/ 4256268 w 5203443"/>
              <a:gd name="connsiteY288" fmla="*/ 6619991 h 6858000"/>
              <a:gd name="connsiteX289" fmla="*/ 4368443 w 5203443"/>
              <a:gd name="connsiteY289" fmla="*/ 6711121 h 6858000"/>
              <a:gd name="connsiteX290" fmla="*/ 4372490 w 5203443"/>
              <a:gd name="connsiteY290" fmla="*/ 6722015 h 6858000"/>
              <a:gd name="connsiteX291" fmla="*/ 4383638 w 5203443"/>
              <a:gd name="connsiteY291" fmla="*/ 6717735 h 6858000"/>
              <a:gd name="connsiteX292" fmla="*/ 4387686 w 5203443"/>
              <a:gd name="connsiteY292" fmla="*/ 6728629 h 6858000"/>
              <a:gd name="connsiteX293" fmla="*/ 4410861 w 5203443"/>
              <a:gd name="connsiteY293" fmla="*/ 6723069 h 6858000"/>
              <a:gd name="connsiteX294" fmla="*/ 4428435 w 5203443"/>
              <a:gd name="connsiteY294" fmla="*/ 6795385 h 6858000"/>
              <a:gd name="connsiteX295" fmla="*/ 4413047 w 5203443"/>
              <a:gd name="connsiteY295" fmla="*/ 6778915 h 6858000"/>
              <a:gd name="connsiteX296" fmla="*/ 4410198 w 5203443"/>
              <a:gd name="connsiteY296" fmla="*/ 6852265 h 6858000"/>
              <a:gd name="connsiteX297" fmla="*/ 4410779 w 5203443"/>
              <a:gd name="connsiteY297" fmla="*/ 6858000 h 6858000"/>
              <a:gd name="connsiteX298" fmla="*/ 4387626 w 5203443"/>
              <a:gd name="connsiteY298" fmla="*/ 6858000 h 6858000"/>
              <a:gd name="connsiteX299" fmla="*/ 4387030 w 5203443"/>
              <a:gd name="connsiteY299" fmla="*/ 6812560 h 6858000"/>
              <a:gd name="connsiteX300" fmla="*/ 4387158 w 5203443"/>
              <a:gd name="connsiteY300" fmla="*/ 6743703 h 6858000"/>
              <a:gd name="connsiteX301" fmla="*/ 4352010 w 5203443"/>
              <a:gd name="connsiteY301" fmla="*/ 6725343 h 6858000"/>
              <a:gd name="connsiteX302" fmla="*/ 4359997 w 5203443"/>
              <a:gd name="connsiteY302" fmla="*/ 6820509 h 6858000"/>
              <a:gd name="connsiteX303" fmla="*/ 4360349 w 5203443"/>
              <a:gd name="connsiteY303" fmla="*/ 6858000 h 6858000"/>
              <a:gd name="connsiteX304" fmla="*/ 4333246 w 5203443"/>
              <a:gd name="connsiteY304" fmla="*/ 6858000 h 6858000"/>
              <a:gd name="connsiteX305" fmla="*/ 4328992 w 5203443"/>
              <a:gd name="connsiteY305" fmla="*/ 6810920 h 6858000"/>
              <a:gd name="connsiteX306" fmla="*/ 4338232 w 5203443"/>
              <a:gd name="connsiteY306" fmla="*/ 6721173 h 6858000"/>
              <a:gd name="connsiteX307" fmla="*/ 4313082 w 5203443"/>
              <a:gd name="connsiteY307" fmla="*/ 6695813 h 6858000"/>
              <a:gd name="connsiteX308" fmla="*/ 4304847 w 5203443"/>
              <a:gd name="connsiteY308" fmla="*/ 6793179 h 6858000"/>
              <a:gd name="connsiteX309" fmla="*/ 4296417 w 5203443"/>
              <a:gd name="connsiteY309" fmla="*/ 6796322 h 6858000"/>
              <a:gd name="connsiteX310" fmla="*/ 4295338 w 5203443"/>
              <a:gd name="connsiteY310" fmla="*/ 6853313 h 6858000"/>
              <a:gd name="connsiteX311" fmla="*/ 4298292 w 5203443"/>
              <a:gd name="connsiteY311" fmla="*/ 6858000 h 6858000"/>
              <a:gd name="connsiteX312" fmla="*/ 4273059 w 5203443"/>
              <a:gd name="connsiteY312" fmla="*/ 6858000 h 6858000"/>
              <a:gd name="connsiteX313" fmla="*/ 4272857 w 5203443"/>
              <a:gd name="connsiteY313" fmla="*/ 6834827 h 6858000"/>
              <a:gd name="connsiteX314" fmla="*/ 4290155 w 5203443"/>
              <a:gd name="connsiteY314" fmla="*/ 6686030 h 6858000"/>
              <a:gd name="connsiteX315" fmla="*/ 4249674 w 5203443"/>
              <a:gd name="connsiteY315" fmla="*/ 6618997 h 6858000"/>
              <a:gd name="connsiteX316" fmla="*/ 4233836 w 5203443"/>
              <a:gd name="connsiteY316" fmla="*/ 6593492 h 6858000"/>
              <a:gd name="connsiteX317" fmla="*/ 4098168 w 5203443"/>
              <a:gd name="connsiteY317" fmla="*/ 6575858 h 6858000"/>
              <a:gd name="connsiteX318" fmla="*/ 4106724 w 5203443"/>
              <a:gd name="connsiteY318" fmla="*/ 6607228 h 6858000"/>
              <a:gd name="connsiteX319" fmla="*/ 4098168 w 5203443"/>
              <a:gd name="connsiteY319" fmla="*/ 6575858 h 6858000"/>
              <a:gd name="connsiteX320" fmla="*/ 3543107 w 5203443"/>
              <a:gd name="connsiteY320" fmla="*/ 6572350 h 6858000"/>
              <a:gd name="connsiteX321" fmla="*/ 3568018 w 5203443"/>
              <a:gd name="connsiteY321" fmla="*/ 6613601 h 6858000"/>
              <a:gd name="connsiteX322" fmla="*/ 3543107 w 5203443"/>
              <a:gd name="connsiteY322" fmla="*/ 6572350 h 6858000"/>
              <a:gd name="connsiteX323" fmla="*/ 2364178 w 5203443"/>
              <a:gd name="connsiteY323" fmla="*/ 6562832 h 6858000"/>
              <a:gd name="connsiteX324" fmla="*/ 2400655 w 5203443"/>
              <a:gd name="connsiteY324" fmla="*/ 6593224 h 6858000"/>
              <a:gd name="connsiteX325" fmla="*/ 2364178 w 5203443"/>
              <a:gd name="connsiteY325" fmla="*/ 6562832 h 6858000"/>
              <a:gd name="connsiteX326" fmla="*/ 2943134 w 5203443"/>
              <a:gd name="connsiteY326" fmla="*/ 6555564 h 6858000"/>
              <a:gd name="connsiteX327" fmla="*/ 2967317 w 5203443"/>
              <a:gd name="connsiteY327" fmla="*/ 6587513 h 6858000"/>
              <a:gd name="connsiteX328" fmla="*/ 2943134 w 5203443"/>
              <a:gd name="connsiteY328" fmla="*/ 6555564 h 6858000"/>
              <a:gd name="connsiteX329" fmla="*/ 3330987 w 5203443"/>
              <a:gd name="connsiteY329" fmla="*/ 6553428 h 6858000"/>
              <a:gd name="connsiteX330" fmla="*/ 3356317 w 5203443"/>
              <a:gd name="connsiteY330" fmla="*/ 6588099 h 6858000"/>
              <a:gd name="connsiteX331" fmla="*/ 3330987 w 5203443"/>
              <a:gd name="connsiteY331" fmla="*/ 6553428 h 6858000"/>
              <a:gd name="connsiteX332" fmla="*/ 3237698 w 5203443"/>
              <a:gd name="connsiteY332" fmla="*/ 6547373 h 6858000"/>
              <a:gd name="connsiteX333" fmla="*/ 3286347 w 5203443"/>
              <a:gd name="connsiteY333" fmla="*/ 6634715 h 6858000"/>
              <a:gd name="connsiteX334" fmla="*/ 3339724 w 5203443"/>
              <a:gd name="connsiteY334" fmla="*/ 6720382 h 6858000"/>
              <a:gd name="connsiteX335" fmla="*/ 3412722 w 5203443"/>
              <a:gd name="connsiteY335" fmla="*/ 6841117 h 6858000"/>
              <a:gd name="connsiteX336" fmla="*/ 3424987 w 5203443"/>
              <a:gd name="connsiteY336" fmla="*/ 6858000 h 6858000"/>
              <a:gd name="connsiteX337" fmla="*/ 3412501 w 5203443"/>
              <a:gd name="connsiteY337" fmla="*/ 6858000 h 6858000"/>
              <a:gd name="connsiteX338" fmla="*/ 3412256 w 5203443"/>
              <a:gd name="connsiteY338" fmla="*/ 6857594 h 6858000"/>
              <a:gd name="connsiteX339" fmla="*/ 3358234 w 5203443"/>
              <a:gd name="connsiteY339" fmla="*/ 6770497 h 6858000"/>
              <a:gd name="connsiteX340" fmla="*/ 3271376 w 5203443"/>
              <a:gd name="connsiteY340" fmla="*/ 6629124 h 6858000"/>
              <a:gd name="connsiteX341" fmla="*/ 3268897 w 5203443"/>
              <a:gd name="connsiteY341" fmla="*/ 6614371 h 6858000"/>
              <a:gd name="connsiteX342" fmla="*/ 3255538 w 5203443"/>
              <a:gd name="connsiteY342" fmla="*/ 6603620 h 6858000"/>
              <a:gd name="connsiteX343" fmla="*/ 3260103 w 5203443"/>
              <a:gd name="connsiteY343" fmla="*/ 6598893 h 6858000"/>
              <a:gd name="connsiteX344" fmla="*/ 3235718 w 5203443"/>
              <a:gd name="connsiteY344" fmla="*/ 6559402 h 6858000"/>
              <a:gd name="connsiteX345" fmla="*/ 3237448 w 5203443"/>
              <a:gd name="connsiteY345" fmla="*/ 6546924 h 6858000"/>
              <a:gd name="connsiteX346" fmla="*/ 3237727 w 5203443"/>
              <a:gd name="connsiteY346" fmla="*/ 6547194 h 6858000"/>
              <a:gd name="connsiteX347" fmla="*/ 3237698 w 5203443"/>
              <a:gd name="connsiteY347" fmla="*/ 6547373 h 6858000"/>
              <a:gd name="connsiteX348" fmla="*/ 3973165 w 5203443"/>
              <a:gd name="connsiteY348" fmla="*/ 6543270 h 6858000"/>
              <a:gd name="connsiteX349" fmla="*/ 3964980 w 5203443"/>
              <a:gd name="connsiteY349" fmla="*/ 6546320 h 6858000"/>
              <a:gd name="connsiteX350" fmla="*/ 3965003 w 5203443"/>
              <a:gd name="connsiteY350" fmla="*/ 6546134 h 6858000"/>
              <a:gd name="connsiteX351" fmla="*/ 3964734 w 5203443"/>
              <a:gd name="connsiteY351" fmla="*/ 6546412 h 6858000"/>
              <a:gd name="connsiteX352" fmla="*/ 3964980 w 5203443"/>
              <a:gd name="connsiteY352" fmla="*/ 6546320 h 6858000"/>
              <a:gd name="connsiteX353" fmla="*/ 3961559 w 5203443"/>
              <a:gd name="connsiteY353" fmla="*/ 6574982 h 6858000"/>
              <a:gd name="connsiteX354" fmla="*/ 3966920 w 5203443"/>
              <a:gd name="connsiteY354" fmla="*/ 6602257 h 6858000"/>
              <a:gd name="connsiteX355" fmla="*/ 3973165 w 5203443"/>
              <a:gd name="connsiteY355" fmla="*/ 6543270 h 6858000"/>
              <a:gd name="connsiteX356" fmla="*/ 4012848 w 5203443"/>
              <a:gd name="connsiteY356" fmla="*/ 6541289 h 6858000"/>
              <a:gd name="connsiteX357" fmla="*/ 4009906 w 5203443"/>
              <a:gd name="connsiteY357" fmla="*/ 6643231 h 6858000"/>
              <a:gd name="connsiteX358" fmla="*/ 3993551 w 5203443"/>
              <a:gd name="connsiteY358" fmla="*/ 6633348 h 6858000"/>
              <a:gd name="connsiteX359" fmla="*/ 3963487 w 5203443"/>
              <a:gd name="connsiteY359" fmla="*/ 6679006 h 6858000"/>
              <a:gd name="connsiteX360" fmla="*/ 3964818 w 5203443"/>
              <a:gd name="connsiteY360" fmla="*/ 6691038 h 6858000"/>
              <a:gd name="connsiteX361" fmla="*/ 3988455 w 5203443"/>
              <a:gd name="connsiteY361" fmla="*/ 6695057 h 6858000"/>
              <a:gd name="connsiteX362" fmla="*/ 3988734 w 5203443"/>
              <a:gd name="connsiteY362" fmla="*/ 6695326 h 6858000"/>
              <a:gd name="connsiteX363" fmla="*/ 4014393 w 5203443"/>
              <a:gd name="connsiteY363" fmla="*/ 6746889 h 6858000"/>
              <a:gd name="connsiteX364" fmla="*/ 4015576 w 5203443"/>
              <a:gd name="connsiteY364" fmla="*/ 6751340 h 6858000"/>
              <a:gd name="connsiteX365" fmla="*/ 4016257 w 5203443"/>
              <a:gd name="connsiteY365" fmla="*/ 6750635 h 6858000"/>
              <a:gd name="connsiteX366" fmla="*/ 4025799 w 5203443"/>
              <a:gd name="connsiteY366" fmla="*/ 6769809 h 6858000"/>
              <a:gd name="connsiteX367" fmla="*/ 4024706 w 5203443"/>
              <a:gd name="connsiteY367" fmla="*/ 6741886 h 6858000"/>
              <a:gd name="connsiteX368" fmla="*/ 4016257 w 5203443"/>
              <a:gd name="connsiteY368" fmla="*/ 6750635 h 6858000"/>
              <a:gd name="connsiteX369" fmla="*/ 4014393 w 5203443"/>
              <a:gd name="connsiteY369" fmla="*/ 6746889 h 6858000"/>
              <a:gd name="connsiteX370" fmla="*/ 4010214 w 5203443"/>
              <a:gd name="connsiteY370" fmla="*/ 6731174 h 6858000"/>
              <a:gd name="connsiteX371" fmla="*/ 4021640 w 5203443"/>
              <a:gd name="connsiteY371" fmla="*/ 6683043 h 6858000"/>
              <a:gd name="connsiteX372" fmla="*/ 4011181 w 5203443"/>
              <a:gd name="connsiteY372" fmla="*/ 6680464 h 6858000"/>
              <a:gd name="connsiteX373" fmla="*/ 4013954 w 5203443"/>
              <a:gd name="connsiteY373" fmla="*/ 6654125 h 6858000"/>
              <a:gd name="connsiteX374" fmla="*/ 4024413 w 5203443"/>
              <a:gd name="connsiteY374" fmla="*/ 6656703 h 6858000"/>
              <a:gd name="connsiteX375" fmla="*/ 4012848 w 5203443"/>
              <a:gd name="connsiteY375" fmla="*/ 6541289 h 6858000"/>
              <a:gd name="connsiteX376" fmla="*/ 2664442 w 5203443"/>
              <a:gd name="connsiteY376" fmla="*/ 6536296 h 6858000"/>
              <a:gd name="connsiteX377" fmla="*/ 2664721 w 5203443"/>
              <a:gd name="connsiteY377" fmla="*/ 6536566 h 6858000"/>
              <a:gd name="connsiteX378" fmla="*/ 2677898 w 5203443"/>
              <a:gd name="connsiteY378" fmla="*/ 6538006 h 6858000"/>
              <a:gd name="connsiteX379" fmla="*/ 2698664 w 5203443"/>
              <a:gd name="connsiteY379" fmla="*/ 6577404 h 6858000"/>
              <a:gd name="connsiteX380" fmla="*/ 2664442 w 5203443"/>
              <a:gd name="connsiteY380" fmla="*/ 6536296 h 6858000"/>
              <a:gd name="connsiteX381" fmla="*/ 4135094 w 5203443"/>
              <a:gd name="connsiteY381" fmla="*/ 6530916 h 6858000"/>
              <a:gd name="connsiteX382" fmla="*/ 4134546 w 5203443"/>
              <a:gd name="connsiteY382" fmla="*/ 6530925 h 6858000"/>
              <a:gd name="connsiteX383" fmla="*/ 4133159 w 5203443"/>
              <a:gd name="connsiteY383" fmla="*/ 6544093 h 6858000"/>
              <a:gd name="connsiteX384" fmla="*/ 4140203 w 5203443"/>
              <a:gd name="connsiteY384" fmla="*/ 6554119 h 6858000"/>
              <a:gd name="connsiteX385" fmla="*/ 4153199 w 5203443"/>
              <a:gd name="connsiteY385" fmla="*/ 6546250 h 6858000"/>
              <a:gd name="connsiteX386" fmla="*/ 4135094 w 5203443"/>
              <a:gd name="connsiteY386" fmla="*/ 6530916 h 6858000"/>
              <a:gd name="connsiteX387" fmla="*/ 3325876 w 5203443"/>
              <a:gd name="connsiteY387" fmla="*/ 6530224 h 6858000"/>
              <a:gd name="connsiteX388" fmla="*/ 3331953 w 5203443"/>
              <a:gd name="connsiteY388" fmla="*/ 6546839 h 6858000"/>
              <a:gd name="connsiteX389" fmla="*/ 3325876 w 5203443"/>
              <a:gd name="connsiteY389" fmla="*/ 6530224 h 6858000"/>
              <a:gd name="connsiteX390" fmla="*/ 2925836 w 5203443"/>
              <a:gd name="connsiteY390" fmla="*/ 6525207 h 6858000"/>
              <a:gd name="connsiteX391" fmla="*/ 2919554 w 5203443"/>
              <a:gd name="connsiteY391" fmla="*/ 6526345 h 6858000"/>
              <a:gd name="connsiteX392" fmla="*/ 2931345 w 5203443"/>
              <a:gd name="connsiteY392" fmla="*/ 6540954 h 6858000"/>
              <a:gd name="connsiteX393" fmla="*/ 2925836 w 5203443"/>
              <a:gd name="connsiteY393" fmla="*/ 6525207 h 6858000"/>
              <a:gd name="connsiteX394" fmla="*/ 2617362 w 5203443"/>
              <a:gd name="connsiteY394" fmla="*/ 6510177 h 6858000"/>
              <a:gd name="connsiteX395" fmla="*/ 2660379 w 5203443"/>
              <a:gd name="connsiteY395" fmla="*/ 6566764 h 6858000"/>
              <a:gd name="connsiteX396" fmla="*/ 2668809 w 5203443"/>
              <a:gd name="connsiteY396" fmla="*/ 6563621 h 6858000"/>
              <a:gd name="connsiteX397" fmla="*/ 2678132 w 5203443"/>
              <a:gd name="connsiteY397" fmla="*/ 6583371 h 6858000"/>
              <a:gd name="connsiteX398" fmla="*/ 2680459 w 5203443"/>
              <a:gd name="connsiteY398" fmla="*/ 6594453 h 6858000"/>
              <a:gd name="connsiteX399" fmla="*/ 2655834 w 5203443"/>
              <a:gd name="connsiteY399" fmla="*/ 6568957 h 6858000"/>
              <a:gd name="connsiteX400" fmla="*/ 2617362 w 5203443"/>
              <a:gd name="connsiteY400" fmla="*/ 6510177 h 6858000"/>
              <a:gd name="connsiteX401" fmla="*/ 2572385 w 5203443"/>
              <a:gd name="connsiteY401" fmla="*/ 6507583 h 6858000"/>
              <a:gd name="connsiteX402" fmla="*/ 2591822 w 5203443"/>
              <a:gd name="connsiteY402" fmla="*/ 6534949 h 6858000"/>
              <a:gd name="connsiteX403" fmla="*/ 2572385 w 5203443"/>
              <a:gd name="connsiteY403" fmla="*/ 6507583 h 6858000"/>
              <a:gd name="connsiteX404" fmla="*/ 4025018 w 5203443"/>
              <a:gd name="connsiteY404" fmla="*/ 6505218 h 6858000"/>
              <a:gd name="connsiteX405" fmla="*/ 4027679 w 5203443"/>
              <a:gd name="connsiteY405" fmla="*/ 6529283 h 6858000"/>
              <a:gd name="connsiteX406" fmla="*/ 4025018 w 5203443"/>
              <a:gd name="connsiteY406" fmla="*/ 6505218 h 6858000"/>
              <a:gd name="connsiteX407" fmla="*/ 2549717 w 5203443"/>
              <a:gd name="connsiteY407" fmla="*/ 6496975 h 6858000"/>
              <a:gd name="connsiteX408" fmla="*/ 2569613 w 5203443"/>
              <a:gd name="connsiteY408" fmla="*/ 6533921 h 6858000"/>
              <a:gd name="connsiteX409" fmla="*/ 2541286 w 5203443"/>
              <a:gd name="connsiteY409" fmla="*/ 6500117 h 6858000"/>
              <a:gd name="connsiteX410" fmla="*/ 2549717 w 5203443"/>
              <a:gd name="connsiteY410" fmla="*/ 6496975 h 6858000"/>
              <a:gd name="connsiteX411" fmla="*/ 2564614 w 5203443"/>
              <a:gd name="connsiteY411" fmla="*/ 6493796 h 6858000"/>
              <a:gd name="connsiteX412" fmla="*/ 2563076 w 5203443"/>
              <a:gd name="connsiteY412" fmla="*/ 6507726 h 6858000"/>
              <a:gd name="connsiteX413" fmla="*/ 2558147 w 5203443"/>
              <a:gd name="connsiteY413" fmla="*/ 6493831 h 6858000"/>
              <a:gd name="connsiteX414" fmla="*/ 2564614 w 5203443"/>
              <a:gd name="connsiteY414" fmla="*/ 6493796 h 6858000"/>
              <a:gd name="connsiteX415" fmla="*/ 2506986 w 5203443"/>
              <a:gd name="connsiteY415" fmla="*/ 6488363 h 6858000"/>
              <a:gd name="connsiteX416" fmla="*/ 2503872 w 5203443"/>
              <a:gd name="connsiteY416" fmla="*/ 6491930 h 6858000"/>
              <a:gd name="connsiteX417" fmla="*/ 2518110 w 5203443"/>
              <a:gd name="connsiteY417" fmla="*/ 6505679 h 6858000"/>
              <a:gd name="connsiteX418" fmla="*/ 2506986 w 5203443"/>
              <a:gd name="connsiteY418" fmla="*/ 6488363 h 6858000"/>
              <a:gd name="connsiteX419" fmla="*/ 3825538 w 5203443"/>
              <a:gd name="connsiteY419" fmla="*/ 6488294 h 6858000"/>
              <a:gd name="connsiteX420" fmla="*/ 3831796 w 5203443"/>
              <a:gd name="connsiteY420" fmla="*/ 6514218 h 6858000"/>
              <a:gd name="connsiteX421" fmla="*/ 3825538 w 5203443"/>
              <a:gd name="connsiteY421" fmla="*/ 6488294 h 6858000"/>
              <a:gd name="connsiteX422" fmla="*/ 2619954 w 5203443"/>
              <a:gd name="connsiteY422" fmla="*/ 6474530 h 6858000"/>
              <a:gd name="connsiteX423" fmla="*/ 2650998 w 5203443"/>
              <a:gd name="connsiteY423" fmla="*/ 6507195 h 6858000"/>
              <a:gd name="connsiteX424" fmla="*/ 2619954 w 5203443"/>
              <a:gd name="connsiteY424" fmla="*/ 6474530 h 6858000"/>
              <a:gd name="connsiteX425" fmla="*/ 4047100 w 5203443"/>
              <a:gd name="connsiteY425" fmla="*/ 6471736 h 6858000"/>
              <a:gd name="connsiteX426" fmla="*/ 4047743 w 5203443"/>
              <a:gd name="connsiteY426" fmla="*/ 6490625 h 6858000"/>
              <a:gd name="connsiteX427" fmla="*/ 4047100 w 5203443"/>
              <a:gd name="connsiteY427" fmla="*/ 6471736 h 6858000"/>
              <a:gd name="connsiteX428" fmla="*/ 3287144 w 5203443"/>
              <a:gd name="connsiteY428" fmla="*/ 6468642 h 6858000"/>
              <a:gd name="connsiteX429" fmla="*/ 3324448 w 5203443"/>
              <a:gd name="connsiteY429" fmla="*/ 6527233 h 6858000"/>
              <a:gd name="connsiteX430" fmla="*/ 3287144 w 5203443"/>
              <a:gd name="connsiteY430" fmla="*/ 6468642 h 6858000"/>
              <a:gd name="connsiteX431" fmla="*/ 3513368 w 5203443"/>
              <a:gd name="connsiteY431" fmla="*/ 6466255 h 6858000"/>
              <a:gd name="connsiteX432" fmla="*/ 3522568 w 5203443"/>
              <a:gd name="connsiteY432" fmla="*/ 6516513 h 6858000"/>
              <a:gd name="connsiteX433" fmla="*/ 3513368 w 5203443"/>
              <a:gd name="connsiteY433" fmla="*/ 6466255 h 6858000"/>
              <a:gd name="connsiteX434" fmla="*/ 3412118 w 5203443"/>
              <a:gd name="connsiteY434" fmla="*/ 6457679 h 6858000"/>
              <a:gd name="connsiteX435" fmla="*/ 3431078 w 5203443"/>
              <a:gd name="connsiteY435" fmla="*/ 6516826 h 6858000"/>
              <a:gd name="connsiteX436" fmla="*/ 3412118 w 5203443"/>
              <a:gd name="connsiteY436" fmla="*/ 6457679 h 6858000"/>
              <a:gd name="connsiteX437" fmla="*/ 3499560 w 5203443"/>
              <a:gd name="connsiteY437" fmla="*/ 6446472 h 6858000"/>
              <a:gd name="connsiteX438" fmla="*/ 3513798 w 5203443"/>
              <a:gd name="connsiteY438" fmla="*/ 6460222 h 6858000"/>
              <a:gd name="connsiteX439" fmla="*/ 3499560 w 5203443"/>
              <a:gd name="connsiteY439" fmla="*/ 6446472 h 6858000"/>
              <a:gd name="connsiteX440" fmla="*/ 3274024 w 5203443"/>
              <a:gd name="connsiteY440" fmla="*/ 6442000 h 6858000"/>
              <a:gd name="connsiteX441" fmla="*/ 3286963 w 5203443"/>
              <a:gd name="connsiteY441" fmla="*/ 6459332 h 6858000"/>
              <a:gd name="connsiteX442" fmla="*/ 3274024 w 5203443"/>
              <a:gd name="connsiteY442" fmla="*/ 6442000 h 6858000"/>
              <a:gd name="connsiteX443" fmla="*/ 3683794 w 5203443"/>
              <a:gd name="connsiteY443" fmla="*/ 6426105 h 6858000"/>
              <a:gd name="connsiteX444" fmla="*/ 3684040 w 5203443"/>
              <a:gd name="connsiteY444" fmla="*/ 6426550 h 6858000"/>
              <a:gd name="connsiteX445" fmla="*/ 3681714 w 5203443"/>
              <a:gd name="connsiteY445" fmla="*/ 6438875 h 6858000"/>
              <a:gd name="connsiteX446" fmla="*/ 3673557 w 5203443"/>
              <a:gd name="connsiteY446" fmla="*/ 6448997 h 6858000"/>
              <a:gd name="connsiteX447" fmla="*/ 3698832 w 5203443"/>
              <a:gd name="connsiteY447" fmla="*/ 6508870 h 6858000"/>
              <a:gd name="connsiteX448" fmla="*/ 3692555 w 5203443"/>
              <a:gd name="connsiteY448" fmla="*/ 6441905 h 6858000"/>
              <a:gd name="connsiteX449" fmla="*/ 3684040 w 5203443"/>
              <a:gd name="connsiteY449" fmla="*/ 6426550 h 6858000"/>
              <a:gd name="connsiteX450" fmla="*/ 3684073 w 5203443"/>
              <a:gd name="connsiteY450" fmla="*/ 6426375 h 6858000"/>
              <a:gd name="connsiteX451" fmla="*/ 4113528 w 5203443"/>
              <a:gd name="connsiteY451" fmla="*/ 6422503 h 6858000"/>
              <a:gd name="connsiteX452" fmla="*/ 4113539 w 5203443"/>
              <a:gd name="connsiteY452" fmla="*/ 6423051 h 6858000"/>
              <a:gd name="connsiteX453" fmla="*/ 4100306 w 5203443"/>
              <a:gd name="connsiteY453" fmla="*/ 6446812 h 6858000"/>
              <a:gd name="connsiteX454" fmla="*/ 4101636 w 5203443"/>
              <a:gd name="connsiteY454" fmla="*/ 6458844 h 6858000"/>
              <a:gd name="connsiteX455" fmla="*/ 4105502 w 5203443"/>
              <a:gd name="connsiteY455" fmla="*/ 6460427 h 6858000"/>
              <a:gd name="connsiteX456" fmla="*/ 4109368 w 5203443"/>
              <a:gd name="connsiteY456" fmla="*/ 6462010 h 6858000"/>
              <a:gd name="connsiteX457" fmla="*/ 4113528 w 5203443"/>
              <a:gd name="connsiteY457" fmla="*/ 6422503 h 6858000"/>
              <a:gd name="connsiteX458" fmla="*/ 4061969 w 5203443"/>
              <a:gd name="connsiteY458" fmla="*/ 6419462 h 6858000"/>
              <a:gd name="connsiteX459" fmla="*/ 4061700 w 5203443"/>
              <a:gd name="connsiteY459" fmla="*/ 6419741 h 6858000"/>
              <a:gd name="connsiteX460" fmla="*/ 4071545 w 5203443"/>
              <a:gd name="connsiteY460" fmla="*/ 6573255 h 6858000"/>
              <a:gd name="connsiteX461" fmla="*/ 4068284 w 5203443"/>
              <a:gd name="connsiteY461" fmla="*/ 6420187 h 6858000"/>
              <a:gd name="connsiteX462" fmla="*/ 4061969 w 5203443"/>
              <a:gd name="connsiteY462" fmla="*/ 6419462 h 6858000"/>
              <a:gd name="connsiteX463" fmla="*/ 3592092 w 5203443"/>
              <a:gd name="connsiteY463" fmla="*/ 6415465 h 6858000"/>
              <a:gd name="connsiteX464" fmla="*/ 3607424 w 5203443"/>
              <a:gd name="connsiteY464" fmla="*/ 6457137 h 6858000"/>
              <a:gd name="connsiteX465" fmla="*/ 3592092 w 5203443"/>
              <a:gd name="connsiteY465" fmla="*/ 6415465 h 6858000"/>
              <a:gd name="connsiteX466" fmla="*/ 2577625 w 5203443"/>
              <a:gd name="connsiteY466" fmla="*/ 6411084 h 6858000"/>
              <a:gd name="connsiteX467" fmla="*/ 2616594 w 5203443"/>
              <a:gd name="connsiteY467" fmla="*/ 6456776 h 6858000"/>
              <a:gd name="connsiteX468" fmla="*/ 2577625 w 5203443"/>
              <a:gd name="connsiteY468" fmla="*/ 6411084 h 6858000"/>
              <a:gd name="connsiteX469" fmla="*/ 4006362 w 5203443"/>
              <a:gd name="connsiteY469" fmla="*/ 6405528 h 6858000"/>
              <a:gd name="connsiteX470" fmla="*/ 4003896 w 5203443"/>
              <a:gd name="connsiteY470" fmla="*/ 6475687 h 6858000"/>
              <a:gd name="connsiteX471" fmla="*/ 4006362 w 5203443"/>
              <a:gd name="connsiteY471" fmla="*/ 6405528 h 6858000"/>
              <a:gd name="connsiteX472" fmla="*/ 3748824 w 5203443"/>
              <a:gd name="connsiteY472" fmla="*/ 6389495 h 6858000"/>
              <a:gd name="connsiteX473" fmla="*/ 3748277 w 5203443"/>
              <a:gd name="connsiteY473" fmla="*/ 6389503 h 6858000"/>
              <a:gd name="connsiteX474" fmla="*/ 3770136 w 5203443"/>
              <a:gd name="connsiteY474" fmla="*/ 6456824 h 6858000"/>
              <a:gd name="connsiteX475" fmla="*/ 3759256 w 5203443"/>
              <a:gd name="connsiteY475" fmla="*/ 6460827 h 6858000"/>
              <a:gd name="connsiteX476" fmla="*/ 3751625 w 5203443"/>
              <a:gd name="connsiteY476" fmla="*/ 6532983 h 6858000"/>
              <a:gd name="connsiteX477" fmla="*/ 3758613 w 5203443"/>
              <a:gd name="connsiteY477" fmla="*/ 6568212 h 6858000"/>
              <a:gd name="connsiteX478" fmla="*/ 3767044 w 5203443"/>
              <a:gd name="connsiteY478" fmla="*/ 6565068 h 6858000"/>
              <a:gd name="connsiteX479" fmla="*/ 3783888 w 5203443"/>
              <a:gd name="connsiteY479" fmla="*/ 6628084 h 6858000"/>
              <a:gd name="connsiteX480" fmla="*/ 3790593 w 5203443"/>
              <a:gd name="connsiteY480" fmla="*/ 6578676 h 6858000"/>
              <a:gd name="connsiteX481" fmla="*/ 3791729 w 5203443"/>
              <a:gd name="connsiteY481" fmla="*/ 6496484 h 6858000"/>
              <a:gd name="connsiteX482" fmla="*/ 3846042 w 5203443"/>
              <a:gd name="connsiteY482" fmla="*/ 6668763 h 6858000"/>
              <a:gd name="connsiteX483" fmla="*/ 3854642 w 5203443"/>
              <a:gd name="connsiteY483" fmla="*/ 6590016 h 6858000"/>
              <a:gd name="connsiteX484" fmla="*/ 3795019 w 5203443"/>
              <a:gd name="connsiteY484" fmla="*/ 6454524 h 6858000"/>
              <a:gd name="connsiteX485" fmla="*/ 3788830 w 5203443"/>
              <a:gd name="connsiteY485" fmla="*/ 6488310 h 6858000"/>
              <a:gd name="connsiteX486" fmla="*/ 3772474 w 5203443"/>
              <a:gd name="connsiteY486" fmla="*/ 6478428 h 6858000"/>
              <a:gd name="connsiteX487" fmla="*/ 3771494 w 5203443"/>
              <a:gd name="connsiteY487" fmla="*/ 6400103 h 6858000"/>
              <a:gd name="connsiteX488" fmla="*/ 3748824 w 5203443"/>
              <a:gd name="connsiteY488" fmla="*/ 6389495 h 6858000"/>
              <a:gd name="connsiteX489" fmla="*/ 2537550 w 5203443"/>
              <a:gd name="connsiteY489" fmla="*/ 6378831 h 6858000"/>
              <a:gd name="connsiteX490" fmla="*/ 2611555 w 5203443"/>
              <a:gd name="connsiteY490" fmla="*/ 6493284 h 6858000"/>
              <a:gd name="connsiteX491" fmla="*/ 2537550 w 5203443"/>
              <a:gd name="connsiteY491" fmla="*/ 6378831 h 6858000"/>
              <a:gd name="connsiteX492" fmla="*/ 4108625 w 5203443"/>
              <a:gd name="connsiteY492" fmla="*/ 6367796 h 6858000"/>
              <a:gd name="connsiteX493" fmla="*/ 4094244 w 5203443"/>
              <a:gd name="connsiteY493" fmla="*/ 6388834 h 6858000"/>
              <a:gd name="connsiteX494" fmla="*/ 4108625 w 5203443"/>
              <a:gd name="connsiteY494" fmla="*/ 6367796 h 6858000"/>
              <a:gd name="connsiteX495" fmla="*/ 3232212 w 5203443"/>
              <a:gd name="connsiteY495" fmla="*/ 6362934 h 6858000"/>
              <a:gd name="connsiteX496" fmla="*/ 3258692 w 5203443"/>
              <a:gd name="connsiteY496" fmla="*/ 6400326 h 6858000"/>
              <a:gd name="connsiteX497" fmla="*/ 3232212 w 5203443"/>
              <a:gd name="connsiteY497" fmla="*/ 6362934 h 6858000"/>
              <a:gd name="connsiteX498" fmla="*/ 4030712 w 5203443"/>
              <a:gd name="connsiteY498" fmla="*/ 6361873 h 6858000"/>
              <a:gd name="connsiteX499" fmla="*/ 4023431 w 5203443"/>
              <a:gd name="connsiteY499" fmla="*/ 6367737 h 6858000"/>
              <a:gd name="connsiteX500" fmla="*/ 4042754 w 5203443"/>
              <a:gd name="connsiteY500" fmla="*/ 6445506 h 6858000"/>
              <a:gd name="connsiteX501" fmla="*/ 4030712 w 5203443"/>
              <a:gd name="connsiteY501" fmla="*/ 6361873 h 6858000"/>
              <a:gd name="connsiteX502" fmla="*/ 3293137 w 5203443"/>
              <a:gd name="connsiteY502" fmla="*/ 6340631 h 6858000"/>
              <a:gd name="connsiteX503" fmla="*/ 3309674 w 5203443"/>
              <a:gd name="connsiteY503" fmla="*/ 6359825 h 6858000"/>
              <a:gd name="connsiteX504" fmla="*/ 3293137 w 5203443"/>
              <a:gd name="connsiteY504" fmla="*/ 6340631 h 6858000"/>
              <a:gd name="connsiteX505" fmla="*/ 3955421 w 5203443"/>
              <a:gd name="connsiteY505" fmla="*/ 6335915 h 6858000"/>
              <a:gd name="connsiteX506" fmla="*/ 3954874 w 5203443"/>
              <a:gd name="connsiteY506" fmla="*/ 6335923 h 6858000"/>
              <a:gd name="connsiteX507" fmla="*/ 3951919 w 5203443"/>
              <a:gd name="connsiteY507" fmla="*/ 6352951 h 6858000"/>
              <a:gd name="connsiteX508" fmla="*/ 3957702 w 5203443"/>
              <a:gd name="connsiteY508" fmla="*/ 6410658 h 6858000"/>
              <a:gd name="connsiteX509" fmla="*/ 3947703 w 5203443"/>
              <a:gd name="connsiteY509" fmla="*/ 6417660 h 6858000"/>
              <a:gd name="connsiteX510" fmla="*/ 3951512 w 5203443"/>
              <a:gd name="connsiteY510" fmla="*/ 6444445 h 6858000"/>
              <a:gd name="connsiteX511" fmla="*/ 3942384 w 5203443"/>
              <a:gd name="connsiteY511" fmla="*/ 6453898 h 6858000"/>
              <a:gd name="connsiteX512" fmla="*/ 3945743 w 5203443"/>
              <a:gd name="connsiteY512" fmla="*/ 6471652 h 6858000"/>
              <a:gd name="connsiteX513" fmla="*/ 3938462 w 5203443"/>
              <a:gd name="connsiteY513" fmla="*/ 6477516 h 6858000"/>
              <a:gd name="connsiteX514" fmla="*/ 3953039 w 5203443"/>
              <a:gd name="connsiteY514" fmla="*/ 6550701 h 6858000"/>
              <a:gd name="connsiteX515" fmla="*/ 3957519 w 5203443"/>
              <a:gd name="connsiteY515" fmla="*/ 6401349 h 6858000"/>
              <a:gd name="connsiteX516" fmla="*/ 3955421 w 5203443"/>
              <a:gd name="connsiteY516" fmla="*/ 6335915 h 6858000"/>
              <a:gd name="connsiteX517" fmla="*/ 3671561 w 5203443"/>
              <a:gd name="connsiteY517" fmla="*/ 6332614 h 6858000"/>
              <a:gd name="connsiteX518" fmla="*/ 3663129 w 5203443"/>
              <a:gd name="connsiteY518" fmla="*/ 6335757 h 6858000"/>
              <a:gd name="connsiteX519" fmla="*/ 3652320 w 5203443"/>
              <a:gd name="connsiteY519" fmla="*/ 6399472 h 6858000"/>
              <a:gd name="connsiteX520" fmla="*/ 3661756 w 5203443"/>
              <a:gd name="connsiteY520" fmla="*/ 6433841 h 6858000"/>
              <a:gd name="connsiteX521" fmla="*/ 3671561 w 5203443"/>
              <a:gd name="connsiteY521" fmla="*/ 6332614 h 6858000"/>
              <a:gd name="connsiteX522" fmla="*/ 3826218 w 5203443"/>
              <a:gd name="connsiteY522" fmla="*/ 6326673 h 6858000"/>
              <a:gd name="connsiteX523" fmla="*/ 3842755 w 5203443"/>
              <a:gd name="connsiteY523" fmla="*/ 6345866 h 6858000"/>
              <a:gd name="connsiteX524" fmla="*/ 3826218 w 5203443"/>
              <a:gd name="connsiteY524" fmla="*/ 6326673 h 6858000"/>
              <a:gd name="connsiteX525" fmla="*/ 3734697 w 5203443"/>
              <a:gd name="connsiteY525" fmla="*/ 6325342 h 6858000"/>
              <a:gd name="connsiteX526" fmla="*/ 3751416 w 5203443"/>
              <a:gd name="connsiteY526" fmla="*/ 6353846 h 6858000"/>
              <a:gd name="connsiteX527" fmla="*/ 3734697 w 5203443"/>
              <a:gd name="connsiteY527" fmla="*/ 6325342 h 6858000"/>
              <a:gd name="connsiteX528" fmla="*/ 2525171 w 5203443"/>
              <a:gd name="connsiteY528" fmla="*/ 6320129 h 6858000"/>
              <a:gd name="connsiteX529" fmla="*/ 2573116 w 5203443"/>
              <a:gd name="connsiteY529" fmla="*/ 6390611 h 6858000"/>
              <a:gd name="connsiteX530" fmla="*/ 2514893 w 5203443"/>
              <a:gd name="connsiteY530" fmla="*/ 6326862 h 6858000"/>
              <a:gd name="connsiteX531" fmla="*/ 2515172 w 5203443"/>
              <a:gd name="connsiteY531" fmla="*/ 6327131 h 6858000"/>
              <a:gd name="connsiteX532" fmla="*/ 2525171 w 5203443"/>
              <a:gd name="connsiteY532" fmla="*/ 6320129 h 6858000"/>
              <a:gd name="connsiteX533" fmla="*/ 2493994 w 5203443"/>
              <a:gd name="connsiteY533" fmla="*/ 6319898 h 6858000"/>
              <a:gd name="connsiteX534" fmla="*/ 2507338 w 5203443"/>
              <a:gd name="connsiteY534" fmla="*/ 6328086 h 6858000"/>
              <a:gd name="connsiteX535" fmla="*/ 2528476 w 5203443"/>
              <a:gd name="connsiteY535" fmla="*/ 6363084 h 6858000"/>
              <a:gd name="connsiteX536" fmla="*/ 2529807 w 5203443"/>
              <a:gd name="connsiteY536" fmla="*/ 6375115 h 6858000"/>
              <a:gd name="connsiteX537" fmla="*/ 2510050 w 5203443"/>
              <a:gd name="connsiteY537" fmla="*/ 6350596 h 6858000"/>
              <a:gd name="connsiteX538" fmla="*/ 2493653 w 5203443"/>
              <a:gd name="connsiteY538" fmla="*/ 6319245 h 6858000"/>
              <a:gd name="connsiteX539" fmla="*/ 2493994 w 5203443"/>
              <a:gd name="connsiteY539" fmla="*/ 6319898 h 6858000"/>
              <a:gd name="connsiteX540" fmla="*/ 2493384 w 5203443"/>
              <a:gd name="connsiteY540" fmla="*/ 6319523 h 6858000"/>
              <a:gd name="connsiteX541" fmla="*/ 3322965 w 5203443"/>
              <a:gd name="connsiteY541" fmla="*/ 6310862 h 6858000"/>
              <a:gd name="connsiteX542" fmla="*/ 3363571 w 5203443"/>
              <a:gd name="connsiteY542" fmla="*/ 6412407 h 6858000"/>
              <a:gd name="connsiteX543" fmla="*/ 3318399 w 5203443"/>
              <a:gd name="connsiteY543" fmla="*/ 6315590 h 6858000"/>
              <a:gd name="connsiteX544" fmla="*/ 3322965 w 5203443"/>
              <a:gd name="connsiteY544" fmla="*/ 6310862 h 6858000"/>
              <a:gd name="connsiteX545" fmla="*/ 3971791 w 5203443"/>
              <a:gd name="connsiteY545" fmla="*/ 6304436 h 6858000"/>
              <a:gd name="connsiteX546" fmla="*/ 3979017 w 5203443"/>
              <a:gd name="connsiteY546" fmla="*/ 6323773 h 6858000"/>
              <a:gd name="connsiteX547" fmla="*/ 3985149 w 5203443"/>
              <a:gd name="connsiteY547" fmla="*/ 6315187 h 6858000"/>
              <a:gd name="connsiteX548" fmla="*/ 3971791 w 5203443"/>
              <a:gd name="connsiteY548" fmla="*/ 6304436 h 6858000"/>
              <a:gd name="connsiteX549" fmla="*/ 2475698 w 5203443"/>
              <a:gd name="connsiteY549" fmla="*/ 6297608 h 6858000"/>
              <a:gd name="connsiteX550" fmla="*/ 2490387 w 5203443"/>
              <a:gd name="connsiteY550" fmla="*/ 6320391 h 6858000"/>
              <a:gd name="connsiteX551" fmla="*/ 2475698 w 5203443"/>
              <a:gd name="connsiteY551" fmla="*/ 6297608 h 6858000"/>
              <a:gd name="connsiteX552" fmla="*/ 3724292 w 5203443"/>
              <a:gd name="connsiteY552" fmla="*/ 6297563 h 6858000"/>
              <a:gd name="connsiteX553" fmla="*/ 3735117 w 5203443"/>
              <a:gd name="connsiteY553" fmla="*/ 6318762 h 6858000"/>
              <a:gd name="connsiteX554" fmla="*/ 3724292 w 5203443"/>
              <a:gd name="connsiteY554" fmla="*/ 6297563 h 6858000"/>
              <a:gd name="connsiteX555" fmla="*/ 3198325 w 5203443"/>
              <a:gd name="connsiteY555" fmla="*/ 6296895 h 6858000"/>
              <a:gd name="connsiteX556" fmla="*/ 3217761 w 5203443"/>
              <a:gd name="connsiteY556" fmla="*/ 6324261 h 6858000"/>
              <a:gd name="connsiteX557" fmla="*/ 3198325 w 5203443"/>
              <a:gd name="connsiteY557" fmla="*/ 6296895 h 6858000"/>
              <a:gd name="connsiteX558" fmla="*/ 4020001 w 5203443"/>
              <a:gd name="connsiteY558" fmla="*/ 6290272 h 6858000"/>
              <a:gd name="connsiteX559" fmla="*/ 4017172 w 5203443"/>
              <a:gd name="connsiteY559" fmla="*/ 6341811 h 6858000"/>
              <a:gd name="connsiteX560" fmla="*/ 4020001 w 5203443"/>
              <a:gd name="connsiteY560" fmla="*/ 6290272 h 6858000"/>
              <a:gd name="connsiteX561" fmla="*/ 3268046 w 5203443"/>
              <a:gd name="connsiteY561" fmla="*/ 6290068 h 6858000"/>
              <a:gd name="connsiteX562" fmla="*/ 3288630 w 5203443"/>
              <a:gd name="connsiteY562" fmla="*/ 6320157 h 6858000"/>
              <a:gd name="connsiteX563" fmla="*/ 3268046 w 5203443"/>
              <a:gd name="connsiteY563" fmla="*/ 6290068 h 6858000"/>
              <a:gd name="connsiteX564" fmla="*/ 2594959 w 5203443"/>
              <a:gd name="connsiteY564" fmla="*/ 6288652 h 6858000"/>
              <a:gd name="connsiteX565" fmla="*/ 2629995 w 5203443"/>
              <a:gd name="connsiteY565" fmla="*/ 6357413 h 6858000"/>
              <a:gd name="connsiteX566" fmla="*/ 2584079 w 5203443"/>
              <a:gd name="connsiteY566" fmla="*/ 6292654 h 6858000"/>
              <a:gd name="connsiteX567" fmla="*/ 2594959 w 5203443"/>
              <a:gd name="connsiteY567" fmla="*/ 6288652 h 6858000"/>
              <a:gd name="connsiteX568" fmla="*/ 2455112 w 5203443"/>
              <a:gd name="connsiteY568" fmla="*/ 6267520 h 6858000"/>
              <a:gd name="connsiteX569" fmla="*/ 2471650 w 5203443"/>
              <a:gd name="connsiteY569" fmla="*/ 6286714 h 6858000"/>
              <a:gd name="connsiteX570" fmla="*/ 2455112 w 5203443"/>
              <a:gd name="connsiteY570" fmla="*/ 6267520 h 6858000"/>
              <a:gd name="connsiteX571" fmla="*/ 2318961 w 5203443"/>
              <a:gd name="connsiteY571" fmla="*/ 6267152 h 6858000"/>
              <a:gd name="connsiteX572" fmla="*/ 2497160 w 5203443"/>
              <a:gd name="connsiteY572" fmla="*/ 6484911 h 6858000"/>
              <a:gd name="connsiteX573" fmla="*/ 2455404 w 5203443"/>
              <a:gd name="connsiteY573" fmla="*/ 6380643 h 6858000"/>
              <a:gd name="connsiteX574" fmla="*/ 2474477 w 5203443"/>
              <a:gd name="connsiteY574" fmla="*/ 6389390 h 6858000"/>
              <a:gd name="connsiteX575" fmla="*/ 2474238 w 5203443"/>
              <a:gd name="connsiteY575" fmla="*/ 6405279 h 6858000"/>
              <a:gd name="connsiteX576" fmla="*/ 2545583 w 5203443"/>
              <a:gd name="connsiteY576" fmla="*/ 6495669 h 6858000"/>
              <a:gd name="connsiteX577" fmla="*/ 2530376 w 5203443"/>
              <a:gd name="connsiteY577" fmla="*/ 6488508 h 6858000"/>
              <a:gd name="connsiteX578" fmla="*/ 2537658 w 5203443"/>
              <a:gd name="connsiteY578" fmla="*/ 6482644 h 6858000"/>
              <a:gd name="connsiteX579" fmla="*/ 2482432 w 5203443"/>
              <a:gd name="connsiteY579" fmla="*/ 6418028 h 6858000"/>
              <a:gd name="connsiteX580" fmla="*/ 2550485 w 5203443"/>
              <a:gd name="connsiteY580" fmla="*/ 6550377 h 6858000"/>
              <a:gd name="connsiteX581" fmla="*/ 2541230 w 5203443"/>
              <a:gd name="connsiteY581" fmla="*/ 6525319 h 6858000"/>
              <a:gd name="connsiteX582" fmla="*/ 2593320 w 5203443"/>
              <a:gd name="connsiteY582" fmla="*/ 6597653 h 6858000"/>
              <a:gd name="connsiteX583" fmla="*/ 2561070 w 5203443"/>
              <a:gd name="connsiteY583" fmla="*/ 6587468 h 6858000"/>
              <a:gd name="connsiteX584" fmla="*/ 2309080 w 5203443"/>
              <a:gd name="connsiteY584" fmla="*/ 6280178 h 6858000"/>
              <a:gd name="connsiteX585" fmla="*/ 2308263 w 5203443"/>
              <a:gd name="connsiteY585" fmla="*/ 6280463 h 6858000"/>
              <a:gd name="connsiteX586" fmla="*/ 2318961 w 5203443"/>
              <a:gd name="connsiteY586" fmla="*/ 6267152 h 6858000"/>
              <a:gd name="connsiteX587" fmla="*/ 2620220 w 5203443"/>
              <a:gd name="connsiteY587" fmla="*/ 6263609 h 6858000"/>
              <a:gd name="connsiteX588" fmla="*/ 2650297 w 5203443"/>
              <a:gd name="connsiteY588" fmla="*/ 6302865 h 6858000"/>
              <a:gd name="connsiteX589" fmla="*/ 2620220 w 5203443"/>
              <a:gd name="connsiteY589" fmla="*/ 6263609 h 6858000"/>
              <a:gd name="connsiteX590" fmla="*/ 2481006 w 5203443"/>
              <a:gd name="connsiteY590" fmla="*/ 6260822 h 6858000"/>
              <a:gd name="connsiteX591" fmla="*/ 2515411 w 5203443"/>
              <a:gd name="connsiteY591" fmla="*/ 6311240 h 6858000"/>
              <a:gd name="connsiteX592" fmla="*/ 2481006 w 5203443"/>
              <a:gd name="connsiteY592" fmla="*/ 6260822 h 6858000"/>
              <a:gd name="connsiteX593" fmla="*/ 4015129 w 5203443"/>
              <a:gd name="connsiteY593" fmla="*/ 6251178 h 6858000"/>
              <a:gd name="connsiteX594" fmla="*/ 4032996 w 5203443"/>
              <a:gd name="connsiteY594" fmla="*/ 6282402 h 6858000"/>
              <a:gd name="connsiteX595" fmla="*/ 4034201 w 5203443"/>
              <a:gd name="connsiteY595" fmla="*/ 6259923 h 6858000"/>
              <a:gd name="connsiteX596" fmla="*/ 4015129 w 5203443"/>
              <a:gd name="connsiteY596" fmla="*/ 6251178 h 6858000"/>
              <a:gd name="connsiteX597" fmla="*/ 3246130 w 5203443"/>
              <a:gd name="connsiteY597" fmla="*/ 6247949 h 6858000"/>
              <a:gd name="connsiteX598" fmla="*/ 3272610 w 5203443"/>
              <a:gd name="connsiteY598" fmla="*/ 6285342 h 6858000"/>
              <a:gd name="connsiteX599" fmla="*/ 3246130 w 5203443"/>
              <a:gd name="connsiteY599" fmla="*/ 6247949 h 6858000"/>
              <a:gd name="connsiteX600" fmla="*/ 2562852 w 5203443"/>
              <a:gd name="connsiteY600" fmla="*/ 6243676 h 6858000"/>
              <a:gd name="connsiteX601" fmla="*/ 2570777 w 5203443"/>
              <a:gd name="connsiteY601" fmla="*/ 6256702 h 6858000"/>
              <a:gd name="connsiteX602" fmla="*/ 2563313 w 5203443"/>
              <a:gd name="connsiteY602" fmla="*/ 6253256 h 6858000"/>
              <a:gd name="connsiteX603" fmla="*/ 2554701 w 5203443"/>
              <a:gd name="connsiteY603" fmla="*/ 6247088 h 6858000"/>
              <a:gd name="connsiteX604" fmla="*/ 2554421 w 5203443"/>
              <a:gd name="connsiteY604" fmla="*/ 6246819 h 6858000"/>
              <a:gd name="connsiteX605" fmla="*/ 2562852 w 5203443"/>
              <a:gd name="connsiteY605" fmla="*/ 6243676 h 6858000"/>
              <a:gd name="connsiteX606" fmla="*/ 2439542 w 5203443"/>
              <a:gd name="connsiteY606" fmla="*/ 6241738 h 6858000"/>
              <a:gd name="connsiteX607" fmla="*/ 2456080 w 5203443"/>
              <a:gd name="connsiteY607" fmla="*/ 6260931 h 6858000"/>
              <a:gd name="connsiteX608" fmla="*/ 2439542 w 5203443"/>
              <a:gd name="connsiteY608" fmla="*/ 6241738 h 6858000"/>
              <a:gd name="connsiteX609" fmla="*/ 2546735 w 5203443"/>
              <a:gd name="connsiteY609" fmla="*/ 6217903 h 6858000"/>
              <a:gd name="connsiteX610" fmla="*/ 2550095 w 5203443"/>
              <a:gd name="connsiteY610" fmla="*/ 6235654 h 6858000"/>
              <a:gd name="connsiteX611" fmla="*/ 2535856 w 5203443"/>
              <a:gd name="connsiteY611" fmla="*/ 6221904 h 6858000"/>
              <a:gd name="connsiteX612" fmla="*/ 2546735 w 5203443"/>
              <a:gd name="connsiteY612" fmla="*/ 6217903 h 6858000"/>
              <a:gd name="connsiteX613" fmla="*/ 3989058 w 5203443"/>
              <a:gd name="connsiteY613" fmla="*/ 6206656 h 6858000"/>
              <a:gd name="connsiteX614" fmla="*/ 3996283 w 5203443"/>
              <a:gd name="connsiteY614" fmla="*/ 6225993 h 6858000"/>
              <a:gd name="connsiteX615" fmla="*/ 3989058 w 5203443"/>
              <a:gd name="connsiteY615" fmla="*/ 6206656 h 6858000"/>
              <a:gd name="connsiteX616" fmla="*/ 3924130 w 5203443"/>
              <a:gd name="connsiteY616" fmla="*/ 6192316 h 6858000"/>
              <a:gd name="connsiteX617" fmla="*/ 3909384 w 5203443"/>
              <a:gd name="connsiteY617" fmla="*/ 6194735 h 6858000"/>
              <a:gd name="connsiteX618" fmla="*/ 3909116 w 5203443"/>
              <a:gd name="connsiteY618" fmla="*/ 6195013 h 6858000"/>
              <a:gd name="connsiteX619" fmla="*/ 3916467 w 5203443"/>
              <a:gd name="connsiteY619" fmla="*/ 6248861 h 6858000"/>
              <a:gd name="connsiteX620" fmla="*/ 3911496 w 5203443"/>
              <a:gd name="connsiteY620" fmla="*/ 6345083 h 6858000"/>
              <a:gd name="connsiteX621" fmla="*/ 3897170 w 5203443"/>
              <a:gd name="connsiteY621" fmla="*/ 6340920 h 6858000"/>
              <a:gd name="connsiteX622" fmla="*/ 3925805 w 5203443"/>
              <a:gd name="connsiteY622" fmla="*/ 6418545 h 6858000"/>
              <a:gd name="connsiteX623" fmla="*/ 3929643 w 5203443"/>
              <a:gd name="connsiteY623" fmla="*/ 6250303 h 6858000"/>
              <a:gd name="connsiteX624" fmla="*/ 3942639 w 5203443"/>
              <a:gd name="connsiteY624" fmla="*/ 6242432 h 6858000"/>
              <a:gd name="connsiteX625" fmla="*/ 3924130 w 5203443"/>
              <a:gd name="connsiteY625" fmla="*/ 6192316 h 6858000"/>
              <a:gd name="connsiteX626" fmla="*/ 2090938 w 5203443"/>
              <a:gd name="connsiteY626" fmla="*/ 6191499 h 6858000"/>
              <a:gd name="connsiteX627" fmla="*/ 2098863 w 5203443"/>
              <a:gd name="connsiteY627" fmla="*/ 6204527 h 6858000"/>
              <a:gd name="connsiteX628" fmla="*/ 2090938 w 5203443"/>
              <a:gd name="connsiteY628" fmla="*/ 6191499 h 6858000"/>
              <a:gd name="connsiteX629" fmla="*/ 3934645 w 5203443"/>
              <a:gd name="connsiteY629" fmla="*/ 6169694 h 6858000"/>
              <a:gd name="connsiteX630" fmla="*/ 3945230 w 5203443"/>
              <a:gd name="connsiteY630" fmla="*/ 6206783 h 6858000"/>
              <a:gd name="connsiteX631" fmla="*/ 3934645 w 5203443"/>
              <a:gd name="connsiteY631" fmla="*/ 6169694 h 6858000"/>
              <a:gd name="connsiteX632" fmla="*/ 3566189 w 5203443"/>
              <a:gd name="connsiteY632" fmla="*/ 6169066 h 6858000"/>
              <a:gd name="connsiteX633" fmla="*/ 3572281 w 5203443"/>
              <a:gd name="connsiteY633" fmla="*/ 6270594 h 6858000"/>
              <a:gd name="connsiteX634" fmla="*/ 3575054 w 5203443"/>
              <a:gd name="connsiteY634" fmla="*/ 6244255 h 6858000"/>
              <a:gd name="connsiteX635" fmla="*/ 3590948 w 5203443"/>
              <a:gd name="connsiteY635" fmla="*/ 6244559 h 6858000"/>
              <a:gd name="connsiteX636" fmla="*/ 3607317 w 5203443"/>
              <a:gd name="connsiteY636" fmla="*/ 6339356 h 6858000"/>
              <a:gd name="connsiteX637" fmla="*/ 3607596 w 5203443"/>
              <a:gd name="connsiteY637" fmla="*/ 6339625 h 6858000"/>
              <a:gd name="connsiteX638" fmla="*/ 3623560 w 5203443"/>
              <a:gd name="connsiteY638" fmla="*/ 6399641 h 6858000"/>
              <a:gd name="connsiteX639" fmla="*/ 3632871 w 5203443"/>
              <a:gd name="connsiteY639" fmla="*/ 6399497 h 6858000"/>
              <a:gd name="connsiteX640" fmla="*/ 3622341 w 5203443"/>
              <a:gd name="connsiteY640" fmla="*/ 6337207 h 6858000"/>
              <a:gd name="connsiteX641" fmla="*/ 3629623 w 5203443"/>
              <a:gd name="connsiteY641" fmla="*/ 6331342 h 6858000"/>
              <a:gd name="connsiteX642" fmla="*/ 3644717 w 5203443"/>
              <a:gd name="connsiteY642" fmla="*/ 6388906 h 6858000"/>
              <a:gd name="connsiteX643" fmla="*/ 3634942 w 5203443"/>
              <a:gd name="connsiteY643" fmla="*/ 6295104 h 6858000"/>
              <a:gd name="connsiteX644" fmla="*/ 3625813 w 5203443"/>
              <a:gd name="connsiteY644" fmla="*/ 6304558 h 6858000"/>
              <a:gd name="connsiteX645" fmla="*/ 3566189 w 5203443"/>
              <a:gd name="connsiteY645" fmla="*/ 6169066 h 6858000"/>
              <a:gd name="connsiteX646" fmla="*/ 2555277 w 5203443"/>
              <a:gd name="connsiteY646" fmla="*/ 6164356 h 6858000"/>
              <a:gd name="connsiteX647" fmla="*/ 2591250 w 5203443"/>
              <a:gd name="connsiteY647" fmla="*/ 6210916 h 6858000"/>
              <a:gd name="connsiteX648" fmla="*/ 2555277 w 5203443"/>
              <a:gd name="connsiteY648" fmla="*/ 6164356 h 6858000"/>
              <a:gd name="connsiteX649" fmla="*/ 3482597 w 5203443"/>
              <a:gd name="connsiteY649" fmla="*/ 6152821 h 6858000"/>
              <a:gd name="connsiteX650" fmla="*/ 3482049 w 5203443"/>
              <a:gd name="connsiteY650" fmla="*/ 6152830 h 6858000"/>
              <a:gd name="connsiteX651" fmla="*/ 3482594 w 5203443"/>
              <a:gd name="connsiteY651" fmla="*/ 6153129 h 6858000"/>
              <a:gd name="connsiteX652" fmla="*/ 3482418 w 5203443"/>
              <a:gd name="connsiteY652" fmla="*/ 6169978 h 6858000"/>
              <a:gd name="connsiteX653" fmla="*/ 3473412 w 5203443"/>
              <a:gd name="connsiteY653" fmla="*/ 6187476 h 6858000"/>
              <a:gd name="connsiteX654" fmla="*/ 3481336 w 5203443"/>
              <a:gd name="connsiteY654" fmla="*/ 6200501 h 6858000"/>
              <a:gd name="connsiteX655" fmla="*/ 3473942 w 5203443"/>
              <a:gd name="connsiteY655" fmla="*/ 6256768 h 6858000"/>
              <a:gd name="connsiteX656" fmla="*/ 3515054 w 5203443"/>
              <a:gd name="connsiteY656" fmla="*/ 6342146 h 6858000"/>
              <a:gd name="connsiteX657" fmla="*/ 3488744 w 5203443"/>
              <a:gd name="connsiteY657" fmla="*/ 6229149 h 6858000"/>
              <a:gd name="connsiteX658" fmla="*/ 3500645 w 5203443"/>
              <a:gd name="connsiteY658" fmla="*/ 6193356 h 6858000"/>
              <a:gd name="connsiteX659" fmla="*/ 3514885 w 5203443"/>
              <a:gd name="connsiteY659" fmla="*/ 6207108 h 6858000"/>
              <a:gd name="connsiteX660" fmla="*/ 3522362 w 5203443"/>
              <a:gd name="connsiteY660" fmla="*/ 6295467 h 6858000"/>
              <a:gd name="connsiteX661" fmla="*/ 3540160 w 5203443"/>
              <a:gd name="connsiteY661" fmla="*/ 6266980 h 6858000"/>
              <a:gd name="connsiteX662" fmla="*/ 3506373 w 5203443"/>
              <a:gd name="connsiteY662" fmla="*/ 6166194 h 6858000"/>
              <a:gd name="connsiteX663" fmla="*/ 3482594 w 5203443"/>
              <a:gd name="connsiteY663" fmla="*/ 6153129 h 6858000"/>
              <a:gd name="connsiteX664" fmla="*/ 3710893 w 5203443"/>
              <a:gd name="connsiteY664" fmla="*/ 6144377 h 6858000"/>
              <a:gd name="connsiteX665" fmla="*/ 3739234 w 5203443"/>
              <a:gd name="connsiteY665" fmla="*/ 6263095 h 6858000"/>
              <a:gd name="connsiteX666" fmla="*/ 3710893 w 5203443"/>
              <a:gd name="connsiteY666" fmla="*/ 6144377 h 6858000"/>
              <a:gd name="connsiteX667" fmla="*/ 3593288 w 5203443"/>
              <a:gd name="connsiteY667" fmla="*/ 6139887 h 6858000"/>
              <a:gd name="connsiteX668" fmla="*/ 3593019 w 5203443"/>
              <a:gd name="connsiteY668" fmla="*/ 6140165 h 6858000"/>
              <a:gd name="connsiteX669" fmla="*/ 3626795 w 5203443"/>
              <a:gd name="connsiteY669" fmla="*/ 6256607 h 6858000"/>
              <a:gd name="connsiteX670" fmla="*/ 3632928 w 5203443"/>
              <a:gd name="connsiteY670" fmla="*/ 6248022 h 6858000"/>
              <a:gd name="connsiteX671" fmla="*/ 3645867 w 5203443"/>
              <a:gd name="connsiteY671" fmla="*/ 6265353 h 6858000"/>
              <a:gd name="connsiteX672" fmla="*/ 3593288 w 5203443"/>
              <a:gd name="connsiteY672" fmla="*/ 6139887 h 6858000"/>
              <a:gd name="connsiteX673" fmla="*/ 3581077 w 5203443"/>
              <a:gd name="connsiteY673" fmla="*/ 6131858 h 6858000"/>
              <a:gd name="connsiteX674" fmla="*/ 3603818 w 5203443"/>
              <a:gd name="connsiteY674" fmla="*/ 6202178 h 6858000"/>
              <a:gd name="connsiteX675" fmla="*/ 3581077 w 5203443"/>
              <a:gd name="connsiteY675" fmla="*/ 6131858 h 6858000"/>
              <a:gd name="connsiteX676" fmla="*/ 2272689 w 5203443"/>
              <a:gd name="connsiteY676" fmla="*/ 6130136 h 6858000"/>
              <a:gd name="connsiteX677" fmla="*/ 2315491 w 5203443"/>
              <a:gd name="connsiteY677" fmla="*/ 6187632 h 6858000"/>
              <a:gd name="connsiteX678" fmla="*/ 2351202 w 5203443"/>
              <a:gd name="connsiteY678" fmla="*/ 6248850 h 6858000"/>
              <a:gd name="connsiteX679" fmla="*/ 2267467 w 5203443"/>
              <a:gd name="connsiteY679" fmla="*/ 6141121 h 6858000"/>
              <a:gd name="connsiteX680" fmla="*/ 2272376 w 5203443"/>
              <a:gd name="connsiteY680" fmla="*/ 6136525 h 6858000"/>
              <a:gd name="connsiteX681" fmla="*/ 2272719 w 5203443"/>
              <a:gd name="connsiteY681" fmla="*/ 6129535 h 6858000"/>
              <a:gd name="connsiteX682" fmla="*/ 2272689 w 5203443"/>
              <a:gd name="connsiteY682" fmla="*/ 6130136 h 6858000"/>
              <a:gd name="connsiteX683" fmla="*/ 2272450 w 5203443"/>
              <a:gd name="connsiteY683" fmla="*/ 6129814 h 6858000"/>
              <a:gd name="connsiteX684" fmla="*/ 3457051 w 5203443"/>
              <a:gd name="connsiteY684" fmla="*/ 6121166 h 6858000"/>
              <a:gd name="connsiteX685" fmla="*/ 3460591 w 5203443"/>
              <a:gd name="connsiteY685" fmla="*/ 6148231 h 6858000"/>
              <a:gd name="connsiteX686" fmla="*/ 3478335 w 5203443"/>
              <a:gd name="connsiteY686" fmla="*/ 6144943 h 6858000"/>
              <a:gd name="connsiteX687" fmla="*/ 3457051 w 5203443"/>
              <a:gd name="connsiteY687" fmla="*/ 6121166 h 6858000"/>
              <a:gd name="connsiteX688" fmla="*/ 3936326 w 5203443"/>
              <a:gd name="connsiteY688" fmla="*/ 6115432 h 6858000"/>
              <a:gd name="connsiteX689" fmla="*/ 3949447 w 5203443"/>
              <a:gd name="connsiteY689" fmla="*/ 6142074 h 6858000"/>
              <a:gd name="connsiteX690" fmla="*/ 3936326 w 5203443"/>
              <a:gd name="connsiteY690" fmla="*/ 6115432 h 6858000"/>
              <a:gd name="connsiteX691" fmla="*/ 3829329 w 5203443"/>
              <a:gd name="connsiteY691" fmla="*/ 6107219 h 6858000"/>
              <a:gd name="connsiteX692" fmla="*/ 3839804 w 5203443"/>
              <a:gd name="connsiteY692" fmla="*/ 6194710 h 6858000"/>
              <a:gd name="connsiteX693" fmla="*/ 3830437 w 5203443"/>
              <a:gd name="connsiteY693" fmla="*/ 6220055 h 6858000"/>
              <a:gd name="connsiteX694" fmla="*/ 3842590 w 5203443"/>
              <a:gd name="connsiteY694" fmla="*/ 6253284 h 6858000"/>
              <a:gd name="connsiteX695" fmla="*/ 3829329 w 5203443"/>
              <a:gd name="connsiteY695" fmla="*/ 6107219 h 6858000"/>
              <a:gd name="connsiteX696" fmla="*/ 2251866 w 5203443"/>
              <a:gd name="connsiteY696" fmla="*/ 6099726 h 6858000"/>
              <a:gd name="connsiteX697" fmla="*/ 2262269 w 5203443"/>
              <a:gd name="connsiteY697" fmla="*/ 6127505 h 6858000"/>
              <a:gd name="connsiteX698" fmla="*/ 2251866 w 5203443"/>
              <a:gd name="connsiteY698" fmla="*/ 6099726 h 6858000"/>
              <a:gd name="connsiteX699" fmla="*/ 3538436 w 5203443"/>
              <a:gd name="connsiteY699" fmla="*/ 6094440 h 6858000"/>
              <a:gd name="connsiteX700" fmla="*/ 3537231 w 5203443"/>
              <a:gd name="connsiteY700" fmla="*/ 6116919 h 6858000"/>
              <a:gd name="connsiteX701" fmla="*/ 3565739 w 5203443"/>
              <a:gd name="connsiteY701" fmla="*/ 6160034 h 6858000"/>
              <a:gd name="connsiteX702" fmla="*/ 3538436 w 5203443"/>
              <a:gd name="connsiteY702" fmla="*/ 6094440 h 6858000"/>
              <a:gd name="connsiteX703" fmla="*/ 3612022 w 5203443"/>
              <a:gd name="connsiteY703" fmla="*/ 6089198 h 6858000"/>
              <a:gd name="connsiteX704" fmla="*/ 3644341 w 5203443"/>
              <a:gd name="connsiteY704" fmla="*/ 6159097 h 6858000"/>
              <a:gd name="connsiteX705" fmla="*/ 3645727 w 5203443"/>
              <a:gd name="connsiteY705" fmla="*/ 6145928 h 6858000"/>
              <a:gd name="connsiteX706" fmla="*/ 3660417 w 5203443"/>
              <a:gd name="connsiteY706" fmla="*/ 6168711 h 6858000"/>
              <a:gd name="connsiteX707" fmla="*/ 3643824 w 5203443"/>
              <a:gd name="connsiteY707" fmla="*/ 6174718 h 6858000"/>
              <a:gd name="connsiteX708" fmla="*/ 3670779 w 5203443"/>
              <a:gd name="connsiteY708" fmla="*/ 6306604 h 6858000"/>
              <a:gd name="connsiteX709" fmla="*/ 3656033 w 5203443"/>
              <a:gd name="connsiteY709" fmla="*/ 6309022 h 6858000"/>
              <a:gd name="connsiteX710" fmla="*/ 3688925 w 5203443"/>
              <a:gd name="connsiteY710" fmla="*/ 6338099 h 6858000"/>
              <a:gd name="connsiteX711" fmla="*/ 3686431 w 5203443"/>
              <a:gd name="connsiteY711" fmla="*/ 6238432 h 6858000"/>
              <a:gd name="connsiteX712" fmla="*/ 3701526 w 5203443"/>
              <a:gd name="connsiteY712" fmla="*/ 6295996 h 6858000"/>
              <a:gd name="connsiteX713" fmla="*/ 3701806 w 5203443"/>
              <a:gd name="connsiteY713" fmla="*/ 6169990 h 6858000"/>
              <a:gd name="connsiteX714" fmla="*/ 3684064 w 5203443"/>
              <a:gd name="connsiteY714" fmla="*/ 6173278 h 6858000"/>
              <a:gd name="connsiteX715" fmla="*/ 3612301 w 5203443"/>
              <a:gd name="connsiteY715" fmla="*/ 6089468 h 6858000"/>
              <a:gd name="connsiteX716" fmla="*/ 3819796 w 5203443"/>
              <a:gd name="connsiteY716" fmla="*/ 6081891 h 6858000"/>
              <a:gd name="connsiteX717" fmla="*/ 3827021 w 5203443"/>
              <a:gd name="connsiteY717" fmla="*/ 6101228 h 6858000"/>
              <a:gd name="connsiteX718" fmla="*/ 3819796 w 5203443"/>
              <a:gd name="connsiteY718" fmla="*/ 6081891 h 6858000"/>
              <a:gd name="connsiteX719" fmla="*/ 3420659 w 5203443"/>
              <a:gd name="connsiteY719" fmla="*/ 6081187 h 6858000"/>
              <a:gd name="connsiteX720" fmla="*/ 3462079 w 5203443"/>
              <a:gd name="connsiteY720" fmla="*/ 6336660 h 6858000"/>
              <a:gd name="connsiteX721" fmla="*/ 3420659 w 5203443"/>
              <a:gd name="connsiteY721" fmla="*/ 6081187 h 6858000"/>
              <a:gd name="connsiteX722" fmla="*/ 3586185 w 5203443"/>
              <a:gd name="connsiteY722" fmla="*/ 6070695 h 6858000"/>
              <a:gd name="connsiteX723" fmla="*/ 3605565 w 5203443"/>
              <a:gd name="connsiteY723" fmla="*/ 6123263 h 6858000"/>
              <a:gd name="connsiteX724" fmla="*/ 3586185 w 5203443"/>
              <a:gd name="connsiteY724" fmla="*/ 6070695 h 6858000"/>
              <a:gd name="connsiteX725" fmla="*/ 3742249 w 5203443"/>
              <a:gd name="connsiteY725" fmla="*/ 6066650 h 6858000"/>
              <a:gd name="connsiteX726" fmla="*/ 3741980 w 5203443"/>
              <a:gd name="connsiteY726" fmla="*/ 6066928 h 6858000"/>
              <a:gd name="connsiteX727" fmla="*/ 3755925 w 5203443"/>
              <a:gd name="connsiteY727" fmla="*/ 6121771 h 6858000"/>
              <a:gd name="connsiteX728" fmla="*/ 3747495 w 5203443"/>
              <a:gd name="connsiteY728" fmla="*/ 6124914 h 6858000"/>
              <a:gd name="connsiteX729" fmla="*/ 3761440 w 5203443"/>
              <a:gd name="connsiteY729" fmla="*/ 6179756 h 6858000"/>
              <a:gd name="connsiteX730" fmla="*/ 3755210 w 5203443"/>
              <a:gd name="connsiteY730" fmla="*/ 6323657 h 6858000"/>
              <a:gd name="connsiteX731" fmla="*/ 3771508 w 5203443"/>
              <a:gd name="connsiteY731" fmla="*/ 6358742 h 6858000"/>
              <a:gd name="connsiteX732" fmla="*/ 3825401 w 5203443"/>
              <a:gd name="connsiteY732" fmla="*/ 6518614 h 6858000"/>
              <a:gd name="connsiteX733" fmla="*/ 3838632 w 5203443"/>
              <a:gd name="connsiteY733" fmla="*/ 6550439 h 6858000"/>
              <a:gd name="connsiteX734" fmla="*/ 3838275 w 5203443"/>
              <a:gd name="connsiteY734" fmla="*/ 6551509 h 6858000"/>
              <a:gd name="connsiteX735" fmla="*/ 3844560 w 5203443"/>
              <a:gd name="connsiteY735" fmla="*/ 6564697 h 6858000"/>
              <a:gd name="connsiteX736" fmla="*/ 3838632 w 5203443"/>
              <a:gd name="connsiteY736" fmla="*/ 6550439 h 6858000"/>
              <a:gd name="connsiteX737" fmla="*/ 3841898 w 5203443"/>
              <a:gd name="connsiteY737" fmla="*/ 6540633 h 6858000"/>
              <a:gd name="connsiteX738" fmla="*/ 3846770 w 5203443"/>
              <a:gd name="connsiteY738" fmla="*/ 6579729 h 6858000"/>
              <a:gd name="connsiteX739" fmla="*/ 3872213 w 5203443"/>
              <a:gd name="connsiteY739" fmla="*/ 6563998 h 6858000"/>
              <a:gd name="connsiteX740" fmla="*/ 3852373 w 5203443"/>
              <a:gd name="connsiteY740" fmla="*/ 6501850 h 6858000"/>
              <a:gd name="connsiteX741" fmla="*/ 3860859 w 5203443"/>
              <a:gd name="connsiteY741" fmla="*/ 6473506 h 6858000"/>
              <a:gd name="connsiteX742" fmla="*/ 3853634 w 5203443"/>
              <a:gd name="connsiteY742" fmla="*/ 6454170 h 6858000"/>
              <a:gd name="connsiteX743" fmla="*/ 3848637 w 5203443"/>
              <a:gd name="connsiteY743" fmla="*/ 6380563 h 6858000"/>
              <a:gd name="connsiteX744" fmla="*/ 3834648 w 5203443"/>
              <a:gd name="connsiteY744" fmla="*/ 6435835 h 6858000"/>
              <a:gd name="connsiteX745" fmla="*/ 3838571 w 5203443"/>
              <a:gd name="connsiteY745" fmla="*/ 6412218 h 6858000"/>
              <a:gd name="connsiteX746" fmla="*/ 3822327 w 5203443"/>
              <a:gd name="connsiteY746" fmla="*/ 6351934 h 6858000"/>
              <a:gd name="connsiteX747" fmla="*/ 3812510 w 5203443"/>
              <a:gd name="connsiteY747" fmla="*/ 6368245 h 6858000"/>
              <a:gd name="connsiteX748" fmla="*/ 3764915 w 5203443"/>
              <a:gd name="connsiteY748" fmla="*/ 6231473 h 6858000"/>
              <a:gd name="connsiteX749" fmla="*/ 3760923 w 5203443"/>
              <a:gd name="connsiteY749" fmla="*/ 6195377 h 6858000"/>
              <a:gd name="connsiteX750" fmla="*/ 3784617 w 5203443"/>
              <a:gd name="connsiteY750" fmla="*/ 6174194 h 6858000"/>
              <a:gd name="connsiteX751" fmla="*/ 3791842 w 5203443"/>
              <a:gd name="connsiteY751" fmla="*/ 6193531 h 6858000"/>
              <a:gd name="connsiteX752" fmla="*/ 3781326 w 5203443"/>
              <a:gd name="connsiteY752" fmla="*/ 6216154 h 6858000"/>
              <a:gd name="connsiteX753" fmla="*/ 3788370 w 5203443"/>
              <a:gd name="connsiteY753" fmla="*/ 6226180 h 6858000"/>
              <a:gd name="connsiteX754" fmla="*/ 3810690 w 5203443"/>
              <a:gd name="connsiteY754" fmla="*/ 6303081 h 6858000"/>
              <a:gd name="connsiteX755" fmla="*/ 3817410 w 5203443"/>
              <a:gd name="connsiteY755" fmla="*/ 6338587 h 6858000"/>
              <a:gd name="connsiteX756" fmla="*/ 3827465 w 5203443"/>
              <a:gd name="connsiteY756" fmla="*/ 6306384 h 6858000"/>
              <a:gd name="connsiteX757" fmla="*/ 3836078 w 5203443"/>
              <a:gd name="connsiteY757" fmla="*/ 6312551 h 6858000"/>
              <a:gd name="connsiteX758" fmla="*/ 3822593 w 5203443"/>
              <a:gd name="connsiteY758" fmla="*/ 6267289 h 6858000"/>
              <a:gd name="connsiteX759" fmla="*/ 3810564 w 5203443"/>
              <a:gd name="connsiteY759" fmla="*/ 6268570 h 6858000"/>
              <a:gd name="connsiteX760" fmla="*/ 3814781 w 5203443"/>
              <a:gd name="connsiteY760" fmla="*/ 6203860 h 6858000"/>
              <a:gd name="connsiteX761" fmla="*/ 3805455 w 5203443"/>
              <a:gd name="connsiteY761" fmla="*/ 6119091 h 6858000"/>
              <a:gd name="connsiteX762" fmla="*/ 3779609 w 5203443"/>
              <a:gd name="connsiteY762" fmla="*/ 6100040 h 6858000"/>
              <a:gd name="connsiteX763" fmla="*/ 3742249 w 5203443"/>
              <a:gd name="connsiteY763" fmla="*/ 6066650 h 6858000"/>
              <a:gd name="connsiteX764" fmla="*/ 3900493 w 5203443"/>
              <a:gd name="connsiteY764" fmla="*/ 6062023 h 6858000"/>
              <a:gd name="connsiteX765" fmla="*/ 3914034 w 5203443"/>
              <a:gd name="connsiteY765" fmla="*/ 6082084 h 6858000"/>
              <a:gd name="connsiteX766" fmla="*/ 3900493 w 5203443"/>
              <a:gd name="connsiteY766" fmla="*/ 6062023 h 6858000"/>
              <a:gd name="connsiteX767" fmla="*/ 3878004 w 5203443"/>
              <a:gd name="connsiteY767" fmla="*/ 6060726 h 6858000"/>
              <a:gd name="connsiteX768" fmla="*/ 3869295 w 5203443"/>
              <a:gd name="connsiteY768" fmla="*/ 6189873 h 6858000"/>
              <a:gd name="connsiteX769" fmla="*/ 3859984 w 5203443"/>
              <a:gd name="connsiteY769" fmla="*/ 6190017 h 6858000"/>
              <a:gd name="connsiteX770" fmla="*/ 3868539 w 5203443"/>
              <a:gd name="connsiteY770" fmla="*/ 6221386 h 6858000"/>
              <a:gd name="connsiteX771" fmla="*/ 3851273 w 5203443"/>
              <a:gd name="connsiteY771" fmla="*/ 6319165 h 6858000"/>
              <a:gd name="connsiteX772" fmla="*/ 3869140 w 5203443"/>
              <a:gd name="connsiteY772" fmla="*/ 6350392 h 6858000"/>
              <a:gd name="connsiteX773" fmla="*/ 3873775 w 5203443"/>
              <a:gd name="connsiteY773" fmla="*/ 6405377 h 6858000"/>
              <a:gd name="connsiteX774" fmla="*/ 3879992 w 5203443"/>
              <a:gd name="connsiteY774" fmla="*/ 6176561 h 6858000"/>
              <a:gd name="connsiteX775" fmla="*/ 3899596 w 5203443"/>
              <a:gd name="connsiteY775" fmla="*/ 6128324 h 6858000"/>
              <a:gd name="connsiteX776" fmla="*/ 3900619 w 5203443"/>
              <a:gd name="connsiteY776" fmla="*/ 6096534 h 6858000"/>
              <a:gd name="connsiteX777" fmla="*/ 3878004 w 5203443"/>
              <a:gd name="connsiteY777" fmla="*/ 6060726 h 6858000"/>
              <a:gd name="connsiteX778" fmla="*/ 3623935 w 5203443"/>
              <a:gd name="connsiteY778" fmla="*/ 6053953 h 6858000"/>
              <a:gd name="connsiteX779" fmla="*/ 3624214 w 5203443"/>
              <a:gd name="connsiteY779" fmla="*/ 6054223 h 6858000"/>
              <a:gd name="connsiteX780" fmla="*/ 3625727 w 5203443"/>
              <a:gd name="connsiteY780" fmla="*/ 6075565 h 6858000"/>
              <a:gd name="connsiteX781" fmla="*/ 3652262 w 5203443"/>
              <a:gd name="connsiteY781" fmla="*/ 6087757 h 6858000"/>
              <a:gd name="connsiteX782" fmla="*/ 3623935 w 5203443"/>
              <a:gd name="connsiteY782" fmla="*/ 6053953 h 6858000"/>
              <a:gd name="connsiteX783" fmla="*/ 2344368 w 5203443"/>
              <a:gd name="connsiteY783" fmla="*/ 6053106 h 6858000"/>
              <a:gd name="connsiteX784" fmla="*/ 2374445 w 5203443"/>
              <a:gd name="connsiteY784" fmla="*/ 6092360 h 6858000"/>
              <a:gd name="connsiteX785" fmla="*/ 2344368 w 5203443"/>
              <a:gd name="connsiteY785" fmla="*/ 6053106 h 6858000"/>
              <a:gd name="connsiteX786" fmla="*/ 2163186 w 5203443"/>
              <a:gd name="connsiteY786" fmla="*/ 6047404 h 6858000"/>
              <a:gd name="connsiteX787" fmla="*/ 2373129 w 5203443"/>
              <a:gd name="connsiteY787" fmla="*/ 6291519 h 6858000"/>
              <a:gd name="connsiteX788" fmla="*/ 2352361 w 5203443"/>
              <a:gd name="connsiteY788" fmla="*/ 6252119 h 6858000"/>
              <a:gd name="connsiteX789" fmla="*/ 2373645 w 5203443"/>
              <a:gd name="connsiteY789" fmla="*/ 6275897 h 6858000"/>
              <a:gd name="connsiteX790" fmla="*/ 2409197 w 5203443"/>
              <a:gd name="connsiteY790" fmla="*/ 6329038 h 6858000"/>
              <a:gd name="connsiteX791" fmla="*/ 2440941 w 5203443"/>
              <a:gd name="connsiteY791" fmla="*/ 6355392 h 6858000"/>
              <a:gd name="connsiteX792" fmla="*/ 2448348 w 5203443"/>
              <a:gd name="connsiteY792" fmla="*/ 6384039 h 6858000"/>
              <a:gd name="connsiteX793" fmla="*/ 2447789 w 5203443"/>
              <a:gd name="connsiteY793" fmla="*/ 6383500 h 6858000"/>
              <a:gd name="connsiteX794" fmla="*/ 2407951 w 5203443"/>
              <a:gd name="connsiteY794" fmla="*/ 6335356 h 6858000"/>
              <a:gd name="connsiteX795" fmla="*/ 2256626 w 5203443"/>
              <a:gd name="connsiteY795" fmla="*/ 6189224 h 6858000"/>
              <a:gd name="connsiteX796" fmla="*/ 2163186 w 5203443"/>
              <a:gd name="connsiteY796" fmla="*/ 6047404 h 6858000"/>
              <a:gd name="connsiteX797" fmla="*/ 3613767 w 5203443"/>
              <a:gd name="connsiteY797" fmla="*/ 6043303 h 6858000"/>
              <a:gd name="connsiteX798" fmla="*/ 3607848 w 5203443"/>
              <a:gd name="connsiteY798" fmla="*/ 6043793 h 6858000"/>
              <a:gd name="connsiteX799" fmla="*/ 3612777 w 5203443"/>
              <a:gd name="connsiteY799" fmla="*/ 6057686 h 6858000"/>
              <a:gd name="connsiteX800" fmla="*/ 3613767 w 5203443"/>
              <a:gd name="connsiteY800" fmla="*/ 6043303 h 6858000"/>
              <a:gd name="connsiteX801" fmla="*/ 3502282 w 5203443"/>
              <a:gd name="connsiteY801" fmla="*/ 6038570 h 6858000"/>
              <a:gd name="connsiteX802" fmla="*/ 3492816 w 5203443"/>
              <a:gd name="connsiteY802" fmla="*/ 6043063 h 6858000"/>
              <a:gd name="connsiteX803" fmla="*/ 3483947 w 5203443"/>
              <a:gd name="connsiteY803" fmla="*/ 6039366 h 6858000"/>
              <a:gd name="connsiteX804" fmla="*/ 3483660 w 5203443"/>
              <a:gd name="connsiteY804" fmla="*/ 6038856 h 6858000"/>
              <a:gd name="connsiteX805" fmla="*/ 3483392 w 5203443"/>
              <a:gd name="connsiteY805" fmla="*/ 6039134 h 6858000"/>
              <a:gd name="connsiteX806" fmla="*/ 3483947 w 5203443"/>
              <a:gd name="connsiteY806" fmla="*/ 6039366 h 6858000"/>
              <a:gd name="connsiteX807" fmla="*/ 3491604 w 5203443"/>
              <a:gd name="connsiteY807" fmla="*/ 6052909 h 6858000"/>
              <a:gd name="connsiteX808" fmla="*/ 3501765 w 5203443"/>
              <a:gd name="connsiteY808" fmla="*/ 6054191 h 6858000"/>
              <a:gd name="connsiteX809" fmla="*/ 3506091 w 5203443"/>
              <a:gd name="connsiteY809" fmla="*/ 6065356 h 6858000"/>
              <a:gd name="connsiteX810" fmla="*/ 3495212 w 5203443"/>
              <a:gd name="connsiteY810" fmla="*/ 6069357 h 6858000"/>
              <a:gd name="connsiteX811" fmla="*/ 3526620 w 5203443"/>
              <a:gd name="connsiteY811" fmla="*/ 6120643 h 6858000"/>
              <a:gd name="connsiteX812" fmla="*/ 3540552 w 5203443"/>
              <a:gd name="connsiteY812" fmla="*/ 6090572 h 6858000"/>
              <a:gd name="connsiteX813" fmla="*/ 3502282 w 5203443"/>
              <a:gd name="connsiteY813" fmla="*/ 6038570 h 6858000"/>
              <a:gd name="connsiteX814" fmla="*/ 3841795 w 5203443"/>
              <a:gd name="connsiteY814" fmla="*/ 6030056 h 6858000"/>
              <a:gd name="connsiteX815" fmla="*/ 3842074 w 5203443"/>
              <a:gd name="connsiteY815" fmla="*/ 6030325 h 6858000"/>
              <a:gd name="connsiteX816" fmla="*/ 3858918 w 5203443"/>
              <a:gd name="connsiteY816" fmla="*/ 6093341 h 6858000"/>
              <a:gd name="connsiteX817" fmla="*/ 3880820 w 5203443"/>
              <a:gd name="connsiteY817" fmla="*/ 6050547 h 6858000"/>
              <a:gd name="connsiteX818" fmla="*/ 3841795 w 5203443"/>
              <a:gd name="connsiteY818" fmla="*/ 6030056 h 6858000"/>
              <a:gd name="connsiteX819" fmla="*/ 2153930 w 5203443"/>
              <a:gd name="connsiteY819" fmla="*/ 6022347 h 6858000"/>
              <a:gd name="connsiteX820" fmla="*/ 2151845 w 5203443"/>
              <a:gd name="connsiteY820" fmla="*/ 6041826 h 6858000"/>
              <a:gd name="connsiteX821" fmla="*/ 2144801 w 5203443"/>
              <a:gd name="connsiteY821" fmla="*/ 6031800 h 6858000"/>
              <a:gd name="connsiteX822" fmla="*/ 2153930 w 5203443"/>
              <a:gd name="connsiteY822" fmla="*/ 6022347 h 6858000"/>
              <a:gd name="connsiteX823" fmla="*/ 3436484 w 5203443"/>
              <a:gd name="connsiteY823" fmla="*/ 6021778 h 6858000"/>
              <a:gd name="connsiteX824" fmla="*/ 3470831 w 5203443"/>
              <a:gd name="connsiteY824" fmla="*/ 6097397 h 6858000"/>
              <a:gd name="connsiteX825" fmla="*/ 3515417 w 5203443"/>
              <a:gd name="connsiteY825" fmla="*/ 6150125 h 6858000"/>
              <a:gd name="connsiteX826" fmla="*/ 3436484 w 5203443"/>
              <a:gd name="connsiteY826" fmla="*/ 6021778 h 6858000"/>
              <a:gd name="connsiteX827" fmla="*/ 3677796 w 5203443"/>
              <a:gd name="connsiteY827" fmla="*/ 6020529 h 6858000"/>
              <a:gd name="connsiteX828" fmla="*/ 3677807 w 5203443"/>
              <a:gd name="connsiteY828" fmla="*/ 6021076 h 6858000"/>
              <a:gd name="connsiteX829" fmla="*/ 3677908 w 5203443"/>
              <a:gd name="connsiteY829" fmla="*/ 6021193 h 6858000"/>
              <a:gd name="connsiteX830" fmla="*/ 3682926 w 5203443"/>
              <a:gd name="connsiteY830" fmla="*/ 6050881 h 6858000"/>
              <a:gd name="connsiteX831" fmla="*/ 3726146 w 5203443"/>
              <a:gd name="connsiteY831" fmla="*/ 6125790 h 6858000"/>
              <a:gd name="connsiteX832" fmla="*/ 3742865 w 5203443"/>
              <a:gd name="connsiteY832" fmla="*/ 6154294 h 6858000"/>
              <a:gd name="connsiteX833" fmla="*/ 3732976 w 5203443"/>
              <a:gd name="connsiteY833" fmla="*/ 6110894 h 6858000"/>
              <a:gd name="connsiteX834" fmla="*/ 3743437 w 5203443"/>
              <a:gd name="connsiteY834" fmla="*/ 6113471 h 6858000"/>
              <a:gd name="connsiteX835" fmla="*/ 3713083 w 5203443"/>
              <a:gd name="connsiteY835" fmla="*/ 6061792 h 6858000"/>
              <a:gd name="connsiteX836" fmla="*/ 3677908 w 5203443"/>
              <a:gd name="connsiteY836" fmla="*/ 6021193 h 6858000"/>
              <a:gd name="connsiteX837" fmla="*/ 3702142 w 5203443"/>
              <a:gd name="connsiteY837" fmla="*/ 6018784 h 6858000"/>
              <a:gd name="connsiteX838" fmla="*/ 3722545 w 5203443"/>
              <a:gd name="connsiteY838" fmla="*/ 6039562 h 6858000"/>
              <a:gd name="connsiteX839" fmla="*/ 3702142 w 5203443"/>
              <a:gd name="connsiteY839" fmla="*/ 6018784 h 6858000"/>
              <a:gd name="connsiteX840" fmla="*/ 3812092 w 5203443"/>
              <a:gd name="connsiteY840" fmla="*/ 6009970 h 6858000"/>
              <a:gd name="connsiteX841" fmla="*/ 3833082 w 5203443"/>
              <a:gd name="connsiteY841" fmla="*/ 6074839 h 6858000"/>
              <a:gd name="connsiteX842" fmla="*/ 3812092 w 5203443"/>
              <a:gd name="connsiteY842" fmla="*/ 6009970 h 6858000"/>
              <a:gd name="connsiteX843" fmla="*/ 3755326 w 5203443"/>
              <a:gd name="connsiteY843" fmla="*/ 5992765 h 6858000"/>
              <a:gd name="connsiteX844" fmla="*/ 3767884 w 5203443"/>
              <a:gd name="connsiteY844" fmla="*/ 6060778 h 6858000"/>
              <a:gd name="connsiteX845" fmla="*/ 3755326 w 5203443"/>
              <a:gd name="connsiteY845" fmla="*/ 5992765 h 6858000"/>
              <a:gd name="connsiteX846" fmla="*/ 3505390 w 5203443"/>
              <a:gd name="connsiteY846" fmla="*/ 5987299 h 6858000"/>
              <a:gd name="connsiteX847" fmla="*/ 3511411 w 5203443"/>
              <a:gd name="connsiteY847" fmla="*/ 6029117 h 6858000"/>
              <a:gd name="connsiteX848" fmla="*/ 3528003 w 5203443"/>
              <a:gd name="connsiteY848" fmla="*/ 6023109 h 6858000"/>
              <a:gd name="connsiteX849" fmla="*/ 3505390 w 5203443"/>
              <a:gd name="connsiteY849" fmla="*/ 5987299 h 6858000"/>
              <a:gd name="connsiteX850" fmla="*/ 3777450 w 5203443"/>
              <a:gd name="connsiteY850" fmla="*/ 5975442 h 6858000"/>
              <a:gd name="connsiteX851" fmla="*/ 3807304 w 5203443"/>
              <a:gd name="connsiteY851" fmla="*/ 6115501 h 6858000"/>
              <a:gd name="connsiteX852" fmla="*/ 3777450 w 5203443"/>
              <a:gd name="connsiteY852" fmla="*/ 5975442 h 6858000"/>
              <a:gd name="connsiteX853" fmla="*/ 2110215 w 5203443"/>
              <a:gd name="connsiteY853" fmla="*/ 5972070 h 6858000"/>
              <a:gd name="connsiteX854" fmla="*/ 2145307 w 5203443"/>
              <a:gd name="connsiteY854" fmla="*/ 6015631 h 6858000"/>
              <a:gd name="connsiteX855" fmla="*/ 2110215 w 5203443"/>
              <a:gd name="connsiteY855" fmla="*/ 5972070 h 6858000"/>
              <a:gd name="connsiteX856" fmla="*/ 3435725 w 5203443"/>
              <a:gd name="connsiteY856" fmla="*/ 5968924 h 6858000"/>
              <a:gd name="connsiteX857" fmla="*/ 3467134 w 5203443"/>
              <a:gd name="connsiteY857" fmla="*/ 6020210 h 6858000"/>
              <a:gd name="connsiteX858" fmla="*/ 3435725 w 5203443"/>
              <a:gd name="connsiteY858" fmla="*/ 5968924 h 6858000"/>
              <a:gd name="connsiteX859" fmla="*/ 3218480 w 5203443"/>
              <a:gd name="connsiteY859" fmla="*/ 5968159 h 6858000"/>
              <a:gd name="connsiteX860" fmla="*/ 3218211 w 5203443"/>
              <a:gd name="connsiteY860" fmla="*/ 5968437 h 6858000"/>
              <a:gd name="connsiteX861" fmla="*/ 3420271 w 5203443"/>
              <a:gd name="connsiteY861" fmla="*/ 6454266 h 6858000"/>
              <a:gd name="connsiteX862" fmla="*/ 3359136 w 5203443"/>
              <a:gd name="connsiteY862" fmla="*/ 6297432 h 6858000"/>
              <a:gd name="connsiteX863" fmla="*/ 3211199 w 5203443"/>
              <a:gd name="connsiteY863" fmla="*/ 5974024 h 6858000"/>
              <a:gd name="connsiteX864" fmla="*/ 3218480 w 5203443"/>
              <a:gd name="connsiteY864" fmla="*/ 5968159 h 6858000"/>
              <a:gd name="connsiteX865" fmla="*/ 3741841 w 5203443"/>
              <a:gd name="connsiteY865" fmla="*/ 5947503 h 6858000"/>
              <a:gd name="connsiteX866" fmla="*/ 3739305 w 5203443"/>
              <a:gd name="connsiteY866" fmla="*/ 5957952 h 6858000"/>
              <a:gd name="connsiteX867" fmla="*/ 3750859 w 5203443"/>
              <a:gd name="connsiteY867" fmla="*/ 5988452 h 6858000"/>
              <a:gd name="connsiteX868" fmla="*/ 3741841 w 5203443"/>
              <a:gd name="connsiteY868" fmla="*/ 5947503 h 6858000"/>
              <a:gd name="connsiteX869" fmla="*/ 2148203 w 5203443"/>
              <a:gd name="connsiteY869" fmla="*/ 5939437 h 6858000"/>
              <a:gd name="connsiteX870" fmla="*/ 2151563 w 5203443"/>
              <a:gd name="connsiteY870" fmla="*/ 5957190 h 6858000"/>
              <a:gd name="connsiteX871" fmla="*/ 2212629 w 5203443"/>
              <a:gd name="connsiteY871" fmla="*/ 6054312 h 6858000"/>
              <a:gd name="connsiteX872" fmla="*/ 2250899 w 5203443"/>
              <a:gd name="connsiteY872" fmla="*/ 6106315 h 6858000"/>
              <a:gd name="connsiteX873" fmla="*/ 2244584 w 5203443"/>
              <a:gd name="connsiteY873" fmla="*/ 6105589 h 6858000"/>
              <a:gd name="connsiteX874" fmla="*/ 2137325 w 5203443"/>
              <a:gd name="connsiteY874" fmla="*/ 5943440 h 6858000"/>
              <a:gd name="connsiteX875" fmla="*/ 2148203 w 5203443"/>
              <a:gd name="connsiteY875" fmla="*/ 5939437 h 6858000"/>
              <a:gd name="connsiteX876" fmla="*/ 2199581 w 5203443"/>
              <a:gd name="connsiteY876" fmla="*/ 5933168 h 6858000"/>
              <a:gd name="connsiteX877" fmla="*/ 2435890 w 5203443"/>
              <a:gd name="connsiteY877" fmla="*/ 6265077 h 6858000"/>
              <a:gd name="connsiteX878" fmla="*/ 2430638 w 5203443"/>
              <a:gd name="connsiteY878" fmla="*/ 6276663 h 6858000"/>
              <a:gd name="connsiteX879" fmla="*/ 2460478 w 5203443"/>
              <a:gd name="connsiteY879" fmla="*/ 6331808 h 6858000"/>
              <a:gd name="connsiteX880" fmla="*/ 2304123 w 5203443"/>
              <a:gd name="connsiteY880" fmla="*/ 6096456 h 6858000"/>
              <a:gd name="connsiteX881" fmla="*/ 2248436 w 5203443"/>
              <a:gd name="connsiteY881" fmla="*/ 6022261 h 6858000"/>
              <a:gd name="connsiteX882" fmla="*/ 2199581 w 5203443"/>
              <a:gd name="connsiteY882" fmla="*/ 5933168 h 6858000"/>
              <a:gd name="connsiteX883" fmla="*/ 2560487 w 5203443"/>
              <a:gd name="connsiteY883" fmla="*/ 5925969 h 6858000"/>
              <a:gd name="connsiteX884" fmla="*/ 2562150 w 5203443"/>
              <a:gd name="connsiteY884" fmla="*/ 5927039 h 6858000"/>
              <a:gd name="connsiteX885" fmla="*/ 2562248 w 5203443"/>
              <a:gd name="connsiteY885" fmla="*/ 5927231 h 6858000"/>
              <a:gd name="connsiteX886" fmla="*/ 3710377 w 5203443"/>
              <a:gd name="connsiteY886" fmla="*/ 5921417 h 6858000"/>
              <a:gd name="connsiteX887" fmla="*/ 3703096 w 5203443"/>
              <a:gd name="connsiteY887" fmla="*/ 5927282 h 6858000"/>
              <a:gd name="connsiteX888" fmla="*/ 3735777 w 5203443"/>
              <a:gd name="connsiteY888" fmla="*/ 6015801 h 6858000"/>
              <a:gd name="connsiteX889" fmla="*/ 3710377 w 5203443"/>
              <a:gd name="connsiteY889" fmla="*/ 5921417 h 6858000"/>
              <a:gd name="connsiteX890" fmla="*/ 3365507 w 5203443"/>
              <a:gd name="connsiteY890" fmla="*/ 5908100 h 6858000"/>
              <a:gd name="connsiteX891" fmla="*/ 3366781 w 5203443"/>
              <a:gd name="connsiteY891" fmla="*/ 5945333 h 6858000"/>
              <a:gd name="connsiteX892" fmla="*/ 3359373 w 5203443"/>
              <a:gd name="connsiteY892" fmla="*/ 5916686 h 6858000"/>
              <a:gd name="connsiteX893" fmla="*/ 3365507 w 5203443"/>
              <a:gd name="connsiteY893" fmla="*/ 5908100 h 6858000"/>
              <a:gd name="connsiteX894" fmla="*/ 3235616 w 5203443"/>
              <a:gd name="connsiteY894" fmla="*/ 5905717 h 6858000"/>
              <a:gd name="connsiteX895" fmla="*/ 3278632 w 5203443"/>
              <a:gd name="connsiteY895" fmla="*/ 5962302 h 6858000"/>
              <a:gd name="connsiteX896" fmla="*/ 3340285 w 5203443"/>
              <a:gd name="connsiteY896" fmla="*/ 6103516 h 6858000"/>
              <a:gd name="connsiteX897" fmla="*/ 3426861 w 5203443"/>
              <a:gd name="connsiteY897" fmla="*/ 6370895 h 6858000"/>
              <a:gd name="connsiteX898" fmla="*/ 3430347 w 5203443"/>
              <a:gd name="connsiteY898" fmla="*/ 6423158 h 6858000"/>
              <a:gd name="connsiteX899" fmla="*/ 3430336 w 5203443"/>
              <a:gd name="connsiteY899" fmla="*/ 6422611 h 6858000"/>
              <a:gd name="connsiteX900" fmla="*/ 3368614 w 5203443"/>
              <a:gd name="connsiteY900" fmla="*/ 6221685 h 6858000"/>
              <a:gd name="connsiteX901" fmla="*/ 3370700 w 5203443"/>
              <a:gd name="connsiteY901" fmla="*/ 6202205 h 6858000"/>
              <a:gd name="connsiteX902" fmla="*/ 3359091 w 5203443"/>
              <a:gd name="connsiteY902" fmla="*/ 6196905 h 6858000"/>
              <a:gd name="connsiteX903" fmla="*/ 3248918 w 5203443"/>
              <a:gd name="connsiteY903" fmla="*/ 5941668 h 6858000"/>
              <a:gd name="connsiteX904" fmla="*/ 3235616 w 5203443"/>
              <a:gd name="connsiteY904" fmla="*/ 5905717 h 6858000"/>
              <a:gd name="connsiteX905" fmla="*/ 3675229 w 5203443"/>
              <a:gd name="connsiteY905" fmla="*/ 5903059 h 6858000"/>
              <a:gd name="connsiteX906" fmla="*/ 3663563 w 5203443"/>
              <a:gd name="connsiteY906" fmla="*/ 5922960 h 6858000"/>
              <a:gd name="connsiteX907" fmla="*/ 3692199 w 5203443"/>
              <a:gd name="connsiteY907" fmla="*/ 6000584 h 6858000"/>
              <a:gd name="connsiteX908" fmla="*/ 3687509 w 5203443"/>
              <a:gd name="connsiteY908" fmla="*/ 5970800 h 6858000"/>
              <a:gd name="connsiteX909" fmla="*/ 3700686 w 5203443"/>
              <a:gd name="connsiteY909" fmla="*/ 5972241 h 6858000"/>
              <a:gd name="connsiteX910" fmla="*/ 3675229 w 5203443"/>
              <a:gd name="connsiteY910" fmla="*/ 5903059 h 6858000"/>
              <a:gd name="connsiteX911" fmla="*/ 3621641 w 5203443"/>
              <a:gd name="connsiteY911" fmla="*/ 5894297 h 6858000"/>
              <a:gd name="connsiteX912" fmla="*/ 3642993 w 5203443"/>
              <a:gd name="connsiteY912" fmla="*/ 5977786 h 6858000"/>
              <a:gd name="connsiteX913" fmla="*/ 3659349 w 5203443"/>
              <a:gd name="connsiteY913" fmla="*/ 5987670 h 6858000"/>
              <a:gd name="connsiteX914" fmla="*/ 3621641 w 5203443"/>
              <a:gd name="connsiteY914" fmla="*/ 5894297 h 6858000"/>
              <a:gd name="connsiteX915" fmla="*/ 3353535 w 5203443"/>
              <a:gd name="connsiteY915" fmla="*/ 5884179 h 6858000"/>
              <a:gd name="connsiteX916" fmla="*/ 3353535 w 5203443"/>
              <a:gd name="connsiteY916" fmla="*/ 5884179 h 6858000"/>
              <a:gd name="connsiteX917" fmla="*/ 2157444 w 5203443"/>
              <a:gd name="connsiteY917" fmla="*/ 5879581 h 6858000"/>
              <a:gd name="connsiteX918" fmla="*/ 2170622 w 5203443"/>
              <a:gd name="connsiteY918" fmla="*/ 5881022 h 6858000"/>
              <a:gd name="connsiteX919" fmla="*/ 2173981 w 5203443"/>
              <a:gd name="connsiteY919" fmla="*/ 5898776 h 6858000"/>
              <a:gd name="connsiteX920" fmla="*/ 2157444 w 5203443"/>
              <a:gd name="connsiteY920" fmla="*/ 5879581 h 6858000"/>
              <a:gd name="connsiteX921" fmla="*/ 2112469 w 5203443"/>
              <a:gd name="connsiteY921" fmla="*/ 5876987 h 6858000"/>
              <a:gd name="connsiteX922" fmla="*/ 2133054 w 5203443"/>
              <a:gd name="connsiteY922" fmla="*/ 5907074 h 6858000"/>
              <a:gd name="connsiteX923" fmla="*/ 2112469 w 5203443"/>
              <a:gd name="connsiteY923" fmla="*/ 5876987 h 6858000"/>
              <a:gd name="connsiteX924" fmla="*/ 3427519 w 5203443"/>
              <a:gd name="connsiteY924" fmla="*/ 5871262 h 6858000"/>
              <a:gd name="connsiteX925" fmla="*/ 3445567 w 5203443"/>
              <a:gd name="connsiteY925" fmla="*/ 5911799 h 6858000"/>
              <a:gd name="connsiteX926" fmla="*/ 3497141 w 5203443"/>
              <a:gd name="connsiteY926" fmla="*/ 5999752 h 6858000"/>
              <a:gd name="connsiteX927" fmla="*/ 3427519 w 5203443"/>
              <a:gd name="connsiteY927" fmla="*/ 5871262 h 6858000"/>
              <a:gd name="connsiteX928" fmla="*/ 3501622 w 5203443"/>
              <a:gd name="connsiteY928" fmla="*/ 5850399 h 6858000"/>
              <a:gd name="connsiteX929" fmla="*/ 3514743 w 5203443"/>
              <a:gd name="connsiteY929" fmla="*/ 5877042 h 6858000"/>
              <a:gd name="connsiteX930" fmla="*/ 3501622 w 5203443"/>
              <a:gd name="connsiteY930" fmla="*/ 5850399 h 6858000"/>
              <a:gd name="connsiteX931" fmla="*/ 3619036 w 5203443"/>
              <a:gd name="connsiteY931" fmla="*/ 5845031 h 6858000"/>
              <a:gd name="connsiteX932" fmla="*/ 3655008 w 5203443"/>
              <a:gd name="connsiteY932" fmla="*/ 5891591 h 6858000"/>
              <a:gd name="connsiteX933" fmla="*/ 3619036 w 5203443"/>
              <a:gd name="connsiteY933" fmla="*/ 5845031 h 6858000"/>
              <a:gd name="connsiteX934" fmla="*/ 3199638 w 5203443"/>
              <a:gd name="connsiteY934" fmla="*/ 5840862 h 6858000"/>
              <a:gd name="connsiteX935" fmla="*/ 3216091 w 5203443"/>
              <a:gd name="connsiteY935" fmla="*/ 5856233 h 6858000"/>
              <a:gd name="connsiteX936" fmla="*/ 3225481 w 5203443"/>
              <a:gd name="connsiteY936" fmla="*/ 5877659 h 6858000"/>
              <a:gd name="connsiteX937" fmla="*/ 3207376 w 5203443"/>
              <a:gd name="connsiteY937" fmla="*/ 5862325 h 6858000"/>
              <a:gd name="connsiteX938" fmla="*/ 3203313 w 5203443"/>
              <a:gd name="connsiteY938" fmla="*/ 5849561 h 6858000"/>
              <a:gd name="connsiteX939" fmla="*/ 3199269 w 5203443"/>
              <a:gd name="connsiteY939" fmla="*/ 5839989 h 6858000"/>
              <a:gd name="connsiteX940" fmla="*/ 3199638 w 5203443"/>
              <a:gd name="connsiteY940" fmla="*/ 5840862 h 6858000"/>
              <a:gd name="connsiteX941" fmla="*/ 3199001 w 5203443"/>
              <a:gd name="connsiteY941" fmla="*/ 5840267 h 6858000"/>
              <a:gd name="connsiteX942" fmla="*/ 3512320 w 5203443"/>
              <a:gd name="connsiteY942" fmla="*/ 5837087 h 6858000"/>
              <a:gd name="connsiteX943" fmla="*/ 3512879 w 5203443"/>
              <a:gd name="connsiteY943" fmla="*/ 5837626 h 6858000"/>
              <a:gd name="connsiteX944" fmla="*/ 3604820 w 5203443"/>
              <a:gd name="connsiteY944" fmla="*/ 6043017 h 6858000"/>
              <a:gd name="connsiteX945" fmla="*/ 3614819 w 5203443"/>
              <a:gd name="connsiteY945" fmla="*/ 6036016 h 6858000"/>
              <a:gd name="connsiteX946" fmla="*/ 3600818 w 5203443"/>
              <a:gd name="connsiteY946" fmla="*/ 6006375 h 6858000"/>
              <a:gd name="connsiteX947" fmla="*/ 3584450 w 5203443"/>
              <a:gd name="connsiteY947" fmla="*/ 5911577 h 6858000"/>
              <a:gd name="connsiteX948" fmla="*/ 3589321 w 5203443"/>
              <a:gd name="connsiteY948" fmla="*/ 5950673 h 6858000"/>
              <a:gd name="connsiteX949" fmla="*/ 3580192 w 5203443"/>
              <a:gd name="connsiteY949" fmla="*/ 5960126 h 6858000"/>
              <a:gd name="connsiteX950" fmla="*/ 3568458 w 5203443"/>
              <a:gd name="connsiteY950" fmla="*/ 5920315 h 6858000"/>
              <a:gd name="connsiteX951" fmla="*/ 3512320 w 5203443"/>
              <a:gd name="connsiteY951" fmla="*/ 5837087 h 6858000"/>
              <a:gd name="connsiteX952" fmla="*/ 3416933 w 5203443"/>
              <a:gd name="connsiteY952" fmla="*/ 5834173 h 6858000"/>
              <a:gd name="connsiteX953" fmla="*/ 3429088 w 5203443"/>
              <a:gd name="connsiteY953" fmla="*/ 5867403 h 6858000"/>
              <a:gd name="connsiteX954" fmla="*/ 3416933 w 5203443"/>
              <a:gd name="connsiteY954" fmla="*/ 5834173 h 6858000"/>
              <a:gd name="connsiteX955" fmla="*/ 3335083 w 5203443"/>
              <a:gd name="connsiteY955" fmla="*/ 5830853 h 6858000"/>
              <a:gd name="connsiteX956" fmla="*/ 3335669 w 5203443"/>
              <a:gd name="connsiteY956" fmla="*/ 5852955 h 6858000"/>
              <a:gd name="connsiteX957" fmla="*/ 3327293 w 5203443"/>
              <a:gd name="connsiteY957" fmla="*/ 5830896 h 6858000"/>
              <a:gd name="connsiteX958" fmla="*/ 3335083 w 5203443"/>
              <a:gd name="connsiteY958" fmla="*/ 5830853 h 6858000"/>
              <a:gd name="connsiteX959" fmla="*/ 3574815 w 5203443"/>
              <a:gd name="connsiteY959" fmla="*/ 5810924 h 6858000"/>
              <a:gd name="connsiteX960" fmla="*/ 3569899 w 5203443"/>
              <a:gd name="connsiteY960" fmla="*/ 5881944 h 6858000"/>
              <a:gd name="connsiteX961" fmla="*/ 3586675 w 5203443"/>
              <a:gd name="connsiteY961" fmla="*/ 5885247 h 6858000"/>
              <a:gd name="connsiteX962" fmla="*/ 3648958 w 5203443"/>
              <a:gd name="connsiteY962" fmla="*/ 6044803 h 6858000"/>
              <a:gd name="connsiteX963" fmla="*/ 3688052 w 5203443"/>
              <a:gd name="connsiteY963" fmla="*/ 6125007 h 6858000"/>
              <a:gd name="connsiteX964" fmla="*/ 3670353 w 5203443"/>
              <a:gd name="connsiteY964" fmla="*/ 6018178 h 6858000"/>
              <a:gd name="connsiteX965" fmla="*/ 3657233 w 5203443"/>
              <a:gd name="connsiteY965" fmla="*/ 5991536 h 6858000"/>
              <a:gd name="connsiteX966" fmla="*/ 3645023 w 5203443"/>
              <a:gd name="connsiteY966" fmla="*/ 5983507 h 6858000"/>
              <a:gd name="connsiteX967" fmla="*/ 3633121 w 5203443"/>
              <a:gd name="connsiteY967" fmla="*/ 6019298 h 6858000"/>
              <a:gd name="connsiteX968" fmla="*/ 3579505 w 5203443"/>
              <a:gd name="connsiteY968" fmla="*/ 5840710 h 6858000"/>
              <a:gd name="connsiteX969" fmla="*/ 3591533 w 5203443"/>
              <a:gd name="connsiteY969" fmla="*/ 5839429 h 6858000"/>
              <a:gd name="connsiteX970" fmla="*/ 3574815 w 5203443"/>
              <a:gd name="connsiteY970" fmla="*/ 5810924 h 6858000"/>
              <a:gd name="connsiteX971" fmla="*/ 3181553 w 5203443"/>
              <a:gd name="connsiteY971" fmla="*/ 5802461 h 6858000"/>
              <a:gd name="connsiteX972" fmla="*/ 3188147 w 5203443"/>
              <a:gd name="connsiteY972" fmla="*/ 5803455 h 6858000"/>
              <a:gd name="connsiteX973" fmla="*/ 3196703 w 5203443"/>
              <a:gd name="connsiteY973" fmla="*/ 5834824 h 6858000"/>
              <a:gd name="connsiteX974" fmla="*/ 3181553 w 5203443"/>
              <a:gd name="connsiteY974" fmla="*/ 5802461 h 6858000"/>
              <a:gd name="connsiteX975" fmla="*/ 2069089 w 5203443"/>
              <a:gd name="connsiteY975" fmla="*/ 5801780 h 6858000"/>
              <a:gd name="connsiteX976" fmla="*/ 2112287 w 5203443"/>
              <a:gd name="connsiteY976" fmla="*/ 5867677 h 6858000"/>
              <a:gd name="connsiteX977" fmla="*/ 2092334 w 5203443"/>
              <a:gd name="connsiteY977" fmla="*/ 5855931 h 6858000"/>
              <a:gd name="connsiteX978" fmla="*/ 2069089 w 5203443"/>
              <a:gd name="connsiteY978" fmla="*/ 5801780 h 6858000"/>
              <a:gd name="connsiteX979" fmla="*/ 2144145 w 5203443"/>
              <a:gd name="connsiteY979" fmla="*/ 5801721 h 6858000"/>
              <a:gd name="connsiteX980" fmla="*/ 2144704 w 5203443"/>
              <a:gd name="connsiteY980" fmla="*/ 5802260 h 6858000"/>
              <a:gd name="connsiteX981" fmla="*/ 2220277 w 5203443"/>
              <a:gd name="connsiteY981" fmla="*/ 5912854 h 6858000"/>
              <a:gd name="connsiteX982" fmla="*/ 2349508 w 5203443"/>
              <a:gd name="connsiteY982" fmla="*/ 6091923 h 6858000"/>
              <a:gd name="connsiteX983" fmla="*/ 2377374 w 5203443"/>
              <a:gd name="connsiteY983" fmla="*/ 6116146 h 6858000"/>
              <a:gd name="connsiteX984" fmla="*/ 2377193 w 5203443"/>
              <a:gd name="connsiteY984" fmla="*/ 6106836 h 6858000"/>
              <a:gd name="connsiteX985" fmla="*/ 2396178 w 5203443"/>
              <a:gd name="connsiteY985" fmla="*/ 6125170 h 6858000"/>
              <a:gd name="connsiteX986" fmla="*/ 2381852 w 5203443"/>
              <a:gd name="connsiteY986" fmla="*/ 6121008 h 6858000"/>
              <a:gd name="connsiteX987" fmla="*/ 2474144 w 5203443"/>
              <a:gd name="connsiteY987" fmla="*/ 6260105 h 6858000"/>
              <a:gd name="connsiteX988" fmla="*/ 2418006 w 5203443"/>
              <a:gd name="connsiteY988" fmla="*/ 6176878 h 6858000"/>
              <a:gd name="connsiteX989" fmla="*/ 2411874 w 5203443"/>
              <a:gd name="connsiteY989" fmla="*/ 6185464 h 6858000"/>
              <a:gd name="connsiteX990" fmla="*/ 2371392 w 5203443"/>
              <a:gd name="connsiteY990" fmla="*/ 6118429 h 6858000"/>
              <a:gd name="connsiteX991" fmla="*/ 2351440 w 5203443"/>
              <a:gd name="connsiteY991" fmla="*/ 6106685 h 6858000"/>
              <a:gd name="connsiteX992" fmla="*/ 2144145 w 5203443"/>
              <a:gd name="connsiteY992" fmla="*/ 5801721 h 6858000"/>
              <a:gd name="connsiteX993" fmla="*/ 2010936 w 5203443"/>
              <a:gd name="connsiteY993" fmla="*/ 5797745 h 6858000"/>
              <a:gd name="connsiteX994" fmla="*/ 2101659 w 5203443"/>
              <a:gd name="connsiteY994" fmla="*/ 5940702 h 6858000"/>
              <a:gd name="connsiteX995" fmla="*/ 2010936 w 5203443"/>
              <a:gd name="connsiteY995" fmla="*/ 5797745 h 6858000"/>
              <a:gd name="connsiteX996" fmla="*/ 3541504 w 5203443"/>
              <a:gd name="connsiteY996" fmla="*/ 5788429 h 6858000"/>
              <a:gd name="connsiteX997" fmla="*/ 3533406 w 5203443"/>
              <a:gd name="connsiteY997" fmla="*/ 5791447 h 6858000"/>
              <a:gd name="connsiteX998" fmla="*/ 3533341 w 5203443"/>
              <a:gd name="connsiteY998" fmla="*/ 5791293 h 6858000"/>
              <a:gd name="connsiteX999" fmla="*/ 3533072 w 5203443"/>
              <a:gd name="connsiteY999" fmla="*/ 5791572 h 6858000"/>
              <a:gd name="connsiteX1000" fmla="*/ 3533406 w 5203443"/>
              <a:gd name="connsiteY1000" fmla="*/ 5791447 h 6858000"/>
              <a:gd name="connsiteX1001" fmla="*/ 3537288 w 5203443"/>
              <a:gd name="connsiteY1001" fmla="*/ 5800546 h 6858000"/>
              <a:gd name="connsiteX1002" fmla="*/ 3543983 w 5203443"/>
              <a:gd name="connsiteY1002" fmla="*/ 5803182 h 6858000"/>
              <a:gd name="connsiteX1003" fmla="*/ 3541504 w 5203443"/>
              <a:gd name="connsiteY1003" fmla="*/ 5788429 h 6858000"/>
              <a:gd name="connsiteX1004" fmla="*/ 3055164 w 5203443"/>
              <a:gd name="connsiteY1004" fmla="*/ 5783042 h 6858000"/>
              <a:gd name="connsiteX1005" fmla="*/ 3079163 w 5203443"/>
              <a:gd name="connsiteY1005" fmla="*/ 5805681 h 6858000"/>
              <a:gd name="connsiteX1006" fmla="*/ 3113748 w 5203443"/>
              <a:gd name="connsiteY1006" fmla="*/ 5865410 h 6858000"/>
              <a:gd name="connsiteX1007" fmla="*/ 3191477 w 5203443"/>
              <a:gd name="connsiteY1007" fmla="*/ 6016236 h 6858000"/>
              <a:gd name="connsiteX1008" fmla="*/ 3293599 w 5203443"/>
              <a:gd name="connsiteY1008" fmla="*/ 6223935 h 6858000"/>
              <a:gd name="connsiteX1009" fmla="*/ 3320023 w 5203443"/>
              <a:gd name="connsiteY1009" fmla="*/ 6286529 h 6858000"/>
              <a:gd name="connsiteX1010" fmla="*/ 3283869 w 5203443"/>
              <a:gd name="connsiteY1010" fmla="*/ 6230660 h 6858000"/>
              <a:gd name="connsiteX1011" fmla="*/ 3241933 w 5203443"/>
              <a:gd name="connsiteY1011" fmla="*/ 6117083 h 6858000"/>
              <a:gd name="connsiteX1012" fmla="*/ 3184282 w 5203443"/>
              <a:gd name="connsiteY1012" fmla="*/ 6012512 h 6858000"/>
              <a:gd name="connsiteX1013" fmla="*/ 3055164 w 5203443"/>
              <a:gd name="connsiteY1013" fmla="*/ 5783042 h 6858000"/>
              <a:gd name="connsiteX1014" fmla="*/ 3279111 w 5203443"/>
              <a:gd name="connsiteY1014" fmla="*/ 5776307 h 6858000"/>
              <a:gd name="connsiteX1015" fmla="*/ 3296741 w 5203443"/>
              <a:gd name="connsiteY1015" fmla="*/ 5823423 h 6858000"/>
              <a:gd name="connsiteX1016" fmla="*/ 3271829 w 5203443"/>
              <a:gd name="connsiteY1016" fmla="*/ 5782171 h 6858000"/>
              <a:gd name="connsiteX1017" fmla="*/ 3279111 w 5203443"/>
              <a:gd name="connsiteY1017" fmla="*/ 5776307 h 6858000"/>
              <a:gd name="connsiteX1018" fmla="*/ 3492480 w 5203443"/>
              <a:gd name="connsiteY1018" fmla="*/ 5774940 h 6858000"/>
              <a:gd name="connsiteX1019" fmla="*/ 3523017 w 5203443"/>
              <a:gd name="connsiteY1019" fmla="*/ 5823774 h 6858000"/>
              <a:gd name="connsiteX1020" fmla="*/ 3492480 w 5203443"/>
              <a:gd name="connsiteY1020" fmla="*/ 5774940 h 6858000"/>
              <a:gd name="connsiteX1021" fmla="*/ 2245399 w 5203443"/>
              <a:gd name="connsiteY1021" fmla="*/ 5768388 h 6858000"/>
              <a:gd name="connsiteX1022" fmla="*/ 2529597 w 5203443"/>
              <a:gd name="connsiteY1022" fmla="*/ 6195978 h 6858000"/>
              <a:gd name="connsiteX1023" fmla="*/ 2489759 w 5203443"/>
              <a:gd name="connsiteY1023" fmla="*/ 6147834 h 6858000"/>
              <a:gd name="connsiteX1024" fmla="*/ 2389906 w 5203443"/>
              <a:gd name="connsiteY1024" fmla="*/ 6014331 h 6858000"/>
              <a:gd name="connsiteX1025" fmla="*/ 2245399 w 5203443"/>
              <a:gd name="connsiteY1025" fmla="*/ 5768388 h 6858000"/>
              <a:gd name="connsiteX1026" fmla="*/ 2051458 w 5203443"/>
              <a:gd name="connsiteY1026" fmla="*/ 5754665 h 6858000"/>
              <a:gd name="connsiteX1027" fmla="*/ 2073373 w 5203443"/>
              <a:gd name="connsiteY1027" fmla="*/ 5796785 h 6858000"/>
              <a:gd name="connsiteX1028" fmla="*/ 2051458 w 5203443"/>
              <a:gd name="connsiteY1028" fmla="*/ 5754665 h 6858000"/>
              <a:gd name="connsiteX1029" fmla="*/ 3444661 w 5203443"/>
              <a:gd name="connsiteY1029" fmla="*/ 5738971 h 6858000"/>
              <a:gd name="connsiteX1030" fmla="*/ 3461378 w 5203443"/>
              <a:gd name="connsiteY1030" fmla="*/ 5767475 h 6858000"/>
              <a:gd name="connsiteX1031" fmla="*/ 3444661 w 5203443"/>
              <a:gd name="connsiteY1031" fmla="*/ 5738971 h 6858000"/>
              <a:gd name="connsiteX1032" fmla="*/ 3393102 w 5203443"/>
              <a:gd name="connsiteY1032" fmla="*/ 5735930 h 6858000"/>
              <a:gd name="connsiteX1033" fmla="*/ 3467470 w 5203443"/>
              <a:gd name="connsiteY1033" fmla="*/ 5869004 h 6858000"/>
              <a:gd name="connsiteX1034" fmla="*/ 3466092 w 5203443"/>
              <a:gd name="connsiteY1034" fmla="*/ 5882584 h 6858000"/>
              <a:gd name="connsiteX1035" fmla="*/ 3471714 w 5203443"/>
              <a:gd name="connsiteY1035" fmla="*/ 5889170 h 6858000"/>
              <a:gd name="connsiteX1036" fmla="*/ 3471699 w 5203443"/>
              <a:gd name="connsiteY1036" fmla="*/ 5889208 h 6858000"/>
              <a:gd name="connsiteX1037" fmla="*/ 3471977 w 5203443"/>
              <a:gd name="connsiteY1037" fmla="*/ 5889478 h 6858000"/>
              <a:gd name="connsiteX1038" fmla="*/ 3471714 w 5203443"/>
              <a:gd name="connsiteY1038" fmla="*/ 5889170 h 6858000"/>
              <a:gd name="connsiteX1039" fmla="*/ 3474507 w 5203443"/>
              <a:gd name="connsiteY1039" fmla="*/ 5882197 h 6858000"/>
              <a:gd name="connsiteX1040" fmla="*/ 3472848 w 5203443"/>
              <a:gd name="connsiteY1040" fmla="*/ 5891930 h 6858000"/>
              <a:gd name="connsiteX1041" fmla="*/ 3496611 w 5203443"/>
              <a:gd name="connsiteY1041" fmla="*/ 5930460 h 6858000"/>
              <a:gd name="connsiteX1042" fmla="*/ 3578665 w 5203443"/>
              <a:gd name="connsiteY1042" fmla="*/ 6092450 h 6858000"/>
              <a:gd name="connsiteX1043" fmla="*/ 3529559 w 5203443"/>
              <a:gd name="connsiteY1043" fmla="*/ 5934335 h 6858000"/>
              <a:gd name="connsiteX1044" fmla="*/ 3529320 w 5203443"/>
              <a:gd name="connsiteY1044" fmla="*/ 5950227 h 6858000"/>
              <a:gd name="connsiteX1045" fmla="*/ 3461322 w 5203443"/>
              <a:gd name="connsiteY1045" fmla="*/ 5792676 h 6858000"/>
              <a:gd name="connsiteX1046" fmla="*/ 3393102 w 5203443"/>
              <a:gd name="connsiteY1046" fmla="*/ 5735930 h 6858000"/>
              <a:gd name="connsiteX1047" fmla="*/ 3381129 w 5203443"/>
              <a:gd name="connsiteY1047" fmla="*/ 5712010 h 6858000"/>
              <a:gd name="connsiteX1048" fmla="*/ 3391771 w 5203443"/>
              <a:gd name="connsiteY1048" fmla="*/ 5723899 h 6858000"/>
              <a:gd name="connsiteX1049" fmla="*/ 3381129 w 5203443"/>
              <a:gd name="connsiteY1049" fmla="*/ 5712010 h 6858000"/>
              <a:gd name="connsiteX1050" fmla="*/ 3327691 w 5203443"/>
              <a:gd name="connsiteY1050" fmla="*/ 5696946 h 6858000"/>
              <a:gd name="connsiteX1051" fmla="*/ 3358568 w 5203443"/>
              <a:gd name="connsiteY1051" fmla="*/ 5805214 h 6858000"/>
              <a:gd name="connsiteX1052" fmla="*/ 3423848 w 5203443"/>
              <a:gd name="connsiteY1052" fmla="*/ 5963902 h 6858000"/>
              <a:gd name="connsiteX1053" fmla="*/ 3435695 w 5203443"/>
              <a:gd name="connsiteY1053" fmla="*/ 5953311 h 6858000"/>
              <a:gd name="connsiteX1054" fmla="*/ 3407243 w 5203443"/>
              <a:gd name="connsiteY1054" fmla="*/ 5884996 h 6858000"/>
              <a:gd name="connsiteX1055" fmla="*/ 3417702 w 5203443"/>
              <a:gd name="connsiteY1055" fmla="*/ 5887574 h 6858000"/>
              <a:gd name="connsiteX1056" fmla="*/ 3356050 w 5203443"/>
              <a:gd name="connsiteY1056" fmla="*/ 5746361 h 6858000"/>
              <a:gd name="connsiteX1057" fmla="*/ 3355781 w 5203443"/>
              <a:gd name="connsiteY1057" fmla="*/ 5746639 h 6858000"/>
              <a:gd name="connsiteX1058" fmla="*/ 3370345 w 5203443"/>
              <a:gd name="connsiteY1058" fmla="*/ 5734911 h 6858000"/>
              <a:gd name="connsiteX1059" fmla="*/ 3412338 w 5203443"/>
              <a:gd name="connsiteY1059" fmla="*/ 5823286 h 6858000"/>
              <a:gd name="connsiteX1060" fmla="*/ 3394526 w 5203443"/>
              <a:gd name="connsiteY1060" fmla="*/ 5766861 h 6858000"/>
              <a:gd name="connsiteX1061" fmla="*/ 3327691 w 5203443"/>
              <a:gd name="connsiteY1061" fmla="*/ 5696946 h 6858000"/>
              <a:gd name="connsiteX1062" fmla="*/ 2406988 w 5203443"/>
              <a:gd name="connsiteY1062" fmla="*/ 5696598 h 6858000"/>
              <a:gd name="connsiteX1063" fmla="*/ 2504882 w 5203443"/>
              <a:gd name="connsiteY1063" fmla="*/ 5884093 h 6858000"/>
              <a:gd name="connsiteX1064" fmla="*/ 2406988 w 5203443"/>
              <a:gd name="connsiteY1064" fmla="*/ 5696598 h 6858000"/>
              <a:gd name="connsiteX1065" fmla="*/ 1944673 w 5203443"/>
              <a:gd name="connsiteY1065" fmla="*/ 5687008 h 6858000"/>
              <a:gd name="connsiteX1066" fmla="*/ 1957612 w 5203443"/>
              <a:gd name="connsiteY1066" fmla="*/ 5704339 h 6858000"/>
              <a:gd name="connsiteX1067" fmla="*/ 1944673 w 5203443"/>
              <a:gd name="connsiteY1067" fmla="*/ 5687008 h 6858000"/>
              <a:gd name="connsiteX1068" fmla="*/ 2084564 w 5203443"/>
              <a:gd name="connsiteY1068" fmla="*/ 5682389 h 6858000"/>
              <a:gd name="connsiteX1069" fmla="*/ 2343488 w 5203443"/>
              <a:gd name="connsiteY1069" fmla="*/ 6050106 h 6858000"/>
              <a:gd name="connsiteX1070" fmla="*/ 2314290 w 5203443"/>
              <a:gd name="connsiteY1070" fmla="*/ 6013851 h 6858000"/>
              <a:gd name="connsiteX1071" fmla="*/ 2248842 w 5203443"/>
              <a:gd name="connsiteY1071" fmla="*/ 5930766 h 6858000"/>
              <a:gd name="connsiteX1072" fmla="*/ 2161478 w 5203443"/>
              <a:gd name="connsiteY1072" fmla="*/ 5805562 h 6858000"/>
              <a:gd name="connsiteX1073" fmla="*/ 2084575 w 5203443"/>
              <a:gd name="connsiteY1073" fmla="*/ 5682936 h 6858000"/>
              <a:gd name="connsiteX1074" fmla="*/ 2209432 w 5203443"/>
              <a:gd name="connsiteY1074" fmla="*/ 5671770 h 6858000"/>
              <a:gd name="connsiteX1075" fmla="*/ 2213136 w 5203443"/>
              <a:gd name="connsiteY1075" fmla="*/ 5673289 h 6858000"/>
              <a:gd name="connsiteX1076" fmla="*/ 2555095 w 5203443"/>
              <a:gd name="connsiteY1076" fmla="*/ 6155047 h 6858000"/>
              <a:gd name="connsiteX1077" fmla="*/ 2486931 w 5203443"/>
              <a:gd name="connsiteY1077" fmla="*/ 6073098 h 6858000"/>
              <a:gd name="connsiteX1078" fmla="*/ 2207002 w 5203443"/>
              <a:gd name="connsiteY1078" fmla="*/ 5681874 h 6858000"/>
              <a:gd name="connsiteX1079" fmla="*/ 2207960 w 5203443"/>
              <a:gd name="connsiteY1079" fmla="*/ 5676552 h 6858000"/>
              <a:gd name="connsiteX1080" fmla="*/ 2209538 w 5203443"/>
              <a:gd name="connsiteY1080" fmla="*/ 5671427 h 6858000"/>
              <a:gd name="connsiteX1081" fmla="*/ 2209432 w 5203443"/>
              <a:gd name="connsiteY1081" fmla="*/ 5671770 h 6858000"/>
              <a:gd name="connsiteX1082" fmla="*/ 2209271 w 5203443"/>
              <a:gd name="connsiteY1082" fmla="*/ 5671704 h 6858000"/>
              <a:gd name="connsiteX1083" fmla="*/ 2433217 w 5203443"/>
              <a:gd name="connsiteY1083" fmla="*/ 5664970 h 6858000"/>
              <a:gd name="connsiteX1084" fmla="*/ 2482073 w 5203443"/>
              <a:gd name="connsiteY1084" fmla="*/ 5754062 h 6858000"/>
              <a:gd name="connsiteX1085" fmla="*/ 2524795 w 5203443"/>
              <a:gd name="connsiteY1085" fmla="*/ 5851740 h 6858000"/>
              <a:gd name="connsiteX1086" fmla="*/ 2492476 w 5203443"/>
              <a:gd name="connsiteY1086" fmla="*/ 5781841 h 6858000"/>
              <a:gd name="connsiteX1087" fmla="*/ 2433496 w 5203443"/>
              <a:gd name="connsiteY1087" fmla="*/ 5665240 h 6858000"/>
              <a:gd name="connsiteX1088" fmla="*/ 2284703 w 5203443"/>
              <a:gd name="connsiteY1088" fmla="*/ 5662873 h 6858000"/>
              <a:gd name="connsiteX1089" fmla="*/ 2653730 w 5203443"/>
              <a:gd name="connsiteY1089" fmla="*/ 6226116 h 6858000"/>
              <a:gd name="connsiteX1090" fmla="*/ 2563007 w 5203443"/>
              <a:gd name="connsiteY1090" fmla="*/ 6083159 h 6858000"/>
              <a:gd name="connsiteX1091" fmla="*/ 2390116 w 5203443"/>
              <a:gd name="connsiteY1091" fmla="*/ 5828614 h 6858000"/>
              <a:gd name="connsiteX1092" fmla="*/ 2284703 w 5203443"/>
              <a:gd name="connsiteY1092" fmla="*/ 5662873 h 6858000"/>
              <a:gd name="connsiteX1093" fmla="*/ 3104707 w 5203443"/>
              <a:gd name="connsiteY1093" fmla="*/ 5651237 h 6858000"/>
              <a:gd name="connsiteX1094" fmla="*/ 3105489 w 5203443"/>
              <a:gd name="connsiteY1094" fmla="*/ 5652704 h 6858000"/>
              <a:gd name="connsiteX1095" fmla="*/ 3104393 w 5203443"/>
              <a:gd name="connsiteY1095" fmla="*/ 5652720 h 6858000"/>
              <a:gd name="connsiteX1096" fmla="*/ 3189054 w 5203443"/>
              <a:gd name="connsiteY1096" fmla="*/ 5499121 h 6858000"/>
              <a:gd name="connsiteX1097" fmla="*/ 3201993 w 5203443"/>
              <a:gd name="connsiteY1097" fmla="*/ 5516452 h 6858000"/>
              <a:gd name="connsiteX1098" fmla="*/ 3189054 w 5203443"/>
              <a:gd name="connsiteY1098" fmla="*/ 5499121 h 6858000"/>
              <a:gd name="connsiteX1099" fmla="*/ 2640105 w 5203443"/>
              <a:gd name="connsiteY1099" fmla="*/ 5485411 h 6858000"/>
              <a:gd name="connsiteX1100" fmla="*/ 2654649 w 5203443"/>
              <a:gd name="connsiteY1100" fmla="*/ 5500247 h 6858000"/>
              <a:gd name="connsiteX1101" fmla="*/ 2687284 w 5203443"/>
              <a:gd name="connsiteY1101" fmla="*/ 5587376 h 6858000"/>
              <a:gd name="connsiteX1102" fmla="*/ 2666518 w 5203443"/>
              <a:gd name="connsiteY1102" fmla="*/ 5547979 h 6858000"/>
              <a:gd name="connsiteX1103" fmla="*/ 2652657 w 5203443"/>
              <a:gd name="connsiteY1103" fmla="*/ 5515048 h 6858000"/>
              <a:gd name="connsiteX1104" fmla="*/ 2639814 w 5203443"/>
              <a:gd name="connsiteY1104" fmla="*/ 5485114 h 6858000"/>
              <a:gd name="connsiteX1105" fmla="*/ 2640094 w 5203443"/>
              <a:gd name="connsiteY1105" fmla="*/ 5485385 h 6858000"/>
              <a:gd name="connsiteX1106" fmla="*/ 2640105 w 5203443"/>
              <a:gd name="connsiteY1106" fmla="*/ 5485411 h 6858000"/>
              <a:gd name="connsiteX1107" fmla="*/ 1982442 w 5203443"/>
              <a:gd name="connsiteY1107" fmla="*/ 5474689 h 6858000"/>
              <a:gd name="connsiteX1108" fmla="*/ 2020837 w 5203443"/>
              <a:gd name="connsiteY1108" fmla="*/ 5561202 h 6858000"/>
              <a:gd name="connsiteX1109" fmla="*/ 1982442 w 5203443"/>
              <a:gd name="connsiteY1109" fmla="*/ 5474689 h 6858000"/>
              <a:gd name="connsiteX1110" fmla="*/ 2552466 w 5203443"/>
              <a:gd name="connsiteY1110" fmla="*/ 5444824 h 6858000"/>
              <a:gd name="connsiteX1111" fmla="*/ 2575989 w 5203443"/>
              <a:gd name="connsiteY1111" fmla="*/ 5499245 h 6858000"/>
              <a:gd name="connsiteX1112" fmla="*/ 2630303 w 5203443"/>
              <a:gd name="connsiteY1112" fmla="*/ 5671523 h 6858000"/>
              <a:gd name="connsiteX1113" fmla="*/ 2640652 w 5203443"/>
              <a:gd name="connsiteY1113" fmla="*/ 5724503 h 6858000"/>
              <a:gd name="connsiteX1114" fmla="*/ 2552745 w 5203443"/>
              <a:gd name="connsiteY1114" fmla="*/ 5445094 h 6858000"/>
              <a:gd name="connsiteX1115" fmla="*/ 1784710 w 5203443"/>
              <a:gd name="connsiteY1115" fmla="*/ 5238604 h 6858000"/>
              <a:gd name="connsiteX1116" fmla="*/ 1787832 w 5203443"/>
              <a:gd name="connsiteY1116" fmla="*/ 5272249 h 6858000"/>
              <a:gd name="connsiteX1117" fmla="*/ 1784710 w 5203443"/>
              <a:gd name="connsiteY1117" fmla="*/ 5238604 h 6858000"/>
              <a:gd name="connsiteX1118" fmla="*/ 2850265 w 5203443"/>
              <a:gd name="connsiteY1118" fmla="*/ 5221929 h 6858000"/>
              <a:gd name="connsiteX1119" fmla="*/ 2850544 w 5203443"/>
              <a:gd name="connsiteY1119" fmla="*/ 5222199 h 6858000"/>
              <a:gd name="connsiteX1120" fmla="*/ 2878411 w 5203443"/>
              <a:gd name="connsiteY1120" fmla="*/ 5246422 h 6858000"/>
              <a:gd name="connsiteX1121" fmla="*/ 2863386 w 5203443"/>
              <a:gd name="connsiteY1121" fmla="*/ 5248572 h 6858000"/>
              <a:gd name="connsiteX1122" fmla="*/ 2850265 w 5203443"/>
              <a:gd name="connsiteY1122" fmla="*/ 5221929 h 6858000"/>
              <a:gd name="connsiteX1123" fmla="*/ 3004314 w 5203443"/>
              <a:gd name="connsiteY1123" fmla="*/ 5170801 h 6858000"/>
              <a:gd name="connsiteX1124" fmla="*/ 3024913 w 5203443"/>
              <a:gd name="connsiteY1124" fmla="*/ 5285802 h 6858000"/>
              <a:gd name="connsiteX1125" fmla="*/ 3015658 w 5203443"/>
              <a:gd name="connsiteY1125" fmla="*/ 5260745 h 6858000"/>
              <a:gd name="connsiteX1126" fmla="*/ 3025656 w 5203443"/>
              <a:gd name="connsiteY1126" fmla="*/ 5253742 h 6858000"/>
              <a:gd name="connsiteX1127" fmla="*/ 3016919 w 5203443"/>
              <a:gd name="connsiteY1127" fmla="*/ 5213063 h 6858000"/>
              <a:gd name="connsiteX1128" fmla="*/ 3023513 w 5203443"/>
              <a:gd name="connsiteY1128" fmla="*/ 5214058 h 6858000"/>
              <a:gd name="connsiteX1129" fmla="*/ 3004314 w 5203443"/>
              <a:gd name="connsiteY1129" fmla="*/ 5170801 h 6858000"/>
              <a:gd name="connsiteX1130" fmla="*/ 2864008 w 5203443"/>
              <a:gd name="connsiteY1130" fmla="*/ 5140090 h 6858000"/>
              <a:gd name="connsiteX1131" fmla="*/ 2867549 w 5203443"/>
              <a:gd name="connsiteY1131" fmla="*/ 5167154 h 6858000"/>
              <a:gd name="connsiteX1132" fmla="*/ 2864008 w 5203443"/>
              <a:gd name="connsiteY1132" fmla="*/ 5140090 h 6858000"/>
              <a:gd name="connsiteX1133" fmla="*/ 2887883 w 5203443"/>
              <a:gd name="connsiteY1133" fmla="*/ 5128219 h 6858000"/>
              <a:gd name="connsiteX1134" fmla="*/ 2886440 w 5203443"/>
              <a:gd name="connsiteY1134" fmla="*/ 5166588 h 6858000"/>
              <a:gd name="connsiteX1135" fmla="*/ 2953275 w 5203443"/>
              <a:gd name="connsiteY1135" fmla="*/ 5236505 h 6858000"/>
              <a:gd name="connsiteX1136" fmla="*/ 2887883 w 5203443"/>
              <a:gd name="connsiteY1136" fmla="*/ 5128219 h 6858000"/>
              <a:gd name="connsiteX1137" fmla="*/ 2792775 w 5203443"/>
              <a:gd name="connsiteY1137" fmla="*/ 5125574 h 6858000"/>
              <a:gd name="connsiteX1138" fmla="*/ 2817925 w 5203443"/>
              <a:gd name="connsiteY1138" fmla="*/ 5150934 h 6858000"/>
              <a:gd name="connsiteX1139" fmla="*/ 2792775 w 5203443"/>
              <a:gd name="connsiteY1139" fmla="*/ 5125574 h 6858000"/>
              <a:gd name="connsiteX1140" fmla="*/ 2935632 w 5203443"/>
              <a:gd name="connsiteY1140" fmla="*/ 5104474 h 6858000"/>
              <a:gd name="connsiteX1141" fmla="*/ 2942928 w 5203443"/>
              <a:gd name="connsiteY1141" fmla="*/ 5183523 h 6858000"/>
              <a:gd name="connsiteX1142" fmla="*/ 2997916 w 5203443"/>
              <a:gd name="connsiteY1142" fmla="*/ 5264030 h 6858000"/>
              <a:gd name="connsiteX1143" fmla="*/ 2935632 w 5203443"/>
              <a:gd name="connsiteY1143" fmla="*/ 5104474 h 6858000"/>
              <a:gd name="connsiteX1144" fmla="*/ 2904349 w 5203443"/>
              <a:gd name="connsiteY1144" fmla="*/ 5087699 h 6858000"/>
              <a:gd name="connsiteX1145" fmla="*/ 2925577 w 5203443"/>
              <a:gd name="connsiteY1145" fmla="*/ 5136678 h 6858000"/>
              <a:gd name="connsiteX1146" fmla="*/ 2904349 w 5203443"/>
              <a:gd name="connsiteY1146" fmla="*/ 5087699 h 6858000"/>
              <a:gd name="connsiteX1147" fmla="*/ 2853059 w 5203443"/>
              <a:gd name="connsiteY1147" fmla="*/ 5084380 h 6858000"/>
              <a:gd name="connsiteX1148" fmla="*/ 2867693 w 5203443"/>
              <a:gd name="connsiteY1148" fmla="*/ 5132364 h 6858000"/>
              <a:gd name="connsiteX1149" fmla="*/ 2853059 w 5203443"/>
              <a:gd name="connsiteY1149" fmla="*/ 5084380 h 6858000"/>
              <a:gd name="connsiteX1150" fmla="*/ 2731249 w 5203443"/>
              <a:gd name="connsiteY1150" fmla="*/ 5018873 h 6858000"/>
              <a:gd name="connsiteX1151" fmla="*/ 2740043 w 5203443"/>
              <a:gd name="connsiteY1151" fmla="*/ 5034349 h 6858000"/>
              <a:gd name="connsiteX1152" fmla="*/ 2731249 w 5203443"/>
              <a:gd name="connsiteY1152" fmla="*/ 5018873 h 6858000"/>
              <a:gd name="connsiteX1153" fmla="*/ 2775076 w 5203443"/>
              <a:gd name="connsiteY1153" fmla="*/ 5018745 h 6858000"/>
              <a:gd name="connsiteX1154" fmla="*/ 2790352 w 5203443"/>
              <a:gd name="connsiteY1154" fmla="*/ 5085620 h 6858000"/>
              <a:gd name="connsiteX1155" fmla="*/ 2798783 w 5203443"/>
              <a:gd name="connsiteY1155" fmla="*/ 5082476 h 6858000"/>
              <a:gd name="connsiteX1156" fmla="*/ 2841799 w 5203443"/>
              <a:gd name="connsiteY1156" fmla="*/ 5139062 h 6858000"/>
              <a:gd name="connsiteX1157" fmla="*/ 2775076 w 5203443"/>
              <a:gd name="connsiteY1157" fmla="*/ 5018745 h 6858000"/>
              <a:gd name="connsiteX1158" fmla="*/ 2883179 w 5203443"/>
              <a:gd name="connsiteY1158" fmla="*/ 5013520 h 6858000"/>
              <a:gd name="connsiteX1159" fmla="*/ 2894800 w 5203443"/>
              <a:gd name="connsiteY1159" fmla="*/ 5103735 h 6858000"/>
              <a:gd name="connsiteX1160" fmla="*/ 2905554 w 5203443"/>
              <a:gd name="connsiteY1160" fmla="*/ 5065219 h 6858000"/>
              <a:gd name="connsiteX1161" fmla="*/ 2883179 w 5203443"/>
              <a:gd name="connsiteY1161" fmla="*/ 5013520 h 6858000"/>
              <a:gd name="connsiteX1162" fmla="*/ 2423010 w 5203443"/>
              <a:gd name="connsiteY1162" fmla="*/ 5001704 h 6858000"/>
              <a:gd name="connsiteX1163" fmla="*/ 2791030 w 5203443"/>
              <a:gd name="connsiteY1163" fmla="*/ 5316794 h 6858000"/>
              <a:gd name="connsiteX1164" fmla="*/ 2795958 w 5203443"/>
              <a:gd name="connsiteY1164" fmla="*/ 5330687 h 6858000"/>
              <a:gd name="connsiteX1165" fmla="*/ 3019622 w 5203443"/>
              <a:gd name="connsiteY1165" fmla="*/ 5604173 h 6858000"/>
              <a:gd name="connsiteX1166" fmla="*/ 2946710 w 5203443"/>
              <a:gd name="connsiteY1166" fmla="*/ 5517643 h 6858000"/>
              <a:gd name="connsiteX1167" fmla="*/ 2557070 w 5203443"/>
              <a:gd name="connsiteY1167" fmla="*/ 5119340 h 6858000"/>
              <a:gd name="connsiteX1168" fmla="*/ 2422464 w 5203443"/>
              <a:gd name="connsiteY1168" fmla="*/ 5001712 h 6858000"/>
              <a:gd name="connsiteX1169" fmla="*/ 2366631 w 5203443"/>
              <a:gd name="connsiteY1169" fmla="*/ 4976276 h 6858000"/>
              <a:gd name="connsiteX1170" fmla="*/ 2376574 w 5203443"/>
              <a:gd name="connsiteY1170" fmla="*/ 4994475 h 6858000"/>
              <a:gd name="connsiteX1171" fmla="*/ 2366631 w 5203443"/>
              <a:gd name="connsiteY1171" fmla="*/ 4976276 h 6858000"/>
              <a:gd name="connsiteX1172" fmla="*/ 2859234 w 5203443"/>
              <a:gd name="connsiteY1172" fmla="*/ 4965680 h 6858000"/>
              <a:gd name="connsiteX1173" fmla="*/ 2857162 w 5203443"/>
              <a:gd name="connsiteY1173" fmla="*/ 5070074 h 6858000"/>
              <a:gd name="connsiteX1174" fmla="*/ 2859234 w 5203443"/>
              <a:gd name="connsiteY1174" fmla="*/ 4965680 h 6858000"/>
              <a:gd name="connsiteX1175" fmla="*/ 2704173 w 5203443"/>
              <a:gd name="connsiteY1175" fmla="*/ 4964296 h 6858000"/>
              <a:gd name="connsiteX1176" fmla="*/ 2698693 w 5203443"/>
              <a:gd name="connsiteY1176" fmla="*/ 4964863 h 6858000"/>
              <a:gd name="connsiteX1177" fmla="*/ 2707765 w 5203443"/>
              <a:gd name="connsiteY1177" fmla="*/ 4980612 h 6858000"/>
              <a:gd name="connsiteX1178" fmla="*/ 2704173 w 5203443"/>
              <a:gd name="connsiteY1178" fmla="*/ 4964296 h 6858000"/>
              <a:gd name="connsiteX1179" fmla="*/ 2824593 w 5203443"/>
              <a:gd name="connsiteY1179" fmla="*/ 4931151 h 6858000"/>
              <a:gd name="connsiteX1180" fmla="*/ 2837532 w 5203443"/>
              <a:gd name="connsiteY1180" fmla="*/ 4948483 h 6858000"/>
              <a:gd name="connsiteX1181" fmla="*/ 2824593 w 5203443"/>
              <a:gd name="connsiteY1181" fmla="*/ 4931151 h 6858000"/>
              <a:gd name="connsiteX1182" fmla="*/ 2677941 w 5203443"/>
              <a:gd name="connsiteY1182" fmla="*/ 4923634 h 6858000"/>
              <a:gd name="connsiteX1183" fmla="*/ 2671332 w 5203443"/>
              <a:gd name="connsiteY1183" fmla="*/ 4924472 h 6858000"/>
              <a:gd name="connsiteX1184" fmla="*/ 2686021 w 5203443"/>
              <a:gd name="connsiteY1184" fmla="*/ 4947255 h 6858000"/>
              <a:gd name="connsiteX1185" fmla="*/ 2691285 w 5203443"/>
              <a:gd name="connsiteY1185" fmla="*/ 4936217 h 6858000"/>
              <a:gd name="connsiteX1186" fmla="*/ 2677941 w 5203443"/>
              <a:gd name="connsiteY1186" fmla="*/ 4923634 h 6858000"/>
              <a:gd name="connsiteX1187" fmla="*/ 2786298 w 5203443"/>
              <a:gd name="connsiteY1187" fmla="*/ 4919963 h 6858000"/>
              <a:gd name="connsiteX1188" fmla="*/ 2786029 w 5203443"/>
              <a:gd name="connsiteY1188" fmla="*/ 4920241 h 6858000"/>
              <a:gd name="connsiteX1189" fmla="*/ 2786194 w 5203443"/>
              <a:gd name="connsiteY1189" fmla="*/ 4920462 h 6858000"/>
              <a:gd name="connsiteX1190" fmla="*/ 2778256 w 5203443"/>
              <a:gd name="connsiteY1190" fmla="*/ 4958812 h 6858000"/>
              <a:gd name="connsiteX1191" fmla="*/ 2774982 w 5203443"/>
              <a:gd name="connsiteY1191" fmla="*/ 4999846 h 6858000"/>
              <a:gd name="connsiteX1192" fmla="*/ 2830264 w 5203443"/>
              <a:gd name="connsiteY1192" fmla="*/ 5039260 h 6858000"/>
              <a:gd name="connsiteX1193" fmla="*/ 2803906 w 5203443"/>
              <a:gd name="connsiteY1193" fmla="*/ 4944062 h 6858000"/>
              <a:gd name="connsiteX1194" fmla="*/ 2786194 w 5203443"/>
              <a:gd name="connsiteY1194" fmla="*/ 4920462 h 6858000"/>
              <a:gd name="connsiteX1195" fmla="*/ 2706807 w 5203443"/>
              <a:gd name="connsiteY1195" fmla="*/ 4836752 h 6858000"/>
              <a:gd name="connsiteX1196" fmla="*/ 2701958 w 5203443"/>
              <a:gd name="connsiteY1196" fmla="*/ 4837443 h 6858000"/>
              <a:gd name="connsiteX1197" fmla="*/ 2754300 w 5203443"/>
              <a:gd name="connsiteY1197" fmla="*/ 4978799 h 6858000"/>
              <a:gd name="connsiteX1198" fmla="*/ 2738854 w 5203443"/>
              <a:gd name="connsiteY1198" fmla="*/ 4987529 h 6858000"/>
              <a:gd name="connsiteX1199" fmla="*/ 2726645 w 5203443"/>
              <a:gd name="connsiteY1199" fmla="*/ 4979499 h 6858000"/>
              <a:gd name="connsiteX1200" fmla="*/ 2745662 w 5203443"/>
              <a:gd name="connsiteY1200" fmla="*/ 5013446 h 6858000"/>
              <a:gd name="connsiteX1201" fmla="*/ 2764972 w 5203443"/>
              <a:gd name="connsiteY1201" fmla="*/ 5006300 h 6858000"/>
              <a:gd name="connsiteX1202" fmla="*/ 2775599 w 5203443"/>
              <a:gd name="connsiteY1202" fmla="*/ 4933277 h 6858000"/>
              <a:gd name="connsiteX1203" fmla="*/ 2741433 w 5203443"/>
              <a:gd name="connsiteY1203" fmla="*/ 4866966 h 6858000"/>
              <a:gd name="connsiteX1204" fmla="*/ 2742076 w 5203443"/>
              <a:gd name="connsiteY1204" fmla="*/ 4885856 h 6858000"/>
              <a:gd name="connsiteX1205" fmla="*/ 2724334 w 5203443"/>
              <a:gd name="connsiteY1205" fmla="*/ 4889143 h 6858000"/>
              <a:gd name="connsiteX1206" fmla="*/ 2711270 w 5203443"/>
              <a:gd name="connsiteY1206" fmla="*/ 4837300 h 6858000"/>
              <a:gd name="connsiteX1207" fmla="*/ 2706807 w 5203443"/>
              <a:gd name="connsiteY1207" fmla="*/ 4836752 h 6858000"/>
              <a:gd name="connsiteX1208" fmla="*/ 2792068 w 5203443"/>
              <a:gd name="connsiteY1208" fmla="*/ 4766482 h 6858000"/>
              <a:gd name="connsiteX1209" fmla="*/ 2791788 w 5203443"/>
              <a:gd name="connsiteY1209" fmla="*/ 4892487 h 6858000"/>
              <a:gd name="connsiteX1210" fmla="*/ 2794924 w 5203443"/>
              <a:gd name="connsiteY1210" fmla="*/ 4888262 h 6858000"/>
              <a:gd name="connsiteX1211" fmla="*/ 2799837 w 5203443"/>
              <a:gd name="connsiteY1211" fmla="*/ 4889265 h 6858000"/>
              <a:gd name="connsiteX1212" fmla="*/ 2799251 w 5203443"/>
              <a:gd name="connsiteY1212" fmla="*/ 4895932 h 6858000"/>
              <a:gd name="connsiteX1213" fmla="*/ 2800219 w 5203443"/>
              <a:gd name="connsiteY1213" fmla="*/ 4889343 h 6858000"/>
              <a:gd name="connsiteX1214" fmla="*/ 2799837 w 5203443"/>
              <a:gd name="connsiteY1214" fmla="*/ 4889265 h 6858000"/>
              <a:gd name="connsiteX1215" fmla="*/ 2801966 w 5203443"/>
              <a:gd name="connsiteY1215" fmla="*/ 4865054 h 6858000"/>
              <a:gd name="connsiteX1216" fmla="*/ 2792068 w 5203443"/>
              <a:gd name="connsiteY1216" fmla="*/ 4766482 h 6858000"/>
              <a:gd name="connsiteX1217" fmla="*/ 2733914 w 5203443"/>
              <a:gd name="connsiteY1217" fmla="*/ 4762445 h 6858000"/>
              <a:gd name="connsiteX1218" fmla="*/ 2742359 w 5203443"/>
              <a:gd name="connsiteY1218" fmla="*/ 4844216 h 6858000"/>
              <a:gd name="connsiteX1219" fmla="*/ 2745775 w 5203443"/>
              <a:gd name="connsiteY1219" fmla="*/ 4836768 h 6858000"/>
              <a:gd name="connsiteX1220" fmla="*/ 2757747 w 5203443"/>
              <a:gd name="connsiteY1220" fmla="*/ 4860689 h 6858000"/>
              <a:gd name="connsiteX1221" fmla="*/ 2733914 w 5203443"/>
              <a:gd name="connsiteY1221" fmla="*/ 4762445 h 6858000"/>
              <a:gd name="connsiteX1222" fmla="*/ 2865204 w 5203443"/>
              <a:gd name="connsiteY1222" fmla="*/ 4752208 h 6858000"/>
              <a:gd name="connsiteX1223" fmla="*/ 2835978 w 5203443"/>
              <a:gd name="connsiteY1223" fmla="*/ 4910981 h 6858000"/>
              <a:gd name="connsiteX1224" fmla="*/ 2851984 w 5203443"/>
              <a:gd name="connsiteY1224" fmla="*/ 4860882 h 6858000"/>
              <a:gd name="connsiteX1225" fmla="*/ 2865204 w 5203443"/>
              <a:gd name="connsiteY1225" fmla="*/ 4752208 h 6858000"/>
              <a:gd name="connsiteX1226" fmla="*/ 2597304 w 5203443"/>
              <a:gd name="connsiteY1226" fmla="*/ 4724557 h 6858000"/>
              <a:gd name="connsiteX1227" fmla="*/ 2618348 w 5203443"/>
              <a:gd name="connsiteY1227" fmla="*/ 4764225 h 6858000"/>
              <a:gd name="connsiteX1228" fmla="*/ 2597304 w 5203443"/>
              <a:gd name="connsiteY1228" fmla="*/ 4724557 h 6858000"/>
              <a:gd name="connsiteX1229" fmla="*/ 2568086 w 5203443"/>
              <a:gd name="connsiteY1229" fmla="*/ 4448627 h 6858000"/>
              <a:gd name="connsiteX1230" fmla="*/ 2567817 w 5203443"/>
              <a:gd name="connsiteY1230" fmla="*/ 4448905 h 6858000"/>
              <a:gd name="connsiteX1231" fmla="*/ 2568500 w 5203443"/>
              <a:gd name="connsiteY1231" fmla="*/ 4449595 h 6858000"/>
              <a:gd name="connsiteX1232" fmla="*/ 2596125 w 5203443"/>
              <a:gd name="connsiteY1232" fmla="*/ 4514182 h 6858000"/>
              <a:gd name="connsiteX1233" fmla="*/ 2698210 w 5203443"/>
              <a:gd name="connsiteY1233" fmla="*/ 4715609 h 6858000"/>
              <a:gd name="connsiteX1234" fmla="*/ 2723415 w 5203443"/>
              <a:gd name="connsiteY1234" fmla="*/ 4715767 h 6858000"/>
              <a:gd name="connsiteX1235" fmla="*/ 2628701 w 5203443"/>
              <a:gd name="connsiteY1235" fmla="*/ 4536716 h 6858000"/>
              <a:gd name="connsiteX1236" fmla="*/ 2582396 w 5203443"/>
              <a:gd name="connsiteY1236" fmla="*/ 4463664 h 6858000"/>
              <a:gd name="connsiteX1237" fmla="*/ 2568500 w 5203443"/>
              <a:gd name="connsiteY1237" fmla="*/ 4449595 h 6858000"/>
              <a:gd name="connsiteX1238" fmla="*/ 2626389 w 5203443"/>
              <a:gd name="connsiteY1238" fmla="*/ 4446359 h 6858000"/>
              <a:gd name="connsiteX1239" fmla="*/ 2730303 w 5203443"/>
              <a:gd name="connsiteY1239" fmla="*/ 4675670 h 6858000"/>
              <a:gd name="connsiteX1240" fmla="*/ 2770841 w 5203443"/>
              <a:gd name="connsiteY1240" fmla="*/ 4717503 h 6858000"/>
              <a:gd name="connsiteX1241" fmla="*/ 2750438 w 5203443"/>
              <a:gd name="connsiteY1241" fmla="*/ 4696726 h 6858000"/>
              <a:gd name="connsiteX1242" fmla="*/ 2626389 w 5203443"/>
              <a:gd name="connsiteY1242" fmla="*/ 4446359 h 6858000"/>
              <a:gd name="connsiteX1243" fmla="*/ 2769375 w 5203443"/>
              <a:gd name="connsiteY1243" fmla="*/ 4417861 h 6858000"/>
              <a:gd name="connsiteX1244" fmla="*/ 2776094 w 5203443"/>
              <a:gd name="connsiteY1244" fmla="*/ 4453367 h 6858000"/>
              <a:gd name="connsiteX1245" fmla="*/ 2769375 w 5203443"/>
              <a:gd name="connsiteY1245" fmla="*/ 4417861 h 6858000"/>
              <a:gd name="connsiteX1246" fmla="*/ 2492076 w 5203443"/>
              <a:gd name="connsiteY1246" fmla="*/ 4413913 h 6858000"/>
              <a:gd name="connsiteX1247" fmla="*/ 2648261 w 5203443"/>
              <a:gd name="connsiteY1247" fmla="*/ 4724868 h 6858000"/>
              <a:gd name="connsiteX1248" fmla="*/ 2630519 w 5203443"/>
              <a:gd name="connsiteY1248" fmla="*/ 4728154 h 6858000"/>
              <a:gd name="connsiteX1249" fmla="*/ 2589072 w 5203443"/>
              <a:gd name="connsiteY1249" fmla="*/ 4667710 h 6858000"/>
              <a:gd name="connsiteX1250" fmla="*/ 2624750 w 5203443"/>
              <a:gd name="connsiteY1250" fmla="*/ 4755362 h 6858000"/>
              <a:gd name="connsiteX1251" fmla="*/ 2634749 w 5203443"/>
              <a:gd name="connsiteY1251" fmla="*/ 4748359 h 6858000"/>
              <a:gd name="connsiteX1252" fmla="*/ 2653947 w 5203443"/>
              <a:gd name="connsiteY1252" fmla="*/ 4791616 h 6858000"/>
              <a:gd name="connsiteX1253" fmla="*/ 2683898 w 5203443"/>
              <a:gd name="connsiteY1253" fmla="*/ 4796360 h 6858000"/>
              <a:gd name="connsiteX1254" fmla="*/ 2699161 w 5203443"/>
              <a:gd name="connsiteY1254" fmla="*/ 4778320 h 6858000"/>
              <a:gd name="connsiteX1255" fmla="*/ 2710951 w 5203443"/>
              <a:gd name="connsiteY1255" fmla="*/ 4792930 h 6858000"/>
              <a:gd name="connsiteX1256" fmla="*/ 2715573 w 5203443"/>
              <a:gd name="connsiteY1256" fmla="*/ 4763003 h 6858000"/>
              <a:gd name="connsiteX1257" fmla="*/ 2653189 w 5203443"/>
              <a:gd name="connsiteY1257" fmla="*/ 4738762 h 6858000"/>
              <a:gd name="connsiteX1258" fmla="*/ 2657754 w 5203443"/>
              <a:gd name="connsiteY1258" fmla="*/ 4734035 h 6858000"/>
              <a:gd name="connsiteX1259" fmla="*/ 2679544 w 5203443"/>
              <a:gd name="connsiteY1259" fmla="*/ 4741643 h 6858000"/>
              <a:gd name="connsiteX1260" fmla="*/ 2492076 w 5203443"/>
              <a:gd name="connsiteY1260" fmla="*/ 4413913 h 6858000"/>
              <a:gd name="connsiteX1261" fmla="*/ 2448877 w 5203443"/>
              <a:gd name="connsiteY1261" fmla="*/ 4348016 h 6858000"/>
              <a:gd name="connsiteX1262" fmla="*/ 2434076 w 5203443"/>
              <a:gd name="connsiteY1262" fmla="*/ 4375636 h 6858000"/>
              <a:gd name="connsiteX1263" fmla="*/ 2499008 w 5203443"/>
              <a:gd name="connsiteY1263" fmla="*/ 4474342 h 6858000"/>
              <a:gd name="connsiteX1264" fmla="*/ 2448877 w 5203443"/>
              <a:gd name="connsiteY1264" fmla="*/ 4348016 h 6858000"/>
              <a:gd name="connsiteX1265" fmla="*/ 2165027 w 5203443"/>
              <a:gd name="connsiteY1265" fmla="*/ 4345264 h 6858000"/>
              <a:gd name="connsiteX1266" fmla="*/ 2155715 w 5203443"/>
              <a:gd name="connsiteY1266" fmla="*/ 4345408 h 6858000"/>
              <a:gd name="connsiteX1267" fmla="*/ 2155447 w 5203443"/>
              <a:gd name="connsiteY1267" fmla="*/ 4345686 h 6858000"/>
              <a:gd name="connsiteX1268" fmla="*/ 2168386 w 5203443"/>
              <a:gd name="connsiteY1268" fmla="*/ 4363017 h 6858000"/>
              <a:gd name="connsiteX1269" fmla="*/ 2165027 w 5203443"/>
              <a:gd name="connsiteY1269" fmla="*/ 4345264 h 6858000"/>
              <a:gd name="connsiteX1270" fmla="*/ 2421786 w 5203443"/>
              <a:gd name="connsiteY1270" fmla="*/ 4307346 h 6858000"/>
              <a:gd name="connsiteX1271" fmla="*/ 2421517 w 5203443"/>
              <a:gd name="connsiteY1271" fmla="*/ 4307624 h 6858000"/>
              <a:gd name="connsiteX1272" fmla="*/ 2421517 w 5203443"/>
              <a:gd name="connsiteY1272" fmla="*/ 4307624 h 6858000"/>
              <a:gd name="connsiteX1273" fmla="*/ 2417220 w 5203443"/>
              <a:gd name="connsiteY1273" fmla="*/ 4312074 h 6858000"/>
              <a:gd name="connsiteX1274" fmla="*/ 2425145 w 5203443"/>
              <a:gd name="connsiteY1274" fmla="*/ 4325100 h 6858000"/>
              <a:gd name="connsiteX1275" fmla="*/ 2428562 w 5203443"/>
              <a:gd name="connsiteY1275" fmla="*/ 4317650 h 6858000"/>
              <a:gd name="connsiteX1276" fmla="*/ 2425728 w 5203443"/>
              <a:gd name="connsiteY1276" fmla="*/ 4311086 h 6858000"/>
              <a:gd name="connsiteX1277" fmla="*/ 2421517 w 5203443"/>
              <a:gd name="connsiteY1277" fmla="*/ 4307624 h 6858000"/>
              <a:gd name="connsiteX1278" fmla="*/ 1874095 w 5203443"/>
              <a:gd name="connsiteY1278" fmla="*/ 4274415 h 6858000"/>
              <a:gd name="connsiteX1279" fmla="*/ 1911971 w 5203443"/>
              <a:gd name="connsiteY1279" fmla="*/ 4292184 h 6858000"/>
              <a:gd name="connsiteX1280" fmla="*/ 1871559 w 5203443"/>
              <a:gd name="connsiteY1280" fmla="*/ 4284863 h 6858000"/>
              <a:gd name="connsiteX1281" fmla="*/ 1874095 w 5203443"/>
              <a:gd name="connsiteY1281" fmla="*/ 4274415 h 6858000"/>
              <a:gd name="connsiteX1282" fmla="*/ 1655061 w 5203443"/>
              <a:gd name="connsiteY1282" fmla="*/ 4210130 h 6858000"/>
              <a:gd name="connsiteX1283" fmla="*/ 1705234 w 5203443"/>
              <a:gd name="connsiteY1283" fmla="*/ 4226340 h 6858000"/>
              <a:gd name="connsiteX1284" fmla="*/ 1809359 w 5203443"/>
              <a:gd name="connsiteY1284" fmla="*/ 4269932 h 6858000"/>
              <a:gd name="connsiteX1285" fmla="*/ 1859531 w 5203443"/>
              <a:gd name="connsiteY1285" fmla="*/ 4286143 h 6858000"/>
              <a:gd name="connsiteX1286" fmla="*/ 1680029 w 5203443"/>
              <a:gd name="connsiteY1286" fmla="*/ 4226180 h 6858000"/>
              <a:gd name="connsiteX1287" fmla="*/ 1665005 w 5203443"/>
              <a:gd name="connsiteY1287" fmla="*/ 4228328 h 6858000"/>
              <a:gd name="connsiteX1288" fmla="*/ 1655061 w 5203443"/>
              <a:gd name="connsiteY1288" fmla="*/ 4210130 h 6858000"/>
              <a:gd name="connsiteX1289" fmla="*/ 1630095 w 5203443"/>
              <a:gd name="connsiteY1289" fmla="*/ 4194080 h 6858000"/>
              <a:gd name="connsiteX1290" fmla="*/ 1635023 w 5203443"/>
              <a:gd name="connsiteY1290" fmla="*/ 4207973 h 6858000"/>
              <a:gd name="connsiteX1291" fmla="*/ 1618947 w 5203443"/>
              <a:gd name="connsiteY1291" fmla="*/ 4198360 h 6858000"/>
              <a:gd name="connsiteX1292" fmla="*/ 1619215 w 5203443"/>
              <a:gd name="connsiteY1292" fmla="*/ 4198082 h 6858000"/>
              <a:gd name="connsiteX1293" fmla="*/ 1630095 w 5203443"/>
              <a:gd name="connsiteY1293" fmla="*/ 4194080 h 6858000"/>
              <a:gd name="connsiteX1294" fmla="*/ 2657729 w 5203443"/>
              <a:gd name="connsiteY1294" fmla="*/ 4185382 h 6858000"/>
              <a:gd name="connsiteX1295" fmla="*/ 2657492 w 5203443"/>
              <a:gd name="connsiteY1295" fmla="*/ 4201274 h 6858000"/>
              <a:gd name="connsiteX1296" fmla="*/ 2646851 w 5203443"/>
              <a:gd name="connsiteY1296" fmla="*/ 4189385 h 6858000"/>
              <a:gd name="connsiteX1297" fmla="*/ 2657729 w 5203443"/>
              <a:gd name="connsiteY1297" fmla="*/ 4185382 h 6858000"/>
              <a:gd name="connsiteX1298" fmla="*/ 1582038 w 5203443"/>
              <a:gd name="connsiteY1298" fmla="*/ 4174002 h 6858000"/>
              <a:gd name="connsiteX1299" fmla="*/ 1615348 w 5203443"/>
              <a:gd name="connsiteY1299" fmla="*/ 4196498 h 6858000"/>
              <a:gd name="connsiteX1300" fmla="*/ 1582038 w 5203443"/>
              <a:gd name="connsiteY1300" fmla="*/ 4174002 h 6858000"/>
              <a:gd name="connsiteX1301" fmla="*/ 2787494 w 5203443"/>
              <a:gd name="connsiteY1301" fmla="*/ 4167224 h 6858000"/>
              <a:gd name="connsiteX1302" fmla="*/ 2787773 w 5203443"/>
              <a:gd name="connsiteY1302" fmla="*/ 4167494 h 6858000"/>
              <a:gd name="connsiteX1303" fmla="*/ 2818240 w 5203443"/>
              <a:gd name="connsiteY1303" fmla="*/ 4521471 h 6858000"/>
              <a:gd name="connsiteX1304" fmla="*/ 2820888 w 5203443"/>
              <a:gd name="connsiteY1304" fmla="*/ 4460621 h 6858000"/>
              <a:gd name="connsiteX1305" fmla="*/ 2838028 w 5203443"/>
              <a:gd name="connsiteY1305" fmla="*/ 4328331 h 6858000"/>
              <a:gd name="connsiteX1306" fmla="*/ 2842943 w 5203443"/>
              <a:gd name="connsiteY1306" fmla="*/ 4257311 h 6858000"/>
              <a:gd name="connsiteX1307" fmla="*/ 2841781 w 5203443"/>
              <a:gd name="connsiteY1307" fmla="*/ 4169676 h 6858000"/>
              <a:gd name="connsiteX1308" fmla="*/ 2828087 w 5203443"/>
              <a:gd name="connsiteY1308" fmla="*/ 4183856 h 6858000"/>
              <a:gd name="connsiteX1309" fmla="*/ 2787494 w 5203443"/>
              <a:gd name="connsiteY1309" fmla="*/ 4167224 h 6858000"/>
              <a:gd name="connsiteX1310" fmla="*/ 2852967 w 5203443"/>
              <a:gd name="connsiteY1310" fmla="*/ 4125267 h 6858000"/>
              <a:gd name="connsiteX1311" fmla="*/ 2845651 w 5203443"/>
              <a:gd name="connsiteY1311" fmla="*/ 4129351 h 6858000"/>
              <a:gd name="connsiteX1312" fmla="*/ 2850579 w 5203443"/>
              <a:gd name="connsiteY1312" fmla="*/ 4143244 h 6858000"/>
              <a:gd name="connsiteX1313" fmla="*/ 2860397 w 5203443"/>
              <a:gd name="connsiteY1313" fmla="*/ 4126932 h 6858000"/>
              <a:gd name="connsiteX1314" fmla="*/ 2852967 w 5203443"/>
              <a:gd name="connsiteY1314" fmla="*/ 4125267 h 6858000"/>
              <a:gd name="connsiteX1315" fmla="*/ 1486631 w 5203443"/>
              <a:gd name="connsiteY1315" fmla="*/ 4103764 h 6858000"/>
              <a:gd name="connsiteX1316" fmla="*/ 1495451 w 5203443"/>
              <a:gd name="connsiteY1316" fmla="*/ 4106102 h 6858000"/>
              <a:gd name="connsiteX1317" fmla="*/ 1509253 w 5203443"/>
              <a:gd name="connsiteY1317" fmla="*/ 4121982 h 6858000"/>
              <a:gd name="connsiteX1318" fmla="*/ 1578622 w 5203443"/>
              <a:gd name="connsiteY1318" fmla="*/ 4181450 h 6858000"/>
              <a:gd name="connsiteX1319" fmla="*/ 1554803 w 5203443"/>
              <a:gd name="connsiteY1319" fmla="*/ 4168121 h 6858000"/>
              <a:gd name="connsiteX1320" fmla="*/ 1479119 w 5203443"/>
              <a:gd name="connsiteY1320" fmla="*/ 4107928 h 6858000"/>
              <a:gd name="connsiteX1321" fmla="*/ 1486631 w 5203443"/>
              <a:gd name="connsiteY1321" fmla="*/ 4103764 h 6858000"/>
              <a:gd name="connsiteX1322" fmla="*/ 1463933 w 5203443"/>
              <a:gd name="connsiteY1322" fmla="*/ 4089638 h 6858000"/>
              <a:gd name="connsiteX1323" fmla="*/ 1472481 w 5203443"/>
              <a:gd name="connsiteY1323" fmla="*/ 4090774 h 6858000"/>
              <a:gd name="connsiteX1324" fmla="*/ 1472761 w 5203443"/>
              <a:gd name="connsiteY1324" fmla="*/ 4091044 h 6858000"/>
              <a:gd name="connsiteX1325" fmla="*/ 1463631 w 5203443"/>
              <a:gd name="connsiteY1325" fmla="*/ 4100497 h 6858000"/>
              <a:gd name="connsiteX1326" fmla="*/ 1457738 w 5203443"/>
              <a:gd name="connsiteY1326" fmla="*/ 4093192 h 6858000"/>
              <a:gd name="connsiteX1327" fmla="*/ 1463933 w 5203443"/>
              <a:gd name="connsiteY1327" fmla="*/ 4089638 h 6858000"/>
              <a:gd name="connsiteX1328" fmla="*/ 2785958 w 5203443"/>
              <a:gd name="connsiteY1328" fmla="*/ 4062934 h 6858000"/>
              <a:gd name="connsiteX1329" fmla="*/ 2792989 w 5203443"/>
              <a:gd name="connsiteY1329" fmla="*/ 4064331 h 6858000"/>
              <a:gd name="connsiteX1330" fmla="*/ 2790241 w 5203443"/>
              <a:gd name="connsiteY1330" fmla="*/ 4083364 h 6858000"/>
              <a:gd name="connsiteX1331" fmla="*/ 2776183 w 5203443"/>
              <a:gd name="connsiteY1331" fmla="*/ 4078923 h 6858000"/>
              <a:gd name="connsiteX1332" fmla="*/ 2784720 w 5203443"/>
              <a:gd name="connsiteY1332" fmla="*/ 4072458 h 6858000"/>
              <a:gd name="connsiteX1333" fmla="*/ 2786000 w 5203443"/>
              <a:gd name="connsiteY1333" fmla="*/ 4062610 h 6858000"/>
              <a:gd name="connsiteX1334" fmla="*/ 2785958 w 5203443"/>
              <a:gd name="connsiteY1334" fmla="*/ 4062934 h 6858000"/>
              <a:gd name="connsiteX1335" fmla="*/ 2785732 w 5203443"/>
              <a:gd name="connsiteY1335" fmla="*/ 4062889 h 6858000"/>
              <a:gd name="connsiteX1336" fmla="*/ 2159235 w 5203443"/>
              <a:gd name="connsiteY1336" fmla="*/ 4053916 h 6858000"/>
              <a:gd name="connsiteX1337" fmla="*/ 2160885 w 5203443"/>
              <a:gd name="connsiteY1337" fmla="*/ 4056692 h 6858000"/>
              <a:gd name="connsiteX1338" fmla="*/ 2159405 w 5203443"/>
              <a:gd name="connsiteY1338" fmla="*/ 4057192 h 6858000"/>
              <a:gd name="connsiteX1339" fmla="*/ 2148581 w 5203443"/>
              <a:gd name="connsiteY1339" fmla="*/ 4035992 h 6858000"/>
              <a:gd name="connsiteX1340" fmla="*/ 2158637 w 5203443"/>
              <a:gd name="connsiteY1340" fmla="*/ 4042412 h 6858000"/>
              <a:gd name="connsiteX1341" fmla="*/ 2159235 w 5203443"/>
              <a:gd name="connsiteY1341" fmla="*/ 4053916 h 6858000"/>
              <a:gd name="connsiteX1342" fmla="*/ 2827362 w 5203443"/>
              <a:gd name="connsiteY1342" fmla="*/ 4006371 h 6858000"/>
              <a:gd name="connsiteX1343" fmla="*/ 2800197 w 5203443"/>
              <a:gd name="connsiteY1343" fmla="*/ 4060203 h 6858000"/>
              <a:gd name="connsiteX1344" fmla="*/ 2813668 w 5203443"/>
              <a:gd name="connsiteY1344" fmla="*/ 4020551 h 6858000"/>
              <a:gd name="connsiteX1345" fmla="*/ 2827362 w 5203443"/>
              <a:gd name="connsiteY1345" fmla="*/ 4006371 h 6858000"/>
              <a:gd name="connsiteX1346" fmla="*/ 2110448 w 5203443"/>
              <a:gd name="connsiteY1346" fmla="*/ 4005080 h 6858000"/>
              <a:gd name="connsiteX1347" fmla="*/ 2141493 w 5203443"/>
              <a:gd name="connsiteY1347" fmla="*/ 4037746 h 6858000"/>
              <a:gd name="connsiteX1348" fmla="*/ 2110448 w 5203443"/>
              <a:gd name="connsiteY1348" fmla="*/ 4005080 h 6858000"/>
              <a:gd name="connsiteX1349" fmla="*/ 1339667 w 5203443"/>
              <a:gd name="connsiteY1349" fmla="*/ 3994756 h 6858000"/>
              <a:gd name="connsiteX1350" fmla="*/ 1339946 w 5203443"/>
              <a:gd name="connsiteY1350" fmla="*/ 3995026 h 6858000"/>
              <a:gd name="connsiteX1351" fmla="*/ 1368511 w 5203443"/>
              <a:gd name="connsiteY1351" fmla="*/ 4012939 h 6858000"/>
              <a:gd name="connsiteX1352" fmla="*/ 1421526 w 5203443"/>
              <a:gd name="connsiteY1352" fmla="*/ 4062524 h 6858000"/>
              <a:gd name="connsiteX1353" fmla="*/ 1458704 w 5203443"/>
              <a:gd name="connsiteY1353" fmla="*/ 4086603 h 6858000"/>
              <a:gd name="connsiteX1354" fmla="*/ 1389783 w 5203443"/>
              <a:gd name="connsiteY1354" fmla="*/ 4036169 h 6858000"/>
              <a:gd name="connsiteX1355" fmla="*/ 1339667 w 5203443"/>
              <a:gd name="connsiteY1355" fmla="*/ 3994756 h 6858000"/>
              <a:gd name="connsiteX1356" fmla="*/ 2516096 w 5203443"/>
              <a:gd name="connsiteY1356" fmla="*/ 3988427 h 6858000"/>
              <a:gd name="connsiteX1357" fmla="*/ 2570480 w 5203443"/>
              <a:gd name="connsiteY1357" fmla="*/ 4220418 h 6858000"/>
              <a:gd name="connsiteX1358" fmla="*/ 2517102 w 5203443"/>
              <a:gd name="connsiteY1358" fmla="*/ 4025937 h 6858000"/>
              <a:gd name="connsiteX1359" fmla="*/ 2507666 w 5203443"/>
              <a:gd name="connsiteY1359" fmla="*/ 3991570 h 6858000"/>
              <a:gd name="connsiteX1360" fmla="*/ 2516096 w 5203443"/>
              <a:gd name="connsiteY1360" fmla="*/ 3988427 h 6858000"/>
              <a:gd name="connsiteX1361" fmla="*/ 2839027 w 5203443"/>
              <a:gd name="connsiteY1361" fmla="*/ 3986470 h 6858000"/>
              <a:gd name="connsiteX1362" fmla="*/ 2850636 w 5203443"/>
              <a:gd name="connsiteY1362" fmla="*/ 3991769 h 6858000"/>
              <a:gd name="connsiteX1363" fmla="*/ 2846770 w 5203443"/>
              <a:gd name="connsiteY1363" fmla="*/ 3990184 h 6858000"/>
              <a:gd name="connsiteX1364" fmla="*/ 2836072 w 5203443"/>
              <a:gd name="connsiteY1364" fmla="*/ 4003498 h 6858000"/>
              <a:gd name="connsiteX1365" fmla="*/ 2839307 w 5203443"/>
              <a:gd name="connsiteY1365" fmla="*/ 3986739 h 6858000"/>
              <a:gd name="connsiteX1366" fmla="*/ 3106396 w 5203443"/>
              <a:gd name="connsiteY1366" fmla="*/ 3944827 h 6858000"/>
              <a:gd name="connsiteX1367" fmla="*/ 3093346 w 5203443"/>
              <a:gd name="connsiteY1367" fmla="*/ 3977898 h 6858000"/>
              <a:gd name="connsiteX1368" fmla="*/ 3084091 w 5203443"/>
              <a:gd name="connsiteY1368" fmla="*/ 3952840 h 6858000"/>
              <a:gd name="connsiteX1369" fmla="*/ 3084370 w 5203443"/>
              <a:gd name="connsiteY1369" fmla="*/ 3953110 h 6858000"/>
              <a:gd name="connsiteX1370" fmla="*/ 3088236 w 5203443"/>
              <a:gd name="connsiteY1370" fmla="*/ 3954694 h 6858000"/>
              <a:gd name="connsiteX1371" fmla="*/ 3106396 w 5203443"/>
              <a:gd name="connsiteY1371" fmla="*/ 3944827 h 6858000"/>
              <a:gd name="connsiteX1372" fmla="*/ 3125943 w 5203443"/>
              <a:gd name="connsiteY1372" fmla="*/ 3935760 h 6858000"/>
              <a:gd name="connsiteX1373" fmla="*/ 3126586 w 5203443"/>
              <a:gd name="connsiteY1373" fmla="*/ 3954651 h 6858000"/>
              <a:gd name="connsiteX1374" fmla="*/ 3125943 w 5203443"/>
              <a:gd name="connsiteY1374" fmla="*/ 3935760 h 6858000"/>
              <a:gd name="connsiteX1375" fmla="*/ 2859330 w 5203443"/>
              <a:gd name="connsiteY1375" fmla="*/ 3931921 h 6858000"/>
              <a:gd name="connsiteX1376" fmla="*/ 2849906 w 5203443"/>
              <a:gd name="connsiteY1376" fmla="*/ 3982466 h 6858000"/>
              <a:gd name="connsiteX1377" fmla="*/ 2845397 w 5203443"/>
              <a:gd name="connsiteY1377" fmla="*/ 3961992 h 6858000"/>
              <a:gd name="connsiteX1378" fmla="*/ 2859330 w 5203443"/>
              <a:gd name="connsiteY1378" fmla="*/ 3931921 h 6858000"/>
              <a:gd name="connsiteX1379" fmla="*/ 1613841 w 5203443"/>
              <a:gd name="connsiteY1379" fmla="*/ 3894668 h 6858000"/>
              <a:gd name="connsiteX1380" fmla="*/ 1639173 w 5203443"/>
              <a:gd name="connsiteY1380" fmla="*/ 3929338 h 6858000"/>
              <a:gd name="connsiteX1381" fmla="*/ 1613841 w 5203443"/>
              <a:gd name="connsiteY1381" fmla="*/ 3894668 h 6858000"/>
              <a:gd name="connsiteX1382" fmla="*/ 2981589 w 5203443"/>
              <a:gd name="connsiteY1382" fmla="*/ 3894156 h 6858000"/>
              <a:gd name="connsiteX1383" fmla="*/ 2980147 w 5203443"/>
              <a:gd name="connsiteY1383" fmla="*/ 3932527 h 6858000"/>
              <a:gd name="connsiteX1384" fmla="*/ 2981589 w 5203443"/>
              <a:gd name="connsiteY1384" fmla="*/ 3894156 h 6858000"/>
              <a:gd name="connsiteX1385" fmla="*/ 2779529 w 5203443"/>
              <a:gd name="connsiteY1385" fmla="*/ 3885490 h 6858000"/>
              <a:gd name="connsiteX1386" fmla="*/ 2774221 w 5203443"/>
              <a:gd name="connsiteY1386" fmla="*/ 3922275 h 6858000"/>
              <a:gd name="connsiteX1387" fmla="*/ 2779529 w 5203443"/>
              <a:gd name="connsiteY1387" fmla="*/ 3885490 h 6858000"/>
              <a:gd name="connsiteX1388" fmla="*/ 1595735 w 5203443"/>
              <a:gd name="connsiteY1388" fmla="*/ 3879340 h 6858000"/>
              <a:gd name="connsiteX1389" fmla="*/ 1611122 w 5203443"/>
              <a:gd name="connsiteY1389" fmla="*/ 3895805 h 6858000"/>
              <a:gd name="connsiteX1390" fmla="*/ 1595735 w 5203443"/>
              <a:gd name="connsiteY1390" fmla="*/ 3879340 h 6858000"/>
              <a:gd name="connsiteX1391" fmla="*/ 2797596 w 5203443"/>
              <a:gd name="connsiteY1391" fmla="*/ 3856733 h 6858000"/>
              <a:gd name="connsiteX1392" fmla="*/ 2797328 w 5203443"/>
              <a:gd name="connsiteY1392" fmla="*/ 3857009 h 6858000"/>
              <a:gd name="connsiteX1393" fmla="*/ 2792526 w 5203443"/>
              <a:gd name="connsiteY1393" fmla="*/ 3877633 h 6858000"/>
              <a:gd name="connsiteX1394" fmla="*/ 2784602 w 5203443"/>
              <a:gd name="connsiteY1394" fmla="*/ 3864602 h 6858000"/>
              <a:gd name="connsiteX1395" fmla="*/ 2797596 w 5203443"/>
              <a:gd name="connsiteY1395" fmla="*/ 3856733 h 6858000"/>
              <a:gd name="connsiteX1396" fmla="*/ 2735657 w 5203443"/>
              <a:gd name="connsiteY1396" fmla="*/ 3785102 h 6858000"/>
              <a:gd name="connsiteX1397" fmla="*/ 2741496 w 5203443"/>
              <a:gd name="connsiteY1397" fmla="*/ 3817610 h 6858000"/>
              <a:gd name="connsiteX1398" fmla="*/ 2739292 w 5203443"/>
              <a:gd name="connsiteY1398" fmla="*/ 3818432 h 6858000"/>
              <a:gd name="connsiteX1399" fmla="*/ 2828163 w 5203443"/>
              <a:gd name="connsiteY1399" fmla="*/ 3716347 h 6858000"/>
              <a:gd name="connsiteX1400" fmla="*/ 2832202 w 5203443"/>
              <a:gd name="connsiteY1400" fmla="*/ 3722119 h 6858000"/>
              <a:gd name="connsiteX1401" fmla="*/ 2824548 w 5203443"/>
              <a:gd name="connsiteY1401" fmla="*/ 3777975 h 6858000"/>
              <a:gd name="connsiteX1402" fmla="*/ 2801441 w 5203443"/>
              <a:gd name="connsiteY1402" fmla="*/ 3843247 h 6858000"/>
              <a:gd name="connsiteX1403" fmla="*/ 2796695 w 5203443"/>
              <a:gd name="connsiteY1403" fmla="*/ 3838664 h 6858000"/>
              <a:gd name="connsiteX1404" fmla="*/ 2822910 w 5203443"/>
              <a:gd name="connsiteY1404" fmla="*/ 3722121 h 6858000"/>
              <a:gd name="connsiteX1405" fmla="*/ 2828917 w 5203443"/>
              <a:gd name="connsiteY1405" fmla="*/ 3717645 h 6858000"/>
              <a:gd name="connsiteX1406" fmla="*/ 2825445 w 5203443"/>
              <a:gd name="connsiteY1406" fmla="*/ 3711672 h 6858000"/>
              <a:gd name="connsiteX1407" fmla="*/ 2828163 w 5203443"/>
              <a:gd name="connsiteY1407" fmla="*/ 3716347 h 6858000"/>
              <a:gd name="connsiteX1408" fmla="*/ 2824897 w 5203443"/>
              <a:gd name="connsiteY1408" fmla="*/ 3711680 h 6858000"/>
              <a:gd name="connsiteX1409" fmla="*/ 2835739 w 5203443"/>
              <a:gd name="connsiteY1409" fmla="*/ 3663592 h 6858000"/>
              <a:gd name="connsiteX1410" fmla="*/ 2824985 w 5203443"/>
              <a:gd name="connsiteY1410" fmla="*/ 3702108 h 6858000"/>
              <a:gd name="connsiteX1411" fmla="*/ 2835739 w 5203443"/>
              <a:gd name="connsiteY1411" fmla="*/ 3663592 h 6858000"/>
              <a:gd name="connsiteX1412" fmla="*/ 1246534 w 5203443"/>
              <a:gd name="connsiteY1412" fmla="*/ 3658198 h 6858000"/>
              <a:gd name="connsiteX1413" fmla="*/ 1257176 w 5203443"/>
              <a:gd name="connsiteY1413" fmla="*/ 3670086 h 6858000"/>
              <a:gd name="connsiteX1414" fmla="*/ 1246534 w 5203443"/>
              <a:gd name="connsiteY1414" fmla="*/ 3658198 h 6858000"/>
              <a:gd name="connsiteX1415" fmla="*/ 1222803 w 5203443"/>
              <a:gd name="connsiteY1415" fmla="*/ 3635268 h 6858000"/>
              <a:gd name="connsiteX1416" fmla="*/ 1222858 w 5203443"/>
              <a:gd name="connsiteY1416" fmla="*/ 3635351 h 6858000"/>
              <a:gd name="connsiteX1417" fmla="*/ 1222534 w 5203443"/>
              <a:gd name="connsiteY1417" fmla="*/ 3635546 h 6858000"/>
              <a:gd name="connsiteX1418" fmla="*/ 1226766 w 5203443"/>
              <a:gd name="connsiteY1418" fmla="*/ 3632982 h 6858000"/>
              <a:gd name="connsiteX1419" fmla="*/ 1234563 w 5203443"/>
              <a:gd name="connsiteY1419" fmla="*/ 3634265 h 6858000"/>
              <a:gd name="connsiteX1420" fmla="*/ 1241789 w 5203443"/>
              <a:gd name="connsiteY1420" fmla="*/ 3653602 h 6858000"/>
              <a:gd name="connsiteX1421" fmla="*/ 1230818 w 5203443"/>
              <a:gd name="connsiteY1421" fmla="*/ 3647642 h 6858000"/>
              <a:gd name="connsiteX1422" fmla="*/ 1222858 w 5203443"/>
              <a:gd name="connsiteY1422" fmla="*/ 3635351 h 6858000"/>
              <a:gd name="connsiteX1423" fmla="*/ 1238623 w 5203443"/>
              <a:gd name="connsiteY1423" fmla="*/ 3617898 h 6858000"/>
              <a:gd name="connsiteX1424" fmla="*/ 1257492 w 5203443"/>
              <a:gd name="connsiteY1424" fmla="*/ 3628972 h 6858000"/>
              <a:gd name="connsiteX1425" fmla="*/ 1313902 w 5203443"/>
              <a:gd name="connsiteY1425" fmla="*/ 3671130 h 6858000"/>
              <a:gd name="connsiteX1426" fmla="*/ 1411780 w 5203443"/>
              <a:gd name="connsiteY1426" fmla="*/ 3773713 h 6858000"/>
              <a:gd name="connsiteX1427" fmla="*/ 1454853 w 5203443"/>
              <a:gd name="connsiteY1427" fmla="*/ 3805095 h 6858000"/>
              <a:gd name="connsiteX1428" fmla="*/ 1627269 w 5203443"/>
              <a:gd name="connsiteY1428" fmla="*/ 3965129 h 6858000"/>
              <a:gd name="connsiteX1429" fmla="*/ 1312783 w 5203443"/>
              <a:gd name="connsiteY1429" fmla="*/ 3684024 h 6858000"/>
              <a:gd name="connsiteX1430" fmla="*/ 1272820 w 5203443"/>
              <a:gd name="connsiteY1430" fmla="*/ 3655773 h 6858000"/>
              <a:gd name="connsiteX1431" fmla="*/ 1237787 w 5203443"/>
              <a:gd name="connsiteY1431" fmla="*/ 3616972 h 6858000"/>
              <a:gd name="connsiteX1432" fmla="*/ 1238623 w 5203443"/>
              <a:gd name="connsiteY1432" fmla="*/ 3617898 h 6858000"/>
              <a:gd name="connsiteX1433" fmla="*/ 1237518 w 5203443"/>
              <a:gd name="connsiteY1433" fmla="*/ 3617249 h 6858000"/>
              <a:gd name="connsiteX1434" fmla="*/ 3226235 w 5203443"/>
              <a:gd name="connsiteY1434" fmla="*/ 3614576 h 6858000"/>
              <a:gd name="connsiteX1435" fmla="*/ 3221852 w 5203443"/>
              <a:gd name="connsiteY1435" fmla="*/ 3628613 h 6858000"/>
              <a:gd name="connsiteX1436" fmla="*/ 3217804 w 5203443"/>
              <a:gd name="connsiteY1436" fmla="*/ 3617718 h 6858000"/>
              <a:gd name="connsiteX1437" fmla="*/ 3226235 w 5203443"/>
              <a:gd name="connsiteY1437" fmla="*/ 3614576 h 6858000"/>
              <a:gd name="connsiteX1438" fmla="*/ 3234915 w 5203443"/>
              <a:gd name="connsiteY1438" fmla="*/ 3596091 h 6858000"/>
              <a:gd name="connsiteX1439" fmla="*/ 3244858 w 5203443"/>
              <a:gd name="connsiteY1439" fmla="*/ 3614292 h 6858000"/>
              <a:gd name="connsiteX1440" fmla="*/ 3230532 w 5203443"/>
              <a:gd name="connsiteY1440" fmla="*/ 3610128 h 6858000"/>
              <a:gd name="connsiteX1441" fmla="*/ 3234915 w 5203443"/>
              <a:gd name="connsiteY1441" fmla="*/ 3596091 h 6858000"/>
              <a:gd name="connsiteX1442" fmla="*/ 1189151 w 5203443"/>
              <a:gd name="connsiteY1442" fmla="*/ 3581276 h 6858000"/>
              <a:gd name="connsiteX1443" fmla="*/ 1205926 w 5203443"/>
              <a:gd name="connsiteY1443" fmla="*/ 3584578 h 6858000"/>
              <a:gd name="connsiteX1444" fmla="*/ 1206474 w 5203443"/>
              <a:gd name="connsiteY1444" fmla="*/ 3584571 h 6858000"/>
              <a:gd name="connsiteX1445" fmla="*/ 1230656 w 5203443"/>
              <a:gd name="connsiteY1445" fmla="*/ 3616519 h 6858000"/>
              <a:gd name="connsiteX1446" fmla="*/ 1198912 w 5203443"/>
              <a:gd name="connsiteY1446" fmla="*/ 3590165 h 6858000"/>
              <a:gd name="connsiteX1447" fmla="*/ 1196377 w 5203443"/>
              <a:gd name="connsiteY1447" fmla="*/ 3600612 h 6858000"/>
              <a:gd name="connsiteX1448" fmla="*/ 1189151 w 5203443"/>
              <a:gd name="connsiteY1448" fmla="*/ 3581276 h 6858000"/>
              <a:gd name="connsiteX1449" fmla="*/ 1685157 w 5203443"/>
              <a:gd name="connsiteY1449" fmla="*/ 3576662 h 6858000"/>
              <a:gd name="connsiteX1450" fmla="*/ 1711400 w 5203443"/>
              <a:gd name="connsiteY1450" fmla="*/ 3629946 h 6858000"/>
              <a:gd name="connsiteX1451" fmla="*/ 1685157 w 5203443"/>
              <a:gd name="connsiteY1451" fmla="*/ 3576662 h 6858000"/>
              <a:gd name="connsiteX1452" fmla="*/ 2848452 w 5203443"/>
              <a:gd name="connsiteY1452" fmla="*/ 3571088 h 6858000"/>
              <a:gd name="connsiteX1453" fmla="*/ 2844600 w 5203443"/>
              <a:gd name="connsiteY1453" fmla="*/ 3654418 h 6858000"/>
              <a:gd name="connsiteX1454" fmla="*/ 2848452 w 5203443"/>
              <a:gd name="connsiteY1454" fmla="*/ 3571088 h 6858000"/>
              <a:gd name="connsiteX1455" fmla="*/ 3277726 w 5203443"/>
              <a:gd name="connsiteY1455" fmla="*/ 3545421 h 6858000"/>
              <a:gd name="connsiteX1456" fmla="*/ 3287187 w 5203443"/>
              <a:gd name="connsiteY1456" fmla="*/ 3551461 h 6858000"/>
              <a:gd name="connsiteX1457" fmla="*/ 3259208 w 5203443"/>
              <a:gd name="connsiteY1457" fmla="*/ 3577639 h 6858000"/>
              <a:gd name="connsiteX1458" fmla="*/ 3277726 w 5203443"/>
              <a:gd name="connsiteY1458" fmla="*/ 3545421 h 6858000"/>
              <a:gd name="connsiteX1459" fmla="*/ 2050144 w 5203443"/>
              <a:gd name="connsiteY1459" fmla="*/ 3515377 h 6858000"/>
              <a:gd name="connsiteX1460" fmla="*/ 2054606 w 5203443"/>
              <a:gd name="connsiteY1460" fmla="*/ 3515924 h 6858000"/>
              <a:gd name="connsiteX1461" fmla="*/ 2069127 w 5203443"/>
              <a:gd name="connsiteY1461" fmla="*/ 3614310 h 6858000"/>
              <a:gd name="connsiteX1462" fmla="*/ 2045295 w 5203443"/>
              <a:gd name="connsiteY1462" fmla="*/ 3516066 h 6858000"/>
              <a:gd name="connsiteX1463" fmla="*/ 2050144 w 5203443"/>
              <a:gd name="connsiteY1463" fmla="*/ 3515377 h 6858000"/>
              <a:gd name="connsiteX1464" fmla="*/ 3307521 w 5203443"/>
              <a:gd name="connsiteY1464" fmla="*/ 3512523 h 6858000"/>
              <a:gd name="connsiteX1465" fmla="*/ 3301570 w 5203443"/>
              <a:gd name="connsiteY1465" fmla="*/ 3530421 h 6858000"/>
              <a:gd name="connsiteX1466" fmla="*/ 3307521 w 5203443"/>
              <a:gd name="connsiteY1466" fmla="*/ 3512523 h 6858000"/>
              <a:gd name="connsiteX1467" fmla="*/ 2011296 w 5203443"/>
              <a:gd name="connsiteY1467" fmla="*/ 3500431 h 6858000"/>
              <a:gd name="connsiteX1468" fmla="*/ 2023451 w 5203443"/>
              <a:gd name="connsiteY1468" fmla="*/ 3533661 h 6858000"/>
              <a:gd name="connsiteX1469" fmla="*/ 2011296 w 5203443"/>
              <a:gd name="connsiteY1469" fmla="*/ 3500431 h 6858000"/>
              <a:gd name="connsiteX1470" fmla="*/ 3325318 w 5203443"/>
              <a:gd name="connsiteY1470" fmla="*/ 3484039 h 6858000"/>
              <a:gd name="connsiteX1471" fmla="*/ 3334112 w 5203443"/>
              <a:gd name="connsiteY1471" fmla="*/ 3499515 h 6858000"/>
              <a:gd name="connsiteX1472" fmla="*/ 3315952 w 5203443"/>
              <a:gd name="connsiteY1472" fmla="*/ 3509381 h 6858000"/>
              <a:gd name="connsiteX1473" fmla="*/ 3325318 w 5203443"/>
              <a:gd name="connsiteY1473" fmla="*/ 3484039 h 6858000"/>
              <a:gd name="connsiteX1474" fmla="*/ 2038576 w 5203443"/>
              <a:gd name="connsiteY1474" fmla="*/ 3480561 h 6858000"/>
              <a:gd name="connsiteX1475" fmla="*/ 2038855 w 5203443"/>
              <a:gd name="connsiteY1475" fmla="*/ 3480831 h 6858000"/>
              <a:gd name="connsiteX1476" fmla="*/ 2059440 w 5203443"/>
              <a:gd name="connsiteY1476" fmla="*/ 3510918 h 6858000"/>
              <a:gd name="connsiteX1477" fmla="*/ 2046263 w 5203443"/>
              <a:gd name="connsiteY1477" fmla="*/ 3509477 h 6858000"/>
              <a:gd name="connsiteX1478" fmla="*/ 2044234 w 5203443"/>
              <a:gd name="connsiteY1478" fmla="*/ 3503757 h 6858000"/>
              <a:gd name="connsiteX1479" fmla="*/ 2038576 w 5203443"/>
              <a:gd name="connsiteY1479" fmla="*/ 3480561 h 6858000"/>
              <a:gd name="connsiteX1480" fmla="*/ 3348044 w 5203443"/>
              <a:gd name="connsiteY1480" fmla="*/ 3469431 h 6858000"/>
              <a:gd name="connsiteX1481" fmla="*/ 3337529 w 5203443"/>
              <a:gd name="connsiteY1481" fmla="*/ 3492054 h 6858000"/>
              <a:gd name="connsiteX1482" fmla="*/ 3339613 w 5203443"/>
              <a:gd name="connsiteY1482" fmla="*/ 3472573 h 6858000"/>
              <a:gd name="connsiteX1483" fmla="*/ 3348044 w 5203443"/>
              <a:gd name="connsiteY1483" fmla="*/ 3469431 h 6858000"/>
              <a:gd name="connsiteX1484" fmla="*/ 1956702 w 5203443"/>
              <a:gd name="connsiteY1484" fmla="*/ 3454156 h 6858000"/>
              <a:gd name="connsiteX1485" fmla="*/ 1970004 w 5203443"/>
              <a:gd name="connsiteY1485" fmla="*/ 3490109 h 6858000"/>
              <a:gd name="connsiteX1486" fmla="*/ 1956702 w 5203443"/>
              <a:gd name="connsiteY1486" fmla="*/ 3454156 h 6858000"/>
              <a:gd name="connsiteX1487" fmla="*/ 3389812 w 5203443"/>
              <a:gd name="connsiteY1487" fmla="*/ 3429523 h 6858000"/>
              <a:gd name="connsiteX1488" fmla="*/ 3392270 w 5203443"/>
              <a:gd name="connsiteY1488" fmla="*/ 3440678 h 6858000"/>
              <a:gd name="connsiteX1489" fmla="*/ 3366934 w 5203443"/>
              <a:gd name="connsiteY1489" fmla="*/ 3468878 h 6858000"/>
              <a:gd name="connsiteX1490" fmla="*/ 3360620 w 5203443"/>
              <a:gd name="connsiteY1490" fmla="*/ 3468154 h 6858000"/>
              <a:gd name="connsiteX1491" fmla="*/ 3356753 w 5203443"/>
              <a:gd name="connsiteY1491" fmla="*/ 3466571 h 6858000"/>
              <a:gd name="connsiteX1492" fmla="*/ 3372810 w 5203443"/>
              <a:gd name="connsiteY1492" fmla="*/ 3445403 h 6858000"/>
              <a:gd name="connsiteX1493" fmla="*/ 3389715 w 5203443"/>
              <a:gd name="connsiteY1493" fmla="*/ 3429085 h 6858000"/>
              <a:gd name="connsiteX1494" fmla="*/ 3389994 w 5203443"/>
              <a:gd name="connsiteY1494" fmla="*/ 3429354 h 6858000"/>
              <a:gd name="connsiteX1495" fmla="*/ 3389812 w 5203443"/>
              <a:gd name="connsiteY1495" fmla="*/ 3429523 h 6858000"/>
              <a:gd name="connsiteX1496" fmla="*/ 2935144 w 5203443"/>
              <a:gd name="connsiteY1496" fmla="*/ 3423190 h 6858000"/>
              <a:gd name="connsiteX1497" fmla="*/ 2939358 w 5203443"/>
              <a:gd name="connsiteY1497" fmla="*/ 3484754 h 6858000"/>
              <a:gd name="connsiteX1498" fmla="*/ 2934612 w 5203443"/>
              <a:gd name="connsiteY1498" fmla="*/ 3480171 h 6858000"/>
              <a:gd name="connsiteX1499" fmla="*/ 2868770 w 5203443"/>
              <a:gd name="connsiteY1499" fmla="*/ 3938350 h 6858000"/>
              <a:gd name="connsiteX1500" fmla="*/ 2916072 w 5203443"/>
              <a:gd name="connsiteY1500" fmla="*/ 3625084 h 6858000"/>
              <a:gd name="connsiteX1501" fmla="*/ 2915525 w 5203443"/>
              <a:gd name="connsiteY1501" fmla="*/ 3625092 h 6858000"/>
              <a:gd name="connsiteX1502" fmla="*/ 2878138 w 5203443"/>
              <a:gd name="connsiteY1502" fmla="*/ 3786730 h 6858000"/>
              <a:gd name="connsiteX1503" fmla="*/ 2868826 w 5203443"/>
              <a:gd name="connsiteY1503" fmla="*/ 3786874 h 6858000"/>
              <a:gd name="connsiteX1504" fmla="*/ 2858772 w 5203443"/>
              <a:gd name="connsiteY1504" fmla="*/ 3819077 h 6858000"/>
              <a:gd name="connsiteX1505" fmla="*/ 2862132 w 5203443"/>
              <a:gd name="connsiteY1505" fmla="*/ 3836829 h 6858000"/>
              <a:gd name="connsiteX1506" fmla="*/ 2737994 w 5203443"/>
              <a:gd name="connsiteY1506" fmla="*/ 4087182 h 6858000"/>
              <a:gd name="connsiteX1507" fmla="*/ 2793249 w 5203443"/>
              <a:gd name="connsiteY1507" fmla="*/ 3956769 h 6858000"/>
              <a:gd name="connsiteX1508" fmla="*/ 2822433 w 5203443"/>
              <a:gd name="connsiteY1508" fmla="*/ 3908111 h 6858000"/>
              <a:gd name="connsiteX1509" fmla="*/ 2834573 w 5203443"/>
              <a:gd name="connsiteY1509" fmla="*/ 3856428 h 6858000"/>
              <a:gd name="connsiteX1510" fmla="*/ 2864273 w 5203443"/>
              <a:gd name="connsiteY1510" fmla="*/ 3792148 h 6858000"/>
              <a:gd name="connsiteX1511" fmla="*/ 2922049 w 5203443"/>
              <a:gd name="connsiteY1511" fmla="*/ 3566374 h 6858000"/>
              <a:gd name="connsiteX1512" fmla="*/ 2935144 w 5203443"/>
              <a:gd name="connsiteY1512" fmla="*/ 3423190 h 6858000"/>
              <a:gd name="connsiteX1513" fmla="*/ 2251262 w 5203443"/>
              <a:gd name="connsiteY1513" fmla="*/ 3416198 h 6858000"/>
              <a:gd name="connsiteX1514" fmla="*/ 2250993 w 5203443"/>
              <a:gd name="connsiteY1514" fmla="*/ 3416476 h 6858000"/>
              <a:gd name="connsiteX1515" fmla="*/ 2256833 w 5203443"/>
              <a:gd name="connsiteY1515" fmla="*/ 3448982 h 6858000"/>
              <a:gd name="connsiteX1516" fmla="*/ 2266651 w 5203443"/>
              <a:gd name="connsiteY1516" fmla="*/ 3432670 h 6858000"/>
              <a:gd name="connsiteX1517" fmla="*/ 2251262 w 5203443"/>
              <a:gd name="connsiteY1517" fmla="*/ 3416198 h 6858000"/>
              <a:gd name="connsiteX1518" fmla="*/ 1727422 w 5203443"/>
              <a:gd name="connsiteY1518" fmla="*/ 3412201 h 6858000"/>
              <a:gd name="connsiteX1519" fmla="*/ 1760495 w 5203443"/>
              <a:gd name="connsiteY1519" fmla="*/ 3450589 h 6858000"/>
              <a:gd name="connsiteX1520" fmla="*/ 1727422 w 5203443"/>
              <a:gd name="connsiteY1520" fmla="*/ 3412201 h 6858000"/>
              <a:gd name="connsiteX1521" fmla="*/ 3415861 w 5203443"/>
              <a:gd name="connsiteY1521" fmla="*/ 3410960 h 6858000"/>
              <a:gd name="connsiteX1522" fmla="*/ 3424738 w 5203443"/>
              <a:gd name="connsiteY1522" fmla="*/ 3412933 h 6858000"/>
              <a:gd name="connsiteX1523" fmla="*/ 3399296 w 5203443"/>
              <a:gd name="connsiteY1523" fmla="*/ 3428663 h 6858000"/>
              <a:gd name="connsiteX1524" fmla="*/ 3415861 w 5203443"/>
              <a:gd name="connsiteY1524" fmla="*/ 3410960 h 6858000"/>
              <a:gd name="connsiteX1525" fmla="*/ 3561632 w 5203443"/>
              <a:gd name="connsiteY1525" fmla="*/ 3409168 h 6858000"/>
              <a:gd name="connsiteX1526" fmla="*/ 3555682 w 5203443"/>
              <a:gd name="connsiteY1526" fmla="*/ 3427064 h 6858000"/>
              <a:gd name="connsiteX1527" fmla="*/ 3531806 w 5203443"/>
              <a:gd name="connsiteY1527" fmla="*/ 3438936 h 6858000"/>
              <a:gd name="connsiteX1528" fmla="*/ 3517243 w 5203443"/>
              <a:gd name="connsiteY1528" fmla="*/ 3450665 h 6858000"/>
              <a:gd name="connsiteX1529" fmla="*/ 3500651 w 5203443"/>
              <a:gd name="connsiteY1529" fmla="*/ 3456673 h 6858000"/>
              <a:gd name="connsiteX1530" fmla="*/ 3452213 w 5203443"/>
              <a:gd name="connsiteY1530" fmla="*/ 3487275 h 6858000"/>
              <a:gd name="connsiteX1531" fmla="*/ 3407824 w 5203443"/>
              <a:gd name="connsiteY1531" fmla="*/ 3528773 h 6858000"/>
              <a:gd name="connsiteX1532" fmla="*/ 3407585 w 5203443"/>
              <a:gd name="connsiteY1532" fmla="*/ 3544662 h 6858000"/>
              <a:gd name="connsiteX1533" fmla="*/ 3400122 w 5203443"/>
              <a:gd name="connsiteY1533" fmla="*/ 3541217 h 6858000"/>
              <a:gd name="connsiteX1534" fmla="*/ 3299947 w 5203443"/>
              <a:gd name="connsiteY1534" fmla="*/ 3643833 h 6858000"/>
              <a:gd name="connsiteX1535" fmla="*/ 3284686 w 5203443"/>
              <a:gd name="connsiteY1535" fmla="*/ 3661873 h 6858000"/>
              <a:gd name="connsiteX1536" fmla="*/ 3166879 w 5203443"/>
              <a:gd name="connsiteY1536" fmla="*/ 3843647 h 6858000"/>
              <a:gd name="connsiteX1537" fmla="*/ 3167062 w 5203443"/>
              <a:gd name="connsiteY1537" fmla="*/ 3852958 h 6858000"/>
              <a:gd name="connsiteX1538" fmla="*/ 3127419 w 5203443"/>
              <a:gd name="connsiteY1538" fmla="*/ 3899035 h 6858000"/>
              <a:gd name="connsiteX1539" fmla="*/ 3124059 w 5203443"/>
              <a:gd name="connsiteY1539" fmla="*/ 3881281 h 6858000"/>
              <a:gd name="connsiteX1540" fmla="*/ 3137935 w 5203443"/>
              <a:gd name="connsiteY1540" fmla="*/ 3876417 h 6858000"/>
              <a:gd name="connsiteX1541" fmla="*/ 3227007 w 5203443"/>
              <a:gd name="connsiteY1541" fmla="*/ 3752330 h 6858000"/>
              <a:gd name="connsiteX1542" fmla="*/ 3250938 w 5203443"/>
              <a:gd name="connsiteY1542" fmla="*/ 3715258 h 6858000"/>
              <a:gd name="connsiteX1543" fmla="*/ 3250948 w 5203443"/>
              <a:gd name="connsiteY1543" fmla="*/ 3715805 h 6858000"/>
              <a:gd name="connsiteX1544" fmla="*/ 3294750 w 5203443"/>
              <a:gd name="connsiteY1544" fmla="*/ 3630217 h 6858000"/>
              <a:gd name="connsiteX1545" fmla="*/ 3305629 w 5203443"/>
              <a:gd name="connsiteY1545" fmla="*/ 3626216 h 6858000"/>
              <a:gd name="connsiteX1546" fmla="*/ 3459495 w 5203443"/>
              <a:gd name="connsiteY1546" fmla="*/ 3481410 h 6858000"/>
              <a:gd name="connsiteX1547" fmla="*/ 3486143 w 5203443"/>
              <a:gd name="connsiteY1547" fmla="*/ 3443200 h 6858000"/>
              <a:gd name="connsiteX1548" fmla="*/ 3561632 w 5203443"/>
              <a:gd name="connsiteY1548" fmla="*/ 3409168 h 6858000"/>
              <a:gd name="connsiteX1549" fmla="*/ 999964 w 5203443"/>
              <a:gd name="connsiteY1549" fmla="*/ 3389996 h 6858000"/>
              <a:gd name="connsiteX1550" fmla="*/ 998396 w 5203443"/>
              <a:gd name="connsiteY1550" fmla="*/ 3393855 h 6858000"/>
              <a:gd name="connsiteX1551" fmla="*/ 1015113 w 5203443"/>
              <a:gd name="connsiteY1551" fmla="*/ 3422359 h 6858000"/>
              <a:gd name="connsiteX1552" fmla="*/ 1012579 w 5203443"/>
              <a:gd name="connsiteY1552" fmla="*/ 3432805 h 6858000"/>
              <a:gd name="connsiteX1553" fmla="*/ 1012300 w 5203443"/>
              <a:gd name="connsiteY1553" fmla="*/ 3432535 h 6858000"/>
              <a:gd name="connsiteX1554" fmla="*/ 994250 w 5203443"/>
              <a:gd name="connsiteY1554" fmla="*/ 3392001 h 6858000"/>
              <a:gd name="connsiteX1555" fmla="*/ 999964 w 5203443"/>
              <a:gd name="connsiteY1555" fmla="*/ 3389996 h 6858000"/>
              <a:gd name="connsiteX1556" fmla="*/ 1041213 w 5203443"/>
              <a:gd name="connsiteY1556" fmla="*/ 3384143 h 6858000"/>
              <a:gd name="connsiteX1557" fmla="*/ 1157784 w 5203443"/>
              <a:gd name="connsiteY1557" fmla="*/ 3546151 h 6858000"/>
              <a:gd name="connsiteX1558" fmla="*/ 1079945 w 5203443"/>
              <a:gd name="connsiteY1558" fmla="*/ 3445726 h 6858000"/>
              <a:gd name="connsiteX1559" fmla="*/ 1030614 w 5203443"/>
              <a:gd name="connsiteY1559" fmla="*/ 3388415 h 6858000"/>
              <a:gd name="connsiteX1560" fmla="*/ 1030333 w 5203443"/>
              <a:gd name="connsiteY1560" fmla="*/ 3388145 h 6858000"/>
              <a:gd name="connsiteX1561" fmla="*/ 1041213 w 5203443"/>
              <a:gd name="connsiteY1561" fmla="*/ 3384143 h 6858000"/>
              <a:gd name="connsiteX1562" fmla="*/ 3456401 w 5203443"/>
              <a:gd name="connsiteY1562" fmla="*/ 3379028 h 6858000"/>
              <a:gd name="connsiteX1563" fmla="*/ 3456132 w 5203443"/>
              <a:gd name="connsiteY1563" fmla="*/ 3379306 h 6858000"/>
              <a:gd name="connsiteX1564" fmla="*/ 3449999 w 5203443"/>
              <a:gd name="connsiteY1564" fmla="*/ 3387892 h 6858000"/>
              <a:gd name="connsiteX1565" fmla="*/ 3428604 w 5203443"/>
              <a:gd name="connsiteY1565" fmla="*/ 3414515 h 6858000"/>
              <a:gd name="connsiteX1566" fmla="*/ 3456401 w 5203443"/>
              <a:gd name="connsiteY1566" fmla="*/ 3379028 h 6858000"/>
              <a:gd name="connsiteX1567" fmla="*/ 3812152 w 5203443"/>
              <a:gd name="connsiteY1567" fmla="*/ 3374375 h 6858000"/>
              <a:gd name="connsiteX1568" fmla="*/ 3832791 w 5203443"/>
              <a:gd name="connsiteY1568" fmla="*/ 3379259 h 6858000"/>
              <a:gd name="connsiteX1569" fmla="*/ 3883845 w 5203443"/>
              <a:gd name="connsiteY1569" fmla="*/ 3398471 h 6858000"/>
              <a:gd name="connsiteX1570" fmla="*/ 3800487 w 5203443"/>
              <a:gd name="connsiteY1570" fmla="*/ 3394275 h 6858000"/>
              <a:gd name="connsiteX1571" fmla="*/ 3696670 w 5203443"/>
              <a:gd name="connsiteY1571" fmla="*/ 3394504 h 6858000"/>
              <a:gd name="connsiteX1572" fmla="*/ 3603763 w 5203443"/>
              <a:gd name="connsiteY1572" fmla="*/ 3406345 h 6858000"/>
              <a:gd name="connsiteX1573" fmla="*/ 3565381 w 5203443"/>
              <a:gd name="connsiteY1573" fmla="*/ 3404742 h 6858000"/>
              <a:gd name="connsiteX1574" fmla="*/ 3566207 w 5203443"/>
              <a:gd name="connsiteY1574" fmla="*/ 3405004 h 6858000"/>
              <a:gd name="connsiteX1575" fmla="*/ 3585700 w 5203443"/>
              <a:gd name="connsiteY1575" fmla="*/ 3407169 h 6858000"/>
              <a:gd name="connsiteX1576" fmla="*/ 3737684 w 5203443"/>
              <a:gd name="connsiteY1576" fmla="*/ 3376615 h 6858000"/>
              <a:gd name="connsiteX1577" fmla="*/ 3812152 w 5203443"/>
              <a:gd name="connsiteY1577" fmla="*/ 3374375 h 6858000"/>
              <a:gd name="connsiteX1578" fmla="*/ 2928200 w 5203443"/>
              <a:gd name="connsiteY1578" fmla="*/ 3362231 h 6858000"/>
              <a:gd name="connsiteX1579" fmla="*/ 2933522 w 5203443"/>
              <a:gd name="connsiteY1579" fmla="*/ 3410359 h 6858000"/>
              <a:gd name="connsiteX1580" fmla="*/ 2928200 w 5203443"/>
              <a:gd name="connsiteY1580" fmla="*/ 3362231 h 6858000"/>
              <a:gd name="connsiteX1581" fmla="*/ 3490285 w 5203443"/>
              <a:gd name="connsiteY1581" fmla="*/ 3360699 h 6858000"/>
              <a:gd name="connsiteX1582" fmla="*/ 3459129 w 5203443"/>
              <a:gd name="connsiteY1582" fmla="*/ 3378437 h 6858000"/>
              <a:gd name="connsiteX1583" fmla="*/ 3490285 w 5203443"/>
              <a:gd name="connsiteY1583" fmla="*/ 3360699 h 6858000"/>
              <a:gd name="connsiteX1584" fmla="*/ 2260664 w 5203443"/>
              <a:gd name="connsiteY1584" fmla="*/ 3348710 h 6858000"/>
              <a:gd name="connsiteX1585" fmla="*/ 2261181 w 5203443"/>
              <a:gd name="connsiteY1585" fmla="*/ 3348936 h 6858000"/>
              <a:gd name="connsiteX1586" fmla="*/ 2260913 w 5203443"/>
              <a:gd name="connsiteY1586" fmla="*/ 3349213 h 6858000"/>
              <a:gd name="connsiteX1587" fmla="*/ 1562020 w 5203443"/>
              <a:gd name="connsiteY1587" fmla="*/ 3344906 h 6858000"/>
              <a:gd name="connsiteX1588" fmla="*/ 1561472 w 5203443"/>
              <a:gd name="connsiteY1588" fmla="*/ 3344915 h 6858000"/>
              <a:gd name="connsiteX1589" fmla="*/ 1562061 w 5203443"/>
              <a:gd name="connsiteY1589" fmla="*/ 3345469 h 6858000"/>
              <a:gd name="connsiteX1590" fmla="*/ 1562437 w 5203443"/>
              <a:gd name="connsiteY1590" fmla="*/ 3350482 h 6858000"/>
              <a:gd name="connsiteX1591" fmla="*/ 1562201 w 5203443"/>
              <a:gd name="connsiteY1591" fmla="*/ 3354217 h 6858000"/>
              <a:gd name="connsiteX1592" fmla="*/ 1652013 w 5203443"/>
              <a:gd name="connsiteY1592" fmla="*/ 3478562 h 6858000"/>
              <a:gd name="connsiteX1593" fmla="*/ 1665316 w 5203443"/>
              <a:gd name="connsiteY1593" fmla="*/ 3514514 h 6858000"/>
              <a:gd name="connsiteX1594" fmla="*/ 1696360 w 5203443"/>
              <a:gd name="connsiteY1594" fmla="*/ 3547180 h 6858000"/>
              <a:gd name="connsiteX1595" fmla="*/ 1709663 w 5203443"/>
              <a:gd name="connsiteY1595" fmla="*/ 3583131 h 6858000"/>
              <a:gd name="connsiteX1596" fmla="*/ 1758463 w 5203443"/>
              <a:gd name="connsiteY1596" fmla="*/ 3697425 h 6858000"/>
              <a:gd name="connsiteX1597" fmla="*/ 1728624 w 5203443"/>
              <a:gd name="connsiteY1597" fmla="*/ 3642280 h 6858000"/>
              <a:gd name="connsiteX1598" fmla="*/ 1770492 w 5203443"/>
              <a:gd name="connsiteY1598" fmla="*/ 3696145 h 6858000"/>
              <a:gd name="connsiteX1599" fmla="*/ 1789927 w 5203443"/>
              <a:gd name="connsiteY1599" fmla="*/ 3723511 h 6858000"/>
              <a:gd name="connsiteX1600" fmla="*/ 1686194 w 5203443"/>
              <a:gd name="connsiteY1600" fmla="*/ 3503510 h 6858000"/>
              <a:gd name="connsiteX1601" fmla="*/ 1654969 w 5203443"/>
              <a:gd name="connsiteY1601" fmla="*/ 3461533 h 6858000"/>
              <a:gd name="connsiteX1602" fmla="*/ 1634384 w 5203443"/>
              <a:gd name="connsiteY1602" fmla="*/ 3431446 h 6858000"/>
              <a:gd name="connsiteX1603" fmla="*/ 1600889 w 5203443"/>
              <a:gd name="connsiteY1603" fmla="*/ 3381972 h 6858000"/>
              <a:gd name="connsiteX1604" fmla="*/ 1562061 w 5203443"/>
              <a:gd name="connsiteY1604" fmla="*/ 3345469 h 6858000"/>
              <a:gd name="connsiteX1605" fmla="*/ 1532669 w 5203443"/>
              <a:gd name="connsiteY1605" fmla="*/ 3342894 h 6858000"/>
              <a:gd name="connsiteX1606" fmla="*/ 1533068 w 5203443"/>
              <a:gd name="connsiteY1606" fmla="*/ 3343408 h 6858000"/>
              <a:gd name="connsiteX1607" fmla="*/ 1552071 w 5203443"/>
              <a:gd name="connsiteY1607" fmla="*/ 3382517 h 6858000"/>
              <a:gd name="connsiteX1608" fmla="*/ 1578626 w 5203443"/>
              <a:gd name="connsiteY1608" fmla="*/ 3423813 h 6858000"/>
              <a:gd name="connsiteX1609" fmla="*/ 1656354 w 5203443"/>
              <a:gd name="connsiteY1609" fmla="*/ 3574640 h 6858000"/>
              <a:gd name="connsiteX1610" fmla="*/ 1657741 w 5203443"/>
              <a:gd name="connsiteY1610" fmla="*/ 3561470 h 6858000"/>
              <a:gd name="connsiteX1611" fmla="*/ 1692508 w 5203443"/>
              <a:gd name="connsiteY1611" fmla="*/ 3630509 h 6858000"/>
              <a:gd name="connsiteX1612" fmla="*/ 1578296 w 5203443"/>
              <a:gd name="connsiteY1612" fmla="*/ 3401883 h 6858000"/>
              <a:gd name="connsiteX1613" fmla="*/ 1533068 w 5203443"/>
              <a:gd name="connsiteY1613" fmla="*/ 3343408 h 6858000"/>
              <a:gd name="connsiteX1614" fmla="*/ 1532948 w 5203443"/>
              <a:gd name="connsiteY1614" fmla="*/ 3343163 h 6858000"/>
              <a:gd name="connsiteX1615" fmla="*/ 3510980 w 5203443"/>
              <a:gd name="connsiteY1615" fmla="*/ 3340389 h 6858000"/>
              <a:gd name="connsiteX1616" fmla="*/ 3510743 w 5203443"/>
              <a:gd name="connsiteY1616" fmla="*/ 3356279 h 6858000"/>
              <a:gd name="connsiteX1617" fmla="*/ 3493001 w 5203443"/>
              <a:gd name="connsiteY1617" fmla="*/ 3359564 h 6858000"/>
              <a:gd name="connsiteX1618" fmla="*/ 3492820 w 5203443"/>
              <a:gd name="connsiteY1618" fmla="*/ 3350255 h 6858000"/>
              <a:gd name="connsiteX1619" fmla="*/ 3510980 w 5203443"/>
              <a:gd name="connsiteY1619" fmla="*/ 3340389 h 6858000"/>
              <a:gd name="connsiteX1620" fmla="*/ 3514666 w 5203443"/>
              <a:gd name="connsiteY1620" fmla="*/ 3332663 h 6858000"/>
              <a:gd name="connsiteX1621" fmla="*/ 3514668 w 5203443"/>
              <a:gd name="connsiteY1621" fmla="*/ 3333060 h 6858000"/>
              <a:gd name="connsiteX1622" fmla="*/ 3514397 w 5203443"/>
              <a:gd name="connsiteY1622" fmla="*/ 3332940 h 6858000"/>
              <a:gd name="connsiteX1623" fmla="*/ 3984580 w 5203443"/>
              <a:gd name="connsiteY1623" fmla="*/ 3328024 h 6858000"/>
              <a:gd name="connsiteX1624" fmla="*/ 3972892 w 5203443"/>
              <a:gd name="connsiteY1624" fmla="*/ 3329161 h 6858000"/>
              <a:gd name="connsiteX1625" fmla="*/ 3993714 w 5203443"/>
              <a:gd name="connsiteY1625" fmla="*/ 3343358 h 6858000"/>
              <a:gd name="connsiteX1626" fmla="*/ 3984580 w 5203443"/>
              <a:gd name="connsiteY1626" fmla="*/ 3328024 h 6858000"/>
              <a:gd name="connsiteX1627" fmla="*/ 2933508 w 5203443"/>
              <a:gd name="connsiteY1627" fmla="*/ 3325446 h 6858000"/>
              <a:gd name="connsiteX1628" fmla="*/ 2935481 w 5203443"/>
              <a:gd name="connsiteY1628" fmla="*/ 3356367 h 6858000"/>
              <a:gd name="connsiteX1629" fmla="*/ 2925077 w 5203443"/>
              <a:gd name="connsiteY1629" fmla="*/ 3328589 h 6858000"/>
              <a:gd name="connsiteX1630" fmla="*/ 2933508 w 5203443"/>
              <a:gd name="connsiteY1630" fmla="*/ 3325446 h 6858000"/>
              <a:gd name="connsiteX1631" fmla="*/ 2297332 w 5203443"/>
              <a:gd name="connsiteY1631" fmla="*/ 3320441 h 6858000"/>
              <a:gd name="connsiteX1632" fmla="*/ 2291200 w 5203443"/>
              <a:gd name="connsiteY1632" fmla="*/ 3329025 h 6858000"/>
              <a:gd name="connsiteX1633" fmla="*/ 2302022 w 5203443"/>
              <a:gd name="connsiteY1633" fmla="*/ 3350225 h 6858000"/>
              <a:gd name="connsiteX1634" fmla="*/ 2297332 w 5203443"/>
              <a:gd name="connsiteY1634" fmla="*/ 3320441 h 6858000"/>
              <a:gd name="connsiteX1635" fmla="*/ 2038764 w 5203443"/>
              <a:gd name="connsiteY1635" fmla="*/ 3319030 h 6858000"/>
              <a:gd name="connsiteX1636" fmla="*/ 2053234 w 5203443"/>
              <a:gd name="connsiteY1636" fmla="*/ 3342052 h 6858000"/>
              <a:gd name="connsiteX1637" fmla="*/ 2068737 w 5203443"/>
              <a:gd name="connsiteY1637" fmla="*/ 3425861 h 6858000"/>
              <a:gd name="connsiteX1638" fmla="*/ 2074339 w 5203443"/>
              <a:gd name="connsiteY1638" fmla="*/ 3474260 h 6858000"/>
              <a:gd name="connsiteX1639" fmla="*/ 2057711 w 5203443"/>
              <a:gd name="connsiteY1639" fmla="*/ 3396003 h 6858000"/>
              <a:gd name="connsiteX1640" fmla="*/ 2038408 w 5203443"/>
              <a:gd name="connsiteY1640" fmla="*/ 3317585 h 6858000"/>
              <a:gd name="connsiteX1641" fmla="*/ 2038764 w 5203443"/>
              <a:gd name="connsiteY1641" fmla="*/ 3319030 h 6858000"/>
              <a:gd name="connsiteX1642" fmla="*/ 2037861 w 5203443"/>
              <a:gd name="connsiteY1642" fmla="*/ 3317594 h 6858000"/>
              <a:gd name="connsiteX1643" fmla="*/ 3313262 w 5203443"/>
              <a:gd name="connsiteY1643" fmla="*/ 3315492 h 6858000"/>
              <a:gd name="connsiteX1644" fmla="*/ 3302563 w 5203443"/>
              <a:gd name="connsiteY1644" fmla="*/ 3328804 h 6858000"/>
              <a:gd name="connsiteX1645" fmla="*/ 3313262 w 5203443"/>
              <a:gd name="connsiteY1645" fmla="*/ 3315492 h 6858000"/>
              <a:gd name="connsiteX1646" fmla="*/ 1750123 w 5203443"/>
              <a:gd name="connsiteY1646" fmla="*/ 3312148 h 6858000"/>
              <a:gd name="connsiteX1647" fmla="*/ 1750301 w 5203443"/>
              <a:gd name="connsiteY1647" fmla="*/ 3312552 h 6858000"/>
              <a:gd name="connsiteX1648" fmla="*/ 1750134 w 5203443"/>
              <a:gd name="connsiteY1648" fmla="*/ 3312696 h 6858000"/>
              <a:gd name="connsiteX1649" fmla="*/ 1843500 w 5203443"/>
              <a:gd name="connsiteY1649" fmla="*/ 3310440 h 6858000"/>
              <a:gd name="connsiteX1650" fmla="*/ 1858190 w 5203443"/>
              <a:gd name="connsiteY1650" fmla="*/ 3333222 h 6858000"/>
              <a:gd name="connsiteX1651" fmla="*/ 1843500 w 5203443"/>
              <a:gd name="connsiteY1651" fmla="*/ 3310440 h 6858000"/>
              <a:gd name="connsiteX1652" fmla="*/ 3584903 w 5203443"/>
              <a:gd name="connsiteY1652" fmla="*/ 3310215 h 6858000"/>
              <a:gd name="connsiteX1653" fmla="*/ 3518026 w 5203443"/>
              <a:gd name="connsiteY1653" fmla="*/ 3350415 h 6858000"/>
              <a:gd name="connsiteX1654" fmla="*/ 3514734 w 5203443"/>
              <a:gd name="connsiteY1654" fmla="*/ 3343205 h 6858000"/>
              <a:gd name="connsiteX1655" fmla="*/ 3514668 w 5203443"/>
              <a:gd name="connsiteY1655" fmla="*/ 3333060 h 6858000"/>
              <a:gd name="connsiteX1656" fmla="*/ 3521375 w 5203443"/>
              <a:gd name="connsiteY1656" fmla="*/ 3336051 h 6858000"/>
              <a:gd name="connsiteX1657" fmla="*/ 3522828 w 5203443"/>
              <a:gd name="connsiteY1657" fmla="*/ 3329796 h 6858000"/>
              <a:gd name="connsiteX1658" fmla="*/ 3584903 w 5203443"/>
              <a:gd name="connsiteY1658" fmla="*/ 3310215 h 6858000"/>
              <a:gd name="connsiteX1659" fmla="*/ 3850283 w 5203443"/>
              <a:gd name="connsiteY1659" fmla="*/ 3306937 h 6858000"/>
              <a:gd name="connsiteX1660" fmla="*/ 3850563 w 5203443"/>
              <a:gd name="connsiteY1660" fmla="*/ 3307207 h 6858000"/>
              <a:gd name="connsiteX1661" fmla="*/ 3864801 w 5203443"/>
              <a:gd name="connsiteY1661" fmla="*/ 3320957 h 6858000"/>
              <a:gd name="connsiteX1662" fmla="*/ 3870235 w 5203443"/>
              <a:gd name="connsiteY1662" fmla="*/ 3318683 h 6858000"/>
              <a:gd name="connsiteX1663" fmla="*/ 3850283 w 5203443"/>
              <a:gd name="connsiteY1663" fmla="*/ 3306937 h 6858000"/>
              <a:gd name="connsiteX1664" fmla="*/ 1507757 w 5203443"/>
              <a:gd name="connsiteY1664" fmla="*/ 3301642 h 6858000"/>
              <a:gd name="connsiteX1665" fmla="*/ 1518581 w 5203443"/>
              <a:gd name="connsiteY1665" fmla="*/ 3322840 h 6858000"/>
              <a:gd name="connsiteX1666" fmla="*/ 1507757 w 5203443"/>
              <a:gd name="connsiteY1666" fmla="*/ 3301642 h 6858000"/>
              <a:gd name="connsiteX1667" fmla="*/ 3609647 w 5203443"/>
              <a:gd name="connsiteY1667" fmla="*/ 3300794 h 6858000"/>
              <a:gd name="connsiteX1668" fmla="*/ 3609379 w 5203443"/>
              <a:gd name="connsiteY1668" fmla="*/ 3301075 h 6858000"/>
              <a:gd name="connsiteX1669" fmla="*/ 3612555 w 5203443"/>
              <a:gd name="connsiteY1669" fmla="*/ 3309513 h 6858000"/>
              <a:gd name="connsiteX1670" fmla="*/ 3597113 w 5203443"/>
              <a:gd name="connsiteY1670" fmla="*/ 3318243 h 6858000"/>
              <a:gd name="connsiteX1671" fmla="*/ 3587620 w 5203443"/>
              <a:gd name="connsiteY1671" fmla="*/ 3309078 h 6858000"/>
              <a:gd name="connsiteX1672" fmla="*/ 3609647 w 5203443"/>
              <a:gd name="connsiteY1672" fmla="*/ 3300794 h 6858000"/>
              <a:gd name="connsiteX1673" fmla="*/ 1468497 w 5203443"/>
              <a:gd name="connsiteY1673" fmla="*/ 3297041 h 6858000"/>
              <a:gd name="connsiteX1674" fmla="*/ 1471674 w 5203443"/>
              <a:gd name="connsiteY1674" fmla="*/ 3305483 h 6858000"/>
              <a:gd name="connsiteX1675" fmla="*/ 1507827 w 5203443"/>
              <a:gd name="connsiteY1675" fmla="*/ 3361354 h 6858000"/>
              <a:gd name="connsiteX1676" fmla="*/ 1550663 w 5203443"/>
              <a:gd name="connsiteY1676" fmla="*/ 3408630 h 6858000"/>
              <a:gd name="connsiteX1677" fmla="*/ 1468497 w 5203443"/>
              <a:gd name="connsiteY1677" fmla="*/ 3297041 h 6858000"/>
              <a:gd name="connsiteX1678" fmla="*/ 3997564 w 5203443"/>
              <a:gd name="connsiteY1678" fmla="*/ 3287974 h 6858000"/>
              <a:gd name="connsiteX1679" fmla="*/ 4013459 w 5203443"/>
              <a:gd name="connsiteY1679" fmla="*/ 3288279 h 6858000"/>
              <a:gd name="connsiteX1680" fmla="*/ 4053869 w 5203443"/>
              <a:gd name="connsiteY1680" fmla="*/ 3295601 h 6858000"/>
              <a:gd name="connsiteX1681" fmla="*/ 4066079 w 5203443"/>
              <a:gd name="connsiteY1681" fmla="*/ 3303629 h 6858000"/>
              <a:gd name="connsiteX1682" fmla="*/ 4004060 w 5203443"/>
              <a:gd name="connsiteY1682" fmla="*/ 3298010 h 6858000"/>
              <a:gd name="connsiteX1683" fmla="*/ 3997016 w 5203443"/>
              <a:gd name="connsiteY1683" fmla="*/ 3287984 h 6858000"/>
              <a:gd name="connsiteX1684" fmla="*/ 4153779 w 5203443"/>
              <a:gd name="connsiteY1684" fmla="*/ 3277629 h 6858000"/>
              <a:gd name="connsiteX1685" fmla="*/ 4168017 w 5203443"/>
              <a:gd name="connsiteY1685" fmla="*/ 3291377 h 6858000"/>
              <a:gd name="connsiteX1686" fmla="*/ 4134382 w 5203443"/>
              <a:gd name="connsiteY1686" fmla="*/ 3294360 h 6858000"/>
              <a:gd name="connsiteX1687" fmla="*/ 4125770 w 5203443"/>
              <a:gd name="connsiteY1687" fmla="*/ 3288194 h 6858000"/>
              <a:gd name="connsiteX1688" fmla="*/ 4126306 w 5203443"/>
              <a:gd name="connsiteY1688" fmla="*/ 3287637 h 6858000"/>
              <a:gd name="connsiteX1689" fmla="*/ 4153779 w 5203443"/>
              <a:gd name="connsiteY1689" fmla="*/ 3277629 h 6858000"/>
              <a:gd name="connsiteX1690" fmla="*/ 3966002 w 5203443"/>
              <a:gd name="connsiteY1690" fmla="*/ 3270932 h 6858000"/>
              <a:gd name="connsiteX1691" fmla="*/ 3980241 w 5203443"/>
              <a:gd name="connsiteY1691" fmla="*/ 3284682 h 6858000"/>
              <a:gd name="connsiteX1692" fmla="*/ 3966002 w 5203443"/>
              <a:gd name="connsiteY1692" fmla="*/ 3270932 h 6858000"/>
              <a:gd name="connsiteX1693" fmla="*/ 1414264 w 5203443"/>
              <a:gd name="connsiteY1693" fmla="*/ 3269389 h 6858000"/>
              <a:gd name="connsiteX1694" fmla="*/ 1413717 w 5203443"/>
              <a:gd name="connsiteY1694" fmla="*/ 3269397 h 6858000"/>
              <a:gd name="connsiteX1695" fmla="*/ 1642745 w 5203443"/>
              <a:gd name="connsiteY1695" fmla="*/ 3607171 h 6858000"/>
              <a:gd name="connsiteX1696" fmla="*/ 1518822 w 5203443"/>
              <a:gd name="connsiteY1696" fmla="*/ 3391316 h 6858000"/>
              <a:gd name="connsiteX1697" fmla="*/ 1421728 w 5203443"/>
              <a:gd name="connsiteY1697" fmla="*/ 3272836 h 6858000"/>
              <a:gd name="connsiteX1698" fmla="*/ 1414264 w 5203443"/>
              <a:gd name="connsiteY1698" fmla="*/ 3269389 h 6858000"/>
              <a:gd name="connsiteX1699" fmla="*/ 1374918 w 5203443"/>
              <a:gd name="connsiteY1699" fmla="*/ 3246437 h 6858000"/>
              <a:gd name="connsiteX1700" fmla="*/ 1374371 w 5203443"/>
              <a:gd name="connsiteY1700" fmla="*/ 3246445 h 6858000"/>
              <a:gd name="connsiteX1701" fmla="*/ 1375100 w 5203443"/>
              <a:gd name="connsiteY1701" fmla="*/ 3246836 h 6858000"/>
              <a:gd name="connsiteX1702" fmla="*/ 1391749 w 5203443"/>
              <a:gd name="connsiteY1702" fmla="*/ 3283153 h 6858000"/>
              <a:gd name="connsiteX1703" fmla="*/ 1434779 w 5203443"/>
              <a:gd name="connsiteY1703" fmla="*/ 3366039 h 6858000"/>
              <a:gd name="connsiteX1704" fmla="*/ 1578067 w 5203443"/>
              <a:gd name="connsiteY1704" fmla="*/ 3549549 h 6858000"/>
              <a:gd name="connsiteX1705" fmla="*/ 1409923 w 5203443"/>
              <a:gd name="connsiteY1705" fmla="*/ 3299586 h 6858000"/>
              <a:gd name="connsiteX1706" fmla="*/ 1388424 w 5203443"/>
              <a:gd name="connsiteY1706" fmla="*/ 3253963 h 6858000"/>
              <a:gd name="connsiteX1707" fmla="*/ 1375100 w 5203443"/>
              <a:gd name="connsiteY1707" fmla="*/ 3246836 h 6858000"/>
              <a:gd name="connsiteX1708" fmla="*/ 2307597 w 5203443"/>
              <a:gd name="connsiteY1708" fmla="*/ 3228794 h 6858000"/>
              <a:gd name="connsiteX1709" fmla="*/ 2315005 w 5203443"/>
              <a:gd name="connsiteY1709" fmla="*/ 3257440 h 6858000"/>
              <a:gd name="connsiteX1710" fmla="*/ 2314949 w 5203443"/>
              <a:gd name="connsiteY1710" fmla="*/ 3282641 h 6858000"/>
              <a:gd name="connsiteX1711" fmla="*/ 2307597 w 5203443"/>
              <a:gd name="connsiteY1711" fmla="*/ 3228794 h 6858000"/>
              <a:gd name="connsiteX1712" fmla="*/ 3417754 w 5203443"/>
              <a:gd name="connsiteY1712" fmla="*/ 3223492 h 6858000"/>
              <a:gd name="connsiteX1713" fmla="*/ 3417485 w 5203443"/>
              <a:gd name="connsiteY1713" fmla="*/ 3223769 h 6858000"/>
              <a:gd name="connsiteX1714" fmla="*/ 3390195 w 5203443"/>
              <a:gd name="connsiteY1714" fmla="*/ 3243091 h 6858000"/>
              <a:gd name="connsiteX1715" fmla="*/ 3380827 w 5203443"/>
              <a:gd name="connsiteY1715" fmla="*/ 3268435 h 6858000"/>
              <a:gd name="connsiteX1716" fmla="*/ 3322562 w 5203443"/>
              <a:gd name="connsiteY1716" fmla="*/ 3314803 h 6858000"/>
              <a:gd name="connsiteX1717" fmla="*/ 3317634 w 5203443"/>
              <a:gd name="connsiteY1717" fmla="*/ 3300907 h 6858000"/>
              <a:gd name="connsiteX1718" fmla="*/ 3417754 w 5203443"/>
              <a:gd name="connsiteY1718" fmla="*/ 3223492 h 6858000"/>
              <a:gd name="connsiteX1719" fmla="*/ 2929160 w 5203443"/>
              <a:gd name="connsiteY1719" fmla="*/ 3211427 h 6858000"/>
              <a:gd name="connsiteX1720" fmla="*/ 2932682 w 5203443"/>
              <a:gd name="connsiteY1720" fmla="*/ 3212880 h 6858000"/>
              <a:gd name="connsiteX1721" fmla="*/ 2936055 w 5203443"/>
              <a:gd name="connsiteY1721" fmla="*/ 3315546 h 6858000"/>
              <a:gd name="connsiteX1722" fmla="*/ 2926968 w 5203443"/>
              <a:gd name="connsiteY1722" fmla="*/ 3214885 h 6858000"/>
              <a:gd name="connsiteX1723" fmla="*/ 2929160 w 5203443"/>
              <a:gd name="connsiteY1723" fmla="*/ 3211427 h 6858000"/>
              <a:gd name="connsiteX1724" fmla="*/ 3433617 w 5203443"/>
              <a:gd name="connsiteY1724" fmla="*/ 3208183 h 6858000"/>
              <a:gd name="connsiteX1725" fmla="*/ 3443110 w 5203443"/>
              <a:gd name="connsiteY1725" fmla="*/ 3217350 h 6858000"/>
              <a:gd name="connsiteX1726" fmla="*/ 3435828 w 5203443"/>
              <a:gd name="connsiteY1726" fmla="*/ 3223214 h 6858000"/>
              <a:gd name="connsiteX1727" fmla="*/ 3417905 w 5203443"/>
              <a:gd name="connsiteY1727" fmla="*/ 3217191 h 6858000"/>
              <a:gd name="connsiteX1728" fmla="*/ 3433617 w 5203443"/>
              <a:gd name="connsiteY1728" fmla="*/ 3208183 h 6858000"/>
              <a:gd name="connsiteX1729" fmla="*/ 3872082 w 5203443"/>
              <a:gd name="connsiteY1729" fmla="*/ 3202795 h 6858000"/>
              <a:gd name="connsiteX1730" fmla="*/ 4015931 w 5203443"/>
              <a:gd name="connsiteY1730" fmla="*/ 3344934 h 6858000"/>
              <a:gd name="connsiteX1731" fmla="*/ 4063806 w 5203443"/>
              <a:gd name="connsiteY1731" fmla="*/ 3355702 h 6858000"/>
              <a:gd name="connsiteX1732" fmla="*/ 4054314 w 5203443"/>
              <a:gd name="connsiteY1732" fmla="*/ 3346535 h 6858000"/>
              <a:gd name="connsiteX1733" fmla="*/ 4056850 w 5203443"/>
              <a:gd name="connsiteY1733" fmla="*/ 3336087 h 6858000"/>
              <a:gd name="connsiteX1734" fmla="*/ 4071176 w 5203443"/>
              <a:gd name="connsiteY1734" fmla="*/ 3340249 h 6858000"/>
              <a:gd name="connsiteX1735" fmla="*/ 4063893 w 5203443"/>
              <a:gd name="connsiteY1735" fmla="*/ 3346114 h 6858000"/>
              <a:gd name="connsiteX1736" fmla="*/ 4063637 w 5203443"/>
              <a:gd name="connsiteY1736" fmla="*/ 3346939 h 6858000"/>
              <a:gd name="connsiteX1737" fmla="*/ 4097272 w 5203443"/>
              <a:gd name="connsiteY1737" fmla="*/ 3343957 h 6858000"/>
              <a:gd name="connsiteX1738" fmla="*/ 4123682 w 5203443"/>
              <a:gd name="connsiteY1738" fmla="*/ 3321636 h 6858000"/>
              <a:gd name="connsiteX1739" fmla="*/ 4069912 w 5203443"/>
              <a:gd name="connsiteY1739" fmla="*/ 3303564 h 6858000"/>
              <a:gd name="connsiteX1740" fmla="*/ 4115576 w 5203443"/>
              <a:gd name="connsiteY1740" fmla="*/ 3299300 h 6858000"/>
              <a:gd name="connsiteX1741" fmla="*/ 4052676 w 5203443"/>
              <a:gd name="connsiteY1741" fmla="*/ 3290682 h 6858000"/>
              <a:gd name="connsiteX1742" fmla="*/ 3992045 w 5203443"/>
              <a:gd name="connsiteY1742" fmla="*/ 3271892 h 6858000"/>
              <a:gd name="connsiteX1743" fmla="*/ 3944868 w 5203443"/>
              <a:gd name="connsiteY1743" fmla="*/ 3254813 h 6858000"/>
              <a:gd name="connsiteX1744" fmla="*/ 3872082 w 5203443"/>
              <a:gd name="connsiteY1744" fmla="*/ 3202795 h 6858000"/>
              <a:gd name="connsiteX1745" fmla="*/ 3585183 w 5203443"/>
              <a:gd name="connsiteY1745" fmla="*/ 3184194 h 6858000"/>
              <a:gd name="connsiteX1746" fmla="*/ 3773085 w 5203443"/>
              <a:gd name="connsiteY1746" fmla="*/ 3225402 h 6858000"/>
              <a:gd name="connsiteX1747" fmla="*/ 3915030 w 5203443"/>
              <a:gd name="connsiteY1747" fmla="*/ 3311966 h 6858000"/>
              <a:gd name="connsiteX1748" fmla="*/ 3883230 w 5203443"/>
              <a:gd name="connsiteY1748" fmla="*/ 3310813 h 6858000"/>
              <a:gd name="connsiteX1749" fmla="*/ 3884562 w 5203443"/>
              <a:gd name="connsiteY1749" fmla="*/ 3322845 h 6858000"/>
              <a:gd name="connsiteX1750" fmla="*/ 3913126 w 5203443"/>
              <a:gd name="connsiteY1750" fmla="*/ 3340757 h 6858000"/>
              <a:gd name="connsiteX1751" fmla="*/ 3934916 w 5203443"/>
              <a:gd name="connsiteY1751" fmla="*/ 3348365 h 6858000"/>
              <a:gd name="connsiteX1752" fmla="*/ 3935485 w 5203443"/>
              <a:gd name="connsiteY1752" fmla="*/ 3349452 h 6858000"/>
              <a:gd name="connsiteX1753" fmla="*/ 3907102 w 5203443"/>
              <a:gd name="connsiteY1753" fmla="*/ 3340849 h 6858000"/>
              <a:gd name="connsiteX1754" fmla="*/ 3913360 w 5203443"/>
              <a:gd name="connsiteY1754" fmla="*/ 3366775 h 6858000"/>
              <a:gd name="connsiteX1755" fmla="*/ 3821501 w 5203443"/>
              <a:gd name="connsiteY1755" fmla="*/ 3306011 h 6858000"/>
              <a:gd name="connsiteX1756" fmla="*/ 3759063 w 5203443"/>
              <a:gd name="connsiteY1756" fmla="*/ 3306973 h 6858000"/>
              <a:gd name="connsiteX1757" fmla="*/ 3753168 w 5203443"/>
              <a:gd name="connsiteY1757" fmla="*/ 3299666 h 6858000"/>
              <a:gd name="connsiteX1758" fmla="*/ 3638471 w 5203443"/>
              <a:gd name="connsiteY1758" fmla="*/ 3303897 h 6858000"/>
              <a:gd name="connsiteX1759" fmla="*/ 3613266 w 5203443"/>
              <a:gd name="connsiteY1759" fmla="*/ 3303737 h 6858000"/>
              <a:gd name="connsiteX1760" fmla="*/ 3649169 w 5203443"/>
              <a:gd name="connsiteY1760" fmla="*/ 3290585 h 6858000"/>
              <a:gd name="connsiteX1761" fmla="*/ 3695713 w 5203443"/>
              <a:gd name="connsiteY1761" fmla="*/ 3289321 h 6858000"/>
              <a:gd name="connsiteX1762" fmla="*/ 3759301 w 5203443"/>
              <a:gd name="connsiteY1762" fmla="*/ 3291082 h 6858000"/>
              <a:gd name="connsiteX1763" fmla="*/ 3730736 w 5203443"/>
              <a:gd name="connsiteY1763" fmla="*/ 3273169 h 6858000"/>
              <a:gd name="connsiteX1764" fmla="*/ 3727320 w 5203443"/>
              <a:gd name="connsiteY1764" fmla="*/ 3280616 h 6858000"/>
              <a:gd name="connsiteX1765" fmla="*/ 3716679 w 5203443"/>
              <a:gd name="connsiteY1765" fmla="*/ 3268728 h 6858000"/>
              <a:gd name="connsiteX1766" fmla="*/ 3694372 w 5203443"/>
              <a:gd name="connsiteY1766" fmla="*/ 3276742 h 6858000"/>
              <a:gd name="connsiteX1767" fmla="*/ 3413826 w 5203443"/>
              <a:gd name="connsiteY1767" fmla="*/ 3316943 h 6858000"/>
              <a:gd name="connsiteX1768" fmla="*/ 3411290 w 5203443"/>
              <a:gd name="connsiteY1768" fmla="*/ 3327390 h 6858000"/>
              <a:gd name="connsiteX1769" fmla="*/ 3323074 w 5203443"/>
              <a:gd name="connsiteY1769" fmla="*/ 3369014 h 6858000"/>
              <a:gd name="connsiteX1770" fmla="*/ 3448848 w 5203443"/>
              <a:gd name="connsiteY1770" fmla="*/ 3300790 h 6858000"/>
              <a:gd name="connsiteX1771" fmla="*/ 3658344 w 5203443"/>
              <a:gd name="connsiteY1771" fmla="*/ 3255382 h 6858000"/>
              <a:gd name="connsiteX1772" fmla="*/ 3676267 w 5203443"/>
              <a:gd name="connsiteY1772" fmla="*/ 3261407 h 6858000"/>
              <a:gd name="connsiteX1773" fmla="*/ 3690143 w 5203443"/>
              <a:gd name="connsiteY1773" fmla="*/ 3256537 h 6858000"/>
              <a:gd name="connsiteX1774" fmla="*/ 3715529 w 5203443"/>
              <a:gd name="connsiteY1774" fmla="*/ 3266007 h 6858000"/>
              <a:gd name="connsiteX1775" fmla="*/ 3732123 w 5203443"/>
              <a:gd name="connsiteY1775" fmla="*/ 3259998 h 6858000"/>
              <a:gd name="connsiteX1776" fmla="*/ 3794505 w 5203443"/>
              <a:gd name="connsiteY1776" fmla="*/ 3284239 h 6858000"/>
              <a:gd name="connsiteX1777" fmla="*/ 3823758 w 5203443"/>
              <a:gd name="connsiteY1777" fmla="*/ 3295293 h 6858000"/>
              <a:gd name="connsiteX1778" fmla="*/ 3823115 w 5203443"/>
              <a:gd name="connsiteY1778" fmla="*/ 3276403 h 6858000"/>
              <a:gd name="connsiteX1779" fmla="*/ 3871901 w 5203443"/>
              <a:gd name="connsiteY1779" fmla="*/ 3305782 h 6858000"/>
              <a:gd name="connsiteX1780" fmla="*/ 3892360 w 5203443"/>
              <a:gd name="connsiteY1780" fmla="*/ 3301359 h 6858000"/>
              <a:gd name="connsiteX1781" fmla="*/ 3844541 w 5203443"/>
              <a:gd name="connsiteY1781" fmla="*/ 3265390 h 6858000"/>
              <a:gd name="connsiteX1782" fmla="*/ 3803948 w 5203443"/>
              <a:gd name="connsiteY1782" fmla="*/ 3248759 h 6858000"/>
              <a:gd name="connsiteX1783" fmla="*/ 3749211 w 5203443"/>
              <a:gd name="connsiteY1783" fmla="*/ 3237275 h 6858000"/>
              <a:gd name="connsiteX1784" fmla="*/ 3731288 w 5203443"/>
              <a:gd name="connsiteY1784" fmla="*/ 3231251 h 6858000"/>
              <a:gd name="connsiteX1785" fmla="*/ 3628493 w 5203443"/>
              <a:gd name="connsiteY1785" fmla="*/ 3199689 h 6858000"/>
              <a:gd name="connsiteX1786" fmla="*/ 3590112 w 5203443"/>
              <a:gd name="connsiteY1786" fmla="*/ 3198087 h 6858000"/>
              <a:gd name="connsiteX1787" fmla="*/ 3585183 w 5203443"/>
              <a:gd name="connsiteY1787" fmla="*/ 3184194 h 6858000"/>
              <a:gd name="connsiteX1788" fmla="*/ 3503941 w 5203443"/>
              <a:gd name="connsiteY1788" fmla="*/ 3176132 h 6858000"/>
              <a:gd name="connsiteX1789" fmla="*/ 3582916 w 5203443"/>
              <a:gd name="connsiteY1789" fmla="*/ 3194365 h 6858000"/>
              <a:gd name="connsiteX1790" fmla="*/ 3447942 w 5203443"/>
              <a:gd name="connsiteY1790" fmla="*/ 3212330 h 6858000"/>
              <a:gd name="connsiteX1791" fmla="*/ 3443195 w 5203443"/>
              <a:gd name="connsiteY1791" fmla="*/ 3207746 h 6858000"/>
              <a:gd name="connsiteX1792" fmla="*/ 3503941 w 5203443"/>
              <a:gd name="connsiteY1792" fmla="*/ 3176132 h 6858000"/>
              <a:gd name="connsiteX1793" fmla="*/ 1370462 w 5203443"/>
              <a:gd name="connsiteY1793" fmla="*/ 3165434 h 6858000"/>
              <a:gd name="connsiteX1794" fmla="*/ 1374593 w 5203443"/>
              <a:gd name="connsiteY1794" fmla="*/ 3173589 h 6858000"/>
              <a:gd name="connsiteX1795" fmla="*/ 1362383 w 5203443"/>
              <a:gd name="connsiteY1795" fmla="*/ 3165559 h 6858000"/>
              <a:gd name="connsiteX1796" fmla="*/ 1370462 w 5203443"/>
              <a:gd name="connsiteY1796" fmla="*/ 3165434 h 6858000"/>
              <a:gd name="connsiteX1797" fmla="*/ 2316377 w 5203443"/>
              <a:gd name="connsiteY1797" fmla="*/ 3159358 h 6858000"/>
              <a:gd name="connsiteX1798" fmla="*/ 2317891 w 5203443"/>
              <a:gd name="connsiteY1798" fmla="*/ 3180700 h 6858000"/>
              <a:gd name="connsiteX1799" fmla="*/ 2316377 w 5203443"/>
              <a:gd name="connsiteY1799" fmla="*/ 3159358 h 6858000"/>
              <a:gd name="connsiteX1800" fmla="*/ 1307043 w 5203443"/>
              <a:gd name="connsiteY1800" fmla="*/ 3151346 h 6858000"/>
              <a:gd name="connsiteX1801" fmla="*/ 1321370 w 5203443"/>
              <a:gd name="connsiteY1801" fmla="*/ 3155506 h 6858000"/>
              <a:gd name="connsiteX1802" fmla="*/ 1307043 w 5203443"/>
              <a:gd name="connsiteY1802" fmla="*/ 3151346 h 6858000"/>
              <a:gd name="connsiteX1803" fmla="*/ 3575296 w 5203443"/>
              <a:gd name="connsiteY1803" fmla="*/ 3140810 h 6858000"/>
              <a:gd name="connsiteX1804" fmla="*/ 3575575 w 5203443"/>
              <a:gd name="connsiteY1804" fmla="*/ 3141078 h 6858000"/>
              <a:gd name="connsiteX1805" fmla="*/ 3575187 w 5203443"/>
              <a:gd name="connsiteY1805" fmla="*/ 3140820 h 6858000"/>
              <a:gd name="connsiteX1806" fmla="*/ 3530931 w 5203443"/>
              <a:gd name="connsiteY1806" fmla="*/ 3136184 h 6858000"/>
              <a:gd name="connsiteX1807" fmla="*/ 3543497 w 5203443"/>
              <a:gd name="connsiteY1807" fmla="*/ 3139654 h 6858000"/>
              <a:gd name="connsiteX1808" fmla="*/ 3524187 w 5203443"/>
              <a:gd name="connsiteY1808" fmla="*/ 3146800 h 6858000"/>
              <a:gd name="connsiteX1809" fmla="*/ 3530931 w 5203443"/>
              <a:gd name="connsiteY1809" fmla="*/ 3136184 h 6858000"/>
              <a:gd name="connsiteX1810" fmla="*/ 3563087 w 5203443"/>
              <a:gd name="connsiteY1810" fmla="*/ 3132779 h 6858000"/>
              <a:gd name="connsiteX1811" fmla="*/ 3575187 w 5203443"/>
              <a:gd name="connsiteY1811" fmla="*/ 3140820 h 6858000"/>
              <a:gd name="connsiteX1812" fmla="*/ 3563269 w 5203443"/>
              <a:gd name="connsiteY1812" fmla="*/ 3142089 h 6858000"/>
              <a:gd name="connsiteX1813" fmla="*/ 3563087 w 5203443"/>
              <a:gd name="connsiteY1813" fmla="*/ 3132779 h 6858000"/>
              <a:gd name="connsiteX1814" fmla="*/ 3554991 w 5203443"/>
              <a:gd name="connsiteY1814" fmla="*/ 3132082 h 6858000"/>
              <a:gd name="connsiteX1815" fmla="*/ 3559122 w 5203443"/>
              <a:gd name="connsiteY1815" fmla="*/ 3140237 h 6858000"/>
              <a:gd name="connsiteX1816" fmla="*/ 3550692 w 5203443"/>
              <a:gd name="connsiteY1816" fmla="*/ 3143379 h 6858000"/>
              <a:gd name="connsiteX1817" fmla="*/ 3546365 w 5203443"/>
              <a:gd name="connsiteY1817" fmla="*/ 3132215 h 6858000"/>
              <a:gd name="connsiteX1818" fmla="*/ 3546913 w 5203443"/>
              <a:gd name="connsiteY1818" fmla="*/ 3132206 h 6858000"/>
              <a:gd name="connsiteX1819" fmla="*/ 3554991 w 5203443"/>
              <a:gd name="connsiteY1819" fmla="*/ 3132082 h 6858000"/>
              <a:gd name="connsiteX1820" fmla="*/ 3654866 w 5203443"/>
              <a:gd name="connsiteY1820" fmla="*/ 3129929 h 6858000"/>
              <a:gd name="connsiteX1821" fmla="*/ 3686996 w 5203443"/>
              <a:gd name="connsiteY1821" fmla="*/ 3137447 h 6858000"/>
              <a:gd name="connsiteX1822" fmla="*/ 3622527 w 5203443"/>
              <a:gd name="connsiteY1822" fmla="*/ 3132686 h 6858000"/>
              <a:gd name="connsiteX1823" fmla="*/ 3654866 w 5203443"/>
              <a:gd name="connsiteY1823" fmla="*/ 3129929 h 6858000"/>
              <a:gd name="connsiteX1824" fmla="*/ 3583194 w 5203443"/>
              <a:gd name="connsiteY1824" fmla="*/ 3129698 h 6858000"/>
              <a:gd name="connsiteX1825" fmla="*/ 3592759 w 5203443"/>
              <a:gd name="connsiteY1825" fmla="*/ 3137253 h 6858000"/>
              <a:gd name="connsiteX1826" fmla="*/ 3619112 w 5203443"/>
              <a:gd name="connsiteY1826" fmla="*/ 3140137 h 6858000"/>
              <a:gd name="connsiteX1827" fmla="*/ 3614366 w 5203443"/>
              <a:gd name="connsiteY1827" fmla="*/ 3135552 h 6858000"/>
              <a:gd name="connsiteX1828" fmla="*/ 3598653 w 5203443"/>
              <a:gd name="connsiteY1828" fmla="*/ 3144559 h 6858000"/>
              <a:gd name="connsiteX1829" fmla="*/ 3573267 w 5203443"/>
              <a:gd name="connsiteY1829" fmla="*/ 3135088 h 6858000"/>
              <a:gd name="connsiteX1830" fmla="*/ 3583194 w 5203443"/>
              <a:gd name="connsiteY1830" fmla="*/ 3129698 h 6858000"/>
              <a:gd name="connsiteX1831" fmla="*/ 1475150 w 5203443"/>
              <a:gd name="connsiteY1831" fmla="*/ 3104644 h 6858000"/>
              <a:gd name="connsiteX1832" fmla="*/ 1530069 w 5203443"/>
              <a:gd name="connsiteY1832" fmla="*/ 3125437 h 6858000"/>
              <a:gd name="connsiteX1833" fmla="*/ 1519610 w 5203443"/>
              <a:gd name="connsiteY1833" fmla="*/ 3122861 h 6858000"/>
              <a:gd name="connsiteX1834" fmla="*/ 1764756 w 5203443"/>
              <a:gd name="connsiteY1834" fmla="*/ 3360132 h 6858000"/>
              <a:gd name="connsiteX1835" fmla="*/ 1758793 w 5203443"/>
              <a:gd name="connsiteY1835" fmla="*/ 3331805 h 6858000"/>
              <a:gd name="connsiteX1836" fmla="*/ 1750301 w 5203443"/>
              <a:gd name="connsiteY1836" fmla="*/ 3312552 h 6858000"/>
              <a:gd name="connsiteX1837" fmla="*/ 1753265 w 5203443"/>
              <a:gd name="connsiteY1837" fmla="*/ 3310011 h 6858000"/>
              <a:gd name="connsiteX1838" fmla="*/ 1757597 w 5203443"/>
              <a:gd name="connsiteY1838" fmla="*/ 3316141 h 6858000"/>
              <a:gd name="connsiteX1839" fmla="*/ 1629878 w 5203443"/>
              <a:gd name="connsiteY1839" fmla="*/ 3158415 h 6858000"/>
              <a:gd name="connsiteX1840" fmla="*/ 1691516 w 5203443"/>
              <a:gd name="connsiteY1840" fmla="*/ 3214714 h 6858000"/>
              <a:gd name="connsiteX1841" fmla="*/ 1727488 w 5203443"/>
              <a:gd name="connsiteY1841" fmla="*/ 3261275 h 6858000"/>
              <a:gd name="connsiteX1842" fmla="*/ 1861047 w 5203443"/>
              <a:gd name="connsiteY1842" fmla="*/ 3451508 h 6858000"/>
              <a:gd name="connsiteX1843" fmla="*/ 1777731 w 5203443"/>
              <a:gd name="connsiteY1843" fmla="*/ 3337198 h 6858000"/>
              <a:gd name="connsiteX1844" fmla="*/ 1820817 w 5203443"/>
              <a:gd name="connsiteY1844" fmla="*/ 3453497 h 6858000"/>
              <a:gd name="connsiteX1845" fmla="*/ 1832846 w 5203443"/>
              <a:gd name="connsiteY1845" fmla="*/ 3452215 h 6858000"/>
              <a:gd name="connsiteX1846" fmla="*/ 1858637 w 5203443"/>
              <a:gd name="connsiteY1846" fmla="*/ 3496467 h 6858000"/>
              <a:gd name="connsiteX1847" fmla="*/ 1839652 w 5203443"/>
              <a:gd name="connsiteY1847" fmla="*/ 3478133 h 6858000"/>
              <a:gd name="connsiteX1848" fmla="*/ 1893505 w 5203443"/>
              <a:gd name="connsiteY1848" fmla="*/ 3640832 h 6858000"/>
              <a:gd name="connsiteX1849" fmla="*/ 1888941 w 5203443"/>
              <a:gd name="connsiteY1849" fmla="*/ 3645559 h 6858000"/>
              <a:gd name="connsiteX1850" fmla="*/ 1764948 w 5203443"/>
              <a:gd name="connsiteY1850" fmla="*/ 3369991 h 6858000"/>
              <a:gd name="connsiteX1851" fmla="*/ 1749743 w 5203443"/>
              <a:gd name="connsiteY1851" fmla="*/ 3362829 h 6858000"/>
              <a:gd name="connsiteX1852" fmla="*/ 1582578 w 5203443"/>
              <a:gd name="connsiteY1852" fmla="*/ 3191191 h 6858000"/>
              <a:gd name="connsiteX1853" fmla="*/ 1567373 w 5203443"/>
              <a:gd name="connsiteY1853" fmla="*/ 3184029 h 6858000"/>
              <a:gd name="connsiteX1854" fmla="*/ 1475150 w 5203443"/>
              <a:gd name="connsiteY1854" fmla="*/ 3104644 h 6858000"/>
              <a:gd name="connsiteX1855" fmla="*/ 1665752 w 5203443"/>
              <a:gd name="connsiteY1855" fmla="*/ 3101713 h 6858000"/>
              <a:gd name="connsiteX1856" fmla="*/ 1665792 w 5203443"/>
              <a:gd name="connsiteY1856" fmla="*/ 3101753 h 6858000"/>
              <a:gd name="connsiteX1857" fmla="*/ 1664656 w 5203443"/>
              <a:gd name="connsiteY1857" fmla="*/ 3101729 h 6858000"/>
              <a:gd name="connsiteX1858" fmla="*/ 991192 w 5203443"/>
              <a:gd name="connsiteY1858" fmla="*/ 3092348 h 6858000"/>
              <a:gd name="connsiteX1859" fmla="*/ 991420 w 5203443"/>
              <a:gd name="connsiteY1859" fmla="*/ 3092647 h 6858000"/>
              <a:gd name="connsiteX1860" fmla="*/ 990904 w 5203443"/>
              <a:gd name="connsiteY1860" fmla="*/ 3094298 h 6858000"/>
              <a:gd name="connsiteX1861" fmla="*/ 2897689 w 5203443"/>
              <a:gd name="connsiteY1861" fmla="*/ 3084351 h 6858000"/>
              <a:gd name="connsiteX1862" fmla="*/ 2901934 w 5203443"/>
              <a:gd name="connsiteY1862" fmla="*/ 3086667 h 6858000"/>
              <a:gd name="connsiteX1863" fmla="*/ 2907756 w 5203443"/>
              <a:gd name="connsiteY1863" fmla="*/ 3086714 h 6858000"/>
              <a:gd name="connsiteX1864" fmla="*/ 2911566 w 5203443"/>
              <a:gd name="connsiteY1864" fmla="*/ 3113501 h 6858000"/>
              <a:gd name="connsiteX1865" fmla="*/ 2902278 w 5203443"/>
              <a:gd name="connsiteY1865" fmla="*/ 3102515 h 6858000"/>
              <a:gd name="connsiteX1866" fmla="*/ 2897564 w 5203443"/>
              <a:gd name="connsiteY1866" fmla="*/ 3083858 h 6858000"/>
              <a:gd name="connsiteX1867" fmla="*/ 2897689 w 5203443"/>
              <a:gd name="connsiteY1867" fmla="*/ 3084351 h 6858000"/>
              <a:gd name="connsiteX1868" fmla="*/ 2897296 w 5203443"/>
              <a:gd name="connsiteY1868" fmla="*/ 3084138 h 6858000"/>
              <a:gd name="connsiteX1869" fmla="*/ 881027 w 5203443"/>
              <a:gd name="connsiteY1869" fmla="*/ 3082233 h 6858000"/>
              <a:gd name="connsiteX1870" fmla="*/ 885489 w 5203443"/>
              <a:gd name="connsiteY1870" fmla="*/ 3082782 h 6858000"/>
              <a:gd name="connsiteX1871" fmla="*/ 1017731 w 5203443"/>
              <a:gd name="connsiteY1871" fmla="*/ 3345897 h 6858000"/>
              <a:gd name="connsiteX1872" fmla="*/ 963104 w 5203443"/>
              <a:gd name="connsiteY1872" fmla="*/ 3284011 h 6858000"/>
              <a:gd name="connsiteX1873" fmla="*/ 879356 w 5203443"/>
              <a:gd name="connsiteY1873" fmla="*/ 3091367 h 6858000"/>
              <a:gd name="connsiteX1874" fmla="*/ 876178 w 5203443"/>
              <a:gd name="connsiteY1874" fmla="*/ 3082925 h 6858000"/>
              <a:gd name="connsiteX1875" fmla="*/ 881027 w 5203443"/>
              <a:gd name="connsiteY1875" fmla="*/ 3082233 h 6858000"/>
              <a:gd name="connsiteX1876" fmla="*/ 2278163 w 5203443"/>
              <a:gd name="connsiteY1876" fmla="*/ 3082154 h 6858000"/>
              <a:gd name="connsiteX1877" fmla="*/ 2288987 w 5203443"/>
              <a:gd name="connsiteY1877" fmla="*/ 3103353 h 6858000"/>
              <a:gd name="connsiteX1878" fmla="*/ 2278163 w 5203443"/>
              <a:gd name="connsiteY1878" fmla="*/ 3082154 h 6858000"/>
              <a:gd name="connsiteX1879" fmla="*/ 1792708 w 5203443"/>
              <a:gd name="connsiteY1879" fmla="*/ 3081952 h 6858000"/>
              <a:gd name="connsiteX1880" fmla="*/ 1802927 w 5203443"/>
              <a:gd name="connsiteY1880" fmla="*/ 3098243 h 6858000"/>
              <a:gd name="connsiteX1881" fmla="*/ 1795882 w 5203443"/>
              <a:gd name="connsiteY1881" fmla="*/ 3088216 h 6858000"/>
              <a:gd name="connsiteX1882" fmla="*/ 1792708 w 5203443"/>
              <a:gd name="connsiteY1882" fmla="*/ 3081952 h 6858000"/>
              <a:gd name="connsiteX1883" fmla="*/ 1286390 w 5203443"/>
              <a:gd name="connsiteY1883" fmla="*/ 3061533 h 6858000"/>
              <a:gd name="connsiteX1884" fmla="*/ 1488450 w 5203443"/>
              <a:gd name="connsiteY1884" fmla="*/ 3182506 h 6858000"/>
              <a:gd name="connsiteX1885" fmla="*/ 1561237 w 5203443"/>
              <a:gd name="connsiteY1885" fmla="*/ 3234526 h 6858000"/>
              <a:gd name="connsiteX1886" fmla="*/ 1720936 w 5203443"/>
              <a:gd name="connsiteY1886" fmla="*/ 3402717 h 6858000"/>
              <a:gd name="connsiteX1887" fmla="*/ 1720657 w 5203443"/>
              <a:gd name="connsiteY1887" fmla="*/ 3402448 h 6858000"/>
              <a:gd name="connsiteX1888" fmla="*/ 1448918 w 5203443"/>
              <a:gd name="connsiteY1888" fmla="*/ 3178184 h 6858000"/>
              <a:gd name="connsiteX1889" fmla="*/ 1426948 w 5203443"/>
              <a:gd name="connsiteY1889" fmla="*/ 3161266 h 6858000"/>
              <a:gd name="connsiteX1890" fmla="*/ 1298362 w 5203443"/>
              <a:gd name="connsiteY1890" fmla="*/ 3085453 h 6858000"/>
              <a:gd name="connsiteX1891" fmla="*/ 1286390 w 5203443"/>
              <a:gd name="connsiteY1891" fmla="*/ 3061533 h 6858000"/>
              <a:gd name="connsiteX1892" fmla="*/ 2313605 w 5203443"/>
              <a:gd name="connsiteY1892" fmla="*/ 3059420 h 6858000"/>
              <a:gd name="connsiteX1893" fmla="*/ 2301577 w 5203443"/>
              <a:gd name="connsiteY1893" fmla="*/ 3060702 h 6858000"/>
              <a:gd name="connsiteX1894" fmla="*/ 2313255 w 5203443"/>
              <a:gd name="connsiteY1894" fmla="*/ 3125714 h 6858000"/>
              <a:gd name="connsiteX1895" fmla="*/ 2313605 w 5203443"/>
              <a:gd name="connsiteY1895" fmla="*/ 3059420 h 6858000"/>
              <a:gd name="connsiteX1896" fmla="*/ 1083589 w 5203443"/>
              <a:gd name="connsiteY1896" fmla="*/ 3056995 h 6858000"/>
              <a:gd name="connsiteX1897" fmla="*/ 1116021 w 5203443"/>
              <a:gd name="connsiteY1897" fmla="*/ 3076492 h 6858000"/>
              <a:gd name="connsiteX1898" fmla="*/ 1083589 w 5203443"/>
              <a:gd name="connsiteY1898" fmla="*/ 3056995 h 6858000"/>
              <a:gd name="connsiteX1899" fmla="*/ 2948730 w 5203443"/>
              <a:gd name="connsiteY1899" fmla="*/ 3052666 h 6858000"/>
              <a:gd name="connsiteX1900" fmla="*/ 2955955 w 5203443"/>
              <a:gd name="connsiteY1900" fmla="*/ 3072002 h 6858000"/>
              <a:gd name="connsiteX1901" fmla="*/ 2948730 w 5203443"/>
              <a:gd name="connsiteY1901" fmla="*/ 3052666 h 6858000"/>
              <a:gd name="connsiteX1902" fmla="*/ 1562964 w 5203443"/>
              <a:gd name="connsiteY1902" fmla="*/ 3050934 h 6858000"/>
              <a:gd name="connsiteX1903" fmla="*/ 1574805 w 5203443"/>
              <a:gd name="connsiteY1903" fmla="*/ 3059573 h 6858000"/>
              <a:gd name="connsiteX1904" fmla="*/ 1560479 w 5203443"/>
              <a:gd name="connsiteY1904" fmla="*/ 3055411 h 6858000"/>
              <a:gd name="connsiteX1905" fmla="*/ 1562964 w 5203443"/>
              <a:gd name="connsiteY1905" fmla="*/ 3050934 h 6858000"/>
              <a:gd name="connsiteX1906" fmla="*/ 857850 w 5203443"/>
              <a:gd name="connsiteY1906" fmla="*/ 3042118 h 6858000"/>
              <a:gd name="connsiteX1907" fmla="*/ 875717 w 5203443"/>
              <a:gd name="connsiteY1907" fmla="*/ 3073345 h 6858000"/>
              <a:gd name="connsiteX1908" fmla="*/ 857850 w 5203443"/>
              <a:gd name="connsiteY1908" fmla="*/ 3042118 h 6858000"/>
              <a:gd name="connsiteX1909" fmla="*/ 2126335 w 5203443"/>
              <a:gd name="connsiteY1909" fmla="*/ 3036556 h 6858000"/>
              <a:gd name="connsiteX1910" fmla="*/ 2134259 w 5203443"/>
              <a:gd name="connsiteY1910" fmla="*/ 3049581 h 6858000"/>
              <a:gd name="connsiteX1911" fmla="*/ 2126335 w 5203443"/>
              <a:gd name="connsiteY1911" fmla="*/ 3036556 h 6858000"/>
              <a:gd name="connsiteX1912" fmla="*/ 2495264 w 5203443"/>
              <a:gd name="connsiteY1912" fmla="*/ 3033350 h 6858000"/>
              <a:gd name="connsiteX1913" fmla="*/ 2501103 w 5203443"/>
              <a:gd name="connsiteY1913" fmla="*/ 3065857 h 6858000"/>
              <a:gd name="connsiteX1914" fmla="*/ 2495264 w 5203443"/>
              <a:gd name="connsiteY1914" fmla="*/ 3033350 h 6858000"/>
              <a:gd name="connsiteX1915" fmla="*/ 2612496 w 5203443"/>
              <a:gd name="connsiteY1915" fmla="*/ 3018671 h 6858000"/>
              <a:gd name="connsiteX1916" fmla="*/ 2621931 w 5203443"/>
              <a:gd name="connsiteY1916" fmla="*/ 3053041 h 6858000"/>
              <a:gd name="connsiteX1917" fmla="*/ 2612496 w 5203443"/>
              <a:gd name="connsiteY1917" fmla="*/ 3018671 h 6858000"/>
              <a:gd name="connsiteX1918" fmla="*/ 1183834 w 5203443"/>
              <a:gd name="connsiteY1918" fmla="*/ 3014080 h 6858000"/>
              <a:gd name="connsiteX1919" fmla="*/ 1187848 w 5203443"/>
              <a:gd name="connsiteY1919" fmla="*/ 3014563 h 6858000"/>
              <a:gd name="connsiteX1920" fmla="*/ 1187507 w 5203443"/>
              <a:gd name="connsiteY1920" fmla="*/ 3018029 h 6858000"/>
              <a:gd name="connsiteX1921" fmla="*/ 1189730 w 5203443"/>
              <a:gd name="connsiteY1921" fmla="*/ 3021386 h 6858000"/>
              <a:gd name="connsiteX1922" fmla="*/ 1202906 w 5203443"/>
              <a:gd name="connsiteY1922" fmla="*/ 3022828 h 6858000"/>
              <a:gd name="connsiteX1923" fmla="*/ 1192174 w 5203443"/>
              <a:gd name="connsiteY1923" fmla="*/ 3015083 h 6858000"/>
              <a:gd name="connsiteX1924" fmla="*/ 1187848 w 5203443"/>
              <a:gd name="connsiteY1924" fmla="*/ 3014563 h 6858000"/>
              <a:gd name="connsiteX1925" fmla="*/ 1187861 w 5203443"/>
              <a:gd name="connsiteY1925" fmla="*/ 3014442 h 6858000"/>
              <a:gd name="connsiteX1926" fmla="*/ 1183834 w 5203443"/>
              <a:gd name="connsiteY1926" fmla="*/ 3014080 h 6858000"/>
              <a:gd name="connsiteX1927" fmla="*/ 1798508 w 5203443"/>
              <a:gd name="connsiteY1927" fmla="*/ 3009576 h 6858000"/>
              <a:gd name="connsiteX1928" fmla="*/ 1792184 w 5203443"/>
              <a:gd name="connsiteY1928" fmla="*/ 3011009 h 6858000"/>
              <a:gd name="connsiteX1929" fmla="*/ 1804393 w 5203443"/>
              <a:gd name="connsiteY1929" fmla="*/ 3019039 h 6858000"/>
              <a:gd name="connsiteX1930" fmla="*/ 1798508 w 5203443"/>
              <a:gd name="connsiteY1930" fmla="*/ 3009576 h 6858000"/>
              <a:gd name="connsiteX1931" fmla="*/ 1106189 w 5203443"/>
              <a:gd name="connsiteY1931" fmla="*/ 3007893 h 6858000"/>
              <a:gd name="connsiteX1932" fmla="*/ 1128160 w 5203443"/>
              <a:gd name="connsiteY1932" fmla="*/ 3024810 h 6858000"/>
              <a:gd name="connsiteX1933" fmla="*/ 1106189 w 5203443"/>
              <a:gd name="connsiteY1933" fmla="*/ 3007893 h 6858000"/>
              <a:gd name="connsiteX1934" fmla="*/ 1121452 w 5203443"/>
              <a:gd name="connsiteY1934" fmla="*/ 2989840 h 6858000"/>
              <a:gd name="connsiteX1935" fmla="*/ 1167060 w 5203443"/>
              <a:gd name="connsiteY1935" fmla="*/ 3010777 h 6858000"/>
              <a:gd name="connsiteX1936" fmla="*/ 1162551 w 5203443"/>
              <a:gd name="connsiteY1936" fmla="*/ 2990303 h 6858000"/>
              <a:gd name="connsiteX1937" fmla="*/ 1281826 w 5203443"/>
              <a:gd name="connsiteY1937" fmla="*/ 3066259 h 6858000"/>
              <a:gd name="connsiteX1938" fmla="*/ 1176553 w 5203443"/>
              <a:gd name="connsiteY1938" fmla="*/ 3019944 h 6858000"/>
              <a:gd name="connsiteX1939" fmla="*/ 1126380 w 5203443"/>
              <a:gd name="connsiteY1939" fmla="*/ 3003734 h 6858000"/>
              <a:gd name="connsiteX1940" fmla="*/ 1121452 w 5203443"/>
              <a:gd name="connsiteY1940" fmla="*/ 2989840 h 6858000"/>
              <a:gd name="connsiteX1941" fmla="*/ 3084415 w 5203443"/>
              <a:gd name="connsiteY1941" fmla="*/ 2987029 h 6858000"/>
              <a:gd name="connsiteX1942" fmla="*/ 3078533 w 5203443"/>
              <a:gd name="connsiteY1942" fmla="*/ 3064638 h 6858000"/>
              <a:gd name="connsiteX1943" fmla="*/ 3075048 w 5203443"/>
              <a:gd name="connsiteY1943" fmla="*/ 3012375 h 6858000"/>
              <a:gd name="connsiteX1944" fmla="*/ 3084415 w 5203443"/>
              <a:gd name="connsiteY1944" fmla="*/ 2987029 h 6858000"/>
              <a:gd name="connsiteX1945" fmla="*/ 1115473 w 5203443"/>
              <a:gd name="connsiteY1945" fmla="*/ 2985290 h 6858000"/>
              <a:gd name="connsiteX1946" fmla="*/ 1119604 w 5203443"/>
              <a:gd name="connsiteY1946" fmla="*/ 2993443 h 6858000"/>
              <a:gd name="connsiteX1947" fmla="*/ 1107395 w 5203443"/>
              <a:gd name="connsiteY1947" fmla="*/ 2985413 h 6858000"/>
              <a:gd name="connsiteX1948" fmla="*/ 1115473 w 5203443"/>
              <a:gd name="connsiteY1948" fmla="*/ 2985290 h 6858000"/>
              <a:gd name="connsiteX1949" fmla="*/ 1088322 w 5203443"/>
              <a:gd name="connsiteY1949" fmla="*/ 2976667 h 6858000"/>
              <a:gd name="connsiteX1950" fmla="*/ 1104677 w 5203443"/>
              <a:gd name="connsiteY1950" fmla="*/ 2986549 h 6858000"/>
              <a:gd name="connsiteX1951" fmla="*/ 1088322 w 5203443"/>
              <a:gd name="connsiteY1951" fmla="*/ 2976667 h 6858000"/>
              <a:gd name="connsiteX1952" fmla="*/ 1668567 w 5203443"/>
              <a:gd name="connsiteY1952" fmla="*/ 2965271 h 6858000"/>
              <a:gd name="connsiteX1953" fmla="*/ 1700311 w 5203443"/>
              <a:gd name="connsiteY1953" fmla="*/ 2991625 h 6858000"/>
              <a:gd name="connsiteX1954" fmla="*/ 1668567 w 5203443"/>
              <a:gd name="connsiteY1954" fmla="*/ 2965271 h 6858000"/>
              <a:gd name="connsiteX1955" fmla="*/ 3094750 w 5203443"/>
              <a:gd name="connsiteY1955" fmla="*/ 2955096 h 6858000"/>
              <a:gd name="connsiteX1956" fmla="*/ 3088980 w 5203443"/>
              <a:gd name="connsiteY1956" fmla="*/ 2982303 h 6858000"/>
              <a:gd name="connsiteX1957" fmla="*/ 3094750 w 5203443"/>
              <a:gd name="connsiteY1957" fmla="*/ 2955096 h 6858000"/>
              <a:gd name="connsiteX1958" fmla="*/ 3031850 w 5203443"/>
              <a:gd name="connsiteY1958" fmla="*/ 2946477 h 6858000"/>
              <a:gd name="connsiteX1959" fmla="*/ 3027746 w 5203443"/>
              <a:gd name="connsiteY1959" fmla="*/ 2960783 h 6858000"/>
              <a:gd name="connsiteX1960" fmla="*/ 3022549 w 5203443"/>
              <a:gd name="connsiteY1960" fmla="*/ 2947170 h 6858000"/>
              <a:gd name="connsiteX1961" fmla="*/ 3022539 w 5203443"/>
              <a:gd name="connsiteY1961" fmla="*/ 2946620 h 6858000"/>
              <a:gd name="connsiteX1962" fmla="*/ 3031850 w 5203443"/>
              <a:gd name="connsiteY1962" fmla="*/ 2946477 h 6858000"/>
              <a:gd name="connsiteX1963" fmla="*/ 1098377 w 5203443"/>
              <a:gd name="connsiteY1963" fmla="*/ 2944453 h 6858000"/>
              <a:gd name="connsiteX1964" fmla="*/ 1158406 w 5203443"/>
              <a:gd name="connsiteY1964" fmla="*/ 2988451 h 6858000"/>
              <a:gd name="connsiteX1965" fmla="*/ 1098377 w 5203443"/>
              <a:gd name="connsiteY1965" fmla="*/ 2944453 h 6858000"/>
              <a:gd name="connsiteX1966" fmla="*/ 3096057 w 5203443"/>
              <a:gd name="connsiteY1966" fmla="*/ 2938020 h 6858000"/>
              <a:gd name="connsiteX1967" fmla="*/ 3091153 w 5203443"/>
              <a:gd name="connsiteY1967" fmla="*/ 2953232 h 6858000"/>
              <a:gd name="connsiteX1968" fmla="*/ 3088674 w 5203443"/>
              <a:gd name="connsiteY1968" fmla="*/ 2938481 h 6858000"/>
              <a:gd name="connsiteX1969" fmla="*/ 3096057 w 5203443"/>
              <a:gd name="connsiteY1969" fmla="*/ 2938020 h 6858000"/>
              <a:gd name="connsiteX1970" fmla="*/ 759884 w 5203443"/>
              <a:gd name="connsiteY1970" fmla="*/ 2935148 h 6858000"/>
              <a:gd name="connsiteX1971" fmla="*/ 926432 w 5203443"/>
              <a:gd name="connsiteY1971" fmla="*/ 3383998 h 6858000"/>
              <a:gd name="connsiteX1972" fmla="*/ 988083 w 5203443"/>
              <a:gd name="connsiteY1972" fmla="*/ 3525212 h 6858000"/>
              <a:gd name="connsiteX1973" fmla="*/ 1051066 w 5203443"/>
              <a:gd name="connsiteY1973" fmla="*/ 3678459 h 6858000"/>
              <a:gd name="connsiteX1974" fmla="*/ 1063276 w 5203443"/>
              <a:gd name="connsiteY1974" fmla="*/ 3686486 h 6858000"/>
              <a:gd name="connsiteX1975" fmla="*/ 1260042 w 5203443"/>
              <a:gd name="connsiteY1975" fmla="*/ 3929147 h 6858000"/>
              <a:gd name="connsiteX1976" fmla="*/ 1335038 w 5203443"/>
              <a:gd name="connsiteY1976" fmla="*/ 3996198 h 6858000"/>
              <a:gd name="connsiteX1977" fmla="*/ 1269534 w 5203443"/>
              <a:gd name="connsiteY1977" fmla="*/ 3938314 h 6858000"/>
              <a:gd name="connsiteX1978" fmla="*/ 1241668 w 5203443"/>
              <a:gd name="connsiteY1978" fmla="*/ 3914090 h 6858000"/>
              <a:gd name="connsiteX1979" fmla="*/ 1227610 w 5203443"/>
              <a:gd name="connsiteY1979" fmla="*/ 3909650 h 6858000"/>
              <a:gd name="connsiteX1980" fmla="*/ 1138804 w 5203443"/>
              <a:gd name="connsiteY1980" fmla="*/ 3822830 h 6858000"/>
              <a:gd name="connsiteX1981" fmla="*/ 1298057 w 5203443"/>
              <a:gd name="connsiteY1981" fmla="*/ 4066341 h 6858000"/>
              <a:gd name="connsiteX1982" fmla="*/ 1355131 w 5203443"/>
              <a:gd name="connsiteY1982" fmla="*/ 4127368 h 6858000"/>
              <a:gd name="connsiteX1983" fmla="*/ 1367158 w 5203443"/>
              <a:gd name="connsiteY1983" fmla="*/ 4126086 h 6858000"/>
              <a:gd name="connsiteX1984" fmla="*/ 1548997 w 5203443"/>
              <a:gd name="connsiteY1984" fmla="*/ 4235594 h 6858000"/>
              <a:gd name="connsiteX1985" fmla="*/ 1556922 w 5203443"/>
              <a:gd name="connsiteY1985" fmla="*/ 4248619 h 6858000"/>
              <a:gd name="connsiteX1986" fmla="*/ 1570518 w 5203443"/>
              <a:gd name="connsiteY1986" fmla="*/ 4243480 h 6858000"/>
              <a:gd name="connsiteX1987" fmla="*/ 1575445 w 5203443"/>
              <a:gd name="connsiteY1987" fmla="*/ 4257374 h 6858000"/>
              <a:gd name="connsiteX1988" fmla="*/ 1652393 w 5203443"/>
              <a:gd name="connsiteY1988" fmla="*/ 4269884 h 6858000"/>
              <a:gd name="connsiteX1989" fmla="*/ 1660317 w 5203443"/>
              <a:gd name="connsiteY1989" fmla="*/ 4282911 h 6858000"/>
              <a:gd name="connsiteX1990" fmla="*/ 1666450 w 5203443"/>
              <a:gd name="connsiteY1990" fmla="*/ 4274324 h 6858000"/>
              <a:gd name="connsiteX1991" fmla="*/ 1776764 w 5203443"/>
              <a:gd name="connsiteY1991" fmla="*/ 4284131 h 6858000"/>
              <a:gd name="connsiteX1992" fmla="*/ 1786257 w 5203443"/>
              <a:gd name="connsiteY1992" fmla="*/ 4293298 h 6858000"/>
              <a:gd name="connsiteX1993" fmla="*/ 1844408 w 5203443"/>
              <a:gd name="connsiteY1993" fmla="*/ 4297334 h 6858000"/>
              <a:gd name="connsiteX1994" fmla="*/ 1894581 w 5203443"/>
              <a:gd name="connsiteY1994" fmla="*/ 4313544 h 6858000"/>
              <a:gd name="connsiteX1995" fmla="*/ 2057547 w 5203443"/>
              <a:gd name="connsiteY1995" fmla="*/ 4354314 h 6858000"/>
              <a:gd name="connsiteX1996" fmla="*/ 2147038 w 5203443"/>
              <a:gd name="connsiteY1996" fmla="*/ 4349924 h 6858000"/>
              <a:gd name="connsiteX1997" fmla="*/ 2109162 w 5203443"/>
              <a:gd name="connsiteY1997" fmla="*/ 4332154 h 6858000"/>
              <a:gd name="connsiteX1998" fmla="*/ 1969373 w 5203443"/>
              <a:gd name="connsiteY1998" fmla="*/ 4285823 h 6858000"/>
              <a:gd name="connsiteX1999" fmla="*/ 1966195 w 5203443"/>
              <a:gd name="connsiteY1999" fmla="*/ 4277380 h 6858000"/>
              <a:gd name="connsiteX2000" fmla="*/ 1959095 w 5203443"/>
              <a:gd name="connsiteY2000" fmla="*/ 4292555 h 6858000"/>
              <a:gd name="connsiteX2001" fmla="*/ 1953018 w 5203443"/>
              <a:gd name="connsiteY2001" fmla="*/ 4275940 h 6858000"/>
              <a:gd name="connsiteX2002" fmla="*/ 1777619 w 5203443"/>
              <a:gd name="connsiteY2002" fmla="*/ 4201669 h 6858000"/>
              <a:gd name="connsiteX2003" fmla="*/ 1617808 w 5203443"/>
              <a:gd name="connsiteY2003" fmla="*/ 4083880 h 6858000"/>
              <a:gd name="connsiteX2004" fmla="*/ 1563126 w 5203443"/>
              <a:gd name="connsiteY2004" fmla="*/ 4047195 h 6858000"/>
              <a:gd name="connsiteX2005" fmla="*/ 1429581 w 5203443"/>
              <a:gd name="connsiteY2005" fmla="*/ 3941876 h 6858000"/>
              <a:gd name="connsiteX2006" fmla="*/ 1416405 w 5203443"/>
              <a:gd name="connsiteY2006" fmla="*/ 3940436 h 6858000"/>
              <a:gd name="connsiteX2007" fmla="*/ 1256648 w 5203443"/>
              <a:gd name="connsiteY2007" fmla="*/ 3797459 h 6858000"/>
              <a:gd name="connsiteX2008" fmla="*/ 1224274 w 5203443"/>
              <a:gd name="connsiteY2008" fmla="*/ 3752763 h 6858000"/>
              <a:gd name="connsiteX2009" fmla="*/ 1185766 w 5203443"/>
              <a:gd name="connsiteY2009" fmla="*/ 3716650 h 6858000"/>
              <a:gd name="connsiteX2010" fmla="*/ 1065147 w 5203443"/>
              <a:gd name="connsiteY2010" fmla="*/ 3543749 h 6858000"/>
              <a:gd name="connsiteX2011" fmla="*/ 1011783 w 5203443"/>
              <a:gd name="connsiteY2011" fmla="*/ 3434182 h 6858000"/>
              <a:gd name="connsiteX2012" fmla="*/ 1227689 w 5203443"/>
              <a:gd name="connsiteY2012" fmla="*/ 3745313 h 6858000"/>
              <a:gd name="connsiteX2013" fmla="*/ 1391493 w 5203443"/>
              <a:gd name="connsiteY2013" fmla="*/ 3899185 h 6858000"/>
              <a:gd name="connsiteX2014" fmla="*/ 1456031 w 5203443"/>
              <a:gd name="connsiteY2014" fmla="*/ 3963656 h 6858000"/>
              <a:gd name="connsiteX2015" fmla="*/ 1461744 w 5203443"/>
              <a:gd name="connsiteY2015" fmla="*/ 3961652 h 6858000"/>
              <a:gd name="connsiteX2016" fmla="*/ 1624455 w 5203443"/>
              <a:gd name="connsiteY2016" fmla="*/ 4087612 h 6858000"/>
              <a:gd name="connsiteX2017" fmla="*/ 1636483 w 5203443"/>
              <a:gd name="connsiteY2017" fmla="*/ 4086332 h 6858000"/>
              <a:gd name="connsiteX2018" fmla="*/ 1741882 w 5203443"/>
              <a:gd name="connsiteY2018" fmla="*/ 4167158 h 6858000"/>
              <a:gd name="connsiteX2019" fmla="*/ 1767730 w 5203443"/>
              <a:gd name="connsiteY2019" fmla="*/ 4186208 h 6858000"/>
              <a:gd name="connsiteX2020" fmla="*/ 1823979 w 5203443"/>
              <a:gd name="connsiteY2020" fmla="*/ 4219034 h 6858000"/>
              <a:gd name="connsiteX2021" fmla="*/ 1897520 w 5203443"/>
              <a:gd name="connsiteY2021" fmla="*/ 4239542 h 6858000"/>
              <a:gd name="connsiteX2022" fmla="*/ 1960084 w 5203443"/>
              <a:gd name="connsiteY2022" fmla="*/ 4273092 h 6858000"/>
              <a:gd name="connsiteX2023" fmla="*/ 1963500 w 5203443"/>
              <a:gd name="connsiteY2023" fmla="*/ 4265643 h 6858000"/>
              <a:gd name="connsiteX2024" fmla="*/ 2104620 w 5203443"/>
              <a:gd name="connsiteY2024" fmla="*/ 4324006 h 6858000"/>
              <a:gd name="connsiteX2025" fmla="*/ 2179998 w 5203443"/>
              <a:gd name="connsiteY2025" fmla="*/ 4340377 h 6858000"/>
              <a:gd name="connsiteX2026" fmla="*/ 2201099 w 5203443"/>
              <a:gd name="connsiteY2026" fmla="*/ 4354844 h 6858000"/>
              <a:gd name="connsiteX2027" fmla="*/ 2285844 w 5203443"/>
              <a:gd name="connsiteY2027" fmla="*/ 4345869 h 6858000"/>
              <a:gd name="connsiteX2028" fmla="*/ 2338790 w 5203443"/>
              <a:gd name="connsiteY2028" fmla="*/ 4335741 h 6858000"/>
              <a:gd name="connsiteX2029" fmla="*/ 2338609 w 5203443"/>
              <a:gd name="connsiteY2029" fmla="*/ 4326431 h 6858000"/>
              <a:gd name="connsiteX2030" fmla="*/ 2353814 w 5203443"/>
              <a:gd name="connsiteY2030" fmla="*/ 4333593 h 6858000"/>
              <a:gd name="connsiteX2031" fmla="*/ 2372943 w 5203443"/>
              <a:gd name="connsiteY2031" fmla="*/ 4317137 h 6858000"/>
              <a:gd name="connsiteX2032" fmla="*/ 2307143 w 5203443"/>
              <a:gd name="connsiteY2032" fmla="*/ 4300347 h 6858000"/>
              <a:gd name="connsiteX2033" fmla="*/ 2284474 w 5203443"/>
              <a:gd name="connsiteY2033" fmla="*/ 4289738 h 6858000"/>
              <a:gd name="connsiteX2034" fmla="*/ 2266732 w 5203443"/>
              <a:gd name="connsiteY2034" fmla="*/ 4293025 h 6858000"/>
              <a:gd name="connsiteX2035" fmla="*/ 2216141 w 5203443"/>
              <a:gd name="connsiteY2035" fmla="*/ 4283394 h 6858000"/>
              <a:gd name="connsiteX2036" fmla="*/ 2124226 w 5203443"/>
              <a:gd name="connsiteY2036" fmla="*/ 4247830 h 6858000"/>
              <a:gd name="connsiteX2037" fmla="*/ 2125376 w 5203443"/>
              <a:gd name="connsiteY2037" fmla="*/ 4250552 h 6858000"/>
              <a:gd name="connsiteX2038" fmla="*/ 2021949 w 5203443"/>
              <a:gd name="connsiteY2038" fmla="*/ 4200648 h 6858000"/>
              <a:gd name="connsiteX2039" fmla="*/ 1997894 w 5203443"/>
              <a:gd name="connsiteY2039" fmla="*/ 4203209 h 6858000"/>
              <a:gd name="connsiteX2040" fmla="*/ 1902437 w 5203443"/>
              <a:gd name="connsiteY2040" fmla="*/ 4140582 h 6858000"/>
              <a:gd name="connsiteX2041" fmla="*/ 1758474 w 5203443"/>
              <a:gd name="connsiteY2041" fmla="*/ 4048846 h 6858000"/>
              <a:gd name="connsiteX2042" fmla="*/ 1704942 w 5203443"/>
              <a:gd name="connsiteY2042" fmla="*/ 4014882 h 6858000"/>
              <a:gd name="connsiteX2043" fmla="*/ 1675228 w 5203443"/>
              <a:gd name="connsiteY2043" fmla="*/ 3994248 h 6858000"/>
              <a:gd name="connsiteX2044" fmla="*/ 1776817 w 5203443"/>
              <a:gd name="connsiteY2044" fmla="*/ 4048288 h 6858000"/>
              <a:gd name="connsiteX2045" fmla="*/ 1809248 w 5203443"/>
              <a:gd name="connsiteY2045" fmla="*/ 4067786 h 6858000"/>
              <a:gd name="connsiteX2046" fmla="*/ 1746223 w 5203443"/>
              <a:gd name="connsiteY2046" fmla="*/ 4024655 h 6858000"/>
              <a:gd name="connsiteX2047" fmla="*/ 1649073 w 5203443"/>
              <a:gd name="connsiteY2047" fmla="*/ 3931376 h 6858000"/>
              <a:gd name="connsiteX2048" fmla="*/ 1917001 w 5203443"/>
              <a:gd name="connsiteY2048" fmla="*/ 4128854 h 6858000"/>
              <a:gd name="connsiteX2049" fmla="*/ 1933720 w 5203443"/>
              <a:gd name="connsiteY2049" fmla="*/ 4157358 h 6858000"/>
              <a:gd name="connsiteX2050" fmla="*/ 1950312 w 5203443"/>
              <a:gd name="connsiteY2050" fmla="*/ 4151350 h 6858000"/>
              <a:gd name="connsiteX2051" fmla="*/ 1956390 w 5203443"/>
              <a:gd name="connsiteY2051" fmla="*/ 4167965 h 6858000"/>
              <a:gd name="connsiteX2052" fmla="*/ 1972982 w 5203443"/>
              <a:gd name="connsiteY2052" fmla="*/ 4161957 h 6858000"/>
              <a:gd name="connsiteX2053" fmla="*/ 2017203 w 5203443"/>
              <a:gd name="connsiteY2053" fmla="*/ 4196064 h 6858000"/>
              <a:gd name="connsiteX2054" fmla="*/ 2060331 w 5203443"/>
              <a:gd name="connsiteY2054" fmla="*/ 4202248 h 6858000"/>
              <a:gd name="connsiteX2055" fmla="*/ 2231585 w 5203443"/>
              <a:gd name="connsiteY2055" fmla="*/ 4274665 h 6858000"/>
              <a:gd name="connsiteX2056" fmla="*/ 2241583 w 5203443"/>
              <a:gd name="connsiteY2056" fmla="*/ 4267663 h 6858000"/>
              <a:gd name="connsiteX2057" fmla="*/ 2396356 w 5203443"/>
              <a:gd name="connsiteY2057" fmla="*/ 4295685 h 6858000"/>
              <a:gd name="connsiteX2058" fmla="*/ 2422822 w 5203443"/>
              <a:gd name="connsiteY2058" fmla="*/ 4248164 h 6858000"/>
              <a:gd name="connsiteX2059" fmla="*/ 2375827 w 5203443"/>
              <a:gd name="connsiteY2059" fmla="*/ 4240397 h 6858000"/>
              <a:gd name="connsiteX2060" fmla="*/ 2375129 w 5203443"/>
              <a:gd name="connsiteY2060" fmla="*/ 4246707 h 6858000"/>
              <a:gd name="connsiteX2061" fmla="*/ 2093912 w 5203443"/>
              <a:gd name="connsiteY2061" fmla="*/ 4098191 h 6858000"/>
              <a:gd name="connsiteX2062" fmla="*/ 2052869 w 5203443"/>
              <a:gd name="connsiteY2062" fmla="*/ 4072527 h 6858000"/>
              <a:gd name="connsiteX2063" fmla="*/ 1945329 w 5203443"/>
              <a:gd name="connsiteY2063" fmla="*/ 4036382 h 6858000"/>
              <a:gd name="connsiteX2064" fmla="*/ 1902075 w 5203443"/>
              <a:gd name="connsiteY2064" fmla="*/ 3995686 h 6858000"/>
              <a:gd name="connsiteX2065" fmla="*/ 1818339 w 5203443"/>
              <a:gd name="connsiteY2065" fmla="*/ 3887971 h 6858000"/>
              <a:gd name="connsiteX2066" fmla="*/ 1803874 w 5203443"/>
              <a:gd name="connsiteY2066" fmla="*/ 3764383 h 6858000"/>
              <a:gd name="connsiteX2067" fmla="*/ 1721777 w 5203443"/>
              <a:gd name="connsiteY2067" fmla="*/ 3712508 h 6858000"/>
              <a:gd name="connsiteX2068" fmla="*/ 1561332 w 5203443"/>
              <a:gd name="connsiteY2068" fmla="*/ 3576376 h 6858000"/>
              <a:gd name="connsiteX2069" fmla="*/ 1552538 w 5203443"/>
              <a:gd name="connsiteY2069" fmla="*/ 3560898 h 6858000"/>
              <a:gd name="connsiteX2070" fmla="*/ 1343914 w 5203443"/>
              <a:gd name="connsiteY2070" fmla="*/ 3243902 h 6858000"/>
              <a:gd name="connsiteX2071" fmla="*/ 1333035 w 5203443"/>
              <a:gd name="connsiteY2071" fmla="*/ 3247904 h 6858000"/>
              <a:gd name="connsiteX2072" fmla="*/ 1330374 w 5203443"/>
              <a:gd name="connsiteY2072" fmla="*/ 3223841 h 6858000"/>
              <a:gd name="connsiteX2073" fmla="*/ 1296612 w 5203443"/>
              <a:gd name="connsiteY2073" fmla="*/ 3192312 h 6858000"/>
              <a:gd name="connsiteX2074" fmla="*/ 1204515 w 5203443"/>
              <a:gd name="connsiteY2074" fmla="*/ 3147437 h 6858000"/>
              <a:gd name="connsiteX2075" fmla="*/ 1146879 w 5203443"/>
              <a:gd name="connsiteY2075" fmla="*/ 3127781 h 6858000"/>
              <a:gd name="connsiteX2076" fmla="*/ 1011416 w 5203443"/>
              <a:gd name="connsiteY2076" fmla="*/ 3092614 h 6858000"/>
              <a:gd name="connsiteX2077" fmla="*/ 1277509 w 5203443"/>
              <a:gd name="connsiteY2077" fmla="*/ 3504870 h 6858000"/>
              <a:gd name="connsiteX2078" fmla="*/ 1286821 w 5203443"/>
              <a:gd name="connsiteY2078" fmla="*/ 3504728 h 6858000"/>
              <a:gd name="connsiteX2079" fmla="*/ 1455441 w 5203443"/>
              <a:gd name="connsiteY2079" fmla="*/ 3722905 h 6858000"/>
              <a:gd name="connsiteX2080" fmla="*/ 1469766 w 5203443"/>
              <a:gd name="connsiteY2080" fmla="*/ 3727069 h 6858000"/>
              <a:gd name="connsiteX2081" fmla="*/ 1481739 w 5203443"/>
              <a:gd name="connsiteY2081" fmla="*/ 3750988 h 6858000"/>
              <a:gd name="connsiteX2082" fmla="*/ 1524573 w 5203443"/>
              <a:gd name="connsiteY2082" fmla="*/ 3798265 h 6858000"/>
              <a:gd name="connsiteX2083" fmla="*/ 1585276 w 5203443"/>
              <a:gd name="connsiteY2083" fmla="*/ 3876760 h 6858000"/>
              <a:gd name="connsiteX2084" fmla="*/ 1467779 w 5203443"/>
              <a:gd name="connsiteY2084" fmla="*/ 3737509 h 6858000"/>
              <a:gd name="connsiteX2085" fmla="*/ 1261982 w 5203443"/>
              <a:gd name="connsiteY2085" fmla="*/ 3495248 h 6858000"/>
              <a:gd name="connsiteX2086" fmla="*/ 1131364 w 5203443"/>
              <a:gd name="connsiteY2086" fmla="*/ 3329348 h 6858000"/>
              <a:gd name="connsiteX2087" fmla="*/ 1116159 w 5203443"/>
              <a:gd name="connsiteY2087" fmla="*/ 3322186 h 6858000"/>
              <a:gd name="connsiteX2088" fmla="*/ 995888 w 5203443"/>
              <a:gd name="connsiteY2088" fmla="*/ 3082991 h 6858000"/>
              <a:gd name="connsiteX2089" fmla="*/ 991842 w 5203443"/>
              <a:gd name="connsiteY2089" fmla="*/ 3087950 h 6858000"/>
              <a:gd name="connsiteX2090" fmla="*/ 991192 w 5203443"/>
              <a:gd name="connsiteY2090" fmla="*/ 3092348 h 6858000"/>
              <a:gd name="connsiteX2091" fmla="*/ 971774 w 5203443"/>
              <a:gd name="connsiteY2091" fmla="*/ 3066757 h 6858000"/>
              <a:gd name="connsiteX2092" fmla="*/ 951763 w 5203443"/>
              <a:gd name="connsiteY2092" fmla="*/ 3053815 h 6858000"/>
              <a:gd name="connsiteX2093" fmla="*/ 807522 w 5203443"/>
              <a:gd name="connsiteY2093" fmla="*/ 2961806 h 6858000"/>
              <a:gd name="connsiteX2094" fmla="*/ 759884 w 5203443"/>
              <a:gd name="connsiteY2094" fmla="*/ 2935148 h 6858000"/>
              <a:gd name="connsiteX2095" fmla="*/ 3095495 w 5203443"/>
              <a:gd name="connsiteY2095" fmla="*/ 2923036 h 6858000"/>
              <a:gd name="connsiteX2096" fmla="*/ 3103419 w 5203443"/>
              <a:gd name="connsiteY2096" fmla="*/ 2936063 h 6858000"/>
              <a:gd name="connsiteX2097" fmla="*/ 3095495 w 5203443"/>
              <a:gd name="connsiteY2097" fmla="*/ 2923036 h 6858000"/>
              <a:gd name="connsiteX2098" fmla="*/ 1068398 w 5203443"/>
              <a:gd name="connsiteY2098" fmla="*/ 2922941 h 6858000"/>
              <a:gd name="connsiteX2099" fmla="*/ 1085017 w 5203443"/>
              <a:gd name="connsiteY2099" fmla="*/ 2933701 h 6858000"/>
              <a:gd name="connsiteX2100" fmla="*/ 1094090 w 5203443"/>
              <a:gd name="connsiteY2100" fmla="*/ 2949449 h 6858000"/>
              <a:gd name="connsiteX2101" fmla="*/ 1059631 w 5203443"/>
              <a:gd name="connsiteY2101" fmla="*/ 2924232 h 6858000"/>
              <a:gd name="connsiteX2102" fmla="*/ 1068398 w 5203443"/>
              <a:gd name="connsiteY2102" fmla="*/ 2922941 h 6858000"/>
              <a:gd name="connsiteX2103" fmla="*/ 1201381 w 5203443"/>
              <a:gd name="connsiteY2103" fmla="*/ 2916572 h 6858000"/>
              <a:gd name="connsiteX2104" fmla="*/ 1380502 w 5203443"/>
              <a:gd name="connsiteY2104" fmla="*/ 3027215 h 6858000"/>
              <a:gd name="connsiteX2105" fmla="*/ 1427622 w 5203443"/>
              <a:gd name="connsiteY2105" fmla="*/ 3069495 h 6858000"/>
              <a:gd name="connsiteX2106" fmla="*/ 1432187 w 5203443"/>
              <a:gd name="connsiteY2106" fmla="*/ 3064768 h 6858000"/>
              <a:gd name="connsiteX2107" fmla="*/ 1465948 w 5203443"/>
              <a:gd name="connsiteY2107" fmla="*/ 3096296 h 6858000"/>
              <a:gd name="connsiteX2108" fmla="*/ 1452352 w 5203443"/>
              <a:gd name="connsiteY2108" fmla="*/ 3101436 h 6858000"/>
              <a:gd name="connsiteX2109" fmla="*/ 1451805 w 5203443"/>
              <a:gd name="connsiteY2109" fmla="*/ 3101444 h 6858000"/>
              <a:gd name="connsiteX2110" fmla="*/ 1437564 w 5203443"/>
              <a:gd name="connsiteY2110" fmla="*/ 3087693 h 6858000"/>
              <a:gd name="connsiteX2111" fmla="*/ 1415077 w 5203443"/>
              <a:gd name="connsiteY2111" fmla="*/ 3086397 h 6858000"/>
              <a:gd name="connsiteX2112" fmla="*/ 1415775 w 5203443"/>
              <a:gd name="connsiteY2112" fmla="*/ 3080086 h 6858000"/>
              <a:gd name="connsiteX2113" fmla="*/ 1427105 w 5203443"/>
              <a:gd name="connsiteY2113" fmla="*/ 3085116 h 6858000"/>
              <a:gd name="connsiteX2114" fmla="*/ 1400388 w 5203443"/>
              <a:gd name="connsiteY2114" fmla="*/ 3063614 h 6858000"/>
              <a:gd name="connsiteX2115" fmla="*/ 1406282 w 5203443"/>
              <a:gd name="connsiteY2115" fmla="*/ 3070918 h 6858000"/>
              <a:gd name="connsiteX2116" fmla="*/ 1369288 w 5203443"/>
              <a:gd name="connsiteY2116" fmla="*/ 3056149 h 6858000"/>
              <a:gd name="connsiteX2117" fmla="*/ 1384493 w 5203443"/>
              <a:gd name="connsiteY2117" fmla="*/ 3063310 h 6858000"/>
              <a:gd name="connsiteX2118" fmla="*/ 1392924 w 5203443"/>
              <a:gd name="connsiteY2118" fmla="*/ 3060168 h 6858000"/>
              <a:gd name="connsiteX2119" fmla="*/ 1201381 w 5203443"/>
              <a:gd name="connsiteY2119" fmla="*/ 2916572 h 6858000"/>
              <a:gd name="connsiteX2120" fmla="*/ 2925191 w 5203443"/>
              <a:gd name="connsiteY2120" fmla="*/ 2913331 h 6858000"/>
              <a:gd name="connsiteX2121" fmla="*/ 2950997 w 5203443"/>
              <a:gd name="connsiteY2121" fmla="*/ 3042496 h 6858000"/>
              <a:gd name="connsiteX2122" fmla="*/ 2925191 w 5203443"/>
              <a:gd name="connsiteY2122" fmla="*/ 2913331 h 6858000"/>
              <a:gd name="connsiteX2123" fmla="*/ 1760008 w 5203443"/>
              <a:gd name="connsiteY2123" fmla="*/ 2906327 h 6858000"/>
              <a:gd name="connsiteX2124" fmla="*/ 1795798 w 5203443"/>
              <a:gd name="connsiteY2124" fmla="*/ 2943576 h 6858000"/>
              <a:gd name="connsiteX2125" fmla="*/ 1950947 w 5203443"/>
              <a:gd name="connsiteY2125" fmla="*/ 3201408 h 6858000"/>
              <a:gd name="connsiteX2126" fmla="*/ 2039274 w 5203443"/>
              <a:gd name="connsiteY2126" fmla="*/ 3474239 h 6858000"/>
              <a:gd name="connsiteX2127" fmla="*/ 1824307 w 5203443"/>
              <a:gd name="connsiteY2127" fmla="*/ 2986689 h 6858000"/>
              <a:gd name="connsiteX2128" fmla="*/ 1760008 w 5203443"/>
              <a:gd name="connsiteY2128" fmla="*/ 2906327 h 6858000"/>
              <a:gd name="connsiteX2129" fmla="*/ 3101544 w 5203443"/>
              <a:gd name="connsiteY2129" fmla="*/ 2896123 h 6858000"/>
              <a:gd name="connsiteX2130" fmla="*/ 3104239 w 5203443"/>
              <a:gd name="connsiteY2130" fmla="*/ 2899090 h 6858000"/>
              <a:gd name="connsiteX2131" fmla="*/ 3108308 w 5203443"/>
              <a:gd name="connsiteY2131" fmla="*/ 2905841 h 6858000"/>
              <a:gd name="connsiteX2132" fmla="*/ 3103323 w 5203443"/>
              <a:gd name="connsiteY2132" fmla="*/ 2917148 h 6858000"/>
              <a:gd name="connsiteX2133" fmla="*/ 3097610 w 5203443"/>
              <a:gd name="connsiteY2133" fmla="*/ 2919153 h 6858000"/>
              <a:gd name="connsiteX2134" fmla="*/ 3098309 w 5203443"/>
              <a:gd name="connsiteY2134" fmla="*/ 2912844 h 6858000"/>
              <a:gd name="connsiteX2135" fmla="*/ 3094442 w 5203443"/>
              <a:gd name="connsiteY2135" fmla="*/ 2911258 h 6858000"/>
              <a:gd name="connsiteX2136" fmla="*/ 3101726 w 5203443"/>
              <a:gd name="connsiteY2136" fmla="*/ 2905463 h 6858000"/>
              <a:gd name="connsiteX2137" fmla="*/ 3101264 w 5203443"/>
              <a:gd name="connsiteY2137" fmla="*/ 2895815 h 6858000"/>
              <a:gd name="connsiteX2138" fmla="*/ 3101542 w 5203443"/>
              <a:gd name="connsiteY2138" fmla="*/ 2896084 h 6858000"/>
              <a:gd name="connsiteX2139" fmla="*/ 3101544 w 5203443"/>
              <a:gd name="connsiteY2139" fmla="*/ 2896123 h 6858000"/>
              <a:gd name="connsiteX2140" fmla="*/ 1748412 w 5203443"/>
              <a:gd name="connsiteY2140" fmla="*/ 2894672 h 6858000"/>
              <a:gd name="connsiteX2141" fmla="*/ 1755681 w 5203443"/>
              <a:gd name="connsiteY2141" fmla="*/ 2895177 h 6858000"/>
              <a:gd name="connsiteX2142" fmla="*/ 1757011 w 5203443"/>
              <a:gd name="connsiteY2142" fmla="*/ 2907210 h 6858000"/>
              <a:gd name="connsiteX2143" fmla="*/ 1744801 w 5203443"/>
              <a:gd name="connsiteY2143" fmla="*/ 2899180 h 6858000"/>
              <a:gd name="connsiteX2144" fmla="*/ 1744534 w 5203443"/>
              <a:gd name="connsiteY2144" fmla="*/ 2899459 h 6858000"/>
              <a:gd name="connsiteX2145" fmla="*/ 1748412 w 5203443"/>
              <a:gd name="connsiteY2145" fmla="*/ 2894672 h 6858000"/>
              <a:gd name="connsiteX2146" fmla="*/ 3521353 w 5203443"/>
              <a:gd name="connsiteY2146" fmla="*/ 2889355 h 6858000"/>
              <a:gd name="connsiteX2147" fmla="*/ 3372965 w 5203443"/>
              <a:gd name="connsiteY2147" fmla="*/ 2921770 h 6858000"/>
              <a:gd name="connsiteX2148" fmla="*/ 3319083 w 5203443"/>
              <a:gd name="connsiteY2148" fmla="*/ 2954100 h 6858000"/>
              <a:gd name="connsiteX2149" fmla="*/ 3270185 w 5203443"/>
              <a:gd name="connsiteY2149" fmla="*/ 2975122 h 6858000"/>
              <a:gd name="connsiteX2150" fmla="*/ 3222617 w 5203443"/>
              <a:gd name="connsiteY2150" fmla="*/ 3008177 h 6858000"/>
              <a:gd name="connsiteX2151" fmla="*/ 3210408 w 5203443"/>
              <a:gd name="connsiteY2151" fmla="*/ 3000147 h 6858000"/>
              <a:gd name="connsiteX2152" fmla="*/ 3195326 w 5203443"/>
              <a:gd name="connsiteY2152" fmla="*/ 3027496 h 6858000"/>
              <a:gd name="connsiteX2153" fmla="*/ 3163933 w 5203443"/>
              <a:gd name="connsiteY2153" fmla="*/ 3061123 h 6858000"/>
              <a:gd name="connsiteX2154" fmla="*/ 3123592 w 5203443"/>
              <a:gd name="connsiteY2154" fmla="*/ 3113515 h 6858000"/>
              <a:gd name="connsiteX2155" fmla="*/ 3122205 w 5203443"/>
              <a:gd name="connsiteY2155" fmla="*/ 3126683 h 6858000"/>
              <a:gd name="connsiteX2156" fmla="*/ 3057134 w 5203443"/>
              <a:gd name="connsiteY2156" fmla="*/ 3273409 h 6858000"/>
              <a:gd name="connsiteX2157" fmla="*/ 3065507 w 5203443"/>
              <a:gd name="connsiteY2157" fmla="*/ 3295467 h 6858000"/>
              <a:gd name="connsiteX2158" fmla="*/ 3056196 w 5203443"/>
              <a:gd name="connsiteY2158" fmla="*/ 3295611 h 6858000"/>
              <a:gd name="connsiteX2159" fmla="*/ 3057652 w 5203443"/>
              <a:gd name="connsiteY2159" fmla="*/ 3342155 h 6858000"/>
              <a:gd name="connsiteX2160" fmla="*/ 3053870 w 5203443"/>
              <a:gd name="connsiteY2160" fmla="*/ 3485196 h 6858000"/>
              <a:gd name="connsiteX2161" fmla="*/ 3043060 w 5203443"/>
              <a:gd name="connsiteY2161" fmla="*/ 3548911 h 6858000"/>
              <a:gd name="connsiteX2162" fmla="*/ 3033188 w 5203443"/>
              <a:gd name="connsiteY2162" fmla="*/ 3590426 h 6858000"/>
              <a:gd name="connsiteX2163" fmla="*/ 3034224 w 5203443"/>
              <a:gd name="connsiteY2163" fmla="*/ 3643549 h 6858000"/>
              <a:gd name="connsiteX2164" fmla="*/ 3039603 w 5203443"/>
              <a:gd name="connsiteY2164" fmla="*/ 3666475 h 6858000"/>
              <a:gd name="connsiteX2165" fmla="*/ 3011470 w 5203443"/>
              <a:gd name="connsiteY2165" fmla="*/ 3853164 h 6858000"/>
              <a:gd name="connsiteX2166" fmla="*/ 3003502 w 5203443"/>
              <a:gd name="connsiteY2166" fmla="*/ 3950246 h 6858000"/>
              <a:gd name="connsiteX2167" fmla="*/ 2970261 w 5203443"/>
              <a:gd name="connsiteY2167" fmla="*/ 3987462 h 6858000"/>
              <a:gd name="connsiteX2168" fmla="*/ 2933334 w 5203443"/>
              <a:gd name="connsiteY2168" fmla="*/ 4032405 h 6858000"/>
              <a:gd name="connsiteX2169" fmla="*/ 2934848 w 5203443"/>
              <a:gd name="connsiteY2169" fmla="*/ 4053747 h 6858000"/>
              <a:gd name="connsiteX2170" fmla="*/ 3068198 w 5203443"/>
              <a:gd name="connsiteY2170" fmla="*/ 3938566 h 6858000"/>
              <a:gd name="connsiteX2171" fmla="*/ 3005773 w 5203443"/>
              <a:gd name="connsiteY2171" fmla="*/ 4024442 h 6858000"/>
              <a:gd name="connsiteX2172" fmla="*/ 3053522 w 5203443"/>
              <a:gd name="connsiteY2172" fmla="*/ 4000697 h 6858000"/>
              <a:gd name="connsiteX2173" fmla="*/ 3073069 w 5203443"/>
              <a:gd name="connsiteY2173" fmla="*/ 3977662 h 6858000"/>
              <a:gd name="connsiteX2174" fmla="*/ 3019132 w 5203443"/>
              <a:gd name="connsiteY2174" fmla="*/ 4035192 h 6858000"/>
              <a:gd name="connsiteX2175" fmla="*/ 3010701 w 5203443"/>
              <a:gd name="connsiteY2175" fmla="*/ 4038336 h 6858000"/>
              <a:gd name="connsiteX2176" fmla="*/ 2892027 w 5203443"/>
              <a:gd name="connsiteY2176" fmla="*/ 4091385 h 6858000"/>
              <a:gd name="connsiteX2177" fmla="*/ 2878794 w 5203443"/>
              <a:gd name="connsiteY2177" fmla="*/ 4115145 h 6858000"/>
              <a:gd name="connsiteX2178" fmla="*/ 2863531 w 5203443"/>
              <a:gd name="connsiteY2178" fmla="*/ 4133184 h 6858000"/>
              <a:gd name="connsiteX2179" fmla="*/ 2970121 w 5203443"/>
              <a:gd name="connsiteY2179" fmla="*/ 4106616 h 6858000"/>
              <a:gd name="connsiteX2180" fmla="*/ 2975374 w 5203443"/>
              <a:gd name="connsiteY2180" fmla="*/ 4095032 h 6858000"/>
              <a:gd name="connsiteX2181" fmla="*/ 3091443 w 5203443"/>
              <a:gd name="connsiteY2181" fmla="*/ 3992718 h 6858000"/>
              <a:gd name="connsiteX2182" fmla="*/ 3087396 w 5203443"/>
              <a:gd name="connsiteY2182" fmla="*/ 3981824 h 6858000"/>
              <a:gd name="connsiteX2183" fmla="*/ 3124685 w 5203443"/>
              <a:gd name="connsiteY2183" fmla="*/ 3955502 h 6858000"/>
              <a:gd name="connsiteX2184" fmla="*/ 3112894 w 5203443"/>
              <a:gd name="connsiteY2184" fmla="*/ 3940893 h 6858000"/>
              <a:gd name="connsiteX2185" fmla="*/ 3153418 w 5203443"/>
              <a:gd name="connsiteY2185" fmla="*/ 3897811 h 6858000"/>
              <a:gd name="connsiteX2186" fmla="*/ 3306064 w 5203443"/>
              <a:gd name="connsiteY2186" fmla="*/ 3690587 h 6858000"/>
              <a:gd name="connsiteX2187" fmla="*/ 3444677 w 5203443"/>
              <a:gd name="connsiteY2187" fmla="*/ 3564370 h 6858000"/>
              <a:gd name="connsiteX2188" fmla="*/ 3511792 w 5203443"/>
              <a:gd name="connsiteY2188" fmla="*/ 3508279 h 6858000"/>
              <a:gd name="connsiteX2189" fmla="*/ 3558393 w 5203443"/>
              <a:gd name="connsiteY2189" fmla="*/ 3481814 h 6858000"/>
              <a:gd name="connsiteX2190" fmla="*/ 3620524 w 5203443"/>
              <a:gd name="connsiteY2190" fmla="*/ 3437030 h 6858000"/>
              <a:gd name="connsiteX2191" fmla="*/ 3680063 w 5203443"/>
              <a:gd name="connsiteY2191" fmla="*/ 3427897 h 6858000"/>
              <a:gd name="connsiteX2192" fmla="*/ 3695269 w 5203443"/>
              <a:gd name="connsiteY2192" fmla="*/ 3435058 h 6858000"/>
              <a:gd name="connsiteX2193" fmla="*/ 3700254 w 5203443"/>
              <a:gd name="connsiteY2193" fmla="*/ 3423751 h 6858000"/>
              <a:gd name="connsiteX2194" fmla="*/ 3711862 w 5203443"/>
              <a:gd name="connsiteY2194" fmla="*/ 3429051 h 6858000"/>
              <a:gd name="connsiteX2195" fmla="*/ 3805457 w 5203443"/>
              <a:gd name="connsiteY2195" fmla="*/ 3410353 h 6858000"/>
              <a:gd name="connsiteX2196" fmla="*/ 3841541 w 5203443"/>
              <a:gd name="connsiteY2196" fmla="*/ 3406511 h 6858000"/>
              <a:gd name="connsiteX2197" fmla="*/ 3848586 w 5203443"/>
              <a:gd name="connsiteY2197" fmla="*/ 3416537 h 6858000"/>
              <a:gd name="connsiteX2198" fmla="*/ 3888536 w 5203443"/>
              <a:gd name="connsiteY2198" fmla="*/ 3414279 h 6858000"/>
              <a:gd name="connsiteX2199" fmla="*/ 3899684 w 5203443"/>
              <a:gd name="connsiteY2199" fmla="*/ 3409999 h 6858000"/>
              <a:gd name="connsiteX2200" fmla="*/ 3893606 w 5203443"/>
              <a:gd name="connsiteY2200" fmla="*/ 3393383 h 6858000"/>
              <a:gd name="connsiteX2201" fmla="*/ 3996218 w 5203443"/>
              <a:gd name="connsiteY2201" fmla="*/ 3415634 h 6858000"/>
              <a:gd name="connsiteX2202" fmla="*/ 3998755 w 5203443"/>
              <a:gd name="connsiteY2202" fmla="*/ 3405187 h 6858000"/>
              <a:gd name="connsiteX2203" fmla="*/ 4016677 w 5203443"/>
              <a:gd name="connsiteY2203" fmla="*/ 3411211 h 6858000"/>
              <a:gd name="connsiteX2204" fmla="*/ 4112176 w 5203443"/>
              <a:gd name="connsiteY2204" fmla="*/ 3363723 h 6858000"/>
              <a:gd name="connsiteX2205" fmla="*/ 4078359 w 5203443"/>
              <a:gd name="connsiteY2205" fmla="*/ 3357394 h 6858000"/>
              <a:gd name="connsiteX2206" fmla="*/ 4079690 w 5203443"/>
              <a:gd name="connsiteY2206" fmla="*/ 3369427 h 6858000"/>
              <a:gd name="connsiteX2207" fmla="*/ 4069690 w 5203443"/>
              <a:gd name="connsiteY2207" fmla="*/ 3376430 h 6858000"/>
              <a:gd name="connsiteX2208" fmla="*/ 3978812 w 5203443"/>
              <a:gd name="connsiteY2208" fmla="*/ 3393989 h 6858000"/>
              <a:gd name="connsiteX2209" fmla="*/ 3966966 w 5203443"/>
              <a:gd name="connsiteY2209" fmla="*/ 3404580 h 6858000"/>
              <a:gd name="connsiteX2210" fmla="*/ 3930151 w 5203443"/>
              <a:gd name="connsiteY2210" fmla="*/ 3399121 h 6858000"/>
              <a:gd name="connsiteX2211" fmla="*/ 3907032 w 5203443"/>
              <a:gd name="connsiteY2211" fmla="*/ 3379480 h 6858000"/>
              <a:gd name="connsiteX2212" fmla="*/ 3921777 w 5203443"/>
              <a:gd name="connsiteY2212" fmla="*/ 3377062 h 6858000"/>
              <a:gd name="connsiteX2213" fmla="*/ 3922015 w 5203443"/>
              <a:gd name="connsiteY2213" fmla="*/ 3361172 h 6858000"/>
              <a:gd name="connsiteX2214" fmla="*/ 3933806 w 5203443"/>
              <a:gd name="connsiteY2214" fmla="*/ 3375782 h 6858000"/>
              <a:gd name="connsiteX2215" fmla="*/ 3929702 w 5203443"/>
              <a:gd name="connsiteY2215" fmla="*/ 3390088 h 6858000"/>
              <a:gd name="connsiteX2216" fmla="*/ 3978782 w 5203443"/>
              <a:gd name="connsiteY2216" fmla="*/ 3378376 h 6858000"/>
              <a:gd name="connsiteX2217" fmla="*/ 3992141 w 5203443"/>
              <a:gd name="connsiteY2217" fmla="*/ 3389127 h 6858000"/>
              <a:gd name="connsiteX2218" fmla="*/ 3993527 w 5203443"/>
              <a:gd name="connsiteY2218" fmla="*/ 3375958 h 6858000"/>
              <a:gd name="connsiteX2219" fmla="*/ 4003020 w 5203443"/>
              <a:gd name="connsiteY2219" fmla="*/ 3385124 h 6858000"/>
              <a:gd name="connsiteX2220" fmla="*/ 4035325 w 5203443"/>
              <a:gd name="connsiteY2220" fmla="*/ 3370110 h 6858000"/>
              <a:gd name="connsiteX2221" fmla="*/ 3965479 w 5203443"/>
              <a:gd name="connsiteY2221" fmla="*/ 3342425 h 6858000"/>
              <a:gd name="connsiteX2222" fmla="*/ 3966810 w 5203443"/>
              <a:gd name="connsiteY2222" fmla="*/ 3354456 h 6858000"/>
              <a:gd name="connsiteX2223" fmla="*/ 3937557 w 5203443"/>
              <a:gd name="connsiteY2223" fmla="*/ 3343401 h 6858000"/>
              <a:gd name="connsiteX2224" fmla="*/ 3958896 w 5203443"/>
              <a:gd name="connsiteY2224" fmla="*/ 3341977 h 6858000"/>
              <a:gd name="connsiteX2225" fmla="*/ 3956417 w 5203443"/>
              <a:gd name="connsiteY2225" fmla="*/ 3327224 h 6858000"/>
              <a:gd name="connsiteX2226" fmla="*/ 3923986 w 5203443"/>
              <a:gd name="connsiteY2226" fmla="*/ 3307728 h 6858000"/>
              <a:gd name="connsiteX2227" fmla="*/ 3961681 w 5203443"/>
              <a:gd name="connsiteY2227" fmla="*/ 3316186 h 6858000"/>
              <a:gd name="connsiteX2228" fmla="*/ 3918426 w 5203443"/>
              <a:gd name="connsiteY2228" fmla="*/ 3275491 h 6858000"/>
              <a:gd name="connsiteX2229" fmla="*/ 3917038 w 5203443"/>
              <a:gd name="connsiteY2229" fmla="*/ 3288661 h 6858000"/>
              <a:gd name="connsiteX2230" fmla="*/ 3757925 w 5203443"/>
              <a:gd name="connsiteY2230" fmla="*/ 3164559 h 6858000"/>
              <a:gd name="connsiteX2231" fmla="*/ 3690797 w 5203443"/>
              <a:gd name="connsiteY2231" fmla="*/ 3135737 h 6858000"/>
              <a:gd name="connsiteX2232" fmla="*/ 3808098 w 5203443"/>
              <a:gd name="connsiteY2232" fmla="*/ 3180770 h 6858000"/>
              <a:gd name="connsiteX2233" fmla="*/ 3813027 w 5203443"/>
              <a:gd name="connsiteY2233" fmla="*/ 3194664 h 6858000"/>
              <a:gd name="connsiteX2234" fmla="*/ 3899171 w 5203443"/>
              <a:gd name="connsiteY2234" fmla="*/ 3257436 h 6858000"/>
              <a:gd name="connsiteX2235" fmla="*/ 3775780 w 5203443"/>
              <a:gd name="connsiteY2235" fmla="*/ 3110872 h 6858000"/>
              <a:gd name="connsiteX2236" fmla="*/ 3733856 w 5203443"/>
              <a:gd name="connsiteY2236" fmla="*/ 3082208 h 6858000"/>
              <a:gd name="connsiteX2237" fmla="*/ 3680784 w 5203443"/>
              <a:gd name="connsiteY2237" fmla="*/ 3057824 h 6858000"/>
              <a:gd name="connsiteX2238" fmla="*/ 3551762 w 5203443"/>
              <a:gd name="connsiteY2238" fmla="*/ 3057895 h 6858000"/>
              <a:gd name="connsiteX2239" fmla="*/ 3517245 w 5203443"/>
              <a:gd name="connsiteY2239" fmla="*/ 3057876 h 6858000"/>
              <a:gd name="connsiteX2240" fmla="*/ 3508634 w 5203443"/>
              <a:gd name="connsiteY2240" fmla="*/ 3051709 h 6858000"/>
              <a:gd name="connsiteX2241" fmla="*/ 3498635 w 5203443"/>
              <a:gd name="connsiteY2241" fmla="*/ 3058710 h 6858000"/>
              <a:gd name="connsiteX2242" fmla="*/ 3442091 w 5203443"/>
              <a:gd name="connsiteY2242" fmla="*/ 3066977 h 6858000"/>
              <a:gd name="connsiteX2243" fmla="*/ 3437764 w 5203443"/>
              <a:gd name="connsiteY2243" fmla="*/ 3055812 h 6858000"/>
              <a:gd name="connsiteX2244" fmla="*/ 3467953 w 5203443"/>
              <a:gd name="connsiteY2244" fmla="*/ 3044667 h 6858000"/>
              <a:gd name="connsiteX2245" fmla="*/ 3552698 w 5203443"/>
              <a:gd name="connsiteY2245" fmla="*/ 3035693 h 6858000"/>
              <a:gd name="connsiteX2246" fmla="*/ 3659876 w 5203443"/>
              <a:gd name="connsiteY2246" fmla="*/ 3053216 h 6858000"/>
              <a:gd name="connsiteX2247" fmla="*/ 3673751 w 5203443"/>
              <a:gd name="connsiteY2247" fmla="*/ 3048345 h 6858000"/>
              <a:gd name="connsiteX2248" fmla="*/ 3687110 w 5203443"/>
              <a:gd name="connsiteY2248" fmla="*/ 3059098 h 6858000"/>
              <a:gd name="connsiteX2249" fmla="*/ 3813666 w 5203443"/>
              <a:gd name="connsiteY2249" fmla="*/ 3129189 h 6858000"/>
              <a:gd name="connsiteX2250" fmla="*/ 3935602 w 5203443"/>
              <a:gd name="connsiteY2250" fmla="*/ 3229209 h 6858000"/>
              <a:gd name="connsiteX2251" fmla="*/ 3939929 w 5203443"/>
              <a:gd name="connsiteY2251" fmla="*/ 3240373 h 6858000"/>
              <a:gd name="connsiteX2252" fmla="*/ 4044292 w 5203443"/>
              <a:gd name="connsiteY2252" fmla="*/ 3268075 h 6858000"/>
              <a:gd name="connsiteX2253" fmla="*/ 4061516 w 5203443"/>
              <a:gd name="connsiteY2253" fmla="*/ 3280411 h 6858000"/>
              <a:gd name="connsiteX2254" fmla="*/ 4122386 w 5203443"/>
              <a:gd name="connsiteY2254" fmla="*/ 3283308 h 6858000"/>
              <a:gd name="connsiteX2255" fmla="*/ 4134539 w 5203443"/>
              <a:gd name="connsiteY2255" fmla="*/ 3316539 h 6858000"/>
              <a:gd name="connsiteX2256" fmla="*/ 4108313 w 5203443"/>
              <a:gd name="connsiteY2256" fmla="*/ 3348169 h 6858000"/>
              <a:gd name="connsiteX2257" fmla="*/ 4132186 w 5203443"/>
              <a:gd name="connsiteY2257" fmla="*/ 3336296 h 6858000"/>
              <a:gd name="connsiteX2258" fmla="*/ 4138082 w 5203443"/>
              <a:gd name="connsiteY2258" fmla="*/ 3343602 h 6858000"/>
              <a:gd name="connsiteX2259" fmla="*/ 4154673 w 5203443"/>
              <a:gd name="connsiteY2259" fmla="*/ 3337595 h 6858000"/>
              <a:gd name="connsiteX2260" fmla="*/ 4177219 w 5203443"/>
              <a:gd name="connsiteY2260" fmla="*/ 3313690 h 6858000"/>
              <a:gd name="connsiteX2261" fmla="*/ 4172416 w 5203443"/>
              <a:gd name="connsiteY2261" fmla="*/ 3334308 h 6858000"/>
              <a:gd name="connsiteX2262" fmla="*/ 4191725 w 5203443"/>
              <a:gd name="connsiteY2262" fmla="*/ 3327164 h 6858000"/>
              <a:gd name="connsiteX2263" fmla="*/ 4184557 w 5203443"/>
              <a:gd name="connsiteY2263" fmla="*/ 3282625 h 6858000"/>
              <a:gd name="connsiteX2264" fmla="*/ 4195016 w 5203443"/>
              <a:gd name="connsiteY2264" fmla="*/ 3285204 h 6858000"/>
              <a:gd name="connsiteX2265" fmla="*/ 4195542 w 5203443"/>
              <a:gd name="connsiteY2265" fmla="*/ 3284100 h 6858000"/>
              <a:gd name="connsiteX2266" fmla="*/ 4079376 w 5203443"/>
              <a:gd name="connsiteY2266" fmla="*/ 3156872 h 6858000"/>
              <a:gd name="connsiteX2267" fmla="*/ 4040811 w 5203443"/>
              <a:gd name="connsiteY2267" fmla="*/ 3145962 h 6858000"/>
              <a:gd name="connsiteX2268" fmla="*/ 3900254 w 5203443"/>
              <a:gd name="connsiteY2268" fmla="*/ 3046228 h 6858000"/>
              <a:gd name="connsiteX2269" fmla="*/ 3731831 w 5203443"/>
              <a:gd name="connsiteY2269" fmla="*/ 2922272 h 6858000"/>
              <a:gd name="connsiteX2270" fmla="*/ 3702758 w 5203443"/>
              <a:gd name="connsiteY2270" fmla="*/ 2920528 h 6858000"/>
              <a:gd name="connsiteX2271" fmla="*/ 3592683 w 5203443"/>
              <a:gd name="connsiteY2271" fmla="*/ 2894831 h 6858000"/>
              <a:gd name="connsiteX2272" fmla="*/ 3521353 w 5203443"/>
              <a:gd name="connsiteY2272" fmla="*/ 2889355 h 6858000"/>
              <a:gd name="connsiteX2273" fmla="*/ 1008816 w 5203443"/>
              <a:gd name="connsiteY2273" fmla="*/ 2889130 h 6858000"/>
              <a:gd name="connsiteX2274" fmla="*/ 1051888 w 5203443"/>
              <a:gd name="connsiteY2274" fmla="*/ 2920515 h 6858000"/>
              <a:gd name="connsiteX2275" fmla="*/ 1008816 w 5203443"/>
              <a:gd name="connsiteY2275" fmla="*/ 2889130 h 6858000"/>
              <a:gd name="connsiteX2276" fmla="*/ 2918932 w 5203443"/>
              <a:gd name="connsiteY2276" fmla="*/ 2887404 h 6858000"/>
              <a:gd name="connsiteX2277" fmla="*/ 2929756 w 5203443"/>
              <a:gd name="connsiteY2277" fmla="*/ 2908604 h 6858000"/>
              <a:gd name="connsiteX2278" fmla="*/ 2918932 w 5203443"/>
              <a:gd name="connsiteY2278" fmla="*/ 2887404 h 6858000"/>
              <a:gd name="connsiteX2279" fmla="*/ 1470965 w 5203443"/>
              <a:gd name="connsiteY2279" fmla="*/ 2887336 h 6858000"/>
              <a:gd name="connsiteX2280" fmla="*/ 1473946 w 5203443"/>
              <a:gd name="connsiteY2280" fmla="*/ 2888556 h 6858000"/>
              <a:gd name="connsiteX2281" fmla="*/ 1533094 w 5203443"/>
              <a:gd name="connsiteY2281" fmla="*/ 2929556 h 6858000"/>
              <a:gd name="connsiteX2282" fmla="*/ 1498332 w 5203443"/>
              <a:gd name="connsiteY2282" fmla="*/ 2915128 h 6858000"/>
              <a:gd name="connsiteX2283" fmla="*/ 1470070 w 5203443"/>
              <a:gd name="connsiteY2283" fmla="*/ 2886426 h 6858000"/>
              <a:gd name="connsiteX2284" fmla="*/ 1470965 w 5203443"/>
              <a:gd name="connsiteY2284" fmla="*/ 2887336 h 6858000"/>
              <a:gd name="connsiteX2285" fmla="*/ 1470081 w 5203443"/>
              <a:gd name="connsiteY2285" fmla="*/ 2886973 h 6858000"/>
              <a:gd name="connsiteX2286" fmla="*/ 2118327 w 5203443"/>
              <a:gd name="connsiteY2286" fmla="*/ 2878903 h 6858000"/>
              <a:gd name="connsiteX2287" fmla="*/ 2152871 w 5203443"/>
              <a:gd name="connsiteY2287" fmla="*/ 3048748 h 6858000"/>
              <a:gd name="connsiteX2288" fmla="*/ 2139694 w 5203443"/>
              <a:gd name="connsiteY2288" fmla="*/ 3047307 h 6858000"/>
              <a:gd name="connsiteX2289" fmla="*/ 2224410 w 5203443"/>
              <a:gd name="connsiteY2289" fmla="*/ 3233361 h 6858000"/>
              <a:gd name="connsiteX2290" fmla="*/ 2249607 w 5203443"/>
              <a:gd name="connsiteY2290" fmla="*/ 3326306 h 6858000"/>
              <a:gd name="connsiteX2291" fmla="*/ 2260664 w 5203443"/>
              <a:gd name="connsiteY2291" fmla="*/ 3348710 h 6858000"/>
              <a:gd name="connsiteX2292" fmla="*/ 2258764 w 5203443"/>
              <a:gd name="connsiteY2292" fmla="*/ 3347877 h 6858000"/>
              <a:gd name="connsiteX2293" fmla="*/ 2259333 w 5203443"/>
              <a:gd name="connsiteY2293" fmla="*/ 3352525 h 6858000"/>
              <a:gd name="connsiteX2294" fmla="*/ 2264079 w 5203443"/>
              <a:gd name="connsiteY2294" fmla="*/ 3357109 h 6858000"/>
              <a:gd name="connsiteX2295" fmla="*/ 2118327 w 5203443"/>
              <a:gd name="connsiteY2295" fmla="*/ 2878903 h 6858000"/>
              <a:gd name="connsiteX2296" fmla="*/ 3018661 w 5203443"/>
              <a:gd name="connsiteY2296" fmla="*/ 2860124 h 6858000"/>
              <a:gd name="connsiteX2297" fmla="*/ 3022146 w 5203443"/>
              <a:gd name="connsiteY2297" fmla="*/ 2912389 h 6858000"/>
              <a:gd name="connsiteX2298" fmla="*/ 3018661 w 5203443"/>
              <a:gd name="connsiteY2298" fmla="*/ 2860124 h 6858000"/>
              <a:gd name="connsiteX2299" fmla="*/ 1546172 w 5203443"/>
              <a:gd name="connsiteY2299" fmla="*/ 2855662 h 6858000"/>
              <a:gd name="connsiteX2300" fmla="*/ 1560411 w 5203443"/>
              <a:gd name="connsiteY2300" fmla="*/ 2869412 h 6858000"/>
              <a:gd name="connsiteX2301" fmla="*/ 1546172 w 5203443"/>
              <a:gd name="connsiteY2301" fmla="*/ 2855662 h 6858000"/>
              <a:gd name="connsiteX2302" fmla="*/ 2896051 w 5203443"/>
              <a:gd name="connsiteY2302" fmla="*/ 2851861 h 6858000"/>
              <a:gd name="connsiteX2303" fmla="*/ 2905305 w 5203443"/>
              <a:gd name="connsiteY2303" fmla="*/ 2876919 h 6858000"/>
              <a:gd name="connsiteX2304" fmla="*/ 2896051 w 5203443"/>
              <a:gd name="connsiteY2304" fmla="*/ 2851861 h 6858000"/>
              <a:gd name="connsiteX2305" fmla="*/ 2049599 w 5203443"/>
              <a:gd name="connsiteY2305" fmla="*/ 2838327 h 6858000"/>
              <a:gd name="connsiteX2306" fmla="*/ 2065437 w 5203443"/>
              <a:gd name="connsiteY2306" fmla="*/ 2863830 h 6858000"/>
              <a:gd name="connsiteX2307" fmla="*/ 2049599 w 5203443"/>
              <a:gd name="connsiteY2307" fmla="*/ 2838327 h 6858000"/>
              <a:gd name="connsiteX2308" fmla="*/ 1455739 w 5203443"/>
              <a:gd name="connsiteY2308" fmla="*/ 2825826 h 6858000"/>
              <a:gd name="connsiteX2309" fmla="*/ 1610049 w 5203443"/>
              <a:gd name="connsiteY2309" fmla="*/ 2970542 h 6858000"/>
              <a:gd name="connsiteX2310" fmla="*/ 1851105 w 5203443"/>
              <a:gd name="connsiteY2310" fmla="*/ 3307036 h 6858000"/>
              <a:gd name="connsiteX2311" fmla="*/ 1945188 w 5203443"/>
              <a:gd name="connsiteY2311" fmla="*/ 3467746 h 6858000"/>
              <a:gd name="connsiteX2312" fmla="*/ 1858792 w 5203443"/>
              <a:gd name="connsiteY2312" fmla="*/ 3335952 h 6858000"/>
              <a:gd name="connsiteX2313" fmla="*/ 1945537 w 5203443"/>
              <a:gd name="connsiteY2313" fmla="*/ 3527728 h 6858000"/>
              <a:gd name="connsiteX2314" fmla="*/ 1975208 w 5203443"/>
              <a:gd name="connsiteY2314" fmla="*/ 3658478 h 6858000"/>
              <a:gd name="connsiteX2315" fmla="*/ 1807893 w 5203443"/>
              <a:gd name="connsiteY2315" fmla="*/ 3282501 h 6858000"/>
              <a:gd name="connsiteX2316" fmla="*/ 1786664 w 5203443"/>
              <a:gd name="connsiteY2316" fmla="*/ 3233522 h 6858000"/>
              <a:gd name="connsiteX2317" fmla="*/ 1726109 w 5203443"/>
              <a:gd name="connsiteY2317" fmla="*/ 3162483 h 6858000"/>
              <a:gd name="connsiteX2318" fmla="*/ 1665792 w 5203443"/>
              <a:gd name="connsiteY2318" fmla="*/ 3101753 h 6858000"/>
              <a:gd name="connsiteX2319" fmla="*/ 1669419 w 5203443"/>
              <a:gd name="connsiteY2319" fmla="*/ 3101828 h 6858000"/>
              <a:gd name="connsiteX2320" fmla="*/ 1667374 w 5203443"/>
              <a:gd name="connsiteY2320" fmla="*/ 3100592 h 6858000"/>
              <a:gd name="connsiteX2321" fmla="*/ 1707729 w 5203443"/>
              <a:gd name="connsiteY2321" fmla="*/ 3133115 h 6858000"/>
              <a:gd name="connsiteX2322" fmla="*/ 1575780 w 5203443"/>
              <a:gd name="connsiteY2322" fmla="*/ 2955183 h 6858000"/>
              <a:gd name="connsiteX2323" fmla="*/ 1536756 w 5203443"/>
              <a:gd name="connsiteY2323" fmla="*/ 2934692 h 6858000"/>
              <a:gd name="connsiteX2324" fmla="*/ 1455739 w 5203443"/>
              <a:gd name="connsiteY2324" fmla="*/ 2825826 h 6858000"/>
              <a:gd name="connsiteX2325" fmla="*/ 792779 w 5203443"/>
              <a:gd name="connsiteY2325" fmla="*/ 2823969 h 6858000"/>
              <a:gd name="connsiteX2326" fmla="*/ 836033 w 5203443"/>
              <a:gd name="connsiteY2326" fmla="*/ 2864665 h 6858000"/>
              <a:gd name="connsiteX2327" fmla="*/ 1050008 w 5203443"/>
              <a:gd name="connsiteY2327" fmla="*/ 3034760 h 6858000"/>
              <a:gd name="connsiteX2328" fmla="*/ 1075158 w 5203443"/>
              <a:gd name="connsiteY2328" fmla="*/ 3060121 h 6858000"/>
              <a:gd name="connsiteX2329" fmla="*/ 792779 w 5203443"/>
              <a:gd name="connsiteY2329" fmla="*/ 2823969 h 6858000"/>
              <a:gd name="connsiteX2330" fmla="*/ 2006708 w 5203443"/>
              <a:gd name="connsiteY2330" fmla="*/ 2816250 h 6858000"/>
              <a:gd name="connsiteX2331" fmla="*/ 2007030 w 5203443"/>
              <a:gd name="connsiteY2331" fmla="*/ 2816949 h 6858000"/>
              <a:gd name="connsiteX2332" fmla="*/ 2012559 w 5203443"/>
              <a:gd name="connsiteY2332" fmla="*/ 2873889 h 6858000"/>
              <a:gd name="connsiteX2333" fmla="*/ 2020304 w 5203443"/>
              <a:gd name="connsiteY2333" fmla="*/ 2937386 h 6858000"/>
              <a:gd name="connsiteX2334" fmla="*/ 2099236 w 5203443"/>
              <a:gd name="connsiteY2334" fmla="*/ 3065734 h 6858000"/>
              <a:gd name="connsiteX2335" fmla="*/ 2031911 w 5203443"/>
              <a:gd name="connsiteY2335" fmla="*/ 2870899 h 6858000"/>
              <a:gd name="connsiteX2336" fmla="*/ 2007030 w 5203443"/>
              <a:gd name="connsiteY2336" fmla="*/ 2816949 h 6858000"/>
              <a:gd name="connsiteX2337" fmla="*/ 2006988 w 5203443"/>
              <a:gd name="connsiteY2337" fmla="*/ 2816521 h 6858000"/>
              <a:gd name="connsiteX2338" fmla="*/ 3014755 w 5203443"/>
              <a:gd name="connsiteY2338" fmla="*/ 2814425 h 6858000"/>
              <a:gd name="connsiteX2339" fmla="*/ 3028059 w 5203443"/>
              <a:gd name="connsiteY2339" fmla="*/ 2850378 h 6858000"/>
              <a:gd name="connsiteX2340" fmla="*/ 3019628 w 5203443"/>
              <a:gd name="connsiteY2340" fmla="*/ 2853519 h 6858000"/>
              <a:gd name="connsiteX2341" fmla="*/ 3014755 w 5203443"/>
              <a:gd name="connsiteY2341" fmla="*/ 2814425 h 6858000"/>
              <a:gd name="connsiteX2342" fmla="*/ 2989002 w 5203443"/>
              <a:gd name="connsiteY2342" fmla="*/ 2814289 h 6858000"/>
              <a:gd name="connsiteX2343" fmla="*/ 2988946 w 5203443"/>
              <a:gd name="connsiteY2343" fmla="*/ 2839489 h 6858000"/>
              <a:gd name="connsiteX2344" fmla="*/ 2989002 w 5203443"/>
              <a:gd name="connsiteY2344" fmla="*/ 2814289 h 6858000"/>
              <a:gd name="connsiteX2345" fmla="*/ 2941127 w 5203443"/>
              <a:gd name="connsiteY2345" fmla="*/ 2803519 h 6858000"/>
              <a:gd name="connsiteX2346" fmla="*/ 2953281 w 5203443"/>
              <a:gd name="connsiteY2346" fmla="*/ 2836752 h 6858000"/>
              <a:gd name="connsiteX2347" fmla="*/ 2941127 w 5203443"/>
              <a:gd name="connsiteY2347" fmla="*/ 2803519 h 6858000"/>
              <a:gd name="connsiteX2348" fmla="*/ 2685199 w 5203443"/>
              <a:gd name="connsiteY2348" fmla="*/ 2799790 h 6858000"/>
              <a:gd name="connsiteX2349" fmla="*/ 2718793 w 5203443"/>
              <a:gd name="connsiteY2349" fmla="*/ 2906920 h 6858000"/>
              <a:gd name="connsiteX2350" fmla="*/ 2685199 w 5203443"/>
              <a:gd name="connsiteY2350" fmla="*/ 2799790 h 6858000"/>
              <a:gd name="connsiteX2351" fmla="*/ 3173237 w 5203443"/>
              <a:gd name="connsiteY2351" fmla="*/ 2793922 h 6858000"/>
              <a:gd name="connsiteX2352" fmla="*/ 3165717 w 5203443"/>
              <a:gd name="connsiteY2352" fmla="*/ 2815676 h 6858000"/>
              <a:gd name="connsiteX2353" fmla="*/ 3173237 w 5203443"/>
              <a:gd name="connsiteY2353" fmla="*/ 2793922 h 6858000"/>
              <a:gd name="connsiteX2354" fmla="*/ 1745951 w 5203443"/>
              <a:gd name="connsiteY2354" fmla="*/ 2775606 h 6858000"/>
              <a:gd name="connsiteX2355" fmla="*/ 1746230 w 5203443"/>
              <a:gd name="connsiteY2355" fmla="*/ 2775875 h 6858000"/>
              <a:gd name="connsiteX2356" fmla="*/ 1828453 w 5203443"/>
              <a:gd name="connsiteY2356" fmla="*/ 2862263 h 6858000"/>
              <a:gd name="connsiteX2357" fmla="*/ 2045142 w 5203443"/>
              <a:gd name="connsiteY2357" fmla="*/ 3311709 h 6858000"/>
              <a:gd name="connsiteX2358" fmla="*/ 2029304 w 5203443"/>
              <a:gd name="connsiteY2358" fmla="*/ 3286205 h 6858000"/>
              <a:gd name="connsiteX2359" fmla="*/ 1973603 w 5203443"/>
              <a:gd name="connsiteY2359" fmla="*/ 3127096 h 6858000"/>
              <a:gd name="connsiteX2360" fmla="*/ 1788797 w 5203443"/>
              <a:gd name="connsiteY2360" fmla="*/ 2823429 h 6858000"/>
              <a:gd name="connsiteX2361" fmla="*/ 1803430 w 5203443"/>
              <a:gd name="connsiteY2361" fmla="*/ 2871413 h 6858000"/>
              <a:gd name="connsiteX2362" fmla="*/ 1781236 w 5203443"/>
              <a:gd name="connsiteY2362" fmla="*/ 2829024 h 6858000"/>
              <a:gd name="connsiteX2363" fmla="*/ 1757235 w 5203443"/>
              <a:gd name="connsiteY2363" fmla="*/ 2806385 h 6858000"/>
              <a:gd name="connsiteX2364" fmla="*/ 1764517 w 5203443"/>
              <a:gd name="connsiteY2364" fmla="*/ 2800520 h 6858000"/>
              <a:gd name="connsiteX2365" fmla="*/ 1745951 w 5203443"/>
              <a:gd name="connsiteY2365" fmla="*/ 2775606 h 6858000"/>
              <a:gd name="connsiteX2366" fmla="*/ 1255025 w 5203443"/>
              <a:gd name="connsiteY2366" fmla="*/ 2773860 h 6858000"/>
              <a:gd name="connsiteX2367" fmla="*/ 1478313 w 5203443"/>
              <a:gd name="connsiteY2367" fmla="*/ 2943809 h 6858000"/>
              <a:gd name="connsiteX2368" fmla="*/ 1564276 w 5203443"/>
              <a:gd name="connsiteY2368" fmla="*/ 2997270 h 6858000"/>
              <a:gd name="connsiteX2369" fmla="*/ 1567636 w 5203443"/>
              <a:gd name="connsiteY2369" fmla="*/ 3015023 h 6858000"/>
              <a:gd name="connsiteX2370" fmla="*/ 1631992 w 5203443"/>
              <a:gd name="connsiteY2370" fmla="*/ 3070185 h 6858000"/>
              <a:gd name="connsiteX2371" fmla="*/ 1663455 w 5203443"/>
              <a:gd name="connsiteY2371" fmla="*/ 3096270 h 6858000"/>
              <a:gd name="connsiteX2372" fmla="*/ 1636920 w 5203443"/>
              <a:gd name="connsiteY2372" fmla="*/ 3084078 h 6858000"/>
              <a:gd name="connsiteX2373" fmla="*/ 1507939 w 5203443"/>
              <a:gd name="connsiteY2373" fmla="*/ 2974032 h 6858000"/>
              <a:gd name="connsiteX2374" fmla="*/ 1446762 w 5203443"/>
              <a:gd name="connsiteY2374" fmla="*/ 2927312 h 6858000"/>
              <a:gd name="connsiteX2375" fmla="*/ 1433585 w 5203443"/>
              <a:gd name="connsiteY2375" fmla="*/ 2925872 h 6858000"/>
              <a:gd name="connsiteX2376" fmla="*/ 1408618 w 5203443"/>
              <a:gd name="connsiteY2376" fmla="*/ 2909821 h 6858000"/>
              <a:gd name="connsiteX2377" fmla="*/ 1254757 w 5203443"/>
              <a:gd name="connsiteY2377" fmla="*/ 2774137 h 6858000"/>
              <a:gd name="connsiteX2378" fmla="*/ 3008004 w 5203443"/>
              <a:gd name="connsiteY2378" fmla="*/ 2763321 h 6858000"/>
              <a:gd name="connsiteX2379" fmla="*/ 3012696 w 5203443"/>
              <a:gd name="connsiteY2379" fmla="*/ 2793107 h 6858000"/>
              <a:gd name="connsiteX2380" fmla="*/ 3008004 w 5203443"/>
              <a:gd name="connsiteY2380" fmla="*/ 2763321 h 6858000"/>
              <a:gd name="connsiteX2381" fmla="*/ 3145233 w 5203443"/>
              <a:gd name="connsiteY2381" fmla="*/ 2734624 h 6858000"/>
              <a:gd name="connsiteX2382" fmla="*/ 3145244 w 5203443"/>
              <a:gd name="connsiteY2382" fmla="*/ 2735172 h 6858000"/>
              <a:gd name="connsiteX2383" fmla="*/ 3128721 w 5203443"/>
              <a:gd name="connsiteY2383" fmla="*/ 2800893 h 6858000"/>
              <a:gd name="connsiteX2384" fmla="*/ 3139364 w 5203443"/>
              <a:gd name="connsiteY2384" fmla="*/ 2812782 h 6858000"/>
              <a:gd name="connsiteX2385" fmla="*/ 3136128 w 5203443"/>
              <a:gd name="connsiteY2385" fmla="*/ 2829539 h 6858000"/>
              <a:gd name="connsiteX2386" fmla="*/ 3132769 w 5203443"/>
              <a:gd name="connsiteY2386" fmla="*/ 2811787 h 6858000"/>
              <a:gd name="connsiteX2387" fmla="*/ 3129535 w 5203443"/>
              <a:gd name="connsiteY2387" fmla="*/ 2828546 h 6858000"/>
              <a:gd name="connsiteX2388" fmla="*/ 3114860 w 5203443"/>
              <a:gd name="connsiteY2388" fmla="*/ 2890676 h 6858000"/>
              <a:gd name="connsiteX2389" fmla="*/ 3112761 w 5203443"/>
              <a:gd name="connsiteY2389" fmla="*/ 2825244 h 6858000"/>
              <a:gd name="connsiteX2390" fmla="*/ 3145233 w 5203443"/>
              <a:gd name="connsiteY2390" fmla="*/ 2734624 h 6858000"/>
              <a:gd name="connsiteX2391" fmla="*/ 831655 w 5203443"/>
              <a:gd name="connsiteY2391" fmla="*/ 2724497 h 6858000"/>
              <a:gd name="connsiteX2392" fmla="*/ 918442 w 5203443"/>
              <a:gd name="connsiteY2392" fmla="*/ 2806158 h 6858000"/>
              <a:gd name="connsiteX2393" fmla="*/ 1002052 w 5203443"/>
              <a:gd name="connsiteY2393" fmla="*/ 2879375 h 6858000"/>
              <a:gd name="connsiteX2394" fmla="*/ 924519 w 5203443"/>
              <a:gd name="connsiteY2394" fmla="*/ 2822771 h 6858000"/>
              <a:gd name="connsiteX2395" fmla="*/ 831655 w 5203443"/>
              <a:gd name="connsiteY2395" fmla="*/ 2724497 h 6858000"/>
              <a:gd name="connsiteX2396" fmla="*/ 3089348 w 5203443"/>
              <a:gd name="connsiteY2396" fmla="*/ 2720419 h 6858000"/>
              <a:gd name="connsiteX2397" fmla="*/ 3089627 w 5203443"/>
              <a:gd name="connsiteY2397" fmla="*/ 2720688 h 6858000"/>
              <a:gd name="connsiteX2398" fmla="*/ 3081591 w 5203443"/>
              <a:gd name="connsiteY2398" fmla="*/ 2758065 h 6858000"/>
              <a:gd name="connsiteX2399" fmla="*/ 3074547 w 5203443"/>
              <a:gd name="connsiteY2399" fmla="*/ 2748039 h 6858000"/>
              <a:gd name="connsiteX2400" fmla="*/ 3089348 w 5203443"/>
              <a:gd name="connsiteY2400" fmla="*/ 2720419 h 6858000"/>
              <a:gd name="connsiteX2401" fmla="*/ 3173674 w 5203443"/>
              <a:gd name="connsiteY2401" fmla="*/ 2718025 h 6858000"/>
              <a:gd name="connsiteX2402" fmla="*/ 3173748 w 5203443"/>
              <a:gd name="connsiteY2402" fmla="*/ 2718444 h 6858000"/>
              <a:gd name="connsiteX2403" fmla="*/ 3173405 w 5203443"/>
              <a:gd name="connsiteY2403" fmla="*/ 2718303 h 6858000"/>
              <a:gd name="connsiteX2404" fmla="*/ 3182986 w 5203443"/>
              <a:gd name="connsiteY2404" fmla="*/ 2717882 h 6858000"/>
              <a:gd name="connsiteX2405" fmla="*/ 3151898 w 5203443"/>
              <a:gd name="connsiteY2405" fmla="*/ 2795331 h 6858000"/>
              <a:gd name="connsiteX2406" fmla="*/ 3166574 w 5203443"/>
              <a:gd name="connsiteY2406" fmla="*/ 2733200 h 6858000"/>
              <a:gd name="connsiteX2407" fmla="*/ 3175754 w 5203443"/>
              <a:gd name="connsiteY2407" fmla="*/ 2729840 h 6858000"/>
              <a:gd name="connsiteX2408" fmla="*/ 3173748 w 5203443"/>
              <a:gd name="connsiteY2408" fmla="*/ 2718444 h 6858000"/>
              <a:gd name="connsiteX2409" fmla="*/ 3177272 w 5203443"/>
              <a:gd name="connsiteY2409" fmla="*/ 2719887 h 6858000"/>
              <a:gd name="connsiteX2410" fmla="*/ 3182986 w 5203443"/>
              <a:gd name="connsiteY2410" fmla="*/ 2717882 h 6858000"/>
              <a:gd name="connsiteX2411" fmla="*/ 2186364 w 5203443"/>
              <a:gd name="connsiteY2411" fmla="*/ 2715698 h 6858000"/>
              <a:gd name="connsiteX2412" fmla="*/ 2186096 w 5203443"/>
              <a:gd name="connsiteY2412" fmla="*/ 2715979 h 6858000"/>
              <a:gd name="connsiteX2413" fmla="*/ 2239013 w 5203443"/>
              <a:gd name="connsiteY2413" fmla="*/ 2900876 h 6858000"/>
              <a:gd name="connsiteX2414" fmla="*/ 2270770 w 5203443"/>
              <a:gd name="connsiteY2414" fmla="*/ 3012145 h 6858000"/>
              <a:gd name="connsiteX2415" fmla="*/ 2192679 w 5203443"/>
              <a:gd name="connsiteY2415" fmla="*/ 2716424 h 6858000"/>
              <a:gd name="connsiteX2416" fmla="*/ 2186364 w 5203443"/>
              <a:gd name="connsiteY2416" fmla="*/ 2715698 h 6858000"/>
              <a:gd name="connsiteX2417" fmla="*/ 780388 w 5203443"/>
              <a:gd name="connsiteY2417" fmla="*/ 2680375 h 6858000"/>
              <a:gd name="connsiteX2418" fmla="*/ 808716 w 5203443"/>
              <a:gd name="connsiteY2418" fmla="*/ 2714177 h 6858000"/>
              <a:gd name="connsiteX2419" fmla="*/ 780388 w 5203443"/>
              <a:gd name="connsiteY2419" fmla="*/ 2680375 h 6858000"/>
              <a:gd name="connsiteX2420" fmla="*/ 3244427 w 5203443"/>
              <a:gd name="connsiteY2420" fmla="*/ 2679958 h 6858000"/>
              <a:gd name="connsiteX2421" fmla="*/ 3228603 w 5203443"/>
              <a:gd name="connsiteY2421" fmla="*/ 2739367 h 6858000"/>
              <a:gd name="connsiteX2422" fmla="*/ 3175433 w 5203443"/>
              <a:gd name="connsiteY2422" fmla="*/ 2850300 h 6858000"/>
              <a:gd name="connsiteX2423" fmla="*/ 3216757 w 5203443"/>
              <a:gd name="connsiteY2423" fmla="*/ 2749960 h 6858000"/>
              <a:gd name="connsiteX2424" fmla="*/ 3221503 w 5203443"/>
              <a:gd name="connsiteY2424" fmla="*/ 2754544 h 6858000"/>
              <a:gd name="connsiteX2425" fmla="*/ 3232706 w 5203443"/>
              <a:gd name="connsiteY2425" fmla="*/ 2725060 h 6858000"/>
              <a:gd name="connsiteX2426" fmla="*/ 3244427 w 5203443"/>
              <a:gd name="connsiteY2426" fmla="*/ 2679958 h 6858000"/>
              <a:gd name="connsiteX2427" fmla="*/ 3199690 w 5203443"/>
              <a:gd name="connsiteY2427" fmla="*/ 2661487 h 6858000"/>
              <a:gd name="connsiteX2428" fmla="*/ 3210331 w 5203443"/>
              <a:gd name="connsiteY2428" fmla="*/ 2673374 h 6858000"/>
              <a:gd name="connsiteX2429" fmla="*/ 3179119 w 5203443"/>
              <a:gd name="connsiteY2429" fmla="*/ 2716312 h 6858000"/>
              <a:gd name="connsiteX2430" fmla="*/ 3199690 w 5203443"/>
              <a:gd name="connsiteY2430" fmla="*/ 2661487 h 6858000"/>
              <a:gd name="connsiteX2431" fmla="*/ 3105452 w 5203443"/>
              <a:gd name="connsiteY2431" fmla="*/ 2661279 h 6858000"/>
              <a:gd name="connsiteX2432" fmla="*/ 3106965 w 5203443"/>
              <a:gd name="connsiteY2432" fmla="*/ 2682623 h 6858000"/>
              <a:gd name="connsiteX2433" fmla="*/ 3102219 w 5203443"/>
              <a:gd name="connsiteY2433" fmla="*/ 2678040 h 6858000"/>
              <a:gd name="connsiteX2434" fmla="*/ 3092345 w 5203443"/>
              <a:gd name="connsiteY2434" fmla="*/ 2719551 h 6858000"/>
              <a:gd name="connsiteX2435" fmla="*/ 3105452 w 5203443"/>
              <a:gd name="connsiteY2435" fmla="*/ 2661279 h 6858000"/>
              <a:gd name="connsiteX2436" fmla="*/ 2169941 w 5203443"/>
              <a:gd name="connsiteY2436" fmla="*/ 2646104 h 6858000"/>
              <a:gd name="connsiteX2437" fmla="*/ 2190929 w 5203443"/>
              <a:gd name="connsiteY2437" fmla="*/ 2710972 h 6858000"/>
              <a:gd name="connsiteX2438" fmla="*/ 2169941 w 5203443"/>
              <a:gd name="connsiteY2438" fmla="*/ 2646104 h 6858000"/>
              <a:gd name="connsiteX2439" fmla="*/ 629989 w 5203443"/>
              <a:gd name="connsiteY2439" fmla="*/ 2637768 h 6858000"/>
              <a:gd name="connsiteX2440" fmla="*/ 642649 w 5203443"/>
              <a:gd name="connsiteY2440" fmla="*/ 2654829 h 6858000"/>
              <a:gd name="connsiteX2441" fmla="*/ 629989 w 5203443"/>
              <a:gd name="connsiteY2441" fmla="*/ 2637768 h 6858000"/>
              <a:gd name="connsiteX2442" fmla="*/ 3275599 w 5203443"/>
              <a:gd name="connsiteY2442" fmla="*/ 2620860 h 6858000"/>
              <a:gd name="connsiteX2443" fmla="*/ 3268959 w 5203443"/>
              <a:gd name="connsiteY2443" fmla="*/ 2645615 h 6858000"/>
              <a:gd name="connsiteX2444" fmla="*/ 3269227 w 5203443"/>
              <a:gd name="connsiteY2444" fmla="*/ 2645338 h 6858000"/>
              <a:gd name="connsiteX2445" fmla="*/ 3253459 w 5203443"/>
              <a:gd name="connsiteY2445" fmla="*/ 2679545 h 6858000"/>
              <a:gd name="connsiteX2446" fmla="*/ 3275599 w 5203443"/>
              <a:gd name="connsiteY2446" fmla="*/ 2620860 h 6858000"/>
              <a:gd name="connsiteX2447" fmla="*/ 3121640 w 5203443"/>
              <a:gd name="connsiteY2447" fmla="*/ 2620493 h 6858000"/>
              <a:gd name="connsiteX2448" fmla="*/ 3121919 w 5203443"/>
              <a:gd name="connsiteY2448" fmla="*/ 2620762 h 6858000"/>
              <a:gd name="connsiteX2449" fmla="*/ 3125967 w 5203443"/>
              <a:gd name="connsiteY2449" fmla="*/ 2631655 h 6858000"/>
              <a:gd name="connsiteX2450" fmla="*/ 3115452 w 5203443"/>
              <a:gd name="connsiteY2450" fmla="*/ 2654278 h 6858000"/>
              <a:gd name="connsiteX2451" fmla="*/ 3121640 w 5203443"/>
              <a:gd name="connsiteY2451" fmla="*/ 2620493 h 6858000"/>
              <a:gd name="connsiteX2452" fmla="*/ 614151 w 5203443"/>
              <a:gd name="connsiteY2452" fmla="*/ 2612264 h 6858000"/>
              <a:gd name="connsiteX2453" fmla="*/ 606869 w 5203443"/>
              <a:gd name="connsiteY2453" fmla="*/ 2618130 h 6858000"/>
              <a:gd name="connsiteX2454" fmla="*/ 628839 w 5203443"/>
              <a:gd name="connsiteY2454" fmla="*/ 2635047 h 6858000"/>
              <a:gd name="connsiteX2455" fmla="*/ 614151 w 5203443"/>
              <a:gd name="connsiteY2455" fmla="*/ 2612264 h 6858000"/>
              <a:gd name="connsiteX2456" fmla="*/ 1847035 w 5203443"/>
              <a:gd name="connsiteY2456" fmla="*/ 2607255 h 6858000"/>
              <a:gd name="connsiteX2457" fmla="*/ 1874394 w 5203443"/>
              <a:gd name="connsiteY2457" fmla="*/ 2647648 h 6858000"/>
              <a:gd name="connsiteX2458" fmla="*/ 1959348 w 5203443"/>
              <a:gd name="connsiteY2458" fmla="*/ 2817813 h 6858000"/>
              <a:gd name="connsiteX2459" fmla="*/ 1919566 w 5203443"/>
              <a:gd name="connsiteY2459" fmla="*/ 2744466 h 6858000"/>
              <a:gd name="connsiteX2460" fmla="*/ 1846766 w 5203443"/>
              <a:gd name="connsiteY2460" fmla="*/ 2607535 h 6858000"/>
              <a:gd name="connsiteX2461" fmla="*/ 3285696 w 5203443"/>
              <a:gd name="connsiteY2461" fmla="*/ 2604818 h 6858000"/>
              <a:gd name="connsiteX2462" fmla="*/ 3293342 w 5203443"/>
              <a:gd name="connsiteY2462" fmla="*/ 2617575 h 6858000"/>
              <a:gd name="connsiteX2463" fmla="*/ 3284909 w 5203443"/>
              <a:gd name="connsiteY2463" fmla="*/ 2620718 h 6858000"/>
              <a:gd name="connsiteX2464" fmla="*/ 3285147 w 5203443"/>
              <a:gd name="connsiteY2464" fmla="*/ 2604827 h 6858000"/>
              <a:gd name="connsiteX2465" fmla="*/ 705907 w 5203443"/>
              <a:gd name="connsiteY2465" fmla="*/ 2597702 h 6858000"/>
              <a:gd name="connsiteX2466" fmla="*/ 718567 w 5203443"/>
              <a:gd name="connsiteY2466" fmla="*/ 2614766 h 6858000"/>
              <a:gd name="connsiteX2467" fmla="*/ 705907 w 5203443"/>
              <a:gd name="connsiteY2467" fmla="*/ 2597702 h 6858000"/>
              <a:gd name="connsiteX2468" fmla="*/ 900784 w 5203443"/>
              <a:gd name="connsiteY2468" fmla="*/ 2589215 h 6858000"/>
              <a:gd name="connsiteX2469" fmla="*/ 955829 w 5203443"/>
              <a:gd name="connsiteY2469" fmla="*/ 2644520 h 6858000"/>
              <a:gd name="connsiteX2470" fmla="*/ 1154598 w 5203443"/>
              <a:gd name="connsiteY2470" fmla="*/ 2807453 h 6858000"/>
              <a:gd name="connsiteX2471" fmla="*/ 1197853 w 5203443"/>
              <a:gd name="connsiteY2471" fmla="*/ 2848150 h 6858000"/>
              <a:gd name="connsiteX2472" fmla="*/ 1252716 w 5203443"/>
              <a:gd name="connsiteY2472" fmla="*/ 2894143 h 6858000"/>
              <a:gd name="connsiteX2473" fmla="*/ 1269490 w 5203443"/>
              <a:gd name="connsiteY2473" fmla="*/ 2897446 h 6858000"/>
              <a:gd name="connsiteX2474" fmla="*/ 1333846 w 5203443"/>
              <a:gd name="connsiteY2474" fmla="*/ 2952609 h 6858000"/>
              <a:gd name="connsiteX2475" fmla="*/ 1353617 w 5203443"/>
              <a:gd name="connsiteY2475" fmla="*/ 2955044 h 6858000"/>
              <a:gd name="connsiteX2476" fmla="*/ 1381033 w 5203443"/>
              <a:gd name="connsiteY2476" fmla="*/ 2970234 h 6858000"/>
              <a:gd name="connsiteX2477" fmla="*/ 1381302 w 5203443"/>
              <a:gd name="connsiteY2477" fmla="*/ 2969957 h 6858000"/>
              <a:gd name="connsiteX2478" fmla="*/ 1285664 w 5203443"/>
              <a:gd name="connsiteY2478" fmla="*/ 2898019 h 6858000"/>
              <a:gd name="connsiteX2479" fmla="*/ 1338047 w 5203443"/>
              <a:gd name="connsiteY2479" fmla="*/ 2929261 h 6858000"/>
              <a:gd name="connsiteX2480" fmla="*/ 1353941 w 5203443"/>
              <a:gd name="connsiteY2480" fmla="*/ 2929564 h 6858000"/>
              <a:gd name="connsiteX2481" fmla="*/ 1489055 w 5203443"/>
              <a:gd name="connsiteY2481" fmla="*/ 3031024 h 6858000"/>
              <a:gd name="connsiteX2482" fmla="*/ 1557150 w 5203443"/>
              <a:gd name="connsiteY2482" fmla="*/ 3053260 h 6858000"/>
              <a:gd name="connsiteX2483" fmla="*/ 1530797 w 5203443"/>
              <a:gd name="connsiteY2483" fmla="*/ 3050378 h 6858000"/>
              <a:gd name="connsiteX2484" fmla="*/ 1629555 w 5203443"/>
              <a:gd name="connsiteY2484" fmla="*/ 3155960 h 6858000"/>
              <a:gd name="connsiteX2485" fmla="*/ 1446624 w 5203443"/>
              <a:gd name="connsiteY2485" fmla="*/ 3018529 h 6858000"/>
              <a:gd name="connsiteX2486" fmla="*/ 1438249 w 5203443"/>
              <a:gd name="connsiteY2486" fmla="*/ 2996471 h 6858000"/>
              <a:gd name="connsiteX2487" fmla="*/ 1439581 w 5203443"/>
              <a:gd name="connsiteY2487" fmla="*/ 3008503 h 6858000"/>
              <a:gd name="connsiteX2488" fmla="*/ 1415943 w 5203443"/>
              <a:gd name="connsiteY2488" fmla="*/ 3004484 h 6858000"/>
              <a:gd name="connsiteX2489" fmla="*/ 1410286 w 5203443"/>
              <a:gd name="connsiteY2489" fmla="*/ 2981288 h 6858000"/>
              <a:gd name="connsiteX2490" fmla="*/ 1406182 w 5203443"/>
              <a:gd name="connsiteY2490" fmla="*/ 2995595 h 6858000"/>
              <a:gd name="connsiteX2491" fmla="*/ 1370154 w 5203443"/>
              <a:gd name="connsiteY2491" fmla="*/ 2974237 h 6858000"/>
              <a:gd name="connsiteX2492" fmla="*/ 1359275 w 5203443"/>
              <a:gd name="connsiteY2492" fmla="*/ 2978239 h 6858000"/>
              <a:gd name="connsiteX2493" fmla="*/ 1175645 w 5203443"/>
              <a:gd name="connsiteY2493" fmla="*/ 2847123 h 6858000"/>
              <a:gd name="connsiteX2494" fmla="*/ 1045096 w 5203443"/>
              <a:gd name="connsiteY2494" fmla="*/ 2740932 h 6858000"/>
              <a:gd name="connsiteX2495" fmla="*/ 906861 w 5203443"/>
              <a:gd name="connsiteY2495" fmla="*/ 2605830 h 6858000"/>
              <a:gd name="connsiteX2496" fmla="*/ 900784 w 5203443"/>
              <a:gd name="connsiteY2496" fmla="*/ 2589215 h 6858000"/>
              <a:gd name="connsiteX2497" fmla="*/ 2885776 w 5203443"/>
              <a:gd name="connsiteY2497" fmla="*/ 2578104 h 6858000"/>
              <a:gd name="connsiteX2498" fmla="*/ 2896432 w 5203443"/>
              <a:gd name="connsiteY2498" fmla="*/ 2674907 h 6858000"/>
              <a:gd name="connsiteX2499" fmla="*/ 2922307 w 5203443"/>
              <a:gd name="connsiteY2499" fmla="*/ 2863784 h 6858000"/>
              <a:gd name="connsiteX2500" fmla="*/ 2910098 w 5203443"/>
              <a:gd name="connsiteY2500" fmla="*/ 2855753 h 6858000"/>
              <a:gd name="connsiteX2501" fmla="*/ 2921004 w 5203443"/>
              <a:gd name="connsiteY2501" fmla="*/ 3021579 h 6858000"/>
              <a:gd name="connsiteX2502" fmla="*/ 2961974 w 5203443"/>
              <a:gd name="connsiteY2502" fmla="*/ 3268020 h 6858000"/>
              <a:gd name="connsiteX2503" fmla="*/ 2932358 w 5203443"/>
              <a:gd name="connsiteY2503" fmla="*/ 3112070 h 6858000"/>
              <a:gd name="connsiteX2504" fmla="*/ 2926239 w 5203443"/>
              <a:gd name="connsiteY2504" fmla="*/ 3205570 h 6858000"/>
              <a:gd name="connsiteX2505" fmla="*/ 2927681 w 5203443"/>
              <a:gd name="connsiteY2505" fmla="*/ 3167199 h 6858000"/>
              <a:gd name="connsiteX2506" fmla="*/ 2913442 w 5203443"/>
              <a:gd name="connsiteY2506" fmla="*/ 3153448 h 6858000"/>
              <a:gd name="connsiteX2507" fmla="*/ 2919757 w 5203443"/>
              <a:gd name="connsiteY2507" fmla="*/ 3154173 h 6858000"/>
              <a:gd name="connsiteX2508" fmla="*/ 2919980 w 5203443"/>
              <a:gd name="connsiteY2508" fmla="*/ 3053369 h 6858000"/>
              <a:gd name="connsiteX2509" fmla="*/ 2929473 w 5203443"/>
              <a:gd name="connsiteY2509" fmla="*/ 3062536 h 6858000"/>
              <a:gd name="connsiteX2510" fmla="*/ 2902113 w 5203443"/>
              <a:gd name="connsiteY2510" fmla="*/ 3022144 h 6858000"/>
              <a:gd name="connsiteX2511" fmla="*/ 2897674 w 5203443"/>
              <a:gd name="connsiteY2511" fmla="*/ 3061382 h 6858000"/>
              <a:gd name="connsiteX2512" fmla="*/ 2841271 w 5203443"/>
              <a:gd name="connsiteY2512" fmla="*/ 2824217 h 6858000"/>
              <a:gd name="connsiteX2513" fmla="*/ 2805453 w 5203443"/>
              <a:gd name="connsiteY2513" fmla="*/ 2617141 h 6858000"/>
              <a:gd name="connsiteX2514" fmla="*/ 2845138 w 5203443"/>
              <a:gd name="connsiteY2514" fmla="*/ 2825802 h 6858000"/>
              <a:gd name="connsiteX2515" fmla="*/ 2836329 w 5203443"/>
              <a:gd name="connsiteY2515" fmla="*/ 2725410 h 6858000"/>
              <a:gd name="connsiteX2516" fmla="*/ 2845640 w 5203443"/>
              <a:gd name="connsiteY2516" fmla="*/ 2725266 h 6858000"/>
              <a:gd name="connsiteX2517" fmla="*/ 2839550 w 5203443"/>
              <a:gd name="connsiteY2517" fmla="*/ 2623738 h 6858000"/>
              <a:gd name="connsiteX2518" fmla="*/ 2866770 w 5203443"/>
              <a:gd name="connsiteY2518" fmla="*/ 2909560 h 6858000"/>
              <a:gd name="connsiteX2519" fmla="*/ 2875383 w 5203443"/>
              <a:gd name="connsiteY2519" fmla="*/ 2915728 h 6858000"/>
              <a:gd name="connsiteX2520" fmla="*/ 2872609 w 5203443"/>
              <a:gd name="connsiteY2520" fmla="*/ 2942066 h 6858000"/>
              <a:gd name="connsiteX2521" fmla="*/ 2912154 w 5203443"/>
              <a:gd name="connsiteY2521" fmla="*/ 3031302 h 6858000"/>
              <a:gd name="connsiteX2522" fmla="*/ 2885004 w 5203443"/>
              <a:gd name="connsiteY2522" fmla="*/ 2805192 h 6858000"/>
              <a:gd name="connsiteX2523" fmla="*/ 2908948 w 5203443"/>
              <a:gd name="connsiteY2523" fmla="*/ 2853033 h 6858000"/>
              <a:gd name="connsiteX2524" fmla="*/ 2894372 w 5203443"/>
              <a:gd name="connsiteY2524" fmla="*/ 2779847 h 6858000"/>
              <a:gd name="connsiteX2525" fmla="*/ 2907366 w 5203443"/>
              <a:gd name="connsiteY2525" fmla="*/ 2771978 h 6858000"/>
              <a:gd name="connsiteX2526" fmla="*/ 2907087 w 5203443"/>
              <a:gd name="connsiteY2526" fmla="*/ 2771707 h 6858000"/>
              <a:gd name="connsiteX2527" fmla="*/ 2885776 w 5203443"/>
              <a:gd name="connsiteY2527" fmla="*/ 2578104 h 6858000"/>
              <a:gd name="connsiteX2528" fmla="*/ 2262316 w 5203443"/>
              <a:gd name="connsiteY2528" fmla="*/ 2564983 h 6858000"/>
              <a:gd name="connsiteX2529" fmla="*/ 2321311 w 5203443"/>
              <a:gd name="connsiteY2529" fmla="*/ 2766494 h 6858000"/>
              <a:gd name="connsiteX2530" fmla="*/ 2359103 w 5203443"/>
              <a:gd name="connsiteY2530" fmla="*/ 3004493 h 6858000"/>
              <a:gd name="connsiteX2531" fmla="*/ 2372306 w 5203443"/>
              <a:gd name="connsiteY2531" fmla="*/ 3175761 h 6858000"/>
              <a:gd name="connsiteX2532" fmla="*/ 2375876 w 5203443"/>
              <a:gd name="connsiteY2532" fmla="*/ 3372652 h 6858000"/>
              <a:gd name="connsiteX2533" fmla="*/ 2375764 w 5203443"/>
              <a:gd name="connsiteY2533" fmla="*/ 3423053 h 6858000"/>
              <a:gd name="connsiteX2534" fmla="*/ 2369574 w 5203443"/>
              <a:gd name="connsiteY2534" fmla="*/ 3456840 h 6858000"/>
              <a:gd name="connsiteX2535" fmla="*/ 2369868 w 5203443"/>
              <a:gd name="connsiteY2535" fmla="*/ 3415749 h 6858000"/>
              <a:gd name="connsiteX2536" fmla="*/ 2361494 w 5203443"/>
              <a:gd name="connsiteY2536" fmla="*/ 3393689 h 6858000"/>
              <a:gd name="connsiteX2537" fmla="*/ 2256324 w 5203443"/>
              <a:gd name="connsiteY2537" fmla="*/ 2566717 h 6858000"/>
              <a:gd name="connsiteX2538" fmla="*/ 2256603 w 5203443"/>
              <a:gd name="connsiteY2538" fmla="*/ 2566988 h 6858000"/>
              <a:gd name="connsiteX2539" fmla="*/ 2262316 w 5203443"/>
              <a:gd name="connsiteY2539" fmla="*/ 2564983 h 6858000"/>
              <a:gd name="connsiteX2540" fmla="*/ 3021550 w 5203443"/>
              <a:gd name="connsiteY2540" fmla="*/ 2548568 h 6858000"/>
              <a:gd name="connsiteX2541" fmla="*/ 3026012 w 5203443"/>
              <a:gd name="connsiteY2541" fmla="*/ 2549115 h 6858000"/>
              <a:gd name="connsiteX2542" fmla="*/ 3055697 w 5203443"/>
              <a:gd name="connsiteY2542" fmla="*/ 3129632 h 6858000"/>
              <a:gd name="connsiteX2543" fmla="*/ 3047197 w 5203443"/>
              <a:gd name="connsiteY2543" fmla="*/ 3073063 h 6858000"/>
              <a:gd name="connsiteX2544" fmla="*/ 3055851 w 5203443"/>
              <a:gd name="connsiteY2544" fmla="*/ 2969116 h 6858000"/>
              <a:gd name="connsiteX2545" fmla="*/ 3058680 w 5203443"/>
              <a:gd name="connsiteY2545" fmla="*/ 2917576 h 6858000"/>
              <a:gd name="connsiteX2546" fmla="*/ 3016422 w 5203443"/>
              <a:gd name="connsiteY2546" fmla="*/ 2548990 h 6858000"/>
              <a:gd name="connsiteX2547" fmla="*/ 3016701 w 5203443"/>
              <a:gd name="connsiteY2547" fmla="*/ 2549260 h 6858000"/>
              <a:gd name="connsiteX2548" fmla="*/ 3021550 w 5203443"/>
              <a:gd name="connsiteY2548" fmla="*/ 2548568 h 6858000"/>
              <a:gd name="connsiteX2549" fmla="*/ 2979707 w 5203443"/>
              <a:gd name="connsiteY2549" fmla="*/ 2534469 h 6858000"/>
              <a:gd name="connsiteX2550" fmla="*/ 2986300 w 5203443"/>
              <a:gd name="connsiteY2550" fmla="*/ 2535463 h 6858000"/>
              <a:gd name="connsiteX2551" fmla="*/ 2992447 w 5203443"/>
              <a:gd name="connsiteY2551" fmla="*/ 2611791 h 6858000"/>
              <a:gd name="connsiteX2552" fmla="*/ 2984016 w 5203443"/>
              <a:gd name="connsiteY2552" fmla="*/ 2614935 h 6858000"/>
              <a:gd name="connsiteX2553" fmla="*/ 2990107 w 5203443"/>
              <a:gd name="connsiteY2553" fmla="*/ 2716463 h 6858000"/>
              <a:gd name="connsiteX2554" fmla="*/ 2987459 w 5203443"/>
              <a:gd name="connsiteY2554" fmla="*/ 2777313 h 6858000"/>
              <a:gd name="connsiteX2555" fmla="*/ 2987403 w 5203443"/>
              <a:gd name="connsiteY2555" fmla="*/ 2802515 h 6858000"/>
              <a:gd name="connsiteX2556" fmla="*/ 2979438 w 5203443"/>
              <a:gd name="connsiteY2556" fmla="*/ 2534747 h 6858000"/>
              <a:gd name="connsiteX2557" fmla="*/ 2831192 w 5203443"/>
              <a:gd name="connsiteY2557" fmla="*/ 2532391 h 6858000"/>
              <a:gd name="connsiteX2558" fmla="*/ 2838936 w 5203443"/>
              <a:gd name="connsiteY2558" fmla="*/ 2536110 h 6858000"/>
              <a:gd name="connsiteX2559" fmla="*/ 2833752 w 5203443"/>
              <a:gd name="connsiteY2559" fmla="*/ 2607406 h 6858000"/>
              <a:gd name="connsiteX2560" fmla="*/ 2831203 w 5203443"/>
              <a:gd name="connsiteY2560" fmla="*/ 2532942 h 6858000"/>
              <a:gd name="connsiteX2561" fmla="*/ 3163291 w 5203443"/>
              <a:gd name="connsiteY2561" fmla="*/ 2530501 h 6858000"/>
              <a:gd name="connsiteX2562" fmla="*/ 3161067 w 5203443"/>
              <a:gd name="connsiteY2562" fmla="*/ 2542079 h 6858000"/>
              <a:gd name="connsiteX2563" fmla="*/ 3132100 w 5203443"/>
              <a:gd name="connsiteY2563" fmla="*/ 2623070 h 6858000"/>
              <a:gd name="connsiteX2564" fmla="*/ 3143821 w 5203443"/>
              <a:gd name="connsiteY2564" fmla="*/ 2577967 h 6858000"/>
              <a:gd name="connsiteX2565" fmla="*/ 3148418 w 5203443"/>
              <a:gd name="connsiteY2565" fmla="*/ 2548622 h 6858000"/>
              <a:gd name="connsiteX2566" fmla="*/ 3163524 w 5203443"/>
              <a:gd name="connsiteY2566" fmla="*/ 2529296 h 6858000"/>
              <a:gd name="connsiteX2567" fmla="*/ 3163703 w 5203443"/>
              <a:gd name="connsiteY2567" fmla="*/ 2530000 h 6858000"/>
              <a:gd name="connsiteX2568" fmla="*/ 3163291 w 5203443"/>
              <a:gd name="connsiteY2568" fmla="*/ 2530501 h 6858000"/>
              <a:gd name="connsiteX2569" fmla="*/ 2715547 w 5203443"/>
              <a:gd name="connsiteY2569" fmla="*/ 2526192 h 6858000"/>
              <a:gd name="connsiteX2570" fmla="*/ 2724383 w 5203443"/>
              <a:gd name="connsiteY2570" fmla="*/ 2563547 h 6858000"/>
              <a:gd name="connsiteX2571" fmla="*/ 2752006 w 5203443"/>
              <a:gd name="connsiteY2571" fmla="*/ 2699866 h 6858000"/>
              <a:gd name="connsiteX2572" fmla="*/ 2768487 w 5203443"/>
              <a:gd name="connsiteY2572" fmla="*/ 2744260 h 6858000"/>
              <a:gd name="connsiteX2573" fmla="*/ 2824020 w 5203443"/>
              <a:gd name="connsiteY2573" fmla="*/ 2978972 h 6858000"/>
              <a:gd name="connsiteX2574" fmla="*/ 2851031 w 5203443"/>
              <a:gd name="connsiteY2574" fmla="*/ 3085658 h 6858000"/>
              <a:gd name="connsiteX2575" fmla="*/ 2864864 w 5203443"/>
              <a:gd name="connsiteY2575" fmla="*/ 3190903 h 6858000"/>
              <a:gd name="connsiteX2576" fmla="*/ 2860760 w 5203443"/>
              <a:gd name="connsiteY2576" fmla="*/ 3205209 h 6858000"/>
              <a:gd name="connsiteX2577" fmla="*/ 2869874 w 5203443"/>
              <a:gd name="connsiteY2577" fmla="*/ 3475698 h 6858000"/>
              <a:gd name="connsiteX2578" fmla="*/ 2855563 w 5203443"/>
              <a:gd name="connsiteY2578" fmla="*/ 3556451 h 6858000"/>
              <a:gd name="connsiteX2579" fmla="*/ 2860955 w 5203443"/>
              <a:gd name="connsiteY2579" fmla="*/ 3299433 h 6858000"/>
              <a:gd name="connsiteX2580" fmla="*/ 2851069 w 5203443"/>
              <a:gd name="connsiteY2580" fmla="*/ 3256033 h 6858000"/>
              <a:gd name="connsiteX2581" fmla="*/ 2845847 w 5203443"/>
              <a:gd name="connsiteY2581" fmla="*/ 3156956 h 6858000"/>
              <a:gd name="connsiteX2582" fmla="*/ 2795522 w 5203443"/>
              <a:gd name="connsiteY2582" fmla="*/ 2936407 h 6858000"/>
              <a:gd name="connsiteX2583" fmla="*/ 2782332 w 5203443"/>
              <a:gd name="connsiteY2583" fmla="*/ 2850052 h 6858000"/>
              <a:gd name="connsiteX2584" fmla="*/ 2756414 w 5203443"/>
              <a:gd name="connsiteY2584" fmla="*/ 2771290 h 6858000"/>
              <a:gd name="connsiteX2585" fmla="*/ 2757618 w 5203443"/>
              <a:gd name="connsiteY2585" fmla="*/ 2748812 h 6858000"/>
              <a:gd name="connsiteX2586" fmla="*/ 2741138 w 5203443"/>
              <a:gd name="connsiteY2586" fmla="*/ 2704415 h 6858000"/>
              <a:gd name="connsiteX2587" fmla="*/ 2722347 w 5203443"/>
              <a:gd name="connsiteY2587" fmla="*/ 2615339 h 6858000"/>
              <a:gd name="connsiteX2588" fmla="*/ 1546299 w 5203443"/>
              <a:gd name="connsiteY2588" fmla="*/ 2525327 h 6858000"/>
              <a:gd name="connsiteX2589" fmla="*/ 1561687 w 5203443"/>
              <a:gd name="connsiteY2589" fmla="*/ 2541798 h 6858000"/>
              <a:gd name="connsiteX2590" fmla="*/ 1546299 w 5203443"/>
              <a:gd name="connsiteY2590" fmla="*/ 2525327 h 6858000"/>
              <a:gd name="connsiteX2591" fmla="*/ 2715165 w 5203443"/>
              <a:gd name="connsiteY2591" fmla="*/ 2524579 h 6858000"/>
              <a:gd name="connsiteX2592" fmla="*/ 2715444 w 5203443"/>
              <a:gd name="connsiteY2592" fmla="*/ 2524848 h 6858000"/>
              <a:gd name="connsiteX2593" fmla="*/ 2715547 w 5203443"/>
              <a:gd name="connsiteY2593" fmla="*/ 2526192 h 6858000"/>
              <a:gd name="connsiteX2594" fmla="*/ 525764 w 5203443"/>
              <a:gd name="connsiteY2594" fmla="*/ 2518848 h 6858000"/>
              <a:gd name="connsiteX2595" fmla="*/ 556990 w 5203443"/>
              <a:gd name="connsiteY2595" fmla="*/ 2560824 h 6858000"/>
              <a:gd name="connsiteX2596" fmla="*/ 525764 w 5203443"/>
              <a:gd name="connsiteY2596" fmla="*/ 2518848 h 6858000"/>
              <a:gd name="connsiteX2597" fmla="*/ 1467504 w 5203443"/>
              <a:gd name="connsiteY2597" fmla="*/ 2516405 h 6858000"/>
              <a:gd name="connsiteX2598" fmla="*/ 1484042 w 5203443"/>
              <a:gd name="connsiteY2598" fmla="*/ 2535597 h 6858000"/>
              <a:gd name="connsiteX2599" fmla="*/ 1467504 w 5203443"/>
              <a:gd name="connsiteY2599" fmla="*/ 2516405 h 6858000"/>
              <a:gd name="connsiteX2600" fmla="*/ 1645787 w 5203443"/>
              <a:gd name="connsiteY2600" fmla="*/ 2513935 h 6858000"/>
              <a:gd name="connsiteX2601" fmla="*/ 1660477 w 5203443"/>
              <a:gd name="connsiteY2601" fmla="*/ 2536715 h 6858000"/>
              <a:gd name="connsiteX2602" fmla="*/ 1645787 w 5203443"/>
              <a:gd name="connsiteY2602" fmla="*/ 2513935 h 6858000"/>
              <a:gd name="connsiteX2603" fmla="*/ 3166658 w 5203443"/>
              <a:gd name="connsiteY2603" fmla="*/ 2512972 h 6858000"/>
              <a:gd name="connsiteX2604" fmla="*/ 3163524 w 5203443"/>
              <a:gd name="connsiteY2604" fmla="*/ 2529296 h 6858000"/>
              <a:gd name="connsiteX2605" fmla="*/ 3161479 w 5203443"/>
              <a:gd name="connsiteY2605" fmla="*/ 2521337 h 6858000"/>
              <a:gd name="connsiteX2606" fmla="*/ 3166658 w 5203443"/>
              <a:gd name="connsiteY2606" fmla="*/ 2512972 h 6858000"/>
              <a:gd name="connsiteX2607" fmla="*/ 1447133 w 5203443"/>
              <a:gd name="connsiteY2607" fmla="*/ 2511238 h 6858000"/>
              <a:gd name="connsiteX2608" fmla="*/ 1447222 w 5203443"/>
              <a:gd name="connsiteY2608" fmla="*/ 2511383 h 6858000"/>
              <a:gd name="connsiteX2609" fmla="*/ 1446865 w 5203443"/>
              <a:gd name="connsiteY2609" fmla="*/ 2511518 h 6858000"/>
              <a:gd name="connsiteX2610" fmla="*/ 1455295 w 5203443"/>
              <a:gd name="connsiteY2610" fmla="*/ 2508375 h 6858000"/>
              <a:gd name="connsiteX2611" fmla="*/ 1466119 w 5203443"/>
              <a:gd name="connsiteY2611" fmla="*/ 2529575 h 6858000"/>
              <a:gd name="connsiteX2612" fmla="*/ 1455478 w 5203443"/>
              <a:gd name="connsiteY2612" fmla="*/ 2524739 h 6858000"/>
              <a:gd name="connsiteX2613" fmla="*/ 1447222 w 5203443"/>
              <a:gd name="connsiteY2613" fmla="*/ 2511383 h 6858000"/>
              <a:gd name="connsiteX2614" fmla="*/ 683257 w 5203443"/>
              <a:gd name="connsiteY2614" fmla="*/ 2503824 h 6858000"/>
              <a:gd name="connsiteX2615" fmla="*/ 683826 w 5203443"/>
              <a:gd name="connsiteY2615" fmla="*/ 2504909 h 6858000"/>
              <a:gd name="connsiteX2616" fmla="*/ 912379 w 5203443"/>
              <a:gd name="connsiteY2616" fmla="*/ 2748192 h 6858000"/>
              <a:gd name="connsiteX2617" fmla="*/ 922322 w 5203443"/>
              <a:gd name="connsiteY2617" fmla="*/ 2766389 h 6858000"/>
              <a:gd name="connsiteX2618" fmla="*/ 1046974 w 5203443"/>
              <a:gd name="connsiteY2618" fmla="*/ 2865271 h 6858000"/>
              <a:gd name="connsiteX2619" fmla="*/ 1270556 w 5203443"/>
              <a:gd name="connsiteY2619" fmla="*/ 2994130 h 6858000"/>
              <a:gd name="connsiteX2620" fmla="*/ 1274604 w 5203443"/>
              <a:gd name="connsiteY2620" fmla="*/ 3005027 h 6858000"/>
              <a:gd name="connsiteX2621" fmla="*/ 1362135 w 5203443"/>
              <a:gd name="connsiteY2621" fmla="*/ 3054628 h 6858000"/>
              <a:gd name="connsiteX2622" fmla="*/ 1307035 w 5203443"/>
              <a:gd name="connsiteY2622" fmla="*/ 3024525 h 6858000"/>
              <a:gd name="connsiteX2623" fmla="*/ 1027203 w 5203443"/>
              <a:gd name="connsiteY2623" fmla="*/ 2862839 h 6858000"/>
              <a:gd name="connsiteX2624" fmla="*/ 1018131 w 5203443"/>
              <a:gd name="connsiteY2624" fmla="*/ 2847091 h 6858000"/>
              <a:gd name="connsiteX2625" fmla="*/ 928807 w 5203443"/>
              <a:gd name="connsiteY2625" fmla="*/ 2775878 h 6858000"/>
              <a:gd name="connsiteX2626" fmla="*/ 755061 w 5203443"/>
              <a:gd name="connsiteY2626" fmla="*/ 2603795 h 6858000"/>
              <a:gd name="connsiteX2627" fmla="*/ 732811 w 5203443"/>
              <a:gd name="connsiteY2627" fmla="*/ 2586608 h 6858000"/>
              <a:gd name="connsiteX2628" fmla="*/ 712914 w 5203443"/>
              <a:gd name="connsiteY2628" fmla="*/ 2549658 h 6858000"/>
              <a:gd name="connsiteX2629" fmla="*/ 683257 w 5203443"/>
              <a:gd name="connsiteY2629" fmla="*/ 2503824 h 6858000"/>
              <a:gd name="connsiteX2630" fmla="*/ 2259671 w 5203443"/>
              <a:gd name="connsiteY2630" fmla="*/ 2499555 h 6858000"/>
              <a:gd name="connsiteX2631" fmla="*/ 2267133 w 5203443"/>
              <a:gd name="connsiteY2631" fmla="*/ 2502998 h 6858000"/>
              <a:gd name="connsiteX2632" fmla="*/ 2418024 w 5203443"/>
              <a:gd name="connsiteY2632" fmla="*/ 3300510 h 6858000"/>
              <a:gd name="connsiteX2633" fmla="*/ 2416987 w 5203443"/>
              <a:gd name="connsiteY2633" fmla="*/ 3247388 h 6858000"/>
              <a:gd name="connsiteX2634" fmla="*/ 2407956 w 5203443"/>
              <a:gd name="connsiteY2634" fmla="*/ 3121525 h 6858000"/>
              <a:gd name="connsiteX2635" fmla="*/ 2286190 w 5203443"/>
              <a:gd name="connsiteY2635" fmla="*/ 2581048 h 6858000"/>
              <a:gd name="connsiteX2636" fmla="*/ 2259123 w 5203443"/>
              <a:gd name="connsiteY2636" fmla="*/ 2499562 h 6858000"/>
              <a:gd name="connsiteX2637" fmla="*/ 1020021 w 5203443"/>
              <a:gd name="connsiteY2637" fmla="*/ 2494804 h 6858000"/>
              <a:gd name="connsiteX2638" fmla="*/ 1096854 w 5203443"/>
              <a:gd name="connsiteY2638" fmla="*/ 2557719 h 6858000"/>
              <a:gd name="connsiteX2639" fmla="*/ 1228227 w 5203443"/>
              <a:gd name="connsiteY2639" fmla="*/ 2692108 h 6858000"/>
              <a:gd name="connsiteX2640" fmla="*/ 1260840 w 5203443"/>
              <a:gd name="connsiteY2640" fmla="*/ 2720917 h 6858000"/>
              <a:gd name="connsiteX2641" fmla="*/ 1328879 w 5203443"/>
              <a:gd name="connsiteY2641" fmla="*/ 2768351 h 6858000"/>
              <a:gd name="connsiteX2642" fmla="*/ 1393686 w 5203443"/>
              <a:gd name="connsiteY2642" fmla="*/ 2832545 h 6858000"/>
              <a:gd name="connsiteX2643" fmla="*/ 1402116 w 5203443"/>
              <a:gd name="connsiteY2643" fmla="*/ 2829402 h 6858000"/>
              <a:gd name="connsiteX2644" fmla="*/ 1461908 w 5203443"/>
              <a:gd name="connsiteY2644" fmla="*/ 2889292 h 6858000"/>
              <a:gd name="connsiteX2645" fmla="*/ 1415237 w 5203443"/>
              <a:gd name="connsiteY2645" fmla="*/ 2856043 h 6858000"/>
              <a:gd name="connsiteX2646" fmla="*/ 1414980 w 5203443"/>
              <a:gd name="connsiteY2646" fmla="*/ 2856870 h 6858000"/>
              <a:gd name="connsiteX2647" fmla="*/ 1020021 w 5203443"/>
              <a:gd name="connsiteY2647" fmla="*/ 2494804 h 6858000"/>
              <a:gd name="connsiteX2648" fmla="*/ 925334 w 5203443"/>
              <a:gd name="connsiteY2648" fmla="*/ 2485578 h 6858000"/>
              <a:gd name="connsiteX2649" fmla="*/ 947122 w 5203443"/>
              <a:gd name="connsiteY2649" fmla="*/ 2493187 h 6858000"/>
              <a:gd name="connsiteX2650" fmla="*/ 1252577 w 5203443"/>
              <a:gd name="connsiteY2650" fmla="*/ 2774731 h 6858000"/>
              <a:gd name="connsiteX2651" fmla="*/ 1043853 w 5203443"/>
              <a:gd name="connsiteY2651" fmla="*/ 2593046 h 6858000"/>
              <a:gd name="connsiteX2652" fmla="*/ 925334 w 5203443"/>
              <a:gd name="connsiteY2652" fmla="*/ 2485578 h 6858000"/>
              <a:gd name="connsiteX2653" fmla="*/ 1633635 w 5203443"/>
              <a:gd name="connsiteY2653" fmla="*/ 2480702 h 6858000"/>
              <a:gd name="connsiteX2654" fmla="*/ 1636296 w 5203443"/>
              <a:gd name="connsiteY2654" fmla="*/ 2504765 h 6858000"/>
              <a:gd name="connsiteX2655" fmla="*/ 1633635 w 5203443"/>
              <a:gd name="connsiteY2655" fmla="*/ 2480702 h 6858000"/>
              <a:gd name="connsiteX2656" fmla="*/ 2576793 w 5203443"/>
              <a:gd name="connsiteY2656" fmla="*/ 2480701 h 6858000"/>
              <a:gd name="connsiteX2657" fmla="*/ 2586356 w 5203443"/>
              <a:gd name="connsiteY2657" fmla="*/ 2549585 h 6858000"/>
              <a:gd name="connsiteX2658" fmla="*/ 2576793 w 5203443"/>
              <a:gd name="connsiteY2658" fmla="*/ 2480701 h 6858000"/>
              <a:gd name="connsiteX2659" fmla="*/ 3187872 w 5203443"/>
              <a:gd name="connsiteY2659" fmla="*/ 2477036 h 6858000"/>
              <a:gd name="connsiteX2660" fmla="*/ 3175969 w 5203443"/>
              <a:gd name="connsiteY2660" fmla="*/ 2512828 h 6858000"/>
              <a:gd name="connsiteX2661" fmla="*/ 3168925 w 5203443"/>
              <a:gd name="connsiteY2661" fmla="*/ 2502802 h 6858000"/>
              <a:gd name="connsiteX2662" fmla="*/ 3178291 w 5203443"/>
              <a:gd name="connsiteY2662" fmla="*/ 2477458 h 6858000"/>
              <a:gd name="connsiteX2663" fmla="*/ 3178560 w 5203443"/>
              <a:gd name="connsiteY2663" fmla="*/ 2477179 h 6858000"/>
              <a:gd name="connsiteX2664" fmla="*/ 3187872 w 5203443"/>
              <a:gd name="connsiteY2664" fmla="*/ 2477036 h 6858000"/>
              <a:gd name="connsiteX2665" fmla="*/ 2838587 w 5203443"/>
              <a:gd name="connsiteY2665" fmla="*/ 2476123 h 6858000"/>
              <a:gd name="connsiteX2666" fmla="*/ 2838475 w 5203443"/>
              <a:gd name="connsiteY2666" fmla="*/ 2526527 h 6858000"/>
              <a:gd name="connsiteX2667" fmla="*/ 2838587 w 5203443"/>
              <a:gd name="connsiteY2667" fmla="*/ 2476123 h 6858000"/>
              <a:gd name="connsiteX2668" fmla="*/ 909677 w 5203443"/>
              <a:gd name="connsiteY2668" fmla="*/ 2469387 h 6858000"/>
              <a:gd name="connsiteX2669" fmla="*/ 926901 w 5203443"/>
              <a:gd name="connsiteY2669" fmla="*/ 2481721 h 6858000"/>
              <a:gd name="connsiteX2670" fmla="*/ 909677 w 5203443"/>
              <a:gd name="connsiteY2670" fmla="*/ 2469387 h 6858000"/>
              <a:gd name="connsiteX2671" fmla="*/ 1522172 w 5203443"/>
              <a:gd name="connsiteY2671" fmla="*/ 2468175 h 6858000"/>
              <a:gd name="connsiteX2672" fmla="*/ 1543905 w 5203443"/>
              <a:gd name="connsiteY2672" fmla="*/ 2500986 h 6858000"/>
              <a:gd name="connsiteX2673" fmla="*/ 1522172 w 5203443"/>
              <a:gd name="connsiteY2673" fmla="*/ 2468175 h 6858000"/>
              <a:gd name="connsiteX2674" fmla="*/ 1002865 w 5203443"/>
              <a:gd name="connsiteY2674" fmla="*/ 2467566 h 6858000"/>
              <a:gd name="connsiteX2675" fmla="*/ 1018603 w 5203443"/>
              <a:gd name="connsiteY2675" fmla="*/ 2492361 h 6858000"/>
              <a:gd name="connsiteX2676" fmla="*/ 997320 w 5203443"/>
              <a:gd name="connsiteY2676" fmla="*/ 2468586 h 6858000"/>
              <a:gd name="connsiteX2677" fmla="*/ 1002865 w 5203443"/>
              <a:gd name="connsiteY2677" fmla="*/ 2467566 h 6858000"/>
              <a:gd name="connsiteX2678" fmla="*/ 1430931 w 5203443"/>
              <a:gd name="connsiteY2678" fmla="*/ 2467112 h 6858000"/>
              <a:gd name="connsiteX2679" fmla="*/ 1443085 w 5203443"/>
              <a:gd name="connsiteY2679" fmla="*/ 2500346 h 6858000"/>
              <a:gd name="connsiteX2680" fmla="*/ 1417936 w 5203443"/>
              <a:gd name="connsiteY2680" fmla="*/ 2474984 h 6858000"/>
              <a:gd name="connsiteX2681" fmla="*/ 1430931 w 5203443"/>
              <a:gd name="connsiteY2681" fmla="*/ 2467112 h 6858000"/>
              <a:gd name="connsiteX2682" fmla="*/ 2884070 w 5203443"/>
              <a:gd name="connsiteY2682" fmla="*/ 2462553 h 6858000"/>
              <a:gd name="connsiteX2683" fmla="*/ 2892569 w 5203443"/>
              <a:gd name="connsiteY2683" fmla="*/ 2519122 h 6858000"/>
              <a:gd name="connsiteX2684" fmla="*/ 2884070 w 5203443"/>
              <a:gd name="connsiteY2684" fmla="*/ 2462553 h 6858000"/>
              <a:gd name="connsiteX2685" fmla="*/ 3087556 w 5203443"/>
              <a:gd name="connsiteY2685" fmla="*/ 2460241 h 6858000"/>
              <a:gd name="connsiteX2686" fmla="*/ 3088200 w 5203443"/>
              <a:gd name="connsiteY2686" fmla="*/ 2479129 h 6858000"/>
              <a:gd name="connsiteX2687" fmla="*/ 3083453 w 5203443"/>
              <a:gd name="connsiteY2687" fmla="*/ 2474546 h 6858000"/>
              <a:gd name="connsiteX2688" fmla="*/ 3087556 w 5203443"/>
              <a:gd name="connsiteY2688" fmla="*/ 2460241 h 6858000"/>
              <a:gd name="connsiteX2689" fmla="*/ 486431 w 5203443"/>
              <a:gd name="connsiteY2689" fmla="*/ 2454535 h 6858000"/>
              <a:gd name="connsiteX2690" fmla="*/ 499102 w 5203443"/>
              <a:gd name="connsiteY2690" fmla="*/ 2472143 h 6858000"/>
              <a:gd name="connsiteX2691" fmla="*/ 486431 w 5203443"/>
              <a:gd name="connsiteY2691" fmla="*/ 2454535 h 6858000"/>
              <a:gd name="connsiteX2692" fmla="*/ 1103652 w 5203443"/>
              <a:gd name="connsiteY2692" fmla="*/ 2442833 h 6858000"/>
              <a:gd name="connsiteX2693" fmla="*/ 1124056 w 5203443"/>
              <a:gd name="connsiteY2693" fmla="*/ 2463610 h 6858000"/>
              <a:gd name="connsiteX2694" fmla="*/ 1417020 w 5203443"/>
              <a:gd name="connsiteY2694" fmla="*/ 2736853 h 6858000"/>
              <a:gd name="connsiteX2695" fmla="*/ 1439691 w 5203443"/>
              <a:gd name="connsiteY2695" fmla="*/ 2747460 h 6858000"/>
              <a:gd name="connsiteX2696" fmla="*/ 1449634 w 5203443"/>
              <a:gd name="connsiteY2696" fmla="*/ 2765660 h 6858000"/>
              <a:gd name="connsiteX2697" fmla="*/ 1448301 w 5203443"/>
              <a:gd name="connsiteY2697" fmla="*/ 2753627 h 6858000"/>
              <a:gd name="connsiteX2698" fmla="*/ 1644355 w 5203443"/>
              <a:gd name="connsiteY2698" fmla="*/ 2917699 h 6858000"/>
              <a:gd name="connsiteX2699" fmla="*/ 1649790 w 5203443"/>
              <a:gd name="connsiteY2699" fmla="*/ 2915424 h 6858000"/>
              <a:gd name="connsiteX2700" fmla="*/ 1728653 w 5203443"/>
              <a:gd name="connsiteY2700" fmla="*/ 2984059 h 6858000"/>
              <a:gd name="connsiteX2701" fmla="*/ 1713265 w 5203443"/>
              <a:gd name="connsiteY2701" fmla="*/ 2967586 h 6858000"/>
              <a:gd name="connsiteX2702" fmla="*/ 1712996 w 5203443"/>
              <a:gd name="connsiteY2702" fmla="*/ 2967864 h 6858000"/>
              <a:gd name="connsiteX2703" fmla="*/ 1709130 w 5203443"/>
              <a:gd name="connsiteY2703" fmla="*/ 2966281 h 6858000"/>
              <a:gd name="connsiteX2704" fmla="*/ 1658538 w 5203443"/>
              <a:gd name="connsiteY2704" fmla="*/ 2956650 h 6858000"/>
              <a:gd name="connsiteX2705" fmla="*/ 1578345 w 5203443"/>
              <a:gd name="connsiteY2705" fmla="*/ 2875983 h 6858000"/>
              <a:gd name="connsiteX2706" fmla="*/ 1630156 w 5203443"/>
              <a:gd name="connsiteY2706" fmla="*/ 2948048 h 6858000"/>
              <a:gd name="connsiteX2707" fmla="*/ 1674320 w 5203443"/>
              <a:gd name="connsiteY2707" fmla="*/ 3007356 h 6858000"/>
              <a:gd name="connsiteX2708" fmla="*/ 1782967 w 5203443"/>
              <a:gd name="connsiteY2708" fmla="*/ 3156337 h 6858000"/>
              <a:gd name="connsiteX2709" fmla="*/ 1918219 w 5203443"/>
              <a:gd name="connsiteY2709" fmla="*/ 3377223 h 6858000"/>
              <a:gd name="connsiteX2710" fmla="*/ 1957132 w 5203443"/>
              <a:gd name="connsiteY2710" fmla="*/ 3448116 h 6858000"/>
              <a:gd name="connsiteX2711" fmla="*/ 1830492 w 5203443"/>
              <a:gd name="connsiteY2711" fmla="*/ 3233397 h 6858000"/>
              <a:gd name="connsiteX2712" fmla="*/ 1775504 w 5203443"/>
              <a:gd name="connsiteY2712" fmla="*/ 3152891 h 6858000"/>
              <a:gd name="connsiteX2713" fmla="*/ 1537571 w 5203443"/>
              <a:gd name="connsiteY2713" fmla="*/ 2850043 h 6858000"/>
              <a:gd name="connsiteX2714" fmla="*/ 1179282 w 5203443"/>
              <a:gd name="connsiteY2714" fmla="*/ 2528228 h 6858000"/>
              <a:gd name="connsiteX2715" fmla="*/ 1103652 w 5203443"/>
              <a:gd name="connsiteY2715" fmla="*/ 2442833 h 6858000"/>
              <a:gd name="connsiteX2716" fmla="*/ 1290624 w 5203443"/>
              <a:gd name="connsiteY2716" fmla="*/ 2436386 h 6858000"/>
              <a:gd name="connsiteX2717" fmla="*/ 1530755 w 5203443"/>
              <a:gd name="connsiteY2717" fmla="*/ 2669352 h 6858000"/>
              <a:gd name="connsiteX2718" fmla="*/ 1633381 w 5203443"/>
              <a:gd name="connsiteY2718" fmla="*/ 2776517 h 6858000"/>
              <a:gd name="connsiteX2719" fmla="*/ 1844542 w 5203443"/>
              <a:gd name="connsiteY2719" fmla="*/ 3083065 h 6858000"/>
              <a:gd name="connsiteX2720" fmla="*/ 1824139 w 5203443"/>
              <a:gd name="connsiteY2720" fmla="*/ 3062288 h 6858000"/>
              <a:gd name="connsiteX2721" fmla="*/ 2013650 w 5203443"/>
              <a:gd name="connsiteY2721" fmla="*/ 3480653 h 6858000"/>
              <a:gd name="connsiteX2722" fmla="*/ 1986528 w 5203443"/>
              <a:gd name="connsiteY2722" fmla="*/ 3424371 h 6858000"/>
              <a:gd name="connsiteX2723" fmla="*/ 1645298 w 5203443"/>
              <a:gd name="connsiteY2723" fmla="*/ 2825639 h 6858000"/>
              <a:gd name="connsiteX2724" fmla="*/ 1634893 w 5203443"/>
              <a:gd name="connsiteY2724" fmla="*/ 2797859 h 6858000"/>
              <a:gd name="connsiteX2725" fmla="*/ 1583265 w 5203443"/>
              <a:gd name="connsiteY2725" fmla="*/ 2735106 h 6858000"/>
              <a:gd name="connsiteX2726" fmla="*/ 1518278 w 5203443"/>
              <a:gd name="connsiteY2726" fmla="*/ 2661602 h 6858000"/>
              <a:gd name="connsiteX2727" fmla="*/ 1332224 w 5203443"/>
              <a:gd name="connsiteY2727" fmla="*/ 2490529 h 6858000"/>
              <a:gd name="connsiteX2728" fmla="*/ 1332493 w 5203443"/>
              <a:gd name="connsiteY2728" fmla="*/ 2490251 h 6858000"/>
              <a:gd name="connsiteX2729" fmla="*/ 1290624 w 5203443"/>
              <a:gd name="connsiteY2729" fmla="*/ 2436386 h 6858000"/>
              <a:gd name="connsiteX2730" fmla="*/ 1937915 w 5203443"/>
              <a:gd name="connsiteY2730" fmla="*/ 2435469 h 6858000"/>
              <a:gd name="connsiteX2731" fmla="*/ 1951037 w 5203443"/>
              <a:gd name="connsiteY2731" fmla="*/ 2462112 h 6858000"/>
              <a:gd name="connsiteX2732" fmla="*/ 1937915 w 5203443"/>
              <a:gd name="connsiteY2732" fmla="*/ 2435469 h 6858000"/>
              <a:gd name="connsiteX2733" fmla="*/ 3305389 w 5203443"/>
              <a:gd name="connsiteY2733" fmla="*/ 2432226 h 6858000"/>
              <a:gd name="connsiteX2734" fmla="*/ 3286640 w 5203443"/>
              <a:gd name="connsiteY2734" fmla="*/ 2486817 h 6858000"/>
              <a:gd name="connsiteX2735" fmla="*/ 3213566 w 5203443"/>
              <a:gd name="connsiteY2735" fmla="*/ 2656616 h 6858000"/>
              <a:gd name="connsiteX2736" fmla="*/ 3228002 w 5203443"/>
              <a:gd name="connsiteY2736" fmla="*/ 2610378 h 6858000"/>
              <a:gd name="connsiteX2737" fmla="*/ 3274408 w 5203443"/>
              <a:gd name="connsiteY2737" fmla="*/ 2489689 h 6858000"/>
              <a:gd name="connsiteX2738" fmla="*/ 3280121 w 5203443"/>
              <a:gd name="connsiteY2738" fmla="*/ 2487681 h 6858000"/>
              <a:gd name="connsiteX2739" fmla="*/ 3288361 w 5203443"/>
              <a:gd name="connsiteY2739" fmla="*/ 2457218 h 6858000"/>
              <a:gd name="connsiteX2740" fmla="*/ 3305859 w 5203443"/>
              <a:gd name="connsiteY2740" fmla="*/ 2430859 h 6858000"/>
              <a:gd name="connsiteX2741" fmla="*/ 3306138 w 5203443"/>
              <a:gd name="connsiteY2741" fmla="*/ 2431128 h 6858000"/>
              <a:gd name="connsiteX2742" fmla="*/ 3305389 w 5203443"/>
              <a:gd name="connsiteY2742" fmla="*/ 2432226 h 6858000"/>
              <a:gd name="connsiteX2743" fmla="*/ 2064781 w 5203443"/>
              <a:gd name="connsiteY2743" fmla="*/ 2423120 h 6858000"/>
              <a:gd name="connsiteX2744" fmla="*/ 2083685 w 5203443"/>
              <a:gd name="connsiteY2744" fmla="*/ 2507468 h 6858000"/>
              <a:gd name="connsiteX2745" fmla="*/ 2064781 w 5203443"/>
              <a:gd name="connsiteY2745" fmla="*/ 2423120 h 6858000"/>
              <a:gd name="connsiteX2746" fmla="*/ 2884630 w 5203443"/>
              <a:gd name="connsiteY2746" fmla="*/ 2421179 h 6858000"/>
              <a:gd name="connsiteX2747" fmla="*/ 2884669 w 5203443"/>
              <a:gd name="connsiteY2747" fmla="*/ 2421343 h 6858000"/>
              <a:gd name="connsiteX2748" fmla="*/ 2884363 w 5203443"/>
              <a:gd name="connsiteY2748" fmla="*/ 2421458 h 6858000"/>
              <a:gd name="connsiteX2749" fmla="*/ 2892793 w 5203443"/>
              <a:gd name="connsiteY2749" fmla="*/ 2418314 h 6858000"/>
              <a:gd name="connsiteX2750" fmla="*/ 2893886 w 5203443"/>
              <a:gd name="connsiteY2750" fmla="*/ 2446239 h 6858000"/>
              <a:gd name="connsiteX2751" fmla="*/ 2888175 w 5203443"/>
              <a:gd name="connsiteY2751" fmla="*/ 2436088 h 6858000"/>
              <a:gd name="connsiteX2752" fmla="*/ 2884669 w 5203443"/>
              <a:gd name="connsiteY2752" fmla="*/ 2421343 h 6858000"/>
              <a:gd name="connsiteX2753" fmla="*/ 2980716 w 5203443"/>
              <a:gd name="connsiteY2753" fmla="*/ 2417783 h 6858000"/>
              <a:gd name="connsiteX2754" fmla="*/ 2998416 w 5203443"/>
              <a:gd name="connsiteY2754" fmla="*/ 2524614 h 6858000"/>
              <a:gd name="connsiteX2755" fmla="*/ 2980716 w 5203443"/>
              <a:gd name="connsiteY2755" fmla="*/ 2417783 h 6858000"/>
              <a:gd name="connsiteX2756" fmla="*/ 3305216 w 5203443"/>
              <a:gd name="connsiteY2756" fmla="*/ 2411968 h 6858000"/>
              <a:gd name="connsiteX2757" fmla="*/ 3312441 w 5203443"/>
              <a:gd name="connsiteY2757" fmla="*/ 2431302 h 6858000"/>
              <a:gd name="connsiteX2758" fmla="*/ 3305216 w 5203443"/>
              <a:gd name="connsiteY2758" fmla="*/ 2411968 h 6858000"/>
              <a:gd name="connsiteX2759" fmla="*/ 2308312 w 5203443"/>
              <a:gd name="connsiteY2759" fmla="*/ 2410953 h 6858000"/>
              <a:gd name="connsiteX2760" fmla="*/ 2332309 w 5203443"/>
              <a:gd name="connsiteY2760" fmla="*/ 2477948 h 6858000"/>
              <a:gd name="connsiteX2761" fmla="*/ 2401461 w 5203443"/>
              <a:gd name="connsiteY2761" fmla="*/ 2746636 h 6858000"/>
              <a:gd name="connsiteX2762" fmla="*/ 2410604 w 5203443"/>
              <a:gd name="connsiteY2762" fmla="*/ 2822095 h 6858000"/>
              <a:gd name="connsiteX2763" fmla="*/ 2437796 w 5203443"/>
              <a:gd name="connsiteY2763" fmla="*/ 2938089 h 6858000"/>
              <a:gd name="connsiteX2764" fmla="*/ 2454528 w 5203443"/>
              <a:gd name="connsiteY2764" fmla="*/ 3051509 h 6858000"/>
              <a:gd name="connsiteX2765" fmla="*/ 2467170 w 5203443"/>
              <a:gd name="connsiteY2765" fmla="*/ 3264146 h 6858000"/>
              <a:gd name="connsiteX2766" fmla="*/ 2459120 w 5203443"/>
              <a:gd name="connsiteY2766" fmla="*/ 3216608 h 6858000"/>
              <a:gd name="connsiteX2767" fmla="*/ 2353625 w 5203443"/>
              <a:gd name="connsiteY2767" fmla="*/ 2611554 h 6858000"/>
              <a:gd name="connsiteX2768" fmla="*/ 2839483 w 5203443"/>
              <a:gd name="connsiteY2768" fmla="*/ 2409822 h 6858000"/>
              <a:gd name="connsiteX2769" fmla="*/ 2837860 w 5203443"/>
              <a:gd name="connsiteY2769" fmla="*/ 2438884 h 6858000"/>
              <a:gd name="connsiteX2770" fmla="*/ 2839483 w 5203443"/>
              <a:gd name="connsiteY2770" fmla="*/ 2409822 h 6858000"/>
              <a:gd name="connsiteX2771" fmla="*/ 1262667 w 5203443"/>
              <a:gd name="connsiteY2771" fmla="*/ 2409026 h 6858000"/>
              <a:gd name="connsiteX2772" fmla="*/ 1281046 w 5203443"/>
              <a:gd name="connsiteY2772" fmla="*/ 2436824 h 6858000"/>
              <a:gd name="connsiteX2773" fmla="*/ 1255896 w 5203443"/>
              <a:gd name="connsiteY2773" fmla="*/ 2411466 h 6858000"/>
              <a:gd name="connsiteX2774" fmla="*/ 1262667 w 5203443"/>
              <a:gd name="connsiteY2774" fmla="*/ 2409026 h 6858000"/>
              <a:gd name="connsiteX2775" fmla="*/ 3213245 w 5203443"/>
              <a:gd name="connsiteY2775" fmla="*/ 2401605 h 6858000"/>
              <a:gd name="connsiteX2776" fmla="*/ 3219321 w 5203443"/>
              <a:gd name="connsiteY2776" fmla="*/ 2418222 h 6858000"/>
              <a:gd name="connsiteX2777" fmla="*/ 3213245 w 5203443"/>
              <a:gd name="connsiteY2777" fmla="*/ 2401605 h 6858000"/>
              <a:gd name="connsiteX2778" fmla="*/ 2304871 w 5203443"/>
              <a:gd name="connsiteY2778" fmla="*/ 2401344 h 6858000"/>
              <a:gd name="connsiteX2779" fmla="*/ 2308049 w 5203443"/>
              <a:gd name="connsiteY2779" fmla="*/ 2409785 h 6858000"/>
              <a:gd name="connsiteX2780" fmla="*/ 2308312 w 5203443"/>
              <a:gd name="connsiteY2780" fmla="*/ 2410953 h 6858000"/>
              <a:gd name="connsiteX2781" fmla="*/ 3121822 w 5203443"/>
              <a:gd name="connsiteY2781" fmla="*/ 2391233 h 6858000"/>
              <a:gd name="connsiteX2782" fmla="*/ 3115872 w 5203443"/>
              <a:gd name="connsiteY2782" fmla="*/ 2409130 h 6858000"/>
              <a:gd name="connsiteX2783" fmla="*/ 3121822 w 5203443"/>
              <a:gd name="connsiteY2783" fmla="*/ 2391233 h 6858000"/>
              <a:gd name="connsiteX2784" fmla="*/ 2805903 w 5203443"/>
              <a:gd name="connsiteY2784" fmla="*/ 2387594 h 6858000"/>
              <a:gd name="connsiteX2785" fmla="*/ 2807416 w 5203443"/>
              <a:gd name="connsiteY2785" fmla="*/ 2408935 h 6858000"/>
              <a:gd name="connsiteX2786" fmla="*/ 2797474 w 5203443"/>
              <a:gd name="connsiteY2786" fmla="*/ 2390736 h 6858000"/>
              <a:gd name="connsiteX2787" fmla="*/ 2805903 w 5203443"/>
              <a:gd name="connsiteY2787" fmla="*/ 2387594 h 6858000"/>
              <a:gd name="connsiteX2788" fmla="*/ 465003 w 5203443"/>
              <a:gd name="connsiteY2788" fmla="*/ 2381185 h 6858000"/>
              <a:gd name="connsiteX2789" fmla="*/ 706478 w 5203443"/>
              <a:gd name="connsiteY2789" fmla="*/ 2711097 h 6858000"/>
              <a:gd name="connsiteX2790" fmla="*/ 724401 w 5203443"/>
              <a:gd name="connsiteY2790" fmla="*/ 2717123 h 6858000"/>
              <a:gd name="connsiteX2791" fmla="*/ 780595 w 5203443"/>
              <a:gd name="connsiteY2791" fmla="*/ 2775148 h 6858000"/>
              <a:gd name="connsiteX2792" fmla="*/ 942188 w 5203443"/>
              <a:gd name="connsiteY2792" fmla="*/ 2913999 h 6858000"/>
              <a:gd name="connsiteX2793" fmla="*/ 947901 w 5203443"/>
              <a:gd name="connsiteY2793" fmla="*/ 2911991 h 6858000"/>
              <a:gd name="connsiteX2794" fmla="*/ 1100755 w 5203443"/>
              <a:gd name="connsiteY2794" fmla="*/ 3010168 h 6858000"/>
              <a:gd name="connsiteX2795" fmla="*/ 778597 w 5203443"/>
              <a:gd name="connsiteY2795" fmla="*/ 2785041 h 6858000"/>
              <a:gd name="connsiteX2796" fmla="*/ 777791 w 5203443"/>
              <a:gd name="connsiteY2796" fmla="*/ 2785873 h 6858000"/>
              <a:gd name="connsiteX2797" fmla="*/ 644582 w 5203443"/>
              <a:gd name="connsiteY2797" fmla="*/ 2655623 h 6858000"/>
              <a:gd name="connsiteX2798" fmla="*/ 721541 w 5203443"/>
              <a:gd name="connsiteY2798" fmla="*/ 2753048 h 6858000"/>
              <a:gd name="connsiteX2799" fmla="*/ 743330 w 5203443"/>
              <a:gd name="connsiteY2799" fmla="*/ 2760652 h 6858000"/>
              <a:gd name="connsiteX2800" fmla="*/ 787496 w 5203443"/>
              <a:gd name="connsiteY2800" fmla="*/ 2819962 h 6858000"/>
              <a:gd name="connsiteX2801" fmla="*/ 677589 w 5203443"/>
              <a:gd name="connsiteY2801" fmla="*/ 2718662 h 6858000"/>
              <a:gd name="connsiteX2802" fmla="*/ 564196 w 5203443"/>
              <a:gd name="connsiteY2802" fmla="*/ 2565096 h 6858000"/>
              <a:gd name="connsiteX2803" fmla="*/ 607030 w 5203443"/>
              <a:gd name="connsiteY2803" fmla="*/ 2612375 h 6858000"/>
              <a:gd name="connsiteX2804" fmla="*/ 465003 w 5203443"/>
              <a:gd name="connsiteY2804" fmla="*/ 2381185 h 6858000"/>
              <a:gd name="connsiteX2805" fmla="*/ 3234308 w 5203443"/>
              <a:gd name="connsiteY2805" fmla="*/ 2371960 h 6858000"/>
              <a:gd name="connsiteX2806" fmla="*/ 3240203 w 5203443"/>
              <a:gd name="connsiteY2806" fmla="*/ 2379264 h 6858000"/>
              <a:gd name="connsiteX2807" fmla="*/ 3233888 w 5203443"/>
              <a:gd name="connsiteY2807" fmla="*/ 2378540 h 6858000"/>
              <a:gd name="connsiteX2808" fmla="*/ 3233341 w 5203443"/>
              <a:gd name="connsiteY2808" fmla="*/ 2378548 h 6858000"/>
              <a:gd name="connsiteX2809" fmla="*/ 3228357 w 5203443"/>
              <a:gd name="connsiteY2809" fmla="*/ 2389856 h 6858000"/>
              <a:gd name="connsiteX2810" fmla="*/ 3234308 w 5203443"/>
              <a:gd name="connsiteY2810" fmla="*/ 2371960 h 6858000"/>
              <a:gd name="connsiteX2811" fmla="*/ 2340754 w 5203443"/>
              <a:gd name="connsiteY2811" fmla="*/ 2369705 h 6858000"/>
              <a:gd name="connsiteX2812" fmla="*/ 2344275 w 5203443"/>
              <a:gd name="connsiteY2812" fmla="*/ 2371158 h 6858000"/>
              <a:gd name="connsiteX2813" fmla="*/ 2388130 w 5203443"/>
              <a:gd name="connsiteY2813" fmla="*/ 2540857 h 6858000"/>
              <a:gd name="connsiteX2814" fmla="*/ 2464135 w 5203443"/>
              <a:gd name="connsiteY2814" fmla="*/ 2856059 h 6858000"/>
              <a:gd name="connsiteX2815" fmla="*/ 2493244 w 5203443"/>
              <a:gd name="connsiteY2815" fmla="*/ 3028177 h 6858000"/>
              <a:gd name="connsiteX2816" fmla="*/ 2338573 w 5203443"/>
              <a:gd name="connsiteY2816" fmla="*/ 2373712 h 6858000"/>
              <a:gd name="connsiteX2817" fmla="*/ 2338562 w 5203443"/>
              <a:gd name="connsiteY2817" fmla="*/ 2373162 h 6858000"/>
              <a:gd name="connsiteX2818" fmla="*/ 2340754 w 5203443"/>
              <a:gd name="connsiteY2818" fmla="*/ 2369705 h 6858000"/>
              <a:gd name="connsiteX2819" fmla="*/ 449423 w 5203443"/>
              <a:gd name="connsiteY2819" fmla="*/ 2354856 h 6858000"/>
              <a:gd name="connsiteX2820" fmla="*/ 462362 w 5203443"/>
              <a:gd name="connsiteY2820" fmla="*/ 2372187 h 6858000"/>
              <a:gd name="connsiteX2821" fmla="*/ 449423 w 5203443"/>
              <a:gd name="connsiteY2821" fmla="*/ 2354856 h 6858000"/>
              <a:gd name="connsiteX2822" fmla="*/ 2839415 w 5203443"/>
              <a:gd name="connsiteY2822" fmla="*/ 2350113 h 6858000"/>
              <a:gd name="connsiteX2823" fmla="*/ 2841388 w 5203443"/>
              <a:gd name="connsiteY2823" fmla="*/ 2381035 h 6858000"/>
              <a:gd name="connsiteX2824" fmla="*/ 2839415 w 5203443"/>
              <a:gd name="connsiteY2824" fmla="*/ 2350113 h 6858000"/>
              <a:gd name="connsiteX2825" fmla="*/ 2429947 w 5203443"/>
              <a:gd name="connsiteY2825" fmla="*/ 2339421 h 6858000"/>
              <a:gd name="connsiteX2826" fmla="*/ 2439384 w 5203443"/>
              <a:gd name="connsiteY2826" fmla="*/ 2373789 h 6858000"/>
              <a:gd name="connsiteX2827" fmla="*/ 2537849 w 5203443"/>
              <a:gd name="connsiteY2827" fmla="*/ 2885318 h 6858000"/>
              <a:gd name="connsiteX2828" fmla="*/ 2551277 w 5203443"/>
              <a:gd name="connsiteY2828" fmla="*/ 2955781 h 6858000"/>
              <a:gd name="connsiteX2829" fmla="*/ 2570475 w 5203443"/>
              <a:gd name="connsiteY2829" fmla="*/ 2999038 h 6858000"/>
              <a:gd name="connsiteX2830" fmla="*/ 2549248 w 5203443"/>
              <a:gd name="connsiteY2830" fmla="*/ 2950060 h 6858000"/>
              <a:gd name="connsiteX2831" fmla="*/ 2460052 w 5203443"/>
              <a:gd name="connsiteY2831" fmla="*/ 2548502 h 6858000"/>
              <a:gd name="connsiteX2832" fmla="*/ 2466003 w 5203443"/>
              <a:gd name="connsiteY2832" fmla="*/ 2530606 h 6858000"/>
              <a:gd name="connsiteX2833" fmla="*/ 2429947 w 5203443"/>
              <a:gd name="connsiteY2833" fmla="*/ 2339421 h 6858000"/>
              <a:gd name="connsiteX2834" fmla="*/ 3248659 w 5203443"/>
              <a:gd name="connsiteY2834" fmla="*/ 2335324 h 6858000"/>
              <a:gd name="connsiteX2835" fmla="*/ 3244555 w 5203443"/>
              <a:gd name="connsiteY2835" fmla="*/ 2349632 h 6858000"/>
              <a:gd name="connsiteX2836" fmla="*/ 3248659 w 5203443"/>
              <a:gd name="connsiteY2836" fmla="*/ 2335324 h 6858000"/>
              <a:gd name="connsiteX2837" fmla="*/ 2338255 w 5203443"/>
              <a:gd name="connsiteY2837" fmla="*/ 2329341 h 6858000"/>
              <a:gd name="connsiteX2838" fmla="*/ 2349808 w 5203443"/>
              <a:gd name="connsiteY2838" fmla="*/ 2359842 h 6858000"/>
              <a:gd name="connsiteX2839" fmla="*/ 2338255 w 5203443"/>
              <a:gd name="connsiteY2839" fmla="*/ 2329341 h 6858000"/>
              <a:gd name="connsiteX2840" fmla="*/ 2028651 w 5203443"/>
              <a:gd name="connsiteY2840" fmla="*/ 2326427 h 6858000"/>
              <a:gd name="connsiteX2841" fmla="*/ 2035244 w 5203443"/>
              <a:gd name="connsiteY2841" fmla="*/ 2327421 h 6858000"/>
              <a:gd name="connsiteX2842" fmla="*/ 2035513 w 5203443"/>
              <a:gd name="connsiteY2842" fmla="*/ 2327143 h 6858000"/>
              <a:gd name="connsiteX2843" fmla="*/ 2065479 w 5203443"/>
              <a:gd name="connsiteY2843" fmla="*/ 2416796 h 6858000"/>
              <a:gd name="connsiteX2844" fmla="*/ 2028651 w 5203443"/>
              <a:gd name="connsiteY2844" fmla="*/ 2326427 h 6858000"/>
              <a:gd name="connsiteX2845" fmla="*/ 3153090 w 5203443"/>
              <a:gd name="connsiteY2845" fmla="*/ 2323097 h 6858000"/>
              <a:gd name="connsiteX2846" fmla="*/ 3144422 w 5203443"/>
              <a:gd name="connsiteY2846" fmla="*/ 2342133 h 6858000"/>
              <a:gd name="connsiteX2847" fmla="*/ 3153090 w 5203443"/>
              <a:gd name="connsiteY2847" fmla="*/ 2323097 h 6858000"/>
              <a:gd name="connsiteX2848" fmla="*/ 439716 w 5203443"/>
              <a:gd name="connsiteY2848" fmla="*/ 2320768 h 6858000"/>
              <a:gd name="connsiteX2849" fmla="*/ 448972 w 5203443"/>
              <a:gd name="connsiteY2849" fmla="*/ 2345823 h 6858000"/>
              <a:gd name="connsiteX2850" fmla="*/ 439716 w 5203443"/>
              <a:gd name="connsiteY2850" fmla="*/ 2320768 h 6858000"/>
              <a:gd name="connsiteX2851" fmla="*/ 3340405 w 5203443"/>
              <a:gd name="connsiteY2851" fmla="*/ 2320201 h 6858000"/>
              <a:gd name="connsiteX2852" fmla="*/ 3328448 w 5203443"/>
              <a:gd name="connsiteY2852" fmla="*/ 2381194 h 6858000"/>
              <a:gd name="connsiteX2853" fmla="*/ 3316363 w 5203443"/>
              <a:gd name="connsiteY2853" fmla="*/ 2407675 h 6858000"/>
              <a:gd name="connsiteX2854" fmla="*/ 3320983 w 5203443"/>
              <a:gd name="connsiteY2854" fmla="*/ 2377748 h 6858000"/>
              <a:gd name="connsiteX2855" fmla="*/ 3340405 w 5203443"/>
              <a:gd name="connsiteY2855" fmla="*/ 2320201 h 6858000"/>
              <a:gd name="connsiteX2856" fmla="*/ 1451726 w 5203443"/>
              <a:gd name="connsiteY2856" fmla="*/ 2311490 h 6858000"/>
              <a:gd name="connsiteX2857" fmla="*/ 1476636 w 5203443"/>
              <a:gd name="connsiteY2857" fmla="*/ 2352739 h 6858000"/>
              <a:gd name="connsiteX2858" fmla="*/ 1451726 w 5203443"/>
              <a:gd name="connsiteY2858" fmla="*/ 2311490 h 6858000"/>
              <a:gd name="connsiteX2859" fmla="*/ 3159642 w 5203443"/>
              <a:gd name="connsiteY2859" fmla="*/ 2307919 h 6858000"/>
              <a:gd name="connsiteX2860" fmla="*/ 3152542 w 5203443"/>
              <a:gd name="connsiteY2860" fmla="*/ 2323094 h 6858000"/>
              <a:gd name="connsiteX2861" fmla="*/ 3151212 w 5203443"/>
              <a:gd name="connsiteY2861" fmla="*/ 2311062 h 6858000"/>
              <a:gd name="connsiteX2862" fmla="*/ 3159642 w 5203443"/>
              <a:gd name="connsiteY2862" fmla="*/ 2307919 h 6858000"/>
              <a:gd name="connsiteX2863" fmla="*/ 1952941 w 5203443"/>
              <a:gd name="connsiteY2863" fmla="*/ 2307059 h 6858000"/>
              <a:gd name="connsiteX2864" fmla="*/ 1962379 w 5203443"/>
              <a:gd name="connsiteY2864" fmla="*/ 2341427 h 6858000"/>
              <a:gd name="connsiteX2865" fmla="*/ 1952941 w 5203443"/>
              <a:gd name="connsiteY2865" fmla="*/ 2307059 h 6858000"/>
              <a:gd name="connsiteX2866" fmla="*/ 3259594 w 5203443"/>
              <a:gd name="connsiteY2866" fmla="*/ 2306124 h 6858000"/>
              <a:gd name="connsiteX2867" fmla="*/ 3262074 w 5203443"/>
              <a:gd name="connsiteY2867" fmla="*/ 2320874 h 6858000"/>
              <a:gd name="connsiteX2868" fmla="*/ 3259594 w 5203443"/>
              <a:gd name="connsiteY2868" fmla="*/ 2306124 h 6858000"/>
              <a:gd name="connsiteX2869" fmla="*/ 3345027 w 5203443"/>
              <a:gd name="connsiteY2869" fmla="*/ 2290289 h 6858000"/>
              <a:gd name="connsiteX2870" fmla="*/ 3352770 w 5203443"/>
              <a:gd name="connsiteY2870" fmla="*/ 2294005 h 6858000"/>
              <a:gd name="connsiteX2871" fmla="*/ 3349996 w 5203443"/>
              <a:gd name="connsiteY2871" fmla="*/ 2320341 h 6858000"/>
              <a:gd name="connsiteX2872" fmla="*/ 3345306 w 5203443"/>
              <a:gd name="connsiteY2872" fmla="*/ 2290558 h 6858000"/>
              <a:gd name="connsiteX2873" fmla="*/ 3176979 w 5203443"/>
              <a:gd name="connsiteY2873" fmla="*/ 2269854 h 6858000"/>
              <a:gd name="connsiteX2874" fmla="*/ 3177258 w 5203443"/>
              <a:gd name="connsiteY2874" fmla="*/ 2270123 h 6858000"/>
              <a:gd name="connsiteX2875" fmla="*/ 3168772 w 5203443"/>
              <a:gd name="connsiteY2875" fmla="*/ 2298466 h 6858000"/>
              <a:gd name="connsiteX2876" fmla="*/ 3166981 w 5203443"/>
              <a:gd name="connsiteY2876" fmla="*/ 2276855 h 6858000"/>
              <a:gd name="connsiteX2877" fmla="*/ 3176979 w 5203443"/>
              <a:gd name="connsiteY2877" fmla="*/ 2269854 h 6858000"/>
              <a:gd name="connsiteX2878" fmla="*/ 2422066 w 5203443"/>
              <a:gd name="connsiteY2878" fmla="*/ 2261973 h 6858000"/>
              <a:gd name="connsiteX2879" fmla="*/ 2426528 w 5203443"/>
              <a:gd name="connsiteY2879" fmla="*/ 2262519 h 6858000"/>
              <a:gd name="connsiteX2880" fmla="*/ 2427746 w 5203443"/>
              <a:gd name="connsiteY2880" fmla="*/ 2324951 h 6858000"/>
              <a:gd name="connsiteX2881" fmla="*/ 2417216 w 5203443"/>
              <a:gd name="connsiteY2881" fmla="*/ 2262663 h 6858000"/>
              <a:gd name="connsiteX2882" fmla="*/ 2422066 w 5203443"/>
              <a:gd name="connsiteY2882" fmla="*/ 2261973 h 6858000"/>
              <a:gd name="connsiteX2883" fmla="*/ 2893465 w 5203443"/>
              <a:gd name="connsiteY2883" fmla="*/ 2242186 h 6858000"/>
              <a:gd name="connsiteX2884" fmla="*/ 2896126 w 5203443"/>
              <a:gd name="connsiteY2884" fmla="*/ 2266248 h 6858000"/>
              <a:gd name="connsiteX2885" fmla="*/ 2890049 w 5203443"/>
              <a:gd name="connsiteY2885" fmla="*/ 2249633 h 6858000"/>
              <a:gd name="connsiteX2886" fmla="*/ 2893465 w 5203443"/>
              <a:gd name="connsiteY2886" fmla="*/ 2242186 h 6858000"/>
              <a:gd name="connsiteX2887" fmla="*/ 2997075 w 5203443"/>
              <a:gd name="connsiteY2887" fmla="*/ 2236627 h 6858000"/>
              <a:gd name="connsiteX2888" fmla="*/ 2999720 w 5203443"/>
              <a:gd name="connsiteY2888" fmla="*/ 2240524 h 6858000"/>
              <a:gd name="connsiteX2889" fmla="*/ 2989565 w 5203443"/>
              <a:gd name="connsiteY2889" fmla="*/ 2408044 h 6858000"/>
              <a:gd name="connsiteX2890" fmla="*/ 2979623 w 5203443"/>
              <a:gd name="connsiteY2890" fmla="*/ 2389845 h 6858000"/>
              <a:gd name="connsiteX2891" fmla="*/ 2988054 w 5203443"/>
              <a:gd name="connsiteY2891" fmla="*/ 2386701 h 6858000"/>
              <a:gd name="connsiteX2892" fmla="*/ 2992255 w 5203443"/>
              <a:gd name="connsiteY2892" fmla="*/ 2237079 h 6858000"/>
              <a:gd name="connsiteX2893" fmla="*/ 2997075 w 5203443"/>
              <a:gd name="connsiteY2893" fmla="*/ 2236627 h 6858000"/>
              <a:gd name="connsiteX2894" fmla="*/ 414315 w 5203443"/>
              <a:gd name="connsiteY2894" fmla="*/ 2226381 h 6858000"/>
              <a:gd name="connsiteX2895" fmla="*/ 419189 w 5203443"/>
              <a:gd name="connsiteY2895" fmla="*/ 2265480 h 6858000"/>
              <a:gd name="connsiteX2896" fmla="*/ 414315 w 5203443"/>
              <a:gd name="connsiteY2896" fmla="*/ 2226381 h 6858000"/>
              <a:gd name="connsiteX2897" fmla="*/ 2336181 w 5203443"/>
              <a:gd name="connsiteY2897" fmla="*/ 2223099 h 6858000"/>
              <a:gd name="connsiteX2898" fmla="*/ 2451518 w 5203443"/>
              <a:gd name="connsiteY2898" fmla="*/ 2602608 h 6858000"/>
              <a:gd name="connsiteX2899" fmla="*/ 2447982 w 5203443"/>
              <a:gd name="connsiteY2899" fmla="*/ 2600403 h 6858000"/>
              <a:gd name="connsiteX2900" fmla="*/ 2446503 w 5203443"/>
              <a:gd name="connsiteY2900" fmla="*/ 2597205 h 6858000"/>
              <a:gd name="connsiteX2901" fmla="*/ 2445891 w 5203443"/>
              <a:gd name="connsiteY2901" fmla="*/ 2595024 h 6858000"/>
              <a:gd name="connsiteX2902" fmla="*/ 2445622 w 5203443"/>
              <a:gd name="connsiteY2902" fmla="*/ 2595305 h 6858000"/>
              <a:gd name="connsiteX2903" fmla="*/ 2446503 w 5203443"/>
              <a:gd name="connsiteY2903" fmla="*/ 2597205 h 6858000"/>
              <a:gd name="connsiteX2904" fmla="*/ 2451219 w 5203443"/>
              <a:gd name="connsiteY2904" fmla="*/ 2614024 h 6858000"/>
              <a:gd name="connsiteX2905" fmla="*/ 2471753 w 5203443"/>
              <a:gd name="connsiteY2905" fmla="*/ 2698988 h 6858000"/>
              <a:gd name="connsiteX2906" fmla="*/ 2569251 w 5203443"/>
              <a:gd name="connsiteY2906" fmla="*/ 3217105 h 6858000"/>
              <a:gd name="connsiteX2907" fmla="*/ 2447991 w 5203443"/>
              <a:gd name="connsiteY2907" fmla="*/ 2660458 h 6858000"/>
              <a:gd name="connsiteX2908" fmla="*/ 2455090 w 5203443"/>
              <a:gd name="connsiteY2908" fmla="*/ 2645284 h 6858000"/>
              <a:gd name="connsiteX2909" fmla="*/ 2336181 w 5203443"/>
              <a:gd name="connsiteY2909" fmla="*/ 2223099 h 6858000"/>
              <a:gd name="connsiteX2910" fmla="*/ 3304096 w 5203443"/>
              <a:gd name="connsiteY2910" fmla="*/ 2214226 h 6858000"/>
              <a:gd name="connsiteX2911" fmla="*/ 3313169 w 5203443"/>
              <a:gd name="connsiteY2911" fmla="*/ 2229973 h 6858000"/>
              <a:gd name="connsiteX2912" fmla="*/ 3294040 w 5203443"/>
              <a:gd name="connsiteY2912" fmla="*/ 2246428 h 6858000"/>
              <a:gd name="connsiteX2913" fmla="*/ 3306306 w 5203443"/>
              <a:gd name="connsiteY2913" fmla="*/ 2229257 h 6858000"/>
              <a:gd name="connsiteX2914" fmla="*/ 3306575 w 5203443"/>
              <a:gd name="connsiteY2914" fmla="*/ 2228979 h 6858000"/>
              <a:gd name="connsiteX2915" fmla="*/ 3304096 w 5203443"/>
              <a:gd name="connsiteY2915" fmla="*/ 2214226 h 6858000"/>
              <a:gd name="connsiteX2916" fmla="*/ 3196681 w 5203443"/>
              <a:gd name="connsiteY2916" fmla="*/ 2212578 h 6858000"/>
              <a:gd name="connsiteX2917" fmla="*/ 3198710 w 5203443"/>
              <a:gd name="connsiteY2917" fmla="*/ 2218296 h 6858000"/>
              <a:gd name="connsiteX2918" fmla="*/ 3192521 w 5203443"/>
              <a:gd name="connsiteY2918" fmla="*/ 2252084 h 6858000"/>
              <a:gd name="connsiteX2919" fmla="*/ 3184596 w 5203443"/>
              <a:gd name="connsiteY2919" fmla="*/ 2239059 h 6858000"/>
              <a:gd name="connsiteX2920" fmla="*/ 3196681 w 5203443"/>
              <a:gd name="connsiteY2920" fmla="*/ 2212578 h 6858000"/>
              <a:gd name="connsiteX2921" fmla="*/ 3309616 w 5203443"/>
              <a:gd name="connsiteY2921" fmla="*/ 2202361 h 6858000"/>
              <a:gd name="connsiteX2922" fmla="*/ 3309691 w 5203443"/>
              <a:gd name="connsiteY2922" fmla="*/ 2202511 h 6858000"/>
              <a:gd name="connsiteX2923" fmla="*/ 3309347 w 5203443"/>
              <a:gd name="connsiteY2923" fmla="*/ 2202636 h 6858000"/>
              <a:gd name="connsiteX2924" fmla="*/ 2623673 w 5203443"/>
              <a:gd name="connsiteY2924" fmla="*/ 2201961 h 6858000"/>
              <a:gd name="connsiteX2925" fmla="*/ 2624232 w 5203443"/>
              <a:gd name="connsiteY2925" fmla="*/ 2202500 h 6858000"/>
              <a:gd name="connsiteX2926" fmla="*/ 2631696 w 5203443"/>
              <a:gd name="connsiteY2926" fmla="*/ 2205948 h 6858000"/>
              <a:gd name="connsiteX2927" fmla="*/ 2621125 w 5203443"/>
              <a:gd name="connsiteY2927" fmla="*/ 2253773 h 6858000"/>
              <a:gd name="connsiteX2928" fmla="*/ 2609180 w 5203443"/>
              <a:gd name="connsiteY2928" fmla="*/ 2399672 h 6858000"/>
              <a:gd name="connsiteX2929" fmla="*/ 2618462 w 5203443"/>
              <a:gd name="connsiteY2929" fmla="*/ 2594560 h 6858000"/>
              <a:gd name="connsiteX2930" fmla="*/ 2656885 w 5203443"/>
              <a:gd name="connsiteY2930" fmla="*/ 2850901 h 6858000"/>
              <a:gd name="connsiteX2931" fmla="*/ 2642489 w 5203443"/>
              <a:gd name="connsiteY2931" fmla="*/ 2787031 h 6858000"/>
              <a:gd name="connsiteX2932" fmla="*/ 2612161 w 5203443"/>
              <a:gd name="connsiteY2932" fmla="*/ 2552474 h 6858000"/>
              <a:gd name="connsiteX2933" fmla="*/ 2623673 w 5203443"/>
              <a:gd name="connsiteY2933" fmla="*/ 2201961 h 6858000"/>
              <a:gd name="connsiteX2934" fmla="*/ 3317778 w 5203443"/>
              <a:gd name="connsiteY2934" fmla="*/ 2199497 h 6858000"/>
              <a:gd name="connsiteX2935" fmla="*/ 3321826 w 5203443"/>
              <a:gd name="connsiteY2935" fmla="*/ 2210392 h 6858000"/>
              <a:gd name="connsiteX2936" fmla="*/ 3313747 w 5203443"/>
              <a:gd name="connsiteY2936" fmla="*/ 2210515 h 6858000"/>
              <a:gd name="connsiteX2937" fmla="*/ 3309691 w 5203443"/>
              <a:gd name="connsiteY2937" fmla="*/ 2202511 h 6858000"/>
              <a:gd name="connsiteX2938" fmla="*/ 2411252 w 5203443"/>
              <a:gd name="connsiteY2938" fmla="*/ 2195643 h 6858000"/>
              <a:gd name="connsiteX2939" fmla="*/ 2415760 w 5203443"/>
              <a:gd name="connsiteY2939" fmla="*/ 2216118 h 6858000"/>
              <a:gd name="connsiteX2940" fmla="*/ 2411252 w 5203443"/>
              <a:gd name="connsiteY2940" fmla="*/ 2195643 h 6858000"/>
              <a:gd name="connsiteX2941" fmla="*/ 1273024 w 5203443"/>
              <a:gd name="connsiteY2941" fmla="*/ 2194255 h 6858000"/>
              <a:gd name="connsiteX2942" fmla="*/ 1386724 w 5203443"/>
              <a:gd name="connsiteY2942" fmla="*/ 2391637 h 6858000"/>
              <a:gd name="connsiteX2943" fmla="*/ 1391288 w 5203443"/>
              <a:gd name="connsiteY2943" fmla="*/ 2386911 h 6858000"/>
              <a:gd name="connsiteX2944" fmla="*/ 1408974 w 5203443"/>
              <a:gd name="connsiteY2944" fmla="*/ 2408826 h 6858000"/>
              <a:gd name="connsiteX2945" fmla="*/ 1503169 w 5203443"/>
              <a:gd name="connsiteY2945" fmla="*/ 2519132 h 6858000"/>
              <a:gd name="connsiteX2946" fmla="*/ 1508097 w 5203443"/>
              <a:gd name="connsiteY2946" fmla="*/ 2533027 h 6858000"/>
              <a:gd name="connsiteX2947" fmla="*/ 1609336 w 5203443"/>
              <a:gd name="connsiteY2947" fmla="*/ 2653362 h 6858000"/>
              <a:gd name="connsiteX2948" fmla="*/ 1640381 w 5203443"/>
              <a:gd name="connsiteY2948" fmla="*/ 2686028 h 6858000"/>
              <a:gd name="connsiteX2949" fmla="*/ 1778924 w 5203443"/>
              <a:gd name="connsiteY2949" fmla="*/ 2864954 h 6858000"/>
              <a:gd name="connsiteX2950" fmla="*/ 1828984 w 5203443"/>
              <a:gd name="connsiteY2950" fmla="*/ 2931565 h 6858000"/>
              <a:gd name="connsiteX2951" fmla="*/ 1835061 w 5203443"/>
              <a:gd name="connsiteY2951" fmla="*/ 2948182 h 6858000"/>
              <a:gd name="connsiteX2952" fmla="*/ 1904502 w 5203443"/>
              <a:gd name="connsiteY2952" fmla="*/ 3067361 h 6858000"/>
              <a:gd name="connsiteX2953" fmla="*/ 1653952 w 5203443"/>
              <a:gd name="connsiteY2953" fmla="*/ 2721703 h 6858000"/>
              <a:gd name="connsiteX2954" fmla="*/ 1590534 w 5203443"/>
              <a:gd name="connsiteY2954" fmla="*/ 2644338 h 6858000"/>
              <a:gd name="connsiteX2955" fmla="*/ 1458068 w 5203443"/>
              <a:gd name="connsiteY2955" fmla="*/ 2482026 h 6858000"/>
              <a:gd name="connsiteX2956" fmla="*/ 1452354 w 5203443"/>
              <a:gd name="connsiteY2956" fmla="*/ 2484032 h 6858000"/>
              <a:gd name="connsiteX2957" fmla="*/ 1421128 w 5203443"/>
              <a:gd name="connsiteY2957" fmla="*/ 2442054 h 6858000"/>
              <a:gd name="connsiteX2958" fmla="*/ 1414028 w 5203443"/>
              <a:gd name="connsiteY2958" fmla="*/ 2457230 h 6858000"/>
              <a:gd name="connsiteX2959" fmla="*/ 1397491 w 5203443"/>
              <a:gd name="connsiteY2959" fmla="*/ 2438036 h 6858000"/>
              <a:gd name="connsiteX2960" fmla="*/ 1415415 w 5203443"/>
              <a:gd name="connsiteY2960" fmla="*/ 2444059 h 6858000"/>
              <a:gd name="connsiteX2961" fmla="*/ 1334579 w 5203443"/>
              <a:gd name="connsiteY2961" fmla="*/ 2344507 h 6858000"/>
              <a:gd name="connsiteX2962" fmla="*/ 1272475 w 5203443"/>
              <a:gd name="connsiteY2962" fmla="*/ 2194263 h 6858000"/>
              <a:gd name="connsiteX2963" fmla="*/ 3208346 w 5203443"/>
              <a:gd name="connsiteY2963" fmla="*/ 2192675 h 6858000"/>
              <a:gd name="connsiteX2964" fmla="*/ 3210375 w 5203443"/>
              <a:gd name="connsiteY2964" fmla="*/ 2198396 h 6858000"/>
              <a:gd name="connsiteX2965" fmla="*/ 3207141 w 5203443"/>
              <a:gd name="connsiteY2965" fmla="*/ 2215156 h 6858000"/>
              <a:gd name="connsiteX2966" fmla="*/ 3201065 w 5203443"/>
              <a:gd name="connsiteY2966" fmla="*/ 2198538 h 6858000"/>
              <a:gd name="connsiteX2967" fmla="*/ 3208346 w 5203443"/>
              <a:gd name="connsiteY2967" fmla="*/ 2192675 h 6858000"/>
              <a:gd name="connsiteX2968" fmla="*/ 3511506 w 5203443"/>
              <a:gd name="connsiteY2968" fmla="*/ 2188297 h 6858000"/>
              <a:gd name="connsiteX2969" fmla="*/ 3482338 w 5203443"/>
              <a:gd name="connsiteY2969" fmla="*/ 2321866 h 6858000"/>
              <a:gd name="connsiteX2970" fmla="*/ 3500358 w 5203443"/>
              <a:gd name="connsiteY2970" fmla="*/ 2192576 h 6858000"/>
              <a:gd name="connsiteX2971" fmla="*/ 3511237 w 5203443"/>
              <a:gd name="connsiteY2971" fmla="*/ 2188575 h 6858000"/>
              <a:gd name="connsiteX2972" fmla="*/ 2655389 w 5203443"/>
              <a:gd name="connsiteY2972" fmla="*/ 2184762 h 6858000"/>
              <a:gd name="connsiteX2973" fmla="*/ 2664001 w 5203443"/>
              <a:gd name="connsiteY2973" fmla="*/ 2190932 h 6858000"/>
              <a:gd name="connsiteX2974" fmla="*/ 2656427 w 5203443"/>
              <a:gd name="connsiteY2974" fmla="*/ 2237891 h 6858000"/>
              <a:gd name="connsiteX2975" fmla="*/ 2657519 w 5203443"/>
              <a:gd name="connsiteY2975" fmla="*/ 2265812 h 6858000"/>
              <a:gd name="connsiteX2976" fmla="*/ 2658314 w 5203443"/>
              <a:gd name="connsiteY2976" fmla="*/ 2489036 h 6858000"/>
              <a:gd name="connsiteX2977" fmla="*/ 2686864 w 5203443"/>
              <a:gd name="connsiteY2977" fmla="*/ 2786893 h 6858000"/>
              <a:gd name="connsiteX2978" fmla="*/ 2655389 w 5203443"/>
              <a:gd name="connsiteY2978" fmla="*/ 2184762 h 6858000"/>
              <a:gd name="connsiteX2979" fmla="*/ 1126596 w 5203443"/>
              <a:gd name="connsiteY2979" fmla="*/ 2172685 h 6858000"/>
              <a:gd name="connsiteX2980" fmla="*/ 1157765 w 5203443"/>
              <a:gd name="connsiteY2980" fmla="*/ 2239866 h 6858000"/>
              <a:gd name="connsiteX2981" fmla="*/ 1117285 w 5203443"/>
              <a:gd name="connsiteY2981" fmla="*/ 2172827 h 6858000"/>
              <a:gd name="connsiteX2982" fmla="*/ 1126596 w 5203443"/>
              <a:gd name="connsiteY2982" fmla="*/ 2172685 h 6858000"/>
              <a:gd name="connsiteX2983" fmla="*/ 2574566 w 5203443"/>
              <a:gd name="connsiteY2983" fmla="*/ 2170119 h 6858000"/>
              <a:gd name="connsiteX2984" fmla="*/ 2576079 w 5203443"/>
              <a:gd name="connsiteY2984" fmla="*/ 2191465 h 6858000"/>
              <a:gd name="connsiteX2985" fmla="*/ 2588552 w 5203443"/>
              <a:gd name="connsiteY2985" fmla="*/ 2479700 h 6858000"/>
              <a:gd name="connsiteX2986" fmla="*/ 2576274 w 5203443"/>
              <a:gd name="connsiteY2986" fmla="*/ 2411958 h 6858000"/>
              <a:gd name="connsiteX2987" fmla="*/ 2574566 w 5203443"/>
              <a:gd name="connsiteY2987" fmla="*/ 2170119 h 6858000"/>
              <a:gd name="connsiteX2988" fmla="*/ 2818888 w 5203443"/>
              <a:gd name="connsiteY2988" fmla="*/ 2168551 h 6858000"/>
              <a:gd name="connsiteX2989" fmla="*/ 2825202 w 5203443"/>
              <a:gd name="connsiteY2989" fmla="*/ 2169273 h 6858000"/>
              <a:gd name="connsiteX2990" fmla="*/ 2809153 w 5203443"/>
              <a:gd name="connsiteY2990" fmla="*/ 2329491 h 6858000"/>
              <a:gd name="connsiteX2991" fmla="*/ 2801997 w 5203443"/>
              <a:gd name="connsiteY2991" fmla="*/ 2369863 h 6858000"/>
              <a:gd name="connsiteX2992" fmla="*/ 2818619 w 5203443"/>
              <a:gd name="connsiteY2992" fmla="*/ 2168829 h 6858000"/>
              <a:gd name="connsiteX2993" fmla="*/ 2664540 w 5203443"/>
              <a:gd name="connsiteY2993" fmla="*/ 2145271 h 6858000"/>
              <a:gd name="connsiteX2994" fmla="*/ 2665647 w 5203443"/>
              <a:gd name="connsiteY2994" fmla="*/ 2157646 h 6858000"/>
              <a:gd name="connsiteX2995" fmla="*/ 2657237 w 5203443"/>
              <a:gd name="connsiteY2995" fmla="*/ 2181164 h 6858000"/>
              <a:gd name="connsiteX2996" fmla="*/ 2655227 w 5203443"/>
              <a:gd name="connsiteY2996" fmla="*/ 2164109 h 6858000"/>
              <a:gd name="connsiteX2997" fmla="*/ 2664257 w 5203443"/>
              <a:gd name="connsiteY2997" fmla="*/ 2142114 h 6858000"/>
              <a:gd name="connsiteX2998" fmla="*/ 2665274 w 5203443"/>
              <a:gd name="connsiteY2998" fmla="*/ 2143785 h 6858000"/>
              <a:gd name="connsiteX2999" fmla="*/ 2664540 w 5203443"/>
              <a:gd name="connsiteY2999" fmla="*/ 2145271 h 6858000"/>
              <a:gd name="connsiteX3000" fmla="*/ 2862168 w 5203443"/>
              <a:gd name="connsiteY3000" fmla="*/ 2140492 h 6858000"/>
              <a:gd name="connsiteX3001" fmla="*/ 2851442 w 5203443"/>
              <a:gd name="connsiteY3001" fmla="*/ 2348832 h 6858000"/>
              <a:gd name="connsiteX3002" fmla="*/ 2847562 w 5203443"/>
              <a:gd name="connsiteY3002" fmla="*/ 2262341 h 6858000"/>
              <a:gd name="connsiteX3003" fmla="*/ 2862168 w 5203443"/>
              <a:gd name="connsiteY3003" fmla="*/ 2140492 h 6858000"/>
              <a:gd name="connsiteX3004" fmla="*/ 3397020 w 5203443"/>
              <a:gd name="connsiteY3004" fmla="*/ 2133068 h 6858000"/>
              <a:gd name="connsiteX3005" fmla="*/ 3379236 w 5203443"/>
              <a:gd name="connsiteY3005" fmla="*/ 2246472 h 6858000"/>
              <a:gd name="connsiteX3006" fmla="*/ 3366184 w 5203443"/>
              <a:gd name="connsiteY3006" fmla="*/ 2279542 h 6858000"/>
              <a:gd name="connsiteX3007" fmla="*/ 3358721 w 5203443"/>
              <a:gd name="connsiteY3007" fmla="*/ 2276096 h 6858000"/>
              <a:gd name="connsiteX3008" fmla="*/ 3397020 w 5203443"/>
              <a:gd name="connsiteY3008" fmla="*/ 2133068 h 6858000"/>
              <a:gd name="connsiteX3009" fmla="*/ 2823326 w 5203443"/>
              <a:gd name="connsiteY3009" fmla="*/ 2129309 h 6858000"/>
              <a:gd name="connsiteX3010" fmla="*/ 2830313 w 5203443"/>
              <a:gd name="connsiteY3010" fmla="*/ 2164540 h 6858000"/>
              <a:gd name="connsiteX3011" fmla="*/ 2823326 w 5203443"/>
              <a:gd name="connsiteY3011" fmla="*/ 2129309 h 6858000"/>
              <a:gd name="connsiteX3012" fmla="*/ 2936443 w 5203443"/>
              <a:gd name="connsiteY3012" fmla="*/ 2128391 h 6858000"/>
              <a:gd name="connsiteX3013" fmla="*/ 2936500 w 5203443"/>
              <a:gd name="connsiteY3013" fmla="*/ 2128548 h 6858000"/>
              <a:gd name="connsiteX3014" fmla="*/ 2936174 w 5203443"/>
              <a:gd name="connsiteY3014" fmla="*/ 2128668 h 6858000"/>
              <a:gd name="connsiteX3015" fmla="*/ 2944606 w 5203443"/>
              <a:gd name="connsiteY3015" fmla="*/ 2125528 h 6858000"/>
              <a:gd name="connsiteX3016" fmla="*/ 2942519 w 5203443"/>
              <a:gd name="connsiteY3016" fmla="*/ 2145007 h 6858000"/>
              <a:gd name="connsiteX3017" fmla="*/ 2936500 w 5203443"/>
              <a:gd name="connsiteY3017" fmla="*/ 2128548 h 6858000"/>
              <a:gd name="connsiteX3018" fmla="*/ 2666611 w 5203443"/>
              <a:gd name="connsiteY3018" fmla="*/ 2123059 h 6858000"/>
              <a:gd name="connsiteX3019" fmla="*/ 2663063 w 5203443"/>
              <a:gd name="connsiteY3019" fmla="*/ 2128755 h 6858000"/>
              <a:gd name="connsiteX3020" fmla="*/ 2664257 w 5203443"/>
              <a:gd name="connsiteY3020" fmla="*/ 2142114 h 6858000"/>
              <a:gd name="connsiteX3021" fmla="*/ 2657350 w 5203443"/>
              <a:gd name="connsiteY3021" fmla="*/ 2130759 h 6858000"/>
              <a:gd name="connsiteX3022" fmla="*/ 2664103 w 5203443"/>
              <a:gd name="connsiteY3022" fmla="*/ 2125861 h 6858000"/>
              <a:gd name="connsiteX3023" fmla="*/ 982060 w 5203443"/>
              <a:gd name="connsiteY3023" fmla="*/ 2121768 h 6858000"/>
              <a:gd name="connsiteX3024" fmla="*/ 1027232 w 5203443"/>
              <a:gd name="connsiteY3024" fmla="*/ 2218593 h 6858000"/>
              <a:gd name="connsiteX3025" fmla="*/ 982060 w 5203443"/>
              <a:gd name="connsiteY3025" fmla="*/ 2121768 h 6858000"/>
              <a:gd name="connsiteX3026" fmla="*/ 2668840 w 5203443"/>
              <a:gd name="connsiteY3026" fmla="*/ 2119481 h 6858000"/>
              <a:gd name="connsiteX3027" fmla="*/ 2668916 w 5203443"/>
              <a:gd name="connsiteY3027" fmla="*/ 2119897 h 6858000"/>
              <a:gd name="connsiteX3028" fmla="*/ 2669196 w 5203443"/>
              <a:gd name="connsiteY3028" fmla="*/ 2120167 h 6858000"/>
              <a:gd name="connsiteX3029" fmla="*/ 2666611 w 5203443"/>
              <a:gd name="connsiteY3029" fmla="*/ 2123059 h 6858000"/>
              <a:gd name="connsiteX3030" fmla="*/ 3237404 w 5203443"/>
              <a:gd name="connsiteY3030" fmla="*/ 2109516 h 6858000"/>
              <a:gd name="connsiteX3031" fmla="*/ 3227530 w 5203443"/>
              <a:gd name="connsiteY3031" fmla="*/ 2151032 h 6858000"/>
              <a:gd name="connsiteX3032" fmla="*/ 3214059 w 5203443"/>
              <a:gd name="connsiteY3032" fmla="*/ 2190682 h 6858000"/>
              <a:gd name="connsiteX3033" fmla="*/ 3213779 w 5203443"/>
              <a:gd name="connsiteY3033" fmla="*/ 2190410 h 6858000"/>
              <a:gd name="connsiteX3034" fmla="*/ 3237404 w 5203443"/>
              <a:gd name="connsiteY3034" fmla="*/ 2109516 h 6858000"/>
              <a:gd name="connsiteX3035" fmla="*/ 2863678 w 5203443"/>
              <a:gd name="connsiteY3035" fmla="*/ 2092840 h 6858000"/>
              <a:gd name="connsiteX3036" fmla="*/ 2866817 w 5203443"/>
              <a:gd name="connsiteY3036" fmla="*/ 2094677 h 6858000"/>
              <a:gd name="connsiteX3037" fmla="*/ 2868989 w 5203443"/>
              <a:gd name="connsiteY3037" fmla="*/ 2125036 h 6858000"/>
              <a:gd name="connsiteX3038" fmla="*/ 2865392 w 5203443"/>
              <a:gd name="connsiteY3038" fmla="*/ 2123174 h 6858000"/>
              <a:gd name="connsiteX3039" fmla="*/ 2863823 w 5203443"/>
              <a:gd name="connsiteY3039" fmla="*/ 2127031 h 6858000"/>
              <a:gd name="connsiteX3040" fmla="*/ 2862468 w 5203443"/>
              <a:gd name="connsiteY3040" fmla="*/ 2111952 h 6858000"/>
              <a:gd name="connsiteX3041" fmla="*/ 2863698 w 5203443"/>
              <a:gd name="connsiteY3041" fmla="*/ 2092521 h 6858000"/>
              <a:gd name="connsiteX3042" fmla="*/ 2863678 w 5203443"/>
              <a:gd name="connsiteY3042" fmla="*/ 2092840 h 6858000"/>
              <a:gd name="connsiteX3043" fmla="*/ 2863149 w 5203443"/>
              <a:gd name="connsiteY3043" fmla="*/ 2092529 h 6858000"/>
              <a:gd name="connsiteX3044" fmla="*/ 2576121 w 5203443"/>
              <a:gd name="connsiteY3044" fmla="*/ 2081336 h 6858000"/>
              <a:gd name="connsiteX3045" fmla="*/ 2579551 w 5203443"/>
              <a:gd name="connsiteY3045" fmla="*/ 2158801 h 6858000"/>
              <a:gd name="connsiteX3046" fmla="*/ 2576121 w 5203443"/>
              <a:gd name="connsiteY3046" fmla="*/ 2081336 h 6858000"/>
              <a:gd name="connsiteX3047" fmla="*/ 3180006 w 5203443"/>
              <a:gd name="connsiteY3047" fmla="*/ 2073958 h 6858000"/>
              <a:gd name="connsiteX3048" fmla="*/ 3179767 w 5203443"/>
              <a:gd name="connsiteY3048" fmla="*/ 2089847 h 6858000"/>
              <a:gd name="connsiteX3049" fmla="*/ 3180006 w 5203443"/>
              <a:gd name="connsiteY3049" fmla="*/ 2073958 h 6858000"/>
              <a:gd name="connsiteX3050" fmla="*/ 1861841 w 5203443"/>
              <a:gd name="connsiteY3050" fmla="*/ 2060559 h 6858000"/>
              <a:gd name="connsiteX3051" fmla="*/ 1846085 w 5203443"/>
              <a:gd name="connsiteY3051" fmla="*/ 2179681 h 6858000"/>
              <a:gd name="connsiteX3052" fmla="*/ 1965205 w 5203443"/>
              <a:gd name="connsiteY3052" fmla="*/ 2416150 h 6858000"/>
              <a:gd name="connsiteX3053" fmla="*/ 1966279 w 5203443"/>
              <a:gd name="connsiteY3053" fmla="*/ 2415038 h 6858000"/>
              <a:gd name="connsiteX3054" fmla="*/ 1959109 w 5203443"/>
              <a:gd name="connsiteY3054" fmla="*/ 2370501 h 6858000"/>
              <a:gd name="connsiteX3055" fmla="*/ 1975409 w 5203443"/>
              <a:gd name="connsiteY3055" fmla="*/ 2405585 h 6858000"/>
              <a:gd name="connsiteX3056" fmla="*/ 1963744 w 5203443"/>
              <a:gd name="connsiteY3056" fmla="*/ 2425485 h 6858000"/>
              <a:gd name="connsiteX3057" fmla="*/ 1975353 w 5203443"/>
              <a:gd name="connsiteY3057" fmla="*/ 2430785 h 6858000"/>
              <a:gd name="connsiteX3058" fmla="*/ 1980281 w 5203443"/>
              <a:gd name="connsiteY3058" fmla="*/ 2444679 h 6858000"/>
              <a:gd name="connsiteX3059" fmla="*/ 1969401 w 5203443"/>
              <a:gd name="connsiteY3059" fmla="*/ 2448682 h 6858000"/>
              <a:gd name="connsiteX3060" fmla="*/ 2005443 w 5203443"/>
              <a:gd name="connsiteY3060" fmla="*/ 2554955 h 6858000"/>
              <a:gd name="connsiteX3061" fmla="*/ 2000697 w 5203443"/>
              <a:gd name="connsiteY3061" fmla="*/ 2550372 h 6858000"/>
              <a:gd name="connsiteX3062" fmla="*/ 2019277 w 5203443"/>
              <a:gd name="connsiteY3062" fmla="*/ 2660199 h 6858000"/>
              <a:gd name="connsiteX3063" fmla="*/ 2019347 w 5203443"/>
              <a:gd name="connsiteY3063" fmla="*/ 2719913 h 6858000"/>
              <a:gd name="connsiteX3064" fmla="*/ 2024150 w 5203443"/>
              <a:gd name="connsiteY3064" fmla="*/ 2699296 h 6858000"/>
              <a:gd name="connsiteX3065" fmla="*/ 2034679 w 5203443"/>
              <a:gd name="connsiteY3065" fmla="*/ 2761586 h 6858000"/>
              <a:gd name="connsiteX3066" fmla="*/ 2064588 w 5203443"/>
              <a:gd name="connsiteY3066" fmla="*/ 2876444 h 6858000"/>
              <a:gd name="connsiteX3067" fmla="*/ 2074025 w 5203443"/>
              <a:gd name="connsiteY3067" fmla="*/ 2910811 h 6858000"/>
              <a:gd name="connsiteX3068" fmla="*/ 2084722 w 5203443"/>
              <a:gd name="connsiteY3068" fmla="*/ 2897501 h 6858000"/>
              <a:gd name="connsiteX3069" fmla="*/ 2109309 w 5203443"/>
              <a:gd name="connsiteY3069" fmla="*/ 2964231 h 6858000"/>
              <a:gd name="connsiteX3070" fmla="*/ 2100180 w 5203443"/>
              <a:gd name="connsiteY3070" fmla="*/ 2973683 h 6858000"/>
              <a:gd name="connsiteX3071" fmla="*/ 2111509 w 5203443"/>
              <a:gd name="connsiteY3071" fmla="*/ 2978714 h 6858000"/>
              <a:gd name="connsiteX3072" fmla="*/ 2107405 w 5203443"/>
              <a:gd name="connsiteY3072" fmla="*/ 2993020 h 6858000"/>
              <a:gd name="connsiteX3073" fmla="*/ 2100361 w 5203443"/>
              <a:gd name="connsiteY3073" fmla="*/ 2982994 h 6858000"/>
              <a:gd name="connsiteX3074" fmla="*/ 2128689 w 5203443"/>
              <a:gd name="connsiteY3074" fmla="*/ 3016798 h 6858000"/>
              <a:gd name="connsiteX3075" fmla="*/ 2100920 w 5203443"/>
              <a:gd name="connsiteY3075" fmla="*/ 2857258 h 6858000"/>
              <a:gd name="connsiteX3076" fmla="*/ 2075940 w 5203443"/>
              <a:gd name="connsiteY3076" fmla="*/ 2756294 h 6858000"/>
              <a:gd name="connsiteX3077" fmla="*/ 2016428 w 5203443"/>
              <a:gd name="connsiteY3077" fmla="*/ 2570398 h 6858000"/>
              <a:gd name="connsiteX3078" fmla="*/ 2043551 w 5203443"/>
              <a:gd name="connsiteY3078" fmla="*/ 2626683 h 6858000"/>
              <a:gd name="connsiteX3079" fmla="*/ 1957141 w 5203443"/>
              <a:gd name="connsiteY3079" fmla="*/ 2283704 h 6858000"/>
              <a:gd name="connsiteX3080" fmla="*/ 1966634 w 5203443"/>
              <a:gd name="connsiteY3080" fmla="*/ 2292872 h 6858000"/>
              <a:gd name="connsiteX3081" fmla="*/ 1952633 w 5203443"/>
              <a:gd name="connsiteY3081" fmla="*/ 2263231 h 6858000"/>
              <a:gd name="connsiteX3082" fmla="*/ 1950098 w 5203443"/>
              <a:gd name="connsiteY3082" fmla="*/ 2273680 h 6858000"/>
              <a:gd name="connsiteX3083" fmla="*/ 1861841 w 5203443"/>
              <a:gd name="connsiteY3083" fmla="*/ 2060559 h 6858000"/>
              <a:gd name="connsiteX3084" fmla="*/ 1111431 w 5203443"/>
              <a:gd name="connsiteY3084" fmla="*/ 2055417 h 6858000"/>
              <a:gd name="connsiteX3085" fmla="*/ 1112073 w 5203443"/>
              <a:gd name="connsiteY3085" fmla="*/ 2074305 h 6858000"/>
              <a:gd name="connsiteX3086" fmla="*/ 1111431 w 5203443"/>
              <a:gd name="connsiteY3086" fmla="*/ 2055417 h 6858000"/>
              <a:gd name="connsiteX3087" fmla="*/ 1060841 w 5203443"/>
              <a:gd name="connsiteY3087" fmla="*/ 2045785 h 6858000"/>
              <a:gd name="connsiteX3088" fmla="*/ 1100804 w 5203443"/>
              <a:gd name="connsiteY3088" fmla="*/ 2128432 h 6858000"/>
              <a:gd name="connsiteX3089" fmla="*/ 1060841 w 5203443"/>
              <a:gd name="connsiteY3089" fmla="*/ 2045785 h 6858000"/>
              <a:gd name="connsiteX3090" fmla="*/ 3196654 w 5203443"/>
              <a:gd name="connsiteY3090" fmla="*/ 2042749 h 6858000"/>
              <a:gd name="connsiteX3091" fmla="*/ 3191851 w 5203443"/>
              <a:gd name="connsiteY3091" fmla="*/ 2063366 h 6858000"/>
              <a:gd name="connsiteX3092" fmla="*/ 3196654 w 5203443"/>
              <a:gd name="connsiteY3092" fmla="*/ 2042749 h 6858000"/>
              <a:gd name="connsiteX3093" fmla="*/ 2580560 w 5203443"/>
              <a:gd name="connsiteY3093" fmla="*/ 2042114 h 6858000"/>
              <a:gd name="connsiteX3094" fmla="*/ 2580687 w 5203443"/>
              <a:gd name="connsiteY3094" fmla="*/ 2076627 h 6858000"/>
              <a:gd name="connsiteX3095" fmla="*/ 2580560 w 5203443"/>
              <a:gd name="connsiteY3095" fmla="*/ 2042114 h 6858000"/>
              <a:gd name="connsiteX3096" fmla="*/ 2872573 w 5203443"/>
              <a:gd name="connsiteY3096" fmla="*/ 2042003 h 6858000"/>
              <a:gd name="connsiteX3097" fmla="*/ 2872517 w 5203443"/>
              <a:gd name="connsiteY3097" fmla="*/ 2067204 h 6858000"/>
              <a:gd name="connsiteX3098" fmla="*/ 2872573 w 5203443"/>
              <a:gd name="connsiteY3098" fmla="*/ 2042003 h 6858000"/>
              <a:gd name="connsiteX3099" fmla="*/ 2833311 w 5203443"/>
              <a:gd name="connsiteY3099" fmla="*/ 2037385 h 6858000"/>
              <a:gd name="connsiteX3100" fmla="*/ 2831756 w 5203443"/>
              <a:gd name="connsiteY3100" fmla="*/ 2126157 h 6858000"/>
              <a:gd name="connsiteX3101" fmla="*/ 2838968 w 5203443"/>
              <a:gd name="connsiteY3101" fmla="*/ 2060582 h 6858000"/>
              <a:gd name="connsiteX3102" fmla="*/ 2833311 w 5203443"/>
              <a:gd name="connsiteY3102" fmla="*/ 2037385 h 6858000"/>
              <a:gd name="connsiteX3103" fmla="*/ 2954140 w 5203443"/>
              <a:gd name="connsiteY3103" fmla="*/ 2024586 h 6858000"/>
              <a:gd name="connsiteX3104" fmla="*/ 2948258 w 5203443"/>
              <a:gd name="connsiteY3104" fmla="*/ 2102188 h 6858000"/>
              <a:gd name="connsiteX3105" fmla="*/ 2953060 w 5203443"/>
              <a:gd name="connsiteY3105" fmla="*/ 2081576 h 6858000"/>
              <a:gd name="connsiteX3106" fmla="*/ 2954140 w 5203443"/>
              <a:gd name="connsiteY3106" fmla="*/ 2024586 h 6858000"/>
              <a:gd name="connsiteX3107" fmla="*/ 2680749 w 5203443"/>
              <a:gd name="connsiteY3107" fmla="*/ 2024395 h 6858000"/>
              <a:gd name="connsiteX3108" fmla="*/ 2673174 w 5203443"/>
              <a:gd name="connsiteY3108" fmla="*/ 2071350 h 6858000"/>
              <a:gd name="connsiteX3109" fmla="*/ 2670143 w 5203443"/>
              <a:gd name="connsiteY3109" fmla="*/ 2117389 h 6858000"/>
              <a:gd name="connsiteX3110" fmla="*/ 2668840 w 5203443"/>
              <a:gd name="connsiteY3110" fmla="*/ 2119481 h 6858000"/>
              <a:gd name="connsiteX3111" fmla="*/ 2664158 w 5203443"/>
              <a:gd name="connsiteY3111" fmla="*/ 2094061 h 6858000"/>
              <a:gd name="connsiteX3112" fmla="*/ 2680749 w 5203443"/>
              <a:gd name="connsiteY3112" fmla="*/ 2024395 h 6858000"/>
              <a:gd name="connsiteX3113" fmla="*/ 1209409 w 5203443"/>
              <a:gd name="connsiteY3113" fmla="*/ 2022666 h 6858000"/>
              <a:gd name="connsiteX3114" fmla="*/ 1232204 w 5203443"/>
              <a:gd name="connsiteY3114" fmla="*/ 2067785 h 6858000"/>
              <a:gd name="connsiteX3115" fmla="*/ 1209409 w 5203443"/>
              <a:gd name="connsiteY3115" fmla="*/ 2022666 h 6858000"/>
              <a:gd name="connsiteX3116" fmla="*/ 944170 w 5203443"/>
              <a:gd name="connsiteY3116" fmla="*/ 2019094 h 6858000"/>
              <a:gd name="connsiteX3117" fmla="*/ 978700 w 5203443"/>
              <a:gd name="connsiteY3117" fmla="*/ 2104024 h 6858000"/>
              <a:gd name="connsiteX3118" fmla="*/ 944170 w 5203443"/>
              <a:gd name="connsiteY3118" fmla="*/ 2019094 h 6858000"/>
              <a:gd name="connsiteX3119" fmla="*/ 2655362 w 5203443"/>
              <a:gd name="connsiteY3119" fmla="*/ 2014941 h 6858000"/>
              <a:gd name="connsiteX3120" fmla="*/ 2650923 w 5203443"/>
              <a:gd name="connsiteY3120" fmla="*/ 2054179 h 6858000"/>
              <a:gd name="connsiteX3121" fmla="*/ 2633543 w 5203443"/>
              <a:gd name="connsiteY3121" fmla="*/ 2202357 h 6858000"/>
              <a:gd name="connsiteX3122" fmla="*/ 2639607 w 5203443"/>
              <a:gd name="connsiteY3122" fmla="*/ 2134056 h 6858000"/>
              <a:gd name="connsiteX3123" fmla="*/ 2655362 w 5203443"/>
              <a:gd name="connsiteY3123" fmla="*/ 2014941 h 6858000"/>
              <a:gd name="connsiteX3124" fmla="*/ 2838560 w 5203443"/>
              <a:gd name="connsiteY3124" fmla="*/ 2008082 h 6858000"/>
              <a:gd name="connsiteX3125" fmla="*/ 2845395 w 5203443"/>
              <a:gd name="connsiteY3125" fmla="*/ 2010904 h 6858000"/>
              <a:gd name="connsiteX3126" fmla="*/ 2839443 w 5203443"/>
              <a:gd name="connsiteY3126" fmla="*/ 2028799 h 6858000"/>
              <a:gd name="connsiteX3127" fmla="*/ 2834935 w 5203443"/>
              <a:gd name="connsiteY3127" fmla="*/ 2008326 h 6858000"/>
              <a:gd name="connsiteX3128" fmla="*/ 2838560 w 5203443"/>
              <a:gd name="connsiteY3128" fmla="*/ 2008082 h 6858000"/>
              <a:gd name="connsiteX3129" fmla="*/ 1817674 w 5203443"/>
              <a:gd name="connsiteY3129" fmla="*/ 2001251 h 6858000"/>
              <a:gd name="connsiteX3130" fmla="*/ 1835318 w 5203443"/>
              <a:gd name="connsiteY3130" fmla="*/ 2133280 h 6858000"/>
              <a:gd name="connsiteX3131" fmla="*/ 1817674 w 5203443"/>
              <a:gd name="connsiteY3131" fmla="*/ 2001251 h 6858000"/>
              <a:gd name="connsiteX3132" fmla="*/ 3278544 w 5203443"/>
              <a:gd name="connsiteY3132" fmla="*/ 1999873 h 6858000"/>
              <a:gd name="connsiteX3133" fmla="*/ 3262721 w 5203443"/>
              <a:gd name="connsiteY3133" fmla="*/ 2059280 h 6858000"/>
              <a:gd name="connsiteX3134" fmla="*/ 3254684 w 5203443"/>
              <a:gd name="connsiteY3134" fmla="*/ 2096651 h 6858000"/>
              <a:gd name="connsiteX3135" fmla="*/ 3278544 w 5203443"/>
              <a:gd name="connsiteY3135" fmla="*/ 1999873 h 6858000"/>
              <a:gd name="connsiteX3136" fmla="*/ 2662184 w 5203443"/>
              <a:gd name="connsiteY3136" fmla="*/ 1999497 h 6858000"/>
              <a:gd name="connsiteX3137" fmla="*/ 2667113 w 5203443"/>
              <a:gd name="connsiteY3137" fmla="*/ 2013391 h 6858000"/>
              <a:gd name="connsiteX3138" fmla="*/ 2662184 w 5203443"/>
              <a:gd name="connsiteY3138" fmla="*/ 1999497 h 6858000"/>
              <a:gd name="connsiteX3139" fmla="*/ 3411862 w 5203443"/>
              <a:gd name="connsiteY3139" fmla="*/ 1995354 h 6858000"/>
              <a:gd name="connsiteX3140" fmla="*/ 3419325 w 5203443"/>
              <a:gd name="connsiteY3140" fmla="*/ 1998799 h 6858000"/>
              <a:gd name="connsiteX3141" fmla="*/ 3410602 w 5203443"/>
              <a:gd name="connsiteY3141" fmla="*/ 2043035 h 6858000"/>
              <a:gd name="connsiteX3142" fmla="*/ 3394541 w 5203443"/>
              <a:gd name="connsiteY3142" fmla="*/ 2118325 h 6858000"/>
              <a:gd name="connsiteX3143" fmla="*/ 3411862 w 5203443"/>
              <a:gd name="connsiteY3143" fmla="*/ 1995354 h 6858000"/>
              <a:gd name="connsiteX3144" fmla="*/ 2885541 w 5203443"/>
              <a:gd name="connsiteY3144" fmla="*/ 1991905 h 6858000"/>
              <a:gd name="connsiteX3145" fmla="*/ 2884231 w 5203443"/>
              <a:gd name="connsiteY3145" fmla="*/ 2007704 h 6858000"/>
              <a:gd name="connsiteX3146" fmla="*/ 2880304 w 5203443"/>
              <a:gd name="connsiteY3146" fmla="*/ 2045154 h 6858000"/>
              <a:gd name="connsiteX3147" fmla="*/ 2874704 w 5203443"/>
              <a:gd name="connsiteY3147" fmla="*/ 1996756 h 6858000"/>
              <a:gd name="connsiteX3148" fmla="*/ 2882699 w 5203443"/>
              <a:gd name="connsiteY3148" fmla="*/ 1995880 h 6858000"/>
              <a:gd name="connsiteX3149" fmla="*/ 2451372 w 5203443"/>
              <a:gd name="connsiteY3149" fmla="*/ 1991512 h 6858000"/>
              <a:gd name="connsiteX3150" fmla="*/ 2451650 w 5203443"/>
              <a:gd name="connsiteY3150" fmla="*/ 1991782 h 6858000"/>
              <a:gd name="connsiteX3151" fmla="*/ 2482610 w 5203443"/>
              <a:gd name="connsiteY3151" fmla="*/ 2244674 h 6858000"/>
              <a:gd name="connsiteX3152" fmla="*/ 2503041 w 5203443"/>
              <a:gd name="connsiteY3152" fmla="*/ 2435272 h 6858000"/>
              <a:gd name="connsiteX3153" fmla="*/ 2608857 w 5203443"/>
              <a:gd name="connsiteY3153" fmla="*/ 3000648 h 6858000"/>
              <a:gd name="connsiteX3154" fmla="*/ 2524689 w 5203443"/>
              <a:gd name="connsiteY3154" fmla="*/ 2688315 h 6858000"/>
              <a:gd name="connsiteX3155" fmla="*/ 2523652 w 5203443"/>
              <a:gd name="connsiteY3155" fmla="*/ 2635189 h 6858000"/>
              <a:gd name="connsiteX3156" fmla="*/ 2512829 w 5203443"/>
              <a:gd name="connsiteY3156" fmla="*/ 2613991 h 6858000"/>
              <a:gd name="connsiteX3157" fmla="*/ 2503055 w 5203443"/>
              <a:gd name="connsiteY3157" fmla="*/ 2520187 h 6858000"/>
              <a:gd name="connsiteX3158" fmla="*/ 2485536 w 5203443"/>
              <a:gd name="connsiteY3158" fmla="*/ 2422668 h 6858000"/>
              <a:gd name="connsiteX3159" fmla="*/ 2466311 w 5203443"/>
              <a:gd name="connsiteY3159" fmla="*/ 2209585 h 6858000"/>
              <a:gd name="connsiteX3160" fmla="*/ 2451372 w 5203443"/>
              <a:gd name="connsiteY3160" fmla="*/ 1991512 h 6858000"/>
              <a:gd name="connsiteX3161" fmla="*/ 2885774 w 5203443"/>
              <a:gd name="connsiteY3161" fmla="*/ 1989101 h 6858000"/>
              <a:gd name="connsiteX3162" fmla="*/ 2887515 w 5203443"/>
              <a:gd name="connsiteY3162" fmla="*/ 1989144 h 6858000"/>
              <a:gd name="connsiteX3163" fmla="*/ 2885541 w 5203443"/>
              <a:gd name="connsiteY3163" fmla="*/ 1991905 h 6858000"/>
              <a:gd name="connsiteX3164" fmla="*/ 2887699 w 5203443"/>
              <a:gd name="connsiteY3164" fmla="*/ 1988886 h 6858000"/>
              <a:gd name="connsiteX3165" fmla="*/ 2887978 w 5203443"/>
              <a:gd name="connsiteY3165" fmla="*/ 1989156 h 6858000"/>
              <a:gd name="connsiteX3166" fmla="*/ 2887515 w 5203443"/>
              <a:gd name="connsiteY3166" fmla="*/ 1989144 h 6858000"/>
              <a:gd name="connsiteX3167" fmla="*/ 2959727 w 5203443"/>
              <a:gd name="connsiteY3167" fmla="*/ 1988051 h 6858000"/>
              <a:gd name="connsiteX3168" fmla="*/ 2968983 w 5203443"/>
              <a:gd name="connsiteY3168" fmla="*/ 2013110 h 6858000"/>
              <a:gd name="connsiteX3169" fmla="*/ 2960552 w 5203443"/>
              <a:gd name="connsiteY3169" fmla="*/ 2016252 h 6858000"/>
              <a:gd name="connsiteX3170" fmla="*/ 2959460 w 5203443"/>
              <a:gd name="connsiteY3170" fmla="*/ 1988328 h 6858000"/>
              <a:gd name="connsiteX3171" fmla="*/ 1035983 w 5203443"/>
              <a:gd name="connsiteY3171" fmla="*/ 1979334 h 6858000"/>
              <a:gd name="connsiteX3172" fmla="*/ 1053164 w 5203443"/>
              <a:gd name="connsiteY3172" fmla="*/ 2017418 h 6858000"/>
              <a:gd name="connsiteX3173" fmla="*/ 1035983 w 5203443"/>
              <a:gd name="connsiteY3173" fmla="*/ 1979334 h 6858000"/>
              <a:gd name="connsiteX3174" fmla="*/ 2887336 w 5203443"/>
              <a:gd name="connsiteY3174" fmla="*/ 1970268 h 6858000"/>
              <a:gd name="connsiteX3175" fmla="*/ 2885774 w 5203443"/>
              <a:gd name="connsiteY3175" fmla="*/ 1989101 h 6858000"/>
              <a:gd name="connsiteX3176" fmla="*/ 2884620 w 5203443"/>
              <a:gd name="connsiteY3176" fmla="*/ 1989071 h 6858000"/>
              <a:gd name="connsiteX3177" fmla="*/ 2883414 w 5203443"/>
              <a:gd name="connsiteY3177" fmla="*/ 1993883 h 6858000"/>
              <a:gd name="connsiteX3178" fmla="*/ 2887336 w 5203443"/>
              <a:gd name="connsiteY3178" fmla="*/ 1970268 h 6858000"/>
              <a:gd name="connsiteX3179" fmla="*/ 2024357 w 5203443"/>
              <a:gd name="connsiteY3179" fmla="*/ 1966036 h 6858000"/>
              <a:gd name="connsiteX3180" fmla="*/ 2029959 w 5203443"/>
              <a:gd name="connsiteY3180" fmla="*/ 2014435 h 6858000"/>
              <a:gd name="connsiteX3181" fmla="*/ 2024357 w 5203443"/>
              <a:gd name="connsiteY3181" fmla="*/ 1966036 h 6858000"/>
              <a:gd name="connsiteX3182" fmla="*/ 1826884 w 5203443"/>
              <a:gd name="connsiteY3182" fmla="*/ 1960626 h 6858000"/>
              <a:gd name="connsiteX3183" fmla="*/ 1821834 w 5203443"/>
              <a:gd name="connsiteY3183" fmla="*/ 1961744 h 6858000"/>
              <a:gd name="connsiteX3184" fmla="*/ 1833624 w 5203443"/>
              <a:gd name="connsiteY3184" fmla="*/ 1976353 h 6858000"/>
              <a:gd name="connsiteX3185" fmla="*/ 1826884 w 5203443"/>
              <a:gd name="connsiteY3185" fmla="*/ 1960626 h 6858000"/>
              <a:gd name="connsiteX3186" fmla="*/ 3214382 w 5203443"/>
              <a:gd name="connsiteY3186" fmla="*/ 1954566 h 6858000"/>
              <a:gd name="connsiteX3187" fmla="*/ 3201219 w 5203443"/>
              <a:gd name="connsiteY3187" fmla="*/ 2038039 h 6858000"/>
              <a:gd name="connsiteX3188" fmla="*/ 3214382 w 5203443"/>
              <a:gd name="connsiteY3188" fmla="*/ 1954566 h 6858000"/>
              <a:gd name="connsiteX3189" fmla="*/ 2846475 w 5203443"/>
              <a:gd name="connsiteY3189" fmla="*/ 1953913 h 6858000"/>
              <a:gd name="connsiteX3190" fmla="*/ 2852132 w 5203443"/>
              <a:gd name="connsiteY3190" fmla="*/ 1977109 h 6858000"/>
              <a:gd name="connsiteX3191" fmla="*/ 2846475 w 5203443"/>
              <a:gd name="connsiteY3191" fmla="*/ 1953913 h 6858000"/>
              <a:gd name="connsiteX3192" fmla="*/ 3440636 w 5203443"/>
              <a:gd name="connsiteY3192" fmla="*/ 1953805 h 6858000"/>
              <a:gd name="connsiteX3193" fmla="*/ 3440832 w 5203443"/>
              <a:gd name="connsiteY3193" fmla="*/ 2048029 h 6858000"/>
              <a:gd name="connsiteX3194" fmla="*/ 3416746 w 5203443"/>
              <a:gd name="connsiteY3194" fmla="*/ 2245621 h 6858000"/>
              <a:gd name="connsiteX3195" fmla="*/ 3420107 w 5203443"/>
              <a:gd name="connsiteY3195" fmla="*/ 2263374 h 6858000"/>
              <a:gd name="connsiteX3196" fmla="*/ 3367695 w 5203443"/>
              <a:gd name="connsiteY3196" fmla="*/ 2427155 h 6858000"/>
              <a:gd name="connsiteX3197" fmla="*/ 3337938 w 5203443"/>
              <a:gd name="connsiteY3197" fmla="*/ 2516638 h 6858000"/>
              <a:gd name="connsiteX3198" fmla="*/ 3328627 w 5203443"/>
              <a:gd name="connsiteY3198" fmla="*/ 2516781 h 6858000"/>
              <a:gd name="connsiteX3199" fmla="*/ 3318055 w 5203443"/>
              <a:gd name="connsiteY3199" fmla="*/ 2564606 h 6858000"/>
              <a:gd name="connsiteX3200" fmla="*/ 3317787 w 5203443"/>
              <a:gd name="connsiteY3200" fmla="*/ 2564883 h 6858000"/>
              <a:gd name="connsiteX3201" fmla="*/ 3313041 w 5203443"/>
              <a:gd name="connsiteY3201" fmla="*/ 2560300 h 6858000"/>
              <a:gd name="connsiteX3202" fmla="*/ 3297034 w 5203443"/>
              <a:gd name="connsiteY3202" fmla="*/ 2610400 h 6858000"/>
              <a:gd name="connsiteX3203" fmla="*/ 3308937 w 5203443"/>
              <a:gd name="connsiteY3203" fmla="*/ 2574607 h 6858000"/>
              <a:gd name="connsiteX3204" fmla="*/ 3308993 w 5203443"/>
              <a:gd name="connsiteY3204" fmla="*/ 2549405 h 6858000"/>
              <a:gd name="connsiteX3205" fmla="*/ 3387116 w 5203443"/>
              <a:gd name="connsiteY3205" fmla="*/ 2369610 h 6858000"/>
              <a:gd name="connsiteX3206" fmla="*/ 3410740 w 5203443"/>
              <a:gd name="connsiteY3206" fmla="*/ 2288718 h 6858000"/>
              <a:gd name="connsiteX3207" fmla="*/ 3402815 w 5203443"/>
              <a:gd name="connsiteY3207" fmla="*/ 2275692 h 6858000"/>
              <a:gd name="connsiteX3208" fmla="*/ 3424072 w 5203443"/>
              <a:gd name="connsiteY3208" fmla="*/ 2129639 h 6858000"/>
              <a:gd name="connsiteX3209" fmla="*/ 3429897 w 5203443"/>
              <a:gd name="connsiteY3209" fmla="*/ 2077233 h 6858000"/>
              <a:gd name="connsiteX3210" fmla="*/ 3421522 w 5203443"/>
              <a:gd name="connsiteY3210" fmla="*/ 2055174 h 6858000"/>
              <a:gd name="connsiteX3211" fmla="*/ 3429952 w 5203443"/>
              <a:gd name="connsiteY3211" fmla="*/ 2052032 h 6858000"/>
              <a:gd name="connsiteX3212" fmla="*/ 3440636 w 5203443"/>
              <a:gd name="connsiteY3212" fmla="*/ 1953805 h 6858000"/>
              <a:gd name="connsiteX3213" fmla="*/ 1065627 w 5203443"/>
              <a:gd name="connsiteY3213" fmla="*/ 1940256 h 6858000"/>
              <a:gd name="connsiteX3214" fmla="*/ 1107383 w 5203443"/>
              <a:gd name="connsiteY3214" fmla="*/ 2044520 h 6858000"/>
              <a:gd name="connsiteX3215" fmla="*/ 1065627 w 5203443"/>
              <a:gd name="connsiteY3215" fmla="*/ 1940256 h 6858000"/>
              <a:gd name="connsiteX3216" fmla="*/ 1480798 w 5203443"/>
              <a:gd name="connsiteY3216" fmla="*/ 1939891 h 6858000"/>
              <a:gd name="connsiteX3217" fmla="*/ 1496462 w 5203443"/>
              <a:gd name="connsiteY3217" fmla="*/ 1957905 h 6858000"/>
              <a:gd name="connsiteX3218" fmla="*/ 1509028 w 5203443"/>
              <a:gd name="connsiteY3218" fmla="*/ 1991198 h 6858000"/>
              <a:gd name="connsiteX3219" fmla="*/ 1636998 w 5203443"/>
              <a:gd name="connsiteY3219" fmla="*/ 2217948 h 6858000"/>
              <a:gd name="connsiteX3220" fmla="*/ 1831747 w 5203443"/>
              <a:gd name="connsiteY3220" fmla="*/ 2539813 h 6858000"/>
              <a:gd name="connsiteX3221" fmla="*/ 1850708 w 5203443"/>
              <a:gd name="connsiteY3221" fmla="*/ 2598961 h 6858000"/>
              <a:gd name="connsiteX3222" fmla="*/ 1806599 w 5203443"/>
              <a:gd name="connsiteY3222" fmla="*/ 2514453 h 6858000"/>
              <a:gd name="connsiteX3223" fmla="*/ 1733043 w 5203443"/>
              <a:gd name="connsiteY3223" fmla="*/ 2409031 h 6858000"/>
              <a:gd name="connsiteX3224" fmla="*/ 1648034 w 5203443"/>
              <a:gd name="connsiteY3224" fmla="*/ 2264069 h 6858000"/>
              <a:gd name="connsiteX3225" fmla="*/ 1502960 w 5203443"/>
              <a:gd name="connsiteY3225" fmla="*/ 1999594 h 6858000"/>
              <a:gd name="connsiteX3226" fmla="*/ 1480136 w 5203443"/>
              <a:gd name="connsiteY3226" fmla="*/ 1938107 h 6858000"/>
              <a:gd name="connsiteX3227" fmla="*/ 1480798 w 5203443"/>
              <a:gd name="connsiteY3227" fmla="*/ 1939891 h 6858000"/>
              <a:gd name="connsiteX3228" fmla="*/ 1480069 w 5203443"/>
              <a:gd name="connsiteY3228" fmla="*/ 1939052 h 6858000"/>
              <a:gd name="connsiteX3229" fmla="*/ 2888510 w 5203443"/>
              <a:gd name="connsiteY3229" fmla="*/ 1932191 h 6858000"/>
              <a:gd name="connsiteX3230" fmla="*/ 2898635 w 5203443"/>
              <a:gd name="connsiteY3230" fmla="*/ 1959702 h 6858000"/>
              <a:gd name="connsiteX3231" fmla="*/ 2888510 w 5203443"/>
              <a:gd name="connsiteY3231" fmla="*/ 1932191 h 6858000"/>
              <a:gd name="connsiteX3232" fmla="*/ 2597883 w 5203443"/>
              <a:gd name="connsiteY3232" fmla="*/ 1919117 h 6858000"/>
              <a:gd name="connsiteX3233" fmla="*/ 2591708 w 5203443"/>
              <a:gd name="connsiteY3233" fmla="*/ 2037818 h 6858000"/>
              <a:gd name="connsiteX3234" fmla="*/ 2597883 w 5203443"/>
              <a:gd name="connsiteY3234" fmla="*/ 1919117 h 6858000"/>
              <a:gd name="connsiteX3235" fmla="*/ 1471245 w 5203443"/>
              <a:gd name="connsiteY3235" fmla="*/ 1914154 h 6858000"/>
              <a:gd name="connsiteX3236" fmla="*/ 1477470 w 5203443"/>
              <a:gd name="connsiteY3236" fmla="*/ 1916443 h 6858000"/>
              <a:gd name="connsiteX3237" fmla="*/ 1481144 w 5203443"/>
              <a:gd name="connsiteY3237" fmla="*/ 1923971 h 6858000"/>
              <a:gd name="connsiteX3238" fmla="*/ 1480136 w 5203443"/>
              <a:gd name="connsiteY3238" fmla="*/ 1938107 h 6858000"/>
              <a:gd name="connsiteX3239" fmla="*/ 1471082 w 5203443"/>
              <a:gd name="connsiteY3239" fmla="*/ 1913716 h 6858000"/>
              <a:gd name="connsiteX3240" fmla="*/ 1471245 w 5203443"/>
              <a:gd name="connsiteY3240" fmla="*/ 1914154 h 6858000"/>
              <a:gd name="connsiteX3241" fmla="*/ 1470813 w 5203443"/>
              <a:gd name="connsiteY3241" fmla="*/ 1913995 h 6858000"/>
              <a:gd name="connsiteX3242" fmla="*/ 3516268 w 5203443"/>
              <a:gd name="connsiteY3242" fmla="*/ 1912941 h 6858000"/>
              <a:gd name="connsiteX3243" fmla="*/ 3531474 w 5203443"/>
              <a:gd name="connsiteY3243" fmla="*/ 1920105 h 6858000"/>
              <a:gd name="connsiteX3244" fmla="*/ 3512205 w 5203443"/>
              <a:gd name="connsiteY3244" fmla="*/ 2181985 h 6858000"/>
              <a:gd name="connsiteX3245" fmla="*/ 3516268 w 5203443"/>
              <a:gd name="connsiteY3245" fmla="*/ 1912941 h 6858000"/>
              <a:gd name="connsiteX3246" fmla="*/ 2858194 w 5203443"/>
              <a:gd name="connsiteY3246" fmla="*/ 1908829 h 6858000"/>
              <a:gd name="connsiteX3247" fmla="*/ 2862703 w 5203443"/>
              <a:gd name="connsiteY3247" fmla="*/ 1929302 h 6858000"/>
              <a:gd name="connsiteX3248" fmla="*/ 2858194 w 5203443"/>
              <a:gd name="connsiteY3248" fmla="*/ 1908829 h 6858000"/>
              <a:gd name="connsiteX3249" fmla="*/ 2892249 w 5203443"/>
              <a:gd name="connsiteY3249" fmla="*/ 1899264 h 6858000"/>
              <a:gd name="connsiteX3250" fmla="*/ 2896758 w 5203443"/>
              <a:gd name="connsiteY3250" fmla="*/ 1919737 h 6858000"/>
              <a:gd name="connsiteX3251" fmla="*/ 2892249 w 5203443"/>
              <a:gd name="connsiteY3251" fmla="*/ 1899264 h 6858000"/>
              <a:gd name="connsiteX3252" fmla="*/ 2596609 w 5203443"/>
              <a:gd name="connsiteY3252" fmla="*/ 1881901 h 6858000"/>
              <a:gd name="connsiteX3253" fmla="*/ 2601987 w 5203443"/>
              <a:gd name="connsiteY3253" fmla="*/ 1904826 h 6858000"/>
              <a:gd name="connsiteX3254" fmla="*/ 2596609 w 5203443"/>
              <a:gd name="connsiteY3254" fmla="*/ 1881901 h 6858000"/>
              <a:gd name="connsiteX3255" fmla="*/ 1904134 w 5203443"/>
              <a:gd name="connsiteY3255" fmla="*/ 1834464 h 6858000"/>
              <a:gd name="connsiteX3256" fmla="*/ 1907031 w 5203443"/>
              <a:gd name="connsiteY3256" fmla="*/ 1835515 h 6858000"/>
              <a:gd name="connsiteX3257" fmla="*/ 2030757 w 5203443"/>
              <a:gd name="connsiteY3257" fmla="*/ 2322002 h 6858000"/>
              <a:gd name="connsiteX3258" fmla="*/ 2030767 w 5203443"/>
              <a:gd name="connsiteY3258" fmla="*/ 2322549 h 6858000"/>
              <a:gd name="connsiteX3259" fmla="*/ 1980050 w 5203443"/>
              <a:gd name="connsiteY3259" fmla="*/ 2152133 h 6858000"/>
              <a:gd name="connsiteX3260" fmla="*/ 1922893 w 5203443"/>
              <a:gd name="connsiteY3260" fmla="*/ 1946480 h 6858000"/>
              <a:gd name="connsiteX3261" fmla="*/ 1901541 w 5203443"/>
              <a:gd name="connsiteY3261" fmla="*/ 1862991 h 6858000"/>
              <a:gd name="connsiteX3262" fmla="*/ 1899750 w 5203443"/>
              <a:gd name="connsiteY3262" fmla="*/ 1841379 h 6858000"/>
              <a:gd name="connsiteX3263" fmla="*/ 1901318 w 5203443"/>
              <a:gd name="connsiteY3263" fmla="*/ 1837520 h 6858000"/>
              <a:gd name="connsiteX3264" fmla="*/ 1904134 w 5203443"/>
              <a:gd name="connsiteY3264" fmla="*/ 1834464 h 6858000"/>
              <a:gd name="connsiteX3265" fmla="*/ 2913338 w 5203443"/>
              <a:gd name="connsiteY3265" fmla="*/ 1828801 h 6858000"/>
              <a:gd name="connsiteX3266" fmla="*/ 2909866 w 5203443"/>
              <a:gd name="connsiteY3266" fmla="*/ 1861451 h 6858000"/>
              <a:gd name="connsiteX3267" fmla="*/ 2913338 w 5203443"/>
              <a:gd name="connsiteY3267" fmla="*/ 1828801 h 6858000"/>
              <a:gd name="connsiteX3268" fmla="*/ 2868363 w 5203443"/>
              <a:gd name="connsiteY3268" fmla="*/ 1826222 h 6858000"/>
              <a:gd name="connsiteX3269" fmla="*/ 2863685 w 5203443"/>
              <a:gd name="connsiteY3269" fmla="*/ 1881351 h 6858000"/>
              <a:gd name="connsiteX3270" fmla="*/ 2868363 w 5203443"/>
              <a:gd name="connsiteY3270" fmla="*/ 1826222 h 6858000"/>
              <a:gd name="connsiteX3271" fmla="*/ 1434504 w 5203443"/>
              <a:gd name="connsiteY3271" fmla="*/ 1808029 h 6858000"/>
              <a:gd name="connsiteX3272" fmla="*/ 1458154 w 5203443"/>
              <a:gd name="connsiteY3272" fmla="*/ 1896961 h 6858000"/>
              <a:gd name="connsiteX3273" fmla="*/ 1434504 w 5203443"/>
              <a:gd name="connsiteY3273" fmla="*/ 1808029 h 6858000"/>
              <a:gd name="connsiteX3274" fmla="*/ 2097763 w 5203443"/>
              <a:gd name="connsiteY3274" fmla="*/ 1807198 h 6858000"/>
              <a:gd name="connsiteX3275" fmla="*/ 2104762 w 5203443"/>
              <a:gd name="connsiteY3275" fmla="*/ 1808394 h 6858000"/>
              <a:gd name="connsiteX3276" fmla="*/ 2111736 w 5203443"/>
              <a:gd name="connsiteY3276" fmla="*/ 1811298 h 6858000"/>
              <a:gd name="connsiteX3277" fmla="*/ 2130653 w 5203443"/>
              <a:gd name="connsiteY3277" fmla="*/ 1980561 h 6858000"/>
              <a:gd name="connsiteX3278" fmla="*/ 2109292 w 5203443"/>
              <a:gd name="connsiteY3278" fmla="*/ 1853238 h 6858000"/>
              <a:gd name="connsiteX3279" fmla="*/ 2097678 w 5203443"/>
              <a:gd name="connsiteY3279" fmla="*/ 1806859 h 6858000"/>
              <a:gd name="connsiteX3280" fmla="*/ 2097763 w 5203443"/>
              <a:gd name="connsiteY3280" fmla="*/ 1807198 h 6858000"/>
              <a:gd name="connsiteX3281" fmla="*/ 2097409 w 5203443"/>
              <a:gd name="connsiteY3281" fmla="*/ 1807137 h 6858000"/>
              <a:gd name="connsiteX3282" fmla="*/ 800879 w 5203443"/>
              <a:gd name="connsiteY3282" fmla="*/ 1801274 h 6858000"/>
              <a:gd name="connsiteX3283" fmla="*/ 803278 w 5203443"/>
              <a:gd name="connsiteY3283" fmla="*/ 1804033 h 6858000"/>
              <a:gd name="connsiteX3284" fmla="*/ 801636 w 5203443"/>
              <a:gd name="connsiteY3284" fmla="*/ 1804059 h 6858000"/>
              <a:gd name="connsiteX3285" fmla="*/ 2622767 w 5203443"/>
              <a:gd name="connsiteY3285" fmla="*/ 1790544 h 6858000"/>
              <a:gd name="connsiteX3286" fmla="*/ 2613345 w 5203443"/>
              <a:gd name="connsiteY3286" fmla="*/ 1841089 h 6858000"/>
              <a:gd name="connsiteX3287" fmla="*/ 2613076 w 5203443"/>
              <a:gd name="connsiteY3287" fmla="*/ 1841368 h 6858000"/>
              <a:gd name="connsiteX3288" fmla="*/ 2617054 w 5203443"/>
              <a:gd name="connsiteY3288" fmla="*/ 1792549 h 6858000"/>
              <a:gd name="connsiteX3289" fmla="*/ 2622767 w 5203443"/>
              <a:gd name="connsiteY3289" fmla="*/ 1790544 h 6858000"/>
              <a:gd name="connsiteX3290" fmla="*/ 2552318 w 5203443"/>
              <a:gd name="connsiteY3290" fmla="*/ 1788085 h 6858000"/>
              <a:gd name="connsiteX3291" fmla="*/ 2559781 w 5203443"/>
              <a:gd name="connsiteY3291" fmla="*/ 1791529 h 6858000"/>
              <a:gd name="connsiteX3292" fmla="*/ 2555342 w 5203443"/>
              <a:gd name="connsiteY3292" fmla="*/ 1830767 h 6858000"/>
              <a:gd name="connsiteX3293" fmla="*/ 2543496 w 5203443"/>
              <a:gd name="connsiteY3293" fmla="*/ 1841357 h 6858000"/>
              <a:gd name="connsiteX3294" fmla="*/ 2536340 w 5203443"/>
              <a:gd name="connsiteY3294" fmla="*/ 1881732 h 6858000"/>
              <a:gd name="connsiteX3295" fmla="*/ 2528186 w 5203443"/>
              <a:gd name="connsiteY3295" fmla="*/ 2249998 h 6858000"/>
              <a:gd name="connsiteX3296" fmla="*/ 2535957 w 5203443"/>
              <a:gd name="connsiteY3296" fmla="*/ 2423534 h 6858000"/>
              <a:gd name="connsiteX3297" fmla="*/ 2566916 w 5203443"/>
              <a:gd name="connsiteY3297" fmla="*/ 2676433 h 6858000"/>
              <a:gd name="connsiteX3298" fmla="*/ 2650442 w 5203443"/>
              <a:gd name="connsiteY3298" fmla="*/ 2969877 h 6858000"/>
              <a:gd name="connsiteX3299" fmla="*/ 2532849 w 5203443"/>
              <a:gd name="connsiteY3299" fmla="*/ 2474805 h 6858000"/>
              <a:gd name="connsiteX3300" fmla="*/ 2524322 w 5203443"/>
              <a:gd name="connsiteY3300" fmla="*/ 2248416 h 6858000"/>
              <a:gd name="connsiteX3301" fmla="*/ 2521771 w 5203443"/>
              <a:gd name="connsiteY3301" fmla="*/ 2173944 h 6858000"/>
              <a:gd name="connsiteX3302" fmla="*/ 2527626 w 5203443"/>
              <a:gd name="connsiteY3302" fmla="*/ 1926516 h 6858000"/>
              <a:gd name="connsiteX3303" fmla="*/ 2540734 w 5203443"/>
              <a:gd name="connsiteY3303" fmla="*/ 1868244 h 6858000"/>
              <a:gd name="connsiteX3304" fmla="*/ 2552049 w 5203443"/>
              <a:gd name="connsiteY3304" fmla="*/ 1788363 h 6858000"/>
              <a:gd name="connsiteX3305" fmla="*/ 2882349 w 5203443"/>
              <a:gd name="connsiteY3305" fmla="*/ 1770950 h 6858000"/>
              <a:gd name="connsiteX3306" fmla="*/ 2883624 w 5203443"/>
              <a:gd name="connsiteY3306" fmla="*/ 1808183 h 6858000"/>
              <a:gd name="connsiteX3307" fmla="*/ 2883861 w 5203443"/>
              <a:gd name="connsiteY3307" fmla="*/ 1792292 h 6858000"/>
              <a:gd name="connsiteX3308" fmla="*/ 2882349 w 5203443"/>
              <a:gd name="connsiteY3308" fmla="*/ 1770950 h 6858000"/>
              <a:gd name="connsiteX3309" fmla="*/ 2097386 w 5203443"/>
              <a:gd name="connsiteY3309" fmla="*/ 1767353 h 6858000"/>
              <a:gd name="connsiteX3310" fmla="*/ 2101848 w 5203443"/>
              <a:gd name="connsiteY3310" fmla="*/ 1767902 h 6858000"/>
              <a:gd name="connsiteX3311" fmla="*/ 2106539 w 5203443"/>
              <a:gd name="connsiteY3311" fmla="*/ 1797686 h 6858000"/>
              <a:gd name="connsiteX3312" fmla="*/ 2092537 w 5203443"/>
              <a:gd name="connsiteY3312" fmla="*/ 1768044 h 6858000"/>
              <a:gd name="connsiteX3313" fmla="*/ 2097386 w 5203443"/>
              <a:gd name="connsiteY3313" fmla="*/ 1767353 h 6858000"/>
              <a:gd name="connsiteX3314" fmla="*/ 791007 w 5203443"/>
              <a:gd name="connsiteY3314" fmla="*/ 1764935 h 6858000"/>
              <a:gd name="connsiteX3315" fmla="*/ 800879 w 5203443"/>
              <a:gd name="connsiteY3315" fmla="*/ 1801274 h 6858000"/>
              <a:gd name="connsiteX3316" fmla="*/ 795366 w 5203443"/>
              <a:gd name="connsiteY3316" fmla="*/ 1794932 h 6858000"/>
              <a:gd name="connsiteX3317" fmla="*/ 792790 w 5203443"/>
              <a:gd name="connsiteY3317" fmla="*/ 1784233 h 6858000"/>
              <a:gd name="connsiteX3318" fmla="*/ 787120 w 5203443"/>
              <a:gd name="connsiteY3318" fmla="*/ 1750630 h 6858000"/>
              <a:gd name="connsiteX3319" fmla="*/ 790664 w 5203443"/>
              <a:gd name="connsiteY3319" fmla="*/ 1761222 h 6858000"/>
              <a:gd name="connsiteX3320" fmla="*/ 791007 w 5203443"/>
              <a:gd name="connsiteY3320" fmla="*/ 1764935 h 6858000"/>
              <a:gd name="connsiteX3321" fmla="*/ 2740893 w 5203443"/>
              <a:gd name="connsiteY3321" fmla="*/ 1737502 h 6858000"/>
              <a:gd name="connsiteX3322" fmla="*/ 2745402 w 5203443"/>
              <a:gd name="connsiteY3322" fmla="*/ 1757977 h 6858000"/>
              <a:gd name="connsiteX3323" fmla="*/ 2739507 w 5203443"/>
              <a:gd name="connsiteY3323" fmla="*/ 1750671 h 6858000"/>
              <a:gd name="connsiteX3324" fmla="*/ 2727311 w 5203443"/>
              <a:gd name="connsiteY3324" fmla="*/ 1827555 h 6858000"/>
              <a:gd name="connsiteX3325" fmla="*/ 2715046 w 5203443"/>
              <a:gd name="connsiteY3325" fmla="*/ 1844728 h 6858000"/>
              <a:gd name="connsiteX3326" fmla="*/ 2719554 w 5203443"/>
              <a:gd name="connsiteY3326" fmla="*/ 1865202 h 6858000"/>
              <a:gd name="connsiteX3327" fmla="*/ 2711123 w 5203443"/>
              <a:gd name="connsiteY3327" fmla="*/ 1868344 h 6858000"/>
              <a:gd name="connsiteX3328" fmla="*/ 2709681 w 5203443"/>
              <a:gd name="connsiteY3328" fmla="*/ 1906715 h 6858000"/>
              <a:gd name="connsiteX3329" fmla="*/ 2699863 w 5203443"/>
              <a:gd name="connsiteY3329" fmla="*/ 1923027 h 6858000"/>
              <a:gd name="connsiteX3330" fmla="*/ 2701837 w 5203443"/>
              <a:gd name="connsiteY3330" fmla="*/ 1953949 h 6858000"/>
              <a:gd name="connsiteX3331" fmla="*/ 2687849 w 5203443"/>
              <a:gd name="connsiteY3331" fmla="*/ 2009221 h 6858000"/>
              <a:gd name="connsiteX3332" fmla="*/ 2680623 w 5203443"/>
              <a:gd name="connsiteY3332" fmla="*/ 1989885 h 6858000"/>
              <a:gd name="connsiteX3333" fmla="*/ 2680344 w 5203443"/>
              <a:gd name="connsiteY3333" fmla="*/ 1989614 h 6858000"/>
              <a:gd name="connsiteX3334" fmla="*/ 2682935 w 5203443"/>
              <a:gd name="connsiteY3334" fmla="*/ 1953966 h 6858000"/>
              <a:gd name="connsiteX3335" fmla="*/ 2688704 w 5203443"/>
              <a:gd name="connsiteY3335" fmla="*/ 1926760 h 6858000"/>
              <a:gd name="connsiteX3336" fmla="*/ 2664900 w 5203443"/>
              <a:gd name="connsiteY3336" fmla="*/ 1998345 h 6858000"/>
              <a:gd name="connsiteX3337" fmla="*/ 2674379 w 5203443"/>
              <a:gd name="connsiteY3337" fmla="*/ 1922597 h 6858000"/>
              <a:gd name="connsiteX3338" fmla="*/ 2721472 w 5203443"/>
              <a:gd name="connsiteY3338" fmla="*/ 1795051 h 6858000"/>
              <a:gd name="connsiteX3339" fmla="*/ 2732225 w 5203443"/>
              <a:gd name="connsiteY3339" fmla="*/ 1756536 h 6858000"/>
              <a:gd name="connsiteX3340" fmla="*/ 2740893 w 5203443"/>
              <a:gd name="connsiteY3340" fmla="*/ 1737502 h 6858000"/>
              <a:gd name="connsiteX3341" fmla="*/ 3390902 w 5203443"/>
              <a:gd name="connsiteY3341" fmla="*/ 1735441 h 6858000"/>
              <a:gd name="connsiteX3342" fmla="*/ 3407803 w 5203443"/>
              <a:gd name="connsiteY3342" fmla="*/ 1773255 h 6858000"/>
              <a:gd name="connsiteX3343" fmla="*/ 3412031 w 5203443"/>
              <a:gd name="connsiteY3343" fmla="*/ 1919734 h 6858000"/>
              <a:gd name="connsiteX3344" fmla="*/ 3407286 w 5203443"/>
              <a:gd name="connsiteY3344" fmla="*/ 1915151 h 6858000"/>
              <a:gd name="connsiteX3345" fmla="*/ 3352686 w 5203443"/>
              <a:gd name="connsiteY3345" fmla="*/ 2149368 h 6858000"/>
              <a:gd name="connsiteX3346" fmla="*/ 3343376 w 5203443"/>
              <a:gd name="connsiteY3346" fmla="*/ 2149511 h 6858000"/>
              <a:gd name="connsiteX3347" fmla="*/ 3327607 w 5203443"/>
              <a:gd name="connsiteY3347" fmla="*/ 2183721 h 6858000"/>
              <a:gd name="connsiteX3348" fmla="*/ 3393744 w 5203443"/>
              <a:gd name="connsiteY3348" fmla="*/ 1895089 h 6858000"/>
              <a:gd name="connsiteX3349" fmla="*/ 3403462 w 5203443"/>
              <a:gd name="connsiteY3349" fmla="*/ 1888284 h 6858000"/>
              <a:gd name="connsiteX3350" fmla="*/ 3403474 w 5203443"/>
              <a:gd name="connsiteY3350" fmla="*/ 1888365 h 6858000"/>
              <a:gd name="connsiteX3351" fmla="*/ 3403742 w 5203443"/>
              <a:gd name="connsiteY3351" fmla="*/ 1888087 h 6858000"/>
              <a:gd name="connsiteX3352" fmla="*/ 3403462 w 5203443"/>
              <a:gd name="connsiteY3352" fmla="*/ 1888284 h 6858000"/>
              <a:gd name="connsiteX3353" fmla="*/ 3397618 w 5203443"/>
              <a:gd name="connsiteY3353" fmla="*/ 1852551 h 6858000"/>
              <a:gd name="connsiteX3354" fmla="*/ 3390902 w 5203443"/>
              <a:gd name="connsiteY3354" fmla="*/ 1735441 h 6858000"/>
              <a:gd name="connsiteX3355" fmla="*/ 2085917 w 5203443"/>
              <a:gd name="connsiteY3355" fmla="*/ 1733033 h 6858000"/>
              <a:gd name="connsiteX3356" fmla="*/ 2093691 w 5203443"/>
              <a:gd name="connsiteY3356" fmla="*/ 1737656 h 6858000"/>
              <a:gd name="connsiteX3357" fmla="*/ 2098489 w 5203443"/>
              <a:gd name="connsiteY3357" fmla="*/ 1750145 h 6858000"/>
              <a:gd name="connsiteX3358" fmla="*/ 2089178 w 5203443"/>
              <a:gd name="connsiteY3358" fmla="*/ 1750291 h 6858000"/>
              <a:gd name="connsiteX3359" fmla="*/ 2087602 w 5203443"/>
              <a:gd name="connsiteY3359" fmla="*/ 1741514 h 6858000"/>
              <a:gd name="connsiteX3360" fmla="*/ 2085818 w 5203443"/>
              <a:gd name="connsiteY3360" fmla="*/ 1732537 h 6858000"/>
              <a:gd name="connsiteX3361" fmla="*/ 2085917 w 5203443"/>
              <a:gd name="connsiteY3361" fmla="*/ 1733033 h 6858000"/>
              <a:gd name="connsiteX3362" fmla="*/ 2085550 w 5203443"/>
              <a:gd name="connsiteY3362" fmla="*/ 1732817 h 6858000"/>
              <a:gd name="connsiteX3363" fmla="*/ 2902737 w 5203443"/>
              <a:gd name="connsiteY3363" fmla="*/ 1706815 h 6858000"/>
              <a:gd name="connsiteX3364" fmla="*/ 2904250 w 5203443"/>
              <a:gd name="connsiteY3364" fmla="*/ 1728156 h 6858000"/>
              <a:gd name="connsiteX3365" fmla="*/ 2902737 w 5203443"/>
              <a:gd name="connsiteY3365" fmla="*/ 1706815 h 6858000"/>
              <a:gd name="connsiteX3366" fmla="*/ 2632485 w 5203443"/>
              <a:gd name="connsiteY3366" fmla="*/ 1698906 h 6858000"/>
              <a:gd name="connsiteX3367" fmla="*/ 2629892 w 5203443"/>
              <a:gd name="connsiteY3367" fmla="*/ 1734554 h 6858000"/>
              <a:gd name="connsiteX3368" fmla="*/ 2634401 w 5203443"/>
              <a:gd name="connsiteY3368" fmla="*/ 1755029 h 6858000"/>
              <a:gd name="connsiteX3369" fmla="*/ 2632485 w 5203443"/>
              <a:gd name="connsiteY3369" fmla="*/ 1698906 h 6858000"/>
              <a:gd name="connsiteX3370" fmla="*/ 3340017 w 5203443"/>
              <a:gd name="connsiteY3370" fmla="*/ 1640648 h 6858000"/>
              <a:gd name="connsiteX3371" fmla="*/ 3344079 w 5203443"/>
              <a:gd name="connsiteY3371" fmla="*/ 1736453 h 6858000"/>
              <a:gd name="connsiteX3372" fmla="*/ 3291174 w 5203443"/>
              <a:gd name="connsiteY3372" fmla="*/ 2001321 h 6858000"/>
              <a:gd name="connsiteX3373" fmla="*/ 3282561 w 5203443"/>
              <a:gd name="connsiteY3373" fmla="*/ 1995154 h 6858000"/>
              <a:gd name="connsiteX3374" fmla="*/ 3307754 w 5203443"/>
              <a:gd name="connsiteY3374" fmla="*/ 1910398 h 6858000"/>
              <a:gd name="connsiteX3375" fmla="*/ 3340017 w 5203443"/>
              <a:gd name="connsiteY3375" fmla="*/ 1640648 h 6858000"/>
              <a:gd name="connsiteX3376" fmla="*/ 1266051 w 5203443"/>
              <a:gd name="connsiteY3376" fmla="*/ 1640504 h 6858000"/>
              <a:gd name="connsiteX3377" fmla="*/ 1444640 w 5203443"/>
              <a:gd name="connsiteY3377" fmla="*/ 2172986 h 6858000"/>
              <a:gd name="connsiteX3378" fmla="*/ 1495009 w 5203443"/>
              <a:gd name="connsiteY3378" fmla="*/ 2283423 h 6858000"/>
              <a:gd name="connsiteX3379" fmla="*/ 1538094 w 5203443"/>
              <a:gd name="connsiteY3379" fmla="*/ 2399716 h 6858000"/>
              <a:gd name="connsiteX3380" fmla="*/ 1581992 w 5203443"/>
              <a:gd name="connsiteY3380" fmla="*/ 2459301 h 6858000"/>
              <a:gd name="connsiteX3381" fmla="*/ 1677462 w 5203443"/>
              <a:gd name="connsiteY3381" fmla="*/ 2606844 h 6858000"/>
              <a:gd name="connsiteX3382" fmla="*/ 1676903 w 5203443"/>
              <a:gd name="connsiteY3382" fmla="*/ 2606304 h 6858000"/>
              <a:gd name="connsiteX3383" fmla="*/ 1654931 w 5203443"/>
              <a:gd name="connsiteY3383" fmla="*/ 2589387 h 6858000"/>
              <a:gd name="connsiteX3384" fmla="*/ 1585254 w 5203443"/>
              <a:gd name="connsiteY3384" fmla="*/ 2486095 h 6858000"/>
              <a:gd name="connsiteX3385" fmla="*/ 1727676 w 5203443"/>
              <a:gd name="connsiteY3385" fmla="*/ 2751518 h 6858000"/>
              <a:gd name="connsiteX3386" fmla="*/ 1680612 w 5203443"/>
              <a:gd name="connsiteY3386" fmla="*/ 2684039 h 6858000"/>
              <a:gd name="connsiteX3387" fmla="*/ 1628339 w 5203443"/>
              <a:gd name="connsiteY3387" fmla="*/ 2602395 h 6858000"/>
              <a:gd name="connsiteX3388" fmla="*/ 1561435 w 5203443"/>
              <a:gd name="connsiteY3388" fmla="*/ 2472764 h 6858000"/>
              <a:gd name="connsiteX3389" fmla="*/ 1524188 w 5203443"/>
              <a:gd name="connsiteY3389" fmla="*/ 2388974 h 6858000"/>
              <a:gd name="connsiteX3390" fmla="*/ 1497010 w 5203443"/>
              <a:gd name="connsiteY3390" fmla="*/ 2357893 h 6858000"/>
              <a:gd name="connsiteX3391" fmla="*/ 1504053 w 5203443"/>
              <a:gd name="connsiteY3391" fmla="*/ 2367920 h 6858000"/>
              <a:gd name="connsiteX3392" fmla="*/ 1441589 w 5203443"/>
              <a:gd name="connsiteY3392" fmla="*/ 2199056 h 6858000"/>
              <a:gd name="connsiteX3393" fmla="*/ 1361311 w 5203443"/>
              <a:gd name="connsiteY3393" fmla="*/ 1973763 h 6858000"/>
              <a:gd name="connsiteX3394" fmla="*/ 1278275 w 5203443"/>
              <a:gd name="connsiteY3394" fmla="*/ 1733447 h 6858000"/>
              <a:gd name="connsiteX3395" fmla="*/ 1266051 w 5203443"/>
              <a:gd name="connsiteY3395" fmla="*/ 1640504 h 6858000"/>
              <a:gd name="connsiteX3396" fmla="*/ 2208202 w 5203443"/>
              <a:gd name="connsiteY3396" fmla="*/ 1630952 h 6858000"/>
              <a:gd name="connsiteX3397" fmla="*/ 2214279 w 5203443"/>
              <a:gd name="connsiteY3397" fmla="*/ 1647570 h 6858000"/>
              <a:gd name="connsiteX3398" fmla="*/ 2208202 w 5203443"/>
              <a:gd name="connsiteY3398" fmla="*/ 1630952 h 6858000"/>
              <a:gd name="connsiteX3399" fmla="*/ 2070567 w 5203443"/>
              <a:gd name="connsiteY3399" fmla="*/ 1624821 h 6858000"/>
              <a:gd name="connsiteX3400" fmla="*/ 2082539 w 5203443"/>
              <a:gd name="connsiteY3400" fmla="*/ 1648743 h 6858000"/>
              <a:gd name="connsiteX3401" fmla="*/ 2070567 w 5203443"/>
              <a:gd name="connsiteY3401" fmla="*/ 1624821 h 6858000"/>
              <a:gd name="connsiteX3402" fmla="*/ 2776238 w 5203443"/>
              <a:gd name="connsiteY3402" fmla="*/ 1611525 h 6858000"/>
              <a:gd name="connsiteX3403" fmla="*/ 2743890 w 5203443"/>
              <a:gd name="connsiteY3403" fmla="*/ 1736651 h 6858000"/>
              <a:gd name="connsiteX3404" fmla="*/ 2748692 w 5203443"/>
              <a:gd name="connsiteY3404" fmla="*/ 1716034 h 6858000"/>
              <a:gd name="connsiteX3405" fmla="*/ 2775969 w 5203443"/>
              <a:gd name="connsiteY3405" fmla="*/ 1611804 h 6858000"/>
              <a:gd name="connsiteX3406" fmla="*/ 2662059 w 5203443"/>
              <a:gd name="connsiteY3406" fmla="*/ 1600115 h 6858000"/>
              <a:gd name="connsiteX3407" fmla="*/ 2645941 w 5203443"/>
              <a:gd name="connsiteY3407" fmla="*/ 1700615 h 6858000"/>
              <a:gd name="connsiteX3408" fmla="*/ 2653391 w 5203443"/>
              <a:gd name="connsiteY3408" fmla="*/ 1619149 h 6858000"/>
              <a:gd name="connsiteX3409" fmla="*/ 2662702 w 5203443"/>
              <a:gd name="connsiteY3409" fmla="*/ 1619005 h 6858000"/>
              <a:gd name="connsiteX3410" fmla="*/ 2662069 w 5203443"/>
              <a:gd name="connsiteY3410" fmla="*/ 1600663 h 6858000"/>
              <a:gd name="connsiteX3411" fmla="*/ 2952280 w 5203443"/>
              <a:gd name="connsiteY3411" fmla="*/ 1578411 h 6858000"/>
              <a:gd name="connsiteX3412" fmla="*/ 2955179 w 5203443"/>
              <a:gd name="connsiteY3412" fmla="*/ 1586584 h 6858000"/>
              <a:gd name="connsiteX3413" fmla="*/ 2954480 w 5203443"/>
              <a:gd name="connsiteY3413" fmla="*/ 1592893 h 6858000"/>
              <a:gd name="connsiteX3414" fmla="*/ 2954759 w 5203443"/>
              <a:gd name="connsiteY3414" fmla="*/ 1593164 h 6858000"/>
              <a:gd name="connsiteX3415" fmla="*/ 2946328 w 5203443"/>
              <a:gd name="connsiteY3415" fmla="*/ 1596308 h 6858000"/>
              <a:gd name="connsiteX3416" fmla="*/ 2952280 w 5203443"/>
              <a:gd name="connsiteY3416" fmla="*/ 1578411 h 6858000"/>
              <a:gd name="connsiteX3417" fmla="*/ 2803822 w 5203443"/>
              <a:gd name="connsiteY3417" fmla="*/ 1551094 h 6858000"/>
              <a:gd name="connsiteX3418" fmla="*/ 2790534 w 5203443"/>
              <a:gd name="connsiteY3418" fmla="*/ 1600056 h 6858000"/>
              <a:gd name="connsiteX3419" fmla="*/ 2803822 w 5203443"/>
              <a:gd name="connsiteY3419" fmla="*/ 1551094 h 6858000"/>
              <a:gd name="connsiteX3420" fmla="*/ 870098 w 5203443"/>
              <a:gd name="connsiteY3420" fmla="*/ 1480077 h 6858000"/>
              <a:gd name="connsiteX3421" fmla="*/ 880557 w 5203443"/>
              <a:gd name="connsiteY3421" fmla="*/ 1482656 h 6858000"/>
              <a:gd name="connsiteX3422" fmla="*/ 1030187 w 5203443"/>
              <a:gd name="connsiteY3422" fmla="*/ 1962987 h 6858000"/>
              <a:gd name="connsiteX3423" fmla="*/ 958409 w 5203443"/>
              <a:gd name="connsiteY3423" fmla="*/ 1794266 h 6858000"/>
              <a:gd name="connsiteX3424" fmla="*/ 870558 w 5203443"/>
              <a:gd name="connsiteY3424" fmla="*/ 1489656 h 6858000"/>
              <a:gd name="connsiteX3425" fmla="*/ 870377 w 5203443"/>
              <a:gd name="connsiteY3425" fmla="*/ 1480346 h 6858000"/>
              <a:gd name="connsiteX3426" fmla="*/ 784078 w 5203443"/>
              <a:gd name="connsiteY3426" fmla="*/ 1451818 h 6858000"/>
              <a:gd name="connsiteX3427" fmla="*/ 806873 w 5203443"/>
              <a:gd name="connsiteY3427" fmla="*/ 1496937 h 6858000"/>
              <a:gd name="connsiteX3428" fmla="*/ 784078 w 5203443"/>
              <a:gd name="connsiteY3428" fmla="*/ 1451818 h 6858000"/>
              <a:gd name="connsiteX3429" fmla="*/ 1042757 w 5203443"/>
              <a:gd name="connsiteY3429" fmla="*/ 1435955 h 6858000"/>
              <a:gd name="connsiteX3430" fmla="*/ 1046225 w 5203443"/>
              <a:gd name="connsiteY3430" fmla="*/ 1437374 h 6858000"/>
              <a:gd name="connsiteX3431" fmla="*/ 1368958 w 5203443"/>
              <a:gd name="connsiteY3431" fmla="*/ 2070899 h 6858000"/>
              <a:gd name="connsiteX3432" fmla="*/ 1441772 w 5203443"/>
              <a:gd name="connsiteY3432" fmla="*/ 2292746 h 6858000"/>
              <a:gd name="connsiteX3433" fmla="*/ 1140815 w 5203443"/>
              <a:gd name="connsiteY3433" fmla="*/ 1581915 h 6858000"/>
              <a:gd name="connsiteX3434" fmla="*/ 1042809 w 5203443"/>
              <a:gd name="connsiteY3434" fmla="*/ 1444824 h 6858000"/>
              <a:gd name="connsiteX3435" fmla="*/ 1044168 w 5203443"/>
              <a:gd name="connsiteY3435" fmla="*/ 1440762 h 6858000"/>
              <a:gd name="connsiteX3436" fmla="*/ 1042628 w 5203443"/>
              <a:gd name="connsiteY3436" fmla="*/ 1435513 h 6858000"/>
              <a:gd name="connsiteX3437" fmla="*/ 1042757 w 5203443"/>
              <a:gd name="connsiteY3437" fmla="*/ 1435955 h 6858000"/>
              <a:gd name="connsiteX3438" fmla="*/ 1042359 w 5203443"/>
              <a:gd name="connsiteY3438" fmla="*/ 1435791 h 6858000"/>
              <a:gd name="connsiteX3439" fmla="*/ 1473449 w 5203443"/>
              <a:gd name="connsiteY3439" fmla="*/ 1403388 h 6858000"/>
              <a:gd name="connsiteX3440" fmla="*/ 1521281 w 5203443"/>
              <a:gd name="connsiteY3440" fmla="*/ 1524270 h 6858000"/>
              <a:gd name="connsiteX3441" fmla="*/ 1473449 w 5203443"/>
              <a:gd name="connsiteY3441" fmla="*/ 1403388 h 6858000"/>
              <a:gd name="connsiteX3442" fmla="*/ 904965 w 5203443"/>
              <a:gd name="connsiteY3442" fmla="*/ 1385842 h 6858000"/>
              <a:gd name="connsiteX3443" fmla="*/ 929203 w 5203443"/>
              <a:gd name="connsiteY3443" fmla="*/ 1392592 h 6858000"/>
              <a:gd name="connsiteX3444" fmla="*/ 1047680 w 5203443"/>
              <a:gd name="connsiteY3444" fmla="*/ 1610174 h 6858000"/>
              <a:gd name="connsiteX3445" fmla="*/ 1016678 w 5203443"/>
              <a:gd name="connsiteY3445" fmla="*/ 1467393 h 6858000"/>
              <a:gd name="connsiteX3446" fmla="*/ 1077757 w 5203443"/>
              <a:gd name="connsiteY3446" fmla="*/ 1649428 h 6858000"/>
              <a:gd name="connsiteX3447" fmla="*/ 1268907 w 5203443"/>
              <a:gd name="connsiteY3447" fmla="*/ 2123645 h 6858000"/>
              <a:gd name="connsiteX3448" fmla="*/ 1269733 w 5203443"/>
              <a:gd name="connsiteY3448" fmla="*/ 2123908 h 6858000"/>
              <a:gd name="connsiteX3449" fmla="*/ 1259273 w 5203443"/>
              <a:gd name="connsiteY3449" fmla="*/ 2121330 h 6858000"/>
              <a:gd name="connsiteX3450" fmla="*/ 1272758 w 5203443"/>
              <a:gd name="connsiteY3450" fmla="*/ 2166592 h 6858000"/>
              <a:gd name="connsiteX3451" fmla="*/ 1272814 w 5203443"/>
              <a:gd name="connsiteY3451" fmla="*/ 2141390 h 6858000"/>
              <a:gd name="connsiteX3452" fmla="*/ 1370201 w 5203443"/>
              <a:gd name="connsiteY3452" fmla="*/ 2345055 h 6858000"/>
              <a:gd name="connsiteX3453" fmla="*/ 1279352 w 5203443"/>
              <a:gd name="connsiteY3453" fmla="*/ 2167587 h 6858000"/>
              <a:gd name="connsiteX3454" fmla="*/ 1277966 w 5203443"/>
              <a:gd name="connsiteY3454" fmla="*/ 2180758 h 6858000"/>
              <a:gd name="connsiteX3455" fmla="*/ 1269534 w 5203443"/>
              <a:gd name="connsiteY3455" fmla="*/ 2183900 h 6858000"/>
              <a:gd name="connsiteX3456" fmla="*/ 1268204 w 5203443"/>
              <a:gd name="connsiteY3456" fmla="*/ 2171867 h 6858000"/>
              <a:gd name="connsiteX3457" fmla="*/ 1249218 w 5203443"/>
              <a:gd name="connsiteY3457" fmla="*/ 2153533 h 6858000"/>
              <a:gd name="connsiteX3458" fmla="*/ 1104991 w 5203443"/>
              <a:gd name="connsiteY3458" fmla="*/ 1781585 h 6858000"/>
              <a:gd name="connsiteX3459" fmla="*/ 921501 w 5203443"/>
              <a:gd name="connsiteY3459" fmla="*/ 1405036 h 6858000"/>
              <a:gd name="connsiteX3460" fmla="*/ 904965 w 5203443"/>
              <a:gd name="connsiteY3460" fmla="*/ 1385842 h 6858000"/>
              <a:gd name="connsiteX3461" fmla="*/ 750964 w 5203443"/>
              <a:gd name="connsiteY3461" fmla="*/ 1369331 h 6858000"/>
              <a:gd name="connsiteX3462" fmla="*/ 751059 w 5203443"/>
              <a:gd name="connsiteY3462" fmla="*/ 1369477 h 6858000"/>
              <a:gd name="connsiteX3463" fmla="*/ 750697 w 5203443"/>
              <a:gd name="connsiteY3463" fmla="*/ 1369610 h 6858000"/>
              <a:gd name="connsiteX3464" fmla="*/ 761576 w 5203443"/>
              <a:gd name="connsiteY3464" fmla="*/ 1365607 h 6858000"/>
              <a:gd name="connsiteX3465" fmla="*/ 758159 w 5203443"/>
              <a:gd name="connsiteY3465" fmla="*/ 1373056 h 6858000"/>
              <a:gd name="connsiteX3466" fmla="*/ 769950 w 5203443"/>
              <a:gd name="connsiteY3466" fmla="*/ 1387666 h 6858000"/>
              <a:gd name="connsiteX3467" fmla="*/ 755314 w 5203443"/>
              <a:gd name="connsiteY3467" fmla="*/ 1375951 h 6858000"/>
              <a:gd name="connsiteX3468" fmla="*/ 751059 w 5203443"/>
              <a:gd name="connsiteY3468" fmla="*/ 1369477 h 6858000"/>
              <a:gd name="connsiteX3469" fmla="*/ 857649 w 5203443"/>
              <a:gd name="connsiteY3469" fmla="*/ 1361664 h 6858000"/>
              <a:gd name="connsiteX3470" fmla="*/ 870827 w 5203443"/>
              <a:gd name="connsiteY3470" fmla="*/ 1363104 h 6858000"/>
              <a:gd name="connsiteX3471" fmla="*/ 869440 w 5203443"/>
              <a:gd name="connsiteY3471" fmla="*/ 1376272 h 6858000"/>
              <a:gd name="connsiteX3472" fmla="*/ 856263 w 5203443"/>
              <a:gd name="connsiteY3472" fmla="*/ 1374833 h 6858000"/>
              <a:gd name="connsiteX3473" fmla="*/ 857649 w 5203443"/>
              <a:gd name="connsiteY3473" fmla="*/ 1361664 h 6858000"/>
              <a:gd name="connsiteX3474" fmla="*/ 1396614 w 5203443"/>
              <a:gd name="connsiteY3474" fmla="*/ 1340475 h 6858000"/>
              <a:gd name="connsiteX3475" fmla="*/ 1463575 w 5203443"/>
              <a:gd name="connsiteY3475" fmla="*/ 1444902 h 6858000"/>
              <a:gd name="connsiteX3476" fmla="*/ 1396614 w 5203443"/>
              <a:gd name="connsiteY3476" fmla="*/ 1340475 h 6858000"/>
              <a:gd name="connsiteX3477" fmla="*/ 751720 w 5203443"/>
              <a:gd name="connsiteY3477" fmla="*/ 1337820 h 6858000"/>
              <a:gd name="connsiteX3478" fmla="*/ 751451 w 5203443"/>
              <a:gd name="connsiteY3478" fmla="*/ 1338098 h 6858000"/>
              <a:gd name="connsiteX3479" fmla="*/ 746649 w 5203443"/>
              <a:gd name="connsiteY3479" fmla="*/ 1358716 h 6858000"/>
              <a:gd name="connsiteX3480" fmla="*/ 741720 w 5203443"/>
              <a:gd name="connsiteY3480" fmla="*/ 1344822 h 6858000"/>
              <a:gd name="connsiteX3481" fmla="*/ 751720 w 5203443"/>
              <a:gd name="connsiteY3481" fmla="*/ 1337820 h 6858000"/>
              <a:gd name="connsiteX3482" fmla="*/ 2474131 w 5203443"/>
              <a:gd name="connsiteY3482" fmla="*/ 1262824 h 6858000"/>
              <a:gd name="connsiteX3483" fmla="*/ 2470208 w 5203443"/>
              <a:gd name="connsiteY3483" fmla="*/ 1286441 h 6858000"/>
              <a:gd name="connsiteX3484" fmla="*/ 2474131 w 5203443"/>
              <a:gd name="connsiteY3484" fmla="*/ 1262824 h 6858000"/>
              <a:gd name="connsiteX3485" fmla="*/ 328192 w 5203443"/>
              <a:gd name="connsiteY3485" fmla="*/ 1238333 h 6858000"/>
              <a:gd name="connsiteX3486" fmla="*/ 428169 w 5203443"/>
              <a:gd name="connsiteY3486" fmla="*/ 1406350 h 6858000"/>
              <a:gd name="connsiteX3487" fmla="*/ 328192 w 5203443"/>
              <a:gd name="connsiteY3487" fmla="*/ 1238333 h 6858000"/>
              <a:gd name="connsiteX3488" fmla="*/ 1333126 w 5203443"/>
              <a:gd name="connsiteY3488" fmla="*/ 1203398 h 6858000"/>
              <a:gd name="connsiteX3489" fmla="*/ 1430949 w 5203443"/>
              <a:gd name="connsiteY3489" fmla="*/ 1331180 h 6858000"/>
              <a:gd name="connsiteX3490" fmla="*/ 1333126 w 5203443"/>
              <a:gd name="connsiteY3490" fmla="*/ 1203398 h 6858000"/>
              <a:gd name="connsiteX3491" fmla="*/ 2102095 w 5203443"/>
              <a:gd name="connsiteY3491" fmla="*/ 1191032 h 6858000"/>
              <a:gd name="connsiteX3492" fmla="*/ 2102209 w 5203443"/>
              <a:gd name="connsiteY3492" fmla="*/ 1191586 h 6858000"/>
              <a:gd name="connsiteX3493" fmla="*/ 2102105 w 5203443"/>
              <a:gd name="connsiteY3493" fmla="*/ 1191580 h 6858000"/>
              <a:gd name="connsiteX3494" fmla="*/ 2494392 w 5203443"/>
              <a:gd name="connsiteY3494" fmla="*/ 1164157 h 6858000"/>
              <a:gd name="connsiteX3495" fmla="*/ 2499994 w 5203443"/>
              <a:gd name="connsiteY3495" fmla="*/ 1212554 h 6858000"/>
              <a:gd name="connsiteX3496" fmla="*/ 2499446 w 5203443"/>
              <a:gd name="connsiteY3496" fmla="*/ 1212562 h 6858000"/>
              <a:gd name="connsiteX3497" fmla="*/ 2488623 w 5203443"/>
              <a:gd name="connsiteY3497" fmla="*/ 1191363 h 6858000"/>
              <a:gd name="connsiteX3498" fmla="*/ 2494392 w 5203443"/>
              <a:gd name="connsiteY3498" fmla="*/ 1164157 h 6858000"/>
              <a:gd name="connsiteX3499" fmla="*/ 180321 w 5203443"/>
              <a:gd name="connsiteY3499" fmla="*/ 1128834 h 6858000"/>
              <a:gd name="connsiteX3500" fmla="*/ 188652 w 5203443"/>
              <a:gd name="connsiteY3500" fmla="*/ 1143462 h 6858000"/>
              <a:gd name="connsiteX3501" fmla="*/ 200544 w 5203443"/>
              <a:gd name="connsiteY3501" fmla="*/ 1149520 h 6858000"/>
              <a:gd name="connsiteX3502" fmla="*/ 200455 w 5203443"/>
              <a:gd name="connsiteY3502" fmla="*/ 1149889 h 6858000"/>
              <a:gd name="connsiteX3503" fmla="*/ 200723 w 5203443"/>
              <a:gd name="connsiteY3503" fmla="*/ 1149611 h 6858000"/>
              <a:gd name="connsiteX3504" fmla="*/ 200544 w 5203443"/>
              <a:gd name="connsiteY3504" fmla="*/ 1149520 h 6858000"/>
              <a:gd name="connsiteX3505" fmla="*/ 202990 w 5203443"/>
              <a:gd name="connsiteY3505" fmla="*/ 1139441 h 6858000"/>
              <a:gd name="connsiteX3506" fmla="*/ 200960 w 5203443"/>
              <a:gd name="connsiteY3506" fmla="*/ 1133720 h 6858000"/>
              <a:gd name="connsiteX3507" fmla="*/ 180321 w 5203443"/>
              <a:gd name="connsiteY3507" fmla="*/ 1128834 h 6858000"/>
              <a:gd name="connsiteX3508" fmla="*/ 426933 w 5203443"/>
              <a:gd name="connsiteY3508" fmla="*/ 1076281 h 6858000"/>
              <a:gd name="connsiteX3509" fmla="*/ 396742 w 5203443"/>
              <a:gd name="connsiteY3509" fmla="*/ 1087427 h 6858000"/>
              <a:gd name="connsiteX3510" fmla="*/ 610198 w 5203443"/>
              <a:gd name="connsiteY3510" fmla="*/ 1553633 h 6858000"/>
              <a:gd name="connsiteX3511" fmla="*/ 375135 w 5203443"/>
              <a:gd name="connsiteY3511" fmla="*/ 1089130 h 6858000"/>
              <a:gd name="connsiteX3512" fmla="*/ 313060 w 5203443"/>
              <a:gd name="connsiteY3512" fmla="*/ 1108712 h 6858000"/>
              <a:gd name="connsiteX3513" fmla="*/ 365569 w 5203443"/>
              <a:gd name="connsiteY3513" fmla="*/ 1174466 h 6858000"/>
              <a:gd name="connsiteX3514" fmla="*/ 505274 w 5203443"/>
              <a:gd name="connsiteY3514" fmla="*/ 1441025 h 6858000"/>
              <a:gd name="connsiteX3515" fmla="*/ 521239 w 5203443"/>
              <a:gd name="connsiteY3515" fmla="*/ 1501042 h 6858000"/>
              <a:gd name="connsiteX3516" fmla="*/ 340871 w 5203443"/>
              <a:gd name="connsiteY3516" fmla="*/ 1158136 h 6858000"/>
              <a:gd name="connsiteX3517" fmla="*/ 294200 w 5203443"/>
              <a:gd name="connsiteY3517" fmla="*/ 1124890 h 6858000"/>
              <a:gd name="connsiteX3518" fmla="*/ 297560 w 5203443"/>
              <a:gd name="connsiteY3518" fmla="*/ 1142642 h 6858000"/>
              <a:gd name="connsiteX3519" fmla="*/ 264431 w 5203443"/>
              <a:gd name="connsiteY3519" fmla="*/ 1129457 h 6858000"/>
              <a:gd name="connsiteX3520" fmla="*/ 324110 w 5203443"/>
              <a:gd name="connsiteY3520" fmla="*/ 1239748 h 6858000"/>
              <a:gd name="connsiteX3521" fmla="*/ 254614 w 5203443"/>
              <a:gd name="connsiteY3521" fmla="*/ 1145768 h 6858000"/>
              <a:gd name="connsiteX3522" fmla="*/ 207619 w 5203443"/>
              <a:gd name="connsiteY3522" fmla="*/ 1138001 h 6858000"/>
              <a:gd name="connsiteX3523" fmla="*/ 290418 w 5203443"/>
              <a:gd name="connsiteY3523" fmla="*/ 1267932 h 6858000"/>
              <a:gd name="connsiteX3524" fmla="*/ 311659 w 5203443"/>
              <a:gd name="connsiteY3524" fmla="*/ 1401823 h 6858000"/>
              <a:gd name="connsiteX3525" fmla="*/ 320872 w 5203443"/>
              <a:gd name="connsiteY3525" fmla="*/ 1536996 h 6858000"/>
              <a:gd name="connsiteX3526" fmla="*/ 326529 w 5203443"/>
              <a:gd name="connsiteY3526" fmla="*/ 1560192 h 6858000"/>
              <a:gd name="connsiteX3527" fmla="*/ 387661 w 5203443"/>
              <a:gd name="connsiteY3527" fmla="*/ 2208158 h 6858000"/>
              <a:gd name="connsiteX3528" fmla="*/ 441529 w 5203443"/>
              <a:gd name="connsiteY3528" fmla="*/ 2455765 h 6858000"/>
              <a:gd name="connsiteX3529" fmla="*/ 572440 w 5203443"/>
              <a:gd name="connsiteY3529" fmla="*/ 2706850 h 6858000"/>
              <a:gd name="connsiteX3530" fmla="*/ 616604 w 5203443"/>
              <a:gd name="connsiteY3530" fmla="*/ 2766157 h 6858000"/>
              <a:gd name="connsiteX3531" fmla="*/ 642453 w 5203443"/>
              <a:gd name="connsiteY3531" fmla="*/ 2785207 h 6858000"/>
              <a:gd name="connsiteX3532" fmla="*/ 817865 w 5203443"/>
              <a:gd name="connsiteY3532" fmla="*/ 2944391 h 6858000"/>
              <a:gd name="connsiteX3533" fmla="*/ 905578 w 5203443"/>
              <a:gd name="connsiteY3533" fmla="*/ 3003302 h 6858000"/>
              <a:gd name="connsiteX3534" fmla="*/ 917368 w 5203443"/>
              <a:gd name="connsiteY3534" fmla="*/ 3017912 h 6858000"/>
              <a:gd name="connsiteX3535" fmla="*/ 942574 w 5203443"/>
              <a:gd name="connsiteY3535" fmla="*/ 3018072 h 6858000"/>
              <a:gd name="connsiteX3536" fmla="*/ 1045494 w 5203443"/>
              <a:gd name="connsiteY3536" fmla="*/ 3084146 h 6858000"/>
              <a:gd name="connsiteX3537" fmla="*/ 1052776 w 5203443"/>
              <a:gd name="connsiteY3537" fmla="*/ 3078282 h 6858000"/>
              <a:gd name="connsiteX3538" fmla="*/ 1071760 w 5203443"/>
              <a:gd name="connsiteY3538" fmla="*/ 3096615 h 6858000"/>
              <a:gd name="connsiteX3539" fmla="*/ 1135529 w 5203443"/>
              <a:gd name="connsiteY3539" fmla="*/ 3107686 h 6858000"/>
              <a:gd name="connsiteX3540" fmla="*/ 1128123 w 5203443"/>
              <a:gd name="connsiteY3540" fmla="*/ 3079039 h 6858000"/>
              <a:gd name="connsiteX3541" fmla="*/ 1156687 w 5203443"/>
              <a:gd name="connsiteY3541" fmla="*/ 3096951 h 6858000"/>
              <a:gd name="connsiteX3542" fmla="*/ 1208889 w 5203443"/>
              <a:gd name="connsiteY3542" fmla="*/ 3118884 h 6858000"/>
              <a:gd name="connsiteX3543" fmla="*/ 1252199 w 5203443"/>
              <a:gd name="connsiteY3543" fmla="*/ 3134377 h 6858000"/>
              <a:gd name="connsiteX3544" fmla="*/ 1265558 w 5203443"/>
              <a:gd name="connsiteY3544" fmla="*/ 3145128 h 6858000"/>
              <a:gd name="connsiteX3545" fmla="*/ 1267126 w 5203443"/>
              <a:gd name="connsiteY3545" fmla="*/ 3141269 h 6858000"/>
              <a:gd name="connsiteX3546" fmla="*/ 1285692 w 5203443"/>
              <a:gd name="connsiteY3546" fmla="*/ 3166184 h 6858000"/>
              <a:gd name="connsiteX3547" fmla="*/ 1346506 w 5203443"/>
              <a:gd name="connsiteY3547" fmla="*/ 3194283 h 6858000"/>
              <a:gd name="connsiteX3548" fmla="*/ 1366909 w 5203443"/>
              <a:gd name="connsiteY3548" fmla="*/ 3215061 h 6858000"/>
              <a:gd name="connsiteX3549" fmla="*/ 1457437 w 5203443"/>
              <a:gd name="connsiteY3549" fmla="*/ 3263793 h 6858000"/>
              <a:gd name="connsiteX3550" fmla="*/ 1533179 w 5203443"/>
              <a:gd name="connsiteY3550" fmla="*/ 3298784 h 6858000"/>
              <a:gd name="connsiteX3551" fmla="*/ 1555666 w 5203443"/>
              <a:gd name="connsiteY3551" fmla="*/ 3300082 h 6858000"/>
              <a:gd name="connsiteX3552" fmla="*/ 1708897 w 5203443"/>
              <a:gd name="connsiteY3552" fmla="*/ 3501791 h 6858000"/>
              <a:gd name="connsiteX3553" fmla="*/ 1734745 w 5203443"/>
              <a:gd name="connsiteY3553" fmla="*/ 3520841 h 6858000"/>
              <a:gd name="connsiteX3554" fmla="*/ 1832077 w 5203443"/>
              <a:gd name="connsiteY3554" fmla="*/ 3749706 h 6858000"/>
              <a:gd name="connsiteX3555" fmla="*/ 1851512 w 5203443"/>
              <a:gd name="connsiteY3555" fmla="*/ 3777072 h 6858000"/>
              <a:gd name="connsiteX3556" fmla="*/ 1836767 w 5203443"/>
              <a:gd name="connsiteY3556" fmla="*/ 3779490 h 6858000"/>
              <a:gd name="connsiteX3557" fmla="*/ 1859956 w 5203443"/>
              <a:gd name="connsiteY3557" fmla="*/ 3858841 h 6858000"/>
              <a:gd name="connsiteX3558" fmla="*/ 1845955 w 5203443"/>
              <a:gd name="connsiteY3558" fmla="*/ 3829202 h 6858000"/>
              <a:gd name="connsiteX3559" fmla="*/ 1939577 w 5203443"/>
              <a:gd name="connsiteY3559" fmla="*/ 3980317 h 6858000"/>
              <a:gd name="connsiteX3560" fmla="*/ 1871356 w 5203443"/>
              <a:gd name="connsiteY3560" fmla="*/ 3923572 h 6858000"/>
              <a:gd name="connsiteX3561" fmla="*/ 1941789 w 5203443"/>
              <a:gd name="connsiteY3561" fmla="*/ 3995349 h 6858000"/>
              <a:gd name="connsiteX3562" fmla="*/ 1952486 w 5203443"/>
              <a:gd name="connsiteY3562" fmla="*/ 3982036 h 6858000"/>
              <a:gd name="connsiteX3563" fmla="*/ 2014813 w 5203443"/>
              <a:gd name="connsiteY3563" fmla="*/ 4031478 h 6858000"/>
              <a:gd name="connsiteX3564" fmla="*/ 2065223 w 5203443"/>
              <a:gd name="connsiteY3564" fmla="*/ 4031797 h 6858000"/>
              <a:gd name="connsiteX3565" fmla="*/ 2132115 w 5203443"/>
              <a:gd name="connsiteY3565" fmla="*/ 4076512 h 6858000"/>
              <a:gd name="connsiteX3566" fmla="*/ 2140545 w 5203443"/>
              <a:gd name="connsiteY3566" fmla="*/ 4073369 h 6858000"/>
              <a:gd name="connsiteX3567" fmla="*/ 2203388 w 5203443"/>
              <a:gd name="connsiteY3567" fmla="*/ 4107189 h 6858000"/>
              <a:gd name="connsiteX3568" fmla="*/ 2170886 w 5203443"/>
              <a:gd name="connsiteY3568" fmla="*/ 4073518 h 6858000"/>
              <a:gd name="connsiteX3569" fmla="*/ 2160885 w 5203443"/>
              <a:gd name="connsiteY3569" fmla="*/ 4056692 h 6858000"/>
              <a:gd name="connsiteX3570" fmla="*/ 2166208 w 5203443"/>
              <a:gd name="connsiteY3570" fmla="*/ 4054896 h 6858000"/>
              <a:gd name="connsiteX3571" fmla="*/ 2171432 w 5203443"/>
              <a:gd name="connsiteY3571" fmla="*/ 4055910 h 6858000"/>
              <a:gd name="connsiteX3572" fmla="*/ 2225510 w 5203443"/>
              <a:gd name="connsiteY3572" fmla="*/ 4117805 h 6858000"/>
              <a:gd name="connsiteX3573" fmla="*/ 2249748 w 5203443"/>
              <a:gd name="connsiteY3573" fmla="*/ 4124553 h 6858000"/>
              <a:gd name="connsiteX3574" fmla="*/ 2263567 w 5203443"/>
              <a:gd name="connsiteY3574" fmla="*/ 4144885 h 6858000"/>
              <a:gd name="connsiteX3575" fmla="*/ 2401004 w 5203443"/>
              <a:gd name="connsiteY3575" fmla="*/ 4210974 h 6858000"/>
              <a:gd name="connsiteX3576" fmla="*/ 2441414 w 5203443"/>
              <a:gd name="connsiteY3576" fmla="*/ 4218296 h 6858000"/>
              <a:gd name="connsiteX3577" fmla="*/ 2347289 w 5203443"/>
              <a:gd name="connsiteY3577" fmla="*/ 4167700 h 6858000"/>
              <a:gd name="connsiteX3578" fmla="*/ 2104987 w 5203443"/>
              <a:gd name="connsiteY3578" fmla="*/ 3963802 h 6858000"/>
              <a:gd name="connsiteX3579" fmla="*/ 2001211 w 5203443"/>
              <a:gd name="connsiteY3579" fmla="*/ 3853929 h 6858000"/>
              <a:gd name="connsiteX3580" fmla="*/ 2271745 w 5203443"/>
              <a:gd name="connsiteY3580" fmla="*/ 4100658 h 6858000"/>
              <a:gd name="connsiteX3581" fmla="*/ 2344531 w 5203443"/>
              <a:gd name="connsiteY3581" fmla="*/ 4152678 h 6858000"/>
              <a:gd name="connsiteX3582" fmla="*/ 2407094 w 5203443"/>
              <a:gd name="connsiteY3582" fmla="*/ 4186228 h 6858000"/>
              <a:gd name="connsiteX3583" fmla="*/ 2452702 w 5203443"/>
              <a:gd name="connsiteY3583" fmla="*/ 4207166 h 6858000"/>
              <a:gd name="connsiteX3584" fmla="*/ 2455238 w 5203443"/>
              <a:gd name="connsiteY3584" fmla="*/ 4196717 h 6858000"/>
              <a:gd name="connsiteX3585" fmla="*/ 2460166 w 5203443"/>
              <a:gd name="connsiteY3585" fmla="*/ 4210611 h 6858000"/>
              <a:gd name="connsiteX3586" fmla="*/ 2496251 w 5203443"/>
              <a:gd name="connsiteY3586" fmla="*/ 4206769 h 6858000"/>
              <a:gd name="connsiteX3587" fmla="*/ 2461791 w 5203443"/>
              <a:gd name="connsiteY3587" fmla="*/ 4181551 h 6858000"/>
              <a:gd name="connsiteX3588" fmla="*/ 2412179 w 5203443"/>
              <a:gd name="connsiteY3588" fmla="*/ 4123971 h 6858000"/>
              <a:gd name="connsiteX3589" fmla="*/ 2401357 w 5203443"/>
              <a:gd name="connsiteY3589" fmla="*/ 4102771 h 6858000"/>
              <a:gd name="connsiteX3590" fmla="*/ 2383252 w 5203443"/>
              <a:gd name="connsiteY3590" fmla="*/ 4087437 h 6858000"/>
              <a:gd name="connsiteX3591" fmla="*/ 2239574 w 5203443"/>
              <a:gd name="connsiteY3591" fmla="*/ 3589220 h 6858000"/>
              <a:gd name="connsiteX3592" fmla="*/ 2235163 w 5203443"/>
              <a:gd name="connsiteY3592" fmla="*/ 3433428 h 6858000"/>
              <a:gd name="connsiteX3593" fmla="*/ 2162238 w 5203443"/>
              <a:gd name="connsiteY3593" fmla="*/ 3261984 h 6858000"/>
              <a:gd name="connsiteX3594" fmla="*/ 2076023 w 5203443"/>
              <a:gd name="connsiteY3594" fmla="*/ 3139500 h 6858000"/>
              <a:gd name="connsiteX3595" fmla="*/ 2072718 w 5203443"/>
              <a:gd name="connsiteY3595" fmla="*/ 3096547 h 6858000"/>
              <a:gd name="connsiteX3596" fmla="*/ 2123143 w 5203443"/>
              <a:gd name="connsiteY3596" fmla="*/ 3181780 h 6858000"/>
              <a:gd name="connsiteX3597" fmla="*/ 2013459 w 5203443"/>
              <a:gd name="connsiteY3597" fmla="*/ 2979674 h 6858000"/>
              <a:gd name="connsiteX3598" fmla="*/ 2083751 w 5203443"/>
              <a:gd name="connsiteY3598" fmla="*/ 3296884 h 6858000"/>
              <a:gd name="connsiteX3599" fmla="*/ 2151298 w 5203443"/>
              <a:gd name="connsiteY3599" fmla="*/ 3445402 h 6858000"/>
              <a:gd name="connsiteX3600" fmla="*/ 2127354 w 5203443"/>
              <a:gd name="connsiteY3600" fmla="*/ 3397562 h 6858000"/>
              <a:gd name="connsiteX3601" fmla="*/ 2094098 w 5203443"/>
              <a:gd name="connsiteY3601" fmla="*/ 3349865 h 6858000"/>
              <a:gd name="connsiteX3602" fmla="*/ 2052147 w 5203443"/>
              <a:gd name="connsiteY3602" fmla="*/ 3151372 h 6858000"/>
              <a:gd name="connsiteX3603" fmla="*/ 1983312 w 5203443"/>
              <a:gd name="connsiteY3603" fmla="*/ 2880708 h 6858000"/>
              <a:gd name="connsiteX3604" fmla="*/ 1956189 w 5203443"/>
              <a:gd name="connsiteY3604" fmla="*/ 2824426 h 6858000"/>
              <a:gd name="connsiteX3605" fmla="*/ 1990412 w 5203443"/>
              <a:gd name="connsiteY3605" fmla="*/ 2865533 h 6858000"/>
              <a:gd name="connsiteX3606" fmla="*/ 1969856 w 5203443"/>
              <a:gd name="connsiteY3606" fmla="*/ 2640417 h 6858000"/>
              <a:gd name="connsiteX3607" fmla="*/ 1935200 w 5203443"/>
              <a:gd name="connsiteY3607" fmla="*/ 2520974 h 6858000"/>
              <a:gd name="connsiteX3608" fmla="*/ 1902169 w 5203443"/>
              <a:gd name="connsiteY3608" fmla="*/ 2372474 h 6858000"/>
              <a:gd name="connsiteX3609" fmla="*/ 1818547 w 5203443"/>
              <a:gd name="connsiteY3609" fmla="*/ 2214344 h 6858000"/>
              <a:gd name="connsiteX3610" fmla="*/ 1818602 w 5203443"/>
              <a:gd name="connsiteY3610" fmla="*/ 2189144 h 6858000"/>
              <a:gd name="connsiteX3611" fmla="*/ 1762902 w 5203443"/>
              <a:gd name="connsiteY3611" fmla="*/ 2030034 h 6858000"/>
              <a:gd name="connsiteX3612" fmla="*/ 1745677 w 5203443"/>
              <a:gd name="connsiteY3612" fmla="*/ 2017699 h 6858000"/>
              <a:gd name="connsiteX3613" fmla="*/ 1700631 w 5203443"/>
              <a:gd name="connsiteY3613" fmla="*/ 1955391 h 6858000"/>
              <a:gd name="connsiteX3614" fmla="*/ 1644312 w 5203443"/>
              <a:gd name="connsiteY3614" fmla="*/ 1862853 h 6858000"/>
              <a:gd name="connsiteX3615" fmla="*/ 1560014 w 5203443"/>
              <a:gd name="connsiteY3615" fmla="*/ 1796493 h 6858000"/>
              <a:gd name="connsiteX3616" fmla="*/ 1511229 w 5203443"/>
              <a:gd name="connsiteY3616" fmla="*/ 1767115 h 6858000"/>
              <a:gd name="connsiteX3617" fmla="*/ 1438902 w 5203443"/>
              <a:gd name="connsiteY3617" fmla="*/ 1724674 h 6858000"/>
              <a:gd name="connsiteX3618" fmla="*/ 1331475 w 5203443"/>
              <a:gd name="connsiteY3618" fmla="*/ 1638128 h 6858000"/>
              <a:gd name="connsiteX3619" fmla="*/ 1281121 w 5203443"/>
              <a:gd name="connsiteY3619" fmla="*/ 1612607 h 6858000"/>
              <a:gd name="connsiteX3620" fmla="*/ 1379252 w 5203443"/>
              <a:gd name="connsiteY3620" fmla="*/ 1784211 h 6858000"/>
              <a:gd name="connsiteX3621" fmla="*/ 1374798 w 5203443"/>
              <a:gd name="connsiteY3621" fmla="*/ 1738535 h 6858000"/>
              <a:gd name="connsiteX3622" fmla="*/ 1388045 w 5203443"/>
              <a:gd name="connsiteY3622" fmla="*/ 1799688 h 6858000"/>
              <a:gd name="connsiteX3623" fmla="*/ 1400985 w 5203443"/>
              <a:gd name="connsiteY3623" fmla="*/ 1817020 h 6858000"/>
              <a:gd name="connsiteX3624" fmla="*/ 1403827 w 5203443"/>
              <a:gd name="connsiteY3624" fmla="*/ 1850393 h 6858000"/>
              <a:gd name="connsiteX3625" fmla="*/ 1518453 w 5203443"/>
              <a:gd name="connsiteY3625" fmla="*/ 2151305 h 6858000"/>
              <a:gd name="connsiteX3626" fmla="*/ 1524166 w 5203443"/>
              <a:gd name="connsiteY3626" fmla="*/ 2149300 h 6858000"/>
              <a:gd name="connsiteX3627" fmla="*/ 1617495 w 5203443"/>
              <a:gd name="connsiteY3627" fmla="*/ 2341523 h 6858000"/>
              <a:gd name="connsiteX3628" fmla="*/ 1750155 w 5203443"/>
              <a:gd name="connsiteY3628" fmla="*/ 2598055 h 6858000"/>
              <a:gd name="connsiteX3629" fmla="*/ 1525440 w 5203443"/>
              <a:gd name="connsiteY3629" fmla="*/ 2186534 h 6858000"/>
              <a:gd name="connsiteX3630" fmla="*/ 1625376 w 5203443"/>
              <a:gd name="connsiteY3630" fmla="*/ 2464660 h 6858000"/>
              <a:gd name="connsiteX3631" fmla="*/ 1384842 w 5203443"/>
              <a:gd name="connsiteY3631" fmla="*/ 1832059 h 6858000"/>
              <a:gd name="connsiteX3632" fmla="*/ 1240334 w 5203443"/>
              <a:gd name="connsiteY3632" fmla="*/ 1586116 h 6858000"/>
              <a:gd name="connsiteX3633" fmla="*/ 1156037 w 5203443"/>
              <a:gd name="connsiteY3633" fmla="*/ 1519757 h 6858000"/>
              <a:gd name="connsiteX3634" fmla="*/ 1015870 w 5203443"/>
              <a:gd name="connsiteY3634" fmla="*/ 1369891 h 6858000"/>
              <a:gd name="connsiteX3635" fmla="*/ 1002875 w 5203443"/>
              <a:gd name="connsiteY3635" fmla="*/ 1377762 h 6858000"/>
              <a:gd name="connsiteX3636" fmla="*/ 948137 w 5203443"/>
              <a:gd name="connsiteY3636" fmla="*/ 1366277 h 6858000"/>
              <a:gd name="connsiteX3637" fmla="*/ 785498 w 5203443"/>
              <a:gd name="connsiteY3637" fmla="*/ 1300029 h 6858000"/>
              <a:gd name="connsiteX3638" fmla="*/ 908595 w 5203443"/>
              <a:gd name="connsiteY3638" fmla="*/ 1487683 h 6858000"/>
              <a:gd name="connsiteX3639" fmla="*/ 946485 w 5203443"/>
              <a:gd name="connsiteY3639" fmla="*/ 1590367 h 6858000"/>
              <a:gd name="connsiteX3640" fmla="*/ 964772 w 5203443"/>
              <a:gd name="connsiteY3640" fmla="*/ 1615011 h 6858000"/>
              <a:gd name="connsiteX3641" fmla="*/ 1070547 w 5203443"/>
              <a:gd name="connsiteY3641" fmla="*/ 1925646 h 6858000"/>
              <a:gd name="connsiteX3642" fmla="*/ 991084 w 5203443"/>
              <a:gd name="connsiteY3642" fmla="*/ 1728008 h 6858000"/>
              <a:gd name="connsiteX3643" fmla="*/ 890403 w 5203443"/>
              <a:gd name="connsiteY3643" fmla="*/ 1481937 h 6858000"/>
              <a:gd name="connsiteX3644" fmla="*/ 743487 w 5203443"/>
              <a:gd name="connsiteY3644" fmla="*/ 1280953 h 6858000"/>
              <a:gd name="connsiteX3645" fmla="*/ 680923 w 5203443"/>
              <a:gd name="connsiteY3645" fmla="*/ 1247403 h 6858000"/>
              <a:gd name="connsiteX3646" fmla="*/ 632137 w 5203443"/>
              <a:gd name="connsiteY3646" fmla="*/ 1218023 h 6858000"/>
              <a:gd name="connsiteX3647" fmla="*/ 918168 w 5203443"/>
              <a:gd name="connsiteY3647" fmla="*/ 1921967 h 6858000"/>
              <a:gd name="connsiteX3648" fmla="*/ 936341 w 5203443"/>
              <a:gd name="connsiteY3648" fmla="*/ 1997012 h 6858000"/>
              <a:gd name="connsiteX3649" fmla="*/ 763174 w 5203443"/>
              <a:gd name="connsiteY3649" fmla="*/ 1503618 h 6858000"/>
              <a:gd name="connsiteX3650" fmla="*/ 623706 w 5203443"/>
              <a:gd name="connsiteY3650" fmla="*/ 1221166 h 6858000"/>
              <a:gd name="connsiteX3651" fmla="*/ 461414 w 5203443"/>
              <a:gd name="connsiteY3651" fmla="*/ 1088624 h 6858000"/>
              <a:gd name="connsiteX3652" fmla="*/ 476105 w 5203443"/>
              <a:gd name="connsiteY3652" fmla="*/ 1111407 h 6858000"/>
              <a:gd name="connsiteX3653" fmla="*/ 509359 w 5203443"/>
              <a:gd name="connsiteY3653" fmla="*/ 1159104 h 6858000"/>
              <a:gd name="connsiteX3654" fmla="*/ 755216 w 5203443"/>
              <a:gd name="connsiteY3654" fmla="*/ 1633190 h 6858000"/>
              <a:gd name="connsiteX3655" fmla="*/ 787120 w 5203443"/>
              <a:gd name="connsiteY3655" fmla="*/ 1750630 h 6858000"/>
              <a:gd name="connsiteX3656" fmla="*/ 740168 w 5203443"/>
              <a:gd name="connsiteY3656" fmla="*/ 1610264 h 6858000"/>
              <a:gd name="connsiteX3657" fmla="*/ 529740 w 5203443"/>
              <a:gd name="connsiteY3657" fmla="*/ 1192755 h 6858000"/>
              <a:gd name="connsiteX3658" fmla="*/ 426933 w 5203443"/>
              <a:gd name="connsiteY3658" fmla="*/ 1076281 h 6858000"/>
              <a:gd name="connsiteX3659" fmla="*/ 2110085 w 5203443"/>
              <a:gd name="connsiteY3659" fmla="*/ 1053100 h 6858000"/>
              <a:gd name="connsiteX3660" fmla="*/ 2110364 w 5203443"/>
              <a:gd name="connsiteY3660" fmla="*/ 1053369 h 6858000"/>
              <a:gd name="connsiteX3661" fmla="*/ 2148942 w 5203443"/>
              <a:gd name="connsiteY3661" fmla="*/ 1149194 h 6858000"/>
              <a:gd name="connsiteX3662" fmla="*/ 2182662 w 5203443"/>
              <a:gd name="connsiteY3662" fmla="*/ 1290837 h 6858000"/>
              <a:gd name="connsiteX3663" fmla="*/ 2216925 w 5203443"/>
              <a:gd name="connsiteY3663" fmla="*/ 1586686 h 6858000"/>
              <a:gd name="connsiteX3664" fmla="*/ 2197895 w 5203443"/>
              <a:gd name="connsiteY3664" fmla="*/ 1467826 h 6858000"/>
              <a:gd name="connsiteX3665" fmla="*/ 2192293 w 5203443"/>
              <a:gd name="connsiteY3665" fmla="*/ 1419429 h 6858000"/>
              <a:gd name="connsiteX3666" fmla="*/ 2150286 w 5203443"/>
              <a:gd name="connsiteY3666" fmla="*/ 1246139 h 6858000"/>
              <a:gd name="connsiteX3667" fmla="*/ 2143354 w 5203443"/>
              <a:gd name="connsiteY3667" fmla="*/ 1185711 h 6858000"/>
              <a:gd name="connsiteX3668" fmla="*/ 2110085 w 5203443"/>
              <a:gd name="connsiteY3668" fmla="*/ 1053100 h 6858000"/>
              <a:gd name="connsiteX3669" fmla="*/ 1802572 w 5203443"/>
              <a:gd name="connsiteY3669" fmla="*/ 1002807 h 6858000"/>
              <a:gd name="connsiteX3670" fmla="*/ 1808886 w 5203443"/>
              <a:gd name="connsiteY3670" fmla="*/ 1003530 h 6858000"/>
              <a:gd name="connsiteX3671" fmla="*/ 1962620 w 5203443"/>
              <a:gd name="connsiteY3671" fmla="*/ 1469560 h 6858000"/>
              <a:gd name="connsiteX3672" fmla="*/ 2040975 w 5203443"/>
              <a:gd name="connsiteY3672" fmla="*/ 1919215 h 6858000"/>
              <a:gd name="connsiteX3673" fmla="*/ 2082001 w 5203443"/>
              <a:gd name="connsiteY3673" fmla="*/ 2140448 h 6858000"/>
              <a:gd name="connsiteX3674" fmla="*/ 2095890 w 5203443"/>
              <a:gd name="connsiteY3674" fmla="*/ 2220495 h 6858000"/>
              <a:gd name="connsiteX3675" fmla="*/ 1910471 w 5203443"/>
              <a:gd name="connsiteY3675" fmla="*/ 1338062 h 6858000"/>
              <a:gd name="connsiteX3676" fmla="*/ 1802035 w 5203443"/>
              <a:gd name="connsiteY3676" fmla="*/ 1003363 h 6858000"/>
              <a:gd name="connsiteX3677" fmla="*/ 1786234 w 5203443"/>
              <a:gd name="connsiteY3677" fmla="*/ 923622 h 6858000"/>
              <a:gd name="connsiteX3678" fmla="*/ 1802477 w 5203443"/>
              <a:gd name="connsiteY3678" fmla="*/ 983907 h 6858000"/>
              <a:gd name="connsiteX3679" fmla="*/ 1778351 w 5203443"/>
              <a:gd name="connsiteY3679" fmla="*/ 926757 h 6858000"/>
              <a:gd name="connsiteX3680" fmla="*/ 1777803 w 5203443"/>
              <a:gd name="connsiteY3680" fmla="*/ 926766 h 6858000"/>
              <a:gd name="connsiteX3681" fmla="*/ 1786234 w 5203443"/>
              <a:gd name="connsiteY3681" fmla="*/ 923622 h 6858000"/>
              <a:gd name="connsiteX3682" fmla="*/ 507380 w 5203443"/>
              <a:gd name="connsiteY3682" fmla="*/ 847143 h 6858000"/>
              <a:gd name="connsiteX3683" fmla="*/ 501247 w 5203443"/>
              <a:gd name="connsiteY3683" fmla="*/ 855728 h 6858000"/>
              <a:gd name="connsiteX3684" fmla="*/ 443555 w 5203443"/>
              <a:gd name="connsiteY3684" fmla="*/ 861273 h 6858000"/>
              <a:gd name="connsiteX3685" fmla="*/ 429679 w 5203443"/>
              <a:gd name="connsiteY3685" fmla="*/ 866143 h 6858000"/>
              <a:gd name="connsiteX3686" fmla="*/ 344697 w 5203443"/>
              <a:gd name="connsiteY3686" fmla="*/ 891008 h 6858000"/>
              <a:gd name="connsiteX3687" fmla="*/ 340593 w 5203443"/>
              <a:gd name="connsiteY3687" fmla="*/ 905315 h 6858000"/>
              <a:gd name="connsiteX3688" fmla="*/ 328984 w 5203443"/>
              <a:gd name="connsiteY3688" fmla="*/ 900015 h 6858000"/>
              <a:gd name="connsiteX3689" fmla="*/ 320554 w 5203443"/>
              <a:gd name="connsiteY3689" fmla="*/ 903158 h 6858000"/>
              <a:gd name="connsiteX3690" fmla="*/ 318018 w 5203443"/>
              <a:gd name="connsiteY3690" fmla="*/ 913606 h 6858000"/>
              <a:gd name="connsiteX3691" fmla="*/ 198195 w 5203443"/>
              <a:gd name="connsiteY3691" fmla="*/ 963934 h 6858000"/>
              <a:gd name="connsiteX3692" fmla="*/ 195660 w 5203443"/>
              <a:gd name="connsiteY3692" fmla="*/ 974382 h 6858000"/>
              <a:gd name="connsiteX3693" fmla="*/ 123348 w 5203443"/>
              <a:gd name="connsiteY3693" fmla="*/ 1016855 h 6858000"/>
              <a:gd name="connsiteX3694" fmla="*/ 123529 w 5203443"/>
              <a:gd name="connsiteY3694" fmla="*/ 1026165 h 6858000"/>
              <a:gd name="connsiteX3695" fmla="*/ 42089 w 5203443"/>
              <a:gd name="connsiteY3695" fmla="*/ 1078096 h 6858000"/>
              <a:gd name="connsiteX3696" fmla="*/ 160777 w 5203443"/>
              <a:gd name="connsiteY3696" fmla="*/ 1109961 h 6858000"/>
              <a:gd name="connsiteX3697" fmla="*/ 174651 w 5203443"/>
              <a:gd name="connsiteY3697" fmla="*/ 1105090 h 6858000"/>
              <a:gd name="connsiteX3698" fmla="*/ 252479 w 5203443"/>
              <a:gd name="connsiteY3698" fmla="*/ 1120601 h 6858000"/>
              <a:gd name="connsiteX3699" fmla="*/ 367738 w 5203443"/>
              <a:gd name="connsiteY3699" fmla="*/ 1075001 h 6858000"/>
              <a:gd name="connsiteX3700" fmla="*/ 375717 w 5203443"/>
              <a:gd name="connsiteY3700" fmla="*/ 1062823 h 6858000"/>
              <a:gd name="connsiteX3701" fmla="*/ 473583 w 5203443"/>
              <a:gd name="connsiteY3701" fmla="*/ 1080492 h 6858000"/>
              <a:gd name="connsiteX3702" fmla="*/ 486578 w 5203443"/>
              <a:gd name="connsiteY3702" fmla="*/ 1072625 h 6858000"/>
              <a:gd name="connsiteX3703" fmla="*/ 531219 w 5203443"/>
              <a:gd name="connsiteY3703" fmla="*/ 1100149 h 6858000"/>
              <a:gd name="connsiteX3704" fmla="*/ 571938 w 5203443"/>
              <a:gd name="connsiteY3704" fmla="*/ 1151294 h 6858000"/>
              <a:gd name="connsiteX3705" fmla="*/ 581938 w 5203443"/>
              <a:gd name="connsiteY3705" fmla="*/ 1144291 h 6858000"/>
              <a:gd name="connsiteX3706" fmla="*/ 700007 w 5203443"/>
              <a:gd name="connsiteY3706" fmla="*/ 1242727 h 6858000"/>
              <a:gd name="connsiteX3707" fmla="*/ 738151 w 5203443"/>
              <a:gd name="connsiteY3707" fmla="*/ 1260218 h 6858000"/>
              <a:gd name="connsiteX3708" fmla="*/ 820026 w 5203443"/>
              <a:gd name="connsiteY3708" fmla="*/ 1286623 h 6858000"/>
              <a:gd name="connsiteX3709" fmla="*/ 859920 w 5203443"/>
              <a:gd name="connsiteY3709" fmla="*/ 1309565 h 6858000"/>
              <a:gd name="connsiteX3710" fmla="*/ 935940 w 5203443"/>
              <a:gd name="connsiteY3710" fmla="*/ 1344825 h 6858000"/>
              <a:gd name="connsiteX3711" fmla="*/ 952533 w 5203443"/>
              <a:gd name="connsiteY3711" fmla="*/ 1338818 h 6858000"/>
              <a:gd name="connsiteX3712" fmla="*/ 1028093 w 5203443"/>
              <a:gd name="connsiteY3712" fmla="*/ 1364499 h 6858000"/>
              <a:gd name="connsiteX3713" fmla="*/ 1038091 w 5203443"/>
              <a:gd name="connsiteY3713" fmla="*/ 1357497 h 6858000"/>
              <a:gd name="connsiteX3714" fmla="*/ 1064390 w 5203443"/>
              <a:gd name="connsiteY3714" fmla="*/ 1385581 h 6858000"/>
              <a:gd name="connsiteX3715" fmla="*/ 1076236 w 5203443"/>
              <a:gd name="connsiteY3715" fmla="*/ 1374989 h 6858000"/>
              <a:gd name="connsiteX3716" fmla="*/ 1111789 w 5203443"/>
              <a:gd name="connsiteY3716" fmla="*/ 1428128 h 6858000"/>
              <a:gd name="connsiteX3717" fmla="*/ 1191745 w 5203443"/>
              <a:gd name="connsiteY3717" fmla="*/ 1524685 h 6858000"/>
              <a:gd name="connsiteX3718" fmla="*/ 1201743 w 5203443"/>
              <a:gd name="connsiteY3718" fmla="*/ 1517683 h 6858000"/>
              <a:gd name="connsiteX3719" fmla="*/ 1215103 w 5203443"/>
              <a:gd name="connsiteY3719" fmla="*/ 1528435 h 6858000"/>
              <a:gd name="connsiteX3720" fmla="*/ 1210118 w 5203443"/>
              <a:gd name="connsiteY3720" fmla="*/ 1539742 h 6858000"/>
              <a:gd name="connsiteX3721" fmla="*/ 1216252 w 5203443"/>
              <a:gd name="connsiteY3721" fmla="*/ 1531156 h 6858000"/>
              <a:gd name="connsiteX3722" fmla="*/ 1244760 w 5203443"/>
              <a:gd name="connsiteY3722" fmla="*/ 1574270 h 6858000"/>
              <a:gd name="connsiteX3723" fmla="*/ 1258636 w 5203443"/>
              <a:gd name="connsiteY3723" fmla="*/ 1569400 h 6858000"/>
              <a:gd name="connsiteX3724" fmla="*/ 1282217 w 5203443"/>
              <a:gd name="connsiteY3724" fmla="*/ 1598620 h 6858000"/>
              <a:gd name="connsiteX3725" fmla="*/ 1292215 w 5203443"/>
              <a:gd name="connsiteY3725" fmla="*/ 1591618 h 6858000"/>
              <a:gd name="connsiteX3726" fmla="*/ 1318064 w 5203443"/>
              <a:gd name="connsiteY3726" fmla="*/ 1610668 h 6858000"/>
              <a:gd name="connsiteX3727" fmla="*/ 1313499 w 5203443"/>
              <a:gd name="connsiteY3727" fmla="*/ 1615395 h 6858000"/>
              <a:gd name="connsiteX3728" fmla="*/ 1332121 w 5203443"/>
              <a:gd name="connsiteY3728" fmla="*/ 1615108 h 6858000"/>
              <a:gd name="connsiteX3729" fmla="*/ 1355940 w 5203443"/>
              <a:gd name="connsiteY3729" fmla="*/ 1628437 h 6858000"/>
              <a:gd name="connsiteX3730" fmla="*/ 1382657 w 5203443"/>
              <a:gd name="connsiteY3730" fmla="*/ 1649940 h 6858000"/>
              <a:gd name="connsiteX3731" fmla="*/ 1444296 w 5203443"/>
              <a:gd name="connsiteY3731" fmla="*/ 1706240 h 6858000"/>
              <a:gd name="connsiteX3732" fmla="*/ 1494468 w 5203443"/>
              <a:gd name="connsiteY3732" fmla="*/ 1722449 h 6858000"/>
              <a:gd name="connsiteX3733" fmla="*/ 1540718 w 5203443"/>
              <a:gd name="connsiteY3733" fmla="*/ 1762277 h 6858000"/>
              <a:gd name="connsiteX3734" fmla="*/ 1561360 w 5203443"/>
              <a:gd name="connsiteY3734" fmla="*/ 1767165 h 6858000"/>
              <a:gd name="connsiteX3735" fmla="*/ 1653163 w 5203443"/>
              <a:gd name="connsiteY3735" fmla="*/ 1853130 h 6858000"/>
              <a:gd name="connsiteX3736" fmla="*/ 1656578 w 5203443"/>
              <a:gd name="connsiteY3736" fmla="*/ 1845682 h 6858000"/>
              <a:gd name="connsiteX3737" fmla="*/ 1756793 w 5203443"/>
              <a:gd name="connsiteY3737" fmla="*/ 1997805 h 6858000"/>
              <a:gd name="connsiteX3738" fmla="*/ 1760028 w 5203443"/>
              <a:gd name="connsiteY3738" fmla="*/ 1981047 h 6858000"/>
              <a:gd name="connsiteX3739" fmla="*/ 1770669 w 5203443"/>
              <a:gd name="connsiteY3739" fmla="*/ 1992935 h 6858000"/>
              <a:gd name="connsiteX3740" fmla="*/ 1707181 w 5203443"/>
              <a:gd name="connsiteY3740" fmla="*/ 1855859 h 6858000"/>
              <a:gd name="connsiteX3741" fmla="*/ 1712433 w 5203443"/>
              <a:gd name="connsiteY3741" fmla="*/ 1844274 h 6858000"/>
              <a:gd name="connsiteX3742" fmla="*/ 1638302 w 5203443"/>
              <a:gd name="connsiteY3742" fmla="*/ 1695309 h 6858000"/>
              <a:gd name="connsiteX3743" fmla="*/ 1592751 w 5203443"/>
              <a:gd name="connsiteY3743" fmla="*/ 1649172 h 6858000"/>
              <a:gd name="connsiteX3744" fmla="*/ 1553600 w 5203443"/>
              <a:gd name="connsiteY3744" fmla="*/ 1594169 h 6858000"/>
              <a:gd name="connsiteX3745" fmla="*/ 1509197 w 5203443"/>
              <a:gd name="connsiteY3745" fmla="*/ 1550752 h 6858000"/>
              <a:gd name="connsiteX3746" fmla="*/ 1502490 w 5203443"/>
              <a:gd name="connsiteY3746" fmla="*/ 1536954 h 6858000"/>
              <a:gd name="connsiteX3747" fmla="*/ 1493521 w 5203443"/>
              <a:gd name="connsiteY3747" fmla="*/ 1525456 h 6858000"/>
              <a:gd name="connsiteX3748" fmla="*/ 1493337 w 5203443"/>
              <a:gd name="connsiteY3748" fmla="*/ 1524152 h 6858000"/>
              <a:gd name="connsiteX3749" fmla="*/ 1493359 w 5203443"/>
              <a:gd name="connsiteY3749" fmla="*/ 1525249 h 6858000"/>
              <a:gd name="connsiteX3750" fmla="*/ 1493521 w 5203443"/>
              <a:gd name="connsiteY3750" fmla="*/ 1525456 h 6858000"/>
              <a:gd name="connsiteX3751" fmla="*/ 1494595 w 5203443"/>
              <a:gd name="connsiteY3751" fmla="*/ 1533099 h 6858000"/>
              <a:gd name="connsiteX3752" fmla="*/ 1486687 w 5203443"/>
              <a:gd name="connsiteY3752" fmla="*/ 1548359 h 6858000"/>
              <a:gd name="connsiteX3753" fmla="*/ 1405275 w 5203443"/>
              <a:gd name="connsiteY3753" fmla="*/ 1405260 h 6858000"/>
              <a:gd name="connsiteX3754" fmla="*/ 1283620 w 5203443"/>
              <a:gd name="connsiteY3754" fmla="*/ 1179235 h 6858000"/>
              <a:gd name="connsiteX3755" fmla="*/ 1105884 w 5203443"/>
              <a:gd name="connsiteY3755" fmla="*/ 1055419 h 6858000"/>
              <a:gd name="connsiteX3756" fmla="*/ 1083395 w 5203443"/>
              <a:gd name="connsiteY3756" fmla="*/ 1054122 h 6858000"/>
              <a:gd name="connsiteX3757" fmla="*/ 956151 w 5203443"/>
              <a:gd name="connsiteY3757" fmla="*/ 990889 h 6858000"/>
              <a:gd name="connsiteX3758" fmla="*/ 945273 w 5203443"/>
              <a:gd name="connsiteY3758" fmla="*/ 994891 h 6858000"/>
              <a:gd name="connsiteX3759" fmla="*/ 762410 w 5203443"/>
              <a:gd name="connsiteY3759" fmla="*/ 917174 h 6858000"/>
              <a:gd name="connsiteX3760" fmla="*/ 688237 w 5203443"/>
              <a:gd name="connsiteY3760" fmla="*/ 878324 h 6858000"/>
              <a:gd name="connsiteX3761" fmla="*/ 658104 w 5203443"/>
              <a:gd name="connsiteY3761" fmla="*/ 864271 h 6858000"/>
              <a:gd name="connsiteX3762" fmla="*/ 611561 w 5203443"/>
              <a:gd name="connsiteY3762" fmla="*/ 865535 h 6858000"/>
              <a:gd name="connsiteX3763" fmla="*/ 577742 w 5203443"/>
              <a:gd name="connsiteY3763" fmla="*/ 859208 h 6858000"/>
              <a:gd name="connsiteX3764" fmla="*/ 564384 w 5203443"/>
              <a:gd name="connsiteY3764" fmla="*/ 848457 h 6858000"/>
              <a:gd name="connsiteX3765" fmla="*/ 518021 w 5203443"/>
              <a:gd name="connsiteY3765" fmla="*/ 859032 h 6858000"/>
              <a:gd name="connsiteX3766" fmla="*/ 507380 w 5203443"/>
              <a:gd name="connsiteY3766" fmla="*/ 847143 h 6858000"/>
              <a:gd name="connsiteX3767" fmla="*/ 2101321 w 5203443"/>
              <a:gd name="connsiteY3767" fmla="*/ 842624 h 6858000"/>
              <a:gd name="connsiteX3768" fmla="*/ 2119371 w 5203443"/>
              <a:gd name="connsiteY3768" fmla="*/ 883159 h 6858000"/>
              <a:gd name="connsiteX3769" fmla="*/ 2101321 w 5203443"/>
              <a:gd name="connsiteY3769" fmla="*/ 842624 h 6858000"/>
              <a:gd name="connsiteX3770" fmla="*/ 1748439 w 5203443"/>
              <a:gd name="connsiteY3770" fmla="*/ 839839 h 6858000"/>
              <a:gd name="connsiteX3771" fmla="*/ 1775505 w 5203443"/>
              <a:gd name="connsiteY3771" fmla="*/ 921323 h 6858000"/>
              <a:gd name="connsiteX3772" fmla="*/ 1748439 w 5203443"/>
              <a:gd name="connsiteY3772" fmla="*/ 839839 h 6858000"/>
              <a:gd name="connsiteX3773" fmla="*/ 1737671 w 5203443"/>
              <a:gd name="connsiteY3773" fmla="*/ 793439 h 6858000"/>
              <a:gd name="connsiteX3774" fmla="*/ 1755721 w 5203443"/>
              <a:gd name="connsiteY3774" fmla="*/ 833974 h 6858000"/>
              <a:gd name="connsiteX3775" fmla="*/ 1737671 w 5203443"/>
              <a:gd name="connsiteY3775" fmla="*/ 793439 h 6858000"/>
              <a:gd name="connsiteX3776" fmla="*/ 1643032 w 5203443"/>
              <a:gd name="connsiteY3776" fmla="*/ 784283 h 6858000"/>
              <a:gd name="connsiteX3777" fmla="*/ 1656855 w 5203443"/>
              <a:gd name="connsiteY3777" fmla="*/ 803723 h 6858000"/>
              <a:gd name="connsiteX3778" fmla="*/ 1662181 w 5203443"/>
              <a:gd name="connsiteY3778" fmla="*/ 827471 h 6858000"/>
              <a:gd name="connsiteX3779" fmla="*/ 1715965 w 5203443"/>
              <a:gd name="connsiteY3779" fmla="*/ 930457 h 6858000"/>
              <a:gd name="connsiteX3780" fmla="*/ 1746897 w 5203443"/>
              <a:gd name="connsiteY3780" fmla="*/ 1013525 h 6858000"/>
              <a:gd name="connsiteX3781" fmla="*/ 1758115 w 5203443"/>
              <a:gd name="connsiteY3781" fmla="*/ 1068957 h 6858000"/>
              <a:gd name="connsiteX3782" fmla="*/ 1800457 w 5203443"/>
              <a:gd name="connsiteY3782" fmla="*/ 1217316 h 6858000"/>
              <a:gd name="connsiteX3783" fmla="*/ 1857209 w 5203443"/>
              <a:gd name="connsiteY3783" fmla="*/ 1514462 h 6858000"/>
              <a:gd name="connsiteX3784" fmla="*/ 1862136 w 5203443"/>
              <a:gd name="connsiteY3784" fmla="*/ 1528358 h 6858000"/>
              <a:gd name="connsiteX3785" fmla="*/ 1905249 w 5203443"/>
              <a:gd name="connsiteY3785" fmla="*/ 1814480 h 6858000"/>
              <a:gd name="connsiteX3786" fmla="*/ 1903681 w 5203443"/>
              <a:gd name="connsiteY3786" fmla="*/ 1818337 h 6858000"/>
              <a:gd name="connsiteX3787" fmla="*/ 1853862 w 5203443"/>
              <a:gd name="connsiteY3787" fmla="*/ 1581625 h 6858000"/>
              <a:gd name="connsiteX3788" fmla="*/ 1857966 w 5203443"/>
              <a:gd name="connsiteY3788" fmla="*/ 1567317 h 6858000"/>
              <a:gd name="connsiteX3789" fmla="*/ 1682011 w 5203443"/>
              <a:gd name="connsiteY3789" fmla="*/ 889071 h 6858000"/>
              <a:gd name="connsiteX3790" fmla="*/ 1645539 w 5203443"/>
              <a:gd name="connsiteY3790" fmla="*/ 810552 h 6858000"/>
              <a:gd name="connsiteX3791" fmla="*/ 1642972 w 5203443"/>
              <a:gd name="connsiteY3791" fmla="*/ 783667 h 6858000"/>
              <a:gd name="connsiteX3792" fmla="*/ 1643032 w 5203443"/>
              <a:gd name="connsiteY3792" fmla="*/ 784283 h 6858000"/>
              <a:gd name="connsiteX3793" fmla="*/ 1642983 w 5203443"/>
              <a:gd name="connsiteY3793" fmla="*/ 784215 h 6858000"/>
              <a:gd name="connsiteX3794" fmla="*/ 1713094 w 5203443"/>
              <a:gd name="connsiteY3794" fmla="*/ 727256 h 6858000"/>
              <a:gd name="connsiteX3795" fmla="*/ 1732292 w 5203443"/>
              <a:gd name="connsiteY3795" fmla="*/ 770513 h 6858000"/>
              <a:gd name="connsiteX3796" fmla="*/ 1713094 w 5203443"/>
              <a:gd name="connsiteY3796" fmla="*/ 727256 h 6858000"/>
              <a:gd name="connsiteX3797" fmla="*/ 1868265 w 5203443"/>
              <a:gd name="connsiteY3797" fmla="*/ 619767 h 6858000"/>
              <a:gd name="connsiteX3798" fmla="*/ 1893435 w 5203443"/>
              <a:gd name="connsiteY3798" fmla="*/ 686268 h 6858000"/>
              <a:gd name="connsiteX3799" fmla="*/ 1903339 w 5203443"/>
              <a:gd name="connsiteY3799" fmla="*/ 748158 h 6858000"/>
              <a:gd name="connsiteX3800" fmla="*/ 1868991 w 5203443"/>
              <a:gd name="connsiteY3800" fmla="*/ 672538 h 6858000"/>
              <a:gd name="connsiteX3801" fmla="*/ 1877604 w 5203443"/>
              <a:gd name="connsiteY3801" fmla="*/ 678706 h 6858000"/>
              <a:gd name="connsiteX3802" fmla="*/ 1869168 w 5203443"/>
              <a:gd name="connsiteY3802" fmla="*/ 633383 h 6858000"/>
              <a:gd name="connsiteX3803" fmla="*/ 1868223 w 5203443"/>
              <a:gd name="connsiteY3803" fmla="*/ 619137 h 6858000"/>
              <a:gd name="connsiteX3804" fmla="*/ 1868265 w 5203443"/>
              <a:gd name="connsiteY3804" fmla="*/ 619767 h 6858000"/>
              <a:gd name="connsiteX3805" fmla="*/ 1868233 w 5203443"/>
              <a:gd name="connsiteY3805" fmla="*/ 619685 h 6858000"/>
              <a:gd name="connsiteX3806" fmla="*/ 1658724 w 5203443"/>
              <a:gd name="connsiteY3806" fmla="*/ 580178 h 6858000"/>
              <a:gd name="connsiteX3807" fmla="*/ 1706738 w 5203443"/>
              <a:gd name="connsiteY3807" fmla="*/ 710371 h 6858000"/>
              <a:gd name="connsiteX3808" fmla="*/ 1658724 w 5203443"/>
              <a:gd name="connsiteY3808" fmla="*/ 580178 h 6858000"/>
              <a:gd name="connsiteX3809" fmla="*/ 1971241 w 5203443"/>
              <a:gd name="connsiteY3809" fmla="*/ 549895 h 6858000"/>
              <a:gd name="connsiteX3810" fmla="*/ 1971253 w 5203443"/>
              <a:gd name="connsiteY3810" fmla="*/ 550443 h 6858000"/>
              <a:gd name="connsiteX3811" fmla="*/ 1977566 w 5203443"/>
              <a:gd name="connsiteY3811" fmla="*/ 551166 h 6858000"/>
              <a:gd name="connsiteX3812" fmla="*/ 2136496 w 5203443"/>
              <a:gd name="connsiteY3812" fmla="*/ 1030809 h 6858000"/>
              <a:gd name="connsiteX3813" fmla="*/ 2070279 w 5203443"/>
              <a:gd name="connsiteY3813" fmla="*/ 894324 h 6858000"/>
              <a:gd name="connsiteX3814" fmla="*/ 1971422 w 5203443"/>
              <a:gd name="connsiteY3814" fmla="*/ 559204 h 6858000"/>
              <a:gd name="connsiteX3815" fmla="*/ 1971241 w 5203443"/>
              <a:gd name="connsiteY3815" fmla="*/ 549895 h 6858000"/>
              <a:gd name="connsiteX3816" fmla="*/ 2023327 w 5203443"/>
              <a:gd name="connsiteY3816" fmla="*/ 537862 h 6858000"/>
              <a:gd name="connsiteX3817" fmla="*/ 2100539 w 5203443"/>
              <a:gd name="connsiteY3817" fmla="*/ 830584 h 6858000"/>
              <a:gd name="connsiteX3818" fmla="*/ 2014016 w 5203443"/>
              <a:gd name="connsiteY3818" fmla="*/ 538005 h 6858000"/>
              <a:gd name="connsiteX3819" fmla="*/ 2023327 w 5203443"/>
              <a:gd name="connsiteY3819" fmla="*/ 537862 h 6858000"/>
              <a:gd name="connsiteX3820" fmla="*/ 1921348 w 5203443"/>
              <a:gd name="connsiteY3820" fmla="*/ 533953 h 6858000"/>
              <a:gd name="connsiteX3821" fmla="*/ 1949926 w 5203443"/>
              <a:gd name="connsiteY3821" fmla="*/ 636779 h 6858000"/>
              <a:gd name="connsiteX3822" fmla="*/ 2041320 w 5203443"/>
              <a:gd name="connsiteY3822" fmla="*/ 968453 h 6858000"/>
              <a:gd name="connsiteX3823" fmla="*/ 2101529 w 5203443"/>
              <a:gd name="connsiteY3823" fmla="*/ 1148037 h 6858000"/>
              <a:gd name="connsiteX3824" fmla="*/ 2113739 w 5203443"/>
              <a:gd name="connsiteY3824" fmla="*/ 1156065 h 6858000"/>
              <a:gd name="connsiteX3825" fmla="*/ 2140344 w 5203443"/>
              <a:gd name="connsiteY3825" fmla="*/ 1227971 h 6858000"/>
              <a:gd name="connsiteX3826" fmla="*/ 2117731 w 5203443"/>
              <a:gd name="connsiteY3826" fmla="*/ 1192162 h 6858000"/>
              <a:gd name="connsiteX3827" fmla="*/ 2179875 w 5203443"/>
              <a:gd name="connsiteY3827" fmla="*/ 1597147 h 6858000"/>
              <a:gd name="connsiteX3828" fmla="*/ 2183880 w 5203443"/>
              <a:gd name="connsiteY3828" fmla="*/ 1718154 h 6858000"/>
              <a:gd name="connsiteX3829" fmla="*/ 2168535 w 5203443"/>
              <a:gd name="connsiteY3829" fmla="*/ 1591572 h 6858000"/>
              <a:gd name="connsiteX3830" fmla="*/ 2174249 w 5203443"/>
              <a:gd name="connsiteY3830" fmla="*/ 1589566 h 6858000"/>
              <a:gd name="connsiteX3831" fmla="*/ 2144554 w 5203443"/>
              <a:gd name="connsiteY3831" fmla="*/ 1396262 h 6858000"/>
              <a:gd name="connsiteX3832" fmla="*/ 2102209 w 5203443"/>
              <a:gd name="connsiteY3832" fmla="*/ 1191586 h 6858000"/>
              <a:gd name="connsiteX3833" fmla="*/ 2107626 w 5203443"/>
              <a:gd name="connsiteY3833" fmla="*/ 1191941 h 6858000"/>
              <a:gd name="connsiteX3834" fmla="*/ 2112565 w 5203443"/>
              <a:gd name="connsiteY3834" fmla="*/ 1194159 h 6858000"/>
              <a:gd name="connsiteX3835" fmla="*/ 2103128 w 5203443"/>
              <a:gd name="connsiteY3835" fmla="*/ 1159789 h 6858000"/>
              <a:gd name="connsiteX3836" fmla="*/ 2089308 w 5203443"/>
              <a:gd name="connsiteY3836" fmla="*/ 1139459 h 6858000"/>
              <a:gd name="connsiteX3837" fmla="*/ 1953862 w 5203443"/>
              <a:gd name="connsiteY3837" fmla="*/ 698076 h 6858000"/>
              <a:gd name="connsiteX3838" fmla="*/ 1921348 w 5203443"/>
              <a:gd name="connsiteY3838" fmla="*/ 533953 h 6858000"/>
              <a:gd name="connsiteX3839" fmla="*/ 1959853 w 5203443"/>
              <a:gd name="connsiteY3839" fmla="*/ 485699 h 6858000"/>
              <a:gd name="connsiteX3840" fmla="*/ 1971950 w 5203443"/>
              <a:gd name="connsiteY3840" fmla="*/ 544130 h 6858000"/>
              <a:gd name="connsiteX3841" fmla="*/ 1974035 w 5203443"/>
              <a:gd name="connsiteY3841" fmla="*/ 524649 h 6858000"/>
              <a:gd name="connsiteX3842" fmla="*/ 1959585 w 5203443"/>
              <a:gd name="connsiteY3842" fmla="*/ 485976 h 6858000"/>
              <a:gd name="connsiteX3843" fmla="*/ 1910130 w 5203443"/>
              <a:gd name="connsiteY3843" fmla="*/ 478521 h 6858000"/>
              <a:gd name="connsiteX3844" fmla="*/ 1923615 w 5203443"/>
              <a:gd name="connsiteY3844" fmla="*/ 523783 h 6858000"/>
              <a:gd name="connsiteX3845" fmla="*/ 1910130 w 5203443"/>
              <a:gd name="connsiteY3845" fmla="*/ 478521 h 6858000"/>
              <a:gd name="connsiteX3846" fmla="*/ 1587072 w 5203443"/>
              <a:gd name="connsiteY3846" fmla="*/ 445966 h 6858000"/>
              <a:gd name="connsiteX3847" fmla="*/ 1633448 w 5203443"/>
              <a:gd name="connsiteY3847" fmla="*/ 520306 h 6858000"/>
              <a:gd name="connsiteX3848" fmla="*/ 1587072 w 5203443"/>
              <a:gd name="connsiteY3848" fmla="*/ 445966 h 6858000"/>
              <a:gd name="connsiteX3849" fmla="*/ 1957936 w 5203443"/>
              <a:gd name="connsiteY3849" fmla="*/ 429575 h 6858000"/>
              <a:gd name="connsiteX3850" fmla="*/ 1969852 w 5203443"/>
              <a:gd name="connsiteY3850" fmla="*/ 478697 h 6858000"/>
              <a:gd name="connsiteX3851" fmla="*/ 1957936 w 5203443"/>
              <a:gd name="connsiteY3851" fmla="*/ 429575 h 6858000"/>
              <a:gd name="connsiteX3852" fmla="*/ 1979858 w 5203443"/>
              <a:gd name="connsiteY3852" fmla="*/ 232979 h 6858000"/>
              <a:gd name="connsiteX3853" fmla="*/ 1987035 w 5203443"/>
              <a:gd name="connsiteY3853" fmla="*/ 236291 h 6858000"/>
              <a:gd name="connsiteX3854" fmla="*/ 2001499 w 5203443"/>
              <a:gd name="connsiteY3854" fmla="*/ 359877 h 6858000"/>
              <a:gd name="connsiteX3855" fmla="*/ 2008684 w 5203443"/>
              <a:gd name="connsiteY3855" fmla="*/ 489328 h 6858000"/>
              <a:gd name="connsiteX3856" fmla="*/ 1985301 w 5203443"/>
              <a:gd name="connsiteY3856" fmla="*/ 359751 h 6858000"/>
              <a:gd name="connsiteX3857" fmla="*/ 1979841 w 5203443"/>
              <a:gd name="connsiteY3857" fmla="*/ 232567 h 6858000"/>
              <a:gd name="connsiteX3858" fmla="*/ 1979858 w 5203443"/>
              <a:gd name="connsiteY3858" fmla="*/ 232979 h 6858000"/>
              <a:gd name="connsiteX3859" fmla="*/ 1979571 w 5203443"/>
              <a:gd name="connsiteY3859" fmla="*/ 232846 h 6858000"/>
              <a:gd name="connsiteX3860" fmla="*/ 2007900 w 5203443"/>
              <a:gd name="connsiteY3860" fmla="*/ 140374 h 6858000"/>
              <a:gd name="connsiteX3861" fmla="*/ 2051573 w 5203443"/>
              <a:gd name="connsiteY3861" fmla="*/ 300764 h 6858000"/>
              <a:gd name="connsiteX3862" fmla="*/ 2107427 w 5203443"/>
              <a:gd name="connsiteY3862" fmla="*/ 664212 h 6858000"/>
              <a:gd name="connsiteX3863" fmla="*/ 2116626 w 5203443"/>
              <a:gd name="connsiteY3863" fmla="*/ 714470 h 6858000"/>
              <a:gd name="connsiteX3864" fmla="*/ 2039289 w 5203443"/>
              <a:gd name="connsiteY3864" fmla="*/ 387236 h 6858000"/>
              <a:gd name="connsiteX3865" fmla="*/ 2007632 w 5203443"/>
              <a:gd name="connsiteY3865" fmla="*/ 140653 h 6858000"/>
              <a:gd name="connsiteX3866" fmla="*/ 1231047 w 5203443"/>
              <a:gd name="connsiteY3866" fmla="*/ 0 h 6858000"/>
              <a:gd name="connsiteX3867" fmla="*/ 1252271 w 5203443"/>
              <a:gd name="connsiteY3867" fmla="*/ 0 h 6858000"/>
              <a:gd name="connsiteX3868" fmla="*/ 1251208 w 5203443"/>
              <a:gd name="connsiteY3868" fmla="*/ 16203 h 6858000"/>
              <a:gd name="connsiteX3869" fmla="*/ 1227563 w 5203443"/>
              <a:gd name="connsiteY3869" fmla="*/ 89639 h 6858000"/>
              <a:gd name="connsiteX3870" fmla="*/ 1216684 w 5203443"/>
              <a:gd name="connsiteY3870" fmla="*/ 93641 h 6858000"/>
              <a:gd name="connsiteX3871" fmla="*/ 1189686 w 5203443"/>
              <a:gd name="connsiteY3871" fmla="*/ 198144 h 6858000"/>
              <a:gd name="connsiteX3872" fmla="*/ 1182825 w 5203443"/>
              <a:gd name="connsiteY3872" fmla="*/ 197428 h 6858000"/>
              <a:gd name="connsiteX3873" fmla="*/ 1168386 w 5203443"/>
              <a:gd name="connsiteY3873" fmla="*/ 243668 h 6858000"/>
              <a:gd name="connsiteX3874" fmla="*/ 1137537 w 5203443"/>
              <a:gd name="connsiteY3874" fmla="*/ 305227 h 6858000"/>
              <a:gd name="connsiteX3875" fmla="*/ 1130073 w 5203443"/>
              <a:gd name="connsiteY3875" fmla="*/ 301780 h 6858000"/>
              <a:gd name="connsiteX3876" fmla="*/ 1099462 w 5203443"/>
              <a:gd name="connsiteY3876" fmla="*/ 473722 h 6858000"/>
              <a:gd name="connsiteX3877" fmla="*/ 1120005 w 5203443"/>
              <a:gd name="connsiteY3877" fmla="*/ 613925 h 6858000"/>
              <a:gd name="connsiteX3878" fmla="*/ 1115384 w 5203443"/>
              <a:gd name="connsiteY3878" fmla="*/ 643853 h 6858000"/>
              <a:gd name="connsiteX3879" fmla="*/ 1124946 w 5203443"/>
              <a:gd name="connsiteY3879" fmla="*/ 712731 h 6858000"/>
              <a:gd name="connsiteX3880" fmla="*/ 1149815 w 5203443"/>
              <a:gd name="connsiteY3880" fmla="*/ 864097 h 6858000"/>
              <a:gd name="connsiteX3881" fmla="*/ 1157641 w 5203443"/>
              <a:gd name="connsiteY3881" fmla="*/ 1012440 h 6858000"/>
              <a:gd name="connsiteX3882" fmla="*/ 1260085 w 5203443"/>
              <a:gd name="connsiteY3882" fmla="*/ 1110296 h 6858000"/>
              <a:gd name="connsiteX3883" fmla="*/ 1334201 w 5203443"/>
              <a:gd name="connsiteY3883" fmla="*/ 1174347 h 6858000"/>
              <a:gd name="connsiteX3884" fmla="*/ 1344144 w 5203443"/>
              <a:gd name="connsiteY3884" fmla="*/ 1192545 h 6858000"/>
              <a:gd name="connsiteX3885" fmla="*/ 1366814 w 5203443"/>
              <a:gd name="connsiteY3885" fmla="*/ 1203153 h 6858000"/>
              <a:gd name="connsiteX3886" fmla="*/ 1384681 w 5203443"/>
              <a:gd name="connsiteY3886" fmla="*/ 1234379 h 6858000"/>
              <a:gd name="connsiteX3887" fmla="*/ 1448744 w 5203443"/>
              <a:gd name="connsiteY3887" fmla="*/ 1330633 h 6858000"/>
              <a:gd name="connsiteX3888" fmla="*/ 1482000 w 5203443"/>
              <a:gd name="connsiteY3888" fmla="*/ 1378330 h 6858000"/>
              <a:gd name="connsiteX3889" fmla="*/ 1580898 w 5203443"/>
              <a:gd name="connsiteY3889" fmla="*/ 1603335 h 6858000"/>
              <a:gd name="connsiteX3890" fmla="*/ 1737308 w 5203443"/>
              <a:gd name="connsiteY3890" fmla="*/ 1813486 h 6858000"/>
              <a:gd name="connsiteX3891" fmla="*/ 1809141 w 5203443"/>
              <a:gd name="connsiteY3891" fmla="*/ 1957009 h 6858000"/>
              <a:gd name="connsiteX3892" fmla="*/ 1758186 w 5203443"/>
              <a:gd name="connsiteY3892" fmla="*/ 1802483 h 6858000"/>
              <a:gd name="connsiteX3893" fmla="*/ 1944923 w 5203443"/>
              <a:gd name="connsiteY3893" fmla="*/ 2247192 h 6858000"/>
              <a:gd name="connsiteX3894" fmla="*/ 1990489 w 5203443"/>
              <a:gd name="connsiteY3894" fmla="*/ 2378236 h 6858000"/>
              <a:gd name="connsiteX3895" fmla="*/ 2072809 w 5203443"/>
              <a:gd name="connsiteY3895" fmla="*/ 2694164 h 6858000"/>
              <a:gd name="connsiteX3896" fmla="*/ 2065528 w 5203443"/>
              <a:gd name="connsiteY3896" fmla="*/ 2700028 h 6858000"/>
              <a:gd name="connsiteX3897" fmla="*/ 2162105 w 5203443"/>
              <a:gd name="connsiteY3897" fmla="*/ 2960404 h 6858000"/>
              <a:gd name="connsiteX3898" fmla="*/ 2275286 w 5203443"/>
              <a:gd name="connsiteY3898" fmla="*/ 3299688 h 6858000"/>
              <a:gd name="connsiteX3899" fmla="*/ 2117730 w 5203443"/>
              <a:gd name="connsiteY3899" fmla="*/ 2721959 h 6858000"/>
              <a:gd name="connsiteX3900" fmla="*/ 2104482 w 5203443"/>
              <a:gd name="connsiteY3900" fmla="*/ 2660806 h 6858000"/>
              <a:gd name="connsiteX3901" fmla="*/ 2271224 w 5203443"/>
              <a:gd name="connsiteY3901" fmla="*/ 3203880 h 6858000"/>
              <a:gd name="connsiteX3902" fmla="*/ 2290185 w 5203443"/>
              <a:gd name="connsiteY3902" fmla="*/ 3263028 h 6858000"/>
              <a:gd name="connsiteX3903" fmla="*/ 2290060 w 5203443"/>
              <a:gd name="connsiteY3903" fmla="*/ 3228516 h 6858000"/>
              <a:gd name="connsiteX3904" fmla="*/ 2183051 w 5203443"/>
              <a:gd name="connsiteY3904" fmla="*/ 2770532 h 6858000"/>
              <a:gd name="connsiteX3905" fmla="*/ 2160787 w 5203443"/>
              <a:gd name="connsiteY3905" fmla="*/ 2668431 h 6858000"/>
              <a:gd name="connsiteX3906" fmla="*/ 2149179 w 5203443"/>
              <a:gd name="connsiteY3906" fmla="*/ 2663131 h 6858000"/>
              <a:gd name="connsiteX3907" fmla="*/ 2116149 w 5203443"/>
              <a:gd name="connsiteY3907" fmla="*/ 2514629 h 6858000"/>
              <a:gd name="connsiteX3908" fmla="*/ 2093520 w 5203443"/>
              <a:gd name="connsiteY3908" fmla="*/ 2393906 h 6858000"/>
              <a:gd name="connsiteX3909" fmla="*/ 2045605 w 5203443"/>
              <a:gd name="connsiteY3909" fmla="*/ 2128400 h 6858000"/>
              <a:gd name="connsiteX3910" fmla="*/ 2033633 w 5203443"/>
              <a:gd name="connsiteY3910" fmla="*/ 2104480 h 6858000"/>
              <a:gd name="connsiteX3911" fmla="*/ 2029237 w 5203443"/>
              <a:gd name="connsiteY3911" fmla="*/ 2033604 h 6858000"/>
              <a:gd name="connsiteX3912" fmla="*/ 2137068 w 5203443"/>
              <a:gd name="connsiteY3912" fmla="*/ 2519785 h 6858000"/>
              <a:gd name="connsiteX3913" fmla="*/ 2113334 w 5203443"/>
              <a:gd name="connsiteY3913" fmla="*/ 2286231 h 6858000"/>
              <a:gd name="connsiteX3914" fmla="*/ 2126427 w 5203443"/>
              <a:gd name="connsiteY3914" fmla="*/ 2143042 h 6858000"/>
              <a:gd name="connsiteX3915" fmla="*/ 2123180 w 5203443"/>
              <a:gd name="connsiteY3915" fmla="*/ 2074888 h 6858000"/>
              <a:gd name="connsiteX3916" fmla="*/ 2149338 w 5203443"/>
              <a:gd name="connsiteY3916" fmla="*/ 1983545 h 6858000"/>
              <a:gd name="connsiteX3917" fmla="*/ 2151930 w 5203443"/>
              <a:gd name="connsiteY3917" fmla="*/ 1947897 h 6858000"/>
              <a:gd name="connsiteX3918" fmla="*/ 2165401 w 5203443"/>
              <a:gd name="connsiteY3918" fmla="*/ 1908246 h 6858000"/>
              <a:gd name="connsiteX3919" fmla="*/ 2149381 w 5203443"/>
              <a:gd name="connsiteY3919" fmla="*/ 1873431 h 6858000"/>
              <a:gd name="connsiteX3920" fmla="*/ 2151005 w 5203443"/>
              <a:gd name="connsiteY3920" fmla="*/ 1844372 h 6858000"/>
              <a:gd name="connsiteX3921" fmla="*/ 2077451 w 5203443"/>
              <a:gd name="connsiteY3921" fmla="*/ 1374094 h 6858000"/>
              <a:gd name="connsiteX3922" fmla="*/ 2086064 w 5203443"/>
              <a:gd name="connsiteY3922" fmla="*/ 1380263 h 6858000"/>
              <a:gd name="connsiteX3923" fmla="*/ 2073393 w 5203443"/>
              <a:gd name="connsiteY3923" fmla="*/ 1362654 h 6858000"/>
              <a:gd name="connsiteX3924" fmla="*/ 2043302 w 5203443"/>
              <a:gd name="connsiteY3924" fmla="*/ 1238484 h 6858000"/>
              <a:gd name="connsiteX3925" fmla="*/ 2031093 w 5203443"/>
              <a:gd name="connsiteY3925" fmla="*/ 1230455 h 6858000"/>
              <a:gd name="connsiteX3926" fmla="*/ 2020144 w 5203443"/>
              <a:gd name="connsiteY3926" fmla="*/ 1174745 h 6858000"/>
              <a:gd name="connsiteX3927" fmla="*/ 2026039 w 5203443"/>
              <a:gd name="connsiteY3927" fmla="*/ 1182049 h 6858000"/>
              <a:gd name="connsiteX3928" fmla="*/ 2011587 w 5203443"/>
              <a:gd name="connsiteY3928" fmla="*/ 1143376 h 6858000"/>
              <a:gd name="connsiteX3929" fmla="*/ 2020199 w 5203443"/>
              <a:gd name="connsiteY3929" fmla="*/ 1149543 h 6858000"/>
              <a:gd name="connsiteX3930" fmla="*/ 1996437 w 5203443"/>
              <a:gd name="connsiteY3930" fmla="*/ 1111013 h 6858000"/>
              <a:gd name="connsiteX3931" fmla="*/ 2008647 w 5203443"/>
              <a:gd name="connsiteY3931" fmla="*/ 1119044 h 6858000"/>
              <a:gd name="connsiteX3932" fmla="*/ 1978681 w 5203443"/>
              <a:gd name="connsiteY3932" fmla="*/ 1029383 h 6858000"/>
              <a:gd name="connsiteX3933" fmla="*/ 1991621 w 5203443"/>
              <a:gd name="connsiteY3933" fmla="*/ 1046716 h 6858000"/>
              <a:gd name="connsiteX3934" fmla="*/ 1960213 w 5203443"/>
              <a:gd name="connsiteY3934" fmla="*/ 995428 h 6858000"/>
              <a:gd name="connsiteX3935" fmla="*/ 1954192 w 5203443"/>
              <a:gd name="connsiteY3935" fmla="*/ 953613 h 6858000"/>
              <a:gd name="connsiteX3936" fmla="*/ 1964652 w 5203443"/>
              <a:gd name="connsiteY3936" fmla="*/ 956190 h 6858000"/>
              <a:gd name="connsiteX3937" fmla="*/ 1931690 w 5203443"/>
              <a:gd name="connsiteY3937" fmla="*/ 867402 h 6858000"/>
              <a:gd name="connsiteX3938" fmla="*/ 1920012 w 5203443"/>
              <a:gd name="connsiteY3938" fmla="*/ 802389 h 6858000"/>
              <a:gd name="connsiteX3939" fmla="*/ 2164885 w 5203443"/>
              <a:gd name="connsiteY3939" fmla="*/ 1895927 h 6858000"/>
              <a:gd name="connsiteX3940" fmla="*/ 2203493 w 5203443"/>
              <a:gd name="connsiteY3940" fmla="*/ 1796724 h 6858000"/>
              <a:gd name="connsiteX3941" fmla="*/ 2259840 w 5203443"/>
              <a:gd name="connsiteY3941" fmla="*/ 1694234 h 6858000"/>
              <a:gd name="connsiteX3942" fmla="*/ 2276057 w 5203443"/>
              <a:gd name="connsiteY3942" fmla="*/ 1458417 h 6858000"/>
              <a:gd name="connsiteX3943" fmla="*/ 2269981 w 5203443"/>
              <a:gd name="connsiteY3943" fmla="*/ 1441801 h 6858000"/>
              <a:gd name="connsiteX3944" fmla="*/ 2265640 w 5203443"/>
              <a:gd name="connsiteY3944" fmla="*/ 1345724 h 6858000"/>
              <a:gd name="connsiteX3945" fmla="*/ 2219710 w 5203443"/>
              <a:gd name="connsiteY3945" fmla="*/ 1069776 h 6858000"/>
              <a:gd name="connsiteX3946" fmla="*/ 2253037 w 5203443"/>
              <a:gd name="connsiteY3946" fmla="*/ 1177186 h 6858000"/>
              <a:gd name="connsiteX3947" fmla="*/ 2250950 w 5203443"/>
              <a:gd name="connsiteY3947" fmla="*/ 1196666 h 6858000"/>
              <a:gd name="connsiteX3948" fmla="*/ 2292497 w 5203443"/>
              <a:gd name="connsiteY3948" fmla="*/ 1486651 h 6858000"/>
              <a:gd name="connsiteX3949" fmla="*/ 2294469 w 5203443"/>
              <a:gd name="connsiteY3949" fmla="*/ 1517574 h 6858000"/>
              <a:gd name="connsiteX3950" fmla="*/ 2310168 w 5203443"/>
              <a:gd name="connsiteY3950" fmla="*/ 1423652 h 6858000"/>
              <a:gd name="connsiteX3951" fmla="*/ 2304091 w 5203443"/>
              <a:gd name="connsiteY3951" fmla="*/ 1407036 h 6858000"/>
              <a:gd name="connsiteX3952" fmla="*/ 2283047 w 5203443"/>
              <a:gd name="connsiteY3952" fmla="*/ 1002512 h 6858000"/>
              <a:gd name="connsiteX3953" fmla="*/ 2319494 w 5203443"/>
              <a:gd name="connsiteY3953" fmla="*/ 1143567 h 6858000"/>
              <a:gd name="connsiteX3954" fmla="*/ 2314565 w 5203443"/>
              <a:gd name="connsiteY3954" fmla="*/ 1494528 h 6858000"/>
              <a:gd name="connsiteX3955" fmla="*/ 2293813 w 5203443"/>
              <a:gd name="connsiteY3955" fmla="*/ 1540045 h 6858000"/>
              <a:gd name="connsiteX3956" fmla="*/ 2287931 w 5203443"/>
              <a:gd name="connsiteY3956" fmla="*/ 1617653 h 6858000"/>
              <a:gd name="connsiteX3957" fmla="*/ 2288169 w 5203443"/>
              <a:gd name="connsiteY3957" fmla="*/ 1601763 h 6858000"/>
              <a:gd name="connsiteX3958" fmla="*/ 2332431 w 5203443"/>
              <a:gd name="connsiteY3958" fmla="*/ 1525753 h 6858000"/>
              <a:gd name="connsiteX3959" fmla="*/ 2338328 w 5203443"/>
              <a:gd name="connsiteY3959" fmla="*/ 1533058 h 6858000"/>
              <a:gd name="connsiteX3960" fmla="*/ 2354838 w 5203443"/>
              <a:gd name="connsiteY3960" fmla="*/ 1382426 h 6858000"/>
              <a:gd name="connsiteX3961" fmla="*/ 2362300 w 5203443"/>
              <a:gd name="connsiteY3961" fmla="*/ 1385872 h 6858000"/>
              <a:gd name="connsiteX3962" fmla="*/ 2346142 w 5203443"/>
              <a:gd name="connsiteY3962" fmla="*/ 1105357 h 6858000"/>
              <a:gd name="connsiteX3963" fmla="*/ 2353242 w 5203443"/>
              <a:gd name="connsiteY3963" fmla="*/ 1090182 h 6858000"/>
              <a:gd name="connsiteX3964" fmla="*/ 2338552 w 5203443"/>
              <a:gd name="connsiteY3964" fmla="*/ 1067398 h 6858000"/>
              <a:gd name="connsiteX3965" fmla="*/ 2357442 w 5203443"/>
              <a:gd name="connsiteY3965" fmla="*/ 1066834 h 6858000"/>
              <a:gd name="connsiteX3966" fmla="*/ 2358900 w 5203443"/>
              <a:gd name="connsiteY3966" fmla="*/ 1113377 h 6858000"/>
              <a:gd name="connsiteX3967" fmla="*/ 2367902 w 5203443"/>
              <a:gd name="connsiteY3967" fmla="*/ 1434268 h 6858000"/>
              <a:gd name="connsiteX3968" fmla="*/ 2358773 w 5203443"/>
              <a:gd name="connsiteY3968" fmla="*/ 1443722 h 6858000"/>
              <a:gd name="connsiteX3969" fmla="*/ 2354277 w 5203443"/>
              <a:gd name="connsiteY3969" fmla="*/ 1508160 h 6858000"/>
              <a:gd name="connsiteX3970" fmla="*/ 2418493 w 5203443"/>
              <a:gd name="connsiteY3970" fmla="*/ 1443897 h 6858000"/>
              <a:gd name="connsiteX3971" fmla="*/ 2421338 w 5203443"/>
              <a:gd name="connsiteY3971" fmla="*/ 1112417 h 6858000"/>
              <a:gd name="connsiteX3972" fmla="*/ 2433897 w 5203443"/>
              <a:gd name="connsiteY3972" fmla="*/ 1180428 h 6858000"/>
              <a:gd name="connsiteX3973" fmla="*/ 2441555 w 5203443"/>
              <a:gd name="connsiteY3973" fmla="*/ 1404374 h 6858000"/>
              <a:gd name="connsiteX3974" fmla="*/ 2554082 w 5203443"/>
              <a:gd name="connsiteY3974" fmla="*/ 1274996 h 6858000"/>
              <a:gd name="connsiteX3975" fmla="*/ 2634248 w 5203443"/>
              <a:gd name="connsiteY3975" fmla="*/ 1185835 h 6858000"/>
              <a:gd name="connsiteX3976" fmla="*/ 2565175 w 5203443"/>
              <a:gd name="connsiteY3976" fmla="*/ 931060 h 6858000"/>
              <a:gd name="connsiteX3977" fmla="*/ 2528055 w 5203443"/>
              <a:gd name="connsiteY3977" fmla="*/ 881780 h 6858000"/>
              <a:gd name="connsiteX3978" fmla="*/ 2506952 w 5203443"/>
              <a:gd name="connsiteY3978" fmla="*/ 867312 h 6858000"/>
              <a:gd name="connsiteX3979" fmla="*/ 2364488 w 5203443"/>
              <a:gd name="connsiteY3979" fmla="*/ 712004 h 6858000"/>
              <a:gd name="connsiteX3980" fmla="*/ 2240004 w 5203443"/>
              <a:gd name="connsiteY3980" fmla="*/ 537519 h 6858000"/>
              <a:gd name="connsiteX3981" fmla="*/ 2215821 w 5203443"/>
              <a:gd name="connsiteY3981" fmla="*/ 505570 h 6858000"/>
              <a:gd name="connsiteX3982" fmla="*/ 2180729 w 5203443"/>
              <a:gd name="connsiteY3982" fmla="*/ 462009 h 6858000"/>
              <a:gd name="connsiteX3983" fmla="*/ 2056876 w 5203443"/>
              <a:gd name="connsiteY3983" fmla="*/ 305867 h 6858000"/>
              <a:gd name="connsiteX3984" fmla="*/ 2037903 w 5203443"/>
              <a:gd name="connsiteY3984" fmla="*/ 161805 h 6858000"/>
              <a:gd name="connsiteX3985" fmla="*/ 2018006 w 5203443"/>
              <a:gd name="connsiteY3985" fmla="*/ 124858 h 6858000"/>
              <a:gd name="connsiteX3986" fmla="*/ 1788656 w 5203443"/>
              <a:gd name="connsiteY3986" fmla="*/ 23205 h 6858000"/>
              <a:gd name="connsiteX3987" fmla="*/ 1736519 w 5203443"/>
              <a:gd name="connsiteY3987" fmla="*/ 0 h 6858000"/>
              <a:gd name="connsiteX3988" fmla="*/ 1805490 w 5203443"/>
              <a:gd name="connsiteY3988" fmla="*/ 0 h 6858000"/>
              <a:gd name="connsiteX3989" fmla="*/ 1848968 w 5203443"/>
              <a:gd name="connsiteY3989" fmla="*/ 11595 h 6858000"/>
              <a:gd name="connsiteX3990" fmla="*/ 1843255 w 5203443"/>
              <a:gd name="connsiteY3990" fmla="*/ 13600 h 6858000"/>
              <a:gd name="connsiteX3991" fmla="*/ 1975763 w 5203443"/>
              <a:gd name="connsiteY3991" fmla="*/ 65795 h 6858000"/>
              <a:gd name="connsiteX3992" fmla="*/ 1984836 w 5203443"/>
              <a:gd name="connsiteY3992" fmla="*/ 81543 h 6858000"/>
              <a:gd name="connsiteX3993" fmla="*/ 1989401 w 5203443"/>
              <a:gd name="connsiteY3993" fmla="*/ 76816 h 6858000"/>
              <a:gd name="connsiteX3994" fmla="*/ 2066821 w 5203443"/>
              <a:gd name="connsiteY3994" fmla="*/ 183821 h 6858000"/>
              <a:gd name="connsiteX3995" fmla="*/ 2098005 w 5203443"/>
              <a:gd name="connsiteY3995" fmla="*/ 335912 h 6858000"/>
              <a:gd name="connsiteX3996" fmla="*/ 2155078 w 5203443"/>
              <a:gd name="connsiteY3996" fmla="*/ 396938 h 6858000"/>
              <a:gd name="connsiteX3997" fmla="*/ 2161616 w 5203443"/>
              <a:gd name="connsiteY3997" fmla="*/ 423134 h 6858000"/>
              <a:gd name="connsiteX3998" fmla="*/ 2189483 w 5203443"/>
              <a:gd name="connsiteY3998" fmla="*/ 447357 h 6858000"/>
              <a:gd name="connsiteX3999" fmla="*/ 2263908 w 5203443"/>
              <a:gd name="connsiteY3999" fmla="*/ 555230 h 6858000"/>
              <a:gd name="connsiteX4000" fmla="*/ 2315030 w 5203443"/>
              <a:gd name="connsiteY4000" fmla="*/ 634151 h 6858000"/>
              <a:gd name="connsiteX4001" fmla="*/ 2324341 w 5203443"/>
              <a:gd name="connsiteY4001" fmla="*/ 634008 h 6858000"/>
              <a:gd name="connsiteX4002" fmla="*/ 2457045 w 5203443"/>
              <a:gd name="connsiteY4002" fmla="*/ 780428 h 6858000"/>
              <a:gd name="connsiteX4003" fmla="*/ 2500759 w 5203443"/>
              <a:gd name="connsiteY4003" fmla="*/ 830702 h 6858000"/>
              <a:gd name="connsiteX4004" fmla="*/ 2503477 w 5203443"/>
              <a:gd name="connsiteY4004" fmla="*/ 829565 h 6858000"/>
              <a:gd name="connsiteX4005" fmla="*/ 2586792 w 5203443"/>
              <a:gd name="connsiteY4005" fmla="*/ 943875 h 6858000"/>
              <a:gd name="connsiteX4006" fmla="*/ 2650994 w 5203443"/>
              <a:gd name="connsiteY4006" fmla="*/ 1159555 h 6858000"/>
              <a:gd name="connsiteX4007" fmla="*/ 2681968 w 5203443"/>
              <a:gd name="connsiteY4007" fmla="*/ 1132509 h 6858000"/>
              <a:gd name="connsiteX4008" fmla="*/ 2689433 w 5203443"/>
              <a:gd name="connsiteY4008" fmla="*/ 1135955 h 6858000"/>
              <a:gd name="connsiteX4009" fmla="*/ 2760875 w 5203443"/>
              <a:gd name="connsiteY4009" fmla="*/ 1091029 h 6858000"/>
              <a:gd name="connsiteX4010" fmla="*/ 2773419 w 5203443"/>
              <a:gd name="connsiteY4010" fmla="*/ 1074126 h 6858000"/>
              <a:gd name="connsiteX4011" fmla="*/ 2780882 w 5203443"/>
              <a:gd name="connsiteY4011" fmla="*/ 1077573 h 6858000"/>
              <a:gd name="connsiteX4012" fmla="*/ 2789551 w 5203443"/>
              <a:gd name="connsiteY4012" fmla="*/ 1058539 h 6858000"/>
              <a:gd name="connsiteX4013" fmla="*/ 2892093 w 5203443"/>
              <a:gd name="connsiteY4013" fmla="*/ 1021076 h 6858000"/>
              <a:gd name="connsiteX4014" fmla="*/ 2931411 w 5203443"/>
              <a:gd name="connsiteY4014" fmla="*/ 1000475 h 6858000"/>
              <a:gd name="connsiteX4015" fmla="*/ 3059383 w 5203443"/>
              <a:gd name="connsiteY4015" fmla="*/ 1227227 h 6858000"/>
              <a:gd name="connsiteX4016" fmla="*/ 3120574 w 5203443"/>
              <a:gd name="connsiteY4016" fmla="*/ 1358859 h 6858000"/>
              <a:gd name="connsiteX4017" fmla="*/ 3144154 w 5203443"/>
              <a:gd name="connsiteY4017" fmla="*/ 1388080 h 6858000"/>
              <a:gd name="connsiteX4018" fmla="*/ 3221869 w 5203443"/>
              <a:gd name="connsiteY4018" fmla="*/ 1453993 h 6858000"/>
              <a:gd name="connsiteX4019" fmla="*/ 3333806 w 5203443"/>
              <a:gd name="connsiteY4019" fmla="*/ 1561015 h 6858000"/>
              <a:gd name="connsiteX4020" fmla="*/ 3381513 w 5203443"/>
              <a:gd name="connsiteY4020" fmla="*/ 1647386 h 6858000"/>
              <a:gd name="connsiteX4021" fmla="*/ 3470667 w 5203443"/>
              <a:gd name="connsiteY4021" fmla="*/ 1794201 h 6858000"/>
              <a:gd name="connsiteX4022" fmla="*/ 3553522 w 5203443"/>
              <a:gd name="connsiteY4022" fmla="*/ 1898930 h 6858000"/>
              <a:gd name="connsiteX4023" fmla="*/ 3565131 w 5203443"/>
              <a:gd name="connsiteY4023" fmla="*/ 1904230 h 6858000"/>
              <a:gd name="connsiteX4024" fmla="*/ 3574330 w 5203443"/>
              <a:gd name="connsiteY4024" fmla="*/ 1954489 h 6858000"/>
              <a:gd name="connsiteX4025" fmla="*/ 3630788 w 5203443"/>
              <a:gd name="connsiteY4025" fmla="*/ 2166454 h 6858000"/>
              <a:gd name="connsiteX4026" fmla="*/ 3627960 w 5203443"/>
              <a:gd name="connsiteY4026" fmla="*/ 2217996 h 6858000"/>
              <a:gd name="connsiteX4027" fmla="*/ 3632537 w 5203443"/>
              <a:gd name="connsiteY4027" fmla="*/ 2298181 h 6858000"/>
              <a:gd name="connsiteX4028" fmla="*/ 3621166 w 5203443"/>
              <a:gd name="connsiteY4028" fmla="*/ 2403261 h 6858000"/>
              <a:gd name="connsiteX4029" fmla="*/ 3581286 w 5203443"/>
              <a:gd name="connsiteY4029" fmla="*/ 2465231 h 6858000"/>
              <a:gd name="connsiteX4030" fmla="*/ 3575515 w 5203443"/>
              <a:gd name="connsiteY4030" fmla="*/ 2492438 h 6858000"/>
              <a:gd name="connsiteX4031" fmla="*/ 3568053 w 5203443"/>
              <a:gd name="connsiteY4031" fmla="*/ 2488993 h 6858000"/>
              <a:gd name="connsiteX4032" fmla="*/ 3516087 w 5203443"/>
              <a:gd name="connsiteY4032" fmla="*/ 2577446 h 6858000"/>
              <a:gd name="connsiteX4033" fmla="*/ 3517054 w 5203443"/>
              <a:gd name="connsiteY4033" fmla="*/ 2570858 h 6858000"/>
              <a:gd name="connsiteX4034" fmla="*/ 3455961 w 5203443"/>
              <a:gd name="connsiteY4034" fmla="*/ 2668764 h 6858000"/>
              <a:gd name="connsiteX4035" fmla="*/ 3432086 w 5203443"/>
              <a:gd name="connsiteY4035" fmla="*/ 2680637 h 6858000"/>
              <a:gd name="connsiteX4036" fmla="*/ 3403590 w 5203443"/>
              <a:gd name="connsiteY4036" fmla="*/ 2722435 h 6858000"/>
              <a:gd name="connsiteX4037" fmla="*/ 3331967 w 5203443"/>
              <a:gd name="connsiteY4037" fmla="*/ 2758052 h 6858000"/>
              <a:gd name="connsiteX4038" fmla="*/ 3329431 w 5203443"/>
              <a:gd name="connsiteY4038" fmla="*/ 2768500 h 6858000"/>
              <a:gd name="connsiteX4039" fmla="*/ 3284162 w 5203443"/>
              <a:gd name="connsiteY4039" fmla="*/ 2806999 h 6858000"/>
              <a:gd name="connsiteX4040" fmla="*/ 3222212 w 5203443"/>
              <a:gd name="connsiteY4040" fmla="*/ 2861089 h 6858000"/>
              <a:gd name="connsiteX4041" fmla="*/ 3171872 w 5203443"/>
              <a:gd name="connsiteY4041" fmla="*/ 2920482 h 6858000"/>
              <a:gd name="connsiteX4042" fmla="*/ 3094254 w 5203443"/>
              <a:gd name="connsiteY4042" fmla="*/ 3084109 h 6858000"/>
              <a:gd name="connsiteX4043" fmla="*/ 3101480 w 5203443"/>
              <a:gd name="connsiteY4043" fmla="*/ 3103446 h 6858000"/>
              <a:gd name="connsiteX4044" fmla="*/ 3109911 w 5203443"/>
              <a:gd name="connsiteY4044" fmla="*/ 3100303 h 6858000"/>
              <a:gd name="connsiteX4045" fmla="*/ 3130607 w 5203443"/>
              <a:gd name="connsiteY4045" fmla="*/ 3079989 h 6858000"/>
              <a:gd name="connsiteX4046" fmla="*/ 3202849 w 5203443"/>
              <a:gd name="connsiteY4046" fmla="*/ 2977802 h 6858000"/>
              <a:gd name="connsiteX4047" fmla="*/ 3351350 w 5203443"/>
              <a:gd name="connsiteY4047" fmla="*/ 2894985 h 6858000"/>
              <a:gd name="connsiteX4048" fmla="*/ 3456371 w 5203443"/>
              <a:gd name="connsiteY4048" fmla="*/ 2872277 h 6858000"/>
              <a:gd name="connsiteX4049" fmla="*/ 3526092 w 5203443"/>
              <a:gd name="connsiteY4049" fmla="*/ 2865452 h 6858000"/>
              <a:gd name="connsiteX4050" fmla="*/ 3596272 w 5203443"/>
              <a:gd name="connsiteY4050" fmla="*/ 2868206 h 6858000"/>
              <a:gd name="connsiteX4051" fmla="*/ 3716989 w 5203443"/>
              <a:gd name="connsiteY4051" fmla="*/ 2905792 h 6858000"/>
              <a:gd name="connsiteX4052" fmla="*/ 3847650 w 5203443"/>
              <a:gd name="connsiteY4052" fmla="*/ 2961577 h 6858000"/>
              <a:gd name="connsiteX4053" fmla="*/ 3998783 w 5203443"/>
              <a:gd name="connsiteY4053" fmla="*/ 3097852 h 6858000"/>
              <a:gd name="connsiteX4054" fmla="*/ 4055032 w 5203443"/>
              <a:gd name="connsiteY4054" fmla="*/ 3130678 h 6858000"/>
              <a:gd name="connsiteX4055" fmla="*/ 4092210 w 5203443"/>
              <a:gd name="connsiteY4055" fmla="*/ 3154758 h 6858000"/>
              <a:gd name="connsiteX4056" fmla="*/ 4097461 w 5203443"/>
              <a:gd name="connsiteY4056" fmla="*/ 3143172 h 6858000"/>
              <a:gd name="connsiteX4057" fmla="*/ 4164717 w 5203443"/>
              <a:gd name="connsiteY4057" fmla="*/ 3206508 h 6858000"/>
              <a:gd name="connsiteX4058" fmla="*/ 4199359 w 5203443"/>
              <a:gd name="connsiteY4058" fmla="*/ 3241036 h 6858000"/>
              <a:gd name="connsiteX4059" fmla="*/ 4217533 w 5203443"/>
              <a:gd name="connsiteY4059" fmla="*/ 3316084 h 6858000"/>
              <a:gd name="connsiteX4060" fmla="*/ 4212280 w 5203443"/>
              <a:gd name="connsiteY4060" fmla="*/ 3327669 h 6858000"/>
              <a:gd name="connsiteX4061" fmla="*/ 4199104 w 5203443"/>
              <a:gd name="connsiteY4061" fmla="*/ 3326229 h 6858000"/>
              <a:gd name="connsiteX4062" fmla="*/ 4190435 w 5203443"/>
              <a:gd name="connsiteY4062" fmla="*/ 3345262 h 6858000"/>
              <a:gd name="connsiteX4063" fmla="*/ 4154952 w 5203443"/>
              <a:gd name="connsiteY4063" fmla="*/ 3351834 h 6858000"/>
              <a:gd name="connsiteX4064" fmla="*/ 3958758 w 5203443"/>
              <a:gd name="connsiteY4064" fmla="*/ 3433193 h 6858000"/>
              <a:gd name="connsiteX4065" fmla="*/ 3940597 w 5203443"/>
              <a:gd name="connsiteY4065" fmla="*/ 3443060 h 6858000"/>
              <a:gd name="connsiteX4066" fmla="*/ 3775730 w 5203443"/>
              <a:gd name="connsiteY4066" fmla="*/ 3431081 h 6858000"/>
              <a:gd name="connsiteX4067" fmla="*/ 3693463 w 5203443"/>
              <a:gd name="connsiteY4067" fmla="*/ 3454808 h 6858000"/>
              <a:gd name="connsiteX4068" fmla="*/ 3549402 w 5203443"/>
              <a:gd name="connsiteY4068" fmla="*/ 3498387 h 6858000"/>
              <a:gd name="connsiteX4069" fmla="*/ 3521423 w 5203443"/>
              <a:gd name="connsiteY4069" fmla="*/ 3524565 h 6858000"/>
              <a:gd name="connsiteX4070" fmla="*/ 3475186 w 5203443"/>
              <a:gd name="connsiteY4070" fmla="*/ 3569651 h 6858000"/>
              <a:gd name="connsiteX4071" fmla="*/ 3418951 w 5203443"/>
              <a:gd name="connsiteY4071" fmla="*/ 3621739 h 6858000"/>
              <a:gd name="connsiteX4072" fmla="*/ 3350868 w 5203443"/>
              <a:gd name="connsiteY4072" fmla="*/ 3684419 h 6858000"/>
              <a:gd name="connsiteX4073" fmla="*/ 3321043 w 5203443"/>
              <a:gd name="connsiteY4073" fmla="*/ 3714187 h 6858000"/>
              <a:gd name="connsiteX4074" fmla="*/ 3304451 w 5203443"/>
              <a:gd name="connsiteY4074" fmla="*/ 3720195 h 6858000"/>
              <a:gd name="connsiteX4075" fmla="*/ 3286472 w 5203443"/>
              <a:gd name="connsiteY4075" fmla="*/ 3739372 h 6858000"/>
              <a:gd name="connsiteX4076" fmla="*/ 3207816 w 5203443"/>
              <a:gd name="connsiteY4076" fmla="*/ 3849869 h 6858000"/>
              <a:gd name="connsiteX4077" fmla="*/ 3173831 w 5203443"/>
              <a:gd name="connsiteY4077" fmla="*/ 3919136 h 6858000"/>
              <a:gd name="connsiteX4078" fmla="*/ 3161803 w 5203443"/>
              <a:gd name="connsiteY4078" fmla="*/ 3920417 h 6858000"/>
              <a:gd name="connsiteX4079" fmla="*/ 3112610 w 5203443"/>
              <a:gd name="connsiteY4079" fmla="*/ 3982532 h 6858000"/>
              <a:gd name="connsiteX4080" fmla="*/ 3112374 w 5203443"/>
              <a:gd name="connsiteY4080" fmla="*/ 3998422 h 6858000"/>
              <a:gd name="connsiteX4081" fmla="*/ 3057105 w 5203443"/>
              <a:gd name="connsiteY4081" fmla="*/ 4043921 h 6858000"/>
              <a:gd name="connsiteX4082" fmla="*/ 2866063 w 5203443"/>
              <a:gd name="connsiteY4082" fmla="*/ 4164646 h 6858000"/>
              <a:gd name="connsiteX4083" fmla="*/ 2845324 w 5203443"/>
              <a:gd name="connsiteY4083" fmla="*/ 4295075 h 6858000"/>
              <a:gd name="connsiteX4084" fmla="*/ 2851400 w 5203443"/>
              <a:gd name="connsiteY4084" fmla="*/ 4311691 h 6858000"/>
              <a:gd name="connsiteX4085" fmla="*/ 2842089 w 5203443"/>
              <a:gd name="connsiteY4085" fmla="*/ 4311833 h 6858000"/>
              <a:gd name="connsiteX4086" fmla="*/ 2836264 w 5203443"/>
              <a:gd name="connsiteY4086" fmla="*/ 4364240 h 6858000"/>
              <a:gd name="connsiteX4087" fmla="*/ 2833211 w 5203443"/>
              <a:gd name="connsiteY4087" fmla="*/ 4516585 h 6858000"/>
              <a:gd name="connsiteX4088" fmla="*/ 2828647 w 5203443"/>
              <a:gd name="connsiteY4088" fmla="*/ 4521311 h 6858000"/>
              <a:gd name="connsiteX4089" fmla="*/ 2837384 w 5203443"/>
              <a:gd name="connsiteY4089" fmla="*/ 4561991 h 6858000"/>
              <a:gd name="connsiteX4090" fmla="*/ 2826743 w 5203443"/>
              <a:gd name="connsiteY4090" fmla="*/ 4550103 h 6858000"/>
              <a:gd name="connsiteX4091" fmla="*/ 2828256 w 5203443"/>
              <a:gd name="connsiteY4091" fmla="*/ 4571444 h 6858000"/>
              <a:gd name="connsiteX4092" fmla="*/ 2837567 w 5203443"/>
              <a:gd name="connsiteY4092" fmla="*/ 4571301 h 6858000"/>
              <a:gd name="connsiteX4093" fmla="*/ 2843531 w 5203443"/>
              <a:gd name="connsiteY4093" fmla="*/ 4638318 h 6858000"/>
              <a:gd name="connsiteX4094" fmla="*/ 2832201 w 5203443"/>
              <a:gd name="connsiteY4094" fmla="*/ 4633289 h 6858000"/>
              <a:gd name="connsiteX4095" fmla="*/ 2834863 w 5203443"/>
              <a:gd name="connsiteY4095" fmla="*/ 4657352 h 6858000"/>
              <a:gd name="connsiteX4096" fmla="*/ 2845323 w 5203443"/>
              <a:gd name="connsiteY4096" fmla="*/ 4659931 h 6858000"/>
              <a:gd name="connsiteX4097" fmla="*/ 2843642 w 5203443"/>
              <a:gd name="connsiteY4097" fmla="*/ 4714192 h 6858000"/>
              <a:gd name="connsiteX4098" fmla="*/ 2824570 w 5203443"/>
              <a:gd name="connsiteY4098" fmla="*/ 4705446 h 6858000"/>
              <a:gd name="connsiteX4099" fmla="*/ 2820649 w 5203443"/>
              <a:gd name="connsiteY4099" fmla="*/ 4729063 h 6858000"/>
              <a:gd name="connsiteX4100" fmla="*/ 2808494 w 5203443"/>
              <a:gd name="connsiteY4100" fmla="*/ 4695832 h 6858000"/>
              <a:gd name="connsiteX4101" fmla="*/ 2794494 w 5203443"/>
              <a:gd name="connsiteY4101" fmla="*/ 4666191 h 6858000"/>
              <a:gd name="connsiteX4102" fmla="*/ 2699839 w 5203443"/>
              <a:gd name="connsiteY4102" fmla="*/ 4181447 h 6858000"/>
              <a:gd name="connsiteX4103" fmla="*/ 2718000 w 5203443"/>
              <a:gd name="connsiteY4103" fmla="*/ 4171581 h 6858000"/>
              <a:gd name="connsiteX4104" fmla="*/ 2753073 w 5203443"/>
              <a:gd name="connsiteY4104" fmla="*/ 4410718 h 6858000"/>
              <a:gd name="connsiteX4105" fmla="*/ 2746759 w 5203443"/>
              <a:gd name="connsiteY4105" fmla="*/ 4409993 h 6858000"/>
              <a:gd name="connsiteX4106" fmla="*/ 2768562 w 5203443"/>
              <a:gd name="connsiteY4106" fmla="*/ 4502514 h 6858000"/>
              <a:gd name="connsiteX4107" fmla="*/ 2777691 w 5203443"/>
              <a:gd name="connsiteY4107" fmla="*/ 4493061 h 6858000"/>
              <a:gd name="connsiteX4108" fmla="*/ 2795446 w 5203443"/>
              <a:gd name="connsiteY4108" fmla="*/ 4574688 h 6858000"/>
              <a:gd name="connsiteX4109" fmla="*/ 2786834 w 5203443"/>
              <a:gd name="connsiteY4109" fmla="*/ 4568521 h 6858000"/>
              <a:gd name="connsiteX4110" fmla="*/ 2797238 w 5203443"/>
              <a:gd name="connsiteY4110" fmla="*/ 4596300 h 6858000"/>
              <a:gd name="connsiteX4111" fmla="*/ 2771978 w 5203443"/>
              <a:gd name="connsiteY4111" fmla="*/ 4256486 h 6858000"/>
              <a:gd name="connsiteX4112" fmla="*/ 2767119 w 5203443"/>
              <a:gd name="connsiteY4112" fmla="*/ 4302304 h 6858000"/>
              <a:gd name="connsiteX4113" fmla="*/ 2755247 w 5203443"/>
              <a:gd name="connsiteY4113" fmla="*/ 4143069 h 6858000"/>
              <a:gd name="connsiteX4114" fmla="*/ 2666579 w 5203443"/>
              <a:gd name="connsiteY4114" fmla="*/ 4175659 h 6858000"/>
              <a:gd name="connsiteX4115" fmla="*/ 2672349 w 5203443"/>
              <a:gd name="connsiteY4115" fmla="*/ 4148453 h 6858000"/>
              <a:gd name="connsiteX4116" fmla="*/ 2663736 w 5203443"/>
              <a:gd name="connsiteY4116" fmla="*/ 4142285 h 6858000"/>
              <a:gd name="connsiteX4117" fmla="*/ 2632580 w 5203443"/>
              <a:gd name="connsiteY4117" fmla="*/ 4160022 h 6858000"/>
              <a:gd name="connsiteX4118" fmla="*/ 2568811 w 5203443"/>
              <a:gd name="connsiteY4118" fmla="*/ 4148952 h 6858000"/>
              <a:gd name="connsiteX4119" fmla="*/ 2586370 w 5203443"/>
              <a:gd name="connsiteY4119" fmla="*/ 4136355 h 6858000"/>
              <a:gd name="connsiteX4120" fmla="*/ 2591834 w 5203443"/>
              <a:gd name="connsiteY4120" fmla="*/ 3939051 h 6858000"/>
              <a:gd name="connsiteX4121" fmla="*/ 2590614 w 5203443"/>
              <a:gd name="connsiteY4121" fmla="*/ 3876631 h 6858000"/>
              <a:gd name="connsiteX4122" fmla="*/ 2589326 w 5203443"/>
              <a:gd name="connsiteY4122" fmla="*/ 4119327 h 6858000"/>
              <a:gd name="connsiteX4123" fmla="*/ 2594253 w 5203443"/>
              <a:gd name="connsiteY4123" fmla="*/ 4133220 h 6858000"/>
              <a:gd name="connsiteX4124" fmla="*/ 2636289 w 5203443"/>
              <a:gd name="connsiteY4124" fmla="*/ 4111482 h 6858000"/>
              <a:gd name="connsiteX4125" fmla="*/ 2654957 w 5203443"/>
              <a:gd name="connsiteY4125" fmla="*/ 3720605 h 6858000"/>
              <a:gd name="connsiteX4126" fmla="*/ 2662128 w 5203443"/>
              <a:gd name="connsiteY4126" fmla="*/ 3765142 h 6858000"/>
              <a:gd name="connsiteX4127" fmla="*/ 2655868 w 5203443"/>
              <a:gd name="connsiteY4127" fmla="*/ 4104059 h 6858000"/>
              <a:gd name="connsiteX4128" fmla="*/ 2676326 w 5203443"/>
              <a:gd name="connsiteY4128" fmla="*/ 4099636 h 6858000"/>
              <a:gd name="connsiteX4129" fmla="*/ 2733066 w 5203443"/>
              <a:gd name="connsiteY4129" fmla="*/ 3820753 h 6858000"/>
              <a:gd name="connsiteX4130" fmla="*/ 2739292 w 5203443"/>
              <a:gd name="connsiteY4130" fmla="*/ 3818432 h 6858000"/>
              <a:gd name="connsiteX4131" fmla="*/ 2743077 w 5203443"/>
              <a:gd name="connsiteY4131" fmla="*/ 3853152 h 6858000"/>
              <a:gd name="connsiteX4132" fmla="*/ 2708926 w 5203443"/>
              <a:gd name="connsiteY4132" fmla="*/ 4043528 h 6858000"/>
              <a:gd name="connsiteX4133" fmla="*/ 2687206 w 5203443"/>
              <a:gd name="connsiteY4133" fmla="*/ 4095632 h 6858000"/>
              <a:gd name="connsiteX4134" fmla="*/ 2772077 w 5203443"/>
              <a:gd name="connsiteY4134" fmla="*/ 4121169 h 6858000"/>
              <a:gd name="connsiteX4135" fmla="*/ 2788613 w 5203443"/>
              <a:gd name="connsiteY4135" fmla="*/ 4140364 h 6858000"/>
              <a:gd name="connsiteX4136" fmla="*/ 2799310 w 5203443"/>
              <a:gd name="connsiteY4136" fmla="*/ 4127051 h 6858000"/>
              <a:gd name="connsiteX4137" fmla="*/ 2801790 w 5203443"/>
              <a:gd name="connsiteY4137" fmla="*/ 4141804 h 6858000"/>
              <a:gd name="connsiteX4138" fmla="*/ 2816116 w 5203443"/>
              <a:gd name="connsiteY4138" fmla="*/ 4145967 h 6858000"/>
              <a:gd name="connsiteX4139" fmla="*/ 2806861 w 5203443"/>
              <a:gd name="connsiteY4139" fmla="*/ 4120909 h 6858000"/>
              <a:gd name="connsiteX4140" fmla="*/ 2829168 w 5203443"/>
              <a:gd name="connsiteY4140" fmla="*/ 4112895 h 6858000"/>
              <a:gd name="connsiteX4141" fmla="*/ 2849682 w 5203443"/>
              <a:gd name="connsiteY4141" fmla="*/ 4083271 h 6858000"/>
              <a:gd name="connsiteX4142" fmla="*/ 2857663 w 5203443"/>
              <a:gd name="connsiteY4142" fmla="*/ 4071096 h 6858000"/>
              <a:gd name="connsiteX4143" fmla="*/ 2935294 w 5203443"/>
              <a:gd name="connsiteY4143" fmla="*/ 3992383 h 6858000"/>
              <a:gd name="connsiteX4144" fmla="*/ 2971800 w 5203443"/>
              <a:gd name="connsiteY4144" fmla="*/ 3827757 h 6858000"/>
              <a:gd name="connsiteX4145" fmla="*/ 2981800 w 5203443"/>
              <a:gd name="connsiteY4145" fmla="*/ 3820757 h 6858000"/>
              <a:gd name="connsiteX4146" fmla="*/ 2994781 w 5203443"/>
              <a:gd name="connsiteY4146" fmla="*/ 3727975 h 6858000"/>
              <a:gd name="connsiteX4147" fmla="*/ 2990385 w 5203443"/>
              <a:gd name="connsiteY4147" fmla="*/ 3657098 h 6858000"/>
              <a:gd name="connsiteX4148" fmla="*/ 3009626 w 5203443"/>
              <a:gd name="connsiteY4148" fmla="*/ 3590240 h 6858000"/>
              <a:gd name="connsiteX4149" fmla="*/ 3007132 w 5203443"/>
              <a:gd name="connsiteY4149" fmla="*/ 3490574 h 6858000"/>
              <a:gd name="connsiteX4150" fmla="*/ 3008267 w 5203443"/>
              <a:gd name="connsiteY4150" fmla="*/ 3408380 h 6858000"/>
              <a:gd name="connsiteX4151" fmla="*/ 2997444 w 5203443"/>
              <a:gd name="connsiteY4151" fmla="*/ 3387182 h 6858000"/>
              <a:gd name="connsiteX4152" fmla="*/ 2986650 w 5203443"/>
              <a:gd name="connsiteY4152" fmla="*/ 3170954 h 6858000"/>
              <a:gd name="connsiteX4153" fmla="*/ 2985194 w 5203443"/>
              <a:gd name="connsiteY4153" fmla="*/ 3124411 h 6858000"/>
              <a:gd name="connsiteX4154" fmla="*/ 2910547 w 5203443"/>
              <a:gd name="connsiteY4154" fmla="*/ 2626212 h 6858000"/>
              <a:gd name="connsiteX4155" fmla="*/ 2923376 w 5203443"/>
              <a:gd name="connsiteY4155" fmla="*/ 2202817 h 6858000"/>
              <a:gd name="connsiteX4156" fmla="*/ 2932688 w 5203443"/>
              <a:gd name="connsiteY4156" fmla="*/ 2202673 h 6858000"/>
              <a:gd name="connsiteX4157" fmla="*/ 2933766 w 5203443"/>
              <a:gd name="connsiteY4157" fmla="*/ 2145681 h 6858000"/>
              <a:gd name="connsiteX4158" fmla="*/ 2925112 w 5203443"/>
              <a:gd name="connsiteY4158" fmla="*/ 2249632 h 6858000"/>
              <a:gd name="connsiteX4159" fmla="*/ 2922463 w 5203443"/>
              <a:gd name="connsiteY4159" fmla="*/ 2310479 h 6858000"/>
              <a:gd name="connsiteX4160" fmla="*/ 2920012 w 5203443"/>
              <a:gd name="connsiteY4160" fmla="*/ 2465549 h 6858000"/>
              <a:gd name="connsiteX4161" fmla="*/ 2945104 w 5203443"/>
              <a:gd name="connsiteY4161" fmla="*/ 2880968 h 6858000"/>
              <a:gd name="connsiteX4162" fmla="*/ 2954415 w 5203443"/>
              <a:gd name="connsiteY4162" fmla="*/ 2880825 h 6858000"/>
              <a:gd name="connsiteX4163" fmla="*/ 3001674 w 5203443"/>
              <a:gd name="connsiteY4163" fmla="*/ 3168806 h 6858000"/>
              <a:gd name="connsiteX4164" fmla="*/ 2993061 w 5203443"/>
              <a:gd name="connsiteY4164" fmla="*/ 3162639 h 6858000"/>
              <a:gd name="connsiteX4165" fmla="*/ 3006909 w 5203443"/>
              <a:gd name="connsiteY4165" fmla="*/ 3352796 h 6858000"/>
              <a:gd name="connsiteX4166" fmla="*/ 3014135 w 5203443"/>
              <a:gd name="connsiteY4166" fmla="*/ 3372132 h 6858000"/>
              <a:gd name="connsiteX4167" fmla="*/ 3026330 w 5203443"/>
              <a:gd name="connsiteY4167" fmla="*/ 3295249 h 6858000"/>
              <a:gd name="connsiteX4168" fmla="*/ 3022901 w 5203443"/>
              <a:gd name="connsiteY4168" fmla="*/ 3217783 h 6858000"/>
              <a:gd name="connsiteX4169" fmla="*/ 3042784 w 5203443"/>
              <a:gd name="connsiteY4169" fmla="*/ 3169815 h 6858000"/>
              <a:gd name="connsiteX4170" fmla="*/ 3048678 w 5203443"/>
              <a:gd name="connsiteY4170" fmla="*/ 3177120 h 6858000"/>
              <a:gd name="connsiteX4171" fmla="*/ 3051271 w 5203443"/>
              <a:gd name="connsiteY4171" fmla="*/ 3141472 h 6858000"/>
              <a:gd name="connsiteX4172" fmla="*/ 3070692 w 5203443"/>
              <a:gd name="connsiteY4172" fmla="*/ 3083924 h 6858000"/>
              <a:gd name="connsiteX4173" fmla="*/ 3149696 w 5203443"/>
              <a:gd name="connsiteY4173" fmla="*/ 2907127 h 6858000"/>
              <a:gd name="connsiteX4174" fmla="*/ 3143158 w 5203443"/>
              <a:gd name="connsiteY4174" fmla="*/ 2880935 h 6858000"/>
              <a:gd name="connsiteX4175" fmla="*/ 3152230 w 5203443"/>
              <a:gd name="connsiteY4175" fmla="*/ 2896680 h 6858000"/>
              <a:gd name="connsiteX4176" fmla="*/ 3161360 w 5203443"/>
              <a:gd name="connsiteY4176" fmla="*/ 2887226 h 6858000"/>
              <a:gd name="connsiteX4177" fmla="*/ 3153255 w 5203443"/>
              <a:gd name="connsiteY4177" fmla="*/ 2864891 h 6858000"/>
              <a:gd name="connsiteX4178" fmla="*/ 3161179 w 5203443"/>
              <a:gd name="connsiteY4178" fmla="*/ 2877916 h 6858000"/>
              <a:gd name="connsiteX4179" fmla="*/ 3200191 w 5203443"/>
              <a:gd name="connsiteY4179" fmla="*/ 2813494 h 6858000"/>
              <a:gd name="connsiteX4180" fmla="*/ 3217021 w 5203443"/>
              <a:gd name="connsiteY4180" fmla="*/ 2791595 h 6858000"/>
              <a:gd name="connsiteX4181" fmla="*/ 3221711 w 5203443"/>
              <a:gd name="connsiteY4181" fmla="*/ 2821380 h 6858000"/>
              <a:gd name="connsiteX4182" fmla="*/ 3269460 w 5203443"/>
              <a:gd name="connsiteY4182" fmla="*/ 2797636 h 6858000"/>
              <a:gd name="connsiteX4183" fmla="*/ 3367551 w 5203443"/>
              <a:gd name="connsiteY4183" fmla="*/ 2714498 h 6858000"/>
              <a:gd name="connsiteX4184" fmla="*/ 3446511 w 5203443"/>
              <a:gd name="connsiteY4184" fmla="*/ 2647818 h 6858000"/>
              <a:gd name="connsiteX4185" fmla="*/ 3566671 w 5203443"/>
              <a:gd name="connsiteY4185" fmla="*/ 2446283 h 6858000"/>
              <a:gd name="connsiteX4186" fmla="*/ 3575982 w 5203443"/>
              <a:gd name="connsiteY4186" fmla="*/ 2446139 h 6858000"/>
              <a:gd name="connsiteX4187" fmla="*/ 3606551 w 5203443"/>
              <a:gd name="connsiteY4187" fmla="*/ 2384311 h 6858000"/>
              <a:gd name="connsiteX4188" fmla="*/ 3567766 w 5203443"/>
              <a:gd name="connsiteY4188" fmla="*/ 1983077 h 6858000"/>
              <a:gd name="connsiteX4189" fmla="*/ 3439279 w 5203443"/>
              <a:gd name="connsiteY4189" fmla="*/ 1771950 h 6858000"/>
              <a:gd name="connsiteX4190" fmla="*/ 3406023 w 5203443"/>
              <a:gd name="connsiteY4190" fmla="*/ 1724252 h 6858000"/>
              <a:gd name="connsiteX4191" fmla="*/ 3394694 w 5203443"/>
              <a:gd name="connsiteY4191" fmla="*/ 1719222 h 6858000"/>
              <a:gd name="connsiteX4192" fmla="*/ 3263672 w 5203443"/>
              <a:gd name="connsiteY4192" fmla="*/ 1518542 h 6858000"/>
              <a:gd name="connsiteX4193" fmla="*/ 3266234 w 5203443"/>
              <a:gd name="connsiteY4193" fmla="*/ 1677920 h 6858000"/>
              <a:gd name="connsiteX4194" fmla="*/ 3258253 w 5203443"/>
              <a:gd name="connsiteY4194" fmla="*/ 1690095 h 6858000"/>
              <a:gd name="connsiteX4195" fmla="*/ 3248450 w 5203443"/>
              <a:gd name="connsiteY4195" fmla="*/ 1791322 h 6858000"/>
              <a:gd name="connsiteX4196" fmla="*/ 3213780 w 5203443"/>
              <a:gd name="connsiteY4196" fmla="*/ 1951822 h 6858000"/>
              <a:gd name="connsiteX4197" fmla="*/ 3222448 w 5203443"/>
              <a:gd name="connsiteY4197" fmla="*/ 1932788 h 6858000"/>
              <a:gd name="connsiteX4198" fmla="*/ 3250302 w 5203443"/>
              <a:gd name="connsiteY4198" fmla="*/ 1507243 h 6858000"/>
              <a:gd name="connsiteX4199" fmla="*/ 3117092 w 5203443"/>
              <a:gd name="connsiteY4199" fmla="*/ 1376992 h 6858000"/>
              <a:gd name="connsiteX4200" fmla="*/ 3106633 w 5203443"/>
              <a:gd name="connsiteY4200" fmla="*/ 1374414 h 6858000"/>
              <a:gd name="connsiteX4201" fmla="*/ 2979012 w 5203443"/>
              <a:gd name="connsiteY4201" fmla="*/ 1081372 h 6858000"/>
              <a:gd name="connsiteX4202" fmla="*/ 2992342 w 5203443"/>
              <a:gd name="connsiteY4202" fmla="*/ 1287150 h 6858000"/>
              <a:gd name="connsiteX4203" fmla="*/ 2983101 w 5203443"/>
              <a:gd name="connsiteY4203" fmla="*/ 1347006 h 6858000"/>
              <a:gd name="connsiteX4204" fmla="*/ 2975763 w 5203443"/>
              <a:gd name="connsiteY4204" fmla="*/ 1378072 h 6858000"/>
              <a:gd name="connsiteX4205" fmla="*/ 2960445 w 5203443"/>
              <a:gd name="connsiteY4205" fmla="*/ 1421313 h 6858000"/>
              <a:gd name="connsiteX4206" fmla="*/ 2918028 w 5203443"/>
              <a:gd name="connsiteY4206" fmla="*/ 1493730 h 6858000"/>
              <a:gd name="connsiteX4207" fmla="*/ 2898607 w 5203443"/>
              <a:gd name="connsiteY4207" fmla="*/ 1551279 h 6858000"/>
              <a:gd name="connsiteX4208" fmla="*/ 2832779 w 5203443"/>
              <a:gd name="connsiteY4208" fmla="*/ 1729515 h 6858000"/>
              <a:gd name="connsiteX4209" fmla="*/ 2809998 w 5203443"/>
              <a:gd name="connsiteY4209" fmla="*/ 1769309 h 6858000"/>
              <a:gd name="connsiteX4210" fmla="*/ 2788041 w 5203443"/>
              <a:gd name="connsiteY4210" fmla="*/ 1837304 h 6858000"/>
              <a:gd name="connsiteX4211" fmla="*/ 2740513 w 5203443"/>
              <a:gd name="connsiteY4211" fmla="*/ 2251379 h 6858000"/>
              <a:gd name="connsiteX4212" fmla="*/ 2737909 w 5203443"/>
              <a:gd name="connsiteY4212" fmla="*/ 2202110 h 6858000"/>
              <a:gd name="connsiteX4213" fmla="*/ 2731831 w 5203443"/>
              <a:gd name="connsiteY4213" fmla="*/ 2185498 h 6858000"/>
              <a:gd name="connsiteX4214" fmla="*/ 2754013 w 5203443"/>
              <a:gd name="connsiteY4214" fmla="*/ 2016696 h 6858000"/>
              <a:gd name="connsiteX4215" fmla="*/ 2754306 w 5203443"/>
              <a:gd name="connsiteY4215" fmla="*/ 1975603 h 6858000"/>
              <a:gd name="connsiteX4216" fmla="*/ 2764236 w 5203443"/>
              <a:gd name="connsiteY4216" fmla="*/ 1908889 h 6858000"/>
              <a:gd name="connsiteX4217" fmla="*/ 2792019 w 5203443"/>
              <a:gd name="connsiteY4217" fmla="*/ 1788487 h 6858000"/>
              <a:gd name="connsiteX4218" fmla="*/ 2798333 w 5203443"/>
              <a:gd name="connsiteY4218" fmla="*/ 1789210 h 6858000"/>
              <a:gd name="connsiteX4219" fmla="*/ 2808906 w 5203443"/>
              <a:gd name="connsiteY4219" fmla="*/ 1741387 h 6858000"/>
              <a:gd name="connsiteX4220" fmla="*/ 2825792 w 5203443"/>
              <a:gd name="connsiteY4220" fmla="*/ 1694287 h 6858000"/>
              <a:gd name="connsiteX4221" fmla="*/ 2840230 w 5203443"/>
              <a:gd name="connsiteY4221" fmla="*/ 1648048 h 6858000"/>
              <a:gd name="connsiteX4222" fmla="*/ 2850508 w 5203443"/>
              <a:gd name="connsiteY4222" fmla="*/ 1641315 h 6858000"/>
              <a:gd name="connsiteX4223" fmla="*/ 2865882 w 5203443"/>
              <a:gd name="connsiteY4223" fmla="*/ 1572874 h 6858000"/>
              <a:gd name="connsiteX4224" fmla="*/ 2930210 w 5203443"/>
              <a:gd name="connsiteY4224" fmla="*/ 1458208 h 6858000"/>
              <a:gd name="connsiteX4225" fmla="*/ 2930448 w 5203443"/>
              <a:gd name="connsiteY4225" fmla="*/ 1442317 h 6858000"/>
              <a:gd name="connsiteX4226" fmla="*/ 2964086 w 5203443"/>
              <a:gd name="connsiteY4226" fmla="*/ 1074480 h 6858000"/>
              <a:gd name="connsiteX4227" fmla="*/ 2941289 w 5203443"/>
              <a:gd name="connsiteY4227" fmla="*/ 1029358 h 6858000"/>
              <a:gd name="connsiteX4228" fmla="*/ 2906955 w 5203443"/>
              <a:gd name="connsiteY4228" fmla="*/ 1038652 h 6858000"/>
              <a:gd name="connsiteX4229" fmla="*/ 2887463 w 5203443"/>
              <a:gd name="connsiteY4229" fmla="*/ 1036487 h 6858000"/>
              <a:gd name="connsiteX4230" fmla="*/ 2879482 w 5203443"/>
              <a:gd name="connsiteY4230" fmla="*/ 1048663 h 6858000"/>
              <a:gd name="connsiteX4231" fmla="*/ 2857455 w 5203443"/>
              <a:gd name="connsiteY4231" fmla="*/ 1056946 h 6858000"/>
              <a:gd name="connsiteX4232" fmla="*/ 2848844 w 5203443"/>
              <a:gd name="connsiteY4232" fmla="*/ 1050779 h 6858000"/>
              <a:gd name="connsiteX4233" fmla="*/ 2813821 w 5203443"/>
              <a:gd name="connsiteY4233" fmla="*/ 1066931 h 6858000"/>
              <a:gd name="connsiteX4234" fmla="*/ 2757586 w 5203443"/>
              <a:gd name="connsiteY4234" fmla="*/ 1119019 h 6858000"/>
              <a:gd name="connsiteX4235" fmla="*/ 2739844 w 5203443"/>
              <a:gd name="connsiteY4235" fmla="*/ 1122305 h 6858000"/>
              <a:gd name="connsiteX4236" fmla="*/ 2669550 w 5203443"/>
              <a:gd name="connsiteY4236" fmla="*/ 1169954 h 6858000"/>
              <a:gd name="connsiteX4237" fmla="*/ 2668164 w 5203443"/>
              <a:gd name="connsiteY4237" fmla="*/ 1183122 h 6858000"/>
              <a:gd name="connsiteX4238" fmla="*/ 2653362 w 5203443"/>
              <a:gd name="connsiteY4238" fmla="*/ 1210741 h 6858000"/>
              <a:gd name="connsiteX4239" fmla="*/ 2632024 w 5203443"/>
              <a:gd name="connsiteY4239" fmla="*/ 1212166 h 6858000"/>
              <a:gd name="connsiteX4240" fmla="*/ 2568086 w 5203443"/>
              <a:gd name="connsiteY4240" fmla="*/ 1276698 h 6858000"/>
              <a:gd name="connsiteX4241" fmla="*/ 2543006 w 5203443"/>
              <a:gd name="connsiteY4241" fmla="*/ 1311049 h 6858000"/>
              <a:gd name="connsiteX4242" fmla="*/ 2454860 w 5203443"/>
              <a:gd name="connsiteY4242" fmla="*/ 1412386 h 6858000"/>
              <a:gd name="connsiteX4243" fmla="*/ 2272458 w 5203443"/>
              <a:gd name="connsiteY4243" fmla="*/ 1709104 h 6858000"/>
              <a:gd name="connsiteX4244" fmla="*/ 2258526 w 5203443"/>
              <a:gd name="connsiteY4244" fmla="*/ 1739175 h 6858000"/>
              <a:gd name="connsiteX4245" fmla="*/ 2201997 w 5203443"/>
              <a:gd name="connsiteY4245" fmla="*/ 1832356 h 6858000"/>
              <a:gd name="connsiteX4246" fmla="*/ 2180109 w 5203443"/>
              <a:gd name="connsiteY4246" fmla="*/ 1960064 h 6858000"/>
              <a:gd name="connsiteX4247" fmla="*/ 2159244 w 5203443"/>
              <a:gd name="connsiteY4247" fmla="*/ 2055981 h 6858000"/>
              <a:gd name="connsiteX4248" fmla="*/ 2145369 w 5203443"/>
              <a:gd name="connsiteY4248" fmla="*/ 2060851 h 6858000"/>
              <a:gd name="connsiteX4249" fmla="*/ 2152595 w 5203443"/>
              <a:gd name="connsiteY4249" fmla="*/ 2080188 h 6858000"/>
              <a:gd name="connsiteX4250" fmla="*/ 2140719 w 5203443"/>
              <a:gd name="connsiteY4250" fmla="*/ 2285809 h 6858000"/>
              <a:gd name="connsiteX4251" fmla="*/ 2289426 w 5203443"/>
              <a:gd name="connsiteY4251" fmla="*/ 2873257 h 6858000"/>
              <a:gd name="connsiteX4252" fmla="*/ 2305209 w 5203443"/>
              <a:gd name="connsiteY4252" fmla="*/ 2923962 h 6858000"/>
              <a:gd name="connsiteX4253" fmla="*/ 2336323 w 5203443"/>
              <a:gd name="connsiteY4253" fmla="*/ 3016342 h 6858000"/>
              <a:gd name="connsiteX4254" fmla="*/ 2336028 w 5203443"/>
              <a:gd name="connsiteY4254" fmla="*/ 3057432 h 6858000"/>
              <a:gd name="connsiteX4255" fmla="*/ 2346572 w 5203443"/>
              <a:gd name="connsiteY4255" fmla="*/ 3204638 h 6858000"/>
              <a:gd name="connsiteX4256" fmla="*/ 2347665 w 5203443"/>
              <a:gd name="connsiteY4256" fmla="*/ 3232560 h 6858000"/>
              <a:gd name="connsiteX4257" fmla="*/ 2342750 w 5203443"/>
              <a:gd name="connsiteY4257" fmla="*/ 3303581 h 6858000"/>
              <a:gd name="connsiteX4258" fmla="*/ 2331872 w 5203443"/>
              <a:gd name="connsiteY4258" fmla="*/ 3307582 h 6858000"/>
              <a:gd name="connsiteX4259" fmla="*/ 2275830 w 5203443"/>
              <a:gd name="connsiteY4259" fmla="*/ 3453894 h 6858000"/>
              <a:gd name="connsiteX4260" fmla="*/ 2257359 w 5203443"/>
              <a:gd name="connsiteY4260" fmla="*/ 3574155 h 6858000"/>
              <a:gd name="connsiteX4261" fmla="*/ 2339148 w 5203443"/>
              <a:gd name="connsiteY4261" fmla="*/ 3947049 h 6858000"/>
              <a:gd name="connsiteX4262" fmla="*/ 2490305 w 5203443"/>
              <a:gd name="connsiteY4262" fmla="*/ 4168785 h 6858000"/>
              <a:gd name="connsiteX4263" fmla="*/ 2506198 w 5203443"/>
              <a:gd name="connsiteY4263" fmla="*/ 4169089 h 6858000"/>
              <a:gd name="connsiteX4264" fmla="*/ 2528812 w 5203443"/>
              <a:gd name="connsiteY4264" fmla="*/ 4204898 h 6858000"/>
              <a:gd name="connsiteX4265" fmla="*/ 2518115 w 5203443"/>
              <a:gd name="connsiteY4265" fmla="*/ 4218211 h 6858000"/>
              <a:gd name="connsiteX4266" fmla="*/ 2501521 w 5203443"/>
              <a:gd name="connsiteY4266" fmla="*/ 4224219 h 6858000"/>
              <a:gd name="connsiteX4267" fmla="*/ 2445160 w 5203443"/>
              <a:gd name="connsiteY4267" fmla="*/ 4241794 h 6858000"/>
              <a:gd name="connsiteX4268" fmla="*/ 2453210 w 5203443"/>
              <a:gd name="connsiteY4268" fmla="*/ 4289332 h 6858000"/>
              <a:gd name="connsiteX4269" fmla="*/ 2496633 w 5203443"/>
              <a:gd name="connsiteY4269" fmla="*/ 4254424 h 6858000"/>
              <a:gd name="connsiteX4270" fmla="*/ 2486187 w 5203443"/>
              <a:gd name="connsiteY4270" fmla="*/ 4336760 h 6858000"/>
              <a:gd name="connsiteX4271" fmla="*/ 2475782 w 5203443"/>
              <a:gd name="connsiteY4271" fmla="*/ 4308982 h 6858000"/>
              <a:gd name="connsiteX4272" fmla="*/ 2461906 w 5203443"/>
              <a:gd name="connsiteY4272" fmla="*/ 4313851 h 6858000"/>
              <a:gd name="connsiteX4273" fmla="*/ 2463364 w 5203443"/>
              <a:gd name="connsiteY4273" fmla="*/ 4360394 h 6858000"/>
              <a:gd name="connsiteX4274" fmla="*/ 2474243 w 5203443"/>
              <a:gd name="connsiteY4274" fmla="*/ 4356393 h 6858000"/>
              <a:gd name="connsiteX4275" fmla="*/ 2566354 w 5203443"/>
              <a:gd name="connsiteY4275" fmla="*/ 4486179 h 6858000"/>
              <a:gd name="connsiteX4276" fmla="*/ 2518940 w 5203443"/>
              <a:gd name="connsiteY4276" fmla="*/ 4358717 h 6858000"/>
              <a:gd name="connsiteX4277" fmla="*/ 2537830 w 5203443"/>
              <a:gd name="connsiteY4277" fmla="*/ 4358152 h 6858000"/>
              <a:gd name="connsiteX4278" fmla="*/ 2557029 w 5203443"/>
              <a:gd name="connsiteY4278" fmla="*/ 4401409 h 6858000"/>
              <a:gd name="connsiteX4279" fmla="*/ 2557727 w 5203443"/>
              <a:gd name="connsiteY4279" fmla="*/ 4395097 h 6858000"/>
              <a:gd name="connsiteX4280" fmla="*/ 2629615 w 5203443"/>
              <a:gd name="connsiteY4280" fmla="*/ 4513419 h 6858000"/>
              <a:gd name="connsiteX4281" fmla="*/ 2583868 w 5203443"/>
              <a:gd name="connsiteY4281" fmla="*/ 4373056 h 6858000"/>
              <a:gd name="connsiteX4282" fmla="*/ 2609772 w 5203443"/>
              <a:gd name="connsiteY4282" fmla="*/ 4366907 h 6858000"/>
              <a:gd name="connsiteX4283" fmla="*/ 2707846 w 5203443"/>
              <a:gd name="connsiteY4283" fmla="*/ 4563711 h 6858000"/>
              <a:gd name="connsiteX4284" fmla="*/ 2670250 w 5203443"/>
              <a:gd name="connsiteY4284" fmla="*/ 4419936 h 6858000"/>
              <a:gd name="connsiteX4285" fmla="*/ 2678174 w 5203443"/>
              <a:gd name="connsiteY4285" fmla="*/ 4432963 h 6858000"/>
              <a:gd name="connsiteX4286" fmla="*/ 2632977 w 5203443"/>
              <a:gd name="connsiteY4286" fmla="*/ 4166315 h 6858000"/>
              <a:gd name="connsiteX4287" fmla="*/ 2648490 w 5203443"/>
              <a:gd name="connsiteY4287" fmla="*/ 4217300 h 6858000"/>
              <a:gd name="connsiteX4288" fmla="*/ 2642540 w 5203443"/>
              <a:gd name="connsiteY4288" fmla="*/ 4235195 h 6858000"/>
              <a:gd name="connsiteX4289" fmla="*/ 2749533 w 5203443"/>
              <a:gd name="connsiteY4289" fmla="*/ 4608265 h 6858000"/>
              <a:gd name="connsiteX4290" fmla="*/ 2743694 w 5203443"/>
              <a:gd name="connsiteY4290" fmla="*/ 4575760 h 6858000"/>
              <a:gd name="connsiteX4291" fmla="*/ 2786486 w 5203443"/>
              <a:gd name="connsiteY4291" fmla="*/ 4733150 h 6858000"/>
              <a:gd name="connsiteX4292" fmla="*/ 2817531 w 5203443"/>
              <a:gd name="connsiteY4292" fmla="*/ 4765816 h 6858000"/>
              <a:gd name="connsiteX4293" fmla="*/ 2853489 w 5203443"/>
              <a:gd name="connsiteY4293" fmla="*/ 4727461 h 6858000"/>
              <a:gd name="connsiteX4294" fmla="*/ 2862801 w 5203443"/>
              <a:gd name="connsiteY4294" fmla="*/ 4727319 h 6858000"/>
              <a:gd name="connsiteX4295" fmla="*/ 2904793 w 5203443"/>
              <a:gd name="connsiteY4295" fmla="*/ 4815695 h 6858000"/>
              <a:gd name="connsiteX4296" fmla="*/ 2893914 w 5203443"/>
              <a:gd name="connsiteY4296" fmla="*/ 4819697 h 6858000"/>
              <a:gd name="connsiteX4297" fmla="*/ 2866638 w 5203443"/>
              <a:gd name="connsiteY4297" fmla="*/ 4923930 h 6858000"/>
              <a:gd name="connsiteX4298" fmla="*/ 2870573 w 5203443"/>
              <a:gd name="connsiteY4298" fmla="*/ 4985227 h 6858000"/>
              <a:gd name="connsiteX4299" fmla="*/ 2895778 w 5203443"/>
              <a:gd name="connsiteY4299" fmla="*/ 4985386 h 6858000"/>
              <a:gd name="connsiteX4300" fmla="*/ 2983910 w 5203443"/>
              <a:gd name="connsiteY4300" fmla="*/ 5163994 h 6858000"/>
              <a:gd name="connsiteX4301" fmla="*/ 2994426 w 5203443"/>
              <a:gd name="connsiteY4301" fmla="*/ 5141370 h 6858000"/>
              <a:gd name="connsiteX4302" fmla="*/ 3067352 w 5203443"/>
              <a:gd name="connsiteY4302" fmla="*/ 5312814 h 6858000"/>
              <a:gd name="connsiteX4303" fmla="*/ 3184035 w 5203443"/>
              <a:gd name="connsiteY4303" fmla="*/ 5424418 h 6858000"/>
              <a:gd name="connsiteX4304" fmla="*/ 3174037 w 5203443"/>
              <a:gd name="connsiteY4304" fmla="*/ 5431421 h 6858000"/>
              <a:gd name="connsiteX4305" fmla="*/ 3271075 w 5203443"/>
              <a:gd name="connsiteY4305" fmla="*/ 5575103 h 6858000"/>
              <a:gd name="connsiteX4306" fmla="*/ 3275583 w 5203443"/>
              <a:gd name="connsiteY4306" fmla="*/ 5595577 h 6858000"/>
              <a:gd name="connsiteX4307" fmla="*/ 3332139 w 5203443"/>
              <a:gd name="connsiteY4307" fmla="*/ 5672225 h 6858000"/>
              <a:gd name="connsiteX4308" fmla="*/ 3339239 w 5203443"/>
              <a:gd name="connsiteY4308" fmla="*/ 5657050 h 6858000"/>
              <a:gd name="connsiteX4309" fmla="*/ 3348733 w 5203443"/>
              <a:gd name="connsiteY4309" fmla="*/ 5666217 h 6858000"/>
              <a:gd name="connsiteX4310" fmla="*/ 3366895 w 5203443"/>
              <a:gd name="connsiteY4310" fmla="*/ 5656350 h 6858000"/>
              <a:gd name="connsiteX4311" fmla="*/ 3355048 w 5203443"/>
              <a:gd name="connsiteY4311" fmla="*/ 5666941 h 6858000"/>
              <a:gd name="connsiteX4312" fmla="*/ 3368588 w 5203443"/>
              <a:gd name="connsiteY4312" fmla="*/ 5687002 h 6858000"/>
              <a:gd name="connsiteX4313" fmla="*/ 3382970 w 5203443"/>
              <a:gd name="connsiteY4313" fmla="*/ 5665963 h 6858000"/>
              <a:gd name="connsiteX4314" fmla="*/ 3394942 w 5203443"/>
              <a:gd name="connsiteY4314" fmla="*/ 5689884 h 6858000"/>
              <a:gd name="connsiteX4315" fmla="*/ 3410149 w 5203443"/>
              <a:gd name="connsiteY4315" fmla="*/ 5697045 h 6858000"/>
              <a:gd name="connsiteX4316" fmla="*/ 3393430 w 5203443"/>
              <a:gd name="connsiteY4316" fmla="*/ 5668542 h 6858000"/>
              <a:gd name="connsiteX4317" fmla="*/ 3409506 w 5203443"/>
              <a:gd name="connsiteY4317" fmla="*/ 5678155 h 6858000"/>
              <a:gd name="connsiteX4318" fmla="*/ 3416606 w 5203443"/>
              <a:gd name="connsiteY4318" fmla="*/ 5662980 h 6858000"/>
              <a:gd name="connsiteX4319" fmla="*/ 3428634 w 5203443"/>
              <a:gd name="connsiteY4319" fmla="*/ 5661700 h 6858000"/>
              <a:gd name="connsiteX4320" fmla="*/ 3439457 w 5203443"/>
              <a:gd name="connsiteY4320" fmla="*/ 5682898 h 6858000"/>
              <a:gd name="connsiteX4321" fmla="*/ 3422865 w 5203443"/>
              <a:gd name="connsiteY4321" fmla="*/ 5688906 h 6858000"/>
              <a:gd name="connsiteX4322" fmla="*/ 3434837 w 5203443"/>
              <a:gd name="connsiteY4322" fmla="*/ 5712826 h 6858000"/>
              <a:gd name="connsiteX4323" fmla="*/ 3446445 w 5203443"/>
              <a:gd name="connsiteY4323" fmla="*/ 5718125 h 6858000"/>
              <a:gd name="connsiteX4324" fmla="*/ 3472981 w 5203443"/>
              <a:gd name="connsiteY4324" fmla="*/ 5730317 h 6858000"/>
              <a:gd name="connsiteX4325" fmla="*/ 3482348 w 5203443"/>
              <a:gd name="connsiteY4325" fmla="*/ 5704973 h 6858000"/>
              <a:gd name="connsiteX4326" fmla="*/ 3497372 w 5203443"/>
              <a:gd name="connsiteY4326" fmla="*/ 5702825 h 6858000"/>
              <a:gd name="connsiteX4327" fmla="*/ 3492752 w 5203443"/>
              <a:gd name="connsiteY4327" fmla="*/ 5732753 h 6858000"/>
              <a:gd name="connsiteX4328" fmla="*/ 3514091 w 5203443"/>
              <a:gd name="connsiteY4328" fmla="*/ 5731329 h 6858000"/>
              <a:gd name="connsiteX4329" fmla="*/ 3533527 w 5203443"/>
              <a:gd name="connsiteY4329" fmla="*/ 5758695 h 6858000"/>
              <a:gd name="connsiteX4330" fmla="*/ 3527687 w 5203443"/>
              <a:gd name="connsiteY4330" fmla="*/ 5726190 h 6858000"/>
              <a:gd name="connsiteX4331" fmla="*/ 3538566 w 5203443"/>
              <a:gd name="connsiteY4331" fmla="*/ 5722186 h 6858000"/>
              <a:gd name="connsiteX4332" fmla="*/ 3560243 w 5203443"/>
              <a:gd name="connsiteY4332" fmla="*/ 5780197 h 6858000"/>
              <a:gd name="connsiteX4333" fmla="*/ 3591526 w 5203443"/>
              <a:gd name="connsiteY4333" fmla="*/ 5796972 h 6858000"/>
              <a:gd name="connsiteX4334" fmla="*/ 3572147 w 5203443"/>
              <a:gd name="connsiteY4334" fmla="*/ 5744404 h 6858000"/>
              <a:gd name="connsiteX4335" fmla="*/ 3580577 w 5203443"/>
              <a:gd name="connsiteY4335" fmla="*/ 5741262 h 6858000"/>
              <a:gd name="connsiteX4336" fmla="*/ 3635566 w 5203443"/>
              <a:gd name="connsiteY4336" fmla="*/ 5821768 h 6858000"/>
              <a:gd name="connsiteX4337" fmla="*/ 3624981 w 5203443"/>
              <a:gd name="connsiteY4337" fmla="*/ 5784678 h 6858000"/>
              <a:gd name="connsiteX4338" fmla="*/ 3663250 w 5203443"/>
              <a:gd name="connsiteY4338" fmla="*/ 5836681 h 6858000"/>
              <a:gd name="connsiteX4339" fmla="*/ 3705174 w 5203443"/>
              <a:gd name="connsiteY4339" fmla="*/ 5865345 h 6858000"/>
              <a:gd name="connsiteX4340" fmla="*/ 3719049 w 5203443"/>
              <a:gd name="connsiteY4340" fmla="*/ 5860475 h 6858000"/>
              <a:gd name="connsiteX4341" fmla="*/ 3710381 w 5203443"/>
              <a:gd name="connsiteY4341" fmla="*/ 5879508 h 6858000"/>
              <a:gd name="connsiteX4342" fmla="*/ 3745473 w 5203443"/>
              <a:gd name="connsiteY4342" fmla="*/ 5923068 h 6858000"/>
              <a:gd name="connsiteX4343" fmla="*/ 3724302 w 5203443"/>
              <a:gd name="connsiteY4343" fmla="*/ 5848890 h 6858000"/>
              <a:gd name="connsiteX4344" fmla="*/ 3746092 w 5203443"/>
              <a:gd name="connsiteY4344" fmla="*/ 5856498 h 6858000"/>
              <a:gd name="connsiteX4345" fmla="*/ 3783101 w 5203443"/>
              <a:gd name="connsiteY4345" fmla="*/ 5956181 h 6858000"/>
              <a:gd name="connsiteX4346" fmla="*/ 3779559 w 5203443"/>
              <a:gd name="connsiteY4346" fmla="*/ 5929118 h 6858000"/>
              <a:gd name="connsiteX4347" fmla="*/ 3802173 w 5203443"/>
              <a:gd name="connsiteY4347" fmla="*/ 5964927 h 6858000"/>
              <a:gd name="connsiteX4348" fmla="*/ 3820096 w 5203443"/>
              <a:gd name="connsiteY4348" fmla="*/ 5970950 h 6858000"/>
              <a:gd name="connsiteX4349" fmla="*/ 3932958 w 5203443"/>
              <a:gd name="connsiteY4349" fmla="*/ 6055224 h 6858000"/>
              <a:gd name="connsiteX4350" fmla="*/ 3976799 w 5203443"/>
              <a:gd name="connsiteY4350" fmla="*/ 6140010 h 6858000"/>
              <a:gd name="connsiteX4351" fmla="*/ 3976492 w 5203443"/>
              <a:gd name="connsiteY4351" fmla="*/ 6096188 h 6858000"/>
              <a:gd name="connsiteX4352" fmla="*/ 3993267 w 5203443"/>
              <a:gd name="connsiteY4352" fmla="*/ 6099491 h 6858000"/>
              <a:gd name="connsiteX4353" fmla="*/ 4034000 w 5203443"/>
              <a:gd name="connsiteY4353" fmla="*/ 6235548 h 6858000"/>
              <a:gd name="connsiteX4354" fmla="*/ 4043241 w 5203443"/>
              <a:gd name="connsiteY4354" fmla="*/ 6175692 h 6858000"/>
              <a:gd name="connsiteX4355" fmla="*/ 4059135 w 5203443"/>
              <a:gd name="connsiteY4355" fmla="*/ 6175995 h 6858000"/>
              <a:gd name="connsiteX4356" fmla="*/ 4048563 w 5203443"/>
              <a:gd name="connsiteY4356" fmla="*/ 6223818 h 6858000"/>
              <a:gd name="connsiteX4357" fmla="*/ 4057176 w 5203443"/>
              <a:gd name="connsiteY4357" fmla="*/ 6229986 h 6858000"/>
              <a:gd name="connsiteX4358" fmla="*/ 4061992 w 5203443"/>
              <a:gd name="connsiteY4358" fmla="*/ 6294282 h 6858000"/>
              <a:gd name="connsiteX4359" fmla="*/ 4067816 w 5203443"/>
              <a:gd name="connsiteY4359" fmla="*/ 6241876 h 6858000"/>
              <a:gd name="connsiteX4360" fmla="*/ 4086708 w 5203443"/>
              <a:gd name="connsiteY4360" fmla="*/ 6241310 h 6858000"/>
              <a:gd name="connsiteX4361" fmla="*/ 4090992 w 5203443"/>
              <a:gd name="connsiteY4361" fmla="*/ 6362589 h 6858000"/>
              <a:gd name="connsiteX4362" fmla="*/ 4122847 w 5203443"/>
              <a:gd name="connsiteY4362" fmla="*/ 6338542 h 6858000"/>
              <a:gd name="connsiteX4363" fmla="*/ 4107472 w 5203443"/>
              <a:gd name="connsiteY4363" fmla="*/ 6406983 h 6858000"/>
              <a:gd name="connsiteX4364" fmla="*/ 4127875 w 5203443"/>
              <a:gd name="connsiteY4364" fmla="*/ 6427761 h 6858000"/>
              <a:gd name="connsiteX4365" fmla="*/ 4119458 w 5203443"/>
              <a:gd name="connsiteY4365" fmla="*/ 6515817 h 6858000"/>
              <a:gd name="connsiteX4366" fmla="*/ 4132004 w 5203443"/>
              <a:gd name="connsiteY4366" fmla="*/ 6498916 h 6858000"/>
              <a:gd name="connsiteX4367" fmla="*/ 4134483 w 5203443"/>
              <a:gd name="connsiteY4367" fmla="*/ 6513669 h 6858000"/>
              <a:gd name="connsiteX4368" fmla="*/ 4223345 w 5203443"/>
              <a:gd name="connsiteY4368" fmla="*/ 6575301 h 6858000"/>
              <a:gd name="connsiteX4369" fmla="*/ 4218542 w 5203443"/>
              <a:gd name="connsiteY4369" fmla="*/ 6595920 h 6858000"/>
              <a:gd name="connsiteX4370" fmla="*/ 4155068 w 5203443"/>
              <a:gd name="connsiteY4370" fmla="*/ 6543757 h 6858000"/>
              <a:gd name="connsiteX4371" fmla="*/ 4161605 w 5203443"/>
              <a:gd name="connsiteY4371" fmla="*/ 6569952 h 6858000"/>
              <a:gd name="connsiteX4372" fmla="*/ 4243884 w 5203443"/>
              <a:gd name="connsiteY4372" fmla="*/ 6631137 h 6858000"/>
              <a:gd name="connsiteX4373" fmla="*/ 4228575 w 5203443"/>
              <a:gd name="connsiteY4373" fmla="*/ 6646127 h 6858000"/>
              <a:gd name="connsiteX4374" fmla="*/ 4222266 w 5203443"/>
              <a:gd name="connsiteY4374" fmla="*/ 6650788 h 6858000"/>
              <a:gd name="connsiteX4375" fmla="*/ 4223070 w 5203443"/>
              <a:gd name="connsiteY4375" fmla="*/ 6644740 h 6858000"/>
              <a:gd name="connsiteX4376" fmla="*/ 4229096 w 5203443"/>
              <a:gd name="connsiteY4376" fmla="*/ 6631366 h 6858000"/>
              <a:gd name="connsiteX4377" fmla="*/ 4183307 w 5203443"/>
              <a:gd name="connsiteY4377" fmla="*/ 6601118 h 6858000"/>
              <a:gd name="connsiteX4378" fmla="*/ 4179203 w 5203443"/>
              <a:gd name="connsiteY4378" fmla="*/ 6615425 h 6858000"/>
              <a:gd name="connsiteX4379" fmla="*/ 4161752 w 5203443"/>
              <a:gd name="connsiteY4379" fmla="*/ 6580975 h 6858000"/>
              <a:gd name="connsiteX4380" fmla="*/ 4135542 w 5203443"/>
              <a:gd name="connsiteY4380" fmla="*/ 6556587 h 6858000"/>
              <a:gd name="connsiteX4381" fmla="*/ 4135585 w 5203443"/>
              <a:gd name="connsiteY4381" fmla="*/ 6556109 h 6858000"/>
              <a:gd name="connsiteX4382" fmla="*/ 4135038 w 5203443"/>
              <a:gd name="connsiteY4382" fmla="*/ 6556117 h 6858000"/>
              <a:gd name="connsiteX4383" fmla="*/ 4135542 w 5203443"/>
              <a:gd name="connsiteY4383" fmla="*/ 6556587 h 6858000"/>
              <a:gd name="connsiteX4384" fmla="*/ 4133504 w 5203443"/>
              <a:gd name="connsiteY4384" fmla="*/ 6579355 h 6858000"/>
              <a:gd name="connsiteX4385" fmla="*/ 4134324 w 5203443"/>
              <a:gd name="connsiteY4385" fmla="*/ 6603790 h 6858000"/>
              <a:gd name="connsiteX4386" fmla="*/ 4150219 w 5203443"/>
              <a:gd name="connsiteY4386" fmla="*/ 6604093 h 6858000"/>
              <a:gd name="connsiteX4387" fmla="*/ 4161436 w 5203443"/>
              <a:gd name="connsiteY4387" fmla="*/ 6659525 h 6858000"/>
              <a:gd name="connsiteX4388" fmla="*/ 4182146 w 5203443"/>
              <a:gd name="connsiteY4388" fmla="*/ 6724124 h 6858000"/>
              <a:gd name="connsiteX4389" fmla="*/ 4209831 w 5203443"/>
              <a:gd name="connsiteY4389" fmla="*/ 6739037 h 6858000"/>
              <a:gd name="connsiteX4390" fmla="*/ 4201456 w 5203443"/>
              <a:gd name="connsiteY4390" fmla="*/ 6716978 h 6858000"/>
              <a:gd name="connsiteX4391" fmla="*/ 4195492 w 5203443"/>
              <a:gd name="connsiteY4391" fmla="*/ 6649961 h 6858000"/>
              <a:gd name="connsiteX4392" fmla="*/ 4212391 w 5203443"/>
              <a:gd name="connsiteY4392" fmla="*/ 6687775 h 6858000"/>
              <a:gd name="connsiteX4393" fmla="*/ 4221059 w 5203443"/>
              <a:gd name="connsiteY4393" fmla="*/ 6659874 h 6858000"/>
              <a:gd name="connsiteX4394" fmla="*/ 4221458 w 5203443"/>
              <a:gd name="connsiteY4394" fmla="*/ 6656864 h 6858000"/>
              <a:gd name="connsiteX4395" fmla="*/ 4229300 w 5203443"/>
              <a:gd name="connsiteY4395" fmla="*/ 6685003 h 6858000"/>
              <a:gd name="connsiteX4396" fmla="*/ 4219912 w 5203443"/>
              <a:gd name="connsiteY4396" fmla="*/ 6778325 h 6858000"/>
              <a:gd name="connsiteX4397" fmla="*/ 4268335 w 5203443"/>
              <a:gd name="connsiteY4397" fmla="*/ 6662810 h 6858000"/>
              <a:gd name="connsiteX4398" fmla="*/ 4278221 w 5203443"/>
              <a:gd name="connsiteY4398" fmla="*/ 6706211 h 6858000"/>
              <a:gd name="connsiteX4399" fmla="*/ 4267581 w 5203443"/>
              <a:gd name="connsiteY4399" fmla="*/ 6694321 h 6858000"/>
              <a:gd name="connsiteX4400" fmla="*/ 4231083 w 5203443"/>
              <a:gd name="connsiteY4400" fmla="*/ 6822631 h 6858000"/>
              <a:gd name="connsiteX4401" fmla="*/ 4232763 w 5203443"/>
              <a:gd name="connsiteY4401" fmla="*/ 6858000 h 6858000"/>
              <a:gd name="connsiteX4402" fmla="*/ 4207922 w 5203443"/>
              <a:gd name="connsiteY4402" fmla="*/ 6858000 h 6858000"/>
              <a:gd name="connsiteX4403" fmla="*/ 4206779 w 5203443"/>
              <a:gd name="connsiteY4403" fmla="*/ 6852827 h 6858000"/>
              <a:gd name="connsiteX4404" fmla="*/ 4196264 w 5203443"/>
              <a:gd name="connsiteY4404" fmla="*/ 6773759 h 6858000"/>
              <a:gd name="connsiteX4405" fmla="*/ 4193750 w 5203443"/>
              <a:gd name="connsiteY4405" fmla="*/ 6823924 h 6858000"/>
              <a:gd name="connsiteX4406" fmla="*/ 4198838 w 5203443"/>
              <a:gd name="connsiteY4406" fmla="*/ 6858000 h 6858000"/>
              <a:gd name="connsiteX4407" fmla="*/ 4179918 w 5203443"/>
              <a:gd name="connsiteY4407" fmla="*/ 6858000 h 6858000"/>
              <a:gd name="connsiteX4408" fmla="*/ 4180016 w 5203443"/>
              <a:gd name="connsiteY4408" fmla="*/ 6857074 h 6858000"/>
              <a:gd name="connsiteX4409" fmla="*/ 4172385 w 5203443"/>
              <a:gd name="connsiteY4409" fmla="*/ 6841509 h 6858000"/>
              <a:gd name="connsiteX4410" fmla="*/ 4170950 w 5203443"/>
              <a:gd name="connsiteY4410" fmla="*/ 6858000 h 6858000"/>
              <a:gd name="connsiteX4411" fmla="*/ 4055691 w 5203443"/>
              <a:gd name="connsiteY4411" fmla="*/ 6858000 h 6858000"/>
              <a:gd name="connsiteX4412" fmla="*/ 4051628 w 5203443"/>
              <a:gd name="connsiteY4412" fmla="*/ 6845800 h 6858000"/>
              <a:gd name="connsiteX4413" fmla="*/ 4042213 w 5203443"/>
              <a:gd name="connsiteY4413" fmla="*/ 6838857 h 6858000"/>
              <a:gd name="connsiteX4414" fmla="*/ 4046178 w 5203443"/>
              <a:gd name="connsiteY4414" fmla="*/ 6856052 h 6858000"/>
              <a:gd name="connsiteX4415" fmla="*/ 4047115 w 5203443"/>
              <a:gd name="connsiteY4415" fmla="*/ 6858000 h 6858000"/>
              <a:gd name="connsiteX4416" fmla="*/ 4032622 w 5203443"/>
              <a:gd name="connsiteY4416" fmla="*/ 6858000 h 6858000"/>
              <a:gd name="connsiteX4417" fmla="*/ 4031033 w 5203443"/>
              <a:gd name="connsiteY4417" fmla="*/ 6841494 h 6858000"/>
              <a:gd name="connsiteX4418" fmla="*/ 4018892 w 5203443"/>
              <a:gd name="connsiteY4418" fmla="*/ 6794841 h 6858000"/>
              <a:gd name="connsiteX4419" fmla="*/ 4017505 w 5203443"/>
              <a:gd name="connsiteY4419" fmla="*/ 6808011 h 6858000"/>
              <a:gd name="connsiteX4420" fmla="*/ 3980622 w 5203443"/>
              <a:gd name="connsiteY4420" fmla="*/ 6742839 h 6858000"/>
              <a:gd name="connsiteX4421" fmla="*/ 4001275 w 5203443"/>
              <a:gd name="connsiteY4421" fmla="*/ 6832640 h 6858000"/>
              <a:gd name="connsiteX4422" fmla="*/ 3994176 w 5203443"/>
              <a:gd name="connsiteY4422" fmla="*/ 6847814 h 6858000"/>
              <a:gd name="connsiteX4423" fmla="*/ 3998269 w 5203443"/>
              <a:gd name="connsiteY4423" fmla="*/ 6858000 h 6858000"/>
              <a:gd name="connsiteX4424" fmla="*/ 3981124 w 5203443"/>
              <a:gd name="connsiteY4424" fmla="*/ 6858000 h 6858000"/>
              <a:gd name="connsiteX4425" fmla="*/ 3977851 w 5203443"/>
              <a:gd name="connsiteY4425" fmla="*/ 6853544 h 6858000"/>
              <a:gd name="connsiteX4426" fmla="*/ 3977254 w 5203443"/>
              <a:gd name="connsiteY4426" fmla="*/ 6858000 h 6858000"/>
              <a:gd name="connsiteX4427" fmla="*/ 3968110 w 5203443"/>
              <a:gd name="connsiteY4427" fmla="*/ 6858000 h 6858000"/>
              <a:gd name="connsiteX4428" fmla="*/ 3973534 w 5203443"/>
              <a:gd name="connsiteY4428" fmla="*/ 6844673 h 6858000"/>
              <a:gd name="connsiteX4429" fmla="*/ 3981225 w 5203443"/>
              <a:gd name="connsiteY4429" fmla="*/ 6829934 h 6858000"/>
              <a:gd name="connsiteX4430" fmla="*/ 3960865 w 5203443"/>
              <a:gd name="connsiteY4430" fmla="*/ 6699043 h 6858000"/>
              <a:gd name="connsiteX4431" fmla="*/ 3954732 w 5203443"/>
              <a:gd name="connsiteY4431" fmla="*/ 6707628 h 6858000"/>
              <a:gd name="connsiteX4432" fmla="*/ 3928434 w 5203443"/>
              <a:gd name="connsiteY4432" fmla="*/ 6679547 h 6858000"/>
              <a:gd name="connsiteX4433" fmla="*/ 3923786 w 5203443"/>
              <a:gd name="connsiteY4433" fmla="*/ 6539647 h 6858000"/>
              <a:gd name="connsiteX4434" fmla="*/ 3908468 w 5203443"/>
              <a:gd name="connsiteY4434" fmla="*/ 6582887 h 6858000"/>
              <a:gd name="connsiteX4435" fmla="*/ 3925172 w 5203443"/>
              <a:gd name="connsiteY4435" fmla="*/ 6526478 h 6858000"/>
              <a:gd name="connsiteX4436" fmla="*/ 3889424 w 5203443"/>
              <a:gd name="connsiteY4436" fmla="*/ 6379113 h 6858000"/>
              <a:gd name="connsiteX4437" fmla="*/ 3883362 w 5203443"/>
              <a:gd name="connsiteY4437" fmla="*/ 6447412 h 6858000"/>
              <a:gd name="connsiteX4438" fmla="*/ 3892448 w 5203443"/>
              <a:gd name="connsiteY4438" fmla="*/ 6548073 h 6858000"/>
              <a:gd name="connsiteX4439" fmla="*/ 3883374 w 5203443"/>
              <a:gd name="connsiteY4439" fmla="*/ 6532325 h 6858000"/>
              <a:gd name="connsiteX4440" fmla="*/ 3883386 w 5203443"/>
              <a:gd name="connsiteY4440" fmla="*/ 6532873 h 6858000"/>
              <a:gd name="connsiteX4441" fmla="*/ 3897962 w 5203443"/>
              <a:gd name="connsiteY4441" fmla="*/ 6606058 h 6858000"/>
              <a:gd name="connsiteX4442" fmla="*/ 3903913 w 5203443"/>
              <a:gd name="connsiteY4442" fmla="*/ 6588162 h 6858000"/>
              <a:gd name="connsiteX4443" fmla="*/ 3917929 w 5203443"/>
              <a:gd name="connsiteY4443" fmla="*/ 6702716 h 6858000"/>
              <a:gd name="connsiteX4444" fmla="*/ 3921177 w 5203443"/>
              <a:gd name="connsiteY4444" fmla="*/ 6770871 h 6858000"/>
              <a:gd name="connsiteX4445" fmla="*/ 3916430 w 5203443"/>
              <a:gd name="connsiteY4445" fmla="*/ 6766289 h 6858000"/>
              <a:gd name="connsiteX4446" fmla="*/ 3913196 w 5203443"/>
              <a:gd name="connsiteY4446" fmla="*/ 6783047 h 6858000"/>
              <a:gd name="connsiteX4447" fmla="*/ 3894053 w 5203443"/>
              <a:gd name="connsiteY4447" fmla="*/ 6714589 h 6858000"/>
              <a:gd name="connsiteX4448" fmla="*/ 3862354 w 5203443"/>
              <a:gd name="connsiteY4448" fmla="*/ 6578119 h 6858000"/>
              <a:gd name="connsiteX4449" fmla="*/ 3856416 w 5203443"/>
              <a:gd name="connsiteY4449" fmla="*/ 6680929 h 6858000"/>
              <a:gd name="connsiteX4450" fmla="*/ 3848952 w 5203443"/>
              <a:gd name="connsiteY4450" fmla="*/ 6677483 h 6858000"/>
              <a:gd name="connsiteX4451" fmla="*/ 3863642 w 5203443"/>
              <a:gd name="connsiteY4451" fmla="*/ 6700265 h 6858000"/>
              <a:gd name="connsiteX4452" fmla="*/ 3845900 w 5203443"/>
              <a:gd name="connsiteY4452" fmla="*/ 6703552 h 6858000"/>
              <a:gd name="connsiteX4453" fmla="*/ 3873330 w 5203443"/>
              <a:gd name="connsiteY4453" fmla="*/ 6803656 h 6858000"/>
              <a:gd name="connsiteX4454" fmla="*/ 3886312 w 5203443"/>
              <a:gd name="connsiteY4454" fmla="*/ 6710873 h 6858000"/>
              <a:gd name="connsiteX4455" fmla="*/ 3894938 w 5203443"/>
              <a:gd name="connsiteY4455" fmla="*/ 6801954 h 6858000"/>
              <a:gd name="connsiteX4456" fmla="*/ 3903192 w 5203443"/>
              <a:gd name="connsiteY4456" fmla="*/ 6855793 h 6858000"/>
              <a:gd name="connsiteX4457" fmla="*/ 3905741 w 5203443"/>
              <a:gd name="connsiteY4457" fmla="*/ 6858000 h 6858000"/>
              <a:gd name="connsiteX4458" fmla="*/ 3874721 w 5203443"/>
              <a:gd name="connsiteY4458" fmla="*/ 6858000 h 6858000"/>
              <a:gd name="connsiteX4459" fmla="*/ 3790747 w 5203443"/>
              <a:gd name="connsiteY4459" fmla="*/ 6656739 h 6858000"/>
              <a:gd name="connsiteX4460" fmla="*/ 3761550 w 5203443"/>
              <a:gd name="connsiteY4460" fmla="*/ 6620484 h 6858000"/>
              <a:gd name="connsiteX4461" fmla="*/ 3730199 w 5203443"/>
              <a:gd name="connsiteY4461" fmla="*/ 6543996 h 6858000"/>
              <a:gd name="connsiteX4462" fmla="*/ 3787680 w 5203443"/>
              <a:gd name="connsiteY4462" fmla="*/ 6724170 h 6858000"/>
              <a:gd name="connsiteX4463" fmla="*/ 3771325 w 5203443"/>
              <a:gd name="connsiteY4463" fmla="*/ 6714287 h 6858000"/>
              <a:gd name="connsiteX4464" fmla="*/ 3793240 w 5203443"/>
              <a:gd name="connsiteY4464" fmla="*/ 6756407 h 6858000"/>
              <a:gd name="connsiteX4465" fmla="*/ 3803952 w 5203443"/>
              <a:gd name="connsiteY4465" fmla="*/ 6828007 h 6858000"/>
              <a:gd name="connsiteX4466" fmla="*/ 3791742 w 5203443"/>
              <a:gd name="connsiteY4466" fmla="*/ 6819977 h 6858000"/>
              <a:gd name="connsiteX4467" fmla="*/ 3709435 w 5203443"/>
              <a:gd name="connsiteY4467" fmla="*/ 6588965 h 6858000"/>
              <a:gd name="connsiteX4468" fmla="*/ 3704871 w 5203443"/>
              <a:gd name="connsiteY4468" fmla="*/ 6593691 h 6858000"/>
              <a:gd name="connsiteX4469" fmla="*/ 3709253 w 5203443"/>
              <a:gd name="connsiteY4469" fmla="*/ 6579654 h 6858000"/>
              <a:gd name="connsiteX4470" fmla="*/ 3717735 w 5203443"/>
              <a:gd name="connsiteY4470" fmla="*/ 6582605 h 6858000"/>
              <a:gd name="connsiteX4471" fmla="*/ 3721909 w 5203443"/>
              <a:gd name="connsiteY4471" fmla="*/ 6581262 h 6858000"/>
              <a:gd name="connsiteX4472" fmla="*/ 3722173 w 5203443"/>
              <a:gd name="connsiteY4472" fmla="*/ 6581920 h 6858000"/>
              <a:gd name="connsiteX4473" fmla="*/ 3722431 w 5203443"/>
              <a:gd name="connsiteY4473" fmla="*/ 6581094 h 6858000"/>
              <a:gd name="connsiteX4474" fmla="*/ 3721909 w 5203443"/>
              <a:gd name="connsiteY4474" fmla="*/ 6581262 h 6858000"/>
              <a:gd name="connsiteX4475" fmla="*/ 3716665 w 5203443"/>
              <a:gd name="connsiteY4475" fmla="*/ 6568164 h 6858000"/>
              <a:gd name="connsiteX4476" fmla="*/ 3738641 w 5203443"/>
              <a:gd name="connsiteY4476" fmla="*/ 6541401 h 6858000"/>
              <a:gd name="connsiteX4477" fmla="*/ 3719372 w 5203443"/>
              <a:gd name="connsiteY4477" fmla="*/ 6438432 h 6858000"/>
              <a:gd name="connsiteX4478" fmla="*/ 3750724 w 5203443"/>
              <a:gd name="connsiteY4478" fmla="*/ 6514919 h 6858000"/>
              <a:gd name="connsiteX4479" fmla="*/ 3748357 w 5203443"/>
              <a:gd name="connsiteY4479" fmla="*/ 6449764 h 6858000"/>
              <a:gd name="connsiteX4480" fmla="*/ 3719597 w 5203443"/>
              <a:gd name="connsiteY4480" fmla="*/ 6337627 h 6858000"/>
              <a:gd name="connsiteX4481" fmla="*/ 3702878 w 5203443"/>
              <a:gd name="connsiteY4481" fmla="*/ 6309123 h 6858000"/>
              <a:gd name="connsiteX4482" fmla="*/ 3712708 w 5203443"/>
              <a:gd name="connsiteY4482" fmla="*/ 6377725 h 6858000"/>
              <a:gd name="connsiteX4483" fmla="*/ 3698328 w 5203443"/>
              <a:gd name="connsiteY4483" fmla="*/ 6398764 h 6858000"/>
              <a:gd name="connsiteX4484" fmla="*/ 3716152 w 5203443"/>
              <a:gd name="connsiteY4484" fmla="*/ 6540104 h 6858000"/>
              <a:gd name="connsiteX4485" fmla="*/ 3690891 w 5203443"/>
              <a:gd name="connsiteY4485" fmla="*/ 6565145 h 6858000"/>
              <a:gd name="connsiteX4486" fmla="*/ 3710033 w 5203443"/>
              <a:gd name="connsiteY4486" fmla="*/ 6633603 h 6858000"/>
              <a:gd name="connsiteX4487" fmla="*/ 3721642 w 5203443"/>
              <a:gd name="connsiteY4487" fmla="*/ 6638902 h 6858000"/>
              <a:gd name="connsiteX4488" fmla="*/ 3684339 w 5203443"/>
              <a:gd name="connsiteY4488" fmla="*/ 6580311 h 6858000"/>
              <a:gd name="connsiteX4489" fmla="*/ 3633147 w 5203443"/>
              <a:gd name="connsiteY4489" fmla="*/ 6441676 h 6858000"/>
              <a:gd name="connsiteX4490" fmla="*/ 3615461 w 5203443"/>
              <a:gd name="connsiteY4490" fmla="*/ 6419762 h 6858000"/>
              <a:gd name="connsiteX4491" fmla="*/ 3656922 w 5203443"/>
              <a:gd name="connsiteY4491" fmla="*/ 6565120 h 6858000"/>
              <a:gd name="connsiteX4492" fmla="*/ 3661725 w 5203443"/>
              <a:gd name="connsiteY4492" fmla="*/ 6544502 h 6858000"/>
              <a:gd name="connsiteX4493" fmla="*/ 3659315 w 5203443"/>
              <a:gd name="connsiteY4493" fmla="*/ 6589462 h 6858000"/>
              <a:gd name="connsiteX4494" fmla="*/ 3624167 w 5203443"/>
              <a:gd name="connsiteY4494" fmla="*/ 6571102 h 6858000"/>
              <a:gd name="connsiteX4495" fmla="*/ 3652675 w 5203443"/>
              <a:gd name="connsiteY4495" fmla="*/ 6614217 h 6858000"/>
              <a:gd name="connsiteX4496" fmla="*/ 3657872 w 5203443"/>
              <a:gd name="connsiteY4496" fmla="*/ 6627832 h 6858000"/>
              <a:gd name="connsiteX4497" fmla="*/ 3648560 w 5203443"/>
              <a:gd name="connsiteY4497" fmla="*/ 6627976 h 6858000"/>
              <a:gd name="connsiteX4498" fmla="*/ 3727550 w 5203443"/>
              <a:gd name="connsiteY4498" fmla="*/ 6731122 h 6858000"/>
              <a:gd name="connsiteX4499" fmla="*/ 3712107 w 5203443"/>
              <a:gd name="connsiteY4499" fmla="*/ 6739850 h 6858000"/>
              <a:gd name="connsiteX4500" fmla="*/ 3756216 w 5203443"/>
              <a:gd name="connsiteY4500" fmla="*/ 6824359 h 6858000"/>
              <a:gd name="connsiteX4501" fmla="*/ 3771422 w 5203443"/>
              <a:gd name="connsiteY4501" fmla="*/ 6831521 h 6858000"/>
              <a:gd name="connsiteX4502" fmla="*/ 3757477 w 5203443"/>
              <a:gd name="connsiteY4502" fmla="*/ 6776679 h 6858000"/>
              <a:gd name="connsiteX4503" fmla="*/ 3759830 w 5203443"/>
              <a:gd name="connsiteY4503" fmla="*/ 6756920 h 6858000"/>
              <a:gd name="connsiteX4504" fmla="*/ 3789781 w 5203443"/>
              <a:gd name="connsiteY4504" fmla="*/ 6832676 h 6858000"/>
              <a:gd name="connsiteX4505" fmla="*/ 3799866 w 5203443"/>
              <a:gd name="connsiteY4505" fmla="*/ 6858000 h 6858000"/>
              <a:gd name="connsiteX4506" fmla="*/ 3773590 w 5203443"/>
              <a:gd name="connsiteY4506" fmla="*/ 6858000 h 6858000"/>
              <a:gd name="connsiteX4507" fmla="*/ 3767125 w 5203443"/>
              <a:gd name="connsiteY4507" fmla="*/ 6835970 h 6858000"/>
              <a:gd name="connsiteX4508" fmla="*/ 3751682 w 5203443"/>
              <a:gd name="connsiteY4508" fmla="*/ 6844699 h 6858000"/>
              <a:gd name="connsiteX4509" fmla="*/ 3635683 w 5203443"/>
              <a:gd name="connsiteY4509" fmla="*/ 6641870 h 6858000"/>
              <a:gd name="connsiteX4510" fmla="*/ 3598856 w 5203443"/>
              <a:gd name="connsiteY4510" fmla="*/ 6551496 h 6858000"/>
              <a:gd name="connsiteX4511" fmla="*/ 3591882 w 5203443"/>
              <a:gd name="connsiteY4511" fmla="*/ 6601182 h 6858000"/>
              <a:gd name="connsiteX4512" fmla="*/ 3563709 w 5203443"/>
              <a:gd name="connsiteY4512" fmla="*/ 6406862 h 6858000"/>
              <a:gd name="connsiteX4513" fmla="*/ 3584224 w 5203443"/>
              <a:gd name="connsiteY4513" fmla="*/ 6377237 h 6858000"/>
              <a:gd name="connsiteX4514" fmla="*/ 3560223 w 5203443"/>
              <a:gd name="connsiteY4514" fmla="*/ 6354598 h 6858000"/>
              <a:gd name="connsiteX4515" fmla="*/ 3533157 w 5203443"/>
              <a:gd name="connsiteY4515" fmla="*/ 6273115 h 6858000"/>
              <a:gd name="connsiteX4516" fmla="*/ 3526238 w 5203443"/>
              <a:gd name="connsiteY4516" fmla="*/ 6297598 h 6858000"/>
              <a:gd name="connsiteX4517" fmla="*/ 3538099 w 5203443"/>
              <a:gd name="connsiteY4517" fmla="*/ 6371922 h 6858000"/>
              <a:gd name="connsiteX4518" fmla="*/ 3568063 w 5203443"/>
              <a:gd name="connsiteY4518" fmla="*/ 6461579 h 6858000"/>
              <a:gd name="connsiteX4519" fmla="*/ 3554189 w 5203443"/>
              <a:gd name="connsiteY4519" fmla="*/ 6466449 h 6858000"/>
              <a:gd name="connsiteX4520" fmla="*/ 3489313 w 5203443"/>
              <a:gd name="connsiteY4520" fmla="*/ 6342541 h 6858000"/>
              <a:gd name="connsiteX4521" fmla="*/ 3519041 w 5203443"/>
              <a:gd name="connsiteY4521" fmla="*/ 6448089 h 6858000"/>
              <a:gd name="connsiteX4522" fmla="*/ 3527021 w 5203443"/>
              <a:gd name="connsiteY4522" fmla="*/ 6435914 h 6858000"/>
              <a:gd name="connsiteX4523" fmla="*/ 3536514 w 5203443"/>
              <a:gd name="connsiteY4523" fmla="*/ 6445080 h 6858000"/>
              <a:gd name="connsiteX4524" fmla="*/ 3525997 w 5203443"/>
              <a:gd name="connsiteY4524" fmla="*/ 6467705 h 6858000"/>
              <a:gd name="connsiteX4525" fmla="*/ 3601640 w 5203443"/>
              <a:gd name="connsiteY4525" fmla="*/ 6638011 h 6858000"/>
              <a:gd name="connsiteX4526" fmla="*/ 3612156 w 5203443"/>
              <a:gd name="connsiteY4526" fmla="*/ 6615388 h 6858000"/>
              <a:gd name="connsiteX4527" fmla="*/ 3619200 w 5203443"/>
              <a:gd name="connsiteY4527" fmla="*/ 6625414 h 6858000"/>
              <a:gd name="connsiteX4528" fmla="*/ 3597806 w 5203443"/>
              <a:gd name="connsiteY4528" fmla="*/ 6652040 h 6858000"/>
              <a:gd name="connsiteX4529" fmla="*/ 3674709 w 5203443"/>
              <a:gd name="connsiteY4529" fmla="*/ 6774665 h 6858000"/>
              <a:gd name="connsiteX4530" fmla="*/ 3641579 w 5203443"/>
              <a:gd name="connsiteY4530" fmla="*/ 6761480 h 6858000"/>
              <a:gd name="connsiteX4531" fmla="*/ 3678645 w 5203443"/>
              <a:gd name="connsiteY4531" fmla="*/ 6835962 h 6858000"/>
              <a:gd name="connsiteX4532" fmla="*/ 3699001 w 5203443"/>
              <a:gd name="connsiteY4532" fmla="*/ 6856090 h 6858000"/>
              <a:gd name="connsiteX4533" fmla="*/ 3700130 w 5203443"/>
              <a:gd name="connsiteY4533" fmla="*/ 6858000 h 6858000"/>
              <a:gd name="connsiteX4534" fmla="*/ 3685617 w 5203443"/>
              <a:gd name="connsiteY4534" fmla="*/ 6858000 h 6858000"/>
              <a:gd name="connsiteX4535" fmla="*/ 3659122 w 5203443"/>
              <a:gd name="connsiteY4535" fmla="*/ 6818184 h 6858000"/>
              <a:gd name="connsiteX4536" fmla="*/ 3626453 w 5203443"/>
              <a:gd name="connsiteY4536" fmla="*/ 6814578 h 6858000"/>
              <a:gd name="connsiteX4537" fmla="*/ 3627839 w 5203443"/>
              <a:gd name="connsiteY4537" fmla="*/ 6815379 h 6858000"/>
              <a:gd name="connsiteX4538" fmla="*/ 3657916 w 5203443"/>
              <a:gd name="connsiteY4538" fmla="*/ 6854633 h 6858000"/>
              <a:gd name="connsiteX4539" fmla="*/ 3672661 w 5203443"/>
              <a:gd name="connsiteY4539" fmla="*/ 6852215 h 6858000"/>
              <a:gd name="connsiteX4540" fmla="*/ 3671314 w 5203443"/>
              <a:gd name="connsiteY4540" fmla="*/ 6858000 h 6858000"/>
              <a:gd name="connsiteX4541" fmla="*/ 3645280 w 5203443"/>
              <a:gd name="connsiteY4541" fmla="*/ 6858000 h 6858000"/>
              <a:gd name="connsiteX4542" fmla="*/ 3644038 w 5203443"/>
              <a:gd name="connsiteY4542" fmla="*/ 6857184 h 6858000"/>
              <a:gd name="connsiteX4543" fmla="*/ 3603377 w 5203443"/>
              <a:gd name="connsiteY4543" fmla="*/ 6783159 h 6858000"/>
              <a:gd name="connsiteX4544" fmla="*/ 3581950 w 5203443"/>
              <a:gd name="connsiteY4544" fmla="*/ 6736204 h 6858000"/>
              <a:gd name="connsiteX4545" fmla="*/ 3572597 w 5203443"/>
              <a:gd name="connsiteY4545" fmla="*/ 6709539 h 6858000"/>
              <a:gd name="connsiteX4546" fmla="*/ 3583537 w 5203443"/>
              <a:gd name="connsiteY4546" fmla="*/ 6721012 h 6858000"/>
              <a:gd name="connsiteX4547" fmla="*/ 3586953 w 5203443"/>
              <a:gd name="connsiteY4547" fmla="*/ 6713563 h 6858000"/>
              <a:gd name="connsiteX4548" fmla="*/ 3589432 w 5203443"/>
              <a:gd name="connsiteY4548" fmla="*/ 6728317 h 6858000"/>
              <a:gd name="connsiteX4549" fmla="*/ 3596714 w 5203443"/>
              <a:gd name="connsiteY4549" fmla="*/ 6722454 h 6858000"/>
              <a:gd name="connsiteX4550" fmla="*/ 3594178 w 5203443"/>
              <a:gd name="connsiteY4550" fmla="*/ 6732901 h 6858000"/>
              <a:gd name="connsiteX4551" fmla="*/ 3649586 w 5203443"/>
              <a:gd name="connsiteY4551" fmla="*/ 6806827 h 6858000"/>
              <a:gd name="connsiteX4552" fmla="*/ 3615057 w 5203443"/>
              <a:gd name="connsiteY4552" fmla="*/ 6721896 h 6858000"/>
              <a:gd name="connsiteX4553" fmla="*/ 3604597 w 5203443"/>
              <a:gd name="connsiteY4553" fmla="*/ 6719318 h 6858000"/>
              <a:gd name="connsiteX4554" fmla="*/ 3603504 w 5203443"/>
              <a:gd name="connsiteY4554" fmla="*/ 6691396 h 6858000"/>
              <a:gd name="connsiteX4555" fmla="*/ 3595524 w 5203443"/>
              <a:gd name="connsiteY4555" fmla="*/ 6703570 h 6858000"/>
              <a:gd name="connsiteX4556" fmla="*/ 3586088 w 5203443"/>
              <a:gd name="connsiteY4556" fmla="*/ 6669203 h 6858000"/>
              <a:gd name="connsiteX4557" fmla="*/ 3589390 w 5203443"/>
              <a:gd name="connsiteY4557" fmla="*/ 6712157 h 6858000"/>
              <a:gd name="connsiteX4558" fmla="*/ 3539781 w 5203443"/>
              <a:gd name="connsiteY4558" fmla="*/ 6654576 h 6858000"/>
              <a:gd name="connsiteX4559" fmla="*/ 3556387 w 5203443"/>
              <a:gd name="connsiteY4559" fmla="*/ 6733481 h 6858000"/>
              <a:gd name="connsiteX4560" fmla="*/ 3592765 w 5203443"/>
              <a:gd name="connsiteY4560" fmla="*/ 6814822 h 6858000"/>
              <a:gd name="connsiteX4561" fmla="*/ 3582304 w 5203443"/>
              <a:gd name="connsiteY4561" fmla="*/ 6812245 h 6858000"/>
              <a:gd name="connsiteX4562" fmla="*/ 3589530 w 5203443"/>
              <a:gd name="connsiteY4562" fmla="*/ 6831581 h 6858000"/>
              <a:gd name="connsiteX4563" fmla="*/ 3592946 w 5203443"/>
              <a:gd name="connsiteY4563" fmla="*/ 6824133 h 6858000"/>
              <a:gd name="connsiteX4564" fmla="*/ 3598841 w 5203443"/>
              <a:gd name="connsiteY4564" fmla="*/ 6831438 h 6858000"/>
              <a:gd name="connsiteX4565" fmla="*/ 3601503 w 5203443"/>
              <a:gd name="connsiteY4565" fmla="*/ 6855502 h 6858000"/>
              <a:gd name="connsiteX4566" fmla="*/ 3609020 w 5203443"/>
              <a:gd name="connsiteY4566" fmla="*/ 6856447 h 6858000"/>
              <a:gd name="connsiteX4567" fmla="*/ 3609945 w 5203443"/>
              <a:gd name="connsiteY4567" fmla="*/ 6858000 h 6858000"/>
              <a:gd name="connsiteX4568" fmla="*/ 3562315 w 5203443"/>
              <a:gd name="connsiteY4568" fmla="*/ 6858000 h 6858000"/>
              <a:gd name="connsiteX4569" fmla="*/ 3541946 w 5203443"/>
              <a:gd name="connsiteY4569" fmla="*/ 6807662 h 6858000"/>
              <a:gd name="connsiteX4570" fmla="*/ 3506324 w 5203443"/>
              <a:gd name="connsiteY4570" fmla="*/ 6694809 h 6858000"/>
              <a:gd name="connsiteX4571" fmla="*/ 3525396 w 5203443"/>
              <a:gd name="connsiteY4571" fmla="*/ 6703555 h 6858000"/>
              <a:gd name="connsiteX4572" fmla="*/ 3472915 w 5203443"/>
              <a:gd name="connsiteY4572" fmla="*/ 6442773 h 6858000"/>
              <a:gd name="connsiteX4573" fmla="*/ 3419481 w 5203443"/>
              <a:gd name="connsiteY4573" fmla="*/ 6273494 h 6858000"/>
              <a:gd name="connsiteX4574" fmla="*/ 3397036 w 5203443"/>
              <a:gd name="connsiteY4574" fmla="*/ 6162082 h 6858000"/>
              <a:gd name="connsiteX4575" fmla="*/ 3352619 w 5203443"/>
              <a:gd name="connsiteY4575" fmla="*/ 6033751 h 6858000"/>
              <a:gd name="connsiteX4576" fmla="*/ 3266390 w 5203443"/>
              <a:gd name="connsiteY4576" fmla="*/ 5826355 h 6858000"/>
              <a:gd name="connsiteX4577" fmla="*/ 3212788 w 5203443"/>
              <a:gd name="connsiteY4577" fmla="*/ 5732679 h 6858000"/>
              <a:gd name="connsiteX4578" fmla="*/ 3191561 w 5203443"/>
              <a:gd name="connsiteY4578" fmla="*/ 5683702 h 6858000"/>
              <a:gd name="connsiteX4579" fmla="*/ 2994671 w 5203443"/>
              <a:gd name="connsiteY4579" fmla="*/ 5406516 h 6858000"/>
              <a:gd name="connsiteX4580" fmla="*/ 2978315 w 5203443"/>
              <a:gd name="connsiteY4580" fmla="*/ 5396634 h 6858000"/>
              <a:gd name="connsiteX4581" fmla="*/ 2899145 w 5203443"/>
              <a:gd name="connsiteY4581" fmla="*/ 5284177 h 6858000"/>
              <a:gd name="connsiteX4582" fmla="*/ 2944878 w 5203443"/>
              <a:gd name="connsiteY4582" fmla="*/ 5339625 h 6858000"/>
              <a:gd name="connsiteX4583" fmla="*/ 2964832 w 5203443"/>
              <a:gd name="connsiteY4583" fmla="*/ 5351371 h 6858000"/>
              <a:gd name="connsiteX4584" fmla="*/ 3054644 w 5203443"/>
              <a:gd name="connsiteY4584" fmla="*/ 5475715 h 6858000"/>
              <a:gd name="connsiteX4585" fmla="*/ 3081821 w 5203443"/>
              <a:gd name="connsiteY4585" fmla="*/ 5506798 h 6858000"/>
              <a:gd name="connsiteX4586" fmla="*/ 3175080 w 5203443"/>
              <a:gd name="connsiteY4586" fmla="*/ 5639306 h 6858000"/>
              <a:gd name="connsiteX4587" fmla="*/ 3198605 w 5203443"/>
              <a:gd name="connsiteY4587" fmla="*/ 5693728 h 6858000"/>
              <a:gd name="connsiteX4588" fmla="*/ 3231861 w 5203443"/>
              <a:gd name="connsiteY4588" fmla="*/ 5741425 h 6858000"/>
              <a:gd name="connsiteX4589" fmla="*/ 3404653 w 5203443"/>
              <a:gd name="connsiteY4589" fmla="*/ 6131286 h 6858000"/>
              <a:gd name="connsiteX4590" fmla="*/ 3405003 w 5203443"/>
              <a:gd name="connsiteY4590" fmla="*/ 6064993 h 6858000"/>
              <a:gd name="connsiteX4591" fmla="*/ 3414370 w 5203443"/>
              <a:gd name="connsiteY4591" fmla="*/ 6039649 h 6858000"/>
              <a:gd name="connsiteX4592" fmla="*/ 3401067 w 5203443"/>
              <a:gd name="connsiteY4592" fmla="*/ 6003697 h 6858000"/>
              <a:gd name="connsiteX4593" fmla="*/ 3370191 w 5203443"/>
              <a:gd name="connsiteY4593" fmla="*/ 5895427 h 6858000"/>
              <a:gd name="connsiteX4594" fmla="*/ 3359730 w 5203443"/>
              <a:gd name="connsiteY4594" fmla="*/ 5892850 h 6858000"/>
              <a:gd name="connsiteX4595" fmla="*/ 3329765 w 5203443"/>
              <a:gd name="connsiteY4595" fmla="*/ 5803193 h 6858000"/>
              <a:gd name="connsiteX4596" fmla="*/ 3321096 w 5203443"/>
              <a:gd name="connsiteY4596" fmla="*/ 5822227 h 6858000"/>
              <a:gd name="connsiteX4597" fmla="*/ 3310567 w 5203443"/>
              <a:gd name="connsiteY4597" fmla="*/ 5759935 h 6858000"/>
              <a:gd name="connsiteX4598" fmla="*/ 3330464 w 5203443"/>
              <a:gd name="connsiteY4598" fmla="*/ 5796882 h 6858000"/>
              <a:gd name="connsiteX4599" fmla="*/ 3297782 w 5203443"/>
              <a:gd name="connsiteY4599" fmla="*/ 5708362 h 6858000"/>
              <a:gd name="connsiteX4600" fmla="*/ 3248506 w 5203443"/>
              <a:gd name="connsiteY4600" fmla="*/ 5625850 h 6858000"/>
              <a:gd name="connsiteX4601" fmla="*/ 3255788 w 5203443"/>
              <a:gd name="connsiteY4601" fmla="*/ 5619986 h 6858000"/>
              <a:gd name="connsiteX4602" fmla="*/ 3239433 w 5203443"/>
              <a:gd name="connsiteY4602" fmla="*/ 5610103 h 6858000"/>
              <a:gd name="connsiteX4603" fmla="*/ 3133839 w 5203443"/>
              <a:gd name="connsiteY4603" fmla="*/ 5435053 h 6858000"/>
              <a:gd name="connsiteX4604" fmla="*/ 3188185 w 5203443"/>
              <a:gd name="connsiteY4604" fmla="*/ 5496668 h 6858000"/>
              <a:gd name="connsiteX4605" fmla="*/ 3073405 w 5203443"/>
              <a:gd name="connsiteY4605" fmla="*/ 5356274 h 6858000"/>
              <a:gd name="connsiteX4606" fmla="*/ 3052065 w 5203443"/>
              <a:gd name="connsiteY4606" fmla="*/ 5357698 h 6858000"/>
              <a:gd name="connsiteX4607" fmla="*/ 3046408 w 5203443"/>
              <a:gd name="connsiteY4607" fmla="*/ 5334502 h 6858000"/>
              <a:gd name="connsiteX4608" fmla="*/ 3017606 w 5203443"/>
              <a:gd name="connsiteY4608" fmla="*/ 5332480 h 6858000"/>
              <a:gd name="connsiteX4609" fmla="*/ 2991758 w 5203443"/>
              <a:gd name="connsiteY4609" fmla="*/ 5313430 h 6858000"/>
              <a:gd name="connsiteX4610" fmla="*/ 3026400 w 5203443"/>
              <a:gd name="connsiteY4610" fmla="*/ 5347958 h 6858000"/>
              <a:gd name="connsiteX4611" fmla="*/ 3068900 w 5203443"/>
              <a:gd name="connsiteY4611" fmla="*/ 5420165 h 6858000"/>
              <a:gd name="connsiteX4612" fmla="*/ 3078210 w 5203443"/>
              <a:gd name="connsiteY4612" fmla="*/ 5420022 h 6858000"/>
              <a:gd name="connsiteX4613" fmla="*/ 3184084 w 5203443"/>
              <a:gd name="connsiteY4613" fmla="*/ 5595341 h 6858000"/>
              <a:gd name="connsiteX4614" fmla="*/ 3263324 w 5203443"/>
              <a:gd name="connsiteY4614" fmla="*/ 5767510 h 6858000"/>
              <a:gd name="connsiteX4615" fmla="*/ 2981480 w 5203443"/>
              <a:gd name="connsiteY4615" fmla="*/ 5320162 h 6858000"/>
              <a:gd name="connsiteX4616" fmla="*/ 2981718 w 5203443"/>
              <a:gd name="connsiteY4616" fmla="*/ 5304271 h 6858000"/>
              <a:gd name="connsiteX4617" fmla="*/ 2972588 w 5203443"/>
              <a:gd name="connsiteY4617" fmla="*/ 5313726 h 6858000"/>
              <a:gd name="connsiteX4618" fmla="*/ 2877006 w 5203443"/>
              <a:gd name="connsiteY4618" fmla="*/ 5216587 h 6858000"/>
              <a:gd name="connsiteX4619" fmla="*/ 2794040 w 5203443"/>
              <a:gd name="connsiteY4619" fmla="*/ 5162259 h 6858000"/>
              <a:gd name="connsiteX4620" fmla="*/ 2724374 w 5203443"/>
              <a:gd name="connsiteY4620" fmla="*/ 5143884 h 6858000"/>
              <a:gd name="connsiteX4621" fmla="*/ 2862974 w 5203443"/>
              <a:gd name="connsiteY4621" fmla="*/ 5297608 h 6858000"/>
              <a:gd name="connsiteX4622" fmla="*/ 2865510 w 5203443"/>
              <a:gd name="connsiteY4622" fmla="*/ 5287160 h 6858000"/>
              <a:gd name="connsiteX4623" fmla="*/ 3078420 w 5203443"/>
              <a:gd name="connsiteY4623" fmla="*/ 5599159 h 6858000"/>
              <a:gd name="connsiteX4624" fmla="*/ 3107317 w 5203443"/>
              <a:gd name="connsiteY4624" fmla="*/ 5638929 h 6858000"/>
              <a:gd name="connsiteX4625" fmla="*/ 3104707 w 5203443"/>
              <a:gd name="connsiteY4625" fmla="*/ 5651237 h 6858000"/>
              <a:gd name="connsiteX4626" fmla="*/ 3070762 w 5203443"/>
              <a:gd name="connsiteY4626" fmla="*/ 5587533 h 6858000"/>
              <a:gd name="connsiteX4627" fmla="*/ 3029455 w 5203443"/>
              <a:gd name="connsiteY4627" fmla="*/ 5532530 h 6858000"/>
              <a:gd name="connsiteX4628" fmla="*/ 3077343 w 5203443"/>
              <a:gd name="connsiteY4628" fmla="*/ 5628211 h 6858000"/>
              <a:gd name="connsiteX4629" fmla="*/ 3041189 w 5203443"/>
              <a:gd name="connsiteY4629" fmla="*/ 5572340 h 6858000"/>
              <a:gd name="connsiteX4630" fmla="*/ 2910166 w 5203443"/>
              <a:gd name="connsiteY4630" fmla="*/ 5371660 h 6858000"/>
              <a:gd name="connsiteX4631" fmla="*/ 2719240 w 5203443"/>
              <a:gd name="connsiteY4631" fmla="*/ 5161493 h 6858000"/>
              <a:gd name="connsiteX4632" fmla="*/ 2709929 w 5203443"/>
              <a:gd name="connsiteY4632" fmla="*/ 5161637 h 6858000"/>
              <a:gd name="connsiteX4633" fmla="*/ 2612962 w 5203443"/>
              <a:gd name="connsiteY4633" fmla="*/ 5077667 h 6858000"/>
              <a:gd name="connsiteX4634" fmla="*/ 2563574 w 5203443"/>
              <a:gd name="connsiteY4634" fmla="*/ 5045557 h 6858000"/>
              <a:gd name="connsiteX4635" fmla="*/ 2548827 w 5203443"/>
              <a:gd name="connsiteY4635" fmla="*/ 5047976 h 6858000"/>
              <a:gd name="connsiteX4636" fmla="*/ 2449956 w 5203443"/>
              <a:gd name="connsiteY4636" fmla="*/ 4992797 h 6858000"/>
              <a:gd name="connsiteX4637" fmla="*/ 2390291 w 5203443"/>
              <a:gd name="connsiteY4637" fmla="*/ 4967420 h 6858000"/>
              <a:gd name="connsiteX4638" fmla="*/ 2667963 w 5203443"/>
              <a:gd name="connsiteY4638" fmla="*/ 5369362 h 6858000"/>
              <a:gd name="connsiteX4639" fmla="*/ 2674221 w 5203443"/>
              <a:gd name="connsiteY4639" fmla="*/ 5395288 h 6858000"/>
              <a:gd name="connsiteX4640" fmla="*/ 2719392 w 5203443"/>
              <a:gd name="connsiteY4640" fmla="*/ 5492107 h 6858000"/>
              <a:gd name="connsiteX4641" fmla="*/ 2470985 w 5203443"/>
              <a:gd name="connsiteY4641" fmla="*/ 5101765 h 6858000"/>
              <a:gd name="connsiteX4642" fmla="*/ 2639268 w 5203443"/>
              <a:gd name="connsiteY4642" fmla="*/ 5471153 h 6858000"/>
              <a:gd name="connsiteX4643" fmla="*/ 2382685 w 5203443"/>
              <a:gd name="connsiteY4643" fmla="*/ 4998763 h 6858000"/>
              <a:gd name="connsiteX4644" fmla="*/ 2380331 w 5203443"/>
              <a:gd name="connsiteY4644" fmla="*/ 5018521 h 6858000"/>
              <a:gd name="connsiteX4645" fmla="*/ 2342511 w 5203443"/>
              <a:gd name="connsiteY4645" fmla="*/ 4975551 h 6858000"/>
              <a:gd name="connsiteX4646" fmla="*/ 2402065 w 5203443"/>
              <a:gd name="connsiteY4646" fmla="*/ 5051330 h 6858000"/>
              <a:gd name="connsiteX4647" fmla="*/ 2480760 w 5203443"/>
              <a:gd name="connsiteY4647" fmla="*/ 5195568 h 6858000"/>
              <a:gd name="connsiteX4648" fmla="*/ 2511566 w 5203443"/>
              <a:gd name="connsiteY4648" fmla="*/ 5244126 h 6858000"/>
              <a:gd name="connsiteX4649" fmla="*/ 2501568 w 5203443"/>
              <a:gd name="connsiteY4649" fmla="*/ 5251126 h 6858000"/>
              <a:gd name="connsiteX4650" fmla="*/ 2505616 w 5203443"/>
              <a:gd name="connsiteY4650" fmla="*/ 5262021 h 6858000"/>
              <a:gd name="connsiteX4651" fmla="*/ 2521510 w 5203443"/>
              <a:gd name="connsiteY4651" fmla="*/ 5262324 h 6858000"/>
              <a:gd name="connsiteX4652" fmla="*/ 2570253 w 5203443"/>
              <a:gd name="connsiteY4652" fmla="*/ 5401819 h 6858000"/>
              <a:gd name="connsiteX4653" fmla="*/ 2697325 w 5203443"/>
              <a:gd name="connsiteY4653" fmla="*/ 5821144 h 6858000"/>
              <a:gd name="connsiteX4654" fmla="*/ 2706706 w 5203443"/>
              <a:gd name="connsiteY4654" fmla="*/ 5880715 h 6858000"/>
              <a:gd name="connsiteX4655" fmla="*/ 2509942 w 5203443"/>
              <a:gd name="connsiteY4655" fmla="*/ 5273184 h 6858000"/>
              <a:gd name="connsiteX4656" fmla="*/ 2539064 w 5203443"/>
              <a:gd name="connsiteY4656" fmla="*/ 5530217 h 6858000"/>
              <a:gd name="connsiteX4657" fmla="*/ 2539791 w 5203443"/>
              <a:gd name="connsiteY4657" fmla="*/ 5693734 h 6858000"/>
              <a:gd name="connsiteX4658" fmla="*/ 2532691 w 5203443"/>
              <a:gd name="connsiteY4658" fmla="*/ 5708909 h 6858000"/>
              <a:gd name="connsiteX4659" fmla="*/ 2607659 w 5203443"/>
              <a:gd name="connsiteY4659" fmla="*/ 5970988 h 6858000"/>
              <a:gd name="connsiteX4660" fmla="*/ 2621898 w 5203443"/>
              <a:gd name="connsiteY4660" fmla="*/ 5984738 h 6858000"/>
              <a:gd name="connsiteX4661" fmla="*/ 2657396 w 5203443"/>
              <a:gd name="connsiteY4661" fmla="*/ 6063078 h 6858000"/>
              <a:gd name="connsiteX4662" fmla="*/ 2729284 w 5203443"/>
              <a:gd name="connsiteY4662" fmla="*/ 6181400 h 6858000"/>
              <a:gd name="connsiteX4663" fmla="*/ 2763047 w 5203443"/>
              <a:gd name="connsiteY4663" fmla="*/ 6212928 h 6858000"/>
              <a:gd name="connsiteX4664" fmla="*/ 2803709 w 5203443"/>
              <a:gd name="connsiteY4664" fmla="*/ 6289272 h 6858000"/>
              <a:gd name="connsiteX4665" fmla="*/ 2885820 w 5203443"/>
              <a:gd name="connsiteY4665" fmla="*/ 6426062 h 6858000"/>
              <a:gd name="connsiteX4666" fmla="*/ 2927687 w 5203443"/>
              <a:gd name="connsiteY4666" fmla="*/ 6479927 h 6858000"/>
              <a:gd name="connsiteX4667" fmla="*/ 2953985 w 5203443"/>
              <a:gd name="connsiteY4667" fmla="*/ 6508010 h 6858000"/>
              <a:gd name="connsiteX4668" fmla="*/ 2984975 w 5203443"/>
              <a:gd name="connsiteY4668" fmla="*/ 6565876 h 6858000"/>
              <a:gd name="connsiteX4669" fmla="*/ 3027809 w 5203443"/>
              <a:gd name="connsiteY4669" fmla="*/ 6613152 h 6858000"/>
              <a:gd name="connsiteX4670" fmla="*/ 3097235 w 5203443"/>
              <a:gd name="connsiteY4670" fmla="*/ 6647419 h 6858000"/>
              <a:gd name="connsiteX4671" fmla="*/ 3113828 w 5203443"/>
              <a:gd name="connsiteY4671" fmla="*/ 6641411 h 6858000"/>
              <a:gd name="connsiteX4672" fmla="*/ 3241841 w 5203443"/>
              <a:gd name="connsiteY4672" fmla="*/ 6758045 h 6858000"/>
              <a:gd name="connsiteX4673" fmla="*/ 3231437 w 5203443"/>
              <a:gd name="connsiteY4673" fmla="*/ 6730267 h 6858000"/>
              <a:gd name="connsiteX4674" fmla="*/ 3287097 w 5203443"/>
              <a:gd name="connsiteY4674" fmla="*/ 6808332 h 6858000"/>
              <a:gd name="connsiteX4675" fmla="*/ 3330818 w 5203443"/>
              <a:gd name="connsiteY4675" fmla="*/ 6858000 h 6858000"/>
              <a:gd name="connsiteX4676" fmla="*/ 3284336 w 5203443"/>
              <a:gd name="connsiteY4676" fmla="*/ 6858000 h 6858000"/>
              <a:gd name="connsiteX4677" fmla="*/ 3276991 w 5203443"/>
              <a:gd name="connsiteY4677" fmla="*/ 6843171 h 6858000"/>
              <a:gd name="connsiteX4678" fmla="*/ 3271593 w 5203443"/>
              <a:gd name="connsiteY4678" fmla="*/ 6822779 h 6858000"/>
              <a:gd name="connsiteX4679" fmla="*/ 3167581 w 5203443"/>
              <a:gd name="connsiteY4679" fmla="*/ 6728784 h 6858000"/>
              <a:gd name="connsiteX4680" fmla="*/ 3191343 w 5203443"/>
              <a:gd name="connsiteY4680" fmla="*/ 6767315 h 6858000"/>
              <a:gd name="connsiteX4681" fmla="*/ 3193879 w 5203443"/>
              <a:gd name="connsiteY4681" fmla="*/ 6756866 h 6858000"/>
              <a:gd name="connsiteX4682" fmla="*/ 3199775 w 5203443"/>
              <a:gd name="connsiteY4682" fmla="*/ 6764172 h 6858000"/>
              <a:gd name="connsiteX4683" fmla="*/ 3192674 w 5203443"/>
              <a:gd name="connsiteY4683" fmla="*/ 6779346 h 6858000"/>
              <a:gd name="connsiteX4684" fmla="*/ 3247690 w 5203443"/>
              <a:gd name="connsiteY4684" fmla="*/ 6858000 h 6858000"/>
              <a:gd name="connsiteX4685" fmla="*/ 3230058 w 5203443"/>
              <a:gd name="connsiteY4685" fmla="*/ 6858000 h 6858000"/>
              <a:gd name="connsiteX4686" fmla="*/ 3138748 w 5203443"/>
              <a:gd name="connsiteY4686" fmla="*/ 6711149 h 6858000"/>
              <a:gd name="connsiteX4687" fmla="*/ 3138210 w 5203443"/>
              <a:gd name="connsiteY4687" fmla="*/ 6711706 h 6858000"/>
              <a:gd name="connsiteX4688" fmla="*/ 3139303 w 5203443"/>
              <a:gd name="connsiteY4688" fmla="*/ 6739629 h 6858000"/>
              <a:gd name="connsiteX4689" fmla="*/ 3192207 w 5203443"/>
              <a:gd name="connsiteY4689" fmla="*/ 6839615 h 6858000"/>
              <a:gd name="connsiteX4690" fmla="*/ 3204310 w 5203443"/>
              <a:gd name="connsiteY4690" fmla="*/ 6858000 h 6858000"/>
              <a:gd name="connsiteX4691" fmla="*/ 3193294 w 5203443"/>
              <a:gd name="connsiteY4691" fmla="*/ 6858000 h 6858000"/>
              <a:gd name="connsiteX4692" fmla="*/ 3187977 w 5203443"/>
              <a:gd name="connsiteY4692" fmla="*/ 6848989 h 6858000"/>
              <a:gd name="connsiteX4693" fmla="*/ 3138205 w 5203443"/>
              <a:gd name="connsiteY4693" fmla="*/ 6767585 h 6858000"/>
              <a:gd name="connsiteX4694" fmla="*/ 3137925 w 5203443"/>
              <a:gd name="connsiteY4694" fmla="*/ 6767315 h 6858000"/>
              <a:gd name="connsiteX4695" fmla="*/ 3153020 w 5203443"/>
              <a:gd name="connsiteY4695" fmla="*/ 6824879 h 6858000"/>
              <a:gd name="connsiteX4696" fmla="*/ 3145738 w 5203443"/>
              <a:gd name="connsiteY4696" fmla="*/ 6830743 h 6858000"/>
              <a:gd name="connsiteX4697" fmla="*/ 3160064 w 5203443"/>
              <a:gd name="connsiteY4697" fmla="*/ 6834905 h 6858000"/>
              <a:gd name="connsiteX4698" fmla="*/ 3173240 w 5203443"/>
              <a:gd name="connsiteY4698" fmla="*/ 6858000 h 6858000"/>
              <a:gd name="connsiteX4699" fmla="*/ 3128939 w 5203443"/>
              <a:gd name="connsiteY4699" fmla="*/ 6858000 h 6858000"/>
              <a:gd name="connsiteX4700" fmla="*/ 3113598 w 5203443"/>
              <a:gd name="connsiteY4700" fmla="*/ 6809645 h 6858000"/>
              <a:gd name="connsiteX4701" fmla="*/ 3085683 w 5203443"/>
              <a:gd name="connsiteY4701" fmla="*/ 6729223 h 6858000"/>
              <a:gd name="connsiteX4702" fmla="*/ 3077071 w 5203443"/>
              <a:gd name="connsiteY4702" fmla="*/ 6723055 h 6858000"/>
              <a:gd name="connsiteX4703" fmla="*/ 3073079 w 5203443"/>
              <a:gd name="connsiteY4703" fmla="*/ 6686960 h 6858000"/>
              <a:gd name="connsiteX4704" fmla="*/ 3095567 w 5203443"/>
              <a:gd name="connsiteY4704" fmla="*/ 6688258 h 6858000"/>
              <a:gd name="connsiteX4705" fmla="*/ 3061288 w 5203443"/>
              <a:gd name="connsiteY4705" fmla="*/ 6672351 h 6858000"/>
              <a:gd name="connsiteX4706" fmla="*/ 3011902 w 5203443"/>
              <a:gd name="connsiteY4706" fmla="*/ 6640240 h 6858000"/>
              <a:gd name="connsiteX4707" fmla="*/ 2995183 w 5203443"/>
              <a:gd name="connsiteY4707" fmla="*/ 6611736 h 6858000"/>
              <a:gd name="connsiteX4708" fmla="*/ 2882614 w 5203443"/>
              <a:gd name="connsiteY4708" fmla="*/ 6486373 h 6858000"/>
              <a:gd name="connsiteX4709" fmla="*/ 2868738 w 5203443"/>
              <a:gd name="connsiteY4709" fmla="*/ 6491244 h 6858000"/>
              <a:gd name="connsiteX4710" fmla="*/ 2847749 w 5203443"/>
              <a:gd name="connsiteY4710" fmla="*/ 6426374 h 6858000"/>
              <a:gd name="connsiteX4711" fmla="*/ 2852133 w 5203443"/>
              <a:gd name="connsiteY4711" fmla="*/ 6412337 h 6858000"/>
              <a:gd name="connsiteX4712" fmla="*/ 2761646 w 5203443"/>
              <a:gd name="connsiteY4712" fmla="*/ 6253489 h 6858000"/>
              <a:gd name="connsiteX4713" fmla="*/ 2706601 w 5203443"/>
              <a:gd name="connsiteY4713" fmla="*/ 6198184 h 6858000"/>
              <a:gd name="connsiteX4714" fmla="*/ 2594844 w 5203443"/>
              <a:gd name="connsiteY4714" fmla="*/ 5990744 h 6858000"/>
              <a:gd name="connsiteX4715" fmla="*/ 2562248 w 5203443"/>
              <a:gd name="connsiteY4715" fmla="*/ 5927231 h 6858000"/>
              <a:gd name="connsiteX4716" fmla="*/ 2569098 w 5203443"/>
              <a:gd name="connsiteY4716" fmla="*/ 5932136 h 6858000"/>
              <a:gd name="connsiteX4717" fmla="*/ 2553261 w 5203443"/>
              <a:gd name="connsiteY4717" fmla="*/ 5906633 h 6858000"/>
              <a:gd name="connsiteX4718" fmla="*/ 2550725 w 5203443"/>
              <a:gd name="connsiteY4718" fmla="*/ 5917080 h 6858000"/>
              <a:gd name="connsiteX4719" fmla="*/ 2525449 w 5203443"/>
              <a:gd name="connsiteY4719" fmla="*/ 5857209 h 6858000"/>
              <a:gd name="connsiteX4720" fmla="*/ 2541805 w 5203443"/>
              <a:gd name="connsiteY4720" fmla="*/ 5867092 h 6858000"/>
              <a:gd name="connsiteX4721" fmla="*/ 2506704 w 5203443"/>
              <a:gd name="connsiteY4721" fmla="*/ 5458128 h 6858000"/>
              <a:gd name="connsiteX4722" fmla="*/ 2488235 w 5203443"/>
              <a:gd name="connsiteY4722" fmla="*/ 5297899 h 6858000"/>
              <a:gd name="connsiteX4723" fmla="*/ 2387038 w 5203443"/>
              <a:gd name="connsiteY4723" fmla="*/ 5067450 h 6858000"/>
              <a:gd name="connsiteX4724" fmla="*/ 2310135 w 5203443"/>
              <a:gd name="connsiteY4724" fmla="*/ 4944823 h 6858000"/>
              <a:gd name="connsiteX4725" fmla="*/ 2319628 w 5203443"/>
              <a:gd name="connsiteY4725" fmla="*/ 4953990 h 6858000"/>
              <a:gd name="connsiteX4726" fmla="*/ 2183128 w 5203443"/>
              <a:gd name="connsiteY4726" fmla="*/ 4865698 h 6858000"/>
              <a:gd name="connsiteX4727" fmla="*/ 2094210 w 5203443"/>
              <a:gd name="connsiteY4727" fmla="*/ 4829268 h 6858000"/>
              <a:gd name="connsiteX4728" fmla="*/ 2047722 w 5203443"/>
              <a:gd name="connsiteY4728" fmla="*/ 4805330 h 6858000"/>
              <a:gd name="connsiteX4729" fmla="*/ 2041645 w 5203443"/>
              <a:gd name="connsiteY4729" fmla="*/ 4788714 h 6858000"/>
              <a:gd name="connsiteX4730" fmla="*/ 1962487 w 5203443"/>
              <a:gd name="connsiteY4730" fmla="*/ 4761173 h 6858000"/>
              <a:gd name="connsiteX4731" fmla="*/ 1904097 w 5203443"/>
              <a:gd name="connsiteY4731" fmla="*/ 4773028 h 6858000"/>
              <a:gd name="connsiteX4732" fmla="*/ 1841030 w 5203443"/>
              <a:gd name="connsiteY4732" fmla="*/ 4840012 h 6858000"/>
              <a:gd name="connsiteX4733" fmla="*/ 1983730 w 5203443"/>
              <a:gd name="connsiteY4733" fmla="*/ 5470560 h 6858000"/>
              <a:gd name="connsiteX4734" fmla="*/ 1964349 w 5203443"/>
              <a:gd name="connsiteY4734" fmla="*/ 5417994 h 6858000"/>
              <a:gd name="connsiteX4735" fmla="*/ 1934511 w 5203443"/>
              <a:gd name="connsiteY4735" fmla="*/ 5362848 h 6858000"/>
              <a:gd name="connsiteX4736" fmla="*/ 1940406 w 5203443"/>
              <a:gd name="connsiteY4736" fmla="*/ 5370153 h 6858000"/>
              <a:gd name="connsiteX4737" fmla="*/ 1941792 w 5203443"/>
              <a:gd name="connsiteY4737" fmla="*/ 5356984 h 6858000"/>
              <a:gd name="connsiteX4738" fmla="*/ 1922806 w 5203443"/>
              <a:gd name="connsiteY4738" fmla="*/ 5338650 h 6858000"/>
              <a:gd name="connsiteX4739" fmla="*/ 1933267 w 5203443"/>
              <a:gd name="connsiteY4739" fmla="*/ 5341227 h 6858000"/>
              <a:gd name="connsiteX4740" fmla="*/ 1905964 w 5203443"/>
              <a:gd name="connsiteY4740" fmla="*/ 5275634 h 6858000"/>
              <a:gd name="connsiteX4741" fmla="*/ 1910472 w 5203443"/>
              <a:gd name="connsiteY4741" fmla="*/ 5296108 h 6858000"/>
              <a:gd name="connsiteX4742" fmla="*/ 1895837 w 5203443"/>
              <a:gd name="connsiteY4742" fmla="*/ 5248125 h 6858000"/>
              <a:gd name="connsiteX4743" fmla="*/ 1901789 w 5203443"/>
              <a:gd name="connsiteY4743" fmla="*/ 5230229 h 6858000"/>
              <a:gd name="connsiteX4744" fmla="*/ 1818138 w 5203443"/>
              <a:gd name="connsiteY4744" fmla="*/ 4902270 h 6858000"/>
              <a:gd name="connsiteX4745" fmla="*/ 1800647 w 5203443"/>
              <a:gd name="connsiteY4745" fmla="*/ 5100854 h 6858000"/>
              <a:gd name="connsiteX4746" fmla="*/ 1945644 w 5203443"/>
              <a:gd name="connsiteY4746" fmla="*/ 5526204 h 6858000"/>
              <a:gd name="connsiteX4747" fmla="*/ 2046839 w 5203443"/>
              <a:gd name="connsiteY4747" fmla="*/ 5756653 h 6858000"/>
              <a:gd name="connsiteX4748" fmla="*/ 1869121 w 5203443"/>
              <a:gd name="connsiteY4748" fmla="*/ 5352898 h 6858000"/>
              <a:gd name="connsiteX4749" fmla="*/ 1797399 w 5203443"/>
              <a:gd name="connsiteY4749" fmla="*/ 5158974 h 6858000"/>
              <a:gd name="connsiteX4750" fmla="*/ 1766284 w 5203443"/>
              <a:gd name="connsiteY4750" fmla="*/ 5431451 h 6858000"/>
              <a:gd name="connsiteX4751" fmla="*/ 1776925 w 5203443"/>
              <a:gd name="connsiteY4751" fmla="*/ 5443339 h 6858000"/>
              <a:gd name="connsiteX4752" fmla="*/ 1805616 w 5203443"/>
              <a:gd name="connsiteY4752" fmla="*/ 5495764 h 6858000"/>
              <a:gd name="connsiteX4753" fmla="*/ 1859582 w 5203443"/>
              <a:gd name="connsiteY4753" fmla="*/ 5608060 h 6858000"/>
              <a:gd name="connsiteX4754" fmla="*/ 1918069 w 5203443"/>
              <a:gd name="connsiteY4754" fmla="*/ 5825743 h 6858000"/>
              <a:gd name="connsiteX4755" fmla="*/ 1968954 w 5203443"/>
              <a:gd name="connsiteY4755" fmla="*/ 5920558 h 6858000"/>
              <a:gd name="connsiteX4756" fmla="*/ 2081212 w 5203443"/>
              <a:gd name="connsiteY4756" fmla="*/ 6156314 h 6858000"/>
              <a:gd name="connsiteX4757" fmla="*/ 2093422 w 5203443"/>
              <a:gd name="connsiteY4757" fmla="*/ 6164344 h 6858000"/>
              <a:gd name="connsiteX4758" fmla="*/ 2206578 w 5203443"/>
              <a:gd name="connsiteY4758" fmla="*/ 6333799 h 6858000"/>
              <a:gd name="connsiteX4759" fmla="*/ 2211086 w 5203443"/>
              <a:gd name="connsiteY4759" fmla="*/ 6354273 h 6858000"/>
              <a:gd name="connsiteX4760" fmla="*/ 2224905 w 5203443"/>
              <a:gd name="connsiteY4760" fmla="*/ 6374605 h 6858000"/>
              <a:gd name="connsiteX4761" fmla="*/ 2319607 w 5203443"/>
              <a:gd name="connsiteY4761" fmla="*/ 6468743 h 6858000"/>
              <a:gd name="connsiteX4762" fmla="*/ 2371990 w 5203443"/>
              <a:gd name="connsiteY4762" fmla="*/ 6499985 h 6858000"/>
              <a:gd name="connsiteX4763" fmla="*/ 2438881 w 5203443"/>
              <a:gd name="connsiteY4763" fmla="*/ 6544700 h 6858000"/>
              <a:gd name="connsiteX4764" fmla="*/ 2458192 w 5203443"/>
              <a:gd name="connsiteY4764" fmla="*/ 6537554 h 6858000"/>
              <a:gd name="connsiteX4765" fmla="*/ 2471131 w 5203443"/>
              <a:gd name="connsiteY4765" fmla="*/ 6554885 h 6858000"/>
              <a:gd name="connsiteX4766" fmla="*/ 2471829 w 5203443"/>
              <a:gd name="connsiteY4766" fmla="*/ 6548576 h 6858000"/>
              <a:gd name="connsiteX4767" fmla="*/ 2529927 w 5203443"/>
              <a:gd name="connsiteY4767" fmla="*/ 6577810 h 6858000"/>
              <a:gd name="connsiteX4768" fmla="*/ 2738664 w 5203443"/>
              <a:gd name="connsiteY4768" fmla="*/ 6844405 h 6858000"/>
              <a:gd name="connsiteX4769" fmla="*/ 2753350 w 5203443"/>
              <a:gd name="connsiteY4769" fmla="*/ 6858000 h 6858000"/>
              <a:gd name="connsiteX4770" fmla="*/ 2720449 w 5203443"/>
              <a:gd name="connsiteY4770" fmla="*/ 6858000 h 6858000"/>
              <a:gd name="connsiteX4771" fmla="*/ 2677130 w 5203443"/>
              <a:gd name="connsiteY4771" fmla="*/ 6802244 h 6858000"/>
              <a:gd name="connsiteX4772" fmla="*/ 2571221 w 5203443"/>
              <a:gd name="connsiteY4772" fmla="*/ 6672498 h 6858000"/>
              <a:gd name="connsiteX4773" fmla="*/ 2560342 w 5203443"/>
              <a:gd name="connsiteY4773" fmla="*/ 6676500 h 6858000"/>
              <a:gd name="connsiteX4774" fmla="*/ 2610767 w 5203443"/>
              <a:gd name="connsiteY4774" fmla="*/ 6761733 h 6858000"/>
              <a:gd name="connsiteX4775" fmla="*/ 2496867 w 5203443"/>
              <a:gd name="connsiteY4775" fmla="*/ 6624337 h 6858000"/>
              <a:gd name="connsiteX4776" fmla="*/ 2401928 w 5203443"/>
              <a:gd name="connsiteY4776" fmla="*/ 6546089 h 6858000"/>
              <a:gd name="connsiteX4777" fmla="*/ 2474896 w 5203443"/>
              <a:gd name="connsiteY4777" fmla="*/ 6607419 h 6858000"/>
              <a:gd name="connsiteX4778" fmla="*/ 2496867 w 5203443"/>
              <a:gd name="connsiteY4778" fmla="*/ 6624337 h 6858000"/>
              <a:gd name="connsiteX4779" fmla="*/ 2481421 w 5203443"/>
              <a:gd name="connsiteY4779" fmla="*/ 6633067 h 6858000"/>
              <a:gd name="connsiteX4780" fmla="*/ 2433604 w 5203443"/>
              <a:gd name="connsiteY4780" fmla="*/ 6597099 h 6858000"/>
              <a:gd name="connsiteX4781" fmla="*/ 2465979 w 5203443"/>
              <a:gd name="connsiteY4781" fmla="*/ 6641796 h 6858000"/>
              <a:gd name="connsiteX4782" fmla="*/ 2457548 w 5203443"/>
              <a:gd name="connsiteY4782" fmla="*/ 6644939 h 6858000"/>
              <a:gd name="connsiteX4783" fmla="*/ 2520573 w 5203443"/>
              <a:gd name="connsiteY4783" fmla="*/ 6688069 h 6858000"/>
              <a:gd name="connsiteX4784" fmla="*/ 2513474 w 5203443"/>
              <a:gd name="connsiteY4784" fmla="*/ 6703243 h 6858000"/>
              <a:gd name="connsiteX4785" fmla="*/ 2495550 w 5203443"/>
              <a:gd name="connsiteY4785" fmla="*/ 6697220 h 6858000"/>
              <a:gd name="connsiteX4786" fmla="*/ 2540595 w 5203443"/>
              <a:gd name="connsiteY4786" fmla="*/ 6759527 h 6858000"/>
              <a:gd name="connsiteX4787" fmla="*/ 2555341 w 5203443"/>
              <a:gd name="connsiteY4787" fmla="*/ 6757108 h 6858000"/>
              <a:gd name="connsiteX4788" fmla="*/ 2573027 w 5203443"/>
              <a:gd name="connsiteY4788" fmla="*/ 6779024 h 6858000"/>
              <a:gd name="connsiteX4789" fmla="*/ 2598050 w 5203443"/>
              <a:gd name="connsiteY4789" fmla="*/ 6769873 h 6858000"/>
              <a:gd name="connsiteX4790" fmla="*/ 2592281 w 5203443"/>
              <a:gd name="connsiteY4790" fmla="*/ 6797079 h 6858000"/>
              <a:gd name="connsiteX4791" fmla="*/ 2584816 w 5203443"/>
              <a:gd name="connsiteY4791" fmla="*/ 6793634 h 6858000"/>
              <a:gd name="connsiteX4792" fmla="*/ 2583722 w 5203443"/>
              <a:gd name="connsiteY4792" fmla="*/ 6793650 h 6858000"/>
              <a:gd name="connsiteX4793" fmla="*/ 2598412 w 5203443"/>
              <a:gd name="connsiteY4793" fmla="*/ 6816433 h 6858000"/>
              <a:gd name="connsiteX4794" fmla="*/ 2668717 w 5203443"/>
              <a:gd name="connsiteY4794" fmla="*/ 6853699 h 6858000"/>
              <a:gd name="connsiteX4795" fmla="*/ 2618982 w 5203443"/>
              <a:gd name="connsiteY4795" fmla="*/ 6761607 h 6858000"/>
              <a:gd name="connsiteX4796" fmla="*/ 2668637 w 5203443"/>
              <a:gd name="connsiteY4796" fmla="*/ 6826754 h 6858000"/>
              <a:gd name="connsiteX4797" fmla="*/ 2703405 w 5203443"/>
              <a:gd name="connsiteY4797" fmla="*/ 6858000 h 6858000"/>
              <a:gd name="connsiteX4798" fmla="*/ 2636455 w 5203443"/>
              <a:gd name="connsiteY4798" fmla="*/ 6858000 h 6858000"/>
              <a:gd name="connsiteX4799" fmla="*/ 2613197 w 5203443"/>
              <a:gd name="connsiteY4799" fmla="*/ 6844145 h 6858000"/>
              <a:gd name="connsiteX4800" fmla="*/ 2612660 w 5203443"/>
              <a:gd name="connsiteY4800" fmla="*/ 6844701 h 6858000"/>
              <a:gd name="connsiteX4801" fmla="*/ 2594180 w 5203443"/>
              <a:gd name="connsiteY4801" fmla="*/ 6855805 h 6858000"/>
              <a:gd name="connsiteX4802" fmla="*/ 2591475 w 5203443"/>
              <a:gd name="connsiteY4802" fmla="*/ 6858000 h 6858000"/>
              <a:gd name="connsiteX4803" fmla="*/ 2537699 w 5203443"/>
              <a:gd name="connsiteY4803" fmla="*/ 6858000 h 6858000"/>
              <a:gd name="connsiteX4804" fmla="*/ 2538622 w 5203443"/>
              <a:gd name="connsiteY4804" fmla="*/ 6840911 h 6858000"/>
              <a:gd name="connsiteX4805" fmla="*/ 2506010 w 5203443"/>
              <a:gd name="connsiteY4805" fmla="*/ 6812103 h 6858000"/>
              <a:gd name="connsiteX4806" fmla="*/ 2529186 w 5203443"/>
              <a:gd name="connsiteY4806" fmla="*/ 6806542 h 6858000"/>
              <a:gd name="connsiteX4807" fmla="*/ 2521778 w 5203443"/>
              <a:gd name="connsiteY4807" fmla="*/ 6777895 h 6858000"/>
              <a:gd name="connsiteX4808" fmla="*/ 2467827 w 5203443"/>
              <a:gd name="connsiteY4808" fmla="*/ 6750512 h 6858000"/>
              <a:gd name="connsiteX4809" fmla="*/ 2494181 w 5203443"/>
              <a:gd name="connsiteY4809" fmla="*/ 6753394 h 6858000"/>
              <a:gd name="connsiteX4810" fmla="*/ 2449134 w 5203443"/>
              <a:gd name="connsiteY4810" fmla="*/ 6691086 h 6858000"/>
              <a:gd name="connsiteX4811" fmla="*/ 2458264 w 5203443"/>
              <a:gd name="connsiteY4811" fmla="*/ 6681632 h 6858000"/>
              <a:gd name="connsiteX4812" fmla="*/ 2429699 w 5203443"/>
              <a:gd name="connsiteY4812" fmla="*/ 6663720 h 6858000"/>
              <a:gd name="connsiteX4813" fmla="*/ 2427220 w 5203443"/>
              <a:gd name="connsiteY4813" fmla="*/ 6648966 h 6858000"/>
              <a:gd name="connsiteX4814" fmla="*/ 2400684 w 5203443"/>
              <a:gd name="connsiteY4814" fmla="*/ 6636775 h 6858000"/>
              <a:gd name="connsiteX4815" fmla="*/ 2415248 w 5203443"/>
              <a:gd name="connsiteY4815" fmla="*/ 6625046 h 6858000"/>
              <a:gd name="connsiteX4816" fmla="*/ 2406874 w 5203443"/>
              <a:gd name="connsiteY4816" fmla="*/ 6602988 h 6858000"/>
              <a:gd name="connsiteX4817" fmla="*/ 2343035 w 5203443"/>
              <a:gd name="connsiteY4817" fmla="*/ 6532205 h 6858000"/>
              <a:gd name="connsiteX4818" fmla="*/ 2369752 w 5203443"/>
              <a:gd name="connsiteY4818" fmla="*/ 6553707 h 6858000"/>
              <a:gd name="connsiteX4819" fmla="*/ 2349405 w 5203443"/>
              <a:gd name="connsiteY4819" fmla="*/ 6507729 h 6858000"/>
              <a:gd name="connsiteX4820" fmla="*/ 2325586 w 5203443"/>
              <a:gd name="connsiteY4820" fmla="*/ 6494400 h 6858000"/>
              <a:gd name="connsiteX4821" fmla="*/ 2246905 w 5203443"/>
              <a:gd name="connsiteY4821" fmla="*/ 6435075 h 6858000"/>
              <a:gd name="connsiteX4822" fmla="*/ 2125588 w 5203443"/>
              <a:gd name="connsiteY4822" fmla="*/ 6268484 h 6858000"/>
              <a:gd name="connsiteX4823" fmla="*/ 1998037 w 5203443"/>
              <a:gd name="connsiteY4823" fmla="*/ 6035155 h 6858000"/>
              <a:gd name="connsiteX4824" fmla="*/ 1895215 w 5203443"/>
              <a:gd name="connsiteY4824" fmla="*/ 5833766 h 6858000"/>
              <a:gd name="connsiteX4825" fmla="*/ 1818399 w 5203443"/>
              <a:gd name="connsiteY4825" fmla="*/ 5575276 h 6858000"/>
              <a:gd name="connsiteX4826" fmla="*/ 1750346 w 5203443"/>
              <a:gd name="connsiteY4826" fmla="*/ 5442926 h 6858000"/>
              <a:gd name="connsiteX4827" fmla="*/ 1740895 w 5203443"/>
              <a:gd name="connsiteY4827" fmla="*/ 5323644 h 6858000"/>
              <a:gd name="connsiteX4828" fmla="*/ 1779418 w 5203443"/>
              <a:gd name="connsiteY4828" fmla="*/ 5079815 h 6858000"/>
              <a:gd name="connsiteX4829" fmla="*/ 1774490 w 5203443"/>
              <a:gd name="connsiteY4829" fmla="*/ 5065921 h 6858000"/>
              <a:gd name="connsiteX4830" fmla="*/ 1774840 w 5203443"/>
              <a:gd name="connsiteY4830" fmla="*/ 4999628 h 6858000"/>
              <a:gd name="connsiteX4831" fmla="*/ 1783271 w 5203443"/>
              <a:gd name="connsiteY4831" fmla="*/ 4996486 h 6858000"/>
              <a:gd name="connsiteX4832" fmla="*/ 1812496 w 5203443"/>
              <a:gd name="connsiteY4832" fmla="*/ 4837712 h 6858000"/>
              <a:gd name="connsiteX4833" fmla="*/ 1838456 w 5203443"/>
              <a:gd name="connsiteY4833" fmla="*/ 4806361 h 6858000"/>
              <a:gd name="connsiteX4834" fmla="*/ 1875382 w 5203443"/>
              <a:gd name="connsiteY4834" fmla="*/ 4761417 h 6858000"/>
              <a:gd name="connsiteX4835" fmla="*/ 2003492 w 5203443"/>
              <a:gd name="connsiteY4835" fmla="*/ 4742736 h 6858000"/>
              <a:gd name="connsiteX4836" fmla="*/ 2158796 w 5203443"/>
              <a:gd name="connsiteY4836" fmla="*/ 4840051 h 6858000"/>
              <a:gd name="connsiteX4837" fmla="*/ 2219149 w 5203443"/>
              <a:gd name="connsiteY4837" fmla="*/ 4858570 h 6858000"/>
              <a:gd name="connsiteX4838" fmla="*/ 2227073 w 5203443"/>
              <a:gd name="connsiteY4838" fmla="*/ 4871597 h 6858000"/>
              <a:gd name="connsiteX4839" fmla="*/ 2309915 w 5203443"/>
              <a:gd name="connsiteY4839" fmla="*/ 4891412 h 6858000"/>
              <a:gd name="connsiteX4840" fmla="*/ 2341140 w 5203443"/>
              <a:gd name="connsiteY4840" fmla="*/ 4933389 h 6858000"/>
              <a:gd name="connsiteX4841" fmla="*/ 2349121 w 5203443"/>
              <a:gd name="connsiteY4841" fmla="*/ 4921214 h 6858000"/>
              <a:gd name="connsiteX4842" fmla="*/ 2360911 w 5203443"/>
              <a:gd name="connsiteY4842" fmla="*/ 4935824 h 6858000"/>
              <a:gd name="connsiteX4843" fmla="*/ 2480748 w 5203443"/>
              <a:gd name="connsiteY4843" fmla="*/ 4970410 h 6858000"/>
              <a:gd name="connsiteX4844" fmla="*/ 2535849 w 5203443"/>
              <a:gd name="connsiteY4844" fmla="*/ 5000514 h 6858000"/>
              <a:gd name="connsiteX4845" fmla="*/ 2571877 w 5203443"/>
              <a:gd name="connsiteY4845" fmla="*/ 5021873 h 6858000"/>
              <a:gd name="connsiteX4846" fmla="*/ 2625410 w 5203443"/>
              <a:gd name="connsiteY4846" fmla="*/ 5055836 h 6858000"/>
              <a:gd name="connsiteX4847" fmla="*/ 2749249 w 5203443"/>
              <a:gd name="connsiteY4847" fmla="*/ 5127065 h 6858000"/>
              <a:gd name="connsiteX4848" fmla="*/ 2755019 w 5203443"/>
              <a:gd name="connsiteY4848" fmla="*/ 5099858 h 6858000"/>
              <a:gd name="connsiteX4849" fmla="*/ 2632608 w 5203443"/>
              <a:gd name="connsiteY4849" fmla="*/ 4905345 h 6858000"/>
              <a:gd name="connsiteX4850" fmla="*/ 2638559 w 5203443"/>
              <a:gd name="connsiteY4850" fmla="*/ 4887449 h 6858000"/>
              <a:gd name="connsiteX4851" fmla="*/ 2652885 w 5203443"/>
              <a:gd name="connsiteY4851" fmla="*/ 4891612 h 6858000"/>
              <a:gd name="connsiteX4852" fmla="*/ 2567862 w 5203443"/>
              <a:gd name="connsiteY4852" fmla="*/ 4661736 h 6858000"/>
              <a:gd name="connsiteX4853" fmla="*/ 2424517 w 5203443"/>
              <a:gd name="connsiteY4853" fmla="*/ 4503428 h 6858000"/>
              <a:gd name="connsiteX4854" fmla="*/ 2360343 w 5203443"/>
              <a:gd name="connsiteY4854" fmla="*/ 4457575 h 6858000"/>
              <a:gd name="connsiteX4855" fmla="*/ 2505004 w 5203443"/>
              <a:gd name="connsiteY4855" fmla="*/ 4543002 h 6858000"/>
              <a:gd name="connsiteX4856" fmla="*/ 2427584 w 5203443"/>
              <a:gd name="connsiteY4856" fmla="*/ 4435998 h 6858000"/>
              <a:gd name="connsiteX4857" fmla="*/ 2427527 w 5203443"/>
              <a:gd name="connsiteY4857" fmla="*/ 4461199 h 6858000"/>
              <a:gd name="connsiteX4858" fmla="*/ 2385842 w 5203443"/>
              <a:gd name="connsiteY4858" fmla="*/ 4416644 h 6858000"/>
              <a:gd name="connsiteX4859" fmla="*/ 2382608 w 5203443"/>
              <a:gd name="connsiteY4859" fmla="*/ 4433402 h 6858000"/>
              <a:gd name="connsiteX4860" fmla="*/ 2381096 w 5203443"/>
              <a:gd name="connsiteY4860" fmla="*/ 4412061 h 6858000"/>
              <a:gd name="connsiteX4861" fmla="*/ 2347390 w 5203443"/>
              <a:gd name="connsiteY4861" fmla="*/ 4355330 h 6858000"/>
              <a:gd name="connsiteX4862" fmla="*/ 2303563 w 5203443"/>
              <a:gd name="connsiteY4862" fmla="*/ 4355458 h 6858000"/>
              <a:gd name="connsiteX4863" fmla="*/ 2297612 w 5203443"/>
              <a:gd name="connsiteY4863" fmla="*/ 4373354 h 6858000"/>
              <a:gd name="connsiteX4864" fmla="*/ 2169319 w 5203443"/>
              <a:gd name="connsiteY4864" fmla="*/ 4382725 h 6858000"/>
              <a:gd name="connsiteX4865" fmla="*/ 2000670 w 5203443"/>
              <a:gd name="connsiteY4865" fmla="*/ 4359573 h 6858000"/>
              <a:gd name="connsiteX4866" fmla="*/ 1898059 w 5203443"/>
              <a:gd name="connsiteY4866" fmla="*/ 4337321 h 6858000"/>
              <a:gd name="connsiteX4867" fmla="*/ 1738959 w 5203443"/>
              <a:gd name="connsiteY4867" fmla="*/ 4298135 h 6858000"/>
              <a:gd name="connsiteX4868" fmla="*/ 1716932 w 5203443"/>
              <a:gd name="connsiteY4868" fmla="*/ 4306418 h 6858000"/>
              <a:gd name="connsiteX4869" fmla="*/ 1667908 w 5203443"/>
              <a:gd name="connsiteY4869" fmla="*/ 4292929 h 6858000"/>
              <a:gd name="connsiteX4870" fmla="*/ 1644733 w 5203443"/>
              <a:gd name="connsiteY4870" fmla="*/ 4298491 h 6858000"/>
              <a:gd name="connsiteX4871" fmla="*/ 1612302 w 5203443"/>
              <a:gd name="connsiteY4871" fmla="*/ 4278993 h 6858000"/>
              <a:gd name="connsiteX4872" fmla="*/ 1551250 w 5203443"/>
              <a:gd name="connsiteY4872" fmla="*/ 4266785 h 6858000"/>
              <a:gd name="connsiteX4873" fmla="*/ 1492283 w 5203443"/>
              <a:gd name="connsiteY4873" fmla="*/ 4235096 h 6858000"/>
              <a:gd name="connsiteX4874" fmla="*/ 1392723 w 5203443"/>
              <a:gd name="connsiteY4874" fmla="*/ 4186777 h 6858000"/>
              <a:gd name="connsiteX4875" fmla="*/ 1311381 w 5203443"/>
              <a:gd name="connsiteY4875" fmla="*/ 4103389 h 6858000"/>
              <a:gd name="connsiteX4876" fmla="*/ 1206094 w 5203443"/>
              <a:gd name="connsiteY4876" fmla="*/ 3972161 h 6858000"/>
              <a:gd name="connsiteX4877" fmla="*/ 1013880 w 5203443"/>
              <a:gd name="connsiteY4877" fmla="*/ 3639860 h 6858000"/>
              <a:gd name="connsiteX4878" fmla="*/ 1005268 w 5203443"/>
              <a:gd name="connsiteY4878" fmla="*/ 3633693 h 6858000"/>
              <a:gd name="connsiteX4879" fmla="*/ 849068 w 5203443"/>
              <a:gd name="connsiteY4879" fmla="*/ 3237823 h 6858000"/>
              <a:gd name="connsiteX4880" fmla="*/ 728547 w 5203443"/>
              <a:gd name="connsiteY4880" fmla="*/ 2929605 h 6858000"/>
              <a:gd name="connsiteX4881" fmla="*/ 743293 w 5203443"/>
              <a:gd name="connsiteY4881" fmla="*/ 2927187 h 6858000"/>
              <a:gd name="connsiteX4882" fmla="*/ 606905 w 5203443"/>
              <a:gd name="connsiteY4882" fmla="*/ 2788494 h 6858000"/>
              <a:gd name="connsiteX4883" fmla="*/ 561859 w 5203443"/>
              <a:gd name="connsiteY4883" fmla="*/ 2726186 h 6858000"/>
              <a:gd name="connsiteX4884" fmla="*/ 430600 w 5203443"/>
              <a:gd name="connsiteY4884" fmla="*/ 2541395 h 6858000"/>
              <a:gd name="connsiteX4885" fmla="*/ 411276 w 5203443"/>
              <a:gd name="connsiteY4885" fmla="*/ 2463626 h 6858000"/>
              <a:gd name="connsiteX4886" fmla="*/ 367082 w 5203443"/>
              <a:gd name="connsiteY4886" fmla="*/ 2234496 h 6858000"/>
              <a:gd name="connsiteX4887" fmla="*/ 342033 w 5203443"/>
              <a:gd name="connsiteY4887" fmla="*/ 2073818 h 6858000"/>
              <a:gd name="connsiteX4888" fmla="*/ 313327 w 5203443"/>
              <a:gd name="connsiteY4888" fmla="*/ 1936480 h 6858000"/>
              <a:gd name="connsiteX4889" fmla="*/ 317949 w 5203443"/>
              <a:gd name="connsiteY4889" fmla="*/ 1906552 h 6858000"/>
              <a:gd name="connsiteX4890" fmla="*/ 283937 w 5203443"/>
              <a:gd name="connsiteY4890" fmla="*/ 1679727 h 6858000"/>
              <a:gd name="connsiteX4891" fmla="*/ 296077 w 5203443"/>
              <a:gd name="connsiteY4891" fmla="*/ 1628043 h 6858000"/>
              <a:gd name="connsiteX4892" fmla="*/ 300614 w 5203443"/>
              <a:gd name="connsiteY4892" fmla="*/ 1453489 h 6858000"/>
              <a:gd name="connsiteX4893" fmla="*/ 274627 w 5203443"/>
              <a:gd name="connsiteY4893" fmla="*/ 1315014 h 6858000"/>
              <a:gd name="connsiteX4894" fmla="*/ 65960 w 5203443"/>
              <a:gd name="connsiteY4894" fmla="*/ 1108134 h 6858000"/>
              <a:gd name="connsiteX4895" fmla="*/ 49367 w 5203443"/>
              <a:gd name="connsiteY4895" fmla="*/ 1114141 h 6858000"/>
              <a:gd name="connsiteX4896" fmla="*/ 19652 w 5203443"/>
              <a:gd name="connsiteY4896" fmla="*/ 1093506 h 6858000"/>
              <a:gd name="connsiteX4897" fmla="*/ 524 w 5203443"/>
              <a:gd name="connsiteY4897" fmla="*/ 1109961 h 6858000"/>
              <a:gd name="connsiteX4898" fmla="*/ 87973 w 5203443"/>
              <a:gd name="connsiteY4898" fmla="*/ 1014935 h 6858000"/>
              <a:gd name="connsiteX4899" fmla="*/ 115894 w 5203443"/>
              <a:gd name="connsiteY4899" fmla="*/ 1013957 h 6858000"/>
              <a:gd name="connsiteX4900" fmla="*/ 165268 w 5203443"/>
              <a:gd name="connsiteY4900" fmla="*/ 961153 h 6858000"/>
              <a:gd name="connsiteX4901" fmla="*/ 206884 w 5203443"/>
              <a:gd name="connsiteY4901" fmla="*/ 945995 h 6858000"/>
              <a:gd name="connsiteX4902" fmla="*/ 209420 w 5203443"/>
              <a:gd name="connsiteY4902" fmla="*/ 935547 h 6858000"/>
              <a:gd name="connsiteX4903" fmla="*/ 255782 w 5203443"/>
              <a:gd name="connsiteY4903" fmla="*/ 924972 h 6858000"/>
              <a:gd name="connsiteX4904" fmla="*/ 250252 w 5203443"/>
              <a:gd name="connsiteY4904" fmla="*/ 922319 h 6858000"/>
              <a:gd name="connsiteX4905" fmla="*/ 294823 w 5203443"/>
              <a:gd name="connsiteY4905" fmla="*/ 890132 h 6858000"/>
              <a:gd name="connsiteX4906" fmla="*/ 295972 w 5203443"/>
              <a:gd name="connsiteY4906" fmla="*/ 892854 h 6858000"/>
              <a:gd name="connsiteX4907" fmla="*/ 394188 w 5203443"/>
              <a:gd name="connsiteY4907" fmla="*/ 844229 h 6858000"/>
              <a:gd name="connsiteX4908" fmla="*/ 490779 w 5203443"/>
              <a:gd name="connsiteY4908" fmla="*/ 824664 h 6858000"/>
              <a:gd name="connsiteX4909" fmla="*/ 540222 w 5203443"/>
              <a:gd name="connsiteY4909" fmla="*/ 831572 h 6858000"/>
              <a:gd name="connsiteX4910" fmla="*/ 547504 w 5203443"/>
              <a:gd name="connsiteY4910" fmla="*/ 825707 h 6858000"/>
              <a:gd name="connsiteX4911" fmla="*/ 737885 w 5203443"/>
              <a:gd name="connsiteY4911" fmla="*/ 881669 h 6858000"/>
              <a:gd name="connsiteX4912" fmla="*/ 849990 w 5203443"/>
              <a:gd name="connsiteY4912" fmla="*/ 913087 h 6858000"/>
              <a:gd name="connsiteX4913" fmla="*/ 857033 w 5203443"/>
              <a:gd name="connsiteY4913" fmla="*/ 923114 h 6858000"/>
              <a:gd name="connsiteX4914" fmla="*/ 1021005 w 5203443"/>
              <a:gd name="connsiteY4914" fmla="*/ 1001395 h 6858000"/>
              <a:gd name="connsiteX4915" fmla="*/ 1030079 w 5203443"/>
              <a:gd name="connsiteY4915" fmla="*/ 1017142 h 6858000"/>
              <a:gd name="connsiteX4916" fmla="*/ 1032614 w 5203443"/>
              <a:gd name="connsiteY4916" fmla="*/ 1006694 h 6858000"/>
              <a:gd name="connsiteX4917" fmla="*/ 1100710 w 5203443"/>
              <a:gd name="connsiteY4917" fmla="*/ 1028929 h 6858000"/>
              <a:gd name="connsiteX4918" fmla="*/ 1135170 w 5203443"/>
              <a:gd name="connsiteY4918" fmla="*/ 1054146 h 6858000"/>
              <a:gd name="connsiteX4919" fmla="*/ 1104941 w 5203443"/>
              <a:gd name="connsiteY4919" fmla="*/ 684278 h 6858000"/>
              <a:gd name="connsiteX4920" fmla="*/ 1095741 w 5203443"/>
              <a:gd name="connsiteY4920" fmla="*/ 634019 h 6858000"/>
              <a:gd name="connsiteX4921" fmla="*/ 1085297 w 5203443"/>
              <a:gd name="connsiteY4921" fmla="*/ 351501 h 6858000"/>
              <a:gd name="connsiteX4922" fmla="*/ 1124996 w 5203443"/>
              <a:gd name="connsiteY4922" fmla="*/ 280219 h 6858000"/>
              <a:gd name="connsiteX4923" fmla="*/ 1132334 w 5203443"/>
              <a:gd name="connsiteY4923" fmla="*/ 249154 h 6858000"/>
              <a:gd name="connsiteX4924" fmla="*/ 1175449 w 5203443"/>
              <a:gd name="connsiteY4924" fmla="*/ 170425 h 6858000"/>
              <a:gd name="connsiteX4925" fmla="*/ 1188919 w 5203443"/>
              <a:gd name="connsiteY4925" fmla="*/ 130774 h 6858000"/>
              <a:gd name="connsiteX4926" fmla="*/ 1210245 w 5203443"/>
              <a:gd name="connsiteY4926" fmla="*/ 44435 h 6858000"/>
              <a:gd name="connsiteX4927" fmla="*/ 1228794 w 5203443"/>
              <a:gd name="connsiteY4927" fmla="*/ 88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</a:cxnLst>
            <a:rect l="l" t="t" r="r" b="b"/>
            <a:pathLst>
              <a:path w="5203443" h="6858000">
                <a:moveTo>
                  <a:pt x="3617397" y="6855805"/>
                </a:moveTo>
                <a:lnTo>
                  <a:pt x="3618680" y="6858000"/>
                </a:lnTo>
                <a:lnTo>
                  <a:pt x="3616864" y="6858000"/>
                </a:lnTo>
                <a:close/>
                <a:moveTo>
                  <a:pt x="2888596" y="6834975"/>
                </a:moveTo>
                <a:lnTo>
                  <a:pt x="2888876" y="6835245"/>
                </a:lnTo>
                <a:lnTo>
                  <a:pt x="2913853" y="6858000"/>
                </a:lnTo>
                <a:lnTo>
                  <a:pt x="2904951" y="6858000"/>
                </a:lnTo>
                <a:close/>
                <a:moveTo>
                  <a:pt x="3712012" y="6833257"/>
                </a:moveTo>
                <a:lnTo>
                  <a:pt x="3723901" y="6858000"/>
                </a:lnTo>
                <a:lnTo>
                  <a:pt x="3717038" y="6858000"/>
                </a:lnTo>
                <a:lnTo>
                  <a:pt x="3715966" y="6853398"/>
                </a:lnTo>
                <a:cubicBezTo>
                  <a:pt x="3713289" y="6846043"/>
                  <a:pt x="3710750" y="6838755"/>
                  <a:pt x="3712012" y="6833257"/>
                </a:cubicBezTo>
                <a:close/>
                <a:moveTo>
                  <a:pt x="3916221" y="6825731"/>
                </a:moveTo>
                <a:cubicBezTo>
                  <a:pt x="3919378" y="6836571"/>
                  <a:pt x="3920433" y="6846792"/>
                  <a:pt x="3920782" y="6856986"/>
                </a:cubicBezTo>
                <a:lnTo>
                  <a:pt x="3920792" y="6858000"/>
                </a:lnTo>
                <a:lnTo>
                  <a:pt x="3914736" y="6858000"/>
                </a:lnTo>
                <a:lnTo>
                  <a:pt x="3912965" y="6844887"/>
                </a:lnTo>
                <a:cubicBezTo>
                  <a:pt x="3914211" y="6838568"/>
                  <a:pt x="3916494" y="6832712"/>
                  <a:pt x="3916221" y="6825731"/>
                </a:cubicBezTo>
                <a:close/>
                <a:moveTo>
                  <a:pt x="4789660" y="6818588"/>
                </a:moveTo>
                <a:cubicBezTo>
                  <a:pt x="4791098" y="6822126"/>
                  <a:pt x="4795426" y="6819319"/>
                  <a:pt x="4797123" y="6822033"/>
                </a:cubicBezTo>
                <a:cubicBezTo>
                  <a:pt x="4795748" y="6828765"/>
                  <a:pt x="4794086" y="6838309"/>
                  <a:pt x="4793440" y="6847358"/>
                </a:cubicBezTo>
                <a:lnTo>
                  <a:pt x="4794593" y="6858000"/>
                </a:lnTo>
                <a:lnTo>
                  <a:pt x="4772964" y="6858000"/>
                </a:lnTo>
                <a:lnTo>
                  <a:pt x="4777183" y="6837452"/>
                </a:lnTo>
                <a:cubicBezTo>
                  <a:pt x="4779842" y="6830465"/>
                  <a:pt x="4783809" y="6824087"/>
                  <a:pt x="4789660" y="6818588"/>
                </a:cubicBezTo>
                <a:close/>
                <a:moveTo>
                  <a:pt x="3475190" y="6809515"/>
                </a:moveTo>
                <a:lnTo>
                  <a:pt x="3510352" y="6858000"/>
                </a:lnTo>
                <a:lnTo>
                  <a:pt x="3501928" y="6858000"/>
                </a:lnTo>
                <a:lnTo>
                  <a:pt x="3489526" y="6835736"/>
                </a:lnTo>
                <a:close/>
                <a:moveTo>
                  <a:pt x="3826212" y="6807052"/>
                </a:moveTo>
                <a:cubicBezTo>
                  <a:pt x="3827589" y="6807442"/>
                  <a:pt x="3828901" y="6808037"/>
                  <a:pt x="3830673" y="6807600"/>
                </a:cubicBezTo>
                <a:lnTo>
                  <a:pt x="3847343" y="6858000"/>
                </a:lnTo>
                <a:lnTo>
                  <a:pt x="3834331" y="6858000"/>
                </a:lnTo>
                <a:lnTo>
                  <a:pt x="3821083" y="6807474"/>
                </a:lnTo>
                <a:lnTo>
                  <a:pt x="3821363" y="6807743"/>
                </a:lnTo>
                <a:cubicBezTo>
                  <a:pt x="3823392" y="6806479"/>
                  <a:pt x="3824835" y="6806663"/>
                  <a:pt x="3826212" y="6807052"/>
                </a:cubicBezTo>
                <a:close/>
                <a:moveTo>
                  <a:pt x="4833725" y="6802569"/>
                </a:moveTo>
                <a:cubicBezTo>
                  <a:pt x="4829547" y="6813042"/>
                  <a:pt x="4832467" y="6808340"/>
                  <a:pt x="4838654" y="6816462"/>
                </a:cubicBezTo>
                <a:cubicBezTo>
                  <a:pt x="4831950" y="6823961"/>
                  <a:pt x="4824701" y="6831470"/>
                  <a:pt x="4826569" y="6842944"/>
                </a:cubicBezTo>
                <a:cubicBezTo>
                  <a:pt x="4828351" y="6850040"/>
                  <a:pt x="4838780" y="6837005"/>
                  <a:pt x="4838178" y="6848244"/>
                </a:cubicBezTo>
                <a:lnTo>
                  <a:pt x="4836316" y="6858000"/>
                </a:lnTo>
                <a:lnTo>
                  <a:pt x="4800181" y="6858000"/>
                </a:lnTo>
                <a:lnTo>
                  <a:pt x="4809196" y="6833557"/>
                </a:lnTo>
                <a:cubicBezTo>
                  <a:pt x="4815069" y="6822167"/>
                  <a:pt x="4822808" y="6811639"/>
                  <a:pt x="4833725" y="6802569"/>
                </a:cubicBezTo>
                <a:close/>
                <a:moveTo>
                  <a:pt x="3470320" y="6800606"/>
                </a:moveTo>
                <a:lnTo>
                  <a:pt x="3475190" y="6809515"/>
                </a:lnTo>
                <a:lnTo>
                  <a:pt x="3472044" y="6805177"/>
                </a:lnTo>
                <a:close/>
                <a:moveTo>
                  <a:pt x="3927693" y="6795971"/>
                </a:moveTo>
                <a:cubicBezTo>
                  <a:pt x="3952058" y="6791694"/>
                  <a:pt x="3952245" y="6819681"/>
                  <a:pt x="3958245" y="6841570"/>
                </a:cubicBezTo>
                <a:lnTo>
                  <a:pt x="3966310" y="6858000"/>
                </a:lnTo>
                <a:lnTo>
                  <a:pt x="3946312" y="6858000"/>
                </a:lnTo>
                <a:lnTo>
                  <a:pt x="3945585" y="6853013"/>
                </a:lnTo>
                <a:cubicBezTo>
                  <a:pt x="3944297" y="6839679"/>
                  <a:pt x="3943198" y="6825452"/>
                  <a:pt x="3936487" y="6811449"/>
                </a:cubicBezTo>
                <a:cubicBezTo>
                  <a:pt x="3924792" y="6815738"/>
                  <a:pt x="3926080" y="6825579"/>
                  <a:pt x="3918326" y="6821316"/>
                </a:cubicBezTo>
                <a:cubicBezTo>
                  <a:pt x="3917027" y="6810927"/>
                  <a:pt x="3924299" y="6804516"/>
                  <a:pt x="3927693" y="6795971"/>
                </a:cubicBezTo>
                <a:close/>
                <a:moveTo>
                  <a:pt x="4103894" y="6785041"/>
                </a:moveTo>
                <a:cubicBezTo>
                  <a:pt x="4109918" y="6798919"/>
                  <a:pt x="4102226" y="6811911"/>
                  <a:pt x="4115629" y="6824853"/>
                </a:cubicBezTo>
                <a:cubicBezTo>
                  <a:pt x="4111784" y="6810395"/>
                  <a:pt x="4116599" y="6790325"/>
                  <a:pt x="4103894" y="6785041"/>
                </a:cubicBezTo>
                <a:close/>
                <a:moveTo>
                  <a:pt x="2550130" y="6784855"/>
                </a:moveTo>
                <a:cubicBezTo>
                  <a:pt x="2550913" y="6796893"/>
                  <a:pt x="2559115" y="6824160"/>
                  <a:pt x="2563894" y="6830386"/>
                </a:cubicBezTo>
                <a:cubicBezTo>
                  <a:pt x="2571551" y="6829720"/>
                  <a:pt x="2583964" y="6834186"/>
                  <a:pt x="2594994" y="6837851"/>
                </a:cubicBezTo>
                <a:cubicBezTo>
                  <a:pt x="2589700" y="6819307"/>
                  <a:pt x="2561275" y="6808514"/>
                  <a:pt x="2550410" y="6785124"/>
                </a:cubicBezTo>
                <a:close/>
                <a:moveTo>
                  <a:pt x="3753503" y="6783587"/>
                </a:moveTo>
                <a:cubicBezTo>
                  <a:pt x="3748175" y="6791339"/>
                  <a:pt x="3753576" y="6801391"/>
                  <a:pt x="3763445" y="6801787"/>
                </a:cubicBezTo>
                <a:cubicBezTo>
                  <a:pt x="3759783" y="6796639"/>
                  <a:pt x="3760054" y="6782391"/>
                  <a:pt x="3753503" y="6783587"/>
                </a:cubicBezTo>
                <a:close/>
                <a:moveTo>
                  <a:pt x="4170617" y="6779085"/>
                </a:moveTo>
                <a:cubicBezTo>
                  <a:pt x="4166804" y="6794209"/>
                  <a:pt x="4153315" y="6804824"/>
                  <a:pt x="4163042" y="6826040"/>
                </a:cubicBezTo>
                <a:cubicBezTo>
                  <a:pt x="4179324" y="6818121"/>
                  <a:pt x="4178231" y="6790198"/>
                  <a:pt x="4170617" y="6779085"/>
                </a:cubicBezTo>
                <a:close/>
                <a:moveTo>
                  <a:pt x="3211984" y="6772201"/>
                </a:moveTo>
                <a:cubicBezTo>
                  <a:pt x="3225305" y="6791512"/>
                  <a:pt x="3244375" y="6821212"/>
                  <a:pt x="3265025" y="6842992"/>
                </a:cubicBezTo>
                <a:lnTo>
                  <a:pt x="3282114" y="6858000"/>
                </a:lnTo>
                <a:lnTo>
                  <a:pt x="3258823" y="6858000"/>
                </a:lnTo>
                <a:lnTo>
                  <a:pt x="3238407" y="6834796"/>
                </a:lnTo>
                <a:cubicBezTo>
                  <a:pt x="3224352" y="6816385"/>
                  <a:pt x="3203079" y="6793156"/>
                  <a:pt x="3211984" y="6772201"/>
                </a:cubicBezTo>
                <a:close/>
                <a:moveTo>
                  <a:pt x="4144361" y="6767162"/>
                </a:moveTo>
                <a:cubicBezTo>
                  <a:pt x="4133718" y="6769244"/>
                  <a:pt x="4133535" y="6787872"/>
                  <a:pt x="4146841" y="6781916"/>
                </a:cubicBezTo>
                <a:cubicBezTo>
                  <a:pt x="4143158" y="6775673"/>
                  <a:pt x="4149430" y="6774206"/>
                  <a:pt x="4144361" y="6767162"/>
                </a:cubicBezTo>
                <a:close/>
                <a:moveTo>
                  <a:pt x="2718224" y="6765558"/>
                </a:moveTo>
                <a:cubicBezTo>
                  <a:pt x="2733097" y="6776696"/>
                  <a:pt x="2749207" y="6791582"/>
                  <a:pt x="2763734" y="6807827"/>
                </a:cubicBezTo>
                <a:lnTo>
                  <a:pt x="2799565" y="6858000"/>
                </a:lnTo>
                <a:lnTo>
                  <a:pt x="2799498" y="6858000"/>
                </a:lnTo>
                <a:lnTo>
                  <a:pt x="2755724" y="6813190"/>
                </a:lnTo>
                <a:cubicBezTo>
                  <a:pt x="2741775" y="6796764"/>
                  <a:pt x="2728914" y="6779911"/>
                  <a:pt x="2718224" y="6765558"/>
                </a:cubicBezTo>
                <a:close/>
                <a:moveTo>
                  <a:pt x="4734756" y="6756431"/>
                </a:moveTo>
                <a:cubicBezTo>
                  <a:pt x="4735926" y="6760248"/>
                  <a:pt x="4738428" y="6762127"/>
                  <a:pt x="4740651" y="6763736"/>
                </a:cubicBezTo>
                <a:cubicBezTo>
                  <a:pt x="4731293" y="6789628"/>
                  <a:pt x="4724644" y="6827805"/>
                  <a:pt x="4729785" y="6852652"/>
                </a:cubicBezTo>
                <a:lnTo>
                  <a:pt x="4724620" y="6858000"/>
                </a:lnTo>
                <a:lnTo>
                  <a:pt x="4705583" y="6858000"/>
                </a:lnTo>
                <a:lnTo>
                  <a:pt x="4708827" y="6839146"/>
                </a:lnTo>
                <a:cubicBezTo>
                  <a:pt x="4710862" y="6808518"/>
                  <a:pt x="4707803" y="6775541"/>
                  <a:pt x="4734756" y="6756431"/>
                </a:cubicBezTo>
                <a:close/>
                <a:moveTo>
                  <a:pt x="2815437" y="6754487"/>
                </a:moveTo>
                <a:lnTo>
                  <a:pt x="2832936" y="6769133"/>
                </a:lnTo>
                <a:cubicBezTo>
                  <a:pt x="2841145" y="6779211"/>
                  <a:pt x="2848834" y="6790666"/>
                  <a:pt x="2856962" y="6800127"/>
                </a:cubicBezTo>
                <a:cubicBezTo>
                  <a:pt x="2867614" y="6812563"/>
                  <a:pt x="2888073" y="6822109"/>
                  <a:pt x="2883442" y="6837520"/>
                </a:cubicBezTo>
                <a:cubicBezTo>
                  <a:pt x="2865595" y="6817867"/>
                  <a:pt x="2845380" y="6803181"/>
                  <a:pt x="2829114" y="6779615"/>
                </a:cubicBezTo>
                <a:close/>
                <a:moveTo>
                  <a:pt x="2811959" y="6751576"/>
                </a:moveTo>
                <a:lnTo>
                  <a:pt x="2814396" y="6752574"/>
                </a:lnTo>
                <a:lnTo>
                  <a:pt x="2815437" y="6754487"/>
                </a:lnTo>
                <a:close/>
                <a:moveTo>
                  <a:pt x="4084878" y="6751095"/>
                </a:moveTo>
                <a:cubicBezTo>
                  <a:pt x="4078165" y="6758046"/>
                  <a:pt x="4082749" y="6782355"/>
                  <a:pt x="4092746" y="6789322"/>
                </a:cubicBezTo>
                <a:cubicBezTo>
                  <a:pt x="4083146" y="6774679"/>
                  <a:pt x="4100825" y="6754137"/>
                  <a:pt x="4084878" y="6751095"/>
                </a:cubicBezTo>
                <a:close/>
                <a:moveTo>
                  <a:pt x="4653514" y="6748369"/>
                </a:moveTo>
                <a:cubicBezTo>
                  <a:pt x="4658228" y="6751309"/>
                  <a:pt x="4665305" y="6749009"/>
                  <a:pt x="4670288" y="6751671"/>
                </a:cubicBezTo>
                <a:cubicBezTo>
                  <a:pt x="4668365" y="6765396"/>
                  <a:pt x="4669480" y="6780446"/>
                  <a:pt x="4659535" y="6790185"/>
                </a:cubicBezTo>
                <a:cubicBezTo>
                  <a:pt x="4665365" y="6808173"/>
                  <a:pt x="4661798" y="6821924"/>
                  <a:pt x="4653528" y="6833281"/>
                </a:cubicBezTo>
                <a:cubicBezTo>
                  <a:pt x="4655883" y="6841737"/>
                  <a:pt x="4656648" y="6849327"/>
                  <a:pt x="4655547" y="6856054"/>
                </a:cubicBezTo>
                <a:lnTo>
                  <a:pt x="4654532" y="6858000"/>
                </a:lnTo>
                <a:lnTo>
                  <a:pt x="4630732" y="6858000"/>
                </a:lnTo>
                <a:lnTo>
                  <a:pt x="4630778" y="6856534"/>
                </a:lnTo>
                <a:cubicBezTo>
                  <a:pt x="4635343" y="6819986"/>
                  <a:pt x="4648146" y="6789128"/>
                  <a:pt x="4653514" y="6748369"/>
                </a:cubicBezTo>
                <a:close/>
                <a:moveTo>
                  <a:pt x="2688147" y="6726303"/>
                </a:moveTo>
                <a:cubicBezTo>
                  <a:pt x="2702699" y="6727996"/>
                  <a:pt x="2706734" y="6752314"/>
                  <a:pt x="2719192" y="6758969"/>
                </a:cubicBezTo>
                <a:cubicBezTo>
                  <a:pt x="2706132" y="6763553"/>
                  <a:pt x="2697972" y="6738479"/>
                  <a:pt x="2688147" y="6726303"/>
                </a:cubicBezTo>
                <a:close/>
                <a:moveTo>
                  <a:pt x="4049269" y="6723156"/>
                </a:moveTo>
                <a:cubicBezTo>
                  <a:pt x="4045735" y="6724580"/>
                  <a:pt x="4042707" y="6723805"/>
                  <a:pt x="4039958" y="6723299"/>
                </a:cubicBezTo>
                <a:cubicBezTo>
                  <a:pt x="4060467" y="6763523"/>
                  <a:pt x="4062920" y="6819090"/>
                  <a:pt x="4088939" y="6846903"/>
                </a:cubicBezTo>
                <a:cubicBezTo>
                  <a:pt x="4078516" y="6804059"/>
                  <a:pt x="4062088" y="6762403"/>
                  <a:pt x="4049269" y="6723156"/>
                </a:cubicBezTo>
                <a:close/>
                <a:moveTo>
                  <a:pt x="4149221" y="6721343"/>
                </a:moveTo>
                <a:cubicBezTo>
                  <a:pt x="4150861" y="6735289"/>
                  <a:pt x="4143934" y="6745255"/>
                  <a:pt x="4151374" y="6761576"/>
                </a:cubicBezTo>
                <a:cubicBezTo>
                  <a:pt x="4163586" y="6755636"/>
                  <a:pt x="4160355" y="6730485"/>
                  <a:pt x="4149221" y="6721343"/>
                </a:cubicBezTo>
                <a:close/>
                <a:moveTo>
                  <a:pt x="3424337" y="6718805"/>
                </a:moveTo>
                <a:cubicBezTo>
                  <a:pt x="3435978" y="6732733"/>
                  <a:pt x="3447298" y="6747830"/>
                  <a:pt x="3456011" y="6762693"/>
                </a:cubicBezTo>
                <a:lnTo>
                  <a:pt x="3470320" y="6800606"/>
                </a:lnTo>
                <a:lnTo>
                  <a:pt x="3451279" y="6765779"/>
                </a:lnTo>
                <a:cubicBezTo>
                  <a:pt x="3441636" y="6748944"/>
                  <a:pt x="3423347" y="6738270"/>
                  <a:pt x="3424337" y="6718805"/>
                </a:cubicBezTo>
                <a:close/>
                <a:moveTo>
                  <a:pt x="3565670" y="6689786"/>
                </a:moveTo>
                <a:lnTo>
                  <a:pt x="3572597" y="6709539"/>
                </a:lnTo>
                <a:lnTo>
                  <a:pt x="3572210" y="6709134"/>
                </a:lnTo>
                <a:cubicBezTo>
                  <a:pt x="3569996" y="6704443"/>
                  <a:pt x="3568579" y="6698507"/>
                  <a:pt x="3565670" y="6689786"/>
                </a:cubicBezTo>
                <a:close/>
                <a:moveTo>
                  <a:pt x="4703008" y="6689661"/>
                </a:moveTo>
                <a:cubicBezTo>
                  <a:pt x="4717702" y="6692307"/>
                  <a:pt x="4730831" y="6699175"/>
                  <a:pt x="4740742" y="6712238"/>
                </a:cubicBezTo>
                <a:cubicBezTo>
                  <a:pt x="4749752" y="6710730"/>
                  <a:pt x="4757463" y="6712802"/>
                  <a:pt x="4765947" y="6712398"/>
                </a:cubicBezTo>
                <a:cubicBezTo>
                  <a:pt x="4804774" y="6778910"/>
                  <a:pt x="4854598" y="6735139"/>
                  <a:pt x="4915047" y="6758586"/>
                </a:cubicBezTo>
                <a:cubicBezTo>
                  <a:pt x="4918679" y="6748122"/>
                  <a:pt x="4927785" y="6751543"/>
                  <a:pt x="4935057" y="6745130"/>
                </a:cubicBezTo>
                <a:cubicBezTo>
                  <a:pt x="4938374" y="6746723"/>
                  <a:pt x="4940361" y="6750253"/>
                  <a:pt x="4942101" y="6755157"/>
                </a:cubicBezTo>
                <a:cubicBezTo>
                  <a:pt x="4963600" y="6747979"/>
                  <a:pt x="5001083" y="6731514"/>
                  <a:pt x="5020712" y="6754769"/>
                </a:cubicBezTo>
                <a:cubicBezTo>
                  <a:pt x="5043297" y="6760995"/>
                  <a:pt x="5069285" y="6759225"/>
                  <a:pt x="5084243" y="6781730"/>
                </a:cubicBezTo>
                <a:cubicBezTo>
                  <a:pt x="5087498" y="6780037"/>
                  <a:pt x="5084674" y="6775697"/>
                  <a:pt x="5084061" y="6772420"/>
                </a:cubicBezTo>
                <a:cubicBezTo>
                  <a:pt x="5116052" y="6797402"/>
                  <a:pt x="5184183" y="6793339"/>
                  <a:pt x="5189279" y="6843935"/>
                </a:cubicBezTo>
                <a:cubicBezTo>
                  <a:pt x="5194377" y="6845500"/>
                  <a:pt x="5197942" y="6848305"/>
                  <a:pt x="5200583" y="6851855"/>
                </a:cubicBezTo>
                <a:lnTo>
                  <a:pt x="5203443" y="6858000"/>
                </a:lnTo>
                <a:lnTo>
                  <a:pt x="5183100" y="6858000"/>
                </a:lnTo>
                <a:lnTo>
                  <a:pt x="5168853" y="6842153"/>
                </a:lnTo>
                <a:cubicBezTo>
                  <a:pt x="5146846" y="6822539"/>
                  <a:pt x="5120854" y="6811845"/>
                  <a:pt x="5093961" y="6802398"/>
                </a:cubicBezTo>
                <a:lnTo>
                  <a:pt x="5093144" y="6802684"/>
                </a:lnTo>
                <a:cubicBezTo>
                  <a:pt x="5096748" y="6817181"/>
                  <a:pt x="5098583" y="6831135"/>
                  <a:pt x="5099094" y="6844685"/>
                </a:cubicBezTo>
                <a:lnTo>
                  <a:pt x="5098424" y="6858000"/>
                </a:lnTo>
                <a:lnTo>
                  <a:pt x="5087293" y="6858000"/>
                </a:lnTo>
                <a:lnTo>
                  <a:pt x="5085582" y="6832360"/>
                </a:lnTo>
                <a:lnTo>
                  <a:pt x="5086022" y="6830733"/>
                </a:lnTo>
                <a:lnTo>
                  <a:pt x="5085474" y="6830742"/>
                </a:lnTo>
                <a:lnTo>
                  <a:pt x="5085582" y="6832360"/>
                </a:lnTo>
                <a:lnTo>
                  <a:pt x="5078652" y="6858000"/>
                </a:lnTo>
                <a:lnTo>
                  <a:pt x="5059801" y="6858000"/>
                </a:lnTo>
                <a:lnTo>
                  <a:pt x="5083221" y="6799550"/>
                </a:lnTo>
                <a:cubicBezTo>
                  <a:pt x="5063086" y="6792465"/>
                  <a:pt x="5040298" y="6789803"/>
                  <a:pt x="5021988" y="6778032"/>
                </a:cubicBezTo>
                <a:cubicBezTo>
                  <a:pt x="5029524" y="6806267"/>
                  <a:pt x="5015912" y="6824657"/>
                  <a:pt x="5013808" y="6848417"/>
                </a:cubicBezTo>
                <a:lnTo>
                  <a:pt x="5014888" y="6858000"/>
                </a:lnTo>
                <a:lnTo>
                  <a:pt x="4992907" y="6858000"/>
                </a:lnTo>
                <a:lnTo>
                  <a:pt x="4997339" y="6829189"/>
                </a:lnTo>
                <a:cubicBezTo>
                  <a:pt x="5000783" y="6810886"/>
                  <a:pt x="5003225" y="6792153"/>
                  <a:pt x="4999930" y="6770701"/>
                </a:cubicBezTo>
                <a:lnTo>
                  <a:pt x="4999661" y="6770979"/>
                </a:lnTo>
                <a:cubicBezTo>
                  <a:pt x="4982715" y="6772884"/>
                  <a:pt x="4963234" y="6771266"/>
                  <a:pt x="4944267" y="6781967"/>
                </a:cubicBezTo>
                <a:cubicBezTo>
                  <a:pt x="4955462" y="6794121"/>
                  <a:pt x="4961345" y="6811356"/>
                  <a:pt x="4967047" y="6829826"/>
                </a:cubicBezTo>
                <a:lnTo>
                  <a:pt x="4978105" y="6858000"/>
                </a:lnTo>
                <a:lnTo>
                  <a:pt x="4968183" y="6858000"/>
                </a:lnTo>
                <a:lnTo>
                  <a:pt x="4966464" y="6849689"/>
                </a:lnTo>
                <a:cubicBezTo>
                  <a:pt x="4960000" y="6831886"/>
                  <a:pt x="4950729" y="6814806"/>
                  <a:pt x="4938305" y="6799315"/>
                </a:cubicBezTo>
                <a:lnTo>
                  <a:pt x="4932772" y="6858000"/>
                </a:lnTo>
                <a:lnTo>
                  <a:pt x="4915606" y="6858000"/>
                </a:lnTo>
                <a:lnTo>
                  <a:pt x="4916545" y="6847427"/>
                </a:lnTo>
                <a:cubicBezTo>
                  <a:pt x="4916418" y="6838497"/>
                  <a:pt x="4915204" y="6829802"/>
                  <a:pt x="4912443" y="6821627"/>
                </a:cubicBezTo>
                <a:lnTo>
                  <a:pt x="4895480" y="6858000"/>
                </a:lnTo>
                <a:lnTo>
                  <a:pt x="4874705" y="6858000"/>
                </a:lnTo>
                <a:lnTo>
                  <a:pt x="4874724" y="6853982"/>
                </a:lnTo>
                <a:cubicBezTo>
                  <a:pt x="4886183" y="6837645"/>
                  <a:pt x="4894044" y="6833415"/>
                  <a:pt x="4901371" y="6815771"/>
                </a:cubicBezTo>
                <a:cubicBezTo>
                  <a:pt x="4916611" y="6810606"/>
                  <a:pt x="4919693" y="6800151"/>
                  <a:pt x="4920736" y="6783425"/>
                </a:cubicBezTo>
                <a:cubicBezTo>
                  <a:pt x="4901535" y="6782077"/>
                  <a:pt x="4881281" y="6782937"/>
                  <a:pt x="4866280" y="6772211"/>
                </a:cubicBezTo>
                <a:cubicBezTo>
                  <a:pt x="4823181" y="6781640"/>
                  <a:pt x="4782952" y="6783628"/>
                  <a:pt x="4761917" y="6744508"/>
                </a:cubicBezTo>
                <a:cubicBezTo>
                  <a:pt x="4741651" y="6744821"/>
                  <a:pt x="4739216" y="6732258"/>
                  <a:pt x="4726768" y="6726150"/>
                </a:cubicBezTo>
                <a:cubicBezTo>
                  <a:pt x="4715088" y="6720645"/>
                  <a:pt x="4702941" y="6718521"/>
                  <a:pt x="4690881" y="6718612"/>
                </a:cubicBezTo>
                <a:cubicBezTo>
                  <a:pt x="4666761" y="6718796"/>
                  <a:pt x="4642986" y="6727841"/>
                  <a:pt x="4623960" y="6736437"/>
                </a:cubicBezTo>
                <a:lnTo>
                  <a:pt x="4601443" y="6746941"/>
                </a:lnTo>
                <a:lnTo>
                  <a:pt x="4599227" y="6745917"/>
                </a:lnTo>
                <a:lnTo>
                  <a:pt x="4599538" y="6747829"/>
                </a:lnTo>
                <a:lnTo>
                  <a:pt x="4601443" y="6746941"/>
                </a:lnTo>
                <a:lnTo>
                  <a:pt x="4606691" y="6749363"/>
                </a:lnTo>
                <a:cubicBezTo>
                  <a:pt x="4606021" y="6785257"/>
                  <a:pt x="4604539" y="6821573"/>
                  <a:pt x="4604041" y="6857498"/>
                </a:cubicBezTo>
                <a:lnTo>
                  <a:pt x="4604057" y="6858000"/>
                </a:lnTo>
                <a:lnTo>
                  <a:pt x="4578172" y="6858000"/>
                </a:lnTo>
                <a:lnTo>
                  <a:pt x="4579469" y="6849419"/>
                </a:lnTo>
                <a:cubicBezTo>
                  <a:pt x="4585584" y="6815359"/>
                  <a:pt x="4591303" y="6782059"/>
                  <a:pt x="4583643" y="6747527"/>
                </a:cubicBezTo>
                <a:cubicBezTo>
                  <a:pt x="4567147" y="6758464"/>
                  <a:pt x="4537305" y="6745226"/>
                  <a:pt x="4520507" y="6754798"/>
                </a:cubicBezTo>
                <a:cubicBezTo>
                  <a:pt x="4523624" y="6781183"/>
                  <a:pt x="4525828" y="6805477"/>
                  <a:pt x="4527882" y="6828484"/>
                </a:cubicBezTo>
                <a:lnTo>
                  <a:pt x="4530781" y="6858000"/>
                </a:lnTo>
                <a:lnTo>
                  <a:pt x="4509382" y="6858000"/>
                </a:lnTo>
                <a:lnTo>
                  <a:pt x="4502998" y="6824403"/>
                </a:lnTo>
                <a:cubicBezTo>
                  <a:pt x="4501234" y="6798922"/>
                  <a:pt x="4501281" y="6773310"/>
                  <a:pt x="4499866" y="6749912"/>
                </a:cubicBezTo>
                <a:cubicBezTo>
                  <a:pt x="4494711" y="6752456"/>
                  <a:pt x="4492724" y="6748927"/>
                  <a:pt x="4487838" y="6751192"/>
                </a:cubicBezTo>
                <a:lnTo>
                  <a:pt x="4487849" y="6751740"/>
                </a:lnTo>
                <a:cubicBezTo>
                  <a:pt x="4500968" y="6792352"/>
                  <a:pt x="4475374" y="6828354"/>
                  <a:pt x="4490342" y="6851407"/>
                </a:cubicBezTo>
                <a:lnTo>
                  <a:pt x="4489039" y="6858000"/>
                </a:lnTo>
                <a:lnTo>
                  <a:pt x="4470288" y="6858000"/>
                </a:lnTo>
                <a:lnTo>
                  <a:pt x="4468445" y="6852291"/>
                </a:lnTo>
                <a:cubicBezTo>
                  <a:pt x="4487454" y="6843783"/>
                  <a:pt x="4465733" y="6797551"/>
                  <a:pt x="4482939" y="6780851"/>
                </a:cubicBezTo>
                <a:cubicBezTo>
                  <a:pt x="4471986" y="6767050"/>
                  <a:pt x="4483134" y="6762770"/>
                  <a:pt x="4471664" y="6750620"/>
                </a:cubicBezTo>
                <a:cubicBezTo>
                  <a:pt x="4468131" y="6752045"/>
                  <a:pt x="4464319" y="6753198"/>
                  <a:pt x="4460786" y="6754622"/>
                </a:cubicBezTo>
                <a:lnTo>
                  <a:pt x="4460517" y="6754901"/>
                </a:lnTo>
                <a:cubicBezTo>
                  <a:pt x="4464457" y="6774287"/>
                  <a:pt x="4459439" y="6797921"/>
                  <a:pt x="4464453" y="6816197"/>
                </a:cubicBezTo>
                <a:cubicBezTo>
                  <a:pt x="4467684" y="6827378"/>
                  <a:pt x="4463401" y="6839496"/>
                  <a:pt x="4461514" y="6849831"/>
                </a:cubicBezTo>
                <a:lnTo>
                  <a:pt x="4461635" y="6858000"/>
                </a:lnTo>
                <a:lnTo>
                  <a:pt x="4438271" y="6858000"/>
                </a:lnTo>
                <a:lnTo>
                  <a:pt x="4436037" y="6835774"/>
                </a:lnTo>
                <a:cubicBezTo>
                  <a:pt x="4436239" y="6805742"/>
                  <a:pt x="4438752" y="6776600"/>
                  <a:pt x="4441026" y="6752734"/>
                </a:cubicBezTo>
                <a:cubicBezTo>
                  <a:pt x="4435378" y="6744057"/>
                  <a:pt x="4421039" y="6753317"/>
                  <a:pt x="4419054" y="6735817"/>
                </a:cubicBezTo>
                <a:cubicBezTo>
                  <a:pt x="4427690" y="6729109"/>
                  <a:pt x="4435572" y="6725976"/>
                  <a:pt x="4450392" y="6727391"/>
                </a:cubicBezTo>
                <a:cubicBezTo>
                  <a:pt x="4453325" y="6723238"/>
                  <a:pt x="4450737" y="6716977"/>
                  <a:pt x="4454776" y="6713354"/>
                </a:cubicBezTo>
                <a:cubicBezTo>
                  <a:pt x="4461004" y="6709697"/>
                  <a:pt x="4462497" y="6715974"/>
                  <a:pt x="4469520" y="6710935"/>
                </a:cubicBezTo>
                <a:cubicBezTo>
                  <a:pt x="4478391" y="6716277"/>
                  <a:pt x="4475115" y="6716875"/>
                  <a:pt x="4481311" y="6725545"/>
                </a:cubicBezTo>
                <a:cubicBezTo>
                  <a:pt x="4501565" y="6724685"/>
                  <a:pt x="4494726" y="6711095"/>
                  <a:pt x="4513616" y="6710530"/>
                </a:cubicBezTo>
                <a:cubicBezTo>
                  <a:pt x="4525148" y="6739936"/>
                  <a:pt x="4558120" y="6716966"/>
                  <a:pt x="4573100" y="6726597"/>
                </a:cubicBezTo>
                <a:cubicBezTo>
                  <a:pt x="4600752" y="6711791"/>
                  <a:pt x="4658925" y="6681725"/>
                  <a:pt x="4703008" y="6689661"/>
                </a:cubicBezTo>
                <a:close/>
                <a:moveTo>
                  <a:pt x="4098405" y="6686242"/>
                </a:moveTo>
                <a:cubicBezTo>
                  <a:pt x="4105395" y="6693531"/>
                  <a:pt x="4097683" y="6705428"/>
                  <a:pt x="4105631" y="6705579"/>
                </a:cubicBezTo>
                <a:cubicBezTo>
                  <a:pt x="4105824" y="6701467"/>
                  <a:pt x="4111195" y="6681937"/>
                  <a:pt x="4098405" y="6686242"/>
                </a:cubicBezTo>
                <a:close/>
                <a:moveTo>
                  <a:pt x="3095675" y="6679765"/>
                </a:moveTo>
                <a:cubicBezTo>
                  <a:pt x="3098885" y="6689850"/>
                  <a:pt x="3102869" y="6697458"/>
                  <a:pt x="3109495" y="6700095"/>
                </a:cubicBezTo>
                <a:cubicBezTo>
                  <a:pt x="3112610" y="6691283"/>
                  <a:pt x="3104396" y="6677439"/>
                  <a:pt x="3095675" y="6679765"/>
                </a:cubicBezTo>
                <a:close/>
                <a:moveTo>
                  <a:pt x="4222266" y="6650788"/>
                </a:moveTo>
                <a:lnTo>
                  <a:pt x="4221458" y="6656864"/>
                </a:lnTo>
                <a:lnTo>
                  <a:pt x="4220192" y="6652320"/>
                </a:lnTo>
                <a:close/>
                <a:moveTo>
                  <a:pt x="2446400" y="6649220"/>
                </a:moveTo>
                <a:cubicBezTo>
                  <a:pt x="2447968" y="6659330"/>
                  <a:pt x="2455572" y="6655926"/>
                  <a:pt x="2459759" y="6659971"/>
                </a:cubicBezTo>
                <a:cubicBezTo>
                  <a:pt x="2457408" y="6651788"/>
                  <a:pt x="2454531" y="6644711"/>
                  <a:pt x="2446400" y="6649220"/>
                </a:cubicBezTo>
                <a:close/>
                <a:moveTo>
                  <a:pt x="4080077" y="6645437"/>
                </a:moveTo>
                <a:cubicBezTo>
                  <a:pt x="4073547" y="6647729"/>
                  <a:pt x="4073922" y="6652928"/>
                  <a:pt x="4064632" y="6654166"/>
                </a:cubicBezTo>
                <a:cubicBezTo>
                  <a:pt x="4073846" y="6663064"/>
                  <a:pt x="4069881" y="6684491"/>
                  <a:pt x="4056146" y="6682510"/>
                </a:cubicBezTo>
                <a:cubicBezTo>
                  <a:pt x="4063071" y="6700482"/>
                  <a:pt x="4055874" y="6724698"/>
                  <a:pt x="4073775" y="6729626"/>
                </a:cubicBezTo>
                <a:cubicBezTo>
                  <a:pt x="4073208" y="6700602"/>
                  <a:pt x="4082308" y="6675534"/>
                  <a:pt x="4080077" y="6645437"/>
                </a:cubicBezTo>
                <a:close/>
                <a:moveTo>
                  <a:pt x="2618651" y="6632324"/>
                </a:moveTo>
                <a:cubicBezTo>
                  <a:pt x="2638656" y="6646808"/>
                  <a:pt x="2648952" y="6683080"/>
                  <a:pt x="2670280" y="6695077"/>
                </a:cubicBezTo>
                <a:cubicBezTo>
                  <a:pt x="2668399" y="6710993"/>
                  <a:pt x="2649941" y="6677586"/>
                  <a:pt x="2654386" y="6694774"/>
                </a:cubicBezTo>
                <a:cubicBezTo>
                  <a:pt x="2646783" y="6684209"/>
                  <a:pt x="2631610" y="6664721"/>
                  <a:pt x="2632471" y="6652654"/>
                </a:cubicBezTo>
                <a:cubicBezTo>
                  <a:pt x="2631332" y="6650481"/>
                  <a:pt x="2620046" y="6647641"/>
                  <a:pt x="2623160" y="6652798"/>
                </a:cubicBezTo>
                <a:cubicBezTo>
                  <a:pt x="2615654" y="6647161"/>
                  <a:pt x="2631226" y="6645004"/>
                  <a:pt x="2618651" y="6632324"/>
                </a:cubicBezTo>
                <a:close/>
                <a:moveTo>
                  <a:pt x="3566439" y="6616913"/>
                </a:moveTo>
                <a:cubicBezTo>
                  <a:pt x="3564097" y="6623249"/>
                  <a:pt x="3570948" y="6637388"/>
                  <a:pt x="3579378" y="6634245"/>
                </a:cubicBezTo>
                <a:cubicBezTo>
                  <a:pt x="3575941" y="6626629"/>
                  <a:pt x="3574333" y="6614326"/>
                  <a:pt x="3566439" y="6616913"/>
                </a:cubicBezTo>
                <a:close/>
                <a:moveTo>
                  <a:pt x="3365840" y="6612879"/>
                </a:moveTo>
                <a:cubicBezTo>
                  <a:pt x="3385297" y="6627371"/>
                  <a:pt x="3403927" y="6669541"/>
                  <a:pt x="3411517" y="6693529"/>
                </a:cubicBezTo>
                <a:cubicBezTo>
                  <a:pt x="3388397" y="6673890"/>
                  <a:pt x="3381881" y="6648788"/>
                  <a:pt x="3365840" y="6612879"/>
                </a:cubicBezTo>
                <a:close/>
                <a:moveTo>
                  <a:pt x="3536219" y="6612448"/>
                </a:moveTo>
                <a:cubicBezTo>
                  <a:pt x="3537549" y="6638449"/>
                  <a:pt x="3562407" y="6662993"/>
                  <a:pt x="3580566" y="6681066"/>
                </a:cubicBezTo>
                <a:cubicBezTo>
                  <a:pt x="3574886" y="6670744"/>
                  <a:pt x="3582199" y="6666524"/>
                  <a:pt x="3589234" y="6662033"/>
                </a:cubicBezTo>
                <a:cubicBezTo>
                  <a:pt x="3585831" y="6656059"/>
                  <a:pt x="3581128" y="6653665"/>
                  <a:pt x="3579291" y="6643833"/>
                </a:cubicBezTo>
                <a:cubicBezTo>
                  <a:pt x="3559853" y="6644406"/>
                  <a:pt x="3551446" y="6620705"/>
                  <a:pt x="3536219" y="6612448"/>
                </a:cubicBezTo>
                <a:close/>
                <a:moveTo>
                  <a:pt x="3961207" y="6604262"/>
                </a:moveTo>
                <a:cubicBezTo>
                  <a:pt x="3965146" y="6623650"/>
                  <a:pt x="3963834" y="6640653"/>
                  <a:pt x="3965842" y="6659248"/>
                </a:cubicBezTo>
                <a:cubicBezTo>
                  <a:pt x="3977108" y="6647023"/>
                  <a:pt x="3973168" y="6627635"/>
                  <a:pt x="3976412" y="6611425"/>
                </a:cubicBezTo>
                <a:cubicBezTo>
                  <a:pt x="3970281" y="6606040"/>
                  <a:pt x="3970119" y="6611796"/>
                  <a:pt x="3965953" y="6608846"/>
                </a:cubicBezTo>
                <a:cubicBezTo>
                  <a:pt x="3964546" y="6606950"/>
                  <a:pt x="3963923" y="6603126"/>
                  <a:pt x="3961207" y="6604262"/>
                </a:cubicBezTo>
                <a:close/>
                <a:moveTo>
                  <a:pt x="2594468" y="6600374"/>
                </a:moveTo>
                <a:cubicBezTo>
                  <a:pt x="2604220" y="6594746"/>
                  <a:pt x="2606859" y="6617714"/>
                  <a:pt x="2605292" y="6621573"/>
                </a:cubicBezTo>
                <a:cubicBezTo>
                  <a:pt x="2598171" y="6621682"/>
                  <a:pt x="2598419" y="6606341"/>
                  <a:pt x="2594468" y="6600374"/>
                </a:cubicBezTo>
                <a:close/>
                <a:moveTo>
                  <a:pt x="2683738" y="6597846"/>
                </a:moveTo>
                <a:lnTo>
                  <a:pt x="2692994" y="6601165"/>
                </a:lnTo>
                <a:cubicBezTo>
                  <a:pt x="2705131" y="6610519"/>
                  <a:pt x="2716228" y="6631713"/>
                  <a:pt x="2714037" y="6635239"/>
                </a:cubicBezTo>
                <a:cubicBezTo>
                  <a:pt x="2747187" y="6663490"/>
                  <a:pt x="2783987" y="6710311"/>
                  <a:pt x="2805784" y="6746406"/>
                </a:cubicBezTo>
                <a:lnTo>
                  <a:pt x="2811959" y="6751576"/>
                </a:lnTo>
                <a:lnTo>
                  <a:pt x="2810530" y="6750989"/>
                </a:lnTo>
                <a:cubicBezTo>
                  <a:pt x="2795205" y="6751774"/>
                  <a:pt x="2778584" y="6714228"/>
                  <a:pt x="2761112" y="6703267"/>
                </a:cubicBezTo>
                <a:cubicBezTo>
                  <a:pt x="2761157" y="6691488"/>
                  <a:pt x="2746004" y="6687064"/>
                  <a:pt x="2751857" y="6678209"/>
                </a:cubicBezTo>
                <a:cubicBezTo>
                  <a:pt x="2726105" y="6678057"/>
                  <a:pt x="2719257" y="6635980"/>
                  <a:pt x="2697693" y="6625903"/>
                </a:cubicBezTo>
                <a:cubicBezTo>
                  <a:pt x="2694021" y="6620209"/>
                  <a:pt x="2701689" y="6620090"/>
                  <a:pt x="2700228" y="6615455"/>
                </a:cubicBezTo>
                <a:lnTo>
                  <a:pt x="2700217" y="6614908"/>
                </a:lnTo>
                <a:close/>
                <a:moveTo>
                  <a:pt x="3794769" y="6596142"/>
                </a:moveTo>
                <a:lnTo>
                  <a:pt x="3786655" y="6599166"/>
                </a:lnTo>
                <a:lnTo>
                  <a:pt x="3786607" y="6599007"/>
                </a:lnTo>
                <a:lnTo>
                  <a:pt x="3786339" y="6599285"/>
                </a:lnTo>
                <a:lnTo>
                  <a:pt x="3786655" y="6599166"/>
                </a:lnTo>
                <a:lnTo>
                  <a:pt x="3793752" y="6622967"/>
                </a:lnTo>
                <a:cubicBezTo>
                  <a:pt x="3793646" y="6629850"/>
                  <a:pt x="3791710" y="6635907"/>
                  <a:pt x="3789911" y="6641960"/>
                </a:cubicBezTo>
                <a:cubicBezTo>
                  <a:pt x="3804323" y="6650504"/>
                  <a:pt x="3809024" y="6680836"/>
                  <a:pt x="3823166" y="6689658"/>
                </a:cubicBezTo>
                <a:cubicBezTo>
                  <a:pt x="3820098" y="6658753"/>
                  <a:pt x="3805484" y="6625833"/>
                  <a:pt x="3794769" y="6596142"/>
                </a:cubicBezTo>
                <a:close/>
                <a:moveTo>
                  <a:pt x="2680459" y="6594453"/>
                </a:moveTo>
                <a:lnTo>
                  <a:pt x="2683738" y="6597846"/>
                </a:lnTo>
                <a:lnTo>
                  <a:pt x="2680964" y="6596852"/>
                </a:lnTo>
                <a:close/>
                <a:moveTo>
                  <a:pt x="4233836" y="6593492"/>
                </a:moveTo>
                <a:cubicBezTo>
                  <a:pt x="4243447" y="6594714"/>
                  <a:pt x="4257213" y="6612307"/>
                  <a:pt x="4256268" y="6619991"/>
                </a:cubicBezTo>
                <a:cubicBezTo>
                  <a:pt x="4298064" y="6642082"/>
                  <a:pt x="4324283" y="6708240"/>
                  <a:pt x="4368443" y="6711121"/>
                </a:cubicBezTo>
                <a:cubicBezTo>
                  <a:pt x="4369880" y="6714661"/>
                  <a:pt x="4371051" y="6718476"/>
                  <a:pt x="4372490" y="6722015"/>
                </a:cubicBezTo>
                <a:cubicBezTo>
                  <a:pt x="4376292" y="6720313"/>
                  <a:pt x="4380104" y="6719160"/>
                  <a:pt x="4383638" y="6717735"/>
                </a:cubicBezTo>
                <a:cubicBezTo>
                  <a:pt x="4385077" y="6721275"/>
                  <a:pt x="4386247" y="6725091"/>
                  <a:pt x="4387686" y="6728629"/>
                </a:cubicBezTo>
                <a:cubicBezTo>
                  <a:pt x="4397028" y="6730130"/>
                  <a:pt x="4398684" y="6716682"/>
                  <a:pt x="4410861" y="6723069"/>
                </a:cubicBezTo>
                <a:cubicBezTo>
                  <a:pt x="4407230" y="6747503"/>
                  <a:pt x="4425162" y="6768045"/>
                  <a:pt x="4428435" y="6795385"/>
                </a:cubicBezTo>
                <a:cubicBezTo>
                  <a:pt x="4419446" y="6797990"/>
                  <a:pt x="4417042" y="6787070"/>
                  <a:pt x="4413047" y="6778915"/>
                </a:cubicBezTo>
                <a:cubicBezTo>
                  <a:pt x="4409307" y="6804857"/>
                  <a:pt x="4408876" y="6828352"/>
                  <a:pt x="4410198" y="6852265"/>
                </a:cubicBezTo>
                <a:lnTo>
                  <a:pt x="4410779" y="6858000"/>
                </a:lnTo>
                <a:lnTo>
                  <a:pt x="4387626" y="6858000"/>
                </a:lnTo>
                <a:lnTo>
                  <a:pt x="4387030" y="6812560"/>
                </a:lnTo>
                <a:cubicBezTo>
                  <a:pt x="4386335" y="6789254"/>
                  <a:pt x="4385814" y="6766048"/>
                  <a:pt x="4387158" y="6743703"/>
                </a:cubicBezTo>
                <a:cubicBezTo>
                  <a:pt x="4374217" y="6740341"/>
                  <a:pt x="4363897" y="6730913"/>
                  <a:pt x="4352010" y="6725343"/>
                </a:cubicBezTo>
                <a:cubicBezTo>
                  <a:pt x="4354268" y="6756809"/>
                  <a:pt x="4358255" y="6789138"/>
                  <a:pt x="4359997" y="6820509"/>
                </a:cubicBezTo>
                <a:lnTo>
                  <a:pt x="4360349" y="6858000"/>
                </a:lnTo>
                <a:lnTo>
                  <a:pt x="4333246" y="6858000"/>
                </a:lnTo>
                <a:lnTo>
                  <a:pt x="4328992" y="6810920"/>
                </a:lnTo>
                <a:cubicBezTo>
                  <a:pt x="4326612" y="6778463"/>
                  <a:pt x="4326824" y="6747234"/>
                  <a:pt x="4338232" y="6721173"/>
                </a:cubicBezTo>
                <a:cubicBezTo>
                  <a:pt x="4331424" y="6709227"/>
                  <a:pt x="4316463" y="6714660"/>
                  <a:pt x="4313082" y="6695813"/>
                </a:cubicBezTo>
                <a:cubicBezTo>
                  <a:pt x="4306014" y="6726600"/>
                  <a:pt x="4303078" y="6758693"/>
                  <a:pt x="4304847" y="6793179"/>
                </a:cubicBezTo>
                <a:cubicBezTo>
                  <a:pt x="4302131" y="6794317"/>
                  <a:pt x="4299134" y="6795184"/>
                  <a:pt x="4296417" y="6796322"/>
                </a:cubicBezTo>
                <a:cubicBezTo>
                  <a:pt x="4311193" y="6809516"/>
                  <a:pt x="4312500" y="6848392"/>
                  <a:pt x="4295338" y="6853313"/>
                </a:cubicBezTo>
                <a:lnTo>
                  <a:pt x="4298292" y="6858000"/>
                </a:lnTo>
                <a:lnTo>
                  <a:pt x="4273059" y="6858000"/>
                </a:lnTo>
                <a:lnTo>
                  <a:pt x="4272857" y="6834827"/>
                </a:lnTo>
                <a:cubicBezTo>
                  <a:pt x="4275898" y="6783627"/>
                  <a:pt x="4284502" y="6733231"/>
                  <a:pt x="4290155" y="6686030"/>
                </a:cubicBezTo>
                <a:cubicBezTo>
                  <a:pt x="4281567" y="6653019"/>
                  <a:pt x="4261410" y="6644838"/>
                  <a:pt x="4249674" y="6618997"/>
                </a:cubicBezTo>
                <a:cubicBezTo>
                  <a:pt x="4241610" y="6612820"/>
                  <a:pt x="4220336" y="6603560"/>
                  <a:pt x="4233836" y="6593492"/>
                </a:cubicBezTo>
                <a:close/>
                <a:moveTo>
                  <a:pt x="4098168" y="6575858"/>
                </a:moveTo>
                <a:cubicBezTo>
                  <a:pt x="4102526" y="6588665"/>
                  <a:pt x="4087823" y="6607244"/>
                  <a:pt x="4106724" y="6607228"/>
                </a:cubicBezTo>
                <a:cubicBezTo>
                  <a:pt x="4103246" y="6597420"/>
                  <a:pt x="4112709" y="6577004"/>
                  <a:pt x="4098168" y="6575858"/>
                </a:cubicBezTo>
                <a:close/>
                <a:moveTo>
                  <a:pt x="3543107" y="6572350"/>
                </a:moveTo>
                <a:cubicBezTo>
                  <a:pt x="3550246" y="6587306"/>
                  <a:pt x="3549246" y="6606221"/>
                  <a:pt x="3568018" y="6613601"/>
                </a:cubicBezTo>
                <a:cubicBezTo>
                  <a:pt x="3568288" y="6599354"/>
                  <a:pt x="3553383" y="6579588"/>
                  <a:pt x="3543107" y="6572350"/>
                </a:cubicBezTo>
                <a:close/>
                <a:moveTo>
                  <a:pt x="2364178" y="6562832"/>
                </a:moveTo>
                <a:cubicBezTo>
                  <a:pt x="2374839" y="6575816"/>
                  <a:pt x="2388413" y="6583551"/>
                  <a:pt x="2400655" y="6593224"/>
                </a:cubicBezTo>
                <a:cubicBezTo>
                  <a:pt x="2394193" y="6570861"/>
                  <a:pt x="2382993" y="6558433"/>
                  <a:pt x="2364178" y="6562832"/>
                </a:cubicBezTo>
                <a:close/>
                <a:moveTo>
                  <a:pt x="2943134" y="6555564"/>
                </a:moveTo>
                <a:cubicBezTo>
                  <a:pt x="2939858" y="6570132"/>
                  <a:pt x="2949962" y="6582576"/>
                  <a:pt x="2967317" y="6587513"/>
                </a:cubicBezTo>
                <a:cubicBezTo>
                  <a:pt x="2960745" y="6573645"/>
                  <a:pt x="2953380" y="6561158"/>
                  <a:pt x="2943134" y="6555564"/>
                </a:cubicBezTo>
                <a:close/>
                <a:moveTo>
                  <a:pt x="3330987" y="6553428"/>
                </a:moveTo>
                <a:cubicBezTo>
                  <a:pt x="3349856" y="6551768"/>
                  <a:pt x="3347071" y="6577559"/>
                  <a:pt x="3356317" y="6588099"/>
                </a:cubicBezTo>
                <a:cubicBezTo>
                  <a:pt x="3339543" y="6584797"/>
                  <a:pt x="3342787" y="6568586"/>
                  <a:pt x="3330987" y="6553428"/>
                </a:cubicBezTo>
                <a:close/>
                <a:moveTo>
                  <a:pt x="3237698" y="6547373"/>
                </a:moveTo>
                <a:lnTo>
                  <a:pt x="3286347" y="6634715"/>
                </a:lnTo>
                <a:cubicBezTo>
                  <a:pt x="3302973" y="6665548"/>
                  <a:pt x="3320347" y="6696027"/>
                  <a:pt x="3339724" y="6720382"/>
                </a:cubicBezTo>
                <a:cubicBezTo>
                  <a:pt x="3358885" y="6761722"/>
                  <a:pt x="3385431" y="6802538"/>
                  <a:pt x="3412722" y="6841117"/>
                </a:cubicBezTo>
                <a:lnTo>
                  <a:pt x="3424987" y="6858000"/>
                </a:lnTo>
                <a:lnTo>
                  <a:pt x="3412501" y="6858000"/>
                </a:lnTo>
                <a:lnTo>
                  <a:pt x="3412256" y="6857594"/>
                </a:lnTo>
                <a:cubicBezTo>
                  <a:pt x="3392508" y="6828314"/>
                  <a:pt x="3374942" y="6798454"/>
                  <a:pt x="3358234" y="6770497"/>
                </a:cubicBezTo>
                <a:cubicBezTo>
                  <a:pt x="3326837" y="6719759"/>
                  <a:pt x="3298832" y="6674446"/>
                  <a:pt x="3271376" y="6629124"/>
                </a:cubicBezTo>
                <a:cubicBezTo>
                  <a:pt x="3269680" y="6626411"/>
                  <a:pt x="3270304" y="6616267"/>
                  <a:pt x="3268897" y="6614371"/>
                </a:cubicBezTo>
                <a:cubicBezTo>
                  <a:pt x="3265762" y="6608119"/>
                  <a:pt x="3257815" y="6607968"/>
                  <a:pt x="3255538" y="6603620"/>
                </a:cubicBezTo>
                <a:cubicBezTo>
                  <a:pt x="3256097" y="6604160"/>
                  <a:pt x="3260962" y="6600798"/>
                  <a:pt x="3260103" y="6598893"/>
                </a:cubicBezTo>
                <a:cubicBezTo>
                  <a:pt x="3255392" y="6589105"/>
                  <a:pt x="3238999" y="6572871"/>
                  <a:pt x="3235718" y="6559402"/>
                </a:cubicBezTo>
                <a:close/>
                <a:moveTo>
                  <a:pt x="3237448" y="6546924"/>
                </a:moveTo>
                <a:lnTo>
                  <a:pt x="3237727" y="6547194"/>
                </a:lnTo>
                <a:lnTo>
                  <a:pt x="3237698" y="6547373"/>
                </a:lnTo>
                <a:close/>
                <a:moveTo>
                  <a:pt x="3973165" y="6543270"/>
                </a:moveTo>
                <a:lnTo>
                  <a:pt x="3964980" y="6546320"/>
                </a:lnTo>
                <a:lnTo>
                  <a:pt x="3965003" y="6546134"/>
                </a:lnTo>
                <a:lnTo>
                  <a:pt x="3964734" y="6546412"/>
                </a:lnTo>
                <a:lnTo>
                  <a:pt x="3964980" y="6546320"/>
                </a:lnTo>
                <a:lnTo>
                  <a:pt x="3961559" y="6574982"/>
                </a:lnTo>
                <a:cubicBezTo>
                  <a:pt x="3959726" y="6584564"/>
                  <a:pt x="3959360" y="6593883"/>
                  <a:pt x="3966920" y="6602257"/>
                </a:cubicBezTo>
                <a:cubicBezTo>
                  <a:pt x="3975363" y="6585692"/>
                  <a:pt x="3972744" y="6563819"/>
                  <a:pt x="3973165" y="6543270"/>
                </a:cubicBezTo>
                <a:close/>
                <a:moveTo>
                  <a:pt x="4012848" y="6541289"/>
                </a:moveTo>
                <a:cubicBezTo>
                  <a:pt x="4014079" y="6576331"/>
                  <a:pt x="4016417" y="6611904"/>
                  <a:pt x="4009906" y="6643231"/>
                </a:cubicBezTo>
                <a:cubicBezTo>
                  <a:pt x="4002517" y="6643618"/>
                  <a:pt x="4001197" y="6632134"/>
                  <a:pt x="3993551" y="6633348"/>
                </a:cubicBezTo>
                <a:cubicBezTo>
                  <a:pt x="3994472" y="6652508"/>
                  <a:pt x="3989529" y="6693945"/>
                  <a:pt x="3963487" y="6679006"/>
                </a:cubicBezTo>
                <a:cubicBezTo>
                  <a:pt x="3965496" y="6683632"/>
                  <a:pt x="3966128" y="6688005"/>
                  <a:pt x="3964818" y="6691038"/>
                </a:cubicBezTo>
                <a:cubicBezTo>
                  <a:pt x="3973495" y="6686522"/>
                  <a:pt x="3980872" y="6699557"/>
                  <a:pt x="3988455" y="6695057"/>
                </a:cubicBezTo>
                <a:lnTo>
                  <a:pt x="3988734" y="6695326"/>
                </a:lnTo>
                <a:lnTo>
                  <a:pt x="4014393" y="6746889"/>
                </a:lnTo>
                <a:lnTo>
                  <a:pt x="4015576" y="6751340"/>
                </a:lnTo>
                <a:lnTo>
                  <a:pt x="4016257" y="6750635"/>
                </a:lnTo>
                <a:lnTo>
                  <a:pt x="4025799" y="6769809"/>
                </a:lnTo>
                <a:cubicBezTo>
                  <a:pt x="4036152" y="6766911"/>
                  <a:pt x="4031622" y="6745341"/>
                  <a:pt x="4024706" y="6741886"/>
                </a:cubicBezTo>
                <a:lnTo>
                  <a:pt x="4016257" y="6750635"/>
                </a:lnTo>
                <a:lnTo>
                  <a:pt x="4014393" y="6746889"/>
                </a:lnTo>
                <a:lnTo>
                  <a:pt x="4010214" y="6731174"/>
                </a:lnTo>
                <a:cubicBezTo>
                  <a:pt x="4010214" y="6713417"/>
                  <a:pt x="4023233" y="6701507"/>
                  <a:pt x="4021640" y="6683043"/>
                </a:cubicBezTo>
                <a:cubicBezTo>
                  <a:pt x="4017010" y="6684484"/>
                  <a:pt x="4012125" y="6686748"/>
                  <a:pt x="4011181" y="6680464"/>
                </a:cubicBezTo>
                <a:cubicBezTo>
                  <a:pt x="4010719" y="6670883"/>
                  <a:pt x="4014962" y="6663697"/>
                  <a:pt x="4013954" y="6654125"/>
                </a:cubicBezTo>
                <a:cubicBezTo>
                  <a:pt x="4017733" y="6665298"/>
                  <a:pt x="4018014" y="6651598"/>
                  <a:pt x="4024413" y="6656703"/>
                </a:cubicBezTo>
                <a:cubicBezTo>
                  <a:pt x="4019047" y="6620356"/>
                  <a:pt x="4035333" y="6570526"/>
                  <a:pt x="4012848" y="6541289"/>
                </a:cubicBezTo>
                <a:close/>
                <a:moveTo>
                  <a:pt x="2664442" y="6536296"/>
                </a:moveTo>
                <a:lnTo>
                  <a:pt x="2664721" y="6536566"/>
                </a:lnTo>
                <a:cubicBezTo>
                  <a:pt x="2669329" y="6534030"/>
                  <a:pt x="2678337" y="6546491"/>
                  <a:pt x="2677898" y="6538006"/>
                </a:cubicBezTo>
                <a:cubicBezTo>
                  <a:pt x="2689913" y="6550147"/>
                  <a:pt x="2694165" y="6557479"/>
                  <a:pt x="2698664" y="6577404"/>
                </a:cubicBezTo>
                <a:cubicBezTo>
                  <a:pt x="2693843" y="6568987"/>
                  <a:pt x="2675093" y="6548732"/>
                  <a:pt x="2664442" y="6536296"/>
                </a:cubicBezTo>
                <a:close/>
                <a:moveTo>
                  <a:pt x="4135094" y="6530916"/>
                </a:moveTo>
                <a:lnTo>
                  <a:pt x="4134546" y="6530925"/>
                </a:lnTo>
                <a:cubicBezTo>
                  <a:pt x="4128456" y="6541701"/>
                  <a:pt x="4152598" y="6543521"/>
                  <a:pt x="4133159" y="6544093"/>
                </a:cubicBezTo>
                <a:cubicBezTo>
                  <a:pt x="4134899" y="6548997"/>
                  <a:pt x="4137154" y="6552249"/>
                  <a:pt x="4140203" y="6554119"/>
                </a:cubicBezTo>
                <a:cubicBezTo>
                  <a:pt x="4147571" y="6552637"/>
                  <a:pt x="4144446" y="6546933"/>
                  <a:pt x="4153199" y="6546250"/>
                </a:cubicBezTo>
                <a:cubicBezTo>
                  <a:pt x="4149708" y="6535896"/>
                  <a:pt x="4143062" y="6532163"/>
                  <a:pt x="4135094" y="6530916"/>
                </a:cubicBezTo>
                <a:close/>
                <a:moveTo>
                  <a:pt x="3325876" y="6530224"/>
                </a:moveTo>
                <a:cubicBezTo>
                  <a:pt x="3330214" y="6527965"/>
                  <a:pt x="3336861" y="6545668"/>
                  <a:pt x="3331953" y="6546839"/>
                </a:cubicBezTo>
                <a:cubicBezTo>
                  <a:pt x="3320546" y="6551944"/>
                  <a:pt x="3327336" y="6534858"/>
                  <a:pt x="3325876" y="6530224"/>
                </a:cubicBezTo>
                <a:close/>
                <a:moveTo>
                  <a:pt x="2925836" y="6525207"/>
                </a:moveTo>
                <a:cubicBezTo>
                  <a:pt x="2924090" y="6524579"/>
                  <a:pt x="2921989" y="6524800"/>
                  <a:pt x="2919554" y="6526345"/>
                </a:cubicBezTo>
                <a:cubicBezTo>
                  <a:pt x="2921904" y="6534526"/>
                  <a:pt x="2925577" y="6540221"/>
                  <a:pt x="2931345" y="6540954"/>
                </a:cubicBezTo>
                <a:cubicBezTo>
                  <a:pt x="2933109" y="6536612"/>
                  <a:pt x="2931073" y="6527090"/>
                  <a:pt x="2925836" y="6525207"/>
                </a:cubicBezTo>
                <a:close/>
                <a:moveTo>
                  <a:pt x="2617362" y="6510177"/>
                </a:moveTo>
                <a:cubicBezTo>
                  <a:pt x="2636435" y="6518923"/>
                  <a:pt x="2650512" y="6538428"/>
                  <a:pt x="2660379" y="6566764"/>
                </a:cubicBezTo>
                <a:cubicBezTo>
                  <a:pt x="2663193" y="6570556"/>
                  <a:pt x="2663622" y="6564523"/>
                  <a:pt x="2668809" y="6563621"/>
                </a:cubicBezTo>
                <a:cubicBezTo>
                  <a:pt x="2671011" y="6571120"/>
                  <a:pt x="2675112" y="6577768"/>
                  <a:pt x="2678132" y="6583371"/>
                </a:cubicBezTo>
                <a:lnTo>
                  <a:pt x="2680459" y="6594453"/>
                </a:lnTo>
                <a:lnTo>
                  <a:pt x="2655834" y="6568957"/>
                </a:lnTo>
                <a:cubicBezTo>
                  <a:pt x="2642463" y="6550537"/>
                  <a:pt x="2630076" y="6529977"/>
                  <a:pt x="2617362" y="6510177"/>
                </a:cubicBezTo>
                <a:close/>
                <a:moveTo>
                  <a:pt x="2572385" y="6507583"/>
                </a:moveTo>
                <a:cubicBezTo>
                  <a:pt x="2581214" y="6510734"/>
                  <a:pt x="2594873" y="6522849"/>
                  <a:pt x="2591822" y="6534949"/>
                </a:cubicBezTo>
                <a:cubicBezTo>
                  <a:pt x="2580782" y="6530737"/>
                  <a:pt x="2573201" y="6521266"/>
                  <a:pt x="2572385" y="6507583"/>
                </a:cubicBezTo>
                <a:close/>
                <a:moveTo>
                  <a:pt x="4025018" y="6505218"/>
                </a:moveTo>
                <a:cubicBezTo>
                  <a:pt x="4013827" y="6507309"/>
                  <a:pt x="4016198" y="6530555"/>
                  <a:pt x="4027679" y="6529283"/>
                </a:cubicBezTo>
                <a:cubicBezTo>
                  <a:pt x="4028636" y="6522145"/>
                  <a:pt x="4030697" y="6515541"/>
                  <a:pt x="4025018" y="6505218"/>
                </a:cubicBezTo>
                <a:close/>
                <a:moveTo>
                  <a:pt x="2549717" y="6496975"/>
                </a:moveTo>
                <a:cubicBezTo>
                  <a:pt x="2560735" y="6500092"/>
                  <a:pt x="2563590" y="6520044"/>
                  <a:pt x="2569613" y="6533921"/>
                </a:cubicBezTo>
                <a:cubicBezTo>
                  <a:pt x="2557984" y="6527526"/>
                  <a:pt x="2548448" y="6516169"/>
                  <a:pt x="2541286" y="6500117"/>
                </a:cubicBezTo>
                <a:cubicBezTo>
                  <a:pt x="2544003" y="6498980"/>
                  <a:pt x="2546999" y="6498113"/>
                  <a:pt x="2549717" y="6496975"/>
                </a:cubicBezTo>
                <a:close/>
                <a:moveTo>
                  <a:pt x="2564614" y="6493796"/>
                </a:moveTo>
                <a:cubicBezTo>
                  <a:pt x="2570305" y="6496572"/>
                  <a:pt x="2572701" y="6506140"/>
                  <a:pt x="2563076" y="6507726"/>
                </a:cubicBezTo>
                <a:cubicBezTo>
                  <a:pt x="2561336" y="6502821"/>
                  <a:pt x="2559607" y="6498465"/>
                  <a:pt x="2558147" y="6493831"/>
                </a:cubicBezTo>
                <a:cubicBezTo>
                  <a:pt x="2560453" y="6492700"/>
                  <a:pt x="2562716" y="6492871"/>
                  <a:pt x="2564614" y="6493796"/>
                </a:cubicBezTo>
                <a:close/>
                <a:moveTo>
                  <a:pt x="2506986" y="6488363"/>
                </a:moveTo>
                <a:cubicBezTo>
                  <a:pt x="2505632" y="6488290"/>
                  <a:pt x="2504505" y="6489318"/>
                  <a:pt x="2503872" y="6491930"/>
                </a:cubicBezTo>
                <a:cubicBezTo>
                  <a:pt x="2512033" y="6489064"/>
                  <a:pt x="2507317" y="6514064"/>
                  <a:pt x="2518110" y="6505679"/>
                </a:cubicBezTo>
                <a:cubicBezTo>
                  <a:pt x="2517152" y="6498710"/>
                  <a:pt x="2511047" y="6488583"/>
                  <a:pt x="2506986" y="6488363"/>
                </a:cubicBezTo>
                <a:close/>
                <a:moveTo>
                  <a:pt x="3825538" y="6488294"/>
                </a:moveTo>
                <a:cubicBezTo>
                  <a:pt x="3830209" y="6489043"/>
                  <a:pt x="3842451" y="6512685"/>
                  <a:pt x="3831796" y="6514218"/>
                </a:cubicBezTo>
                <a:cubicBezTo>
                  <a:pt x="3825290" y="6503637"/>
                  <a:pt x="3830939" y="6498345"/>
                  <a:pt x="3825538" y="6488294"/>
                </a:cubicBezTo>
                <a:close/>
                <a:moveTo>
                  <a:pt x="2619954" y="6474530"/>
                </a:moveTo>
                <a:cubicBezTo>
                  <a:pt x="2636868" y="6470981"/>
                  <a:pt x="2643804" y="6489501"/>
                  <a:pt x="2650998" y="6507195"/>
                </a:cubicBezTo>
                <a:cubicBezTo>
                  <a:pt x="2638541" y="6500540"/>
                  <a:pt x="2630306" y="6485600"/>
                  <a:pt x="2619954" y="6474530"/>
                </a:cubicBezTo>
                <a:close/>
                <a:moveTo>
                  <a:pt x="4047100" y="6471736"/>
                </a:moveTo>
                <a:cubicBezTo>
                  <a:pt x="4046950" y="6478037"/>
                  <a:pt x="4046241" y="6483800"/>
                  <a:pt x="4047743" y="6490625"/>
                </a:cubicBezTo>
                <a:cubicBezTo>
                  <a:pt x="4056216" y="6489674"/>
                  <a:pt x="4054512" y="6472443"/>
                  <a:pt x="4047100" y="6471736"/>
                </a:cubicBezTo>
                <a:close/>
                <a:moveTo>
                  <a:pt x="3287144" y="6468642"/>
                </a:moveTo>
                <a:cubicBezTo>
                  <a:pt x="3306153" y="6474101"/>
                  <a:pt x="3319144" y="6508141"/>
                  <a:pt x="3324448" y="6527233"/>
                </a:cubicBezTo>
                <a:cubicBezTo>
                  <a:pt x="3302627" y="6517983"/>
                  <a:pt x="3303714" y="6489478"/>
                  <a:pt x="3287144" y="6468642"/>
                </a:cubicBezTo>
                <a:close/>
                <a:moveTo>
                  <a:pt x="3513368" y="6466255"/>
                </a:moveTo>
                <a:cubicBezTo>
                  <a:pt x="3512861" y="6482424"/>
                  <a:pt x="3516297" y="6504010"/>
                  <a:pt x="3522568" y="6516513"/>
                </a:cubicBezTo>
                <a:cubicBezTo>
                  <a:pt x="3525082" y="6504971"/>
                  <a:pt x="3530733" y="6471739"/>
                  <a:pt x="3513368" y="6466255"/>
                </a:cubicBezTo>
                <a:close/>
                <a:moveTo>
                  <a:pt x="3412118" y="6457679"/>
                </a:moveTo>
                <a:cubicBezTo>
                  <a:pt x="3423049" y="6470384"/>
                  <a:pt x="3426914" y="6499908"/>
                  <a:pt x="3431078" y="6516826"/>
                </a:cubicBezTo>
                <a:cubicBezTo>
                  <a:pt x="3412672" y="6514096"/>
                  <a:pt x="3414908" y="6474344"/>
                  <a:pt x="3412118" y="6457679"/>
                </a:cubicBezTo>
                <a:close/>
                <a:moveTo>
                  <a:pt x="3499560" y="6446472"/>
                </a:moveTo>
                <a:cubicBezTo>
                  <a:pt x="3499183" y="6455243"/>
                  <a:pt x="3501072" y="6467814"/>
                  <a:pt x="3513798" y="6460222"/>
                </a:cubicBezTo>
                <a:cubicBezTo>
                  <a:pt x="3511952" y="6449842"/>
                  <a:pt x="3506411" y="6446641"/>
                  <a:pt x="3499560" y="6446472"/>
                </a:cubicBezTo>
                <a:close/>
                <a:moveTo>
                  <a:pt x="3274024" y="6442000"/>
                </a:moveTo>
                <a:cubicBezTo>
                  <a:pt x="3285731" y="6438258"/>
                  <a:pt x="3276471" y="6455111"/>
                  <a:pt x="3286963" y="6459332"/>
                </a:cubicBezTo>
                <a:cubicBezTo>
                  <a:pt x="3279070" y="6461918"/>
                  <a:pt x="3277461" y="6449616"/>
                  <a:pt x="3274024" y="6442000"/>
                </a:cubicBezTo>
                <a:close/>
                <a:moveTo>
                  <a:pt x="3683794" y="6426105"/>
                </a:moveTo>
                <a:lnTo>
                  <a:pt x="3684040" y="6426550"/>
                </a:lnTo>
                <a:lnTo>
                  <a:pt x="3681714" y="6438875"/>
                </a:lnTo>
                <a:cubicBezTo>
                  <a:pt x="3679317" y="6442335"/>
                  <a:pt x="3675953" y="6445400"/>
                  <a:pt x="3673557" y="6448997"/>
                </a:cubicBezTo>
                <a:cubicBezTo>
                  <a:pt x="3686829" y="6469337"/>
                  <a:pt x="3681156" y="6501473"/>
                  <a:pt x="3698832" y="6508870"/>
                </a:cubicBezTo>
                <a:cubicBezTo>
                  <a:pt x="3693525" y="6489641"/>
                  <a:pt x="3697596" y="6461330"/>
                  <a:pt x="3692555" y="6441905"/>
                </a:cubicBezTo>
                <a:lnTo>
                  <a:pt x="3684040" y="6426550"/>
                </a:lnTo>
                <a:lnTo>
                  <a:pt x="3684073" y="6426375"/>
                </a:lnTo>
                <a:close/>
                <a:moveTo>
                  <a:pt x="4113528" y="6422503"/>
                </a:moveTo>
                <a:lnTo>
                  <a:pt x="4113539" y="6423051"/>
                </a:lnTo>
                <a:cubicBezTo>
                  <a:pt x="4115395" y="6433979"/>
                  <a:pt x="4101220" y="6437484"/>
                  <a:pt x="4100306" y="6446812"/>
                </a:cubicBezTo>
                <a:cubicBezTo>
                  <a:pt x="4109885" y="6446390"/>
                  <a:pt x="4102410" y="6456367"/>
                  <a:pt x="4101636" y="6458844"/>
                </a:cubicBezTo>
                <a:cubicBezTo>
                  <a:pt x="4103269" y="6458270"/>
                  <a:pt x="4105181" y="6457967"/>
                  <a:pt x="4105502" y="6460427"/>
                </a:cubicBezTo>
                <a:cubicBezTo>
                  <a:pt x="4106351" y="6461784"/>
                  <a:pt x="4107199" y="6463140"/>
                  <a:pt x="4109368" y="6462010"/>
                </a:cubicBezTo>
                <a:cubicBezTo>
                  <a:pt x="4103087" y="6448960"/>
                  <a:pt x="4140494" y="6428662"/>
                  <a:pt x="4113528" y="6422503"/>
                </a:cubicBezTo>
                <a:close/>
                <a:moveTo>
                  <a:pt x="4061969" y="6419462"/>
                </a:moveTo>
                <a:lnTo>
                  <a:pt x="4061700" y="6419741"/>
                </a:lnTo>
                <a:cubicBezTo>
                  <a:pt x="4073982" y="6473513"/>
                  <a:pt x="4047247" y="6521311"/>
                  <a:pt x="4071545" y="6573255"/>
                </a:cubicBezTo>
                <a:cubicBezTo>
                  <a:pt x="4066858" y="6515531"/>
                  <a:pt x="4079791" y="6476436"/>
                  <a:pt x="4068284" y="6420187"/>
                </a:cubicBezTo>
                <a:cubicBezTo>
                  <a:pt x="4066877" y="6418291"/>
                  <a:pt x="4065222" y="6417769"/>
                  <a:pt x="4061969" y="6419462"/>
                </a:cubicBezTo>
                <a:close/>
                <a:moveTo>
                  <a:pt x="3592092" y="6415465"/>
                </a:moveTo>
                <a:cubicBezTo>
                  <a:pt x="3592574" y="6426139"/>
                  <a:pt x="3598533" y="6450701"/>
                  <a:pt x="3607424" y="6457137"/>
                </a:cubicBezTo>
                <a:cubicBezTo>
                  <a:pt x="3603129" y="6447616"/>
                  <a:pt x="3608255" y="6415490"/>
                  <a:pt x="3592092" y="6415465"/>
                </a:cubicBezTo>
                <a:close/>
                <a:moveTo>
                  <a:pt x="2577625" y="6411084"/>
                </a:moveTo>
                <a:cubicBezTo>
                  <a:pt x="2595259" y="6416291"/>
                  <a:pt x="2606577" y="6434742"/>
                  <a:pt x="2616594" y="6456776"/>
                </a:cubicBezTo>
                <a:cubicBezTo>
                  <a:pt x="2599756" y="6450187"/>
                  <a:pt x="2588954" y="6430084"/>
                  <a:pt x="2577625" y="6411084"/>
                </a:cubicBezTo>
                <a:close/>
                <a:moveTo>
                  <a:pt x="4006362" y="6405528"/>
                </a:moveTo>
                <a:cubicBezTo>
                  <a:pt x="3998822" y="6426187"/>
                  <a:pt x="4000108" y="6449997"/>
                  <a:pt x="4003896" y="6475687"/>
                </a:cubicBezTo>
                <a:cubicBezTo>
                  <a:pt x="4020038" y="6460648"/>
                  <a:pt x="4011623" y="6422429"/>
                  <a:pt x="4006362" y="6405528"/>
                </a:cubicBezTo>
                <a:close/>
                <a:moveTo>
                  <a:pt x="3748824" y="6389495"/>
                </a:moveTo>
                <a:lnTo>
                  <a:pt x="3748277" y="6389503"/>
                </a:lnTo>
                <a:cubicBezTo>
                  <a:pt x="3761376" y="6415051"/>
                  <a:pt x="3749013" y="6441262"/>
                  <a:pt x="3770136" y="6456824"/>
                </a:cubicBezTo>
                <a:cubicBezTo>
                  <a:pt x="3763068" y="6459672"/>
                  <a:pt x="3762961" y="6454196"/>
                  <a:pt x="3759256" y="6460827"/>
                </a:cubicBezTo>
                <a:cubicBezTo>
                  <a:pt x="3773204" y="6487729"/>
                  <a:pt x="3778613" y="6526268"/>
                  <a:pt x="3751625" y="6532983"/>
                </a:cubicBezTo>
                <a:cubicBezTo>
                  <a:pt x="3755984" y="6545791"/>
                  <a:pt x="3758399" y="6557258"/>
                  <a:pt x="3758613" y="6568212"/>
                </a:cubicBezTo>
                <a:cubicBezTo>
                  <a:pt x="3763800" y="6567310"/>
                  <a:pt x="3764230" y="6561278"/>
                  <a:pt x="3767044" y="6565068"/>
                </a:cubicBezTo>
                <a:cubicBezTo>
                  <a:pt x="3765441" y="6581254"/>
                  <a:pt x="3769885" y="6612412"/>
                  <a:pt x="3783888" y="6628084"/>
                </a:cubicBezTo>
                <a:cubicBezTo>
                  <a:pt x="3785199" y="6611081"/>
                  <a:pt x="3781690" y="6585660"/>
                  <a:pt x="3790593" y="6578676"/>
                </a:cubicBezTo>
                <a:cubicBezTo>
                  <a:pt x="3783195" y="6550577"/>
                  <a:pt x="3774340" y="6517843"/>
                  <a:pt x="3791729" y="6496484"/>
                </a:cubicBezTo>
                <a:cubicBezTo>
                  <a:pt x="3793313" y="6549599"/>
                  <a:pt x="3814839" y="6613912"/>
                  <a:pt x="3846042" y="6668763"/>
                </a:cubicBezTo>
                <a:cubicBezTo>
                  <a:pt x="3851233" y="6639921"/>
                  <a:pt x="3842344" y="6605545"/>
                  <a:pt x="3854642" y="6590016"/>
                </a:cubicBezTo>
                <a:cubicBezTo>
                  <a:pt x="3813898" y="6579686"/>
                  <a:pt x="3811155" y="6495363"/>
                  <a:pt x="3795019" y="6454524"/>
                </a:cubicBezTo>
                <a:cubicBezTo>
                  <a:pt x="3786964" y="6462865"/>
                  <a:pt x="3797991" y="6480501"/>
                  <a:pt x="3788830" y="6488310"/>
                </a:cubicBezTo>
                <a:cubicBezTo>
                  <a:pt x="3781710" y="6488420"/>
                  <a:pt x="3775374" y="6486601"/>
                  <a:pt x="3772474" y="6478428"/>
                </a:cubicBezTo>
                <a:cubicBezTo>
                  <a:pt x="3788553" y="6460103"/>
                  <a:pt x="3773661" y="6426913"/>
                  <a:pt x="3771494" y="6400103"/>
                </a:cubicBezTo>
                <a:cubicBezTo>
                  <a:pt x="3759820" y="6405487"/>
                  <a:pt x="3758920" y="6387422"/>
                  <a:pt x="3748824" y="6389495"/>
                </a:cubicBezTo>
                <a:close/>
                <a:moveTo>
                  <a:pt x="2537550" y="6378831"/>
                </a:moveTo>
                <a:cubicBezTo>
                  <a:pt x="2565553" y="6424144"/>
                  <a:pt x="2587203" y="6438601"/>
                  <a:pt x="2611555" y="6493284"/>
                </a:cubicBezTo>
                <a:cubicBezTo>
                  <a:pt x="2585535" y="6465471"/>
                  <a:pt x="2555479" y="6427312"/>
                  <a:pt x="2537550" y="6378831"/>
                </a:cubicBezTo>
                <a:close/>
                <a:moveTo>
                  <a:pt x="4108625" y="6367796"/>
                </a:moveTo>
                <a:cubicBezTo>
                  <a:pt x="4098305" y="6372337"/>
                  <a:pt x="4089917" y="6377670"/>
                  <a:pt x="4094244" y="6388834"/>
                </a:cubicBezTo>
                <a:cubicBezTo>
                  <a:pt x="4109139" y="6394084"/>
                  <a:pt x="4107969" y="6376297"/>
                  <a:pt x="4108625" y="6367796"/>
                </a:cubicBezTo>
                <a:close/>
                <a:moveTo>
                  <a:pt x="3232212" y="6362934"/>
                </a:moveTo>
                <a:cubicBezTo>
                  <a:pt x="3251919" y="6362082"/>
                  <a:pt x="3249103" y="6386230"/>
                  <a:pt x="3258692" y="6400326"/>
                </a:cubicBezTo>
                <a:cubicBezTo>
                  <a:pt x="3248640" y="6390620"/>
                  <a:pt x="3239901" y="6377881"/>
                  <a:pt x="3232212" y="6362934"/>
                </a:cubicBezTo>
                <a:close/>
                <a:moveTo>
                  <a:pt x="4030712" y="6361873"/>
                </a:moveTo>
                <a:cubicBezTo>
                  <a:pt x="4031109" y="6368168"/>
                  <a:pt x="4028392" y="6369304"/>
                  <a:pt x="4023431" y="6367737"/>
                </a:cubicBezTo>
                <a:cubicBezTo>
                  <a:pt x="4029216" y="6397505"/>
                  <a:pt x="4023436" y="6424164"/>
                  <a:pt x="4042754" y="6445506"/>
                </a:cubicBezTo>
                <a:cubicBezTo>
                  <a:pt x="4045828" y="6420533"/>
                  <a:pt x="4057924" y="6380628"/>
                  <a:pt x="4030712" y="6361873"/>
                </a:cubicBezTo>
                <a:close/>
                <a:moveTo>
                  <a:pt x="3293137" y="6340631"/>
                </a:moveTo>
                <a:cubicBezTo>
                  <a:pt x="3300301" y="6342713"/>
                  <a:pt x="3310943" y="6354600"/>
                  <a:pt x="3309674" y="6359825"/>
                </a:cubicBezTo>
                <a:cubicBezTo>
                  <a:pt x="3296583" y="6362764"/>
                  <a:pt x="3295253" y="6350733"/>
                  <a:pt x="3293137" y="6340631"/>
                </a:cubicBezTo>
                <a:close/>
                <a:moveTo>
                  <a:pt x="3955421" y="6335915"/>
                </a:moveTo>
                <a:lnTo>
                  <a:pt x="3954874" y="6335923"/>
                </a:lnTo>
                <a:cubicBezTo>
                  <a:pt x="3960049" y="6348443"/>
                  <a:pt x="3951736" y="6357610"/>
                  <a:pt x="3951919" y="6352951"/>
                </a:cubicBezTo>
                <a:cubicBezTo>
                  <a:pt x="3950381" y="6372423"/>
                  <a:pt x="3963921" y="6392484"/>
                  <a:pt x="3957702" y="6410658"/>
                </a:cubicBezTo>
                <a:cubicBezTo>
                  <a:pt x="3957197" y="6412857"/>
                  <a:pt x="3947949" y="6416288"/>
                  <a:pt x="3947703" y="6417660"/>
                </a:cubicBezTo>
                <a:cubicBezTo>
                  <a:pt x="3946499" y="6426170"/>
                  <a:pt x="3952717" y="6435936"/>
                  <a:pt x="3951512" y="6444445"/>
                </a:cubicBezTo>
                <a:cubicBezTo>
                  <a:pt x="3950750" y="6447471"/>
                  <a:pt x="3943147" y="6450874"/>
                  <a:pt x="3942384" y="6453898"/>
                </a:cubicBezTo>
                <a:cubicBezTo>
                  <a:pt x="3941105" y="6458575"/>
                  <a:pt x="3946463" y="6466436"/>
                  <a:pt x="3945743" y="6471652"/>
                </a:cubicBezTo>
                <a:cubicBezTo>
                  <a:pt x="3945518" y="6474120"/>
                  <a:pt x="3938967" y="6475317"/>
                  <a:pt x="3938462" y="6477516"/>
                </a:cubicBezTo>
                <a:cubicBezTo>
                  <a:pt x="3929674" y="6504495"/>
                  <a:pt x="3943322" y="6530033"/>
                  <a:pt x="3953039" y="6550701"/>
                </a:cubicBezTo>
                <a:cubicBezTo>
                  <a:pt x="3953731" y="6501933"/>
                  <a:pt x="3971047" y="6448801"/>
                  <a:pt x="3957519" y="6401349"/>
                </a:cubicBezTo>
                <a:cubicBezTo>
                  <a:pt x="3971675" y="6396748"/>
                  <a:pt x="3962272" y="6350052"/>
                  <a:pt x="3955421" y="6335915"/>
                </a:cubicBezTo>
                <a:close/>
                <a:moveTo>
                  <a:pt x="3671561" y="6332614"/>
                </a:moveTo>
                <a:cubicBezTo>
                  <a:pt x="3668843" y="6333751"/>
                  <a:pt x="3665847" y="6334620"/>
                  <a:pt x="3663129" y="6335757"/>
                </a:cubicBezTo>
                <a:cubicBezTo>
                  <a:pt x="3667885" y="6354858"/>
                  <a:pt x="3684119" y="6400626"/>
                  <a:pt x="3652320" y="6399472"/>
                </a:cubicBezTo>
                <a:cubicBezTo>
                  <a:pt x="3652018" y="6412077"/>
                  <a:pt x="3656366" y="6424336"/>
                  <a:pt x="3661756" y="6433841"/>
                </a:cubicBezTo>
                <a:cubicBezTo>
                  <a:pt x="3694781" y="6413610"/>
                  <a:pt x="3677506" y="6370597"/>
                  <a:pt x="3671561" y="6332614"/>
                </a:cubicBezTo>
                <a:close/>
                <a:moveTo>
                  <a:pt x="3826218" y="6326673"/>
                </a:moveTo>
                <a:cubicBezTo>
                  <a:pt x="3830512" y="6336194"/>
                  <a:pt x="3833218" y="6348478"/>
                  <a:pt x="3842755" y="6345866"/>
                </a:cubicBezTo>
                <a:cubicBezTo>
                  <a:pt x="3838728" y="6336067"/>
                  <a:pt x="3836549" y="6322678"/>
                  <a:pt x="3826218" y="6326673"/>
                </a:cubicBezTo>
                <a:close/>
                <a:moveTo>
                  <a:pt x="3734697" y="6325342"/>
                </a:moveTo>
                <a:cubicBezTo>
                  <a:pt x="3747465" y="6333911"/>
                  <a:pt x="3730646" y="6356357"/>
                  <a:pt x="3751416" y="6353846"/>
                </a:cubicBezTo>
                <a:cubicBezTo>
                  <a:pt x="3745231" y="6345724"/>
                  <a:pt x="3746403" y="6321601"/>
                  <a:pt x="3734697" y="6325342"/>
                </a:cubicBezTo>
                <a:close/>
                <a:moveTo>
                  <a:pt x="2525171" y="6320129"/>
                </a:moveTo>
                <a:cubicBezTo>
                  <a:pt x="2545486" y="6350496"/>
                  <a:pt x="2550266" y="6356723"/>
                  <a:pt x="2573116" y="6390611"/>
                </a:cubicBezTo>
                <a:cubicBezTo>
                  <a:pt x="2546182" y="6386094"/>
                  <a:pt x="2537895" y="6340478"/>
                  <a:pt x="2514893" y="6326862"/>
                </a:cubicBezTo>
                <a:lnTo>
                  <a:pt x="2515172" y="6327131"/>
                </a:lnTo>
                <a:cubicBezTo>
                  <a:pt x="2514819" y="6323029"/>
                  <a:pt x="2521380" y="6322380"/>
                  <a:pt x="2525171" y="6320129"/>
                </a:cubicBezTo>
                <a:close/>
                <a:moveTo>
                  <a:pt x="2493994" y="6319898"/>
                </a:moveTo>
                <a:lnTo>
                  <a:pt x="2507338" y="6328086"/>
                </a:lnTo>
                <a:cubicBezTo>
                  <a:pt x="2516954" y="6341176"/>
                  <a:pt x="2516169" y="6364095"/>
                  <a:pt x="2528476" y="6363084"/>
                </a:cubicBezTo>
                <a:cubicBezTo>
                  <a:pt x="2531869" y="6368510"/>
                  <a:pt x="2529453" y="6371012"/>
                  <a:pt x="2529807" y="6375115"/>
                </a:cubicBezTo>
                <a:cubicBezTo>
                  <a:pt x="2521892" y="6369622"/>
                  <a:pt x="2515691" y="6360678"/>
                  <a:pt x="2510050" y="6350596"/>
                </a:cubicBezTo>
                <a:close/>
                <a:moveTo>
                  <a:pt x="2493653" y="6319245"/>
                </a:moveTo>
                <a:lnTo>
                  <a:pt x="2493994" y="6319898"/>
                </a:lnTo>
                <a:lnTo>
                  <a:pt x="2493384" y="6319523"/>
                </a:lnTo>
                <a:close/>
                <a:moveTo>
                  <a:pt x="3322965" y="6310862"/>
                </a:moveTo>
                <a:cubicBezTo>
                  <a:pt x="3345233" y="6343116"/>
                  <a:pt x="3350215" y="6373717"/>
                  <a:pt x="3363571" y="6412407"/>
                </a:cubicBezTo>
                <a:cubicBezTo>
                  <a:pt x="3332988" y="6389321"/>
                  <a:pt x="3341250" y="6349477"/>
                  <a:pt x="3318399" y="6315590"/>
                </a:cubicBezTo>
                <a:cubicBezTo>
                  <a:pt x="3323092" y="6317434"/>
                  <a:pt x="3324982" y="6316036"/>
                  <a:pt x="3322965" y="6310862"/>
                </a:cubicBezTo>
                <a:close/>
                <a:moveTo>
                  <a:pt x="3971791" y="6304436"/>
                </a:moveTo>
                <a:cubicBezTo>
                  <a:pt x="3975280" y="6314791"/>
                  <a:pt x="3974292" y="6320285"/>
                  <a:pt x="3979017" y="6323773"/>
                </a:cubicBezTo>
                <a:cubicBezTo>
                  <a:pt x="3978942" y="6319940"/>
                  <a:pt x="3980253" y="6316906"/>
                  <a:pt x="3985149" y="6315187"/>
                </a:cubicBezTo>
                <a:cubicBezTo>
                  <a:pt x="3982799" y="6307006"/>
                  <a:pt x="3979922" y="6299928"/>
                  <a:pt x="3971791" y="6304436"/>
                </a:cubicBezTo>
                <a:close/>
                <a:moveTo>
                  <a:pt x="2475698" y="6297608"/>
                </a:moveTo>
                <a:cubicBezTo>
                  <a:pt x="2492591" y="6292965"/>
                  <a:pt x="2490453" y="6309708"/>
                  <a:pt x="2490387" y="6320391"/>
                </a:cubicBezTo>
                <a:cubicBezTo>
                  <a:pt x="2483998" y="6315833"/>
                  <a:pt x="2479982" y="6306581"/>
                  <a:pt x="2475698" y="6297608"/>
                </a:cubicBezTo>
                <a:close/>
                <a:moveTo>
                  <a:pt x="3724292" y="6297563"/>
                </a:moveTo>
                <a:cubicBezTo>
                  <a:pt x="3734935" y="6309452"/>
                  <a:pt x="3723025" y="6316757"/>
                  <a:pt x="3735117" y="6318762"/>
                </a:cubicBezTo>
                <a:cubicBezTo>
                  <a:pt x="3736319" y="6310252"/>
                  <a:pt x="3731328" y="6293072"/>
                  <a:pt x="3724292" y="6297563"/>
                </a:cubicBezTo>
                <a:close/>
                <a:moveTo>
                  <a:pt x="3198325" y="6296895"/>
                </a:moveTo>
                <a:cubicBezTo>
                  <a:pt x="3209397" y="6302750"/>
                  <a:pt x="3208977" y="6309331"/>
                  <a:pt x="3217761" y="6324261"/>
                </a:cubicBezTo>
                <a:cubicBezTo>
                  <a:pt x="3208665" y="6321388"/>
                  <a:pt x="3196854" y="6305682"/>
                  <a:pt x="3198325" y="6296895"/>
                </a:cubicBezTo>
                <a:close/>
                <a:moveTo>
                  <a:pt x="4020001" y="6290272"/>
                </a:moveTo>
                <a:cubicBezTo>
                  <a:pt x="4012611" y="6304629"/>
                  <a:pt x="4018484" y="6324809"/>
                  <a:pt x="4017172" y="6341811"/>
                </a:cubicBezTo>
                <a:cubicBezTo>
                  <a:pt x="4028986" y="6329577"/>
                  <a:pt x="4030856" y="6313114"/>
                  <a:pt x="4020001" y="6290272"/>
                </a:cubicBezTo>
                <a:close/>
                <a:moveTo>
                  <a:pt x="3268046" y="6290068"/>
                </a:moveTo>
                <a:cubicBezTo>
                  <a:pt x="3278763" y="6291821"/>
                  <a:pt x="3283960" y="6305437"/>
                  <a:pt x="3288630" y="6320157"/>
                </a:cubicBezTo>
                <a:cubicBezTo>
                  <a:pt x="3268086" y="6320198"/>
                  <a:pt x="3280641" y="6303844"/>
                  <a:pt x="3268046" y="6290068"/>
                </a:cubicBezTo>
                <a:close/>
                <a:moveTo>
                  <a:pt x="2594959" y="6288652"/>
                </a:moveTo>
                <a:cubicBezTo>
                  <a:pt x="2602914" y="6317290"/>
                  <a:pt x="2628666" y="6331411"/>
                  <a:pt x="2629995" y="6357413"/>
                </a:cubicBezTo>
                <a:cubicBezTo>
                  <a:pt x="2609785" y="6346493"/>
                  <a:pt x="2601401" y="6309917"/>
                  <a:pt x="2584079" y="6292654"/>
                </a:cubicBezTo>
                <a:cubicBezTo>
                  <a:pt x="2587613" y="6291230"/>
                  <a:pt x="2591426" y="6290075"/>
                  <a:pt x="2594959" y="6288652"/>
                </a:cubicBezTo>
                <a:close/>
                <a:moveTo>
                  <a:pt x="2455112" y="6267520"/>
                </a:moveTo>
                <a:cubicBezTo>
                  <a:pt x="2468001" y="6268144"/>
                  <a:pt x="2463490" y="6275610"/>
                  <a:pt x="2471650" y="6286714"/>
                </a:cubicBezTo>
                <a:cubicBezTo>
                  <a:pt x="2460266" y="6292916"/>
                  <a:pt x="2459398" y="6276494"/>
                  <a:pt x="2455112" y="6267520"/>
                </a:cubicBezTo>
                <a:close/>
                <a:moveTo>
                  <a:pt x="2318961" y="6267152"/>
                </a:moveTo>
                <a:cubicBezTo>
                  <a:pt x="2374508" y="6348197"/>
                  <a:pt x="2439518" y="6408827"/>
                  <a:pt x="2497160" y="6484911"/>
                </a:cubicBezTo>
                <a:cubicBezTo>
                  <a:pt x="2502243" y="6450593"/>
                  <a:pt x="2461307" y="6416436"/>
                  <a:pt x="2455404" y="6380643"/>
                </a:cubicBezTo>
                <a:cubicBezTo>
                  <a:pt x="2463867" y="6379144"/>
                  <a:pt x="2464960" y="6393096"/>
                  <a:pt x="2474477" y="6389390"/>
                </a:cubicBezTo>
                <a:cubicBezTo>
                  <a:pt x="2479834" y="6397250"/>
                  <a:pt x="2468881" y="6397419"/>
                  <a:pt x="2474238" y="6405279"/>
                </a:cubicBezTo>
                <a:cubicBezTo>
                  <a:pt x="2496909" y="6415888"/>
                  <a:pt x="2537897" y="6452783"/>
                  <a:pt x="2545583" y="6495669"/>
                </a:cubicBezTo>
                <a:cubicBezTo>
                  <a:pt x="2540589" y="6492459"/>
                  <a:pt x="2532996" y="6496411"/>
                  <a:pt x="2530376" y="6488508"/>
                </a:cubicBezTo>
                <a:cubicBezTo>
                  <a:pt x="2526061" y="6477892"/>
                  <a:pt x="2532255" y="6486561"/>
                  <a:pt x="2537658" y="6482644"/>
                </a:cubicBezTo>
                <a:cubicBezTo>
                  <a:pt x="2523377" y="6452732"/>
                  <a:pt x="2499612" y="6442141"/>
                  <a:pt x="2482432" y="6418028"/>
                </a:cubicBezTo>
                <a:cubicBezTo>
                  <a:pt x="2505496" y="6462869"/>
                  <a:pt x="2523158" y="6511629"/>
                  <a:pt x="2550485" y="6550377"/>
                </a:cubicBezTo>
                <a:cubicBezTo>
                  <a:pt x="2556092" y="6542895"/>
                  <a:pt x="2541465" y="6537368"/>
                  <a:pt x="2541230" y="6525319"/>
                </a:cubicBezTo>
                <a:cubicBezTo>
                  <a:pt x="2564082" y="6545238"/>
                  <a:pt x="2572767" y="6569208"/>
                  <a:pt x="2593320" y="6597653"/>
                </a:cubicBezTo>
                <a:cubicBezTo>
                  <a:pt x="2580208" y="6599499"/>
                  <a:pt x="2574172" y="6585073"/>
                  <a:pt x="2561070" y="6587468"/>
                </a:cubicBezTo>
                <a:cubicBezTo>
                  <a:pt x="2480590" y="6478043"/>
                  <a:pt x="2393512" y="6381597"/>
                  <a:pt x="2309080" y="6280178"/>
                </a:cubicBezTo>
                <a:lnTo>
                  <a:pt x="2308263" y="6280463"/>
                </a:lnTo>
                <a:cubicBezTo>
                  <a:pt x="2305354" y="6271743"/>
                  <a:pt x="2317875" y="6281685"/>
                  <a:pt x="2318961" y="6267152"/>
                </a:cubicBezTo>
                <a:close/>
                <a:moveTo>
                  <a:pt x="2620220" y="6263609"/>
                </a:moveTo>
                <a:cubicBezTo>
                  <a:pt x="2635857" y="6264739"/>
                  <a:pt x="2642556" y="6285179"/>
                  <a:pt x="2650297" y="6302865"/>
                </a:cubicBezTo>
                <a:cubicBezTo>
                  <a:pt x="2633491" y="6297919"/>
                  <a:pt x="2633427" y="6280664"/>
                  <a:pt x="2620220" y="6263609"/>
                </a:cubicBezTo>
                <a:close/>
                <a:moveTo>
                  <a:pt x="2481006" y="6260822"/>
                </a:moveTo>
                <a:cubicBezTo>
                  <a:pt x="2498006" y="6275626"/>
                  <a:pt x="2499261" y="6283824"/>
                  <a:pt x="2515411" y="6311240"/>
                </a:cubicBezTo>
                <a:cubicBezTo>
                  <a:pt x="2498882" y="6306566"/>
                  <a:pt x="2481992" y="6283268"/>
                  <a:pt x="2481006" y="6260822"/>
                </a:cubicBezTo>
                <a:close/>
                <a:moveTo>
                  <a:pt x="4015129" y="6251178"/>
                </a:moveTo>
                <a:cubicBezTo>
                  <a:pt x="4021356" y="6261490"/>
                  <a:pt x="4021515" y="6283676"/>
                  <a:pt x="4032996" y="6282402"/>
                </a:cubicBezTo>
                <a:cubicBezTo>
                  <a:pt x="4028701" y="6272882"/>
                  <a:pt x="4037669" y="6269183"/>
                  <a:pt x="4034201" y="6259923"/>
                </a:cubicBezTo>
                <a:cubicBezTo>
                  <a:pt x="4024986" y="6264995"/>
                  <a:pt x="4024794" y="6255137"/>
                  <a:pt x="4015129" y="6251178"/>
                </a:cubicBezTo>
                <a:close/>
                <a:moveTo>
                  <a:pt x="3246130" y="6247949"/>
                </a:moveTo>
                <a:cubicBezTo>
                  <a:pt x="3260714" y="6251285"/>
                  <a:pt x="3264536" y="6264649"/>
                  <a:pt x="3272610" y="6285342"/>
                </a:cubicBezTo>
                <a:cubicBezTo>
                  <a:pt x="3255298" y="6282596"/>
                  <a:pt x="3251767" y="6256080"/>
                  <a:pt x="3246130" y="6247949"/>
                </a:cubicBezTo>
                <a:close/>
                <a:moveTo>
                  <a:pt x="2562852" y="6243676"/>
                </a:moveTo>
                <a:cubicBezTo>
                  <a:pt x="2565934" y="6247189"/>
                  <a:pt x="2565074" y="6259255"/>
                  <a:pt x="2570777" y="6256702"/>
                </a:cubicBezTo>
                <a:cubicBezTo>
                  <a:pt x="2572902" y="6267352"/>
                  <a:pt x="2553830" y="6258606"/>
                  <a:pt x="2563313" y="6253256"/>
                </a:cubicBezTo>
                <a:cubicBezTo>
                  <a:pt x="2560532" y="6251108"/>
                  <a:pt x="2555904" y="6252547"/>
                  <a:pt x="2554701" y="6247088"/>
                </a:cubicBezTo>
                <a:lnTo>
                  <a:pt x="2554421" y="6246819"/>
                </a:lnTo>
                <a:cubicBezTo>
                  <a:pt x="2557139" y="6245682"/>
                  <a:pt x="2560135" y="6244814"/>
                  <a:pt x="2562852" y="6243676"/>
                </a:cubicBezTo>
                <a:close/>
                <a:moveTo>
                  <a:pt x="2439542" y="6241738"/>
                </a:moveTo>
                <a:cubicBezTo>
                  <a:pt x="2447501" y="6242437"/>
                  <a:pt x="2458131" y="6253778"/>
                  <a:pt x="2456080" y="6260931"/>
                </a:cubicBezTo>
                <a:cubicBezTo>
                  <a:pt x="2447316" y="6261066"/>
                  <a:pt x="2444354" y="6249607"/>
                  <a:pt x="2439542" y="6241738"/>
                </a:cubicBezTo>
                <a:close/>
                <a:moveTo>
                  <a:pt x="2546735" y="6217903"/>
                </a:moveTo>
                <a:cubicBezTo>
                  <a:pt x="2546842" y="6223379"/>
                  <a:pt x="2556065" y="6232824"/>
                  <a:pt x="2550095" y="6235654"/>
                </a:cubicBezTo>
                <a:cubicBezTo>
                  <a:pt x="2541417" y="6240170"/>
                  <a:pt x="2541128" y="6225385"/>
                  <a:pt x="2535856" y="6221904"/>
                </a:cubicBezTo>
                <a:cubicBezTo>
                  <a:pt x="2539388" y="6220481"/>
                  <a:pt x="2543201" y="6219326"/>
                  <a:pt x="2546735" y="6217903"/>
                </a:cubicBezTo>
                <a:close/>
                <a:moveTo>
                  <a:pt x="3989058" y="6206656"/>
                </a:moveTo>
                <a:cubicBezTo>
                  <a:pt x="3982828" y="6210314"/>
                  <a:pt x="3987015" y="6228328"/>
                  <a:pt x="3996283" y="6225993"/>
                </a:cubicBezTo>
                <a:cubicBezTo>
                  <a:pt x="3994545" y="6221089"/>
                  <a:pt x="3997832" y="6207069"/>
                  <a:pt x="3989058" y="6206656"/>
                </a:cubicBezTo>
                <a:close/>
                <a:moveTo>
                  <a:pt x="3924130" y="6192316"/>
                </a:moveTo>
                <a:cubicBezTo>
                  <a:pt x="3917384" y="6197625"/>
                  <a:pt x="3915614" y="6191078"/>
                  <a:pt x="3909384" y="6194735"/>
                </a:cubicBezTo>
                <a:lnTo>
                  <a:pt x="3909116" y="6195013"/>
                </a:lnTo>
                <a:cubicBezTo>
                  <a:pt x="3917736" y="6215699"/>
                  <a:pt x="3902035" y="6225252"/>
                  <a:pt x="3916467" y="6248861"/>
                </a:cubicBezTo>
                <a:cubicBezTo>
                  <a:pt x="3901452" y="6265528"/>
                  <a:pt x="3927189" y="6321010"/>
                  <a:pt x="3911496" y="6345083"/>
                </a:cubicBezTo>
                <a:cubicBezTo>
                  <a:pt x="3906009" y="6344619"/>
                  <a:pt x="3903958" y="6337802"/>
                  <a:pt x="3897170" y="6340920"/>
                </a:cubicBezTo>
                <a:cubicBezTo>
                  <a:pt x="3908123" y="6368690"/>
                  <a:pt x="3908378" y="6395804"/>
                  <a:pt x="3925805" y="6418545"/>
                </a:cubicBezTo>
                <a:cubicBezTo>
                  <a:pt x="3939642" y="6369575"/>
                  <a:pt x="3948551" y="6306712"/>
                  <a:pt x="3929643" y="6250303"/>
                </a:cubicBezTo>
                <a:cubicBezTo>
                  <a:pt x="3936464" y="6248827"/>
                  <a:pt x="3940244" y="6246029"/>
                  <a:pt x="3942639" y="6242432"/>
                </a:cubicBezTo>
                <a:cubicBezTo>
                  <a:pt x="3938024" y="6216481"/>
                  <a:pt x="3919284" y="6210744"/>
                  <a:pt x="3924130" y="6192316"/>
                </a:cubicBezTo>
                <a:close/>
                <a:moveTo>
                  <a:pt x="2090938" y="6191499"/>
                </a:moveTo>
                <a:cubicBezTo>
                  <a:pt x="2088575" y="6196741"/>
                  <a:pt x="2091786" y="6206825"/>
                  <a:pt x="2098863" y="6204527"/>
                </a:cubicBezTo>
                <a:cubicBezTo>
                  <a:pt x="2101226" y="6199285"/>
                  <a:pt x="2098016" y="6189200"/>
                  <a:pt x="2090938" y="6191499"/>
                </a:cubicBezTo>
                <a:close/>
                <a:moveTo>
                  <a:pt x="3934645" y="6169694"/>
                </a:moveTo>
                <a:cubicBezTo>
                  <a:pt x="3941732" y="6181911"/>
                  <a:pt x="3930701" y="6206185"/>
                  <a:pt x="3945230" y="6206783"/>
                </a:cubicBezTo>
                <a:cubicBezTo>
                  <a:pt x="3945017" y="6195830"/>
                  <a:pt x="3948133" y="6173047"/>
                  <a:pt x="3934645" y="6169694"/>
                </a:cubicBezTo>
                <a:close/>
                <a:moveTo>
                  <a:pt x="3566189" y="6169066"/>
                </a:moveTo>
                <a:cubicBezTo>
                  <a:pt x="3542744" y="6188874"/>
                  <a:pt x="3557602" y="6248359"/>
                  <a:pt x="3572281" y="6270594"/>
                </a:cubicBezTo>
                <a:cubicBezTo>
                  <a:pt x="3580110" y="6264722"/>
                  <a:pt x="3565924" y="6253710"/>
                  <a:pt x="3575054" y="6244255"/>
                </a:cubicBezTo>
                <a:cubicBezTo>
                  <a:pt x="3581841" y="6241138"/>
                  <a:pt x="3587319" y="6241053"/>
                  <a:pt x="3590948" y="6244559"/>
                </a:cubicBezTo>
                <a:cubicBezTo>
                  <a:pt x="3597270" y="6273771"/>
                  <a:pt x="3578494" y="6322268"/>
                  <a:pt x="3607317" y="6339356"/>
                </a:cubicBezTo>
                <a:lnTo>
                  <a:pt x="3607596" y="6339625"/>
                </a:lnTo>
                <a:cubicBezTo>
                  <a:pt x="3602567" y="6362712"/>
                  <a:pt x="3621854" y="6382410"/>
                  <a:pt x="3623560" y="6399641"/>
                </a:cubicBezTo>
                <a:cubicBezTo>
                  <a:pt x="3622025" y="6391174"/>
                  <a:pt x="3629370" y="6402564"/>
                  <a:pt x="3632871" y="6399497"/>
                </a:cubicBezTo>
                <a:cubicBezTo>
                  <a:pt x="3620609" y="6374760"/>
                  <a:pt x="3624100" y="6357176"/>
                  <a:pt x="3622341" y="6337207"/>
                </a:cubicBezTo>
                <a:cubicBezTo>
                  <a:pt x="3626154" y="6336052"/>
                  <a:pt x="3627743" y="6333288"/>
                  <a:pt x="3629623" y="6331342"/>
                </a:cubicBezTo>
                <a:cubicBezTo>
                  <a:pt x="3642025" y="6349229"/>
                  <a:pt x="3632112" y="6360613"/>
                  <a:pt x="3644717" y="6388906"/>
                </a:cubicBezTo>
                <a:cubicBezTo>
                  <a:pt x="3662084" y="6366452"/>
                  <a:pt x="3641222" y="6322125"/>
                  <a:pt x="3634942" y="6295104"/>
                </a:cubicBezTo>
                <a:cubicBezTo>
                  <a:pt x="3629605" y="6288338"/>
                  <a:pt x="3631000" y="6303656"/>
                  <a:pt x="3625813" y="6304558"/>
                </a:cubicBezTo>
                <a:cubicBezTo>
                  <a:pt x="3591751" y="6271663"/>
                  <a:pt x="3596342" y="6212154"/>
                  <a:pt x="3566189" y="6169066"/>
                </a:cubicBezTo>
                <a:close/>
                <a:moveTo>
                  <a:pt x="2555277" y="6164356"/>
                </a:moveTo>
                <a:cubicBezTo>
                  <a:pt x="2578571" y="6164819"/>
                  <a:pt x="2581951" y="6197638"/>
                  <a:pt x="2591250" y="6210916"/>
                </a:cubicBezTo>
                <a:cubicBezTo>
                  <a:pt x="2571340" y="6201362"/>
                  <a:pt x="2567980" y="6183609"/>
                  <a:pt x="2555277" y="6164356"/>
                </a:cubicBezTo>
                <a:close/>
                <a:moveTo>
                  <a:pt x="3482597" y="6152821"/>
                </a:moveTo>
                <a:lnTo>
                  <a:pt x="3482049" y="6152830"/>
                </a:lnTo>
                <a:lnTo>
                  <a:pt x="3482594" y="6153129"/>
                </a:lnTo>
                <a:lnTo>
                  <a:pt x="3482418" y="6169978"/>
                </a:lnTo>
                <a:cubicBezTo>
                  <a:pt x="3480514" y="6175930"/>
                  <a:pt x="3477138" y="6181940"/>
                  <a:pt x="3473412" y="6187476"/>
                </a:cubicBezTo>
                <a:cubicBezTo>
                  <a:pt x="3474130" y="6196230"/>
                  <a:pt x="3480101" y="6193399"/>
                  <a:pt x="3481336" y="6200501"/>
                </a:cubicBezTo>
                <a:cubicBezTo>
                  <a:pt x="3468737" y="6214666"/>
                  <a:pt x="3492071" y="6245259"/>
                  <a:pt x="3473942" y="6256768"/>
                </a:cubicBezTo>
                <a:cubicBezTo>
                  <a:pt x="3489286" y="6285020"/>
                  <a:pt x="3482763" y="6329769"/>
                  <a:pt x="3515054" y="6342146"/>
                </a:cubicBezTo>
                <a:cubicBezTo>
                  <a:pt x="3506380" y="6304753"/>
                  <a:pt x="3500188" y="6268143"/>
                  <a:pt x="3488744" y="6229149"/>
                </a:cubicBezTo>
                <a:cubicBezTo>
                  <a:pt x="3502317" y="6222915"/>
                  <a:pt x="3497669" y="6209291"/>
                  <a:pt x="3500645" y="6193356"/>
                </a:cubicBezTo>
                <a:cubicBezTo>
                  <a:pt x="3505918" y="6196837"/>
                  <a:pt x="3513286" y="6195354"/>
                  <a:pt x="3514885" y="6207108"/>
                </a:cubicBezTo>
                <a:cubicBezTo>
                  <a:pt x="3510629" y="6241686"/>
                  <a:pt x="3508544" y="6261167"/>
                  <a:pt x="3522362" y="6295467"/>
                </a:cubicBezTo>
                <a:cubicBezTo>
                  <a:pt x="3516865" y="6280486"/>
                  <a:pt x="3525898" y="6266103"/>
                  <a:pt x="3540160" y="6266980"/>
                </a:cubicBezTo>
                <a:cubicBezTo>
                  <a:pt x="3528894" y="6237159"/>
                  <a:pt x="3524983" y="6189353"/>
                  <a:pt x="3506373" y="6166194"/>
                </a:cubicBezTo>
                <a:lnTo>
                  <a:pt x="3482594" y="6153129"/>
                </a:lnTo>
                <a:close/>
                <a:moveTo>
                  <a:pt x="3710893" y="6144377"/>
                </a:moveTo>
                <a:cubicBezTo>
                  <a:pt x="3714251" y="6190069"/>
                  <a:pt x="3726995" y="6225482"/>
                  <a:pt x="3739234" y="6263095"/>
                </a:cubicBezTo>
                <a:cubicBezTo>
                  <a:pt x="3748399" y="6227343"/>
                  <a:pt x="3749220" y="6171178"/>
                  <a:pt x="3710893" y="6144377"/>
                </a:cubicBezTo>
                <a:close/>
                <a:moveTo>
                  <a:pt x="3593288" y="6139887"/>
                </a:moveTo>
                <a:lnTo>
                  <a:pt x="3593019" y="6140165"/>
                </a:lnTo>
                <a:cubicBezTo>
                  <a:pt x="3606097" y="6178585"/>
                  <a:pt x="3612579" y="6216013"/>
                  <a:pt x="3626795" y="6256607"/>
                </a:cubicBezTo>
                <a:cubicBezTo>
                  <a:pt x="3632250" y="6255427"/>
                  <a:pt x="3630791" y="6250793"/>
                  <a:pt x="3632928" y="6248022"/>
                </a:cubicBezTo>
                <a:cubicBezTo>
                  <a:pt x="3636105" y="6256463"/>
                  <a:pt x="3640067" y="6262978"/>
                  <a:pt x="3645867" y="6265353"/>
                </a:cubicBezTo>
                <a:cubicBezTo>
                  <a:pt x="3627196" y="6220992"/>
                  <a:pt x="3633549" y="6153511"/>
                  <a:pt x="3593288" y="6139887"/>
                </a:cubicBezTo>
                <a:close/>
                <a:moveTo>
                  <a:pt x="3581077" y="6131858"/>
                </a:moveTo>
                <a:cubicBezTo>
                  <a:pt x="3582107" y="6156494"/>
                  <a:pt x="3589299" y="6188157"/>
                  <a:pt x="3603818" y="6202178"/>
                </a:cubicBezTo>
                <a:cubicBezTo>
                  <a:pt x="3593361" y="6171661"/>
                  <a:pt x="3597453" y="6156806"/>
                  <a:pt x="3581077" y="6131858"/>
                </a:cubicBezTo>
                <a:close/>
                <a:moveTo>
                  <a:pt x="2272689" y="6130136"/>
                </a:moveTo>
                <a:lnTo>
                  <a:pt x="2315491" y="6187632"/>
                </a:lnTo>
                <a:cubicBezTo>
                  <a:pt x="2330180" y="6206922"/>
                  <a:pt x="2343648" y="6226779"/>
                  <a:pt x="2351202" y="6248850"/>
                </a:cubicBezTo>
                <a:cubicBezTo>
                  <a:pt x="2316268" y="6227474"/>
                  <a:pt x="2298446" y="6170501"/>
                  <a:pt x="2267467" y="6141121"/>
                </a:cubicBezTo>
                <a:cubicBezTo>
                  <a:pt x="2268250" y="6139191"/>
                  <a:pt x="2270693" y="6138058"/>
                  <a:pt x="2272376" y="6136525"/>
                </a:cubicBezTo>
                <a:close/>
                <a:moveTo>
                  <a:pt x="2272719" y="6129535"/>
                </a:moveTo>
                <a:lnTo>
                  <a:pt x="2272689" y="6130136"/>
                </a:lnTo>
                <a:lnTo>
                  <a:pt x="2272450" y="6129814"/>
                </a:lnTo>
                <a:close/>
                <a:moveTo>
                  <a:pt x="3457051" y="6121166"/>
                </a:moveTo>
                <a:cubicBezTo>
                  <a:pt x="3464127" y="6132836"/>
                  <a:pt x="3454902" y="6137360"/>
                  <a:pt x="3460591" y="6148231"/>
                </a:cubicBezTo>
                <a:cubicBezTo>
                  <a:pt x="3470323" y="6141506"/>
                  <a:pt x="3474134" y="6154322"/>
                  <a:pt x="3478335" y="6144943"/>
                </a:cubicBezTo>
                <a:cubicBezTo>
                  <a:pt x="3470279" y="6139316"/>
                  <a:pt x="3466942" y="6122658"/>
                  <a:pt x="3457051" y="6121166"/>
                </a:cubicBezTo>
                <a:close/>
                <a:moveTo>
                  <a:pt x="3936326" y="6115432"/>
                </a:moveTo>
                <a:cubicBezTo>
                  <a:pt x="3937538" y="6121441"/>
                  <a:pt x="3937472" y="6146094"/>
                  <a:pt x="3949447" y="6142074"/>
                </a:cubicBezTo>
                <a:cubicBezTo>
                  <a:pt x="3944367" y="6134483"/>
                  <a:pt x="3944025" y="6116958"/>
                  <a:pt x="3936326" y="6115432"/>
                </a:cubicBezTo>
                <a:close/>
                <a:moveTo>
                  <a:pt x="3829329" y="6107219"/>
                </a:moveTo>
                <a:cubicBezTo>
                  <a:pt x="3823475" y="6130043"/>
                  <a:pt x="3811819" y="6178432"/>
                  <a:pt x="3839804" y="6194710"/>
                </a:cubicBezTo>
                <a:cubicBezTo>
                  <a:pt x="3839717" y="6204298"/>
                  <a:pt x="3837150" y="6213103"/>
                  <a:pt x="3830437" y="6220055"/>
                </a:cubicBezTo>
                <a:cubicBezTo>
                  <a:pt x="3840112" y="6224563"/>
                  <a:pt x="3833593" y="6241372"/>
                  <a:pt x="3842590" y="6253284"/>
                </a:cubicBezTo>
                <a:cubicBezTo>
                  <a:pt x="3848641" y="6212379"/>
                  <a:pt x="3857260" y="6148698"/>
                  <a:pt x="3829329" y="6107219"/>
                </a:cubicBezTo>
                <a:close/>
                <a:moveTo>
                  <a:pt x="2251866" y="6099726"/>
                </a:moveTo>
                <a:cubicBezTo>
                  <a:pt x="2258749" y="6101537"/>
                  <a:pt x="2263805" y="6122002"/>
                  <a:pt x="2262269" y="6127505"/>
                </a:cubicBezTo>
                <a:cubicBezTo>
                  <a:pt x="2252798" y="6119432"/>
                  <a:pt x="2254807" y="6110089"/>
                  <a:pt x="2251866" y="6099726"/>
                </a:cubicBezTo>
                <a:close/>
                <a:moveTo>
                  <a:pt x="3538436" y="6094440"/>
                </a:moveTo>
                <a:cubicBezTo>
                  <a:pt x="3546425" y="6110751"/>
                  <a:pt x="3541183" y="6108915"/>
                  <a:pt x="3537231" y="6116919"/>
                </a:cubicBezTo>
                <a:cubicBezTo>
                  <a:pt x="3546304" y="6132667"/>
                  <a:pt x="3553777" y="6150630"/>
                  <a:pt x="3565739" y="6160034"/>
                </a:cubicBezTo>
                <a:cubicBezTo>
                  <a:pt x="3563744" y="6141985"/>
                  <a:pt x="3552042" y="6103817"/>
                  <a:pt x="3538436" y="6094440"/>
                </a:cubicBezTo>
                <a:close/>
                <a:moveTo>
                  <a:pt x="3612022" y="6089198"/>
                </a:moveTo>
                <a:cubicBezTo>
                  <a:pt x="3624585" y="6115301"/>
                  <a:pt x="3620674" y="6139465"/>
                  <a:pt x="3644341" y="6159097"/>
                </a:cubicBezTo>
                <a:cubicBezTo>
                  <a:pt x="3647563" y="6155761"/>
                  <a:pt x="3640841" y="6148194"/>
                  <a:pt x="3645727" y="6145928"/>
                </a:cubicBezTo>
                <a:cubicBezTo>
                  <a:pt x="3651054" y="6152146"/>
                  <a:pt x="3656928" y="6158356"/>
                  <a:pt x="3660417" y="6168711"/>
                </a:cubicBezTo>
                <a:cubicBezTo>
                  <a:pt x="3650085" y="6172704"/>
                  <a:pt x="3653682" y="6174567"/>
                  <a:pt x="3643824" y="6174718"/>
                </a:cubicBezTo>
                <a:cubicBezTo>
                  <a:pt x="3648191" y="6216012"/>
                  <a:pt x="3660204" y="6270063"/>
                  <a:pt x="3670779" y="6306604"/>
                </a:cubicBezTo>
                <a:cubicBezTo>
                  <a:pt x="3664549" y="6310262"/>
                  <a:pt x="3663057" y="6303983"/>
                  <a:pt x="3656033" y="6309022"/>
                </a:cubicBezTo>
                <a:cubicBezTo>
                  <a:pt x="3662185" y="6329471"/>
                  <a:pt x="3679626" y="6324821"/>
                  <a:pt x="3688925" y="6338099"/>
                </a:cubicBezTo>
                <a:cubicBezTo>
                  <a:pt x="3685255" y="6304463"/>
                  <a:pt x="3649596" y="6231878"/>
                  <a:pt x="3686431" y="6238432"/>
                </a:cubicBezTo>
                <a:cubicBezTo>
                  <a:pt x="3692293" y="6258065"/>
                  <a:pt x="3691798" y="6274781"/>
                  <a:pt x="3701526" y="6295996"/>
                </a:cubicBezTo>
                <a:cubicBezTo>
                  <a:pt x="3710100" y="6258064"/>
                  <a:pt x="3705679" y="6214031"/>
                  <a:pt x="3701806" y="6169990"/>
                </a:cubicBezTo>
                <a:cubicBezTo>
                  <a:pt x="3694622" y="6166815"/>
                  <a:pt x="3694384" y="6182705"/>
                  <a:pt x="3684064" y="6173278"/>
                </a:cubicBezTo>
                <a:cubicBezTo>
                  <a:pt x="3675209" y="6126573"/>
                  <a:pt x="3646848" y="6105097"/>
                  <a:pt x="3612301" y="6089468"/>
                </a:cubicBezTo>
                <a:close/>
                <a:moveTo>
                  <a:pt x="3819796" y="6081891"/>
                </a:moveTo>
                <a:cubicBezTo>
                  <a:pt x="3824670" y="6093047"/>
                  <a:pt x="3820032" y="6093939"/>
                  <a:pt x="3827021" y="6101228"/>
                </a:cubicBezTo>
                <a:cubicBezTo>
                  <a:pt x="3841198" y="6097723"/>
                  <a:pt x="3828226" y="6078748"/>
                  <a:pt x="3819796" y="6081891"/>
                </a:cubicBezTo>
                <a:close/>
                <a:moveTo>
                  <a:pt x="3420659" y="6081187"/>
                </a:moveTo>
                <a:cubicBezTo>
                  <a:pt x="3402148" y="6157347"/>
                  <a:pt x="3424487" y="6263282"/>
                  <a:pt x="3462079" y="6336660"/>
                </a:cubicBezTo>
                <a:cubicBezTo>
                  <a:pt x="3444474" y="6248731"/>
                  <a:pt x="3445352" y="6167364"/>
                  <a:pt x="3420659" y="6081187"/>
                </a:cubicBezTo>
                <a:close/>
                <a:moveTo>
                  <a:pt x="3586185" y="6070695"/>
                </a:moveTo>
                <a:cubicBezTo>
                  <a:pt x="3589823" y="6088719"/>
                  <a:pt x="3586825" y="6117525"/>
                  <a:pt x="3605565" y="6123263"/>
                </a:cubicBezTo>
                <a:cubicBezTo>
                  <a:pt x="3596201" y="6106699"/>
                  <a:pt x="3601326" y="6074572"/>
                  <a:pt x="3586185" y="6070695"/>
                </a:cubicBezTo>
                <a:close/>
                <a:moveTo>
                  <a:pt x="3742249" y="6066650"/>
                </a:moveTo>
                <a:lnTo>
                  <a:pt x="3741980" y="6066928"/>
                </a:lnTo>
                <a:cubicBezTo>
                  <a:pt x="3750850" y="6086240"/>
                  <a:pt x="3746972" y="6098077"/>
                  <a:pt x="3755925" y="6121771"/>
                </a:cubicBezTo>
                <a:cubicBezTo>
                  <a:pt x="3752414" y="6124290"/>
                  <a:pt x="3752467" y="6127028"/>
                  <a:pt x="3747495" y="6124914"/>
                </a:cubicBezTo>
                <a:cubicBezTo>
                  <a:pt x="3759478" y="6149381"/>
                  <a:pt x="3746805" y="6159711"/>
                  <a:pt x="3761440" y="6179756"/>
                </a:cubicBezTo>
                <a:cubicBezTo>
                  <a:pt x="3749409" y="6222945"/>
                  <a:pt x="3770828" y="6281782"/>
                  <a:pt x="3755210" y="6323657"/>
                </a:cubicBezTo>
                <a:cubicBezTo>
                  <a:pt x="3767924" y="6329487"/>
                  <a:pt x="3774774" y="6343626"/>
                  <a:pt x="3771508" y="6358742"/>
                </a:cubicBezTo>
                <a:cubicBezTo>
                  <a:pt x="3797006" y="6391425"/>
                  <a:pt x="3808648" y="6464226"/>
                  <a:pt x="3825401" y="6518614"/>
                </a:cubicBezTo>
                <a:lnTo>
                  <a:pt x="3838632" y="6550439"/>
                </a:lnTo>
                <a:lnTo>
                  <a:pt x="3838275" y="6551509"/>
                </a:lnTo>
                <a:cubicBezTo>
                  <a:pt x="3839371" y="6554984"/>
                  <a:pt x="3842117" y="6558846"/>
                  <a:pt x="3844560" y="6564697"/>
                </a:cubicBezTo>
                <a:lnTo>
                  <a:pt x="3838632" y="6550439"/>
                </a:lnTo>
                <a:lnTo>
                  <a:pt x="3841898" y="6540633"/>
                </a:lnTo>
                <a:cubicBezTo>
                  <a:pt x="3853593" y="6550314"/>
                  <a:pt x="3845988" y="6567689"/>
                  <a:pt x="3846770" y="6579729"/>
                </a:cubicBezTo>
                <a:cubicBezTo>
                  <a:pt x="3857145" y="6577925"/>
                  <a:pt x="3860122" y="6561992"/>
                  <a:pt x="3872213" y="6563998"/>
                </a:cubicBezTo>
                <a:cubicBezTo>
                  <a:pt x="3860841" y="6542808"/>
                  <a:pt x="3872295" y="6497982"/>
                  <a:pt x="3852373" y="6501850"/>
                </a:cubicBezTo>
                <a:cubicBezTo>
                  <a:pt x="3846060" y="6487156"/>
                  <a:pt x="3846855" y="6471806"/>
                  <a:pt x="3860859" y="6473506"/>
                </a:cubicBezTo>
                <a:cubicBezTo>
                  <a:pt x="3860689" y="6464743"/>
                  <a:pt x="3859518" y="6460927"/>
                  <a:pt x="3853634" y="6454170"/>
                </a:cubicBezTo>
                <a:cubicBezTo>
                  <a:pt x="3876799" y="6448060"/>
                  <a:pt x="3851340" y="6406817"/>
                  <a:pt x="3848637" y="6380563"/>
                </a:cubicBezTo>
                <a:cubicBezTo>
                  <a:pt x="3834663" y="6394474"/>
                  <a:pt x="3851929" y="6422969"/>
                  <a:pt x="3834648" y="6435835"/>
                </a:cubicBezTo>
                <a:cubicBezTo>
                  <a:pt x="3828560" y="6432642"/>
                  <a:pt x="3827939" y="6400878"/>
                  <a:pt x="3838571" y="6412218"/>
                </a:cubicBezTo>
                <a:cubicBezTo>
                  <a:pt x="3829260" y="6398392"/>
                  <a:pt x="3842806" y="6362575"/>
                  <a:pt x="3822327" y="6351934"/>
                </a:cubicBezTo>
                <a:cubicBezTo>
                  <a:pt x="3816936" y="6356398"/>
                  <a:pt x="3819834" y="6364572"/>
                  <a:pt x="3812510" y="6368245"/>
                </a:cubicBezTo>
                <a:cubicBezTo>
                  <a:pt x="3801622" y="6343761"/>
                  <a:pt x="3773191" y="6276541"/>
                  <a:pt x="3764915" y="6231473"/>
                </a:cubicBezTo>
                <a:cubicBezTo>
                  <a:pt x="3763079" y="6221640"/>
                  <a:pt x="3760214" y="6201139"/>
                  <a:pt x="3760923" y="6195377"/>
                </a:cubicBezTo>
                <a:cubicBezTo>
                  <a:pt x="3764298" y="6171768"/>
                  <a:pt x="3786355" y="6193068"/>
                  <a:pt x="3784617" y="6174194"/>
                </a:cubicBezTo>
                <a:cubicBezTo>
                  <a:pt x="3782532" y="6179705"/>
                  <a:pt x="3791821" y="6192436"/>
                  <a:pt x="3791842" y="6193531"/>
                </a:cubicBezTo>
                <a:cubicBezTo>
                  <a:pt x="3791208" y="6203127"/>
                  <a:pt x="3781746" y="6209574"/>
                  <a:pt x="3781326" y="6216154"/>
                </a:cubicBezTo>
                <a:cubicBezTo>
                  <a:pt x="3781154" y="6221361"/>
                  <a:pt x="3787780" y="6223998"/>
                  <a:pt x="3788370" y="6226180"/>
                </a:cubicBezTo>
                <a:cubicBezTo>
                  <a:pt x="3794048" y="6250472"/>
                  <a:pt x="3794648" y="6281140"/>
                  <a:pt x="3810690" y="6303081"/>
                </a:cubicBezTo>
                <a:cubicBezTo>
                  <a:pt x="3798373" y="6303545"/>
                  <a:pt x="3813717" y="6331795"/>
                  <a:pt x="3817410" y="6338587"/>
                </a:cubicBezTo>
                <a:cubicBezTo>
                  <a:pt x="3823801" y="6329175"/>
                  <a:pt x="3817477" y="6313933"/>
                  <a:pt x="3827465" y="6306384"/>
                </a:cubicBezTo>
                <a:cubicBezTo>
                  <a:pt x="3830257" y="6309080"/>
                  <a:pt x="3832770" y="6311507"/>
                  <a:pt x="3836078" y="6312551"/>
                </a:cubicBezTo>
                <a:cubicBezTo>
                  <a:pt x="3831139" y="6298109"/>
                  <a:pt x="3830109" y="6287443"/>
                  <a:pt x="3822593" y="6267289"/>
                </a:cubicBezTo>
                <a:cubicBezTo>
                  <a:pt x="3818233" y="6268451"/>
                  <a:pt x="3812820" y="6271822"/>
                  <a:pt x="3810564" y="6268570"/>
                </a:cubicBezTo>
                <a:cubicBezTo>
                  <a:pt x="3815936" y="6249039"/>
                  <a:pt x="3796695" y="6217561"/>
                  <a:pt x="3814781" y="6203860"/>
                </a:cubicBezTo>
                <a:cubicBezTo>
                  <a:pt x="3798094" y="6177000"/>
                  <a:pt x="3811778" y="6148303"/>
                  <a:pt x="3805455" y="6119091"/>
                </a:cubicBezTo>
                <a:cubicBezTo>
                  <a:pt x="3791740" y="6132176"/>
                  <a:pt x="3783903" y="6109562"/>
                  <a:pt x="3779609" y="6100040"/>
                </a:cubicBezTo>
                <a:cubicBezTo>
                  <a:pt x="3763648" y="6110421"/>
                  <a:pt x="3759270" y="6068579"/>
                  <a:pt x="3742249" y="6066650"/>
                </a:cubicBezTo>
                <a:close/>
                <a:moveTo>
                  <a:pt x="3900493" y="6062023"/>
                </a:moveTo>
                <a:cubicBezTo>
                  <a:pt x="3904209" y="6069909"/>
                  <a:pt x="3905044" y="6084688"/>
                  <a:pt x="3914034" y="6082084"/>
                </a:cubicBezTo>
                <a:cubicBezTo>
                  <a:pt x="3916912" y="6075193"/>
                  <a:pt x="3910266" y="6057490"/>
                  <a:pt x="3900493" y="6062023"/>
                </a:cubicBezTo>
                <a:close/>
                <a:moveTo>
                  <a:pt x="3878004" y="6060726"/>
                </a:moveTo>
                <a:cubicBezTo>
                  <a:pt x="3860304" y="6094142"/>
                  <a:pt x="3867871" y="6144974"/>
                  <a:pt x="3869295" y="6189873"/>
                </a:cubicBezTo>
                <a:cubicBezTo>
                  <a:pt x="3865751" y="6190750"/>
                  <a:pt x="3864042" y="6187490"/>
                  <a:pt x="3859984" y="6190017"/>
                </a:cubicBezTo>
                <a:cubicBezTo>
                  <a:pt x="3864590" y="6201450"/>
                  <a:pt x="3861722" y="6208890"/>
                  <a:pt x="3868539" y="6221386"/>
                </a:cubicBezTo>
                <a:cubicBezTo>
                  <a:pt x="3849336" y="6247977"/>
                  <a:pt x="3864958" y="6290467"/>
                  <a:pt x="3851273" y="6319165"/>
                </a:cubicBezTo>
                <a:cubicBezTo>
                  <a:pt x="3856448" y="6331685"/>
                  <a:pt x="3859507" y="6348074"/>
                  <a:pt x="3869140" y="6350392"/>
                </a:cubicBezTo>
                <a:cubicBezTo>
                  <a:pt x="3849830" y="6357535"/>
                  <a:pt x="3861447" y="6391322"/>
                  <a:pt x="3873775" y="6405377"/>
                </a:cubicBezTo>
                <a:cubicBezTo>
                  <a:pt x="3874189" y="6328400"/>
                  <a:pt x="3886493" y="6256992"/>
                  <a:pt x="3879992" y="6176561"/>
                </a:cubicBezTo>
                <a:cubicBezTo>
                  <a:pt x="3910793" y="6168691"/>
                  <a:pt x="3892454" y="6141308"/>
                  <a:pt x="3899596" y="6128324"/>
                </a:cubicBezTo>
                <a:cubicBezTo>
                  <a:pt x="3888750" y="6120000"/>
                  <a:pt x="3890761" y="6096686"/>
                  <a:pt x="3900619" y="6096534"/>
                </a:cubicBezTo>
                <a:cubicBezTo>
                  <a:pt x="3894305" y="6081840"/>
                  <a:pt x="3891150" y="6060523"/>
                  <a:pt x="3878004" y="6060726"/>
                </a:cubicBezTo>
                <a:close/>
                <a:moveTo>
                  <a:pt x="3623935" y="6053953"/>
                </a:moveTo>
                <a:lnTo>
                  <a:pt x="3624214" y="6054223"/>
                </a:lnTo>
                <a:cubicBezTo>
                  <a:pt x="3626899" y="6065412"/>
                  <a:pt x="3625212" y="6063247"/>
                  <a:pt x="3625727" y="6075565"/>
                </a:cubicBezTo>
                <a:cubicBezTo>
                  <a:pt x="3633727" y="6078455"/>
                  <a:pt x="3647203" y="6095231"/>
                  <a:pt x="3652262" y="6087757"/>
                </a:cubicBezTo>
                <a:cubicBezTo>
                  <a:pt x="3641416" y="6079433"/>
                  <a:pt x="3637671" y="6055933"/>
                  <a:pt x="3623935" y="6053953"/>
                </a:cubicBezTo>
                <a:close/>
                <a:moveTo>
                  <a:pt x="2344368" y="6053106"/>
                </a:moveTo>
                <a:cubicBezTo>
                  <a:pt x="2358940" y="6055895"/>
                  <a:pt x="2364598" y="6079091"/>
                  <a:pt x="2374445" y="6092360"/>
                </a:cubicBezTo>
                <a:cubicBezTo>
                  <a:pt x="2358281" y="6092336"/>
                  <a:pt x="2352367" y="6069966"/>
                  <a:pt x="2344368" y="6053106"/>
                </a:cubicBezTo>
                <a:close/>
                <a:moveTo>
                  <a:pt x="2163186" y="6047404"/>
                </a:moveTo>
                <a:cubicBezTo>
                  <a:pt x="2226873" y="6124489"/>
                  <a:pt x="2299140" y="6220069"/>
                  <a:pt x="2373129" y="6291519"/>
                </a:cubicBezTo>
                <a:cubicBezTo>
                  <a:pt x="2378746" y="6270614"/>
                  <a:pt x="2353864" y="6272915"/>
                  <a:pt x="2352361" y="6252119"/>
                </a:cubicBezTo>
                <a:cubicBezTo>
                  <a:pt x="2364647" y="6250013"/>
                  <a:pt x="2375031" y="6262728"/>
                  <a:pt x="2373645" y="6275897"/>
                </a:cubicBezTo>
                <a:cubicBezTo>
                  <a:pt x="2398023" y="6275796"/>
                  <a:pt x="2392316" y="6320258"/>
                  <a:pt x="2409197" y="6329038"/>
                </a:cubicBezTo>
                <a:cubicBezTo>
                  <a:pt x="2399580" y="6285360"/>
                  <a:pt x="2423146" y="6355940"/>
                  <a:pt x="2440941" y="6355392"/>
                </a:cubicBezTo>
                <a:cubicBezTo>
                  <a:pt x="2442862" y="6369606"/>
                  <a:pt x="2457489" y="6375133"/>
                  <a:pt x="2448348" y="6384039"/>
                </a:cubicBezTo>
                <a:lnTo>
                  <a:pt x="2447789" y="6383500"/>
                </a:lnTo>
                <a:cubicBezTo>
                  <a:pt x="2448543" y="6365958"/>
                  <a:pt x="2410087" y="6360524"/>
                  <a:pt x="2407951" y="6335356"/>
                </a:cubicBezTo>
                <a:cubicBezTo>
                  <a:pt x="2351638" y="6299245"/>
                  <a:pt x="2310835" y="6229749"/>
                  <a:pt x="2256626" y="6189224"/>
                </a:cubicBezTo>
                <a:cubicBezTo>
                  <a:pt x="2231867" y="6127700"/>
                  <a:pt x="2185829" y="6112795"/>
                  <a:pt x="2163186" y="6047404"/>
                </a:cubicBezTo>
                <a:close/>
                <a:moveTo>
                  <a:pt x="3613767" y="6043303"/>
                </a:moveTo>
                <a:cubicBezTo>
                  <a:pt x="3612478" y="6042420"/>
                  <a:pt x="3610560" y="6042381"/>
                  <a:pt x="3607848" y="6043793"/>
                </a:cubicBezTo>
                <a:cubicBezTo>
                  <a:pt x="3606796" y="6045999"/>
                  <a:pt x="3606235" y="6059431"/>
                  <a:pt x="3612777" y="6057686"/>
                </a:cubicBezTo>
                <a:cubicBezTo>
                  <a:pt x="3615830" y="6056201"/>
                  <a:pt x="3617632" y="6045952"/>
                  <a:pt x="3613767" y="6043303"/>
                </a:cubicBezTo>
                <a:close/>
                <a:moveTo>
                  <a:pt x="3502282" y="6038570"/>
                </a:moveTo>
                <a:cubicBezTo>
                  <a:pt x="3498131" y="6043427"/>
                  <a:pt x="3495470" y="6043947"/>
                  <a:pt x="3492816" y="6043063"/>
                </a:cubicBezTo>
                <a:lnTo>
                  <a:pt x="3483947" y="6039366"/>
                </a:lnTo>
                <a:lnTo>
                  <a:pt x="3483660" y="6038856"/>
                </a:lnTo>
                <a:lnTo>
                  <a:pt x="3483392" y="6039134"/>
                </a:lnTo>
                <a:lnTo>
                  <a:pt x="3483947" y="6039366"/>
                </a:lnTo>
                <a:lnTo>
                  <a:pt x="3491604" y="6052909"/>
                </a:lnTo>
                <a:cubicBezTo>
                  <a:pt x="3494590" y="6055054"/>
                  <a:pt x="3497947" y="6055071"/>
                  <a:pt x="3501765" y="6054191"/>
                </a:cubicBezTo>
                <a:cubicBezTo>
                  <a:pt x="3503483" y="6057999"/>
                  <a:pt x="3504652" y="6061816"/>
                  <a:pt x="3506091" y="6065356"/>
                </a:cubicBezTo>
                <a:cubicBezTo>
                  <a:pt x="3502558" y="6066779"/>
                  <a:pt x="3499025" y="6068202"/>
                  <a:pt x="3495212" y="6069357"/>
                </a:cubicBezTo>
                <a:cubicBezTo>
                  <a:pt x="3497316" y="6092881"/>
                  <a:pt x="3512939" y="6107433"/>
                  <a:pt x="3526620" y="6120643"/>
                </a:cubicBezTo>
                <a:cubicBezTo>
                  <a:pt x="3523045" y="6105907"/>
                  <a:pt x="3523134" y="6082349"/>
                  <a:pt x="3540552" y="6090572"/>
                </a:cubicBezTo>
                <a:cubicBezTo>
                  <a:pt x="3527355" y="6074067"/>
                  <a:pt x="3514157" y="6057561"/>
                  <a:pt x="3502282" y="6038570"/>
                </a:cubicBezTo>
                <a:close/>
                <a:moveTo>
                  <a:pt x="3841795" y="6030056"/>
                </a:moveTo>
                <a:lnTo>
                  <a:pt x="3842074" y="6030325"/>
                </a:lnTo>
                <a:cubicBezTo>
                  <a:pt x="3854197" y="6047943"/>
                  <a:pt x="3834208" y="6076465"/>
                  <a:pt x="3858918" y="6093341"/>
                </a:cubicBezTo>
                <a:cubicBezTo>
                  <a:pt x="3866856" y="6078976"/>
                  <a:pt x="3865559" y="6054617"/>
                  <a:pt x="3880820" y="6050547"/>
                </a:cubicBezTo>
                <a:cubicBezTo>
                  <a:pt x="3871489" y="6035625"/>
                  <a:pt x="3854284" y="6038356"/>
                  <a:pt x="3841795" y="6030056"/>
                </a:cubicBezTo>
                <a:close/>
                <a:moveTo>
                  <a:pt x="2153930" y="6022347"/>
                </a:moveTo>
                <a:cubicBezTo>
                  <a:pt x="2159418" y="6022809"/>
                  <a:pt x="2161134" y="6040588"/>
                  <a:pt x="2151845" y="6041826"/>
                </a:cubicBezTo>
                <a:cubicBezTo>
                  <a:pt x="2150117" y="6037470"/>
                  <a:pt x="2149440" y="6030907"/>
                  <a:pt x="2144801" y="6031800"/>
                </a:cubicBezTo>
                <a:cubicBezTo>
                  <a:pt x="2140012" y="6025025"/>
                  <a:pt x="2158719" y="6029121"/>
                  <a:pt x="2153930" y="6022347"/>
                </a:cubicBezTo>
                <a:close/>
                <a:moveTo>
                  <a:pt x="3436484" y="6021778"/>
                </a:moveTo>
                <a:cubicBezTo>
                  <a:pt x="3443836" y="6047687"/>
                  <a:pt x="3450974" y="6090582"/>
                  <a:pt x="3470831" y="6097397"/>
                </a:cubicBezTo>
                <a:cubicBezTo>
                  <a:pt x="3476221" y="6120871"/>
                  <a:pt x="3492381" y="6148836"/>
                  <a:pt x="3515417" y="6150125"/>
                </a:cubicBezTo>
                <a:cubicBezTo>
                  <a:pt x="3497111" y="6096445"/>
                  <a:pt x="3456809" y="6066661"/>
                  <a:pt x="3436484" y="6021778"/>
                </a:cubicBezTo>
                <a:close/>
                <a:moveTo>
                  <a:pt x="3677796" y="6020529"/>
                </a:moveTo>
                <a:lnTo>
                  <a:pt x="3677807" y="6021076"/>
                </a:lnTo>
                <a:lnTo>
                  <a:pt x="3677908" y="6021193"/>
                </a:lnTo>
                <a:lnTo>
                  <a:pt x="3682926" y="6050881"/>
                </a:lnTo>
                <a:cubicBezTo>
                  <a:pt x="3691251" y="6080104"/>
                  <a:pt x="3708290" y="6105727"/>
                  <a:pt x="3726146" y="6125790"/>
                </a:cubicBezTo>
                <a:cubicBezTo>
                  <a:pt x="3723020" y="6134055"/>
                  <a:pt x="3732790" y="6157462"/>
                  <a:pt x="3742865" y="6154294"/>
                </a:cubicBezTo>
                <a:cubicBezTo>
                  <a:pt x="3741007" y="6143365"/>
                  <a:pt x="3737036" y="6122335"/>
                  <a:pt x="3732976" y="6110894"/>
                </a:cubicBezTo>
                <a:cubicBezTo>
                  <a:pt x="3737605" y="6109453"/>
                  <a:pt x="3737756" y="6117120"/>
                  <a:pt x="3743437" y="6113471"/>
                </a:cubicBezTo>
                <a:cubicBezTo>
                  <a:pt x="3734294" y="6094164"/>
                  <a:pt x="3724099" y="6077064"/>
                  <a:pt x="3713083" y="6061792"/>
                </a:cubicBezTo>
                <a:lnTo>
                  <a:pt x="3677908" y="6021193"/>
                </a:lnTo>
                <a:close/>
                <a:moveTo>
                  <a:pt x="3702142" y="6018784"/>
                </a:moveTo>
                <a:cubicBezTo>
                  <a:pt x="3707801" y="6028009"/>
                  <a:pt x="3710570" y="6043581"/>
                  <a:pt x="3722545" y="6039562"/>
                </a:cubicBezTo>
                <a:cubicBezTo>
                  <a:pt x="3718197" y="6027302"/>
                  <a:pt x="3713848" y="6015044"/>
                  <a:pt x="3702142" y="6018784"/>
                </a:cubicBezTo>
                <a:close/>
                <a:moveTo>
                  <a:pt x="3812092" y="6009970"/>
                </a:moveTo>
                <a:cubicBezTo>
                  <a:pt x="3816364" y="6032365"/>
                  <a:pt x="3806664" y="6068671"/>
                  <a:pt x="3833082" y="6074839"/>
                </a:cubicBezTo>
                <a:cubicBezTo>
                  <a:pt x="3825693" y="6061258"/>
                  <a:pt x="3831755" y="6020898"/>
                  <a:pt x="3812092" y="6009970"/>
                </a:cubicBezTo>
                <a:close/>
                <a:moveTo>
                  <a:pt x="3755326" y="5992765"/>
                </a:moveTo>
                <a:cubicBezTo>
                  <a:pt x="3739752" y="6008892"/>
                  <a:pt x="3749006" y="6047920"/>
                  <a:pt x="3767884" y="6060778"/>
                </a:cubicBezTo>
                <a:cubicBezTo>
                  <a:pt x="3768478" y="6035020"/>
                  <a:pt x="3754968" y="6016602"/>
                  <a:pt x="3755326" y="5992765"/>
                </a:cubicBezTo>
                <a:close/>
                <a:moveTo>
                  <a:pt x="3505390" y="5987299"/>
                </a:moveTo>
                <a:cubicBezTo>
                  <a:pt x="3514495" y="6004690"/>
                  <a:pt x="3505623" y="6013318"/>
                  <a:pt x="3511411" y="6029117"/>
                </a:cubicBezTo>
                <a:cubicBezTo>
                  <a:pt x="3517650" y="6026007"/>
                  <a:pt x="3520809" y="6019385"/>
                  <a:pt x="3528003" y="6023109"/>
                </a:cubicBezTo>
                <a:cubicBezTo>
                  <a:pt x="3521422" y="6008692"/>
                  <a:pt x="3518009" y="5988201"/>
                  <a:pt x="3505390" y="5987299"/>
                </a:cubicBezTo>
                <a:close/>
                <a:moveTo>
                  <a:pt x="3777450" y="5975442"/>
                </a:moveTo>
                <a:cubicBezTo>
                  <a:pt x="3790752" y="6025363"/>
                  <a:pt x="3759280" y="6083097"/>
                  <a:pt x="3807304" y="6115501"/>
                </a:cubicBezTo>
                <a:cubicBezTo>
                  <a:pt x="3787182" y="6067055"/>
                  <a:pt x="3809847" y="6007266"/>
                  <a:pt x="3777450" y="5975442"/>
                </a:cubicBezTo>
                <a:close/>
                <a:moveTo>
                  <a:pt x="2110215" y="5972070"/>
                </a:moveTo>
                <a:cubicBezTo>
                  <a:pt x="2126990" y="5975373"/>
                  <a:pt x="2134837" y="5998535"/>
                  <a:pt x="2145307" y="6015631"/>
                </a:cubicBezTo>
                <a:cubicBezTo>
                  <a:pt x="2131991" y="6007070"/>
                  <a:pt x="2114294" y="5984608"/>
                  <a:pt x="2110215" y="5972070"/>
                </a:cubicBezTo>
                <a:close/>
                <a:moveTo>
                  <a:pt x="3435725" y="5968924"/>
                </a:moveTo>
                <a:cubicBezTo>
                  <a:pt x="3433662" y="5989499"/>
                  <a:pt x="3447395" y="6019419"/>
                  <a:pt x="3467134" y="6020210"/>
                </a:cubicBezTo>
                <a:cubicBezTo>
                  <a:pt x="3466491" y="6001320"/>
                  <a:pt x="3452457" y="5970036"/>
                  <a:pt x="3435725" y="5968924"/>
                </a:cubicBezTo>
                <a:close/>
                <a:moveTo>
                  <a:pt x="3218480" y="5968159"/>
                </a:moveTo>
                <a:lnTo>
                  <a:pt x="3218211" y="5968437"/>
                </a:lnTo>
                <a:cubicBezTo>
                  <a:pt x="3295502" y="6096810"/>
                  <a:pt x="3369542" y="6283302"/>
                  <a:pt x="3420271" y="6454266"/>
                </a:cubicBezTo>
                <a:cubicBezTo>
                  <a:pt x="3387046" y="6422182"/>
                  <a:pt x="3379642" y="6351625"/>
                  <a:pt x="3359136" y="6297432"/>
                </a:cubicBezTo>
                <a:cubicBezTo>
                  <a:pt x="3316972" y="6186323"/>
                  <a:pt x="3261278" y="6069671"/>
                  <a:pt x="3211199" y="5974024"/>
                </a:cubicBezTo>
                <a:cubicBezTo>
                  <a:pt x="3215011" y="5972869"/>
                  <a:pt x="3219091" y="5971437"/>
                  <a:pt x="3218480" y="5968159"/>
                </a:cubicBezTo>
                <a:close/>
                <a:moveTo>
                  <a:pt x="3741841" y="5947503"/>
                </a:moveTo>
                <a:cubicBezTo>
                  <a:pt x="3744407" y="5952668"/>
                  <a:pt x="3740057" y="5954378"/>
                  <a:pt x="3739305" y="5957952"/>
                </a:cubicBezTo>
                <a:cubicBezTo>
                  <a:pt x="3755822" y="5962080"/>
                  <a:pt x="3742095" y="5974617"/>
                  <a:pt x="3750859" y="5988452"/>
                </a:cubicBezTo>
                <a:cubicBezTo>
                  <a:pt x="3762511" y="5981972"/>
                  <a:pt x="3753407" y="5950611"/>
                  <a:pt x="3741841" y="5947503"/>
                </a:cubicBezTo>
                <a:close/>
                <a:moveTo>
                  <a:pt x="2148203" y="5939437"/>
                </a:moveTo>
                <a:cubicBezTo>
                  <a:pt x="2159748" y="5941451"/>
                  <a:pt x="2148718" y="5951755"/>
                  <a:pt x="2151563" y="5957190"/>
                </a:cubicBezTo>
                <a:cubicBezTo>
                  <a:pt x="2175478" y="5989418"/>
                  <a:pt x="2200852" y="6012310"/>
                  <a:pt x="2212629" y="6054312"/>
                </a:cubicBezTo>
                <a:cubicBezTo>
                  <a:pt x="2228683" y="6062830"/>
                  <a:pt x="2249334" y="6082234"/>
                  <a:pt x="2250899" y="6106315"/>
                </a:cubicBezTo>
                <a:cubicBezTo>
                  <a:pt x="2247602" y="6105818"/>
                  <a:pt x="2243930" y="6100122"/>
                  <a:pt x="2244584" y="6105589"/>
                </a:cubicBezTo>
                <a:cubicBezTo>
                  <a:pt x="2206250" y="6050301"/>
                  <a:pt x="2173510" y="6014922"/>
                  <a:pt x="2137325" y="5943440"/>
                </a:cubicBezTo>
                <a:cubicBezTo>
                  <a:pt x="2141621" y="5938991"/>
                  <a:pt x="2149750" y="5948453"/>
                  <a:pt x="2148203" y="5939437"/>
                </a:cubicBezTo>
                <a:close/>
                <a:moveTo>
                  <a:pt x="2199581" y="5933168"/>
                </a:moveTo>
                <a:cubicBezTo>
                  <a:pt x="2286464" y="6033728"/>
                  <a:pt x="2361370" y="6152275"/>
                  <a:pt x="2435890" y="6265077"/>
                </a:cubicBezTo>
                <a:cubicBezTo>
                  <a:pt x="2440679" y="6271852"/>
                  <a:pt x="2431927" y="6272534"/>
                  <a:pt x="2430638" y="6276663"/>
                </a:cubicBezTo>
                <a:cubicBezTo>
                  <a:pt x="2442569" y="6284423"/>
                  <a:pt x="2474418" y="6316255"/>
                  <a:pt x="2460478" y="6331808"/>
                </a:cubicBezTo>
                <a:cubicBezTo>
                  <a:pt x="2406468" y="6231291"/>
                  <a:pt x="2357963" y="6174241"/>
                  <a:pt x="2304123" y="6096456"/>
                </a:cubicBezTo>
                <a:cubicBezTo>
                  <a:pt x="2284956" y="6068812"/>
                  <a:pt x="2263932" y="6044209"/>
                  <a:pt x="2248436" y="6022261"/>
                </a:cubicBezTo>
                <a:cubicBezTo>
                  <a:pt x="2229001" y="5994895"/>
                  <a:pt x="2209254" y="5965616"/>
                  <a:pt x="2199581" y="5933168"/>
                </a:cubicBezTo>
                <a:close/>
                <a:moveTo>
                  <a:pt x="2560487" y="5925969"/>
                </a:moveTo>
                <a:lnTo>
                  <a:pt x="2562150" y="5927039"/>
                </a:lnTo>
                <a:lnTo>
                  <a:pt x="2562248" y="5927231"/>
                </a:lnTo>
                <a:close/>
                <a:moveTo>
                  <a:pt x="3710377" y="5921417"/>
                </a:moveTo>
                <a:cubicBezTo>
                  <a:pt x="3710989" y="5924695"/>
                  <a:pt x="3706909" y="5926127"/>
                  <a:pt x="3703096" y="5927282"/>
                </a:cubicBezTo>
                <a:cubicBezTo>
                  <a:pt x="3720458" y="5960706"/>
                  <a:pt x="3703872" y="6009171"/>
                  <a:pt x="3735777" y="6015801"/>
                </a:cubicBezTo>
                <a:cubicBezTo>
                  <a:pt x="3726996" y="5986902"/>
                  <a:pt x="3736546" y="5942928"/>
                  <a:pt x="3710377" y="5921417"/>
                </a:cubicBezTo>
                <a:close/>
                <a:moveTo>
                  <a:pt x="3365507" y="5908100"/>
                </a:moveTo>
                <a:cubicBezTo>
                  <a:pt x="3366494" y="5916577"/>
                  <a:pt x="3383922" y="5939317"/>
                  <a:pt x="3366781" y="5945333"/>
                </a:cubicBezTo>
                <a:cubicBezTo>
                  <a:pt x="3366890" y="5936840"/>
                  <a:pt x="3363690" y="5927303"/>
                  <a:pt x="3359373" y="5916686"/>
                </a:cubicBezTo>
                <a:cubicBezTo>
                  <a:pt x="3364271" y="5914967"/>
                  <a:pt x="3365862" y="5912203"/>
                  <a:pt x="3365507" y="5908100"/>
                </a:cubicBezTo>
                <a:close/>
                <a:moveTo>
                  <a:pt x="3235616" y="5905717"/>
                </a:moveTo>
                <a:cubicBezTo>
                  <a:pt x="3250715" y="5907402"/>
                  <a:pt x="3266455" y="5941946"/>
                  <a:pt x="3278632" y="5962302"/>
                </a:cubicBezTo>
                <a:cubicBezTo>
                  <a:pt x="3301847" y="6000841"/>
                  <a:pt x="3319573" y="6052886"/>
                  <a:pt x="3340285" y="6103516"/>
                </a:cubicBezTo>
                <a:cubicBezTo>
                  <a:pt x="3375952" y="6190620"/>
                  <a:pt x="3399592" y="6279005"/>
                  <a:pt x="3426861" y="6370895"/>
                </a:cubicBezTo>
                <a:cubicBezTo>
                  <a:pt x="3412480" y="6391933"/>
                  <a:pt x="3439757" y="6400005"/>
                  <a:pt x="3430347" y="6423158"/>
                </a:cubicBezTo>
                <a:lnTo>
                  <a:pt x="3430336" y="6422611"/>
                </a:lnTo>
                <a:cubicBezTo>
                  <a:pt x="3406157" y="6362721"/>
                  <a:pt x="3396413" y="6284531"/>
                  <a:pt x="3368614" y="6221685"/>
                </a:cubicBezTo>
                <a:cubicBezTo>
                  <a:pt x="3362397" y="6211920"/>
                  <a:pt x="3371934" y="6209308"/>
                  <a:pt x="3370700" y="6202205"/>
                </a:cubicBezTo>
                <a:cubicBezTo>
                  <a:pt x="3369465" y="6195102"/>
                  <a:pt x="3358768" y="6208415"/>
                  <a:pt x="3359091" y="6196905"/>
                </a:cubicBezTo>
                <a:cubicBezTo>
                  <a:pt x="3331542" y="6104746"/>
                  <a:pt x="3293598" y="6013295"/>
                  <a:pt x="3248918" y="5941668"/>
                </a:cubicBezTo>
                <a:cubicBezTo>
                  <a:pt x="3240736" y="5929468"/>
                  <a:pt x="3243100" y="5910258"/>
                  <a:pt x="3235616" y="5905717"/>
                </a:cubicBezTo>
                <a:close/>
                <a:moveTo>
                  <a:pt x="3675229" y="5903059"/>
                </a:moveTo>
                <a:cubicBezTo>
                  <a:pt x="3674842" y="5911281"/>
                  <a:pt x="3663952" y="5914736"/>
                  <a:pt x="3663563" y="5922960"/>
                </a:cubicBezTo>
                <a:cubicBezTo>
                  <a:pt x="3682592" y="5943485"/>
                  <a:pt x="3661303" y="5989556"/>
                  <a:pt x="3692199" y="6000584"/>
                </a:cubicBezTo>
                <a:cubicBezTo>
                  <a:pt x="3693951" y="5992067"/>
                  <a:pt x="3691557" y="5981695"/>
                  <a:pt x="3687509" y="5970800"/>
                </a:cubicBezTo>
                <a:cubicBezTo>
                  <a:pt x="3692439" y="5970724"/>
                  <a:pt x="3696305" y="5972308"/>
                  <a:pt x="3700686" y="5972241"/>
                </a:cubicBezTo>
                <a:cubicBezTo>
                  <a:pt x="3698648" y="5952003"/>
                  <a:pt x="3686708" y="5915756"/>
                  <a:pt x="3675229" y="5903059"/>
                </a:cubicBezTo>
                <a:close/>
                <a:moveTo>
                  <a:pt x="3621641" y="5894297"/>
                </a:moveTo>
                <a:cubicBezTo>
                  <a:pt x="3631057" y="5927569"/>
                  <a:pt x="3644070" y="5948735"/>
                  <a:pt x="3642993" y="5977786"/>
                </a:cubicBezTo>
                <a:cubicBezTo>
                  <a:pt x="3649985" y="5971104"/>
                  <a:pt x="3648449" y="5990576"/>
                  <a:pt x="3659349" y="5987670"/>
                </a:cubicBezTo>
                <a:cubicBezTo>
                  <a:pt x="3661683" y="5952845"/>
                  <a:pt x="3647371" y="5907322"/>
                  <a:pt x="3621641" y="5894297"/>
                </a:cubicBezTo>
                <a:close/>
                <a:moveTo>
                  <a:pt x="3353535" y="5884179"/>
                </a:moveTo>
                <a:cubicBezTo>
                  <a:pt x="3358709" y="5910671"/>
                  <a:pt x="3340464" y="5902185"/>
                  <a:pt x="3353535" y="5884179"/>
                </a:cubicBezTo>
                <a:close/>
                <a:moveTo>
                  <a:pt x="2157444" y="5879581"/>
                </a:moveTo>
                <a:cubicBezTo>
                  <a:pt x="2162095" y="5879237"/>
                  <a:pt x="2165692" y="5881099"/>
                  <a:pt x="2170622" y="5881022"/>
                </a:cubicBezTo>
                <a:cubicBezTo>
                  <a:pt x="2175700" y="5888614"/>
                  <a:pt x="2171662" y="5892237"/>
                  <a:pt x="2173981" y="5898776"/>
                </a:cubicBezTo>
                <a:cubicBezTo>
                  <a:pt x="2165754" y="5898355"/>
                  <a:pt x="2161471" y="5889381"/>
                  <a:pt x="2157444" y="5879581"/>
                </a:cubicBezTo>
                <a:close/>
                <a:moveTo>
                  <a:pt x="2112469" y="5876987"/>
                </a:moveTo>
                <a:cubicBezTo>
                  <a:pt x="2124228" y="5875985"/>
                  <a:pt x="2123399" y="5903662"/>
                  <a:pt x="2133054" y="5907074"/>
                </a:cubicBezTo>
                <a:cubicBezTo>
                  <a:pt x="2122507" y="5914084"/>
                  <a:pt x="2116431" y="5883500"/>
                  <a:pt x="2112469" y="5876987"/>
                </a:cubicBezTo>
                <a:close/>
                <a:moveTo>
                  <a:pt x="3427519" y="5871262"/>
                </a:moveTo>
                <a:cubicBezTo>
                  <a:pt x="3432296" y="5891458"/>
                  <a:pt x="3430266" y="5899707"/>
                  <a:pt x="3445567" y="5911799"/>
                </a:cubicBezTo>
                <a:cubicBezTo>
                  <a:pt x="3446295" y="5949039"/>
                  <a:pt x="3473225" y="5995464"/>
                  <a:pt x="3497141" y="5999752"/>
                </a:cubicBezTo>
                <a:cubicBezTo>
                  <a:pt x="3491441" y="5960397"/>
                  <a:pt x="3459530" y="5897339"/>
                  <a:pt x="3427519" y="5871262"/>
                </a:cubicBezTo>
                <a:close/>
                <a:moveTo>
                  <a:pt x="3501622" y="5850399"/>
                </a:moveTo>
                <a:cubicBezTo>
                  <a:pt x="3499303" y="5857831"/>
                  <a:pt x="3506527" y="5877169"/>
                  <a:pt x="3514743" y="5877042"/>
                </a:cubicBezTo>
                <a:cubicBezTo>
                  <a:pt x="3515217" y="5873199"/>
                  <a:pt x="3508001" y="5854410"/>
                  <a:pt x="3501622" y="5850399"/>
                </a:cubicBezTo>
                <a:close/>
                <a:moveTo>
                  <a:pt x="3619036" y="5845031"/>
                </a:moveTo>
                <a:cubicBezTo>
                  <a:pt x="3628484" y="5865979"/>
                  <a:pt x="3640027" y="5881961"/>
                  <a:pt x="3655008" y="5891591"/>
                </a:cubicBezTo>
                <a:cubicBezTo>
                  <a:pt x="3654763" y="5865026"/>
                  <a:pt x="3643909" y="5842183"/>
                  <a:pt x="3619036" y="5845031"/>
                </a:cubicBezTo>
                <a:close/>
                <a:moveTo>
                  <a:pt x="3199638" y="5840862"/>
                </a:moveTo>
                <a:lnTo>
                  <a:pt x="3216091" y="5856233"/>
                </a:lnTo>
                <a:cubicBezTo>
                  <a:pt x="3221154" y="5863003"/>
                  <a:pt x="3224933" y="5870683"/>
                  <a:pt x="3225481" y="5877659"/>
                </a:cubicBezTo>
                <a:cubicBezTo>
                  <a:pt x="3218823" y="5873379"/>
                  <a:pt x="3212175" y="5869647"/>
                  <a:pt x="3207376" y="5862325"/>
                </a:cubicBezTo>
                <a:cubicBezTo>
                  <a:pt x="3210809" y="5848713"/>
                  <a:pt x="3207376" y="5854467"/>
                  <a:pt x="3203313" y="5849561"/>
                </a:cubicBezTo>
                <a:close/>
                <a:moveTo>
                  <a:pt x="3199269" y="5839989"/>
                </a:moveTo>
                <a:lnTo>
                  <a:pt x="3199638" y="5840862"/>
                </a:lnTo>
                <a:lnTo>
                  <a:pt x="3199001" y="5840267"/>
                </a:lnTo>
                <a:close/>
                <a:moveTo>
                  <a:pt x="3512320" y="5837087"/>
                </a:moveTo>
                <a:lnTo>
                  <a:pt x="3512879" y="5837626"/>
                </a:lnTo>
                <a:cubicBezTo>
                  <a:pt x="3541889" y="5906480"/>
                  <a:pt x="3571619" y="5984089"/>
                  <a:pt x="3604820" y="6043017"/>
                </a:cubicBezTo>
                <a:cubicBezTo>
                  <a:pt x="3603639" y="6038653"/>
                  <a:pt x="3610470" y="6037725"/>
                  <a:pt x="3614819" y="6036016"/>
                </a:cubicBezTo>
                <a:cubicBezTo>
                  <a:pt x="3612350" y="6021810"/>
                  <a:pt x="3603812" y="6019476"/>
                  <a:pt x="3600818" y="6006375"/>
                </a:cubicBezTo>
                <a:cubicBezTo>
                  <a:pt x="3621685" y="5994822"/>
                  <a:pt x="3592748" y="5943771"/>
                  <a:pt x="3584450" y="5911577"/>
                </a:cubicBezTo>
                <a:cubicBezTo>
                  <a:pt x="3573118" y="5920517"/>
                  <a:pt x="3581708" y="5939560"/>
                  <a:pt x="3589321" y="5950673"/>
                </a:cubicBezTo>
                <a:cubicBezTo>
                  <a:pt x="3580836" y="5951078"/>
                  <a:pt x="3585626" y="5957851"/>
                  <a:pt x="3580192" y="5960126"/>
                </a:cubicBezTo>
                <a:cubicBezTo>
                  <a:pt x="3568786" y="5951263"/>
                  <a:pt x="3571431" y="5932321"/>
                  <a:pt x="3568458" y="5920315"/>
                </a:cubicBezTo>
                <a:cubicBezTo>
                  <a:pt x="3539345" y="5902411"/>
                  <a:pt x="3546481" y="5846971"/>
                  <a:pt x="3512320" y="5837087"/>
                </a:cubicBezTo>
                <a:close/>
                <a:moveTo>
                  <a:pt x="3416933" y="5834173"/>
                </a:moveTo>
                <a:cubicBezTo>
                  <a:pt x="3420713" y="5845346"/>
                  <a:pt x="3425039" y="5856509"/>
                  <a:pt x="3429088" y="5867403"/>
                </a:cubicBezTo>
                <a:cubicBezTo>
                  <a:pt x="3442136" y="5862272"/>
                  <a:pt x="3428103" y="5830987"/>
                  <a:pt x="3416933" y="5834173"/>
                </a:cubicBezTo>
                <a:close/>
                <a:moveTo>
                  <a:pt x="3335083" y="5830853"/>
                </a:moveTo>
                <a:cubicBezTo>
                  <a:pt x="3341075" y="5835204"/>
                  <a:pt x="3341573" y="5850193"/>
                  <a:pt x="3335669" y="5852955"/>
                </a:cubicBezTo>
                <a:cubicBezTo>
                  <a:pt x="3333058" y="5845598"/>
                  <a:pt x="3330171" y="5837973"/>
                  <a:pt x="3327293" y="5830896"/>
                </a:cubicBezTo>
                <a:cubicBezTo>
                  <a:pt x="3330477" y="5829135"/>
                  <a:pt x="3333085" y="5829403"/>
                  <a:pt x="3335083" y="5830853"/>
                </a:cubicBezTo>
                <a:close/>
                <a:moveTo>
                  <a:pt x="3574815" y="5810924"/>
                </a:moveTo>
                <a:cubicBezTo>
                  <a:pt x="3573631" y="5834500"/>
                  <a:pt x="3568312" y="5856769"/>
                  <a:pt x="3569899" y="5881944"/>
                </a:cubicBezTo>
                <a:cubicBezTo>
                  <a:pt x="3573302" y="5887919"/>
                  <a:pt x="3584849" y="5875962"/>
                  <a:pt x="3586675" y="5885247"/>
                </a:cubicBezTo>
                <a:cubicBezTo>
                  <a:pt x="3623388" y="5927687"/>
                  <a:pt x="3611427" y="6016620"/>
                  <a:pt x="3648958" y="6044803"/>
                </a:cubicBezTo>
                <a:cubicBezTo>
                  <a:pt x="3653747" y="6065546"/>
                  <a:pt x="3674780" y="6104667"/>
                  <a:pt x="3688052" y="6125007"/>
                </a:cubicBezTo>
                <a:cubicBezTo>
                  <a:pt x="3683385" y="6082347"/>
                  <a:pt x="3639174" y="6048789"/>
                  <a:pt x="3670353" y="6018178"/>
                </a:cubicBezTo>
                <a:cubicBezTo>
                  <a:pt x="3661656" y="6007630"/>
                  <a:pt x="3666125" y="5997974"/>
                  <a:pt x="3657233" y="5991536"/>
                </a:cubicBezTo>
                <a:cubicBezTo>
                  <a:pt x="3653086" y="6003653"/>
                  <a:pt x="3647160" y="5980735"/>
                  <a:pt x="3645023" y="5983507"/>
                </a:cubicBezTo>
                <a:cubicBezTo>
                  <a:pt x="3645849" y="5997738"/>
                  <a:pt x="3650260" y="6013283"/>
                  <a:pt x="3633121" y="6019298"/>
                </a:cubicBezTo>
                <a:cubicBezTo>
                  <a:pt x="3631772" y="5964262"/>
                  <a:pt x="3605780" y="5881666"/>
                  <a:pt x="3579505" y="5840710"/>
                </a:cubicBezTo>
                <a:cubicBezTo>
                  <a:pt x="3587624" y="5835655"/>
                  <a:pt x="3586796" y="5849363"/>
                  <a:pt x="3591533" y="5839429"/>
                </a:cubicBezTo>
                <a:cubicBezTo>
                  <a:pt x="3587184" y="5827169"/>
                  <a:pt x="3577594" y="5827043"/>
                  <a:pt x="3574815" y="5810924"/>
                </a:cubicBezTo>
                <a:close/>
                <a:moveTo>
                  <a:pt x="3181553" y="5802461"/>
                </a:moveTo>
                <a:cubicBezTo>
                  <a:pt x="3184850" y="5802958"/>
                  <a:pt x="3188522" y="5808654"/>
                  <a:pt x="3188147" y="5803455"/>
                </a:cubicBezTo>
                <a:cubicBezTo>
                  <a:pt x="3198102" y="5808232"/>
                  <a:pt x="3197381" y="5827418"/>
                  <a:pt x="3196703" y="5834824"/>
                </a:cubicBezTo>
                <a:cubicBezTo>
                  <a:pt x="3188606" y="5827005"/>
                  <a:pt x="3190573" y="5815470"/>
                  <a:pt x="3181553" y="5802461"/>
                </a:cubicBezTo>
                <a:close/>
                <a:moveTo>
                  <a:pt x="2069089" y="5801780"/>
                </a:moveTo>
                <a:cubicBezTo>
                  <a:pt x="2094712" y="5809330"/>
                  <a:pt x="2094171" y="5851795"/>
                  <a:pt x="2112287" y="5867677"/>
                </a:cubicBezTo>
                <a:cubicBezTo>
                  <a:pt x="2104588" y="5866152"/>
                  <a:pt x="2100561" y="5856352"/>
                  <a:pt x="2092334" y="5855931"/>
                </a:cubicBezTo>
                <a:cubicBezTo>
                  <a:pt x="2093754" y="5830436"/>
                  <a:pt x="2076626" y="5823029"/>
                  <a:pt x="2069089" y="5801780"/>
                </a:cubicBezTo>
                <a:close/>
                <a:moveTo>
                  <a:pt x="2144145" y="5801721"/>
                </a:moveTo>
                <a:lnTo>
                  <a:pt x="2144704" y="5802260"/>
                </a:lnTo>
                <a:cubicBezTo>
                  <a:pt x="2160532" y="5813247"/>
                  <a:pt x="2193754" y="5873270"/>
                  <a:pt x="2220277" y="5912854"/>
                </a:cubicBezTo>
                <a:cubicBezTo>
                  <a:pt x="2263163" y="5976838"/>
                  <a:pt x="2318532" y="6020634"/>
                  <a:pt x="2349508" y="6091923"/>
                </a:cubicBezTo>
                <a:cubicBezTo>
                  <a:pt x="2360967" y="6089555"/>
                  <a:pt x="2365444" y="6108387"/>
                  <a:pt x="2377374" y="6116146"/>
                </a:cubicBezTo>
                <a:cubicBezTo>
                  <a:pt x="2380629" y="6114453"/>
                  <a:pt x="2377805" y="6110114"/>
                  <a:pt x="2377193" y="6106836"/>
                </a:cubicBezTo>
                <a:cubicBezTo>
                  <a:pt x="2385967" y="6107248"/>
                  <a:pt x="2399013" y="6116087"/>
                  <a:pt x="2396178" y="6125170"/>
                </a:cubicBezTo>
                <a:cubicBezTo>
                  <a:pt x="2388069" y="6130773"/>
                  <a:pt x="2387586" y="6120098"/>
                  <a:pt x="2381852" y="6121008"/>
                </a:cubicBezTo>
                <a:cubicBezTo>
                  <a:pt x="2411444" y="6177527"/>
                  <a:pt x="2453594" y="6203722"/>
                  <a:pt x="2474144" y="6260105"/>
                </a:cubicBezTo>
                <a:cubicBezTo>
                  <a:pt x="2451013" y="6239919"/>
                  <a:pt x="2423781" y="6206098"/>
                  <a:pt x="2418006" y="6176878"/>
                </a:cubicBezTo>
                <a:cubicBezTo>
                  <a:pt x="2415869" y="6179649"/>
                  <a:pt x="2417329" y="6184284"/>
                  <a:pt x="2411874" y="6185464"/>
                </a:cubicBezTo>
                <a:cubicBezTo>
                  <a:pt x="2398848" y="6163751"/>
                  <a:pt x="2376492" y="6141086"/>
                  <a:pt x="2371392" y="6118429"/>
                </a:cubicBezTo>
                <a:cubicBezTo>
                  <a:pt x="2365529" y="6112767"/>
                  <a:pt x="2358882" y="6109035"/>
                  <a:pt x="2351440" y="6106685"/>
                </a:cubicBezTo>
                <a:cubicBezTo>
                  <a:pt x="2282341" y="6005029"/>
                  <a:pt x="2191110" y="5906180"/>
                  <a:pt x="2144145" y="5801721"/>
                </a:cubicBezTo>
                <a:close/>
                <a:moveTo>
                  <a:pt x="2010936" y="5797745"/>
                </a:moveTo>
                <a:cubicBezTo>
                  <a:pt x="2052150" y="5832172"/>
                  <a:pt x="2067297" y="5892473"/>
                  <a:pt x="2101659" y="5940702"/>
                </a:cubicBezTo>
                <a:cubicBezTo>
                  <a:pt x="2063795" y="5909511"/>
                  <a:pt x="2039079" y="5850177"/>
                  <a:pt x="2010936" y="5797745"/>
                </a:cubicBezTo>
                <a:close/>
                <a:moveTo>
                  <a:pt x="3541504" y="5788429"/>
                </a:moveTo>
                <a:lnTo>
                  <a:pt x="3533406" y="5791447"/>
                </a:lnTo>
                <a:lnTo>
                  <a:pt x="3533341" y="5791293"/>
                </a:lnTo>
                <a:lnTo>
                  <a:pt x="3533072" y="5791572"/>
                </a:lnTo>
                <a:lnTo>
                  <a:pt x="3533406" y="5791447"/>
                </a:lnTo>
                <a:lnTo>
                  <a:pt x="3537288" y="5800546"/>
                </a:lnTo>
                <a:cubicBezTo>
                  <a:pt x="3538909" y="5802850"/>
                  <a:pt x="3540986" y="5804050"/>
                  <a:pt x="3543983" y="5803182"/>
                </a:cubicBezTo>
                <a:cubicBezTo>
                  <a:pt x="3545003" y="5799332"/>
                  <a:pt x="3544907" y="5794403"/>
                  <a:pt x="3541504" y="5788429"/>
                </a:cubicBezTo>
                <a:close/>
                <a:moveTo>
                  <a:pt x="3055164" y="5783042"/>
                </a:moveTo>
                <a:cubicBezTo>
                  <a:pt x="3066150" y="5784516"/>
                  <a:pt x="3068973" y="5802824"/>
                  <a:pt x="3079163" y="5805681"/>
                </a:cubicBezTo>
                <a:cubicBezTo>
                  <a:pt x="3079655" y="5830873"/>
                  <a:pt x="3100198" y="5844800"/>
                  <a:pt x="3113748" y="5865410"/>
                </a:cubicBezTo>
                <a:cubicBezTo>
                  <a:pt x="3143096" y="5909331"/>
                  <a:pt x="3164451" y="5964882"/>
                  <a:pt x="3191477" y="6016236"/>
                </a:cubicBezTo>
                <a:cubicBezTo>
                  <a:pt x="3228747" y="6087154"/>
                  <a:pt x="3270098" y="6156641"/>
                  <a:pt x="3293599" y="6223935"/>
                </a:cubicBezTo>
                <a:cubicBezTo>
                  <a:pt x="3300278" y="6243281"/>
                  <a:pt x="3307600" y="6267548"/>
                  <a:pt x="3320023" y="6286529"/>
                </a:cubicBezTo>
                <a:cubicBezTo>
                  <a:pt x="3300103" y="6276427"/>
                  <a:pt x="3291643" y="6249989"/>
                  <a:pt x="3283869" y="6230660"/>
                </a:cubicBezTo>
                <a:cubicBezTo>
                  <a:pt x="3267775" y="6192010"/>
                  <a:pt x="3248984" y="6155595"/>
                  <a:pt x="3241933" y="6117083"/>
                </a:cubicBezTo>
                <a:cubicBezTo>
                  <a:pt x="3212648" y="6090415"/>
                  <a:pt x="3203330" y="6048101"/>
                  <a:pt x="3184282" y="6012512"/>
                </a:cubicBezTo>
                <a:cubicBezTo>
                  <a:pt x="3145037" y="5938611"/>
                  <a:pt x="3090232" y="5853446"/>
                  <a:pt x="3055164" y="5783042"/>
                </a:cubicBezTo>
                <a:close/>
                <a:moveTo>
                  <a:pt x="3279111" y="5776307"/>
                </a:moveTo>
                <a:cubicBezTo>
                  <a:pt x="3284587" y="5790191"/>
                  <a:pt x="3296646" y="5804524"/>
                  <a:pt x="3296741" y="5823423"/>
                </a:cubicBezTo>
                <a:cubicBezTo>
                  <a:pt x="3282136" y="5818991"/>
                  <a:pt x="3280679" y="5786417"/>
                  <a:pt x="3271829" y="5782171"/>
                </a:cubicBezTo>
                <a:cubicBezTo>
                  <a:pt x="3271218" y="5778893"/>
                  <a:pt x="3275857" y="5778000"/>
                  <a:pt x="3279111" y="5776307"/>
                </a:cubicBezTo>
                <a:close/>
                <a:moveTo>
                  <a:pt x="3492480" y="5774940"/>
                </a:moveTo>
                <a:cubicBezTo>
                  <a:pt x="3493980" y="5795735"/>
                  <a:pt x="3510453" y="5811641"/>
                  <a:pt x="3523017" y="5823774"/>
                </a:cubicBezTo>
                <a:cubicBezTo>
                  <a:pt x="3515738" y="5801699"/>
                  <a:pt x="3512272" y="5778469"/>
                  <a:pt x="3492480" y="5774940"/>
                </a:cubicBezTo>
                <a:close/>
                <a:moveTo>
                  <a:pt x="2245399" y="5768388"/>
                </a:moveTo>
                <a:cubicBezTo>
                  <a:pt x="2342350" y="5921658"/>
                  <a:pt x="2430529" y="6046576"/>
                  <a:pt x="2529597" y="6195978"/>
                </a:cubicBezTo>
                <a:cubicBezTo>
                  <a:pt x="2510653" y="6193805"/>
                  <a:pt x="2493419" y="6166953"/>
                  <a:pt x="2489759" y="6147834"/>
                </a:cubicBezTo>
                <a:cubicBezTo>
                  <a:pt x="2462118" y="6121142"/>
                  <a:pt x="2429305" y="6053990"/>
                  <a:pt x="2389906" y="6014331"/>
                </a:cubicBezTo>
                <a:cubicBezTo>
                  <a:pt x="2348052" y="5933075"/>
                  <a:pt x="2275460" y="5862974"/>
                  <a:pt x="2245399" y="5768388"/>
                </a:cubicBezTo>
                <a:close/>
                <a:moveTo>
                  <a:pt x="2051458" y="5754665"/>
                </a:moveTo>
                <a:cubicBezTo>
                  <a:pt x="2060436" y="5765484"/>
                  <a:pt x="2066770" y="5781274"/>
                  <a:pt x="2073373" y="5796785"/>
                </a:cubicBezTo>
                <a:cubicBezTo>
                  <a:pt x="2057490" y="5797029"/>
                  <a:pt x="2056697" y="5770472"/>
                  <a:pt x="2051458" y="5754665"/>
                </a:cubicBezTo>
                <a:close/>
                <a:moveTo>
                  <a:pt x="3444661" y="5738971"/>
                </a:moveTo>
                <a:cubicBezTo>
                  <a:pt x="3442651" y="5748315"/>
                  <a:pt x="3450478" y="5770382"/>
                  <a:pt x="3461378" y="5767475"/>
                </a:cubicBezTo>
                <a:cubicBezTo>
                  <a:pt x="3463035" y="5754028"/>
                  <a:pt x="3452993" y="5744869"/>
                  <a:pt x="3444661" y="5738971"/>
                </a:cubicBezTo>
                <a:close/>
                <a:moveTo>
                  <a:pt x="3393102" y="5735930"/>
                </a:moveTo>
                <a:cubicBezTo>
                  <a:pt x="3424563" y="5775985"/>
                  <a:pt x="3444587" y="5833473"/>
                  <a:pt x="3467470" y="5869004"/>
                </a:cubicBezTo>
                <a:cubicBezTo>
                  <a:pt x="3468227" y="5872690"/>
                  <a:pt x="3466553" y="5878195"/>
                  <a:pt x="3466092" y="5882584"/>
                </a:cubicBezTo>
                <a:lnTo>
                  <a:pt x="3471714" y="5889170"/>
                </a:lnTo>
                <a:lnTo>
                  <a:pt x="3471699" y="5889208"/>
                </a:lnTo>
                <a:lnTo>
                  <a:pt x="3471977" y="5889478"/>
                </a:lnTo>
                <a:lnTo>
                  <a:pt x="3471714" y="5889170"/>
                </a:lnTo>
                <a:lnTo>
                  <a:pt x="3474507" y="5882197"/>
                </a:lnTo>
                <a:cubicBezTo>
                  <a:pt x="3475707" y="5880485"/>
                  <a:pt x="3472848" y="5891930"/>
                  <a:pt x="3472848" y="5891930"/>
                </a:cubicBezTo>
                <a:cubicBezTo>
                  <a:pt x="3481073" y="5906322"/>
                  <a:pt x="3490008" y="5914949"/>
                  <a:pt x="3496611" y="5930460"/>
                </a:cubicBezTo>
                <a:cubicBezTo>
                  <a:pt x="3521305" y="5988697"/>
                  <a:pt x="3556406" y="6046776"/>
                  <a:pt x="3578665" y="6092450"/>
                </a:cubicBezTo>
                <a:cubicBezTo>
                  <a:pt x="3578798" y="6043144"/>
                  <a:pt x="3563469" y="5973531"/>
                  <a:pt x="3529559" y="5934335"/>
                </a:cubicBezTo>
                <a:cubicBezTo>
                  <a:pt x="3530213" y="5939804"/>
                  <a:pt x="3532810" y="5946613"/>
                  <a:pt x="3529320" y="5950227"/>
                </a:cubicBezTo>
                <a:cubicBezTo>
                  <a:pt x="3503410" y="5913920"/>
                  <a:pt x="3484515" y="5844089"/>
                  <a:pt x="3461322" y="5792676"/>
                </a:cubicBezTo>
                <a:cubicBezTo>
                  <a:pt x="3437697" y="5775235"/>
                  <a:pt x="3420926" y="5743993"/>
                  <a:pt x="3393102" y="5735930"/>
                </a:cubicBezTo>
                <a:close/>
                <a:moveTo>
                  <a:pt x="3381129" y="5712010"/>
                </a:moveTo>
                <a:cubicBezTo>
                  <a:pt x="3377445" y="5719736"/>
                  <a:pt x="3385198" y="5723999"/>
                  <a:pt x="3391771" y="5723899"/>
                </a:cubicBezTo>
                <a:cubicBezTo>
                  <a:pt x="3389441" y="5716812"/>
                  <a:pt x="3387390" y="5709996"/>
                  <a:pt x="3381129" y="5712010"/>
                </a:cubicBezTo>
                <a:close/>
                <a:moveTo>
                  <a:pt x="3327691" y="5696946"/>
                </a:moveTo>
                <a:cubicBezTo>
                  <a:pt x="3335483" y="5745309"/>
                  <a:pt x="3367099" y="5765091"/>
                  <a:pt x="3358568" y="5805214"/>
                </a:cubicBezTo>
                <a:cubicBezTo>
                  <a:pt x="3391297" y="5854015"/>
                  <a:pt x="3402838" y="5897938"/>
                  <a:pt x="3423848" y="5963902"/>
                </a:cubicBezTo>
                <a:cubicBezTo>
                  <a:pt x="3433396" y="5961838"/>
                  <a:pt x="3422701" y="5947211"/>
                  <a:pt x="3435695" y="5953311"/>
                </a:cubicBezTo>
                <a:cubicBezTo>
                  <a:pt x="3422359" y="5929686"/>
                  <a:pt x="3411762" y="5906018"/>
                  <a:pt x="3407243" y="5884996"/>
                </a:cubicBezTo>
                <a:cubicBezTo>
                  <a:pt x="3411613" y="5884381"/>
                  <a:pt x="3413600" y="5887911"/>
                  <a:pt x="3417702" y="5887574"/>
                </a:cubicBezTo>
                <a:cubicBezTo>
                  <a:pt x="3405217" y="5837366"/>
                  <a:pt x="3381831" y="5790065"/>
                  <a:pt x="3356050" y="5746361"/>
                </a:cubicBezTo>
                <a:lnTo>
                  <a:pt x="3355781" y="5746639"/>
                </a:lnTo>
                <a:cubicBezTo>
                  <a:pt x="3361173" y="5742173"/>
                  <a:pt x="3360390" y="5730133"/>
                  <a:pt x="3370345" y="5734911"/>
                </a:cubicBezTo>
                <a:cubicBezTo>
                  <a:pt x="3386386" y="5770820"/>
                  <a:pt x="3399497" y="5782945"/>
                  <a:pt x="3412338" y="5823286"/>
                </a:cubicBezTo>
                <a:cubicBezTo>
                  <a:pt x="3434763" y="5807329"/>
                  <a:pt x="3401935" y="5781538"/>
                  <a:pt x="3394526" y="5766861"/>
                </a:cubicBezTo>
                <a:cubicBezTo>
                  <a:pt x="3379978" y="5737228"/>
                  <a:pt x="3351521" y="5710822"/>
                  <a:pt x="3327691" y="5696946"/>
                </a:cubicBezTo>
                <a:close/>
                <a:moveTo>
                  <a:pt x="2406988" y="5696598"/>
                </a:moveTo>
                <a:cubicBezTo>
                  <a:pt x="2441779" y="5752765"/>
                  <a:pt x="2478362" y="5816571"/>
                  <a:pt x="2504882" y="5884093"/>
                </a:cubicBezTo>
                <a:cubicBezTo>
                  <a:pt x="2472024" y="5828720"/>
                  <a:pt x="2422414" y="5757171"/>
                  <a:pt x="2406988" y="5696598"/>
                </a:cubicBezTo>
                <a:close/>
                <a:moveTo>
                  <a:pt x="1944673" y="5687008"/>
                </a:moveTo>
                <a:cubicBezTo>
                  <a:pt x="1951255" y="5687454"/>
                  <a:pt x="1954423" y="5695349"/>
                  <a:pt x="1957612" y="5704339"/>
                </a:cubicBezTo>
                <a:cubicBezTo>
                  <a:pt x="1945337" y="5706994"/>
                  <a:pt x="1947335" y="5697101"/>
                  <a:pt x="1944673" y="5687008"/>
                </a:cubicBezTo>
                <a:close/>
                <a:moveTo>
                  <a:pt x="2084564" y="5682389"/>
                </a:moveTo>
                <a:cubicBezTo>
                  <a:pt x="2162080" y="5808292"/>
                  <a:pt x="2268378" y="5921153"/>
                  <a:pt x="2343488" y="6050106"/>
                </a:cubicBezTo>
                <a:cubicBezTo>
                  <a:pt x="2326960" y="6045430"/>
                  <a:pt x="2324148" y="6027669"/>
                  <a:pt x="2314290" y="6013851"/>
                </a:cubicBezTo>
                <a:cubicBezTo>
                  <a:pt x="2295144" y="5987302"/>
                  <a:pt x="2269416" y="5960307"/>
                  <a:pt x="2248842" y="5930766"/>
                </a:cubicBezTo>
                <a:cubicBezTo>
                  <a:pt x="2222352" y="5892826"/>
                  <a:pt x="2195893" y="5856528"/>
                  <a:pt x="2161478" y="5805562"/>
                </a:cubicBezTo>
                <a:cubicBezTo>
                  <a:pt x="2132132" y="5761640"/>
                  <a:pt x="2081210" y="5721062"/>
                  <a:pt x="2084575" y="5682936"/>
                </a:cubicBezTo>
                <a:close/>
                <a:moveTo>
                  <a:pt x="2209432" y="5671770"/>
                </a:moveTo>
                <a:lnTo>
                  <a:pt x="2213136" y="5673289"/>
                </a:lnTo>
                <a:cubicBezTo>
                  <a:pt x="2321277" y="5824470"/>
                  <a:pt x="2456944" y="5982347"/>
                  <a:pt x="2555095" y="6155047"/>
                </a:cubicBezTo>
                <a:cubicBezTo>
                  <a:pt x="2525553" y="6143175"/>
                  <a:pt x="2516225" y="6086345"/>
                  <a:pt x="2486931" y="6073098"/>
                </a:cubicBezTo>
                <a:cubicBezTo>
                  <a:pt x="2399741" y="5928718"/>
                  <a:pt x="2298113" y="5816608"/>
                  <a:pt x="2207002" y="5681874"/>
                </a:cubicBezTo>
                <a:cubicBezTo>
                  <a:pt x="2208897" y="5680749"/>
                  <a:pt x="2208377" y="5678635"/>
                  <a:pt x="2207960" y="5676552"/>
                </a:cubicBezTo>
                <a:close/>
                <a:moveTo>
                  <a:pt x="2209538" y="5671427"/>
                </a:moveTo>
                <a:lnTo>
                  <a:pt x="2209432" y="5671770"/>
                </a:lnTo>
                <a:lnTo>
                  <a:pt x="2209271" y="5671704"/>
                </a:lnTo>
                <a:close/>
                <a:moveTo>
                  <a:pt x="2433217" y="5664970"/>
                </a:moveTo>
                <a:cubicBezTo>
                  <a:pt x="2459742" y="5676614"/>
                  <a:pt x="2465505" y="5719256"/>
                  <a:pt x="2482073" y="5754062"/>
                </a:cubicBezTo>
                <a:cubicBezTo>
                  <a:pt x="2497223" y="5786425"/>
                  <a:pt x="2526334" y="5818299"/>
                  <a:pt x="2524795" y="5851740"/>
                </a:cubicBezTo>
                <a:cubicBezTo>
                  <a:pt x="2516850" y="5837619"/>
                  <a:pt x="2482176" y="5801448"/>
                  <a:pt x="2492476" y="5781841"/>
                </a:cubicBezTo>
                <a:cubicBezTo>
                  <a:pt x="2465458" y="5758974"/>
                  <a:pt x="2454993" y="5699970"/>
                  <a:pt x="2433496" y="5665240"/>
                </a:cubicBezTo>
                <a:close/>
                <a:moveTo>
                  <a:pt x="2284703" y="5662873"/>
                </a:moveTo>
                <a:cubicBezTo>
                  <a:pt x="2403820" y="5828950"/>
                  <a:pt x="2545090" y="6007286"/>
                  <a:pt x="2653730" y="6226116"/>
                </a:cubicBezTo>
                <a:cubicBezTo>
                  <a:pt x="2611539" y="6183761"/>
                  <a:pt x="2592202" y="6133383"/>
                  <a:pt x="2563007" y="6083159"/>
                </a:cubicBezTo>
                <a:cubicBezTo>
                  <a:pt x="2512851" y="5997648"/>
                  <a:pt x="2448145" y="5910442"/>
                  <a:pt x="2390116" y="5828614"/>
                </a:cubicBezTo>
                <a:cubicBezTo>
                  <a:pt x="2351245" y="5773880"/>
                  <a:pt x="2303685" y="5723116"/>
                  <a:pt x="2284703" y="5662873"/>
                </a:cubicBezTo>
                <a:close/>
                <a:moveTo>
                  <a:pt x="3104707" y="5651237"/>
                </a:moveTo>
                <a:lnTo>
                  <a:pt x="3105489" y="5652704"/>
                </a:lnTo>
                <a:lnTo>
                  <a:pt x="3104393" y="5652720"/>
                </a:lnTo>
                <a:close/>
                <a:moveTo>
                  <a:pt x="3189054" y="5499121"/>
                </a:moveTo>
                <a:cubicBezTo>
                  <a:pt x="3193543" y="5504530"/>
                  <a:pt x="3192252" y="5522629"/>
                  <a:pt x="3201993" y="5516452"/>
                </a:cubicBezTo>
                <a:cubicBezTo>
                  <a:pt x="3198805" y="5507462"/>
                  <a:pt x="3195638" y="5499567"/>
                  <a:pt x="3189054" y="5499121"/>
                </a:cubicBezTo>
                <a:close/>
                <a:moveTo>
                  <a:pt x="2640105" y="5485411"/>
                </a:moveTo>
                <a:lnTo>
                  <a:pt x="2654649" y="5500247"/>
                </a:lnTo>
                <a:cubicBezTo>
                  <a:pt x="2666833" y="5521181"/>
                  <a:pt x="2672724" y="5557196"/>
                  <a:pt x="2687284" y="5587376"/>
                </a:cubicBezTo>
                <a:cubicBezTo>
                  <a:pt x="2667824" y="5586854"/>
                  <a:pt x="2671166" y="5561603"/>
                  <a:pt x="2666518" y="5547979"/>
                </a:cubicBezTo>
                <a:cubicBezTo>
                  <a:pt x="2662600" y="5536671"/>
                  <a:pt x="2657520" y="5525587"/>
                  <a:pt x="2652657" y="5515048"/>
                </a:cubicBezTo>
                <a:close/>
                <a:moveTo>
                  <a:pt x="2639814" y="5485114"/>
                </a:moveTo>
                <a:lnTo>
                  <a:pt x="2640094" y="5485385"/>
                </a:lnTo>
                <a:lnTo>
                  <a:pt x="2640105" y="5485411"/>
                </a:lnTo>
                <a:close/>
                <a:moveTo>
                  <a:pt x="1982442" y="5474689"/>
                </a:moveTo>
                <a:cubicBezTo>
                  <a:pt x="1999236" y="5493056"/>
                  <a:pt x="2014073" y="5537476"/>
                  <a:pt x="2020837" y="5561202"/>
                </a:cubicBezTo>
                <a:cubicBezTo>
                  <a:pt x="1998223" y="5539364"/>
                  <a:pt x="2001243" y="5511653"/>
                  <a:pt x="1982442" y="5474689"/>
                </a:cubicBezTo>
                <a:close/>
                <a:moveTo>
                  <a:pt x="2552466" y="5444824"/>
                </a:moveTo>
                <a:cubicBezTo>
                  <a:pt x="2574546" y="5453249"/>
                  <a:pt x="2569281" y="5478257"/>
                  <a:pt x="2575989" y="5499245"/>
                </a:cubicBezTo>
                <a:cubicBezTo>
                  <a:pt x="2592105" y="5552958"/>
                  <a:pt x="2619129" y="5618281"/>
                  <a:pt x="2630303" y="5671523"/>
                </a:cubicBezTo>
                <a:cubicBezTo>
                  <a:pt x="2633310" y="5685172"/>
                  <a:pt x="2633674" y="5703793"/>
                  <a:pt x="2640652" y="5724503"/>
                </a:cubicBezTo>
                <a:cubicBezTo>
                  <a:pt x="2603352" y="5637973"/>
                  <a:pt x="2586092" y="5539629"/>
                  <a:pt x="2552745" y="5445094"/>
                </a:cubicBezTo>
                <a:close/>
                <a:moveTo>
                  <a:pt x="1784710" y="5238604"/>
                </a:moveTo>
                <a:cubicBezTo>
                  <a:pt x="1798402" y="5238395"/>
                  <a:pt x="1791806" y="5265338"/>
                  <a:pt x="1787832" y="5272249"/>
                </a:cubicBezTo>
                <a:cubicBezTo>
                  <a:pt x="1780713" y="5258388"/>
                  <a:pt x="1787135" y="5250619"/>
                  <a:pt x="1784710" y="5238604"/>
                </a:cubicBezTo>
                <a:close/>
                <a:moveTo>
                  <a:pt x="2850265" y="5221929"/>
                </a:moveTo>
                <a:lnTo>
                  <a:pt x="2850544" y="5222199"/>
                </a:lnTo>
                <a:cubicBezTo>
                  <a:pt x="2863700" y="5222545"/>
                  <a:pt x="2866318" y="5244417"/>
                  <a:pt x="2878411" y="5246422"/>
                </a:cubicBezTo>
                <a:cubicBezTo>
                  <a:pt x="2878850" y="5254908"/>
                  <a:pt x="2867467" y="5247139"/>
                  <a:pt x="2863386" y="5248572"/>
                </a:cubicBezTo>
                <a:cubicBezTo>
                  <a:pt x="2860681" y="5236286"/>
                  <a:pt x="2854549" y="5230903"/>
                  <a:pt x="2850265" y="5221929"/>
                </a:cubicBezTo>
                <a:close/>
                <a:moveTo>
                  <a:pt x="3004314" y="5170801"/>
                </a:moveTo>
                <a:cubicBezTo>
                  <a:pt x="2995742" y="5194763"/>
                  <a:pt x="3002975" y="5256557"/>
                  <a:pt x="3024913" y="5285802"/>
                </a:cubicBezTo>
                <a:cubicBezTo>
                  <a:pt x="3021735" y="5277359"/>
                  <a:pt x="3018836" y="5269186"/>
                  <a:pt x="3015658" y="5260745"/>
                </a:cubicBezTo>
                <a:cubicBezTo>
                  <a:pt x="3020555" y="5259025"/>
                  <a:pt x="3023799" y="5256784"/>
                  <a:pt x="3025656" y="5253742"/>
                </a:cubicBezTo>
                <a:cubicBezTo>
                  <a:pt x="3014446" y="5240768"/>
                  <a:pt x="3026090" y="5219770"/>
                  <a:pt x="3016919" y="5213063"/>
                </a:cubicBezTo>
                <a:cubicBezTo>
                  <a:pt x="3018057" y="5215237"/>
                  <a:pt x="3020527" y="5215473"/>
                  <a:pt x="3023513" y="5214058"/>
                </a:cubicBezTo>
                <a:cubicBezTo>
                  <a:pt x="3021054" y="5200400"/>
                  <a:pt x="3015493" y="5182133"/>
                  <a:pt x="3004314" y="5170801"/>
                </a:cubicBezTo>
                <a:close/>
                <a:moveTo>
                  <a:pt x="2864008" y="5140090"/>
                </a:moveTo>
                <a:cubicBezTo>
                  <a:pt x="2865006" y="5149114"/>
                  <a:pt x="2860194" y="5155214"/>
                  <a:pt x="2867549" y="5167154"/>
                </a:cubicBezTo>
                <a:cubicBezTo>
                  <a:pt x="2875422" y="5163471"/>
                  <a:pt x="2870076" y="5142188"/>
                  <a:pt x="2864008" y="5140090"/>
                </a:cubicBezTo>
                <a:close/>
                <a:moveTo>
                  <a:pt x="2887883" y="5128219"/>
                </a:moveTo>
                <a:cubicBezTo>
                  <a:pt x="2887291" y="5140006"/>
                  <a:pt x="2901967" y="5176211"/>
                  <a:pt x="2886440" y="5166588"/>
                </a:cubicBezTo>
                <a:cubicBezTo>
                  <a:pt x="2888155" y="5198337"/>
                  <a:pt x="2926514" y="5226781"/>
                  <a:pt x="2953275" y="5236505"/>
                </a:cubicBezTo>
                <a:cubicBezTo>
                  <a:pt x="2930446" y="5203712"/>
                  <a:pt x="2912022" y="5157978"/>
                  <a:pt x="2887883" y="5128219"/>
                </a:cubicBezTo>
                <a:close/>
                <a:moveTo>
                  <a:pt x="2792775" y="5125574"/>
                </a:moveTo>
                <a:cubicBezTo>
                  <a:pt x="2796425" y="5144145"/>
                  <a:pt x="2807185" y="5148087"/>
                  <a:pt x="2817925" y="5150934"/>
                </a:cubicBezTo>
                <a:cubicBezTo>
                  <a:pt x="2812696" y="5135676"/>
                  <a:pt x="2802204" y="5131455"/>
                  <a:pt x="2792775" y="5125574"/>
                </a:cubicBezTo>
                <a:close/>
                <a:moveTo>
                  <a:pt x="2935632" y="5104474"/>
                </a:moveTo>
                <a:cubicBezTo>
                  <a:pt x="2925009" y="5121621"/>
                  <a:pt x="2971128" y="5196786"/>
                  <a:pt x="2942928" y="5183523"/>
                </a:cubicBezTo>
                <a:cubicBezTo>
                  <a:pt x="2954587" y="5219501"/>
                  <a:pt x="2971295" y="5247457"/>
                  <a:pt x="2997916" y="5264030"/>
                </a:cubicBezTo>
                <a:cubicBezTo>
                  <a:pt x="2982070" y="5210039"/>
                  <a:pt x="2972132" y="5135960"/>
                  <a:pt x="2935632" y="5104474"/>
                </a:cubicBezTo>
                <a:close/>
                <a:moveTo>
                  <a:pt x="2904349" y="5087699"/>
                </a:moveTo>
                <a:cubicBezTo>
                  <a:pt x="2908279" y="5106539"/>
                  <a:pt x="2906859" y="5132035"/>
                  <a:pt x="2925577" y="5136678"/>
                </a:cubicBezTo>
                <a:cubicBezTo>
                  <a:pt x="2918823" y="5127468"/>
                  <a:pt x="2920598" y="5092105"/>
                  <a:pt x="2904349" y="5087699"/>
                </a:cubicBezTo>
                <a:close/>
                <a:moveTo>
                  <a:pt x="2853059" y="5084380"/>
                </a:moveTo>
                <a:cubicBezTo>
                  <a:pt x="2861918" y="5103144"/>
                  <a:pt x="2852573" y="5115614"/>
                  <a:pt x="2867693" y="5132364"/>
                </a:cubicBezTo>
                <a:cubicBezTo>
                  <a:pt x="2861884" y="5115471"/>
                  <a:pt x="2869103" y="5092351"/>
                  <a:pt x="2853059" y="5084380"/>
                </a:cubicBezTo>
                <a:close/>
                <a:moveTo>
                  <a:pt x="2731249" y="5018873"/>
                </a:moveTo>
                <a:cubicBezTo>
                  <a:pt x="2728875" y="5023565"/>
                  <a:pt x="2732429" y="5037206"/>
                  <a:pt x="2740043" y="5034349"/>
                </a:cubicBezTo>
                <a:cubicBezTo>
                  <a:pt x="2736671" y="5030019"/>
                  <a:pt x="2737511" y="5016858"/>
                  <a:pt x="2731249" y="5018873"/>
                </a:cubicBezTo>
                <a:close/>
                <a:moveTo>
                  <a:pt x="2775076" y="5018745"/>
                </a:moveTo>
                <a:cubicBezTo>
                  <a:pt x="2774160" y="5042042"/>
                  <a:pt x="2783782" y="5057781"/>
                  <a:pt x="2790352" y="5085620"/>
                </a:cubicBezTo>
                <a:cubicBezTo>
                  <a:pt x="2795539" y="5084717"/>
                  <a:pt x="2795969" y="5078685"/>
                  <a:pt x="2798783" y="5082476"/>
                </a:cubicBezTo>
                <a:cubicBezTo>
                  <a:pt x="2802798" y="5105697"/>
                  <a:pt x="2821706" y="5134167"/>
                  <a:pt x="2841799" y="5139062"/>
                </a:cubicBezTo>
                <a:cubicBezTo>
                  <a:pt x="2837777" y="5087354"/>
                  <a:pt x="2825325" y="5024820"/>
                  <a:pt x="2775076" y="5018745"/>
                </a:cubicBezTo>
                <a:close/>
                <a:moveTo>
                  <a:pt x="2883179" y="5013520"/>
                </a:moveTo>
                <a:cubicBezTo>
                  <a:pt x="2885624" y="5040601"/>
                  <a:pt x="2877169" y="5084556"/>
                  <a:pt x="2894800" y="5103735"/>
                </a:cubicBezTo>
                <a:cubicBezTo>
                  <a:pt x="2891752" y="5087893"/>
                  <a:pt x="2892570" y="5073637"/>
                  <a:pt x="2905554" y="5065219"/>
                </a:cubicBezTo>
                <a:cubicBezTo>
                  <a:pt x="2895365" y="5048394"/>
                  <a:pt x="2901091" y="5018996"/>
                  <a:pt x="2883179" y="5013520"/>
                </a:cubicBezTo>
                <a:close/>
                <a:moveTo>
                  <a:pt x="2423010" y="5001704"/>
                </a:moveTo>
                <a:cubicBezTo>
                  <a:pt x="2563612" y="5089658"/>
                  <a:pt x="2665766" y="5200665"/>
                  <a:pt x="2791030" y="5316794"/>
                </a:cubicBezTo>
                <a:cubicBezTo>
                  <a:pt x="2792757" y="5321150"/>
                  <a:pt x="2794497" y="5326054"/>
                  <a:pt x="2795958" y="5330687"/>
                </a:cubicBezTo>
                <a:cubicBezTo>
                  <a:pt x="2877172" y="5407504"/>
                  <a:pt x="2953660" y="5494801"/>
                  <a:pt x="3019622" y="5604173"/>
                </a:cubicBezTo>
                <a:cubicBezTo>
                  <a:pt x="2990498" y="5585722"/>
                  <a:pt x="2976359" y="5534990"/>
                  <a:pt x="2946710" y="5517643"/>
                </a:cubicBezTo>
                <a:cubicBezTo>
                  <a:pt x="2827571" y="5364440"/>
                  <a:pt x="2697422" y="5236607"/>
                  <a:pt x="2557070" y="5119340"/>
                </a:cubicBezTo>
                <a:cubicBezTo>
                  <a:pt x="2521173" y="5076615"/>
                  <a:pt x="2461808" y="5052602"/>
                  <a:pt x="2422464" y="5001712"/>
                </a:cubicBezTo>
                <a:close/>
                <a:moveTo>
                  <a:pt x="2366631" y="4976276"/>
                </a:moveTo>
                <a:cubicBezTo>
                  <a:pt x="2363473" y="4982898"/>
                  <a:pt x="2370775" y="4992098"/>
                  <a:pt x="2376574" y="4994475"/>
                </a:cubicBezTo>
                <a:cubicBezTo>
                  <a:pt x="2379464" y="4988130"/>
                  <a:pt x="2373484" y="4976444"/>
                  <a:pt x="2366631" y="4976276"/>
                </a:cubicBezTo>
                <a:close/>
                <a:moveTo>
                  <a:pt x="2859234" y="4965680"/>
                </a:moveTo>
                <a:cubicBezTo>
                  <a:pt x="2833738" y="4978672"/>
                  <a:pt x="2846716" y="5040103"/>
                  <a:pt x="2857162" y="5070074"/>
                </a:cubicBezTo>
                <a:cubicBezTo>
                  <a:pt x="2874445" y="5043238"/>
                  <a:pt x="2852465" y="4997833"/>
                  <a:pt x="2859234" y="4965680"/>
                </a:cubicBezTo>
                <a:close/>
                <a:moveTo>
                  <a:pt x="2704173" y="4964296"/>
                </a:moveTo>
                <a:cubicBezTo>
                  <a:pt x="2702789" y="4963345"/>
                  <a:pt x="2700991" y="4963322"/>
                  <a:pt x="2698693" y="4964863"/>
                </a:cubicBezTo>
                <a:cubicBezTo>
                  <a:pt x="2702064" y="4969195"/>
                  <a:pt x="2701504" y="4982625"/>
                  <a:pt x="2707765" y="4980612"/>
                </a:cubicBezTo>
                <a:cubicBezTo>
                  <a:pt x="2708748" y="4978337"/>
                  <a:pt x="2708325" y="4967147"/>
                  <a:pt x="2704173" y="4964296"/>
                </a:cubicBezTo>
                <a:close/>
                <a:moveTo>
                  <a:pt x="2824593" y="4931151"/>
                </a:moveTo>
                <a:cubicBezTo>
                  <a:pt x="2828028" y="4938768"/>
                  <a:pt x="2829639" y="4951070"/>
                  <a:pt x="2837532" y="4948483"/>
                </a:cubicBezTo>
                <a:cubicBezTo>
                  <a:pt x="2840668" y="4940765"/>
                  <a:pt x="2833829" y="4927175"/>
                  <a:pt x="2824593" y="4931151"/>
                </a:cubicBezTo>
                <a:close/>
                <a:moveTo>
                  <a:pt x="2677941" y="4923634"/>
                </a:moveTo>
                <a:cubicBezTo>
                  <a:pt x="2676165" y="4922960"/>
                  <a:pt x="2674044" y="4923061"/>
                  <a:pt x="2671332" y="4924472"/>
                </a:cubicBezTo>
                <a:cubicBezTo>
                  <a:pt x="2669903" y="4935450"/>
                  <a:pt x="2678784" y="4941339"/>
                  <a:pt x="2686021" y="4947255"/>
                </a:cubicBezTo>
                <a:cubicBezTo>
                  <a:pt x="2678193" y="4939157"/>
                  <a:pt x="2694968" y="4942460"/>
                  <a:pt x="2691285" y="4936217"/>
                </a:cubicBezTo>
                <a:cubicBezTo>
                  <a:pt x="2685502" y="4934662"/>
                  <a:pt x="2683271" y="4925657"/>
                  <a:pt x="2677941" y="4923634"/>
                </a:cubicBezTo>
                <a:close/>
                <a:moveTo>
                  <a:pt x="2786298" y="4919963"/>
                </a:moveTo>
                <a:lnTo>
                  <a:pt x="2786029" y="4920241"/>
                </a:lnTo>
                <a:lnTo>
                  <a:pt x="2786194" y="4920462"/>
                </a:lnTo>
                <a:lnTo>
                  <a:pt x="2778256" y="4958812"/>
                </a:lnTo>
                <a:cubicBezTo>
                  <a:pt x="2775183" y="4971561"/>
                  <a:pt x="2772905" y="4984676"/>
                  <a:pt x="2774982" y="4999846"/>
                </a:cubicBezTo>
                <a:cubicBezTo>
                  <a:pt x="2795160" y="5009123"/>
                  <a:pt x="2811396" y="5026951"/>
                  <a:pt x="2830264" y="5039260"/>
                </a:cubicBezTo>
                <a:cubicBezTo>
                  <a:pt x="2826602" y="5009529"/>
                  <a:pt x="2819086" y="4971845"/>
                  <a:pt x="2803906" y="4944062"/>
                </a:cubicBezTo>
                <a:lnTo>
                  <a:pt x="2786194" y="4920462"/>
                </a:lnTo>
                <a:close/>
                <a:moveTo>
                  <a:pt x="2706807" y="4836752"/>
                </a:moveTo>
                <a:cubicBezTo>
                  <a:pt x="2705429" y="4836362"/>
                  <a:pt x="2703988" y="4836179"/>
                  <a:pt x="2701958" y="4837443"/>
                </a:cubicBezTo>
                <a:cubicBezTo>
                  <a:pt x="2701192" y="4882377"/>
                  <a:pt x="2732180" y="4940244"/>
                  <a:pt x="2754300" y="4978799"/>
                </a:cubicBezTo>
                <a:cubicBezTo>
                  <a:pt x="2746073" y="4978378"/>
                  <a:pt x="2744183" y="4979777"/>
                  <a:pt x="2738854" y="4987529"/>
                </a:cubicBezTo>
                <a:cubicBezTo>
                  <a:pt x="2738115" y="4977680"/>
                  <a:pt x="2731596" y="4980519"/>
                  <a:pt x="2726645" y="4979499"/>
                </a:cubicBezTo>
                <a:cubicBezTo>
                  <a:pt x="2730531" y="4996148"/>
                  <a:pt x="2743097" y="4994311"/>
                  <a:pt x="2745662" y="5013446"/>
                </a:cubicBezTo>
                <a:cubicBezTo>
                  <a:pt x="2752321" y="5003756"/>
                  <a:pt x="2752396" y="5007589"/>
                  <a:pt x="2764972" y="5006300"/>
                </a:cubicBezTo>
                <a:cubicBezTo>
                  <a:pt x="2764738" y="4980283"/>
                  <a:pt x="2759252" y="4951880"/>
                  <a:pt x="2775599" y="4933277"/>
                </a:cubicBezTo>
                <a:cubicBezTo>
                  <a:pt x="2757066" y="4910004"/>
                  <a:pt x="2766873" y="4879175"/>
                  <a:pt x="2741433" y="4866966"/>
                </a:cubicBezTo>
                <a:cubicBezTo>
                  <a:pt x="2736858" y="4871145"/>
                  <a:pt x="2748036" y="4882478"/>
                  <a:pt x="2742076" y="4885856"/>
                </a:cubicBezTo>
                <a:cubicBezTo>
                  <a:pt x="2736599" y="4885940"/>
                  <a:pt x="2726922" y="4895403"/>
                  <a:pt x="2724334" y="4889143"/>
                </a:cubicBezTo>
                <a:cubicBezTo>
                  <a:pt x="2717399" y="4870623"/>
                  <a:pt x="2715166" y="4854496"/>
                  <a:pt x="2711270" y="4837300"/>
                </a:cubicBezTo>
                <a:cubicBezTo>
                  <a:pt x="2709497" y="4837737"/>
                  <a:pt x="2708183" y="4837142"/>
                  <a:pt x="2706807" y="4836752"/>
                </a:cubicBezTo>
                <a:close/>
                <a:moveTo>
                  <a:pt x="2792068" y="4766482"/>
                </a:moveTo>
                <a:cubicBezTo>
                  <a:pt x="2786780" y="4804363"/>
                  <a:pt x="2775940" y="4852465"/>
                  <a:pt x="2791788" y="4892487"/>
                </a:cubicBezTo>
                <a:cubicBezTo>
                  <a:pt x="2791203" y="4890579"/>
                  <a:pt x="2792884" y="4888978"/>
                  <a:pt x="2794924" y="4888262"/>
                </a:cubicBezTo>
                <a:lnTo>
                  <a:pt x="2799837" y="4889265"/>
                </a:lnTo>
                <a:lnTo>
                  <a:pt x="2799251" y="4895932"/>
                </a:lnTo>
                <a:cubicBezTo>
                  <a:pt x="2797543" y="4892672"/>
                  <a:pt x="2798060" y="4891020"/>
                  <a:pt x="2800219" y="4889343"/>
                </a:cubicBezTo>
                <a:lnTo>
                  <a:pt x="2799837" y="4889265"/>
                </a:lnTo>
                <a:lnTo>
                  <a:pt x="2801966" y="4865054"/>
                </a:lnTo>
                <a:cubicBezTo>
                  <a:pt x="2806477" y="4833695"/>
                  <a:pt x="2813079" y="4800877"/>
                  <a:pt x="2792068" y="4766482"/>
                </a:cubicBezTo>
                <a:close/>
                <a:moveTo>
                  <a:pt x="2733914" y="4762445"/>
                </a:moveTo>
                <a:cubicBezTo>
                  <a:pt x="2731722" y="4790419"/>
                  <a:pt x="2720367" y="4812232"/>
                  <a:pt x="2742359" y="4844216"/>
                </a:cubicBezTo>
                <a:cubicBezTo>
                  <a:pt x="2741746" y="4840940"/>
                  <a:pt x="2743627" y="4838993"/>
                  <a:pt x="2745775" y="4836768"/>
                </a:cubicBezTo>
                <a:cubicBezTo>
                  <a:pt x="2750553" y="4842995"/>
                  <a:pt x="2754805" y="4850325"/>
                  <a:pt x="2757747" y="4860689"/>
                </a:cubicBezTo>
                <a:cubicBezTo>
                  <a:pt x="2761004" y="4831055"/>
                  <a:pt x="2767344" y="4776998"/>
                  <a:pt x="2733914" y="4762445"/>
                </a:cubicBezTo>
                <a:close/>
                <a:moveTo>
                  <a:pt x="2865204" y="4752208"/>
                </a:moveTo>
                <a:cubicBezTo>
                  <a:pt x="2814137" y="4774359"/>
                  <a:pt x="2826694" y="4856340"/>
                  <a:pt x="2835978" y="4910981"/>
                </a:cubicBezTo>
                <a:cubicBezTo>
                  <a:pt x="2839470" y="4893396"/>
                  <a:pt x="2857061" y="4882443"/>
                  <a:pt x="2851984" y="4860882"/>
                </a:cubicBezTo>
                <a:cubicBezTo>
                  <a:pt x="2882915" y="4845614"/>
                  <a:pt x="2885422" y="4791614"/>
                  <a:pt x="2865204" y="4752208"/>
                </a:cubicBezTo>
                <a:close/>
                <a:moveTo>
                  <a:pt x="2597304" y="4724557"/>
                </a:moveTo>
                <a:cubicBezTo>
                  <a:pt x="2605195" y="4735940"/>
                  <a:pt x="2604946" y="4765252"/>
                  <a:pt x="2618348" y="4764225"/>
                </a:cubicBezTo>
                <a:cubicBezTo>
                  <a:pt x="2607964" y="4751511"/>
                  <a:pt x="2612058" y="4736656"/>
                  <a:pt x="2597304" y="4724557"/>
                </a:cubicBezTo>
                <a:close/>
                <a:moveTo>
                  <a:pt x="2568086" y="4448627"/>
                </a:moveTo>
                <a:lnTo>
                  <a:pt x="2567817" y="4448905"/>
                </a:lnTo>
                <a:lnTo>
                  <a:pt x="2568500" y="4449595"/>
                </a:lnTo>
                <a:lnTo>
                  <a:pt x="2596125" y="4514182"/>
                </a:lnTo>
                <a:cubicBezTo>
                  <a:pt x="2627371" y="4580904"/>
                  <a:pt x="2666530" y="4650356"/>
                  <a:pt x="2698210" y="4715609"/>
                </a:cubicBezTo>
                <a:cubicBezTo>
                  <a:pt x="2710906" y="4706373"/>
                  <a:pt x="2714405" y="4717276"/>
                  <a:pt x="2723415" y="4715767"/>
                </a:cubicBezTo>
                <a:cubicBezTo>
                  <a:pt x="2690752" y="4656283"/>
                  <a:pt x="2662332" y="4589611"/>
                  <a:pt x="2628701" y="4536716"/>
                </a:cubicBezTo>
                <a:cubicBezTo>
                  <a:pt x="2612594" y="4511490"/>
                  <a:pt x="2597183" y="4482400"/>
                  <a:pt x="2582396" y="4463664"/>
                </a:cubicBezTo>
                <a:lnTo>
                  <a:pt x="2568500" y="4449595"/>
                </a:lnTo>
                <a:close/>
                <a:moveTo>
                  <a:pt x="2626389" y="4446359"/>
                </a:moveTo>
                <a:cubicBezTo>
                  <a:pt x="2641073" y="4511052"/>
                  <a:pt x="2698671" y="4612883"/>
                  <a:pt x="2730303" y="4675670"/>
                </a:cubicBezTo>
                <a:cubicBezTo>
                  <a:pt x="2743414" y="4701765"/>
                  <a:pt x="2752743" y="4730656"/>
                  <a:pt x="2770841" y="4717503"/>
                </a:cubicBezTo>
                <a:cubicBezTo>
                  <a:pt x="2775772" y="4703457"/>
                  <a:pt x="2758846" y="4706458"/>
                  <a:pt x="2750438" y="4696726"/>
                </a:cubicBezTo>
                <a:cubicBezTo>
                  <a:pt x="2708562" y="4614374"/>
                  <a:pt x="2671424" y="4522088"/>
                  <a:pt x="2626389" y="4446359"/>
                </a:cubicBezTo>
                <a:close/>
                <a:moveTo>
                  <a:pt x="2769375" y="4417861"/>
                </a:moveTo>
                <a:cubicBezTo>
                  <a:pt x="2781660" y="4429725"/>
                  <a:pt x="2773937" y="4441075"/>
                  <a:pt x="2776094" y="4453367"/>
                </a:cubicBezTo>
                <a:cubicBezTo>
                  <a:pt x="2765528" y="4445313"/>
                  <a:pt x="2771038" y="4432901"/>
                  <a:pt x="2769375" y="4417861"/>
                </a:cubicBezTo>
                <a:close/>
                <a:moveTo>
                  <a:pt x="2492076" y="4413913"/>
                </a:moveTo>
                <a:cubicBezTo>
                  <a:pt x="2521158" y="4528510"/>
                  <a:pt x="2617277" y="4625092"/>
                  <a:pt x="2648261" y="4724868"/>
                </a:cubicBezTo>
                <a:cubicBezTo>
                  <a:pt x="2640465" y="4718415"/>
                  <a:pt x="2640303" y="4724169"/>
                  <a:pt x="2630519" y="4728154"/>
                </a:cubicBezTo>
                <a:cubicBezTo>
                  <a:pt x="2615648" y="4710031"/>
                  <a:pt x="2603943" y="4685833"/>
                  <a:pt x="2589072" y="4667710"/>
                </a:cubicBezTo>
                <a:cubicBezTo>
                  <a:pt x="2592248" y="4690121"/>
                  <a:pt x="2613423" y="4722392"/>
                  <a:pt x="2624750" y="4755362"/>
                </a:cubicBezTo>
                <a:cubicBezTo>
                  <a:pt x="2632987" y="4756330"/>
                  <a:pt x="2629401" y="4741046"/>
                  <a:pt x="2634749" y="4748359"/>
                </a:cubicBezTo>
                <a:cubicBezTo>
                  <a:pt x="2649923" y="4753878"/>
                  <a:pt x="2643757" y="4774791"/>
                  <a:pt x="2653947" y="4791616"/>
                </a:cubicBezTo>
                <a:cubicBezTo>
                  <a:pt x="2667640" y="4791405"/>
                  <a:pt x="2672741" y="4786122"/>
                  <a:pt x="2683898" y="4796360"/>
                </a:cubicBezTo>
                <a:cubicBezTo>
                  <a:pt x="2682632" y="4787614"/>
                  <a:pt x="2689376" y="4782306"/>
                  <a:pt x="2699161" y="4778320"/>
                </a:cubicBezTo>
                <a:cubicBezTo>
                  <a:pt x="2704928" y="4779053"/>
                  <a:pt x="2709395" y="4783368"/>
                  <a:pt x="2710951" y="4792930"/>
                </a:cubicBezTo>
                <a:cubicBezTo>
                  <a:pt x="2722904" y="4787817"/>
                  <a:pt x="2714400" y="4773155"/>
                  <a:pt x="2715573" y="4763003"/>
                </a:cubicBezTo>
                <a:cubicBezTo>
                  <a:pt x="2690655" y="4763660"/>
                  <a:pt x="2666009" y="4764040"/>
                  <a:pt x="2653189" y="4738762"/>
                </a:cubicBezTo>
                <a:cubicBezTo>
                  <a:pt x="2656185" y="4737895"/>
                  <a:pt x="2655864" y="4735434"/>
                  <a:pt x="2657754" y="4734035"/>
                </a:cubicBezTo>
                <a:cubicBezTo>
                  <a:pt x="2669707" y="4728920"/>
                  <a:pt x="2670598" y="4732468"/>
                  <a:pt x="2679544" y="4741643"/>
                </a:cubicBezTo>
                <a:cubicBezTo>
                  <a:pt x="2629873" y="4624899"/>
                  <a:pt x="2566245" y="4494672"/>
                  <a:pt x="2492076" y="4413913"/>
                </a:cubicBezTo>
                <a:close/>
                <a:moveTo>
                  <a:pt x="2448877" y="4348016"/>
                </a:moveTo>
                <a:cubicBezTo>
                  <a:pt x="2454632" y="4362172"/>
                  <a:pt x="2432745" y="4363605"/>
                  <a:pt x="2434076" y="4375636"/>
                </a:cubicBezTo>
                <a:cubicBezTo>
                  <a:pt x="2450912" y="4410164"/>
                  <a:pt x="2473762" y="4444052"/>
                  <a:pt x="2499008" y="4474342"/>
                </a:cubicBezTo>
                <a:cubicBezTo>
                  <a:pt x="2484609" y="4438407"/>
                  <a:pt x="2462761" y="4371634"/>
                  <a:pt x="2448877" y="4348016"/>
                </a:cubicBezTo>
                <a:close/>
                <a:moveTo>
                  <a:pt x="2165027" y="4345264"/>
                </a:moveTo>
                <a:cubicBezTo>
                  <a:pt x="2161214" y="4346418"/>
                  <a:pt x="2158465" y="4345913"/>
                  <a:pt x="2155715" y="4345408"/>
                </a:cubicBezTo>
                <a:lnTo>
                  <a:pt x="2155447" y="4345686"/>
                </a:lnTo>
                <a:cubicBezTo>
                  <a:pt x="2157852" y="4356606"/>
                  <a:pt x="2157153" y="4362915"/>
                  <a:pt x="2168386" y="4363017"/>
                </a:cubicBezTo>
                <a:cubicBezTo>
                  <a:pt x="2170492" y="4358601"/>
                  <a:pt x="2167893" y="4351794"/>
                  <a:pt x="2165027" y="4345264"/>
                </a:cubicBezTo>
                <a:close/>
                <a:moveTo>
                  <a:pt x="2421786" y="4307346"/>
                </a:moveTo>
                <a:lnTo>
                  <a:pt x="2421517" y="4307624"/>
                </a:lnTo>
                <a:lnTo>
                  <a:pt x="2421517" y="4307624"/>
                </a:lnTo>
                <a:lnTo>
                  <a:pt x="2417220" y="4312074"/>
                </a:lnTo>
                <a:cubicBezTo>
                  <a:pt x="2420303" y="4315587"/>
                  <a:pt x="2419443" y="4327652"/>
                  <a:pt x="2425145" y="4325100"/>
                </a:cubicBezTo>
                <a:cubicBezTo>
                  <a:pt x="2424265" y="4322099"/>
                  <a:pt x="2423642" y="4318274"/>
                  <a:pt x="2428562" y="4317650"/>
                </a:cubicBezTo>
                <a:cubicBezTo>
                  <a:pt x="2427429" y="4315751"/>
                  <a:pt x="2426693" y="4313160"/>
                  <a:pt x="2425728" y="4311086"/>
                </a:cubicBezTo>
                <a:lnTo>
                  <a:pt x="2421517" y="4307624"/>
                </a:lnTo>
                <a:close/>
                <a:moveTo>
                  <a:pt x="1874095" y="4274415"/>
                </a:moveTo>
                <a:cubicBezTo>
                  <a:pt x="1887163" y="4284349"/>
                  <a:pt x="1901415" y="4270707"/>
                  <a:pt x="1911971" y="4292184"/>
                </a:cubicBezTo>
                <a:cubicBezTo>
                  <a:pt x="1897966" y="4290483"/>
                  <a:pt x="1886079" y="4284913"/>
                  <a:pt x="1871559" y="4284863"/>
                </a:cubicBezTo>
                <a:cubicBezTo>
                  <a:pt x="1867887" y="4279166"/>
                  <a:pt x="1875555" y="4279048"/>
                  <a:pt x="1874095" y="4274415"/>
                </a:cubicBezTo>
                <a:close/>
                <a:moveTo>
                  <a:pt x="1655061" y="4210130"/>
                </a:moveTo>
                <a:cubicBezTo>
                  <a:pt x="1671545" y="4212614"/>
                  <a:pt x="1691423" y="4234496"/>
                  <a:pt x="1705234" y="4226340"/>
                </a:cubicBezTo>
                <a:cubicBezTo>
                  <a:pt x="1741347" y="4252080"/>
                  <a:pt x="1774652" y="4246089"/>
                  <a:pt x="1809359" y="4269932"/>
                </a:cubicBezTo>
                <a:cubicBezTo>
                  <a:pt x="1829280" y="4266066"/>
                  <a:pt x="1858039" y="4265897"/>
                  <a:pt x="1859531" y="4286143"/>
                </a:cubicBezTo>
                <a:cubicBezTo>
                  <a:pt x="1799778" y="4270355"/>
                  <a:pt x="1729964" y="4258281"/>
                  <a:pt x="1680029" y="4226180"/>
                </a:cubicBezTo>
                <a:cubicBezTo>
                  <a:pt x="1676679" y="4222945"/>
                  <a:pt x="1672984" y="4230122"/>
                  <a:pt x="1665005" y="4228328"/>
                </a:cubicBezTo>
                <a:cubicBezTo>
                  <a:pt x="1663180" y="4219044"/>
                  <a:pt x="1656628" y="4220240"/>
                  <a:pt x="1655061" y="4210130"/>
                </a:cubicBezTo>
                <a:close/>
                <a:moveTo>
                  <a:pt x="1630095" y="4194080"/>
                </a:moveTo>
                <a:cubicBezTo>
                  <a:pt x="1631823" y="4198436"/>
                  <a:pt x="1633563" y="4203340"/>
                  <a:pt x="1635023" y="4207973"/>
                </a:cubicBezTo>
                <a:cubicBezTo>
                  <a:pt x="1628171" y="4207804"/>
                  <a:pt x="1621846" y="4206532"/>
                  <a:pt x="1618947" y="4198360"/>
                </a:cubicBezTo>
                <a:lnTo>
                  <a:pt x="1619215" y="4198082"/>
                </a:lnTo>
                <a:cubicBezTo>
                  <a:pt x="1623028" y="4196928"/>
                  <a:pt x="1626561" y="4195503"/>
                  <a:pt x="1630095" y="4194080"/>
                </a:cubicBezTo>
                <a:close/>
                <a:moveTo>
                  <a:pt x="2657729" y="4185382"/>
                </a:moveTo>
                <a:cubicBezTo>
                  <a:pt x="2663088" y="4193244"/>
                  <a:pt x="2652134" y="4193412"/>
                  <a:pt x="2657492" y="4201274"/>
                </a:cubicBezTo>
                <a:cubicBezTo>
                  <a:pt x="2647924" y="4202243"/>
                  <a:pt x="2651222" y="4188771"/>
                  <a:pt x="2646851" y="4189385"/>
                </a:cubicBezTo>
                <a:cubicBezTo>
                  <a:pt x="2645584" y="4180639"/>
                  <a:pt x="2653712" y="4190100"/>
                  <a:pt x="2657729" y="4185382"/>
                </a:cubicBezTo>
                <a:close/>
                <a:moveTo>
                  <a:pt x="1582038" y="4174002"/>
                </a:moveTo>
                <a:cubicBezTo>
                  <a:pt x="1594978" y="4177364"/>
                  <a:pt x="1606608" y="4183758"/>
                  <a:pt x="1615348" y="4196498"/>
                </a:cubicBezTo>
                <a:cubicBezTo>
                  <a:pt x="1601345" y="4194796"/>
                  <a:pt x="1587631" y="4193911"/>
                  <a:pt x="1582038" y="4174002"/>
                </a:cubicBezTo>
                <a:close/>
                <a:moveTo>
                  <a:pt x="2787494" y="4167224"/>
                </a:moveTo>
                <a:lnTo>
                  <a:pt x="2787773" y="4167494"/>
                </a:lnTo>
                <a:cubicBezTo>
                  <a:pt x="2794432" y="4284080"/>
                  <a:pt x="2809928" y="4404364"/>
                  <a:pt x="2818240" y="4521471"/>
                </a:cubicBezTo>
                <a:cubicBezTo>
                  <a:pt x="2831312" y="4503466"/>
                  <a:pt x="2819897" y="4480086"/>
                  <a:pt x="2820888" y="4460621"/>
                </a:cubicBezTo>
                <a:cubicBezTo>
                  <a:pt x="2823298" y="4415663"/>
                  <a:pt x="2832999" y="4365387"/>
                  <a:pt x="2838028" y="4328331"/>
                </a:cubicBezTo>
                <a:cubicBezTo>
                  <a:pt x="2834230" y="4302093"/>
                  <a:pt x="2835134" y="4278249"/>
                  <a:pt x="2842943" y="4257311"/>
                </a:cubicBezTo>
                <a:cubicBezTo>
                  <a:pt x="2835461" y="4224831"/>
                  <a:pt x="2849542" y="4202427"/>
                  <a:pt x="2841781" y="4169676"/>
                </a:cubicBezTo>
                <a:cubicBezTo>
                  <a:pt x="2831558" y="4165177"/>
                  <a:pt x="2833478" y="4179391"/>
                  <a:pt x="2828087" y="4183856"/>
                </a:cubicBezTo>
                <a:cubicBezTo>
                  <a:pt x="2822172" y="4161486"/>
                  <a:pt x="2798920" y="4177183"/>
                  <a:pt x="2787494" y="4167224"/>
                </a:cubicBezTo>
                <a:close/>
                <a:moveTo>
                  <a:pt x="2852967" y="4125267"/>
                </a:moveTo>
                <a:cubicBezTo>
                  <a:pt x="2851187" y="4125294"/>
                  <a:pt x="2849425" y="4126280"/>
                  <a:pt x="2845651" y="4129351"/>
                </a:cubicBezTo>
                <a:cubicBezTo>
                  <a:pt x="2847110" y="4133985"/>
                  <a:pt x="2848840" y="4138341"/>
                  <a:pt x="2850579" y="4143244"/>
                </a:cubicBezTo>
                <a:cubicBezTo>
                  <a:pt x="2862048" y="4141425"/>
                  <a:pt x="2859150" y="4133251"/>
                  <a:pt x="2860397" y="4126932"/>
                </a:cubicBezTo>
                <a:cubicBezTo>
                  <a:pt x="2856547" y="4126170"/>
                  <a:pt x="2854747" y="4125238"/>
                  <a:pt x="2852967" y="4125267"/>
                </a:cubicBezTo>
                <a:close/>
                <a:moveTo>
                  <a:pt x="1486631" y="4103764"/>
                </a:moveTo>
                <a:cubicBezTo>
                  <a:pt x="1489461" y="4103575"/>
                  <a:pt x="1492508" y="4104470"/>
                  <a:pt x="1495451" y="4106102"/>
                </a:cubicBezTo>
                <a:cubicBezTo>
                  <a:pt x="1501336" y="4109367"/>
                  <a:pt x="1506799" y="4115582"/>
                  <a:pt x="1509253" y="4121982"/>
                </a:cubicBezTo>
                <a:cubicBezTo>
                  <a:pt x="1533092" y="4136407"/>
                  <a:pt x="1575886" y="4153553"/>
                  <a:pt x="1578622" y="4181450"/>
                </a:cubicBezTo>
                <a:cubicBezTo>
                  <a:pt x="1569172" y="4174473"/>
                  <a:pt x="1564813" y="4161667"/>
                  <a:pt x="1554803" y="4168121"/>
                </a:cubicBezTo>
                <a:cubicBezTo>
                  <a:pt x="1535272" y="4135825"/>
                  <a:pt x="1502861" y="4131394"/>
                  <a:pt x="1479119" y="4107928"/>
                </a:cubicBezTo>
                <a:cubicBezTo>
                  <a:pt x="1481189" y="4105226"/>
                  <a:pt x="1483801" y="4103953"/>
                  <a:pt x="1486631" y="4103764"/>
                </a:cubicBezTo>
                <a:close/>
                <a:moveTo>
                  <a:pt x="1463933" y="4089638"/>
                </a:moveTo>
                <a:cubicBezTo>
                  <a:pt x="1466508" y="4089975"/>
                  <a:pt x="1469474" y="4091094"/>
                  <a:pt x="1472481" y="4090774"/>
                </a:cubicBezTo>
                <a:lnTo>
                  <a:pt x="1472761" y="4091044"/>
                </a:lnTo>
                <a:cubicBezTo>
                  <a:pt x="1472298" y="4095434"/>
                  <a:pt x="1468799" y="4098500"/>
                  <a:pt x="1463631" y="4100497"/>
                </a:cubicBezTo>
                <a:cubicBezTo>
                  <a:pt x="1461677" y="4098610"/>
                  <a:pt x="1458906" y="4097009"/>
                  <a:pt x="1457738" y="4093192"/>
                </a:cubicBezTo>
                <a:cubicBezTo>
                  <a:pt x="1459176" y="4089746"/>
                  <a:pt x="1461359" y="4089301"/>
                  <a:pt x="1463933" y="4089638"/>
                </a:cubicBezTo>
                <a:close/>
                <a:moveTo>
                  <a:pt x="2785958" y="4062934"/>
                </a:moveTo>
                <a:lnTo>
                  <a:pt x="2792989" y="4064331"/>
                </a:lnTo>
                <a:cubicBezTo>
                  <a:pt x="2795024" y="4067933"/>
                  <a:pt x="2784571" y="4077082"/>
                  <a:pt x="2790241" y="4083364"/>
                </a:cubicBezTo>
                <a:cubicBezTo>
                  <a:pt x="2784506" y="4084274"/>
                  <a:pt x="2777975" y="4086565"/>
                  <a:pt x="2776183" y="4078923"/>
                </a:cubicBezTo>
                <a:cubicBezTo>
                  <a:pt x="2779293" y="4076821"/>
                  <a:pt x="2782611" y="4074921"/>
                  <a:pt x="2784720" y="4072458"/>
                </a:cubicBezTo>
                <a:close/>
                <a:moveTo>
                  <a:pt x="2786000" y="4062610"/>
                </a:moveTo>
                <a:lnTo>
                  <a:pt x="2785958" y="4062934"/>
                </a:lnTo>
                <a:lnTo>
                  <a:pt x="2785732" y="4062889"/>
                </a:lnTo>
                <a:close/>
                <a:moveTo>
                  <a:pt x="2159235" y="4053916"/>
                </a:moveTo>
                <a:lnTo>
                  <a:pt x="2160885" y="4056692"/>
                </a:lnTo>
                <a:lnTo>
                  <a:pt x="2159405" y="4057192"/>
                </a:lnTo>
                <a:close/>
                <a:moveTo>
                  <a:pt x="2148581" y="4035992"/>
                </a:moveTo>
                <a:cubicBezTo>
                  <a:pt x="2154596" y="4035352"/>
                  <a:pt x="2157390" y="4038185"/>
                  <a:pt x="2158637" y="4042412"/>
                </a:cubicBezTo>
                <a:lnTo>
                  <a:pt x="2159235" y="4053916"/>
                </a:lnTo>
                <a:close/>
                <a:moveTo>
                  <a:pt x="2827362" y="4006371"/>
                </a:moveTo>
                <a:cubicBezTo>
                  <a:pt x="2844039" y="4018715"/>
                  <a:pt x="2810873" y="4045794"/>
                  <a:pt x="2800197" y="4060203"/>
                </a:cubicBezTo>
                <a:cubicBezTo>
                  <a:pt x="2784809" y="4043730"/>
                  <a:pt x="2823858" y="4037377"/>
                  <a:pt x="2813668" y="4020551"/>
                </a:cubicBezTo>
                <a:cubicBezTo>
                  <a:pt x="2819059" y="4016085"/>
                  <a:pt x="2824258" y="4015732"/>
                  <a:pt x="2827362" y="4006371"/>
                </a:cubicBezTo>
                <a:close/>
                <a:moveTo>
                  <a:pt x="2110448" y="4005080"/>
                </a:moveTo>
                <a:cubicBezTo>
                  <a:pt x="2117784" y="4001954"/>
                  <a:pt x="2143610" y="4019908"/>
                  <a:pt x="2141493" y="4037746"/>
                </a:cubicBezTo>
                <a:cubicBezTo>
                  <a:pt x="2128789" y="4032463"/>
                  <a:pt x="2119479" y="4018636"/>
                  <a:pt x="2110448" y="4005080"/>
                </a:cubicBezTo>
                <a:close/>
                <a:moveTo>
                  <a:pt x="1339667" y="3994756"/>
                </a:moveTo>
                <a:lnTo>
                  <a:pt x="1339946" y="3995026"/>
                </a:lnTo>
                <a:cubicBezTo>
                  <a:pt x="1349032" y="3997352"/>
                  <a:pt x="1364333" y="4009442"/>
                  <a:pt x="1368511" y="4012939"/>
                </a:cubicBezTo>
                <a:cubicBezTo>
                  <a:pt x="1390235" y="4031231"/>
                  <a:pt x="1409350" y="4042167"/>
                  <a:pt x="1421526" y="4062524"/>
                </a:cubicBezTo>
                <a:cubicBezTo>
                  <a:pt x="1437495" y="4066660"/>
                  <a:pt x="1453239" y="4073266"/>
                  <a:pt x="1458704" y="4086603"/>
                </a:cubicBezTo>
                <a:cubicBezTo>
                  <a:pt x="1436827" y="4088584"/>
                  <a:pt x="1402980" y="4052675"/>
                  <a:pt x="1389783" y="4036169"/>
                </a:cubicBezTo>
                <a:cubicBezTo>
                  <a:pt x="1369164" y="4032377"/>
                  <a:pt x="1344476" y="4016595"/>
                  <a:pt x="1339667" y="3994756"/>
                </a:cubicBezTo>
                <a:close/>
                <a:moveTo>
                  <a:pt x="2516096" y="3988427"/>
                </a:moveTo>
                <a:cubicBezTo>
                  <a:pt x="2538588" y="4060120"/>
                  <a:pt x="2570207" y="4150300"/>
                  <a:pt x="2570480" y="4220418"/>
                </a:cubicBezTo>
                <a:cubicBezTo>
                  <a:pt x="2545611" y="4181357"/>
                  <a:pt x="2538094" y="4062867"/>
                  <a:pt x="2517102" y="4025937"/>
                </a:cubicBezTo>
                <a:cubicBezTo>
                  <a:pt x="2513033" y="4013948"/>
                  <a:pt x="2514494" y="4004612"/>
                  <a:pt x="2507666" y="3991570"/>
                </a:cubicBezTo>
                <a:cubicBezTo>
                  <a:pt x="2510383" y="3990432"/>
                  <a:pt x="2513378" y="3989564"/>
                  <a:pt x="2516096" y="3988427"/>
                </a:cubicBezTo>
                <a:close/>
                <a:moveTo>
                  <a:pt x="2839027" y="3986470"/>
                </a:moveTo>
                <a:cubicBezTo>
                  <a:pt x="2842624" y="3988332"/>
                  <a:pt x="2849381" y="3983571"/>
                  <a:pt x="2850636" y="3991769"/>
                </a:cubicBezTo>
                <a:cubicBezTo>
                  <a:pt x="2848466" y="3992897"/>
                  <a:pt x="2847618" y="3991542"/>
                  <a:pt x="2846770" y="3990184"/>
                </a:cubicBezTo>
                <a:cubicBezTo>
                  <a:pt x="2839703" y="3993033"/>
                  <a:pt x="2848389" y="4003034"/>
                  <a:pt x="2836072" y="4003498"/>
                </a:cubicBezTo>
                <a:cubicBezTo>
                  <a:pt x="2831530" y="3995350"/>
                  <a:pt x="2840809" y="3993563"/>
                  <a:pt x="2839307" y="3986739"/>
                </a:cubicBezTo>
                <a:close/>
                <a:moveTo>
                  <a:pt x="3106396" y="3944827"/>
                </a:moveTo>
                <a:cubicBezTo>
                  <a:pt x="3112183" y="3960625"/>
                  <a:pt x="3090597" y="3963423"/>
                  <a:pt x="3093346" y="3977898"/>
                </a:cubicBezTo>
                <a:cubicBezTo>
                  <a:pt x="3082606" y="3975051"/>
                  <a:pt x="3090286" y="3961510"/>
                  <a:pt x="3084091" y="3952840"/>
                </a:cubicBezTo>
                <a:lnTo>
                  <a:pt x="3084370" y="3953110"/>
                </a:lnTo>
                <a:cubicBezTo>
                  <a:pt x="3086539" y="3951981"/>
                  <a:pt x="3087387" y="3953338"/>
                  <a:pt x="3088236" y="3954694"/>
                </a:cubicBezTo>
                <a:cubicBezTo>
                  <a:pt x="3097138" y="3961679"/>
                  <a:pt x="3101789" y="3947364"/>
                  <a:pt x="3106396" y="3944827"/>
                </a:cubicBezTo>
                <a:close/>
                <a:moveTo>
                  <a:pt x="3125943" y="3935760"/>
                </a:moveTo>
                <a:cubicBezTo>
                  <a:pt x="3125513" y="3941793"/>
                  <a:pt x="3125083" y="3947826"/>
                  <a:pt x="3126586" y="3954651"/>
                </a:cubicBezTo>
                <a:cubicBezTo>
                  <a:pt x="3136950" y="3952300"/>
                  <a:pt x="3137144" y="3934219"/>
                  <a:pt x="3125943" y="3935760"/>
                </a:cubicBezTo>
                <a:close/>
                <a:moveTo>
                  <a:pt x="2859330" y="3931921"/>
                </a:moveTo>
                <a:cubicBezTo>
                  <a:pt x="2874256" y="3938814"/>
                  <a:pt x="2862236" y="3968581"/>
                  <a:pt x="2849906" y="3982466"/>
                </a:cubicBezTo>
                <a:cubicBezTo>
                  <a:pt x="2847297" y="3975111"/>
                  <a:pt x="2842755" y="3966963"/>
                  <a:pt x="2845397" y="3961992"/>
                </a:cubicBezTo>
                <a:cubicBezTo>
                  <a:pt x="2866716" y="3959473"/>
                  <a:pt x="2856804" y="3942917"/>
                  <a:pt x="2859330" y="3931921"/>
                </a:cubicBezTo>
                <a:close/>
                <a:moveTo>
                  <a:pt x="1613841" y="3894668"/>
                </a:moveTo>
                <a:cubicBezTo>
                  <a:pt x="1624387" y="3901626"/>
                  <a:pt x="1633633" y="3912167"/>
                  <a:pt x="1639173" y="3929338"/>
                </a:cubicBezTo>
                <a:cubicBezTo>
                  <a:pt x="1629411" y="3920450"/>
                  <a:pt x="1619134" y="3913210"/>
                  <a:pt x="1613841" y="3894668"/>
                </a:cubicBezTo>
                <a:close/>
                <a:moveTo>
                  <a:pt x="2981589" y="3894156"/>
                </a:moveTo>
                <a:cubicBezTo>
                  <a:pt x="2984132" y="3912196"/>
                  <a:pt x="2981169" y="3914706"/>
                  <a:pt x="2980147" y="3932527"/>
                </a:cubicBezTo>
                <a:cubicBezTo>
                  <a:pt x="2990994" y="3926881"/>
                  <a:pt x="2996978" y="3896658"/>
                  <a:pt x="2981589" y="3894156"/>
                </a:cubicBezTo>
                <a:close/>
                <a:moveTo>
                  <a:pt x="2779529" y="3885490"/>
                </a:moveTo>
                <a:cubicBezTo>
                  <a:pt x="2792598" y="3895423"/>
                  <a:pt x="2781728" y="3913943"/>
                  <a:pt x="2774221" y="3922275"/>
                </a:cubicBezTo>
                <a:cubicBezTo>
                  <a:pt x="2770925" y="3907809"/>
                  <a:pt x="2778959" y="3898374"/>
                  <a:pt x="2779529" y="3885490"/>
                </a:cubicBezTo>
                <a:close/>
                <a:moveTo>
                  <a:pt x="1595735" y="3879340"/>
                </a:moveTo>
                <a:cubicBezTo>
                  <a:pt x="1604724" y="3876738"/>
                  <a:pt x="1612939" y="3890586"/>
                  <a:pt x="1611122" y="3895805"/>
                </a:cubicBezTo>
                <a:cubicBezTo>
                  <a:pt x="1603713" y="3895098"/>
                  <a:pt x="1592083" y="3888719"/>
                  <a:pt x="1595735" y="3879340"/>
                </a:cubicBezTo>
                <a:close/>
                <a:moveTo>
                  <a:pt x="2797596" y="3856733"/>
                </a:moveTo>
                <a:lnTo>
                  <a:pt x="2797328" y="3857009"/>
                </a:lnTo>
                <a:cubicBezTo>
                  <a:pt x="2793053" y="3862553"/>
                  <a:pt x="2794867" y="3871296"/>
                  <a:pt x="2792526" y="3877633"/>
                </a:cubicBezTo>
                <a:cubicBezTo>
                  <a:pt x="2786823" y="3880187"/>
                  <a:pt x="2787684" y="3868116"/>
                  <a:pt x="2784602" y="3864602"/>
                </a:cubicBezTo>
                <a:cubicBezTo>
                  <a:pt x="2789736" y="3860963"/>
                  <a:pt x="2790681" y="3853279"/>
                  <a:pt x="2797596" y="3856733"/>
                </a:cubicBezTo>
                <a:close/>
                <a:moveTo>
                  <a:pt x="2735657" y="3785102"/>
                </a:moveTo>
                <a:cubicBezTo>
                  <a:pt x="2736484" y="3799334"/>
                  <a:pt x="2739930" y="3807497"/>
                  <a:pt x="2741496" y="3817610"/>
                </a:cubicBezTo>
                <a:lnTo>
                  <a:pt x="2739292" y="3818432"/>
                </a:lnTo>
                <a:close/>
                <a:moveTo>
                  <a:pt x="2828163" y="3716347"/>
                </a:moveTo>
                <a:lnTo>
                  <a:pt x="2832202" y="3722119"/>
                </a:lnTo>
                <a:cubicBezTo>
                  <a:pt x="2832862" y="3735525"/>
                  <a:pt x="2817768" y="3756917"/>
                  <a:pt x="2824548" y="3777975"/>
                </a:cubicBezTo>
                <a:cubicBezTo>
                  <a:pt x="2805968" y="3794421"/>
                  <a:pt x="2812827" y="3823076"/>
                  <a:pt x="2801441" y="3843247"/>
                </a:cubicBezTo>
                <a:cubicBezTo>
                  <a:pt x="2803267" y="3838563"/>
                  <a:pt x="2801862" y="3836666"/>
                  <a:pt x="2796695" y="3838664"/>
                </a:cubicBezTo>
                <a:cubicBezTo>
                  <a:pt x="2806643" y="3814954"/>
                  <a:pt x="2811245" y="3742022"/>
                  <a:pt x="2822910" y="3722121"/>
                </a:cubicBezTo>
                <a:cubicBezTo>
                  <a:pt x="2824897" y="3718667"/>
                  <a:pt x="2827698" y="3718280"/>
                  <a:pt x="2828917" y="3717645"/>
                </a:cubicBezTo>
                <a:close/>
                <a:moveTo>
                  <a:pt x="2825445" y="3711672"/>
                </a:moveTo>
                <a:lnTo>
                  <a:pt x="2828163" y="3716347"/>
                </a:lnTo>
                <a:lnTo>
                  <a:pt x="2824897" y="3711680"/>
                </a:lnTo>
                <a:close/>
                <a:moveTo>
                  <a:pt x="2835739" y="3663592"/>
                </a:moveTo>
                <a:cubicBezTo>
                  <a:pt x="2848013" y="3674907"/>
                  <a:pt x="2840483" y="3696116"/>
                  <a:pt x="2824985" y="3702108"/>
                </a:cubicBezTo>
                <a:cubicBezTo>
                  <a:pt x="2825256" y="3687859"/>
                  <a:pt x="2829111" y="3674924"/>
                  <a:pt x="2835739" y="3663592"/>
                </a:cubicBezTo>
                <a:close/>
                <a:moveTo>
                  <a:pt x="1246534" y="3658198"/>
                </a:moveTo>
                <a:cubicBezTo>
                  <a:pt x="1252796" y="3656185"/>
                  <a:pt x="1254847" y="3663000"/>
                  <a:pt x="1257176" y="3670086"/>
                </a:cubicBezTo>
                <a:cubicBezTo>
                  <a:pt x="1249025" y="3673499"/>
                  <a:pt x="1244688" y="3661786"/>
                  <a:pt x="1246534" y="3658198"/>
                </a:cubicBezTo>
                <a:close/>
                <a:moveTo>
                  <a:pt x="1222803" y="3635268"/>
                </a:moveTo>
                <a:lnTo>
                  <a:pt x="1222858" y="3635351"/>
                </a:lnTo>
                <a:lnTo>
                  <a:pt x="1222534" y="3635546"/>
                </a:lnTo>
                <a:close/>
                <a:moveTo>
                  <a:pt x="1226766" y="3632982"/>
                </a:moveTo>
                <a:cubicBezTo>
                  <a:pt x="1229554" y="3633726"/>
                  <a:pt x="1232936" y="3635112"/>
                  <a:pt x="1234563" y="3634265"/>
                </a:cubicBezTo>
                <a:cubicBezTo>
                  <a:pt x="1236882" y="3640803"/>
                  <a:pt x="1239470" y="3647064"/>
                  <a:pt x="1241789" y="3653602"/>
                </a:cubicBezTo>
                <a:cubicBezTo>
                  <a:pt x="1235689" y="3656846"/>
                  <a:pt x="1233007" y="3652778"/>
                  <a:pt x="1230818" y="3647642"/>
                </a:cubicBezTo>
                <a:lnTo>
                  <a:pt x="1222858" y="3635351"/>
                </a:lnTo>
                <a:close/>
                <a:moveTo>
                  <a:pt x="1238623" y="3617898"/>
                </a:moveTo>
                <a:lnTo>
                  <a:pt x="1257492" y="3628972"/>
                </a:lnTo>
                <a:cubicBezTo>
                  <a:pt x="1275929" y="3644032"/>
                  <a:pt x="1291003" y="3666348"/>
                  <a:pt x="1313902" y="3671130"/>
                </a:cubicBezTo>
                <a:cubicBezTo>
                  <a:pt x="1340821" y="3717005"/>
                  <a:pt x="1390155" y="3732410"/>
                  <a:pt x="1411780" y="3773713"/>
                </a:cubicBezTo>
                <a:cubicBezTo>
                  <a:pt x="1430177" y="3775891"/>
                  <a:pt x="1436468" y="3803461"/>
                  <a:pt x="1454853" y="3805095"/>
                </a:cubicBezTo>
                <a:cubicBezTo>
                  <a:pt x="1505289" y="3876895"/>
                  <a:pt x="1576306" y="3908392"/>
                  <a:pt x="1627269" y="3965129"/>
                </a:cubicBezTo>
                <a:cubicBezTo>
                  <a:pt x="1512247" y="3896505"/>
                  <a:pt x="1408817" y="3776222"/>
                  <a:pt x="1312783" y="3684024"/>
                </a:cubicBezTo>
                <a:cubicBezTo>
                  <a:pt x="1298662" y="3676297"/>
                  <a:pt x="1285330" y="3666914"/>
                  <a:pt x="1272820" y="3655773"/>
                </a:cubicBezTo>
                <a:close/>
                <a:moveTo>
                  <a:pt x="1237787" y="3616972"/>
                </a:moveTo>
                <a:lnTo>
                  <a:pt x="1238623" y="3617898"/>
                </a:lnTo>
                <a:lnTo>
                  <a:pt x="1237518" y="3617249"/>
                </a:lnTo>
                <a:close/>
                <a:moveTo>
                  <a:pt x="3226235" y="3614576"/>
                </a:moveTo>
                <a:cubicBezTo>
                  <a:pt x="3227169" y="3620314"/>
                  <a:pt x="3229487" y="3626851"/>
                  <a:pt x="3221852" y="3628613"/>
                </a:cubicBezTo>
                <a:cubicBezTo>
                  <a:pt x="3220414" y="3625074"/>
                  <a:pt x="3219244" y="3621261"/>
                  <a:pt x="3217804" y="3617718"/>
                </a:cubicBezTo>
                <a:cubicBezTo>
                  <a:pt x="3220522" y="3616580"/>
                  <a:pt x="3223518" y="3615714"/>
                  <a:pt x="3226235" y="3614576"/>
                </a:cubicBezTo>
                <a:close/>
                <a:moveTo>
                  <a:pt x="3234915" y="3596091"/>
                </a:moveTo>
                <a:cubicBezTo>
                  <a:pt x="3243078" y="3593228"/>
                  <a:pt x="3247222" y="3609049"/>
                  <a:pt x="3244858" y="3614292"/>
                </a:cubicBezTo>
                <a:cubicBezTo>
                  <a:pt x="3240229" y="3615733"/>
                  <a:pt x="3232766" y="3598315"/>
                  <a:pt x="3230532" y="3610128"/>
                </a:cubicBezTo>
                <a:cubicBezTo>
                  <a:pt x="3217882" y="3607586"/>
                  <a:pt x="3239693" y="3602317"/>
                  <a:pt x="3234915" y="3596091"/>
                </a:cubicBezTo>
                <a:close/>
                <a:moveTo>
                  <a:pt x="1189151" y="3581276"/>
                </a:moveTo>
                <a:cubicBezTo>
                  <a:pt x="1200997" y="3584654"/>
                  <a:pt x="1190944" y="3588917"/>
                  <a:pt x="1205926" y="3584578"/>
                </a:cubicBezTo>
                <a:lnTo>
                  <a:pt x="1206474" y="3584571"/>
                </a:lnTo>
                <a:cubicBezTo>
                  <a:pt x="1209597" y="3604243"/>
                  <a:pt x="1234405" y="3598110"/>
                  <a:pt x="1230656" y="3616519"/>
                </a:cubicBezTo>
                <a:cubicBezTo>
                  <a:pt x="1222183" y="3603503"/>
                  <a:pt x="1210982" y="3605044"/>
                  <a:pt x="1198912" y="3590165"/>
                </a:cubicBezTo>
                <a:cubicBezTo>
                  <a:pt x="1197054" y="3593207"/>
                  <a:pt x="1196850" y="3596770"/>
                  <a:pt x="1196377" y="3600612"/>
                </a:cubicBezTo>
                <a:cubicBezTo>
                  <a:pt x="1188430" y="3600461"/>
                  <a:pt x="1196141" y="3588564"/>
                  <a:pt x="1189151" y="3581276"/>
                </a:cubicBezTo>
                <a:close/>
                <a:moveTo>
                  <a:pt x="1685157" y="3576662"/>
                </a:moveTo>
                <a:cubicBezTo>
                  <a:pt x="1691353" y="3585331"/>
                  <a:pt x="1695851" y="3619228"/>
                  <a:pt x="1711400" y="3629946"/>
                </a:cubicBezTo>
                <a:cubicBezTo>
                  <a:pt x="1702734" y="3607069"/>
                  <a:pt x="1706914" y="3582627"/>
                  <a:pt x="1685157" y="3576662"/>
                </a:cubicBezTo>
                <a:close/>
                <a:moveTo>
                  <a:pt x="2848452" y="3571088"/>
                </a:moveTo>
                <a:cubicBezTo>
                  <a:pt x="2858501" y="3594763"/>
                  <a:pt x="2841305" y="3625980"/>
                  <a:pt x="2844600" y="3654418"/>
                </a:cubicBezTo>
                <a:cubicBezTo>
                  <a:pt x="2825314" y="3634718"/>
                  <a:pt x="2845915" y="3595505"/>
                  <a:pt x="2848452" y="3571088"/>
                </a:cubicBezTo>
                <a:close/>
                <a:moveTo>
                  <a:pt x="3277726" y="3545421"/>
                </a:moveTo>
                <a:cubicBezTo>
                  <a:pt x="3281054" y="3545135"/>
                  <a:pt x="3284357" y="3546847"/>
                  <a:pt x="3287187" y="3551461"/>
                </a:cubicBezTo>
                <a:cubicBezTo>
                  <a:pt x="3264225" y="3554004"/>
                  <a:pt x="3274706" y="3571649"/>
                  <a:pt x="3259208" y="3577639"/>
                </a:cubicBezTo>
                <a:cubicBezTo>
                  <a:pt x="3257526" y="3565135"/>
                  <a:pt x="3267738" y="3546282"/>
                  <a:pt x="3277726" y="3545421"/>
                </a:cubicBezTo>
                <a:close/>
                <a:moveTo>
                  <a:pt x="2050144" y="3515377"/>
                </a:moveTo>
                <a:cubicBezTo>
                  <a:pt x="2051521" y="3515764"/>
                  <a:pt x="2052835" y="3516362"/>
                  <a:pt x="2054606" y="3515924"/>
                </a:cubicBezTo>
                <a:cubicBezTo>
                  <a:pt x="2059446" y="3553375"/>
                  <a:pt x="2079214" y="3583752"/>
                  <a:pt x="2069127" y="3614310"/>
                </a:cubicBezTo>
                <a:cubicBezTo>
                  <a:pt x="2063878" y="3583987"/>
                  <a:pt x="2055646" y="3541109"/>
                  <a:pt x="2045295" y="3516066"/>
                </a:cubicBezTo>
                <a:cubicBezTo>
                  <a:pt x="2047325" y="3514802"/>
                  <a:pt x="2048766" y="3514988"/>
                  <a:pt x="2050144" y="3515377"/>
                </a:cubicBezTo>
                <a:close/>
                <a:moveTo>
                  <a:pt x="3307521" y="3512523"/>
                </a:moveTo>
                <a:cubicBezTo>
                  <a:pt x="3311526" y="3521229"/>
                  <a:pt x="3309173" y="3527016"/>
                  <a:pt x="3301570" y="3530421"/>
                </a:cubicBezTo>
                <a:cubicBezTo>
                  <a:pt x="3297564" y="3521716"/>
                  <a:pt x="3299917" y="3515928"/>
                  <a:pt x="3307521" y="3512523"/>
                </a:cubicBezTo>
                <a:close/>
                <a:moveTo>
                  <a:pt x="2011296" y="3500431"/>
                </a:moveTo>
                <a:cubicBezTo>
                  <a:pt x="2019791" y="3500574"/>
                  <a:pt x="2038422" y="3528772"/>
                  <a:pt x="2023451" y="3533661"/>
                </a:cubicBezTo>
                <a:cubicBezTo>
                  <a:pt x="2019866" y="3518376"/>
                  <a:pt x="2009094" y="3513885"/>
                  <a:pt x="2011296" y="3500431"/>
                </a:cubicBezTo>
                <a:close/>
                <a:moveTo>
                  <a:pt x="3325318" y="3484039"/>
                </a:moveTo>
                <a:cubicBezTo>
                  <a:pt x="3336251" y="3482774"/>
                  <a:pt x="3329850" y="3491638"/>
                  <a:pt x="3334112" y="3499515"/>
                </a:cubicBezTo>
                <a:cubicBezTo>
                  <a:pt x="3320872" y="3494790"/>
                  <a:pt x="3326777" y="3502641"/>
                  <a:pt x="3315952" y="3509381"/>
                </a:cubicBezTo>
                <a:cubicBezTo>
                  <a:pt x="3302087" y="3500831"/>
                  <a:pt x="3330204" y="3495741"/>
                  <a:pt x="3325318" y="3484039"/>
                </a:cubicBezTo>
                <a:close/>
                <a:moveTo>
                  <a:pt x="2038576" y="3480561"/>
                </a:moveTo>
                <a:lnTo>
                  <a:pt x="2038855" y="3480831"/>
                </a:lnTo>
                <a:cubicBezTo>
                  <a:pt x="2046610" y="3485094"/>
                  <a:pt x="2050699" y="3498180"/>
                  <a:pt x="2059440" y="3510918"/>
                </a:cubicBezTo>
                <a:cubicBezTo>
                  <a:pt x="2054790" y="3511264"/>
                  <a:pt x="2054082" y="3503057"/>
                  <a:pt x="2046263" y="3509477"/>
                </a:cubicBezTo>
                <a:cubicBezTo>
                  <a:pt x="2045361" y="3505384"/>
                  <a:pt x="2055661" y="3499744"/>
                  <a:pt x="2044234" y="3503757"/>
                </a:cubicBezTo>
                <a:cubicBezTo>
                  <a:pt x="2038296" y="3494260"/>
                  <a:pt x="2042581" y="3489266"/>
                  <a:pt x="2038576" y="3480561"/>
                </a:cubicBezTo>
                <a:close/>
                <a:moveTo>
                  <a:pt x="3348044" y="3469431"/>
                </a:moveTo>
                <a:cubicBezTo>
                  <a:pt x="3353574" y="3472085"/>
                  <a:pt x="3345948" y="3488364"/>
                  <a:pt x="3337529" y="3492054"/>
                </a:cubicBezTo>
                <a:cubicBezTo>
                  <a:pt x="3337948" y="3485473"/>
                  <a:pt x="3339193" y="3479154"/>
                  <a:pt x="3339613" y="3472573"/>
                </a:cubicBezTo>
                <a:cubicBezTo>
                  <a:pt x="3342373" y="3473627"/>
                  <a:pt x="3348957" y="3474073"/>
                  <a:pt x="3348044" y="3469431"/>
                </a:cubicBezTo>
                <a:close/>
                <a:moveTo>
                  <a:pt x="1956702" y="3454156"/>
                </a:moveTo>
                <a:cubicBezTo>
                  <a:pt x="1968526" y="3456439"/>
                  <a:pt x="1979134" y="3480656"/>
                  <a:pt x="1970004" y="3490109"/>
                </a:cubicBezTo>
                <a:cubicBezTo>
                  <a:pt x="1965388" y="3478126"/>
                  <a:pt x="1961319" y="3466137"/>
                  <a:pt x="1956702" y="3454156"/>
                </a:cubicBezTo>
                <a:close/>
                <a:moveTo>
                  <a:pt x="3389812" y="3429523"/>
                </a:moveTo>
                <a:lnTo>
                  <a:pt x="3392270" y="3440678"/>
                </a:lnTo>
                <a:cubicBezTo>
                  <a:pt x="3386305" y="3450811"/>
                  <a:pt x="3360548" y="3457474"/>
                  <a:pt x="3366934" y="3468878"/>
                </a:cubicBezTo>
                <a:cubicBezTo>
                  <a:pt x="3364475" y="3469191"/>
                  <a:pt x="3363336" y="3467017"/>
                  <a:pt x="3360620" y="3468154"/>
                </a:cubicBezTo>
                <a:cubicBezTo>
                  <a:pt x="3360298" y="3465692"/>
                  <a:pt x="3358385" y="3465998"/>
                  <a:pt x="3356753" y="3466571"/>
                </a:cubicBezTo>
                <a:cubicBezTo>
                  <a:pt x="3359320" y="3457765"/>
                  <a:pt x="3365971" y="3451158"/>
                  <a:pt x="3372810" y="3445403"/>
                </a:cubicBezTo>
                <a:close/>
                <a:moveTo>
                  <a:pt x="3389715" y="3429085"/>
                </a:moveTo>
                <a:lnTo>
                  <a:pt x="3389994" y="3429354"/>
                </a:lnTo>
                <a:lnTo>
                  <a:pt x="3389812" y="3429523"/>
                </a:lnTo>
                <a:close/>
                <a:moveTo>
                  <a:pt x="2935144" y="3423190"/>
                </a:moveTo>
                <a:cubicBezTo>
                  <a:pt x="2937192" y="3443975"/>
                  <a:pt x="2938415" y="3464500"/>
                  <a:pt x="2939358" y="3484754"/>
                </a:cubicBezTo>
                <a:cubicBezTo>
                  <a:pt x="2936362" y="3485623"/>
                  <a:pt x="2936018" y="3482068"/>
                  <a:pt x="2934612" y="3480171"/>
                </a:cubicBezTo>
                <a:cubicBezTo>
                  <a:pt x="2931170" y="3640738"/>
                  <a:pt x="2928879" y="3804028"/>
                  <a:pt x="2868770" y="3938350"/>
                </a:cubicBezTo>
                <a:cubicBezTo>
                  <a:pt x="2889968" y="3845440"/>
                  <a:pt x="2919349" y="3736791"/>
                  <a:pt x="2916072" y="3625084"/>
                </a:cubicBezTo>
                <a:lnTo>
                  <a:pt x="2915525" y="3625092"/>
                </a:lnTo>
                <a:cubicBezTo>
                  <a:pt x="2897071" y="3676051"/>
                  <a:pt x="2885532" y="3730464"/>
                  <a:pt x="2878138" y="3786730"/>
                </a:cubicBezTo>
                <a:cubicBezTo>
                  <a:pt x="2874078" y="3789259"/>
                  <a:pt x="2872371" y="3785997"/>
                  <a:pt x="2868826" y="3786874"/>
                </a:cubicBezTo>
                <a:cubicBezTo>
                  <a:pt x="2868514" y="3798931"/>
                  <a:pt x="2872626" y="3813112"/>
                  <a:pt x="2858772" y="3819077"/>
                </a:cubicBezTo>
                <a:cubicBezTo>
                  <a:pt x="2863851" y="3826669"/>
                  <a:pt x="2859812" y="3830292"/>
                  <a:pt x="2862132" y="3836829"/>
                </a:cubicBezTo>
                <a:cubicBezTo>
                  <a:pt x="2821626" y="3922914"/>
                  <a:pt x="2787036" y="4017400"/>
                  <a:pt x="2737994" y="4087182"/>
                </a:cubicBezTo>
                <a:cubicBezTo>
                  <a:pt x="2741940" y="4036720"/>
                  <a:pt x="2785147" y="4004829"/>
                  <a:pt x="2793249" y="3956769"/>
                </a:cubicBezTo>
                <a:cubicBezTo>
                  <a:pt x="2807630" y="3949699"/>
                  <a:pt x="2805431" y="3921246"/>
                  <a:pt x="2822433" y="3908111"/>
                </a:cubicBezTo>
                <a:cubicBezTo>
                  <a:pt x="2827030" y="3891057"/>
                  <a:pt x="2837438" y="3876927"/>
                  <a:pt x="2834573" y="3856428"/>
                </a:cubicBezTo>
                <a:cubicBezTo>
                  <a:pt x="2858383" y="3841270"/>
                  <a:pt x="2844049" y="3808621"/>
                  <a:pt x="2864273" y="3792148"/>
                </a:cubicBezTo>
                <a:cubicBezTo>
                  <a:pt x="2879755" y="3715214"/>
                  <a:pt x="2897170" y="3639071"/>
                  <a:pt x="2922049" y="3566374"/>
                </a:cubicBezTo>
                <a:cubicBezTo>
                  <a:pt x="2919961" y="3515459"/>
                  <a:pt x="2923960" y="3467735"/>
                  <a:pt x="2935144" y="3423190"/>
                </a:cubicBezTo>
                <a:close/>
                <a:moveTo>
                  <a:pt x="2251262" y="3416198"/>
                </a:moveTo>
                <a:lnTo>
                  <a:pt x="2250993" y="3416476"/>
                </a:lnTo>
                <a:cubicBezTo>
                  <a:pt x="2250530" y="3434835"/>
                  <a:pt x="2250326" y="3438400"/>
                  <a:pt x="2256833" y="3448982"/>
                </a:cubicBezTo>
                <a:cubicBezTo>
                  <a:pt x="2254761" y="3441071"/>
                  <a:pt x="2266789" y="3439790"/>
                  <a:pt x="2266651" y="3432670"/>
                </a:cubicBezTo>
                <a:cubicBezTo>
                  <a:pt x="2263085" y="3432451"/>
                  <a:pt x="2260327" y="3417428"/>
                  <a:pt x="2251262" y="3416198"/>
                </a:cubicBezTo>
                <a:close/>
                <a:moveTo>
                  <a:pt x="1727422" y="3412201"/>
                </a:moveTo>
                <a:cubicBezTo>
                  <a:pt x="1745668" y="3420686"/>
                  <a:pt x="1747825" y="3432979"/>
                  <a:pt x="1760495" y="3450589"/>
                </a:cubicBezTo>
                <a:cubicBezTo>
                  <a:pt x="1746406" y="3444505"/>
                  <a:pt x="1739835" y="3430637"/>
                  <a:pt x="1727422" y="3412201"/>
                </a:cubicBezTo>
                <a:close/>
                <a:moveTo>
                  <a:pt x="3415861" y="3410960"/>
                </a:moveTo>
                <a:cubicBezTo>
                  <a:pt x="3418779" y="3410235"/>
                  <a:pt x="3421818" y="3410651"/>
                  <a:pt x="3424738" y="3412933"/>
                </a:cubicBezTo>
                <a:cubicBezTo>
                  <a:pt x="3418531" y="3417687"/>
                  <a:pt x="3407586" y="3432371"/>
                  <a:pt x="3399296" y="3428663"/>
                </a:cubicBezTo>
                <a:cubicBezTo>
                  <a:pt x="3399441" y="3425579"/>
                  <a:pt x="3407108" y="3413137"/>
                  <a:pt x="3415861" y="3410960"/>
                </a:cubicBezTo>
                <a:close/>
                <a:moveTo>
                  <a:pt x="3561632" y="3409168"/>
                </a:moveTo>
                <a:cubicBezTo>
                  <a:pt x="3565637" y="3417872"/>
                  <a:pt x="3553062" y="3419160"/>
                  <a:pt x="3555682" y="3427064"/>
                </a:cubicBezTo>
                <a:cubicBezTo>
                  <a:pt x="3548401" y="3418958"/>
                  <a:pt x="3525750" y="3423417"/>
                  <a:pt x="3531806" y="3438936"/>
                </a:cubicBezTo>
                <a:cubicBezTo>
                  <a:pt x="3525074" y="3430821"/>
                  <a:pt x="3510725" y="3439535"/>
                  <a:pt x="3517243" y="3450665"/>
                </a:cubicBezTo>
                <a:cubicBezTo>
                  <a:pt x="3508866" y="3442577"/>
                  <a:pt x="3506578" y="3451650"/>
                  <a:pt x="3500651" y="3456673"/>
                </a:cubicBezTo>
                <a:cubicBezTo>
                  <a:pt x="3481525" y="3445188"/>
                  <a:pt x="3476032" y="3500604"/>
                  <a:pt x="3452213" y="3487275"/>
                </a:cubicBezTo>
                <a:cubicBezTo>
                  <a:pt x="3445166" y="3505188"/>
                  <a:pt x="3426575" y="3521088"/>
                  <a:pt x="3407824" y="3528773"/>
                </a:cubicBezTo>
                <a:cubicBezTo>
                  <a:pt x="3401852" y="3531602"/>
                  <a:pt x="3404440" y="3537862"/>
                  <a:pt x="3407585" y="3544662"/>
                </a:cubicBezTo>
                <a:cubicBezTo>
                  <a:pt x="3404568" y="3544436"/>
                  <a:pt x="3401818" y="3543930"/>
                  <a:pt x="3400122" y="3541217"/>
                </a:cubicBezTo>
                <a:cubicBezTo>
                  <a:pt x="3361802" y="3570842"/>
                  <a:pt x="3332920" y="3606895"/>
                  <a:pt x="3299947" y="3643833"/>
                </a:cubicBezTo>
                <a:cubicBezTo>
                  <a:pt x="3297595" y="3649622"/>
                  <a:pt x="3293824" y="3666935"/>
                  <a:pt x="3284686" y="3661873"/>
                </a:cubicBezTo>
                <a:cubicBezTo>
                  <a:pt x="3246770" y="3726278"/>
                  <a:pt x="3218488" y="3793002"/>
                  <a:pt x="3166879" y="3843647"/>
                </a:cubicBezTo>
                <a:cubicBezTo>
                  <a:pt x="3163625" y="3845341"/>
                  <a:pt x="3166449" y="3849680"/>
                  <a:pt x="3167062" y="3852958"/>
                </a:cubicBezTo>
                <a:cubicBezTo>
                  <a:pt x="3151554" y="3858400"/>
                  <a:pt x="3144431" y="3886446"/>
                  <a:pt x="3127419" y="3899035"/>
                </a:cubicBezTo>
                <a:cubicBezTo>
                  <a:pt x="3129524" y="3894619"/>
                  <a:pt x="3126936" y="3888359"/>
                  <a:pt x="3124059" y="3881281"/>
                </a:cubicBezTo>
                <a:cubicBezTo>
                  <a:pt x="3135045" y="3882755"/>
                  <a:pt x="3132470" y="3863077"/>
                  <a:pt x="3137935" y="3876417"/>
                </a:cubicBezTo>
                <a:cubicBezTo>
                  <a:pt x="3170166" y="3829628"/>
                  <a:pt x="3186194" y="3794593"/>
                  <a:pt x="3227007" y="3752330"/>
                </a:cubicBezTo>
                <a:cubicBezTo>
                  <a:pt x="3232238" y="3739650"/>
                  <a:pt x="3237814" y="3716555"/>
                  <a:pt x="3250938" y="3715258"/>
                </a:cubicBezTo>
                <a:lnTo>
                  <a:pt x="3250948" y="3715805"/>
                </a:lnTo>
                <a:cubicBezTo>
                  <a:pt x="3254679" y="3682331"/>
                  <a:pt x="3286049" y="3661577"/>
                  <a:pt x="3294750" y="3630217"/>
                </a:cubicBezTo>
                <a:cubicBezTo>
                  <a:pt x="3298284" y="3628794"/>
                  <a:pt x="3302096" y="3627639"/>
                  <a:pt x="3305629" y="3626216"/>
                </a:cubicBezTo>
                <a:cubicBezTo>
                  <a:pt x="3350193" y="3565543"/>
                  <a:pt x="3408683" y="3516706"/>
                  <a:pt x="3459495" y="3481410"/>
                </a:cubicBezTo>
                <a:cubicBezTo>
                  <a:pt x="3464350" y="3463531"/>
                  <a:pt x="3482920" y="3460506"/>
                  <a:pt x="3486143" y="3443200"/>
                </a:cubicBezTo>
                <a:cubicBezTo>
                  <a:pt x="3516987" y="3437520"/>
                  <a:pt x="3530971" y="3410188"/>
                  <a:pt x="3561632" y="3409168"/>
                </a:cubicBezTo>
                <a:close/>
                <a:moveTo>
                  <a:pt x="999964" y="3389996"/>
                </a:moveTo>
                <a:cubicBezTo>
                  <a:pt x="1002520" y="3394612"/>
                  <a:pt x="999545" y="3396576"/>
                  <a:pt x="998396" y="3393855"/>
                </a:cubicBezTo>
                <a:cubicBezTo>
                  <a:pt x="992391" y="3409012"/>
                  <a:pt x="1012409" y="3410073"/>
                  <a:pt x="1015113" y="3422359"/>
                </a:cubicBezTo>
                <a:cubicBezTo>
                  <a:pt x="1009508" y="3429843"/>
                  <a:pt x="1004686" y="3421424"/>
                  <a:pt x="1012579" y="3432805"/>
                </a:cubicBezTo>
                <a:lnTo>
                  <a:pt x="1012300" y="3432535"/>
                </a:lnTo>
                <a:cubicBezTo>
                  <a:pt x="1001615" y="3432428"/>
                  <a:pt x="993057" y="3401059"/>
                  <a:pt x="994250" y="3392001"/>
                </a:cubicBezTo>
                <a:cubicBezTo>
                  <a:pt x="996151" y="3391149"/>
                  <a:pt x="997784" y="3390578"/>
                  <a:pt x="999964" y="3389996"/>
                </a:cubicBezTo>
                <a:close/>
                <a:moveTo>
                  <a:pt x="1041213" y="3384143"/>
                </a:moveTo>
                <a:cubicBezTo>
                  <a:pt x="1079805" y="3438607"/>
                  <a:pt x="1119450" y="3490863"/>
                  <a:pt x="1157784" y="3546151"/>
                </a:cubicBezTo>
                <a:cubicBezTo>
                  <a:pt x="1127039" y="3528820"/>
                  <a:pt x="1100572" y="3478004"/>
                  <a:pt x="1079945" y="3445726"/>
                </a:cubicBezTo>
                <a:cubicBezTo>
                  <a:pt x="1059464" y="3435084"/>
                  <a:pt x="1050029" y="3400716"/>
                  <a:pt x="1030614" y="3388415"/>
                </a:cubicBezTo>
                <a:lnTo>
                  <a:pt x="1030333" y="3388145"/>
                </a:lnTo>
                <a:cubicBezTo>
                  <a:pt x="1027682" y="3378599"/>
                  <a:pt x="1042813" y="3395898"/>
                  <a:pt x="1041213" y="3384143"/>
                </a:cubicBezTo>
                <a:close/>
                <a:moveTo>
                  <a:pt x="3456401" y="3379028"/>
                </a:moveTo>
                <a:lnTo>
                  <a:pt x="3456132" y="3379306"/>
                </a:lnTo>
                <a:cubicBezTo>
                  <a:pt x="3459526" y="3384732"/>
                  <a:pt x="3454070" y="3385911"/>
                  <a:pt x="3449999" y="3387892"/>
                </a:cubicBezTo>
                <a:cubicBezTo>
                  <a:pt x="3448301" y="3399150"/>
                  <a:pt x="3438518" y="3403135"/>
                  <a:pt x="3428604" y="3414515"/>
                </a:cubicBezTo>
                <a:cubicBezTo>
                  <a:pt x="3428477" y="3393975"/>
                  <a:pt x="3435995" y="3386189"/>
                  <a:pt x="3456401" y="3379028"/>
                </a:cubicBezTo>
                <a:close/>
                <a:moveTo>
                  <a:pt x="3812152" y="3374375"/>
                </a:moveTo>
                <a:cubicBezTo>
                  <a:pt x="3818057" y="3382226"/>
                  <a:pt x="3825811" y="3386491"/>
                  <a:pt x="3832791" y="3379259"/>
                </a:cubicBezTo>
                <a:cubicBezTo>
                  <a:pt x="3842048" y="3390349"/>
                  <a:pt x="3871443" y="3380584"/>
                  <a:pt x="3883845" y="3398471"/>
                </a:cubicBezTo>
                <a:cubicBezTo>
                  <a:pt x="3857962" y="3405716"/>
                  <a:pt x="3826219" y="3379360"/>
                  <a:pt x="3800487" y="3394275"/>
                </a:cubicBezTo>
                <a:cubicBezTo>
                  <a:pt x="3770966" y="3383498"/>
                  <a:pt x="3731111" y="3390687"/>
                  <a:pt x="3696670" y="3394504"/>
                </a:cubicBezTo>
                <a:cubicBezTo>
                  <a:pt x="3675074" y="3396753"/>
                  <a:pt x="3631589" y="3400436"/>
                  <a:pt x="3603763" y="3406345"/>
                </a:cubicBezTo>
                <a:cubicBezTo>
                  <a:pt x="3592035" y="3408988"/>
                  <a:pt x="3572907" y="3425445"/>
                  <a:pt x="3565381" y="3404742"/>
                </a:cubicBezTo>
                <a:lnTo>
                  <a:pt x="3566207" y="3405004"/>
                </a:lnTo>
                <a:cubicBezTo>
                  <a:pt x="3575423" y="3399930"/>
                  <a:pt x="3581221" y="3402307"/>
                  <a:pt x="3585700" y="3407169"/>
                </a:cubicBezTo>
                <a:cubicBezTo>
                  <a:pt x="3627123" y="3382152"/>
                  <a:pt x="3687349" y="3394099"/>
                  <a:pt x="3737684" y="3376615"/>
                </a:cubicBezTo>
                <a:cubicBezTo>
                  <a:pt x="3763576" y="3383887"/>
                  <a:pt x="3782049" y="3375933"/>
                  <a:pt x="3812152" y="3374375"/>
                </a:cubicBezTo>
                <a:close/>
                <a:moveTo>
                  <a:pt x="2928200" y="3362231"/>
                </a:moveTo>
                <a:cubicBezTo>
                  <a:pt x="2940313" y="3365333"/>
                  <a:pt x="2937702" y="3399885"/>
                  <a:pt x="2933522" y="3410359"/>
                </a:cubicBezTo>
                <a:cubicBezTo>
                  <a:pt x="2920679" y="3397956"/>
                  <a:pt x="2937316" y="3380169"/>
                  <a:pt x="2928200" y="3362231"/>
                </a:cubicBezTo>
                <a:close/>
                <a:moveTo>
                  <a:pt x="3490285" y="3360699"/>
                </a:moveTo>
                <a:cubicBezTo>
                  <a:pt x="3484454" y="3370652"/>
                  <a:pt x="3473917" y="3378211"/>
                  <a:pt x="3459129" y="3378437"/>
                </a:cubicBezTo>
                <a:cubicBezTo>
                  <a:pt x="3463017" y="3367147"/>
                  <a:pt x="3478956" y="3355670"/>
                  <a:pt x="3490285" y="3360699"/>
                </a:cubicBezTo>
                <a:close/>
                <a:moveTo>
                  <a:pt x="2260664" y="3348710"/>
                </a:moveTo>
                <a:lnTo>
                  <a:pt x="2261181" y="3348936"/>
                </a:lnTo>
                <a:lnTo>
                  <a:pt x="2260913" y="3349213"/>
                </a:lnTo>
                <a:close/>
                <a:moveTo>
                  <a:pt x="1562020" y="3344906"/>
                </a:moveTo>
                <a:lnTo>
                  <a:pt x="1561472" y="3344915"/>
                </a:lnTo>
                <a:lnTo>
                  <a:pt x="1562061" y="3345469"/>
                </a:lnTo>
                <a:lnTo>
                  <a:pt x="1562437" y="3350482"/>
                </a:lnTo>
                <a:cubicBezTo>
                  <a:pt x="1563793" y="3351590"/>
                  <a:pt x="1565042" y="3352393"/>
                  <a:pt x="1562201" y="3354217"/>
                </a:cubicBezTo>
                <a:cubicBezTo>
                  <a:pt x="1590077" y="3392957"/>
                  <a:pt x="1627565" y="3432920"/>
                  <a:pt x="1652013" y="3478562"/>
                </a:cubicBezTo>
                <a:cubicBezTo>
                  <a:pt x="1657704" y="3489431"/>
                  <a:pt x="1658810" y="3503931"/>
                  <a:pt x="1665316" y="3514514"/>
                </a:cubicBezTo>
                <a:cubicBezTo>
                  <a:pt x="1673510" y="3527263"/>
                  <a:pt x="1689274" y="3534963"/>
                  <a:pt x="1696360" y="3547180"/>
                </a:cubicBezTo>
                <a:cubicBezTo>
                  <a:pt x="1702599" y="3558040"/>
                  <a:pt x="1704510" y="3571707"/>
                  <a:pt x="1709663" y="3583131"/>
                </a:cubicBezTo>
                <a:cubicBezTo>
                  <a:pt x="1727111" y="3620937"/>
                  <a:pt x="1762860" y="3655998"/>
                  <a:pt x="1758463" y="3697425"/>
                </a:cubicBezTo>
                <a:cubicBezTo>
                  <a:pt x="1749574" y="3677019"/>
                  <a:pt x="1737783" y="3662409"/>
                  <a:pt x="1728624" y="3642280"/>
                </a:cubicBezTo>
                <a:cubicBezTo>
                  <a:pt x="1699325" y="3670945"/>
                  <a:pt x="1761436" y="3723402"/>
                  <a:pt x="1770492" y="3696145"/>
                </a:cubicBezTo>
                <a:cubicBezTo>
                  <a:pt x="1777751" y="3703156"/>
                  <a:pt x="1778973" y="3723679"/>
                  <a:pt x="1789927" y="3723511"/>
                </a:cubicBezTo>
                <a:cubicBezTo>
                  <a:pt x="1764943" y="3650486"/>
                  <a:pt x="1724325" y="3562363"/>
                  <a:pt x="1686194" y="3503510"/>
                </a:cubicBezTo>
                <a:cubicBezTo>
                  <a:pt x="1679419" y="3493205"/>
                  <a:pt x="1663505" y="3477837"/>
                  <a:pt x="1654969" y="3461533"/>
                </a:cubicBezTo>
                <a:cubicBezTo>
                  <a:pt x="1648139" y="3448491"/>
                  <a:pt x="1638971" y="3413844"/>
                  <a:pt x="1634384" y="3431446"/>
                </a:cubicBezTo>
                <a:cubicBezTo>
                  <a:pt x="1624425" y="3412424"/>
                  <a:pt x="1613151" y="3396164"/>
                  <a:pt x="1600889" y="3381972"/>
                </a:cubicBezTo>
                <a:lnTo>
                  <a:pt x="1562061" y="3345469"/>
                </a:lnTo>
                <a:close/>
                <a:moveTo>
                  <a:pt x="1532669" y="3342894"/>
                </a:moveTo>
                <a:lnTo>
                  <a:pt x="1533068" y="3343408"/>
                </a:lnTo>
                <a:lnTo>
                  <a:pt x="1552071" y="3382517"/>
                </a:lnTo>
                <a:cubicBezTo>
                  <a:pt x="1560675" y="3395327"/>
                  <a:pt x="1570520" y="3408461"/>
                  <a:pt x="1578626" y="3423813"/>
                </a:cubicBezTo>
                <a:cubicBezTo>
                  <a:pt x="1606501" y="3476523"/>
                  <a:pt x="1622356" y="3545032"/>
                  <a:pt x="1656354" y="3574640"/>
                </a:cubicBezTo>
                <a:cubicBezTo>
                  <a:pt x="1654883" y="3569457"/>
                  <a:pt x="1654788" y="3564530"/>
                  <a:pt x="1657741" y="3561470"/>
                </a:cubicBezTo>
                <a:cubicBezTo>
                  <a:pt x="1661799" y="3586883"/>
                  <a:pt x="1675822" y="3617619"/>
                  <a:pt x="1692508" y="3630509"/>
                </a:cubicBezTo>
                <a:cubicBezTo>
                  <a:pt x="1661674" y="3556001"/>
                  <a:pt x="1622428" y="3468832"/>
                  <a:pt x="1578296" y="3401883"/>
                </a:cubicBezTo>
                <a:lnTo>
                  <a:pt x="1533068" y="3343408"/>
                </a:lnTo>
                <a:lnTo>
                  <a:pt x="1532948" y="3343163"/>
                </a:lnTo>
                <a:close/>
                <a:moveTo>
                  <a:pt x="3510980" y="3340389"/>
                </a:moveTo>
                <a:cubicBezTo>
                  <a:pt x="3514126" y="3347188"/>
                  <a:pt x="3509809" y="3350541"/>
                  <a:pt x="3510743" y="3356279"/>
                </a:cubicBezTo>
                <a:cubicBezTo>
                  <a:pt x="3503172" y="3361325"/>
                  <a:pt x="3499531" y="3357274"/>
                  <a:pt x="3493001" y="3359564"/>
                </a:cubicBezTo>
                <a:cubicBezTo>
                  <a:pt x="3493495" y="3356818"/>
                  <a:pt x="3494259" y="3353794"/>
                  <a:pt x="3492820" y="3350255"/>
                </a:cubicBezTo>
                <a:cubicBezTo>
                  <a:pt x="3503805" y="3351730"/>
                  <a:pt x="3501486" y="3345192"/>
                  <a:pt x="3510980" y="3340389"/>
                </a:cubicBezTo>
                <a:close/>
                <a:moveTo>
                  <a:pt x="3514666" y="3332663"/>
                </a:moveTo>
                <a:lnTo>
                  <a:pt x="3514668" y="3333060"/>
                </a:lnTo>
                <a:lnTo>
                  <a:pt x="3514397" y="3332940"/>
                </a:lnTo>
                <a:close/>
                <a:moveTo>
                  <a:pt x="3984580" y="3328024"/>
                </a:moveTo>
                <a:cubicBezTo>
                  <a:pt x="3980347" y="3325212"/>
                  <a:pt x="3975689" y="3325147"/>
                  <a:pt x="3972892" y="3329161"/>
                </a:cubicBezTo>
                <a:cubicBezTo>
                  <a:pt x="3977196" y="3339231"/>
                  <a:pt x="3984927" y="3342398"/>
                  <a:pt x="3993714" y="3343358"/>
                </a:cubicBezTo>
                <a:cubicBezTo>
                  <a:pt x="3992618" y="3336391"/>
                  <a:pt x="3988812" y="3330834"/>
                  <a:pt x="3984580" y="3328024"/>
                </a:cubicBezTo>
                <a:close/>
                <a:moveTo>
                  <a:pt x="2933508" y="3325446"/>
                </a:moveTo>
                <a:cubicBezTo>
                  <a:pt x="2937846" y="3337156"/>
                  <a:pt x="2938318" y="3347285"/>
                  <a:pt x="2935481" y="3356367"/>
                </a:cubicBezTo>
                <a:cubicBezTo>
                  <a:pt x="2922895" y="3357110"/>
                  <a:pt x="2932412" y="3339432"/>
                  <a:pt x="2925077" y="3328589"/>
                </a:cubicBezTo>
                <a:cubicBezTo>
                  <a:pt x="2927795" y="3327451"/>
                  <a:pt x="2930791" y="3326584"/>
                  <a:pt x="2933508" y="3325446"/>
                </a:cubicBezTo>
                <a:close/>
                <a:moveTo>
                  <a:pt x="2297332" y="3320441"/>
                </a:moveTo>
                <a:cubicBezTo>
                  <a:pt x="2299619" y="3325336"/>
                  <a:pt x="2297203" y="3327838"/>
                  <a:pt x="2291200" y="3329025"/>
                </a:cubicBezTo>
                <a:cubicBezTo>
                  <a:pt x="2295151" y="3334991"/>
                  <a:pt x="2294903" y="3350334"/>
                  <a:pt x="2302022" y="3350225"/>
                </a:cubicBezTo>
                <a:cubicBezTo>
                  <a:pt x="2304623" y="3343062"/>
                  <a:pt x="2313248" y="3321840"/>
                  <a:pt x="2297332" y="3320441"/>
                </a:cubicBezTo>
                <a:close/>
                <a:moveTo>
                  <a:pt x="2038764" y="3319030"/>
                </a:moveTo>
                <a:lnTo>
                  <a:pt x="2053234" y="3342052"/>
                </a:lnTo>
                <a:cubicBezTo>
                  <a:pt x="2064077" y="3368669"/>
                  <a:pt x="2063311" y="3400472"/>
                  <a:pt x="2068737" y="3425861"/>
                </a:cubicBezTo>
                <a:cubicBezTo>
                  <a:pt x="2072364" y="3443337"/>
                  <a:pt x="2087464" y="3458991"/>
                  <a:pt x="2074339" y="3474260"/>
                </a:cubicBezTo>
                <a:cubicBezTo>
                  <a:pt x="2068574" y="3445586"/>
                  <a:pt x="2063365" y="3420809"/>
                  <a:pt x="2057711" y="3396003"/>
                </a:cubicBezTo>
                <a:close/>
                <a:moveTo>
                  <a:pt x="2038408" y="3317585"/>
                </a:moveTo>
                <a:lnTo>
                  <a:pt x="2038764" y="3319030"/>
                </a:lnTo>
                <a:lnTo>
                  <a:pt x="2037861" y="3317594"/>
                </a:lnTo>
                <a:close/>
                <a:moveTo>
                  <a:pt x="3313262" y="3315492"/>
                </a:moveTo>
                <a:cubicBezTo>
                  <a:pt x="3309235" y="3319663"/>
                  <a:pt x="3312670" y="3327279"/>
                  <a:pt x="3302563" y="3328804"/>
                </a:cubicBezTo>
                <a:cubicBezTo>
                  <a:pt x="3298022" y="3320658"/>
                  <a:pt x="3305089" y="3317810"/>
                  <a:pt x="3313262" y="3315492"/>
                </a:cubicBezTo>
                <a:close/>
                <a:moveTo>
                  <a:pt x="1750123" y="3312148"/>
                </a:moveTo>
                <a:lnTo>
                  <a:pt x="1750301" y="3312552"/>
                </a:lnTo>
                <a:lnTo>
                  <a:pt x="1750134" y="3312696"/>
                </a:lnTo>
                <a:close/>
                <a:moveTo>
                  <a:pt x="1843500" y="3310440"/>
                </a:moveTo>
                <a:cubicBezTo>
                  <a:pt x="1841707" y="3316768"/>
                  <a:pt x="1849180" y="3334731"/>
                  <a:pt x="1858190" y="3333222"/>
                </a:cubicBezTo>
                <a:cubicBezTo>
                  <a:pt x="1854626" y="3319034"/>
                  <a:pt x="1844704" y="3315900"/>
                  <a:pt x="1843500" y="3310440"/>
                </a:cubicBezTo>
                <a:close/>
                <a:moveTo>
                  <a:pt x="3584903" y="3310215"/>
                </a:moveTo>
                <a:cubicBezTo>
                  <a:pt x="3574709" y="3335298"/>
                  <a:pt x="3531248" y="3326105"/>
                  <a:pt x="3518026" y="3350415"/>
                </a:cubicBezTo>
                <a:cubicBezTo>
                  <a:pt x="3513881" y="3348560"/>
                  <a:pt x="3514039" y="3346161"/>
                  <a:pt x="3514734" y="3343205"/>
                </a:cubicBezTo>
                <a:lnTo>
                  <a:pt x="3514668" y="3333060"/>
                </a:lnTo>
                <a:lnTo>
                  <a:pt x="3521375" y="3336051"/>
                </a:lnTo>
                <a:cubicBezTo>
                  <a:pt x="3523714" y="3336563"/>
                  <a:pt x="3525131" y="3335513"/>
                  <a:pt x="3522828" y="3329796"/>
                </a:cubicBezTo>
                <a:cubicBezTo>
                  <a:pt x="3546422" y="3331624"/>
                  <a:pt x="3561599" y="3309204"/>
                  <a:pt x="3584903" y="3310215"/>
                </a:cubicBezTo>
                <a:close/>
                <a:moveTo>
                  <a:pt x="3850283" y="3306937"/>
                </a:moveTo>
                <a:lnTo>
                  <a:pt x="3850563" y="3307207"/>
                </a:lnTo>
                <a:cubicBezTo>
                  <a:pt x="3847146" y="3314655"/>
                  <a:pt x="3857939" y="3320241"/>
                  <a:pt x="3864801" y="3320957"/>
                </a:cubicBezTo>
                <a:cubicBezTo>
                  <a:pt x="3864179" y="3317132"/>
                  <a:pt x="3867207" y="3317907"/>
                  <a:pt x="3870235" y="3318683"/>
                </a:cubicBezTo>
                <a:cubicBezTo>
                  <a:pt x="3867799" y="3306120"/>
                  <a:pt x="3857983" y="3308462"/>
                  <a:pt x="3850283" y="3306937"/>
                </a:cubicBezTo>
                <a:close/>
                <a:moveTo>
                  <a:pt x="1507757" y="3301642"/>
                </a:moveTo>
                <a:cubicBezTo>
                  <a:pt x="1492541" y="3307901"/>
                  <a:pt x="1515327" y="3324533"/>
                  <a:pt x="1518581" y="3322840"/>
                </a:cubicBezTo>
                <a:cubicBezTo>
                  <a:pt x="1516209" y="3313563"/>
                  <a:pt x="1509346" y="3312847"/>
                  <a:pt x="1507757" y="3301642"/>
                </a:cubicBezTo>
                <a:close/>
                <a:moveTo>
                  <a:pt x="3609647" y="3300794"/>
                </a:moveTo>
                <a:lnTo>
                  <a:pt x="3609379" y="3301075"/>
                </a:lnTo>
                <a:cubicBezTo>
                  <a:pt x="3610527" y="3303793"/>
                  <a:pt x="3611407" y="3306793"/>
                  <a:pt x="3612555" y="3309513"/>
                </a:cubicBezTo>
                <a:cubicBezTo>
                  <a:pt x="3606907" y="3314806"/>
                  <a:pt x="3606864" y="3312617"/>
                  <a:pt x="3597113" y="3318243"/>
                </a:cubicBezTo>
                <a:cubicBezTo>
                  <a:pt x="3594814" y="3312801"/>
                  <a:pt x="3588058" y="3317561"/>
                  <a:pt x="3587620" y="3309078"/>
                </a:cubicBezTo>
                <a:cubicBezTo>
                  <a:pt x="3596265" y="3302919"/>
                  <a:pt x="3601990" y="3301461"/>
                  <a:pt x="3609647" y="3300794"/>
                </a:cubicBezTo>
                <a:close/>
                <a:moveTo>
                  <a:pt x="1468497" y="3297041"/>
                </a:moveTo>
                <a:cubicBezTo>
                  <a:pt x="1468860" y="3301691"/>
                  <a:pt x="1466970" y="3303091"/>
                  <a:pt x="1471674" y="3305483"/>
                </a:cubicBezTo>
                <a:cubicBezTo>
                  <a:pt x="1483173" y="3319277"/>
                  <a:pt x="1493461" y="3341031"/>
                  <a:pt x="1507827" y="3361354"/>
                </a:cubicBezTo>
                <a:cubicBezTo>
                  <a:pt x="1519940" y="3378424"/>
                  <a:pt x="1538580" y="3407172"/>
                  <a:pt x="1550663" y="3408630"/>
                </a:cubicBezTo>
                <a:cubicBezTo>
                  <a:pt x="1523367" y="3371524"/>
                  <a:pt x="1501840" y="3321181"/>
                  <a:pt x="1468497" y="3297041"/>
                </a:cubicBezTo>
                <a:close/>
                <a:moveTo>
                  <a:pt x="3997564" y="3287974"/>
                </a:moveTo>
                <a:cubicBezTo>
                  <a:pt x="4001150" y="3289291"/>
                  <a:pt x="4012813" y="3297329"/>
                  <a:pt x="4013459" y="3288279"/>
                </a:cubicBezTo>
                <a:cubicBezTo>
                  <a:pt x="4023445" y="3294699"/>
                  <a:pt x="4045493" y="3301482"/>
                  <a:pt x="4053869" y="3295601"/>
                </a:cubicBezTo>
                <a:cubicBezTo>
                  <a:pt x="4059872" y="3294413"/>
                  <a:pt x="4060355" y="3305087"/>
                  <a:pt x="4066079" y="3303629"/>
                </a:cubicBezTo>
                <a:cubicBezTo>
                  <a:pt x="4045265" y="3317920"/>
                  <a:pt x="4020223" y="3298035"/>
                  <a:pt x="4004060" y="3298010"/>
                </a:cubicBezTo>
                <a:cubicBezTo>
                  <a:pt x="3999958" y="3298347"/>
                  <a:pt x="3999282" y="3291784"/>
                  <a:pt x="3997016" y="3287984"/>
                </a:cubicBezTo>
                <a:close/>
                <a:moveTo>
                  <a:pt x="4153779" y="3277629"/>
                </a:moveTo>
                <a:cubicBezTo>
                  <a:pt x="4160630" y="3277798"/>
                  <a:pt x="4166171" y="3280998"/>
                  <a:pt x="4168017" y="3291377"/>
                </a:cubicBezTo>
                <a:cubicBezTo>
                  <a:pt x="4153294" y="3280922"/>
                  <a:pt x="4145282" y="3291453"/>
                  <a:pt x="4134382" y="3294360"/>
                </a:cubicBezTo>
                <a:cubicBezTo>
                  <a:pt x="4130290" y="3295247"/>
                  <a:pt x="4130387" y="3286205"/>
                  <a:pt x="4125770" y="3288194"/>
                </a:cubicBezTo>
                <a:lnTo>
                  <a:pt x="4126306" y="3287637"/>
                </a:lnTo>
                <a:cubicBezTo>
                  <a:pt x="4129873" y="3273888"/>
                  <a:pt x="4150479" y="3291100"/>
                  <a:pt x="4153779" y="3277629"/>
                </a:cubicBezTo>
                <a:close/>
                <a:moveTo>
                  <a:pt x="3966002" y="3270932"/>
                </a:moveTo>
                <a:cubicBezTo>
                  <a:pt x="3974175" y="3268614"/>
                  <a:pt x="3982593" y="3278892"/>
                  <a:pt x="3980241" y="3284682"/>
                </a:cubicBezTo>
                <a:cubicBezTo>
                  <a:pt x="3973389" y="3284513"/>
                  <a:pt x="3967848" y="3281311"/>
                  <a:pt x="3966002" y="3270932"/>
                </a:cubicBezTo>
                <a:close/>
                <a:moveTo>
                  <a:pt x="1414264" y="3269389"/>
                </a:moveTo>
                <a:lnTo>
                  <a:pt x="1413717" y="3269397"/>
                </a:lnTo>
                <a:cubicBezTo>
                  <a:pt x="1477271" y="3395790"/>
                  <a:pt x="1556957" y="3506595"/>
                  <a:pt x="1642745" y="3607171"/>
                </a:cubicBezTo>
                <a:cubicBezTo>
                  <a:pt x="1610288" y="3516183"/>
                  <a:pt x="1559173" y="3465748"/>
                  <a:pt x="1518822" y="3391316"/>
                </a:cubicBezTo>
                <a:cubicBezTo>
                  <a:pt x="1482343" y="3360925"/>
                  <a:pt x="1461634" y="3296325"/>
                  <a:pt x="1421728" y="3272836"/>
                </a:cubicBezTo>
                <a:cubicBezTo>
                  <a:pt x="1420032" y="3270121"/>
                  <a:pt x="1417283" y="3269616"/>
                  <a:pt x="1414264" y="3269389"/>
                </a:cubicBezTo>
                <a:close/>
                <a:moveTo>
                  <a:pt x="1374918" y="3246437"/>
                </a:moveTo>
                <a:lnTo>
                  <a:pt x="1374371" y="3246445"/>
                </a:lnTo>
                <a:lnTo>
                  <a:pt x="1375100" y="3246836"/>
                </a:lnTo>
                <a:lnTo>
                  <a:pt x="1391749" y="3283153"/>
                </a:lnTo>
                <a:cubicBezTo>
                  <a:pt x="1409200" y="3316050"/>
                  <a:pt x="1427266" y="3339038"/>
                  <a:pt x="1434779" y="3366039"/>
                </a:cubicBezTo>
                <a:cubicBezTo>
                  <a:pt x="1471157" y="3433410"/>
                  <a:pt x="1520366" y="3526606"/>
                  <a:pt x="1578067" y="3549549"/>
                </a:cubicBezTo>
                <a:cubicBezTo>
                  <a:pt x="1526890" y="3481857"/>
                  <a:pt x="1456396" y="3378854"/>
                  <a:pt x="1409923" y="3299586"/>
                </a:cubicBezTo>
                <a:cubicBezTo>
                  <a:pt x="1402063" y="3286354"/>
                  <a:pt x="1399290" y="3265338"/>
                  <a:pt x="1388424" y="3253963"/>
                </a:cubicBezTo>
                <a:lnTo>
                  <a:pt x="1375100" y="3246836"/>
                </a:lnTo>
                <a:close/>
                <a:moveTo>
                  <a:pt x="2307597" y="3228794"/>
                </a:moveTo>
                <a:cubicBezTo>
                  <a:pt x="2302786" y="3234895"/>
                  <a:pt x="2307241" y="3252630"/>
                  <a:pt x="2315005" y="3257440"/>
                </a:cubicBezTo>
                <a:cubicBezTo>
                  <a:pt x="2303654" y="3251316"/>
                  <a:pt x="2305015" y="3278960"/>
                  <a:pt x="2314949" y="3282641"/>
                </a:cubicBezTo>
                <a:cubicBezTo>
                  <a:pt x="2313833" y="3267594"/>
                  <a:pt x="2323910" y="3236486"/>
                  <a:pt x="2307597" y="3228794"/>
                </a:cubicBezTo>
                <a:close/>
                <a:moveTo>
                  <a:pt x="3417754" y="3223492"/>
                </a:moveTo>
                <a:lnTo>
                  <a:pt x="3417485" y="3223769"/>
                </a:lnTo>
                <a:cubicBezTo>
                  <a:pt x="3420501" y="3237966"/>
                  <a:pt x="3397390" y="3246814"/>
                  <a:pt x="3390195" y="3243091"/>
                </a:cubicBezTo>
                <a:cubicBezTo>
                  <a:pt x="3389012" y="3252697"/>
                  <a:pt x="3377317" y="3256984"/>
                  <a:pt x="3380827" y="3268435"/>
                </a:cubicBezTo>
                <a:cubicBezTo>
                  <a:pt x="3354504" y="3281166"/>
                  <a:pt x="3333948" y="3294629"/>
                  <a:pt x="3322562" y="3314803"/>
                </a:cubicBezTo>
                <a:cubicBezTo>
                  <a:pt x="3321102" y="3310167"/>
                  <a:pt x="3319094" y="3305540"/>
                  <a:pt x="3317634" y="3300907"/>
                </a:cubicBezTo>
                <a:cubicBezTo>
                  <a:pt x="3360443" y="3276690"/>
                  <a:pt x="3369671" y="3244228"/>
                  <a:pt x="3417754" y="3223492"/>
                </a:cubicBezTo>
                <a:close/>
                <a:moveTo>
                  <a:pt x="2929160" y="3211427"/>
                </a:moveTo>
                <a:cubicBezTo>
                  <a:pt x="2930523" y="3211064"/>
                  <a:pt x="2932106" y="3211517"/>
                  <a:pt x="2932682" y="3212880"/>
                </a:cubicBezTo>
                <a:cubicBezTo>
                  <a:pt x="2936662" y="3248427"/>
                  <a:pt x="2932353" y="3280268"/>
                  <a:pt x="2936055" y="3315546"/>
                </a:cubicBezTo>
                <a:cubicBezTo>
                  <a:pt x="2917017" y="3294472"/>
                  <a:pt x="2929576" y="3236210"/>
                  <a:pt x="2926968" y="3214885"/>
                </a:cubicBezTo>
                <a:cubicBezTo>
                  <a:pt x="2926656" y="3212972"/>
                  <a:pt x="2927798" y="3211791"/>
                  <a:pt x="2929160" y="3211427"/>
                </a:cubicBezTo>
                <a:close/>
                <a:moveTo>
                  <a:pt x="3433617" y="3208183"/>
                </a:moveTo>
                <a:cubicBezTo>
                  <a:pt x="3438804" y="3207282"/>
                  <a:pt x="3441607" y="3210523"/>
                  <a:pt x="3443110" y="3217350"/>
                </a:cubicBezTo>
                <a:cubicBezTo>
                  <a:pt x="3440080" y="3216574"/>
                  <a:pt x="3430458" y="3214803"/>
                  <a:pt x="3435828" y="3223214"/>
                </a:cubicBezTo>
                <a:cubicBezTo>
                  <a:pt x="3427666" y="3226079"/>
                  <a:pt x="3420030" y="3227839"/>
                  <a:pt x="3417905" y="3217191"/>
                </a:cubicBezTo>
                <a:cubicBezTo>
                  <a:pt x="3422222" y="3213835"/>
                  <a:pt x="3435388" y="3214730"/>
                  <a:pt x="3433617" y="3208183"/>
                </a:cubicBezTo>
                <a:close/>
                <a:moveTo>
                  <a:pt x="3872082" y="3202795"/>
                </a:moveTo>
                <a:cubicBezTo>
                  <a:pt x="3911972" y="3267647"/>
                  <a:pt x="3967373" y="3299117"/>
                  <a:pt x="4015931" y="3344934"/>
                </a:cubicBezTo>
                <a:cubicBezTo>
                  <a:pt x="4034308" y="3332051"/>
                  <a:pt x="4050427" y="3343856"/>
                  <a:pt x="4063806" y="3355702"/>
                </a:cubicBezTo>
                <a:cubicBezTo>
                  <a:pt x="4068233" y="3343855"/>
                  <a:pt x="4056795" y="3347319"/>
                  <a:pt x="4054314" y="3346535"/>
                </a:cubicBezTo>
                <a:cubicBezTo>
                  <a:pt x="4058932" y="3344547"/>
                  <a:pt x="4053058" y="3338337"/>
                  <a:pt x="4056850" y="3336087"/>
                </a:cubicBezTo>
                <a:cubicBezTo>
                  <a:pt x="4061811" y="3337655"/>
                  <a:pt x="4067289" y="3337569"/>
                  <a:pt x="4071176" y="3340249"/>
                </a:cubicBezTo>
                <a:cubicBezTo>
                  <a:pt x="4067921" y="3341943"/>
                  <a:pt x="4063003" y="3342566"/>
                  <a:pt x="4063893" y="3346114"/>
                </a:cubicBezTo>
                <a:lnTo>
                  <a:pt x="4063637" y="3346939"/>
                </a:lnTo>
                <a:cubicBezTo>
                  <a:pt x="4079025" y="3349442"/>
                  <a:pt x="4083516" y="3340880"/>
                  <a:pt x="4097272" y="3343957"/>
                </a:cubicBezTo>
                <a:cubicBezTo>
                  <a:pt x="4092913" y="3331150"/>
                  <a:pt x="4115455" y="3321216"/>
                  <a:pt x="4123682" y="3321636"/>
                </a:cubicBezTo>
                <a:cubicBezTo>
                  <a:pt x="4115748" y="3294094"/>
                  <a:pt x="4080209" y="3325867"/>
                  <a:pt x="4069912" y="3303564"/>
                </a:cubicBezTo>
                <a:cubicBezTo>
                  <a:pt x="4089813" y="3298601"/>
                  <a:pt x="4099553" y="3306394"/>
                  <a:pt x="4115576" y="3299300"/>
                </a:cubicBezTo>
                <a:cubicBezTo>
                  <a:pt x="4104204" y="3278110"/>
                  <a:pt x="4065833" y="3291026"/>
                  <a:pt x="4052676" y="3290682"/>
                </a:cubicBezTo>
                <a:cubicBezTo>
                  <a:pt x="4035957" y="3276146"/>
                  <a:pt x="4013995" y="3273745"/>
                  <a:pt x="3992045" y="3271892"/>
                </a:cubicBezTo>
                <a:cubicBezTo>
                  <a:pt x="3979480" y="3259760"/>
                  <a:pt x="3962696" y="3255909"/>
                  <a:pt x="3944868" y="3254813"/>
                </a:cubicBezTo>
                <a:cubicBezTo>
                  <a:pt x="3924100" y="3229385"/>
                  <a:pt x="3895460" y="3221609"/>
                  <a:pt x="3872082" y="3202795"/>
                </a:cubicBezTo>
                <a:close/>
                <a:moveTo>
                  <a:pt x="3585183" y="3184194"/>
                </a:moveTo>
                <a:cubicBezTo>
                  <a:pt x="3653077" y="3196023"/>
                  <a:pt x="3706631" y="3217113"/>
                  <a:pt x="3773085" y="3225402"/>
                </a:cubicBezTo>
                <a:cubicBezTo>
                  <a:pt x="3818069" y="3256484"/>
                  <a:pt x="3885587" y="3263115"/>
                  <a:pt x="3915030" y="3311966"/>
                </a:cubicBezTo>
                <a:cubicBezTo>
                  <a:pt x="3906384" y="3318125"/>
                  <a:pt x="3893068" y="3309566"/>
                  <a:pt x="3883230" y="3310813"/>
                </a:cubicBezTo>
                <a:cubicBezTo>
                  <a:pt x="3879708" y="3312785"/>
                  <a:pt x="3883380" y="3318480"/>
                  <a:pt x="3884562" y="3322845"/>
                </a:cubicBezTo>
                <a:cubicBezTo>
                  <a:pt x="3895569" y="3325414"/>
                  <a:pt x="3906845" y="3327706"/>
                  <a:pt x="3913126" y="3340757"/>
                </a:cubicBezTo>
                <a:cubicBezTo>
                  <a:pt x="3916123" y="3339890"/>
                  <a:pt x="3930429" y="3328986"/>
                  <a:pt x="3934916" y="3348365"/>
                </a:cubicBezTo>
                <a:lnTo>
                  <a:pt x="3935485" y="3349452"/>
                </a:lnTo>
                <a:cubicBezTo>
                  <a:pt x="3924004" y="3350724"/>
                  <a:pt x="3914640" y="3348129"/>
                  <a:pt x="3907102" y="3340849"/>
                </a:cubicBezTo>
                <a:cubicBezTo>
                  <a:pt x="3894997" y="3352266"/>
                  <a:pt x="3917270" y="3356580"/>
                  <a:pt x="3913360" y="3366775"/>
                </a:cubicBezTo>
                <a:cubicBezTo>
                  <a:pt x="3885450" y="3340361"/>
                  <a:pt x="3849927" y="3330773"/>
                  <a:pt x="3821501" y="3306011"/>
                </a:cubicBezTo>
                <a:cubicBezTo>
                  <a:pt x="3804898" y="3311470"/>
                  <a:pt x="3774357" y="3290575"/>
                  <a:pt x="3759063" y="3306973"/>
                </a:cubicBezTo>
                <a:cubicBezTo>
                  <a:pt x="3756840" y="3305362"/>
                  <a:pt x="3754338" y="3303484"/>
                  <a:pt x="3753168" y="3299666"/>
                </a:cubicBezTo>
                <a:cubicBezTo>
                  <a:pt x="3705624" y="3305877"/>
                  <a:pt x="3665158" y="3309786"/>
                  <a:pt x="3638471" y="3303897"/>
                </a:cubicBezTo>
                <a:cubicBezTo>
                  <a:pt x="3631490" y="3311127"/>
                  <a:pt x="3617872" y="3315171"/>
                  <a:pt x="3613266" y="3303737"/>
                </a:cubicBezTo>
                <a:cubicBezTo>
                  <a:pt x="3621579" y="3294569"/>
                  <a:pt x="3639804" y="3301960"/>
                  <a:pt x="3649169" y="3290585"/>
                </a:cubicBezTo>
                <a:cubicBezTo>
                  <a:pt x="3660552" y="3298353"/>
                  <a:pt x="3683556" y="3297999"/>
                  <a:pt x="3695713" y="3289321"/>
                </a:cubicBezTo>
                <a:cubicBezTo>
                  <a:pt x="3713485" y="3301647"/>
                  <a:pt x="3741484" y="3290533"/>
                  <a:pt x="3759301" y="3291082"/>
                </a:cubicBezTo>
                <a:cubicBezTo>
                  <a:pt x="3751839" y="3273665"/>
                  <a:pt x="3743536" y="3283380"/>
                  <a:pt x="3730736" y="3273169"/>
                </a:cubicBezTo>
                <a:cubicBezTo>
                  <a:pt x="3728857" y="3275115"/>
                  <a:pt x="3726709" y="3277339"/>
                  <a:pt x="3727320" y="3280616"/>
                </a:cubicBezTo>
                <a:cubicBezTo>
                  <a:pt x="3722369" y="3279597"/>
                  <a:pt x="3719009" y="3275815"/>
                  <a:pt x="3716679" y="3268728"/>
                </a:cubicBezTo>
                <a:cubicBezTo>
                  <a:pt x="3708333" y="3276253"/>
                  <a:pt x="3695833" y="3267405"/>
                  <a:pt x="3694372" y="3276742"/>
                </a:cubicBezTo>
                <a:cubicBezTo>
                  <a:pt x="3601598" y="3253242"/>
                  <a:pt x="3500291" y="3297806"/>
                  <a:pt x="3413826" y="3316943"/>
                </a:cubicBezTo>
                <a:cubicBezTo>
                  <a:pt x="3410861" y="3319453"/>
                  <a:pt x="3409282" y="3322764"/>
                  <a:pt x="3411290" y="3327390"/>
                </a:cubicBezTo>
                <a:cubicBezTo>
                  <a:pt x="3372371" y="3326345"/>
                  <a:pt x="3359428" y="3350923"/>
                  <a:pt x="3323074" y="3369014"/>
                </a:cubicBezTo>
                <a:cubicBezTo>
                  <a:pt x="3352954" y="3328014"/>
                  <a:pt x="3396686" y="3308989"/>
                  <a:pt x="3448848" y="3300790"/>
                </a:cubicBezTo>
                <a:cubicBezTo>
                  <a:pt x="3512974" y="3274055"/>
                  <a:pt x="3602199" y="3255973"/>
                  <a:pt x="3658344" y="3255382"/>
                </a:cubicBezTo>
                <a:cubicBezTo>
                  <a:pt x="3664368" y="3255289"/>
                  <a:pt x="3671058" y="3261213"/>
                  <a:pt x="3676267" y="3261407"/>
                </a:cubicBezTo>
                <a:cubicBezTo>
                  <a:pt x="3682303" y="3261861"/>
                  <a:pt x="3684377" y="3255804"/>
                  <a:pt x="3690143" y="3256537"/>
                </a:cubicBezTo>
                <a:cubicBezTo>
                  <a:pt x="3697553" y="3257244"/>
                  <a:pt x="3706208" y="3265602"/>
                  <a:pt x="3715529" y="3266007"/>
                </a:cubicBezTo>
                <a:cubicBezTo>
                  <a:pt x="3720191" y="3266208"/>
                  <a:pt x="3727172" y="3258979"/>
                  <a:pt x="3732123" y="3259998"/>
                </a:cubicBezTo>
                <a:cubicBezTo>
                  <a:pt x="3752205" y="3264347"/>
                  <a:pt x="3776569" y="3291637"/>
                  <a:pt x="3794505" y="3284239"/>
                </a:cubicBezTo>
                <a:cubicBezTo>
                  <a:pt x="3798649" y="3300063"/>
                  <a:pt x="3816724" y="3285814"/>
                  <a:pt x="3823758" y="3295293"/>
                </a:cubicBezTo>
                <a:cubicBezTo>
                  <a:pt x="3831652" y="3292707"/>
                  <a:pt x="3815221" y="3278989"/>
                  <a:pt x="3823115" y="3276403"/>
                </a:cubicBezTo>
                <a:cubicBezTo>
                  <a:pt x="3836849" y="3292353"/>
                  <a:pt x="3855814" y="3295622"/>
                  <a:pt x="3871901" y="3305782"/>
                </a:cubicBezTo>
                <a:cubicBezTo>
                  <a:pt x="3884928" y="3299556"/>
                  <a:pt x="3881653" y="3300154"/>
                  <a:pt x="3892360" y="3301359"/>
                </a:cubicBezTo>
                <a:cubicBezTo>
                  <a:pt x="3880721" y="3280447"/>
                  <a:pt x="3856449" y="3286025"/>
                  <a:pt x="3844541" y="3265390"/>
                </a:cubicBezTo>
                <a:cubicBezTo>
                  <a:pt x="3832684" y="3275434"/>
                  <a:pt x="3819692" y="3255364"/>
                  <a:pt x="3803948" y="3248759"/>
                </a:cubicBezTo>
                <a:cubicBezTo>
                  <a:pt x="3788764" y="3242692"/>
                  <a:pt x="3765212" y="3243054"/>
                  <a:pt x="3749211" y="3237275"/>
                </a:cubicBezTo>
                <a:cubicBezTo>
                  <a:pt x="3742038" y="3234647"/>
                  <a:pt x="3735969" y="3232548"/>
                  <a:pt x="3731288" y="3231251"/>
                </a:cubicBezTo>
                <a:cubicBezTo>
                  <a:pt x="3691929" y="3221721"/>
                  <a:pt x="3660903" y="3218091"/>
                  <a:pt x="3628493" y="3199689"/>
                </a:cubicBezTo>
                <a:cubicBezTo>
                  <a:pt x="3616948" y="3211645"/>
                  <a:pt x="3606950" y="3190707"/>
                  <a:pt x="3590112" y="3198087"/>
                </a:cubicBezTo>
                <a:cubicBezTo>
                  <a:pt x="3588652" y="3193455"/>
                  <a:pt x="3586643" y="3188829"/>
                  <a:pt x="3585183" y="3184194"/>
                </a:cubicBezTo>
                <a:close/>
                <a:moveTo>
                  <a:pt x="3503941" y="3176132"/>
                </a:moveTo>
                <a:cubicBezTo>
                  <a:pt x="3526074" y="3187296"/>
                  <a:pt x="3573265" y="3163013"/>
                  <a:pt x="3582916" y="3194365"/>
                </a:cubicBezTo>
                <a:cubicBezTo>
                  <a:pt x="3538832" y="3181347"/>
                  <a:pt x="3480646" y="3189638"/>
                  <a:pt x="3447942" y="3212330"/>
                </a:cubicBezTo>
                <a:cubicBezTo>
                  <a:pt x="3447052" y="3208782"/>
                  <a:pt x="3445387" y="3207712"/>
                  <a:pt x="3443195" y="3207746"/>
                </a:cubicBezTo>
                <a:cubicBezTo>
                  <a:pt x="3465020" y="3189057"/>
                  <a:pt x="3483265" y="3197541"/>
                  <a:pt x="3503941" y="3176132"/>
                </a:cubicBezTo>
                <a:close/>
                <a:moveTo>
                  <a:pt x="1370462" y="3165434"/>
                </a:moveTo>
                <a:cubicBezTo>
                  <a:pt x="1372408" y="3166912"/>
                  <a:pt x="1373696" y="3169770"/>
                  <a:pt x="1374593" y="3173589"/>
                </a:cubicBezTo>
                <a:cubicBezTo>
                  <a:pt x="1367536" y="3176984"/>
                  <a:pt x="1364176" y="3173200"/>
                  <a:pt x="1362383" y="3165559"/>
                </a:cubicBezTo>
                <a:cubicBezTo>
                  <a:pt x="1365911" y="3163860"/>
                  <a:pt x="1368514" y="3163958"/>
                  <a:pt x="1370462" y="3165434"/>
                </a:cubicBezTo>
                <a:close/>
                <a:moveTo>
                  <a:pt x="2316377" y="3159358"/>
                </a:moveTo>
                <a:cubicBezTo>
                  <a:pt x="2314304" y="3165416"/>
                  <a:pt x="2312499" y="3171197"/>
                  <a:pt x="2317891" y="3180700"/>
                </a:cubicBezTo>
                <a:cubicBezTo>
                  <a:pt x="2328844" y="3180531"/>
                  <a:pt x="2323380" y="3153224"/>
                  <a:pt x="2316377" y="3159358"/>
                </a:cubicBezTo>
                <a:close/>
                <a:moveTo>
                  <a:pt x="1307043" y="3151346"/>
                </a:moveTo>
                <a:cubicBezTo>
                  <a:pt x="1313048" y="3150158"/>
                  <a:pt x="1315366" y="3156695"/>
                  <a:pt x="1321370" y="3155506"/>
                </a:cubicBezTo>
                <a:cubicBezTo>
                  <a:pt x="1318362" y="3169797"/>
                  <a:pt x="1309953" y="3160066"/>
                  <a:pt x="1307043" y="3151346"/>
                </a:cubicBezTo>
                <a:close/>
                <a:moveTo>
                  <a:pt x="3575296" y="3140810"/>
                </a:moveTo>
                <a:lnTo>
                  <a:pt x="3575575" y="3141078"/>
                </a:lnTo>
                <a:lnTo>
                  <a:pt x="3575187" y="3140820"/>
                </a:lnTo>
                <a:close/>
                <a:moveTo>
                  <a:pt x="3530931" y="3136184"/>
                </a:moveTo>
                <a:cubicBezTo>
                  <a:pt x="3535194" y="3135263"/>
                  <a:pt x="3540426" y="3136689"/>
                  <a:pt x="3543497" y="3139654"/>
                </a:cubicBezTo>
                <a:cubicBezTo>
                  <a:pt x="3542842" y="3148156"/>
                  <a:pt x="3531349" y="3148880"/>
                  <a:pt x="3524187" y="3146800"/>
                </a:cubicBezTo>
                <a:cubicBezTo>
                  <a:pt x="3523377" y="3140375"/>
                  <a:pt x="3526669" y="3137104"/>
                  <a:pt x="3530931" y="3136184"/>
                </a:cubicBezTo>
                <a:close/>
                <a:moveTo>
                  <a:pt x="3563087" y="3132779"/>
                </a:moveTo>
                <a:lnTo>
                  <a:pt x="3575187" y="3140820"/>
                </a:lnTo>
                <a:lnTo>
                  <a:pt x="3563269" y="3142089"/>
                </a:lnTo>
                <a:cubicBezTo>
                  <a:pt x="3563763" y="3139342"/>
                  <a:pt x="3564525" y="3136318"/>
                  <a:pt x="3563087" y="3132779"/>
                </a:cubicBezTo>
                <a:close/>
                <a:moveTo>
                  <a:pt x="3554991" y="3132082"/>
                </a:moveTo>
                <a:cubicBezTo>
                  <a:pt x="3556938" y="3133559"/>
                  <a:pt x="3558227" y="3136415"/>
                  <a:pt x="3559122" y="3140237"/>
                </a:cubicBezTo>
                <a:cubicBezTo>
                  <a:pt x="3556406" y="3141374"/>
                  <a:pt x="3553410" y="3142242"/>
                  <a:pt x="3550692" y="3143379"/>
                </a:cubicBezTo>
                <a:cubicBezTo>
                  <a:pt x="3549253" y="3139840"/>
                  <a:pt x="3548083" y="3136024"/>
                  <a:pt x="3546365" y="3132215"/>
                </a:cubicBezTo>
                <a:lnTo>
                  <a:pt x="3546913" y="3132206"/>
                </a:lnTo>
                <a:cubicBezTo>
                  <a:pt x="3550440" y="3130508"/>
                  <a:pt x="3553045" y="3130606"/>
                  <a:pt x="3554991" y="3132082"/>
                </a:cubicBezTo>
                <a:close/>
                <a:moveTo>
                  <a:pt x="3654866" y="3129929"/>
                </a:moveTo>
                <a:cubicBezTo>
                  <a:pt x="3664521" y="3129848"/>
                  <a:pt x="3674141" y="3131480"/>
                  <a:pt x="3686996" y="3137447"/>
                </a:cubicBezTo>
                <a:cubicBezTo>
                  <a:pt x="3676792" y="3148012"/>
                  <a:pt x="3637014" y="3145064"/>
                  <a:pt x="3622527" y="3132686"/>
                </a:cubicBezTo>
                <a:cubicBezTo>
                  <a:pt x="3635523" y="3131801"/>
                  <a:pt x="3645212" y="3130007"/>
                  <a:pt x="3654866" y="3129929"/>
                </a:cubicBezTo>
                <a:close/>
                <a:moveTo>
                  <a:pt x="3583194" y="3129698"/>
                </a:moveTo>
                <a:cubicBezTo>
                  <a:pt x="3587360" y="3130831"/>
                  <a:pt x="3591465" y="3134123"/>
                  <a:pt x="3592759" y="3137253"/>
                </a:cubicBezTo>
                <a:cubicBezTo>
                  <a:pt x="3599406" y="3127017"/>
                  <a:pt x="3622678" y="3126385"/>
                  <a:pt x="3619112" y="3140137"/>
                </a:cubicBezTo>
                <a:cubicBezTo>
                  <a:pt x="3616396" y="3141272"/>
                  <a:pt x="3615774" y="3137447"/>
                  <a:pt x="3614366" y="3135552"/>
                </a:cubicBezTo>
                <a:cubicBezTo>
                  <a:pt x="3605076" y="3136791"/>
                  <a:pt x="3605451" y="3141991"/>
                  <a:pt x="3598653" y="3144559"/>
                </a:cubicBezTo>
                <a:cubicBezTo>
                  <a:pt x="3590363" y="3140853"/>
                  <a:pt x="3582599" y="3136040"/>
                  <a:pt x="3573267" y="3135088"/>
                </a:cubicBezTo>
                <a:cubicBezTo>
                  <a:pt x="3574803" y="3129588"/>
                  <a:pt x="3579030" y="3128564"/>
                  <a:pt x="3583194" y="3129698"/>
                </a:cubicBezTo>
                <a:close/>
                <a:moveTo>
                  <a:pt x="1475150" y="3104644"/>
                </a:moveTo>
                <a:cubicBezTo>
                  <a:pt x="1498047" y="3112784"/>
                  <a:pt x="1515692" y="3104568"/>
                  <a:pt x="1530069" y="3125437"/>
                </a:cubicBezTo>
                <a:cubicBezTo>
                  <a:pt x="1526493" y="3124671"/>
                  <a:pt x="1524765" y="3120315"/>
                  <a:pt x="1519610" y="3122861"/>
                </a:cubicBezTo>
                <a:cubicBezTo>
                  <a:pt x="1600889" y="3202961"/>
                  <a:pt x="1692414" y="3260718"/>
                  <a:pt x="1764756" y="3360132"/>
                </a:cubicBezTo>
                <a:cubicBezTo>
                  <a:pt x="1763914" y="3352065"/>
                  <a:pt x="1761579" y="3341213"/>
                  <a:pt x="1758793" y="3331805"/>
                </a:cubicBezTo>
                <a:lnTo>
                  <a:pt x="1750301" y="3312552"/>
                </a:lnTo>
                <a:lnTo>
                  <a:pt x="1753265" y="3310011"/>
                </a:lnTo>
                <a:cubicBezTo>
                  <a:pt x="1755511" y="3311038"/>
                  <a:pt x="1757957" y="3313533"/>
                  <a:pt x="1757597" y="3316141"/>
                </a:cubicBezTo>
                <a:cubicBezTo>
                  <a:pt x="1728971" y="3253034"/>
                  <a:pt x="1671434" y="3210368"/>
                  <a:pt x="1629878" y="3158415"/>
                </a:cubicBezTo>
                <a:cubicBezTo>
                  <a:pt x="1654900" y="3163234"/>
                  <a:pt x="1672208" y="3193920"/>
                  <a:pt x="1691516" y="3214714"/>
                </a:cubicBezTo>
                <a:cubicBezTo>
                  <a:pt x="1704939" y="3228752"/>
                  <a:pt x="1719544" y="3233182"/>
                  <a:pt x="1727488" y="3261275"/>
                </a:cubicBezTo>
                <a:cubicBezTo>
                  <a:pt x="1781127" y="3314684"/>
                  <a:pt x="1820159" y="3377632"/>
                  <a:pt x="1861047" y="3451508"/>
                </a:cubicBezTo>
                <a:cubicBezTo>
                  <a:pt x="1828724" y="3423519"/>
                  <a:pt x="1810065" y="3365736"/>
                  <a:pt x="1777731" y="3337198"/>
                </a:cubicBezTo>
                <a:cubicBezTo>
                  <a:pt x="1781239" y="3376587"/>
                  <a:pt x="1816536" y="3416584"/>
                  <a:pt x="1820817" y="3453497"/>
                </a:cubicBezTo>
                <a:cubicBezTo>
                  <a:pt x="1826433" y="3460533"/>
                  <a:pt x="1826993" y="3447102"/>
                  <a:pt x="1832846" y="3452215"/>
                </a:cubicBezTo>
                <a:cubicBezTo>
                  <a:pt x="1839781" y="3470736"/>
                  <a:pt x="1850122" y="3481259"/>
                  <a:pt x="1858637" y="3496467"/>
                </a:cubicBezTo>
                <a:cubicBezTo>
                  <a:pt x="1843859" y="3497242"/>
                  <a:pt x="1850176" y="3483997"/>
                  <a:pt x="1839652" y="3478133"/>
                </a:cubicBezTo>
                <a:cubicBezTo>
                  <a:pt x="1842052" y="3530963"/>
                  <a:pt x="1876542" y="3585762"/>
                  <a:pt x="1893505" y="3640832"/>
                </a:cubicBezTo>
                <a:cubicBezTo>
                  <a:pt x="1888812" y="3638987"/>
                  <a:pt x="1886922" y="3640385"/>
                  <a:pt x="1888941" y="3645559"/>
                </a:cubicBezTo>
                <a:cubicBezTo>
                  <a:pt x="1845583" y="3557477"/>
                  <a:pt x="1822085" y="3448273"/>
                  <a:pt x="1764948" y="3369991"/>
                </a:cubicBezTo>
                <a:cubicBezTo>
                  <a:pt x="1761287" y="3364843"/>
                  <a:pt x="1756036" y="3362458"/>
                  <a:pt x="1749743" y="3362829"/>
                </a:cubicBezTo>
                <a:cubicBezTo>
                  <a:pt x="1701842" y="3280569"/>
                  <a:pt x="1639728" y="3256052"/>
                  <a:pt x="1582578" y="3191191"/>
                </a:cubicBezTo>
                <a:cubicBezTo>
                  <a:pt x="1578390" y="3187147"/>
                  <a:pt x="1573139" y="3184762"/>
                  <a:pt x="1567373" y="3184029"/>
                </a:cubicBezTo>
                <a:cubicBezTo>
                  <a:pt x="1540978" y="3151018"/>
                  <a:pt x="1495714" y="3133636"/>
                  <a:pt x="1475150" y="3104644"/>
                </a:cubicBezTo>
                <a:close/>
                <a:moveTo>
                  <a:pt x="1665752" y="3101713"/>
                </a:moveTo>
                <a:lnTo>
                  <a:pt x="1665792" y="3101753"/>
                </a:lnTo>
                <a:lnTo>
                  <a:pt x="1664656" y="3101729"/>
                </a:lnTo>
                <a:close/>
                <a:moveTo>
                  <a:pt x="991192" y="3092348"/>
                </a:moveTo>
                <a:lnTo>
                  <a:pt x="991420" y="3092647"/>
                </a:lnTo>
                <a:lnTo>
                  <a:pt x="990904" y="3094298"/>
                </a:lnTo>
                <a:close/>
                <a:moveTo>
                  <a:pt x="2897689" y="3084351"/>
                </a:moveTo>
                <a:lnTo>
                  <a:pt x="2901934" y="3086667"/>
                </a:lnTo>
                <a:cubicBezTo>
                  <a:pt x="2903458" y="3087534"/>
                  <a:pt x="2905178" y="3087988"/>
                  <a:pt x="2907756" y="3086714"/>
                </a:cubicBezTo>
                <a:cubicBezTo>
                  <a:pt x="2909302" y="3095732"/>
                  <a:pt x="2912233" y="3105548"/>
                  <a:pt x="2911566" y="3113501"/>
                </a:cubicBezTo>
                <a:cubicBezTo>
                  <a:pt x="2904655" y="3110320"/>
                  <a:pt x="2903085" y="3107058"/>
                  <a:pt x="2902278" y="3102515"/>
                </a:cubicBezTo>
                <a:close/>
                <a:moveTo>
                  <a:pt x="2897564" y="3083858"/>
                </a:moveTo>
                <a:lnTo>
                  <a:pt x="2897689" y="3084351"/>
                </a:lnTo>
                <a:lnTo>
                  <a:pt x="2897296" y="3084138"/>
                </a:lnTo>
                <a:close/>
                <a:moveTo>
                  <a:pt x="881027" y="3082233"/>
                </a:moveTo>
                <a:cubicBezTo>
                  <a:pt x="882405" y="3082624"/>
                  <a:pt x="883718" y="3083221"/>
                  <a:pt x="885489" y="3082782"/>
                </a:cubicBezTo>
                <a:cubicBezTo>
                  <a:pt x="920736" y="3190435"/>
                  <a:pt x="965845" y="3269999"/>
                  <a:pt x="1017731" y="3345897"/>
                </a:cubicBezTo>
                <a:cubicBezTo>
                  <a:pt x="997960" y="3343462"/>
                  <a:pt x="976957" y="3305985"/>
                  <a:pt x="963104" y="3284011"/>
                </a:cubicBezTo>
                <a:cubicBezTo>
                  <a:pt x="928884" y="3228932"/>
                  <a:pt x="901108" y="3153212"/>
                  <a:pt x="879356" y="3091367"/>
                </a:cubicBezTo>
                <a:cubicBezTo>
                  <a:pt x="878207" y="3088647"/>
                  <a:pt x="877326" y="3085646"/>
                  <a:pt x="876178" y="3082925"/>
                </a:cubicBezTo>
                <a:cubicBezTo>
                  <a:pt x="878208" y="3081660"/>
                  <a:pt x="879650" y="3081843"/>
                  <a:pt x="881027" y="3082233"/>
                </a:cubicBezTo>
                <a:close/>
                <a:moveTo>
                  <a:pt x="2278163" y="3082154"/>
                </a:moveTo>
                <a:cubicBezTo>
                  <a:pt x="2289299" y="3091295"/>
                  <a:pt x="2274435" y="3101660"/>
                  <a:pt x="2288987" y="3103353"/>
                </a:cubicBezTo>
                <a:cubicBezTo>
                  <a:pt x="2287794" y="3098441"/>
                  <a:pt x="2289847" y="3077317"/>
                  <a:pt x="2278163" y="3082154"/>
                </a:cubicBezTo>
                <a:close/>
                <a:moveTo>
                  <a:pt x="1792708" y="3081952"/>
                </a:moveTo>
                <a:cubicBezTo>
                  <a:pt x="1794335" y="3079167"/>
                  <a:pt x="1807212" y="3086262"/>
                  <a:pt x="1802927" y="3098243"/>
                </a:cubicBezTo>
                <a:cubicBezTo>
                  <a:pt x="1793938" y="3100847"/>
                  <a:pt x="1798933" y="3076118"/>
                  <a:pt x="1795882" y="3088216"/>
                </a:cubicBezTo>
                <a:cubicBezTo>
                  <a:pt x="1792873" y="3084907"/>
                  <a:pt x="1792166" y="3082879"/>
                  <a:pt x="1792708" y="3081952"/>
                </a:cubicBezTo>
                <a:close/>
                <a:moveTo>
                  <a:pt x="1286390" y="3061533"/>
                </a:moveTo>
                <a:cubicBezTo>
                  <a:pt x="1356213" y="3102093"/>
                  <a:pt x="1424158" y="3144600"/>
                  <a:pt x="1488450" y="3182506"/>
                </a:cubicBezTo>
                <a:cubicBezTo>
                  <a:pt x="1505170" y="3197040"/>
                  <a:pt x="1533433" y="3227558"/>
                  <a:pt x="1561237" y="3234526"/>
                </a:cubicBezTo>
                <a:cubicBezTo>
                  <a:pt x="1612747" y="3291255"/>
                  <a:pt x="1680508" y="3338421"/>
                  <a:pt x="1720936" y="3402717"/>
                </a:cubicBezTo>
                <a:lnTo>
                  <a:pt x="1720657" y="3402448"/>
                </a:lnTo>
                <a:cubicBezTo>
                  <a:pt x="1632001" y="3323281"/>
                  <a:pt x="1551755" y="3225906"/>
                  <a:pt x="1448918" y="3178184"/>
                </a:cubicBezTo>
                <a:cubicBezTo>
                  <a:pt x="1444302" y="3166202"/>
                  <a:pt x="1437602" y="3159732"/>
                  <a:pt x="1426948" y="3161266"/>
                </a:cubicBezTo>
                <a:cubicBezTo>
                  <a:pt x="1387678" y="3128179"/>
                  <a:pt x="1344475" y="3104191"/>
                  <a:pt x="1298362" y="3085453"/>
                </a:cubicBezTo>
                <a:cubicBezTo>
                  <a:pt x="1294369" y="3077297"/>
                  <a:pt x="1281953" y="3072831"/>
                  <a:pt x="1286390" y="3061533"/>
                </a:cubicBezTo>
                <a:close/>
                <a:moveTo>
                  <a:pt x="2313605" y="3059420"/>
                </a:moveTo>
                <a:cubicBezTo>
                  <a:pt x="2308987" y="3061410"/>
                  <a:pt x="2304884" y="3061746"/>
                  <a:pt x="2301577" y="3060702"/>
                </a:cubicBezTo>
                <a:cubicBezTo>
                  <a:pt x="2305354" y="3085843"/>
                  <a:pt x="2305203" y="3092146"/>
                  <a:pt x="2313255" y="3125714"/>
                </a:cubicBezTo>
                <a:cubicBezTo>
                  <a:pt x="2316414" y="3105122"/>
                  <a:pt x="2319575" y="3084530"/>
                  <a:pt x="2313605" y="3059420"/>
                </a:cubicBezTo>
                <a:close/>
                <a:moveTo>
                  <a:pt x="1083589" y="3056995"/>
                </a:moveTo>
                <a:cubicBezTo>
                  <a:pt x="1095982" y="3060369"/>
                  <a:pt x="1106785" y="3066500"/>
                  <a:pt x="1116021" y="3076492"/>
                </a:cubicBezTo>
                <a:cubicBezTo>
                  <a:pt x="1101801" y="3077807"/>
                  <a:pt x="1088872" y="3074995"/>
                  <a:pt x="1083589" y="3056995"/>
                </a:cubicBezTo>
                <a:close/>
                <a:moveTo>
                  <a:pt x="2948730" y="3052666"/>
                </a:moveTo>
                <a:cubicBezTo>
                  <a:pt x="2961521" y="3048362"/>
                  <a:pt x="2956149" y="3067891"/>
                  <a:pt x="2955955" y="3072002"/>
                </a:cubicBezTo>
                <a:cubicBezTo>
                  <a:pt x="2949394" y="3072652"/>
                  <a:pt x="2947151" y="3055979"/>
                  <a:pt x="2948730" y="3052666"/>
                </a:cubicBezTo>
                <a:close/>
                <a:moveTo>
                  <a:pt x="1562964" y="3050934"/>
                </a:moveTo>
                <a:cubicBezTo>
                  <a:pt x="1566305" y="3050355"/>
                  <a:pt x="1571720" y="3059413"/>
                  <a:pt x="1574805" y="3059573"/>
                </a:cubicBezTo>
                <a:cubicBezTo>
                  <a:pt x="1570906" y="3070313"/>
                  <a:pt x="1561306" y="3055672"/>
                  <a:pt x="1560479" y="3055411"/>
                </a:cubicBezTo>
                <a:cubicBezTo>
                  <a:pt x="1560968" y="3052390"/>
                  <a:pt x="1561851" y="3051125"/>
                  <a:pt x="1562964" y="3050934"/>
                </a:cubicBezTo>
                <a:close/>
                <a:moveTo>
                  <a:pt x="857850" y="3042118"/>
                </a:moveTo>
                <a:cubicBezTo>
                  <a:pt x="868514" y="3041134"/>
                  <a:pt x="877694" y="3062356"/>
                  <a:pt x="875717" y="3073345"/>
                </a:cubicBezTo>
                <a:cubicBezTo>
                  <a:pt x="867126" y="3068271"/>
                  <a:pt x="862500" y="3055745"/>
                  <a:pt x="857850" y="3042118"/>
                </a:cubicBezTo>
                <a:close/>
                <a:moveTo>
                  <a:pt x="2126335" y="3036556"/>
                </a:moveTo>
                <a:cubicBezTo>
                  <a:pt x="2122016" y="3039909"/>
                  <a:pt x="2131777" y="3062768"/>
                  <a:pt x="2134259" y="3049581"/>
                </a:cubicBezTo>
                <a:cubicBezTo>
                  <a:pt x="2126323" y="3049977"/>
                  <a:pt x="2139415" y="3033067"/>
                  <a:pt x="2126335" y="3036556"/>
                </a:cubicBezTo>
                <a:close/>
                <a:moveTo>
                  <a:pt x="2495264" y="3033350"/>
                </a:moveTo>
                <a:cubicBezTo>
                  <a:pt x="2507442" y="3039739"/>
                  <a:pt x="2501491" y="3057632"/>
                  <a:pt x="2501103" y="3065857"/>
                </a:cubicBezTo>
                <a:cubicBezTo>
                  <a:pt x="2488925" y="3059470"/>
                  <a:pt x="2494876" y="3041576"/>
                  <a:pt x="2495264" y="3033350"/>
                </a:cubicBezTo>
                <a:close/>
                <a:moveTo>
                  <a:pt x="2612496" y="3018671"/>
                </a:moveTo>
                <a:cubicBezTo>
                  <a:pt x="2621784" y="3031403"/>
                  <a:pt x="2621611" y="3036608"/>
                  <a:pt x="2621931" y="3053041"/>
                </a:cubicBezTo>
                <a:cubicBezTo>
                  <a:pt x="2609196" y="3046114"/>
                  <a:pt x="2616811" y="3029290"/>
                  <a:pt x="2612496" y="3018671"/>
                </a:cubicBezTo>
                <a:close/>
                <a:moveTo>
                  <a:pt x="1183834" y="3014080"/>
                </a:moveTo>
                <a:lnTo>
                  <a:pt x="1187848" y="3014563"/>
                </a:lnTo>
                <a:lnTo>
                  <a:pt x="1187507" y="3018029"/>
                </a:lnTo>
                <a:cubicBezTo>
                  <a:pt x="1186704" y="3020748"/>
                  <a:pt x="1185659" y="3023365"/>
                  <a:pt x="1189730" y="3021386"/>
                </a:cubicBezTo>
                <a:cubicBezTo>
                  <a:pt x="1190096" y="3012066"/>
                  <a:pt x="1195936" y="3030603"/>
                  <a:pt x="1202906" y="3022828"/>
                </a:cubicBezTo>
                <a:cubicBezTo>
                  <a:pt x="1200678" y="3020944"/>
                  <a:pt x="1196228" y="3017451"/>
                  <a:pt x="1192174" y="3015083"/>
                </a:cubicBezTo>
                <a:lnTo>
                  <a:pt x="1187848" y="3014563"/>
                </a:lnTo>
                <a:lnTo>
                  <a:pt x="1187861" y="3014442"/>
                </a:lnTo>
                <a:cubicBezTo>
                  <a:pt x="1187472" y="3013597"/>
                  <a:pt x="1186352" y="3013288"/>
                  <a:pt x="1183834" y="3014080"/>
                </a:cubicBezTo>
                <a:close/>
                <a:moveTo>
                  <a:pt x="1798508" y="3009576"/>
                </a:moveTo>
                <a:cubicBezTo>
                  <a:pt x="1797145" y="3009050"/>
                  <a:pt x="1795164" y="3009320"/>
                  <a:pt x="1792184" y="3011009"/>
                </a:cubicBezTo>
                <a:cubicBezTo>
                  <a:pt x="1792344" y="3019226"/>
                  <a:pt x="1804790" y="3025333"/>
                  <a:pt x="1804393" y="3019039"/>
                </a:cubicBezTo>
                <a:cubicBezTo>
                  <a:pt x="1801123" y="3019911"/>
                  <a:pt x="1802596" y="3011157"/>
                  <a:pt x="1798508" y="3009576"/>
                </a:cubicBezTo>
                <a:close/>
                <a:moveTo>
                  <a:pt x="1106189" y="3007893"/>
                </a:moveTo>
                <a:cubicBezTo>
                  <a:pt x="1116574" y="3006636"/>
                  <a:pt x="1121717" y="3017515"/>
                  <a:pt x="1128160" y="3024810"/>
                </a:cubicBezTo>
                <a:cubicBezTo>
                  <a:pt x="1120408" y="3020548"/>
                  <a:pt x="1110796" y="3019326"/>
                  <a:pt x="1106189" y="3007893"/>
                </a:cubicBezTo>
                <a:close/>
                <a:moveTo>
                  <a:pt x="1121452" y="2989840"/>
                </a:moveTo>
                <a:cubicBezTo>
                  <a:pt x="1137711" y="2994794"/>
                  <a:pt x="1154227" y="2998922"/>
                  <a:pt x="1167060" y="3010777"/>
                </a:cubicBezTo>
                <a:cubicBezTo>
                  <a:pt x="1176790" y="3004053"/>
                  <a:pt x="1163861" y="3001240"/>
                  <a:pt x="1162551" y="2990303"/>
                </a:cubicBezTo>
                <a:cubicBezTo>
                  <a:pt x="1203079" y="3017619"/>
                  <a:pt x="1235499" y="3036568"/>
                  <a:pt x="1281826" y="3066259"/>
                </a:cubicBezTo>
                <a:cubicBezTo>
                  <a:pt x="1244786" y="3063269"/>
                  <a:pt x="1209983" y="3034495"/>
                  <a:pt x="1176553" y="3019944"/>
                </a:cubicBezTo>
                <a:cubicBezTo>
                  <a:pt x="1159424" y="3012539"/>
                  <a:pt x="1143681" y="3005933"/>
                  <a:pt x="1126380" y="3003734"/>
                </a:cubicBezTo>
                <a:cubicBezTo>
                  <a:pt x="1124919" y="2999100"/>
                  <a:pt x="1123180" y="2994195"/>
                  <a:pt x="1121452" y="2989840"/>
                </a:cubicBezTo>
                <a:close/>
                <a:moveTo>
                  <a:pt x="3084415" y="2987029"/>
                </a:moveTo>
                <a:cubicBezTo>
                  <a:pt x="3101177" y="3003754"/>
                  <a:pt x="3078611" y="3040531"/>
                  <a:pt x="3078533" y="3064638"/>
                </a:cubicBezTo>
                <a:cubicBezTo>
                  <a:pt x="3060686" y="3048478"/>
                  <a:pt x="3088621" y="3034078"/>
                  <a:pt x="3075048" y="3012375"/>
                </a:cubicBezTo>
                <a:cubicBezTo>
                  <a:pt x="3086615" y="3015484"/>
                  <a:pt x="3082943" y="2995817"/>
                  <a:pt x="3084415" y="2987029"/>
                </a:cubicBezTo>
                <a:close/>
                <a:moveTo>
                  <a:pt x="1115473" y="2985290"/>
                </a:moveTo>
                <a:cubicBezTo>
                  <a:pt x="1117420" y="2986765"/>
                  <a:pt x="1118708" y="2989622"/>
                  <a:pt x="1119604" y="2993443"/>
                </a:cubicBezTo>
                <a:cubicBezTo>
                  <a:pt x="1112549" y="2996839"/>
                  <a:pt x="1109187" y="2993054"/>
                  <a:pt x="1107395" y="2985413"/>
                </a:cubicBezTo>
                <a:cubicBezTo>
                  <a:pt x="1110924" y="2983715"/>
                  <a:pt x="1113527" y="2983810"/>
                  <a:pt x="1115473" y="2985290"/>
                </a:cubicBezTo>
                <a:close/>
                <a:moveTo>
                  <a:pt x="1088322" y="2976667"/>
                </a:moveTo>
                <a:cubicBezTo>
                  <a:pt x="1094379" y="2978217"/>
                  <a:pt x="1101231" y="2978385"/>
                  <a:pt x="1104677" y="2986549"/>
                </a:cubicBezTo>
                <a:cubicBezTo>
                  <a:pt x="1098351" y="2985276"/>
                  <a:pt x="1090189" y="2988143"/>
                  <a:pt x="1088322" y="2976667"/>
                </a:cubicBezTo>
                <a:close/>
                <a:moveTo>
                  <a:pt x="1668567" y="2965271"/>
                </a:moveTo>
                <a:cubicBezTo>
                  <a:pt x="1680724" y="2970563"/>
                  <a:pt x="1694191" y="2972819"/>
                  <a:pt x="1700311" y="2991625"/>
                </a:cubicBezTo>
                <a:cubicBezTo>
                  <a:pt x="1684995" y="2992954"/>
                  <a:pt x="1678103" y="2976628"/>
                  <a:pt x="1668567" y="2965271"/>
                </a:cubicBezTo>
                <a:close/>
                <a:moveTo>
                  <a:pt x="3094750" y="2955096"/>
                </a:moveTo>
                <a:cubicBezTo>
                  <a:pt x="3097433" y="2966284"/>
                  <a:pt x="3100118" y="2977473"/>
                  <a:pt x="3088980" y="2982303"/>
                </a:cubicBezTo>
                <a:cubicBezTo>
                  <a:pt x="3086846" y="2971102"/>
                  <a:pt x="3084719" y="2960455"/>
                  <a:pt x="3094750" y="2955096"/>
                </a:cubicBezTo>
                <a:close/>
                <a:moveTo>
                  <a:pt x="3031850" y="2946477"/>
                </a:moveTo>
                <a:cubicBezTo>
                  <a:pt x="3033063" y="2952483"/>
                  <a:pt x="3026534" y="2954776"/>
                  <a:pt x="3027746" y="2960783"/>
                </a:cubicBezTo>
                <a:cubicBezTo>
                  <a:pt x="3020927" y="2962257"/>
                  <a:pt x="3021766" y="2949098"/>
                  <a:pt x="3022549" y="2947170"/>
                </a:cubicBezTo>
                <a:lnTo>
                  <a:pt x="3022539" y="2946620"/>
                </a:lnTo>
                <a:cubicBezTo>
                  <a:pt x="3025288" y="2947126"/>
                  <a:pt x="3028317" y="2947901"/>
                  <a:pt x="3031850" y="2946477"/>
                </a:cubicBezTo>
                <a:close/>
                <a:moveTo>
                  <a:pt x="1098377" y="2944453"/>
                </a:moveTo>
                <a:cubicBezTo>
                  <a:pt x="1115966" y="2961438"/>
                  <a:pt x="1148238" y="2972720"/>
                  <a:pt x="1158406" y="2988451"/>
                </a:cubicBezTo>
                <a:cubicBezTo>
                  <a:pt x="1134040" y="2975130"/>
                  <a:pt x="1107986" y="2973614"/>
                  <a:pt x="1098377" y="2944453"/>
                </a:cubicBezTo>
                <a:close/>
                <a:moveTo>
                  <a:pt x="3096057" y="2938020"/>
                </a:moveTo>
                <a:cubicBezTo>
                  <a:pt x="3101858" y="2941204"/>
                  <a:pt x="3102243" y="2953063"/>
                  <a:pt x="3091153" y="2953232"/>
                </a:cubicBezTo>
                <a:cubicBezTo>
                  <a:pt x="3087470" y="2946991"/>
                  <a:pt x="3094010" y="2945245"/>
                  <a:pt x="3088674" y="2938481"/>
                </a:cubicBezTo>
                <a:cubicBezTo>
                  <a:pt x="3091587" y="2936860"/>
                  <a:pt x="3094122" y="2936958"/>
                  <a:pt x="3096057" y="2938020"/>
                </a:cubicBezTo>
                <a:close/>
                <a:moveTo>
                  <a:pt x="759884" y="2935148"/>
                </a:moveTo>
                <a:cubicBezTo>
                  <a:pt x="836938" y="3065443"/>
                  <a:pt x="872460" y="3229245"/>
                  <a:pt x="926432" y="3383998"/>
                </a:cubicBezTo>
                <a:cubicBezTo>
                  <a:pt x="943545" y="3432767"/>
                  <a:pt x="975329" y="3475282"/>
                  <a:pt x="988083" y="3525212"/>
                </a:cubicBezTo>
                <a:cubicBezTo>
                  <a:pt x="1016153" y="3559842"/>
                  <a:pt x="1043027" y="3631468"/>
                  <a:pt x="1051066" y="3678459"/>
                </a:cubicBezTo>
                <a:cubicBezTo>
                  <a:pt x="1053901" y="3683345"/>
                  <a:pt x="1062536" y="3676638"/>
                  <a:pt x="1063276" y="3686486"/>
                </a:cubicBezTo>
                <a:cubicBezTo>
                  <a:pt x="1114965" y="3808406"/>
                  <a:pt x="1188997" y="3854106"/>
                  <a:pt x="1260042" y="3929147"/>
                </a:cubicBezTo>
                <a:cubicBezTo>
                  <a:pt x="1292472" y="3948644"/>
                  <a:pt x="1315958" y="3958964"/>
                  <a:pt x="1335038" y="3996198"/>
                </a:cubicBezTo>
                <a:cubicBezTo>
                  <a:pt x="1311446" y="3980399"/>
                  <a:pt x="1289175" y="3962116"/>
                  <a:pt x="1269534" y="3938314"/>
                </a:cubicBezTo>
                <a:cubicBezTo>
                  <a:pt x="1266042" y="3955898"/>
                  <a:pt x="1247531" y="3919753"/>
                  <a:pt x="1241668" y="3914090"/>
                </a:cubicBezTo>
                <a:cubicBezTo>
                  <a:pt x="1239434" y="3911934"/>
                  <a:pt x="1229834" y="3911259"/>
                  <a:pt x="1227610" y="3909650"/>
                </a:cubicBezTo>
                <a:cubicBezTo>
                  <a:pt x="1195931" y="3886592"/>
                  <a:pt x="1166961" y="3847870"/>
                  <a:pt x="1138804" y="3822830"/>
                </a:cubicBezTo>
                <a:cubicBezTo>
                  <a:pt x="1187939" y="3912178"/>
                  <a:pt x="1242338" y="3990503"/>
                  <a:pt x="1298057" y="4066341"/>
                </a:cubicBezTo>
                <a:cubicBezTo>
                  <a:pt x="1318331" y="4080547"/>
                  <a:pt x="1347777" y="4101459"/>
                  <a:pt x="1355131" y="4127368"/>
                </a:cubicBezTo>
                <a:cubicBezTo>
                  <a:pt x="1361263" y="4132751"/>
                  <a:pt x="1361554" y="4119599"/>
                  <a:pt x="1367158" y="4126086"/>
                </a:cubicBezTo>
                <a:cubicBezTo>
                  <a:pt x="1418648" y="4181722"/>
                  <a:pt x="1483566" y="4209483"/>
                  <a:pt x="1548997" y="4235594"/>
                </a:cubicBezTo>
                <a:cubicBezTo>
                  <a:pt x="1549716" y="4244348"/>
                  <a:pt x="1555688" y="4241516"/>
                  <a:pt x="1556922" y="4248619"/>
                </a:cubicBezTo>
                <a:cubicBezTo>
                  <a:pt x="1564494" y="4243573"/>
                  <a:pt x="1561229" y="4244718"/>
                  <a:pt x="1570518" y="4243480"/>
                </a:cubicBezTo>
                <a:cubicBezTo>
                  <a:pt x="1571978" y="4248113"/>
                  <a:pt x="1573717" y="4253018"/>
                  <a:pt x="1575445" y="4257374"/>
                </a:cubicBezTo>
                <a:cubicBezTo>
                  <a:pt x="1594639" y="4244204"/>
                  <a:pt x="1626747" y="4275210"/>
                  <a:pt x="1652393" y="4269884"/>
                </a:cubicBezTo>
                <a:cubicBezTo>
                  <a:pt x="1653906" y="4277258"/>
                  <a:pt x="1659598" y="4274157"/>
                  <a:pt x="1660317" y="4282911"/>
                </a:cubicBezTo>
                <a:cubicBezTo>
                  <a:pt x="1665772" y="4281732"/>
                  <a:pt x="1664312" y="4277096"/>
                  <a:pt x="1666450" y="4274324"/>
                </a:cubicBezTo>
                <a:cubicBezTo>
                  <a:pt x="1700783" y="4279002"/>
                  <a:pt x="1744781" y="4287637"/>
                  <a:pt x="1776764" y="4284131"/>
                </a:cubicBezTo>
                <a:cubicBezTo>
                  <a:pt x="1772025" y="4294066"/>
                  <a:pt x="1783378" y="4286220"/>
                  <a:pt x="1786257" y="4293298"/>
                </a:cubicBezTo>
                <a:cubicBezTo>
                  <a:pt x="1809969" y="4287181"/>
                  <a:pt x="1824552" y="4304488"/>
                  <a:pt x="1844408" y="4297334"/>
                </a:cubicBezTo>
                <a:cubicBezTo>
                  <a:pt x="1857553" y="4311101"/>
                  <a:pt x="1880665" y="4302254"/>
                  <a:pt x="1894581" y="4313544"/>
                </a:cubicBezTo>
                <a:cubicBezTo>
                  <a:pt x="1944198" y="4301275"/>
                  <a:pt x="2007579" y="4334539"/>
                  <a:pt x="2057547" y="4354314"/>
                </a:cubicBezTo>
                <a:cubicBezTo>
                  <a:pt x="2088478" y="4339046"/>
                  <a:pt x="2117428" y="4362706"/>
                  <a:pt x="2147038" y="4349924"/>
                </a:cubicBezTo>
                <a:cubicBezTo>
                  <a:pt x="2141208" y="4331935"/>
                  <a:pt x="2121844" y="4336341"/>
                  <a:pt x="2109162" y="4332154"/>
                </a:cubicBezTo>
                <a:cubicBezTo>
                  <a:pt x="2062565" y="4316710"/>
                  <a:pt x="2018419" y="4286438"/>
                  <a:pt x="1969373" y="4285823"/>
                </a:cubicBezTo>
                <a:cubicBezTo>
                  <a:pt x="1968223" y="4283102"/>
                  <a:pt x="1967343" y="4280102"/>
                  <a:pt x="1966195" y="4277380"/>
                </a:cubicBezTo>
                <a:cubicBezTo>
                  <a:pt x="1955842" y="4280279"/>
                  <a:pt x="1971875" y="4287702"/>
                  <a:pt x="1959095" y="4292555"/>
                </a:cubicBezTo>
                <a:cubicBezTo>
                  <a:pt x="1953220" y="4286346"/>
                  <a:pt x="1955132" y="4286043"/>
                  <a:pt x="1953018" y="4275940"/>
                </a:cubicBezTo>
                <a:cubicBezTo>
                  <a:pt x="1891837" y="4257160"/>
                  <a:pt x="1835533" y="4235565"/>
                  <a:pt x="1777619" y="4201669"/>
                </a:cubicBezTo>
                <a:cubicBezTo>
                  <a:pt x="1726622" y="4157258"/>
                  <a:pt x="1668020" y="4130221"/>
                  <a:pt x="1617808" y="4083880"/>
                </a:cubicBezTo>
                <a:cubicBezTo>
                  <a:pt x="1596072" y="4079011"/>
                  <a:pt x="1576967" y="4068621"/>
                  <a:pt x="1563126" y="4047195"/>
                </a:cubicBezTo>
                <a:cubicBezTo>
                  <a:pt x="1515456" y="4018895"/>
                  <a:pt x="1467261" y="3991697"/>
                  <a:pt x="1429581" y="3941876"/>
                </a:cubicBezTo>
                <a:cubicBezTo>
                  <a:pt x="1423342" y="3944986"/>
                  <a:pt x="1418960" y="3945053"/>
                  <a:pt x="1416405" y="3940436"/>
                </a:cubicBezTo>
                <a:cubicBezTo>
                  <a:pt x="1368651" y="3893798"/>
                  <a:pt x="1310008" y="3850599"/>
                  <a:pt x="1256648" y="3797459"/>
                </a:cubicBezTo>
                <a:cubicBezTo>
                  <a:pt x="1243795" y="3784509"/>
                  <a:pt x="1236333" y="3767094"/>
                  <a:pt x="1224274" y="3752763"/>
                </a:cubicBezTo>
                <a:cubicBezTo>
                  <a:pt x="1212784" y="3739516"/>
                  <a:pt x="1196192" y="3731554"/>
                  <a:pt x="1185766" y="3716650"/>
                </a:cubicBezTo>
                <a:cubicBezTo>
                  <a:pt x="1147453" y="3662457"/>
                  <a:pt x="1103009" y="3602879"/>
                  <a:pt x="1065147" y="3543749"/>
                </a:cubicBezTo>
                <a:cubicBezTo>
                  <a:pt x="1042554" y="3509034"/>
                  <a:pt x="1012767" y="3470597"/>
                  <a:pt x="1011783" y="3434182"/>
                </a:cubicBezTo>
                <a:cubicBezTo>
                  <a:pt x="1075854" y="3544953"/>
                  <a:pt x="1150085" y="3656939"/>
                  <a:pt x="1227689" y="3745313"/>
                </a:cubicBezTo>
                <a:cubicBezTo>
                  <a:pt x="1276591" y="3808657"/>
                  <a:pt x="1335492" y="3851029"/>
                  <a:pt x="1391493" y="3899185"/>
                </a:cubicBezTo>
                <a:cubicBezTo>
                  <a:pt x="1408276" y="3930974"/>
                  <a:pt x="1438979" y="3932144"/>
                  <a:pt x="1456031" y="3963656"/>
                </a:cubicBezTo>
                <a:cubicBezTo>
                  <a:pt x="1455150" y="3960657"/>
                  <a:pt x="1459768" y="3958669"/>
                  <a:pt x="1461744" y="3961652"/>
                </a:cubicBezTo>
                <a:cubicBezTo>
                  <a:pt x="1512290" y="4011000"/>
                  <a:pt x="1573104" y="4039098"/>
                  <a:pt x="1624455" y="4087612"/>
                </a:cubicBezTo>
                <a:cubicBezTo>
                  <a:pt x="1630586" y="4092997"/>
                  <a:pt x="1633637" y="4080897"/>
                  <a:pt x="1636483" y="4086332"/>
                </a:cubicBezTo>
                <a:cubicBezTo>
                  <a:pt x="1670910" y="4123876"/>
                  <a:pt x="1709002" y="4124660"/>
                  <a:pt x="1741882" y="4167158"/>
                </a:cubicBezTo>
                <a:cubicBezTo>
                  <a:pt x="1754974" y="4164217"/>
                  <a:pt x="1761738" y="4173975"/>
                  <a:pt x="1767730" y="4186208"/>
                </a:cubicBezTo>
                <a:cubicBezTo>
                  <a:pt x="1787350" y="4194946"/>
                  <a:pt x="1808559" y="4200919"/>
                  <a:pt x="1823979" y="4219034"/>
                </a:cubicBezTo>
                <a:cubicBezTo>
                  <a:pt x="1851075" y="4217795"/>
                  <a:pt x="1872851" y="4252795"/>
                  <a:pt x="1897520" y="4239542"/>
                </a:cubicBezTo>
                <a:cubicBezTo>
                  <a:pt x="1908117" y="4263210"/>
                  <a:pt x="1941540" y="4249273"/>
                  <a:pt x="1960084" y="4273092"/>
                </a:cubicBezTo>
                <a:cubicBezTo>
                  <a:pt x="1959473" y="4269814"/>
                  <a:pt x="1961352" y="4267868"/>
                  <a:pt x="1963500" y="4265643"/>
                </a:cubicBezTo>
                <a:cubicBezTo>
                  <a:pt x="2008087" y="4290431"/>
                  <a:pt x="2064244" y="4290389"/>
                  <a:pt x="2104620" y="4324006"/>
                </a:cubicBezTo>
                <a:cubicBezTo>
                  <a:pt x="2127711" y="4314064"/>
                  <a:pt x="2157971" y="4348659"/>
                  <a:pt x="2179998" y="4340377"/>
                </a:cubicBezTo>
                <a:cubicBezTo>
                  <a:pt x="2187374" y="4353412"/>
                  <a:pt x="2192627" y="4341827"/>
                  <a:pt x="2201099" y="4354844"/>
                </a:cubicBezTo>
                <a:cubicBezTo>
                  <a:pt x="2221719" y="4344665"/>
                  <a:pt x="2254592" y="4344707"/>
                  <a:pt x="2285844" y="4345869"/>
                </a:cubicBezTo>
                <a:cubicBezTo>
                  <a:pt x="2299796" y="4330863"/>
                  <a:pt x="2323174" y="4335708"/>
                  <a:pt x="2338790" y="4335741"/>
                </a:cubicBezTo>
                <a:cubicBezTo>
                  <a:pt x="2338178" y="4332464"/>
                  <a:pt x="2335354" y="4328125"/>
                  <a:pt x="2338609" y="4326431"/>
                </a:cubicBezTo>
                <a:cubicBezTo>
                  <a:pt x="2342269" y="4331579"/>
                  <a:pt x="2347522" y="4333964"/>
                  <a:pt x="2353814" y="4333593"/>
                </a:cubicBezTo>
                <a:cubicBezTo>
                  <a:pt x="2354965" y="4322344"/>
                  <a:pt x="2364361" y="4326583"/>
                  <a:pt x="2372943" y="4317137"/>
                </a:cubicBezTo>
                <a:cubicBezTo>
                  <a:pt x="2362709" y="4298122"/>
                  <a:pt x="2337096" y="4305088"/>
                  <a:pt x="2307143" y="4300347"/>
                </a:cubicBezTo>
                <a:cubicBezTo>
                  <a:pt x="2301098" y="4299343"/>
                  <a:pt x="2291895" y="4290994"/>
                  <a:pt x="2284474" y="4289738"/>
                </a:cubicBezTo>
                <a:cubicBezTo>
                  <a:pt x="2279524" y="4288718"/>
                  <a:pt x="2272767" y="4293479"/>
                  <a:pt x="2266732" y="4293025"/>
                </a:cubicBezTo>
                <a:cubicBezTo>
                  <a:pt x="2238189" y="4290176"/>
                  <a:pt x="2217183" y="4266669"/>
                  <a:pt x="2216141" y="4283394"/>
                </a:cubicBezTo>
                <a:cubicBezTo>
                  <a:pt x="2190550" y="4263519"/>
                  <a:pt x="2146349" y="4258447"/>
                  <a:pt x="2124226" y="4247830"/>
                </a:cubicBezTo>
                <a:cubicBezTo>
                  <a:pt x="2125859" y="4247257"/>
                  <a:pt x="2128081" y="4248866"/>
                  <a:pt x="2125376" y="4250552"/>
                </a:cubicBezTo>
                <a:cubicBezTo>
                  <a:pt x="2093708" y="4228030"/>
                  <a:pt x="2052307" y="4226202"/>
                  <a:pt x="2021949" y="4200648"/>
                </a:cubicBezTo>
                <a:cubicBezTo>
                  <a:pt x="2013229" y="4202973"/>
                  <a:pt x="2008977" y="4195643"/>
                  <a:pt x="1997894" y="4203209"/>
                </a:cubicBezTo>
                <a:cubicBezTo>
                  <a:pt x="1970447" y="4172405"/>
                  <a:pt x="1927779" y="4175801"/>
                  <a:pt x="1902437" y="4140582"/>
                </a:cubicBezTo>
                <a:cubicBezTo>
                  <a:pt x="1845048" y="4119552"/>
                  <a:pt x="1806111" y="4075504"/>
                  <a:pt x="1758474" y="4048846"/>
                </a:cubicBezTo>
                <a:cubicBezTo>
                  <a:pt x="1743794" y="4040581"/>
                  <a:pt x="1715185" y="4034446"/>
                  <a:pt x="1704942" y="4014882"/>
                </a:cubicBezTo>
                <a:cubicBezTo>
                  <a:pt x="1692849" y="4012878"/>
                  <a:pt x="1679704" y="4013079"/>
                  <a:pt x="1675228" y="3994248"/>
                </a:cubicBezTo>
                <a:cubicBezTo>
                  <a:pt x="1710569" y="4008496"/>
                  <a:pt x="1739091" y="4038187"/>
                  <a:pt x="1776817" y="4048288"/>
                </a:cubicBezTo>
                <a:cubicBezTo>
                  <a:pt x="1784108" y="4056942"/>
                  <a:pt x="1808614" y="4077383"/>
                  <a:pt x="1809248" y="4067786"/>
                </a:cubicBezTo>
                <a:cubicBezTo>
                  <a:pt x="1803696" y="4064036"/>
                  <a:pt x="1773372" y="4026155"/>
                  <a:pt x="1746223" y="4024655"/>
                </a:cubicBezTo>
                <a:cubicBezTo>
                  <a:pt x="1723211" y="3996522"/>
                  <a:pt x="1667358" y="3969990"/>
                  <a:pt x="1649073" y="3931376"/>
                </a:cubicBezTo>
                <a:cubicBezTo>
                  <a:pt x="1734874" y="4004560"/>
                  <a:pt x="1825411" y="4067811"/>
                  <a:pt x="1917001" y="4128854"/>
                </a:cubicBezTo>
                <a:cubicBezTo>
                  <a:pt x="1918438" y="4146362"/>
                  <a:pt x="1926053" y="4143506"/>
                  <a:pt x="1933720" y="4157358"/>
                </a:cubicBezTo>
                <a:cubicBezTo>
                  <a:pt x="1941270" y="4151215"/>
                  <a:pt x="1939969" y="4154796"/>
                  <a:pt x="1950312" y="4151350"/>
                </a:cubicBezTo>
                <a:cubicBezTo>
                  <a:pt x="1952341" y="4157071"/>
                  <a:pt x="1954360" y="4162245"/>
                  <a:pt x="1956390" y="4167965"/>
                </a:cubicBezTo>
                <a:cubicBezTo>
                  <a:pt x="1966248" y="4167814"/>
                  <a:pt x="1962650" y="4165951"/>
                  <a:pt x="1972982" y="4161957"/>
                </a:cubicBezTo>
                <a:cubicBezTo>
                  <a:pt x="1985105" y="4179575"/>
                  <a:pt x="2006926" y="4174858"/>
                  <a:pt x="2017203" y="4196064"/>
                </a:cubicBezTo>
                <a:cubicBezTo>
                  <a:pt x="2040357" y="4189407"/>
                  <a:pt x="2039121" y="4210244"/>
                  <a:pt x="2060331" y="4202248"/>
                </a:cubicBezTo>
                <a:cubicBezTo>
                  <a:pt x="2112328" y="4241713"/>
                  <a:pt x="2178771" y="4249456"/>
                  <a:pt x="2231585" y="4274665"/>
                </a:cubicBezTo>
                <a:cubicBezTo>
                  <a:pt x="2236482" y="4272946"/>
                  <a:pt x="2239726" y="4270705"/>
                  <a:pt x="2241583" y="4267663"/>
                </a:cubicBezTo>
                <a:cubicBezTo>
                  <a:pt x="2289167" y="4291583"/>
                  <a:pt x="2338687" y="4288356"/>
                  <a:pt x="2396356" y="4295685"/>
                </a:cubicBezTo>
                <a:cubicBezTo>
                  <a:pt x="2403703" y="4279138"/>
                  <a:pt x="2433162" y="4272658"/>
                  <a:pt x="2422822" y="4248164"/>
                </a:cubicBezTo>
                <a:cubicBezTo>
                  <a:pt x="2405909" y="4237742"/>
                  <a:pt x="2391871" y="4248367"/>
                  <a:pt x="2375827" y="4240397"/>
                </a:cubicBezTo>
                <a:cubicBezTo>
                  <a:pt x="2375871" y="4242587"/>
                  <a:pt x="2377846" y="4245570"/>
                  <a:pt x="2375129" y="4246707"/>
                </a:cubicBezTo>
                <a:cubicBezTo>
                  <a:pt x="2280563" y="4201598"/>
                  <a:pt x="2190253" y="4107940"/>
                  <a:pt x="2093912" y="4098191"/>
                </a:cubicBezTo>
                <a:cubicBezTo>
                  <a:pt x="2085312" y="4078602"/>
                  <a:pt x="2063843" y="4087423"/>
                  <a:pt x="2052869" y="4072527"/>
                </a:cubicBezTo>
                <a:cubicBezTo>
                  <a:pt x="2010245" y="4078114"/>
                  <a:pt x="1976353" y="4040013"/>
                  <a:pt x="1945329" y="4036382"/>
                </a:cubicBezTo>
                <a:cubicBezTo>
                  <a:pt x="1933194" y="4018217"/>
                  <a:pt x="1912382" y="4018537"/>
                  <a:pt x="1902075" y="3995686"/>
                </a:cubicBezTo>
                <a:cubicBezTo>
                  <a:pt x="1864080" y="3985863"/>
                  <a:pt x="1845355" y="3938763"/>
                  <a:pt x="1818339" y="3887971"/>
                </a:cubicBezTo>
                <a:cubicBezTo>
                  <a:pt x="1790765" y="3836625"/>
                  <a:pt x="1794109" y="3797404"/>
                  <a:pt x="1803874" y="3764383"/>
                </a:cubicBezTo>
                <a:cubicBezTo>
                  <a:pt x="1785191" y="3733444"/>
                  <a:pt x="1745585" y="3725289"/>
                  <a:pt x="1721777" y="3712508"/>
                </a:cubicBezTo>
                <a:cubicBezTo>
                  <a:pt x="1658666" y="3678966"/>
                  <a:pt x="1624907" y="3605529"/>
                  <a:pt x="1561332" y="3576376"/>
                </a:cubicBezTo>
                <a:cubicBezTo>
                  <a:pt x="1560335" y="3567353"/>
                  <a:pt x="1553816" y="3570193"/>
                  <a:pt x="1552538" y="3560898"/>
                </a:cubicBezTo>
                <a:cubicBezTo>
                  <a:pt x="1456803" y="3511972"/>
                  <a:pt x="1413108" y="3350486"/>
                  <a:pt x="1343914" y="3243902"/>
                </a:cubicBezTo>
                <a:cubicBezTo>
                  <a:pt x="1336117" y="3237447"/>
                  <a:pt x="1338371" y="3254669"/>
                  <a:pt x="1333035" y="3247904"/>
                </a:cubicBezTo>
                <a:cubicBezTo>
                  <a:pt x="1330673" y="3239175"/>
                  <a:pt x="1337986" y="3234955"/>
                  <a:pt x="1330374" y="3223841"/>
                </a:cubicBezTo>
                <a:cubicBezTo>
                  <a:pt x="1320259" y="3210848"/>
                  <a:pt x="1303837" y="3211648"/>
                  <a:pt x="1296612" y="3192312"/>
                </a:cubicBezTo>
                <a:cubicBezTo>
                  <a:pt x="1263020" y="3183515"/>
                  <a:pt x="1233113" y="3166993"/>
                  <a:pt x="1204515" y="3147437"/>
                </a:cubicBezTo>
                <a:cubicBezTo>
                  <a:pt x="1180331" y="3143427"/>
                  <a:pt x="1165865" y="3146115"/>
                  <a:pt x="1146879" y="3127781"/>
                </a:cubicBezTo>
                <a:cubicBezTo>
                  <a:pt x="1094106" y="3132701"/>
                  <a:pt x="1057627" y="3102310"/>
                  <a:pt x="1011416" y="3092614"/>
                </a:cubicBezTo>
                <a:cubicBezTo>
                  <a:pt x="1072593" y="3265608"/>
                  <a:pt x="1189394" y="3383238"/>
                  <a:pt x="1277509" y="3504870"/>
                </a:cubicBezTo>
                <a:cubicBezTo>
                  <a:pt x="1280785" y="3504272"/>
                  <a:pt x="1285113" y="3501466"/>
                  <a:pt x="1286821" y="3504728"/>
                </a:cubicBezTo>
                <a:cubicBezTo>
                  <a:pt x="1340831" y="3591275"/>
                  <a:pt x="1399035" y="3639958"/>
                  <a:pt x="1455441" y="3722905"/>
                </a:cubicBezTo>
                <a:cubicBezTo>
                  <a:pt x="1460402" y="3724473"/>
                  <a:pt x="1466921" y="3721634"/>
                  <a:pt x="1469766" y="3727069"/>
                </a:cubicBezTo>
                <a:cubicBezTo>
                  <a:pt x="1473234" y="3736330"/>
                  <a:pt x="1479591" y="3739244"/>
                  <a:pt x="1481739" y="3750988"/>
                </a:cubicBezTo>
                <a:cubicBezTo>
                  <a:pt x="1501348" y="3759180"/>
                  <a:pt x="1509444" y="3780968"/>
                  <a:pt x="1524573" y="3798265"/>
                </a:cubicBezTo>
                <a:cubicBezTo>
                  <a:pt x="1546716" y="3823948"/>
                  <a:pt x="1584655" y="3845002"/>
                  <a:pt x="1585276" y="3876760"/>
                </a:cubicBezTo>
                <a:cubicBezTo>
                  <a:pt x="1547337" y="3827772"/>
                  <a:pt x="1503095" y="3792571"/>
                  <a:pt x="1467779" y="3737509"/>
                </a:cubicBezTo>
                <a:cubicBezTo>
                  <a:pt x="1391740" y="3673214"/>
                  <a:pt x="1329621" y="3578300"/>
                  <a:pt x="1261982" y="3495248"/>
                </a:cubicBezTo>
                <a:cubicBezTo>
                  <a:pt x="1215615" y="3435427"/>
                  <a:pt x="1170083" y="3404353"/>
                  <a:pt x="1131364" y="3329348"/>
                </a:cubicBezTo>
                <a:cubicBezTo>
                  <a:pt x="1126650" y="3326407"/>
                  <a:pt x="1121399" y="3324023"/>
                  <a:pt x="1116159" y="3322186"/>
                </a:cubicBezTo>
                <a:cubicBezTo>
                  <a:pt x="1077138" y="3245817"/>
                  <a:pt x="1014320" y="3171182"/>
                  <a:pt x="995888" y="3082991"/>
                </a:cubicBezTo>
                <a:cubicBezTo>
                  <a:pt x="990266" y="3082667"/>
                  <a:pt x="990795" y="3085192"/>
                  <a:pt x="991842" y="3087950"/>
                </a:cubicBezTo>
                <a:lnTo>
                  <a:pt x="991192" y="3092348"/>
                </a:lnTo>
                <a:lnTo>
                  <a:pt x="971774" y="3066757"/>
                </a:lnTo>
                <a:cubicBezTo>
                  <a:pt x="964014" y="3060406"/>
                  <a:pt x="956193" y="3056212"/>
                  <a:pt x="951763" y="3053815"/>
                </a:cubicBezTo>
                <a:cubicBezTo>
                  <a:pt x="912557" y="3024012"/>
                  <a:pt x="844943" y="3012453"/>
                  <a:pt x="807522" y="2961806"/>
                </a:cubicBezTo>
                <a:cubicBezTo>
                  <a:pt x="785152" y="2966533"/>
                  <a:pt x="776992" y="2941458"/>
                  <a:pt x="759884" y="2935148"/>
                </a:cubicBezTo>
                <a:close/>
                <a:moveTo>
                  <a:pt x="3095495" y="2923036"/>
                </a:moveTo>
                <a:cubicBezTo>
                  <a:pt x="3104784" y="2921799"/>
                  <a:pt x="3101915" y="2929238"/>
                  <a:pt x="3103419" y="2936063"/>
                </a:cubicBezTo>
                <a:cubicBezTo>
                  <a:pt x="3090639" y="2940917"/>
                  <a:pt x="3094807" y="2929895"/>
                  <a:pt x="3095495" y="2923036"/>
                </a:cubicBezTo>
                <a:close/>
                <a:moveTo>
                  <a:pt x="1068398" y="2922941"/>
                </a:moveTo>
                <a:cubicBezTo>
                  <a:pt x="1076245" y="2926337"/>
                  <a:pt x="1081449" y="2940331"/>
                  <a:pt x="1085017" y="2933701"/>
                </a:cubicBezTo>
                <a:cubicBezTo>
                  <a:pt x="1088603" y="2935016"/>
                  <a:pt x="1089249" y="2939937"/>
                  <a:pt x="1094090" y="2949449"/>
                </a:cubicBezTo>
                <a:cubicBezTo>
                  <a:pt x="1077703" y="2951893"/>
                  <a:pt x="1072357" y="2930611"/>
                  <a:pt x="1059631" y="2924232"/>
                </a:cubicBezTo>
                <a:cubicBezTo>
                  <a:pt x="1062872" y="2921854"/>
                  <a:pt x="1065782" y="2921809"/>
                  <a:pt x="1068398" y="2922941"/>
                </a:cubicBezTo>
                <a:close/>
                <a:moveTo>
                  <a:pt x="1201381" y="2916572"/>
                </a:moveTo>
                <a:cubicBezTo>
                  <a:pt x="1261024" y="2940853"/>
                  <a:pt x="1318451" y="3005982"/>
                  <a:pt x="1380502" y="3027215"/>
                </a:cubicBezTo>
                <a:cubicBezTo>
                  <a:pt x="1391389" y="3051700"/>
                  <a:pt x="1416746" y="3045557"/>
                  <a:pt x="1427622" y="3069495"/>
                </a:cubicBezTo>
                <a:cubicBezTo>
                  <a:pt x="1430898" y="3068896"/>
                  <a:pt x="1432229" y="3066958"/>
                  <a:pt x="1432187" y="3064768"/>
                </a:cubicBezTo>
                <a:cubicBezTo>
                  <a:pt x="1441539" y="3080785"/>
                  <a:pt x="1453815" y="3078130"/>
                  <a:pt x="1465948" y="3096296"/>
                </a:cubicBezTo>
                <a:cubicBezTo>
                  <a:pt x="1467988" y="3102565"/>
                  <a:pt x="1457711" y="3095328"/>
                  <a:pt x="1452352" y="3101436"/>
                </a:cubicBezTo>
                <a:lnTo>
                  <a:pt x="1451805" y="3101444"/>
                </a:lnTo>
                <a:cubicBezTo>
                  <a:pt x="1448626" y="3093002"/>
                  <a:pt x="1440990" y="3094763"/>
                  <a:pt x="1437564" y="3087693"/>
                </a:cubicBezTo>
                <a:cubicBezTo>
                  <a:pt x="1432903" y="3101461"/>
                  <a:pt x="1429264" y="3083439"/>
                  <a:pt x="1415077" y="3086397"/>
                </a:cubicBezTo>
                <a:cubicBezTo>
                  <a:pt x="1415561" y="3083102"/>
                  <a:pt x="1421242" y="3079454"/>
                  <a:pt x="1415775" y="3080086"/>
                </a:cubicBezTo>
                <a:cubicBezTo>
                  <a:pt x="1416926" y="3068836"/>
                  <a:pt x="1424077" y="3084341"/>
                  <a:pt x="1427105" y="3085116"/>
                </a:cubicBezTo>
                <a:cubicBezTo>
                  <a:pt x="1432229" y="3066958"/>
                  <a:pt x="1408700" y="3068416"/>
                  <a:pt x="1400388" y="3063614"/>
                </a:cubicBezTo>
                <a:cubicBezTo>
                  <a:pt x="1392022" y="3070042"/>
                  <a:pt x="1408292" y="3061575"/>
                  <a:pt x="1406282" y="3070918"/>
                </a:cubicBezTo>
                <a:cubicBezTo>
                  <a:pt x="1388873" y="3077213"/>
                  <a:pt x="1377770" y="3069714"/>
                  <a:pt x="1369288" y="3056149"/>
                </a:cubicBezTo>
                <a:cubicBezTo>
                  <a:pt x="1376365" y="3053849"/>
                  <a:pt x="1377137" y="3065342"/>
                  <a:pt x="1384493" y="3063310"/>
                </a:cubicBezTo>
                <a:cubicBezTo>
                  <a:pt x="1386868" y="3058616"/>
                  <a:pt x="1388274" y="3060513"/>
                  <a:pt x="1392924" y="3060168"/>
                </a:cubicBezTo>
                <a:cubicBezTo>
                  <a:pt x="1331350" y="3007153"/>
                  <a:pt x="1260055" y="2975382"/>
                  <a:pt x="1201381" y="2916572"/>
                </a:cubicBezTo>
                <a:close/>
                <a:moveTo>
                  <a:pt x="2925191" y="2913331"/>
                </a:moveTo>
                <a:cubicBezTo>
                  <a:pt x="2942284" y="2961004"/>
                  <a:pt x="2941927" y="2998811"/>
                  <a:pt x="2950997" y="3042496"/>
                </a:cubicBezTo>
                <a:cubicBezTo>
                  <a:pt x="2934161" y="3007970"/>
                  <a:pt x="2925703" y="2953589"/>
                  <a:pt x="2925191" y="2913331"/>
                </a:cubicBezTo>
                <a:close/>
                <a:moveTo>
                  <a:pt x="1760008" y="2906327"/>
                </a:moveTo>
                <a:cubicBezTo>
                  <a:pt x="1777556" y="2907152"/>
                  <a:pt x="1786940" y="2924812"/>
                  <a:pt x="1795798" y="2943576"/>
                </a:cubicBezTo>
                <a:cubicBezTo>
                  <a:pt x="1861646" y="3005015"/>
                  <a:pt x="1909835" y="3102061"/>
                  <a:pt x="1950947" y="3201408"/>
                </a:cubicBezTo>
                <a:cubicBezTo>
                  <a:pt x="1988891" y="3292859"/>
                  <a:pt x="2026041" y="3385693"/>
                  <a:pt x="2039274" y="3474239"/>
                </a:cubicBezTo>
                <a:cubicBezTo>
                  <a:pt x="1983628" y="3303898"/>
                  <a:pt x="1926749" y="3112485"/>
                  <a:pt x="1824307" y="2986689"/>
                </a:cubicBezTo>
                <a:cubicBezTo>
                  <a:pt x="1802702" y="2960454"/>
                  <a:pt x="1776479" y="2936203"/>
                  <a:pt x="1760008" y="2906327"/>
                </a:cubicBezTo>
                <a:close/>
                <a:moveTo>
                  <a:pt x="3101544" y="2896123"/>
                </a:moveTo>
                <a:lnTo>
                  <a:pt x="3104239" y="2899090"/>
                </a:lnTo>
                <a:cubicBezTo>
                  <a:pt x="3104580" y="2900762"/>
                  <a:pt x="3105103" y="2903014"/>
                  <a:pt x="3108308" y="2905841"/>
                </a:cubicBezTo>
                <a:cubicBezTo>
                  <a:pt x="3102314" y="2907576"/>
                  <a:pt x="3100199" y="2911444"/>
                  <a:pt x="3103323" y="2917148"/>
                </a:cubicBezTo>
                <a:cubicBezTo>
                  <a:pt x="3100295" y="2916372"/>
                  <a:pt x="3097266" y="2915597"/>
                  <a:pt x="3097610" y="2919153"/>
                </a:cubicBezTo>
                <a:cubicBezTo>
                  <a:pt x="3093507" y="2919490"/>
                  <a:pt x="3095602" y="2914528"/>
                  <a:pt x="3098309" y="2912844"/>
                </a:cubicBezTo>
                <a:cubicBezTo>
                  <a:pt x="3097987" y="2910382"/>
                  <a:pt x="3096075" y="2910686"/>
                  <a:pt x="3094442" y="2911258"/>
                </a:cubicBezTo>
                <a:cubicBezTo>
                  <a:pt x="3098084" y="2908326"/>
                  <a:pt x="3100526" y="2907193"/>
                  <a:pt x="3101726" y="2905463"/>
                </a:cubicBezTo>
                <a:close/>
                <a:moveTo>
                  <a:pt x="3101264" y="2895815"/>
                </a:moveTo>
                <a:lnTo>
                  <a:pt x="3101542" y="2896084"/>
                </a:lnTo>
                <a:lnTo>
                  <a:pt x="3101544" y="2896123"/>
                </a:lnTo>
                <a:close/>
                <a:moveTo>
                  <a:pt x="1748412" y="2894672"/>
                </a:moveTo>
                <a:cubicBezTo>
                  <a:pt x="1751216" y="2894493"/>
                  <a:pt x="1754586" y="2895195"/>
                  <a:pt x="1755681" y="2895177"/>
                </a:cubicBezTo>
                <a:cubicBezTo>
                  <a:pt x="1759075" y="2900604"/>
                  <a:pt x="1756658" y="2903106"/>
                  <a:pt x="1757011" y="2907210"/>
                </a:cubicBezTo>
                <a:cubicBezTo>
                  <a:pt x="1749967" y="2911152"/>
                  <a:pt x="1750525" y="2897723"/>
                  <a:pt x="1744801" y="2899180"/>
                </a:cubicBezTo>
                <a:lnTo>
                  <a:pt x="1744534" y="2899459"/>
                </a:lnTo>
                <a:cubicBezTo>
                  <a:pt x="1743369" y="2895915"/>
                  <a:pt x="1745608" y="2894852"/>
                  <a:pt x="1748412" y="2894672"/>
                </a:cubicBezTo>
                <a:close/>
                <a:moveTo>
                  <a:pt x="3521353" y="2889355"/>
                </a:moveTo>
                <a:cubicBezTo>
                  <a:pt x="3461503" y="2896577"/>
                  <a:pt x="3420488" y="2914464"/>
                  <a:pt x="3372965" y="2921770"/>
                </a:cubicBezTo>
                <a:cubicBezTo>
                  <a:pt x="3361495" y="2923589"/>
                  <a:pt x="3327676" y="2931232"/>
                  <a:pt x="3319083" y="2954100"/>
                </a:cubicBezTo>
                <a:cubicBezTo>
                  <a:pt x="3300751" y="2955203"/>
                  <a:pt x="3276855" y="2965980"/>
                  <a:pt x="3270185" y="2975122"/>
                </a:cubicBezTo>
                <a:cubicBezTo>
                  <a:pt x="3259254" y="2962416"/>
                  <a:pt x="3231081" y="2992706"/>
                  <a:pt x="3222617" y="3008177"/>
                </a:cubicBezTo>
                <a:cubicBezTo>
                  <a:pt x="3219782" y="3003290"/>
                  <a:pt x="3217465" y="2996752"/>
                  <a:pt x="3210408" y="3000147"/>
                </a:cubicBezTo>
                <a:cubicBezTo>
                  <a:pt x="3219202" y="3015625"/>
                  <a:pt x="3212243" y="3023950"/>
                  <a:pt x="3195326" y="3027496"/>
                </a:cubicBezTo>
                <a:cubicBezTo>
                  <a:pt x="3196120" y="3040085"/>
                  <a:pt x="3181835" y="3066053"/>
                  <a:pt x="3163933" y="3061123"/>
                </a:cubicBezTo>
                <a:cubicBezTo>
                  <a:pt x="3156639" y="3080411"/>
                  <a:pt x="3142912" y="3106917"/>
                  <a:pt x="3123592" y="3113515"/>
                </a:cubicBezTo>
                <a:cubicBezTo>
                  <a:pt x="3125062" y="3118697"/>
                  <a:pt x="3125158" y="3123625"/>
                  <a:pt x="3122205" y="3126683"/>
                </a:cubicBezTo>
                <a:cubicBezTo>
                  <a:pt x="3077022" y="3155592"/>
                  <a:pt x="3080882" y="3227026"/>
                  <a:pt x="3057134" y="3273409"/>
                </a:cubicBezTo>
                <a:cubicBezTo>
                  <a:pt x="3060289" y="3280757"/>
                  <a:pt x="3062898" y="3288112"/>
                  <a:pt x="3065507" y="3295467"/>
                </a:cubicBezTo>
                <a:cubicBezTo>
                  <a:pt x="3061963" y="3296344"/>
                  <a:pt x="3060256" y="3293085"/>
                  <a:pt x="3056196" y="3295611"/>
                </a:cubicBezTo>
                <a:cubicBezTo>
                  <a:pt x="3062027" y="3313599"/>
                  <a:pt x="3067577" y="3331320"/>
                  <a:pt x="3057652" y="3342155"/>
                </a:cubicBezTo>
                <a:cubicBezTo>
                  <a:pt x="3069385" y="3395935"/>
                  <a:pt x="3056516" y="3438317"/>
                  <a:pt x="3053870" y="3485196"/>
                </a:cubicBezTo>
                <a:cubicBezTo>
                  <a:pt x="3042151" y="3502360"/>
                  <a:pt x="3036802" y="3522986"/>
                  <a:pt x="3043060" y="3548911"/>
                </a:cubicBezTo>
                <a:cubicBezTo>
                  <a:pt x="3031204" y="3558955"/>
                  <a:pt x="3046709" y="3581452"/>
                  <a:pt x="3033188" y="3590426"/>
                </a:cubicBezTo>
                <a:cubicBezTo>
                  <a:pt x="3040445" y="3611405"/>
                  <a:pt x="3042999" y="3629991"/>
                  <a:pt x="3034224" y="3643549"/>
                </a:cubicBezTo>
                <a:cubicBezTo>
                  <a:pt x="3039883" y="3652775"/>
                  <a:pt x="3033664" y="3656979"/>
                  <a:pt x="3039603" y="3666475"/>
                </a:cubicBezTo>
                <a:cubicBezTo>
                  <a:pt x="3011332" y="3719776"/>
                  <a:pt x="3026747" y="3793770"/>
                  <a:pt x="3011470" y="3853164"/>
                </a:cubicBezTo>
                <a:cubicBezTo>
                  <a:pt x="3023131" y="3861201"/>
                  <a:pt x="3014566" y="3927615"/>
                  <a:pt x="3003502" y="3950246"/>
                </a:cubicBezTo>
                <a:cubicBezTo>
                  <a:pt x="2997176" y="3962943"/>
                  <a:pt x="2980669" y="3973332"/>
                  <a:pt x="2970261" y="3987462"/>
                </a:cubicBezTo>
                <a:cubicBezTo>
                  <a:pt x="2955310" y="4007414"/>
                  <a:pt x="2952269" y="4034030"/>
                  <a:pt x="2933334" y="4032405"/>
                </a:cubicBezTo>
                <a:cubicBezTo>
                  <a:pt x="2936514" y="4040846"/>
                  <a:pt x="2934708" y="4046627"/>
                  <a:pt x="2934848" y="4053747"/>
                </a:cubicBezTo>
                <a:cubicBezTo>
                  <a:pt x="2995431" y="4027888"/>
                  <a:pt x="3009439" y="3973711"/>
                  <a:pt x="3068198" y="3938566"/>
                </a:cubicBezTo>
                <a:cubicBezTo>
                  <a:pt x="3052183" y="3974148"/>
                  <a:pt x="3010459" y="3983830"/>
                  <a:pt x="3005773" y="4024442"/>
                </a:cubicBezTo>
                <a:cubicBezTo>
                  <a:pt x="3021409" y="4025570"/>
                  <a:pt x="3038036" y="3993267"/>
                  <a:pt x="3053522" y="4000697"/>
                </a:cubicBezTo>
                <a:cubicBezTo>
                  <a:pt x="3059140" y="3993763"/>
                  <a:pt x="3057594" y="3984747"/>
                  <a:pt x="3073069" y="3977662"/>
                </a:cubicBezTo>
                <a:cubicBezTo>
                  <a:pt x="3071982" y="4006166"/>
                  <a:pt x="3026415" y="4015359"/>
                  <a:pt x="3019132" y="4035192"/>
                </a:cubicBezTo>
                <a:cubicBezTo>
                  <a:pt x="3015342" y="4023472"/>
                  <a:pt x="3012022" y="4035850"/>
                  <a:pt x="3010701" y="4038336"/>
                </a:cubicBezTo>
                <a:cubicBezTo>
                  <a:pt x="2971030" y="4040864"/>
                  <a:pt x="2949581" y="4064750"/>
                  <a:pt x="2892027" y="4091385"/>
                </a:cubicBezTo>
                <a:cubicBezTo>
                  <a:pt x="2898995" y="4111547"/>
                  <a:pt x="2877024" y="4094629"/>
                  <a:pt x="2878794" y="4115145"/>
                </a:cubicBezTo>
                <a:cubicBezTo>
                  <a:pt x="2868549" y="4109551"/>
                  <a:pt x="2860353" y="4124742"/>
                  <a:pt x="2863531" y="4133184"/>
                </a:cubicBezTo>
                <a:cubicBezTo>
                  <a:pt x="2898101" y="4135939"/>
                  <a:pt x="2947408" y="4107788"/>
                  <a:pt x="2970121" y="4106616"/>
                </a:cubicBezTo>
                <a:cubicBezTo>
                  <a:pt x="2971959" y="4102480"/>
                  <a:pt x="2973527" y="4098621"/>
                  <a:pt x="2975374" y="4095032"/>
                </a:cubicBezTo>
                <a:cubicBezTo>
                  <a:pt x="3019814" y="4084212"/>
                  <a:pt x="3040900" y="4027736"/>
                  <a:pt x="3091443" y="3992718"/>
                </a:cubicBezTo>
                <a:cubicBezTo>
                  <a:pt x="3092937" y="3985026"/>
                  <a:pt x="3080608" y="3984942"/>
                  <a:pt x="3087396" y="3981824"/>
                </a:cubicBezTo>
                <a:cubicBezTo>
                  <a:pt x="3106297" y="3981807"/>
                  <a:pt x="3112827" y="3965545"/>
                  <a:pt x="3124685" y="3955502"/>
                </a:cubicBezTo>
                <a:cubicBezTo>
                  <a:pt x="3122860" y="3946217"/>
                  <a:pt x="3116556" y="3946040"/>
                  <a:pt x="3112894" y="3940893"/>
                </a:cubicBezTo>
                <a:cubicBezTo>
                  <a:pt x="3132399" y="3929635"/>
                  <a:pt x="3123831" y="3897719"/>
                  <a:pt x="3153418" y="3897811"/>
                </a:cubicBezTo>
                <a:cubicBezTo>
                  <a:pt x="3198154" y="3831944"/>
                  <a:pt x="3258482" y="3765004"/>
                  <a:pt x="3306064" y="3690587"/>
                </a:cubicBezTo>
                <a:cubicBezTo>
                  <a:pt x="3359980" y="3645931"/>
                  <a:pt x="3392556" y="3616668"/>
                  <a:pt x="3444677" y="3564370"/>
                </a:cubicBezTo>
                <a:cubicBezTo>
                  <a:pt x="3464933" y="3549540"/>
                  <a:pt x="3496111" y="3532898"/>
                  <a:pt x="3511792" y="3508279"/>
                </a:cubicBezTo>
                <a:cubicBezTo>
                  <a:pt x="3531542" y="3509618"/>
                  <a:pt x="3532414" y="3484131"/>
                  <a:pt x="3558393" y="3481814"/>
                </a:cubicBezTo>
                <a:cubicBezTo>
                  <a:pt x="3572130" y="3455854"/>
                  <a:pt x="3613004" y="3458786"/>
                  <a:pt x="3620524" y="3437030"/>
                </a:cubicBezTo>
                <a:cubicBezTo>
                  <a:pt x="3633099" y="3449711"/>
                  <a:pt x="3658928" y="3425757"/>
                  <a:pt x="3680063" y="3427897"/>
                </a:cubicBezTo>
                <a:cubicBezTo>
                  <a:pt x="3687753" y="3428874"/>
                  <a:pt x="3689803" y="3435690"/>
                  <a:pt x="3695269" y="3435058"/>
                </a:cubicBezTo>
                <a:cubicBezTo>
                  <a:pt x="3694453" y="3435344"/>
                  <a:pt x="3701338" y="3423187"/>
                  <a:pt x="3700254" y="3423751"/>
                </a:cubicBezTo>
                <a:cubicBezTo>
                  <a:pt x="3703786" y="3422327"/>
                  <a:pt x="3708028" y="3429110"/>
                  <a:pt x="3711862" y="3429051"/>
                </a:cubicBezTo>
                <a:cubicBezTo>
                  <a:pt x="3732385" y="3427913"/>
                  <a:pt x="3770135" y="3411171"/>
                  <a:pt x="3805457" y="3410353"/>
                </a:cubicBezTo>
                <a:cubicBezTo>
                  <a:pt x="3814220" y="3410218"/>
                  <a:pt x="3831595" y="3416250"/>
                  <a:pt x="3841541" y="3406511"/>
                </a:cubicBezTo>
                <a:cubicBezTo>
                  <a:pt x="3844075" y="3410033"/>
                  <a:pt x="3847641" y="3410251"/>
                  <a:pt x="3848586" y="3416537"/>
                </a:cubicBezTo>
                <a:cubicBezTo>
                  <a:pt x="3861528" y="3405930"/>
                  <a:pt x="3876390" y="3409536"/>
                  <a:pt x="3888536" y="3414279"/>
                </a:cubicBezTo>
                <a:cubicBezTo>
                  <a:pt x="3896429" y="3411692"/>
                  <a:pt x="3892510" y="3407370"/>
                  <a:pt x="3899684" y="3409999"/>
                </a:cubicBezTo>
                <a:cubicBezTo>
                  <a:pt x="3900339" y="3401497"/>
                  <a:pt x="3888441" y="3395381"/>
                  <a:pt x="3893606" y="3393383"/>
                </a:cubicBezTo>
                <a:cubicBezTo>
                  <a:pt x="3921677" y="3414043"/>
                  <a:pt x="3967406" y="3413065"/>
                  <a:pt x="3996218" y="3415634"/>
                </a:cubicBezTo>
                <a:cubicBezTo>
                  <a:pt x="3996412" y="3411523"/>
                  <a:pt x="3996896" y="3408228"/>
                  <a:pt x="3998755" y="3405187"/>
                </a:cubicBezTo>
                <a:cubicBezTo>
                  <a:pt x="4004028" y="3408666"/>
                  <a:pt x="4008516" y="3414075"/>
                  <a:pt x="4016677" y="3411211"/>
                </a:cubicBezTo>
                <a:cubicBezTo>
                  <a:pt x="4046611" y="3386919"/>
                  <a:pt x="4090662" y="3398293"/>
                  <a:pt x="4112176" y="3363723"/>
                </a:cubicBezTo>
                <a:cubicBezTo>
                  <a:pt x="4103005" y="3357016"/>
                  <a:pt x="4090944" y="3356654"/>
                  <a:pt x="4078359" y="3357394"/>
                </a:cubicBezTo>
                <a:cubicBezTo>
                  <a:pt x="4079540" y="3361760"/>
                  <a:pt x="4082932" y="3367187"/>
                  <a:pt x="4079690" y="3369427"/>
                </a:cubicBezTo>
                <a:cubicBezTo>
                  <a:pt x="4071958" y="3366259"/>
                  <a:pt x="4072063" y="3371736"/>
                  <a:pt x="4069690" y="3376430"/>
                </a:cubicBezTo>
                <a:cubicBezTo>
                  <a:pt x="4038601" y="3355542"/>
                  <a:pt x="4006797" y="3410267"/>
                  <a:pt x="3978812" y="3393989"/>
                </a:cubicBezTo>
                <a:cubicBezTo>
                  <a:pt x="3969523" y="3395227"/>
                  <a:pt x="3976256" y="3403342"/>
                  <a:pt x="3966966" y="3404580"/>
                </a:cubicBezTo>
                <a:cubicBezTo>
                  <a:pt x="3955067" y="3398463"/>
                  <a:pt x="3942042" y="3390721"/>
                  <a:pt x="3930151" y="3399121"/>
                </a:cubicBezTo>
                <a:cubicBezTo>
                  <a:pt x="3925503" y="3385497"/>
                  <a:pt x="3909844" y="3397242"/>
                  <a:pt x="3907032" y="3379480"/>
                </a:cubicBezTo>
                <a:cubicBezTo>
                  <a:pt x="3914304" y="3373069"/>
                  <a:pt x="3913798" y="3375268"/>
                  <a:pt x="3921777" y="3377062"/>
                </a:cubicBezTo>
                <a:cubicBezTo>
                  <a:pt x="3925816" y="3373439"/>
                  <a:pt x="3916591" y="3363995"/>
                  <a:pt x="3922015" y="3361172"/>
                </a:cubicBezTo>
                <a:cubicBezTo>
                  <a:pt x="3927255" y="3363008"/>
                  <a:pt x="3930928" y="3368705"/>
                  <a:pt x="3933806" y="3375782"/>
                </a:cubicBezTo>
                <a:cubicBezTo>
                  <a:pt x="3925783" y="3371797"/>
                  <a:pt x="3924881" y="3381671"/>
                  <a:pt x="3929702" y="3390088"/>
                </a:cubicBezTo>
                <a:cubicBezTo>
                  <a:pt x="3944093" y="3383567"/>
                  <a:pt x="3976223" y="3401698"/>
                  <a:pt x="3978782" y="3378376"/>
                </a:cubicBezTo>
                <a:cubicBezTo>
                  <a:pt x="3980606" y="3387661"/>
                  <a:pt x="3986374" y="3388394"/>
                  <a:pt x="3992141" y="3389127"/>
                </a:cubicBezTo>
                <a:cubicBezTo>
                  <a:pt x="3995362" y="3385791"/>
                  <a:pt x="3988640" y="3378225"/>
                  <a:pt x="3993527" y="3375958"/>
                </a:cubicBezTo>
                <a:cubicBezTo>
                  <a:pt x="3995545" y="3381131"/>
                  <a:pt x="3998627" y="3384644"/>
                  <a:pt x="4003020" y="3385124"/>
                </a:cubicBezTo>
                <a:cubicBezTo>
                  <a:pt x="4010141" y="3371046"/>
                  <a:pt x="4017347" y="3375317"/>
                  <a:pt x="4035325" y="3370110"/>
                </a:cubicBezTo>
                <a:cubicBezTo>
                  <a:pt x="4026220" y="3338750"/>
                  <a:pt x="3981641" y="3356418"/>
                  <a:pt x="3965479" y="3342425"/>
                </a:cubicBezTo>
                <a:cubicBezTo>
                  <a:pt x="3966380" y="3346519"/>
                  <a:pt x="3970053" y="3352215"/>
                  <a:pt x="3966810" y="3354456"/>
                </a:cubicBezTo>
                <a:cubicBezTo>
                  <a:pt x="3958208" y="3348835"/>
                  <a:pt x="3940916" y="3361155"/>
                  <a:pt x="3937557" y="3343401"/>
                </a:cubicBezTo>
                <a:cubicBezTo>
                  <a:pt x="3945976" y="3339711"/>
                  <a:pt x="3949412" y="3347328"/>
                  <a:pt x="3958896" y="3341977"/>
                </a:cubicBezTo>
                <a:cubicBezTo>
                  <a:pt x="3962581" y="3334250"/>
                  <a:pt x="3952990" y="3334125"/>
                  <a:pt x="3956417" y="3327224"/>
                </a:cubicBezTo>
                <a:cubicBezTo>
                  <a:pt x="3942508" y="3330452"/>
                  <a:pt x="3921546" y="3323104"/>
                  <a:pt x="3923986" y="3307728"/>
                </a:cubicBezTo>
                <a:cubicBezTo>
                  <a:pt x="3934242" y="3313869"/>
                  <a:pt x="3954097" y="3320686"/>
                  <a:pt x="3961681" y="3316186"/>
                </a:cubicBezTo>
                <a:cubicBezTo>
                  <a:pt x="3955678" y="3303404"/>
                  <a:pt x="3934201" y="3283738"/>
                  <a:pt x="3918426" y="3275491"/>
                </a:cubicBezTo>
                <a:cubicBezTo>
                  <a:pt x="3915203" y="3278828"/>
                  <a:pt x="3921925" y="3286394"/>
                  <a:pt x="3917038" y="3288661"/>
                </a:cubicBezTo>
                <a:cubicBezTo>
                  <a:pt x="3868910" y="3236808"/>
                  <a:pt x="3811308" y="3204826"/>
                  <a:pt x="3757925" y="3164559"/>
                </a:cubicBezTo>
                <a:cubicBezTo>
                  <a:pt x="3733452" y="3159733"/>
                  <a:pt x="3708698" y="3154636"/>
                  <a:pt x="3690797" y="3135737"/>
                </a:cubicBezTo>
                <a:cubicBezTo>
                  <a:pt x="3728320" y="3135433"/>
                  <a:pt x="3774518" y="3172522"/>
                  <a:pt x="3808098" y="3180770"/>
                </a:cubicBezTo>
                <a:cubicBezTo>
                  <a:pt x="3809559" y="3185404"/>
                  <a:pt x="3811298" y="3190309"/>
                  <a:pt x="3813027" y="3194664"/>
                </a:cubicBezTo>
                <a:cubicBezTo>
                  <a:pt x="3847198" y="3205095"/>
                  <a:pt x="3872905" y="3244966"/>
                  <a:pt x="3899171" y="3257436"/>
                </a:cubicBezTo>
                <a:cubicBezTo>
                  <a:pt x="3856659" y="3212619"/>
                  <a:pt x="3820075" y="3148811"/>
                  <a:pt x="3775780" y="3110872"/>
                </a:cubicBezTo>
                <a:cubicBezTo>
                  <a:pt x="3764633" y="3101182"/>
                  <a:pt x="3738859" y="3099935"/>
                  <a:pt x="3733856" y="3082208"/>
                </a:cubicBezTo>
                <a:cubicBezTo>
                  <a:pt x="3712484" y="3081989"/>
                  <a:pt x="3697161" y="3068803"/>
                  <a:pt x="3680784" y="3057824"/>
                </a:cubicBezTo>
                <a:cubicBezTo>
                  <a:pt x="3638524" y="3068062"/>
                  <a:pt x="3595795" y="3040233"/>
                  <a:pt x="3551762" y="3057895"/>
                </a:cubicBezTo>
                <a:cubicBezTo>
                  <a:pt x="3543505" y="3041859"/>
                  <a:pt x="3532560" y="3056545"/>
                  <a:pt x="3517245" y="3057876"/>
                </a:cubicBezTo>
                <a:cubicBezTo>
                  <a:pt x="3515334" y="3058180"/>
                  <a:pt x="3508903" y="3051431"/>
                  <a:pt x="3508634" y="3051709"/>
                </a:cubicBezTo>
                <a:cubicBezTo>
                  <a:pt x="3502887" y="3052072"/>
                  <a:pt x="3501083" y="3057852"/>
                  <a:pt x="3498635" y="3058710"/>
                </a:cubicBezTo>
                <a:cubicBezTo>
                  <a:pt x="3481741" y="3063353"/>
                  <a:pt x="3446722" y="3051568"/>
                  <a:pt x="3442091" y="3066977"/>
                </a:cubicBezTo>
                <a:cubicBezTo>
                  <a:pt x="3440373" y="3063169"/>
                  <a:pt x="3439203" y="3059352"/>
                  <a:pt x="3437764" y="3055812"/>
                </a:cubicBezTo>
                <a:cubicBezTo>
                  <a:pt x="3451757" y="3056969"/>
                  <a:pt x="3455432" y="3048693"/>
                  <a:pt x="3467953" y="3044667"/>
                </a:cubicBezTo>
                <a:cubicBezTo>
                  <a:pt x="3497325" y="3047774"/>
                  <a:pt x="3527901" y="3042373"/>
                  <a:pt x="3552698" y="3035693"/>
                </a:cubicBezTo>
                <a:cubicBezTo>
                  <a:pt x="3571405" y="3053756"/>
                  <a:pt x="3630398" y="3030660"/>
                  <a:pt x="3659876" y="3053216"/>
                </a:cubicBezTo>
                <a:cubicBezTo>
                  <a:pt x="3664503" y="3051776"/>
                  <a:pt x="3669122" y="3049786"/>
                  <a:pt x="3673751" y="3048345"/>
                </a:cubicBezTo>
                <a:cubicBezTo>
                  <a:pt x="3677412" y="3053493"/>
                  <a:pt x="3682921" y="3055051"/>
                  <a:pt x="3687110" y="3059098"/>
                </a:cubicBezTo>
                <a:cubicBezTo>
                  <a:pt x="3743749" y="3055762"/>
                  <a:pt x="3772784" y="3111740"/>
                  <a:pt x="3813666" y="3129189"/>
                </a:cubicBezTo>
                <a:cubicBezTo>
                  <a:pt x="3845633" y="3181014"/>
                  <a:pt x="3892336" y="3201934"/>
                  <a:pt x="3935602" y="3229209"/>
                </a:cubicBezTo>
                <a:cubicBezTo>
                  <a:pt x="3937320" y="3233018"/>
                  <a:pt x="3938490" y="3236835"/>
                  <a:pt x="3939929" y="3240373"/>
                </a:cubicBezTo>
                <a:cubicBezTo>
                  <a:pt x="3972459" y="3236858"/>
                  <a:pt x="4003309" y="3273637"/>
                  <a:pt x="4044292" y="3268075"/>
                </a:cubicBezTo>
                <a:cubicBezTo>
                  <a:pt x="4048802" y="3274579"/>
                  <a:pt x="4054633" y="3278599"/>
                  <a:pt x="4061516" y="3280411"/>
                </a:cubicBezTo>
                <a:cubicBezTo>
                  <a:pt x="4069915" y="3275624"/>
                  <a:pt x="4113828" y="3279878"/>
                  <a:pt x="4122386" y="3283308"/>
                </a:cubicBezTo>
                <a:cubicBezTo>
                  <a:pt x="4115285" y="3298484"/>
                  <a:pt x="4123350" y="3304659"/>
                  <a:pt x="4134539" y="3316539"/>
                </a:cubicBezTo>
                <a:cubicBezTo>
                  <a:pt x="4130243" y="3334957"/>
                  <a:pt x="4104286" y="3324401"/>
                  <a:pt x="4108313" y="3348169"/>
                </a:cubicBezTo>
                <a:cubicBezTo>
                  <a:pt x="4116591" y="3351328"/>
                  <a:pt x="4130403" y="3343172"/>
                  <a:pt x="4132186" y="3336296"/>
                </a:cubicBezTo>
                <a:cubicBezTo>
                  <a:pt x="4133894" y="3339558"/>
                  <a:pt x="4134806" y="3344200"/>
                  <a:pt x="4138082" y="3343602"/>
                </a:cubicBezTo>
                <a:cubicBezTo>
                  <a:pt x="4137803" y="3329363"/>
                  <a:pt x="4144998" y="3333087"/>
                  <a:pt x="4154673" y="3337595"/>
                </a:cubicBezTo>
                <a:cubicBezTo>
                  <a:pt x="4156941" y="3327423"/>
                  <a:pt x="4166791" y="3312754"/>
                  <a:pt x="4177219" y="3313690"/>
                </a:cubicBezTo>
                <a:cubicBezTo>
                  <a:pt x="4175682" y="3319193"/>
                  <a:pt x="4166080" y="3332488"/>
                  <a:pt x="4172416" y="3334308"/>
                </a:cubicBezTo>
                <a:cubicBezTo>
                  <a:pt x="4174757" y="3327972"/>
                  <a:pt x="4180051" y="3332547"/>
                  <a:pt x="4191725" y="3327164"/>
                </a:cubicBezTo>
                <a:cubicBezTo>
                  <a:pt x="4187033" y="3311349"/>
                  <a:pt x="4186768" y="3297656"/>
                  <a:pt x="4184557" y="3282625"/>
                </a:cubicBezTo>
                <a:cubicBezTo>
                  <a:pt x="4188927" y="3282009"/>
                  <a:pt x="4190914" y="3285540"/>
                  <a:pt x="4195016" y="3285204"/>
                </a:cubicBezTo>
                <a:lnTo>
                  <a:pt x="4195542" y="3284100"/>
                </a:lnTo>
                <a:cubicBezTo>
                  <a:pt x="4187322" y="3213829"/>
                  <a:pt x="4113974" y="3203180"/>
                  <a:pt x="4079376" y="3156872"/>
                </a:cubicBezTo>
                <a:cubicBezTo>
                  <a:pt x="4063288" y="3160682"/>
                  <a:pt x="4058490" y="3139390"/>
                  <a:pt x="4040811" y="3145962"/>
                </a:cubicBezTo>
                <a:cubicBezTo>
                  <a:pt x="3991769" y="3117408"/>
                  <a:pt x="3946398" y="3080579"/>
                  <a:pt x="3900254" y="3046228"/>
                </a:cubicBezTo>
                <a:cubicBezTo>
                  <a:pt x="3853834" y="2983669"/>
                  <a:pt x="3787703" y="2963869"/>
                  <a:pt x="3731831" y="2922272"/>
                </a:cubicBezTo>
                <a:cubicBezTo>
                  <a:pt x="3717729" y="2929611"/>
                  <a:pt x="3712404" y="2909423"/>
                  <a:pt x="3702758" y="2920528"/>
                </a:cubicBezTo>
                <a:cubicBezTo>
                  <a:pt x="3664798" y="2898378"/>
                  <a:pt x="3627403" y="2905252"/>
                  <a:pt x="3592683" y="2894831"/>
                </a:cubicBezTo>
                <a:cubicBezTo>
                  <a:pt x="3580559" y="2891183"/>
                  <a:pt x="3544291" y="2899685"/>
                  <a:pt x="3521353" y="2889355"/>
                </a:cubicBezTo>
                <a:close/>
                <a:moveTo>
                  <a:pt x="1008816" y="2889130"/>
                </a:moveTo>
                <a:cubicBezTo>
                  <a:pt x="1019480" y="2888145"/>
                  <a:pt x="1044867" y="2897615"/>
                  <a:pt x="1051888" y="2920515"/>
                </a:cubicBezTo>
                <a:cubicBezTo>
                  <a:pt x="1036155" y="2914459"/>
                  <a:pt x="1016376" y="2897506"/>
                  <a:pt x="1008816" y="2889130"/>
                </a:cubicBezTo>
                <a:close/>
                <a:moveTo>
                  <a:pt x="2918932" y="2887404"/>
                </a:moveTo>
                <a:cubicBezTo>
                  <a:pt x="2931240" y="2886395"/>
                  <a:pt x="2924097" y="2899380"/>
                  <a:pt x="2929756" y="2908604"/>
                </a:cubicBezTo>
                <a:cubicBezTo>
                  <a:pt x="2921046" y="2911480"/>
                  <a:pt x="2916570" y="2892650"/>
                  <a:pt x="2918932" y="2887404"/>
                </a:cubicBezTo>
                <a:close/>
                <a:moveTo>
                  <a:pt x="1470965" y="2887336"/>
                </a:moveTo>
                <a:lnTo>
                  <a:pt x="1473946" y="2888556"/>
                </a:lnTo>
                <a:cubicBezTo>
                  <a:pt x="1492846" y="2902510"/>
                  <a:pt x="1524249" y="2911339"/>
                  <a:pt x="1533094" y="2929556"/>
                </a:cubicBezTo>
                <a:cubicBezTo>
                  <a:pt x="1521233" y="2925354"/>
                  <a:pt x="1509241" y="2921432"/>
                  <a:pt x="1498332" y="2915128"/>
                </a:cubicBezTo>
                <a:close/>
                <a:moveTo>
                  <a:pt x="1470070" y="2886426"/>
                </a:moveTo>
                <a:lnTo>
                  <a:pt x="1470965" y="2887336"/>
                </a:lnTo>
                <a:lnTo>
                  <a:pt x="1470081" y="2886973"/>
                </a:lnTo>
                <a:close/>
                <a:moveTo>
                  <a:pt x="2118327" y="2878903"/>
                </a:moveTo>
                <a:cubicBezTo>
                  <a:pt x="2120148" y="2930097"/>
                  <a:pt x="2134888" y="2997527"/>
                  <a:pt x="2152871" y="3048748"/>
                </a:cubicBezTo>
                <a:cubicBezTo>
                  <a:pt x="2145051" y="3055168"/>
                  <a:pt x="2144345" y="3046962"/>
                  <a:pt x="2139694" y="3047307"/>
                </a:cubicBezTo>
                <a:cubicBezTo>
                  <a:pt x="2160403" y="3111905"/>
                  <a:pt x="2202294" y="3166866"/>
                  <a:pt x="2224410" y="3233361"/>
                </a:cubicBezTo>
                <a:cubicBezTo>
                  <a:pt x="2211344" y="3248148"/>
                  <a:pt x="2234205" y="3295817"/>
                  <a:pt x="2249607" y="3326306"/>
                </a:cubicBezTo>
                <a:lnTo>
                  <a:pt x="2260664" y="3348710"/>
                </a:lnTo>
                <a:lnTo>
                  <a:pt x="2258764" y="3347877"/>
                </a:lnTo>
                <a:cubicBezTo>
                  <a:pt x="2258161" y="3348573"/>
                  <a:pt x="2258055" y="3350216"/>
                  <a:pt x="2259333" y="3352525"/>
                </a:cubicBezTo>
                <a:cubicBezTo>
                  <a:pt x="2260214" y="3355525"/>
                  <a:pt x="2262674" y="3355213"/>
                  <a:pt x="2264079" y="3357109"/>
                </a:cubicBezTo>
                <a:cubicBezTo>
                  <a:pt x="2236333" y="3212634"/>
                  <a:pt x="2161854" y="3003687"/>
                  <a:pt x="2118327" y="2878903"/>
                </a:cubicBezTo>
                <a:close/>
                <a:moveTo>
                  <a:pt x="3018661" y="2860124"/>
                </a:moveTo>
                <a:cubicBezTo>
                  <a:pt x="3031804" y="2873893"/>
                  <a:pt x="3030137" y="2900762"/>
                  <a:pt x="3022146" y="2912389"/>
                </a:cubicBezTo>
                <a:cubicBezTo>
                  <a:pt x="3018495" y="2893817"/>
                  <a:pt x="3015125" y="2875519"/>
                  <a:pt x="3018661" y="2860124"/>
                </a:cubicBezTo>
                <a:close/>
                <a:moveTo>
                  <a:pt x="1546172" y="2855662"/>
                </a:moveTo>
                <a:cubicBezTo>
                  <a:pt x="1551444" y="2859141"/>
                  <a:pt x="1551453" y="2873657"/>
                  <a:pt x="1560411" y="2869412"/>
                </a:cubicBezTo>
                <a:cubicBezTo>
                  <a:pt x="1557501" y="2860692"/>
                  <a:pt x="1552755" y="2856108"/>
                  <a:pt x="1546172" y="2855662"/>
                </a:cubicBezTo>
                <a:close/>
                <a:moveTo>
                  <a:pt x="2896051" y="2851861"/>
                </a:moveTo>
                <a:cubicBezTo>
                  <a:pt x="2891765" y="2856858"/>
                  <a:pt x="2894384" y="2878730"/>
                  <a:pt x="2905305" y="2876919"/>
                </a:cubicBezTo>
                <a:cubicBezTo>
                  <a:pt x="2901602" y="2869582"/>
                  <a:pt x="2905963" y="2854448"/>
                  <a:pt x="2896051" y="2851861"/>
                </a:cubicBezTo>
                <a:close/>
                <a:moveTo>
                  <a:pt x="2049599" y="2838327"/>
                </a:moveTo>
                <a:cubicBezTo>
                  <a:pt x="2047568" y="2846575"/>
                  <a:pt x="2055363" y="2866999"/>
                  <a:pt x="2065437" y="2863830"/>
                </a:cubicBezTo>
                <a:cubicBezTo>
                  <a:pt x="2064643" y="2851242"/>
                  <a:pt x="2057707" y="2846693"/>
                  <a:pt x="2049599" y="2838327"/>
                </a:cubicBezTo>
                <a:close/>
                <a:moveTo>
                  <a:pt x="1455739" y="2825826"/>
                </a:moveTo>
                <a:cubicBezTo>
                  <a:pt x="1511815" y="2863860"/>
                  <a:pt x="1554229" y="2931685"/>
                  <a:pt x="1610049" y="2970542"/>
                </a:cubicBezTo>
                <a:cubicBezTo>
                  <a:pt x="1687104" y="3072897"/>
                  <a:pt x="1772944" y="3190181"/>
                  <a:pt x="1851105" y="3307036"/>
                </a:cubicBezTo>
                <a:cubicBezTo>
                  <a:pt x="1885810" y="3358820"/>
                  <a:pt x="1918196" y="3404065"/>
                  <a:pt x="1945188" y="3467746"/>
                </a:cubicBezTo>
                <a:cubicBezTo>
                  <a:pt x="1911136" y="3435400"/>
                  <a:pt x="1892328" y="3369950"/>
                  <a:pt x="1858792" y="3335952"/>
                </a:cubicBezTo>
                <a:cubicBezTo>
                  <a:pt x="1878504" y="3391528"/>
                  <a:pt x="1919661" y="3465125"/>
                  <a:pt x="1945537" y="3527728"/>
                </a:cubicBezTo>
                <a:cubicBezTo>
                  <a:pt x="1954027" y="3569781"/>
                  <a:pt x="1988742" y="3622112"/>
                  <a:pt x="1975208" y="3658478"/>
                </a:cubicBezTo>
                <a:cubicBezTo>
                  <a:pt x="1950112" y="3523549"/>
                  <a:pt x="1871523" y="3398757"/>
                  <a:pt x="1807893" y="3282501"/>
                </a:cubicBezTo>
                <a:cubicBezTo>
                  <a:pt x="1799646" y="3267015"/>
                  <a:pt x="1795716" y="3248175"/>
                  <a:pt x="1786664" y="3233522"/>
                </a:cubicBezTo>
                <a:cubicBezTo>
                  <a:pt x="1769688" y="3205845"/>
                  <a:pt x="1747882" y="3183307"/>
                  <a:pt x="1726109" y="3162483"/>
                </a:cubicBezTo>
                <a:lnTo>
                  <a:pt x="1665792" y="3101753"/>
                </a:lnTo>
                <a:lnTo>
                  <a:pt x="1669419" y="3101828"/>
                </a:lnTo>
                <a:cubicBezTo>
                  <a:pt x="1670126" y="3101235"/>
                  <a:pt x="1669700" y="3100419"/>
                  <a:pt x="1667374" y="3100592"/>
                </a:cubicBezTo>
                <a:cubicBezTo>
                  <a:pt x="1681335" y="3100103"/>
                  <a:pt x="1692545" y="3127048"/>
                  <a:pt x="1707729" y="3133115"/>
                </a:cubicBezTo>
                <a:cubicBezTo>
                  <a:pt x="1679202" y="3060966"/>
                  <a:pt x="1619614" y="3011482"/>
                  <a:pt x="1575780" y="2955183"/>
                </a:cubicBezTo>
                <a:cubicBezTo>
                  <a:pt x="1563549" y="2946058"/>
                  <a:pt x="1547399" y="2946580"/>
                  <a:pt x="1536756" y="2934692"/>
                </a:cubicBezTo>
                <a:cubicBezTo>
                  <a:pt x="1537319" y="2893322"/>
                  <a:pt x="1473958" y="2875124"/>
                  <a:pt x="1455739" y="2825826"/>
                </a:cubicBezTo>
                <a:close/>
                <a:moveTo>
                  <a:pt x="792779" y="2823969"/>
                </a:moveTo>
                <a:cubicBezTo>
                  <a:pt x="812807" y="2825578"/>
                  <a:pt x="824327" y="2854435"/>
                  <a:pt x="836033" y="2864665"/>
                </a:cubicBezTo>
                <a:cubicBezTo>
                  <a:pt x="901849" y="2924461"/>
                  <a:pt x="979692" y="2982976"/>
                  <a:pt x="1050008" y="3034760"/>
                </a:cubicBezTo>
                <a:cubicBezTo>
                  <a:pt x="1059942" y="3038441"/>
                  <a:pt x="1078146" y="3044735"/>
                  <a:pt x="1075158" y="3060121"/>
                </a:cubicBezTo>
                <a:cubicBezTo>
                  <a:pt x="973269" y="2990744"/>
                  <a:pt x="866603" y="2915142"/>
                  <a:pt x="792779" y="2823969"/>
                </a:cubicBezTo>
                <a:close/>
                <a:moveTo>
                  <a:pt x="2006708" y="2816250"/>
                </a:moveTo>
                <a:lnTo>
                  <a:pt x="2007030" y="2816949"/>
                </a:lnTo>
                <a:lnTo>
                  <a:pt x="2012559" y="2873889"/>
                </a:lnTo>
                <a:cubicBezTo>
                  <a:pt x="2014125" y="2894477"/>
                  <a:pt x="2016053" y="2916086"/>
                  <a:pt x="2020304" y="2937386"/>
                </a:cubicBezTo>
                <a:cubicBezTo>
                  <a:pt x="2049759" y="2972816"/>
                  <a:pt x="2069771" y="3029757"/>
                  <a:pt x="2099236" y="3065734"/>
                </a:cubicBezTo>
                <a:cubicBezTo>
                  <a:pt x="2077906" y="3004431"/>
                  <a:pt x="2056184" y="2930962"/>
                  <a:pt x="2031911" y="2870899"/>
                </a:cubicBezTo>
                <a:lnTo>
                  <a:pt x="2007030" y="2816949"/>
                </a:lnTo>
                <a:lnTo>
                  <a:pt x="2006988" y="2816521"/>
                </a:lnTo>
                <a:close/>
                <a:moveTo>
                  <a:pt x="3014755" y="2814425"/>
                </a:moveTo>
                <a:cubicBezTo>
                  <a:pt x="3027879" y="2813126"/>
                  <a:pt x="3020884" y="2847748"/>
                  <a:pt x="3028059" y="2850378"/>
                </a:cubicBezTo>
                <a:cubicBezTo>
                  <a:pt x="3028423" y="2855027"/>
                  <a:pt x="3024224" y="2850435"/>
                  <a:pt x="3019628" y="2853519"/>
                </a:cubicBezTo>
                <a:cubicBezTo>
                  <a:pt x="3013518" y="2835260"/>
                  <a:pt x="3012337" y="2830898"/>
                  <a:pt x="3014755" y="2814425"/>
                </a:cubicBezTo>
                <a:close/>
                <a:moveTo>
                  <a:pt x="2989002" y="2814289"/>
                </a:moveTo>
                <a:cubicBezTo>
                  <a:pt x="2993039" y="2824634"/>
                  <a:pt x="2990718" y="2832069"/>
                  <a:pt x="2988946" y="2839489"/>
                </a:cubicBezTo>
                <a:cubicBezTo>
                  <a:pt x="2979282" y="2835529"/>
                  <a:pt x="2980851" y="2817701"/>
                  <a:pt x="2989002" y="2814289"/>
                </a:cubicBezTo>
                <a:close/>
                <a:moveTo>
                  <a:pt x="2941127" y="2803519"/>
                </a:moveTo>
                <a:cubicBezTo>
                  <a:pt x="2943738" y="2796908"/>
                  <a:pt x="2956181" y="2830957"/>
                  <a:pt x="2953281" y="2836752"/>
                </a:cubicBezTo>
                <a:cubicBezTo>
                  <a:pt x="2939675" y="2827376"/>
                  <a:pt x="2945250" y="2818249"/>
                  <a:pt x="2941127" y="2803519"/>
                </a:cubicBezTo>
                <a:close/>
                <a:moveTo>
                  <a:pt x="2685199" y="2799790"/>
                </a:moveTo>
                <a:cubicBezTo>
                  <a:pt x="2712624" y="2829501"/>
                  <a:pt x="2706210" y="2865753"/>
                  <a:pt x="2718793" y="2906920"/>
                </a:cubicBezTo>
                <a:cubicBezTo>
                  <a:pt x="2700644" y="2889396"/>
                  <a:pt x="2698331" y="2840950"/>
                  <a:pt x="2685199" y="2799790"/>
                </a:cubicBezTo>
                <a:close/>
                <a:moveTo>
                  <a:pt x="3173237" y="2793922"/>
                </a:moveTo>
                <a:cubicBezTo>
                  <a:pt x="3174783" y="2802936"/>
                  <a:pt x="3174674" y="2811429"/>
                  <a:pt x="3165717" y="2815676"/>
                </a:cubicBezTo>
                <a:cubicBezTo>
                  <a:pt x="3162786" y="2805860"/>
                  <a:pt x="3161240" y="2796844"/>
                  <a:pt x="3173237" y="2793922"/>
                </a:cubicBezTo>
                <a:close/>
                <a:moveTo>
                  <a:pt x="1745951" y="2775606"/>
                </a:moveTo>
                <a:lnTo>
                  <a:pt x="1746230" y="2775875"/>
                </a:lnTo>
                <a:cubicBezTo>
                  <a:pt x="1779951" y="2791243"/>
                  <a:pt x="1804991" y="2825098"/>
                  <a:pt x="1828453" y="2862263"/>
                </a:cubicBezTo>
                <a:cubicBezTo>
                  <a:pt x="1929232" y="2973017"/>
                  <a:pt x="1996680" y="3144545"/>
                  <a:pt x="2045142" y="3311709"/>
                </a:cubicBezTo>
                <a:cubicBezTo>
                  <a:pt x="2027089" y="3313083"/>
                  <a:pt x="2033030" y="3294639"/>
                  <a:pt x="2029304" y="3286205"/>
                </a:cubicBezTo>
                <a:cubicBezTo>
                  <a:pt x="2006950" y="3235601"/>
                  <a:pt x="1995958" y="3177700"/>
                  <a:pt x="1973603" y="3127096"/>
                </a:cubicBezTo>
                <a:cubicBezTo>
                  <a:pt x="1923460" y="3014193"/>
                  <a:pt x="1858359" y="2906724"/>
                  <a:pt x="1788797" y="2823429"/>
                </a:cubicBezTo>
                <a:cubicBezTo>
                  <a:pt x="1778131" y="2838384"/>
                  <a:pt x="1809359" y="2852422"/>
                  <a:pt x="1803430" y="2871413"/>
                </a:cubicBezTo>
                <a:cubicBezTo>
                  <a:pt x="1789888" y="2865321"/>
                  <a:pt x="1784306" y="2845960"/>
                  <a:pt x="1781236" y="2829024"/>
                </a:cubicBezTo>
                <a:cubicBezTo>
                  <a:pt x="1775684" y="2825275"/>
                  <a:pt x="1761454" y="2826041"/>
                  <a:pt x="1757235" y="2806385"/>
                </a:cubicBezTo>
                <a:cubicBezTo>
                  <a:pt x="1752650" y="2796046"/>
                  <a:pt x="1759115" y="2804438"/>
                  <a:pt x="1764517" y="2800520"/>
                </a:cubicBezTo>
                <a:cubicBezTo>
                  <a:pt x="1755432" y="2798194"/>
                  <a:pt x="1752942" y="2782893"/>
                  <a:pt x="1745951" y="2775606"/>
                </a:cubicBezTo>
                <a:close/>
                <a:moveTo>
                  <a:pt x="1255025" y="2773860"/>
                </a:moveTo>
                <a:cubicBezTo>
                  <a:pt x="1333483" y="2821680"/>
                  <a:pt x="1401950" y="2891024"/>
                  <a:pt x="1478313" y="2943809"/>
                </a:cubicBezTo>
                <a:cubicBezTo>
                  <a:pt x="1507672" y="2960341"/>
                  <a:pt x="1533864" y="2982946"/>
                  <a:pt x="1564276" y="2997270"/>
                </a:cubicBezTo>
                <a:cubicBezTo>
                  <a:pt x="1566595" y="3003808"/>
                  <a:pt x="1562277" y="3007162"/>
                  <a:pt x="1567636" y="3015023"/>
                </a:cubicBezTo>
                <a:cubicBezTo>
                  <a:pt x="1590134" y="3030837"/>
                  <a:pt x="1616852" y="3038369"/>
                  <a:pt x="1631992" y="3070185"/>
                </a:cubicBezTo>
                <a:cubicBezTo>
                  <a:pt x="1645716" y="3071617"/>
                  <a:pt x="1656046" y="3081593"/>
                  <a:pt x="1663455" y="3096270"/>
                </a:cubicBezTo>
                <a:cubicBezTo>
                  <a:pt x="1651985" y="3098090"/>
                  <a:pt x="1646295" y="3087220"/>
                  <a:pt x="1636920" y="3084078"/>
                </a:cubicBezTo>
                <a:cubicBezTo>
                  <a:pt x="1598489" y="3037831"/>
                  <a:pt x="1544803" y="3024139"/>
                  <a:pt x="1507939" y="2974032"/>
                </a:cubicBezTo>
                <a:cubicBezTo>
                  <a:pt x="1483960" y="2966458"/>
                  <a:pt x="1462601" y="2952817"/>
                  <a:pt x="1446762" y="2927312"/>
                </a:cubicBezTo>
                <a:cubicBezTo>
                  <a:pt x="1443154" y="2924903"/>
                  <a:pt x="1440511" y="2929873"/>
                  <a:pt x="1433585" y="2925872"/>
                </a:cubicBezTo>
                <a:cubicBezTo>
                  <a:pt x="1425789" y="2919418"/>
                  <a:pt x="1420355" y="2907723"/>
                  <a:pt x="1408618" y="2909821"/>
                </a:cubicBezTo>
                <a:cubicBezTo>
                  <a:pt x="1362583" y="2853008"/>
                  <a:pt x="1300523" y="2831229"/>
                  <a:pt x="1254757" y="2774137"/>
                </a:cubicBezTo>
                <a:close/>
                <a:moveTo>
                  <a:pt x="3008004" y="2763321"/>
                </a:moveTo>
                <a:cubicBezTo>
                  <a:pt x="3016457" y="2761275"/>
                  <a:pt x="3021093" y="2788321"/>
                  <a:pt x="3012696" y="2793107"/>
                </a:cubicBezTo>
                <a:cubicBezTo>
                  <a:pt x="3007434" y="2776203"/>
                  <a:pt x="3004643" y="2773508"/>
                  <a:pt x="3008004" y="2763321"/>
                </a:cubicBezTo>
                <a:close/>
                <a:moveTo>
                  <a:pt x="3145233" y="2734624"/>
                </a:moveTo>
                <a:lnTo>
                  <a:pt x="3145244" y="2735172"/>
                </a:lnTo>
                <a:cubicBezTo>
                  <a:pt x="3147937" y="2760879"/>
                  <a:pt x="3134877" y="2779431"/>
                  <a:pt x="3128721" y="2800893"/>
                </a:cubicBezTo>
                <a:cubicBezTo>
                  <a:pt x="3131051" y="2807978"/>
                  <a:pt x="3136259" y="2808172"/>
                  <a:pt x="3139364" y="2812782"/>
                </a:cubicBezTo>
                <a:cubicBezTo>
                  <a:pt x="3143905" y="2820928"/>
                  <a:pt x="3134626" y="2822715"/>
                  <a:pt x="3136128" y="2829539"/>
                </a:cubicBezTo>
                <a:cubicBezTo>
                  <a:pt x="3126796" y="2828587"/>
                  <a:pt x="3133682" y="2816429"/>
                  <a:pt x="3132769" y="2811787"/>
                </a:cubicBezTo>
                <a:cubicBezTo>
                  <a:pt x="3123770" y="2813842"/>
                  <a:pt x="3130244" y="2822783"/>
                  <a:pt x="3129535" y="2828546"/>
                </a:cubicBezTo>
                <a:cubicBezTo>
                  <a:pt x="3113405" y="2830163"/>
                  <a:pt x="3114820" y="2860546"/>
                  <a:pt x="3114860" y="2890676"/>
                </a:cubicBezTo>
                <a:cubicBezTo>
                  <a:pt x="3086453" y="2880978"/>
                  <a:pt x="3122810" y="2848919"/>
                  <a:pt x="3112761" y="2825244"/>
                </a:cubicBezTo>
                <a:cubicBezTo>
                  <a:pt x="3131417" y="2798659"/>
                  <a:pt x="3125750" y="2760946"/>
                  <a:pt x="3145233" y="2734624"/>
                </a:cubicBezTo>
                <a:close/>
                <a:moveTo>
                  <a:pt x="831655" y="2724497"/>
                </a:moveTo>
                <a:cubicBezTo>
                  <a:pt x="856599" y="2753420"/>
                  <a:pt x="894493" y="2800226"/>
                  <a:pt x="918442" y="2806158"/>
                </a:cubicBezTo>
                <a:cubicBezTo>
                  <a:pt x="937415" y="2837914"/>
                  <a:pt x="974025" y="2846936"/>
                  <a:pt x="1002052" y="2879375"/>
                </a:cubicBezTo>
                <a:cubicBezTo>
                  <a:pt x="970693" y="2872736"/>
                  <a:pt x="949572" y="2843205"/>
                  <a:pt x="924519" y="2822771"/>
                </a:cubicBezTo>
                <a:cubicBezTo>
                  <a:pt x="890112" y="2800293"/>
                  <a:pt x="848146" y="2769439"/>
                  <a:pt x="831655" y="2724497"/>
                </a:cubicBezTo>
                <a:close/>
                <a:moveTo>
                  <a:pt x="3089348" y="2720419"/>
                </a:moveTo>
                <a:lnTo>
                  <a:pt x="3089627" y="2720688"/>
                </a:lnTo>
                <a:cubicBezTo>
                  <a:pt x="3086781" y="2729223"/>
                  <a:pt x="3082773" y="2748460"/>
                  <a:pt x="3081591" y="2758065"/>
                </a:cubicBezTo>
                <a:cubicBezTo>
                  <a:pt x="3081514" y="2768201"/>
                  <a:pt x="3075717" y="2751855"/>
                  <a:pt x="3074547" y="2748039"/>
                </a:cubicBezTo>
                <a:cubicBezTo>
                  <a:pt x="3091677" y="2741475"/>
                  <a:pt x="3069845" y="2731676"/>
                  <a:pt x="3089348" y="2720419"/>
                </a:cubicBezTo>
                <a:close/>
                <a:moveTo>
                  <a:pt x="3173674" y="2718025"/>
                </a:moveTo>
                <a:lnTo>
                  <a:pt x="3173748" y="2718444"/>
                </a:lnTo>
                <a:lnTo>
                  <a:pt x="3173405" y="2718303"/>
                </a:lnTo>
                <a:close/>
                <a:moveTo>
                  <a:pt x="3182986" y="2717882"/>
                </a:moveTo>
                <a:cubicBezTo>
                  <a:pt x="3175562" y="2744566"/>
                  <a:pt x="3164767" y="2766919"/>
                  <a:pt x="3151898" y="2795331"/>
                </a:cubicBezTo>
                <a:cubicBezTo>
                  <a:pt x="3141397" y="2776592"/>
                  <a:pt x="3167549" y="2755099"/>
                  <a:pt x="3166574" y="2733200"/>
                </a:cubicBezTo>
                <a:cubicBezTo>
                  <a:pt x="3173308" y="2734329"/>
                  <a:pt x="3175469" y="2732789"/>
                  <a:pt x="3175754" y="2729840"/>
                </a:cubicBezTo>
                <a:lnTo>
                  <a:pt x="3173748" y="2718444"/>
                </a:lnTo>
                <a:lnTo>
                  <a:pt x="3177272" y="2719887"/>
                </a:lnTo>
                <a:cubicBezTo>
                  <a:pt x="3179172" y="2719036"/>
                  <a:pt x="3180804" y="2718464"/>
                  <a:pt x="3182986" y="2717882"/>
                </a:cubicBezTo>
                <a:close/>
                <a:moveTo>
                  <a:pt x="2186364" y="2715698"/>
                </a:moveTo>
                <a:lnTo>
                  <a:pt x="2186096" y="2715979"/>
                </a:lnTo>
                <a:cubicBezTo>
                  <a:pt x="2194467" y="2779943"/>
                  <a:pt x="2220246" y="2837617"/>
                  <a:pt x="2239013" y="2900876"/>
                </a:cubicBezTo>
                <a:cubicBezTo>
                  <a:pt x="2250737" y="2940139"/>
                  <a:pt x="2251506" y="2979572"/>
                  <a:pt x="2270770" y="3012145"/>
                </a:cubicBezTo>
                <a:cubicBezTo>
                  <a:pt x="2252705" y="2914635"/>
                  <a:pt x="2237442" y="2820371"/>
                  <a:pt x="2192679" y="2716424"/>
                </a:cubicBezTo>
                <a:cubicBezTo>
                  <a:pt x="2191541" y="2714248"/>
                  <a:pt x="2189619" y="2714004"/>
                  <a:pt x="2186364" y="2715698"/>
                </a:cubicBezTo>
                <a:close/>
                <a:moveTo>
                  <a:pt x="780388" y="2680375"/>
                </a:moveTo>
                <a:cubicBezTo>
                  <a:pt x="793672" y="2687292"/>
                  <a:pt x="810682" y="2702645"/>
                  <a:pt x="808716" y="2714177"/>
                </a:cubicBezTo>
                <a:cubicBezTo>
                  <a:pt x="797612" y="2706680"/>
                  <a:pt x="788355" y="2695593"/>
                  <a:pt x="780388" y="2680375"/>
                </a:cubicBezTo>
                <a:close/>
                <a:moveTo>
                  <a:pt x="3244427" y="2679958"/>
                </a:moveTo>
                <a:cubicBezTo>
                  <a:pt x="3260943" y="2698056"/>
                  <a:pt x="3236745" y="2721438"/>
                  <a:pt x="3228603" y="2739367"/>
                </a:cubicBezTo>
                <a:cubicBezTo>
                  <a:pt x="3212318" y="2775227"/>
                  <a:pt x="3193425" y="2817702"/>
                  <a:pt x="3175433" y="2850300"/>
                </a:cubicBezTo>
                <a:cubicBezTo>
                  <a:pt x="3174276" y="2819090"/>
                  <a:pt x="3204800" y="2783012"/>
                  <a:pt x="3216757" y="2749960"/>
                </a:cubicBezTo>
                <a:cubicBezTo>
                  <a:pt x="3219474" y="2748822"/>
                  <a:pt x="3220097" y="2752647"/>
                  <a:pt x="3221503" y="2754544"/>
                </a:cubicBezTo>
                <a:cubicBezTo>
                  <a:pt x="3226026" y="2747626"/>
                  <a:pt x="3215417" y="2723409"/>
                  <a:pt x="3232706" y="2725060"/>
                </a:cubicBezTo>
                <a:cubicBezTo>
                  <a:pt x="3229485" y="2714428"/>
                  <a:pt x="3247518" y="2697989"/>
                  <a:pt x="3244427" y="2679958"/>
                </a:cubicBezTo>
                <a:close/>
                <a:moveTo>
                  <a:pt x="3199690" y="2661487"/>
                </a:moveTo>
                <a:cubicBezTo>
                  <a:pt x="3207787" y="2655335"/>
                  <a:pt x="3206949" y="2668497"/>
                  <a:pt x="3210331" y="2673374"/>
                </a:cubicBezTo>
                <a:cubicBezTo>
                  <a:pt x="3193565" y="2684591"/>
                  <a:pt x="3198645" y="2706153"/>
                  <a:pt x="3179119" y="2716312"/>
                </a:cubicBezTo>
                <a:cubicBezTo>
                  <a:pt x="3175653" y="2693084"/>
                  <a:pt x="3202598" y="2684178"/>
                  <a:pt x="3199690" y="2661487"/>
                </a:cubicBezTo>
                <a:close/>
                <a:moveTo>
                  <a:pt x="3105452" y="2661279"/>
                </a:moveTo>
                <a:cubicBezTo>
                  <a:pt x="3115644" y="2664136"/>
                  <a:pt x="3106858" y="2677145"/>
                  <a:pt x="3106965" y="2682623"/>
                </a:cubicBezTo>
                <a:cubicBezTo>
                  <a:pt x="3104247" y="2683759"/>
                  <a:pt x="3103625" y="2679934"/>
                  <a:pt x="3102219" y="2678040"/>
                </a:cubicBezTo>
                <a:cubicBezTo>
                  <a:pt x="3098652" y="2691789"/>
                  <a:pt x="3105588" y="2710308"/>
                  <a:pt x="3092345" y="2719551"/>
                </a:cubicBezTo>
                <a:cubicBezTo>
                  <a:pt x="3086666" y="2695260"/>
                  <a:pt x="3100070" y="2680263"/>
                  <a:pt x="3105452" y="2661279"/>
                </a:cubicBezTo>
                <a:close/>
                <a:moveTo>
                  <a:pt x="2169941" y="2646104"/>
                </a:moveTo>
                <a:cubicBezTo>
                  <a:pt x="2180902" y="2674422"/>
                  <a:pt x="2165790" y="2700129"/>
                  <a:pt x="2190929" y="2710972"/>
                </a:cubicBezTo>
                <a:cubicBezTo>
                  <a:pt x="2179817" y="2688956"/>
                  <a:pt x="2187261" y="2663367"/>
                  <a:pt x="2169941" y="2646104"/>
                </a:cubicBezTo>
                <a:close/>
                <a:moveTo>
                  <a:pt x="629989" y="2637768"/>
                </a:moveTo>
                <a:cubicBezTo>
                  <a:pt x="626584" y="2645766"/>
                  <a:pt x="636838" y="2651907"/>
                  <a:pt x="642649" y="2654829"/>
                </a:cubicBezTo>
                <a:cubicBezTo>
                  <a:pt x="638955" y="2648039"/>
                  <a:pt x="635519" y="2640422"/>
                  <a:pt x="629989" y="2637768"/>
                </a:cubicBezTo>
                <a:close/>
                <a:moveTo>
                  <a:pt x="3275599" y="2620860"/>
                </a:moveTo>
                <a:cubicBezTo>
                  <a:pt x="3288871" y="2627230"/>
                  <a:pt x="3276262" y="2640845"/>
                  <a:pt x="3268959" y="2645615"/>
                </a:cubicBezTo>
                <a:lnTo>
                  <a:pt x="3269227" y="2645338"/>
                </a:lnTo>
                <a:cubicBezTo>
                  <a:pt x="3283156" y="2643204"/>
                  <a:pt x="3259839" y="2669586"/>
                  <a:pt x="3253459" y="2679545"/>
                </a:cubicBezTo>
                <a:cubicBezTo>
                  <a:pt x="3251904" y="2656012"/>
                  <a:pt x="3275221" y="2643600"/>
                  <a:pt x="3275599" y="2620860"/>
                </a:cubicBezTo>
                <a:close/>
                <a:moveTo>
                  <a:pt x="3121640" y="2620493"/>
                </a:moveTo>
                <a:lnTo>
                  <a:pt x="3121919" y="2620762"/>
                </a:lnTo>
                <a:cubicBezTo>
                  <a:pt x="3123358" y="2624300"/>
                  <a:pt x="3124529" y="2628118"/>
                  <a:pt x="3125967" y="2631655"/>
                </a:cubicBezTo>
                <a:cubicBezTo>
                  <a:pt x="3107807" y="2627553"/>
                  <a:pt x="3135362" y="2649862"/>
                  <a:pt x="3115452" y="2654278"/>
                </a:cubicBezTo>
                <a:cubicBezTo>
                  <a:pt x="3111619" y="2640367"/>
                  <a:pt x="3116077" y="2630164"/>
                  <a:pt x="3121640" y="2620493"/>
                </a:cubicBezTo>
                <a:close/>
                <a:moveTo>
                  <a:pt x="614151" y="2612264"/>
                </a:moveTo>
                <a:cubicBezTo>
                  <a:pt x="610897" y="2613958"/>
                  <a:pt x="606257" y="2614850"/>
                  <a:pt x="606869" y="2618130"/>
                </a:cubicBezTo>
                <a:cubicBezTo>
                  <a:pt x="615943" y="2619906"/>
                  <a:pt x="616866" y="2639067"/>
                  <a:pt x="628839" y="2635047"/>
                </a:cubicBezTo>
                <a:cubicBezTo>
                  <a:pt x="624029" y="2627180"/>
                  <a:pt x="620014" y="2617925"/>
                  <a:pt x="614151" y="2612264"/>
                </a:cubicBezTo>
                <a:close/>
                <a:moveTo>
                  <a:pt x="1847035" y="2607255"/>
                </a:moveTo>
                <a:cubicBezTo>
                  <a:pt x="1862521" y="2600718"/>
                  <a:pt x="1868693" y="2636233"/>
                  <a:pt x="1874394" y="2647648"/>
                </a:cubicBezTo>
                <a:cubicBezTo>
                  <a:pt x="1900336" y="2699569"/>
                  <a:pt x="1940999" y="2761940"/>
                  <a:pt x="1959348" y="2817813"/>
                </a:cubicBezTo>
                <a:cubicBezTo>
                  <a:pt x="1942197" y="2823280"/>
                  <a:pt x="1925685" y="2763275"/>
                  <a:pt x="1919566" y="2744466"/>
                </a:cubicBezTo>
                <a:cubicBezTo>
                  <a:pt x="1893998" y="2711718"/>
                  <a:pt x="1869401" y="2644439"/>
                  <a:pt x="1846766" y="2607535"/>
                </a:cubicBezTo>
                <a:close/>
                <a:moveTo>
                  <a:pt x="3285696" y="2604818"/>
                </a:moveTo>
                <a:cubicBezTo>
                  <a:pt x="3289830" y="2606124"/>
                  <a:pt x="3288531" y="2609705"/>
                  <a:pt x="3293342" y="2617575"/>
                </a:cubicBezTo>
                <a:cubicBezTo>
                  <a:pt x="3289001" y="2619832"/>
                  <a:pt x="3284534" y="2615519"/>
                  <a:pt x="3284909" y="2620718"/>
                </a:cubicBezTo>
                <a:cubicBezTo>
                  <a:pt x="3274751" y="2619504"/>
                  <a:pt x="3287435" y="2609722"/>
                  <a:pt x="3285147" y="2604827"/>
                </a:cubicBezTo>
                <a:close/>
                <a:moveTo>
                  <a:pt x="705907" y="2597702"/>
                </a:moveTo>
                <a:cubicBezTo>
                  <a:pt x="711706" y="2600080"/>
                  <a:pt x="715390" y="2606322"/>
                  <a:pt x="718567" y="2614766"/>
                </a:cubicBezTo>
                <a:cubicBezTo>
                  <a:pt x="708204" y="2617118"/>
                  <a:pt x="706047" y="2604825"/>
                  <a:pt x="705907" y="2597702"/>
                </a:cubicBezTo>
                <a:close/>
                <a:moveTo>
                  <a:pt x="900784" y="2589215"/>
                </a:moveTo>
                <a:cubicBezTo>
                  <a:pt x="916270" y="2596646"/>
                  <a:pt x="941097" y="2619547"/>
                  <a:pt x="955829" y="2644520"/>
                </a:cubicBezTo>
                <a:cubicBezTo>
                  <a:pt x="1020732" y="2699673"/>
                  <a:pt x="1084926" y="2760589"/>
                  <a:pt x="1154598" y="2807453"/>
                </a:cubicBezTo>
                <a:cubicBezTo>
                  <a:pt x="1170147" y="2818170"/>
                  <a:pt x="1182035" y="2837711"/>
                  <a:pt x="1197853" y="2848150"/>
                </a:cubicBezTo>
                <a:cubicBezTo>
                  <a:pt x="1212565" y="2858056"/>
                  <a:pt x="1239916" y="2883932"/>
                  <a:pt x="1252716" y="2894143"/>
                </a:cubicBezTo>
                <a:cubicBezTo>
                  <a:pt x="1254949" y="2896300"/>
                  <a:pt x="1265883" y="2895038"/>
                  <a:pt x="1269490" y="2897446"/>
                </a:cubicBezTo>
                <a:cubicBezTo>
                  <a:pt x="1291119" y="2910809"/>
                  <a:pt x="1308954" y="2940391"/>
                  <a:pt x="1333846" y="2952609"/>
                </a:cubicBezTo>
                <a:cubicBezTo>
                  <a:pt x="1339097" y="2954993"/>
                  <a:pt x="1348355" y="2952112"/>
                  <a:pt x="1353617" y="2955044"/>
                </a:cubicBezTo>
                <a:cubicBezTo>
                  <a:pt x="1363304" y="2960098"/>
                  <a:pt x="1366953" y="2978668"/>
                  <a:pt x="1381033" y="2970234"/>
                </a:cubicBezTo>
                <a:lnTo>
                  <a:pt x="1381302" y="2969957"/>
                </a:lnTo>
                <a:cubicBezTo>
                  <a:pt x="1348550" y="2934030"/>
                  <a:pt x="1311962" y="2926102"/>
                  <a:pt x="1285664" y="2898019"/>
                </a:cubicBezTo>
                <a:cubicBezTo>
                  <a:pt x="1301966" y="2891194"/>
                  <a:pt x="1324324" y="2913859"/>
                  <a:pt x="1338047" y="2929261"/>
                </a:cubicBezTo>
                <a:cubicBezTo>
                  <a:pt x="1351859" y="2921105"/>
                  <a:pt x="1339862" y="2937999"/>
                  <a:pt x="1353941" y="2929564"/>
                </a:cubicBezTo>
                <a:cubicBezTo>
                  <a:pt x="1396358" y="2969451"/>
                  <a:pt x="1447691" y="2988930"/>
                  <a:pt x="1489055" y="3031024"/>
                </a:cubicBezTo>
                <a:cubicBezTo>
                  <a:pt x="1516696" y="3043748"/>
                  <a:pt x="1528027" y="3034807"/>
                  <a:pt x="1557150" y="3053260"/>
                </a:cubicBezTo>
                <a:cubicBezTo>
                  <a:pt x="1549986" y="3065149"/>
                  <a:pt x="1540891" y="3048306"/>
                  <a:pt x="1530797" y="3050378"/>
                </a:cubicBezTo>
                <a:cubicBezTo>
                  <a:pt x="1551659" y="3094705"/>
                  <a:pt x="1606803" y="3113030"/>
                  <a:pt x="1629555" y="3155960"/>
                </a:cubicBezTo>
                <a:cubicBezTo>
                  <a:pt x="1564189" y="3119164"/>
                  <a:pt x="1517770" y="3042634"/>
                  <a:pt x="1446624" y="3018529"/>
                </a:cubicBezTo>
                <a:cubicBezTo>
                  <a:pt x="1444015" y="3011174"/>
                  <a:pt x="1441128" y="3003549"/>
                  <a:pt x="1438249" y="2996471"/>
                </a:cubicBezTo>
                <a:cubicBezTo>
                  <a:pt x="1435006" y="2998712"/>
                  <a:pt x="1438679" y="3004408"/>
                  <a:pt x="1439581" y="3008503"/>
                </a:cubicBezTo>
                <a:cubicBezTo>
                  <a:pt x="1430635" y="2999328"/>
                  <a:pt x="1426328" y="3003229"/>
                  <a:pt x="1415943" y="3004484"/>
                </a:cubicBezTo>
                <a:cubicBezTo>
                  <a:pt x="1411574" y="2991130"/>
                  <a:pt x="1419821" y="2992646"/>
                  <a:pt x="1410286" y="2981288"/>
                </a:cubicBezTo>
                <a:cubicBezTo>
                  <a:pt x="1400439" y="2981988"/>
                  <a:pt x="1409941" y="2991703"/>
                  <a:pt x="1406182" y="2995595"/>
                </a:cubicBezTo>
                <a:cubicBezTo>
                  <a:pt x="1393468" y="2989765"/>
                  <a:pt x="1378647" y="2988350"/>
                  <a:pt x="1370154" y="2974237"/>
                </a:cubicBezTo>
                <a:cubicBezTo>
                  <a:pt x="1362980" y="2971608"/>
                  <a:pt x="1366621" y="2975662"/>
                  <a:pt x="1359275" y="2978239"/>
                </a:cubicBezTo>
                <a:cubicBezTo>
                  <a:pt x="1295003" y="2941428"/>
                  <a:pt x="1240979" y="2882273"/>
                  <a:pt x="1175645" y="2847123"/>
                </a:cubicBezTo>
                <a:cubicBezTo>
                  <a:pt x="1136418" y="2802254"/>
                  <a:pt x="1090618" y="2771461"/>
                  <a:pt x="1045096" y="2740932"/>
                </a:cubicBezTo>
                <a:cubicBezTo>
                  <a:pt x="1000854" y="2691763"/>
                  <a:pt x="951898" y="2653619"/>
                  <a:pt x="906861" y="2605830"/>
                </a:cubicBezTo>
                <a:cubicBezTo>
                  <a:pt x="904832" y="2600110"/>
                  <a:pt x="902813" y="2594935"/>
                  <a:pt x="900784" y="2589215"/>
                </a:cubicBezTo>
                <a:close/>
                <a:moveTo>
                  <a:pt x="2885776" y="2578104"/>
                </a:moveTo>
                <a:cubicBezTo>
                  <a:pt x="2899575" y="2597340"/>
                  <a:pt x="2897261" y="2647229"/>
                  <a:pt x="2896432" y="2674907"/>
                </a:cubicBezTo>
                <a:cubicBezTo>
                  <a:pt x="2909068" y="2732781"/>
                  <a:pt x="2906140" y="2793362"/>
                  <a:pt x="2922307" y="2863784"/>
                </a:cubicBezTo>
                <a:cubicBezTo>
                  <a:pt x="2913157" y="2872142"/>
                  <a:pt x="2917153" y="2852358"/>
                  <a:pt x="2910098" y="2855753"/>
                </a:cubicBezTo>
                <a:cubicBezTo>
                  <a:pt x="2902596" y="2906544"/>
                  <a:pt x="2928364" y="2977640"/>
                  <a:pt x="2921004" y="3021579"/>
                </a:cubicBezTo>
                <a:cubicBezTo>
                  <a:pt x="2957456" y="3106753"/>
                  <a:pt x="2957374" y="3186738"/>
                  <a:pt x="2961974" y="3268020"/>
                </a:cubicBezTo>
                <a:cubicBezTo>
                  <a:pt x="2941873" y="3220668"/>
                  <a:pt x="2952886" y="3167359"/>
                  <a:pt x="2932358" y="3112070"/>
                </a:cubicBezTo>
                <a:cubicBezTo>
                  <a:pt x="2922238" y="3140987"/>
                  <a:pt x="2943757" y="3176812"/>
                  <a:pt x="2926239" y="3205570"/>
                </a:cubicBezTo>
                <a:cubicBezTo>
                  <a:pt x="2921010" y="3190311"/>
                  <a:pt x="2917435" y="3175574"/>
                  <a:pt x="2927681" y="3167199"/>
                </a:cubicBezTo>
                <a:cubicBezTo>
                  <a:pt x="2924783" y="3159027"/>
                  <a:pt x="2916566" y="3159153"/>
                  <a:pt x="2913442" y="3153448"/>
                </a:cubicBezTo>
                <a:cubicBezTo>
                  <a:pt x="2912208" y="3146346"/>
                  <a:pt x="2925643" y="3146961"/>
                  <a:pt x="2919757" y="3154173"/>
                </a:cubicBezTo>
                <a:cubicBezTo>
                  <a:pt x="2930155" y="3125527"/>
                  <a:pt x="2920364" y="3087055"/>
                  <a:pt x="2919980" y="3053369"/>
                </a:cubicBezTo>
                <a:cubicBezTo>
                  <a:pt x="2930560" y="3048001"/>
                  <a:pt x="2920410" y="3061306"/>
                  <a:pt x="2929473" y="3062536"/>
                </a:cubicBezTo>
                <a:cubicBezTo>
                  <a:pt x="2933030" y="3048238"/>
                  <a:pt x="2910661" y="3038994"/>
                  <a:pt x="2902113" y="3022144"/>
                </a:cubicBezTo>
                <a:cubicBezTo>
                  <a:pt x="2884973" y="3028159"/>
                  <a:pt x="2914547" y="3055644"/>
                  <a:pt x="2897674" y="3061382"/>
                </a:cubicBezTo>
                <a:cubicBezTo>
                  <a:pt x="2888765" y="3011941"/>
                  <a:pt x="2838837" y="2896020"/>
                  <a:pt x="2841271" y="2824217"/>
                </a:cubicBezTo>
                <a:cubicBezTo>
                  <a:pt x="2813044" y="2753434"/>
                  <a:pt x="2819216" y="2690612"/>
                  <a:pt x="2805453" y="2617141"/>
                </a:cubicBezTo>
                <a:cubicBezTo>
                  <a:pt x="2831145" y="2698372"/>
                  <a:pt x="2820927" y="2750299"/>
                  <a:pt x="2845138" y="2825802"/>
                </a:cubicBezTo>
                <a:cubicBezTo>
                  <a:pt x="2851144" y="2796674"/>
                  <a:pt x="2840837" y="2759854"/>
                  <a:pt x="2836329" y="2725410"/>
                </a:cubicBezTo>
                <a:cubicBezTo>
                  <a:pt x="2839359" y="2726184"/>
                  <a:pt x="2841840" y="2726968"/>
                  <a:pt x="2845640" y="2725266"/>
                </a:cubicBezTo>
                <a:cubicBezTo>
                  <a:pt x="2828515" y="2689922"/>
                  <a:pt x="2829035" y="2646361"/>
                  <a:pt x="2839550" y="2623738"/>
                </a:cubicBezTo>
                <a:cubicBezTo>
                  <a:pt x="2844203" y="2707759"/>
                  <a:pt x="2859476" y="2816542"/>
                  <a:pt x="2866770" y="2909560"/>
                </a:cubicBezTo>
                <a:cubicBezTo>
                  <a:pt x="2870077" y="2910605"/>
                  <a:pt x="2871291" y="2916612"/>
                  <a:pt x="2875383" y="2915728"/>
                </a:cubicBezTo>
                <a:cubicBezTo>
                  <a:pt x="2873631" y="2924246"/>
                  <a:pt x="2875746" y="2934348"/>
                  <a:pt x="2872609" y="2942066"/>
                </a:cubicBezTo>
                <a:cubicBezTo>
                  <a:pt x="2887062" y="2966771"/>
                  <a:pt x="2891997" y="3009151"/>
                  <a:pt x="2912154" y="3031302"/>
                </a:cubicBezTo>
                <a:cubicBezTo>
                  <a:pt x="2923135" y="2976350"/>
                  <a:pt x="2871392" y="2865663"/>
                  <a:pt x="2885004" y="2805192"/>
                </a:cubicBezTo>
                <a:cubicBezTo>
                  <a:pt x="2889835" y="2828126"/>
                  <a:pt x="2901228" y="2836443"/>
                  <a:pt x="2908948" y="2853033"/>
                </a:cubicBezTo>
                <a:cubicBezTo>
                  <a:pt x="2921333" y="2827915"/>
                  <a:pt x="2888784" y="2802394"/>
                  <a:pt x="2894372" y="2779847"/>
                </a:cubicBezTo>
                <a:cubicBezTo>
                  <a:pt x="2903295" y="2787928"/>
                  <a:pt x="2901448" y="2777548"/>
                  <a:pt x="2907366" y="2771978"/>
                </a:cubicBezTo>
                <a:lnTo>
                  <a:pt x="2907087" y="2771707"/>
                </a:lnTo>
                <a:cubicBezTo>
                  <a:pt x="2885721" y="2715610"/>
                  <a:pt x="2890002" y="2640218"/>
                  <a:pt x="2885776" y="2578104"/>
                </a:cubicBezTo>
                <a:close/>
                <a:moveTo>
                  <a:pt x="2262316" y="2564983"/>
                </a:moveTo>
                <a:cubicBezTo>
                  <a:pt x="2297697" y="2623328"/>
                  <a:pt x="2306540" y="2697425"/>
                  <a:pt x="2321311" y="2766494"/>
                </a:cubicBezTo>
                <a:cubicBezTo>
                  <a:pt x="2338798" y="2848401"/>
                  <a:pt x="2354931" y="2931149"/>
                  <a:pt x="2359103" y="3004493"/>
                </a:cubicBezTo>
                <a:cubicBezTo>
                  <a:pt x="2362683" y="3061689"/>
                  <a:pt x="2383673" y="3126557"/>
                  <a:pt x="2372306" y="3175761"/>
                </a:cubicBezTo>
                <a:cubicBezTo>
                  <a:pt x="2375834" y="3244187"/>
                  <a:pt x="2380595" y="3305746"/>
                  <a:pt x="2375876" y="3372652"/>
                </a:cubicBezTo>
                <a:cubicBezTo>
                  <a:pt x="2374843" y="3389923"/>
                  <a:pt x="2365713" y="3399379"/>
                  <a:pt x="2375764" y="3423053"/>
                </a:cubicBezTo>
                <a:cubicBezTo>
                  <a:pt x="2370479" y="3432995"/>
                  <a:pt x="2366569" y="3443190"/>
                  <a:pt x="2369574" y="3456840"/>
                </a:cubicBezTo>
                <a:cubicBezTo>
                  <a:pt x="2358008" y="3453732"/>
                  <a:pt x="2359472" y="3416456"/>
                  <a:pt x="2369868" y="3415749"/>
                </a:cubicBezTo>
                <a:cubicBezTo>
                  <a:pt x="2367260" y="3408393"/>
                  <a:pt x="2364371" y="3400767"/>
                  <a:pt x="2361494" y="3393689"/>
                </a:cubicBezTo>
                <a:cubicBezTo>
                  <a:pt x="2373179" y="3136304"/>
                  <a:pt x="2349461" y="2847415"/>
                  <a:pt x="2256324" y="2566717"/>
                </a:cubicBezTo>
                <a:lnTo>
                  <a:pt x="2256603" y="2566988"/>
                </a:lnTo>
                <a:cubicBezTo>
                  <a:pt x="2259632" y="2567760"/>
                  <a:pt x="2262660" y="2568535"/>
                  <a:pt x="2262316" y="2564983"/>
                </a:cubicBezTo>
                <a:close/>
                <a:moveTo>
                  <a:pt x="3021550" y="2548568"/>
                </a:moveTo>
                <a:cubicBezTo>
                  <a:pt x="3022928" y="2548959"/>
                  <a:pt x="3024241" y="2549556"/>
                  <a:pt x="3026012" y="2549115"/>
                </a:cubicBezTo>
                <a:cubicBezTo>
                  <a:pt x="3060563" y="2747447"/>
                  <a:pt x="3073455" y="2944740"/>
                  <a:pt x="3055697" y="3129632"/>
                </a:cubicBezTo>
                <a:cubicBezTo>
                  <a:pt x="3046140" y="3117180"/>
                  <a:pt x="3046733" y="3091423"/>
                  <a:pt x="3047197" y="3073063"/>
                </a:cubicBezTo>
                <a:cubicBezTo>
                  <a:pt x="3048154" y="3037987"/>
                  <a:pt x="3052605" y="2999299"/>
                  <a:pt x="3055851" y="2969116"/>
                </a:cubicBezTo>
                <a:cubicBezTo>
                  <a:pt x="3046661" y="2947345"/>
                  <a:pt x="3052396" y="2932465"/>
                  <a:pt x="3058680" y="2917576"/>
                </a:cubicBezTo>
                <a:cubicBezTo>
                  <a:pt x="3041820" y="2797587"/>
                  <a:pt x="3041434" y="2679538"/>
                  <a:pt x="3016422" y="2548990"/>
                </a:cubicBezTo>
                <a:lnTo>
                  <a:pt x="3016701" y="2549260"/>
                </a:lnTo>
                <a:cubicBezTo>
                  <a:pt x="3018731" y="2547997"/>
                  <a:pt x="3020173" y="2548177"/>
                  <a:pt x="3021550" y="2548568"/>
                </a:cubicBezTo>
                <a:close/>
                <a:moveTo>
                  <a:pt x="2979707" y="2534469"/>
                </a:moveTo>
                <a:cubicBezTo>
                  <a:pt x="2982692" y="2533054"/>
                  <a:pt x="2984614" y="2533298"/>
                  <a:pt x="2986300" y="2535463"/>
                </a:cubicBezTo>
                <a:cubicBezTo>
                  <a:pt x="3003470" y="2559030"/>
                  <a:pt x="2985908" y="2585597"/>
                  <a:pt x="2992447" y="2611791"/>
                </a:cubicBezTo>
                <a:cubicBezTo>
                  <a:pt x="2989729" y="2612928"/>
                  <a:pt x="2986734" y="2613798"/>
                  <a:pt x="2984016" y="2614935"/>
                </a:cubicBezTo>
                <a:cubicBezTo>
                  <a:pt x="2991467" y="2645771"/>
                  <a:pt x="2997960" y="2683746"/>
                  <a:pt x="2990107" y="2716463"/>
                </a:cubicBezTo>
                <a:cubicBezTo>
                  <a:pt x="2993004" y="2738605"/>
                  <a:pt x="2999489" y="2762063"/>
                  <a:pt x="2987459" y="2777313"/>
                </a:cubicBezTo>
                <a:cubicBezTo>
                  <a:pt x="2990112" y="2786859"/>
                  <a:pt x="3000227" y="2799853"/>
                  <a:pt x="2987403" y="2802515"/>
                </a:cubicBezTo>
                <a:cubicBezTo>
                  <a:pt x="2975352" y="2704363"/>
                  <a:pt x="2989010" y="2632114"/>
                  <a:pt x="2979438" y="2534747"/>
                </a:cubicBezTo>
                <a:close/>
                <a:moveTo>
                  <a:pt x="2831192" y="2532391"/>
                </a:moveTo>
                <a:cubicBezTo>
                  <a:pt x="2834211" y="2532618"/>
                  <a:pt x="2836960" y="2533126"/>
                  <a:pt x="2838936" y="2536110"/>
                </a:cubicBezTo>
                <a:cubicBezTo>
                  <a:pt x="2833059" y="2557840"/>
                  <a:pt x="2848746" y="2589646"/>
                  <a:pt x="2833752" y="2607406"/>
                </a:cubicBezTo>
                <a:cubicBezTo>
                  <a:pt x="2829674" y="2580899"/>
                  <a:pt x="2831684" y="2557586"/>
                  <a:pt x="2831203" y="2532942"/>
                </a:cubicBezTo>
                <a:close/>
                <a:moveTo>
                  <a:pt x="3163291" y="2530501"/>
                </a:moveTo>
                <a:lnTo>
                  <a:pt x="3161067" y="2542079"/>
                </a:lnTo>
                <a:cubicBezTo>
                  <a:pt x="3151182" y="2569157"/>
                  <a:pt x="3131692" y="2591644"/>
                  <a:pt x="3132100" y="2623070"/>
                </a:cubicBezTo>
                <a:cubicBezTo>
                  <a:pt x="3115240" y="2615386"/>
                  <a:pt x="3128634" y="2585871"/>
                  <a:pt x="3143821" y="2577967"/>
                </a:cubicBezTo>
                <a:cubicBezTo>
                  <a:pt x="3143231" y="2568799"/>
                  <a:pt x="3144934" y="2557818"/>
                  <a:pt x="3148418" y="2548622"/>
                </a:cubicBezTo>
                <a:close/>
                <a:moveTo>
                  <a:pt x="3163524" y="2529296"/>
                </a:moveTo>
                <a:lnTo>
                  <a:pt x="3163703" y="2530000"/>
                </a:lnTo>
                <a:lnTo>
                  <a:pt x="3163291" y="2530501"/>
                </a:lnTo>
                <a:close/>
                <a:moveTo>
                  <a:pt x="2715547" y="2526192"/>
                </a:moveTo>
                <a:lnTo>
                  <a:pt x="2724383" y="2563547"/>
                </a:lnTo>
                <a:cubicBezTo>
                  <a:pt x="2732918" y="2606070"/>
                  <a:pt x="2740082" y="2657319"/>
                  <a:pt x="2752006" y="2699866"/>
                </a:cubicBezTo>
                <a:cubicBezTo>
                  <a:pt x="2756720" y="2716775"/>
                  <a:pt x="2766265" y="2728680"/>
                  <a:pt x="2768487" y="2744260"/>
                </a:cubicBezTo>
                <a:cubicBezTo>
                  <a:pt x="2777009" y="2801925"/>
                  <a:pt x="2804494" y="2890800"/>
                  <a:pt x="2824020" y="2978972"/>
                </a:cubicBezTo>
                <a:cubicBezTo>
                  <a:pt x="2832437" y="3017192"/>
                  <a:pt x="2829491" y="3048737"/>
                  <a:pt x="2851031" y="3085658"/>
                </a:cubicBezTo>
                <a:cubicBezTo>
                  <a:pt x="2845368" y="3118341"/>
                  <a:pt x="2855266" y="3148320"/>
                  <a:pt x="2864864" y="3190903"/>
                </a:cubicBezTo>
                <a:cubicBezTo>
                  <a:pt x="2870501" y="3199033"/>
                  <a:pt x="2857335" y="3198140"/>
                  <a:pt x="2860760" y="3205209"/>
                </a:cubicBezTo>
                <a:cubicBezTo>
                  <a:pt x="2874218" y="3305255"/>
                  <a:pt x="2866414" y="3382620"/>
                  <a:pt x="2869874" y="3475698"/>
                </a:cubicBezTo>
                <a:cubicBezTo>
                  <a:pt x="2858564" y="3499704"/>
                  <a:pt x="2858861" y="3529008"/>
                  <a:pt x="2855563" y="3556451"/>
                </a:cubicBezTo>
                <a:cubicBezTo>
                  <a:pt x="2843047" y="3476660"/>
                  <a:pt x="2865500" y="3391948"/>
                  <a:pt x="2860955" y="3299433"/>
                </a:cubicBezTo>
                <a:cubicBezTo>
                  <a:pt x="2860131" y="3285204"/>
                  <a:pt x="2852721" y="3270525"/>
                  <a:pt x="2851069" y="3256033"/>
                </a:cubicBezTo>
                <a:cubicBezTo>
                  <a:pt x="2847678" y="3222667"/>
                  <a:pt x="2851429" y="3190288"/>
                  <a:pt x="2845847" y="3156956"/>
                </a:cubicBezTo>
                <a:cubicBezTo>
                  <a:pt x="2833472" y="3084285"/>
                  <a:pt x="2814598" y="3015549"/>
                  <a:pt x="2795522" y="2936407"/>
                </a:cubicBezTo>
                <a:cubicBezTo>
                  <a:pt x="2788952" y="2908569"/>
                  <a:pt x="2788901" y="2877891"/>
                  <a:pt x="2782332" y="2850052"/>
                </a:cubicBezTo>
                <a:cubicBezTo>
                  <a:pt x="2775772" y="2822762"/>
                  <a:pt x="2762146" y="2798320"/>
                  <a:pt x="2756414" y="2771290"/>
                </a:cubicBezTo>
                <a:cubicBezTo>
                  <a:pt x="2754621" y="2763647"/>
                  <a:pt x="2758327" y="2757017"/>
                  <a:pt x="2757618" y="2748812"/>
                </a:cubicBezTo>
                <a:cubicBezTo>
                  <a:pt x="2755977" y="2734866"/>
                  <a:pt x="2745271" y="2719692"/>
                  <a:pt x="2741138" y="2704415"/>
                </a:cubicBezTo>
                <a:cubicBezTo>
                  <a:pt x="2733189" y="2676050"/>
                  <a:pt x="2726776" y="2645813"/>
                  <a:pt x="2722347" y="2615339"/>
                </a:cubicBezTo>
                <a:close/>
                <a:moveTo>
                  <a:pt x="1546299" y="2525327"/>
                </a:moveTo>
                <a:cubicBezTo>
                  <a:pt x="1555287" y="2522722"/>
                  <a:pt x="1557694" y="2533642"/>
                  <a:pt x="1561687" y="2541798"/>
                </a:cubicBezTo>
                <a:cubicBezTo>
                  <a:pt x="1552182" y="2546056"/>
                  <a:pt x="1543689" y="2531941"/>
                  <a:pt x="1546299" y="2525327"/>
                </a:cubicBezTo>
                <a:close/>
                <a:moveTo>
                  <a:pt x="2715165" y="2524579"/>
                </a:moveTo>
                <a:lnTo>
                  <a:pt x="2715444" y="2524848"/>
                </a:lnTo>
                <a:lnTo>
                  <a:pt x="2715547" y="2526192"/>
                </a:lnTo>
                <a:close/>
                <a:moveTo>
                  <a:pt x="525764" y="2518848"/>
                </a:moveTo>
                <a:cubicBezTo>
                  <a:pt x="533904" y="2514891"/>
                  <a:pt x="559107" y="2542989"/>
                  <a:pt x="556990" y="2560824"/>
                </a:cubicBezTo>
                <a:cubicBezTo>
                  <a:pt x="542373" y="2555845"/>
                  <a:pt x="538273" y="2528245"/>
                  <a:pt x="525764" y="2518848"/>
                </a:cubicBezTo>
                <a:close/>
                <a:moveTo>
                  <a:pt x="1467504" y="2516405"/>
                </a:moveTo>
                <a:cubicBezTo>
                  <a:pt x="1477300" y="2512967"/>
                  <a:pt x="1480541" y="2524696"/>
                  <a:pt x="1484042" y="2535597"/>
                </a:cubicBezTo>
                <a:cubicBezTo>
                  <a:pt x="1474505" y="2538213"/>
                  <a:pt x="1471800" y="2525926"/>
                  <a:pt x="1467504" y="2516405"/>
                </a:cubicBezTo>
                <a:close/>
                <a:moveTo>
                  <a:pt x="1645787" y="2513935"/>
                </a:moveTo>
                <a:cubicBezTo>
                  <a:pt x="1654798" y="2512426"/>
                  <a:pt x="1662271" y="2530389"/>
                  <a:pt x="1660477" y="2536715"/>
                </a:cubicBezTo>
                <a:cubicBezTo>
                  <a:pt x="1652251" y="2536297"/>
                  <a:pt x="1643982" y="2519715"/>
                  <a:pt x="1645787" y="2513935"/>
                </a:cubicBezTo>
                <a:close/>
                <a:moveTo>
                  <a:pt x="3166658" y="2512972"/>
                </a:moveTo>
                <a:lnTo>
                  <a:pt x="3163524" y="2529296"/>
                </a:lnTo>
                <a:lnTo>
                  <a:pt x="3161479" y="2521337"/>
                </a:lnTo>
                <a:cubicBezTo>
                  <a:pt x="3163080" y="2519052"/>
                  <a:pt x="3165912" y="2516818"/>
                  <a:pt x="3166658" y="2512972"/>
                </a:cubicBezTo>
                <a:close/>
                <a:moveTo>
                  <a:pt x="1447133" y="2511238"/>
                </a:moveTo>
                <a:lnTo>
                  <a:pt x="1447222" y="2511383"/>
                </a:lnTo>
                <a:lnTo>
                  <a:pt x="1446865" y="2511518"/>
                </a:lnTo>
                <a:close/>
                <a:moveTo>
                  <a:pt x="1455295" y="2508375"/>
                </a:moveTo>
                <a:cubicBezTo>
                  <a:pt x="1457936" y="2517373"/>
                  <a:pt x="1464530" y="2518368"/>
                  <a:pt x="1466119" y="2529575"/>
                </a:cubicBezTo>
                <a:cubicBezTo>
                  <a:pt x="1459438" y="2531185"/>
                  <a:pt x="1457267" y="2528685"/>
                  <a:pt x="1455478" y="2524739"/>
                </a:cubicBezTo>
                <a:lnTo>
                  <a:pt x="1447222" y="2511383"/>
                </a:lnTo>
                <a:close/>
                <a:moveTo>
                  <a:pt x="683257" y="2503824"/>
                </a:moveTo>
                <a:lnTo>
                  <a:pt x="683826" y="2504909"/>
                </a:lnTo>
                <a:cubicBezTo>
                  <a:pt x="761182" y="2594661"/>
                  <a:pt x="823786" y="2686280"/>
                  <a:pt x="912379" y="2748192"/>
                </a:cubicBezTo>
                <a:cubicBezTo>
                  <a:pt x="913935" y="2757755"/>
                  <a:pt x="918917" y="2760415"/>
                  <a:pt x="922322" y="2766389"/>
                </a:cubicBezTo>
                <a:cubicBezTo>
                  <a:pt x="964310" y="2798340"/>
                  <a:pt x="1007082" y="2828360"/>
                  <a:pt x="1046974" y="2865271"/>
                </a:cubicBezTo>
                <a:cubicBezTo>
                  <a:pt x="1123789" y="2913122"/>
                  <a:pt x="1196296" y="2964870"/>
                  <a:pt x="1270556" y="2994130"/>
                </a:cubicBezTo>
                <a:cubicBezTo>
                  <a:pt x="1271994" y="2997669"/>
                  <a:pt x="1273164" y="3001487"/>
                  <a:pt x="1274604" y="3005027"/>
                </a:cubicBezTo>
                <a:cubicBezTo>
                  <a:pt x="1306583" y="3015490"/>
                  <a:pt x="1335407" y="3032576"/>
                  <a:pt x="1362135" y="3054628"/>
                </a:cubicBezTo>
                <a:cubicBezTo>
                  <a:pt x="1341226" y="3050019"/>
                  <a:pt x="1321627" y="3042376"/>
                  <a:pt x="1307035" y="3024525"/>
                </a:cubicBezTo>
                <a:cubicBezTo>
                  <a:pt x="1207624" y="2983868"/>
                  <a:pt x="1117677" y="2922801"/>
                  <a:pt x="1027203" y="2862839"/>
                </a:cubicBezTo>
                <a:cubicBezTo>
                  <a:pt x="1025927" y="2853544"/>
                  <a:pt x="1019408" y="2856383"/>
                  <a:pt x="1018131" y="2847091"/>
                </a:cubicBezTo>
                <a:cubicBezTo>
                  <a:pt x="991874" y="2835169"/>
                  <a:pt x="953795" y="2806996"/>
                  <a:pt x="928807" y="2775878"/>
                </a:cubicBezTo>
                <a:cubicBezTo>
                  <a:pt x="866716" y="2738485"/>
                  <a:pt x="809934" y="2664307"/>
                  <a:pt x="755061" y="2603795"/>
                </a:cubicBezTo>
                <a:cubicBezTo>
                  <a:pt x="748618" y="2596496"/>
                  <a:pt x="737858" y="2592557"/>
                  <a:pt x="732811" y="2586608"/>
                </a:cubicBezTo>
                <a:cubicBezTo>
                  <a:pt x="726636" y="2579031"/>
                  <a:pt x="722460" y="2561564"/>
                  <a:pt x="712914" y="2549658"/>
                </a:cubicBezTo>
                <a:cubicBezTo>
                  <a:pt x="697194" y="2530177"/>
                  <a:pt x="681246" y="2527138"/>
                  <a:pt x="683257" y="2503824"/>
                </a:cubicBezTo>
                <a:close/>
                <a:moveTo>
                  <a:pt x="2259671" y="2499555"/>
                </a:moveTo>
                <a:cubicBezTo>
                  <a:pt x="2262689" y="2499779"/>
                  <a:pt x="2265438" y="2500286"/>
                  <a:pt x="2267133" y="2502998"/>
                </a:cubicBezTo>
                <a:cubicBezTo>
                  <a:pt x="2372152" y="2760781"/>
                  <a:pt x="2448299" y="3055163"/>
                  <a:pt x="2418024" y="3300510"/>
                </a:cubicBezTo>
                <a:cubicBezTo>
                  <a:pt x="2402367" y="3284315"/>
                  <a:pt x="2417050" y="3264642"/>
                  <a:pt x="2416987" y="3247388"/>
                </a:cubicBezTo>
                <a:cubicBezTo>
                  <a:pt x="2417044" y="3208216"/>
                  <a:pt x="2410980" y="3164209"/>
                  <a:pt x="2407956" y="3121525"/>
                </a:cubicBezTo>
                <a:cubicBezTo>
                  <a:pt x="2397994" y="2961984"/>
                  <a:pt x="2353958" y="2769007"/>
                  <a:pt x="2286190" y="2581048"/>
                </a:cubicBezTo>
                <a:cubicBezTo>
                  <a:pt x="2276344" y="2553807"/>
                  <a:pt x="2259131" y="2528049"/>
                  <a:pt x="2259123" y="2499562"/>
                </a:cubicBezTo>
                <a:close/>
                <a:moveTo>
                  <a:pt x="1020021" y="2494804"/>
                </a:moveTo>
                <a:cubicBezTo>
                  <a:pt x="1047190" y="2511372"/>
                  <a:pt x="1073670" y="2534795"/>
                  <a:pt x="1096854" y="2557719"/>
                </a:cubicBezTo>
                <a:cubicBezTo>
                  <a:pt x="1140720" y="2601694"/>
                  <a:pt x="1183815" y="2648146"/>
                  <a:pt x="1228227" y="2692108"/>
                </a:cubicBezTo>
                <a:cubicBezTo>
                  <a:pt x="1241468" y="2696836"/>
                  <a:pt x="1252336" y="2706256"/>
                  <a:pt x="1260840" y="2720917"/>
                </a:cubicBezTo>
                <a:cubicBezTo>
                  <a:pt x="1289598" y="2734717"/>
                  <a:pt x="1298854" y="2759773"/>
                  <a:pt x="1328879" y="2768351"/>
                </a:cubicBezTo>
                <a:cubicBezTo>
                  <a:pt x="1343031" y="2805660"/>
                  <a:pt x="1376913" y="2801306"/>
                  <a:pt x="1393686" y="2832545"/>
                </a:cubicBezTo>
                <a:cubicBezTo>
                  <a:pt x="1396220" y="2836067"/>
                  <a:pt x="1396650" y="2830035"/>
                  <a:pt x="1402116" y="2829402"/>
                </a:cubicBezTo>
                <a:cubicBezTo>
                  <a:pt x="1412682" y="2851427"/>
                  <a:pt x="1456358" y="2857600"/>
                  <a:pt x="1461908" y="2889292"/>
                </a:cubicBezTo>
                <a:cubicBezTo>
                  <a:pt x="1445100" y="2884344"/>
                  <a:pt x="1417494" y="2845326"/>
                  <a:pt x="1415237" y="2856043"/>
                </a:cubicBezTo>
                <a:lnTo>
                  <a:pt x="1414980" y="2856870"/>
                </a:lnTo>
                <a:cubicBezTo>
                  <a:pt x="1282895" y="2756185"/>
                  <a:pt x="1142952" y="2631791"/>
                  <a:pt x="1020021" y="2494804"/>
                </a:cubicBezTo>
                <a:close/>
                <a:moveTo>
                  <a:pt x="925334" y="2485578"/>
                </a:moveTo>
                <a:cubicBezTo>
                  <a:pt x="935933" y="2481306"/>
                  <a:pt x="936801" y="2497726"/>
                  <a:pt x="947122" y="2493187"/>
                </a:cubicBezTo>
                <a:cubicBezTo>
                  <a:pt x="1043155" y="2599359"/>
                  <a:pt x="1156265" y="2668287"/>
                  <a:pt x="1252577" y="2774731"/>
                </a:cubicBezTo>
                <a:cubicBezTo>
                  <a:pt x="1180822" y="2719406"/>
                  <a:pt x="1110108" y="2661331"/>
                  <a:pt x="1043853" y="2593046"/>
                </a:cubicBezTo>
                <a:cubicBezTo>
                  <a:pt x="998482" y="2570190"/>
                  <a:pt x="961511" y="2528575"/>
                  <a:pt x="925334" y="2485578"/>
                </a:cubicBezTo>
                <a:close/>
                <a:moveTo>
                  <a:pt x="1633635" y="2480702"/>
                </a:moveTo>
                <a:cubicBezTo>
                  <a:pt x="1634976" y="2493284"/>
                  <a:pt x="1650977" y="2499061"/>
                  <a:pt x="1636296" y="2504765"/>
                </a:cubicBezTo>
                <a:cubicBezTo>
                  <a:pt x="1634127" y="2491927"/>
                  <a:pt x="1621166" y="2487470"/>
                  <a:pt x="1633635" y="2480702"/>
                </a:cubicBezTo>
                <a:close/>
                <a:moveTo>
                  <a:pt x="2576793" y="2480701"/>
                </a:moveTo>
                <a:cubicBezTo>
                  <a:pt x="2594975" y="2485899"/>
                  <a:pt x="2594831" y="2534663"/>
                  <a:pt x="2586356" y="2549585"/>
                </a:cubicBezTo>
                <a:cubicBezTo>
                  <a:pt x="2584651" y="2532353"/>
                  <a:pt x="2584502" y="2510716"/>
                  <a:pt x="2576793" y="2480701"/>
                </a:cubicBezTo>
                <a:close/>
                <a:moveTo>
                  <a:pt x="3187872" y="2477036"/>
                </a:moveTo>
                <a:cubicBezTo>
                  <a:pt x="3178829" y="2490870"/>
                  <a:pt x="3177538" y="2494999"/>
                  <a:pt x="3175969" y="2512828"/>
                </a:cubicBezTo>
                <a:cubicBezTo>
                  <a:pt x="3170750" y="2512087"/>
                  <a:pt x="3175336" y="2508455"/>
                  <a:pt x="3168925" y="2502802"/>
                </a:cubicBezTo>
                <a:cubicBezTo>
                  <a:pt x="3174811" y="2495590"/>
                  <a:pt x="3178205" y="2487046"/>
                  <a:pt x="3178291" y="2477458"/>
                </a:cubicBezTo>
                <a:lnTo>
                  <a:pt x="3178560" y="2477179"/>
                </a:lnTo>
                <a:cubicBezTo>
                  <a:pt x="3181309" y="2477685"/>
                  <a:pt x="3184059" y="2478191"/>
                  <a:pt x="3187872" y="2477036"/>
                </a:cubicBezTo>
                <a:close/>
                <a:moveTo>
                  <a:pt x="2838587" y="2476123"/>
                </a:moveTo>
                <a:cubicBezTo>
                  <a:pt x="2838638" y="2492833"/>
                  <a:pt x="2839249" y="2510081"/>
                  <a:pt x="2838475" y="2526527"/>
                </a:cubicBezTo>
                <a:cubicBezTo>
                  <a:pt x="2830582" y="2515145"/>
                  <a:pt x="2823960" y="2484570"/>
                  <a:pt x="2838587" y="2476123"/>
                </a:cubicBezTo>
                <a:close/>
                <a:moveTo>
                  <a:pt x="909677" y="2469387"/>
                </a:moveTo>
                <a:cubicBezTo>
                  <a:pt x="917345" y="2469269"/>
                  <a:pt x="922919" y="2474114"/>
                  <a:pt x="926901" y="2481721"/>
                </a:cubicBezTo>
                <a:cubicBezTo>
                  <a:pt x="919223" y="2481288"/>
                  <a:pt x="911566" y="2481956"/>
                  <a:pt x="909677" y="2469387"/>
                </a:cubicBezTo>
                <a:close/>
                <a:moveTo>
                  <a:pt x="1522172" y="2468175"/>
                </a:moveTo>
                <a:cubicBezTo>
                  <a:pt x="1533706" y="2469639"/>
                  <a:pt x="1538677" y="2485726"/>
                  <a:pt x="1543905" y="2500986"/>
                </a:cubicBezTo>
                <a:cubicBezTo>
                  <a:pt x="1533188" y="2499230"/>
                  <a:pt x="1519969" y="2481629"/>
                  <a:pt x="1522172" y="2468175"/>
                </a:cubicBezTo>
                <a:close/>
                <a:moveTo>
                  <a:pt x="1002865" y="2467566"/>
                </a:moveTo>
                <a:cubicBezTo>
                  <a:pt x="1009885" y="2471951"/>
                  <a:pt x="1019780" y="2489466"/>
                  <a:pt x="1018603" y="2492361"/>
                </a:cubicBezTo>
                <a:cubicBezTo>
                  <a:pt x="1005823" y="2497215"/>
                  <a:pt x="1006426" y="2472003"/>
                  <a:pt x="997320" y="2468586"/>
                </a:cubicBezTo>
                <a:cubicBezTo>
                  <a:pt x="998505" y="2466102"/>
                  <a:pt x="1000525" y="2466105"/>
                  <a:pt x="1002865" y="2467566"/>
                </a:cubicBezTo>
                <a:close/>
                <a:moveTo>
                  <a:pt x="1430931" y="2467112"/>
                </a:moveTo>
                <a:cubicBezTo>
                  <a:pt x="1432626" y="2483797"/>
                  <a:pt x="1451946" y="2491170"/>
                  <a:pt x="1443085" y="2500346"/>
                </a:cubicBezTo>
                <a:cubicBezTo>
                  <a:pt x="1431809" y="2498056"/>
                  <a:pt x="1427634" y="2480587"/>
                  <a:pt x="1417936" y="2474984"/>
                </a:cubicBezTo>
                <a:cubicBezTo>
                  <a:pt x="1415359" y="2469273"/>
                  <a:pt x="1427429" y="2470183"/>
                  <a:pt x="1430931" y="2467112"/>
                </a:cubicBezTo>
                <a:close/>
                <a:moveTo>
                  <a:pt x="2884070" y="2462553"/>
                </a:moveTo>
                <a:cubicBezTo>
                  <a:pt x="2898609" y="2477668"/>
                  <a:pt x="2891153" y="2502709"/>
                  <a:pt x="2892569" y="2519122"/>
                </a:cubicBezTo>
                <a:cubicBezTo>
                  <a:pt x="2874033" y="2509820"/>
                  <a:pt x="2886860" y="2479220"/>
                  <a:pt x="2884070" y="2462553"/>
                </a:cubicBezTo>
                <a:close/>
                <a:moveTo>
                  <a:pt x="3087556" y="2460241"/>
                </a:moveTo>
                <a:cubicBezTo>
                  <a:pt x="3094689" y="2460679"/>
                  <a:pt x="3096393" y="2477910"/>
                  <a:pt x="3088200" y="2479129"/>
                </a:cubicBezTo>
                <a:cubicBezTo>
                  <a:pt x="3087588" y="2475852"/>
                  <a:pt x="3085644" y="2474513"/>
                  <a:pt x="3083453" y="2474546"/>
                </a:cubicBezTo>
                <a:cubicBezTo>
                  <a:pt x="3084731" y="2469871"/>
                  <a:pt x="3089049" y="2466517"/>
                  <a:pt x="3087556" y="2460241"/>
                </a:cubicBezTo>
                <a:close/>
                <a:moveTo>
                  <a:pt x="486431" y="2454535"/>
                </a:moveTo>
                <a:cubicBezTo>
                  <a:pt x="495130" y="2451112"/>
                  <a:pt x="500144" y="2469387"/>
                  <a:pt x="499102" y="2472143"/>
                </a:cubicBezTo>
                <a:cubicBezTo>
                  <a:pt x="492519" y="2471696"/>
                  <a:pt x="489351" y="2463801"/>
                  <a:pt x="486431" y="2454535"/>
                </a:cubicBezTo>
                <a:close/>
                <a:moveTo>
                  <a:pt x="1103652" y="2442833"/>
                </a:moveTo>
                <a:cubicBezTo>
                  <a:pt x="1115100" y="2439917"/>
                  <a:pt x="1117870" y="2455489"/>
                  <a:pt x="1124056" y="2463610"/>
                </a:cubicBezTo>
                <a:cubicBezTo>
                  <a:pt x="1224814" y="2559301"/>
                  <a:pt x="1319516" y="2639471"/>
                  <a:pt x="1417020" y="2736853"/>
                </a:cubicBezTo>
                <a:cubicBezTo>
                  <a:pt x="1423700" y="2742229"/>
                  <a:pt x="1431432" y="2745397"/>
                  <a:pt x="1439691" y="2747460"/>
                </a:cubicBezTo>
                <a:cubicBezTo>
                  <a:pt x="1441258" y="2757571"/>
                  <a:pt x="1447808" y="2756375"/>
                  <a:pt x="1449634" y="2765660"/>
                </a:cubicBezTo>
                <a:cubicBezTo>
                  <a:pt x="1452877" y="2763419"/>
                  <a:pt x="1449484" y="2757993"/>
                  <a:pt x="1448301" y="2753627"/>
                </a:cubicBezTo>
                <a:cubicBezTo>
                  <a:pt x="1509800" y="2816777"/>
                  <a:pt x="1579183" y="2862824"/>
                  <a:pt x="1644355" y="2917699"/>
                </a:cubicBezTo>
                <a:cubicBezTo>
                  <a:pt x="1646331" y="2920681"/>
                  <a:pt x="1650938" y="2918145"/>
                  <a:pt x="1649790" y="2915424"/>
                </a:cubicBezTo>
                <a:cubicBezTo>
                  <a:pt x="1673499" y="2951216"/>
                  <a:pt x="1714909" y="2953591"/>
                  <a:pt x="1728653" y="2984059"/>
                </a:cubicBezTo>
                <a:cubicBezTo>
                  <a:pt x="1725764" y="2976433"/>
                  <a:pt x="1707433" y="2977537"/>
                  <a:pt x="1713265" y="2967586"/>
                </a:cubicBezTo>
                <a:lnTo>
                  <a:pt x="1712996" y="2967864"/>
                </a:lnTo>
                <a:cubicBezTo>
                  <a:pt x="1712675" y="2965404"/>
                  <a:pt x="1710762" y="2965709"/>
                  <a:pt x="1709130" y="2966281"/>
                </a:cubicBezTo>
                <a:cubicBezTo>
                  <a:pt x="1693117" y="2973923"/>
                  <a:pt x="1684111" y="2933522"/>
                  <a:pt x="1658538" y="2956650"/>
                </a:cubicBezTo>
                <a:cubicBezTo>
                  <a:pt x="1627311" y="2928644"/>
                  <a:pt x="1603471" y="2914219"/>
                  <a:pt x="1578345" y="2875983"/>
                </a:cubicBezTo>
                <a:cubicBezTo>
                  <a:pt x="1574346" y="2909737"/>
                  <a:pt x="1614585" y="2922266"/>
                  <a:pt x="1630156" y="2948048"/>
                </a:cubicBezTo>
                <a:cubicBezTo>
                  <a:pt x="1647142" y="2976274"/>
                  <a:pt x="1658804" y="2984312"/>
                  <a:pt x="1674320" y="3007356"/>
                </a:cubicBezTo>
                <a:cubicBezTo>
                  <a:pt x="1708735" y="3058322"/>
                  <a:pt x="1763040" y="3103778"/>
                  <a:pt x="1782967" y="3156337"/>
                </a:cubicBezTo>
                <a:cubicBezTo>
                  <a:pt x="1833952" y="3214171"/>
                  <a:pt x="1884623" y="3298031"/>
                  <a:pt x="1918219" y="3377223"/>
                </a:cubicBezTo>
                <a:cubicBezTo>
                  <a:pt x="1934702" y="3393679"/>
                  <a:pt x="1944076" y="3424761"/>
                  <a:pt x="1957132" y="3448116"/>
                </a:cubicBezTo>
                <a:cubicBezTo>
                  <a:pt x="1909465" y="3391876"/>
                  <a:pt x="1869975" y="3291408"/>
                  <a:pt x="1830492" y="3233397"/>
                </a:cubicBezTo>
                <a:cubicBezTo>
                  <a:pt x="1804301" y="3210791"/>
                  <a:pt x="1793586" y="3181099"/>
                  <a:pt x="1775504" y="3152891"/>
                </a:cubicBezTo>
                <a:cubicBezTo>
                  <a:pt x="1704881" y="3043316"/>
                  <a:pt x="1608461" y="2959338"/>
                  <a:pt x="1537571" y="2850043"/>
                </a:cubicBezTo>
                <a:cubicBezTo>
                  <a:pt x="1420359" y="2753509"/>
                  <a:pt x="1295664" y="2638470"/>
                  <a:pt x="1179282" y="2528228"/>
                </a:cubicBezTo>
                <a:cubicBezTo>
                  <a:pt x="1151094" y="2501542"/>
                  <a:pt x="1125525" y="2482762"/>
                  <a:pt x="1103652" y="2442833"/>
                </a:cubicBezTo>
                <a:close/>
                <a:moveTo>
                  <a:pt x="1290624" y="2436386"/>
                </a:moveTo>
                <a:cubicBezTo>
                  <a:pt x="1369702" y="2515973"/>
                  <a:pt x="1455878" y="2580387"/>
                  <a:pt x="1530755" y="2669352"/>
                </a:cubicBezTo>
                <a:cubicBezTo>
                  <a:pt x="1570393" y="2693122"/>
                  <a:pt x="1593745" y="2752748"/>
                  <a:pt x="1633381" y="2776517"/>
                </a:cubicBezTo>
                <a:cubicBezTo>
                  <a:pt x="1705894" y="2884694"/>
                  <a:pt x="1788805" y="2964222"/>
                  <a:pt x="1844542" y="3083065"/>
                </a:cubicBezTo>
                <a:cubicBezTo>
                  <a:pt x="1833620" y="3084876"/>
                  <a:pt x="1835320" y="3059652"/>
                  <a:pt x="1824139" y="3062288"/>
                </a:cubicBezTo>
                <a:cubicBezTo>
                  <a:pt x="1893043" y="3182025"/>
                  <a:pt x="1964779" y="3334587"/>
                  <a:pt x="2013650" y="3480653"/>
                </a:cubicBezTo>
                <a:cubicBezTo>
                  <a:pt x="1995233" y="3477377"/>
                  <a:pt x="1994344" y="3445888"/>
                  <a:pt x="1986528" y="3424371"/>
                </a:cubicBezTo>
                <a:cubicBezTo>
                  <a:pt x="1901193" y="3192581"/>
                  <a:pt x="1770063" y="2986423"/>
                  <a:pt x="1645298" y="2825639"/>
                </a:cubicBezTo>
                <a:cubicBezTo>
                  <a:pt x="1641830" y="2816379"/>
                  <a:pt x="1638362" y="2807119"/>
                  <a:pt x="1634893" y="2797859"/>
                </a:cubicBezTo>
                <a:cubicBezTo>
                  <a:pt x="1614406" y="2772700"/>
                  <a:pt x="1596310" y="2771883"/>
                  <a:pt x="1583265" y="2735106"/>
                </a:cubicBezTo>
                <a:cubicBezTo>
                  <a:pt x="1559394" y="2719039"/>
                  <a:pt x="1530549" y="2686886"/>
                  <a:pt x="1518278" y="2661602"/>
                </a:cubicBezTo>
                <a:cubicBezTo>
                  <a:pt x="1458819" y="2604719"/>
                  <a:pt x="1395859" y="2550906"/>
                  <a:pt x="1332224" y="2490529"/>
                </a:cubicBezTo>
                <a:lnTo>
                  <a:pt x="1332493" y="2490251"/>
                </a:lnTo>
                <a:cubicBezTo>
                  <a:pt x="1313796" y="2472733"/>
                  <a:pt x="1300470" y="2463627"/>
                  <a:pt x="1290624" y="2436386"/>
                </a:cubicBezTo>
                <a:close/>
                <a:moveTo>
                  <a:pt x="1937915" y="2435469"/>
                </a:moveTo>
                <a:cubicBezTo>
                  <a:pt x="1938085" y="2444233"/>
                  <a:pt x="1945708" y="2469864"/>
                  <a:pt x="1951037" y="2462112"/>
                </a:cubicBezTo>
                <a:cubicBezTo>
                  <a:pt x="1944710" y="2460840"/>
                  <a:pt x="1948376" y="2438049"/>
                  <a:pt x="1937915" y="2435469"/>
                </a:cubicBezTo>
                <a:close/>
                <a:moveTo>
                  <a:pt x="3305389" y="2432226"/>
                </a:moveTo>
                <a:lnTo>
                  <a:pt x="3286640" y="2486817"/>
                </a:lnTo>
                <a:cubicBezTo>
                  <a:pt x="3264229" y="2544539"/>
                  <a:pt x="3234148" y="2605969"/>
                  <a:pt x="3213566" y="2656616"/>
                </a:cubicBezTo>
                <a:cubicBezTo>
                  <a:pt x="3199841" y="2655185"/>
                  <a:pt x="3216714" y="2621506"/>
                  <a:pt x="3228002" y="2610378"/>
                </a:cubicBezTo>
                <a:cubicBezTo>
                  <a:pt x="3232077" y="2566488"/>
                  <a:pt x="3270184" y="2525910"/>
                  <a:pt x="3274408" y="2489689"/>
                </a:cubicBezTo>
                <a:cubicBezTo>
                  <a:pt x="3273786" y="2485861"/>
                  <a:pt x="3278973" y="2484959"/>
                  <a:pt x="3280121" y="2487681"/>
                </a:cubicBezTo>
                <a:cubicBezTo>
                  <a:pt x="3282523" y="2477373"/>
                  <a:pt x="3284647" y="2466930"/>
                  <a:pt x="3288361" y="2457218"/>
                </a:cubicBezTo>
                <a:close/>
                <a:moveTo>
                  <a:pt x="3305859" y="2430859"/>
                </a:moveTo>
                <a:lnTo>
                  <a:pt x="3306138" y="2431128"/>
                </a:lnTo>
                <a:lnTo>
                  <a:pt x="3305389" y="2432226"/>
                </a:lnTo>
                <a:close/>
                <a:moveTo>
                  <a:pt x="2064781" y="2423120"/>
                </a:moveTo>
                <a:cubicBezTo>
                  <a:pt x="2075410" y="2448427"/>
                  <a:pt x="2095382" y="2489208"/>
                  <a:pt x="2083685" y="2507468"/>
                </a:cubicBezTo>
                <a:cubicBezTo>
                  <a:pt x="2071079" y="2479174"/>
                  <a:pt x="2055929" y="2446811"/>
                  <a:pt x="2064781" y="2423120"/>
                </a:cubicBezTo>
                <a:close/>
                <a:moveTo>
                  <a:pt x="2884630" y="2421179"/>
                </a:moveTo>
                <a:lnTo>
                  <a:pt x="2884669" y="2421343"/>
                </a:lnTo>
                <a:lnTo>
                  <a:pt x="2884363" y="2421458"/>
                </a:lnTo>
                <a:close/>
                <a:moveTo>
                  <a:pt x="2892793" y="2418314"/>
                </a:moveTo>
                <a:cubicBezTo>
                  <a:pt x="2891590" y="2426824"/>
                  <a:pt x="2897301" y="2438790"/>
                  <a:pt x="2893886" y="2446239"/>
                </a:cubicBezTo>
                <a:cubicBezTo>
                  <a:pt x="2888656" y="2444948"/>
                  <a:pt x="2888234" y="2440915"/>
                  <a:pt x="2888175" y="2436088"/>
                </a:cubicBezTo>
                <a:lnTo>
                  <a:pt x="2884669" y="2421343"/>
                </a:lnTo>
                <a:close/>
                <a:moveTo>
                  <a:pt x="2980716" y="2417783"/>
                </a:moveTo>
                <a:cubicBezTo>
                  <a:pt x="3007272" y="2445040"/>
                  <a:pt x="2979024" y="2485468"/>
                  <a:pt x="2998416" y="2524614"/>
                </a:cubicBezTo>
                <a:cubicBezTo>
                  <a:pt x="2966350" y="2509768"/>
                  <a:pt x="2993461" y="2453199"/>
                  <a:pt x="2980716" y="2417783"/>
                </a:cubicBezTo>
                <a:close/>
                <a:moveTo>
                  <a:pt x="3305216" y="2411968"/>
                </a:moveTo>
                <a:cubicBezTo>
                  <a:pt x="3313720" y="2412657"/>
                  <a:pt x="3310702" y="2426400"/>
                  <a:pt x="3312441" y="2431302"/>
                </a:cubicBezTo>
                <a:cubicBezTo>
                  <a:pt x="3302282" y="2430089"/>
                  <a:pt x="3303443" y="2419390"/>
                  <a:pt x="3305216" y="2411968"/>
                </a:cubicBezTo>
                <a:close/>
                <a:moveTo>
                  <a:pt x="2308312" y="2410953"/>
                </a:moveTo>
                <a:lnTo>
                  <a:pt x="2332309" y="2477948"/>
                </a:lnTo>
                <a:cubicBezTo>
                  <a:pt x="2358597" y="2563686"/>
                  <a:pt x="2381493" y="2670931"/>
                  <a:pt x="2401461" y="2746636"/>
                </a:cubicBezTo>
                <a:cubicBezTo>
                  <a:pt x="2407966" y="2771188"/>
                  <a:pt x="2405741" y="2797517"/>
                  <a:pt x="2410604" y="2822095"/>
                </a:cubicBezTo>
                <a:cubicBezTo>
                  <a:pt x="2418214" y="2861148"/>
                  <a:pt x="2431817" y="2898465"/>
                  <a:pt x="2437796" y="2938089"/>
                </a:cubicBezTo>
                <a:cubicBezTo>
                  <a:pt x="2443473" y="2976353"/>
                  <a:pt x="2449967" y="3014325"/>
                  <a:pt x="2454528" y="3051509"/>
                </a:cubicBezTo>
                <a:cubicBezTo>
                  <a:pt x="2463940" y="3126688"/>
                  <a:pt x="2477432" y="3200439"/>
                  <a:pt x="2467170" y="3264146"/>
                </a:cubicBezTo>
                <a:cubicBezTo>
                  <a:pt x="2468461" y="3246047"/>
                  <a:pt x="2466141" y="3239508"/>
                  <a:pt x="2459120" y="3216608"/>
                </a:cubicBezTo>
                <a:cubicBezTo>
                  <a:pt x="2449932" y="3019533"/>
                  <a:pt x="2401141" y="2814435"/>
                  <a:pt x="2353625" y="2611554"/>
                </a:cubicBezTo>
                <a:close/>
                <a:moveTo>
                  <a:pt x="2839483" y="2409822"/>
                </a:moveTo>
                <a:cubicBezTo>
                  <a:pt x="2849728" y="2415417"/>
                  <a:pt x="2845710" y="2434104"/>
                  <a:pt x="2837860" y="2438884"/>
                </a:cubicBezTo>
                <a:cubicBezTo>
                  <a:pt x="2828538" y="2424508"/>
                  <a:pt x="2844100" y="2421803"/>
                  <a:pt x="2839483" y="2409822"/>
                </a:cubicBezTo>
                <a:close/>
                <a:moveTo>
                  <a:pt x="1262667" y="2409026"/>
                </a:moveTo>
                <a:cubicBezTo>
                  <a:pt x="1270114" y="2410954"/>
                  <a:pt x="1278751" y="2424533"/>
                  <a:pt x="1281046" y="2436824"/>
                </a:cubicBezTo>
                <a:cubicBezTo>
                  <a:pt x="1270812" y="2431777"/>
                  <a:pt x="1258753" y="2417447"/>
                  <a:pt x="1255896" y="2411466"/>
                </a:cubicBezTo>
                <a:cubicBezTo>
                  <a:pt x="1257834" y="2409040"/>
                  <a:pt x="1260185" y="2408386"/>
                  <a:pt x="1262667" y="2409026"/>
                </a:cubicBezTo>
                <a:close/>
                <a:moveTo>
                  <a:pt x="3213245" y="2401605"/>
                </a:moveTo>
                <a:cubicBezTo>
                  <a:pt x="3226378" y="2400854"/>
                  <a:pt x="3216433" y="2410595"/>
                  <a:pt x="3219321" y="2418222"/>
                </a:cubicBezTo>
                <a:cubicBezTo>
                  <a:pt x="3208669" y="2419754"/>
                  <a:pt x="3210602" y="2406577"/>
                  <a:pt x="3213245" y="2401605"/>
                </a:cubicBezTo>
                <a:close/>
                <a:moveTo>
                  <a:pt x="2304871" y="2401344"/>
                </a:moveTo>
                <a:cubicBezTo>
                  <a:pt x="2305751" y="2404345"/>
                  <a:pt x="2307447" y="2407056"/>
                  <a:pt x="2308049" y="2409785"/>
                </a:cubicBezTo>
                <a:lnTo>
                  <a:pt x="2308312" y="2410953"/>
                </a:lnTo>
                <a:close/>
                <a:moveTo>
                  <a:pt x="3121822" y="2391233"/>
                </a:moveTo>
                <a:cubicBezTo>
                  <a:pt x="3124722" y="2399407"/>
                  <a:pt x="3126514" y="2407048"/>
                  <a:pt x="3115872" y="2409130"/>
                </a:cubicBezTo>
                <a:cubicBezTo>
                  <a:pt x="3118503" y="2403610"/>
                  <a:pt x="3110901" y="2393046"/>
                  <a:pt x="3121822" y="2391233"/>
                </a:cubicBezTo>
                <a:close/>
                <a:moveTo>
                  <a:pt x="2805903" y="2387594"/>
                </a:moveTo>
                <a:cubicBezTo>
                  <a:pt x="2811391" y="2388057"/>
                  <a:pt x="2805923" y="2402658"/>
                  <a:pt x="2807416" y="2408935"/>
                </a:cubicBezTo>
                <a:cubicBezTo>
                  <a:pt x="2795656" y="2409937"/>
                  <a:pt x="2803401" y="2399683"/>
                  <a:pt x="2797474" y="2390736"/>
                </a:cubicBezTo>
                <a:cubicBezTo>
                  <a:pt x="2801811" y="2388479"/>
                  <a:pt x="2806278" y="2392791"/>
                  <a:pt x="2805903" y="2387594"/>
                </a:cubicBezTo>
                <a:close/>
                <a:moveTo>
                  <a:pt x="465003" y="2381185"/>
                </a:moveTo>
                <a:cubicBezTo>
                  <a:pt x="541284" y="2499981"/>
                  <a:pt x="621528" y="2611327"/>
                  <a:pt x="706478" y="2711097"/>
                </a:cubicBezTo>
                <a:cubicBezTo>
                  <a:pt x="712277" y="2713473"/>
                  <a:pt x="718076" y="2715849"/>
                  <a:pt x="724401" y="2717123"/>
                </a:cubicBezTo>
                <a:cubicBezTo>
                  <a:pt x="738929" y="2745657"/>
                  <a:pt x="759762" y="2760402"/>
                  <a:pt x="780595" y="2775148"/>
                </a:cubicBezTo>
                <a:cubicBezTo>
                  <a:pt x="829120" y="2833289"/>
                  <a:pt x="886303" y="2871857"/>
                  <a:pt x="942188" y="2913999"/>
                </a:cubicBezTo>
                <a:cubicBezTo>
                  <a:pt x="944442" y="2917253"/>
                  <a:pt x="949050" y="2914715"/>
                  <a:pt x="947901" y="2911991"/>
                </a:cubicBezTo>
                <a:cubicBezTo>
                  <a:pt x="991788" y="2957064"/>
                  <a:pt x="1060605" y="2974082"/>
                  <a:pt x="1100755" y="3010168"/>
                </a:cubicBezTo>
                <a:cubicBezTo>
                  <a:pt x="989415" y="2961754"/>
                  <a:pt x="871588" y="2889885"/>
                  <a:pt x="778597" y="2785041"/>
                </a:cubicBezTo>
                <a:lnTo>
                  <a:pt x="777791" y="2785873"/>
                </a:lnTo>
                <a:cubicBezTo>
                  <a:pt x="728393" y="2753215"/>
                  <a:pt x="687664" y="2701524"/>
                  <a:pt x="644582" y="2655623"/>
                </a:cubicBezTo>
                <a:cubicBezTo>
                  <a:pt x="645975" y="2684908"/>
                  <a:pt x="698745" y="2721899"/>
                  <a:pt x="721541" y="2753048"/>
                </a:cubicBezTo>
                <a:cubicBezTo>
                  <a:pt x="728446" y="2755951"/>
                  <a:pt x="735105" y="2760234"/>
                  <a:pt x="743330" y="2760652"/>
                </a:cubicBezTo>
                <a:cubicBezTo>
                  <a:pt x="746830" y="2785528"/>
                  <a:pt x="782912" y="2795655"/>
                  <a:pt x="787496" y="2819962"/>
                </a:cubicBezTo>
                <a:cubicBezTo>
                  <a:pt x="745616" y="2793493"/>
                  <a:pt x="714228" y="2757267"/>
                  <a:pt x="677589" y="2718662"/>
                </a:cubicBezTo>
                <a:cubicBezTo>
                  <a:pt x="645986" y="2685458"/>
                  <a:pt x="596633" y="2627051"/>
                  <a:pt x="564196" y="2565096"/>
                </a:cubicBezTo>
                <a:cubicBezTo>
                  <a:pt x="583945" y="2566439"/>
                  <a:pt x="586304" y="2603105"/>
                  <a:pt x="607030" y="2612375"/>
                </a:cubicBezTo>
                <a:cubicBezTo>
                  <a:pt x="569676" y="2537071"/>
                  <a:pt x="496320" y="2469995"/>
                  <a:pt x="465003" y="2381185"/>
                </a:cubicBezTo>
                <a:close/>
                <a:moveTo>
                  <a:pt x="3234308" y="2371960"/>
                </a:moveTo>
                <a:cubicBezTo>
                  <a:pt x="3236262" y="2373847"/>
                  <a:pt x="3239033" y="2375447"/>
                  <a:pt x="3240203" y="2379264"/>
                </a:cubicBezTo>
                <a:cubicBezTo>
                  <a:pt x="3236949" y="2380958"/>
                  <a:pt x="3235026" y="2380714"/>
                  <a:pt x="3233888" y="2378540"/>
                </a:cubicBezTo>
                <a:lnTo>
                  <a:pt x="3233341" y="2378548"/>
                </a:lnTo>
                <a:cubicBezTo>
                  <a:pt x="3240901" y="2386923"/>
                  <a:pt x="3222127" y="2393512"/>
                  <a:pt x="3228357" y="2389856"/>
                </a:cubicBezTo>
                <a:cubicBezTo>
                  <a:pt x="3231257" y="2384059"/>
                  <a:pt x="3220980" y="2376820"/>
                  <a:pt x="3234308" y="2371960"/>
                </a:cubicBezTo>
                <a:close/>
                <a:moveTo>
                  <a:pt x="2340754" y="2369705"/>
                </a:moveTo>
                <a:cubicBezTo>
                  <a:pt x="2342117" y="2369341"/>
                  <a:pt x="2343701" y="2369797"/>
                  <a:pt x="2344275" y="2371158"/>
                </a:cubicBezTo>
                <a:cubicBezTo>
                  <a:pt x="2365567" y="2423419"/>
                  <a:pt x="2372488" y="2483300"/>
                  <a:pt x="2388130" y="2540857"/>
                </a:cubicBezTo>
                <a:cubicBezTo>
                  <a:pt x="2416192" y="2645336"/>
                  <a:pt x="2442173" y="2755324"/>
                  <a:pt x="2464135" y="2856059"/>
                </a:cubicBezTo>
                <a:cubicBezTo>
                  <a:pt x="2476202" y="2912847"/>
                  <a:pt x="2492423" y="2972037"/>
                  <a:pt x="2493244" y="3028177"/>
                </a:cubicBezTo>
                <a:cubicBezTo>
                  <a:pt x="2441277" y="2807657"/>
                  <a:pt x="2384540" y="2581453"/>
                  <a:pt x="2338573" y="2373712"/>
                </a:cubicBezTo>
                <a:lnTo>
                  <a:pt x="2338562" y="2373162"/>
                </a:lnTo>
                <a:cubicBezTo>
                  <a:pt x="2338251" y="2371250"/>
                  <a:pt x="2339392" y="2370068"/>
                  <a:pt x="2340754" y="2369705"/>
                </a:cubicBezTo>
                <a:close/>
                <a:moveTo>
                  <a:pt x="449423" y="2354856"/>
                </a:moveTo>
                <a:cubicBezTo>
                  <a:pt x="454951" y="2357509"/>
                  <a:pt x="458399" y="2365671"/>
                  <a:pt x="462362" y="2372187"/>
                </a:cubicBezTo>
                <a:cubicBezTo>
                  <a:pt x="452620" y="2378363"/>
                  <a:pt x="453911" y="2360263"/>
                  <a:pt x="449423" y="2354856"/>
                </a:cubicBezTo>
                <a:close/>
                <a:moveTo>
                  <a:pt x="2839415" y="2350113"/>
                </a:moveTo>
                <a:cubicBezTo>
                  <a:pt x="2852301" y="2350737"/>
                  <a:pt x="2853093" y="2377293"/>
                  <a:pt x="2841388" y="2381035"/>
                </a:cubicBezTo>
                <a:cubicBezTo>
                  <a:pt x="2836771" y="2369054"/>
                  <a:pt x="2842936" y="2362112"/>
                  <a:pt x="2839415" y="2350113"/>
                </a:cubicBezTo>
                <a:close/>
                <a:moveTo>
                  <a:pt x="2429947" y="2339421"/>
                </a:moveTo>
                <a:cubicBezTo>
                  <a:pt x="2446539" y="2347384"/>
                  <a:pt x="2437226" y="2361496"/>
                  <a:pt x="2439384" y="2373789"/>
                </a:cubicBezTo>
                <a:cubicBezTo>
                  <a:pt x="2467625" y="2529485"/>
                  <a:pt x="2493780" y="2704664"/>
                  <a:pt x="2537849" y="2885318"/>
                </a:cubicBezTo>
                <a:cubicBezTo>
                  <a:pt x="2542293" y="2902506"/>
                  <a:pt x="2561287" y="2949327"/>
                  <a:pt x="2551277" y="2955781"/>
                </a:cubicBezTo>
                <a:cubicBezTo>
                  <a:pt x="2559439" y="2966885"/>
                  <a:pt x="2564688" y="2983240"/>
                  <a:pt x="2570475" y="2999038"/>
                </a:cubicBezTo>
                <a:cubicBezTo>
                  <a:pt x="2550651" y="2993863"/>
                  <a:pt x="2547958" y="2954189"/>
                  <a:pt x="2549248" y="2950060"/>
                </a:cubicBezTo>
                <a:cubicBezTo>
                  <a:pt x="2504240" y="2819548"/>
                  <a:pt x="2487361" y="2670523"/>
                  <a:pt x="2460052" y="2548502"/>
                </a:cubicBezTo>
                <a:cubicBezTo>
                  <a:pt x="2468203" y="2545089"/>
                  <a:pt x="2453569" y="2525046"/>
                  <a:pt x="2466003" y="2530606"/>
                </a:cubicBezTo>
                <a:cubicBezTo>
                  <a:pt x="2439987" y="2474853"/>
                  <a:pt x="2439166" y="2404744"/>
                  <a:pt x="2429947" y="2339421"/>
                </a:cubicBezTo>
                <a:close/>
                <a:moveTo>
                  <a:pt x="3248659" y="2335324"/>
                </a:moveTo>
                <a:cubicBezTo>
                  <a:pt x="3258270" y="2336543"/>
                  <a:pt x="3251514" y="2355275"/>
                  <a:pt x="3244555" y="2349632"/>
                </a:cubicBezTo>
                <a:cubicBezTo>
                  <a:pt x="3238918" y="2341498"/>
                  <a:pt x="3249592" y="2341061"/>
                  <a:pt x="3248659" y="2335324"/>
                </a:cubicBezTo>
                <a:close/>
                <a:moveTo>
                  <a:pt x="2338255" y="2329341"/>
                </a:moveTo>
                <a:cubicBezTo>
                  <a:pt x="2348522" y="2336029"/>
                  <a:pt x="2347521" y="2354943"/>
                  <a:pt x="2349808" y="2359842"/>
                </a:cubicBezTo>
                <a:cubicBezTo>
                  <a:pt x="2333582" y="2356530"/>
                  <a:pt x="2341551" y="2343806"/>
                  <a:pt x="2338255" y="2329341"/>
                </a:cubicBezTo>
                <a:close/>
                <a:moveTo>
                  <a:pt x="2028651" y="2326427"/>
                </a:moveTo>
                <a:cubicBezTo>
                  <a:pt x="2031948" y="2326922"/>
                  <a:pt x="2035620" y="2332618"/>
                  <a:pt x="2035244" y="2327421"/>
                </a:cubicBezTo>
                <a:lnTo>
                  <a:pt x="2035513" y="2327143"/>
                </a:lnTo>
                <a:cubicBezTo>
                  <a:pt x="2049075" y="2348298"/>
                  <a:pt x="2044003" y="2383162"/>
                  <a:pt x="2065479" y="2416796"/>
                </a:cubicBezTo>
                <a:cubicBezTo>
                  <a:pt x="2038963" y="2405700"/>
                  <a:pt x="2036457" y="2347396"/>
                  <a:pt x="2028651" y="2326427"/>
                </a:cubicBezTo>
                <a:close/>
                <a:moveTo>
                  <a:pt x="3153090" y="2323097"/>
                </a:moveTo>
                <a:cubicBezTo>
                  <a:pt x="3160843" y="2327362"/>
                  <a:pt x="3155602" y="2339495"/>
                  <a:pt x="3144422" y="2342133"/>
                </a:cubicBezTo>
                <a:cubicBezTo>
                  <a:pt x="3142886" y="2333664"/>
                  <a:pt x="3145777" y="2327322"/>
                  <a:pt x="3153090" y="2323097"/>
                </a:cubicBezTo>
                <a:close/>
                <a:moveTo>
                  <a:pt x="439716" y="2320768"/>
                </a:moveTo>
                <a:cubicBezTo>
                  <a:pt x="448866" y="2326378"/>
                  <a:pt x="450422" y="2335941"/>
                  <a:pt x="448972" y="2345823"/>
                </a:cubicBezTo>
                <a:cubicBezTo>
                  <a:pt x="442377" y="2344830"/>
                  <a:pt x="437890" y="2325450"/>
                  <a:pt x="439716" y="2320768"/>
                </a:cubicBezTo>
                <a:close/>
                <a:moveTo>
                  <a:pt x="3340405" y="2320201"/>
                </a:moveTo>
                <a:cubicBezTo>
                  <a:pt x="3349511" y="2337592"/>
                  <a:pt x="3326655" y="2359582"/>
                  <a:pt x="3328448" y="2381194"/>
                </a:cubicBezTo>
                <a:cubicBezTo>
                  <a:pt x="3314669" y="2377023"/>
                  <a:pt x="3324655" y="2397413"/>
                  <a:pt x="3316363" y="2407675"/>
                </a:cubicBezTo>
                <a:cubicBezTo>
                  <a:pt x="3300050" y="2399982"/>
                  <a:pt x="3319329" y="2377224"/>
                  <a:pt x="3320983" y="2377748"/>
                </a:cubicBezTo>
                <a:cubicBezTo>
                  <a:pt x="3322370" y="2364577"/>
                  <a:pt x="3328666" y="2336269"/>
                  <a:pt x="3340405" y="2320201"/>
                </a:cubicBezTo>
                <a:close/>
                <a:moveTo>
                  <a:pt x="1451726" y="2311490"/>
                </a:moveTo>
                <a:cubicBezTo>
                  <a:pt x="1468651" y="2308490"/>
                  <a:pt x="1469420" y="2347921"/>
                  <a:pt x="1476636" y="2352739"/>
                </a:cubicBezTo>
                <a:cubicBezTo>
                  <a:pt x="1465123" y="2366338"/>
                  <a:pt x="1451703" y="2324364"/>
                  <a:pt x="1451726" y="2311490"/>
                </a:cubicBezTo>
                <a:close/>
                <a:moveTo>
                  <a:pt x="3159642" y="2307919"/>
                </a:moveTo>
                <a:cubicBezTo>
                  <a:pt x="3166042" y="2313026"/>
                  <a:pt x="3158171" y="2316707"/>
                  <a:pt x="3152542" y="2323094"/>
                </a:cubicBezTo>
                <a:cubicBezTo>
                  <a:pt x="3149149" y="2317668"/>
                  <a:pt x="3151566" y="2315166"/>
                  <a:pt x="3151212" y="2311062"/>
                </a:cubicBezTo>
                <a:cubicBezTo>
                  <a:pt x="3155550" y="2308805"/>
                  <a:pt x="3160018" y="2313118"/>
                  <a:pt x="3159642" y="2307919"/>
                </a:cubicBezTo>
                <a:close/>
                <a:moveTo>
                  <a:pt x="1952941" y="2307059"/>
                </a:moveTo>
                <a:cubicBezTo>
                  <a:pt x="1960147" y="2311332"/>
                  <a:pt x="1959995" y="2331603"/>
                  <a:pt x="1962379" y="2341427"/>
                </a:cubicBezTo>
                <a:cubicBezTo>
                  <a:pt x="1947558" y="2340013"/>
                  <a:pt x="1955615" y="2317702"/>
                  <a:pt x="1952941" y="2307059"/>
                </a:cubicBezTo>
                <a:close/>
                <a:moveTo>
                  <a:pt x="3259594" y="2306124"/>
                </a:moveTo>
                <a:cubicBezTo>
                  <a:pt x="3265394" y="2308499"/>
                  <a:pt x="3273801" y="2318228"/>
                  <a:pt x="3262074" y="2320874"/>
                </a:cubicBezTo>
                <a:cubicBezTo>
                  <a:pt x="3258938" y="2314621"/>
                  <a:pt x="3258574" y="2309972"/>
                  <a:pt x="3259594" y="2306124"/>
                </a:cubicBezTo>
                <a:close/>
                <a:moveTo>
                  <a:pt x="3345027" y="2290289"/>
                </a:moveTo>
                <a:cubicBezTo>
                  <a:pt x="3348044" y="2290517"/>
                  <a:pt x="3350794" y="2291023"/>
                  <a:pt x="3352770" y="2294005"/>
                </a:cubicBezTo>
                <a:cubicBezTo>
                  <a:pt x="3355990" y="2304636"/>
                  <a:pt x="3345110" y="2308637"/>
                  <a:pt x="3349996" y="2320341"/>
                </a:cubicBezTo>
                <a:cubicBezTo>
                  <a:pt x="3332695" y="2318143"/>
                  <a:pt x="3348237" y="2300373"/>
                  <a:pt x="3345306" y="2290558"/>
                </a:cubicBezTo>
                <a:close/>
                <a:moveTo>
                  <a:pt x="3176979" y="2269854"/>
                </a:moveTo>
                <a:lnTo>
                  <a:pt x="3177258" y="2270123"/>
                </a:lnTo>
                <a:cubicBezTo>
                  <a:pt x="3184314" y="2266728"/>
                  <a:pt x="3173025" y="2291828"/>
                  <a:pt x="3168772" y="2298466"/>
                </a:cubicBezTo>
                <a:cubicBezTo>
                  <a:pt x="3159139" y="2296149"/>
                  <a:pt x="3169299" y="2283394"/>
                  <a:pt x="3166981" y="2276855"/>
                </a:cubicBezTo>
                <a:cubicBezTo>
                  <a:pt x="3174058" y="2274555"/>
                  <a:pt x="3177708" y="2279155"/>
                  <a:pt x="3176979" y="2269854"/>
                </a:cubicBezTo>
                <a:close/>
                <a:moveTo>
                  <a:pt x="2422066" y="2261973"/>
                </a:moveTo>
                <a:cubicBezTo>
                  <a:pt x="2423443" y="2262361"/>
                  <a:pt x="2424756" y="2262957"/>
                  <a:pt x="2426528" y="2262519"/>
                </a:cubicBezTo>
                <a:cubicBezTo>
                  <a:pt x="2425548" y="2282530"/>
                  <a:pt x="2438949" y="2309440"/>
                  <a:pt x="2427746" y="2324951"/>
                </a:cubicBezTo>
                <a:cubicBezTo>
                  <a:pt x="2419909" y="2302338"/>
                  <a:pt x="2422294" y="2284225"/>
                  <a:pt x="2417216" y="2262663"/>
                </a:cubicBezTo>
                <a:cubicBezTo>
                  <a:pt x="2419246" y="2261401"/>
                  <a:pt x="2420688" y="2261584"/>
                  <a:pt x="2422066" y="2261973"/>
                </a:cubicBezTo>
                <a:close/>
                <a:moveTo>
                  <a:pt x="2893465" y="2242186"/>
                </a:moveTo>
                <a:cubicBezTo>
                  <a:pt x="2903517" y="2237925"/>
                  <a:pt x="2902645" y="2263409"/>
                  <a:pt x="2896126" y="2266248"/>
                </a:cubicBezTo>
                <a:cubicBezTo>
                  <a:pt x="2894096" y="2260529"/>
                  <a:pt x="2892078" y="2255355"/>
                  <a:pt x="2890049" y="2249633"/>
                </a:cubicBezTo>
                <a:cubicBezTo>
                  <a:pt x="2894967" y="2249011"/>
                  <a:pt x="2894346" y="2245186"/>
                  <a:pt x="2893465" y="2242186"/>
                </a:cubicBezTo>
                <a:close/>
                <a:moveTo>
                  <a:pt x="2997075" y="2236627"/>
                </a:moveTo>
                <a:cubicBezTo>
                  <a:pt x="2998221" y="2237466"/>
                  <a:pt x="2999005" y="2239029"/>
                  <a:pt x="2999720" y="2240524"/>
                </a:cubicBezTo>
                <a:cubicBezTo>
                  <a:pt x="2997533" y="2296985"/>
                  <a:pt x="2993684" y="2352375"/>
                  <a:pt x="2989565" y="2408044"/>
                </a:cubicBezTo>
                <a:cubicBezTo>
                  <a:pt x="2977333" y="2412888"/>
                  <a:pt x="2987161" y="2397124"/>
                  <a:pt x="2979623" y="2389845"/>
                </a:cubicBezTo>
                <a:cubicBezTo>
                  <a:pt x="2982340" y="2388706"/>
                  <a:pt x="2985336" y="2387838"/>
                  <a:pt x="2988054" y="2386701"/>
                </a:cubicBezTo>
                <a:cubicBezTo>
                  <a:pt x="2980508" y="2336964"/>
                  <a:pt x="2991607" y="2288037"/>
                  <a:pt x="2992255" y="2237079"/>
                </a:cubicBezTo>
                <a:cubicBezTo>
                  <a:pt x="2994419" y="2235676"/>
                  <a:pt x="2995928" y="2235790"/>
                  <a:pt x="2997075" y="2236627"/>
                </a:cubicBezTo>
                <a:close/>
                <a:moveTo>
                  <a:pt x="414315" y="2226381"/>
                </a:moveTo>
                <a:cubicBezTo>
                  <a:pt x="425151" y="2234160"/>
                  <a:pt x="424741" y="2255261"/>
                  <a:pt x="419189" y="2265480"/>
                </a:cubicBezTo>
                <a:cubicBezTo>
                  <a:pt x="415635" y="2251842"/>
                  <a:pt x="415388" y="2239239"/>
                  <a:pt x="414315" y="2226381"/>
                </a:cubicBezTo>
                <a:close/>
                <a:moveTo>
                  <a:pt x="2336181" y="2223099"/>
                </a:moveTo>
                <a:cubicBezTo>
                  <a:pt x="2382888" y="2314412"/>
                  <a:pt x="2412385" y="2478302"/>
                  <a:pt x="2451518" y="2602608"/>
                </a:cubicBezTo>
                <a:cubicBezTo>
                  <a:pt x="2449881" y="2602908"/>
                  <a:pt x="2448834" y="2601895"/>
                  <a:pt x="2447982" y="2600403"/>
                </a:cubicBezTo>
                <a:lnTo>
                  <a:pt x="2446503" y="2597205"/>
                </a:lnTo>
                <a:lnTo>
                  <a:pt x="2445891" y="2595024"/>
                </a:lnTo>
                <a:lnTo>
                  <a:pt x="2445622" y="2595305"/>
                </a:lnTo>
                <a:lnTo>
                  <a:pt x="2446503" y="2597205"/>
                </a:lnTo>
                <a:lnTo>
                  <a:pt x="2451219" y="2614024"/>
                </a:lnTo>
                <a:cubicBezTo>
                  <a:pt x="2457654" y="2637114"/>
                  <a:pt x="2466681" y="2670720"/>
                  <a:pt x="2471753" y="2698988"/>
                </a:cubicBezTo>
                <a:cubicBezTo>
                  <a:pt x="2503300" y="2869699"/>
                  <a:pt x="2533366" y="3034683"/>
                  <a:pt x="2569251" y="3217105"/>
                </a:cubicBezTo>
                <a:cubicBezTo>
                  <a:pt x="2507281" y="3031521"/>
                  <a:pt x="2497031" y="2843227"/>
                  <a:pt x="2447991" y="2660458"/>
                </a:cubicBezTo>
                <a:cubicBezTo>
                  <a:pt x="2451127" y="2652739"/>
                  <a:pt x="2456550" y="2649919"/>
                  <a:pt x="2455090" y="2645284"/>
                </a:cubicBezTo>
                <a:cubicBezTo>
                  <a:pt x="2408142" y="2499460"/>
                  <a:pt x="2371372" y="2355948"/>
                  <a:pt x="2336181" y="2223099"/>
                </a:cubicBezTo>
                <a:close/>
                <a:moveTo>
                  <a:pt x="3304096" y="2214226"/>
                </a:moveTo>
                <a:cubicBezTo>
                  <a:pt x="3315028" y="2212960"/>
                  <a:pt x="3306962" y="2220756"/>
                  <a:pt x="3313169" y="2229973"/>
                </a:cubicBezTo>
                <a:cubicBezTo>
                  <a:pt x="3299239" y="2232104"/>
                  <a:pt x="3308249" y="2244569"/>
                  <a:pt x="3294040" y="2246428"/>
                </a:cubicBezTo>
                <a:cubicBezTo>
                  <a:pt x="3296124" y="2240917"/>
                  <a:pt x="3295224" y="2222854"/>
                  <a:pt x="3306306" y="2229257"/>
                </a:cubicBezTo>
                <a:lnTo>
                  <a:pt x="3306575" y="2228979"/>
                </a:lnTo>
                <a:cubicBezTo>
                  <a:pt x="3308692" y="2225112"/>
                  <a:pt x="3305373" y="2223520"/>
                  <a:pt x="3304096" y="2214226"/>
                </a:cubicBezTo>
                <a:close/>
                <a:moveTo>
                  <a:pt x="3196681" y="2212578"/>
                </a:moveTo>
                <a:cubicBezTo>
                  <a:pt x="3200503" y="2211970"/>
                  <a:pt x="3201427" y="2217160"/>
                  <a:pt x="3198710" y="2218296"/>
                </a:cubicBezTo>
                <a:cubicBezTo>
                  <a:pt x="3213658" y="2226285"/>
                  <a:pt x="3184264" y="2236051"/>
                  <a:pt x="3192521" y="2252084"/>
                </a:cubicBezTo>
                <a:cubicBezTo>
                  <a:pt x="3188386" y="2250778"/>
                  <a:pt x="3189686" y="2247198"/>
                  <a:pt x="3184596" y="2239059"/>
                </a:cubicBezTo>
                <a:cubicBezTo>
                  <a:pt x="3188529" y="2229960"/>
                  <a:pt x="3199655" y="2224584"/>
                  <a:pt x="3196681" y="2212578"/>
                </a:cubicBezTo>
                <a:close/>
                <a:moveTo>
                  <a:pt x="3309616" y="2202361"/>
                </a:moveTo>
                <a:lnTo>
                  <a:pt x="3309691" y="2202511"/>
                </a:lnTo>
                <a:lnTo>
                  <a:pt x="3309347" y="2202636"/>
                </a:lnTo>
                <a:close/>
                <a:moveTo>
                  <a:pt x="2623673" y="2201961"/>
                </a:moveTo>
                <a:lnTo>
                  <a:pt x="2624232" y="2202500"/>
                </a:lnTo>
                <a:cubicBezTo>
                  <a:pt x="2627508" y="2201903"/>
                  <a:pt x="2628163" y="2207372"/>
                  <a:pt x="2631696" y="2205948"/>
                </a:cubicBezTo>
                <a:cubicBezTo>
                  <a:pt x="2628172" y="2221892"/>
                  <a:pt x="2634045" y="2242070"/>
                  <a:pt x="2621125" y="2253773"/>
                </a:cubicBezTo>
                <a:cubicBezTo>
                  <a:pt x="2629004" y="2292547"/>
                  <a:pt x="2616776" y="2353816"/>
                  <a:pt x="2609180" y="2399672"/>
                </a:cubicBezTo>
                <a:cubicBezTo>
                  <a:pt x="2612921" y="2465081"/>
                  <a:pt x="2620250" y="2531806"/>
                  <a:pt x="2618462" y="2594560"/>
                </a:cubicBezTo>
                <a:cubicBezTo>
                  <a:pt x="2632309" y="2672414"/>
                  <a:pt x="2653025" y="2793439"/>
                  <a:pt x="2656885" y="2850901"/>
                </a:cubicBezTo>
                <a:cubicBezTo>
                  <a:pt x="2640498" y="2839375"/>
                  <a:pt x="2646504" y="2810247"/>
                  <a:pt x="2642489" y="2787031"/>
                </a:cubicBezTo>
                <a:cubicBezTo>
                  <a:pt x="2629416" y="2706697"/>
                  <a:pt x="2603338" y="2619718"/>
                  <a:pt x="2612161" y="2552474"/>
                </a:cubicBezTo>
                <a:cubicBezTo>
                  <a:pt x="2589095" y="2423265"/>
                  <a:pt x="2611915" y="2315268"/>
                  <a:pt x="2623673" y="2201961"/>
                </a:cubicBezTo>
                <a:close/>
                <a:moveTo>
                  <a:pt x="3317778" y="2199497"/>
                </a:moveTo>
                <a:cubicBezTo>
                  <a:pt x="3319216" y="2203035"/>
                  <a:pt x="3320387" y="2206854"/>
                  <a:pt x="3321826" y="2210392"/>
                </a:cubicBezTo>
                <a:cubicBezTo>
                  <a:pt x="3318298" y="2212089"/>
                  <a:pt x="3315694" y="2211991"/>
                  <a:pt x="3313747" y="2210515"/>
                </a:cubicBezTo>
                <a:lnTo>
                  <a:pt x="3309691" y="2202511"/>
                </a:lnTo>
                <a:close/>
                <a:moveTo>
                  <a:pt x="2411252" y="2195643"/>
                </a:moveTo>
                <a:cubicBezTo>
                  <a:pt x="2419350" y="2189492"/>
                  <a:pt x="2422849" y="2214366"/>
                  <a:pt x="2415760" y="2216118"/>
                </a:cubicBezTo>
                <a:cubicBezTo>
                  <a:pt x="2410940" y="2207701"/>
                  <a:pt x="2412756" y="2202470"/>
                  <a:pt x="2411252" y="2195643"/>
                </a:cubicBezTo>
                <a:close/>
                <a:moveTo>
                  <a:pt x="1273024" y="2194255"/>
                </a:moveTo>
                <a:cubicBezTo>
                  <a:pt x="1321635" y="2242815"/>
                  <a:pt x="1344941" y="2356126"/>
                  <a:pt x="1386724" y="2391637"/>
                </a:cubicBezTo>
                <a:cubicBezTo>
                  <a:pt x="1392460" y="2390727"/>
                  <a:pt x="1395928" y="2386019"/>
                  <a:pt x="1391288" y="2386911"/>
                </a:cubicBezTo>
                <a:cubicBezTo>
                  <a:pt x="1400718" y="2378822"/>
                  <a:pt x="1404174" y="2401504"/>
                  <a:pt x="1408974" y="2408826"/>
                </a:cubicBezTo>
                <a:cubicBezTo>
                  <a:pt x="1433575" y="2448162"/>
                  <a:pt x="1473489" y="2486171"/>
                  <a:pt x="1503169" y="2519132"/>
                </a:cubicBezTo>
                <a:cubicBezTo>
                  <a:pt x="1504908" y="2524037"/>
                  <a:pt x="1506637" y="2528392"/>
                  <a:pt x="1508097" y="2533027"/>
                </a:cubicBezTo>
                <a:cubicBezTo>
                  <a:pt x="1542019" y="2572771"/>
                  <a:pt x="1579347" y="2604519"/>
                  <a:pt x="1609336" y="2653362"/>
                </a:cubicBezTo>
                <a:cubicBezTo>
                  <a:pt x="1624157" y="2654776"/>
                  <a:pt x="1632919" y="2668612"/>
                  <a:pt x="1640381" y="2686028"/>
                </a:cubicBezTo>
                <a:cubicBezTo>
                  <a:pt x="1697015" y="2738569"/>
                  <a:pt x="1735005" y="2804272"/>
                  <a:pt x="1778924" y="2864954"/>
                </a:cubicBezTo>
                <a:cubicBezTo>
                  <a:pt x="1793280" y="2884728"/>
                  <a:pt x="1813382" y="2904140"/>
                  <a:pt x="1828984" y="2931565"/>
                </a:cubicBezTo>
                <a:cubicBezTo>
                  <a:pt x="1832967" y="2939174"/>
                  <a:pt x="1824398" y="2935197"/>
                  <a:pt x="1835061" y="2948182"/>
                </a:cubicBezTo>
                <a:cubicBezTo>
                  <a:pt x="1857803" y="2976591"/>
                  <a:pt x="1883112" y="3024138"/>
                  <a:pt x="1904502" y="3067361"/>
                </a:cubicBezTo>
                <a:cubicBezTo>
                  <a:pt x="1830904" y="2959750"/>
                  <a:pt x="1747183" y="2810658"/>
                  <a:pt x="1653952" y="2721703"/>
                </a:cubicBezTo>
                <a:cubicBezTo>
                  <a:pt x="1636322" y="2688555"/>
                  <a:pt x="1615264" y="2662310"/>
                  <a:pt x="1590534" y="2644338"/>
                </a:cubicBezTo>
                <a:cubicBezTo>
                  <a:pt x="1548570" y="2585544"/>
                  <a:pt x="1498720" y="2543855"/>
                  <a:pt x="1458068" y="2482026"/>
                </a:cubicBezTo>
                <a:cubicBezTo>
                  <a:pt x="1456092" y="2479043"/>
                  <a:pt x="1451753" y="2481302"/>
                  <a:pt x="1452354" y="2484032"/>
                </a:cubicBezTo>
                <a:cubicBezTo>
                  <a:pt x="1448821" y="2471485"/>
                  <a:pt x="1428622" y="2461114"/>
                  <a:pt x="1421128" y="2442054"/>
                </a:cubicBezTo>
                <a:cubicBezTo>
                  <a:pt x="1415168" y="2445433"/>
                  <a:pt x="1408927" y="2448543"/>
                  <a:pt x="1414028" y="2457230"/>
                </a:cubicBezTo>
                <a:cubicBezTo>
                  <a:pt x="1405802" y="2456808"/>
                  <a:pt x="1404933" y="2440386"/>
                  <a:pt x="1397491" y="2438036"/>
                </a:cubicBezTo>
                <a:cubicBezTo>
                  <a:pt x="1401885" y="2424547"/>
                  <a:pt x="1408627" y="2447177"/>
                  <a:pt x="1415415" y="2444059"/>
                </a:cubicBezTo>
                <a:cubicBezTo>
                  <a:pt x="1398160" y="2402143"/>
                  <a:pt x="1357471" y="2380584"/>
                  <a:pt x="1334579" y="2344507"/>
                </a:cubicBezTo>
                <a:cubicBezTo>
                  <a:pt x="1307722" y="2301918"/>
                  <a:pt x="1296377" y="2239916"/>
                  <a:pt x="1272475" y="2194263"/>
                </a:cubicBezTo>
                <a:close/>
                <a:moveTo>
                  <a:pt x="3208346" y="2192675"/>
                </a:moveTo>
                <a:cubicBezTo>
                  <a:pt x="3215670" y="2189002"/>
                  <a:pt x="3204554" y="2208894"/>
                  <a:pt x="3210375" y="2198396"/>
                </a:cubicBezTo>
                <a:cubicBezTo>
                  <a:pt x="3218613" y="2199363"/>
                  <a:pt x="3205112" y="2209433"/>
                  <a:pt x="3207141" y="2215156"/>
                </a:cubicBezTo>
                <a:cubicBezTo>
                  <a:pt x="3198378" y="2215290"/>
                  <a:pt x="3203619" y="2203156"/>
                  <a:pt x="3201065" y="2198538"/>
                </a:cubicBezTo>
                <a:cubicBezTo>
                  <a:pt x="3204876" y="2197385"/>
                  <a:pt x="3209237" y="2196220"/>
                  <a:pt x="3208346" y="2192675"/>
                </a:cubicBezTo>
                <a:close/>
                <a:moveTo>
                  <a:pt x="3511506" y="2188297"/>
                </a:moveTo>
                <a:cubicBezTo>
                  <a:pt x="3508323" y="2235736"/>
                  <a:pt x="3502101" y="2281845"/>
                  <a:pt x="3482338" y="2321866"/>
                </a:cubicBezTo>
                <a:cubicBezTo>
                  <a:pt x="3482813" y="2276119"/>
                  <a:pt x="3503200" y="2239921"/>
                  <a:pt x="3500358" y="2192576"/>
                </a:cubicBezTo>
                <a:cubicBezTo>
                  <a:pt x="3503892" y="2191152"/>
                  <a:pt x="3507704" y="2189997"/>
                  <a:pt x="3511237" y="2188575"/>
                </a:cubicBezTo>
                <a:close/>
                <a:moveTo>
                  <a:pt x="2655389" y="2184762"/>
                </a:moveTo>
                <a:cubicBezTo>
                  <a:pt x="2659223" y="2184707"/>
                  <a:pt x="2662541" y="2186296"/>
                  <a:pt x="2664001" y="2190932"/>
                </a:cubicBezTo>
                <a:cubicBezTo>
                  <a:pt x="2658095" y="2197048"/>
                  <a:pt x="2656664" y="2221999"/>
                  <a:pt x="2656427" y="2237891"/>
                </a:cubicBezTo>
                <a:cubicBezTo>
                  <a:pt x="2656081" y="2248304"/>
                  <a:pt x="2658175" y="2257311"/>
                  <a:pt x="2657519" y="2265812"/>
                </a:cubicBezTo>
                <a:cubicBezTo>
                  <a:pt x="2652649" y="2325051"/>
                  <a:pt x="2647368" y="2405384"/>
                  <a:pt x="2658314" y="2489036"/>
                </a:cubicBezTo>
                <a:cubicBezTo>
                  <a:pt x="2652721" y="2581433"/>
                  <a:pt x="2683060" y="2690259"/>
                  <a:pt x="2686864" y="2786893"/>
                </a:cubicBezTo>
                <a:cubicBezTo>
                  <a:pt x="2635605" y="2560603"/>
                  <a:pt x="2637018" y="2380344"/>
                  <a:pt x="2655389" y="2184762"/>
                </a:cubicBezTo>
                <a:close/>
                <a:moveTo>
                  <a:pt x="1126596" y="2172685"/>
                </a:moveTo>
                <a:cubicBezTo>
                  <a:pt x="1135593" y="2198570"/>
                  <a:pt x="1146148" y="2220046"/>
                  <a:pt x="1157765" y="2239866"/>
                </a:cubicBezTo>
                <a:cubicBezTo>
                  <a:pt x="1135278" y="2238570"/>
                  <a:pt x="1128923" y="2193742"/>
                  <a:pt x="1117285" y="2172827"/>
                </a:cubicBezTo>
                <a:cubicBezTo>
                  <a:pt x="1120033" y="2173332"/>
                  <a:pt x="1122783" y="2173840"/>
                  <a:pt x="1126596" y="2172685"/>
                </a:cubicBezTo>
                <a:close/>
                <a:moveTo>
                  <a:pt x="2574566" y="2170119"/>
                </a:moveTo>
                <a:cubicBezTo>
                  <a:pt x="2590235" y="2172891"/>
                  <a:pt x="2576090" y="2192012"/>
                  <a:pt x="2576079" y="2191465"/>
                </a:cubicBezTo>
                <a:cubicBezTo>
                  <a:pt x="2571411" y="2275081"/>
                  <a:pt x="2578971" y="2381786"/>
                  <a:pt x="2588552" y="2479700"/>
                </a:cubicBezTo>
                <a:cubicBezTo>
                  <a:pt x="2574388" y="2469782"/>
                  <a:pt x="2571933" y="2428185"/>
                  <a:pt x="2576274" y="2411958"/>
                </a:cubicBezTo>
                <a:cubicBezTo>
                  <a:pt x="2566143" y="2328026"/>
                  <a:pt x="2564927" y="2237655"/>
                  <a:pt x="2574566" y="2170119"/>
                </a:cubicBezTo>
                <a:close/>
                <a:moveTo>
                  <a:pt x="2818888" y="2168551"/>
                </a:moveTo>
                <a:cubicBezTo>
                  <a:pt x="2822142" y="2166858"/>
                  <a:pt x="2823794" y="2167378"/>
                  <a:pt x="2825202" y="2169273"/>
                </a:cubicBezTo>
                <a:cubicBezTo>
                  <a:pt x="2827409" y="2226220"/>
                  <a:pt x="2822701" y="2279704"/>
                  <a:pt x="2809153" y="2329491"/>
                </a:cubicBezTo>
                <a:cubicBezTo>
                  <a:pt x="2811375" y="2345068"/>
                  <a:pt x="2817463" y="2362229"/>
                  <a:pt x="2801997" y="2369863"/>
                </a:cubicBezTo>
                <a:cubicBezTo>
                  <a:pt x="2806375" y="2299404"/>
                  <a:pt x="2819666" y="2236475"/>
                  <a:pt x="2818619" y="2168829"/>
                </a:cubicBezTo>
                <a:close/>
                <a:moveTo>
                  <a:pt x="2664540" y="2145271"/>
                </a:moveTo>
                <a:lnTo>
                  <a:pt x="2665647" y="2157646"/>
                </a:lnTo>
                <a:cubicBezTo>
                  <a:pt x="2663996" y="2166061"/>
                  <a:pt x="2660513" y="2173580"/>
                  <a:pt x="2657237" y="2181164"/>
                </a:cubicBezTo>
                <a:cubicBezTo>
                  <a:pt x="2655401" y="2178315"/>
                  <a:pt x="2654310" y="2171485"/>
                  <a:pt x="2655227" y="2164109"/>
                </a:cubicBezTo>
                <a:close/>
                <a:moveTo>
                  <a:pt x="2664257" y="2142114"/>
                </a:moveTo>
                <a:lnTo>
                  <a:pt x="2665274" y="2143785"/>
                </a:lnTo>
                <a:lnTo>
                  <a:pt x="2664540" y="2145271"/>
                </a:lnTo>
                <a:close/>
                <a:moveTo>
                  <a:pt x="2862168" y="2140492"/>
                </a:moveTo>
                <a:cubicBezTo>
                  <a:pt x="2866041" y="2198506"/>
                  <a:pt x="2850471" y="2285031"/>
                  <a:pt x="2851442" y="2348832"/>
                </a:cubicBezTo>
                <a:cubicBezTo>
                  <a:pt x="2837569" y="2325764"/>
                  <a:pt x="2845133" y="2292230"/>
                  <a:pt x="2847562" y="2262341"/>
                </a:cubicBezTo>
                <a:cubicBezTo>
                  <a:pt x="2850595" y="2221208"/>
                  <a:pt x="2851640" y="2176539"/>
                  <a:pt x="2862168" y="2140492"/>
                </a:cubicBezTo>
                <a:close/>
                <a:moveTo>
                  <a:pt x="3397020" y="2133068"/>
                </a:moveTo>
                <a:cubicBezTo>
                  <a:pt x="3403073" y="2176529"/>
                  <a:pt x="3375394" y="2204074"/>
                  <a:pt x="3379236" y="2246472"/>
                </a:cubicBezTo>
                <a:cubicBezTo>
                  <a:pt x="3363428" y="2236582"/>
                  <a:pt x="3375066" y="2271462"/>
                  <a:pt x="3366184" y="2279542"/>
                </a:cubicBezTo>
                <a:cubicBezTo>
                  <a:pt x="3358569" y="2282399"/>
                  <a:pt x="3369826" y="2269624"/>
                  <a:pt x="3358721" y="2276096"/>
                </a:cubicBezTo>
                <a:cubicBezTo>
                  <a:pt x="3369819" y="2227170"/>
                  <a:pt x="3381917" y="2173295"/>
                  <a:pt x="3397020" y="2133068"/>
                </a:cubicBezTo>
                <a:close/>
                <a:moveTo>
                  <a:pt x="2823326" y="2129309"/>
                </a:moveTo>
                <a:cubicBezTo>
                  <a:pt x="2833462" y="2129428"/>
                  <a:pt x="2832268" y="2152456"/>
                  <a:pt x="2830313" y="2164540"/>
                </a:cubicBezTo>
                <a:cubicBezTo>
                  <a:pt x="2813270" y="2161514"/>
                  <a:pt x="2832635" y="2143137"/>
                  <a:pt x="2823326" y="2129309"/>
                </a:cubicBezTo>
                <a:close/>
                <a:moveTo>
                  <a:pt x="2936443" y="2128391"/>
                </a:moveTo>
                <a:lnTo>
                  <a:pt x="2936500" y="2128548"/>
                </a:lnTo>
                <a:lnTo>
                  <a:pt x="2936174" y="2128668"/>
                </a:lnTo>
                <a:close/>
                <a:moveTo>
                  <a:pt x="2944606" y="2125528"/>
                </a:moveTo>
                <a:cubicBezTo>
                  <a:pt x="2945571" y="2132907"/>
                  <a:pt x="2950960" y="2142412"/>
                  <a:pt x="2942519" y="2145007"/>
                </a:cubicBezTo>
                <a:lnTo>
                  <a:pt x="2936500" y="2128548"/>
                </a:lnTo>
                <a:close/>
                <a:moveTo>
                  <a:pt x="2666611" y="2123059"/>
                </a:moveTo>
                <a:lnTo>
                  <a:pt x="2663063" y="2128755"/>
                </a:lnTo>
                <a:lnTo>
                  <a:pt x="2664257" y="2142114"/>
                </a:lnTo>
                <a:lnTo>
                  <a:pt x="2657350" y="2130759"/>
                </a:lnTo>
                <a:cubicBezTo>
                  <a:pt x="2660889" y="2129609"/>
                  <a:pt x="2662634" y="2127802"/>
                  <a:pt x="2664103" y="2125861"/>
                </a:cubicBezTo>
                <a:close/>
                <a:moveTo>
                  <a:pt x="982060" y="2121768"/>
                </a:moveTo>
                <a:cubicBezTo>
                  <a:pt x="1005533" y="2145515"/>
                  <a:pt x="1017837" y="2186416"/>
                  <a:pt x="1027232" y="2218593"/>
                </a:cubicBezTo>
                <a:cubicBezTo>
                  <a:pt x="1005153" y="2196198"/>
                  <a:pt x="990747" y="2145740"/>
                  <a:pt x="982060" y="2121768"/>
                </a:cubicBezTo>
                <a:close/>
                <a:moveTo>
                  <a:pt x="2668840" y="2119481"/>
                </a:moveTo>
                <a:lnTo>
                  <a:pt x="2668916" y="2119897"/>
                </a:lnTo>
                <a:lnTo>
                  <a:pt x="2669196" y="2120167"/>
                </a:lnTo>
                <a:lnTo>
                  <a:pt x="2666611" y="2123059"/>
                </a:lnTo>
                <a:close/>
                <a:moveTo>
                  <a:pt x="3237404" y="2109516"/>
                </a:moveTo>
                <a:cubicBezTo>
                  <a:pt x="3252553" y="2127908"/>
                  <a:pt x="3230645" y="2142216"/>
                  <a:pt x="3227530" y="2151032"/>
                </a:cubicBezTo>
                <a:cubicBezTo>
                  <a:pt x="3223630" y="2161771"/>
                  <a:pt x="3230566" y="2180292"/>
                  <a:pt x="3214059" y="2190682"/>
                </a:cubicBezTo>
                <a:lnTo>
                  <a:pt x="3213779" y="2190410"/>
                </a:lnTo>
                <a:cubicBezTo>
                  <a:pt x="3213449" y="2159464"/>
                  <a:pt x="3232203" y="2137807"/>
                  <a:pt x="3237404" y="2109516"/>
                </a:cubicBezTo>
                <a:close/>
                <a:moveTo>
                  <a:pt x="2863678" y="2092840"/>
                </a:moveTo>
                <a:lnTo>
                  <a:pt x="2866817" y="2094677"/>
                </a:lnTo>
                <a:cubicBezTo>
                  <a:pt x="2869246" y="2101303"/>
                  <a:pt x="2868458" y="2118879"/>
                  <a:pt x="2868989" y="2125036"/>
                </a:cubicBezTo>
                <a:cubicBezTo>
                  <a:pt x="2866819" y="2126165"/>
                  <a:pt x="2865971" y="2124807"/>
                  <a:pt x="2865392" y="2123174"/>
                </a:cubicBezTo>
                <a:cubicBezTo>
                  <a:pt x="2862932" y="2123486"/>
                  <a:pt x="2863244" y="2125398"/>
                  <a:pt x="2863823" y="2127031"/>
                </a:cubicBezTo>
                <a:cubicBezTo>
                  <a:pt x="2859791" y="2123944"/>
                  <a:pt x="2860914" y="2118311"/>
                  <a:pt x="2862468" y="2111952"/>
                </a:cubicBezTo>
                <a:close/>
                <a:moveTo>
                  <a:pt x="2863698" y="2092521"/>
                </a:moveTo>
                <a:lnTo>
                  <a:pt x="2863678" y="2092840"/>
                </a:lnTo>
                <a:lnTo>
                  <a:pt x="2863149" y="2092529"/>
                </a:lnTo>
                <a:close/>
                <a:moveTo>
                  <a:pt x="2576121" y="2081336"/>
                </a:moveTo>
                <a:cubicBezTo>
                  <a:pt x="2597813" y="2097985"/>
                  <a:pt x="2569587" y="2139506"/>
                  <a:pt x="2579551" y="2158801"/>
                </a:cubicBezTo>
                <a:cubicBezTo>
                  <a:pt x="2564475" y="2144241"/>
                  <a:pt x="2580167" y="2106199"/>
                  <a:pt x="2576121" y="2081336"/>
                </a:cubicBezTo>
                <a:close/>
                <a:moveTo>
                  <a:pt x="3180006" y="2073958"/>
                </a:moveTo>
                <a:cubicBezTo>
                  <a:pt x="3180006" y="2073958"/>
                  <a:pt x="3191753" y="2086375"/>
                  <a:pt x="3179767" y="2089847"/>
                </a:cubicBezTo>
                <a:cubicBezTo>
                  <a:pt x="3174130" y="2081717"/>
                  <a:pt x="3180939" y="2079696"/>
                  <a:pt x="3180006" y="2073958"/>
                </a:cubicBezTo>
                <a:close/>
                <a:moveTo>
                  <a:pt x="1861841" y="2060559"/>
                </a:moveTo>
                <a:cubicBezTo>
                  <a:pt x="1877322" y="2109900"/>
                  <a:pt x="1853274" y="2140948"/>
                  <a:pt x="1846085" y="2179681"/>
                </a:cubicBezTo>
                <a:cubicBezTo>
                  <a:pt x="1889068" y="2262566"/>
                  <a:pt x="1926541" y="2329918"/>
                  <a:pt x="1965205" y="2416150"/>
                </a:cubicBezTo>
                <a:lnTo>
                  <a:pt x="1966279" y="2415038"/>
                </a:lnTo>
                <a:cubicBezTo>
                  <a:pt x="1962350" y="2396199"/>
                  <a:pt x="1967530" y="2366812"/>
                  <a:pt x="1959109" y="2370501"/>
                </a:cubicBezTo>
                <a:cubicBezTo>
                  <a:pt x="1975574" y="2357923"/>
                  <a:pt x="1966400" y="2393124"/>
                  <a:pt x="1975409" y="2405585"/>
                </a:cubicBezTo>
                <a:cubicBezTo>
                  <a:pt x="1971798" y="2417145"/>
                  <a:pt x="1965216" y="2416698"/>
                  <a:pt x="1963744" y="2425485"/>
                </a:cubicBezTo>
                <a:cubicBezTo>
                  <a:pt x="1965686" y="2440794"/>
                  <a:pt x="1973054" y="2425343"/>
                  <a:pt x="1975353" y="2430785"/>
                </a:cubicBezTo>
                <a:cubicBezTo>
                  <a:pt x="1968061" y="2436102"/>
                  <a:pt x="1981215" y="2436446"/>
                  <a:pt x="1980281" y="2444679"/>
                </a:cubicBezTo>
                <a:cubicBezTo>
                  <a:pt x="1975040" y="2442843"/>
                  <a:pt x="1972322" y="2443980"/>
                  <a:pt x="1969401" y="2448682"/>
                </a:cubicBezTo>
                <a:cubicBezTo>
                  <a:pt x="1980320" y="2488779"/>
                  <a:pt x="1999046" y="2521908"/>
                  <a:pt x="2005443" y="2554955"/>
                </a:cubicBezTo>
                <a:cubicBezTo>
                  <a:pt x="2005423" y="2553859"/>
                  <a:pt x="2000666" y="2548728"/>
                  <a:pt x="2000697" y="2550372"/>
                </a:cubicBezTo>
                <a:cubicBezTo>
                  <a:pt x="1998599" y="2583274"/>
                  <a:pt x="2006736" y="2621223"/>
                  <a:pt x="2019277" y="2660199"/>
                </a:cubicBezTo>
                <a:cubicBezTo>
                  <a:pt x="2007194" y="2672712"/>
                  <a:pt x="2007942" y="2711048"/>
                  <a:pt x="2019347" y="2719913"/>
                </a:cubicBezTo>
                <a:cubicBezTo>
                  <a:pt x="2016673" y="2709270"/>
                  <a:pt x="2028369" y="2704982"/>
                  <a:pt x="2024150" y="2699296"/>
                </a:cubicBezTo>
                <a:cubicBezTo>
                  <a:pt x="2029056" y="2712093"/>
                  <a:pt x="2043723" y="2747750"/>
                  <a:pt x="2034679" y="2761586"/>
                </a:cubicBezTo>
                <a:cubicBezTo>
                  <a:pt x="2049142" y="2786837"/>
                  <a:pt x="2084361" y="2850939"/>
                  <a:pt x="2064588" y="2876444"/>
                </a:cubicBezTo>
                <a:cubicBezTo>
                  <a:pt x="2071974" y="2890025"/>
                  <a:pt x="2068022" y="2898030"/>
                  <a:pt x="2074025" y="2910811"/>
                </a:cubicBezTo>
                <a:cubicBezTo>
                  <a:pt x="2081294" y="2918369"/>
                  <a:pt x="2079665" y="2891002"/>
                  <a:pt x="2084722" y="2897501"/>
                </a:cubicBezTo>
                <a:cubicBezTo>
                  <a:pt x="2090831" y="2915757"/>
                  <a:pt x="2103319" y="2938026"/>
                  <a:pt x="2109309" y="2964231"/>
                </a:cubicBezTo>
                <a:cubicBezTo>
                  <a:pt x="2104422" y="2966496"/>
                  <a:pt x="2094284" y="2966378"/>
                  <a:pt x="2100180" y="2973683"/>
                </a:cubicBezTo>
                <a:cubicBezTo>
                  <a:pt x="2099577" y="2984923"/>
                  <a:pt x="2110274" y="2971610"/>
                  <a:pt x="2111509" y="2978714"/>
                </a:cubicBezTo>
                <a:cubicBezTo>
                  <a:pt x="2110230" y="2983390"/>
                  <a:pt x="2110338" y="2988867"/>
                  <a:pt x="2107405" y="2993020"/>
                </a:cubicBezTo>
                <a:cubicBezTo>
                  <a:pt x="2105139" y="2989220"/>
                  <a:pt x="2104463" y="2982657"/>
                  <a:pt x="2100361" y="2982994"/>
                </a:cubicBezTo>
                <a:cubicBezTo>
                  <a:pt x="2108844" y="2996558"/>
                  <a:pt x="2116532" y="3011507"/>
                  <a:pt x="2128689" y="3016798"/>
                </a:cubicBezTo>
                <a:cubicBezTo>
                  <a:pt x="2110812" y="2957085"/>
                  <a:pt x="2099188" y="2894811"/>
                  <a:pt x="2100920" y="2857258"/>
                </a:cubicBezTo>
                <a:cubicBezTo>
                  <a:pt x="2079262" y="2828284"/>
                  <a:pt x="2084248" y="2789036"/>
                  <a:pt x="2075940" y="2756294"/>
                </a:cubicBezTo>
                <a:cubicBezTo>
                  <a:pt x="2059601" y="2691080"/>
                  <a:pt x="2026583" y="2627492"/>
                  <a:pt x="2016428" y="2570398"/>
                </a:cubicBezTo>
                <a:cubicBezTo>
                  <a:pt x="2030237" y="2590182"/>
                  <a:pt x="2035379" y="2615030"/>
                  <a:pt x="2043551" y="2626683"/>
                </a:cubicBezTo>
                <a:cubicBezTo>
                  <a:pt x="2018818" y="2510374"/>
                  <a:pt x="1987182" y="2377192"/>
                  <a:pt x="1957141" y="2283704"/>
                </a:cubicBezTo>
                <a:cubicBezTo>
                  <a:pt x="1958644" y="2290529"/>
                  <a:pt x="1961447" y="2293774"/>
                  <a:pt x="1966634" y="2292872"/>
                </a:cubicBezTo>
                <a:cubicBezTo>
                  <a:pt x="1961533" y="2284185"/>
                  <a:pt x="1960622" y="2265574"/>
                  <a:pt x="1952633" y="2263231"/>
                </a:cubicBezTo>
                <a:cubicBezTo>
                  <a:pt x="1954094" y="2267865"/>
                  <a:pt x="1956380" y="2272760"/>
                  <a:pt x="1950098" y="2273680"/>
                </a:cubicBezTo>
                <a:cubicBezTo>
                  <a:pt x="1919915" y="2214977"/>
                  <a:pt x="1898596" y="2119159"/>
                  <a:pt x="1861841" y="2060559"/>
                </a:cubicBezTo>
                <a:close/>
                <a:moveTo>
                  <a:pt x="1111431" y="2055417"/>
                </a:moveTo>
                <a:cubicBezTo>
                  <a:pt x="1112934" y="2062240"/>
                  <a:pt x="1112224" y="2068003"/>
                  <a:pt x="1112073" y="2074305"/>
                </a:cubicBezTo>
                <a:cubicBezTo>
                  <a:pt x="1102258" y="2076647"/>
                  <a:pt x="1096643" y="2055645"/>
                  <a:pt x="1111431" y="2055417"/>
                </a:cubicBezTo>
                <a:close/>
                <a:moveTo>
                  <a:pt x="1060841" y="2045785"/>
                </a:moveTo>
                <a:cubicBezTo>
                  <a:pt x="1083176" y="2067356"/>
                  <a:pt x="1089413" y="2092184"/>
                  <a:pt x="1100804" y="2128432"/>
                </a:cubicBezTo>
                <a:cubicBezTo>
                  <a:pt x="1078264" y="2110427"/>
                  <a:pt x="1070343" y="2069470"/>
                  <a:pt x="1060841" y="2045785"/>
                </a:cubicBezTo>
                <a:close/>
                <a:moveTo>
                  <a:pt x="3196654" y="2042749"/>
                </a:moveTo>
                <a:cubicBezTo>
                  <a:pt x="3197630" y="2050678"/>
                  <a:pt x="3192808" y="2056231"/>
                  <a:pt x="3191851" y="2063366"/>
                </a:cubicBezTo>
                <a:cubicBezTo>
                  <a:pt x="3187727" y="2062608"/>
                  <a:pt x="3181928" y="2046263"/>
                  <a:pt x="3196654" y="2042749"/>
                </a:cubicBezTo>
                <a:close/>
                <a:moveTo>
                  <a:pt x="2580560" y="2042114"/>
                </a:moveTo>
                <a:cubicBezTo>
                  <a:pt x="2590278" y="2048813"/>
                  <a:pt x="2590438" y="2070999"/>
                  <a:pt x="2580687" y="2076627"/>
                </a:cubicBezTo>
                <a:cubicBezTo>
                  <a:pt x="2573826" y="2061941"/>
                  <a:pt x="2579958" y="2053353"/>
                  <a:pt x="2580560" y="2042114"/>
                </a:cubicBezTo>
                <a:close/>
                <a:moveTo>
                  <a:pt x="2872573" y="2042003"/>
                </a:moveTo>
                <a:cubicBezTo>
                  <a:pt x="2876331" y="2052080"/>
                  <a:pt x="2870692" y="2057918"/>
                  <a:pt x="2872517" y="2067204"/>
                </a:cubicBezTo>
                <a:cubicBezTo>
                  <a:pt x="2862852" y="2063242"/>
                  <a:pt x="2864421" y="2045415"/>
                  <a:pt x="2872573" y="2042003"/>
                </a:cubicBezTo>
                <a:close/>
                <a:moveTo>
                  <a:pt x="2833311" y="2037385"/>
                </a:moveTo>
                <a:cubicBezTo>
                  <a:pt x="2848473" y="2056326"/>
                  <a:pt x="2833434" y="2099837"/>
                  <a:pt x="2831756" y="2126157"/>
                </a:cubicBezTo>
                <a:cubicBezTo>
                  <a:pt x="2826259" y="2111175"/>
                  <a:pt x="2824288" y="2066285"/>
                  <a:pt x="2838968" y="2060582"/>
                </a:cubicBezTo>
                <a:cubicBezTo>
                  <a:pt x="2834136" y="2051615"/>
                  <a:pt x="2834276" y="2044766"/>
                  <a:pt x="2833311" y="2037385"/>
                </a:cubicBezTo>
                <a:close/>
                <a:moveTo>
                  <a:pt x="2954140" y="2024586"/>
                </a:moveTo>
                <a:cubicBezTo>
                  <a:pt x="2963889" y="2046897"/>
                  <a:pt x="2955499" y="2080170"/>
                  <a:pt x="2948258" y="2102188"/>
                </a:cubicBezTo>
                <a:cubicBezTo>
                  <a:pt x="2939989" y="2099577"/>
                  <a:pt x="2942956" y="2083103"/>
                  <a:pt x="2953060" y="2081576"/>
                </a:cubicBezTo>
                <a:cubicBezTo>
                  <a:pt x="2937996" y="2067566"/>
                  <a:pt x="2952602" y="2044059"/>
                  <a:pt x="2954140" y="2024586"/>
                </a:cubicBezTo>
                <a:close/>
                <a:moveTo>
                  <a:pt x="2680749" y="2024395"/>
                </a:moveTo>
                <a:cubicBezTo>
                  <a:pt x="2685731" y="2041026"/>
                  <a:pt x="2675592" y="2054878"/>
                  <a:pt x="2673174" y="2071350"/>
                </a:cubicBezTo>
                <a:cubicBezTo>
                  <a:pt x="2670973" y="2084944"/>
                  <a:pt x="2674271" y="2103844"/>
                  <a:pt x="2670143" y="2117389"/>
                </a:cubicBezTo>
                <a:lnTo>
                  <a:pt x="2668840" y="2119481"/>
                </a:lnTo>
                <a:lnTo>
                  <a:pt x="2664158" y="2094061"/>
                </a:lnTo>
                <a:cubicBezTo>
                  <a:pt x="2663485" y="2068777"/>
                  <a:pt x="2673554" y="2045254"/>
                  <a:pt x="2680749" y="2024395"/>
                </a:cubicBezTo>
                <a:close/>
                <a:moveTo>
                  <a:pt x="1209409" y="2022666"/>
                </a:moveTo>
                <a:cubicBezTo>
                  <a:pt x="1222369" y="2041093"/>
                  <a:pt x="1216344" y="2055156"/>
                  <a:pt x="1232204" y="2067785"/>
                </a:cubicBezTo>
                <a:cubicBezTo>
                  <a:pt x="1227696" y="2047311"/>
                  <a:pt x="1231112" y="2025894"/>
                  <a:pt x="1209409" y="2022666"/>
                </a:cubicBezTo>
                <a:close/>
                <a:moveTo>
                  <a:pt x="944170" y="2019094"/>
                </a:moveTo>
                <a:cubicBezTo>
                  <a:pt x="964305" y="2026181"/>
                  <a:pt x="979131" y="2084023"/>
                  <a:pt x="978700" y="2104024"/>
                </a:cubicBezTo>
                <a:cubicBezTo>
                  <a:pt x="961917" y="2086204"/>
                  <a:pt x="953994" y="2045240"/>
                  <a:pt x="944170" y="2019094"/>
                </a:cubicBezTo>
                <a:close/>
                <a:moveTo>
                  <a:pt x="2655362" y="2014941"/>
                </a:moveTo>
                <a:cubicBezTo>
                  <a:pt x="2669408" y="2018836"/>
                  <a:pt x="2658151" y="2045577"/>
                  <a:pt x="2650923" y="2054179"/>
                </a:cubicBezTo>
                <a:cubicBezTo>
                  <a:pt x="2656921" y="2108864"/>
                  <a:pt x="2631691" y="2149517"/>
                  <a:pt x="2633543" y="2202357"/>
                </a:cubicBezTo>
                <a:cubicBezTo>
                  <a:pt x="2618477" y="2188346"/>
                  <a:pt x="2627040" y="2149862"/>
                  <a:pt x="2639607" y="2134056"/>
                </a:cubicBezTo>
                <a:cubicBezTo>
                  <a:pt x="2634230" y="2097160"/>
                  <a:pt x="2649344" y="2057489"/>
                  <a:pt x="2655362" y="2014941"/>
                </a:cubicBezTo>
                <a:close/>
                <a:moveTo>
                  <a:pt x="2838560" y="2008082"/>
                </a:moveTo>
                <a:cubicBezTo>
                  <a:pt x="2842252" y="2010387"/>
                  <a:pt x="2845740" y="2018089"/>
                  <a:pt x="2845395" y="2010904"/>
                </a:cubicBezTo>
                <a:cubicBezTo>
                  <a:pt x="2847425" y="2002656"/>
                  <a:pt x="2852610" y="2029693"/>
                  <a:pt x="2839443" y="2028799"/>
                </a:cubicBezTo>
                <a:cubicBezTo>
                  <a:pt x="2838972" y="2018673"/>
                  <a:pt x="2835160" y="2019827"/>
                  <a:pt x="2834935" y="2008326"/>
                </a:cubicBezTo>
                <a:cubicBezTo>
                  <a:pt x="2836077" y="2007144"/>
                  <a:pt x="2837330" y="2007313"/>
                  <a:pt x="2838560" y="2008082"/>
                </a:cubicBezTo>
                <a:close/>
                <a:moveTo>
                  <a:pt x="1817674" y="2001251"/>
                </a:moveTo>
                <a:cubicBezTo>
                  <a:pt x="1834767" y="2048924"/>
                  <a:pt x="1834408" y="2100698"/>
                  <a:pt x="1835318" y="2133280"/>
                </a:cubicBezTo>
                <a:cubicBezTo>
                  <a:pt x="1857099" y="2112401"/>
                  <a:pt x="1850910" y="2033883"/>
                  <a:pt x="1817674" y="2001251"/>
                </a:cubicBezTo>
                <a:close/>
                <a:moveTo>
                  <a:pt x="3278544" y="1999873"/>
                </a:moveTo>
                <a:cubicBezTo>
                  <a:pt x="3295190" y="2010572"/>
                  <a:pt x="3270529" y="2052311"/>
                  <a:pt x="3262721" y="2059280"/>
                </a:cubicBezTo>
                <a:cubicBezTo>
                  <a:pt x="3267273" y="2067974"/>
                  <a:pt x="3253590" y="2082704"/>
                  <a:pt x="3254684" y="2096651"/>
                </a:cubicBezTo>
                <a:cubicBezTo>
                  <a:pt x="3241166" y="2063721"/>
                  <a:pt x="3277286" y="2033582"/>
                  <a:pt x="3278544" y="1999873"/>
                </a:cubicBezTo>
                <a:close/>
                <a:moveTo>
                  <a:pt x="2662184" y="1999497"/>
                </a:moveTo>
                <a:cubicBezTo>
                  <a:pt x="2663645" y="2004131"/>
                  <a:pt x="2665652" y="2008758"/>
                  <a:pt x="2667113" y="2013391"/>
                </a:cubicBezTo>
                <a:cubicBezTo>
                  <a:pt x="2656833" y="2020124"/>
                  <a:pt x="2649888" y="2001056"/>
                  <a:pt x="2662184" y="1999497"/>
                </a:cubicBezTo>
                <a:close/>
                <a:moveTo>
                  <a:pt x="3411862" y="1995354"/>
                </a:moveTo>
                <a:cubicBezTo>
                  <a:pt x="3415138" y="1994755"/>
                  <a:pt x="3415792" y="2000224"/>
                  <a:pt x="3419325" y="1998799"/>
                </a:cubicBezTo>
                <a:cubicBezTo>
                  <a:pt x="3421536" y="2013832"/>
                  <a:pt x="3412761" y="2027388"/>
                  <a:pt x="3410602" y="2043035"/>
                </a:cubicBezTo>
                <a:cubicBezTo>
                  <a:pt x="3407259" y="2068284"/>
                  <a:pt x="3416932" y="2100723"/>
                  <a:pt x="3394541" y="2118325"/>
                </a:cubicBezTo>
                <a:cubicBezTo>
                  <a:pt x="3401695" y="2077957"/>
                  <a:pt x="3405265" y="2036269"/>
                  <a:pt x="3411862" y="1995354"/>
                </a:cubicBezTo>
                <a:close/>
                <a:moveTo>
                  <a:pt x="2885541" y="1991905"/>
                </a:moveTo>
                <a:lnTo>
                  <a:pt x="2884231" y="2007704"/>
                </a:lnTo>
                <a:cubicBezTo>
                  <a:pt x="2881562" y="2018291"/>
                  <a:pt x="2878754" y="2028880"/>
                  <a:pt x="2880304" y="2045154"/>
                </a:cubicBezTo>
                <a:cubicBezTo>
                  <a:pt x="2868299" y="2033561"/>
                  <a:pt x="2876356" y="2011248"/>
                  <a:pt x="2874704" y="1996756"/>
                </a:cubicBezTo>
                <a:cubicBezTo>
                  <a:pt x="2878714" y="1998750"/>
                  <a:pt x="2880956" y="1997824"/>
                  <a:pt x="2882699" y="1995880"/>
                </a:cubicBezTo>
                <a:close/>
                <a:moveTo>
                  <a:pt x="2451372" y="1991512"/>
                </a:moveTo>
                <a:lnTo>
                  <a:pt x="2451650" y="1991782"/>
                </a:lnTo>
                <a:cubicBezTo>
                  <a:pt x="2472177" y="2075010"/>
                  <a:pt x="2458444" y="2157388"/>
                  <a:pt x="2482610" y="2244674"/>
                </a:cubicBezTo>
                <a:cubicBezTo>
                  <a:pt x="2477590" y="2296247"/>
                  <a:pt x="2494971" y="2372672"/>
                  <a:pt x="2503041" y="2435272"/>
                </a:cubicBezTo>
                <a:cubicBezTo>
                  <a:pt x="2525104" y="2611336"/>
                  <a:pt x="2549476" y="2793388"/>
                  <a:pt x="2608857" y="3000648"/>
                </a:cubicBezTo>
                <a:cubicBezTo>
                  <a:pt x="2571116" y="2905632"/>
                  <a:pt x="2543173" y="2793213"/>
                  <a:pt x="2524689" y="2688315"/>
                </a:cubicBezTo>
                <a:cubicBezTo>
                  <a:pt x="2521275" y="2667823"/>
                  <a:pt x="2525466" y="2643928"/>
                  <a:pt x="2523652" y="2635189"/>
                </a:cubicBezTo>
                <a:cubicBezTo>
                  <a:pt x="2522428" y="2628635"/>
                  <a:pt x="2514343" y="2621362"/>
                  <a:pt x="2512829" y="2613991"/>
                </a:cubicBezTo>
                <a:cubicBezTo>
                  <a:pt x="2506280" y="2587249"/>
                  <a:pt x="2506413" y="2551911"/>
                  <a:pt x="2503055" y="2520187"/>
                </a:cubicBezTo>
                <a:cubicBezTo>
                  <a:pt x="2499653" y="2486274"/>
                  <a:pt x="2489969" y="2453278"/>
                  <a:pt x="2485536" y="2422668"/>
                </a:cubicBezTo>
                <a:cubicBezTo>
                  <a:pt x="2476286" y="2355703"/>
                  <a:pt x="2472652" y="2281807"/>
                  <a:pt x="2466311" y="2209585"/>
                </a:cubicBezTo>
                <a:cubicBezTo>
                  <a:pt x="2459906" y="2134084"/>
                  <a:pt x="2446693" y="2060610"/>
                  <a:pt x="2451372" y="1991512"/>
                </a:cubicBezTo>
                <a:close/>
                <a:moveTo>
                  <a:pt x="2885774" y="1989101"/>
                </a:moveTo>
                <a:lnTo>
                  <a:pt x="2887515" y="1989144"/>
                </a:lnTo>
                <a:lnTo>
                  <a:pt x="2885541" y="1991905"/>
                </a:lnTo>
                <a:close/>
                <a:moveTo>
                  <a:pt x="2887699" y="1988886"/>
                </a:moveTo>
                <a:lnTo>
                  <a:pt x="2887978" y="1989156"/>
                </a:lnTo>
                <a:lnTo>
                  <a:pt x="2887515" y="1989144"/>
                </a:lnTo>
                <a:close/>
                <a:moveTo>
                  <a:pt x="2959727" y="1988051"/>
                </a:moveTo>
                <a:cubicBezTo>
                  <a:pt x="2968534" y="1990107"/>
                  <a:pt x="2961133" y="2003916"/>
                  <a:pt x="2968983" y="2013110"/>
                </a:cubicBezTo>
                <a:cubicBezTo>
                  <a:pt x="2964644" y="2015367"/>
                  <a:pt x="2960177" y="2011054"/>
                  <a:pt x="2960552" y="2016252"/>
                </a:cubicBezTo>
                <a:cubicBezTo>
                  <a:pt x="2953357" y="2012528"/>
                  <a:pt x="2958781" y="1995735"/>
                  <a:pt x="2959460" y="1988328"/>
                </a:cubicBezTo>
                <a:close/>
                <a:moveTo>
                  <a:pt x="1035983" y="1979334"/>
                </a:moveTo>
                <a:cubicBezTo>
                  <a:pt x="1047421" y="1989841"/>
                  <a:pt x="1043307" y="2003599"/>
                  <a:pt x="1053164" y="2017418"/>
                </a:cubicBezTo>
                <a:cubicBezTo>
                  <a:pt x="1038913" y="2017088"/>
                  <a:pt x="1032912" y="1990337"/>
                  <a:pt x="1035983" y="1979334"/>
                </a:cubicBezTo>
                <a:close/>
                <a:moveTo>
                  <a:pt x="2887336" y="1970268"/>
                </a:moveTo>
                <a:lnTo>
                  <a:pt x="2885774" y="1989101"/>
                </a:lnTo>
                <a:lnTo>
                  <a:pt x="2884620" y="1989071"/>
                </a:lnTo>
                <a:cubicBezTo>
                  <a:pt x="2883755" y="1990317"/>
                  <a:pt x="2883247" y="1992380"/>
                  <a:pt x="2883414" y="1993883"/>
                </a:cubicBezTo>
                <a:cubicBezTo>
                  <a:pt x="2881212" y="1993370"/>
                  <a:pt x="2881117" y="1974471"/>
                  <a:pt x="2887336" y="1970268"/>
                </a:cubicBezTo>
                <a:close/>
                <a:moveTo>
                  <a:pt x="2024357" y="1966036"/>
                </a:moveTo>
                <a:cubicBezTo>
                  <a:pt x="2032399" y="1985087"/>
                  <a:pt x="2033526" y="2000681"/>
                  <a:pt x="2029959" y="2014435"/>
                </a:cubicBezTo>
                <a:cubicBezTo>
                  <a:pt x="2019521" y="1998979"/>
                  <a:pt x="2012285" y="1979096"/>
                  <a:pt x="2024357" y="1966036"/>
                </a:cubicBezTo>
                <a:close/>
                <a:moveTo>
                  <a:pt x="1826884" y="1960626"/>
                </a:moveTo>
                <a:cubicBezTo>
                  <a:pt x="1825668" y="1959939"/>
                  <a:pt x="1824063" y="1960135"/>
                  <a:pt x="1821834" y="1961744"/>
                </a:cubicBezTo>
                <a:cubicBezTo>
                  <a:pt x="1824185" y="1969924"/>
                  <a:pt x="1827857" y="1975620"/>
                  <a:pt x="1833624" y="1976353"/>
                </a:cubicBezTo>
                <a:cubicBezTo>
                  <a:pt x="1830676" y="1972701"/>
                  <a:pt x="1830533" y="1962688"/>
                  <a:pt x="1826884" y="1960626"/>
                </a:cubicBezTo>
                <a:close/>
                <a:moveTo>
                  <a:pt x="3214382" y="1954566"/>
                </a:moveTo>
                <a:cubicBezTo>
                  <a:pt x="3231756" y="1974568"/>
                  <a:pt x="3198472" y="2009595"/>
                  <a:pt x="3201219" y="2038039"/>
                </a:cubicBezTo>
                <a:cubicBezTo>
                  <a:pt x="3185605" y="2010066"/>
                  <a:pt x="3215495" y="1983585"/>
                  <a:pt x="3214382" y="1954566"/>
                </a:cubicBezTo>
                <a:close/>
                <a:moveTo>
                  <a:pt x="2846475" y="1953913"/>
                </a:moveTo>
                <a:cubicBezTo>
                  <a:pt x="2861273" y="1954234"/>
                  <a:pt x="2848674" y="1968397"/>
                  <a:pt x="2852132" y="1977109"/>
                </a:cubicBezTo>
                <a:cubicBezTo>
                  <a:pt x="2837000" y="1973780"/>
                  <a:pt x="2856268" y="1964445"/>
                  <a:pt x="2846475" y="1953913"/>
                </a:cubicBezTo>
                <a:close/>
                <a:moveTo>
                  <a:pt x="3440636" y="1953805"/>
                </a:moveTo>
                <a:cubicBezTo>
                  <a:pt x="3449547" y="1989278"/>
                  <a:pt x="3433855" y="2013350"/>
                  <a:pt x="3440832" y="2048029"/>
                </a:cubicBezTo>
                <a:cubicBezTo>
                  <a:pt x="3422848" y="2109116"/>
                  <a:pt x="3435557" y="2184796"/>
                  <a:pt x="3416746" y="2245621"/>
                </a:cubicBezTo>
                <a:cubicBezTo>
                  <a:pt x="3419066" y="2252161"/>
                  <a:pt x="3414749" y="2255512"/>
                  <a:pt x="3420107" y="2263374"/>
                </a:cubicBezTo>
                <a:cubicBezTo>
                  <a:pt x="3399278" y="2319024"/>
                  <a:pt x="3403408" y="2376206"/>
                  <a:pt x="3367695" y="2427155"/>
                </a:cubicBezTo>
                <a:cubicBezTo>
                  <a:pt x="3368367" y="2461660"/>
                  <a:pt x="3343623" y="2485049"/>
                  <a:pt x="3337938" y="2516638"/>
                </a:cubicBezTo>
                <a:cubicBezTo>
                  <a:pt x="3333879" y="2519165"/>
                  <a:pt x="3332172" y="2515904"/>
                  <a:pt x="3328627" y="2516781"/>
                </a:cubicBezTo>
                <a:cubicBezTo>
                  <a:pt x="3334092" y="2530118"/>
                  <a:pt x="3320389" y="2543750"/>
                  <a:pt x="3318055" y="2564606"/>
                </a:cubicBezTo>
                <a:lnTo>
                  <a:pt x="3317787" y="2564883"/>
                </a:lnTo>
                <a:cubicBezTo>
                  <a:pt x="3315070" y="2566021"/>
                  <a:pt x="3314448" y="2562196"/>
                  <a:pt x="3313041" y="2560300"/>
                </a:cubicBezTo>
                <a:cubicBezTo>
                  <a:pt x="3316734" y="2581061"/>
                  <a:pt x="3296102" y="2590692"/>
                  <a:pt x="3297034" y="2610400"/>
                </a:cubicBezTo>
                <a:cubicBezTo>
                  <a:pt x="3291161" y="2604189"/>
                  <a:pt x="3296297" y="2572610"/>
                  <a:pt x="3308937" y="2574607"/>
                </a:cubicBezTo>
                <a:cubicBezTo>
                  <a:pt x="3301452" y="2570065"/>
                  <a:pt x="3312752" y="2559483"/>
                  <a:pt x="3308993" y="2549405"/>
                </a:cubicBezTo>
                <a:cubicBezTo>
                  <a:pt x="3346275" y="2494595"/>
                  <a:pt x="3354260" y="2426542"/>
                  <a:pt x="3387116" y="2369610"/>
                </a:cubicBezTo>
                <a:cubicBezTo>
                  <a:pt x="3389857" y="2341628"/>
                  <a:pt x="3392643" y="2301870"/>
                  <a:pt x="3410740" y="2288718"/>
                </a:cubicBezTo>
                <a:cubicBezTo>
                  <a:pt x="3402503" y="2287749"/>
                  <a:pt x="3408260" y="2273965"/>
                  <a:pt x="3402815" y="2275692"/>
                </a:cubicBezTo>
                <a:cubicBezTo>
                  <a:pt x="3412378" y="2232268"/>
                  <a:pt x="3420404" y="2180373"/>
                  <a:pt x="3424072" y="2129639"/>
                </a:cubicBezTo>
                <a:cubicBezTo>
                  <a:pt x="3425135" y="2114010"/>
                  <a:pt x="3414732" y="2086232"/>
                  <a:pt x="3429897" y="2077233"/>
                </a:cubicBezTo>
                <a:cubicBezTo>
                  <a:pt x="3427288" y="2069877"/>
                  <a:pt x="3424400" y="2062252"/>
                  <a:pt x="3421522" y="2055174"/>
                </a:cubicBezTo>
                <a:cubicBezTo>
                  <a:pt x="3424240" y="2054037"/>
                  <a:pt x="3427236" y="2053169"/>
                  <a:pt x="3429952" y="2052032"/>
                </a:cubicBezTo>
                <a:cubicBezTo>
                  <a:pt x="3426788" y="2016197"/>
                  <a:pt x="3429422" y="1982739"/>
                  <a:pt x="3440636" y="1953805"/>
                </a:cubicBezTo>
                <a:close/>
                <a:moveTo>
                  <a:pt x="1065627" y="1940256"/>
                </a:moveTo>
                <a:cubicBezTo>
                  <a:pt x="1095417" y="1964723"/>
                  <a:pt x="1098751" y="2023289"/>
                  <a:pt x="1107383" y="2044520"/>
                </a:cubicBezTo>
                <a:cubicBezTo>
                  <a:pt x="1085175" y="2029525"/>
                  <a:pt x="1076944" y="1972676"/>
                  <a:pt x="1065627" y="1940256"/>
                </a:cubicBezTo>
                <a:close/>
                <a:moveTo>
                  <a:pt x="1480798" y="1939891"/>
                </a:moveTo>
                <a:lnTo>
                  <a:pt x="1496462" y="1957905"/>
                </a:lnTo>
                <a:cubicBezTo>
                  <a:pt x="1500196" y="1966819"/>
                  <a:pt x="1503294" y="1978139"/>
                  <a:pt x="1509028" y="1991198"/>
                </a:cubicBezTo>
                <a:cubicBezTo>
                  <a:pt x="1542613" y="2069844"/>
                  <a:pt x="1593875" y="2141915"/>
                  <a:pt x="1636998" y="2217948"/>
                </a:cubicBezTo>
                <a:cubicBezTo>
                  <a:pt x="1700833" y="2330639"/>
                  <a:pt x="1766805" y="2440560"/>
                  <a:pt x="1831747" y="2539813"/>
                </a:cubicBezTo>
                <a:cubicBezTo>
                  <a:pt x="1817903" y="2560296"/>
                  <a:pt x="1850334" y="2579794"/>
                  <a:pt x="1850708" y="2598961"/>
                </a:cubicBezTo>
                <a:cubicBezTo>
                  <a:pt x="1828102" y="2591640"/>
                  <a:pt x="1819419" y="2539730"/>
                  <a:pt x="1806599" y="2514453"/>
                </a:cubicBezTo>
                <a:cubicBezTo>
                  <a:pt x="1788065" y="2477213"/>
                  <a:pt x="1755711" y="2447578"/>
                  <a:pt x="1733043" y="2409031"/>
                </a:cubicBezTo>
                <a:cubicBezTo>
                  <a:pt x="1706134" y="2363703"/>
                  <a:pt x="1676982" y="2315668"/>
                  <a:pt x="1648034" y="2264069"/>
                </a:cubicBezTo>
                <a:cubicBezTo>
                  <a:pt x="1600367" y="2179752"/>
                  <a:pt x="1542220" y="2087430"/>
                  <a:pt x="1502960" y="1999594"/>
                </a:cubicBezTo>
                <a:close/>
                <a:moveTo>
                  <a:pt x="1480136" y="1938107"/>
                </a:moveTo>
                <a:lnTo>
                  <a:pt x="1480798" y="1939891"/>
                </a:lnTo>
                <a:lnTo>
                  <a:pt x="1480069" y="1939052"/>
                </a:lnTo>
                <a:close/>
                <a:moveTo>
                  <a:pt x="2888510" y="1932191"/>
                </a:moveTo>
                <a:cubicBezTo>
                  <a:pt x="2904919" y="1930844"/>
                  <a:pt x="2893266" y="1951293"/>
                  <a:pt x="2898635" y="1959702"/>
                </a:cubicBezTo>
                <a:cubicBezTo>
                  <a:pt x="2878155" y="1963028"/>
                  <a:pt x="2895855" y="1943583"/>
                  <a:pt x="2888510" y="1932191"/>
                </a:cubicBezTo>
                <a:close/>
                <a:moveTo>
                  <a:pt x="2597883" y="1919117"/>
                </a:moveTo>
                <a:cubicBezTo>
                  <a:pt x="2602154" y="1955482"/>
                  <a:pt x="2586751" y="1994342"/>
                  <a:pt x="2591708" y="2037818"/>
                </a:cubicBezTo>
                <a:cubicBezTo>
                  <a:pt x="2573971" y="1999195"/>
                  <a:pt x="2591845" y="1946602"/>
                  <a:pt x="2597883" y="1919117"/>
                </a:cubicBezTo>
                <a:close/>
                <a:moveTo>
                  <a:pt x="1471245" y="1914154"/>
                </a:moveTo>
                <a:lnTo>
                  <a:pt x="1477470" y="1916443"/>
                </a:lnTo>
                <a:cubicBezTo>
                  <a:pt x="1479184" y="1918317"/>
                  <a:pt x="1480402" y="1921038"/>
                  <a:pt x="1481144" y="1923971"/>
                </a:cubicBezTo>
                <a:lnTo>
                  <a:pt x="1480136" y="1938107"/>
                </a:lnTo>
                <a:close/>
                <a:moveTo>
                  <a:pt x="1471082" y="1913716"/>
                </a:moveTo>
                <a:lnTo>
                  <a:pt x="1471245" y="1914154"/>
                </a:lnTo>
                <a:lnTo>
                  <a:pt x="1470813" y="1913995"/>
                </a:lnTo>
                <a:close/>
                <a:moveTo>
                  <a:pt x="3516268" y="1912941"/>
                </a:moveTo>
                <a:cubicBezTo>
                  <a:pt x="3524924" y="1907330"/>
                  <a:pt x="3524924" y="1921301"/>
                  <a:pt x="3531474" y="1920105"/>
                </a:cubicBezTo>
                <a:cubicBezTo>
                  <a:pt x="3523948" y="2011708"/>
                  <a:pt x="3536322" y="2098336"/>
                  <a:pt x="3512205" y="2181985"/>
                </a:cubicBezTo>
                <a:cubicBezTo>
                  <a:pt x="3506736" y="2098248"/>
                  <a:pt x="3529350" y="2007789"/>
                  <a:pt x="3516268" y="1912941"/>
                </a:cubicBezTo>
                <a:close/>
                <a:moveTo>
                  <a:pt x="2858194" y="1908829"/>
                </a:moveTo>
                <a:cubicBezTo>
                  <a:pt x="2867817" y="1910598"/>
                  <a:pt x="2862607" y="1924374"/>
                  <a:pt x="2862703" y="1929302"/>
                </a:cubicBezTo>
                <a:cubicBezTo>
                  <a:pt x="2855014" y="1928324"/>
                  <a:pt x="2853039" y="1911372"/>
                  <a:pt x="2858194" y="1908829"/>
                </a:cubicBezTo>
                <a:close/>
                <a:moveTo>
                  <a:pt x="2892249" y="1899264"/>
                </a:moveTo>
                <a:cubicBezTo>
                  <a:pt x="2898360" y="1903550"/>
                  <a:pt x="2908175" y="1915180"/>
                  <a:pt x="2896758" y="1919737"/>
                </a:cubicBezTo>
                <a:cubicBezTo>
                  <a:pt x="2895256" y="1912913"/>
                  <a:pt x="2897070" y="1907682"/>
                  <a:pt x="2892249" y="1899264"/>
                </a:cubicBezTo>
                <a:close/>
                <a:moveTo>
                  <a:pt x="2596609" y="1881901"/>
                </a:moveTo>
                <a:cubicBezTo>
                  <a:pt x="2610022" y="1881420"/>
                  <a:pt x="2603512" y="1898778"/>
                  <a:pt x="2601987" y="1904826"/>
                </a:cubicBezTo>
                <a:cubicBezTo>
                  <a:pt x="2590421" y="1901718"/>
                  <a:pt x="2598648" y="1888170"/>
                  <a:pt x="2596609" y="1881901"/>
                </a:cubicBezTo>
                <a:close/>
                <a:moveTo>
                  <a:pt x="1904134" y="1834464"/>
                </a:moveTo>
                <a:cubicBezTo>
                  <a:pt x="1905082" y="1833902"/>
                  <a:pt x="1906043" y="1834024"/>
                  <a:pt x="1907031" y="1835515"/>
                </a:cubicBezTo>
                <a:cubicBezTo>
                  <a:pt x="1947741" y="1984445"/>
                  <a:pt x="1992098" y="2165918"/>
                  <a:pt x="2030757" y="2322002"/>
                </a:cubicBezTo>
                <a:lnTo>
                  <a:pt x="2030767" y="2322549"/>
                </a:lnTo>
                <a:cubicBezTo>
                  <a:pt x="1998822" y="2271819"/>
                  <a:pt x="1997604" y="2209385"/>
                  <a:pt x="1980050" y="2152133"/>
                </a:cubicBezTo>
                <a:cubicBezTo>
                  <a:pt x="1959266" y="2083699"/>
                  <a:pt x="1936375" y="2019683"/>
                  <a:pt x="1922893" y="1946480"/>
                </a:cubicBezTo>
                <a:cubicBezTo>
                  <a:pt x="1917408" y="1918078"/>
                  <a:pt x="1906177" y="1890037"/>
                  <a:pt x="1901541" y="1862991"/>
                </a:cubicBezTo>
                <a:cubicBezTo>
                  <a:pt x="1899394" y="1851246"/>
                  <a:pt x="1908888" y="1846442"/>
                  <a:pt x="1899750" y="1841379"/>
                </a:cubicBezTo>
                <a:cubicBezTo>
                  <a:pt x="1898331" y="1838936"/>
                  <a:pt x="1899964" y="1838363"/>
                  <a:pt x="1901318" y="1837520"/>
                </a:cubicBezTo>
                <a:cubicBezTo>
                  <a:pt x="1902252" y="1836273"/>
                  <a:pt x="1903186" y="1835026"/>
                  <a:pt x="1904134" y="1834464"/>
                </a:cubicBezTo>
                <a:close/>
                <a:moveTo>
                  <a:pt x="2913338" y="1828801"/>
                </a:moveTo>
                <a:cubicBezTo>
                  <a:pt x="2927760" y="1837891"/>
                  <a:pt x="2912992" y="1853184"/>
                  <a:pt x="2909866" y="1861451"/>
                </a:cubicBezTo>
                <a:cubicBezTo>
                  <a:pt x="2900417" y="1854474"/>
                  <a:pt x="2914358" y="1838920"/>
                  <a:pt x="2913338" y="1828801"/>
                </a:cubicBezTo>
                <a:close/>
                <a:moveTo>
                  <a:pt x="2868363" y="1826222"/>
                </a:moveTo>
                <a:cubicBezTo>
                  <a:pt x="2875191" y="1839265"/>
                  <a:pt x="2881310" y="1872041"/>
                  <a:pt x="2863685" y="1881351"/>
                </a:cubicBezTo>
                <a:cubicBezTo>
                  <a:pt x="2860819" y="1860852"/>
                  <a:pt x="2873439" y="1847783"/>
                  <a:pt x="2868363" y="1826222"/>
                </a:cubicBezTo>
                <a:close/>
                <a:moveTo>
                  <a:pt x="1434504" y="1808029"/>
                </a:moveTo>
                <a:cubicBezTo>
                  <a:pt x="1443780" y="1834182"/>
                  <a:pt x="1464515" y="1871936"/>
                  <a:pt x="1458154" y="1896961"/>
                </a:cubicBezTo>
                <a:cubicBezTo>
                  <a:pt x="1453615" y="1860874"/>
                  <a:pt x="1429817" y="1848640"/>
                  <a:pt x="1434504" y="1808029"/>
                </a:cubicBezTo>
                <a:close/>
                <a:moveTo>
                  <a:pt x="2097763" y="1807198"/>
                </a:moveTo>
                <a:lnTo>
                  <a:pt x="2104762" y="1808394"/>
                </a:lnTo>
                <a:cubicBezTo>
                  <a:pt x="2106448" y="1810627"/>
                  <a:pt x="2108073" y="1813137"/>
                  <a:pt x="2111736" y="1811298"/>
                </a:cubicBezTo>
                <a:cubicBezTo>
                  <a:pt x="2114415" y="1864397"/>
                  <a:pt x="2139356" y="1935231"/>
                  <a:pt x="2130653" y="1980561"/>
                </a:cubicBezTo>
                <a:cubicBezTo>
                  <a:pt x="2112745" y="1926190"/>
                  <a:pt x="2116244" y="1894912"/>
                  <a:pt x="2109292" y="1853238"/>
                </a:cubicBezTo>
                <a:close/>
                <a:moveTo>
                  <a:pt x="2097678" y="1806859"/>
                </a:moveTo>
                <a:lnTo>
                  <a:pt x="2097763" y="1807198"/>
                </a:lnTo>
                <a:lnTo>
                  <a:pt x="2097409" y="1807137"/>
                </a:lnTo>
                <a:close/>
                <a:moveTo>
                  <a:pt x="800879" y="1801274"/>
                </a:moveTo>
                <a:lnTo>
                  <a:pt x="803278" y="1804033"/>
                </a:lnTo>
                <a:lnTo>
                  <a:pt x="801636" y="1804059"/>
                </a:lnTo>
                <a:close/>
                <a:moveTo>
                  <a:pt x="2622767" y="1790544"/>
                </a:moveTo>
                <a:cubicBezTo>
                  <a:pt x="2615516" y="1812020"/>
                  <a:pt x="2619984" y="1816335"/>
                  <a:pt x="2613345" y="1841089"/>
                </a:cubicBezTo>
                <a:lnTo>
                  <a:pt x="2613076" y="1841368"/>
                </a:lnTo>
                <a:cubicBezTo>
                  <a:pt x="2598633" y="1831181"/>
                  <a:pt x="2613971" y="1803005"/>
                  <a:pt x="2617054" y="1792549"/>
                </a:cubicBezTo>
                <a:cubicBezTo>
                  <a:pt x="2618955" y="1791699"/>
                  <a:pt x="2620866" y="1791395"/>
                  <a:pt x="2622767" y="1790544"/>
                </a:cubicBezTo>
                <a:close/>
                <a:moveTo>
                  <a:pt x="2552318" y="1788085"/>
                </a:moveTo>
                <a:cubicBezTo>
                  <a:pt x="2555594" y="1787486"/>
                  <a:pt x="2556248" y="1792955"/>
                  <a:pt x="2559781" y="1791529"/>
                </a:cubicBezTo>
                <a:cubicBezTo>
                  <a:pt x="2552885" y="1803138"/>
                  <a:pt x="2559715" y="1816181"/>
                  <a:pt x="2555342" y="1830767"/>
                </a:cubicBezTo>
                <a:cubicBezTo>
                  <a:pt x="2554312" y="1834070"/>
                  <a:pt x="2544505" y="1836959"/>
                  <a:pt x="2543496" y="1841357"/>
                </a:cubicBezTo>
                <a:cubicBezTo>
                  <a:pt x="2541239" y="1852075"/>
                  <a:pt x="2553298" y="1880377"/>
                  <a:pt x="2536340" y="1881732"/>
                </a:cubicBezTo>
                <a:cubicBezTo>
                  <a:pt x="2539013" y="2004680"/>
                  <a:pt x="2522658" y="2121062"/>
                  <a:pt x="2528186" y="2249998"/>
                </a:cubicBezTo>
                <a:cubicBezTo>
                  <a:pt x="2530641" y="2305567"/>
                  <a:pt x="2539034" y="2370624"/>
                  <a:pt x="2535957" y="2423534"/>
                </a:cubicBezTo>
                <a:cubicBezTo>
                  <a:pt x="2546999" y="2512113"/>
                  <a:pt x="2559278" y="2593827"/>
                  <a:pt x="2566916" y="2676433"/>
                </a:cubicBezTo>
                <a:cubicBezTo>
                  <a:pt x="2591062" y="2762619"/>
                  <a:pt x="2613303" y="2877594"/>
                  <a:pt x="2650442" y="2969877"/>
                </a:cubicBezTo>
                <a:cubicBezTo>
                  <a:pt x="2577265" y="2841719"/>
                  <a:pt x="2549276" y="2628770"/>
                  <a:pt x="2532849" y="2474805"/>
                </a:cubicBezTo>
                <a:cubicBezTo>
                  <a:pt x="2524446" y="2395225"/>
                  <a:pt x="2521276" y="2316938"/>
                  <a:pt x="2524322" y="2248416"/>
                </a:cubicBezTo>
                <a:cubicBezTo>
                  <a:pt x="2514991" y="2219521"/>
                  <a:pt x="2514230" y="2194606"/>
                  <a:pt x="2521771" y="2173944"/>
                </a:cubicBezTo>
                <a:cubicBezTo>
                  <a:pt x="2514101" y="2089702"/>
                  <a:pt x="2525127" y="2009003"/>
                  <a:pt x="2527626" y="1926516"/>
                </a:cubicBezTo>
                <a:cubicBezTo>
                  <a:pt x="2528058" y="1906514"/>
                  <a:pt x="2525933" y="1881894"/>
                  <a:pt x="2540734" y="1868244"/>
                </a:cubicBezTo>
                <a:cubicBezTo>
                  <a:pt x="2529385" y="1834179"/>
                  <a:pt x="2559392" y="1813721"/>
                  <a:pt x="2552049" y="1788363"/>
                </a:cubicBezTo>
                <a:close/>
                <a:moveTo>
                  <a:pt x="2882349" y="1770950"/>
                </a:moveTo>
                <a:cubicBezTo>
                  <a:pt x="2898855" y="1774533"/>
                  <a:pt x="2883410" y="1797232"/>
                  <a:pt x="2883624" y="1808183"/>
                </a:cubicBezTo>
                <a:cubicBezTo>
                  <a:pt x="2870800" y="1810846"/>
                  <a:pt x="2874153" y="1786143"/>
                  <a:pt x="2883861" y="1792292"/>
                </a:cubicBezTo>
                <a:cubicBezTo>
                  <a:pt x="2878471" y="1782790"/>
                  <a:pt x="2882209" y="1777803"/>
                  <a:pt x="2882349" y="1770950"/>
                </a:cubicBezTo>
                <a:close/>
                <a:moveTo>
                  <a:pt x="2097386" y="1767353"/>
                </a:moveTo>
                <a:cubicBezTo>
                  <a:pt x="2098763" y="1767742"/>
                  <a:pt x="2100076" y="1768339"/>
                  <a:pt x="2101848" y="1767902"/>
                </a:cubicBezTo>
                <a:cubicBezTo>
                  <a:pt x="2107561" y="1779865"/>
                  <a:pt x="2107463" y="1788905"/>
                  <a:pt x="2106539" y="1797686"/>
                </a:cubicBezTo>
                <a:cubicBezTo>
                  <a:pt x="2093952" y="1798428"/>
                  <a:pt x="2095178" y="1777043"/>
                  <a:pt x="2092537" y="1768044"/>
                </a:cubicBezTo>
                <a:cubicBezTo>
                  <a:pt x="2094566" y="1766780"/>
                  <a:pt x="2096008" y="1766964"/>
                  <a:pt x="2097386" y="1767353"/>
                </a:cubicBezTo>
                <a:close/>
                <a:moveTo>
                  <a:pt x="791007" y="1764935"/>
                </a:moveTo>
                <a:lnTo>
                  <a:pt x="800879" y="1801274"/>
                </a:lnTo>
                <a:lnTo>
                  <a:pt x="795366" y="1794932"/>
                </a:lnTo>
                <a:cubicBezTo>
                  <a:pt x="793798" y="1791588"/>
                  <a:pt x="793120" y="1787977"/>
                  <a:pt x="792790" y="1784233"/>
                </a:cubicBezTo>
                <a:close/>
                <a:moveTo>
                  <a:pt x="787120" y="1750630"/>
                </a:moveTo>
                <a:lnTo>
                  <a:pt x="790664" y="1761222"/>
                </a:lnTo>
                <a:lnTo>
                  <a:pt x="791007" y="1764935"/>
                </a:lnTo>
                <a:close/>
                <a:moveTo>
                  <a:pt x="2740893" y="1737502"/>
                </a:moveTo>
                <a:cubicBezTo>
                  <a:pt x="2742633" y="1742406"/>
                  <a:pt x="2747401" y="1748085"/>
                  <a:pt x="2745402" y="1757977"/>
                </a:cubicBezTo>
                <a:cubicBezTo>
                  <a:pt x="2744896" y="1760176"/>
                  <a:pt x="2738433" y="1751783"/>
                  <a:pt x="2739507" y="1750671"/>
                </a:cubicBezTo>
                <a:cubicBezTo>
                  <a:pt x="2730098" y="1759856"/>
                  <a:pt x="2731866" y="1808312"/>
                  <a:pt x="2727311" y="1827555"/>
                </a:cubicBezTo>
                <a:cubicBezTo>
                  <a:pt x="2725527" y="1834431"/>
                  <a:pt x="2716023" y="1838686"/>
                  <a:pt x="2715046" y="1844728"/>
                </a:cubicBezTo>
                <a:cubicBezTo>
                  <a:pt x="2713798" y="1851047"/>
                  <a:pt x="2720800" y="1858883"/>
                  <a:pt x="2719554" y="1865202"/>
                </a:cubicBezTo>
                <a:cubicBezTo>
                  <a:pt x="2719306" y="1866575"/>
                  <a:pt x="2711640" y="1866694"/>
                  <a:pt x="2711123" y="1868344"/>
                </a:cubicBezTo>
                <a:cubicBezTo>
                  <a:pt x="2708319" y="1879071"/>
                  <a:pt x="2713289" y="1895155"/>
                  <a:pt x="2709681" y="1906715"/>
                </a:cubicBezTo>
                <a:cubicBezTo>
                  <a:pt x="2707618" y="1913320"/>
                  <a:pt x="2701120" y="1917255"/>
                  <a:pt x="2699863" y="1923027"/>
                </a:cubicBezTo>
                <a:cubicBezTo>
                  <a:pt x="2698145" y="1933189"/>
                  <a:pt x="2703556" y="1943788"/>
                  <a:pt x="2701837" y="1953949"/>
                </a:cubicBezTo>
                <a:cubicBezTo>
                  <a:pt x="2699602" y="1965762"/>
                  <a:pt x="2681525" y="1993979"/>
                  <a:pt x="2687849" y="2009221"/>
                </a:cubicBezTo>
                <a:cubicBezTo>
                  <a:pt x="2676057" y="2008581"/>
                  <a:pt x="2684672" y="1986809"/>
                  <a:pt x="2680623" y="1989885"/>
                </a:cubicBezTo>
                <a:lnTo>
                  <a:pt x="2680344" y="1989614"/>
                </a:lnTo>
                <a:cubicBezTo>
                  <a:pt x="2685488" y="1986523"/>
                  <a:pt x="2692718" y="1963951"/>
                  <a:pt x="2682935" y="1953966"/>
                </a:cubicBezTo>
                <a:cubicBezTo>
                  <a:pt x="2693073" y="1954085"/>
                  <a:pt x="2697554" y="1931006"/>
                  <a:pt x="2688704" y="1926760"/>
                </a:cubicBezTo>
                <a:cubicBezTo>
                  <a:pt x="2677910" y="1949113"/>
                  <a:pt x="2681493" y="1978367"/>
                  <a:pt x="2664900" y="1998345"/>
                </a:cubicBezTo>
                <a:cubicBezTo>
                  <a:pt x="2653755" y="1974686"/>
                  <a:pt x="2684836" y="1953116"/>
                  <a:pt x="2674379" y="1922597"/>
                </a:cubicBezTo>
                <a:cubicBezTo>
                  <a:pt x="2698459" y="1893192"/>
                  <a:pt x="2694502" y="1830800"/>
                  <a:pt x="2721472" y="1795051"/>
                </a:cubicBezTo>
                <a:cubicBezTo>
                  <a:pt x="2717317" y="1778678"/>
                  <a:pt x="2720627" y="1765754"/>
                  <a:pt x="2732225" y="1756536"/>
                </a:cubicBezTo>
                <a:cubicBezTo>
                  <a:pt x="2725717" y="1745953"/>
                  <a:pt x="2731368" y="1740662"/>
                  <a:pt x="2740893" y="1737502"/>
                </a:cubicBezTo>
                <a:close/>
                <a:moveTo>
                  <a:pt x="3390902" y="1735441"/>
                </a:moveTo>
                <a:cubicBezTo>
                  <a:pt x="3411758" y="1737312"/>
                  <a:pt x="3395293" y="1763861"/>
                  <a:pt x="3407803" y="1773255"/>
                </a:cubicBezTo>
                <a:cubicBezTo>
                  <a:pt x="3406264" y="1820666"/>
                  <a:pt x="3408321" y="1869939"/>
                  <a:pt x="3412031" y="1919734"/>
                </a:cubicBezTo>
                <a:cubicBezTo>
                  <a:pt x="3409313" y="1920871"/>
                  <a:pt x="3408691" y="1917046"/>
                  <a:pt x="3407286" y="1915151"/>
                </a:cubicBezTo>
                <a:cubicBezTo>
                  <a:pt x="3402079" y="1999323"/>
                  <a:pt x="3376965" y="2073940"/>
                  <a:pt x="3352686" y="2149368"/>
                </a:cubicBezTo>
                <a:cubicBezTo>
                  <a:pt x="3348347" y="2151625"/>
                  <a:pt x="3346919" y="2148634"/>
                  <a:pt x="3343376" y="2149511"/>
                </a:cubicBezTo>
                <a:cubicBezTo>
                  <a:pt x="3344447" y="2162370"/>
                  <a:pt x="3336360" y="2183038"/>
                  <a:pt x="3327607" y="2183721"/>
                </a:cubicBezTo>
                <a:cubicBezTo>
                  <a:pt x="3361755" y="2094718"/>
                  <a:pt x="3397881" y="1994731"/>
                  <a:pt x="3393744" y="1895089"/>
                </a:cubicBezTo>
                <a:lnTo>
                  <a:pt x="3403462" y="1888284"/>
                </a:lnTo>
                <a:lnTo>
                  <a:pt x="3403474" y="1888365"/>
                </a:lnTo>
                <a:lnTo>
                  <a:pt x="3403742" y="1888087"/>
                </a:lnTo>
                <a:lnTo>
                  <a:pt x="3403462" y="1888284"/>
                </a:lnTo>
                <a:lnTo>
                  <a:pt x="3397618" y="1852551"/>
                </a:lnTo>
                <a:cubicBezTo>
                  <a:pt x="3394413" y="1815302"/>
                  <a:pt x="3397415" y="1774373"/>
                  <a:pt x="3390902" y="1735441"/>
                </a:cubicBezTo>
                <a:close/>
                <a:moveTo>
                  <a:pt x="2085917" y="1733033"/>
                </a:moveTo>
                <a:lnTo>
                  <a:pt x="2093691" y="1737656"/>
                </a:lnTo>
                <a:cubicBezTo>
                  <a:pt x="2095510" y="1741359"/>
                  <a:pt x="2096771" y="1746339"/>
                  <a:pt x="2098489" y="1750145"/>
                </a:cubicBezTo>
                <a:cubicBezTo>
                  <a:pt x="2095739" y="1749642"/>
                  <a:pt x="2092712" y="1748866"/>
                  <a:pt x="2089178" y="1750291"/>
                </a:cubicBezTo>
                <a:cubicBezTo>
                  <a:pt x="2088663" y="1744956"/>
                  <a:pt x="2088150" y="1743252"/>
                  <a:pt x="2087602" y="1741514"/>
                </a:cubicBezTo>
                <a:close/>
                <a:moveTo>
                  <a:pt x="2085818" y="1732537"/>
                </a:moveTo>
                <a:lnTo>
                  <a:pt x="2085917" y="1733033"/>
                </a:lnTo>
                <a:lnTo>
                  <a:pt x="2085550" y="1732817"/>
                </a:lnTo>
                <a:close/>
                <a:moveTo>
                  <a:pt x="2902737" y="1706815"/>
                </a:moveTo>
                <a:cubicBezTo>
                  <a:pt x="2900664" y="1712873"/>
                  <a:pt x="2898860" y="1718653"/>
                  <a:pt x="2904250" y="1728156"/>
                </a:cubicBezTo>
                <a:cubicBezTo>
                  <a:pt x="2895476" y="1727745"/>
                  <a:pt x="2891859" y="1710819"/>
                  <a:pt x="2902737" y="1706815"/>
                </a:cubicBezTo>
                <a:close/>
                <a:moveTo>
                  <a:pt x="2632485" y="1698906"/>
                </a:moveTo>
                <a:cubicBezTo>
                  <a:pt x="2645242" y="1706927"/>
                  <a:pt x="2640621" y="1736855"/>
                  <a:pt x="2629892" y="1734554"/>
                </a:cubicBezTo>
                <a:cubicBezTo>
                  <a:pt x="2635820" y="1743502"/>
                  <a:pt x="2629859" y="1746881"/>
                  <a:pt x="2634401" y="1755029"/>
                </a:cubicBezTo>
                <a:cubicBezTo>
                  <a:pt x="2613901" y="1743292"/>
                  <a:pt x="2639173" y="1718799"/>
                  <a:pt x="2632485" y="1698906"/>
                </a:cubicBezTo>
                <a:close/>
                <a:moveTo>
                  <a:pt x="3340017" y="1640648"/>
                </a:moveTo>
                <a:cubicBezTo>
                  <a:pt x="3359657" y="1664451"/>
                  <a:pt x="3341848" y="1706356"/>
                  <a:pt x="3344079" y="1736453"/>
                </a:cubicBezTo>
                <a:cubicBezTo>
                  <a:pt x="3326072" y="1824382"/>
                  <a:pt x="3314702" y="1915496"/>
                  <a:pt x="3291174" y="2001321"/>
                </a:cubicBezTo>
                <a:cubicBezTo>
                  <a:pt x="3287341" y="2001379"/>
                  <a:pt x="3284301" y="2000055"/>
                  <a:pt x="3282561" y="1995154"/>
                </a:cubicBezTo>
                <a:cubicBezTo>
                  <a:pt x="3291618" y="1967896"/>
                  <a:pt x="3292469" y="1927343"/>
                  <a:pt x="3307754" y="1910398"/>
                </a:cubicBezTo>
                <a:cubicBezTo>
                  <a:pt x="3314453" y="1818533"/>
                  <a:pt x="3339677" y="1735425"/>
                  <a:pt x="3340017" y="1640648"/>
                </a:cubicBezTo>
                <a:close/>
                <a:moveTo>
                  <a:pt x="1266051" y="1640504"/>
                </a:moveTo>
                <a:cubicBezTo>
                  <a:pt x="1324864" y="1832709"/>
                  <a:pt x="1386018" y="2018578"/>
                  <a:pt x="1444640" y="2172986"/>
                </a:cubicBezTo>
                <a:cubicBezTo>
                  <a:pt x="1458791" y="2210296"/>
                  <a:pt x="1479214" y="2246141"/>
                  <a:pt x="1495009" y="2283423"/>
                </a:cubicBezTo>
                <a:cubicBezTo>
                  <a:pt x="1511383" y="2322339"/>
                  <a:pt x="1520690" y="2364104"/>
                  <a:pt x="1538094" y="2399716"/>
                </a:cubicBezTo>
                <a:cubicBezTo>
                  <a:pt x="1545792" y="2415212"/>
                  <a:pt x="1574411" y="2449829"/>
                  <a:pt x="1581992" y="2459301"/>
                </a:cubicBezTo>
                <a:cubicBezTo>
                  <a:pt x="1627402" y="2512291"/>
                  <a:pt x="1647974" y="2569771"/>
                  <a:pt x="1677462" y="2606844"/>
                </a:cubicBezTo>
                <a:lnTo>
                  <a:pt x="1676903" y="2606304"/>
                </a:lnTo>
                <a:cubicBezTo>
                  <a:pt x="1671200" y="2608857"/>
                  <a:pt x="1660000" y="2596430"/>
                  <a:pt x="1654931" y="2589387"/>
                </a:cubicBezTo>
                <a:cubicBezTo>
                  <a:pt x="1634379" y="2560939"/>
                  <a:pt x="1612970" y="2502651"/>
                  <a:pt x="1585254" y="2486095"/>
                </a:cubicBezTo>
                <a:cubicBezTo>
                  <a:pt x="1618462" y="2573511"/>
                  <a:pt x="1686079" y="2669438"/>
                  <a:pt x="1727676" y="2751518"/>
                </a:cubicBezTo>
                <a:cubicBezTo>
                  <a:pt x="1701151" y="2739876"/>
                  <a:pt x="1695880" y="2708458"/>
                  <a:pt x="1680612" y="2684039"/>
                </a:cubicBezTo>
                <a:cubicBezTo>
                  <a:pt x="1664493" y="2658266"/>
                  <a:pt x="1644801" y="2631724"/>
                  <a:pt x="1628339" y="2602395"/>
                </a:cubicBezTo>
                <a:cubicBezTo>
                  <a:pt x="1604503" y="2560031"/>
                  <a:pt x="1579463" y="2512207"/>
                  <a:pt x="1561435" y="2472764"/>
                </a:cubicBezTo>
                <a:cubicBezTo>
                  <a:pt x="1546832" y="2440394"/>
                  <a:pt x="1538383" y="2414503"/>
                  <a:pt x="1524188" y="2388974"/>
                </a:cubicBezTo>
                <a:cubicBezTo>
                  <a:pt x="1515211" y="2378157"/>
                  <a:pt x="1501787" y="2378089"/>
                  <a:pt x="1497010" y="2357893"/>
                </a:cubicBezTo>
                <a:cubicBezTo>
                  <a:pt x="1501113" y="2357557"/>
                  <a:pt x="1501787" y="2364120"/>
                  <a:pt x="1504053" y="2367920"/>
                </a:cubicBezTo>
                <a:cubicBezTo>
                  <a:pt x="1505111" y="2323806"/>
                  <a:pt x="1466262" y="2256201"/>
                  <a:pt x="1441589" y="2199056"/>
                </a:cubicBezTo>
                <a:cubicBezTo>
                  <a:pt x="1411450" y="2128575"/>
                  <a:pt x="1388281" y="2050318"/>
                  <a:pt x="1361311" y="1973763"/>
                </a:cubicBezTo>
                <a:cubicBezTo>
                  <a:pt x="1332622" y="1893399"/>
                  <a:pt x="1299274" y="1812833"/>
                  <a:pt x="1278275" y="1733447"/>
                </a:cubicBezTo>
                <a:cubicBezTo>
                  <a:pt x="1270576" y="1703983"/>
                  <a:pt x="1257618" y="1671586"/>
                  <a:pt x="1266051" y="1640504"/>
                </a:cubicBezTo>
                <a:close/>
                <a:moveTo>
                  <a:pt x="2208202" y="1630952"/>
                </a:moveTo>
                <a:cubicBezTo>
                  <a:pt x="2220433" y="1626109"/>
                  <a:pt x="2216137" y="1644528"/>
                  <a:pt x="2214279" y="1647570"/>
                </a:cubicBezTo>
                <a:cubicBezTo>
                  <a:pt x="2204408" y="1647171"/>
                  <a:pt x="2213797" y="1636893"/>
                  <a:pt x="2208202" y="1630952"/>
                </a:cubicBezTo>
                <a:close/>
                <a:moveTo>
                  <a:pt x="2070567" y="1624821"/>
                </a:moveTo>
                <a:cubicBezTo>
                  <a:pt x="2077977" y="1625529"/>
                  <a:pt x="2078018" y="1641690"/>
                  <a:pt x="2082539" y="1648743"/>
                </a:cubicBezTo>
                <a:cubicBezTo>
                  <a:pt x="2070296" y="1653040"/>
                  <a:pt x="2065487" y="1631201"/>
                  <a:pt x="2070567" y="1624821"/>
                </a:cubicBezTo>
                <a:close/>
                <a:moveTo>
                  <a:pt x="2776238" y="1611525"/>
                </a:moveTo>
                <a:cubicBezTo>
                  <a:pt x="2785266" y="1653023"/>
                  <a:pt x="2757372" y="1697549"/>
                  <a:pt x="2743890" y="1736651"/>
                </a:cubicBezTo>
                <a:cubicBezTo>
                  <a:pt x="2735999" y="1725268"/>
                  <a:pt x="2742205" y="1720516"/>
                  <a:pt x="2748692" y="1716034"/>
                </a:cubicBezTo>
                <a:cubicBezTo>
                  <a:pt x="2750135" y="1677664"/>
                  <a:pt x="2768716" y="1647250"/>
                  <a:pt x="2775969" y="1611804"/>
                </a:cubicBezTo>
                <a:close/>
                <a:moveTo>
                  <a:pt x="2662059" y="1600115"/>
                </a:moveTo>
                <a:cubicBezTo>
                  <a:pt x="2675974" y="1625375"/>
                  <a:pt x="2641959" y="1665068"/>
                  <a:pt x="2645941" y="1700615"/>
                </a:cubicBezTo>
                <a:cubicBezTo>
                  <a:pt x="2624443" y="1679856"/>
                  <a:pt x="2661088" y="1648614"/>
                  <a:pt x="2653391" y="1619149"/>
                </a:cubicBezTo>
                <a:cubicBezTo>
                  <a:pt x="2657450" y="1616621"/>
                  <a:pt x="2659158" y="1619881"/>
                  <a:pt x="2662702" y="1619005"/>
                </a:cubicBezTo>
                <a:cubicBezTo>
                  <a:pt x="2661693" y="1609435"/>
                  <a:pt x="2662799" y="1609965"/>
                  <a:pt x="2662069" y="1600663"/>
                </a:cubicBezTo>
                <a:close/>
                <a:moveTo>
                  <a:pt x="2952280" y="1578411"/>
                </a:moveTo>
                <a:cubicBezTo>
                  <a:pt x="2953429" y="1581133"/>
                  <a:pt x="2954309" y="1584132"/>
                  <a:pt x="2955179" y="1586584"/>
                </a:cubicBezTo>
                <a:cubicBezTo>
                  <a:pt x="2945846" y="1585632"/>
                  <a:pt x="2951324" y="1585550"/>
                  <a:pt x="2954480" y="1592893"/>
                </a:cubicBezTo>
                <a:lnTo>
                  <a:pt x="2954759" y="1593164"/>
                </a:lnTo>
                <a:cubicBezTo>
                  <a:pt x="2952042" y="1594302"/>
                  <a:pt x="2949046" y="1595171"/>
                  <a:pt x="2946328" y="1596308"/>
                </a:cubicBezTo>
                <a:cubicBezTo>
                  <a:pt x="2948961" y="1590787"/>
                  <a:pt x="2941357" y="1580222"/>
                  <a:pt x="2952280" y="1578411"/>
                </a:cubicBezTo>
                <a:close/>
                <a:moveTo>
                  <a:pt x="2803822" y="1551094"/>
                </a:moveTo>
                <a:cubicBezTo>
                  <a:pt x="2813034" y="1573961"/>
                  <a:pt x="2786025" y="1579581"/>
                  <a:pt x="2790534" y="1600056"/>
                </a:cubicBezTo>
                <a:cubicBezTo>
                  <a:pt x="2780954" y="1586506"/>
                  <a:pt x="2793372" y="1563034"/>
                  <a:pt x="2803822" y="1551094"/>
                </a:cubicBezTo>
                <a:close/>
                <a:moveTo>
                  <a:pt x="870098" y="1480077"/>
                </a:moveTo>
                <a:cubicBezTo>
                  <a:pt x="874199" y="1479738"/>
                  <a:pt x="876186" y="1483270"/>
                  <a:pt x="880557" y="1482656"/>
                </a:cubicBezTo>
                <a:cubicBezTo>
                  <a:pt x="919354" y="1645861"/>
                  <a:pt x="972778" y="1800617"/>
                  <a:pt x="1030187" y="1962987"/>
                </a:cubicBezTo>
                <a:cubicBezTo>
                  <a:pt x="1002161" y="1916577"/>
                  <a:pt x="979646" y="1857760"/>
                  <a:pt x="958409" y="1794266"/>
                </a:cubicBezTo>
                <a:cubicBezTo>
                  <a:pt x="925257" y="1695621"/>
                  <a:pt x="892145" y="1585196"/>
                  <a:pt x="870558" y="1489656"/>
                </a:cubicBezTo>
                <a:cubicBezTo>
                  <a:pt x="871053" y="1486911"/>
                  <a:pt x="871815" y="1483886"/>
                  <a:pt x="870377" y="1480346"/>
                </a:cubicBezTo>
                <a:close/>
                <a:moveTo>
                  <a:pt x="784078" y="1451818"/>
                </a:moveTo>
                <a:cubicBezTo>
                  <a:pt x="804642" y="1452872"/>
                  <a:pt x="810353" y="1478806"/>
                  <a:pt x="806873" y="1496937"/>
                </a:cubicBezTo>
                <a:cubicBezTo>
                  <a:pt x="795705" y="1486152"/>
                  <a:pt x="793268" y="1473590"/>
                  <a:pt x="784078" y="1451818"/>
                </a:cubicBezTo>
                <a:close/>
                <a:moveTo>
                  <a:pt x="1042757" y="1435955"/>
                </a:moveTo>
                <a:lnTo>
                  <a:pt x="1046225" y="1437374"/>
                </a:lnTo>
                <a:cubicBezTo>
                  <a:pt x="1195465" y="1602987"/>
                  <a:pt x="1283699" y="1842945"/>
                  <a:pt x="1368958" y="2070899"/>
                </a:cubicBezTo>
                <a:cubicBezTo>
                  <a:pt x="1396702" y="2144967"/>
                  <a:pt x="1426530" y="2213542"/>
                  <a:pt x="1441772" y="2292746"/>
                </a:cubicBezTo>
                <a:cubicBezTo>
                  <a:pt x="1343541" y="2045816"/>
                  <a:pt x="1258896" y="1779233"/>
                  <a:pt x="1140815" y="1581915"/>
                </a:cubicBezTo>
                <a:cubicBezTo>
                  <a:pt x="1111092" y="1532795"/>
                  <a:pt x="1068171" y="1495107"/>
                  <a:pt x="1042809" y="1444824"/>
                </a:cubicBezTo>
                <a:cubicBezTo>
                  <a:pt x="1044436" y="1443976"/>
                  <a:pt x="1044544" y="1442469"/>
                  <a:pt x="1044168" y="1440762"/>
                </a:cubicBezTo>
                <a:close/>
                <a:moveTo>
                  <a:pt x="1042628" y="1435513"/>
                </a:moveTo>
                <a:lnTo>
                  <a:pt x="1042757" y="1435955"/>
                </a:lnTo>
                <a:lnTo>
                  <a:pt x="1042359" y="1435791"/>
                </a:lnTo>
                <a:close/>
                <a:moveTo>
                  <a:pt x="1473449" y="1403388"/>
                </a:moveTo>
                <a:cubicBezTo>
                  <a:pt x="1476861" y="1437849"/>
                  <a:pt x="1489763" y="1495446"/>
                  <a:pt x="1521281" y="1524270"/>
                </a:cubicBezTo>
                <a:cubicBezTo>
                  <a:pt x="1514037" y="1475898"/>
                  <a:pt x="1492906" y="1431850"/>
                  <a:pt x="1473449" y="1403388"/>
                </a:cubicBezTo>
                <a:close/>
                <a:moveTo>
                  <a:pt x="904965" y="1385842"/>
                </a:moveTo>
                <a:cubicBezTo>
                  <a:pt x="911902" y="1390392"/>
                  <a:pt x="916218" y="1401009"/>
                  <a:pt x="929203" y="1392592"/>
                </a:cubicBezTo>
                <a:cubicBezTo>
                  <a:pt x="976278" y="1460619"/>
                  <a:pt x="1007663" y="1524781"/>
                  <a:pt x="1047680" y="1610174"/>
                </a:cubicBezTo>
                <a:cubicBezTo>
                  <a:pt x="1045827" y="1571306"/>
                  <a:pt x="1017340" y="1515319"/>
                  <a:pt x="1016678" y="1467393"/>
                </a:cubicBezTo>
                <a:cubicBezTo>
                  <a:pt x="1038216" y="1518284"/>
                  <a:pt x="1059314" y="1588629"/>
                  <a:pt x="1077757" y="1649428"/>
                </a:cubicBezTo>
                <a:cubicBezTo>
                  <a:pt x="1124310" y="1802927"/>
                  <a:pt x="1211927" y="1969214"/>
                  <a:pt x="1268907" y="2123645"/>
                </a:cubicBezTo>
                <a:lnTo>
                  <a:pt x="1269733" y="2123908"/>
                </a:lnTo>
                <a:cubicBezTo>
                  <a:pt x="1271235" y="2130733"/>
                  <a:pt x="1261229" y="2123217"/>
                  <a:pt x="1259273" y="2121330"/>
                </a:cubicBezTo>
                <a:cubicBezTo>
                  <a:pt x="1249102" y="2133538"/>
                  <a:pt x="1268925" y="2152681"/>
                  <a:pt x="1272758" y="2166592"/>
                </a:cubicBezTo>
                <a:cubicBezTo>
                  <a:pt x="1286687" y="2164461"/>
                  <a:pt x="1264684" y="2145897"/>
                  <a:pt x="1272814" y="2141390"/>
                </a:cubicBezTo>
                <a:cubicBezTo>
                  <a:pt x="1310396" y="2200254"/>
                  <a:pt x="1351303" y="2289195"/>
                  <a:pt x="1370201" y="2345055"/>
                </a:cubicBezTo>
                <a:cubicBezTo>
                  <a:pt x="1338030" y="2296796"/>
                  <a:pt x="1312445" y="2235011"/>
                  <a:pt x="1279352" y="2167587"/>
                </a:cubicBezTo>
                <a:cubicBezTo>
                  <a:pt x="1270041" y="2167730"/>
                  <a:pt x="1276773" y="2175844"/>
                  <a:pt x="1277966" y="2180758"/>
                </a:cubicBezTo>
                <a:cubicBezTo>
                  <a:pt x="1271414" y="2181954"/>
                  <a:pt x="1263468" y="2167831"/>
                  <a:pt x="1269534" y="2183900"/>
                </a:cubicBezTo>
                <a:cubicBezTo>
                  <a:pt x="1264842" y="2182054"/>
                  <a:pt x="1254254" y="2172903"/>
                  <a:pt x="1268204" y="2171867"/>
                </a:cubicBezTo>
                <a:cubicBezTo>
                  <a:pt x="1262577" y="2164284"/>
                  <a:pt x="1257733" y="2154771"/>
                  <a:pt x="1249218" y="2153533"/>
                </a:cubicBezTo>
                <a:cubicBezTo>
                  <a:pt x="1194781" y="2031109"/>
                  <a:pt x="1160169" y="1913858"/>
                  <a:pt x="1104991" y="1781585"/>
                </a:cubicBezTo>
                <a:cubicBezTo>
                  <a:pt x="1051822" y="1653936"/>
                  <a:pt x="994379" y="1517862"/>
                  <a:pt x="921501" y="1405036"/>
                </a:cubicBezTo>
                <a:cubicBezTo>
                  <a:pt x="913490" y="1401599"/>
                  <a:pt x="909442" y="1404673"/>
                  <a:pt x="904965" y="1385842"/>
                </a:cubicBezTo>
                <a:close/>
                <a:moveTo>
                  <a:pt x="750964" y="1369331"/>
                </a:moveTo>
                <a:lnTo>
                  <a:pt x="751059" y="1369477"/>
                </a:lnTo>
                <a:lnTo>
                  <a:pt x="750697" y="1369610"/>
                </a:lnTo>
                <a:close/>
                <a:moveTo>
                  <a:pt x="761576" y="1365607"/>
                </a:moveTo>
                <a:cubicBezTo>
                  <a:pt x="764399" y="1369946"/>
                  <a:pt x="761144" y="1371640"/>
                  <a:pt x="758159" y="1373056"/>
                </a:cubicBezTo>
                <a:cubicBezTo>
                  <a:pt x="768329" y="1374817"/>
                  <a:pt x="763604" y="1385299"/>
                  <a:pt x="769950" y="1387666"/>
                </a:cubicBezTo>
                <a:cubicBezTo>
                  <a:pt x="764231" y="1399874"/>
                  <a:pt x="759685" y="1385411"/>
                  <a:pt x="755314" y="1375951"/>
                </a:cubicBezTo>
                <a:lnTo>
                  <a:pt x="751059" y="1369477"/>
                </a:lnTo>
                <a:close/>
                <a:moveTo>
                  <a:pt x="857649" y="1361664"/>
                </a:moveTo>
                <a:cubicBezTo>
                  <a:pt x="862311" y="1361863"/>
                  <a:pt x="866176" y="1363447"/>
                  <a:pt x="870827" y="1363104"/>
                </a:cubicBezTo>
                <a:cubicBezTo>
                  <a:pt x="875616" y="1369877"/>
                  <a:pt x="867411" y="1370553"/>
                  <a:pt x="869440" y="1376272"/>
                </a:cubicBezTo>
                <a:cubicBezTo>
                  <a:pt x="864790" y="1376620"/>
                  <a:pt x="863803" y="1368142"/>
                  <a:pt x="856263" y="1374833"/>
                </a:cubicBezTo>
                <a:cubicBezTo>
                  <a:pt x="856446" y="1370172"/>
                  <a:pt x="858015" y="1366313"/>
                  <a:pt x="857649" y="1361664"/>
                </a:cubicBezTo>
                <a:close/>
                <a:moveTo>
                  <a:pt x="1396614" y="1340475"/>
                </a:moveTo>
                <a:cubicBezTo>
                  <a:pt x="1412335" y="1359954"/>
                  <a:pt x="1443485" y="1412067"/>
                  <a:pt x="1463575" y="1444902"/>
                </a:cubicBezTo>
                <a:cubicBezTo>
                  <a:pt x="1476047" y="1410196"/>
                  <a:pt x="1434235" y="1331129"/>
                  <a:pt x="1396614" y="1340475"/>
                </a:cubicBezTo>
                <a:close/>
                <a:moveTo>
                  <a:pt x="751720" y="1337820"/>
                </a:moveTo>
                <a:lnTo>
                  <a:pt x="751451" y="1338098"/>
                </a:lnTo>
                <a:cubicBezTo>
                  <a:pt x="751322" y="1345496"/>
                  <a:pt x="757003" y="1355816"/>
                  <a:pt x="746649" y="1358716"/>
                </a:cubicBezTo>
                <a:cubicBezTo>
                  <a:pt x="749797" y="1351545"/>
                  <a:pt x="742998" y="1354116"/>
                  <a:pt x="741720" y="1344822"/>
                </a:cubicBezTo>
                <a:cubicBezTo>
                  <a:pt x="743579" y="1341779"/>
                  <a:pt x="746822" y="1339539"/>
                  <a:pt x="751720" y="1337820"/>
                </a:cubicBezTo>
                <a:close/>
                <a:moveTo>
                  <a:pt x="2474131" y="1262824"/>
                </a:moveTo>
                <a:cubicBezTo>
                  <a:pt x="2485728" y="1267576"/>
                  <a:pt x="2476426" y="1282236"/>
                  <a:pt x="2470208" y="1286441"/>
                </a:cubicBezTo>
                <a:cubicBezTo>
                  <a:pt x="2469210" y="1277418"/>
                  <a:pt x="2471810" y="1270256"/>
                  <a:pt x="2474131" y="1262824"/>
                </a:cubicBezTo>
                <a:close/>
                <a:moveTo>
                  <a:pt x="328192" y="1238333"/>
                </a:moveTo>
                <a:cubicBezTo>
                  <a:pt x="367386" y="1281556"/>
                  <a:pt x="397117" y="1345196"/>
                  <a:pt x="428169" y="1406350"/>
                </a:cubicBezTo>
                <a:cubicBezTo>
                  <a:pt x="392208" y="1360335"/>
                  <a:pt x="353046" y="1304786"/>
                  <a:pt x="328192" y="1238333"/>
                </a:cubicBezTo>
                <a:close/>
                <a:moveTo>
                  <a:pt x="1333126" y="1203398"/>
                </a:moveTo>
                <a:cubicBezTo>
                  <a:pt x="1355393" y="1263591"/>
                  <a:pt x="1383537" y="1302054"/>
                  <a:pt x="1430949" y="1331180"/>
                </a:cubicBezTo>
                <a:cubicBezTo>
                  <a:pt x="1405696" y="1272404"/>
                  <a:pt x="1372300" y="1231557"/>
                  <a:pt x="1333126" y="1203398"/>
                </a:cubicBezTo>
                <a:close/>
                <a:moveTo>
                  <a:pt x="2102095" y="1191032"/>
                </a:moveTo>
                <a:lnTo>
                  <a:pt x="2102209" y="1191586"/>
                </a:lnTo>
                <a:lnTo>
                  <a:pt x="2102105" y="1191580"/>
                </a:lnTo>
                <a:close/>
                <a:moveTo>
                  <a:pt x="2494392" y="1164157"/>
                </a:moveTo>
                <a:cubicBezTo>
                  <a:pt x="2506646" y="1174377"/>
                  <a:pt x="2494680" y="1192914"/>
                  <a:pt x="2499994" y="1212554"/>
                </a:cubicBezTo>
                <a:lnTo>
                  <a:pt x="2499446" y="1212562"/>
                </a:lnTo>
                <a:cubicBezTo>
                  <a:pt x="2492327" y="1212673"/>
                  <a:pt x="2492575" y="1197330"/>
                  <a:pt x="2488623" y="1191363"/>
                </a:cubicBezTo>
                <a:cubicBezTo>
                  <a:pt x="2496721" y="1185213"/>
                  <a:pt x="2496798" y="1175077"/>
                  <a:pt x="2494392" y="1164157"/>
                </a:cubicBezTo>
                <a:close/>
                <a:moveTo>
                  <a:pt x="180321" y="1128834"/>
                </a:moveTo>
                <a:cubicBezTo>
                  <a:pt x="182102" y="1135928"/>
                  <a:pt x="185066" y="1140402"/>
                  <a:pt x="188652" y="1143462"/>
                </a:cubicBezTo>
                <a:lnTo>
                  <a:pt x="200544" y="1149520"/>
                </a:lnTo>
                <a:lnTo>
                  <a:pt x="200455" y="1149889"/>
                </a:lnTo>
                <a:lnTo>
                  <a:pt x="200723" y="1149611"/>
                </a:lnTo>
                <a:lnTo>
                  <a:pt x="200544" y="1149520"/>
                </a:lnTo>
                <a:lnTo>
                  <a:pt x="202990" y="1139441"/>
                </a:lnTo>
                <a:cubicBezTo>
                  <a:pt x="191564" y="1143452"/>
                  <a:pt x="201862" y="1137815"/>
                  <a:pt x="200960" y="1133720"/>
                </a:cubicBezTo>
                <a:cubicBezTo>
                  <a:pt x="193819" y="1132734"/>
                  <a:pt x="188247" y="1127890"/>
                  <a:pt x="180321" y="1128834"/>
                </a:cubicBezTo>
                <a:close/>
                <a:moveTo>
                  <a:pt x="426933" y="1076281"/>
                </a:moveTo>
                <a:cubicBezTo>
                  <a:pt x="412369" y="1074039"/>
                  <a:pt x="408073" y="1078488"/>
                  <a:pt x="396742" y="1087427"/>
                </a:cubicBezTo>
                <a:cubicBezTo>
                  <a:pt x="487297" y="1207653"/>
                  <a:pt x="565591" y="1387505"/>
                  <a:pt x="610198" y="1553633"/>
                </a:cubicBezTo>
                <a:cubicBezTo>
                  <a:pt x="545787" y="1397397"/>
                  <a:pt x="478202" y="1190810"/>
                  <a:pt x="375135" y="1089130"/>
                </a:cubicBezTo>
                <a:cubicBezTo>
                  <a:pt x="346525" y="1096966"/>
                  <a:pt x="339727" y="1099536"/>
                  <a:pt x="313060" y="1108712"/>
                </a:cubicBezTo>
                <a:cubicBezTo>
                  <a:pt x="326396" y="1132337"/>
                  <a:pt x="343180" y="1150158"/>
                  <a:pt x="365569" y="1174466"/>
                </a:cubicBezTo>
                <a:cubicBezTo>
                  <a:pt x="415114" y="1242729"/>
                  <a:pt x="466481" y="1348217"/>
                  <a:pt x="505274" y="1441025"/>
                </a:cubicBezTo>
                <a:cubicBezTo>
                  <a:pt x="512747" y="1458989"/>
                  <a:pt x="527447" y="1482320"/>
                  <a:pt x="521239" y="1501042"/>
                </a:cubicBezTo>
                <a:cubicBezTo>
                  <a:pt x="470807" y="1373351"/>
                  <a:pt x="409152" y="1260078"/>
                  <a:pt x="340871" y="1158136"/>
                </a:cubicBezTo>
                <a:cubicBezTo>
                  <a:pt x="323485" y="1151557"/>
                  <a:pt x="313445" y="1128428"/>
                  <a:pt x="294200" y="1124890"/>
                </a:cubicBezTo>
                <a:cubicBezTo>
                  <a:pt x="294307" y="1130365"/>
                  <a:pt x="303531" y="1139811"/>
                  <a:pt x="297560" y="1142642"/>
                </a:cubicBezTo>
                <a:cubicBezTo>
                  <a:pt x="291515" y="1127670"/>
                  <a:pt x="282033" y="1119051"/>
                  <a:pt x="264431" y="1129457"/>
                </a:cubicBezTo>
                <a:cubicBezTo>
                  <a:pt x="268412" y="1165004"/>
                  <a:pt x="320914" y="1188300"/>
                  <a:pt x="324110" y="1239748"/>
                </a:cubicBezTo>
                <a:cubicBezTo>
                  <a:pt x="300690" y="1204773"/>
                  <a:pt x="280406" y="1190021"/>
                  <a:pt x="254614" y="1145768"/>
                </a:cubicBezTo>
                <a:cubicBezTo>
                  <a:pt x="237217" y="1138641"/>
                  <a:pt x="221205" y="1132314"/>
                  <a:pt x="207619" y="1138001"/>
                </a:cubicBezTo>
                <a:cubicBezTo>
                  <a:pt x="221918" y="1182976"/>
                  <a:pt x="275227" y="1205439"/>
                  <a:pt x="290418" y="1267932"/>
                </a:cubicBezTo>
                <a:cubicBezTo>
                  <a:pt x="299049" y="1303134"/>
                  <a:pt x="297885" y="1355743"/>
                  <a:pt x="311659" y="1401823"/>
                </a:cubicBezTo>
                <a:cubicBezTo>
                  <a:pt x="328676" y="1459632"/>
                  <a:pt x="335597" y="1505542"/>
                  <a:pt x="320872" y="1536996"/>
                </a:cubicBezTo>
                <a:cubicBezTo>
                  <a:pt x="327088" y="1546761"/>
                  <a:pt x="322524" y="1551488"/>
                  <a:pt x="326529" y="1560192"/>
                </a:cubicBezTo>
                <a:cubicBezTo>
                  <a:pt x="297837" y="1746347"/>
                  <a:pt x="355110" y="1985964"/>
                  <a:pt x="387661" y="2208158"/>
                </a:cubicBezTo>
                <a:cubicBezTo>
                  <a:pt x="399049" y="2286324"/>
                  <a:pt x="427608" y="2374081"/>
                  <a:pt x="441529" y="2455765"/>
                </a:cubicBezTo>
                <a:cubicBezTo>
                  <a:pt x="458241" y="2554118"/>
                  <a:pt x="517750" y="2641678"/>
                  <a:pt x="572440" y="2706850"/>
                </a:cubicBezTo>
                <a:cubicBezTo>
                  <a:pt x="588559" y="2718655"/>
                  <a:pt x="618433" y="2747502"/>
                  <a:pt x="616604" y="2766157"/>
                </a:cubicBezTo>
                <a:cubicBezTo>
                  <a:pt x="628870" y="2762955"/>
                  <a:pt x="635753" y="2778737"/>
                  <a:pt x="642453" y="2785207"/>
                </a:cubicBezTo>
                <a:cubicBezTo>
                  <a:pt x="700247" y="2841018"/>
                  <a:pt x="752261" y="2909517"/>
                  <a:pt x="817865" y="2944391"/>
                </a:cubicBezTo>
                <a:cubicBezTo>
                  <a:pt x="843325" y="2971665"/>
                  <a:pt x="874328" y="2988170"/>
                  <a:pt x="905578" y="3003302"/>
                </a:cubicBezTo>
                <a:cubicBezTo>
                  <a:pt x="909766" y="3007346"/>
                  <a:pt x="916070" y="3007524"/>
                  <a:pt x="917368" y="3017912"/>
                </a:cubicBezTo>
                <a:cubicBezTo>
                  <a:pt x="931781" y="3012487"/>
                  <a:pt x="933885" y="3022041"/>
                  <a:pt x="942574" y="3018072"/>
                </a:cubicBezTo>
                <a:cubicBezTo>
                  <a:pt x="971491" y="3054058"/>
                  <a:pt x="1008541" y="3057597"/>
                  <a:pt x="1045494" y="3084146"/>
                </a:cubicBezTo>
                <a:cubicBezTo>
                  <a:pt x="1041177" y="3073529"/>
                  <a:pt x="1047373" y="3082199"/>
                  <a:pt x="1052776" y="3078282"/>
                </a:cubicBezTo>
                <a:cubicBezTo>
                  <a:pt x="1059712" y="3082831"/>
                  <a:pt x="1065081" y="3091239"/>
                  <a:pt x="1071760" y="3096615"/>
                </a:cubicBezTo>
                <a:cubicBezTo>
                  <a:pt x="1096666" y="3081440"/>
                  <a:pt x="1118315" y="3109869"/>
                  <a:pt x="1135529" y="3107686"/>
                </a:cubicBezTo>
                <a:cubicBezTo>
                  <a:pt x="1144896" y="3096311"/>
                  <a:pt x="1123406" y="3090067"/>
                  <a:pt x="1128123" y="3079039"/>
                </a:cubicBezTo>
                <a:cubicBezTo>
                  <a:pt x="1132107" y="3086648"/>
                  <a:pt x="1144918" y="3083437"/>
                  <a:pt x="1156687" y="3096951"/>
                </a:cubicBezTo>
                <a:cubicBezTo>
                  <a:pt x="1171337" y="3089603"/>
                  <a:pt x="1188688" y="3108511"/>
                  <a:pt x="1208889" y="3118884"/>
                </a:cubicBezTo>
                <a:cubicBezTo>
                  <a:pt x="1226050" y="3127932"/>
                  <a:pt x="1240579" y="3128529"/>
                  <a:pt x="1252199" y="3134377"/>
                </a:cubicBezTo>
                <a:cubicBezTo>
                  <a:pt x="1258288" y="3137570"/>
                  <a:pt x="1256720" y="3141429"/>
                  <a:pt x="1265558" y="3145128"/>
                </a:cubicBezTo>
                <a:cubicBezTo>
                  <a:pt x="1264451" y="3144597"/>
                  <a:pt x="1262401" y="3137781"/>
                  <a:pt x="1267126" y="3141269"/>
                </a:cubicBezTo>
                <a:cubicBezTo>
                  <a:pt x="1276029" y="3148254"/>
                  <a:pt x="1276500" y="3158381"/>
                  <a:pt x="1285692" y="3166184"/>
                </a:cubicBezTo>
                <a:cubicBezTo>
                  <a:pt x="1300458" y="3178830"/>
                  <a:pt x="1327370" y="3182251"/>
                  <a:pt x="1346506" y="3194283"/>
                </a:cubicBezTo>
                <a:cubicBezTo>
                  <a:pt x="1355377" y="3199624"/>
                  <a:pt x="1358855" y="3209432"/>
                  <a:pt x="1366909" y="3215061"/>
                </a:cubicBezTo>
                <a:cubicBezTo>
                  <a:pt x="1394669" y="3233807"/>
                  <a:pt x="1436862" y="3234254"/>
                  <a:pt x="1457437" y="3263793"/>
                </a:cubicBezTo>
                <a:cubicBezTo>
                  <a:pt x="1480934" y="3260693"/>
                  <a:pt x="1518319" y="3267239"/>
                  <a:pt x="1533179" y="3298784"/>
                </a:cubicBezTo>
                <a:cubicBezTo>
                  <a:pt x="1544272" y="3291767"/>
                  <a:pt x="1548267" y="3299923"/>
                  <a:pt x="1555666" y="3300082"/>
                </a:cubicBezTo>
                <a:cubicBezTo>
                  <a:pt x="1614975" y="3349295"/>
                  <a:pt x="1669300" y="3409817"/>
                  <a:pt x="1708897" y="3501791"/>
                </a:cubicBezTo>
                <a:cubicBezTo>
                  <a:pt x="1715941" y="3511817"/>
                  <a:pt x="1727712" y="3511362"/>
                  <a:pt x="1734745" y="3520841"/>
                </a:cubicBezTo>
                <a:cubicBezTo>
                  <a:pt x="1773539" y="3599680"/>
                  <a:pt x="1797988" y="3659290"/>
                  <a:pt x="1832077" y="3749706"/>
                </a:cubicBezTo>
                <a:cubicBezTo>
                  <a:pt x="1839346" y="3757263"/>
                  <a:pt x="1846348" y="3765099"/>
                  <a:pt x="1851512" y="3777072"/>
                </a:cubicBezTo>
                <a:cubicBezTo>
                  <a:pt x="1845283" y="3780728"/>
                  <a:pt x="1843791" y="3774451"/>
                  <a:pt x="1836767" y="3779490"/>
                </a:cubicBezTo>
                <a:cubicBezTo>
                  <a:pt x="1842962" y="3802131"/>
                  <a:pt x="1874103" y="3839723"/>
                  <a:pt x="1859956" y="3858841"/>
                </a:cubicBezTo>
                <a:cubicBezTo>
                  <a:pt x="1854856" y="3850156"/>
                  <a:pt x="1853944" y="3831544"/>
                  <a:pt x="1845955" y="3829202"/>
                </a:cubicBezTo>
                <a:cubicBezTo>
                  <a:pt x="1857730" y="3899129"/>
                  <a:pt x="1920960" y="3924726"/>
                  <a:pt x="1939577" y="3980317"/>
                </a:cubicBezTo>
                <a:cubicBezTo>
                  <a:pt x="1909003" y="3971749"/>
                  <a:pt x="1900963" y="3938730"/>
                  <a:pt x="1871356" y="3923572"/>
                </a:cubicBezTo>
                <a:cubicBezTo>
                  <a:pt x="1886430" y="3966071"/>
                  <a:pt x="1915146" y="3977681"/>
                  <a:pt x="1941789" y="3995349"/>
                </a:cubicBezTo>
                <a:cubicBezTo>
                  <a:pt x="1952474" y="3995459"/>
                  <a:pt x="1946624" y="3976375"/>
                  <a:pt x="1952486" y="3982036"/>
                </a:cubicBezTo>
                <a:cubicBezTo>
                  <a:pt x="1964683" y="4017458"/>
                  <a:pt x="1996837" y="4008745"/>
                  <a:pt x="2014813" y="4031478"/>
                </a:cubicBezTo>
                <a:cubicBezTo>
                  <a:pt x="2036249" y="4021013"/>
                  <a:pt x="2048770" y="4030955"/>
                  <a:pt x="2065223" y="4031797"/>
                </a:cubicBezTo>
                <a:cubicBezTo>
                  <a:pt x="2084735" y="4049028"/>
                  <a:pt x="2109778" y="4054942"/>
                  <a:pt x="2132115" y="4076512"/>
                </a:cubicBezTo>
                <a:cubicBezTo>
                  <a:pt x="2136677" y="4085755"/>
                  <a:pt x="2136250" y="4063848"/>
                  <a:pt x="2140545" y="4073369"/>
                </a:cubicBezTo>
                <a:cubicBezTo>
                  <a:pt x="2157350" y="4092284"/>
                  <a:pt x="2175498" y="4095840"/>
                  <a:pt x="2203388" y="4107189"/>
                </a:cubicBezTo>
                <a:cubicBezTo>
                  <a:pt x="2193139" y="4094336"/>
                  <a:pt x="2181163" y="4084248"/>
                  <a:pt x="2170886" y="4073518"/>
                </a:cubicBezTo>
                <a:lnTo>
                  <a:pt x="2160885" y="4056692"/>
                </a:lnTo>
                <a:lnTo>
                  <a:pt x="2166208" y="4054896"/>
                </a:lnTo>
                <a:cubicBezTo>
                  <a:pt x="2168388" y="4054314"/>
                  <a:pt x="2170305" y="4054285"/>
                  <a:pt x="2171432" y="4055910"/>
                </a:cubicBezTo>
                <a:cubicBezTo>
                  <a:pt x="2187260" y="4080868"/>
                  <a:pt x="2209672" y="4092300"/>
                  <a:pt x="2225510" y="4117805"/>
                </a:cubicBezTo>
                <a:cubicBezTo>
                  <a:pt x="2235863" y="4114907"/>
                  <a:pt x="2240963" y="4123594"/>
                  <a:pt x="2249748" y="4124553"/>
                </a:cubicBezTo>
                <a:cubicBezTo>
                  <a:pt x="2252174" y="4136570"/>
                  <a:pt x="2261421" y="4133140"/>
                  <a:pt x="2263567" y="4144885"/>
                </a:cubicBezTo>
                <a:cubicBezTo>
                  <a:pt x="2310260" y="4165257"/>
                  <a:pt x="2344331" y="4212669"/>
                  <a:pt x="2401004" y="4210974"/>
                </a:cubicBezTo>
                <a:cubicBezTo>
                  <a:pt x="2414888" y="4220621"/>
                  <a:pt x="2429236" y="4225879"/>
                  <a:pt x="2441414" y="4218296"/>
                </a:cubicBezTo>
                <a:cubicBezTo>
                  <a:pt x="2421624" y="4200795"/>
                  <a:pt x="2378475" y="4179547"/>
                  <a:pt x="2347289" y="4167700"/>
                </a:cubicBezTo>
                <a:cubicBezTo>
                  <a:pt x="2263894" y="4105435"/>
                  <a:pt x="2177866" y="4048690"/>
                  <a:pt x="2104987" y="3963802"/>
                </a:cubicBezTo>
                <a:cubicBezTo>
                  <a:pt x="2076153" y="3946167"/>
                  <a:pt x="2023437" y="3897947"/>
                  <a:pt x="2001211" y="3853929"/>
                </a:cubicBezTo>
                <a:cubicBezTo>
                  <a:pt x="2086312" y="3947380"/>
                  <a:pt x="2179286" y="4023193"/>
                  <a:pt x="2271745" y="4100658"/>
                </a:cubicBezTo>
                <a:cubicBezTo>
                  <a:pt x="2302103" y="4112243"/>
                  <a:pt x="2324374" y="4130527"/>
                  <a:pt x="2344531" y="4152678"/>
                </a:cubicBezTo>
                <a:cubicBezTo>
                  <a:pt x="2372152" y="4150336"/>
                  <a:pt x="2387421" y="4174753"/>
                  <a:pt x="2407094" y="4186228"/>
                </a:cubicBezTo>
                <a:cubicBezTo>
                  <a:pt x="2423440" y="4195564"/>
                  <a:pt x="2442072" y="4195825"/>
                  <a:pt x="2452702" y="4207166"/>
                </a:cubicBezTo>
                <a:cubicBezTo>
                  <a:pt x="2450964" y="4202261"/>
                  <a:pt x="2452274" y="4199229"/>
                  <a:pt x="2455238" y="4196717"/>
                </a:cubicBezTo>
                <a:cubicBezTo>
                  <a:pt x="2456699" y="4201351"/>
                  <a:pt x="2458706" y="4205977"/>
                  <a:pt x="2460166" y="4210611"/>
                </a:cubicBezTo>
                <a:cubicBezTo>
                  <a:pt x="2480110" y="4207839"/>
                  <a:pt x="2479091" y="4197720"/>
                  <a:pt x="2496251" y="4206769"/>
                </a:cubicBezTo>
                <a:cubicBezTo>
                  <a:pt x="2488799" y="4189901"/>
                  <a:pt x="2472370" y="4176184"/>
                  <a:pt x="2461791" y="4181551"/>
                </a:cubicBezTo>
                <a:cubicBezTo>
                  <a:pt x="2454651" y="4152626"/>
                  <a:pt x="2429544" y="4143426"/>
                  <a:pt x="2412179" y="4123971"/>
                </a:cubicBezTo>
                <a:cubicBezTo>
                  <a:pt x="2407413" y="4118292"/>
                  <a:pt x="2406693" y="4109537"/>
                  <a:pt x="2401357" y="4102771"/>
                </a:cubicBezTo>
                <a:cubicBezTo>
                  <a:pt x="2396858" y="4096815"/>
                  <a:pt x="2387472" y="4093125"/>
                  <a:pt x="2383252" y="4087437"/>
                </a:cubicBezTo>
                <a:cubicBezTo>
                  <a:pt x="2279964" y="3946317"/>
                  <a:pt x="2213205" y="3740004"/>
                  <a:pt x="2239574" y="3589220"/>
                </a:cubicBezTo>
                <a:cubicBezTo>
                  <a:pt x="2242650" y="3536306"/>
                  <a:pt x="2251062" y="3490159"/>
                  <a:pt x="2235163" y="3433428"/>
                </a:cubicBezTo>
                <a:cubicBezTo>
                  <a:pt x="2218071" y="3371787"/>
                  <a:pt x="2186213" y="3311468"/>
                  <a:pt x="2162238" y="3261984"/>
                </a:cubicBezTo>
                <a:cubicBezTo>
                  <a:pt x="2137971" y="3211683"/>
                  <a:pt x="2096509" y="3178629"/>
                  <a:pt x="2076023" y="3139500"/>
                </a:cubicBezTo>
                <a:cubicBezTo>
                  <a:pt x="2070611" y="3128901"/>
                  <a:pt x="2057220" y="3102537"/>
                  <a:pt x="2072718" y="3096547"/>
                </a:cubicBezTo>
                <a:cubicBezTo>
                  <a:pt x="2077302" y="3134825"/>
                  <a:pt x="2105372" y="3155484"/>
                  <a:pt x="2123143" y="3181780"/>
                </a:cubicBezTo>
                <a:cubicBezTo>
                  <a:pt x="2088257" y="3106716"/>
                  <a:pt x="2058183" y="3039522"/>
                  <a:pt x="2013459" y="2979674"/>
                </a:cubicBezTo>
                <a:cubicBezTo>
                  <a:pt x="2062218" y="3077809"/>
                  <a:pt x="2049105" y="3191961"/>
                  <a:pt x="2083751" y="3296884"/>
                </a:cubicBezTo>
                <a:cubicBezTo>
                  <a:pt x="2101230" y="3350302"/>
                  <a:pt x="2146899" y="3402465"/>
                  <a:pt x="2151298" y="3445402"/>
                </a:cubicBezTo>
                <a:cubicBezTo>
                  <a:pt x="2143288" y="3427995"/>
                  <a:pt x="2127212" y="3418382"/>
                  <a:pt x="2127354" y="3397562"/>
                </a:cubicBezTo>
                <a:cubicBezTo>
                  <a:pt x="2113995" y="3386810"/>
                  <a:pt x="2101840" y="3367550"/>
                  <a:pt x="2094098" y="3349865"/>
                </a:cubicBezTo>
                <a:cubicBezTo>
                  <a:pt x="2067138" y="3287827"/>
                  <a:pt x="2048287" y="3206214"/>
                  <a:pt x="2052147" y="3151372"/>
                </a:cubicBezTo>
                <a:cubicBezTo>
                  <a:pt x="2030655" y="3060763"/>
                  <a:pt x="2002655" y="2973541"/>
                  <a:pt x="1983312" y="2880708"/>
                </a:cubicBezTo>
                <a:cubicBezTo>
                  <a:pt x="1969888" y="2880640"/>
                  <a:pt x="1959539" y="2841630"/>
                  <a:pt x="1956189" y="2824426"/>
                </a:cubicBezTo>
                <a:cubicBezTo>
                  <a:pt x="1970181" y="2839550"/>
                  <a:pt x="1980318" y="2853636"/>
                  <a:pt x="1990412" y="2865533"/>
                </a:cubicBezTo>
                <a:cubicBezTo>
                  <a:pt x="1989367" y="2797892"/>
                  <a:pt x="1974328" y="2715128"/>
                  <a:pt x="1969856" y="2640417"/>
                </a:cubicBezTo>
                <a:cubicBezTo>
                  <a:pt x="1967380" y="2597725"/>
                  <a:pt x="1951113" y="2564283"/>
                  <a:pt x="1935200" y="2520974"/>
                </a:cubicBezTo>
                <a:cubicBezTo>
                  <a:pt x="1917839" y="2473580"/>
                  <a:pt x="1920357" y="2420127"/>
                  <a:pt x="1902169" y="2372474"/>
                </a:cubicBezTo>
                <a:cubicBezTo>
                  <a:pt x="1880223" y="2314744"/>
                  <a:pt x="1848365" y="2268397"/>
                  <a:pt x="1818547" y="2214344"/>
                </a:cubicBezTo>
                <a:cubicBezTo>
                  <a:pt x="1815067" y="2204539"/>
                  <a:pt x="1824851" y="2200553"/>
                  <a:pt x="1818602" y="2189144"/>
                </a:cubicBezTo>
                <a:cubicBezTo>
                  <a:pt x="1784563" y="2143374"/>
                  <a:pt x="1753294" y="2085239"/>
                  <a:pt x="1762902" y="2030034"/>
                </a:cubicBezTo>
                <a:cubicBezTo>
                  <a:pt x="1761023" y="2018011"/>
                  <a:pt x="1747834" y="2029991"/>
                  <a:pt x="1745677" y="2017699"/>
                </a:cubicBezTo>
                <a:cubicBezTo>
                  <a:pt x="1734563" y="1995683"/>
                  <a:pt x="1714246" y="1979286"/>
                  <a:pt x="1700631" y="1955391"/>
                </a:cubicBezTo>
                <a:cubicBezTo>
                  <a:pt x="1681335" y="1921175"/>
                  <a:pt x="1669397" y="1884928"/>
                  <a:pt x="1644312" y="1862853"/>
                </a:cubicBezTo>
                <a:cubicBezTo>
                  <a:pt x="1616166" y="1838360"/>
                  <a:pt x="1579900" y="1832892"/>
                  <a:pt x="1560014" y="1796493"/>
                </a:cubicBezTo>
                <a:cubicBezTo>
                  <a:pt x="1540265" y="1795154"/>
                  <a:pt x="1526199" y="1762227"/>
                  <a:pt x="1511229" y="1767115"/>
                </a:cubicBezTo>
                <a:cubicBezTo>
                  <a:pt x="1494037" y="1742452"/>
                  <a:pt x="1462742" y="1739099"/>
                  <a:pt x="1438902" y="1724674"/>
                </a:cubicBezTo>
                <a:cubicBezTo>
                  <a:pt x="1400640" y="1701159"/>
                  <a:pt x="1367685" y="1668797"/>
                  <a:pt x="1331475" y="1638128"/>
                </a:cubicBezTo>
                <a:cubicBezTo>
                  <a:pt x="1309599" y="1640108"/>
                  <a:pt x="1299559" y="1616979"/>
                  <a:pt x="1281121" y="1612607"/>
                </a:cubicBezTo>
                <a:cubicBezTo>
                  <a:pt x="1315201" y="1674535"/>
                  <a:pt x="1351935" y="1732040"/>
                  <a:pt x="1379252" y="1784211"/>
                </a:cubicBezTo>
                <a:cubicBezTo>
                  <a:pt x="1380069" y="1769954"/>
                  <a:pt x="1371489" y="1751460"/>
                  <a:pt x="1374798" y="1738535"/>
                </a:cubicBezTo>
                <a:cubicBezTo>
                  <a:pt x="1393118" y="1750853"/>
                  <a:pt x="1384760" y="1785770"/>
                  <a:pt x="1388045" y="1799688"/>
                </a:cubicBezTo>
                <a:cubicBezTo>
                  <a:pt x="1389817" y="1806235"/>
                  <a:pt x="1398935" y="1810204"/>
                  <a:pt x="1400985" y="1817020"/>
                </a:cubicBezTo>
                <a:cubicBezTo>
                  <a:pt x="1403926" y="1827384"/>
                  <a:pt x="1400617" y="1840308"/>
                  <a:pt x="1403827" y="1850393"/>
                </a:cubicBezTo>
                <a:cubicBezTo>
                  <a:pt x="1431376" y="1942552"/>
                  <a:pt x="1485322" y="2039785"/>
                  <a:pt x="1518453" y="2151305"/>
                </a:cubicBezTo>
                <a:cubicBezTo>
                  <a:pt x="1524132" y="2161627"/>
                  <a:pt x="1518486" y="2138979"/>
                  <a:pt x="1524166" y="2149300"/>
                </a:cubicBezTo>
                <a:cubicBezTo>
                  <a:pt x="1559739" y="2217507"/>
                  <a:pt x="1587280" y="2281181"/>
                  <a:pt x="1617495" y="2341523"/>
                </a:cubicBezTo>
                <a:cubicBezTo>
                  <a:pt x="1660262" y="2427418"/>
                  <a:pt x="1722596" y="2505347"/>
                  <a:pt x="1750155" y="2598055"/>
                </a:cubicBezTo>
                <a:cubicBezTo>
                  <a:pt x="1671802" y="2471342"/>
                  <a:pt x="1604404" y="2330495"/>
                  <a:pt x="1525440" y="2186534"/>
                </a:cubicBezTo>
                <a:cubicBezTo>
                  <a:pt x="1553880" y="2282243"/>
                  <a:pt x="1608714" y="2410955"/>
                  <a:pt x="1625376" y="2464660"/>
                </a:cubicBezTo>
                <a:cubicBezTo>
                  <a:pt x="1523778" y="2283802"/>
                  <a:pt x="1484676" y="2048834"/>
                  <a:pt x="1384842" y="1832059"/>
                </a:cubicBezTo>
                <a:cubicBezTo>
                  <a:pt x="1342215" y="1739310"/>
                  <a:pt x="1294831" y="1655400"/>
                  <a:pt x="1240334" y="1586116"/>
                </a:cubicBezTo>
                <a:cubicBezTo>
                  <a:pt x="1208043" y="1573740"/>
                  <a:pt x="1186772" y="1536541"/>
                  <a:pt x="1156037" y="1519757"/>
                </a:cubicBezTo>
                <a:cubicBezTo>
                  <a:pt x="1114235" y="1455209"/>
                  <a:pt x="1076986" y="1399356"/>
                  <a:pt x="1015870" y="1369891"/>
                </a:cubicBezTo>
                <a:cubicBezTo>
                  <a:pt x="1008052" y="1376312"/>
                  <a:pt x="1007966" y="1371930"/>
                  <a:pt x="1002875" y="1377762"/>
                </a:cubicBezTo>
                <a:cubicBezTo>
                  <a:pt x="989184" y="1364002"/>
                  <a:pt x="971282" y="1359073"/>
                  <a:pt x="948137" y="1366277"/>
                </a:cubicBezTo>
                <a:cubicBezTo>
                  <a:pt x="893745" y="1344379"/>
                  <a:pt x="845143" y="1310341"/>
                  <a:pt x="785498" y="1300029"/>
                </a:cubicBezTo>
                <a:cubicBezTo>
                  <a:pt x="826677" y="1360752"/>
                  <a:pt x="872164" y="1417573"/>
                  <a:pt x="908595" y="1487683"/>
                </a:cubicBezTo>
                <a:cubicBezTo>
                  <a:pt x="924261" y="1518394"/>
                  <a:pt x="931646" y="1559916"/>
                  <a:pt x="946485" y="1590367"/>
                </a:cubicBezTo>
                <a:cubicBezTo>
                  <a:pt x="950769" y="1599338"/>
                  <a:pt x="960488" y="1606038"/>
                  <a:pt x="964772" y="1615011"/>
                </a:cubicBezTo>
                <a:cubicBezTo>
                  <a:pt x="1011812" y="1709335"/>
                  <a:pt x="1037115" y="1826730"/>
                  <a:pt x="1070547" y="1925646"/>
                </a:cubicBezTo>
                <a:cubicBezTo>
                  <a:pt x="1032180" y="1882685"/>
                  <a:pt x="1028923" y="1786042"/>
                  <a:pt x="991084" y="1728008"/>
                </a:cubicBezTo>
                <a:cubicBezTo>
                  <a:pt x="968452" y="1649193"/>
                  <a:pt x="932494" y="1561272"/>
                  <a:pt x="890403" y="1481937"/>
                </a:cubicBezTo>
                <a:cubicBezTo>
                  <a:pt x="847186" y="1400976"/>
                  <a:pt x="792388" y="1344296"/>
                  <a:pt x="743487" y="1280953"/>
                </a:cubicBezTo>
                <a:cubicBezTo>
                  <a:pt x="729153" y="1262274"/>
                  <a:pt x="695957" y="1259772"/>
                  <a:pt x="680923" y="1247403"/>
                </a:cubicBezTo>
                <a:cubicBezTo>
                  <a:pt x="670088" y="1225657"/>
                  <a:pt x="649791" y="1224326"/>
                  <a:pt x="632137" y="1218023"/>
                </a:cubicBezTo>
                <a:cubicBezTo>
                  <a:pt x="760991" y="1405863"/>
                  <a:pt x="838536" y="1687625"/>
                  <a:pt x="918168" y="1921967"/>
                </a:cubicBezTo>
                <a:cubicBezTo>
                  <a:pt x="926607" y="1947311"/>
                  <a:pt x="944271" y="1968130"/>
                  <a:pt x="936341" y="1997012"/>
                </a:cubicBezTo>
                <a:cubicBezTo>
                  <a:pt x="875530" y="1828669"/>
                  <a:pt x="818575" y="1647392"/>
                  <a:pt x="763174" y="1503618"/>
                </a:cubicBezTo>
                <a:cubicBezTo>
                  <a:pt x="721342" y="1395516"/>
                  <a:pt x="665808" y="1301049"/>
                  <a:pt x="623706" y="1221166"/>
                </a:cubicBezTo>
                <a:cubicBezTo>
                  <a:pt x="580120" y="1177463"/>
                  <a:pt x="519082" y="1109923"/>
                  <a:pt x="461414" y="1088624"/>
                </a:cubicBezTo>
                <a:cubicBezTo>
                  <a:pt x="458353" y="1100175"/>
                  <a:pt x="463228" y="1111331"/>
                  <a:pt x="476105" y="1111407"/>
                </a:cubicBezTo>
                <a:cubicBezTo>
                  <a:pt x="485789" y="1130431"/>
                  <a:pt x="500458" y="1138149"/>
                  <a:pt x="509359" y="1159104"/>
                </a:cubicBezTo>
                <a:cubicBezTo>
                  <a:pt x="612857" y="1272350"/>
                  <a:pt x="698637" y="1456744"/>
                  <a:pt x="755216" y="1633190"/>
                </a:cubicBezTo>
                <a:lnTo>
                  <a:pt x="787120" y="1750630"/>
                </a:lnTo>
                <a:lnTo>
                  <a:pt x="740168" y="1610264"/>
                </a:lnTo>
                <a:cubicBezTo>
                  <a:pt x="683256" y="1458180"/>
                  <a:pt x="608599" y="1306792"/>
                  <a:pt x="529740" y="1192755"/>
                </a:cubicBezTo>
                <a:cubicBezTo>
                  <a:pt x="491886" y="1162112"/>
                  <a:pt x="461907" y="1113816"/>
                  <a:pt x="426933" y="1076281"/>
                </a:cubicBezTo>
                <a:close/>
                <a:moveTo>
                  <a:pt x="2110085" y="1053100"/>
                </a:moveTo>
                <a:lnTo>
                  <a:pt x="2110364" y="1053369"/>
                </a:lnTo>
                <a:cubicBezTo>
                  <a:pt x="2129746" y="1077997"/>
                  <a:pt x="2137036" y="1114590"/>
                  <a:pt x="2148942" y="1149194"/>
                </a:cubicBezTo>
                <a:cubicBezTo>
                  <a:pt x="2163748" y="1191970"/>
                  <a:pt x="2174643" y="1244942"/>
                  <a:pt x="2182662" y="1290837"/>
                </a:cubicBezTo>
                <a:cubicBezTo>
                  <a:pt x="2200523" y="1391911"/>
                  <a:pt x="2210511" y="1496667"/>
                  <a:pt x="2216925" y="1586686"/>
                </a:cubicBezTo>
                <a:cubicBezTo>
                  <a:pt x="2196662" y="1559059"/>
                  <a:pt x="2203594" y="1507182"/>
                  <a:pt x="2197895" y="1467826"/>
                </a:cubicBezTo>
                <a:cubicBezTo>
                  <a:pt x="2195072" y="1449517"/>
                  <a:pt x="2185172" y="1433508"/>
                  <a:pt x="2192293" y="1419429"/>
                </a:cubicBezTo>
                <a:cubicBezTo>
                  <a:pt x="2169651" y="1354038"/>
                  <a:pt x="2180308" y="1310595"/>
                  <a:pt x="2150286" y="1246139"/>
                </a:cubicBezTo>
                <a:cubicBezTo>
                  <a:pt x="2169336" y="1267759"/>
                  <a:pt x="2149280" y="1208629"/>
                  <a:pt x="2143354" y="1185711"/>
                </a:cubicBezTo>
                <a:cubicBezTo>
                  <a:pt x="2131470" y="1138232"/>
                  <a:pt x="2121197" y="1089085"/>
                  <a:pt x="2110085" y="1053100"/>
                </a:cubicBezTo>
                <a:close/>
                <a:moveTo>
                  <a:pt x="1802572" y="1002807"/>
                </a:moveTo>
                <a:cubicBezTo>
                  <a:pt x="1805826" y="1001113"/>
                  <a:pt x="1807479" y="1001635"/>
                  <a:pt x="1808886" y="1003530"/>
                </a:cubicBezTo>
                <a:cubicBezTo>
                  <a:pt x="1857715" y="1161376"/>
                  <a:pt x="1920471" y="1317092"/>
                  <a:pt x="1962620" y="1469560"/>
                </a:cubicBezTo>
                <a:cubicBezTo>
                  <a:pt x="2004168" y="1619301"/>
                  <a:pt x="2007687" y="1771541"/>
                  <a:pt x="2040975" y="1919215"/>
                </a:cubicBezTo>
                <a:cubicBezTo>
                  <a:pt x="2057464" y="1992096"/>
                  <a:pt x="2065780" y="2067295"/>
                  <a:pt x="2082001" y="2140448"/>
                </a:cubicBezTo>
                <a:cubicBezTo>
                  <a:pt x="2088313" y="2169113"/>
                  <a:pt x="2102971" y="2190256"/>
                  <a:pt x="2095890" y="2220495"/>
                </a:cubicBezTo>
                <a:cubicBezTo>
                  <a:pt x="2007027" y="1934256"/>
                  <a:pt x="2001772" y="1622898"/>
                  <a:pt x="1910471" y="1338062"/>
                </a:cubicBezTo>
                <a:cubicBezTo>
                  <a:pt x="1873246" y="1241394"/>
                  <a:pt x="1825084" y="1103538"/>
                  <a:pt x="1802035" y="1003363"/>
                </a:cubicBezTo>
                <a:close/>
                <a:moveTo>
                  <a:pt x="1786234" y="923622"/>
                </a:moveTo>
                <a:cubicBezTo>
                  <a:pt x="1791021" y="944367"/>
                  <a:pt x="1799278" y="960401"/>
                  <a:pt x="1802477" y="983907"/>
                </a:cubicBezTo>
                <a:cubicBezTo>
                  <a:pt x="1779957" y="980967"/>
                  <a:pt x="1792299" y="939690"/>
                  <a:pt x="1778351" y="926757"/>
                </a:cubicBezTo>
                <a:lnTo>
                  <a:pt x="1777803" y="926766"/>
                </a:lnTo>
                <a:cubicBezTo>
                  <a:pt x="1780520" y="925628"/>
                  <a:pt x="1783517" y="924760"/>
                  <a:pt x="1786234" y="923622"/>
                </a:cubicBezTo>
                <a:close/>
                <a:moveTo>
                  <a:pt x="507380" y="847143"/>
                </a:moveTo>
                <a:cubicBezTo>
                  <a:pt x="507455" y="850977"/>
                  <a:pt x="506144" y="854010"/>
                  <a:pt x="501247" y="855728"/>
                </a:cubicBezTo>
                <a:cubicBezTo>
                  <a:pt x="487866" y="843883"/>
                  <a:pt x="460502" y="859369"/>
                  <a:pt x="443555" y="861273"/>
                </a:cubicBezTo>
                <a:cubicBezTo>
                  <a:pt x="438904" y="861619"/>
                  <a:pt x="419822" y="852326"/>
                  <a:pt x="429679" y="866143"/>
                </a:cubicBezTo>
                <a:cubicBezTo>
                  <a:pt x="400275" y="861392"/>
                  <a:pt x="372866" y="888657"/>
                  <a:pt x="344697" y="891008"/>
                </a:cubicBezTo>
                <a:cubicBezTo>
                  <a:pt x="340658" y="894631"/>
                  <a:pt x="343256" y="901439"/>
                  <a:pt x="340593" y="905315"/>
                </a:cubicBezTo>
                <a:cubicBezTo>
                  <a:pt x="339336" y="897117"/>
                  <a:pt x="332582" y="901878"/>
                  <a:pt x="328984" y="900015"/>
                </a:cubicBezTo>
                <a:cubicBezTo>
                  <a:pt x="333590" y="911448"/>
                  <a:pt x="324635" y="901726"/>
                  <a:pt x="320554" y="903158"/>
                </a:cubicBezTo>
                <a:cubicBezTo>
                  <a:pt x="322293" y="908062"/>
                  <a:pt x="320982" y="911095"/>
                  <a:pt x="318018" y="913606"/>
                </a:cubicBezTo>
                <a:cubicBezTo>
                  <a:pt x="269207" y="925040"/>
                  <a:pt x="249079" y="946441"/>
                  <a:pt x="198195" y="963934"/>
                </a:cubicBezTo>
                <a:cubicBezTo>
                  <a:pt x="199934" y="968837"/>
                  <a:pt x="198623" y="971871"/>
                  <a:pt x="195660" y="974382"/>
                </a:cubicBezTo>
                <a:cubicBezTo>
                  <a:pt x="171034" y="975856"/>
                  <a:pt x="154040" y="1017479"/>
                  <a:pt x="123348" y="1016855"/>
                </a:cubicBezTo>
                <a:cubicBezTo>
                  <a:pt x="123959" y="1020133"/>
                  <a:pt x="126782" y="1024472"/>
                  <a:pt x="123529" y="1026165"/>
                </a:cubicBezTo>
                <a:cubicBezTo>
                  <a:pt x="103038" y="1028947"/>
                  <a:pt x="48191" y="1053896"/>
                  <a:pt x="42089" y="1078096"/>
                </a:cubicBezTo>
                <a:cubicBezTo>
                  <a:pt x="74251" y="1097871"/>
                  <a:pt x="124093" y="1083132"/>
                  <a:pt x="160777" y="1109961"/>
                </a:cubicBezTo>
                <a:cubicBezTo>
                  <a:pt x="165405" y="1108519"/>
                  <a:pt x="170023" y="1106530"/>
                  <a:pt x="174651" y="1105090"/>
                </a:cubicBezTo>
                <a:cubicBezTo>
                  <a:pt x="193927" y="1124241"/>
                  <a:pt x="228467" y="1111383"/>
                  <a:pt x="252479" y="1120601"/>
                </a:cubicBezTo>
                <a:cubicBezTo>
                  <a:pt x="287630" y="1111021"/>
                  <a:pt x="319968" y="1083679"/>
                  <a:pt x="367738" y="1075001"/>
                </a:cubicBezTo>
                <a:cubicBezTo>
                  <a:pt x="361830" y="1067146"/>
                  <a:pt x="375266" y="1067762"/>
                  <a:pt x="375717" y="1062823"/>
                </a:cubicBezTo>
                <a:cubicBezTo>
                  <a:pt x="410845" y="1066118"/>
                  <a:pt x="457380" y="1050337"/>
                  <a:pt x="473583" y="1080492"/>
                </a:cubicBezTo>
                <a:cubicBezTo>
                  <a:pt x="480403" y="1079018"/>
                  <a:pt x="484183" y="1076221"/>
                  <a:pt x="486578" y="1072625"/>
                </a:cubicBezTo>
                <a:cubicBezTo>
                  <a:pt x="500668" y="1078706"/>
                  <a:pt x="522713" y="1113429"/>
                  <a:pt x="531219" y="1100149"/>
                </a:cubicBezTo>
                <a:cubicBezTo>
                  <a:pt x="539701" y="1127684"/>
                  <a:pt x="565552" y="1118796"/>
                  <a:pt x="571938" y="1151294"/>
                </a:cubicBezTo>
                <a:cubicBezTo>
                  <a:pt x="577384" y="1149566"/>
                  <a:pt x="576761" y="1145741"/>
                  <a:pt x="581938" y="1144291"/>
                </a:cubicBezTo>
                <a:cubicBezTo>
                  <a:pt x="615161" y="1190345"/>
                  <a:pt x="661005" y="1209361"/>
                  <a:pt x="700007" y="1242727"/>
                </a:cubicBezTo>
                <a:cubicBezTo>
                  <a:pt x="712648" y="1230754"/>
                  <a:pt x="725672" y="1252466"/>
                  <a:pt x="738151" y="1260218"/>
                </a:cubicBezTo>
                <a:cubicBezTo>
                  <a:pt x="763677" y="1276808"/>
                  <a:pt x="793724" y="1286479"/>
                  <a:pt x="820026" y="1286623"/>
                </a:cubicBezTo>
                <a:cubicBezTo>
                  <a:pt x="827273" y="1307055"/>
                  <a:pt x="852672" y="1289133"/>
                  <a:pt x="859920" y="1309565"/>
                </a:cubicBezTo>
                <a:cubicBezTo>
                  <a:pt x="891138" y="1309085"/>
                  <a:pt x="906826" y="1340891"/>
                  <a:pt x="935940" y="1344825"/>
                </a:cubicBezTo>
                <a:cubicBezTo>
                  <a:pt x="941654" y="1342821"/>
                  <a:pt x="946819" y="1340824"/>
                  <a:pt x="952533" y="1338818"/>
                </a:cubicBezTo>
                <a:cubicBezTo>
                  <a:pt x="977403" y="1363909"/>
                  <a:pt x="1003191" y="1337765"/>
                  <a:pt x="1028093" y="1364499"/>
                </a:cubicBezTo>
                <a:cubicBezTo>
                  <a:pt x="1033548" y="1363319"/>
                  <a:pt x="1032915" y="1358947"/>
                  <a:pt x="1038091" y="1357497"/>
                </a:cubicBezTo>
                <a:cubicBezTo>
                  <a:pt x="1048357" y="1364187"/>
                  <a:pt x="1058344" y="1370608"/>
                  <a:pt x="1064390" y="1385581"/>
                </a:cubicBezTo>
                <a:cubicBezTo>
                  <a:pt x="1076450" y="1385941"/>
                  <a:pt x="1066946" y="1376227"/>
                  <a:pt x="1076236" y="1374989"/>
                </a:cubicBezTo>
                <a:cubicBezTo>
                  <a:pt x="1088617" y="1391780"/>
                  <a:pt x="1104403" y="1400578"/>
                  <a:pt x="1111789" y="1428128"/>
                </a:cubicBezTo>
                <a:cubicBezTo>
                  <a:pt x="1135801" y="1451316"/>
                  <a:pt x="1167456" y="1487260"/>
                  <a:pt x="1191745" y="1524685"/>
                </a:cubicBezTo>
                <a:cubicBezTo>
                  <a:pt x="1196922" y="1523237"/>
                  <a:pt x="1196568" y="1519133"/>
                  <a:pt x="1201743" y="1517683"/>
                </a:cubicBezTo>
                <a:cubicBezTo>
                  <a:pt x="1201991" y="1530281"/>
                  <a:pt x="1210389" y="1525494"/>
                  <a:pt x="1215103" y="1528435"/>
                </a:cubicBezTo>
                <a:cubicBezTo>
                  <a:pt x="1205266" y="1529683"/>
                  <a:pt x="1202107" y="1536304"/>
                  <a:pt x="1210118" y="1539742"/>
                </a:cubicBezTo>
                <a:cubicBezTo>
                  <a:pt x="1215745" y="1547325"/>
                  <a:pt x="1212161" y="1532042"/>
                  <a:pt x="1216252" y="1531156"/>
                </a:cubicBezTo>
                <a:cubicBezTo>
                  <a:pt x="1223209" y="1550771"/>
                  <a:pt x="1240156" y="1548867"/>
                  <a:pt x="1244760" y="1574270"/>
                </a:cubicBezTo>
                <a:cubicBezTo>
                  <a:pt x="1253900" y="1579334"/>
                  <a:pt x="1249497" y="1564337"/>
                  <a:pt x="1258636" y="1569400"/>
                </a:cubicBezTo>
                <a:cubicBezTo>
                  <a:pt x="1259472" y="1584179"/>
                  <a:pt x="1271565" y="1586184"/>
                  <a:pt x="1282217" y="1598620"/>
                </a:cubicBezTo>
                <a:cubicBezTo>
                  <a:pt x="1287394" y="1597171"/>
                  <a:pt x="1287039" y="1593067"/>
                  <a:pt x="1292215" y="1591618"/>
                </a:cubicBezTo>
                <a:cubicBezTo>
                  <a:pt x="1298186" y="1602757"/>
                  <a:pt x="1303910" y="1601299"/>
                  <a:pt x="1318064" y="1610668"/>
                </a:cubicBezTo>
                <a:cubicBezTo>
                  <a:pt x="1317505" y="1610129"/>
                  <a:pt x="1311555" y="1614055"/>
                  <a:pt x="1313499" y="1615395"/>
                </a:cubicBezTo>
                <a:cubicBezTo>
                  <a:pt x="1322369" y="1620737"/>
                  <a:pt x="1329361" y="1614055"/>
                  <a:pt x="1332121" y="1615108"/>
                </a:cubicBezTo>
                <a:cubicBezTo>
                  <a:pt x="1349239" y="1621968"/>
                  <a:pt x="1355572" y="1651727"/>
                  <a:pt x="1355940" y="1628437"/>
                </a:cubicBezTo>
                <a:cubicBezTo>
                  <a:pt x="1364015" y="1635161"/>
                  <a:pt x="1379101" y="1664238"/>
                  <a:pt x="1382657" y="1649940"/>
                </a:cubicBezTo>
                <a:cubicBezTo>
                  <a:pt x="1400460" y="1677880"/>
                  <a:pt x="1426749" y="1691444"/>
                  <a:pt x="1444296" y="1706240"/>
                </a:cubicBezTo>
                <a:cubicBezTo>
                  <a:pt x="1458139" y="1699726"/>
                  <a:pt x="1470186" y="1727480"/>
                  <a:pt x="1494468" y="1722449"/>
                </a:cubicBezTo>
                <a:cubicBezTo>
                  <a:pt x="1507106" y="1752386"/>
                  <a:pt x="1529810" y="1736697"/>
                  <a:pt x="1540718" y="1762277"/>
                </a:cubicBezTo>
                <a:cubicBezTo>
                  <a:pt x="1547861" y="1763264"/>
                  <a:pt x="1556839" y="1760112"/>
                  <a:pt x="1561360" y="1767165"/>
                </a:cubicBezTo>
                <a:cubicBezTo>
                  <a:pt x="1586798" y="1807312"/>
                  <a:pt x="1627724" y="1812982"/>
                  <a:pt x="1653163" y="1853130"/>
                </a:cubicBezTo>
                <a:cubicBezTo>
                  <a:pt x="1652550" y="1849853"/>
                  <a:pt x="1654429" y="1847906"/>
                  <a:pt x="1656578" y="1845682"/>
                </a:cubicBezTo>
                <a:cubicBezTo>
                  <a:pt x="1703493" y="1891525"/>
                  <a:pt x="1714250" y="1951348"/>
                  <a:pt x="1756793" y="1997805"/>
                </a:cubicBezTo>
                <a:cubicBezTo>
                  <a:pt x="1757782" y="1992311"/>
                  <a:pt x="1751307" y="1983373"/>
                  <a:pt x="1760028" y="1981047"/>
                </a:cubicBezTo>
                <a:cubicBezTo>
                  <a:pt x="1763131" y="1985655"/>
                  <a:pt x="1762571" y="1999085"/>
                  <a:pt x="1770669" y="1992935"/>
                </a:cubicBezTo>
                <a:cubicBezTo>
                  <a:pt x="1772521" y="1933467"/>
                  <a:pt x="1743068" y="1884068"/>
                  <a:pt x="1707181" y="1855859"/>
                </a:cubicBezTo>
                <a:cubicBezTo>
                  <a:pt x="1709018" y="1851722"/>
                  <a:pt x="1710586" y="1847864"/>
                  <a:pt x="1712433" y="1844274"/>
                </a:cubicBezTo>
                <a:cubicBezTo>
                  <a:pt x="1685042" y="1788268"/>
                  <a:pt x="1670086" y="1737825"/>
                  <a:pt x="1638302" y="1695309"/>
                </a:cubicBezTo>
                <a:cubicBezTo>
                  <a:pt x="1624247" y="1676900"/>
                  <a:pt x="1605336" y="1662400"/>
                  <a:pt x="1592751" y="1649172"/>
                </a:cubicBezTo>
                <a:cubicBezTo>
                  <a:pt x="1575966" y="1631350"/>
                  <a:pt x="1567893" y="1610658"/>
                  <a:pt x="1553600" y="1594169"/>
                </a:cubicBezTo>
                <a:cubicBezTo>
                  <a:pt x="1540434" y="1579306"/>
                  <a:pt x="1521299" y="1567275"/>
                  <a:pt x="1509197" y="1550752"/>
                </a:cubicBezTo>
                <a:cubicBezTo>
                  <a:pt x="1506104" y="1546690"/>
                  <a:pt x="1504499" y="1541648"/>
                  <a:pt x="1502490" y="1536954"/>
                </a:cubicBezTo>
                <a:lnTo>
                  <a:pt x="1493521" y="1525456"/>
                </a:lnTo>
                <a:lnTo>
                  <a:pt x="1493337" y="1524152"/>
                </a:lnTo>
                <a:lnTo>
                  <a:pt x="1493359" y="1525249"/>
                </a:lnTo>
                <a:lnTo>
                  <a:pt x="1493521" y="1525456"/>
                </a:lnTo>
                <a:lnTo>
                  <a:pt x="1494595" y="1533099"/>
                </a:lnTo>
                <a:cubicBezTo>
                  <a:pt x="1493907" y="1539311"/>
                  <a:pt x="1488355" y="1539088"/>
                  <a:pt x="1486687" y="1548359"/>
                </a:cubicBezTo>
                <a:cubicBezTo>
                  <a:pt x="1493984" y="1487163"/>
                  <a:pt x="1431807" y="1459360"/>
                  <a:pt x="1405275" y="1405260"/>
                </a:cubicBezTo>
                <a:cubicBezTo>
                  <a:pt x="1367920" y="1329960"/>
                  <a:pt x="1325196" y="1232281"/>
                  <a:pt x="1283620" y="1179235"/>
                </a:cubicBezTo>
                <a:cubicBezTo>
                  <a:pt x="1242588" y="1126178"/>
                  <a:pt x="1155808" y="1086975"/>
                  <a:pt x="1105884" y="1055419"/>
                </a:cubicBezTo>
                <a:cubicBezTo>
                  <a:pt x="1092921" y="1064933"/>
                  <a:pt x="1086093" y="1037919"/>
                  <a:pt x="1083395" y="1054122"/>
                </a:cubicBezTo>
                <a:cubicBezTo>
                  <a:pt x="1048571" y="1024253"/>
                  <a:pt x="991211" y="1032806"/>
                  <a:pt x="956151" y="990889"/>
                </a:cubicBezTo>
                <a:cubicBezTo>
                  <a:pt x="948978" y="988260"/>
                  <a:pt x="952897" y="992582"/>
                  <a:pt x="945273" y="994891"/>
                </a:cubicBezTo>
                <a:cubicBezTo>
                  <a:pt x="888250" y="950572"/>
                  <a:pt x="826320" y="921395"/>
                  <a:pt x="762410" y="917174"/>
                </a:cubicBezTo>
                <a:cubicBezTo>
                  <a:pt x="738248" y="900290"/>
                  <a:pt x="712637" y="879318"/>
                  <a:pt x="688237" y="878324"/>
                </a:cubicBezTo>
                <a:cubicBezTo>
                  <a:pt x="678368" y="877929"/>
                  <a:pt x="666910" y="866326"/>
                  <a:pt x="658104" y="864271"/>
                </a:cubicBezTo>
                <a:cubicBezTo>
                  <a:pt x="644348" y="861196"/>
                  <a:pt x="627228" y="868307"/>
                  <a:pt x="611561" y="865535"/>
                </a:cubicBezTo>
                <a:cubicBezTo>
                  <a:pt x="598920" y="863538"/>
                  <a:pt x="591168" y="845305"/>
                  <a:pt x="577742" y="859208"/>
                </a:cubicBezTo>
                <a:cubicBezTo>
                  <a:pt x="574339" y="853235"/>
                  <a:pt x="570409" y="848364"/>
                  <a:pt x="564384" y="848457"/>
                </a:cubicBezTo>
                <a:cubicBezTo>
                  <a:pt x="557466" y="858972"/>
                  <a:pt x="527538" y="841354"/>
                  <a:pt x="518021" y="859032"/>
                </a:cubicBezTo>
                <a:cubicBezTo>
                  <a:pt x="515691" y="851945"/>
                  <a:pt x="513372" y="845408"/>
                  <a:pt x="507380" y="847143"/>
                </a:cubicBezTo>
                <a:close/>
                <a:moveTo>
                  <a:pt x="2101321" y="842624"/>
                </a:moveTo>
                <a:cubicBezTo>
                  <a:pt x="2107216" y="849928"/>
                  <a:pt x="2116075" y="868693"/>
                  <a:pt x="2119371" y="883159"/>
                </a:cubicBezTo>
                <a:cubicBezTo>
                  <a:pt x="2109437" y="879478"/>
                  <a:pt x="2093310" y="853156"/>
                  <a:pt x="2101321" y="842624"/>
                </a:cubicBezTo>
                <a:close/>
                <a:moveTo>
                  <a:pt x="1748439" y="839839"/>
                </a:moveTo>
                <a:cubicBezTo>
                  <a:pt x="1764933" y="856842"/>
                  <a:pt x="1778697" y="902374"/>
                  <a:pt x="1775505" y="921323"/>
                </a:cubicBezTo>
                <a:cubicBezTo>
                  <a:pt x="1763996" y="893012"/>
                  <a:pt x="1761881" y="868940"/>
                  <a:pt x="1748439" y="839839"/>
                </a:cubicBezTo>
                <a:close/>
                <a:moveTo>
                  <a:pt x="1737671" y="793439"/>
                </a:moveTo>
                <a:cubicBezTo>
                  <a:pt x="1753609" y="795933"/>
                  <a:pt x="1748065" y="820669"/>
                  <a:pt x="1755721" y="833974"/>
                </a:cubicBezTo>
                <a:cubicBezTo>
                  <a:pt x="1738388" y="830132"/>
                  <a:pt x="1739216" y="802453"/>
                  <a:pt x="1737671" y="793439"/>
                </a:cubicBezTo>
                <a:close/>
                <a:moveTo>
                  <a:pt x="1643032" y="784283"/>
                </a:moveTo>
                <a:lnTo>
                  <a:pt x="1656855" y="803723"/>
                </a:lnTo>
                <a:cubicBezTo>
                  <a:pt x="1658933" y="811976"/>
                  <a:pt x="1659588" y="820937"/>
                  <a:pt x="1662181" y="827471"/>
                </a:cubicBezTo>
                <a:cubicBezTo>
                  <a:pt x="1676310" y="863685"/>
                  <a:pt x="1699655" y="894825"/>
                  <a:pt x="1715965" y="930457"/>
                </a:cubicBezTo>
                <a:cubicBezTo>
                  <a:pt x="1727689" y="955751"/>
                  <a:pt x="1735066" y="982754"/>
                  <a:pt x="1746897" y="1013525"/>
                </a:cubicBezTo>
                <a:cubicBezTo>
                  <a:pt x="1753833" y="1032044"/>
                  <a:pt x="1752811" y="1049864"/>
                  <a:pt x="1758115" y="1068957"/>
                </a:cubicBezTo>
                <a:cubicBezTo>
                  <a:pt x="1771964" y="1118871"/>
                  <a:pt x="1789336" y="1166810"/>
                  <a:pt x="1800457" y="1217316"/>
                </a:cubicBezTo>
                <a:cubicBezTo>
                  <a:pt x="1822989" y="1319138"/>
                  <a:pt x="1840174" y="1413650"/>
                  <a:pt x="1857209" y="1514462"/>
                </a:cubicBezTo>
                <a:cubicBezTo>
                  <a:pt x="1858120" y="1519105"/>
                  <a:pt x="1862029" y="1522881"/>
                  <a:pt x="1862136" y="1528358"/>
                </a:cubicBezTo>
                <a:cubicBezTo>
                  <a:pt x="1867186" y="1618671"/>
                  <a:pt x="1895819" y="1724233"/>
                  <a:pt x="1905249" y="1814480"/>
                </a:cubicBezTo>
                <a:cubicBezTo>
                  <a:pt x="1907805" y="1819095"/>
                  <a:pt x="1904831" y="1821058"/>
                  <a:pt x="1903681" y="1818337"/>
                </a:cubicBezTo>
                <a:cubicBezTo>
                  <a:pt x="1867540" y="1749047"/>
                  <a:pt x="1876753" y="1645643"/>
                  <a:pt x="1853862" y="1581625"/>
                </a:cubicBezTo>
                <a:cubicBezTo>
                  <a:pt x="1847022" y="1568034"/>
                  <a:pt x="1863656" y="1578187"/>
                  <a:pt x="1857966" y="1567317"/>
                </a:cubicBezTo>
                <a:cubicBezTo>
                  <a:pt x="1812913" y="1336279"/>
                  <a:pt x="1776594" y="1089492"/>
                  <a:pt x="1682011" y="889071"/>
                </a:cubicBezTo>
                <a:cubicBezTo>
                  <a:pt x="1670229" y="864394"/>
                  <a:pt x="1652395" y="837500"/>
                  <a:pt x="1645539" y="810552"/>
                </a:cubicBezTo>
                <a:close/>
                <a:moveTo>
                  <a:pt x="1642972" y="783667"/>
                </a:moveTo>
                <a:lnTo>
                  <a:pt x="1643032" y="784283"/>
                </a:lnTo>
                <a:lnTo>
                  <a:pt x="1642983" y="784215"/>
                </a:lnTo>
                <a:close/>
                <a:moveTo>
                  <a:pt x="1713094" y="727256"/>
                </a:moveTo>
                <a:cubicBezTo>
                  <a:pt x="1723661" y="735311"/>
                  <a:pt x="1731177" y="755464"/>
                  <a:pt x="1732292" y="770513"/>
                </a:cubicBezTo>
                <a:cubicBezTo>
                  <a:pt x="1720490" y="769325"/>
                  <a:pt x="1713018" y="737392"/>
                  <a:pt x="1713094" y="727256"/>
                </a:cubicBezTo>
                <a:close/>
                <a:moveTo>
                  <a:pt x="1868265" y="619767"/>
                </a:moveTo>
                <a:lnTo>
                  <a:pt x="1893435" y="686268"/>
                </a:lnTo>
                <a:cubicBezTo>
                  <a:pt x="1898983" y="710904"/>
                  <a:pt x="1901982" y="734757"/>
                  <a:pt x="1903339" y="748158"/>
                </a:cubicBezTo>
                <a:cubicBezTo>
                  <a:pt x="1881982" y="720546"/>
                  <a:pt x="1888900" y="696062"/>
                  <a:pt x="1868991" y="672538"/>
                </a:cubicBezTo>
                <a:cubicBezTo>
                  <a:pt x="1874404" y="669168"/>
                  <a:pt x="1875606" y="674628"/>
                  <a:pt x="1877604" y="678706"/>
                </a:cubicBezTo>
                <a:cubicBezTo>
                  <a:pt x="1881480" y="666730"/>
                  <a:pt x="1872602" y="648789"/>
                  <a:pt x="1869168" y="633383"/>
                </a:cubicBezTo>
                <a:close/>
                <a:moveTo>
                  <a:pt x="1868223" y="619137"/>
                </a:moveTo>
                <a:lnTo>
                  <a:pt x="1868265" y="619767"/>
                </a:lnTo>
                <a:lnTo>
                  <a:pt x="1868233" y="619685"/>
                </a:lnTo>
                <a:close/>
                <a:moveTo>
                  <a:pt x="1658724" y="580178"/>
                </a:moveTo>
                <a:cubicBezTo>
                  <a:pt x="1677577" y="633849"/>
                  <a:pt x="1697164" y="654914"/>
                  <a:pt x="1706738" y="710371"/>
                </a:cubicBezTo>
                <a:cubicBezTo>
                  <a:pt x="1686532" y="657542"/>
                  <a:pt x="1652804" y="613688"/>
                  <a:pt x="1658724" y="580178"/>
                </a:cubicBezTo>
                <a:close/>
                <a:moveTo>
                  <a:pt x="1971241" y="549895"/>
                </a:moveTo>
                <a:lnTo>
                  <a:pt x="1971253" y="550443"/>
                </a:lnTo>
                <a:cubicBezTo>
                  <a:pt x="1974237" y="549027"/>
                  <a:pt x="1976159" y="549270"/>
                  <a:pt x="1977566" y="551166"/>
                </a:cubicBezTo>
                <a:cubicBezTo>
                  <a:pt x="2017361" y="737364"/>
                  <a:pt x="2063988" y="866756"/>
                  <a:pt x="2136496" y="1030809"/>
                </a:cubicBezTo>
                <a:cubicBezTo>
                  <a:pt x="2110853" y="1008195"/>
                  <a:pt x="2089627" y="945249"/>
                  <a:pt x="2070279" y="894324"/>
                </a:cubicBezTo>
                <a:cubicBezTo>
                  <a:pt x="2027547" y="782129"/>
                  <a:pt x="1980885" y="665064"/>
                  <a:pt x="1971422" y="559204"/>
                </a:cubicBezTo>
                <a:cubicBezTo>
                  <a:pt x="1968878" y="555135"/>
                  <a:pt x="1972132" y="553441"/>
                  <a:pt x="1971241" y="549895"/>
                </a:cubicBezTo>
                <a:close/>
                <a:moveTo>
                  <a:pt x="2023327" y="537862"/>
                </a:moveTo>
                <a:cubicBezTo>
                  <a:pt x="2056974" y="647732"/>
                  <a:pt x="2056667" y="730185"/>
                  <a:pt x="2100539" y="830584"/>
                </a:cubicBezTo>
                <a:cubicBezTo>
                  <a:pt x="2039869" y="739755"/>
                  <a:pt x="2040697" y="627712"/>
                  <a:pt x="2014016" y="538005"/>
                </a:cubicBezTo>
                <a:cubicBezTo>
                  <a:pt x="2016766" y="538510"/>
                  <a:pt x="2019795" y="539285"/>
                  <a:pt x="2023327" y="537862"/>
                </a:cubicBezTo>
                <a:close/>
                <a:moveTo>
                  <a:pt x="1921348" y="533953"/>
                </a:moveTo>
                <a:cubicBezTo>
                  <a:pt x="1934318" y="566897"/>
                  <a:pt x="1942681" y="602377"/>
                  <a:pt x="1949926" y="636779"/>
                </a:cubicBezTo>
                <a:cubicBezTo>
                  <a:pt x="1972469" y="739151"/>
                  <a:pt x="2006578" y="858600"/>
                  <a:pt x="2041320" y="968453"/>
                </a:cubicBezTo>
                <a:cubicBezTo>
                  <a:pt x="2062630" y="1035781"/>
                  <a:pt x="2088992" y="1081121"/>
                  <a:pt x="2101529" y="1148037"/>
                </a:cubicBezTo>
                <a:cubicBezTo>
                  <a:pt x="2105277" y="1157564"/>
                  <a:pt x="2108597" y="1145189"/>
                  <a:pt x="2113739" y="1156065"/>
                </a:cubicBezTo>
                <a:cubicBezTo>
                  <a:pt x="2115101" y="1183710"/>
                  <a:pt x="2131198" y="1194418"/>
                  <a:pt x="2140344" y="1227971"/>
                </a:cubicBezTo>
                <a:cubicBezTo>
                  <a:pt x="2131926" y="1217692"/>
                  <a:pt x="2122991" y="1209063"/>
                  <a:pt x="2117731" y="1192162"/>
                </a:cubicBezTo>
                <a:cubicBezTo>
                  <a:pt x="2134978" y="1317896"/>
                  <a:pt x="2180187" y="1472785"/>
                  <a:pt x="2179875" y="1597147"/>
                </a:cubicBezTo>
                <a:cubicBezTo>
                  <a:pt x="2191715" y="1642437"/>
                  <a:pt x="2181715" y="1677378"/>
                  <a:pt x="2183880" y="1718154"/>
                </a:cubicBezTo>
                <a:cubicBezTo>
                  <a:pt x="2164380" y="1687504"/>
                  <a:pt x="2183640" y="1635715"/>
                  <a:pt x="2168535" y="1591572"/>
                </a:cubicBezTo>
                <a:cubicBezTo>
                  <a:pt x="2170404" y="1589078"/>
                  <a:pt x="2172272" y="1586584"/>
                  <a:pt x="2174249" y="1589566"/>
                </a:cubicBezTo>
                <a:cubicBezTo>
                  <a:pt x="2165770" y="1527106"/>
                  <a:pt x="2156226" y="1462677"/>
                  <a:pt x="2144554" y="1396262"/>
                </a:cubicBezTo>
                <a:lnTo>
                  <a:pt x="2102209" y="1191586"/>
                </a:lnTo>
                <a:lnTo>
                  <a:pt x="2107626" y="1191941"/>
                </a:lnTo>
                <a:cubicBezTo>
                  <a:pt x="2108987" y="1193254"/>
                  <a:pt x="2110250" y="1194879"/>
                  <a:pt x="2112565" y="1194159"/>
                </a:cubicBezTo>
                <a:cubicBezTo>
                  <a:pt x="2108400" y="1177239"/>
                  <a:pt x="2085730" y="1166631"/>
                  <a:pt x="2103128" y="1159789"/>
                </a:cubicBezTo>
                <a:cubicBezTo>
                  <a:pt x="2101229" y="1146671"/>
                  <a:pt x="2094356" y="1145408"/>
                  <a:pt x="2089308" y="1139459"/>
                </a:cubicBezTo>
                <a:cubicBezTo>
                  <a:pt x="2032542" y="995979"/>
                  <a:pt x="1990685" y="844327"/>
                  <a:pt x="1953862" y="698076"/>
                </a:cubicBezTo>
                <a:cubicBezTo>
                  <a:pt x="1939594" y="640773"/>
                  <a:pt x="1917702" y="585780"/>
                  <a:pt x="1921348" y="533953"/>
                </a:cubicBezTo>
                <a:close/>
                <a:moveTo>
                  <a:pt x="1959853" y="485699"/>
                </a:moveTo>
                <a:cubicBezTo>
                  <a:pt x="1972568" y="491528"/>
                  <a:pt x="1984645" y="534897"/>
                  <a:pt x="1971950" y="544130"/>
                </a:cubicBezTo>
                <a:cubicBezTo>
                  <a:pt x="1969878" y="536219"/>
                  <a:pt x="1960623" y="525132"/>
                  <a:pt x="1974035" y="524649"/>
                </a:cubicBezTo>
                <a:cubicBezTo>
                  <a:pt x="1965413" y="517935"/>
                  <a:pt x="1959776" y="495834"/>
                  <a:pt x="1959585" y="485976"/>
                </a:cubicBezTo>
                <a:close/>
                <a:moveTo>
                  <a:pt x="1910130" y="478521"/>
                </a:moveTo>
                <a:cubicBezTo>
                  <a:pt x="1926293" y="478546"/>
                  <a:pt x="1915336" y="506654"/>
                  <a:pt x="1923615" y="523783"/>
                </a:cubicBezTo>
                <a:cubicBezTo>
                  <a:pt x="1906539" y="519115"/>
                  <a:pt x="1911460" y="490552"/>
                  <a:pt x="1910130" y="478521"/>
                </a:cubicBezTo>
                <a:close/>
                <a:moveTo>
                  <a:pt x="1587072" y="445966"/>
                </a:moveTo>
                <a:cubicBezTo>
                  <a:pt x="1609076" y="464528"/>
                  <a:pt x="1625247" y="493040"/>
                  <a:pt x="1633448" y="520306"/>
                </a:cubicBezTo>
                <a:cubicBezTo>
                  <a:pt x="1612143" y="509402"/>
                  <a:pt x="1595737" y="468842"/>
                  <a:pt x="1587072" y="445966"/>
                </a:cubicBezTo>
                <a:close/>
                <a:moveTo>
                  <a:pt x="1957936" y="429575"/>
                </a:moveTo>
                <a:cubicBezTo>
                  <a:pt x="1970210" y="440891"/>
                  <a:pt x="1964064" y="462899"/>
                  <a:pt x="1969852" y="478697"/>
                </a:cubicBezTo>
                <a:cubicBezTo>
                  <a:pt x="1954076" y="470449"/>
                  <a:pt x="1954358" y="442779"/>
                  <a:pt x="1957936" y="429575"/>
                </a:cubicBezTo>
                <a:close/>
                <a:moveTo>
                  <a:pt x="1979858" y="232979"/>
                </a:moveTo>
                <a:lnTo>
                  <a:pt x="1987035" y="236291"/>
                </a:lnTo>
                <a:cubicBezTo>
                  <a:pt x="1985957" y="279313"/>
                  <a:pt x="1985342" y="303974"/>
                  <a:pt x="2001499" y="359877"/>
                </a:cubicBezTo>
                <a:cubicBezTo>
                  <a:pt x="1993184" y="396984"/>
                  <a:pt x="2019919" y="461490"/>
                  <a:pt x="2008684" y="489328"/>
                </a:cubicBezTo>
                <a:cubicBezTo>
                  <a:pt x="1997057" y="448010"/>
                  <a:pt x="1989685" y="403681"/>
                  <a:pt x="1985301" y="359751"/>
                </a:cubicBezTo>
                <a:close/>
                <a:moveTo>
                  <a:pt x="1979841" y="232567"/>
                </a:moveTo>
                <a:lnTo>
                  <a:pt x="1979858" y="232979"/>
                </a:lnTo>
                <a:lnTo>
                  <a:pt x="1979571" y="232846"/>
                </a:lnTo>
                <a:close/>
                <a:moveTo>
                  <a:pt x="2007900" y="140374"/>
                </a:moveTo>
                <a:cubicBezTo>
                  <a:pt x="2049437" y="177262"/>
                  <a:pt x="2033879" y="250362"/>
                  <a:pt x="2051573" y="300764"/>
                </a:cubicBezTo>
                <a:cubicBezTo>
                  <a:pt x="2050940" y="408696"/>
                  <a:pt x="2072299" y="548612"/>
                  <a:pt x="2107427" y="664212"/>
                </a:cubicBezTo>
                <a:cubicBezTo>
                  <a:pt x="2112687" y="681113"/>
                  <a:pt x="2130804" y="696996"/>
                  <a:pt x="2116626" y="714470"/>
                </a:cubicBezTo>
                <a:cubicBezTo>
                  <a:pt x="2079446" y="606025"/>
                  <a:pt x="2052919" y="496044"/>
                  <a:pt x="2039289" y="387236"/>
                </a:cubicBezTo>
                <a:cubicBezTo>
                  <a:pt x="2028601" y="302761"/>
                  <a:pt x="2033892" y="222970"/>
                  <a:pt x="2007632" y="140653"/>
                </a:cubicBezTo>
                <a:close/>
                <a:moveTo>
                  <a:pt x="1231047" y="0"/>
                </a:moveTo>
                <a:lnTo>
                  <a:pt x="1252271" y="0"/>
                </a:lnTo>
                <a:lnTo>
                  <a:pt x="1251208" y="16203"/>
                </a:lnTo>
                <a:cubicBezTo>
                  <a:pt x="1245579" y="41649"/>
                  <a:pt x="1230739" y="62883"/>
                  <a:pt x="1227563" y="89639"/>
                </a:cubicBezTo>
                <a:cubicBezTo>
                  <a:pt x="1224030" y="91062"/>
                  <a:pt x="1220497" y="92487"/>
                  <a:pt x="1216684" y="93641"/>
                </a:cubicBezTo>
                <a:cubicBezTo>
                  <a:pt x="1224638" y="136250"/>
                  <a:pt x="1196660" y="162428"/>
                  <a:pt x="1189686" y="198144"/>
                </a:cubicBezTo>
                <a:cubicBezTo>
                  <a:pt x="1187389" y="192701"/>
                  <a:pt x="1184929" y="193013"/>
                  <a:pt x="1182825" y="197428"/>
                </a:cubicBezTo>
                <a:cubicBezTo>
                  <a:pt x="1173887" y="216740"/>
                  <a:pt x="1172468" y="228266"/>
                  <a:pt x="1168386" y="243668"/>
                </a:cubicBezTo>
                <a:cubicBezTo>
                  <a:pt x="1162746" y="263477"/>
                  <a:pt x="1138259" y="286041"/>
                  <a:pt x="1137537" y="305227"/>
                </a:cubicBezTo>
                <a:cubicBezTo>
                  <a:pt x="1136109" y="302235"/>
                  <a:pt x="1134402" y="298975"/>
                  <a:pt x="1130073" y="301780"/>
                </a:cubicBezTo>
                <a:cubicBezTo>
                  <a:pt x="1118470" y="352907"/>
                  <a:pt x="1094098" y="409435"/>
                  <a:pt x="1099462" y="473722"/>
                </a:cubicBezTo>
                <a:cubicBezTo>
                  <a:pt x="1103377" y="519955"/>
                  <a:pt x="1118828" y="567651"/>
                  <a:pt x="1120005" y="613925"/>
                </a:cubicBezTo>
                <a:cubicBezTo>
                  <a:pt x="1120197" y="623782"/>
                  <a:pt x="1114096" y="634011"/>
                  <a:pt x="1115384" y="643853"/>
                </a:cubicBezTo>
                <a:cubicBezTo>
                  <a:pt x="1117702" y="664360"/>
                  <a:pt x="1138908" y="698273"/>
                  <a:pt x="1124946" y="712731"/>
                </a:cubicBezTo>
                <a:cubicBezTo>
                  <a:pt x="1131225" y="753723"/>
                  <a:pt x="1142764" y="811614"/>
                  <a:pt x="1149815" y="864097"/>
                </a:cubicBezTo>
                <a:cubicBezTo>
                  <a:pt x="1156844" y="915486"/>
                  <a:pt x="1155260" y="974676"/>
                  <a:pt x="1157641" y="1012440"/>
                </a:cubicBezTo>
                <a:cubicBezTo>
                  <a:pt x="1162199" y="1077562"/>
                  <a:pt x="1214895" y="1096747"/>
                  <a:pt x="1260085" y="1110296"/>
                </a:cubicBezTo>
                <a:cubicBezTo>
                  <a:pt x="1281679" y="1135986"/>
                  <a:pt x="1311555" y="1150864"/>
                  <a:pt x="1334201" y="1174347"/>
                </a:cubicBezTo>
                <a:cubicBezTo>
                  <a:pt x="1338390" y="1178392"/>
                  <a:pt x="1339399" y="1187962"/>
                  <a:pt x="1344144" y="1192545"/>
                </a:cubicBezTo>
                <a:cubicBezTo>
                  <a:pt x="1350277" y="1197930"/>
                  <a:pt x="1361219" y="1197212"/>
                  <a:pt x="1366814" y="1203153"/>
                </a:cubicBezTo>
                <a:cubicBezTo>
                  <a:pt x="1374364" y="1210981"/>
                  <a:pt x="1377369" y="1224631"/>
                  <a:pt x="1384681" y="1234379"/>
                </a:cubicBezTo>
                <a:cubicBezTo>
                  <a:pt x="1405202" y="1261181"/>
                  <a:pt x="1435398" y="1292490"/>
                  <a:pt x="1448744" y="1330633"/>
                </a:cubicBezTo>
                <a:cubicBezTo>
                  <a:pt x="1458321" y="1358151"/>
                  <a:pt x="1468212" y="1359642"/>
                  <a:pt x="1482000" y="1378330"/>
                </a:cubicBezTo>
                <a:cubicBezTo>
                  <a:pt x="1529010" y="1443072"/>
                  <a:pt x="1534308" y="1532014"/>
                  <a:pt x="1580898" y="1603335"/>
                </a:cubicBezTo>
                <a:cubicBezTo>
                  <a:pt x="1635191" y="1662214"/>
                  <a:pt x="1703101" y="1717048"/>
                  <a:pt x="1737308" y="1813486"/>
                </a:cubicBezTo>
                <a:cubicBezTo>
                  <a:pt x="1777308" y="1855875"/>
                  <a:pt x="1781708" y="1898812"/>
                  <a:pt x="1809141" y="1957009"/>
                </a:cubicBezTo>
                <a:cubicBezTo>
                  <a:pt x="1822290" y="1914897"/>
                  <a:pt x="1765894" y="1846465"/>
                  <a:pt x="1758186" y="1802483"/>
                </a:cubicBezTo>
                <a:cubicBezTo>
                  <a:pt x="1831287" y="1940781"/>
                  <a:pt x="1895730" y="2098660"/>
                  <a:pt x="1944923" y="2247192"/>
                </a:cubicBezTo>
                <a:cubicBezTo>
                  <a:pt x="1976399" y="2273822"/>
                  <a:pt x="1980386" y="2337853"/>
                  <a:pt x="1990489" y="2378236"/>
                </a:cubicBezTo>
                <a:cubicBezTo>
                  <a:pt x="2015738" y="2478921"/>
                  <a:pt x="2054282" y="2587073"/>
                  <a:pt x="2072809" y="2694164"/>
                </a:cubicBezTo>
                <a:cubicBezTo>
                  <a:pt x="2067407" y="2698082"/>
                  <a:pt x="2060942" y="2689690"/>
                  <a:pt x="2065528" y="2700028"/>
                </a:cubicBezTo>
                <a:cubicBezTo>
                  <a:pt x="2101077" y="2795077"/>
                  <a:pt x="2130741" y="2883369"/>
                  <a:pt x="2162105" y="2960404"/>
                </a:cubicBezTo>
                <a:cubicBezTo>
                  <a:pt x="2208433" y="3074461"/>
                  <a:pt x="2227561" y="3184282"/>
                  <a:pt x="2275286" y="3299688"/>
                </a:cubicBezTo>
                <a:cubicBezTo>
                  <a:pt x="2226388" y="3096099"/>
                  <a:pt x="2177111" y="2915251"/>
                  <a:pt x="2117730" y="2721959"/>
                </a:cubicBezTo>
                <a:cubicBezTo>
                  <a:pt x="2111020" y="2700972"/>
                  <a:pt x="2091775" y="2683463"/>
                  <a:pt x="2104482" y="2660806"/>
                </a:cubicBezTo>
                <a:cubicBezTo>
                  <a:pt x="2162920" y="2833843"/>
                  <a:pt x="2228360" y="3028686"/>
                  <a:pt x="2271224" y="3203880"/>
                </a:cubicBezTo>
                <a:cubicBezTo>
                  <a:pt x="2276561" y="3224615"/>
                  <a:pt x="2271242" y="3246885"/>
                  <a:pt x="2290185" y="3263028"/>
                </a:cubicBezTo>
                <a:cubicBezTo>
                  <a:pt x="2288576" y="3250726"/>
                  <a:pt x="2281994" y="3236311"/>
                  <a:pt x="2290060" y="3228516"/>
                </a:cubicBezTo>
                <a:cubicBezTo>
                  <a:pt x="2265587" y="3083442"/>
                  <a:pt x="2224547" y="2917533"/>
                  <a:pt x="2183051" y="2770532"/>
                </a:cubicBezTo>
                <a:cubicBezTo>
                  <a:pt x="2173670" y="2738902"/>
                  <a:pt x="2152495" y="2692663"/>
                  <a:pt x="2160787" y="2668431"/>
                </a:cubicBezTo>
                <a:cubicBezTo>
                  <a:pt x="2153753" y="2672923"/>
                  <a:pt x="2153044" y="2664715"/>
                  <a:pt x="2149179" y="2663131"/>
                </a:cubicBezTo>
                <a:cubicBezTo>
                  <a:pt x="2148646" y="2621778"/>
                  <a:pt x="2130244" y="2563170"/>
                  <a:pt x="2116149" y="2514629"/>
                </a:cubicBezTo>
                <a:cubicBezTo>
                  <a:pt x="2104381" y="2473174"/>
                  <a:pt x="2103687" y="2423606"/>
                  <a:pt x="2093520" y="2393906"/>
                </a:cubicBezTo>
                <a:cubicBezTo>
                  <a:pt x="2065306" y="2309704"/>
                  <a:pt x="2048335" y="2212178"/>
                  <a:pt x="2045605" y="2128400"/>
                </a:cubicBezTo>
                <a:cubicBezTo>
                  <a:pt x="2040859" y="2123817"/>
                  <a:pt x="2039613" y="2116164"/>
                  <a:pt x="2033633" y="2104480"/>
                </a:cubicBezTo>
                <a:cubicBezTo>
                  <a:pt x="2036481" y="2081976"/>
                  <a:pt x="2024605" y="2049014"/>
                  <a:pt x="2029237" y="2033604"/>
                </a:cubicBezTo>
                <a:cubicBezTo>
                  <a:pt x="2068420" y="2188585"/>
                  <a:pt x="2087681" y="2361400"/>
                  <a:pt x="2137068" y="2519785"/>
                </a:cubicBezTo>
                <a:cubicBezTo>
                  <a:pt x="2154128" y="2453508"/>
                  <a:pt x="2129167" y="2367611"/>
                  <a:pt x="2113334" y="2286231"/>
                </a:cubicBezTo>
                <a:cubicBezTo>
                  <a:pt x="2114821" y="2236084"/>
                  <a:pt x="2119464" y="2193280"/>
                  <a:pt x="2126427" y="2143042"/>
                </a:cubicBezTo>
                <a:cubicBezTo>
                  <a:pt x="2129565" y="2121355"/>
                  <a:pt x="2122554" y="2099002"/>
                  <a:pt x="2123180" y="2074888"/>
                </a:cubicBezTo>
                <a:cubicBezTo>
                  <a:pt x="2124504" y="2044464"/>
                  <a:pt x="2142679" y="2007205"/>
                  <a:pt x="2149338" y="1983545"/>
                </a:cubicBezTo>
                <a:cubicBezTo>
                  <a:pt x="2152679" y="1972263"/>
                  <a:pt x="2149159" y="1960266"/>
                  <a:pt x="2151930" y="1947897"/>
                </a:cubicBezTo>
                <a:cubicBezTo>
                  <a:pt x="2154938" y="1933607"/>
                  <a:pt x="2166484" y="1921651"/>
                  <a:pt x="2165401" y="1908246"/>
                </a:cubicBezTo>
                <a:cubicBezTo>
                  <a:pt x="2164661" y="1898396"/>
                  <a:pt x="2152472" y="1891462"/>
                  <a:pt x="2149381" y="1873431"/>
                </a:cubicBezTo>
                <a:cubicBezTo>
                  <a:pt x="2147556" y="1864147"/>
                  <a:pt x="2151466" y="1853951"/>
                  <a:pt x="2151005" y="1844372"/>
                </a:cubicBezTo>
                <a:cubicBezTo>
                  <a:pt x="2144780" y="1693813"/>
                  <a:pt x="2101858" y="1529851"/>
                  <a:pt x="2077451" y="1374094"/>
                </a:cubicBezTo>
                <a:cubicBezTo>
                  <a:pt x="2082349" y="1372375"/>
                  <a:pt x="2081973" y="1381147"/>
                  <a:pt x="2086064" y="1380263"/>
                </a:cubicBezTo>
                <a:cubicBezTo>
                  <a:pt x="2086097" y="1367935"/>
                  <a:pt x="2078204" y="1356552"/>
                  <a:pt x="2073393" y="1362654"/>
                </a:cubicBezTo>
                <a:cubicBezTo>
                  <a:pt x="2060241" y="1320398"/>
                  <a:pt x="2055562" y="1291161"/>
                  <a:pt x="2043302" y="1238484"/>
                </a:cubicBezTo>
                <a:cubicBezTo>
                  <a:pt x="2041510" y="1230842"/>
                  <a:pt x="2031832" y="1240305"/>
                  <a:pt x="2031093" y="1230455"/>
                </a:cubicBezTo>
                <a:cubicBezTo>
                  <a:pt x="2050232" y="1214547"/>
                  <a:pt x="2007105" y="1194394"/>
                  <a:pt x="2020144" y="1174745"/>
                </a:cubicBezTo>
                <a:cubicBezTo>
                  <a:pt x="2021852" y="1178006"/>
                  <a:pt x="2022495" y="1182927"/>
                  <a:pt x="2026039" y="1182049"/>
                </a:cubicBezTo>
                <a:cubicBezTo>
                  <a:pt x="2030894" y="1164170"/>
                  <a:pt x="2001985" y="1156671"/>
                  <a:pt x="2011587" y="1143376"/>
                </a:cubicBezTo>
                <a:cubicBezTo>
                  <a:pt x="2015937" y="1141665"/>
                  <a:pt x="2016107" y="1150428"/>
                  <a:pt x="2020199" y="1149543"/>
                </a:cubicBezTo>
                <a:cubicBezTo>
                  <a:pt x="2013832" y="1132112"/>
                  <a:pt x="2008474" y="1124250"/>
                  <a:pt x="1996437" y="1111013"/>
                </a:cubicBezTo>
                <a:cubicBezTo>
                  <a:pt x="2002162" y="1109556"/>
                  <a:pt x="2002643" y="1120231"/>
                  <a:pt x="2008647" y="1119044"/>
                </a:cubicBezTo>
                <a:cubicBezTo>
                  <a:pt x="2001304" y="1093682"/>
                  <a:pt x="1968679" y="1064327"/>
                  <a:pt x="1978681" y="1029383"/>
                </a:cubicBezTo>
                <a:cubicBezTo>
                  <a:pt x="1978315" y="1038702"/>
                  <a:pt x="1982567" y="1046033"/>
                  <a:pt x="1991621" y="1046716"/>
                </a:cubicBezTo>
                <a:cubicBezTo>
                  <a:pt x="1981389" y="1013729"/>
                  <a:pt x="1967995" y="1029275"/>
                  <a:pt x="1960213" y="995428"/>
                </a:cubicBezTo>
                <a:cubicBezTo>
                  <a:pt x="1982035" y="990710"/>
                  <a:pt x="1954931" y="977432"/>
                  <a:pt x="1954192" y="953613"/>
                </a:cubicBezTo>
                <a:cubicBezTo>
                  <a:pt x="1956811" y="961515"/>
                  <a:pt x="1962020" y="961710"/>
                  <a:pt x="1964652" y="956190"/>
                </a:cubicBezTo>
                <a:cubicBezTo>
                  <a:pt x="1952025" y="926802"/>
                  <a:pt x="1942738" y="900102"/>
                  <a:pt x="1931690" y="867402"/>
                </a:cubicBezTo>
                <a:cubicBezTo>
                  <a:pt x="1925012" y="848056"/>
                  <a:pt x="1913256" y="821120"/>
                  <a:pt x="1920012" y="802389"/>
                </a:cubicBezTo>
                <a:cubicBezTo>
                  <a:pt x="2059117" y="1178528"/>
                  <a:pt x="2141411" y="1535268"/>
                  <a:pt x="2164885" y="1895927"/>
                </a:cubicBezTo>
                <a:cubicBezTo>
                  <a:pt x="2185949" y="1866294"/>
                  <a:pt x="2185759" y="1828497"/>
                  <a:pt x="2203493" y="1796724"/>
                </a:cubicBezTo>
                <a:cubicBezTo>
                  <a:pt x="2222289" y="1763291"/>
                  <a:pt x="2238594" y="1728526"/>
                  <a:pt x="2259840" y="1694234"/>
                </a:cubicBezTo>
                <a:cubicBezTo>
                  <a:pt x="2286470" y="1626988"/>
                  <a:pt x="2272194" y="1541199"/>
                  <a:pt x="2276057" y="1458417"/>
                </a:cubicBezTo>
                <a:cubicBezTo>
                  <a:pt x="2270612" y="1460144"/>
                  <a:pt x="2276123" y="1447733"/>
                  <a:pt x="2269981" y="1441801"/>
                </a:cubicBezTo>
                <a:cubicBezTo>
                  <a:pt x="2269403" y="1412228"/>
                  <a:pt x="2269040" y="1379637"/>
                  <a:pt x="2265640" y="1345724"/>
                </a:cubicBezTo>
                <a:cubicBezTo>
                  <a:pt x="2255929" y="1255208"/>
                  <a:pt x="2222612" y="1162315"/>
                  <a:pt x="2219710" y="1069776"/>
                </a:cubicBezTo>
                <a:cubicBezTo>
                  <a:pt x="2240746" y="1108896"/>
                  <a:pt x="2230776" y="1145480"/>
                  <a:pt x="2253037" y="1177186"/>
                </a:cubicBezTo>
                <a:cubicBezTo>
                  <a:pt x="2252059" y="1183227"/>
                  <a:pt x="2249706" y="1189015"/>
                  <a:pt x="2250950" y="1196666"/>
                </a:cubicBezTo>
                <a:cubicBezTo>
                  <a:pt x="2278198" y="1301430"/>
                  <a:pt x="2278179" y="1384701"/>
                  <a:pt x="2292497" y="1486651"/>
                </a:cubicBezTo>
                <a:cubicBezTo>
                  <a:pt x="2285020" y="1496626"/>
                  <a:pt x="2282957" y="1517203"/>
                  <a:pt x="2294469" y="1517574"/>
                </a:cubicBezTo>
                <a:cubicBezTo>
                  <a:pt x="2293054" y="1487189"/>
                  <a:pt x="2304238" y="1456614"/>
                  <a:pt x="2310168" y="1423652"/>
                </a:cubicBezTo>
                <a:cubicBezTo>
                  <a:pt x="2308139" y="1417931"/>
                  <a:pt x="2306121" y="1412758"/>
                  <a:pt x="2304091" y="1407036"/>
                </a:cubicBezTo>
                <a:cubicBezTo>
                  <a:pt x="2325828" y="1285631"/>
                  <a:pt x="2303330" y="1143541"/>
                  <a:pt x="2283047" y="1002512"/>
                </a:cubicBezTo>
                <a:cubicBezTo>
                  <a:pt x="2298915" y="1043629"/>
                  <a:pt x="2311960" y="1094379"/>
                  <a:pt x="2319494" y="1143567"/>
                </a:cubicBezTo>
                <a:cubicBezTo>
                  <a:pt x="2337955" y="1261340"/>
                  <a:pt x="2320439" y="1388433"/>
                  <a:pt x="2314565" y="1494528"/>
                </a:cubicBezTo>
                <a:cubicBezTo>
                  <a:pt x="2301096" y="1506241"/>
                  <a:pt x="2307151" y="1535730"/>
                  <a:pt x="2293813" y="1540045"/>
                </a:cubicBezTo>
                <a:cubicBezTo>
                  <a:pt x="2299481" y="1563788"/>
                  <a:pt x="2280276" y="1590379"/>
                  <a:pt x="2287931" y="1617653"/>
                </a:cubicBezTo>
                <a:cubicBezTo>
                  <a:pt x="2295825" y="1615066"/>
                  <a:pt x="2292035" y="1603347"/>
                  <a:pt x="2288169" y="1601763"/>
                </a:cubicBezTo>
                <a:cubicBezTo>
                  <a:pt x="2314524" y="1590673"/>
                  <a:pt x="2323087" y="1552194"/>
                  <a:pt x="2332431" y="1525753"/>
                </a:cubicBezTo>
                <a:cubicBezTo>
                  <a:pt x="2334140" y="1529014"/>
                  <a:pt x="2335052" y="1533657"/>
                  <a:pt x="2338328" y="1533058"/>
                </a:cubicBezTo>
                <a:cubicBezTo>
                  <a:pt x="2332587" y="1477543"/>
                  <a:pt x="2361405" y="1438203"/>
                  <a:pt x="2354838" y="1382426"/>
                </a:cubicBezTo>
                <a:cubicBezTo>
                  <a:pt x="2358371" y="1381001"/>
                  <a:pt x="2359025" y="1386469"/>
                  <a:pt x="2362300" y="1385872"/>
                </a:cubicBezTo>
                <a:cubicBezTo>
                  <a:pt x="2359023" y="1288135"/>
                  <a:pt x="2362091" y="1206733"/>
                  <a:pt x="2346142" y="1105357"/>
                </a:cubicBezTo>
                <a:cubicBezTo>
                  <a:pt x="2345928" y="1094403"/>
                  <a:pt x="2355605" y="1098911"/>
                  <a:pt x="2353242" y="1090182"/>
                </a:cubicBezTo>
                <a:cubicBezTo>
                  <a:pt x="2349753" y="1079827"/>
                  <a:pt x="2339947" y="1082716"/>
                  <a:pt x="2338552" y="1067398"/>
                </a:cubicBezTo>
                <a:cubicBezTo>
                  <a:pt x="2348991" y="1068882"/>
                  <a:pt x="2350301" y="1065849"/>
                  <a:pt x="2357442" y="1066834"/>
                </a:cubicBezTo>
                <a:cubicBezTo>
                  <a:pt x="2351385" y="1079253"/>
                  <a:pt x="2364679" y="1100688"/>
                  <a:pt x="2358900" y="1113377"/>
                </a:cubicBezTo>
                <a:cubicBezTo>
                  <a:pt x="2376942" y="1209791"/>
                  <a:pt x="2376372" y="1334980"/>
                  <a:pt x="2367902" y="1434268"/>
                </a:cubicBezTo>
                <a:cubicBezTo>
                  <a:pt x="2364121" y="1437066"/>
                  <a:pt x="2362273" y="1440654"/>
                  <a:pt x="2358773" y="1443722"/>
                </a:cubicBezTo>
                <a:cubicBezTo>
                  <a:pt x="2368328" y="1470144"/>
                  <a:pt x="2344861" y="1488857"/>
                  <a:pt x="2354277" y="1508160"/>
                </a:cubicBezTo>
                <a:cubicBezTo>
                  <a:pt x="2378721" y="1497375"/>
                  <a:pt x="2387574" y="1459714"/>
                  <a:pt x="2418493" y="1443897"/>
                </a:cubicBezTo>
                <a:cubicBezTo>
                  <a:pt x="2436664" y="1336243"/>
                  <a:pt x="2426364" y="1229575"/>
                  <a:pt x="2421338" y="1112417"/>
                </a:cubicBezTo>
                <a:cubicBezTo>
                  <a:pt x="2443761" y="1124398"/>
                  <a:pt x="2429355" y="1158311"/>
                  <a:pt x="2433897" y="1180428"/>
                </a:cubicBezTo>
                <a:cubicBezTo>
                  <a:pt x="2460038" y="1270693"/>
                  <a:pt x="2432905" y="1340137"/>
                  <a:pt x="2441555" y="1404374"/>
                </a:cubicBezTo>
                <a:cubicBezTo>
                  <a:pt x="2491088" y="1359785"/>
                  <a:pt x="2516286" y="1331457"/>
                  <a:pt x="2554082" y="1274996"/>
                </a:cubicBezTo>
                <a:cubicBezTo>
                  <a:pt x="2587160" y="1257504"/>
                  <a:pt x="2606022" y="1213387"/>
                  <a:pt x="2634248" y="1185835"/>
                </a:cubicBezTo>
                <a:cubicBezTo>
                  <a:pt x="2621948" y="1116998"/>
                  <a:pt x="2609672" y="1007345"/>
                  <a:pt x="2565175" y="931060"/>
                </a:cubicBezTo>
                <a:cubicBezTo>
                  <a:pt x="2554684" y="912869"/>
                  <a:pt x="2530404" y="903930"/>
                  <a:pt x="2528055" y="881780"/>
                </a:cubicBezTo>
                <a:cubicBezTo>
                  <a:pt x="2520848" y="877507"/>
                  <a:pt x="2513116" y="874339"/>
                  <a:pt x="2506952" y="867312"/>
                </a:cubicBezTo>
                <a:cubicBezTo>
                  <a:pt x="2464422" y="779492"/>
                  <a:pt x="2406084" y="808055"/>
                  <a:pt x="2364488" y="712004"/>
                </a:cubicBezTo>
                <a:cubicBezTo>
                  <a:pt x="2319012" y="669700"/>
                  <a:pt x="2276521" y="612009"/>
                  <a:pt x="2240004" y="537519"/>
                </a:cubicBezTo>
                <a:cubicBezTo>
                  <a:pt x="2230542" y="529996"/>
                  <a:pt x="2219503" y="525782"/>
                  <a:pt x="2215821" y="505570"/>
                </a:cubicBezTo>
                <a:cubicBezTo>
                  <a:pt x="2195665" y="497388"/>
                  <a:pt x="2192831" y="478532"/>
                  <a:pt x="2180729" y="462009"/>
                </a:cubicBezTo>
                <a:cubicBezTo>
                  <a:pt x="2140752" y="406745"/>
                  <a:pt x="2074623" y="359006"/>
                  <a:pt x="2056876" y="305867"/>
                </a:cubicBezTo>
                <a:cubicBezTo>
                  <a:pt x="2042339" y="262812"/>
                  <a:pt x="2058560" y="209696"/>
                  <a:pt x="2037903" y="161805"/>
                </a:cubicBezTo>
                <a:cubicBezTo>
                  <a:pt x="2032738" y="149833"/>
                  <a:pt x="2021602" y="140691"/>
                  <a:pt x="2018006" y="124858"/>
                </a:cubicBezTo>
                <a:cubicBezTo>
                  <a:pt x="1945143" y="82976"/>
                  <a:pt x="1877803" y="29230"/>
                  <a:pt x="1788656" y="23205"/>
                </a:cubicBezTo>
                <a:lnTo>
                  <a:pt x="1736519" y="0"/>
                </a:lnTo>
                <a:lnTo>
                  <a:pt x="1805490" y="0"/>
                </a:lnTo>
                <a:lnTo>
                  <a:pt x="1848968" y="11595"/>
                </a:lnTo>
                <a:cubicBezTo>
                  <a:pt x="1849054" y="15976"/>
                  <a:pt x="1846240" y="12184"/>
                  <a:pt x="1843255" y="13600"/>
                </a:cubicBezTo>
                <a:cubicBezTo>
                  <a:pt x="1888425" y="12084"/>
                  <a:pt x="1932924" y="60429"/>
                  <a:pt x="1975763" y="65795"/>
                </a:cubicBezTo>
                <a:cubicBezTo>
                  <a:pt x="1978093" y="72882"/>
                  <a:pt x="1980412" y="79420"/>
                  <a:pt x="1984836" y="81543"/>
                </a:cubicBezTo>
                <a:cubicBezTo>
                  <a:pt x="1987371" y="85065"/>
                  <a:pt x="1989733" y="79824"/>
                  <a:pt x="1989401" y="76816"/>
                </a:cubicBezTo>
                <a:cubicBezTo>
                  <a:pt x="2026535" y="98705"/>
                  <a:pt x="2055067" y="128945"/>
                  <a:pt x="2066821" y="183821"/>
                </a:cubicBezTo>
                <a:cubicBezTo>
                  <a:pt x="2076450" y="228047"/>
                  <a:pt x="2062913" y="292352"/>
                  <a:pt x="2098005" y="335912"/>
                </a:cubicBezTo>
                <a:cubicBezTo>
                  <a:pt x="2120965" y="347337"/>
                  <a:pt x="2131583" y="386069"/>
                  <a:pt x="2155078" y="396938"/>
                </a:cubicBezTo>
                <a:cubicBezTo>
                  <a:pt x="2160308" y="412197"/>
                  <a:pt x="2159212" y="412214"/>
                  <a:pt x="2161616" y="423134"/>
                </a:cubicBezTo>
                <a:cubicBezTo>
                  <a:pt x="2168953" y="406038"/>
                  <a:pt x="2177597" y="427817"/>
                  <a:pt x="2189483" y="447357"/>
                </a:cubicBezTo>
                <a:cubicBezTo>
                  <a:pt x="2212978" y="486166"/>
                  <a:pt x="2264244" y="516329"/>
                  <a:pt x="2263908" y="555230"/>
                </a:cubicBezTo>
                <a:cubicBezTo>
                  <a:pt x="2282024" y="571111"/>
                  <a:pt x="2305336" y="600609"/>
                  <a:pt x="2315030" y="634151"/>
                </a:cubicBezTo>
                <a:cubicBezTo>
                  <a:pt x="2316736" y="637411"/>
                  <a:pt x="2320798" y="634884"/>
                  <a:pt x="2324341" y="634008"/>
                </a:cubicBezTo>
                <a:cubicBezTo>
                  <a:pt x="2368573" y="682633"/>
                  <a:pt x="2404929" y="748907"/>
                  <a:pt x="2457045" y="780428"/>
                </a:cubicBezTo>
                <a:cubicBezTo>
                  <a:pt x="2478855" y="789131"/>
                  <a:pt x="2491772" y="805367"/>
                  <a:pt x="2500759" y="830702"/>
                </a:cubicBezTo>
                <a:cubicBezTo>
                  <a:pt x="2502456" y="833415"/>
                  <a:pt x="2504056" y="831200"/>
                  <a:pt x="2503477" y="829565"/>
                </a:cubicBezTo>
                <a:cubicBezTo>
                  <a:pt x="2518508" y="869874"/>
                  <a:pt x="2585219" y="891307"/>
                  <a:pt x="2586792" y="943875"/>
                </a:cubicBezTo>
                <a:cubicBezTo>
                  <a:pt x="2623171" y="1011246"/>
                  <a:pt x="2634226" y="1086405"/>
                  <a:pt x="2650994" y="1159555"/>
                </a:cubicBezTo>
                <a:cubicBezTo>
                  <a:pt x="2667007" y="1151914"/>
                  <a:pt x="2676984" y="1143816"/>
                  <a:pt x="2681968" y="1132509"/>
                </a:cubicBezTo>
                <a:cubicBezTo>
                  <a:pt x="2686297" y="1129705"/>
                  <a:pt x="2687724" y="1132695"/>
                  <a:pt x="2689433" y="1135955"/>
                </a:cubicBezTo>
                <a:cubicBezTo>
                  <a:pt x="2709882" y="1117015"/>
                  <a:pt x="2739791" y="1105597"/>
                  <a:pt x="2760875" y="1091029"/>
                </a:cubicBezTo>
                <a:cubicBezTo>
                  <a:pt x="2764666" y="1088779"/>
                  <a:pt x="2769080" y="1076385"/>
                  <a:pt x="2773419" y="1074126"/>
                </a:cubicBezTo>
                <a:cubicBezTo>
                  <a:pt x="2774773" y="1073285"/>
                  <a:pt x="2781420" y="1077017"/>
                  <a:pt x="2780882" y="1077573"/>
                </a:cubicBezTo>
                <a:cubicBezTo>
                  <a:pt x="2785994" y="1072837"/>
                  <a:pt x="2784987" y="1063267"/>
                  <a:pt x="2789551" y="1058539"/>
                </a:cubicBezTo>
                <a:cubicBezTo>
                  <a:pt x="2811869" y="1037102"/>
                  <a:pt x="2858102" y="1033926"/>
                  <a:pt x="2892093" y="1021076"/>
                </a:cubicBezTo>
                <a:cubicBezTo>
                  <a:pt x="2905153" y="1016493"/>
                  <a:pt x="2915592" y="1004006"/>
                  <a:pt x="2931411" y="1000475"/>
                </a:cubicBezTo>
                <a:cubicBezTo>
                  <a:pt x="3002503" y="1035812"/>
                  <a:pt x="3030329" y="1142212"/>
                  <a:pt x="3059383" y="1227227"/>
                </a:cubicBezTo>
                <a:cubicBezTo>
                  <a:pt x="3075680" y="1276281"/>
                  <a:pt x="3115519" y="1310454"/>
                  <a:pt x="3120574" y="1358859"/>
                </a:cubicBezTo>
                <a:cubicBezTo>
                  <a:pt x="3128971" y="1368043"/>
                  <a:pt x="3139709" y="1370891"/>
                  <a:pt x="3144154" y="1388080"/>
                </a:cubicBezTo>
                <a:cubicBezTo>
                  <a:pt x="3173525" y="1405159"/>
                  <a:pt x="3196999" y="1428902"/>
                  <a:pt x="3221869" y="1453993"/>
                </a:cubicBezTo>
                <a:cubicBezTo>
                  <a:pt x="3260151" y="1492573"/>
                  <a:pt x="3308455" y="1511279"/>
                  <a:pt x="3333806" y="1561015"/>
                </a:cubicBezTo>
                <a:cubicBezTo>
                  <a:pt x="3350040" y="1592812"/>
                  <a:pt x="3349930" y="1629245"/>
                  <a:pt x="3381513" y="1647386"/>
                </a:cubicBezTo>
                <a:cubicBezTo>
                  <a:pt x="3397455" y="1706306"/>
                  <a:pt x="3449819" y="1722483"/>
                  <a:pt x="3470667" y="1794201"/>
                </a:cubicBezTo>
                <a:cubicBezTo>
                  <a:pt x="3502648" y="1818635"/>
                  <a:pt x="3537858" y="1854250"/>
                  <a:pt x="3553522" y="1898930"/>
                </a:cubicBezTo>
                <a:cubicBezTo>
                  <a:pt x="3557668" y="1900784"/>
                  <a:pt x="3561266" y="1902647"/>
                  <a:pt x="3565131" y="1904230"/>
                </a:cubicBezTo>
                <a:cubicBezTo>
                  <a:pt x="3563046" y="1923711"/>
                  <a:pt x="3589184" y="1943578"/>
                  <a:pt x="3574330" y="1954489"/>
                </a:cubicBezTo>
                <a:cubicBezTo>
                  <a:pt x="3609937" y="2010369"/>
                  <a:pt x="3611346" y="2096628"/>
                  <a:pt x="3630788" y="2166454"/>
                </a:cubicBezTo>
                <a:cubicBezTo>
                  <a:pt x="3616483" y="2177358"/>
                  <a:pt x="3637562" y="2204699"/>
                  <a:pt x="3627960" y="2217996"/>
                </a:cubicBezTo>
                <a:cubicBezTo>
                  <a:pt x="3643700" y="2252540"/>
                  <a:pt x="3639864" y="2280538"/>
                  <a:pt x="3632537" y="2298181"/>
                </a:cubicBezTo>
                <a:cubicBezTo>
                  <a:pt x="3651510" y="2343904"/>
                  <a:pt x="3613534" y="2363113"/>
                  <a:pt x="3621166" y="2403261"/>
                </a:cubicBezTo>
                <a:cubicBezTo>
                  <a:pt x="3600932" y="2419184"/>
                  <a:pt x="3603054" y="2457774"/>
                  <a:pt x="3581286" y="2465231"/>
                </a:cubicBezTo>
                <a:cubicBezTo>
                  <a:pt x="3576505" y="2472975"/>
                  <a:pt x="3573938" y="2481780"/>
                  <a:pt x="3575515" y="2492438"/>
                </a:cubicBezTo>
                <a:cubicBezTo>
                  <a:pt x="3571188" y="2495244"/>
                  <a:pt x="3569760" y="2492253"/>
                  <a:pt x="3568053" y="2488993"/>
                </a:cubicBezTo>
                <a:cubicBezTo>
                  <a:pt x="3551372" y="2518558"/>
                  <a:pt x="3535528" y="2548934"/>
                  <a:pt x="3516087" y="2577446"/>
                </a:cubicBezTo>
                <a:cubicBezTo>
                  <a:pt x="3516034" y="2574708"/>
                  <a:pt x="3518203" y="2573578"/>
                  <a:pt x="3517054" y="2570858"/>
                </a:cubicBezTo>
                <a:cubicBezTo>
                  <a:pt x="3496668" y="2607055"/>
                  <a:pt x="3472287" y="2635095"/>
                  <a:pt x="3455961" y="2668764"/>
                </a:cubicBezTo>
                <a:cubicBezTo>
                  <a:pt x="3436500" y="2668242"/>
                  <a:pt x="3441857" y="2690073"/>
                  <a:pt x="3432086" y="2680637"/>
                </a:cubicBezTo>
                <a:cubicBezTo>
                  <a:pt x="3428572" y="2697126"/>
                  <a:pt x="3413462" y="2708861"/>
                  <a:pt x="3403590" y="2722435"/>
                </a:cubicBezTo>
                <a:cubicBezTo>
                  <a:pt x="3372435" y="2726202"/>
                  <a:pt x="3349526" y="2759425"/>
                  <a:pt x="3331967" y="2758052"/>
                </a:cubicBezTo>
                <a:cubicBezTo>
                  <a:pt x="3330109" y="2761094"/>
                  <a:pt x="3329356" y="2764666"/>
                  <a:pt x="3329431" y="2768500"/>
                </a:cubicBezTo>
                <a:cubicBezTo>
                  <a:pt x="3312345" y="2763286"/>
                  <a:pt x="3296245" y="2794484"/>
                  <a:pt x="3284162" y="2806999"/>
                </a:cubicBezTo>
                <a:cubicBezTo>
                  <a:pt x="3246228" y="2828399"/>
                  <a:pt x="3233426" y="2832156"/>
                  <a:pt x="3222212" y="2861089"/>
                </a:cubicBezTo>
                <a:cubicBezTo>
                  <a:pt x="3192236" y="2883192"/>
                  <a:pt x="3177846" y="2889711"/>
                  <a:pt x="3171872" y="2920482"/>
                </a:cubicBezTo>
                <a:cubicBezTo>
                  <a:pt x="3120931" y="2963175"/>
                  <a:pt x="3131642" y="3034778"/>
                  <a:pt x="3094254" y="3084109"/>
                </a:cubicBezTo>
                <a:cubicBezTo>
                  <a:pt x="3096841" y="3090369"/>
                  <a:pt x="3099162" y="3096909"/>
                  <a:pt x="3101480" y="3103446"/>
                </a:cubicBezTo>
                <a:cubicBezTo>
                  <a:pt x="3110254" y="3103859"/>
                  <a:pt x="3103908" y="3087521"/>
                  <a:pt x="3109911" y="3100303"/>
                </a:cubicBezTo>
                <a:cubicBezTo>
                  <a:pt x="3115549" y="3094464"/>
                  <a:pt x="3118461" y="3075245"/>
                  <a:pt x="3130607" y="3079989"/>
                </a:cubicBezTo>
                <a:cubicBezTo>
                  <a:pt x="3146892" y="3044130"/>
                  <a:pt x="3184169" y="3017259"/>
                  <a:pt x="3202849" y="2977802"/>
                </a:cubicBezTo>
                <a:cubicBezTo>
                  <a:pt x="3246635" y="2947545"/>
                  <a:pt x="3310676" y="2930398"/>
                  <a:pt x="3351350" y="2894985"/>
                </a:cubicBezTo>
                <a:cubicBezTo>
                  <a:pt x="3381601" y="2901093"/>
                  <a:pt x="3416312" y="2883028"/>
                  <a:pt x="3456371" y="2872277"/>
                </a:cubicBezTo>
                <a:cubicBezTo>
                  <a:pt x="3487430" y="2863582"/>
                  <a:pt x="3503570" y="2876483"/>
                  <a:pt x="3526092" y="2865452"/>
                </a:cubicBezTo>
                <a:cubicBezTo>
                  <a:pt x="3545979" y="2873910"/>
                  <a:pt x="3570337" y="2872714"/>
                  <a:pt x="3596272" y="2868206"/>
                </a:cubicBezTo>
                <a:cubicBezTo>
                  <a:pt x="3628145" y="2887163"/>
                  <a:pt x="3684335" y="2874795"/>
                  <a:pt x="3716989" y="2905792"/>
                </a:cubicBezTo>
                <a:cubicBezTo>
                  <a:pt x="3762354" y="2900162"/>
                  <a:pt x="3801708" y="2951600"/>
                  <a:pt x="3847650" y="2961577"/>
                </a:cubicBezTo>
                <a:cubicBezTo>
                  <a:pt x="3891536" y="3020614"/>
                  <a:pt x="3949108" y="3050956"/>
                  <a:pt x="3998783" y="3097852"/>
                </a:cubicBezTo>
                <a:cubicBezTo>
                  <a:pt x="4019197" y="3105207"/>
                  <a:pt x="4038828" y="3114491"/>
                  <a:pt x="4055032" y="3130678"/>
                </a:cubicBezTo>
                <a:cubicBezTo>
                  <a:pt x="4068908" y="3125808"/>
                  <a:pt x="4082815" y="3136550"/>
                  <a:pt x="4092210" y="3154758"/>
                </a:cubicBezTo>
                <a:cubicBezTo>
                  <a:pt x="4099297" y="3153005"/>
                  <a:pt x="4085938" y="3142255"/>
                  <a:pt x="4097461" y="3143172"/>
                </a:cubicBezTo>
                <a:cubicBezTo>
                  <a:pt x="4113194" y="3163200"/>
                  <a:pt x="4134638" y="3181222"/>
                  <a:pt x="4164717" y="3206508"/>
                </a:cubicBezTo>
                <a:cubicBezTo>
                  <a:pt x="4169733" y="3210813"/>
                  <a:pt x="4195590" y="3230411"/>
                  <a:pt x="4199359" y="3241036"/>
                </a:cubicBezTo>
                <a:cubicBezTo>
                  <a:pt x="4208335" y="3265824"/>
                  <a:pt x="4187550" y="3295726"/>
                  <a:pt x="4217533" y="3316084"/>
                </a:cubicBezTo>
                <a:cubicBezTo>
                  <a:pt x="4210992" y="3317827"/>
                  <a:pt x="4217446" y="3325672"/>
                  <a:pt x="4212280" y="3327669"/>
                </a:cubicBezTo>
                <a:cubicBezTo>
                  <a:pt x="4205782" y="3331604"/>
                  <a:pt x="4203409" y="3336297"/>
                  <a:pt x="4199104" y="3326229"/>
                </a:cubicBezTo>
                <a:cubicBezTo>
                  <a:pt x="4194829" y="3331771"/>
                  <a:pt x="4186688" y="3335732"/>
                  <a:pt x="4190435" y="3345262"/>
                </a:cubicBezTo>
                <a:cubicBezTo>
                  <a:pt x="4181586" y="3341014"/>
                  <a:pt x="4163801" y="3356080"/>
                  <a:pt x="4154952" y="3351834"/>
                </a:cubicBezTo>
                <a:cubicBezTo>
                  <a:pt x="4108199" y="3398572"/>
                  <a:pt x="4025965" y="3437911"/>
                  <a:pt x="3958758" y="3433193"/>
                </a:cubicBezTo>
                <a:cubicBezTo>
                  <a:pt x="3951336" y="3445908"/>
                  <a:pt x="3950027" y="3434971"/>
                  <a:pt x="3940597" y="3443060"/>
                </a:cubicBezTo>
                <a:cubicBezTo>
                  <a:pt x="3893025" y="3419689"/>
                  <a:pt x="3822046" y="3446254"/>
                  <a:pt x="3775730" y="3431081"/>
                </a:cubicBezTo>
                <a:cubicBezTo>
                  <a:pt x="3760993" y="3448016"/>
                  <a:pt x="3724298" y="3434611"/>
                  <a:pt x="3693463" y="3454808"/>
                </a:cubicBezTo>
                <a:cubicBezTo>
                  <a:pt x="3647898" y="3436061"/>
                  <a:pt x="3580515" y="3492430"/>
                  <a:pt x="3549402" y="3498387"/>
                </a:cubicBezTo>
                <a:cubicBezTo>
                  <a:pt x="3545867" y="3513781"/>
                  <a:pt x="3527781" y="3527480"/>
                  <a:pt x="3521423" y="3524565"/>
                </a:cubicBezTo>
                <a:cubicBezTo>
                  <a:pt x="3520477" y="3546220"/>
                  <a:pt x="3472579" y="3548326"/>
                  <a:pt x="3475186" y="3569651"/>
                </a:cubicBezTo>
                <a:cubicBezTo>
                  <a:pt x="3443805" y="3589857"/>
                  <a:pt x="3429693" y="3596648"/>
                  <a:pt x="3418951" y="3621739"/>
                </a:cubicBezTo>
                <a:cubicBezTo>
                  <a:pt x="3391007" y="3635593"/>
                  <a:pt x="3361879" y="3659049"/>
                  <a:pt x="3350868" y="3684419"/>
                </a:cubicBezTo>
                <a:cubicBezTo>
                  <a:pt x="3332118" y="3678133"/>
                  <a:pt x="3320282" y="3703242"/>
                  <a:pt x="3321043" y="3714187"/>
                </a:cubicBezTo>
                <a:cubicBezTo>
                  <a:pt x="3315330" y="3716192"/>
                  <a:pt x="3310164" y="3718189"/>
                  <a:pt x="3304451" y="3720195"/>
                </a:cubicBezTo>
                <a:cubicBezTo>
                  <a:pt x="3296611" y="3725520"/>
                  <a:pt x="3296792" y="3734829"/>
                  <a:pt x="3286472" y="3739372"/>
                </a:cubicBezTo>
                <a:cubicBezTo>
                  <a:pt x="3268716" y="3770049"/>
                  <a:pt x="3241873" y="3826341"/>
                  <a:pt x="3207816" y="3849869"/>
                </a:cubicBezTo>
                <a:cubicBezTo>
                  <a:pt x="3198697" y="3873845"/>
                  <a:pt x="3174930" y="3891180"/>
                  <a:pt x="3173831" y="3919136"/>
                </a:cubicBezTo>
                <a:cubicBezTo>
                  <a:pt x="3170792" y="3917814"/>
                  <a:pt x="3166421" y="3918429"/>
                  <a:pt x="3161803" y="3920417"/>
                </a:cubicBezTo>
                <a:cubicBezTo>
                  <a:pt x="3155560" y="3951466"/>
                  <a:pt x="3137377" y="3974207"/>
                  <a:pt x="3112610" y="3982532"/>
                </a:cubicBezTo>
                <a:cubicBezTo>
                  <a:pt x="3107188" y="3985355"/>
                  <a:pt x="3116691" y="3995068"/>
                  <a:pt x="3112374" y="3998422"/>
                </a:cubicBezTo>
                <a:cubicBezTo>
                  <a:pt x="3089165" y="4002340"/>
                  <a:pt x="3088872" y="4043432"/>
                  <a:pt x="3057105" y="4043921"/>
                </a:cubicBezTo>
                <a:cubicBezTo>
                  <a:pt x="3030466" y="4110618"/>
                  <a:pt x="2941251" y="4143218"/>
                  <a:pt x="2866063" y="4164646"/>
                </a:cubicBezTo>
                <a:cubicBezTo>
                  <a:pt x="2849907" y="4207077"/>
                  <a:pt x="2857989" y="4256257"/>
                  <a:pt x="2845324" y="4295075"/>
                </a:cubicBezTo>
                <a:cubicBezTo>
                  <a:pt x="2851199" y="4301285"/>
                  <a:pt x="2849287" y="4301587"/>
                  <a:pt x="2851400" y="4311691"/>
                </a:cubicBezTo>
                <a:cubicBezTo>
                  <a:pt x="2848652" y="4311184"/>
                  <a:pt x="2845892" y="4310131"/>
                  <a:pt x="2842089" y="4311833"/>
                </a:cubicBezTo>
                <a:cubicBezTo>
                  <a:pt x="2846599" y="4332307"/>
                  <a:pt x="2853319" y="4353844"/>
                  <a:pt x="2836264" y="4364240"/>
                </a:cubicBezTo>
                <a:cubicBezTo>
                  <a:pt x="2851486" y="4428377"/>
                  <a:pt x="2826278" y="4470126"/>
                  <a:pt x="2833211" y="4516585"/>
                </a:cubicBezTo>
                <a:cubicBezTo>
                  <a:pt x="2835810" y="4523392"/>
                  <a:pt x="2832470" y="4520705"/>
                  <a:pt x="2828647" y="4521311"/>
                </a:cubicBezTo>
                <a:cubicBezTo>
                  <a:pt x="2838558" y="4537868"/>
                  <a:pt x="2831887" y="4547010"/>
                  <a:pt x="2837384" y="4561991"/>
                </a:cubicBezTo>
                <a:cubicBezTo>
                  <a:pt x="2832433" y="4560972"/>
                  <a:pt x="2829073" y="4557189"/>
                  <a:pt x="2826743" y="4550103"/>
                </a:cubicBezTo>
                <a:cubicBezTo>
                  <a:pt x="2823563" y="4555630"/>
                  <a:pt x="2824798" y="4562732"/>
                  <a:pt x="2828256" y="4571444"/>
                </a:cubicBezTo>
                <a:cubicBezTo>
                  <a:pt x="2831928" y="4577140"/>
                  <a:pt x="2831177" y="4566743"/>
                  <a:pt x="2837567" y="4571301"/>
                </a:cubicBezTo>
                <a:cubicBezTo>
                  <a:pt x="2827760" y="4588161"/>
                  <a:pt x="2836479" y="4613775"/>
                  <a:pt x="2843531" y="4638318"/>
                </a:cubicBezTo>
                <a:cubicBezTo>
                  <a:pt x="2835197" y="4646390"/>
                  <a:pt x="2838431" y="4629632"/>
                  <a:pt x="2832201" y="4633289"/>
                </a:cubicBezTo>
                <a:cubicBezTo>
                  <a:pt x="2830140" y="4639894"/>
                  <a:pt x="2831674" y="4648361"/>
                  <a:pt x="2834863" y="4657352"/>
                </a:cubicBezTo>
                <a:cubicBezTo>
                  <a:pt x="2839427" y="4666595"/>
                  <a:pt x="2842477" y="4654495"/>
                  <a:pt x="2845323" y="4659931"/>
                </a:cubicBezTo>
                <a:cubicBezTo>
                  <a:pt x="2846030" y="4682106"/>
                  <a:pt x="2843301" y="4696666"/>
                  <a:pt x="2843642" y="4714192"/>
                </a:cubicBezTo>
                <a:cubicBezTo>
                  <a:pt x="2835180" y="4715691"/>
                  <a:pt x="2831196" y="4708083"/>
                  <a:pt x="2824570" y="4705446"/>
                </a:cubicBezTo>
                <a:cubicBezTo>
                  <a:pt x="2820596" y="4712355"/>
                  <a:pt x="2829326" y="4724547"/>
                  <a:pt x="2820649" y="4729063"/>
                </a:cubicBezTo>
                <a:cubicBezTo>
                  <a:pt x="2804860" y="4734237"/>
                  <a:pt x="2801202" y="4701149"/>
                  <a:pt x="2808494" y="4695832"/>
                </a:cubicBezTo>
                <a:cubicBezTo>
                  <a:pt x="2796606" y="4690263"/>
                  <a:pt x="2798326" y="4680102"/>
                  <a:pt x="2794494" y="4666191"/>
                </a:cubicBezTo>
                <a:cubicBezTo>
                  <a:pt x="2748781" y="4499532"/>
                  <a:pt x="2702746" y="4330413"/>
                  <a:pt x="2699839" y="4181447"/>
                </a:cubicBezTo>
                <a:cubicBezTo>
                  <a:pt x="2705799" y="4178068"/>
                  <a:pt x="2708441" y="4173098"/>
                  <a:pt x="2718000" y="4171581"/>
                </a:cubicBezTo>
                <a:cubicBezTo>
                  <a:pt x="2707918" y="4244598"/>
                  <a:pt x="2727145" y="4331407"/>
                  <a:pt x="2753073" y="4410718"/>
                </a:cubicBezTo>
                <a:cubicBezTo>
                  <a:pt x="2750615" y="4411029"/>
                  <a:pt x="2749475" y="4408857"/>
                  <a:pt x="2746759" y="4409993"/>
                </a:cubicBezTo>
                <a:cubicBezTo>
                  <a:pt x="2756700" y="4442162"/>
                  <a:pt x="2760832" y="4471407"/>
                  <a:pt x="2768562" y="4502514"/>
                </a:cubicBezTo>
                <a:cubicBezTo>
                  <a:pt x="2778979" y="4502903"/>
                  <a:pt x="2767553" y="4492944"/>
                  <a:pt x="2777691" y="4493061"/>
                </a:cubicBezTo>
                <a:cubicBezTo>
                  <a:pt x="2784648" y="4512676"/>
                  <a:pt x="2784902" y="4553760"/>
                  <a:pt x="2795446" y="4574688"/>
                </a:cubicBezTo>
                <a:cubicBezTo>
                  <a:pt x="2792139" y="4573644"/>
                  <a:pt x="2789626" y="4571217"/>
                  <a:pt x="2786834" y="4568521"/>
                </a:cubicBezTo>
                <a:cubicBezTo>
                  <a:pt x="2781002" y="4578471"/>
                  <a:pt x="2795939" y="4585911"/>
                  <a:pt x="2797238" y="4596300"/>
                </a:cubicBezTo>
                <a:cubicBezTo>
                  <a:pt x="2799170" y="4498757"/>
                  <a:pt x="2777371" y="4350357"/>
                  <a:pt x="2771978" y="4256486"/>
                </a:cubicBezTo>
                <a:cubicBezTo>
                  <a:pt x="2759401" y="4271745"/>
                  <a:pt x="2773651" y="4286043"/>
                  <a:pt x="2767119" y="4302304"/>
                </a:cubicBezTo>
                <a:cubicBezTo>
                  <a:pt x="2750048" y="4255729"/>
                  <a:pt x="2780424" y="4198012"/>
                  <a:pt x="2755247" y="4143069"/>
                </a:cubicBezTo>
                <a:cubicBezTo>
                  <a:pt x="2725767" y="4134483"/>
                  <a:pt x="2682819" y="4151579"/>
                  <a:pt x="2666579" y="4175659"/>
                </a:cubicBezTo>
                <a:cubicBezTo>
                  <a:pt x="2659192" y="4162078"/>
                  <a:pt x="2682775" y="4163358"/>
                  <a:pt x="2672349" y="4148453"/>
                </a:cubicBezTo>
                <a:cubicBezTo>
                  <a:pt x="2669568" y="4146304"/>
                  <a:pt x="2664949" y="4148293"/>
                  <a:pt x="2663736" y="4142285"/>
                </a:cubicBezTo>
                <a:cubicBezTo>
                  <a:pt x="2658655" y="4162634"/>
                  <a:pt x="2628061" y="4139000"/>
                  <a:pt x="2632580" y="4160022"/>
                </a:cubicBezTo>
                <a:cubicBezTo>
                  <a:pt x="2615291" y="4144401"/>
                  <a:pt x="2581932" y="4161624"/>
                  <a:pt x="2568811" y="4148952"/>
                </a:cubicBezTo>
                <a:cubicBezTo>
                  <a:pt x="2579454" y="4146871"/>
                  <a:pt x="2581259" y="4141090"/>
                  <a:pt x="2586370" y="4136355"/>
                </a:cubicBezTo>
                <a:cubicBezTo>
                  <a:pt x="2582844" y="4067930"/>
                  <a:pt x="2591485" y="4005344"/>
                  <a:pt x="2591834" y="3939051"/>
                </a:cubicBezTo>
                <a:cubicBezTo>
                  <a:pt x="2585350" y="3915595"/>
                  <a:pt x="2582172" y="3893182"/>
                  <a:pt x="2590614" y="3876631"/>
                </a:cubicBezTo>
                <a:cubicBezTo>
                  <a:pt x="2604247" y="3957487"/>
                  <a:pt x="2607009" y="4042906"/>
                  <a:pt x="2589326" y="4119327"/>
                </a:cubicBezTo>
                <a:cubicBezTo>
                  <a:pt x="2590786" y="4123961"/>
                  <a:pt x="2592794" y="4128587"/>
                  <a:pt x="2594253" y="4133220"/>
                </a:cubicBezTo>
                <a:cubicBezTo>
                  <a:pt x="2611277" y="4121179"/>
                  <a:pt x="2613587" y="4113200"/>
                  <a:pt x="2636289" y="4111482"/>
                </a:cubicBezTo>
                <a:cubicBezTo>
                  <a:pt x="2655782" y="3987372"/>
                  <a:pt x="2668638" y="3860086"/>
                  <a:pt x="2654957" y="3720605"/>
                </a:cubicBezTo>
                <a:cubicBezTo>
                  <a:pt x="2659972" y="3724911"/>
                  <a:pt x="2674521" y="3754541"/>
                  <a:pt x="2662128" y="3765142"/>
                </a:cubicBezTo>
                <a:cubicBezTo>
                  <a:pt x="2688417" y="3890999"/>
                  <a:pt x="2659154" y="3991703"/>
                  <a:pt x="2655868" y="4104059"/>
                </a:cubicBezTo>
                <a:cubicBezTo>
                  <a:pt x="2664041" y="4101742"/>
                  <a:pt x="2665630" y="4098977"/>
                  <a:pt x="2676326" y="4099636"/>
                </a:cubicBezTo>
                <a:cubicBezTo>
                  <a:pt x="2701143" y="4009683"/>
                  <a:pt x="2731479" y="3921836"/>
                  <a:pt x="2733066" y="3820753"/>
                </a:cubicBezTo>
                <a:lnTo>
                  <a:pt x="2739292" y="3818432"/>
                </a:lnTo>
                <a:lnTo>
                  <a:pt x="2743077" y="3853152"/>
                </a:lnTo>
                <a:cubicBezTo>
                  <a:pt x="2740633" y="3920703"/>
                  <a:pt x="2713763" y="3986138"/>
                  <a:pt x="2708926" y="4043528"/>
                </a:cubicBezTo>
                <a:cubicBezTo>
                  <a:pt x="2697175" y="4059049"/>
                  <a:pt x="2699514" y="4080652"/>
                  <a:pt x="2687206" y="4095632"/>
                </a:cubicBezTo>
                <a:cubicBezTo>
                  <a:pt x="2706149" y="4111776"/>
                  <a:pt x="2736690" y="4118702"/>
                  <a:pt x="2772077" y="4121169"/>
                </a:cubicBezTo>
                <a:cubicBezTo>
                  <a:pt x="2776887" y="4129040"/>
                  <a:pt x="2783276" y="4133598"/>
                  <a:pt x="2788613" y="4140364"/>
                </a:cubicBezTo>
                <a:cubicBezTo>
                  <a:pt x="2796539" y="4139420"/>
                  <a:pt x="2793169" y="4121120"/>
                  <a:pt x="2799310" y="4127051"/>
                </a:cubicBezTo>
                <a:cubicBezTo>
                  <a:pt x="2809255" y="4131281"/>
                  <a:pt x="2794209" y="4132333"/>
                  <a:pt x="2801790" y="4141804"/>
                </a:cubicBezTo>
                <a:cubicBezTo>
                  <a:pt x="2806225" y="4144475"/>
                  <a:pt x="2812476" y="4141913"/>
                  <a:pt x="2816116" y="4145967"/>
                </a:cubicBezTo>
                <a:cubicBezTo>
                  <a:pt x="2825589" y="4140069"/>
                  <a:pt x="2813197" y="4122729"/>
                  <a:pt x="2806861" y="4120909"/>
                </a:cubicBezTo>
                <a:cubicBezTo>
                  <a:pt x="2813316" y="4114783"/>
                  <a:pt x="2821510" y="4113562"/>
                  <a:pt x="2829168" y="4112895"/>
                </a:cubicBezTo>
                <a:cubicBezTo>
                  <a:pt x="2828062" y="4098394"/>
                  <a:pt x="2842282" y="4097080"/>
                  <a:pt x="2849682" y="4083271"/>
                </a:cubicBezTo>
                <a:cubicBezTo>
                  <a:pt x="2853914" y="4075536"/>
                  <a:pt x="2850650" y="4076682"/>
                  <a:pt x="2857663" y="4071096"/>
                </a:cubicBezTo>
                <a:cubicBezTo>
                  <a:pt x="2890043" y="4045945"/>
                  <a:pt x="2917592" y="4025798"/>
                  <a:pt x="2935294" y="3992383"/>
                </a:cubicBezTo>
                <a:cubicBezTo>
                  <a:pt x="2959579" y="3945444"/>
                  <a:pt x="2955171" y="3887989"/>
                  <a:pt x="2971800" y="3827757"/>
                </a:cubicBezTo>
                <a:cubicBezTo>
                  <a:pt x="2973380" y="3824447"/>
                  <a:pt x="2976903" y="3822475"/>
                  <a:pt x="2981800" y="3820757"/>
                </a:cubicBezTo>
                <a:cubicBezTo>
                  <a:pt x="2980632" y="3789001"/>
                  <a:pt x="2995112" y="3758922"/>
                  <a:pt x="2994781" y="3727975"/>
                </a:cubicBezTo>
                <a:cubicBezTo>
                  <a:pt x="2994300" y="3703329"/>
                  <a:pt x="2987837" y="3680969"/>
                  <a:pt x="2990385" y="3657098"/>
                </a:cubicBezTo>
                <a:cubicBezTo>
                  <a:pt x="2993190" y="3632402"/>
                  <a:pt x="3006498" y="3612475"/>
                  <a:pt x="3009626" y="3590240"/>
                </a:cubicBezTo>
                <a:cubicBezTo>
                  <a:pt x="3013719" y="3561416"/>
                  <a:pt x="2998323" y="3516456"/>
                  <a:pt x="3007132" y="3490574"/>
                </a:cubicBezTo>
                <a:cubicBezTo>
                  <a:pt x="3003547" y="3461319"/>
                  <a:pt x="3002454" y="3433396"/>
                  <a:pt x="3008267" y="3408380"/>
                </a:cubicBezTo>
                <a:cubicBezTo>
                  <a:pt x="3006679" y="3397174"/>
                  <a:pt x="3000085" y="3396181"/>
                  <a:pt x="2997444" y="3387182"/>
                </a:cubicBezTo>
                <a:cubicBezTo>
                  <a:pt x="3008618" y="3328118"/>
                  <a:pt x="2984172" y="3240567"/>
                  <a:pt x="2986650" y="3170954"/>
                </a:cubicBezTo>
                <a:cubicBezTo>
                  <a:pt x="2977060" y="3156857"/>
                  <a:pt x="2974452" y="3135533"/>
                  <a:pt x="2985194" y="3124411"/>
                </a:cubicBezTo>
                <a:cubicBezTo>
                  <a:pt x="2930094" y="2954061"/>
                  <a:pt x="2923096" y="2792010"/>
                  <a:pt x="2910547" y="2626212"/>
                </a:cubicBezTo>
                <a:cubicBezTo>
                  <a:pt x="2921825" y="2488256"/>
                  <a:pt x="2906707" y="2331265"/>
                  <a:pt x="2923376" y="2202817"/>
                </a:cubicBezTo>
                <a:cubicBezTo>
                  <a:pt x="2927715" y="2200558"/>
                  <a:pt x="2928874" y="2203826"/>
                  <a:pt x="2932688" y="2202673"/>
                </a:cubicBezTo>
                <a:cubicBezTo>
                  <a:pt x="2916031" y="2191425"/>
                  <a:pt x="2935858" y="2168660"/>
                  <a:pt x="2933766" y="2145681"/>
                </a:cubicBezTo>
                <a:cubicBezTo>
                  <a:pt x="2949411" y="2175300"/>
                  <a:pt x="2927166" y="2214540"/>
                  <a:pt x="2925112" y="2249632"/>
                </a:cubicBezTo>
                <a:cubicBezTo>
                  <a:pt x="2923896" y="2271563"/>
                  <a:pt x="2934161" y="2292222"/>
                  <a:pt x="2922463" y="2310479"/>
                </a:cubicBezTo>
                <a:cubicBezTo>
                  <a:pt x="2929847" y="2365968"/>
                  <a:pt x="2924237" y="2415357"/>
                  <a:pt x="2920012" y="2465549"/>
                </a:cubicBezTo>
                <a:cubicBezTo>
                  <a:pt x="2929116" y="2609216"/>
                  <a:pt x="2916948" y="2729653"/>
                  <a:pt x="2945104" y="2880968"/>
                </a:cubicBezTo>
                <a:cubicBezTo>
                  <a:pt x="2946811" y="2884229"/>
                  <a:pt x="2951139" y="2881424"/>
                  <a:pt x="2954415" y="2880825"/>
                </a:cubicBezTo>
                <a:cubicBezTo>
                  <a:pt x="2961871" y="2968089"/>
                  <a:pt x="2972526" y="3064892"/>
                  <a:pt x="3001674" y="3168806"/>
                </a:cubicBezTo>
                <a:cubicBezTo>
                  <a:pt x="2997583" y="3169690"/>
                  <a:pt x="2997690" y="3161197"/>
                  <a:pt x="2993061" y="3162639"/>
                </a:cubicBezTo>
                <a:cubicBezTo>
                  <a:pt x="2998642" y="3209939"/>
                  <a:pt x="3014313" y="3297077"/>
                  <a:pt x="3006909" y="3352796"/>
                </a:cubicBezTo>
                <a:cubicBezTo>
                  <a:pt x="3008486" y="3363455"/>
                  <a:pt x="3018355" y="3363851"/>
                  <a:pt x="3014135" y="3372132"/>
                </a:cubicBezTo>
                <a:cubicBezTo>
                  <a:pt x="3016961" y="3348532"/>
                  <a:pt x="3026027" y="3321823"/>
                  <a:pt x="3026330" y="3295249"/>
                </a:cubicBezTo>
                <a:cubicBezTo>
                  <a:pt x="3026923" y="3269492"/>
                  <a:pt x="3017894" y="3241966"/>
                  <a:pt x="3022901" y="3217783"/>
                </a:cubicBezTo>
                <a:cubicBezTo>
                  <a:pt x="3026929" y="3199642"/>
                  <a:pt x="3044275" y="3190063"/>
                  <a:pt x="3042784" y="3169815"/>
                </a:cubicBezTo>
                <a:cubicBezTo>
                  <a:pt x="3046328" y="3168939"/>
                  <a:pt x="3046972" y="3173860"/>
                  <a:pt x="3048678" y="3177120"/>
                </a:cubicBezTo>
                <a:cubicBezTo>
                  <a:pt x="3051751" y="3166116"/>
                  <a:pt x="3052891" y="3154322"/>
                  <a:pt x="3051271" y="3141472"/>
                </a:cubicBezTo>
                <a:cubicBezTo>
                  <a:pt x="3071569" y="3128833"/>
                  <a:pt x="3070024" y="3105848"/>
                  <a:pt x="3070692" y="3083924"/>
                </a:cubicBezTo>
                <a:cubicBezTo>
                  <a:pt x="3106609" y="3029410"/>
                  <a:pt x="3105488" y="2957935"/>
                  <a:pt x="3149696" y="2907127"/>
                </a:cubicBezTo>
                <a:cubicBezTo>
                  <a:pt x="3145122" y="2897338"/>
                  <a:pt x="3143308" y="2888600"/>
                  <a:pt x="3143158" y="2880935"/>
                </a:cubicBezTo>
                <a:cubicBezTo>
                  <a:pt x="3150493" y="2877808"/>
                  <a:pt x="3152113" y="2890656"/>
                  <a:pt x="3152230" y="2896680"/>
                </a:cubicBezTo>
                <a:cubicBezTo>
                  <a:pt x="3157946" y="2894675"/>
                  <a:pt x="3153156" y="2887901"/>
                  <a:pt x="3161360" y="2887226"/>
                </a:cubicBezTo>
                <a:cubicBezTo>
                  <a:pt x="3156186" y="2874707"/>
                  <a:pt x="3155134" y="2876914"/>
                  <a:pt x="3153255" y="2864891"/>
                </a:cubicBezTo>
                <a:cubicBezTo>
                  <a:pt x="3153878" y="2854746"/>
                  <a:pt x="3159730" y="2873829"/>
                  <a:pt x="3161179" y="2877916"/>
                </a:cubicBezTo>
                <a:cubicBezTo>
                  <a:pt x="3174626" y="2865111"/>
                  <a:pt x="3194991" y="2841788"/>
                  <a:pt x="3200191" y="2813494"/>
                </a:cubicBezTo>
                <a:cubicBezTo>
                  <a:pt x="3211992" y="2814683"/>
                  <a:pt x="3219446" y="2803610"/>
                  <a:pt x="3217021" y="2791595"/>
                </a:cubicBezTo>
                <a:cubicBezTo>
                  <a:pt x="3236533" y="2794856"/>
                  <a:pt x="3214076" y="2809172"/>
                  <a:pt x="3221711" y="2821380"/>
                </a:cubicBezTo>
                <a:cubicBezTo>
                  <a:pt x="3240365" y="2822738"/>
                  <a:pt x="3248088" y="2797415"/>
                  <a:pt x="3269460" y="2797636"/>
                </a:cubicBezTo>
                <a:cubicBezTo>
                  <a:pt x="3290641" y="2760058"/>
                  <a:pt x="3339109" y="2745067"/>
                  <a:pt x="3367551" y="2714498"/>
                </a:cubicBezTo>
                <a:cubicBezTo>
                  <a:pt x="3405461" y="2705974"/>
                  <a:pt x="3417041" y="2667720"/>
                  <a:pt x="3446511" y="2647818"/>
                </a:cubicBezTo>
                <a:cubicBezTo>
                  <a:pt x="3485737" y="2580378"/>
                  <a:pt x="3541545" y="2520354"/>
                  <a:pt x="3566671" y="2446283"/>
                </a:cubicBezTo>
                <a:cubicBezTo>
                  <a:pt x="3570473" y="2444580"/>
                  <a:pt x="3574275" y="2442878"/>
                  <a:pt x="3575982" y="2446139"/>
                </a:cubicBezTo>
                <a:cubicBezTo>
                  <a:pt x="3585983" y="2425167"/>
                  <a:pt x="3590462" y="2402090"/>
                  <a:pt x="3606551" y="2384311"/>
                </a:cubicBezTo>
                <a:cubicBezTo>
                  <a:pt x="3626494" y="2269240"/>
                  <a:pt x="3608520" y="2120229"/>
                  <a:pt x="3567766" y="1983077"/>
                </a:cubicBezTo>
                <a:cubicBezTo>
                  <a:pt x="3541958" y="1895822"/>
                  <a:pt x="3479835" y="1842817"/>
                  <a:pt x="3439279" y="1771950"/>
                </a:cubicBezTo>
                <a:cubicBezTo>
                  <a:pt x="3426447" y="1760094"/>
                  <a:pt x="3415451" y="1744103"/>
                  <a:pt x="3406023" y="1724252"/>
                </a:cubicBezTo>
                <a:cubicBezTo>
                  <a:pt x="3402158" y="1722668"/>
                  <a:pt x="3398559" y="1720805"/>
                  <a:pt x="3394694" y="1719222"/>
                </a:cubicBezTo>
                <a:cubicBezTo>
                  <a:pt x="3348305" y="1658306"/>
                  <a:pt x="3319254" y="1559321"/>
                  <a:pt x="3263672" y="1518542"/>
                </a:cubicBezTo>
                <a:cubicBezTo>
                  <a:pt x="3273278" y="1575642"/>
                  <a:pt x="3256069" y="1620281"/>
                  <a:pt x="3266234" y="1677920"/>
                </a:cubicBezTo>
                <a:cubicBezTo>
                  <a:pt x="3258599" y="1679682"/>
                  <a:pt x="3268101" y="1689396"/>
                  <a:pt x="3258253" y="1690095"/>
                </a:cubicBezTo>
                <a:cubicBezTo>
                  <a:pt x="3262450" y="1722627"/>
                  <a:pt x="3255540" y="1761629"/>
                  <a:pt x="3248450" y="1791322"/>
                </a:cubicBezTo>
                <a:cubicBezTo>
                  <a:pt x="3235568" y="1847124"/>
                  <a:pt x="3247117" y="1919534"/>
                  <a:pt x="3213780" y="1951822"/>
                </a:cubicBezTo>
                <a:cubicBezTo>
                  <a:pt x="3208003" y="1936572"/>
                  <a:pt x="3221535" y="1942116"/>
                  <a:pt x="3222448" y="1932788"/>
                </a:cubicBezTo>
                <a:cubicBezTo>
                  <a:pt x="3242414" y="1804837"/>
                  <a:pt x="3267245" y="1659553"/>
                  <a:pt x="3250302" y="1507243"/>
                </a:cubicBezTo>
                <a:cubicBezTo>
                  <a:pt x="3205898" y="1463826"/>
                  <a:pt x="3156769" y="1430890"/>
                  <a:pt x="3117092" y="1376992"/>
                </a:cubicBezTo>
                <a:cubicBezTo>
                  <a:pt x="3114570" y="1374018"/>
                  <a:pt x="3111250" y="1372425"/>
                  <a:pt x="3106633" y="1374414"/>
                </a:cubicBezTo>
                <a:cubicBezTo>
                  <a:pt x="3074883" y="1305602"/>
                  <a:pt x="3021746" y="1179597"/>
                  <a:pt x="2979012" y="1081372"/>
                </a:cubicBezTo>
                <a:cubicBezTo>
                  <a:pt x="2988306" y="1150529"/>
                  <a:pt x="2996739" y="1231751"/>
                  <a:pt x="2992342" y="1287150"/>
                </a:cubicBezTo>
                <a:cubicBezTo>
                  <a:pt x="2980043" y="1302678"/>
                  <a:pt x="2983511" y="1325909"/>
                  <a:pt x="2983101" y="1347006"/>
                </a:cubicBezTo>
                <a:cubicBezTo>
                  <a:pt x="2968109" y="1336828"/>
                  <a:pt x="2974722" y="1366857"/>
                  <a:pt x="2975763" y="1378072"/>
                </a:cubicBezTo>
                <a:cubicBezTo>
                  <a:pt x="2964570" y="1394131"/>
                  <a:pt x="2954003" y="1400046"/>
                  <a:pt x="2960445" y="1421313"/>
                </a:cubicBezTo>
                <a:cubicBezTo>
                  <a:pt x="2940564" y="1441340"/>
                  <a:pt x="2935298" y="1480318"/>
                  <a:pt x="2918028" y="1493730"/>
                </a:cubicBezTo>
                <a:cubicBezTo>
                  <a:pt x="2915975" y="1514854"/>
                  <a:pt x="2894849" y="1527231"/>
                  <a:pt x="2898607" y="1551279"/>
                </a:cubicBezTo>
                <a:cubicBezTo>
                  <a:pt x="2863226" y="1605236"/>
                  <a:pt x="2845350" y="1671799"/>
                  <a:pt x="2832779" y="1729515"/>
                </a:cubicBezTo>
                <a:cubicBezTo>
                  <a:pt x="2812353" y="1735581"/>
                  <a:pt x="2827524" y="1769039"/>
                  <a:pt x="2809998" y="1769309"/>
                </a:cubicBezTo>
                <a:cubicBezTo>
                  <a:pt x="2805260" y="1793213"/>
                  <a:pt x="2805494" y="1819232"/>
                  <a:pt x="2788041" y="1837304"/>
                </a:cubicBezTo>
                <a:cubicBezTo>
                  <a:pt x="2769986" y="1964952"/>
                  <a:pt x="2744038" y="2109158"/>
                  <a:pt x="2740513" y="2251379"/>
                </a:cubicBezTo>
                <a:cubicBezTo>
                  <a:pt x="2723396" y="2244519"/>
                  <a:pt x="2730723" y="2212907"/>
                  <a:pt x="2737909" y="2202110"/>
                </a:cubicBezTo>
                <a:cubicBezTo>
                  <a:pt x="2735878" y="2196392"/>
                  <a:pt x="2733861" y="2191218"/>
                  <a:pt x="2731831" y="2185498"/>
                </a:cubicBezTo>
                <a:cubicBezTo>
                  <a:pt x="2741437" y="2130289"/>
                  <a:pt x="2739155" y="2069515"/>
                  <a:pt x="2754013" y="2016696"/>
                </a:cubicBezTo>
                <a:cubicBezTo>
                  <a:pt x="2749311" y="2000333"/>
                  <a:pt x="2751609" y="1991806"/>
                  <a:pt x="2754306" y="1975603"/>
                </a:cubicBezTo>
                <a:cubicBezTo>
                  <a:pt x="2757487" y="1956107"/>
                  <a:pt x="2759133" y="1928142"/>
                  <a:pt x="2764236" y="1908889"/>
                </a:cubicBezTo>
                <a:cubicBezTo>
                  <a:pt x="2772884" y="1874790"/>
                  <a:pt x="2782243" y="1820959"/>
                  <a:pt x="2792019" y="1788487"/>
                </a:cubicBezTo>
                <a:cubicBezTo>
                  <a:pt x="2791997" y="1787390"/>
                  <a:pt x="2797270" y="1790871"/>
                  <a:pt x="2798333" y="1789210"/>
                </a:cubicBezTo>
                <a:cubicBezTo>
                  <a:pt x="2803091" y="1780373"/>
                  <a:pt x="2801558" y="1757935"/>
                  <a:pt x="2808906" y="1741387"/>
                </a:cubicBezTo>
                <a:cubicBezTo>
                  <a:pt x="2815994" y="1725664"/>
                  <a:pt x="2819604" y="1714105"/>
                  <a:pt x="2825792" y="1694287"/>
                </a:cubicBezTo>
                <a:cubicBezTo>
                  <a:pt x="2831453" y="1675573"/>
                  <a:pt x="2847175" y="1667115"/>
                  <a:pt x="2840230" y="1648048"/>
                </a:cubicBezTo>
                <a:cubicBezTo>
                  <a:pt x="2842088" y="1645006"/>
                  <a:pt x="2845611" y="1643035"/>
                  <a:pt x="2850508" y="1641315"/>
                </a:cubicBezTo>
                <a:cubicBezTo>
                  <a:pt x="2842048" y="1614876"/>
                  <a:pt x="2869477" y="1602675"/>
                  <a:pt x="2865882" y="1572874"/>
                </a:cubicBezTo>
                <a:cubicBezTo>
                  <a:pt x="2893882" y="1547790"/>
                  <a:pt x="2903038" y="1483553"/>
                  <a:pt x="2930210" y="1458208"/>
                </a:cubicBezTo>
                <a:cubicBezTo>
                  <a:pt x="2931489" y="1453532"/>
                  <a:pt x="2929169" y="1446993"/>
                  <a:pt x="2930448" y="1442317"/>
                </a:cubicBezTo>
                <a:cubicBezTo>
                  <a:pt x="2981350" y="1355524"/>
                  <a:pt x="2993371" y="1199482"/>
                  <a:pt x="2964086" y="1074480"/>
                </a:cubicBezTo>
                <a:cubicBezTo>
                  <a:pt x="2960178" y="1056734"/>
                  <a:pt x="2949997" y="1040456"/>
                  <a:pt x="2941289" y="1029358"/>
                </a:cubicBezTo>
                <a:cubicBezTo>
                  <a:pt x="2918393" y="1021219"/>
                  <a:pt x="2924052" y="1030446"/>
                  <a:pt x="2906955" y="1038652"/>
                </a:cubicBezTo>
                <a:cubicBezTo>
                  <a:pt x="2900716" y="1041763"/>
                  <a:pt x="2894552" y="1034734"/>
                  <a:pt x="2887463" y="1036487"/>
                </a:cubicBezTo>
                <a:cubicBezTo>
                  <a:pt x="2883640" y="1037094"/>
                  <a:pt x="2882201" y="1047527"/>
                  <a:pt x="2879482" y="1048663"/>
                </a:cubicBezTo>
                <a:cubicBezTo>
                  <a:pt x="2869968" y="1052371"/>
                  <a:pt x="2851100" y="1040060"/>
                  <a:pt x="2857455" y="1056946"/>
                </a:cubicBezTo>
                <a:cubicBezTo>
                  <a:pt x="2853621" y="1057004"/>
                  <a:pt x="2850583" y="1055683"/>
                  <a:pt x="2848844" y="1050779"/>
                </a:cubicBezTo>
                <a:cubicBezTo>
                  <a:pt x="2842280" y="1065397"/>
                  <a:pt x="2825732" y="1059625"/>
                  <a:pt x="2813821" y="1066931"/>
                </a:cubicBezTo>
                <a:cubicBezTo>
                  <a:pt x="2793255" y="1079848"/>
                  <a:pt x="2778409" y="1105276"/>
                  <a:pt x="2757586" y="1119019"/>
                </a:cubicBezTo>
                <a:cubicBezTo>
                  <a:pt x="2752720" y="1122380"/>
                  <a:pt x="2744451" y="1119769"/>
                  <a:pt x="2739844" y="1122305"/>
                </a:cubicBezTo>
                <a:cubicBezTo>
                  <a:pt x="2710008" y="1137555"/>
                  <a:pt x="2691911" y="1164678"/>
                  <a:pt x="2669550" y="1169954"/>
                </a:cubicBezTo>
                <a:cubicBezTo>
                  <a:pt x="2666597" y="1173012"/>
                  <a:pt x="2666693" y="1177941"/>
                  <a:pt x="2668164" y="1183122"/>
                </a:cubicBezTo>
                <a:cubicBezTo>
                  <a:pt x="2652614" y="1172405"/>
                  <a:pt x="2655361" y="1200849"/>
                  <a:pt x="2653362" y="1210741"/>
                </a:cubicBezTo>
                <a:cubicBezTo>
                  <a:pt x="2642441" y="1212553"/>
                  <a:pt x="2637778" y="1226320"/>
                  <a:pt x="2632024" y="1212166"/>
                </a:cubicBezTo>
                <a:cubicBezTo>
                  <a:pt x="2618232" y="1235387"/>
                  <a:pt x="2591853" y="1273319"/>
                  <a:pt x="2568086" y="1276698"/>
                </a:cubicBezTo>
                <a:cubicBezTo>
                  <a:pt x="2566431" y="1290147"/>
                  <a:pt x="2558901" y="1311353"/>
                  <a:pt x="2543006" y="1311049"/>
                </a:cubicBezTo>
                <a:cubicBezTo>
                  <a:pt x="2524769" y="1345022"/>
                  <a:pt x="2492375" y="1383596"/>
                  <a:pt x="2454860" y="1412386"/>
                </a:cubicBezTo>
                <a:cubicBezTo>
                  <a:pt x="2394259" y="1507545"/>
                  <a:pt x="2295901" y="1590960"/>
                  <a:pt x="2272458" y="1709104"/>
                </a:cubicBezTo>
                <a:cubicBezTo>
                  <a:pt x="2263930" y="1707318"/>
                  <a:pt x="2250461" y="1733000"/>
                  <a:pt x="2258526" y="1739175"/>
                </a:cubicBezTo>
                <a:cubicBezTo>
                  <a:pt x="2239784" y="1761377"/>
                  <a:pt x="2228880" y="1806194"/>
                  <a:pt x="2201997" y="1832356"/>
                </a:cubicBezTo>
                <a:cubicBezTo>
                  <a:pt x="2209724" y="1891403"/>
                  <a:pt x="2162834" y="1903081"/>
                  <a:pt x="2180109" y="1960064"/>
                </a:cubicBezTo>
                <a:cubicBezTo>
                  <a:pt x="2170880" y="1992527"/>
                  <a:pt x="2159880" y="2032415"/>
                  <a:pt x="2159244" y="2055981"/>
                </a:cubicBezTo>
                <a:cubicBezTo>
                  <a:pt x="2151781" y="2052536"/>
                  <a:pt x="2152167" y="2058282"/>
                  <a:pt x="2145369" y="2060851"/>
                </a:cubicBezTo>
                <a:cubicBezTo>
                  <a:pt x="2148063" y="2072588"/>
                  <a:pt x="2146915" y="2069867"/>
                  <a:pt x="2152595" y="2080188"/>
                </a:cubicBezTo>
                <a:cubicBezTo>
                  <a:pt x="2139325" y="2144214"/>
                  <a:pt x="2146245" y="2218066"/>
                  <a:pt x="2140719" y="2285809"/>
                </a:cubicBezTo>
                <a:cubicBezTo>
                  <a:pt x="2152591" y="2472979"/>
                  <a:pt x="2240568" y="2685829"/>
                  <a:pt x="2289426" y="2873257"/>
                </a:cubicBezTo>
                <a:cubicBezTo>
                  <a:pt x="2300820" y="2881573"/>
                  <a:pt x="2314563" y="2912040"/>
                  <a:pt x="2305209" y="2923962"/>
                </a:cubicBezTo>
                <a:cubicBezTo>
                  <a:pt x="2329219" y="2947149"/>
                  <a:pt x="2325854" y="2985275"/>
                  <a:pt x="2336323" y="3016342"/>
                </a:cubicBezTo>
                <a:cubicBezTo>
                  <a:pt x="2314929" y="3015026"/>
                  <a:pt x="2355694" y="3054392"/>
                  <a:pt x="2336028" y="3057432"/>
                </a:cubicBezTo>
                <a:cubicBezTo>
                  <a:pt x="2346485" y="3101920"/>
                  <a:pt x="2330994" y="3150367"/>
                  <a:pt x="2346572" y="3204638"/>
                </a:cubicBezTo>
                <a:cubicBezTo>
                  <a:pt x="2333974" y="3204830"/>
                  <a:pt x="2345679" y="3215059"/>
                  <a:pt x="2347665" y="3232560"/>
                </a:cubicBezTo>
                <a:cubicBezTo>
                  <a:pt x="2351164" y="3257432"/>
                  <a:pt x="2339369" y="3284732"/>
                  <a:pt x="2342750" y="3303581"/>
                </a:cubicBezTo>
                <a:cubicBezTo>
                  <a:pt x="2339217" y="3305004"/>
                  <a:pt x="2335404" y="3306158"/>
                  <a:pt x="2331872" y="3307582"/>
                </a:cubicBezTo>
                <a:cubicBezTo>
                  <a:pt x="2325261" y="3361919"/>
                  <a:pt x="2313680" y="3414142"/>
                  <a:pt x="2275830" y="3453894"/>
                </a:cubicBezTo>
                <a:cubicBezTo>
                  <a:pt x="2273635" y="3495837"/>
                  <a:pt x="2273654" y="3538842"/>
                  <a:pt x="2257359" y="3574155"/>
                </a:cubicBezTo>
                <a:cubicBezTo>
                  <a:pt x="2261247" y="3689139"/>
                  <a:pt x="2257828" y="3836831"/>
                  <a:pt x="2339148" y="3947049"/>
                </a:cubicBezTo>
                <a:cubicBezTo>
                  <a:pt x="2372969" y="4037743"/>
                  <a:pt x="2443037" y="4090900"/>
                  <a:pt x="2490305" y="4168785"/>
                </a:cubicBezTo>
                <a:cubicBezTo>
                  <a:pt x="2494203" y="4172013"/>
                  <a:pt x="2500722" y="4169173"/>
                  <a:pt x="2506198" y="4169089"/>
                </a:cubicBezTo>
                <a:cubicBezTo>
                  <a:pt x="2511202" y="4186817"/>
                  <a:pt x="2523294" y="4188822"/>
                  <a:pt x="2528812" y="4204898"/>
                </a:cubicBezTo>
                <a:cubicBezTo>
                  <a:pt x="2519008" y="4207789"/>
                  <a:pt x="2510158" y="4203542"/>
                  <a:pt x="2518115" y="4218211"/>
                </a:cubicBezTo>
                <a:cubicBezTo>
                  <a:pt x="2510727" y="4218598"/>
                  <a:pt x="2497347" y="4206752"/>
                  <a:pt x="2501521" y="4224219"/>
                </a:cubicBezTo>
                <a:cubicBezTo>
                  <a:pt x="2481257" y="4224530"/>
                  <a:pt x="2466254" y="4227774"/>
                  <a:pt x="2445160" y="4241794"/>
                </a:cubicBezTo>
                <a:cubicBezTo>
                  <a:pt x="2442217" y="4259370"/>
                  <a:pt x="2436480" y="4274250"/>
                  <a:pt x="2453210" y="4289332"/>
                </a:cubicBezTo>
                <a:cubicBezTo>
                  <a:pt x="2466603" y="4287756"/>
                  <a:pt x="2474404" y="4238332"/>
                  <a:pt x="2496633" y="4254424"/>
                </a:cubicBezTo>
                <a:cubicBezTo>
                  <a:pt x="2493612" y="4282137"/>
                  <a:pt x="2472895" y="4301355"/>
                  <a:pt x="2486187" y="4336760"/>
                </a:cubicBezTo>
                <a:cubicBezTo>
                  <a:pt x="2470078" y="4339472"/>
                  <a:pt x="2477297" y="4316353"/>
                  <a:pt x="2475782" y="4308982"/>
                </a:cubicBezTo>
                <a:cubicBezTo>
                  <a:pt x="2472938" y="4303546"/>
                  <a:pt x="2471088" y="4321105"/>
                  <a:pt x="2461906" y="4313851"/>
                </a:cubicBezTo>
                <a:cubicBezTo>
                  <a:pt x="2465783" y="4329952"/>
                  <a:pt x="2447471" y="4346120"/>
                  <a:pt x="2463364" y="4360394"/>
                </a:cubicBezTo>
                <a:cubicBezTo>
                  <a:pt x="2468421" y="4366890"/>
                  <a:pt x="2466168" y="4349668"/>
                  <a:pt x="2474243" y="4356393"/>
                </a:cubicBezTo>
                <a:cubicBezTo>
                  <a:pt x="2502311" y="4404991"/>
                  <a:pt x="2537222" y="4439240"/>
                  <a:pt x="2566354" y="4486179"/>
                </a:cubicBezTo>
                <a:cubicBezTo>
                  <a:pt x="2568193" y="4440133"/>
                  <a:pt x="2522030" y="4390717"/>
                  <a:pt x="2518940" y="4358717"/>
                </a:cubicBezTo>
                <a:cubicBezTo>
                  <a:pt x="2530162" y="4358270"/>
                  <a:pt x="2529916" y="4359644"/>
                  <a:pt x="2537830" y="4358152"/>
                </a:cubicBezTo>
                <a:cubicBezTo>
                  <a:pt x="2548021" y="4374978"/>
                  <a:pt x="2549029" y="4384549"/>
                  <a:pt x="2557029" y="4401409"/>
                </a:cubicBezTo>
                <a:cubicBezTo>
                  <a:pt x="2559476" y="4400550"/>
                  <a:pt x="2558048" y="4397559"/>
                  <a:pt x="2557727" y="4395097"/>
                </a:cubicBezTo>
                <a:cubicBezTo>
                  <a:pt x="2577966" y="4435601"/>
                  <a:pt x="2605973" y="4466943"/>
                  <a:pt x="2629615" y="4513419"/>
                </a:cubicBezTo>
                <a:cubicBezTo>
                  <a:pt x="2621887" y="4468342"/>
                  <a:pt x="2607146" y="4428851"/>
                  <a:pt x="2583868" y="4373056"/>
                </a:cubicBezTo>
                <a:cubicBezTo>
                  <a:pt x="2588627" y="4364218"/>
                  <a:pt x="2602888" y="4365094"/>
                  <a:pt x="2609772" y="4366907"/>
                </a:cubicBezTo>
                <a:cubicBezTo>
                  <a:pt x="2632201" y="4435313"/>
                  <a:pt x="2672725" y="4490568"/>
                  <a:pt x="2707846" y="4563711"/>
                </a:cubicBezTo>
                <a:cubicBezTo>
                  <a:pt x="2696510" y="4516224"/>
                  <a:pt x="2678269" y="4465830"/>
                  <a:pt x="2670250" y="4419936"/>
                </a:cubicBezTo>
                <a:cubicBezTo>
                  <a:pt x="2670875" y="4409791"/>
                  <a:pt x="2676725" y="4428876"/>
                  <a:pt x="2678174" y="4432963"/>
                </a:cubicBezTo>
                <a:cubicBezTo>
                  <a:pt x="2668819" y="4346549"/>
                  <a:pt x="2611836" y="4234025"/>
                  <a:pt x="2632977" y="4166315"/>
                </a:cubicBezTo>
                <a:cubicBezTo>
                  <a:pt x="2652114" y="4164377"/>
                  <a:pt x="2628655" y="4211579"/>
                  <a:pt x="2648490" y="4217300"/>
                </a:cubicBezTo>
                <a:cubicBezTo>
                  <a:pt x="2649178" y="4224410"/>
                  <a:pt x="2641853" y="4228084"/>
                  <a:pt x="2642540" y="4235195"/>
                </a:cubicBezTo>
                <a:cubicBezTo>
                  <a:pt x="2679652" y="4368295"/>
                  <a:pt x="2708016" y="4474138"/>
                  <a:pt x="2749533" y="4608265"/>
                </a:cubicBezTo>
                <a:cubicBezTo>
                  <a:pt x="2751274" y="4599199"/>
                  <a:pt x="2745270" y="4586418"/>
                  <a:pt x="2743694" y="4575760"/>
                </a:cubicBezTo>
                <a:cubicBezTo>
                  <a:pt x="2763439" y="4619008"/>
                  <a:pt x="2789144" y="4686817"/>
                  <a:pt x="2786486" y="4733150"/>
                </a:cubicBezTo>
                <a:cubicBezTo>
                  <a:pt x="2801296" y="4734017"/>
                  <a:pt x="2810337" y="4748122"/>
                  <a:pt x="2817531" y="4765816"/>
                </a:cubicBezTo>
                <a:cubicBezTo>
                  <a:pt x="2827047" y="4748138"/>
                  <a:pt x="2840289" y="4738896"/>
                  <a:pt x="2853489" y="4727461"/>
                </a:cubicBezTo>
                <a:cubicBezTo>
                  <a:pt x="2856206" y="4726324"/>
                  <a:pt x="2863272" y="4737446"/>
                  <a:pt x="2862801" y="4727319"/>
                </a:cubicBezTo>
                <a:cubicBezTo>
                  <a:pt x="2901449" y="4742610"/>
                  <a:pt x="2881546" y="4789483"/>
                  <a:pt x="2904793" y="4815695"/>
                </a:cubicBezTo>
                <a:cubicBezTo>
                  <a:pt x="2901260" y="4817119"/>
                  <a:pt x="2897447" y="4818274"/>
                  <a:pt x="2893914" y="4819697"/>
                </a:cubicBezTo>
                <a:cubicBezTo>
                  <a:pt x="2893019" y="4858059"/>
                  <a:pt x="2881901" y="4891921"/>
                  <a:pt x="2866638" y="4923930"/>
                </a:cubicBezTo>
                <a:cubicBezTo>
                  <a:pt x="2878363" y="4949224"/>
                  <a:pt x="2875987" y="4967888"/>
                  <a:pt x="2870573" y="4985227"/>
                </a:cubicBezTo>
                <a:cubicBezTo>
                  <a:pt x="2882429" y="4989153"/>
                  <a:pt x="2886630" y="4979775"/>
                  <a:pt x="2895778" y="4985386"/>
                </a:cubicBezTo>
                <a:cubicBezTo>
                  <a:pt x="2901593" y="5058706"/>
                  <a:pt x="2968162" y="5100960"/>
                  <a:pt x="2983910" y="5163994"/>
                </a:cubicBezTo>
                <a:cubicBezTo>
                  <a:pt x="2984738" y="5150284"/>
                  <a:pt x="2992202" y="5153730"/>
                  <a:pt x="2994426" y="5141370"/>
                </a:cubicBezTo>
                <a:cubicBezTo>
                  <a:pt x="3041203" y="5180094"/>
                  <a:pt x="3038147" y="5248071"/>
                  <a:pt x="3067352" y="5312814"/>
                </a:cubicBezTo>
                <a:cubicBezTo>
                  <a:pt x="3110103" y="5341738"/>
                  <a:pt x="3145752" y="5385839"/>
                  <a:pt x="3184035" y="5424418"/>
                </a:cubicBezTo>
                <a:cubicBezTo>
                  <a:pt x="3188910" y="5435574"/>
                  <a:pt x="3179944" y="5425304"/>
                  <a:pt x="3174037" y="5431421"/>
                </a:cubicBezTo>
                <a:cubicBezTo>
                  <a:pt x="3219471" y="5471535"/>
                  <a:pt x="3225919" y="5535257"/>
                  <a:pt x="3271075" y="5575103"/>
                </a:cubicBezTo>
                <a:cubicBezTo>
                  <a:pt x="3269012" y="5581709"/>
                  <a:pt x="3273715" y="5584101"/>
                  <a:pt x="3275583" y="5595577"/>
                </a:cubicBezTo>
                <a:cubicBezTo>
                  <a:pt x="3297210" y="5622909"/>
                  <a:pt x="3304660" y="5653747"/>
                  <a:pt x="3332139" y="5672225"/>
                </a:cubicBezTo>
                <a:cubicBezTo>
                  <a:pt x="3336994" y="5668315"/>
                  <a:pt x="3335491" y="5661490"/>
                  <a:pt x="3339239" y="5657050"/>
                </a:cubicBezTo>
                <a:cubicBezTo>
                  <a:pt x="3344148" y="5655878"/>
                  <a:pt x="3346962" y="5659670"/>
                  <a:pt x="3348733" y="5666217"/>
                </a:cubicBezTo>
                <a:cubicBezTo>
                  <a:pt x="3357013" y="5655407"/>
                  <a:pt x="3357293" y="5655676"/>
                  <a:pt x="3366895" y="5656350"/>
                </a:cubicBezTo>
                <a:cubicBezTo>
                  <a:pt x="3370694" y="5668617"/>
                  <a:pt x="3364015" y="5663242"/>
                  <a:pt x="3355048" y="5666941"/>
                </a:cubicBezTo>
                <a:cubicBezTo>
                  <a:pt x="3356657" y="5679242"/>
                  <a:pt x="3364851" y="5678021"/>
                  <a:pt x="3368588" y="5687002"/>
                </a:cubicBezTo>
                <a:cubicBezTo>
                  <a:pt x="3375837" y="5679495"/>
                  <a:pt x="3375312" y="5666629"/>
                  <a:pt x="3382970" y="5665963"/>
                </a:cubicBezTo>
                <a:cubicBezTo>
                  <a:pt x="3394783" y="5667699"/>
                  <a:pt x="3390078" y="5679276"/>
                  <a:pt x="3394942" y="5689884"/>
                </a:cubicBezTo>
                <a:cubicBezTo>
                  <a:pt x="3400182" y="5691721"/>
                  <a:pt x="3405434" y="5694105"/>
                  <a:pt x="3410149" y="5697045"/>
                </a:cubicBezTo>
                <a:cubicBezTo>
                  <a:pt x="3422456" y="5682065"/>
                  <a:pt x="3397220" y="5680262"/>
                  <a:pt x="3393430" y="5668542"/>
                </a:cubicBezTo>
                <a:cubicBezTo>
                  <a:pt x="3400270" y="5668162"/>
                  <a:pt x="3406327" y="5669712"/>
                  <a:pt x="3409506" y="5678155"/>
                </a:cubicBezTo>
                <a:cubicBezTo>
                  <a:pt x="3413533" y="5673984"/>
                  <a:pt x="3410646" y="5666359"/>
                  <a:pt x="3416606" y="5662980"/>
                </a:cubicBezTo>
                <a:cubicBezTo>
                  <a:pt x="3421965" y="5656872"/>
                  <a:pt x="3428042" y="5673487"/>
                  <a:pt x="3428634" y="5661700"/>
                </a:cubicBezTo>
                <a:cubicBezTo>
                  <a:pt x="3434970" y="5663520"/>
                  <a:pt x="3430598" y="5678104"/>
                  <a:pt x="3439457" y="5682898"/>
                </a:cubicBezTo>
                <a:cubicBezTo>
                  <a:pt x="3429975" y="5674279"/>
                  <a:pt x="3435139" y="5686252"/>
                  <a:pt x="3422865" y="5688906"/>
                </a:cubicBezTo>
                <a:cubicBezTo>
                  <a:pt x="3425806" y="5699270"/>
                  <a:pt x="3429790" y="5706878"/>
                  <a:pt x="3434837" y="5712826"/>
                </a:cubicBezTo>
                <a:cubicBezTo>
                  <a:pt x="3437233" y="5695259"/>
                  <a:pt x="3437822" y="5711412"/>
                  <a:pt x="3446445" y="5718125"/>
                </a:cubicBezTo>
                <a:cubicBezTo>
                  <a:pt x="3454230" y="5724032"/>
                  <a:pt x="3471618" y="5716643"/>
                  <a:pt x="3472981" y="5730317"/>
                </a:cubicBezTo>
                <a:cubicBezTo>
                  <a:pt x="3470297" y="5719128"/>
                  <a:pt x="3483647" y="5715362"/>
                  <a:pt x="3482348" y="5704973"/>
                </a:cubicBezTo>
                <a:cubicBezTo>
                  <a:pt x="3489016" y="5709802"/>
                  <a:pt x="3490359" y="5708411"/>
                  <a:pt x="3497372" y="5702825"/>
                </a:cubicBezTo>
                <a:cubicBezTo>
                  <a:pt x="3504492" y="5716684"/>
                  <a:pt x="3483968" y="5717823"/>
                  <a:pt x="3492752" y="5732753"/>
                </a:cubicBezTo>
                <a:cubicBezTo>
                  <a:pt x="3500053" y="5741954"/>
                  <a:pt x="3503899" y="5728472"/>
                  <a:pt x="3514091" y="5731329"/>
                </a:cubicBezTo>
                <a:cubicBezTo>
                  <a:pt x="3517139" y="5747169"/>
                  <a:pt x="3527040" y="5749208"/>
                  <a:pt x="3533527" y="5758695"/>
                </a:cubicBezTo>
                <a:cubicBezTo>
                  <a:pt x="3542623" y="5747598"/>
                  <a:pt x="3522972" y="5737218"/>
                  <a:pt x="3527687" y="5726190"/>
                </a:cubicBezTo>
                <a:cubicBezTo>
                  <a:pt x="3532499" y="5720088"/>
                  <a:pt x="3540628" y="5729551"/>
                  <a:pt x="3538566" y="5722186"/>
                </a:cubicBezTo>
                <a:cubicBezTo>
                  <a:pt x="3556962" y="5738339"/>
                  <a:pt x="3547477" y="5757658"/>
                  <a:pt x="3560243" y="5780197"/>
                </a:cubicBezTo>
                <a:cubicBezTo>
                  <a:pt x="3568727" y="5779793"/>
                  <a:pt x="3582002" y="5786162"/>
                  <a:pt x="3591526" y="5796972"/>
                </a:cubicBezTo>
                <a:cubicBezTo>
                  <a:pt x="3593611" y="5777492"/>
                  <a:pt x="3586568" y="5753496"/>
                  <a:pt x="3572147" y="5744404"/>
                </a:cubicBezTo>
                <a:cubicBezTo>
                  <a:pt x="3575174" y="5745180"/>
                  <a:pt x="3581488" y="5745905"/>
                  <a:pt x="3580577" y="5741262"/>
                </a:cubicBezTo>
                <a:cubicBezTo>
                  <a:pt x="3615994" y="5759343"/>
                  <a:pt x="3600417" y="5803409"/>
                  <a:pt x="3635566" y="5821768"/>
                </a:cubicBezTo>
                <a:cubicBezTo>
                  <a:pt x="3651751" y="5808919"/>
                  <a:pt x="3624270" y="5790442"/>
                  <a:pt x="3624981" y="5784678"/>
                </a:cubicBezTo>
                <a:cubicBezTo>
                  <a:pt x="3654362" y="5788336"/>
                  <a:pt x="3646584" y="5810916"/>
                  <a:pt x="3663250" y="5836681"/>
                </a:cubicBezTo>
                <a:cubicBezTo>
                  <a:pt x="3679499" y="5841087"/>
                  <a:pt x="3696026" y="5845763"/>
                  <a:pt x="3705174" y="5865345"/>
                </a:cubicBezTo>
                <a:cubicBezTo>
                  <a:pt x="3713143" y="5866591"/>
                  <a:pt x="3716194" y="5854492"/>
                  <a:pt x="3719049" y="5860475"/>
                </a:cubicBezTo>
                <a:cubicBezTo>
                  <a:pt x="3722518" y="5869734"/>
                  <a:pt x="3710779" y="5871833"/>
                  <a:pt x="3710381" y="5879508"/>
                </a:cubicBezTo>
                <a:cubicBezTo>
                  <a:pt x="3720592" y="5897430"/>
                  <a:pt x="3734736" y="5906251"/>
                  <a:pt x="3745473" y="5923068"/>
                </a:cubicBezTo>
                <a:cubicBezTo>
                  <a:pt x="3752133" y="5899409"/>
                  <a:pt x="3733064" y="5862724"/>
                  <a:pt x="3724302" y="5848890"/>
                </a:cubicBezTo>
                <a:cubicBezTo>
                  <a:pt x="3736352" y="5848704"/>
                  <a:pt x="3736082" y="5862952"/>
                  <a:pt x="3746092" y="5856498"/>
                </a:cubicBezTo>
                <a:cubicBezTo>
                  <a:pt x="3759072" y="5889990"/>
                  <a:pt x="3764793" y="5930441"/>
                  <a:pt x="3783101" y="5956181"/>
                </a:cubicBezTo>
                <a:cubicBezTo>
                  <a:pt x="3789286" y="5950334"/>
                  <a:pt x="3773920" y="5934958"/>
                  <a:pt x="3779559" y="5929118"/>
                </a:cubicBezTo>
                <a:cubicBezTo>
                  <a:pt x="3794959" y="5932168"/>
                  <a:pt x="3798266" y="5947183"/>
                  <a:pt x="3802173" y="5964927"/>
                </a:cubicBezTo>
                <a:cubicBezTo>
                  <a:pt x="3809240" y="5962079"/>
                  <a:pt x="3810613" y="5976301"/>
                  <a:pt x="3820096" y="5970950"/>
                </a:cubicBezTo>
                <a:cubicBezTo>
                  <a:pt x="3846531" y="6020123"/>
                  <a:pt x="3904996" y="6026072"/>
                  <a:pt x="3932958" y="6055224"/>
                </a:cubicBezTo>
                <a:cubicBezTo>
                  <a:pt x="3945629" y="6086802"/>
                  <a:pt x="3961617" y="6106004"/>
                  <a:pt x="3976799" y="6140010"/>
                </a:cubicBezTo>
                <a:cubicBezTo>
                  <a:pt x="3983148" y="6128407"/>
                  <a:pt x="3977329" y="6110967"/>
                  <a:pt x="3976492" y="6096188"/>
                </a:cubicBezTo>
                <a:cubicBezTo>
                  <a:pt x="3984623" y="6091680"/>
                  <a:pt x="3986447" y="6100965"/>
                  <a:pt x="3993267" y="6099491"/>
                </a:cubicBezTo>
                <a:cubicBezTo>
                  <a:pt x="3989225" y="6145023"/>
                  <a:pt x="4004137" y="6193276"/>
                  <a:pt x="4034000" y="6235548"/>
                </a:cubicBezTo>
                <a:cubicBezTo>
                  <a:pt x="4040488" y="6217095"/>
                  <a:pt x="4035925" y="6193883"/>
                  <a:pt x="4043241" y="6175692"/>
                </a:cubicBezTo>
                <a:cubicBezTo>
                  <a:pt x="4048976" y="6174781"/>
                  <a:pt x="4051026" y="6181598"/>
                  <a:pt x="4059135" y="6175995"/>
                </a:cubicBezTo>
                <a:cubicBezTo>
                  <a:pt x="4067220" y="6197236"/>
                  <a:pt x="4059829" y="6211593"/>
                  <a:pt x="4048563" y="6223818"/>
                </a:cubicBezTo>
                <a:cubicBezTo>
                  <a:pt x="4046199" y="6229059"/>
                  <a:pt x="4049572" y="6233391"/>
                  <a:pt x="4057176" y="6229986"/>
                </a:cubicBezTo>
                <a:cubicBezTo>
                  <a:pt x="4053822" y="6254691"/>
                  <a:pt x="4047259" y="6269309"/>
                  <a:pt x="4061992" y="6294282"/>
                </a:cubicBezTo>
                <a:cubicBezTo>
                  <a:pt x="4059695" y="6274870"/>
                  <a:pt x="4078403" y="6264995"/>
                  <a:pt x="4067816" y="6241876"/>
                </a:cubicBezTo>
                <a:cubicBezTo>
                  <a:pt x="4073852" y="6242330"/>
                  <a:pt x="4078051" y="6246922"/>
                  <a:pt x="4086708" y="6241310"/>
                </a:cubicBezTo>
                <a:cubicBezTo>
                  <a:pt x="4085791" y="6278577"/>
                  <a:pt x="4057650" y="6324480"/>
                  <a:pt x="4090992" y="6362589"/>
                </a:cubicBezTo>
                <a:cubicBezTo>
                  <a:pt x="4101184" y="6351476"/>
                  <a:pt x="4101917" y="6332838"/>
                  <a:pt x="4122847" y="6338542"/>
                </a:cubicBezTo>
                <a:cubicBezTo>
                  <a:pt x="4127484" y="6365587"/>
                  <a:pt x="4121908" y="6388683"/>
                  <a:pt x="4107472" y="6406983"/>
                </a:cubicBezTo>
                <a:cubicBezTo>
                  <a:pt x="4112605" y="6417313"/>
                  <a:pt x="4123269" y="6416327"/>
                  <a:pt x="4127875" y="6427761"/>
                </a:cubicBezTo>
                <a:cubicBezTo>
                  <a:pt x="4130096" y="6457309"/>
                  <a:pt x="4089895" y="6488881"/>
                  <a:pt x="4119458" y="6515817"/>
                </a:cubicBezTo>
                <a:cubicBezTo>
                  <a:pt x="4119943" y="6512523"/>
                  <a:pt x="4116162" y="6501351"/>
                  <a:pt x="4132004" y="6498916"/>
                </a:cubicBezTo>
                <a:cubicBezTo>
                  <a:pt x="4135408" y="6504889"/>
                  <a:pt x="4135772" y="6509540"/>
                  <a:pt x="4134483" y="6513669"/>
                </a:cubicBezTo>
                <a:cubicBezTo>
                  <a:pt x="4169181" y="6522995"/>
                  <a:pt x="4191279" y="6560456"/>
                  <a:pt x="4223345" y="6575301"/>
                </a:cubicBezTo>
                <a:cubicBezTo>
                  <a:pt x="4214098" y="6578731"/>
                  <a:pt x="4229723" y="6593281"/>
                  <a:pt x="4218542" y="6595920"/>
                </a:cubicBezTo>
                <a:cubicBezTo>
                  <a:pt x="4201846" y="6568510"/>
                  <a:pt x="4174127" y="6565926"/>
                  <a:pt x="4155068" y="6543757"/>
                </a:cubicBezTo>
                <a:cubicBezTo>
                  <a:pt x="4150052" y="6553421"/>
                  <a:pt x="4165773" y="6558931"/>
                  <a:pt x="4161605" y="6569952"/>
                </a:cubicBezTo>
                <a:cubicBezTo>
                  <a:pt x="4190965" y="6586482"/>
                  <a:pt x="4218478" y="6606603"/>
                  <a:pt x="4243884" y="6631137"/>
                </a:cubicBezTo>
                <a:cubicBezTo>
                  <a:pt x="4230989" y="6633596"/>
                  <a:pt x="4233576" y="6639823"/>
                  <a:pt x="4228575" y="6646127"/>
                </a:cubicBezTo>
                <a:lnTo>
                  <a:pt x="4222266" y="6650788"/>
                </a:lnTo>
                <a:lnTo>
                  <a:pt x="4223070" y="6644740"/>
                </a:lnTo>
                <a:cubicBezTo>
                  <a:pt x="4224177" y="6639882"/>
                  <a:pt x="4225955" y="6635317"/>
                  <a:pt x="4229096" y="6631366"/>
                </a:cubicBezTo>
                <a:cubicBezTo>
                  <a:pt x="4214363" y="6620363"/>
                  <a:pt x="4199888" y="6608532"/>
                  <a:pt x="4183307" y="6601118"/>
                </a:cubicBezTo>
                <a:cubicBezTo>
                  <a:pt x="4181760" y="6606072"/>
                  <a:pt x="4181866" y="6611549"/>
                  <a:pt x="4179203" y="6615425"/>
                </a:cubicBezTo>
                <a:cubicBezTo>
                  <a:pt x="4177534" y="6600111"/>
                  <a:pt x="4170415" y="6589744"/>
                  <a:pt x="4161752" y="6580975"/>
                </a:cubicBezTo>
                <a:lnTo>
                  <a:pt x="4135542" y="6556587"/>
                </a:lnTo>
                <a:lnTo>
                  <a:pt x="4135585" y="6556109"/>
                </a:lnTo>
                <a:lnTo>
                  <a:pt x="4135038" y="6556117"/>
                </a:lnTo>
                <a:lnTo>
                  <a:pt x="4135542" y="6556587"/>
                </a:lnTo>
                <a:lnTo>
                  <a:pt x="4133504" y="6579355"/>
                </a:lnTo>
                <a:cubicBezTo>
                  <a:pt x="4132349" y="6586837"/>
                  <a:pt x="4131678" y="6594517"/>
                  <a:pt x="4134324" y="6603790"/>
                </a:cubicBezTo>
                <a:cubicBezTo>
                  <a:pt x="4142528" y="6603116"/>
                  <a:pt x="4144441" y="6602812"/>
                  <a:pt x="4150219" y="6604093"/>
                </a:cubicBezTo>
                <a:cubicBezTo>
                  <a:pt x="4159518" y="6617371"/>
                  <a:pt x="4153093" y="6639109"/>
                  <a:pt x="4161436" y="6659525"/>
                </a:cubicBezTo>
                <a:cubicBezTo>
                  <a:pt x="4181637" y="6655926"/>
                  <a:pt x="4183490" y="6708764"/>
                  <a:pt x="4182146" y="6724124"/>
                </a:cubicBezTo>
                <a:cubicBezTo>
                  <a:pt x="4190770" y="6730839"/>
                  <a:pt x="4202014" y="6731488"/>
                  <a:pt x="4209831" y="6739037"/>
                </a:cubicBezTo>
                <a:cubicBezTo>
                  <a:pt x="4214514" y="6726364"/>
                  <a:pt x="4206900" y="6729221"/>
                  <a:pt x="4201456" y="6716978"/>
                </a:cubicBezTo>
                <a:cubicBezTo>
                  <a:pt x="4216794" y="6702773"/>
                  <a:pt x="4187070" y="6667621"/>
                  <a:pt x="4195492" y="6649961"/>
                </a:cubicBezTo>
                <a:cubicBezTo>
                  <a:pt x="4199099" y="6666341"/>
                  <a:pt x="4207464" y="6673882"/>
                  <a:pt x="4212391" y="6687775"/>
                </a:cubicBezTo>
                <a:cubicBezTo>
                  <a:pt x="4219093" y="6680277"/>
                  <a:pt x="4220128" y="6670126"/>
                  <a:pt x="4221059" y="6659874"/>
                </a:cubicBezTo>
                <a:lnTo>
                  <a:pt x="4221458" y="6656864"/>
                </a:lnTo>
                <a:lnTo>
                  <a:pt x="4229300" y="6685003"/>
                </a:lnTo>
                <a:cubicBezTo>
                  <a:pt x="4228541" y="6715226"/>
                  <a:pt x="4204990" y="6740138"/>
                  <a:pt x="4219912" y="6778325"/>
                </a:cubicBezTo>
                <a:cubicBezTo>
                  <a:pt x="4236046" y="6734799"/>
                  <a:pt x="4235878" y="6698096"/>
                  <a:pt x="4268335" y="6662810"/>
                </a:cubicBezTo>
                <a:cubicBezTo>
                  <a:pt x="4280631" y="6675221"/>
                  <a:pt x="4269212" y="6693749"/>
                  <a:pt x="4278221" y="6706211"/>
                </a:cubicBezTo>
                <a:cubicBezTo>
                  <a:pt x="4265968" y="6709959"/>
                  <a:pt x="4271317" y="6703303"/>
                  <a:pt x="4267581" y="6694321"/>
                </a:cubicBezTo>
                <a:cubicBezTo>
                  <a:pt x="4246662" y="6731348"/>
                  <a:pt x="4233889" y="6775166"/>
                  <a:pt x="4231083" y="6822631"/>
                </a:cubicBezTo>
                <a:lnTo>
                  <a:pt x="4232763" y="6858000"/>
                </a:lnTo>
                <a:lnTo>
                  <a:pt x="4207922" y="6858000"/>
                </a:lnTo>
                <a:lnTo>
                  <a:pt x="4206779" y="6852827"/>
                </a:lnTo>
                <a:cubicBezTo>
                  <a:pt x="4202513" y="6823721"/>
                  <a:pt x="4200891" y="6793273"/>
                  <a:pt x="4196264" y="6773759"/>
                </a:cubicBezTo>
                <a:cubicBezTo>
                  <a:pt x="4193980" y="6790093"/>
                  <a:pt x="4193085" y="6807363"/>
                  <a:pt x="4193750" y="6823924"/>
                </a:cubicBezTo>
                <a:lnTo>
                  <a:pt x="4198838" y="6858000"/>
                </a:lnTo>
                <a:lnTo>
                  <a:pt x="4179918" y="6858000"/>
                </a:lnTo>
                <a:lnTo>
                  <a:pt x="4180016" y="6857074"/>
                </a:lnTo>
                <a:cubicBezTo>
                  <a:pt x="4180030" y="6850774"/>
                  <a:pt x="4178473" y="6844703"/>
                  <a:pt x="4172385" y="6841509"/>
                </a:cubicBezTo>
                <a:lnTo>
                  <a:pt x="4170950" y="6858000"/>
                </a:lnTo>
                <a:lnTo>
                  <a:pt x="4055691" y="6858000"/>
                </a:lnTo>
                <a:lnTo>
                  <a:pt x="4051628" y="6845800"/>
                </a:lnTo>
                <a:cubicBezTo>
                  <a:pt x="4049980" y="6840313"/>
                  <a:pt x="4047642" y="6836309"/>
                  <a:pt x="4042213" y="6838857"/>
                </a:cubicBezTo>
                <a:cubicBezTo>
                  <a:pt x="4045601" y="6844009"/>
                  <a:pt x="4045326" y="6850998"/>
                  <a:pt x="4046178" y="6856052"/>
                </a:cubicBezTo>
                <a:lnTo>
                  <a:pt x="4047115" y="6858000"/>
                </a:lnTo>
                <a:lnTo>
                  <a:pt x="4032622" y="6858000"/>
                </a:lnTo>
                <a:lnTo>
                  <a:pt x="4031033" y="6841494"/>
                </a:lnTo>
                <a:cubicBezTo>
                  <a:pt x="4029888" y="6824940"/>
                  <a:pt x="4028330" y="6808255"/>
                  <a:pt x="4018892" y="6794841"/>
                </a:cubicBezTo>
                <a:cubicBezTo>
                  <a:pt x="4020094" y="6800302"/>
                  <a:pt x="4026816" y="6807867"/>
                  <a:pt x="4017505" y="6808011"/>
                </a:cubicBezTo>
                <a:cubicBezTo>
                  <a:pt x="4002257" y="6784689"/>
                  <a:pt x="3993034" y="6761274"/>
                  <a:pt x="3980622" y="6742839"/>
                </a:cubicBezTo>
                <a:cubicBezTo>
                  <a:pt x="3991164" y="6777738"/>
                  <a:pt x="3982850" y="6800875"/>
                  <a:pt x="4001275" y="6832640"/>
                </a:cubicBezTo>
                <a:cubicBezTo>
                  <a:pt x="3997807" y="6837349"/>
                  <a:pt x="3997097" y="6843112"/>
                  <a:pt x="3994176" y="6847814"/>
                </a:cubicBezTo>
                <a:lnTo>
                  <a:pt x="3998269" y="6858000"/>
                </a:lnTo>
                <a:lnTo>
                  <a:pt x="3981124" y="6858000"/>
                </a:lnTo>
                <a:lnTo>
                  <a:pt x="3977851" y="6853544"/>
                </a:lnTo>
                <a:lnTo>
                  <a:pt x="3977254" y="6858000"/>
                </a:lnTo>
                <a:lnTo>
                  <a:pt x="3968110" y="6858000"/>
                </a:lnTo>
                <a:lnTo>
                  <a:pt x="3973534" y="6844673"/>
                </a:lnTo>
                <a:cubicBezTo>
                  <a:pt x="3976697" y="6840071"/>
                  <a:pt x="3980102" y="6835567"/>
                  <a:pt x="3981225" y="6829934"/>
                </a:cubicBezTo>
                <a:cubicBezTo>
                  <a:pt x="3964155" y="6783358"/>
                  <a:pt x="3979730" y="6739292"/>
                  <a:pt x="3960865" y="6699043"/>
                </a:cubicBezTo>
                <a:cubicBezTo>
                  <a:pt x="3963152" y="6703939"/>
                  <a:pt x="3960736" y="6706440"/>
                  <a:pt x="3954732" y="6707628"/>
                </a:cubicBezTo>
                <a:cubicBezTo>
                  <a:pt x="3945369" y="6691064"/>
                  <a:pt x="3940740" y="6692504"/>
                  <a:pt x="3928434" y="6679547"/>
                </a:cubicBezTo>
                <a:cubicBezTo>
                  <a:pt x="3936148" y="6639710"/>
                  <a:pt x="3964001" y="6579020"/>
                  <a:pt x="3923786" y="6539647"/>
                </a:cubicBezTo>
                <a:cubicBezTo>
                  <a:pt x="3914989" y="6552109"/>
                  <a:pt x="3919745" y="6571209"/>
                  <a:pt x="3908468" y="6582887"/>
                </a:cubicBezTo>
                <a:cubicBezTo>
                  <a:pt x="3903348" y="6559136"/>
                  <a:pt x="3910942" y="6541214"/>
                  <a:pt x="3925172" y="6526478"/>
                </a:cubicBezTo>
                <a:cubicBezTo>
                  <a:pt x="3912913" y="6473800"/>
                  <a:pt x="3918588" y="6427696"/>
                  <a:pt x="3889424" y="6379113"/>
                </a:cubicBezTo>
                <a:cubicBezTo>
                  <a:pt x="3890658" y="6400185"/>
                  <a:pt x="3882311" y="6421680"/>
                  <a:pt x="3883362" y="6447412"/>
                </a:cubicBezTo>
                <a:cubicBezTo>
                  <a:pt x="3884572" y="6481359"/>
                  <a:pt x="3908313" y="6518793"/>
                  <a:pt x="3892448" y="6548073"/>
                </a:cubicBezTo>
                <a:cubicBezTo>
                  <a:pt x="3885511" y="6543523"/>
                  <a:pt x="3887219" y="6532813"/>
                  <a:pt x="3883374" y="6532325"/>
                </a:cubicBezTo>
                <a:lnTo>
                  <a:pt x="3883386" y="6532873"/>
                </a:lnTo>
                <a:cubicBezTo>
                  <a:pt x="3885756" y="6556119"/>
                  <a:pt x="3887440" y="6586224"/>
                  <a:pt x="3897962" y="6606058"/>
                </a:cubicBezTo>
                <a:cubicBezTo>
                  <a:pt x="3908885" y="6604246"/>
                  <a:pt x="3898243" y="6592358"/>
                  <a:pt x="3903913" y="6588162"/>
                </a:cubicBezTo>
                <a:cubicBezTo>
                  <a:pt x="3912877" y="6626372"/>
                  <a:pt x="3895164" y="6673210"/>
                  <a:pt x="3917929" y="6702716"/>
                </a:cubicBezTo>
                <a:cubicBezTo>
                  <a:pt x="3899617" y="6718886"/>
                  <a:pt x="3929749" y="6746909"/>
                  <a:pt x="3921177" y="6770871"/>
                </a:cubicBezTo>
                <a:cubicBezTo>
                  <a:pt x="3921972" y="6769490"/>
                  <a:pt x="3916946" y="6764637"/>
                  <a:pt x="3916430" y="6766289"/>
                </a:cubicBezTo>
                <a:cubicBezTo>
                  <a:pt x="3914647" y="6773164"/>
                  <a:pt x="3925814" y="6783948"/>
                  <a:pt x="3913196" y="6783047"/>
                </a:cubicBezTo>
                <a:cubicBezTo>
                  <a:pt x="3889367" y="6769170"/>
                  <a:pt x="3909195" y="6732433"/>
                  <a:pt x="3894053" y="6714589"/>
                </a:cubicBezTo>
                <a:cubicBezTo>
                  <a:pt x="3896774" y="6685512"/>
                  <a:pt x="3884788" y="6576678"/>
                  <a:pt x="3862354" y="6578119"/>
                </a:cubicBezTo>
                <a:cubicBezTo>
                  <a:pt x="3857972" y="6578186"/>
                  <a:pt x="3847622" y="6665451"/>
                  <a:pt x="3856416" y="6680929"/>
                </a:cubicBezTo>
                <a:cubicBezTo>
                  <a:pt x="3854987" y="6677938"/>
                  <a:pt x="3853280" y="6674677"/>
                  <a:pt x="3848952" y="6677483"/>
                </a:cubicBezTo>
                <a:cubicBezTo>
                  <a:pt x="3850852" y="6690601"/>
                  <a:pt x="3866477" y="6691183"/>
                  <a:pt x="3863642" y="6700265"/>
                </a:cubicBezTo>
                <a:cubicBezTo>
                  <a:pt x="3858905" y="6710199"/>
                  <a:pt x="3853772" y="6699870"/>
                  <a:pt x="3845900" y="6703552"/>
                </a:cubicBezTo>
                <a:cubicBezTo>
                  <a:pt x="3856669" y="6735981"/>
                  <a:pt x="3856204" y="6768311"/>
                  <a:pt x="3873330" y="6803656"/>
                </a:cubicBezTo>
                <a:cubicBezTo>
                  <a:pt x="3868533" y="6768395"/>
                  <a:pt x="3862909" y="6732872"/>
                  <a:pt x="3886312" y="6710873"/>
                </a:cubicBezTo>
                <a:cubicBezTo>
                  <a:pt x="3884376" y="6738021"/>
                  <a:pt x="3875180" y="6772127"/>
                  <a:pt x="3894938" y="6801954"/>
                </a:cubicBezTo>
                <a:cubicBezTo>
                  <a:pt x="3895420" y="6816121"/>
                  <a:pt x="3894258" y="6840792"/>
                  <a:pt x="3903192" y="6855793"/>
                </a:cubicBezTo>
                <a:lnTo>
                  <a:pt x="3905741" y="6858000"/>
                </a:lnTo>
                <a:lnTo>
                  <a:pt x="3874721" y="6858000"/>
                </a:lnTo>
                <a:lnTo>
                  <a:pt x="3790747" y="6656739"/>
                </a:lnTo>
                <a:cubicBezTo>
                  <a:pt x="3778828" y="6649527"/>
                  <a:pt x="3772417" y="6629904"/>
                  <a:pt x="3761550" y="6620484"/>
                </a:cubicBezTo>
                <a:cubicBezTo>
                  <a:pt x="3755603" y="6596471"/>
                  <a:pt x="3754028" y="6557873"/>
                  <a:pt x="3730199" y="6543996"/>
                </a:cubicBezTo>
                <a:cubicBezTo>
                  <a:pt x="3716232" y="6600364"/>
                  <a:pt x="3786632" y="6670498"/>
                  <a:pt x="3787680" y="6724170"/>
                </a:cubicBezTo>
                <a:cubicBezTo>
                  <a:pt x="3779250" y="6727313"/>
                  <a:pt x="3779756" y="6711143"/>
                  <a:pt x="3771325" y="6714287"/>
                </a:cubicBezTo>
                <a:cubicBezTo>
                  <a:pt x="3772731" y="6730152"/>
                  <a:pt x="3779752" y="6753053"/>
                  <a:pt x="3793240" y="6756407"/>
                </a:cubicBezTo>
                <a:cubicBezTo>
                  <a:pt x="3782897" y="6773821"/>
                  <a:pt x="3818720" y="6812714"/>
                  <a:pt x="3803952" y="6828007"/>
                </a:cubicBezTo>
                <a:cubicBezTo>
                  <a:pt x="3798228" y="6829465"/>
                  <a:pt x="3795629" y="6822657"/>
                  <a:pt x="3791742" y="6819977"/>
                </a:cubicBezTo>
                <a:cubicBezTo>
                  <a:pt x="3760917" y="6742386"/>
                  <a:pt x="3749175" y="6660119"/>
                  <a:pt x="3709435" y="6588965"/>
                </a:cubicBezTo>
                <a:cubicBezTo>
                  <a:pt x="3710047" y="6592241"/>
                  <a:pt x="3707405" y="6597212"/>
                  <a:pt x="3704871" y="6593691"/>
                </a:cubicBezTo>
                <a:cubicBezTo>
                  <a:pt x="3710295" y="6590868"/>
                  <a:pt x="3701070" y="6581423"/>
                  <a:pt x="3709253" y="6579654"/>
                </a:cubicBezTo>
                <a:cubicBezTo>
                  <a:pt x="3711557" y="6578385"/>
                  <a:pt x="3714962" y="6580867"/>
                  <a:pt x="3717735" y="6582605"/>
                </a:cubicBezTo>
                <a:lnTo>
                  <a:pt x="3721909" y="6581262"/>
                </a:lnTo>
                <a:lnTo>
                  <a:pt x="3722173" y="6581920"/>
                </a:lnTo>
                <a:lnTo>
                  <a:pt x="3722431" y="6581094"/>
                </a:lnTo>
                <a:lnTo>
                  <a:pt x="3721909" y="6581262"/>
                </a:lnTo>
                <a:lnTo>
                  <a:pt x="3716665" y="6568164"/>
                </a:lnTo>
                <a:cubicBezTo>
                  <a:pt x="3714273" y="6550918"/>
                  <a:pt x="3721324" y="6527903"/>
                  <a:pt x="3738641" y="6541401"/>
                </a:cubicBezTo>
                <a:cubicBezTo>
                  <a:pt x="3729654" y="6502095"/>
                  <a:pt x="3721228" y="6463329"/>
                  <a:pt x="3719372" y="6438432"/>
                </a:cubicBezTo>
                <a:cubicBezTo>
                  <a:pt x="3744974" y="6444886"/>
                  <a:pt x="3733564" y="6505870"/>
                  <a:pt x="3750724" y="6514919"/>
                </a:cubicBezTo>
                <a:cubicBezTo>
                  <a:pt x="3750856" y="6493552"/>
                  <a:pt x="3744080" y="6469278"/>
                  <a:pt x="3748357" y="6449764"/>
                </a:cubicBezTo>
                <a:cubicBezTo>
                  <a:pt x="3736020" y="6421193"/>
                  <a:pt x="3731525" y="6373326"/>
                  <a:pt x="3719597" y="6337627"/>
                </a:cubicBezTo>
                <a:cubicBezTo>
                  <a:pt x="3716677" y="6328359"/>
                  <a:pt x="3720373" y="6307210"/>
                  <a:pt x="3702878" y="6309123"/>
                </a:cubicBezTo>
                <a:cubicBezTo>
                  <a:pt x="3700835" y="6330794"/>
                  <a:pt x="3715708" y="6348917"/>
                  <a:pt x="3712708" y="6377725"/>
                </a:cubicBezTo>
                <a:cubicBezTo>
                  <a:pt x="3703623" y="6375400"/>
                  <a:pt x="3707274" y="6393970"/>
                  <a:pt x="3698328" y="6398764"/>
                </a:cubicBezTo>
                <a:cubicBezTo>
                  <a:pt x="3715613" y="6442324"/>
                  <a:pt x="3706179" y="6492322"/>
                  <a:pt x="3716152" y="6540104"/>
                </a:cubicBezTo>
                <a:cubicBezTo>
                  <a:pt x="3705369" y="6549035"/>
                  <a:pt x="3702350" y="6562778"/>
                  <a:pt x="3690891" y="6565145"/>
                </a:cubicBezTo>
                <a:cubicBezTo>
                  <a:pt x="3696119" y="6580404"/>
                  <a:pt x="3704666" y="6611225"/>
                  <a:pt x="3710033" y="6633603"/>
                </a:cubicBezTo>
                <a:cubicBezTo>
                  <a:pt x="3716949" y="6637058"/>
                  <a:pt x="3718088" y="6625261"/>
                  <a:pt x="3721642" y="6638902"/>
                </a:cubicBezTo>
                <a:cubicBezTo>
                  <a:pt x="3693503" y="6642897"/>
                  <a:pt x="3689427" y="6602420"/>
                  <a:pt x="3684339" y="6580311"/>
                </a:cubicBezTo>
                <a:cubicBezTo>
                  <a:pt x="3673529" y="6531721"/>
                  <a:pt x="3677391" y="6462909"/>
                  <a:pt x="3633147" y="6441676"/>
                </a:cubicBezTo>
                <a:cubicBezTo>
                  <a:pt x="3628819" y="6430512"/>
                  <a:pt x="3624245" y="6420722"/>
                  <a:pt x="3615461" y="6419762"/>
                </a:cubicBezTo>
                <a:cubicBezTo>
                  <a:pt x="3625379" y="6464804"/>
                  <a:pt x="3629745" y="6534038"/>
                  <a:pt x="3656922" y="6565120"/>
                </a:cubicBezTo>
                <a:cubicBezTo>
                  <a:pt x="3660918" y="6559307"/>
                  <a:pt x="3652478" y="6547931"/>
                  <a:pt x="3661725" y="6544502"/>
                </a:cubicBezTo>
                <a:cubicBezTo>
                  <a:pt x="3664731" y="6558152"/>
                  <a:pt x="3678506" y="6576293"/>
                  <a:pt x="3659315" y="6589462"/>
                </a:cubicBezTo>
                <a:cubicBezTo>
                  <a:pt x="3644527" y="6589689"/>
                  <a:pt x="3638698" y="6571701"/>
                  <a:pt x="3624167" y="6571102"/>
                </a:cubicBezTo>
                <a:cubicBezTo>
                  <a:pt x="3626474" y="6591063"/>
                  <a:pt x="3640141" y="6631666"/>
                  <a:pt x="3652675" y="6614217"/>
                </a:cubicBezTo>
                <a:cubicBezTo>
                  <a:pt x="3654404" y="6618572"/>
                  <a:pt x="3656134" y="6622928"/>
                  <a:pt x="3657872" y="6627832"/>
                </a:cubicBezTo>
                <a:cubicBezTo>
                  <a:pt x="3654329" y="6628709"/>
                  <a:pt x="3652620" y="6625448"/>
                  <a:pt x="3648560" y="6627976"/>
                </a:cubicBezTo>
                <a:cubicBezTo>
                  <a:pt x="3669843" y="6665722"/>
                  <a:pt x="3693283" y="6701793"/>
                  <a:pt x="3727550" y="6731122"/>
                </a:cubicBezTo>
                <a:cubicBezTo>
                  <a:pt x="3722696" y="6735031"/>
                  <a:pt x="3717917" y="6742774"/>
                  <a:pt x="3712107" y="6739850"/>
                </a:cubicBezTo>
                <a:cubicBezTo>
                  <a:pt x="3726881" y="6767014"/>
                  <a:pt x="3735856" y="6805772"/>
                  <a:pt x="3756216" y="6824359"/>
                </a:cubicBezTo>
                <a:cubicBezTo>
                  <a:pt x="3749525" y="6818437"/>
                  <a:pt x="3773409" y="6835051"/>
                  <a:pt x="3771422" y="6831521"/>
                </a:cubicBezTo>
                <a:cubicBezTo>
                  <a:pt x="3773518" y="6812588"/>
                  <a:pt x="3727513" y="6785357"/>
                  <a:pt x="3757477" y="6776679"/>
                </a:cubicBezTo>
                <a:cubicBezTo>
                  <a:pt x="3752634" y="6767166"/>
                  <a:pt x="3754718" y="6761656"/>
                  <a:pt x="3759830" y="6756920"/>
                </a:cubicBezTo>
                <a:cubicBezTo>
                  <a:pt x="3768608" y="6778561"/>
                  <a:pt x="3778790" y="6804649"/>
                  <a:pt x="3789781" y="6832676"/>
                </a:cubicBezTo>
                <a:lnTo>
                  <a:pt x="3799866" y="6858000"/>
                </a:lnTo>
                <a:lnTo>
                  <a:pt x="3773590" y="6858000"/>
                </a:lnTo>
                <a:lnTo>
                  <a:pt x="3767125" y="6835970"/>
                </a:lnTo>
                <a:cubicBezTo>
                  <a:pt x="3760595" y="6838262"/>
                  <a:pt x="3760970" y="6843461"/>
                  <a:pt x="3751682" y="6844699"/>
                </a:cubicBezTo>
                <a:cubicBezTo>
                  <a:pt x="3712629" y="6780655"/>
                  <a:pt x="3680697" y="6702534"/>
                  <a:pt x="3635683" y="6641870"/>
                </a:cubicBezTo>
                <a:cubicBezTo>
                  <a:pt x="3627567" y="6618986"/>
                  <a:pt x="3616607" y="6576697"/>
                  <a:pt x="3598856" y="6551496"/>
                </a:cubicBezTo>
                <a:cubicBezTo>
                  <a:pt x="3605007" y="6571945"/>
                  <a:pt x="3607573" y="6591080"/>
                  <a:pt x="3591882" y="6601182"/>
                </a:cubicBezTo>
                <a:cubicBezTo>
                  <a:pt x="3564254" y="6547099"/>
                  <a:pt x="3592593" y="6469144"/>
                  <a:pt x="3563709" y="6406862"/>
                </a:cubicBezTo>
                <a:cubicBezTo>
                  <a:pt x="3576736" y="6400636"/>
                  <a:pt x="3564142" y="6372889"/>
                  <a:pt x="3584224" y="6377237"/>
                </a:cubicBezTo>
                <a:cubicBezTo>
                  <a:pt x="3578770" y="6364447"/>
                  <a:pt x="3569629" y="6359384"/>
                  <a:pt x="3560223" y="6354598"/>
                </a:cubicBezTo>
                <a:cubicBezTo>
                  <a:pt x="3553084" y="6325672"/>
                  <a:pt x="3550725" y="6289004"/>
                  <a:pt x="3533157" y="6273115"/>
                </a:cubicBezTo>
                <a:cubicBezTo>
                  <a:pt x="3542736" y="6286662"/>
                  <a:pt x="3534627" y="6292264"/>
                  <a:pt x="3526238" y="6297598"/>
                </a:cubicBezTo>
                <a:cubicBezTo>
                  <a:pt x="3534968" y="6323760"/>
                  <a:pt x="3534889" y="6347866"/>
                  <a:pt x="3538099" y="6371922"/>
                </a:cubicBezTo>
                <a:cubicBezTo>
                  <a:pt x="3542284" y="6403905"/>
                  <a:pt x="3563289" y="6427412"/>
                  <a:pt x="3568063" y="6461579"/>
                </a:cubicBezTo>
                <a:cubicBezTo>
                  <a:pt x="3563436" y="6463019"/>
                  <a:pt x="3558818" y="6465008"/>
                  <a:pt x="3554189" y="6466449"/>
                </a:cubicBezTo>
                <a:cubicBezTo>
                  <a:pt x="3519427" y="6439866"/>
                  <a:pt x="3540787" y="6341201"/>
                  <a:pt x="3489313" y="6342541"/>
                </a:cubicBezTo>
                <a:cubicBezTo>
                  <a:pt x="3488064" y="6376800"/>
                  <a:pt x="3502944" y="6423410"/>
                  <a:pt x="3519041" y="6448089"/>
                </a:cubicBezTo>
                <a:cubicBezTo>
                  <a:pt x="3531101" y="6448451"/>
                  <a:pt x="3514960" y="6435552"/>
                  <a:pt x="3527021" y="6435914"/>
                </a:cubicBezTo>
                <a:cubicBezTo>
                  <a:pt x="3527729" y="6444121"/>
                  <a:pt x="3534484" y="6439360"/>
                  <a:pt x="3536514" y="6445080"/>
                </a:cubicBezTo>
                <a:cubicBezTo>
                  <a:pt x="3530058" y="6451207"/>
                  <a:pt x="3531067" y="6460779"/>
                  <a:pt x="3525997" y="6467705"/>
                </a:cubicBezTo>
                <a:cubicBezTo>
                  <a:pt x="3544753" y="6530415"/>
                  <a:pt x="3566988" y="6588966"/>
                  <a:pt x="3601640" y="6638011"/>
                </a:cubicBezTo>
                <a:cubicBezTo>
                  <a:pt x="3612520" y="6634009"/>
                  <a:pt x="3605154" y="6621522"/>
                  <a:pt x="3612156" y="6615388"/>
                </a:cubicBezTo>
                <a:cubicBezTo>
                  <a:pt x="3613627" y="6620570"/>
                  <a:pt x="3617730" y="6620232"/>
                  <a:pt x="3619200" y="6625414"/>
                </a:cubicBezTo>
                <a:cubicBezTo>
                  <a:pt x="3617835" y="6639679"/>
                  <a:pt x="3602306" y="6644027"/>
                  <a:pt x="3597806" y="6652040"/>
                </a:cubicBezTo>
                <a:cubicBezTo>
                  <a:pt x="3604427" y="6696586"/>
                  <a:pt x="3651611" y="6742152"/>
                  <a:pt x="3674709" y="6774665"/>
                </a:cubicBezTo>
                <a:cubicBezTo>
                  <a:pt x="3659189" y="6779562"/>
                  <a:pt x="3655766" y="6758522"/>
                  <a:pt x="3641579" y="6761480"/>
                </a:cubicBezTo>
                <a:cubicBezTo>
                  <a:pt x="3657116" y="6785620"/>
                  <a:pt x="3673030" y="6814958"/>
                  <a:pt x="3678645" y="6835962"/>
                </a:cubicBezTo>
                <a:cubicBezTo>
                  <a:pt x="3689293" y="6834155"/>
                  <a:pt x="3694031" y="6845312"/>
                  <a:pt x="3699001" y="6856090"/>
                </a:cubicBezTo>
                <a:lnTo>
                  <a:pt x="3700130" y="6858000"/>
                </a:lnTo>
                <a:lnTo>
                  <a:pt x="3685617" y="6858000"/>
                </a:lnTo>
                <a:lnTo>
                  <a:pt x="3659122" y="6818184"/>
                </a:lnTo>
                <a:cubicBezTo>
                  <a:pt x="3649714" y="6827368"/>
                  <a:pt x="3634829" y="6822667"/>
                  <a:pt x="3626453" y="6814578"/>
                </a:cubicBezTo>
                <a:lnTo>
                  <a:pt x="3627839" y="6815379"/>
                </a:lnTo>
                <a:cubicBezTo>
                  <a:pt x="3635591" y="6833612"/>
                  <a:pt x="3649111" y="6838608"/>
                  <a:pt x="3657916" y="6854633"/>
                </a:cubicBezTo>
                <a:cubicBezTo>
                  <a:pt x="3666237" y="6859984"/>
                  <a:pt x="3664500" y="6841110"/>
                  <a:pt x="3672661" y="6852215"/>
                </a:cubicBezTo>
                <a:lnTo>
                  <a:pt x="3671314" y="6858000"/>
                </a:lnTo>
                <a:lnTo>
                  <a:pt x="3645280" y="6858000"/>
                </a:lnTo>
                <a:lnTo>
                  <a:pt x="3644038" y="6857184"/>
                </a:lnTo>
                <a:cubicBezTo>
                  <a:pt x="3623670" y="6838622"/>
                  <a:pt x="3612774" y="6811981"/>
                  <a:pt x="3603377" y="6783159"/>
                </a:cubicBezTo>
                <a:cubicBezTo>
                  <a:pt x="3598132" y="6767080"/>
                  <a:pt x="3589613" y="6751597"/>
                  <a:pt x="3581950" y="6736204"/>
                </a:cubicBezTo>
                <a:lnTo>
                  <a:pt x="3572597" y="6709539"/>
                </a:lnTo>
                <a:lnTo>
                  <a:pt x="3583537" y="6721012"/>
                </a:lnTo>
                <a:cubicBezTo>
                  <a:pt x="3582926" y="6717734"/>
                  <a:pt x="3584805" y="6715788"/>
                  <a:pt x="3586953" y="6713563"/>
                </a:cubicBezTo>
                <a:cubicBezTo>
                  <a:pt x="3588671" y="6717373"/>
                  <a:pt x="3580948" y="6728722"/>
                  <a:pt x="3589432" y="6728317"/>
                </a:cubicBezTo>
                <a:cubicBezTo>
                  <a:pt x="3584890" y="6720169"/>
                  <a:pt x="3593010" y="6715114"/>
                  <a:pt x="3596714" y="6722454"/>
                </a:cubicBezTo>
                <a:cubicBezTo>
                  <a:pt x="3598174" y="6727086"/>
                  <a:pt x="3590505" y="6727206"/>
                  <a:pt x="3594178" y="6732901"/>
                </a:cubicBezTo>
                <a:cubicBezTo>
                  <a:pt x="3612992" y="6756441"/>
                  <a:pt x="3621568" y="6802875"/>
                  <a:pt x="3649586" y="6806827"/>
                </a:cubicBezTo>
                <a:cubicBezTo>
                  <a:pt x="3635833" y="6775811"/>
                  <a:pt x="3616785" y="6740222"/>
                  <a:pt x="3615057" y="6721896"/>
                </a:cubicBezTo>
                <a:cubicBezTo>
                  <a:pt x="3615517" y="6731477"/>
                  <a:pt x="3606551" y="6721206"/>
                  <a:pt x="3604597" y="6719318"/>
                </a:cubicBezTo>
                <a:cubicBezTo>
                  <a:pt x="3620728" y="6717700"/>
                  <a:pt x="3604513" y="6700967"/>
                  <a:pt x="3603504" y="6691396"/>
                </a:cubicBezTo>
                <a:cubicBezTo>
                  <a:pt x="3593356" y="6690729"/>
                  <a:pt x="3604716" y="6711373"/>
                  <a:pt x="3595524" y="6703570"/>
                </a:cubicBezTo>
                <a:cubicBezTo>
                  <a:pt x="3596738" y="6695608"/>
                  <a:pt x="3596332" y="6674797"/>
                  <a:pt x="3586088" y="6669203"/>
                </a:cubicBezTo>
                <a:cubicBezTo>
                  <a:pt x="3580072" y="6683813"/>
                  <a:pt x="3595502" y="6702475"/>
                  <a:pt x="3589390" y="6712157"/>
                </a:cubicBezTo>
                <a:cubicBezTo>
                  <a:pt x="3574101" y="6686644"/>
                  <a:pt x="3564652" y="6665698"/>
                  <a:pt x="3539781" y="6654576"/>
                </a:cubicBezTo>
                <a:cubicBezTo>
                  <a:pt x="3547789" y="6685953"/>
                  <a:pt x="3564853" y="6704043"/>
                  <a:pt x="3556387" y="6733481"/>
                </a:cubicBezTo>
                <a:cubicBezTo>
                  <a:pt x="3574716" y="6760318"/>
                  <a:pt x="3584487" y="6783724"/>
                  <a:pt x="3592765" y="6814822"/>
                </a:cubicBezTo>
                <a:cubicBezTo>
                  <a:pt x="3588393" y="6815438"/>
                  <a:pt x="3586407" y="6811908"/>
                  <a:pt x="3582304" y="6812245"/>
                </a:cubicBezTo>
                <a:cubicBezTo>
                  <a:pt x="3588189" y="6819002"/>
                  <a:pt x="3584622" y="6832752"/>
                  <a:pt x="3589530" y="6831581"/>
                </a:cubicBezTo>
                <a:cubicBezTo>
                  <a:pt x="3588918" y="6828303"/>
                  <a:pt x="3590798" y="6826357"/>
                  <a:pt x="3592946" y="6824133"/>
                </a:cubicBezTo>
                <a:cubicBezTo>
                  <a:pt x="3594115" y="6827950"/>
                  <a:pt x="3596619" y="6829829"/>
                  <a:pt x="3598841" y="6831438"/>
                </a:cubicBezTo>
                <a:cubicBezTo>
                  <a:pt x="3605068" y="6841751"/>
                  <a:pt x="3593610" y="6844119"/>
                  <a:pt x="3601503" y="6855502"/>
                </a:cubicBezTo>
                <a:cubicBezTo>
                  <a:pt x="3606110" y="6852965"/>
                  <a:pt x="3607705" y="6853968"/>
                  <a:pt x="3609020" y="6856447"/>
                </a:cubicBezTo>
                <a:lnTo>
                  <a:pt x="3609945" y="6858000"/>
                </a:lnTo>
                <a:lnTo>
                  <a:pt x="3562315" y="6858000"/>
                </a:lnTo>
                <a:lnTo>
                  <a:pt x="3541946" y="6807662"/>
                </a:lnTo>
                <a:cubicBezTo>
                  <a:pt x="3527312" y="6773647"/>
                  <a:pt x="3493048" y="6716378"/>
                  <a:pt x="3506324" y="6694809"/>
                </a:cubicBezTo>
                <a:cubicBezTo>
                  <a:pt x="3517160" y="6688615"/>
                  <a:pt x="3513517" y="6712503"/>
                  <a:pt x="3525396" y="6703555"/>
                </a:cubicBezTo>
                <a:cubicBezTo>
                  <a:pt x="3496870" y="6617436"/>
                  <a:pt x="3448670" y="6519843"/>
                  <a:pt x="3472915" y="6442773"/>
                </a:cubicBezTo>
                <a:cubicBezTo>
                  <a:pt x="3464189" y="6388672"/>
                  <a:pt x="3433759" y="6331344"/>
                  <a:pt x="3419481" y="6273494"/>
                </a:cubicBezTo>
                <a:cubicBezTo>
                  <a:pt x="3409670" y="6233927"/>
                  <a:pt x="3412250" y="6197731"/>
                  <a:pt x="3397036" y="6162082"/>
                </a:cubicBezTo>
                <a:cubicBezTo>
                  <a:pt x="3379813" y="6121808"/>
                  <a:pt x="3368832" y="6064454"/>
                  <a:pt x="3352619" y="6033751"/>
                </a:cubicBezTo>
                <a:cubicBezTo>
                  <a:pt x="3320170" y="5971251"/>
                  <a:pt x="3298055" y="5890786"/>
                  <a:pt x="3266390" y="5826355"/>
                </a:cubicBezTo>
                <a:cubicBezTo>
                  <a:pt x="3250424" y="5794280"/>
                  <a:pt x="3225759" y="5765623"/>
                  <a:pt x="3212788" y="5732679"/>
                </a:cubicBezTo>
                <a:cubicBezTo>
                  <a:pt x="3206154" y="5715525"/>
                  <a:pt x="3201418" y="5697519"/>
                  <a:pt x="3191561" y="5683702"/>
                </a:cubicBezTo>
                <a:cubicBezTo>
                  <a:pt x="3124782" y="5588584"/>
                  <a:pt x="3052226" y="5492188"/>
                  <a:pt x="2994671" y="5406516"/>
                </a:cubicBezTo>
                <a:cubicBezTo>
                  <a:pt x="2989912" y="5401386"/>
                  <a:pt x="2980687" y="5405910"/>
                  <a:pt x="2978315" y="5396634"/>
                </a:cubicBezTo>
                <a:cubicBezTo>
                  <a:pt x="2959474" y="5343510"/>
                  <a:pt x="2919577" y="5334537"/>
                  <a:pt x="2899145" y="5284177"/>
                </a:cubicBezTo>
                <a:cubicBezTo>
                  <a:pt x="2920869" y="5288500"/>
                  <a:pt x="2932864" y="5313515"/>
                  <a:pt x="2944878" y="5339625"/>
                </a:cubicBezTo>
                <a:cubicBezTo>
                  <a:pt x="2954758" y="5340569"/>
                  <a:pt x="2961717" y="5346215"/>
                  <a:pt x="2964832" y="5351371"/>
                </a:cubicBezTo>
                <a:cubicBezTo>
                  <a:pt x="2991128" y="5393423"/>
                  <a:pt x="3030549" y="5434177"/>
                  <a:pt x="3054644" y="5475715"/>
                </a:cubicBezTo>
                <a:cubicBezTo>
                  <a:pt x="3063148" y="5490376"/>
                  <a:pt x="3073381" y="5495423"/>
                  <a:pt x="3081821" y="5506798"/>
                </a:cubicBezTo>
                <a:cubicBezTo>
                  <a:pt x="3117268" y="5554462"/>
                  <a:pt x="3135618" y="5596361"/>
                  <a:pt x="3175080" y="5639306"/>
                </a:cubicBezTo>
                <a:cubicBezTo>
                  <a:pt x="3174102" y="5659318"/>
                  <a:pt x="3200390" y="5672882"/>
                  <a:pt x="3198605" y="5693728"/>
                </a:cubicBezTo>
                <a:cubicBezTo>
                  <a:pt x="3213306" y="5703089"/>
                  <a:pt x="3223604" y="5725391"/>
                  <a:pt x="3231861" y="5741425"/>
                </a:cubicBezTo>
                <a:cubicBezTo>
                  <a:pt x="3291700" y="5859931"/>
                  <a:pt x="3352376" y="5993215"/>
                  <a:pt x="3404653" y="6131286"/>
                </a:cubicBezTo>
                <a:cubicBezTo>
                  <a:pt x="3407307" y="6112893"/>
                  <a:pt x="3401360" y="6088880"/>
                  <a:pt x="3405003" y="6064993"/>
                </a:cubicBezTo>
                <a:cubicBezTo>
                  <a:pt x="3406453" y="6055110"/>
                  <a:pt x="3415410" y="6050863"/>
                  <a:pt x="3414370" y="6039649"/>
                </a:cubicBezTo>
                <a:cubicBezTo>
                  <a:pt x="3413027" y="6027070"/>
                  <a:pt x="3404019" y="6014608"/>
                  <a:pt x="3401067" y="6003697"/>
                </a:cubicBezTo>
                <a:cubicBezTo>
                  <a:pt x="3391275" y="5965227"/>
                  <a:pt x="3388605" y="5926644"/>
                  <a:pt x="3370191" y="5895427"/>
                </a:cubicBezTo>
                <a:cubicBezTo>
                  <a:pt x="3365830" y="5896591"/>
                  <a:pt x="3360675" y="5899135"/>
                  <a:pt x="3359730" y="5892850"/>
                </a:cubicBezTo>
                <a:cubicBezTo>
                  <a:pt x="3356168" y="5864691"/>
                  <a:pt x="3343564" y="5822428"/>
                  <a:pt x="3329765" y="5803193"/>
                </a:cubicBezTo>
                <a:cubicBezTo>
                  <a:pt x="3336347" y="5817609"/>
                  <a:pt x="3325468" y="5821611"/>
                  <a:pt x="3321096" y="5822227"/>
                </a:cubicBezTo>
                <a:cubicBezTo>
                  <a:pt x="3329808" y="5805383"/>
                  <a:pt x="3299805" y="5769962"/>
                  <a:pt x="3310567" y="5759935"/>
                </a:cubicBezTo>
                <a:cubicBezTo>
                  <a:pt x="3326773" y="5762151"/>
                  <a:pt x="3321918" y="5780030"/>
                  <a:pt x="3330464" y="5796882"/>
                </a:cubicBezTo>
                <a:cubicBezTo>
                  <a:pt x="3355876" y="5765537"/>
                  <a:pt x="3283969" y="5730488"/>
                  <a:pt x="3297782" y="5708362"/>
                </a:cubicBezTo>
                <a:cubicBezTo>
                  <a:pt x="3282148" y="5679294"/>
                  <a:pt x="3263356" y="5656848"/>
                  <a:pt x="3248506" y="5625850"/>
                </a:cubicBezTo>
                <a:cubicBezTo>
                  <a:pt x="3251803" y="5626347"/>
                  <a:pt x="3261157" y="5628395"/>
                  <a:pt x="3255788" y="5619986"/>
                </a:cubicBezTo>
                <a:cubicBezTo>
                  <a:pt x="3254715" y="5607129"/>
                  <a:pt x="3243653" y="5615791"/>
                  <a:pt x="3239433" y="5610103"/>
                </a:cubicBezTo>
                <a:cubicBezTo>
                  <a:pt x="3206695" y="5546784"/>
                  <a:pt x="3168156" y="5495060"/>
                  <a:pt x="3133839" y="5435053"/>
                </a:cubicBezTo>
                <a:cubicBezTo>
                  <a:pt x="3158872" y="5440419"/>
                  <a:pt x="3164989" y="5487165"/>
                  <a:pt x="3188185" y="5496668"/>
                </a:cubicBezTo>
                <a:cubicBezTo>
                  <a:pt x="3159389" y="5424799"/>
                  <a:pt x="3103000" y="5384854"/>
                  <a:pt x="3073405" y="5356274"/>
                </a:cubicBezTo>
                <a:cubicBezTo>
                  <a:pt x="3065631" y="5350915"/>
                  <a:pt x="3058862" y="5369097"/>
                  <a:pt x="3052065" y="5357698"/>
                </a:cubicBezTo>
                <a:cubicBezTo>
                  <a:pt x="3045849" y="5347932"/>
                  <a:pt x="3050413" y="5343205"/>
                  <a:pt x="3046408" y="5334502"/>
                </a:cubicBezTo>
                <a:cubicBezTo>
                  <a:pt x="3039708" y="5328031"/>
                  <a:pt x="3027217" y="5333701"/>
                  <a:pt x="3017606" y="5332480"/>
                </a:cubicBezTo>
                <a:cubicBezTo>
                  <a:pt x="3010573" y="5323001"/>
                  <a:pt x="3005891" y="5307734"/>
                  <a:pt x="2991758" y="5313430"/>
                </a:cubicBezTo>
                <a:cubicBezTo>
                  <a:pt x="2999532" y="5332758"/>
                  <a:pt x="3013106" y="5340493"/>
                  <a:pt x="3026400" y="5347958"/>
                </a:cubicBezTo>
                <a:cubicBezTo>
                  <a:pt x="3036320" y="5379031"/>
                  <a:pt x="3064800" y="5392562"/>
                  <a:pt x="3068900" y="5420165"/>
                </a:cubicBezTo>
                <a:cubicBezTo>
                  <a:pt x="3072175" y="5419567"/>
                  <a:pt x="3076503" y="5416761"/>
                  <a:pt x="3078210" y="5420022"/>
                </a:cubicBezTo>
                <a:cubicBezTo>
                  <a:pt x="3117802" y="5469539"/>
                  <a:pt x="3149198" y="5534248"/>
                  <a:pt x="3184084" y="5595341"/>
                </a:cubicBezTo>
                <a:cubicBezTo>
                  <a:pt x="3216995" y="5653453"/>
                  <a:pt x="3259990" y="5708944"/>
                  <a:pt x="3263324" y="5767510"/>
                </a:cubicBezTo>
                <a:cubicBezTo>
                  <a:pt x="3184095" y="5595890"/>
                  <a:pt x="3089484" y="5450253"/>
                  <a:pt x="2981480" y="5320162"/>
                </a:cubicBezTo>
                <a:cubicBezTo>
                  <a:pt x="2992004" y="5326026"/>
                  <a:pt x="2989439" y="5306891"/>
                  <a:pt x="2981718" y="5304271"/>
                </a:cubicBezTo>
                <a:cubicBezTo>
                  <a:pt x="2971762" y="5299495"/>
                  <a:pt x="2979655" y="5310877"/>
                  <a:pt x="2972588" y="5313726"/>
                </a:cubicBezTo>
                <a:cubicBezTo>
                  <a:pt x="2939686" y="5284100"/>
                  <a:pt x="2907031" y="5253103"/>
                  <a:pt x="2877006" y="5216587"/>
                </a:cubicBezTo>
                <a:cubicBezTo>
                  <a:pt x="2844542" y="5209417"/>
                  <a:pt x="2819941" y="5184048"/>
                  <a:pt x="2794040" y="5162259"/>
                </a:cubicBezTo>
                <a:cubicBezTo>
                  <a:pt x="2767308" y="5168150"/>
                  <a:pt x="2754209" y="5142602"/>
                  <a:pt x="2724374" y="5143884"/>
                </a:cubicBezTo>
                <a:cubicBezTo>
                  <a:pt x="2763816" y="5199703"/>
                  <a:pt x="2835722" y="5234753"/>
                  <a:pt x="2862974" y="5297608"/>
                </a:cubicBezTo>
                <a:cubicBezTo>
                  <a:pt x="2861235" y="5292704"/>
                  <a:pt x="2862545" y="5289671"/>
                  <a:pt x="2865510" y="5287160"/>
                </a:cubicBezTo>
                <a:cubicBezTo>
                  <a:pt x="2942296" y="5389792"/>
                  <a:pt x="3017861" y="5471899"/>
                  <a:pt x="3078420" y="5599159"/>
                </a:cubicBezTo>
                <a:cubicBezTo>
                  <a:pt x="3087384" y="5605801"/>
                  <a:pt x="3104581" y="5623718"/>
                  <a:pt x="3107317" y="5638929"/>
                </a:cubicBezTo>
                <a:lnTo>
                  <a:pt x="3104707" y="5651237"/>
                </a:lnTo>
                <a:lnTo>
                  <a:pt x="3070762" y="5587533"/>
                </a:lnTo>
                <a:cubicBezTo>
                  <a:pt x="3058241" y="5568792"/>
                  <a:pt x="3044622" y="5551745"/>
                  <a:pt x="3029455" y="5532530"/>
                </a:cubicBezTo>
                <a:cubicBezTo>
                  <a:pt x="3040287" y="5568246"/>
                  <a:pt x="3063266" y="5594737"/>
                  <a:pt x="3077343" y="5628211"/>
                </a:cubicBezTo>
                <a:cubicBezTo>
                  <a:pt x="3054157" y="5619254"/>
                  <a:pt x="3052539" y="5592436"/>
                  <a:pt x="3041189" y="5572340"/>
                </a:cubicBezTo>
                <a:cubicBezTo>
                  <a:pt x="3005443" y="5509343"/>
                  <a:pt x="2947404" y="5440935"/>
                  <a:pt x="2910166" y="5371660"/>
                </a:cubicBezTo>
                <a:cubicBezTo>
                  <a:pt x="2848185" y="5297836"/>
                  <a:pt x="2784636" y="5227870"/>
                  <a:pt x="2719240" y="5161493"/>
                </a:cubicBezTo>
                <a:cubicBezTo>
                  <a:pt x="2715964" y="5162091"/>
                  <a:pt x="2711636" y="5164898"/>
                  <a:pt x="2709929" y="5161637"/>
                </a:cubicBezTo>
                <a:cubicBezTo>
                  <a:pt x="2681559" y="5125643"/>
                  <a:pt x="2641073" y="5114487"/>
                  <a:pt x="2612962" y="5077667"/>
                </a:cubicBezTo>
                <a:cubicBezTo>
                  <a:pt x="2595285" y="5070269"/>
                  <a:pt x="2576276" y="5064811"/>
                  <a:pt x="2563574" y="5045557"/>
                </a:cubicBezTo>
                <a:cubicBezTo>
                  <a:pt x="2557614" y="5048936"/>
                  <a:pt x="2552963" y="5049282"/>
                  <a:pt x="2548827" y="5047976"/>
                </a:cubicBezTo>
                <a:cubicBezTo>
                  <a:pt x="2524389" y="5016852"/>
                  <a:pt x="2483666" y="5007617"/>
                  <a:pt x="2449956" y="4992797"/>
                </a:cubicBezTo>
                <a:cubicBezTo>
                  <a:pt x="2429510" y="4983799"/>
                  <a:pt x="2411598" y="4964353"/>
                  <a:pt x="2390291" y="4967420"/>
                </a:cubicBezTo>
                <a:cubicBezTo>
                  <a:pt x="2488825" y="5089439"/>
                  <a:pt x="2591555" y="5216050"/>
                  <a:pt x="2667963" y="5369362"/>
                </a:cubicBezTo>
                <a:cubicBezTo>
                  <a:pt x="2670829" y="5375892"/>
                  <a:pt x="2670796" y="5388218"/>
                  <a:pt x="2674221" y="5395288"/>
                </a:cubicBezTo>
                <a:cubicBezTo>
                  <a:pt x="2688791" y="5426016"/>
                  <a:pt x="2730147" y="5453593"/>
                  <a:pt x="2719392" y="5492107"/>
                </a:cubicBezTo>
                <a:cubicBezTo>
                  <a:pt x="2646045" y="5355182"/>
                  <a:pt x="2570486" y="5203227"/>
                  <a:pt x="2470985" y="5101765"/>
                </a:cubicBezTo>
                <a:cubicBezTo>
                  <a:pt x="2527851" y="5208266"/>
                  <a:pt x="2606127" y="5345114"/>
                  <a:pt x="2639268" y="5471153"/>
                </a:cubicBezTo>
                <a:cubicBezTo>
                  <a:pt x="2563089" y="5301402"/>
                  <a:pt x="2490936" y="5127481"/>
                  <a:pt x="2382685" y="4998763"/>
                </a:cubicBezTo>
                <a:cubicBezTo>
                  <a:pt x="2382920" y="5010813"/>
                  <a:pt x="2391984" y="5012041"/>
                  <a:pt x="2380331" y="5018521"/>
                </a:cubicBezTo>
                <a:cubicBezTo>
                  <a:pt x="2369830" y="4999782"/>
                  <a:pt x="2355913" y="4988493"/>
                  <a:pt x="2342511" y="4975551"/>
                </a:cubicBezTo>
                <a:cubicBezTo>
                  <a:pt x="2344806" y="5008934"/>
                  <a:pt x="2383627" y="5032988"/>
                  <a:pt x="2402065" y="5051330"/>
                </a:cubicBezTo>
                <a:cubicBezTo>
                  <a:pt x="2438382" y="5087476"/>
                  <a:pt x="2463303" y="5143245"/>
                  <a:pt x="2480760" y="5195568"/>
                </a:cubicBezTo>
                <a:cubicBezTo>
                  <a:pt x="2497138" y="5192577"/>
                  <a:pt x="2500677" y="5233611"/>
                  <a:pt x="2511566" y="5244126"/>
                </a:cubicBezTo>
                <a:cubicBezTo>
                  <a:pt x="2509085" y="5243341"/>
                  <a:pt x="2495641" y="5242179"/>
                  <a:pt x="2501568" y="5251126"/>
                </a:cubicBezTo>
                <a:cubicBezTo>
                  <a:pt x="2503006" y="5254666"/>
                  <a:pt x="2504177" y="5258482"/>
                  <a:pt x="2505616" y="5262021"/>
                </a:cubicBezTo>
                <a:cubicBezTo>
                  <a:pt x="2507354" y="5266926"/>
                  <a:pt x="2517461" y="5251430"/>
                  <a:pt x="2521510" y="5262324"/>
                </a:cubicBezTo>
                <a:cubicBezTo>
                  <a:pt x="2537893" y="5315760"/>
                  <a:pt x="2564963" y="5355334"/>
                  <a:pt x="2570253" y="5401819"/>
                </a:cubicBezTo>
                <a:cubicBezTo>
                  <a:pt x="2636705" y="5550354"/>
                  <a:pt x="2659966" y="5675450"/>
                  <a:pt x="2697325" y="5821144"/>
                </a:cubicBezTo>
                <a:cubicBezTo>
                  <a:pt x="2701802" y="5839976"/>
                  <a:pt x="2719467" y="5860795"/>
                  <a:pt x="2706706" y="5880715"/>
                </a:cubicBezTo>
                <a:cubicBezTo>
                  <a:pt x="2655765" y="5684828"/>
                  <a:pt x="2601862" y="5477481"/>
                  <a:pt x="2509942" y="5273184"/>
                </a:cubicBezTo>
                <a:cubicBezTo>
                  <a:pt x="2523894" y="5370483"/>
                  <a:pt x="2534895" y="5442903"/>
                  <a:pt x="2539064" y="5530217"/>
                </a:cubicBezTo>
                <a:cubicBezTo>
                  <a:pt x="2563739" y="5587360"/>
                  <a:pt x="2528241" y="5635293"/>
                  <a:pt x="2539791" y="5693734"/>
                </a:cubicBezTo>
                <a:cubicBezTo>
                  <a:pt x="2537976" y="5698967"/>
                  <a:pt x="2529256" y="5701291"/>
                  <a:pt x="2532691" y="5708909"/>
                </a:cubicBezTo>
                <a:cubicBezTo>
                  <a:pt x="2539501" y="5805223"/>
                  <a:pt x="2577060" y="5890927"/>
                  <a:pt x="2607659" y="5970988"/>
                </a:cubicBezTo>
                <a:cubicBezTo>
                  <a:pt x="2611869" y="5976127"/>
                  <a:pt x="2618721" y="5976295"/>
                  <a:pt x="2621898" y="5984738"/>
                </a:cubicBezTo>
                <a:cubicBezTo>
                  <a:pt x="2617213" y="6011380"/>
                  <a:pt x="2645413" y="6038611"/>
                  <a:pt x="2657396" y="6063078"/>
                </a:cubicBezTo>
                <a:cubicBezTo>
                  <a:pt x="2671085" y="6090808"/>
                  <a:pt x="2719597" y="6190315"/>
                  <a:pt x="2729284" y="6181400"/>
                </a:cubicBezTo>
                <a:cubicBezTo>
                  <a:pt x="2740184" y="6192462"/>
                  <a:pt x="2751352" y="6203248"/>
                  <a:pt x="2763047" y="6212928"/>
                </a:cubicBezTo>
                <a:cubicBezTo>
                  <a:pt x="2769563" y="6238028"/>
                  <a:pt x="2800372" y="6258645"/>
                  <a:pt x="2803709" y="6289272"/>
                </a:cubicBezTo>
                <a:cubicBezTo>
                  <a:pt x="2833023" y="6331552"/>
                  <a:pt x="2871208" y="6379173"/>
                  <a:pt x="2885820" y="6426062"/>
                </a:cubicBezTo>
                <a:cubicBezTo>
                  <a:pt x="2908715" y="6434201"/>
                  <a:pt x="2914179" y="6461508"/>
                  <a:pt x="2927687" y="6479927"/>
                </a:cubicBezTo>
                <a:cubicBezTo>
                  <a:pt x="2935279" y="6489946"/>
                  <a:pt x="2947210" y="6497706"/>
                  <a:pt x="2953985" y="6508010"/>
                </a:cubicBezTo>
                <a:cubicBezTo>
                  <a:pt x="2968106" y="6529705"/>
                  <a:pt x="2970423" y="6550213"/>
                  <a:pt x="2984975" y="6565876"/>
                </a:cubicBezTo>
                <a:cubicBezTo>
                  <a:pt x="2997559" y="6579105"/>
                  <a:pt x="3023193" y="6587202"/>
                  <a:pt x="3027809" y="6613152"/>
                </a:cubicBezTo>
                <a:cubicBezTo>
                  <a:pt x="3052734" y="6627012"/>
                  <a:pt x="3077220" y="6618417"/>
                  <a:pt x="3097235" y="6647419"/>
                </a:cubicBezTo>
                <a:cubicBezTo>
                  <a:pt x="3097064" y="6638655"/>
                  <a:pt x="3109221" y="6643947"/>
                  <a:pt x="3113828" y="6641411"/>
                </a:cubicBezTo>
                <a:cubicBezTo>
                  <a:pt x="3165427" y="6674582"/>
                  <a:pt x="3200357" y="6723897"/>
                  <a:pt x="3241841" y="6758045"/>
                </a:cubicBezTo>
                <a:cubicBezTo>
                  <a:pt x="3241316" y="6745180"/>
                  <a:pt x="3225863" y="6739391"/>
                  <a:pt x="3231437" y="6730267"/>
                </a:cubicBezTo>
                <a:cubicBezTo>
                  <a:pt x="3250137" y="6755043"/>
                  <a:pt x="3268064" y="6782295"/>
                  <a:pt x="3287097" y="6808332"/>
                </a:cubicBezTo>
                <a:lnTo>
                  <a:pt x="3330818" y="6858000"/>
                </a:lnTo>
                <a:lnTo>
                  <a:pt x="3284336" y="6858000"/>
                </a:lnTo>
                <a:lnTo>
                  <a:pt x="3276991" y="6843171"/>
                </a:lnTo>
                <a:cubicBezTo>
                  <a:pt x="3275026" y="6837244"/>
                  <a:pt x="3273671" y="6830965"/>
                  <a:pt x="3271593" y="6822779"/>
                </a:cubicBezTo>
                <a:cubicBezTo>
                  <a:pt x="3233599" y="6798987"/>
                  <a:pt x="3207423" y="6748988"/>
                  <a:pt x="3167581" y="6728784"/>
                </a:cubicBezTo>
                <a:cubicBezTo>
                  <a:pt x="3172615" y="6748155"/>
                  <a:pt x="3183162" y="6755113"/>
                  <a:pt x="3191343" y="6767315"/>
                </a:cubicBezTo>
                <a:cubicBezTo>
                  <a:pt x="3189604" y="6762411"/>
                  <a:pt x="3190915" y="6759377"/>
                  <a:pt x="3193879" y="6756866"/>
                </a:cubicBezTo>
                <a:cubicBezTo>
                  <a:pt x="3195050" y="6760683"/>
                  <a:pt x="3197821" y="6762284"/>
                  <a:pt x="3199775" y="6764172"/>
                </a:cubicBezTo>
                <a:cubicBezTo>
                  <a:pt x="3205981" y="6773389"/>
                  <a:pt x="3188132" y="6771199"/>
                  <a:pt x="3192674" y="6779346"/>
                </a:cubicBezTo>
                <a:lnTo>
                  <a:pt x="3247690" y="6858000"/>
                </a:lnTo>
                <a:lnTo>
                  <a:pt x="3230058" y="6858000"/>
                </a:lnTo>
                <a:lnTo>
                  <a:pt x="3138748" y="6711149"/>
                </a:lnTo>
                <a:lnTo>
                  <a:pt x="3138210" y="6711706"/>
                </a:lnTo>
                <a:cubicBezTo>
                  <a:pt x="3149819" y="6730975"/>
                  <a:pt x="3138241" y="6727318"/>
                  <a:pt x="3139303" y="6739629"/>
                </a:cubicBezTo>
                <a:cubicBezTo>
                  <a:pt x="3163658" y="6766370"/>
                  <a:pt x="3181944" y="6804986"/>
                  <a:pt x="3192207" y="6839615"/>
                </a:cubicBezTo>
                <a:lnTo>
                  <a:pt x="3204310" y="6858000"/>
                </a:lnTo>
                <a:lnTo>
                  <a:pt x="3193294" y="6858000"/>
                </a:lnTo>
                <a:lnTo>
                  <a:pt x="3187977" y="6848989"/>
                </a:lnTo>
                <a:cubicBezTo>
                  <a:pt x="3171224" y="6820730"/>
                  <a:pt x="3154663" y="6793285"/>
                  <a:pt x="3138205" y="6767585"/>
                </a:cubicBezTo>
                <a:lnTo>
                  <a:pt x="3137925" y="6767315"/>
                </a:lnTo>
                <a:cubicBezTo>
                  <a:pt x="3136152" y="6788708"/>
                  <a:pt x="3145202" y="6817331"/>
                  <a:pt x="3153020" y="6824879"/>
                </a:cubicBezTo>
                <a:cubicBezTo>
                  <a:pt x="3151044" y="6835865"/>
                  <a:pt x="3141627" y="6816563"/>
                  <a:pt x="3145738" y="6830743"/>
                </a:cubicBezTo>
                <a:cubicBezTo>
                  <a:pt x="3138768" y="6838520"/>
                  <a:pt x="3160431" y="6825586"/>
                  <a:pt x="3160064" y="6834905"/>
                </a:cubicBezTo>
                <a:lnTo>
                  <a:pt x="3173240" y="6858000"/>
                </a:lnTo>
                <a:lnTo>
                  <a:pt x="3128939" y="6858000"/>
                </a:lnTo>
                <a:lnTo>
                  <a:pt x="3113598" y="6809645"/>
                </a:lnTo>
                <a:cubicBezTo>
                  <a:pt x="3105003" y="6782236"/>
                  <a:pt x="3096047" y="6754948"/>
                  <a:pt x="3085683" y="6729223"/>
                </a:cubicBezTo>
                <a:cubicBezTo>
                  <a:pt x="3083686" y="6725145"/>
                  <a:pt x="3077747" y="6729619"/>
                  <a:pt x="3077071" y="6723055"/>
                </a:cubicBezTo>
                <a:cubicBezTo>
                  <a:pt x="3078468" y="6710434"/>
                  <a:pt x="3076267" y="6695951"/>
                  <a:pt x="3073079" y="6686960"/>
                </a:cubicBezTo>
                <a:cubicBezTo>
                  <a:pt x="3080381" y="6696161"/>
                  <a:pt x="3088716" y="6688089"/>
                  <a:pt x="3095567" y="6688258"/>
                </a:cubicBezTo>
                <a:cubicBezTo>
                  <a:pt x="3090832" y="6670252"/>
                  <a:pt x="3069129" y="6667025"/>
                  <a:pt x="3061288" y="6672351"/>
                </a:cubicBezTo>
                <a:cubicBezTo>
                  <a:pt x="3049391" y="6652264"/>
                  <a:pt x="3027751" y="6652323"/>
                  <a:pt x="3011902" y="6640240"/>
                </a:cubicBezTo>
                <a:cubicBezTo>
                  <a:pt x="3009917" y="6622741"/>
                  <a:pt x="2999005" y="6625100"/>
                  <a:pt x="2995183" y="6611736"/>
                </a:cubicBezTo>
                <a:cubicBezTo>
                  <a:pt x="2932819" y="6616532"/>
                  <a:pt x="2902961" y="6532351"/>
                  <a:pt x="2882614" y="6486373"/>
                </a:cubicBezTo>
                <a:cubicBezTo>
                  <a:pt x="2873701" y="6478840"/>
                  <a:pt x="2873238" y="6497199"/>
                  <a:pt x="2868738" y="6491244"/>
                </a:cubicBezTo>
                <a:cubicBezTo>
                  <a:pt x="2867452" y="6467432"/>
                  <a:pt x="2864028" y="6446393"/>
                  <a:pt x="2847749" y="6426374"/>
                </a:cubicBezTo>
                <a:cubicBezTo>
                  <a:pt x="2844323" y="6419305"/>
                  <a:pt x="2857769" y="6420468"/>
                  <a:pt x="2852133" y="6412337"/>
                </a:cubicBezTo>
                <a:cubicBezTo>
                  <a:pt x="2824516" y="6358801"/>
                  <a:pt x="2791636" y="6316302"/>
                  <a:pt x="2761646" y="6253489"/>
                </a:cubicBezTo>
                <a:cubicBezTo>
                  <a:pt x="2740846" y="6240388"/>
                  <a:pt x="2730024" y="6205219"/>
                  <a:pt x="2706601" y="6198184"/>
                </a:cubicBezTo>
                <a:cubicBezTo>
                  <a:pt x="2669589" y="6133424"/>
                  <a:pt x="2629593" y="6057926"/>
                  <a:pt x="2594844" y="5990744"/>
                </a:cubicBezTo>
                <a:lnTo>
                  <a:pt x="2562248" y="5927231"/>
                </a:lnTo>
                <a:lnTo>
                  <a:pt x="2569098" y="5932136"/>
                </a:lnTo>
                <a:cubicBezTo>
                  <a:pt x="2564267" y="5923172"/>
                  <a:pt x="2560209" y="5911730"/>
                  <a:pt x="2553261" y="5906633"/>
                </a:cubicBezTo>
                <a:cubicBezTo>
                  <a:pt x="2552787" y="5910474"/>
                  <a:pt x="2552583" y="5914039"/>
                  <a:pt x="2550725" y="5917080"/>
                </a:cubicBezTo>
                <a:cubicBezTo>
                  <a:pt x="2542693" y="5898578"/>
                  <a:pt x="2526340" y="5874725"/>
                  <a:pt x="2525449" y="5857209"/>
                </a:cubicBezTo>
                <a:cubicBezTo>
                  <a:pt x="2533881" y="5854065"/>
                  <a:pt x="2533374" y="5870234"/>
                  <a:pt x="2541805" y="5867092"/>
                </a:cubicBezTo>
                <a:cubicBezTo>
                  <a:pt x="2479595" y="5725339"/>
                  <a:pt x="2534355" y="5597673"/>
                  <a:pt x="2506704" y="5458128"/>
                </a:cubicBezTo>
                <a:cubicBezTo>
                  <a:pt x="2495153" y="5399687"/>
                  <a:pt x="2501913" y="5353018"/>
                  <a:pt x="2488235" y="5297899"/>
                </a:cubicBezTo>
                <a:cubicBezTo>
                  <a:pt x="2467442" y="5214947"/>
                  <a:pt x="2431386" y="5122098"/>
                  <a:pt x="2387038" y="5067450"/>
                </a:cubicBezTo>
                <a:cubicBezTo>
                  <a:pt x="2357853" y="5031741"/>
                  <a:pt x="2310988" y="5002606"/>
                  <a:pt x="2310135" y="4944823"/>
                </a:cubicBezTo>
                <a:cubicBezTo>
                  <a:pt x="2312422" y="4949719"/>
                  <a:pt x="2312346" y="4959854"/>
                  <a:pt x="2319628" y="4953990"/>
                </a:cubicBezTo>
                <a:cubicBezTo>
                  <a:pt x="2301829" y="4884142"/>
                  <a:pt x="2219896" y="4910877"/>
                  <a:pt x="2183128" y="4865698"/>
                </a:cubicBezTo>
                <a:cubicBezTo>
                  <a:pt x="2152523" y="4855487"/>
                  <a:pt x="2117200" y="4856305"/>
                  <a:pt x="2094210" y="4829268"/>
                </a:cubicBezTo>
                <a:cubicBezTo>
                  <a:pt x="2075040" y="4829562"/>
                  <a:pt x="2063219" y="4813310"/>
                  <a:pt x="2047722" y="4805330"/>
                </a:cubicBezTo>
                <a:cubicBezTo>
                  <a:pt x="2045693" y="4799609"/>
                  <a:pt x="2043674" y="4794436"/>
                  <a:pt x="2041645" y="4788714"/>
                </a:cubicBezTo>
                <a:cubicBezTo>
                  <a:pt x="2015442" y="4779531"/>
                  <a:pt x="1992118" y="4763456"/>
                  <a:pt x="1962487" y="4761173"/>
                </a:cubicBezTo>
                <a:cubicBezTo>
                  <a:pt x="1943394" y="4765301"/>
                  <a:pt x="1925500" y="4774890"/>
                  <a:pt x="1904097" y="4773028"/>
                </a:cubicBezTo>
                <a:cubicBezTo>
                  <a:pt x="1904158" y="4818222"/>
                  <a:pt x="1860706" y="4823548"/>
                  <a:pt x="1841030" y="4840012"/>
                </a:cubicBezTo>
                <a:cubicBezTo>
                  <a:pt x="1829112" y="5043441"/>
                  <a:pt x="1916102" y="5247813"/>
                  <a:pt x="1983730" y="5470560"/>
                </a:cubicBezTo>
                <a:cubicBezTo>
                  <a:pt x="1969748" y="5455984"/>
                  <a:pt x="1960063" y="5436960"/>
                  <a:pt x="1964349" y="5417994"/>
                </a:cubicBezTo>
                <a:cubicBezTo>
                  <a:pt x="1952711" y="5397081"/>
                  <a:pt x="1934144" y="5386136"/>
                  <a:pt x="1934511" y="5362848"/>
                </a:cubicBezTo>
                <a:cubicBezTo>
                  <a:pt x="1936218" y="5366108"/>
                  <a:pt x="1937130" y="5370751"/>
                  <a:pt x="1940406" y="5370153"/>
                </a:cubicBezTo>
                <a:cubicBezTo>
                  <a:pt x="1942426" y="5361356"/>
                  <a:pt x="1932008" y="5360969"/>
                  <a:pt x="1941792" y="5356984"/>
                </a:cubicBezTo>
                <a:cubicBezTo>
                  <a:pt x="1937218" y="5347193"/>
                  <a:pt x="1925812" y="5352299"/>
                  <a:pt x="1922806" y="5338650"/>
                </a:cubicBezTo>
                <a:cubicBezTo>
                  <a:pt x="1927436" y="5337209"/>
                  <a:pt x="1927586" y="5344876"/>
                  <a:pt x="1933267" y="5341227"/>
                </a:cubicBezTo>
                <a:cubicBezTo>
                  <a:pt x="1925536" y="5324090"/>
                  <a:pt x="1924551" y="5287675"/>
                  <a:pt x="1905964" y="5275634"/>
                </a:cubicBezTo>
                <a:cubicBezTo>
                  <a:pt x="1905629" y="5286596"/>
                  <a:pt x="1913866" y="5287564"/>
                  <a:pt x="1910472" y="5296108"/>
                </a:cubicBezTo>
                <a:cubicBezTo>
                  <a:pt x="1896544" y="5284270"/>
                  <a:pt x="1908810" y="5267099"/>
                  <a:pt x="1895837" y="5248125"/>
                </a:cubicBezTo>
                <a:cubicBezTo>
                  <a:pt x="1911045" y="5255286"/>
                  <a:pt x="1890126" y="5236161"/>
                  <a:pt x="1901789" y="5230229"/>
                </a:cubicBezTo>
                <a:cubicBezTo>
                  <a:pt x="1852354" y="5139502"/>
                  <a:pt x="1847492" y="5002618"/>
                  <a:pt x="1818138" y="4902270"/>
                </a:cubicBezTo>
                <a:cubicBezTo>
                  <a:pt x="1801809" y="4963878"/>
                  <a:pt x="1817536" y="5039784"/>
                  <a:pt x="1800647" y="5100854"/>
                </a:cubicBezTo>
                <a:cubicBezTo>
                  <a:pt x="1822127" y="5218854"/>
                  <a:pt x="1881800" y="5385024"/>
                  <a:pt x="1945644" y="5526204"/>
                </a:cubicBezTo>
                <a:cubicBezTo>
                  <a:pt x="1981418" y="5604815"/>
                  <a:pt x="2025498" y="5673711"/>
                  <a:pt x="2046839" y="5756653"/>
                </a:cubicBezTo>
                <a:cubicBezTo>
                  <a:pt x="1988010" y="5633748"/>
                  <a:pt x="1914694" y="5498467"/>
                  <a:pt x="1869121" y="5352898"/>
                </a:cubicBezTo>
                <a:cubicBezTo>
                  <a:pt x="1832708" y="5297853"/>
                  <a:pt x="1816381" y="5219217"/>
                  <a:pt x="1797399" y="5158974"/>
                </a:cubicBezTo>
                <a:cubicBezTo>
                  <a:pt x="1760309" y="5237610"/>
                  <a:pt x="1779330" y="5341953"/>
                  <a:pt x="1766284" y="5431451"/>
                </a:cubicBezTo>
                <a:cubicBezTo>
                  <a:pt x="1769667" y="5436329"/>
                  <a:pt x="1775917" y="5433768"/>
                  <a:pt x="1776925" y="5443339"/>
                </a:cubicBezTo>
                <a:cubicBezTo>
                  <a:pt x="1776912" y="5470730"/>
                  <a:pt x="1794041" y="5478136"/>
                  <a:pt x="1805616" y="5495764"/>
                </a:cubicBezTo>
                <a:cubicBezTo>
                  <a:pt x="1829035" y="5530738"/>
                  <a:pt x="1845001" y="5576784"/>
                  <a:pt x="1859582" y="5608060"/>
                </a:cubicBezTo>
                <a:cubicBezTo>
                  <a:pt x="1891310" y="5675776"/>
                  <a:pt x="1892011" y="5753831"/>
                  <a:pt x="1918069" y="5825743"/>
                </a:cubicBezTo>
                <a:cubicBezTo>
                  <a:pt x="1930213" y="5858427"/>
                  <a:pt x="1954084" y="5888464"/>
                  <a:pt x="1968954" y="5920558"/>
                </a:cubicBezTo>
                <a:cubicBezTo>
                  <a:pt x="2008413" y="6005411"/>
                  <a:pt x="2047733" y="6083147"/>
                  <a:pt x="2081212" y="6156314"/>
                </a:cubicBezTo>
                <a:cubicBezTo>
                  <a:pt x="2085100" y="6158994"/>
                  <a:pt x="2090577" y="6158909"/>
                  <a:pt x="2093422" y="6164344"/>
                </a:cubicBezTo>
                <a:cubicBezTo>
                  <a:pt x="2125710" y="6232600"/>
                  <a:pt x="2169822" y="6275199"/>
                  <a:pt x="2206578" y="6333799"/>
                </a:cubicBezTo>
                <a:cubicBezTo>
                  <a:pt x="2208080" y="6340625"/>
                  <a:pt x="2206265" y="6345856"/>
                  <a:pt x="2211086" y="6354273"/>
                </a:cubicBezTo>
                <a:cubicBezTo>
                  <a:pt x="2220849" y="6349193"/>
                  <a:pt x="2219257" y="6365926"/>
                  <a:pt x="2224905" y="6374605"/>
                </a:cubicBezTo>
                <a:cubicBezTo>
                  <a:pt x="2250054" y="6413935"/>
                  <a:pt x="2303501" y="6429547"/>
                  <a:pt x="2319607" y="6468743"/>
                </a:cubicBezTo>
                <a:cubicBezTo>
                  <a:pt x="2342063" y="6468398"/>
                  <a:pt x="2358739" y="6480741"/>
                  <a:pt x="2371990" y="6499985"/>
                </a:cubicBezTo>
                <a:cubicBezTo>
                  <a:pt x="2399472" y="6504493"/>
                  <a:pt x="2423761" y="6527950"/>
                  <a:pt x="2438881" y="6544700"/>
                </a:cubicBezTo>
                <a:cubicBezTo>
                  <a:pt x="2449535" y="6543166"/>
                  <a:pt x="2449890" y="6533300"/>
                  <a:pt x="2458192" y="6537554"/>
                </a:cubicBezTo>
                <a:cubicBezTo>
                  <a:pt x="2461381" y="6546544"/>
                  <a:pt x="2464548" y="6554439"/>
                  <a:pt x="2471131" y="6554885"/>
                </a:cubicBezTo>
                <a:cubicBezTo>
                  <a:pt x="2471088" y="6552695"/>
                  <a:pt x="2469112" y="6549713"/>
                  <a:pt x="2471829" y="6548576"/>
                </a:cubicBezTo>
                <a:cubicBezTo>
                  <a:pt x="2484640" y="6573304"/>
                  <a:pt x="2511348" y="6566319"/>
                  <a:pt x="2529927" y="6577810"/>
                </a:cubicBezTo>
                <a:cubicBezTo>
                  <a:pt x="2592968" y="6677915"/>
                  <a:pt x="2695127" y="6719073"/>
                  <a:pt x="2738664" y="6844405"/>
                </a:cubicBezTo>
                <a:lnTo>
                  <a:pt x="2753350" y="6858000"/>
                </a:lnTo>
                <a:lnTo>
                  <a:pt x="2720449" y="6858000"/>
                </a:lnTo>
                <a:lnTo>
                  <a:pt x="2677130" y="6802244"/>
                </a:lnTo>
                <a:cubicBezTo>
                  <a:pt x="2642724" y="6756996"/>
                  <a:pt x="2608419" y="6711643"/>
                  <a:pt x="2571221" y="6672498"/>
                </a:cubicBezTo>
                <a:cubicBezTo>
                  <a:pt x="2578373" y="6688001"/>
                  <a:pt x="2566077" y="6675590"/>
                  <a:pt x="2560342" y="6676500"/>
                </a:cubicBezTo>
                <a:cubicBezTo>
                  <a:pt x="2563765" y="6711508"/>
                  <a:pt x="2609341" y="6730803"/>
                  <a:pt x="2610767" y="6761733"/>
                </a:cubicBezTo>
                <a:cubicBezTo>
                  <a:pt x="2563429" y="6736440"/>
                  <a:pt x="2535792" y="6667840"/>
                  <a:pt x="2496867" y="6624337"/>
                </a:cubicBezTo>
                <a:cubicBezTo>
                  <a:pt x="2481267" y="6582943"/>
                  <a:pt x="2434927" y="6566674"/>
                  <a:pt x="2401928" y="6546089"/>
                </a:cubicBezTo>
                <a:cubicBezTo>
                  <a:pt x="2422855" y="6579733"/>
                  <a:pt x="2448394" y="6582900"/>
                  <a:pt x="2474896" y="6607419"/>
                </a:cubicBezTo>
                <a:cubicBezTo>
                  <a:pt x="2476850" y="6609307"/>
                  <a:pt x="2487781" y="6622014"/>
                  <a:pt x="2496867" y="6624337"/>
                </a:cubicBezTo>
                <a:cubicBezTo>
                  <a:pt x="2492764" y="6624675"/>
                  <a:pt x="2488039" y="6635156"/>
                  <a:pt x="2481421" y="6633067"/>
                </a:cubicBezTo>
                <a:cubicBezTo>
                  <a:pt x="2469246" y="6612711"/>
                  <a:pt x="2449711" y="6608355"/>
                  <a:pt x="2433604" y="6597099"/>
                </a:cubicBezTo>
                <a:cubicBezTo>
                  <a:pt x="2436577" y="6609105"/>
                  <a:pt x="2453758" y="6633219"/>
                  <a:pt x="2465979" y="6641796"/>
                </a:cubicBezTo>
                <a:cubicBezTo>
                  <a:pt x="2463261" y="6642935"/>
                  <a:pt x="2460264" y="6643802"/>
                  <a:pt x="2457548" y="6644939"/>
                </a:cubicBezTo>
                <a:cubicBezTo>
                  <a:pt x="2470369" y="6670216"/>
                  <a:pt x="2489655" y="6689914"/>
                  <a:pt x="2520573" y="6688069"/>
                </a:cubicBezTo>
                <a:cubicBezTo>
                  <a:pt x="2525674" y="6696755"/>
                  <a:pt x="2519434" y="6699864"/>
                  <a:pt x="2513474" y="6703243"/>
                </a:cubicBezTo>
                <a:cubicBezTo>
                  <a:pt x="2507664" y="6700320"/>
                  <a:pt x="2502927" y="6696285"/>
                  <a:pt x="2495550" y="6697220"/>
                </a:cubicBezTo>
                <a:cubicBezTo>
                  <a:pt x="2503023" y="6715183"/>
                  <a:pt x="2526238" y="6739752"/>
                  <a:pt x="2540595" y="6759527"/>
                </a:cubicBezTo>
                <a:cubicBezTo>
                  <a:pt x="2544976" y="6759460"/>
                  <a:pt x="2553580" y="6751110"/>
                  <a:pt x="2555341" y="6757108"/>
                </a:cubicBezTo>
                <a:cubicBezTo>
                  <a:pt x="2557304" y="6773514"/>
                  <a:pt x="2568452" y="6769233"/>
                  <a:pt x="2573027" y="6779024"/>
                </a:cubicBezTo>
                <a:cubicBezTo>
                  <a:pt x="2584980" y="6773908"/>
                  <a:pt x="2591993" y="6768323"/>
                  <a:pt x="2598050" y="6769873"/>
                </a:cubicBezTo>
                <a:cubicBezTo>
                  <a:pt x="2605706" y="6783176"/>
                  <a:pt x="2592087" y="6787222"/>
                  <a:pt x="2592281" y="6797079"/>
                </a:cubicBezTo>
                <a:cubicBezTo>
                  <a:pt x="2591529" y="6786682"/>
                  <a:pt x="2572671" y="6788890"/>
                  <a:pt x="2584816" y="6793634"/>
                </a:cubicBezTo>
                <a:lnTo>
                  <a:pt x="2583722" y="6793650"/>
                </a:lnTo>
                <a:cubicBezTo>
                  <a:pt x="2590099" y="6797661"/>
                  <a:pt x="2594921" y="6806078"/>
                  <a:pt x="2598412" y="6816433"/>
                </a:cubicBezTo>
                <a:cubicBezTo>
                  <a:pt x="2625871" y="6819845"/>
                  <a:pt x="2639151" y="6854703"/>
                  <a:pt x="2668717" y="6853699"/>
                </a:cubicBezTo>
                <a:cubicBezTo>
                  <a:pt x="2654437" y="6823788"/>
                  <a:pt x="2600797" y="6798318"/>
                  <a:pt x="2618982" y="6761607"/>
                </a:cubicBezTo>
                <a:cubicBezTo>
                  <a:pt x="2634385" y="6785885"/>
                  <a:pt x="2650970" y="6807544"/>
                  <a:pt x="2668637" y="6826754"/>
                </a:cubicBezTo>
                <a:lnTo>
                  <a:pt x="2703405" y="6858000"/>
                </a:lnTo>
                <a:lnTo>
                  <a:pt x="2636455" y="6858000"/>
                </a:lnTo>
                <a:lnTo>
                  <a:pt x="2613197" y="6844145"/>
                </a:lnTo>
                <a:lnTo>
                  <a:pt x="2612660" y="6844701"/>
                </a:lnTo>
                <a:cubicBezTo>
                  <a:pt x="2604803" y="6849205"/>
                  <a:pt x="2598912" y="6852651"/>
                  <a:pt x="2594180" y="6855805"/>
                </a:cubicBezTo>
                <a:lnTo>
                  <a:pt x="2591475" y="6858000"/>
                </a:lnTo>
                <a:lnTo>
                  <a:pt x="2537699" y="6858000"/>
                </a:lnTo>
                <a:lnTo>
                  <a:pt x="2538622" y="6840911"/>
                </a:lnTo>
                <a:cubicBezTo>
                  <a:pt x="2528798" y="6828735"/>
                  <a:pt x="2511368" y="6833934"/>
                  <a:pt x="2506010" y="6812103"/>
                </a:cubicBezTo>
                <a:cubicBezTo>
                  <a:pt x="2515717" y="6818255"/>
                  <a:pt x="2514483" y="6811151"/>
                  <a:pt x="2529186" y="6806542"/>
                </a:cubicBezTo>
                <a:cubicBezTo>
                  <a:pt x="2530863" y="6794190"/>
                  <a:pt x="2520103" y="6790247"/>
                  <a:pt x="2521778" y="6777895"/>
                </a:cubicBezTo>
                <a:cubicBezTo>
                  <a:pt x="2503544" y="6769959"/>
                  <a:pt x="2477404" y="6778029"/>
                  <a:pt x="2467827" y="6750512"/>
                </a:cubicBezTo>
                <a:cubicBezTo>
                  <a:pt x="2484935" y="6742853"/>
                  <a:pt x="2482303" y="6748372"/>
                  <a:pt x="2494181" y="6753394"/>
                </a:cubicBezTo>
                <a:cubicBezTo>
                  <a:pt x="2480770" y="6725935"/>
                  <a:pt x="2452311" y="6727468"/>
                  <a:pt x="2449134" y="6691086"/>
                </a:cubicBezTo>
                <a:cubicBezTo>
                  <a:pt x="2454301" y="6689089"/>
                  <a:pt x="2457802" y="6686022"/>
                  <a:pt x="2458264" y="6681632"/>
                </a:cubicBezTo>
                <a:cubicBezTo>
                  <a:pt x="2450404" y="6671892"/>
                  <a:pt x="2442544" y="6662153"/>
                  <a:pt x="2429699" y="6663720"/>
                </a:cubicBezTo>
                <a:cubicBezTo>
                  <a:pt x="2429613" y="6659339"/>
                  <a:pt x="2421227" y="6650702"/>
                  <a:pt x="2427220" y="6648966"/>
                </a:cubicBezTo>
                <a:cubicBezTo>
                  <a:pt x="2420744" y="6640027"/>
                  <a:pt x="2407686" y="6644611"/>
                  <a:pt x="2400684" y="6636775"/>
                </a:cubicBezTo>
                <a:cubicBezTo>
                  <a:pt x="2398569" y="6626673"/>
                  <a:pt x="2408686" y="6625695"/>
                  <a:pt x="2415248" y="6625046"/>
                </a:cubicBezTo>
                <a:cubicBezTo>
                  <a:pt x="2416409" y="6614346"/>
                  <a:pt x="2410663" y="6614708"/>
                  <a:pt x="2406874" y="6602988"/>
                </a:cubicBezTo>
                <a:cubicBezTo>
                  <a:pt x="2377695" y="6595767"/>
                  <a:pt x="2343278" y="6572740"/>
                  <a:pt x="2343035" y="6532205"/>
                </a:cubicBezTo>
                <a:cubicBezTo>
                  <a:pt x="2355094" y="6532568"/>
                  <a:pt x="2361366" y="6545070"/>
                  <a:pt x="2369752" y="6553707"/>
                </a:cubicBezTo>
                <a:cubicBezTo>
                  <a:pt x="2372180" y="6537783"/>
                  <a:pt x="2351486" y="6530157"/>
                  <a:pt x="2349405" y="6507729"/>
                </a:cubicBezTo>
                <a:cubicBezTo>
                  <a:pt x="2344262" y="6496851"/>
                  <a:pt x="2333093" y="6500036"/>
                  <a:pt x="2325586" y="6494400"/>
                </a:cubicBezTo>
                <a:cubicBezTo>
                  <a:pt x="2303649" y="6465155"/>
                  <a:pt x="2274354" y="6451909"/>
                  <a:pt x="2246905" y="6435075"/>
                </a:cubicBezTo>
                <a:cubicBezTo>
                  <a:pt x="2199806" y="6393891"/>
                  <a:pt x="2174523" y="6305531"/>
                  <a:pt x="2125588" y="6268484"/>
                </a:cubicBezTo>
                <a:cubicBezTo>
                  <a:pt x="2079201" y="6193597"/>
                  <a:pt x="2040417" y="6115307"/>
                  <a:pt x="1998037" y="6035155"/>
                </a:cubicBezTo>
                <a:cubicBezTo>
                  <a:pt x="1968464" y="5979731"/>
                  <a:pt x="1919576" y="5902965"/>
                  <a:pt x="1895215" y="5833766"/>
                </a:cubicBezTo>
                <a:cubicBezTo>
                  <a:pt x="1865915" y="5750125"/>
                  <a:pt x="1859061" y="5665590"/>
                  <a:pt x="1818399" y="5575276"/>
                </a:cubicBezTo>
                <a:cubicBezTo>
                  <a:pt x="1799502" y="5533384"/>
                  <a:pt x="1769263" y="5499884"/>
                  <a:pt x="1750346" y="5442926"/>
                </a:cubicBezTo>
                <a:cubicBezTo>
                  <a:pt x="1706983" y="5410724"/>
                  <a:pt x="1711327" y="5352587"/>
                  <a:pt x="1740895" y="5323644"/>
                </a:cubicBezTo>
                <a:cubicBezTo>
                  <a:pt x="1748023" y="5239717"/>
                  <a:pt x="1757362" y="5156852"/>
                  <a:pt x="1779418" y="5079815"/>
                </a:cubicBezTo>
                <a:cubicBezTo>
                  <a:pt x="1777958" y="5075181"/>
                  <a:pt x="1775950" y="5070555"/>
                  <a:pt x="1774490" y="5065921"/>
                </a:cubicBezTo>
                <a:cubicBezTo>
                  <a:pt x="1772398" y="5042945"/>
                  <a:pt x="1782741" y="5025529"/>
                  <a:pt x="1774840" y="4999628"/>
                </a:cubicBezTo>
                <a:cubicBezTo>
                  <a:pt x="1777557" y="4998491"/>
                  <a:pt x="1780553" y="4997623"/>
                  <a:pt x="1783271" y="4996486"/>
                </a:cubicBezTo>
                <a:cubicBezTo>
                  <a:pt x="1779098" y="4937111"/>
                  <a:pt x="1805885" y="4892050"/>
                  <a:pt x="1812496" y="4837712"/>
                </a:cubicBezTo>
                <a:cubicBezTo>
                  <a:pt x="1824300" y="4824930"/>
                  <a:pt x="1823431" y="4808509"/>
                  <a:pt x="1838456" y="4806361"/>
                </a:cubicBezTo>
                <a:cubicBezTo>
                  <a:pt x="1837448" y="4782819"/>
                  <a:pt x="1860238" y="4771512"/>
                  <a:pt x="1875382" y="4761417"/>
                </a:cubicBezTo>
                <a:cubicBezTo>
                  <a:pt x="1928101" y="4753758"/>
                  <a:pt x="1961622" y="4730781"/>
                  <a:pt x="2003492" y="4742736"/>
                </a:cubicBezTo>
                <a:cubicBezTo>
                  <a:pt x="2058497" y="4767912"/>
                  <a:pt x="2101675" y="4818744"/>
                  <a:pt x="2158796" y="4840051"/>
                </a:cubicBezTo>
                <a:cubicBezTo>
                  <a:pt x="2184173" y="4835005"/>
                  <a:pt x="2197445" y="4855344"/>
                  <a:pt x="2219149" y="4858570"/>
                </a:cubicBezTo>
                <a:cubicBezTo>
                  <a:pt x="2220662" y="4865943"/>
                  <a:pt x="2226354" y="4862842"/>
                  <a:pt x="2227073" y="4871597"/>
                </a:cubicBezTo>
                <a:cubicBezTo>
                  <a:pt x="2249260" y="4871529"/>
                  <a:pt x="2280586" y="4890494"/>
                  <a:pt x="2309915" y="4891412"/>
                </a:cubicBezTo>
                <a:cubicBezTo>
                  <a:pt x="2323144" y="4909561"/>
                  <a:pt x="2324764" y="4922411"/>
                  <a:pt x="2341140" y="4933389"/>
                </a:cubicBezTo>
                <a:cubicBezTo>
                  <a:pt x="2341312" y="4928182"/>
                  <a:pt x="2347842" y="4925890"/>
                  <a:pt x="2349121" y="4921214"/>
                </a:cubicBezTo>
                <a:cubicBezTo>
                  <a:pt x="2354888" y="4921946"/>
                  <a:pt x="2358559" y="4927643"/>
                  <a:pt x="2360911" y="4935824"/>
                </a:cubicBezTo>
                <a:cubicBezTo>
                  <a:pt x="2402742" y="4931619"/>
                  <a:pt x="2438005" y="4969974"/>
                  <a:pt x="2480748" y="4970410"/>
                </a:cubicBezTo>
                <a:cubicBezTo>
                  <a:pt x="2488758" y="4987818"/>
                  <a:pt x="2518646" y="4989274"/>
                  <a:pt x="2535849" y="5000514"/>
                </a:cubicBezTo>
                <a:cubicBezTo>
                  <a:pt x="2547790" y="5008823"/>
                  <a:pt x="2553051" y="5025723"/>
                  <a:pt x="2571877" y="5021873"/>
                </a:cubicBezTo>
                <a:cubicBezTo>
                  <a:pt x="2588060" y="5036963"/>
                  <a:pt x="2603985" y="5052879"/>
                  <a:pt x="2625410" y="5055836"/>
                </a:cubicBezTo>
                <a:cubicBezTo>
                  <a:pt x="2659868" y="5095024"/>
                  <a:pt x="2705875" y="5108285"/>
                  <a:pt x="2749249" y="5127065"/>
                </a:cubicBezTo>
                <a:cubicBezTo>
                  <a:pt x="2755962" y="5120114"/>
                  <a:pt x="2749960" y="5107333"/>
                  <a:pt x="2755019" y="5099858"/>
                </a:cubicBezTo>
                <a:cubicBezTo>
                  <a:pt x="2712464" y="5038883"/>
                  <a:pt x="2677257" y="4961359"/>
                  <a:pt x="2632608" y="4905345"/>
                </a:cubicBezTo>
                <a:cubicBezTo>
                  <a:pt x="2630536" y="4897435"/>
                  <a:pt x="2644497" y="4896945"/>
                  <a:pt x="2638559" y="4887449"/>
                </a:cubicBezTo>
                <a:cubicBezTo>
                  <a:pt x="2644832" y="4885984"/>
                  <a:pt x="2646882" y="4892800"/>
                  <a:pt x="2652885" y="4891612"/>
                </a:cubicBezTo>
                <a:cubicBezTo>
                  <a:pt x="2636075" y="4816270"/>
                  <a:pt x="2597934" y="4742900"/>
                  <a:pt x="2567862" y="4661736"/>
                </a:cubicBezTo>
                <a:cubicBezTo>
                  <a:pt x="2537788" y="4580573"/>
                  <a:pt x="2475365" y="4540172"/>
                  <a:pt x="2424517" y="4503428"/>
                </a:cubicBezTo>
                <a:cubicBezTo>
                  <a:pt x="2405285" y="4486467"/>
                  <a:pt x="2366117" y="4486796"/>
                  <a:pt x="2360343" y="4457575"/>
                </a:cubicBezTo>
                <a:cubicBezTo>
                  <a:pt x="2418808" y="4463524"/>
                  <a:pt x="2456777" y="4514162"/>
                  <a:pt x="2505004" y="4543002"/>
                </a:cubicBezTo>
                <a:cubicBezTo>
                  <a:pt x="2480426" y="4504758"/>
                  <a:pt x="2453730" y="4470383"/>
                  <a:pt x="2427584" y="4435998"/>
                </a:cubicBezTo>
                <a:cubicBezTo>
                  <a:pt x="2414503" y="4439486"/>
                  <a:pt x="2442478" y="4455216"/>
                  <a:pt x="2427527" y="4461199"/>
                </a:cubicBezTo>
                <a:cubicBezTo>
                  <a:pt x="2416426" y="4439730"/>
                  <a:pt x="2402187" y="4425979"/>
                  <a:pt x="2385842" y="4416644"/>
                </a:cubicBezTo>
                <a:cubicBezTo>
                  <a:pt x="2384380" y="4425980"/>
                  <a:pt x="2375199" y="4418726"/>
                  <a:pt x="2382608" y="4433402"/>
                </a:cubicBezTo>
                <a:cubicBezTo>
                  <a:pt x="2375735" y="4432139"/>
                  <a:pt x="2371806" y="4413300"/>
                  <a:pt x="2381096" y="4412061"/>
                </a:cubicBezTo>
                <a:cubicBezTo>
                  <a:pt x="2354944" y="4419585"/>
                  <a:pt x="2348644" y="4377499"/>
                  <a:pt x="2347390" y="4355330"/>
                </a:cubicBezTo>
                <a:cubicBezTo>
                  <a:pt x="2332850" y="4354185"/>
                  <a:pt x="2319918" y="4365341"/>
                  <a:pt x="2303563" y="4355458"/>
                </a:cubicBezTo>
                <a:cubicBezTo>
                  <a:pt x="2294401" y="4363269"/>
                  <a:pt x="2303777" y="4366411"/>
                  <a:pt x="2297612" y="4373354"/>
                </a:cubicBezTo>
                <a:cubicBezTo>
                  <a:pt x="2256954" y="4367406"/>
                  <a:pt x="2215628" y="4369412"/>
                  <a:pt x="2169319" y="4382725"/>
                </a:cubicBezTo>
                <a:cubicBezTo>
                  <a:pt x="2115496" y="4361913"/>
                  <a:pt x="2056664" y="4379254"/>
                  <a:pt x="2000670" y="4359573"/>
                </a:cubicBezTo>
                <a:cubicBezTo>
                  <a:pt x="1970088" y="4336486"/>
                  <a:pt x="1931588" y="4328862"/>
                  <a:pt x="1898059" y="4337321"/>
                </a:cubicBezTo>
                <a:cubicBezTo>
                  <a:pt x="1843183" y="4318718"/>
                  <a:pt x="1791762" y="4322797"/>
                  <a:pt x="1738959" y="4298135"/>
                </a:cubicBezTo>
                <a:cubicBezTo>
                  <a:pt x="1731892" y="4300983"/>
                  <a:pt x="1724279" y="4303839"/>
                  <a:pt x="1716932" y="4306418"/>
                </a:cubicBezTo>
                <a:cubicBezTo>
                  <a:pt x="1698052" y="4307529"/>
                  <a:pt x="1683834" y="4294875"/>
                  <a:pt x="1667908" y="4292929"/>
                </a:cubicBezTo>
                <a:cubicBezTo>
                  <a:pt x="1659124" y="4291968"/>
                  <a:pt x="1651605" y="4299753"/>
                  <a:pt x="1644733" y="4298491"/>
                </a:cubicBezTo>
                <a:cubicBezTo>
                  <a:pt x="1632640" y="4296484"/>
                  <a:pt x="1628312" y="4285321"/>
                  <a:pt x="1612302" y="4278993"/>
                </a:cubicBezTo>
                <a:cubicBezTo>
                  <a:pt x="1591038" y="4270281"/>
                  <a:pt x="1569463" y="4273627"/>
                  <a:pt x="1551250" y="4266785"/>
                </a:cubicBezTo>
                <a:cubicBezTo>
                  <a:pt x="1530277" y="4258891"/>
                  <a:pt x="1511882" y="4242738"/>
                  <a:pt x="1492283" y="4235096"/>
                </a:cubicBezTo>
                <a:cubicBezTo>
                  <a:pt x="1464953" y="4224287"/>
                  <a:pt x="1419399" y="4206088"/>
                  <a:pt x="1392723" y="4186777"/>
                </a:cubicBezTo>
                <a:cubicBezTo>
                  <a:pt x="1365211" y="4166656"/>
                  <a:pt x="1344004" y="4132743"/>
                  <a:pt x="1311381" y="4103389"/>
                </a:cubicBezTo>
                <a:cubicBezTo>
                  <a:pt x="1267889" y="4064615"/>
                  <a:pt x="1239799" y="4028890"/>
                  <a:pt x="1206094" y="3972161"/>
                </a:cubicBezTo>
                <a:cubicBezTo>
                  <a:pt x="1145480" y="3870112"/>
                  <a:pt x="1058748" y="3777220"/>
                  <a:pt x="1013880" y="3639860"/>
                </a:cubicBezTo>
                <a:cubicBezTo>
                  <a:pt x="1013204" y="3633296"/>
                  <a:pt x="1006996" y="3638049"/>
                  <a:pt x="1005268" y="3633693"/>
                </a:cubicBezTo>
                <a:cubicBezTo>
                  <a:pt x="949735" y="3511285"/>
                  <a:pt x="891797" y="3377958"/>
                  <a:pt x="849068" y="3237823"/>
                </a:cubicBezTo>
                <a:cubicBezTo>
                  <a:pt x="814240" y="3123588"/>
                  <a:pt x="790493" y="3029726"/>
                  <a:pt x="728547" y="2929605"/>
                </a:cubicBezTo>
                <a:cubicBezTo>
                  <a:pt x="731952" y="2921609"/>
                  <a:pt x="737526" y="2926454"/>
                  <a:pt x="743293" y="2927187"/>
                </a:cubicBezTo>
                <a:cubicBezTo>
                  <a:pt x="697375" y="2876396"/>
                  <a:pt x="651298" y="2831364"/>
                  <a:pt x="606905" y="2788494"/>
                </a:cubicBezTo>
                <a:cubicBezTo>
                  <a:pt x="589584" y="2771229"/>
                  <a:pt x="579223" y="2745640"/>
                  <a:pt x="561859" y="2726186"/>
                </a:cubicBezTo>
                <a:cubicBezTo>
                  <a:pt x="509467" y="2666459"/>
                  <a:pt x="453081" y="2612542"/>
                  <a:pt x="430600" y="2541395"/>
                </a:cubicBezTo>
                <a:cubicBezTo>
                  <a:pt x="423600" y="2519589"/>
                  <a:pt x="418779" y="2497203"/>
                  <a:pt x="411276" y="2463626"/>
                </a:cubicBezTo>
                <a:cubicBezTo>
                  <a:pt x="395066" y="2391016"/>
                  <a:pt x="384398" y="2307640"/>
                  <a:pt x="367082" y="2234496"/>
                </a:cubicBezTo>
                <a:cubicBezTo>
                  <a:pt x="355446" y="2185643"/>
                  <a:pt x="348149" y="2120562"/>
                  <a:pt x="342033" y="2073818"/>
                </a:cubicBezTo>
                <a:cubicBezTo>
                  <a:pt x="336184" y="2026794"/>
                  <a:pt x="317190" y="1979974"/>
                  <a:pt x="313327" y="1936480"/>
                </a:cubicBezTo>
                <a:cubicBezTo>
                  <a:pt x="312307" y="1926361"/>
                  <a:pt x="318410" y="1916133"/>
                  <a:pt x="317949" y="1906552"/>
                </a:cubicBezTo>
                <a:cubicBezTo>
                  <a:pt x="314626" y="1834564"/>
                  <a:pt x="292295" y="1757116"/>
                  <a:pt x="283937" y="1679727"/>
                </a:cubicBezTo>
                <a:cubicBezTo>
                  <a:pt x="298211" y="1667181"/>
                  <a:pt x="280696" y="1640058"/>
                  <a:pt x="296077" y="1628043"/>
                </a:cubicBezTo>
                <a:cubicBezTo>
                  <a:pt x="292173" y="1568390"/>
                  <a:pt x="311971" y="1516042"/>
                  <a:pt x="300614" y="1453489"/>
                </a:cubicBezTo>
                <a:cubicBezTo>
                  <a:pt x="292617" y="1408690"/>
                  <a:pt x="261864" y="1362871"/>
                  <a:pt x="274627" y="1315014"/>
                </a:cubicBezTo>
                <a:cubicBezTo>
                  <a:pt x="249337" y="1198168"/>
                  <a:pt x="156501" y="1129474"/>
                  <a:pt x="65960" y="1108134"/>
                </a:cubicBezTo>
                <a:cubicBezTo>
                  <a:pt x="60246" y="1110138"/>
                  <a:pt x="55081" y="1112135"/>
                  <a:pt x="49367" y="1114141"/>
                </a:cubicBezTo>
                <a:cubicBezTo>
                  <a:pt x="40679" y="1104139"/>
                  <a:pt x="31218" y="1096616"/>
                  <a:pt x="19652" y="1093506"/>
                </a:cubicBezTo>
                <a:cubicBezTo>
                  <a:pt x="5444" y="1095368"/>
                  <a:pt x="14454" y="1107830"/>
                  <a:pt x="524" y="1109961"/>
                </a:cubicBezTo>
                <a:cubicBezTo>
                  <a:pt x="-6581" y="1068708"/>
                  <a:pt x="60455" y="1050694"/>
                  <a:pt x="87973" y="1014935"/>
                </a:cubicBezTo>
                <a:cubicBezTo>
                  <a:pt x="99246" y="1031196"/>
                  <a:pt x="103051" y="1001555"/>
                  <a:pt x="115894" y="1013957"/>
                </a:cubicBezTo>
                <a:cubicBezTo>
                  <a:pt x="120654" y="991148"/>
                  <a:pt x="162174" y="985033"/>
                  <a:pt x="165268" y="961153"/>
                </a:cubicBezTo>
                <a:cubicBezTo>
                  <a:pt x="177499" y="970278"/>
                  <a:pt x="191055" y="935008"/>
                  <a:pt x="206884" y="945995"/>
                </a:cubicBezTo>
                <a:cubicBezTo>
                  <a:pt x="209849" y="943485"/>
                  <a:pt x="211428" y="940173"/>
                  <a:pt x="209420" y="935547"/>
                </a:cubicBezTo>
                <a:cubicBezTo>
                  <a:pt x="231424" y="940139"/>
                  <a:pt x="235690" y="920078"/>
                  <a:pt x="255782" y="924972"/>
                </a:cubicBezTo>
                <a:lnTo>
                  <a:pt x="250252" y="922319"/>
                </a:lnTo>
                <a:cubicBezTo>
                  <a:pt x="249373" y="905350"/>
                  <a:pt x="282869" y="909217"/>
                  <a:pt x="294823" y="890132"/>
                </a:cubicBezTo>
                <a:cubicBezTo>
                  <a:pt x="298099" y="889535"/>
                  <a:pt x="297604" y="892281"/>
                  <a:pt x="295972" y="892854"/>
                </a:cubicBezTo>
                <a:cubicBezTo>
                  <a:pt x="329673" y="879187"/>
                  <a:pt x="363698" y="854011"/>
                  <a:pt x="394188" y="844229"/>
                </a:cubicBezTo>
                <a:cubicBezTo>
                  <a:pt x="427126" y="833586"/>
                  <a:pt x="462361" y="842357"/>
                  <a:pt x="490779" y="824664"/>
                </a:cubicBezTo>
                <a:cubicBezTo>
                  <a:pt x="491389" y="841910"/>
                  <a:pt x="530354" y="817206"/>
                  <a:pt x="540222" y="831572"/>
                </a:cubicBezTo>
                <a:cubicBezTo>
                  <a:pt x="544796" y="827393"/>
                  <a:pt x="539224" y="822548"/>
                  <a:pt x="547504" y="825707"/>
                </a:cubicBezTo>
                <a:cubicBezTo>
                  <a:pt x="610638" y="846375"/>
                  <a:pt x="684644" y="834553"/>
                  <a:pt x="737885" y="881669"/>
                </a:cubicBezTo>
                <a:cubicBezTo>
                  <a:pt x="774022" y="894535"/>
                  <a:pt x="810169" y="907947"/>
                  <a:pt x="849990" y="913087"/>
                </a:cubicBezTo>
                <a:cubicBezTo>
                  <a:pt x="851203" y="919095"/>
                  <a:pt x="854779" y="919861"/>
                  <a:pt x="857033" y="923114"/>
                </a:cubicBezTo>
                <a:cubicBezTo>
                  <a:pt x="918086" y="935322"/>
                  <a:pt x="958901" y="991394"/>
                  <a:pt x="1021005" y="1001395"/>
                </a:cubicBezTo>
                <a:cubicBezTo>
                  <a:pt x="1022282" y="1010688"/>
                  <a:pt x="1028802" y="1007849"/>
                  <a:pt x="1030079" y="1017142"/>
                </a:cubicBezTo>
                <a:cubicBezTo>
                  <a:pt x="1033043" y="1014631"/>
                  <a:pt x="1034622" y="1011320"/>
                  <a:pt x="1032614" y="1006694"/>
                </a:cubicBezTo>
                <a:cubicBezTo>
                  <a:pt x="1047853" y="1015499"/>
                  <a:pt x="1071520" y="1035130"/>
                  <a:pt x="1100710" y="1028929"/>
                </a:cubicBezTo>
                <a:cubicBezTo>
                  <a:pt x="1105283" y="1052689"/>
                  <a:pt x="1123239" y="1046387"/>
                  <a:pt x="1135170" y="1054146"/>
                </a:cubicBezTo>
                <a:cubicBezTo>
                  <a:pt x="1122606" y="929709"/>
                  <a:pt x="1113908" y="806854"/>
                  <a:pt x="1104941" y="684278"/>
                </a:cubicBezTo>
                <a:cubicBezTo>
                  <a:pt x="1094020" y="672120"/>
                  <a:pt x="1090221" y="645883"/>
                  <a:pt x="1095741" y="634019"/>
                </a:cubicBezTo>
                <a:cubicBezTo>
                  <a:pt x="1082864" y="535608"/>
                  <a:pt x="1063069" y="433744"/>
                  <a:pt x="1085297" y="351501"/>
                </a:cubicBezTo>
                <a:cubicBezTo>
                  <a:pt x="1103749" y="328481"/>
                  <a:pt x="1098823" y="300618"/>
                  <a:pt x="1124996" y="280219"/>
                </a:cubicBezTo>
                <a:cubicBezTo>
                  <a:pt x="1128358" y="270033"/>
                  <a:pt x="1133664" y="261185"/>
                  <a:pt x="1132334" y="249154"/>
                </a:cubicBezTo>
                <a:cubicBezTo>
                  <a:pt x="1158678" y="237517"/>
                  <a:pt x="1147320" y="188935"/>
                  <a:pt x="1175449" y="170425"/>
                </a:cubicBezTo>
                <a:cubicBezTo>
                  <a:pt x="1179295" y="156944"/>
                  <a:pt x="1178716" y="141339"/>
                  <a:pt x="1188919" y="130774"/>
                </a:cubicBezTo>
                <a:cubicBezTo>
                  <a:pt x="1184315" y="105370"/>
                  <a:pt x="1208921" y="74861"/>
                  <a:pt x="1210245" y="44435"/>
                </a:cubicBezTo>
                <a:cubicBezTo>
                  <a:pt x="1217350" y="36519"/>
                  <a:pt x="1223668" y="23411"/>
                  <a:pt x="1228794" y="8815"/>
                </a:cubicBezTo>
                <a:close/>
              </a:path>
            </a:pathLst>
          </a:custGeom>
          <a:solidFill>
            <a:schemeClr val="accent1">
              <a:alpha val="30000"/>
            </a:schemeClr>
          </a:solidFill>
          <a:ln w="3880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969264"/>
            <a:ext cx="3922776" cy="1709928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376" y="2679192"/>
            <a:ext cx="3922776" cy="294436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>
                <a:latin typeface="+mj-lt"/>
              </a:defRPr>
            </a:lvl1pPr>
            <a:lvl2pPr marL="228600">
              <a:defRPr>
                <a:latin typeface="+mj-lt"/>
              </a:defRPr>
            </a:lvl2pPr>
            <a:lvl3pPr marL="457200">
              <a:defRPr>
                <a:latin typeface="+mj-lt"/>
              </a:defRPr>
            </a:lvl3pPr>
            <a:lvl4pPr marL="685800">
              <a:defRPr>
                <a:latin typeface="+mj-lt"/>
              </a:defRPr>
            </a:lvl4pPr>
            <a:lvl5pPr marL="1143000"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75D6F4A-BE18-8D52-F633-9549646EF8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61B8B62-B070-A4A6-FB16-A03925986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99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Freeform: Shape 887">
            <a:extLst>
              <a:ext uri="{FF2B5EF4-FFF2-40B4-BE49-F238E27FC236}">
                <a16:creationId xmlns:a16="http://schemas.microsoft.com/office/drawing/2014/main" id="{C0274FEC-A534-09FF-02A4-D2A2A7BF2382}"/>
              </a:ext>
            </a:extLst>
          </p:cNvPr>
          <p:cNvSpPr/>
          <p:nvPr userDrawn="1"/>
        </p:nvSpPr>
        <p:spPr>
          <a:xfrm>
            <a:off x="0" y="3534780"/>
            <a:ext cx="3631451" cy="3323220"/>
          </a:xfrm>
          <a:custGeom>
            <a:avLst/>
            <a:gdLst>
              <a:gd name="connsiteX0" fmla="*/ 2154697 w 3631451"/>
              <a:gd name="connsiteY0" fmla="*/ 3315599 h 3323220"/>
              <a:gd name="connsiteX1" fmla="*/ 2155025 w 3631451"/>
              <a:gd name="connsiteY1" fmla="*/ 3315856 h 3323220"/>
              <a:gd name="connsiteX2" fmla="*/ 2154700 w 3631451"/>
              <a:gd name="connsiteY2" fmla="*/ 3315988 h 3323220"/>
              <a:gd name="connsiteX3" fmla="*/ 1003045 w 3631451"/>
              <a:gd name="connsiteY3" fmla="*/ 3258048 h 3323220"/>
              <a:gd name="connsiteX4" fmla="*/ 1009862 w 3631451"/>
              <a:gd name="connsiteY4" fmla="*/ 3282315 h 3323220"/>
              <a:gd name="connsiteX5" fmla="*/ 1017278 w 3631451"/>
              <a:gd name="connsiteY5" fmla="*/ 3278162 h 3323220"/>
              <a:gd name="connsiteX6" fmla="*/ 1003045 w 3631451"/>
              <a:gd name="connsiteY6" fmla="*/ 3258048 h 3323220"/>
              <a:gd name="connsiteX7" fmla="*/ 991042 w 3631451"/>
              <a:gd name="connsiteY7" fmla="*/ 3239693 h 3323220"/>
              <a:gd name="connsiteX8" fmla="*/ 1001139 w 3631451"/>
              <a:gd name="connsiteY8" fmla="*/ 3256156 h 3323220"/>
              <a:gd name="connsiteX9" fmla="*/ 991042 w 3631451"/>
              <a:gd name="connsiteY9" fmla="*/ 3239693 h 3323220"/>
              <a:gd name="connsiteX10" fmla="*/ 1645414 w 3631451"/>
              <a:gd name="connsiteY10" fmla="*/ 3215075 h 3323220"/>
              <a:gd name="connsiteX11" fmla="*/ 1702544 w 3631451"/>
              <a:gd name="connsiteY11" fmla="*/ 3255852 h 3323220"/>
              <a:gd name="connsiteX12" fmla="*/ 1782385 w 3631451"/>
              <a:gd name="connsiteY12" fmla="*/ 3323220 h 3323220"/>
              <a:gd name="connsiteX13" fmla="*/ 1769804 w 3631451"/>
              <a:gd name="connsiteY13" fmla="*/ 3323220 h 3323220"/>
              <a:gd name="connsiteX14" fmla="*/ 1050578 w 3631451"/>
              <a:gd name="connsiteY14" fmla="*/ 3189251 h 3323220"/>
              <a:gd name="connsiteX15" fmla="*/ 1060674 w 3631451"/>
              <a:gd name="connsiteY15" fmla="*/ 3205714 h 3323220"/>
              <a:gd name="connsiteX16" fmla="*/ 1050578 w 3631451"/>
              <a:gd name="connsiteY16" fmla="*/ 3189251 h 3323220"/>
              <a:gd name="connsiteX17" fmla="*/ 1705947 w 3631451"/>
              <a:gd name="connsiteY17" fmla="*/ 3147471 h 3323220"/>
              <a:gd name="connsiteX18" fmla="*/ 1880496 w 3631451"/>
              <a:gd name="connsiteY18" fmla="*/ 3297793 h 3323220"/>
              <a:gd name="connsiteX19" fmla="*/ 1913445 w 3631451"/>
              <a:gd name="connsiteY19" fmla="*/ 3323220 h 3323220"/>
              <a:gd name="connsiteX20" fmla="*/ 1894605 w 3631451"/>
              <a:gd name="connsiteY20" fmla="*/ 3323220 h 3323220"/>
              <a:gd name="connsiteX21" fmla="*/ 1823901 w 3631451"/>
              <a:gd name="connsiteY21" fmla="*/ 3265223 h 3323220"/>
              <a:gd name="connsiteX22" fmla="*/ 1705947 w 3631451"/>
              <a:gd name="connsiteY22" fmla="*/ 3147471 h 3323220"/>
              <a:gd name="connsiteX23" fmla="*/ 1569540 w 3631451"/>
              <a:gd name="connsiteY23" fmla="*/ 3143066 h 3323220"/>
              <a:gd name="connsiteX24" fmla="*/ 1629458 w 3631451"/>
              <a:gd name="connsiteY24" fmla="*/ 3200988 h 3323220"/>
              <a:gd name="connsiteX25" fmla="*/ 1569540 w 3631451"/>
              <a:gd name="connsiteY25" fmla="*/ 3143066 h 3323220"/>
              <a:gd name="connsiteX26" fmla="*/ 3127237 w 3631451"/>
              <a:gd name="connsiteY26" fmla="*/ 3127936 h 3323220"/>
              <a:gd name="connsiteX27" fmla="*/ 3174205 w 3631451"/>
              <a:gd name="connsiteY27" fmla="*/ 3192258 h 3323220"/>
              <a:gd name="connsiteX28" fmla="*/ 3127237 w 3631451"/>
              <a:gd name="connsiteY28" fmla="*/ 3127936 h 3323220"/>
              <a:gd name="connsiteX29" fmla="*/ 1751113 w 3631451"/>
              <a:gd name="connsiteY29" fmla="*/ 3126091 h 3323220"/>
              <a:gd name="connsiteX30" fmla="*/ 1977224 w 3631451"/>
              <a:gd name="connsiteY30" fmla="*/ 3320641 h 3323220"/>
              <a:gd name="connsiteX31" fmla="*/ 1978806 w 3631451"/>
              <a:gd name="connsiteY31" fmla="*/ 3323220 h 3323220"/>
              <a:gd name="connsiteX32" fmla="*/ 1962876 w 3631451"/>
              <a:gd name="connsiteY32" fmla="*/ 3323220 h 3323220"/>
              <a:gd name="connsiteX33" fmla="*/ 1890849 w 3631451"/>
              <a:gd name="connsiteY33" fmla="*/ 3260132 h 3323220"/>
              <a:gd name="connsiteX34" fmla="*/ 1751113 w 3631451"/>
              <a:gd name="connsiteY34" fmla="*/ 3126091 h 3323220"/>
              <a:gd name="connsiteX35" fmla="*/ 1667835 w 3631451"/>
              <a:gd name="connsiteY35" fmla="*/ 3109637 h 3323220"/>
              <a:gd name="connsiteX36" fmla="*/ 1694127 w 3631451"/>
              <a:gd name="connsiteY36" fmla="*/ 3137040 h 3323220"/>
              <a:gd name="connsiteX37" fmla="*/ 1667835 w 3631451"/>
              <a:gd name="connsiteY37" fmla="*/ 3109637 h 3323220"/>
              <a:gd name="connsiteX38" fmla="*/ 997306 w 3631451"/>
              <a:gd name="connsiteY38" fmla="*/ 3079511 h 3323220"/>
              <a:gd name="connsiteX39" fmla="*/ 1016209 w 3631451"/>
              <a:gd name="connsiteY39" fmla="*/ 3114865 h 3323220"/>
              <a:gd name="connsiteX40" fmla="*/ 997306 w 3631451"/>
              <a:gd name="connsiteY40" fmla="*/ 3079511 h 3323220"/>
              <a:gd name="connsiteX41" fmla="*/ 1489372 w 3631451"/>
              <a:gd name="connsiteY41" fmla="*/ 3063284 h 3323220"/>
              <a:gd name="connsiteX42" fmla="*/ 1555707 w 3631451"/>
              <a:gd name="connsiteY42" fmla="*/ 3134213 h 3323220"/>
              <a:gd name="connsiteX43" fmla="*/ 1489372 w 3631451"/>
              <a:gd name="connsiteY43" fmla="*/ 3063284 h 3323220"/>
              <a:gd name="connsiteX44" fmla="*/ 1233430 w 3631451"/>
              <a:gd name="connsiteY44" fmla="*/ 3058666 h 3323220"/>
              <a:gd name="connsiteX45" fmla="*/ 1237992 w 3631451"/>
              <a:gd name="connsiteY45" fmla="*/ 3077375 h 3323220"/>
              <a:gd name="connsiteX46" fmla="*/ 1233430 w 3631451"/>
              <a:gd name="connsiteY46" fmla="*/ 3058666 h 3323220"/>
              <a:gd name="connsiteX47" fmla="*/ 1663361 w 3631451"/>
              <a:gd name="connsiteY47" fmla="*/ 3054716 h 3323220"/>
              <a:gd name="connsiteX48" fmla="*/ 1737137 w 3631451"/>
              <a:gd name="connsiteY48" fmla="*/ 3125290 h 3323220"/>
              <a:gd name="connsiteX49" fmla="*/ 1663361 w 3631451"/>
              <a:gd name="connsiteY49" fmla="*/ 3054716 h 3323220"/>
              <a:gd name="connsiteX50" fmla="*/ 1639833 w 3631451"/>
              <a:gd name="connsiteY50" fmla="*/ 3040661 h 3323220"/>
              <a:gd name="connsiteX51" fmla="*/ 1655546 w 3631451"/>
              <a:gd name="connsiteY51" fmla="*/ 3047609 h 3323220"/>
              <a:gd name="connsiteX52" fmla="*/ 1639833 w 3631451"/>
              <a:gd name="connsiteY52" fmla="*/ 3040661 h 3323220"/>
              <a:gd name="connsiteX53" fmla="*/ 1590355 w 3631451"/>
              <a:gd name="connsiteY53" fmla="*/ 3031808 h 3323220"/>
              <a:gd name="connsiteX54" fmla="*/ 1646512 w 3631451"/>
              <a:gd name="connsiteY54" fmla="*/ 3093542 h 3323220"/>
              <a:gd name="connsiteX55" fmla="*/ 1590355 w 3631451"/>
              <a:gd name="connsiteY55" fmla="*/ 3031808 h 3323220"/>
              <a:gd name="connsiteX56" fmla="*/ 2907859 w 3631451"/>
              <a:gd name="connsiteY56" fmla="*/ 3030337 h 3323220"/>
              <a:gd name="connsiteX57" fmla="*/ 2908357 w 3631451"/>
              <a:gd name="connsiteY57" fmla="*/ 3030594 h 3323220"/>
              <a:gd name="connsiteX58" fmla="*/ 2907899 w 3631451"/>
              <a:gd name="connsiteY58" fmla="*/ 3030399 h 3323220"/>
              <a:gd name="connsiteX59" fmla="*/ 2374684 w 3631451"/>
              <a:gd name="connsiteY59" fmla="*/ 3023732 h 3323220"/>
              <a:gd name="connsiteX60" fmla="*/ 2449278 w 3631451"/>
              <a:gd name="connsiteY60" fmla="*/ 3149566 h 3323220"/>
              <a:gd name="connsiteX61" fmla="*/ 2374684 w 3631451"/>
              <a:gd name="connsiteY61" fmla="*/ 3023732 h 3323220"/>
              <a:gd name="connsiteX62" fmla="*/ 2991796 w 3631451"/>
              <a:gd name="connsiteY62" fmla="*/ 3001671 h 3323220"/>
              <a:gd name="connsiteX63" fmla="*/ 3085314 w 3631451"/>
              <a:gd name="connsiteY63" fmla="*/ 3086317 h 3323220"/>
              <a:gd name="connsiteX64" fmla="*/ 2991796 w 3631451"/>
              <a:gd name="connsiteY64" fmla="*/ 3001671 h 3323220"/>
              <a:gd name="connsiteX65" fmla="*/ 1255552 w 3631451"/>
              <a:gd name="connsiteY65" fmla="*/ 2977717 h 3323220"/>
              <a:gd name="connsiteX66" fmla="*/ 1268388 w 3631451"/>
              <a:gd name="connsiteY66" fmla="*/ 3003730 h 3323220"/>
              <a:gd name="connsiteX67" fmla="*/ 1255552 w 3631451"/>
              <a:gd name="connsiteY67" fmla="*/ 2977717 h 3323220"/>
              <a:gd name="connsiteX68" fmla="*/ 2949739 w 3631451"/>
              <a:gd name="connsiteY68" fmla="*/ 2959724 h 3323220"/>
              <a:gd name="connsiteX69" fmla="*/ 2979711 w 3631451"/>
              <a:gd name="connsiteY69" fmla="*/ 2990585 h 3323220"/>
              <a:gd name="connsiteX70" fmla="*/ 2949739 w 3631451"/>
              <a:gd name="connsiteY70" fmla="*/ 2959724 h 3323220"/>
              <a:gd name="connsiteX71" fmla="*/ 2289840 w 3631451"/>
              <a:gd name="connsiteY71" fmla="*/ 2957651 h 3323220"/>
              <a:gd name="connsiteX72" fmla="*/ 2355203 w 3631451"/>
              <a:gd name="connsiteY72" fmla="*/ 3049537 h 3323220"/>
              <a:gd name="connsiteX73" fmla="*/ 2289840 w 3631451"/>
              <a:gd name="connsiteY73" fmla="*/ 2957651 h 3323220"/>
              <a:gd name="connsiteX74" fmla="*/ 1515696 w 3631451"/>
              <a:gd name="connsiteY74" fmla="*/ 2945981 h 3323220"/>
              <a:gd name="connsiteX75" fmla="*/ 1561782 w 3631451"/>
              <a:gd name="connsiteY75" fmla="*/ 2995050 h 3323220"/>
              <a:gd name="connsiteX76" fmla="*/ 1558503 w 3631451"/>
              <a:gd name="connsiteY76" fmla="*/ 3002854 h 3323220"/>
              <a:gd name="connsiteX77" fmla="*/ 1515696 w 3631451"/>
              <a:gd name="connsiteY77" fmla="*/ 2945981 h 3323220"/>
              <a:gd name="connsiteX78" fmla="*/ 1686057 w 3631451"/>
              <a:gd name="connsiteY78" fmla="*/ 2941552 h 3323220"/>
              <a:gd name="connsiteX79" fmla="*/ 1716379 w 3631451"/>
              <a:gd name="connsiteY79" fmla="*/ 2976077 h 3323220"/>
              <a:gd name="connsiteX80" fmla="*/ 1686057 w 3631451"/>
              <a:gd name="connsiteY80" fmla="*/ 2941552 h 3323220"/>
              <a:gd name="connsiteX81" fmla="*/ 3487032 w 3631451"/>
              <a:gd name="connsiteY81" fmla="*/ 2933222 h 3323220"/>
              <a:gd name="connsiteX82" fmla="*/ 3487371 w 3631451"/>
              <a:gd name="connsiteY82" fmla="*/ 2933376 h 3323220"/>
              <a:gd name="connsiteX83" fmla="*/ 3487046 w 3631451"/>
              <a:gd name="connsiteY83" fmla="*/ 2933508 h 3323220"/>
              <a:gd name="connsiteX84" fmla="*/ 2904163 w 3631451"/>
              <a:gd name="connsiteY84" fmla="*/ 2918446 h 3323220"/>
              <a:gd name="connsiteX85" fmla="*/ 2932228 w 3631451"/>
              <a:gd name="connsiteY85" fmla="*/ 2947415 h 3323220"/>
              <a:gd name="connsiteX86" fmla="*/ 2904163 w 3631451"/>
              <a:gd name="connsiteY86" fmla="*/ 2918446 h 3323220"/>
              <a:gd name="connsiteX87" fmla="*/ 717115 w 3631451"/>
              <a:gd name="connsiteY87" fmla="*/ 2901204 h 3323220"/>
              <a:gd name="connsiteX88" fmla="*/ 737390 w 3631451"/>
              <a:gd name="connsiteY88" fmla="*/ 2926862 h 3323220"/>
              <a:gd name="connsiteX89" fmla="*/ 717115 w 3631451"/>
              <a:gd name="connsiteY89" fmla="*/ 2901204 h 3323220"/>
              <a:gd name="connsiteX90" fmla="*/ 3123003 w 3631451"/>
              <a:gd name="connsiteY90" fmla="*/ 2896179 h 3323220"/>
              <a:gd name="connsiteX91" fmla="*/ 3123501 w 3631451"/>
              <a:gd name="connsiteY91" fmla="*/ 2896419 h 3323220"/>
              <a:gd name="connsiteX92" fmla="*/ 3123043 w 3631451"/>
              <a:gd name="connsiteY92" fmla="*/ 2896224 h 3323220"/>
              <a:gd name="connsiteX93" fmla="*/ 2242471 w 3631451"/>
              <a:gd name="connsiteY93" fmla="*/ 2882069 h 3323220"/>
              <a:gd name="connsiteX94" fmla="*/ 2328199 w 3631451"/>
              <a:gd name="connsiteY94" fmla="*/ 2963402 h 3323220"/>
              <a:gd name="connsiteX95" fmla="*/ 2242471 w 3631451"/>
              <a:gd name="connsiteY95" fmla="*/ 2882069 h 3323220"/>
              <a:gd name="connsiteX96" fmla="*/ 3222703 w 3631451"/>
              <a:gd name="connsiteY96" fmla="*/ 2882038 h 3323220"/>
              <a:gd name="connsiteX97" fmla="*/ 3256303 w 3631451"/>
              <a:gd name="connsiteY97" fmla="*/ 2908760 h 3323220"/>
              <a:gd name="connsiteX98" fmla="*/ 3222703 w 3631451"/>
              <a:gd name="connsiteY98" fmla="*/ 2882038 h 3323220"/>
              <a:gd name="connsiteX99" fmla="*/ 2837203 w 3631451"/>
              <a:gd name="connsiteY99" fmla="*/ 2872140 h 3323220"/>
              <a:gd name="connsiteX100" fmla="*/ 2896747 w 3631451"/>
              <a:gd name="connsiteY100" fmla="*/ 2922599 h 3323220"/>
              <a:gd name="connsiteX101" fmla="*/ 2837203 w 3631451"/>
              <a:gd name="connsiteY101" fmla="*/ 2872140 h 3323220"/>
              <a:gd name="connsiteX102" fmla="*/ 923536 w 3631451"/>
              <a:gd name="connsiteY102" fmla="*/ 2860431 h 3323220"/>
              <a:gd name="connsiteX103" fmla="*/ 956933 w 3631451"/>
              <a:gd name="connsiteY103" fmla="*/ 2955775 h 3323220"/>
              <a:gd name="connsiteX104" fmla="*/ 996372 w 3631451"/>
              <a:gd name="connsiteY104" fmla="*/ 3056661 h 3323220"/>
              <a:gd name="connsiteX105" fmla="*/ 944981 w 3631451"/>
              <a:gd name="connsiteY105" fmla="*/ 2945015 h 3323220"/>
              <a:gd name="connsiteX106" fmla="*/ 923536 w 3631451"/>
              <a:gd name="connsiteY106" fmla="*/ 2860431 h 3323220"/>
              <a:gd name="connsiteX107" fmla="*/ 3276406 w 3631451"/>
              <a:gd name="connsiteY107" fmla="*/ 2858333 h 3323220"/>
              <a:gd name="connsiteX108" fmla="*/ 3313793 w 3631451"/>
              <a:gd name="connsiteY108" fmla="*/ 2885040 h 3323220"/>
              <a:gd name="connsiteX109" fmla="*/ 3276406 w 3631451"/>
              <a:gd name="connsiteY109" fmla="*/ 2858333 h 3323220"/>
              <a:gd name="connsiteX110" fmla="*/ 3234009 w 3631451"/>
              <a:gd name="connsiteY110" fmla="*/ 2834083 h 3323220"/>
              <a:gd name="connsiteX111" fmla="*/ 3267111 w 3631451"/>
              <a:gd name="connsiteY111" fmla="*/ 2864392 h 3323220"/>
              <a:gd name="connsiteX112" fmla="*/ 3266784 w 3631451"/>
              <a:gd name="connsiteY112" fmla="*/ 2864525 h 3323220"/>
              <a:gd name="connsiteX113" fmla="*/ 3239068 w 3631451"/>
              <a:gd name="connsiteY113" fmla="*/ 2839221 h 3323220"/>
              <a:gd name="connsiteX114" fmla="*/ 3221933 w 3631451"/>
              <a:gd name="connsiteY114" fmla="*/ 2834373 h 3323220"/>
              <a:gd name="connsiteX115" fmla="*/ 3234009 w 3631451"/>
              <a:gd name="connsiteY115" fmla="*/ 2834083 h 3323220"/>
              <a:gd name="connsiteX116" fmla="*/ 2793566 w 3631451"/>
              <a:gd name="connsiteY116" fmla="*/ 2828170 h 3323220"/>
              <a:gd name="connsiteX117" fmla="*/ 2838901 w 3631451"/>
              <a:gd name="connsiteY117" fmla="*/ 2862311 h 3323220"/>
              <a:gd name="connsiteX118" fmla="*/ 2833391 w 3631451"/>
              <a:gd name="connsiteY118" fmla="*/ 2868357 h 3323220"/>
              <a:gd name="connsiteX119" fmla="*/ 2833585 w 3631451"/>
              <a:gd name="connsiteY119" fmla="*/ 2867897 h 3323220"/>
              <a:gd name="connsiteX120" fmla="*/ 2793566 w 3631451"/>
              <a:gd name="connsiteY120" fmla="*/ 2828170 h 3323220"/>
              <a:gd name="connsiteX121" fmla="*/ 3026597 w 3631451"/>
              <a:gd name="connsiteY121" fmla="*/ 2823049 h 3323220"/>
              <a:gd name="connsiteX122" fmla="*/ 3102565 w 3631451"/>
              <a:gd name="connsiteY122" fmla="*/ 2873439 h 3323220"/>
              <a:gd name="connsiteX123" fmla="*/ 3123003 w 3631451"/>
              <a:gd name="connsiteY123" fmla="*/ 2896179 h 3323220"/>
              <a:gd name="connsiteX124" fmla="*/ 3111807 w 3631451"/>
              <a:gd name="connsiteY124" fmla="*/ 2890791 h 3323220"/>
              <a:gd name="connsiteX125" fmla="*/ 3076443 w 3631451"/>
              <a:gd name="connsiteY125" fmla="*/ 2868306 h 3323220"/>
              <a:gd name="connsiteX126" fmla="*/ 3078724 w 3631451"/>
              <a:gd name="connsiteY126" fmla="*/ 2877662 h 3323220"/>
              <a:gd name="connsiteX127" fmla="*/ 3026597 w 3631451"/>
              <a:gd name="connsiteY127" fmla="*/ 2823049 h 3323220"/>
              <a:gd name="connsiteX128" fmla="*/ 3280607 w 3631451"/>
              <a:gd name="connsiteY128" fmla="*/ 2821978 h 3323220"/>
              <a:gd name="connsiteX129" fmla="*/ 3387347 w 3631451"/>
              <a:gd name="connsiteY129" fmla="*/ 2871935 h 3323220"/>
              <a:gd name="connsiteX130" fmla="*/ 3486670 w 3631451"/>
              <a:gd name="connsiteY130" fmla="*/ 2926046 h 3323220"/>
              <a:gd name="connsiteX131" fmla="*/ 3487032 w 3631451"/>
              <a:gd name="connsiteY131" fmla="*/ 2933222 h 3323220"/>
              <a:gd name="connsiteX132" fmla="*/ 3381960 w 3631451"/>
              <a:gd name="connsiteY132" fmla="*/ 2885639 h 3323220"/>
              <a:gd name="connsiteX133" fmla="*/ 3280607 w 3631451"/>
              <a:gd name="connsiteY133" fmla="*/ 2821978 h 3323220"/>
              <a:gd name="connsiteX134" fmla="*/ 1906760 w 3631451"/>
              <a:gd name="connsiteY134" fmla="*/ 2808927 h 3323220"/>
              <a:gd name="connsiteX135" fmla="*/ 1973743 w 3631451"/>
              <a:gd name="connsiteY135" fmla="*/ 2859032 h 3323220"/>
              <a:gd name="connsiteX136" fmla="*/ 1906760 w 3631451"/>
              <a:gd name="connsiteY136" fmla="*/ 2808927 h 3323220"/>
              <a:gd name="connsiteX137" fmla="*/ 905738 w 3631451"/>
              <a:gd name="connsiteY137" fmla="*/ 2804448 h 3323220"/>
              <a:gd name="connsiteX138" fmla="*/ 917602 w 3631451"/>
              <a:gd name="connsiteY138" fmla="*/ 2851417 h 3323220"/>
              <a:gd name="connsiteX139" fmla="*/ 905738 w 3631451"/>
              <a:gd name="connsiteY139" fmla="*/ 2804448 h 3323220"/>
              <a:gd name="connsiteX140" fmla="*/ 738498 w 3631451"/>
              <a:gd name="connsiteY140" fmla="*/ 2796949 h 3323220"/>
              <a:gd name="connsiteX141" fmla="*/ 740066 w 3631451"/>
              <a:gd name="connsiteY141" fmla="*/ 2797075 h 3323220"/>
              <a:gd name="connsiteX142" fmla="*/ 740241 w 3631451"/>
              <a:gd name="connsiteY142" fmla="*/ 2797369 h 3323220"/>
              <a:gd name="connsiteX143" fmla="*/ 1896676 w 3631451"/>
              <a:gd name="connsiteY143" fmla="*/ 2792046 h 3323220"/>
              <a:gd name="connsiteX144" fmla="*/ 1896989 w 3631451"/>
              <a:gd name="connsiteY144" fmla="*/ 2792331 h 3323220"/>
              <a:gd name="connsiteX145" fmla="*/ 1896664 w 3631451"/>
              <a:gd name="connsiteY145" fmla="*/ 2792463 h 3323220"/>
              <a:gd name="connsiteX146" fmla="*/ 1879489 w 3631451"/>
              <a:gd name="connsiteY146" fmla="*/ 2776423 h 3323220"/>
              <a:gd name="connsiteX147" fmla="*/ 1891754 w 3631451"/>
              <a:gd name="connsiteY147" fmla="*/ 2780369 h 3323220"/>
              <a:gd name="connsiteX148" fmla="*/ 1896856 w 3631451"/>
              <a:gd name="connsiteY148" fmla="*/ 2786019 h 3323220"/>
              <a:gd name="connsiteX149" fmla="*/ 1896676 w 3631451"/>
              <a:gd name="connsiteY149" fmla="*/ 2792046 h 3323220"/>
              <a:gd name="connsiteX150" fmla="*/ 1878210 w 3631451"/>
              <a:gd name="connsiteY150" fmla="*/ 2775261 h 3323220"/>
              <a:gd name="connsiteX151" fmla="*/ 1879489 w 3631451"/>
              <a:gd name="connsiteY151" fmla="*/ 2776423 h 3323220"/>
              <a:gd name="connsiteX152" fmla="*/ 1878670 w 3631451"/>
              <a:gd name="connsiteY152" fmla="*/ 2776160 h 3323220"/>
              <a:gd name="connsiteX153" fmla="*/ 1391388 w 3631451"/>
              <a:gd name="connsiteY153" fmla="*/ 2775214 h 3323220"/>
              <a:gd name="connsiteX154" fmla="*/ 1404249 w 3631451"/>
              <a:gd name="connsiteY154" fmla="*/ 2805026 h 3323220"/>
              <a:gd name="connsiteX155" fmla="*/ 1391388 w 3631451"/>
              <a:gd name="connsiteY155" fmla="*/ 2775214 h 3323220"/>
              <a:gd name="connsiteX156" fmla="*/ 895649 w 3631451"/>
              <a:gd name="connsiteY156" fmla="*/ 2759044 h 3323220"/>
              <a:gd name="connsiteX157" fmla="*/ 905852 w 3631451"/>
              <a:gd name="connsiteY157" fmla="*/ 2772037 h 3323220"/>
              <a:gd name="connsiteX158" fmla="*/ 905230 w 3631451"/>
              <a:gd name="connsiteY158" fmla="*/ 2796658 h 3323220"/>
              <a:gd name="connsiteX159" fmla="*/ 895649 w 3631451"/>
              <a:gd name="connsiteY159" fmla="*/ 2759044 h 3323220"/>
              <a:gd name="connsiteX160" fmla="*/ 867959 w 3631451"/>
              <a:gd name="connsiteY160" fmla="*/ 2737538 h 3323220"/>
              <a:gd name="connsiteX161" fmla="*/ 870747 w 3631451"/>
              <a:gd name="connsiteY161" fmla="*/ 2754683 h 3323220"/>
              <a:gd name="connsiteX162" fmla="*/ 867959 w 3631451"/>
              <a:gd name="connsiteY162" fmla="*/ 2737538 h 3323220"/>
              <a:gd name="connsiteX163" fmla="*/ 795885 w 3631451"/>
              <a:gd name="connsiteY163" fmla="*/ 2737478 h 3323220"/>
              <a:gd name="connsiteX164" fmla="*/ 808745 w 3631451"/>
              <a:gd name="connsiteY164" fmla="*/ 2767288 h 3323220"/>
              <a:gd name="connsiteX165" fmla="*/ 879637 w 3631451"/>
              <a:gd name="connsiteY165" fmla="*/ 3005432 h 3323220"/>
              <a:gd name="connsiteX166" fmla="*/ 899289 w 3631451"/>
              <a:gd name="connsiteY166" fmla="*/ 3055712 h 3323220"/>
              <a:gd name="connsiteX167" fmla="*/ 795885 w 3631451"/>
              <a:gd name="connsiteY167" fmla="*/ 2737478 h 3323220"/>
              <a:gd name="connsiteX168" fmla="*/ 846710 w 3631451"/>
              <a:gd name="connsiteY168" fmla="*/ 2732838 h 3323220"/>
              <a:gd name="connsiteX169" fmla="*/ 877672 w 3631451"/>
              <a:gd name="connsiteY169" fmla="*/ 2895044 h 3323220"/>
              <a:gd name="connsiteX170" fmla="*/ 874043 w 3631451"/>
              <a:gd name="connsiteY170" fmla="*/ 2899182 h 3323220"/>
              <a:gd name="connsiteX171" fmla="*/ 936350 w 3631451"/>
              <a:gd name="connsiteY171" fmla="*/ 3082552 h 3323220"/>
              <a:gd name="connsiteX172" fmla="*/ 966233 w 3631451"/>
              <a:gd name="connsiteY172" fmla="*/ 3149621 h 3323220"/>
              <a:gd name="connsiteX173" fmla="*/ 965235 w 3631451"/>
              <a:gd name="connsiteY173" fmla="*/ 3166780 h 3323220"/>
              <a:gd name="connsiteX174" fmla="*/ 1055340 w 3631451"/>
              <a:gd name="connsiteY174" fmla="*/ 3323220 h 3323220"/>
              <a:gd name="connsiteX175" fmla="*/ 1044120 w 3631451"/>
              <a:gd name="connsiteY175" fmla="*/ 3323220 h 3323220"/>
              <a:gd name="connsiteX176" fmla="*/ 1014771 w 3631451"/>
              <a:gd name="connsiteY176" fmla="*/ 3284130 h 3323220"/>
              <a:gd name="connsiteX177" fmla="*/ 1029826 w 3631451"/>
              <a:gd name="connsiteY177" fmla="*/ 3311526 h 3323220"/>
              <a:gd name="connsiteX178" fmla="*/ 1038187 w 3631451"/>
              <a:gd name="connsiteY178" fmla="*/ 3323220 h 3323220"/>
              <a:gd name="connsiteX179" fmla="*/ 1030956 w 3631451"/>
              <a:gd name="connsiteY179" fmla="*/ 3323220 h 3323220"/>
              <a:gd name="connsiteX180" fmla="*/ 985600 w 3631451"/>
              <a:gd name="connsiteY180" fmla="*/ 3258514 h 3323220"/>
              <a:gd name="connsiteX181" fmla="*/ 949057 w 3631451"/>
              <a:gd name="connsiteY181" fmla="*/ 3188579 h 3323220"/>
              <a:gd name="connsiteX182" fmla="*/ 900894 w 3631451"/>
              <a:gd name="connsiteY182" fmla="*/ 3061534 h 3323220"/>
              <a:gd name="connsiteX183" fmla="*/ 935936 w 3631451"/>
              <a:gd name="connsiteY183" fmla="*/ 3118893 h 3323220"/>
              <a:gd name="connsiteX184" fmla="*/ 934963 w 3631451"/>
              <a:gd name="connsiteY184" fmla="*/ 3139850 h 3323220"/>
              <a:gd name="connsiteX185" fmla="*/ 991030 w 3631451"/>
              <a:gd name="connsiteY185" fmla="*/ 3237794 h 3323220"/>
              <a:gd name="connsiteX186" fmla="*/ 926354 w 3631451"/>
              <a:gd name="connsiteY186" fmla="*/ 3081279 h 3323220"/>
              <a:gd name="connsiteX187" fmla="*/ 927330 w 3631451"/>
              <a:gd name="connsiteY187" fmla="*/ 3080883 h 3323220"/>
              <a:gd name="connsiteX188" fmla="*/ 846710 w 3631451"/>
              <a:gd name="connsiteY188" fmla="*/ 2732838 h 3323220"/>
              <a:gd name="connsiteX189" fmla="*/ 1499013 w 3631451"/>
              <a:gd name="connsiteY189" fmla="*/ 2731143 h 3323220"/>
              <a:gd name="connsiteX190" fmla="*/ 1637752 w 3631451"/>
              <a:gd name="connsiteY190" fmla="*/ 2882342 h 3323220"/>
              <a:gd name="connsiteX191" fmla="*/ 1616479 w 3631451"/>
              <a:gd name="connsiteY191" fmla="*/ 2873843 h 3323220"/>
              <a:gd name="connsiteX192" fmla="*/ 1650079 w 3631451"/>
              <a:gd name="connsiteY192" fmla="*/ 2900564 h 3323220"/>
              <a:gd name="connsiteX193" fmla="*/ 1651451 w 3631451"/>
              <a:gd name="connsiteY193" fmla="*/ 2890869 h 3323220"/>
              <a:gd name="connsiteX194" fmla="*/ 1651392 w 3631451"/>
              <a:gd name="connsiteY194" fmla="*/ 2891655 h 3323220"/>
              <a:gd name="connsiteX195" fmla="*/ 1986512 w 3631451"/>
              <a:gd name="connsiteY195" fmla="*/ 3213679 h 3323220"/>
              <a:gd name="connsiteX196" fmla="*/ 2056444 w 3631451"/>
              <a:gd name="connsiteY196" fmla="*/ 3270583 h 3323220"/>
              <a:gd name="connsiteX197" fmla="*/ 2115190 w 3631451"/>
              <a:gd name="connsiteY197" fmla="*/ 3323220 h 3323220"/>
              <a:gd name="connsiteX198" fmla="*/ 2112745 w 3631451"/>
              <a:gd name="connsiteY198" fmla="*/ 3323220 h 3323220"/>
              <a:gd name="connsiteX199" fmla="*/ 2089715 w 3631451"/>
              <a:gd name="connsiteY199" fmla="*/ 3310254 h 3323220"/>
              <a:gd name="connsiteX200" fmla="*/ 2009419 w 3631451"/>
              <a:gd name="connsiteY200" fmla="*/ 3252358 h 3323220"/>
              <a:gd name="connsiteX201" fmla="*/ 2073118 w 3631451"/>
              <a:gd name="connsiteY201" fmla="*/ 3323220 h 3323220"/>
              <a:gd name="connsiteX202" fmla="*/ 2054934 w 3631451"/>
              <a:gd name="connsiteY202" fmla="*/ 3323220 h 3323220"/>
              <a:gd name="connsiteX203" fmla="*/ 2019158 w 3631451"/>
              <a:gd name="connsiteY203" fmla="*/ 3282769 h 3323220"/>
              <a:gd name="connsiteX204" fmla="*/ 1884291 w 3631451"/>
              <a:gd name="connsiteY204" fmla="*/ 3145895 h 3323220"/>
              <a:gd name="connsiteX205" fmla="*/ 1619510 w 3631451"/>
              <a:gd name="connsiteY205" fmla="*/ 2898125 h 3323220"/>
              <a:gd name="connsiteX206" fmla="*/ 1610486 w 3631451"/>
              <a:gd name="connsiteY206" fmla="*/ 2875895 h 3323220"/>
              <a:gd name="connsiteX207" fmla="*/ 1600790 w 3631451"/>
              <a:gd name="connsiteY207" fmla="*/ 2870693 h 3323220"/>
              <a:gd name="connsiteX208" fmla="*/ 1606300 w 3631451"/>
              <a:gd name="connsiteY208" fmla="*/ 2864648 h 3323220"/>
              <a:gd name="connsiteX209" fmla="*/ 1617876 w 3631451"/>
              <a:gd name="connsiteY209" fmla="*/ 2867945 h 3323220"/>
              <a:gd name="connsiteX210" fmla="*/ 1499013 w 3631451"/>
              <a:gd name="connsiteY210" fmla="*/ 2731143 h 3323220"/>
              <a:gd name="connsiteX211" fmla="*/ 867207 w 3631451"/>
              <a:gd name="connsiteY211" fmla="*/ 2722613 h 3323220"/>
              <a:gd name="connsiteX212" fmla="*/ 869839 w 3631451"/>
              <a:gd name="connsiteY212" fmla="*/ 2735633 h 3323220"/>
              <a:gd name="connsiteX213" fmla="*/ 867207 w 3631451"/>
              <a:gd name="connsiteY213" fmla="*/ 2722613 h 3323220"/>
              <a:gd name="connsiteX214" fmla="*/ 843655 w 3631451"/>
              <a:gd name="connsiteY214" fmla="*/ 2704760 h 3323220"/>
              <a:gd name="connsiteX215" fmla="*/ 850472 w 3631451"/>
              <a:gd name="connsiteY215" fmla="*/ 2729025 h 3323220"/>
              <a:gd name="connsiteX216" fmla="*/ 843655 w 3631451"/>
              <a:gd name="connsiteY216" fmla="*/ 2704760 h 3323220"/>
              <a:gd name="connsiteX217" fmla="*/ 795948 w 3631451"/>
              <a:gd name="connsiteY217" fmla="*/ 2697472 h 3323220"/>
              <a:gd name="connsiteX218" fmla="*/ 801393 w 3631451"/>
              <a:gd name="connsiteY218" fmla="*/ 2731435 h 3323220"/>
              <a:gd name="connsiteX219" fmla="*/ 795948 w 3631451"/>
              <a:gd name="connsiteY219" fmla="*/ 2697472 h 3323220"/>
              <a:gd name="connsiteX220" fmla="*/ 884566 w 3631451"/>
              <a:gd name="connsiteY220" fmla="*/ 2691577 h 3323220"/>
              <a:gd name="connsiteX221" fmla="*/ 901317 w 3631451"/>
              <a:gd name="connsiteY221" fmla="*/ 2757124 h 3323220"/>
              <a:gd name="connsiteX222" fmla="*/ 884566 w 3631451"/>
              <a:gd name="connsiteY222" fmla="*/ 2691577 h 3323220"/>
              <a:gd name="connsiteX223" fmla="*/ 535413 w 3631451"/>
              <a:gd name="connsiteY223" fmla="*/ 2689007 h 3323220"/>
              <a:gd name="connsiteX224" fmla="*/ 712471 w 3631451"/>
              <a:gd name="connsiteY224" fmla="*/ 2889763 h 3323220"/>
              <a:gd name="connsiteX225" fmla="*/ 709193 w 3631451"/>
              <a:gd name="connsiteY225" fmla="*/ 2897566 h 3323220"/>
              <a:gd name="connsiteX226" fmla="*/ 703151 w 3631451"/>
              <a:gd name="connsiteY226" fmla="*/ 2892023 h 3323220"/>
              <a:gd name="connsiteX227" fmla="*/ 569081 w 3631451"/>
              <a:gd name="connsiteY227" fmla="*/ 2756064 h 3323220"/>
              <a:gd name="connsiteX228" fmla="*/ 535413 w 3631451"/>
              <a:gd name="connsiteY228" fmla="*/ 2689007 h 3323220"/>
              <a:gd name="connsiteX229" fmla="*/ 1567411 w 3631451"/>
              <a:gd name="connsiteY229" fmla="*/ 2688525 h 3323220"/>
              <a:gd name="connsiteX230" fmla="*/ 1729818 w 3631451"/>
              <a:gd name="connsiteY230" fmla="*/ 2825166 h 3323220"/>
              <a:gd name="connsiteX231" fmla="*/ 2154674 w 3631451"/>
              <a:gd name="connsiteY231" fmla="*/ 3312191 h 3323220"/>
              <a:gd name="connsiteX232" fmla="*/ 2154697 w 3631451"/>
              <a:gd name="connsiteY232" fmla="*/ 3315599 h 3323220"/>
              <a:gd name="connsiteX233" fmla="*/ 2151120 w 3631451"/>
              <a:gd name="connsiteY233" fmla="*/ 3312777 h 3323220"/>
              <a:gd name="connsiteX234" fmla="*/ 2147234 w 3631451"/>
              <a:gd name="connsiteY234" fmla="*/ 3312545 h 3323220"/>
              <a:gd name="connsiteX235" fmla="*/ 2064849 w 3631451"/>
              <a:gd name="connsiteY235" fmla="*/ 3183401 h 3323220"/>
              <a:gd name="connsiteX236" fmla="*/ 1567411 w 3631451"/>
              <a:gd name="connsiteY236" fmla="*/ 2688525 h 3323220"/>
              <a:gd name="connsiteX237" fmla="*/ 1096757 w 3631451"/>
              <a:gd name="connsiteY237" fmla="*/ 2684636 h 3323220"/>
              <a:gd name="connsiteX238" fmla="*/ 1230616 w 3631451"/>
              <a:gd name="connsiteY238" fmla="*/ 3037722 h 3323220"/>
              <a:gd name="connsiteX239" fmla="*/ 1229643 w 3631451"/>
              <a:gd name="connsiteY239" fmla="*/ 3058679 h 3323220"/>
              <a:gd name="connsiteX240" fmla="*/ 1179200 w 3631451"/>
              <a:gd name="connsiteY240" fmla="*/ 2922278 h 3323220"/>
              <a:gd name="connsiteX241" fmla="*/ 1096757 w 3631451"/>
              <a:gd name="connsiteY241" fmla="*/ 2684636 h 3323220"/>
              <a:gd name="connsiteX242" fmla="*/ 460370 w 3631451"/>
              <a:gd name="connsiteY242" fmla="*/ 2663879 h 3323220"/>
              <a:gd name="connsiteX243" fmla="*/ 470040 w 3631451"/>
              <a:gd name="connsiteY243" fmla="*/ 2665283 h 3323220"/>
              <a:gd name="connsiteX244" fmla="*/ 488408 w 3631451"/>
              <a:gd name="connsiteY244" fmla="*/ 2689049 h 3323220"/>
              <a:gd name="connsiteX245" fmla="*/ 492195 w 3631451"/>
              <a:gd name="connsiteY245" fmla="*/ 2689035 h 3323220"/>
              <a:gd name="connsiteX246" fmla="*/ 488566 w 3631451"/>
              <a:gd name="connsiteY246" fmla="*/ 2693173 h 3323220"/>
              <a:gd name="connsiteX247" fmla="*/ 460503 w 3631451"/>
              <a:gd name="connsiteY247" fmla="*/ 2664206 h 3323220"/>
              <a:gd name="connsiteX248" fmla="*/ 3139963 w 3631451"/>
              <a:gd name="connsiteY248" fmla="*/ 2654495 h 3323220"/>
              <a:gd name="connsiteX249" fmla="*/ 3166603 w 3631451"/>
              <a:gd name="connsiteY249" fmla="*/ 2679395 h 3323220"/>
              <a:gd name="connsiteX250" fmla="*/ 3454182 w 3631451"/>
              <a:gd name="connsiteY250" fmla="*/ 2849753 h 3323220"/>
              <a:gd name="connsiteX251" fmla="*/ 3574641 w 3631451"/>
              <a:gd name="connsiteY251" fmla="*/ 2940976 h 3323220"/>
              <a:gd name="connsiteX252" fmla="*/ 3574315 w 3631451"/>
              <a:gd name="connsiteY252" fmla="*/ 2941108 h 3323220"/>
              <a:gd name="connsiteX253" fmla="*/ 3377089 w 3631451"/>
              <a:gd name="connsiteY253" fmla="*/ 2830787 h 3323220"/>
              <a:gd name="connsiteX254" fmla="*/ 3127335 w 3631451"/>
              <a:gd name="connsiteY254" fmla="*/ 2654594 h 3323220"/>
              <a:gd name="connsiteX255" fmla="*/ 3139963 w 3631451"/>
              <a:gd name="connsiteY255" fmla="*/ 2654495 h 3323220"/>
              <a:gd name="connsiteX256" fmla="*/ 870664 w 3631451"/>
              <a:gd name="connsiteY256" fmla="*/ 2642390 h 3323220"/>
              <a:gd name="connsiteX257" fmla="*/ 867411 w 3631451"/>
              <a:gd name="connsiteY257" fmla="*/ 2653991 h 3323220"/>
              <a:gd name="connsiteX258" fmla="*/ 869487 w 3631451"/>
              <a:gd name="connsiteY258" fmla="*/ 2657004 h 3323220"/>
              <a:gd name="connsiteX259" fmla="*/ 872527 w 3631451"/>
              <a:gd name="connsiteY259" fmla="*/ 2657891 h 3323220"/>
              <a:gd name="connsiteX260" fmla="*/ 871573 w 3631451"/>
              <a:gd name="connsiteY260" fmla="*/ 2661441 h 3323220"/>
              <a:gd name="connsiteX261" fmla="*/ 872633 w 3631451"/>
              <a:gd name="connsiteY261" fmla="*/ 2657922 h 3323220"/>
              <a:gd name="connsiteX262" fmla="*/ 872527 w 3631451"/>
              <a:gd name="connsiteY262" fmla="*/ 2657891 h 3323220"/>
              <a:gd name="connsiteX263" fmla="*/ 873556 w 3631451"/>
              <a:gd name="connsiteY263" fmla="*/ 2654066 h 3323220"/>
              <a:gd name="connsiteX264" fmla="*/ 870664 w 3631451"/>
              <a:gd name="connsiteY264" fmla="*/ 2642390 h 3323220"/>
              <a:gd name="connsiteX265" fmla="*/ 1528633 w 3631451"/>
              <a:gd name="connsiteY265" fmla="*/ 2638775 h 3323220"/>
              <a:gd name="connsiteX266" fmla="*/ 1554975 w 3631451"/>
              <a:gd name="connsiteY266" fmla="*/ 2673774 h 3323220"/>
              <a:gd name="connsiteX267" fmla="*/ 1528633 w 3631451"/>
              <a:gd name="connsiteY267" fmla="*/ 2638775 h 3323220"/>
              <a:gd name="connsiteX268" fmla="*/ 3023953 w 3631451"/>
              <a:gd name="connsiteY268" fmla="*/ 2628785 h 3323220"/>
              <a:gd name="connsiteX269" fmla="*/ 3244643 w 3631451"/>
              <a:gd name="connsiteY269" fmla="*/ 2793170 h 3323220"/>
              <a:gd name="connsiteX270" fmla="*/ 3241365 w 3631451"/>
              <a:gd name="connsiteY270" fmla="*/ 2800974 h 3323220"/>
              <a:gd name="connsiteX271" fmla="*/ 3023953 w 3631451"/>
              <a:gd name="connsiteY271" fmla="*/ 2628785 h 3323220"/>
              <a:gd name="connsiteX272" fmla="*/ 1392767 w 3631451"/>
              <a:gd name="connsiteY272" fmla="*/ 2617015 h 3323220"/>
              <a:gd name="connsiteX273" fmla="*/ 1416672 w 3631451"/>
              <a:gd name="connsiteY273" fmla="*/ 2638535 h 3323220"/>
              <a:gd name="connsiteX274" fmla="*/ 1405628 w 3631451"/>
              <a:gd name="connsiteY274" fmla="*/ 2646825 h 3323220"/>
              <a:gd name="connsiteX275" fmla="*/ 1392767 w 3631451"/>
              <a:gd name="connsiteY275" fmla="*/ 2617015 h 3323220"/>
              <a:gd name="connsiteX276" fmla="*/ 1384860 w 3631451"/>
              <a:gd name="connsiteY276" fmla="*/ 2609783 h 3323220"/>
              <a:gd name="connsiteX277" fmla="*/ 1384951 w 3631451"/>
              <a:gd name="connsiteY277" fmla="*/ 2609906 h 3323220"/>
              <a:gd name="connsiteX278" fmla="*/ 1384626 w 3631451"/>
              <a:gd name="connsiteY278" fmla="*/ 2610038 h 3323220"/>
              <a:gd name="connsiteX279" fmla="*/ 2985998 w 3631451"/>
              <a:gd name="connsiteY279" fmla="*/ 2595074 h 3323220"/>
              <a:gd name="connsiteX280" fmla="*/ 3014064 w 3631451"/>
              <a:gd name="connsiteY280" fmla="*/ 2624043 h 3323220"/>
              <a:gd name="connsiteX281" fmla="*/ 2985998 w 3631451"/>
              <a:gd name="connsiteY281" fmla="*/ 2595074 h 3323220"/>
              <a:gd name="connsiteX282" fmla="*/ 1375927 w 3631451"/>
              <a:gd name="connsiteY282" fmla="*/ 2587677 h 3323220"/>
              <a:gd name="connsiteX283" fmla="*/ 1390135 w 3631451"/>
              <a:gd name="connsiteY283" fmla="*/ 2603994 h 3323220"/>
              <a:gd name="connsiteX284" fmla="*/ 1384860 w 3631451"/>
              <a:gd name="connsiteY284" fmla="*/ 2609783 h 3323220"/>
              <a:gd name="connsiteX285" fmla="*/ 1376397 w 3631451"/>
              <a:gd name="connsiteY285" fmla="*/ 2598291 h 3323220"/>
              <a:gd name="connsiteX286" fmla="*/ 1375927 w 3631451"/>
              <a:gd name="connsiteY286" fmla="*/ 2587677 h 3323220"/>
              <a:gd name="connsiteX287" fmla="*/ 1376924 w 3631451"/>
              <a:gd name="connsiteY287" fmla="*/ 2570518 h 3323220"/>
              <a:gd name="connsiteX288" fmla="*/ 1387503 w 3631451"/>
              <a:gd name="connsiteY288" fmla="*/ 2590974 h 3323220"/>
              <a:gd name="connsiteX289" fmla="*/ 1376924 w 3631451"/>
              <a:gd name="connsiteY289" fmla="*/ 2570518 h 3323220"/>
              <a:gd name="connsiteX290" fmla="*/ 860797 w 3631451"/>
              <a:gd name="connsiteY290" fmla="*/ 2561103 h 3323220"/>
              <a:gd name="connsiteX291" fmla="*/ 884408 w 3631451"/>
              <a:gd name="connsiteY291" fmla="*/ 2687453 h 3323220"/>
              <a:gd name="connsiteX292" fmla="*/ 868670 w 3631451"/>
              <a:gd name="connsiteY292" fmla="*/ 2676708 h 3323220"/>
              <a:gd name="connsiteX293" fmla="*/ 870862 w 3631451"/>
              <a:gd name="connsiteY293" fmla="*/ 2722273 h 3323220"/>
              <a:gd name="connsiteX294" fmla="*/ 860815 w 3631451"/>
              <a:gd name="connsiteY294" fmla="*/ 2713404 h 3323220"/>
              <a:gd name="connsiteX295" fmla="*/ 864158 w 3631451"/>
              <a:gd name="connsiteY295" fmla="*/ 2665593 h 3323220"/>
              <a:gd name="connsiteX296" fmla="*/ 860797 w 3631451"/>
              <a:gd name="connsiteY296" fmla="*/ 2561103 h 3323220"/>
              <a:gd name="connsiteX297" fmla="*/ 1426418 w 3631451"/>
              <a:gd name="connsiteY297" fmla="*/ 2531769 h 3323220"/>
              <a:gd name="connsiteX298" fmla="*/ 1446717 w 3631451"/>
              <a:gd name="connsiteY298" fmla="*/ 2561224 h 3323220"/>
              <a:gd name="connsiteX299" fmla="*/ 1426418 w 3631451"/>
              <a:gd name="connsiteY299" fmla="*/ 2531769 h 3323220"/>
              <a:gd name="connsiteX300" fmla="*/ 2867282 w 3631451"/>
              <a:gd name="connsiteY300" fmla="*/ 2530560 h 3323220"/>
              <a:gd name="connsiteX301" fmla="*/ 3217905 w 3631451"/>
              <a:gd name="connsiteY301" fmla="*/ 2827252 h 3323220"/>
              <a:gd name="connsiteX302" fmla="*/ 3216374 w 3631451"/>
              <a:gd name="connsiteY302" fmla="*/ 2832823 h 3323220"/>
              <a:gd name="connsiteX303" fmla="*/ 3216833 w 3631451"/>
              <a:gd name="connsiteY303" fmla="*/ 2833019 h 3323220"/>
              <a:gd name="connsiteX304" fmla="*/ 3209043 w 3631451"/>
              <a:gd name="connsiteY304" fmla="*/ 2829708 h 3323220"/>
              <a:gd name="connsiteX305" fmla="*/ 2959935 w 3631451"/>
              <a:gd name="connsiteY305" fmla="*/ 2632690 h 3323220"/>
              <a:gd name="connsiteX306" fmla="*/ 2867282 w 3631451"/>
              <a:gd name="connsiteY306" fmla="*/ 2530560 h 3323220"/>
              <a:gd name="connsiteX307" fmla="*/ 2720062 w 3631451"/>
              <a:gd name="connsiteY307" fmla="*/ 2504954 h 3323220"/>
              <a:gd name="connsiteX308" fmla="*/ 2720490 w 3631451"/>
              <a:gd name="connsiteY308" fmla="*/ 2505239 h 3323220"/>
              <a:gd name="connsiteX309" fmla="*/ 2720032 w 3631451"/>
              <a:gd name="connsiteY309" fmla="*/ 2505045 h 3323220"/>
              <a:gd name="connsiteX310" fmla="*/ 414007 w 3631451"/>
              <a:gd name="connsiteY310" fmla="*/ 2502975 h 3323220"/>
              <a:gd name="connsiteX311" fmla="*/ 511109 w 3631451"/>
              <a:gd name="connsiteY311" fmla="*/ 2656228 h 3323220"/>
              <a:gd name="connsiteX312" fmla="*/ 504043 w 3631451"/>
              <a:gd name="connsiteY312" fmla="*/ 2664046 h 3323220"/>
              <a:gd name="connsiteX313" fmla="*/ 503911 w 3631451"/>
              <a:gd name="connsiteY313" fmla="*/ 2663718 h 3323220"/>
              <a:gd name="connsiteX314" fmla="*/ 472306 w 3631451"/>
              <a:gd name="connsiteY314" fmla="*/ 2602679 h 3323220"/>
              <a:gd name="connsiteX315" fmla="*/ 414007 w 3631451"/>
              <a:gd name="connsiteY315" fmla="*/ 2502975 h 3323220"/>
              <a:gd name="connsiteX316" fmla="*/ 1398025 w 3631451"/>
              <a:gd name="connsiteY316" fmla="*/ 2502933 h 3323220"/>
              <a:gd name="connsiteX317" fmla="*/ 1406699 w 3631451"/>
              <a:gd name="connsiteY317" fmla="*/ 2521495 h 3323220"/>
              <a:gd name="connsiteX318" fmla="*/ 1398025 w 3631451"/>
              <a:gd name="connsiteY318" fmla="*/ 2502933 h 3323220"/>
              <a:gd name="connsiteX319" fmla="*/ 798948 w 3631451"/>
              <a:gd name="connsiteY319" fmla="*/ 2497489 h 3323220"/>
              <a:gd name="connsiteX320" fmla="*/ 797601 w 3631451"/>
              <a:gd name="connsiteY320" fmla="*/ 2510984 h 3323220"/>
              <a:gd name="connsiteX321" fmla="*/ 798948 w 3631451"/>
              <a:gd name="connsiteY321" fmla="*/ 2497489 h 3323220"/>
              <a:gd name="connsiteX322" fmla="*/ 897851 w 3631451"/>
              <a:gd name="connsiteY322" fmla="*/ 2497319 h 3323220"/>
              <a:gd name="connsiteX323" fmla="*/ 910001 w 3631451"/>
              <a:gd name="connsiteY323" fmla="*/ 2587962 h 3323220"/>
              <a:gd name="connsiteX324" fmla="*/ 917815 w 3631451"/>
              <a:gd name="connsiteY324" fmla="*/ 2595070 h 3323220"/>
              <a:gd name="connsiteX325" fmla="*/ 950673 w 3631451"/>
              <a:gd name="connsiteY325" fmla="*/ 2827331 h 3323220"/>
              <a:gd name="connsiteX326" fmla="*/ 991796 w 3631451"/>
              <a:gd name="connsiteY326" fmla="*/ 2965991 h 3323220"/>
              <a:gd name="connsiteX327" fmla="*/ 1003773 w 3631451"/>
              <a:gd name="connsiteY327" fmla="*/ 2980549 h 3323220"/>
              <a:gd name="connsiteX328" fmla="*/ 1131442 w 3631451"/>
              <a:gd name="connsiteY328" fmla="*/ 3255804 h 3323220"/>
              <a:gd name="connsiteX329" fmla="*/ 1132166 w 3631451"/>
              <a:gd name="connsiteY329" fmla="*/ 3256653 h 3323220"/>
              <a:gd name="connsiteX330" fmla="*/ 1103567 w 3631451"/>
              <a:gd name="connsiteY330" fmla="*/ 3216097 h 3323220"/>
              <a:gd name="connsiteX331" fmla="*/ 1079156 w 3631451"/>
              <a:gd name="connsiteY331" fmla="*/ 3186788 h 3323220"/>
              <a:gd name="connsiteX332" fmla="*/ 1072204 w 3631451"/>
              <a:gd name="connsiteY332" fmla="*/ 3162193 h 3323220"/>
              <a:gd name="connsiteX333" fmla="*/ 985994 w 3631451"/>
              <a:gd name="connsiteY333" fmla="*/ 2957304 h 3323220"/>
              <a:gd name="connsiteX334" fmla="*/ 956226 w 3631451"/>
              <a:gd name="connsiteY334" fmla="*/ 2857822 h 3323220"/>
              <a:gd name="connsiteX335" fmla="*/ 946022 w 3631451"/>
              <a:gd name="connsiteY335" fmla="*/ 2844829 h 3323220"/>
              <a:gd name="connsiteX336" fmla="*/ 904555 w 3631451"/>
              <a:gd name="connsiteY336" fmla="*/ 2553998 h 3323220"/>
              <a:gd name="connsiteX337" fmla="*/ 897851 w 3631451"/>
              <a:gd name="connsiteY337" fmla="*/ 2497319 h 3323220"/>
              <a:gd name="connsiteX338" fmla="*/ 1071126 w 3631451"/>
              <a:gd name="connsiteY338" fmla="*/ 2469243 h 3323220"/>
              <a:gd name="connsiteX339" fmla="*/ 1101358 w 3631451"/>
              <a:gd name="connsiteY339" fmla="*/ 2539979 h 3323220"/>
              <a:gd name="connsiteX340" fmla="*/ 1095849 w 3631451"/>
              <a:gd name="connsiteY340" fmla="*/ 2546023 h 3323220"/>
              <a:gd name="connsiteX341" fmla="*/ 1128012 w 3631451"/>
              <a:gd name="connsiteY341" fmla="*/ 2622447 h 3323220"/>
              <a:gd name="connsiteX342" fmla="*/ 1144945 w 3631451"/>
              <a:gd name="connsiteY342" fmla="*/ 2695917 h 3323220"/>
              <a:gd name="connsiteX343" fmla="*/ 1158180 w 3631451"/>
              <a:gd name="connsiteY343" fmla="*/ 2733190 h 3323220"/>
              <a:gd name="connsiteX344" fmla="*/ 1226969 w 3631451"/>
              <a:gd name="connsiteY344" fmla="*/ 2889559 h 3323220"/>
              <a:gd name="connsiteX345" fmla="*/ 1253973 w 3631451"/>
              <a:gd name="connsiteY345" fmla="*/ 2975694 h 3323220"/>
              <a:gd name="connsiteX346" fmla="*/ 1082555 w 3631451"/>
              <a:gd name="connsiteY346" fmla="*/ 2519814 h 3323220"/>
              <a:gd name="connsiteX347" fmla="*/ 1083339 w 3631451"/>
              <a:gd name="connsiteY347" fmla="*/ 2519877 h 3323220"/>
              <a:gd name="connsiteX348" fmla="*/ 1071126 w 3631451"/>
              <a:gd name="connsiteY348" fmla="*/ 2469243 h 3323220"/>
              <a:gd name="connsiteX349" fmla="*/ 1967117 w 3631451"/>
              <a:gd name="connsiteY349" fmla="*/ 2465337 h 3323220"/>
              <a:gd name="connsiteX350" fmla="*/ 1975441 w 3631451"/>
              <a:gd name="connsiteY350" fmla="*/ 2480236 h 3323220"/>
              <a:gd name="connsiteX351" fmla="*/ 1967117 w 3631451"/>
              <a:gd name="connsiteY351" fmla="*/ 2465337 h 3323220"/>
              <a:gd name="connsiteX352" fmla="*/ 1075846 w 3631451"/>
              <a:gd name="connsiteY352" fmla="*/ 2462266 h 3323220"/>
              <a:gd name="connsiteX353" fmla="*/ 1076309 w 3631451"/>
              <a:gd name="connsiteY353" fmla="*/ 2463331 h 3323220"/>
              <a:gd name="connsiteX354" fmla="*/ 1075851 w 3631451"/>
              <a:gd name="connsiteY354" fmla="*/ 2463136 h 3323220"/>
              <a:gd name="connsiteX355" fmla="*/ 2124197 w 3631451"/>
              <a:gd name="connsiteY355" fmla="*/ 2457732 h 3323220"/>
              <a:gd name="connsiteX356" fmla="*/ 2127940 w 3631451"/>
              <a:gd name="connsiteY356" fmla="*/ 2459830 h 3323220"/>
              <a:gd name="connsiteX357" fmla="*/ 2354629 w 3631451"/>
              <a:gd name="connsiteY357" fmla="*/ 2593221 h 3323220"/>
              <a:gd name="connsiteX358" fmla="*/ 2364676 w 3631451"/>
              <a:gd name="connsiteY358" fmla="*/ 2602088 h 3323220"/>
              <a:gd name="connsiteX359" fmla="*/ 2596036 w 3631451"/>
              <a:gd name="connsiteY359" fmla="*/ 2750718 h 3323220"/>
              <a:gd name="connsiteX360" fmla="*/ 2706797 w 3631451"/>
              <a:gd name="connsiteY360" fmla="*/ 2836739 h 3323220"/>
              <a:gd name="connsiteX361" fmla="*/ 2749743 w 3631451"/>
              <a:gd name="connsiteY361" fmla="*/ 2864998 h 3323220"/>
              <a:gd name="connsiteX362" fmla="*/ 2809310 w 3631451"/>
              <a:gd name="connsiteY362" fmla="*/ 2919255 h 3323220"/>
              <a:gd name="connsiteX363" fmla="*/ 2877927 w 3631451"/>
              <a:gd name="connsiteY363" fmla="*/ 2999539 h 3323220"/>
              <a:gd name="connsiteX364" fmla="*/ 2896150 w 3631451"/>
              <a:gd name="connsiteY364" fmla="*/ 3012085 h 3323220"/>
              <a:gd name="connsiteX365" fmla="*/ 2907859 w 3631451"/>
              <a:gd name="connsiteY365" fmla="*/ 3030337 h 3323220"/>
              <a:gd name="connsiteX366" fmla="*/ 2886552 w 3631451"/>
              <a:gd name="connsiteY366" fmla="*/ 3019313 h 3323220"/>
              <a:gd name="connsiteX367" fmla="*/ 2832701 w 3631451"/>
              <a:gd name="connsiteY367" fmla="*/ 2961926 h 3323220"/>
              <a:gd name="connsiteX368" fmla="*/ 2320358 w 3631451"/>
              <a:gd name="connsiteY368" fmla="*/ 2583527 h 3323220"/>
              <a:gd name="connsiteX369" fmla="*/ 2306901 w 3631451"/>
              <a:gd name="connsiteY369" fmla="*/ 2582136 h 3323220"/>
              <a:gd name="connsiteX370" fmla="*/ 2124154 w 3631451"/>
              <a:gd name="connsiteY370" fmla="*/ 2459844 h 3323220"/>
              <a:gd name="connsiteX371" fmla="*/ 2124197 w 3631451"/>
              <a:gd name="connsiteY371" fmla="*/ 2457732 h 3323220"/>
              <a:gd name="connsiteX372" fmla="*/ 1460290 w 3631451"/>
              <a:gd name="connsiteY372" fmla="*/ 2449027 h 3323220"/>
              <a:gd name="connsiteX373" fmla="*/ 1473950 w 3631451"/>
              <a:gd name="connsiteY373" fmla="*/ 2462973 h 3323220"/>
              <a:gd name="connsiteX374" fmla="*/ 1454558 w 3631451"/>
              <a:gd name="connsiteY374" fmla="*/ 2452568 h 3323220"/>
              <a:gd name="connsiteX375" fmla="*/ 1460290 w 3631451"/>
              <a:gd name="connsiteY375" fmla="*/ 2449027 h 3323220"/>
              <a:gd name="connsiteX376" fmla="*/ 801747 w 3631451"/>
              <a:gd name="connsiteY376" fmla="*/ 2446471 h 3323220"/>
              <a:gd name="connsiteX377" fmla="*/ 804378 w 3631451"/>
              <a:gd name="connsiteY377" fmla="*/ 2459492 h 3323220"/>
              <a:gd name="connsiteX378" fmla="*/ 801747 w 3631451"/>
              <a:gd name="connsiteY378" fmla="*/ 2446471 h 3323220"/>
              <a:gd name="connsiteX379" fmla="*/ 1435813 w 3631451"/>
              <a:gd name="connsiteY379" fmla="*/ 2421337 h 3323220"/>
              <a:gd name="connsiteX380" fmla="*/ 1450045 w 3631451"/>
              <a:gd name="connsiteY380" fmla="*/ 2441452 h 3323220"/>
              <a:gd name="connsiteX381" fmla="*/ 1435813 w 3631451"/>
              <a:gd name="connsiteY381" fmla="*/ 2421337 h 3323220"/>
              <a:gd name="connsiteX382" fmla="*/ 360866 w 3631451"/>
              <a:gd name="connsiteY382" fmla="*/ 2417832 h 3323220"/>
              <a:gd name="connsiteX383" fmla="*/ 360903 w 3631451"/>
              <a:gd name="connsiteY383" fmla="*/ 2417918 h 3323220"/>
              <a:gd name="connsiteX384" fmla="*/ 360577 w 3631451"/>
              <a:gd name="connsiteY384" fmla="*/ 2418050 h 3323220"/>
              <a:gd name="connsiteX385" fmla="*/ 379377 w 3631451"/>
              <a:gd name="connsiteY385" fmla="*/ 2417653 h 3323220"/>
              <a:gd name="connsiteX386" fmla="*/ 398115 w 3631451"/>
              <a:gd name="connsiteY386" fmla="*/ 2448883 h 3323220"/>
              <a:gd name="connsiteX387" fmla="*/ 397923 w 3631451"/>
              <a:gd name="connsiteY387" fmla="*/ 2449342 h 3323220"/>
              <a:gd name="connsiteX388" fmla="*/ 395019 w 3631451"/>
              <a:gd name="connsiteY388" fmla="*/ 2464608 h 3323220"/>
              <a:gd name="connsiteX389" fmla="*/ 381168 w 3631451"/>
              <a:gd name="connsiteY389" fmla="*/ 2451956 h 3323220"/>
              <a:gd name="connsiteX390" fmla="*/ 390838 w 3631451"/>
              <a:gd name="connsiteY390" fmla="*/ 2453362 h 3323220"/>
              <a:gd name="connsiteX391" fmla="*/ 379377 w 3631451"/>
              <a:gd name="connsiteY391" fmla="*/ 2417653 h 3323220"/>
              <a:gd name="connsiteX392" fmla="*/ 380938 w 3631451"/>
              <a:gd name="connsiteY392" fmla="*/ 2410473 h 3323220"/>
              <a:gd name="connsiteX393" fmla="*/ 381435 w 3631451"/>
              <a:gd name="connsiteY393" fmla="*/ 2411492 h 3323220"/>
              <a:gd name="connsiteX394" fmla="*/ 381110 w 3631451"/>
              <a:gd name="connsiteY394" fmla="*/ 2411624 h 3323220"/>
              <a:gd name="connsiteX395" fmla="*/ 1860067 w 3631451"/>
              <a:gd name="connsiteY395" fmla="*/ 2409754 h 3323220"/>
              <a:gd name="connsiteX396" fmla="*/ 1835344 w 3631451"/>
              <a:gd name="connsiteY396" fmla="*/ 2410693 h 3323220"/>
              <a:gd name="connsiteX397" fmla="*/ 1940711 w 3631451"/>
              <a:gd name="connsiteY397" fmla="*/ 2470348 h 3323220"/>
              <a:gd name="connsiteX398" fmla="*/ 1860067 w 3631451"/>
              <a:gd name="connsiteY398" fmla="*/ 2409754 h 3323220"/>
              <a:gd name="connsiteX399" fmla="*/ 351877 w 3631451"/>
              <a:gd name="connsiteY399" fmla="*/ 2395689 h 3323220"/>
              <a:gd name="connsiteX400" fmla="*/ 365735 w 3631451"/>
              <a:gd name="connsiteY400" fmla="*/ 2408341 h 3323220"/>
              <a:gd name="connsiteX401" fmla="*/ 364174 w 3631451"/>
              <a:gd name="connsiteY401" fmla="*/ 2415353 h 3323220"/>
              <a:gd name="connsiteX402" fmla="*/ 360866 w 3631451"/>
              <a:gd name="connsiteY402" fmla="*/ 2417832 h 3323220"/>
              <a:gd name="connsiteX403" fmla="*/ 358588 w 3631451"/>
              <a:gd name="connsiteY403" fmla="*/ 2412349 h 3323220"/>
              <a:gd name="connsiteX404" fmla="*/ 351877 w 3631451"/>
              <a:gd name="connsiteY404" fmla="*/ 2395689 h 3323220"/>
              <a:gd name="connsiteX405" fmla="*/ 897903 w 3631451"/>
              <a:gd name="connsiteY405" fmla="*/ 2395632 h 3323220"/>
              <a:gd name="connsiteX406" fmla="*/ 913045 w 3631451"/>
              <a:gd name="connsiteY406" fmla="*/ 2434798 h 3323220"/>
              <a:gd name="connsiteX407" fmla="*/ 907510 w 3631451"/>
              <a:gd name="connsiteY407" fmla="*/ 2437044 h 3323220"/>
              <a:gd name="connsiteX408" fmla="*/ 927188 w 3631451"/>
              <a:gd name="connsiteY408" fmla="*/ 2491122 h 3323220"/>
              <a:gd name="connsiteX409" fmla="*/ 959759 w 3631451"/>
              <a:gd name="connsiteY409" fmla="*/ 2679709 h 3323220"/>
              <a:gd name="connsiteX410" fmla="*/ 903610 w 3631451"/>
              <a:gd name="connsiteY410" fmla="*/ 2469470 h 3323220"/>
              <a:gd name="connsiteX411" fmla="*/ 898100 w 3631451"/>
              <a:gd name="connsiteY411" fmla="*/ 2475515 h 3323220"/>
              <a:gd name="connsiteX412" fmla="*/ 898983 w 3631451"/>
              <a:gd name="connsiteY412" fmla="*/ 2490768 h 3323220"/>
              <a:gd name="connsiteX413" fmla="*/ 899072 w 3631451"/>
              <a:gd name="connsiteY413" fmla="*/ 2454558 h 3323220"/>
              <a:gd name="connsiteX414" fmla="*/ 903234 w 3631451"/>
              <a:gd name="connsiteY414" fmla="*/ 2462007 h 3323220"/>
              <a:gd name="connsiteX415" fmla="*/ 894160 w 3631451"/>
              <a:gd name="connsiteY415" fmla="*/ 2432183 h 3323220"/>
              <a:gd name="connsiteX416" fmla="*/ 894560 w 3631451"/>
              <a:gd name="connsiteY416" fmla="*/ 2443444 h 3323220"/>
              <a:gd name="connsiteX417" fmla="*/ 889002 w 3631451"/>
              <a:gd name="connsiteY417" fmla="*/ 2441893 h 3323220"/>
              <a:gd name="connsiteX418" fmla="*/ 895533 w 3631451"/>
              <a:gd name="connsiteY418" fmla="*/ 2422488 h 3323220"/>
              <a:gd name="connsiteX419" fmla="*/ 888765 w 3631451"/>
              <a:gd name="connsiteY419" fmla="*/ 2405815 h 3323220"/>
              <a:gd name="connsiteX420" fmla="*/ 888957 w 3631451"/>
              <a:gd name="connsiteY420" fmla="*/ 2405356 h 3323220"/>
              <a:gd name="connsiteX421" fmla="*/ 897903 w 3631451"/>
              <a:gd name="connsiteY421" fmla="*/ 2395632 h 3323220"/>
              <a:gd name="connsiteX422" fmla="*/ 1061308 w 3631451"/>
              <a:gd name="connsiteY422" fmla="*/ 2395551 h 3323220"/>
              <a:gd name="connsiteX423" fmla="*/ 1075826 w 3631451"/>
              <a:gd name="connsiteY423" fmla="*/ 2459338 h 3323220"/>
              <a:gd name="connsiteX424" fmla="*/ 1075846 w 3631451"/>
              <a:gd name="connsiteY424" fmla="*/ 2462266 h 3323220"/>
              <a:gd name="connsiteX425" fmla="*/ 1061687 w 3631451"/>
              <a:gd name="connsiteY425" fmla="*/ 2429762 h 3323220"/>
              <a:gd name="connsiteX426" fmla="*/ 1061308 w 3631451"/>
              <a:gd name="connsiteY426" fmla="*/ 2395551 h 3323220"/>
              <a:gd name="connsiteX427" fmla="*/ 1121286 w 3631451"/>
              <a:gd name="connsiteY427" fmla="*/ 2392907 h 3323220"/>
              <a:gd name="connsiteX428" fmla="*/ 1128054 w 3631451"/>
              <a:gd name="connsiteY428" fmla="*/ 2409579 h 3323220"/>
              <a:gd name="connsiteX429" fmla="*/ 1121286 w 3631451"/>
              <a:gd name="connsiteY429" fmla="*/ 2392907 h 3323220"/>
              <a:gd name="connsiteX430" fmla="*/ 343216 w 3631451"/>
              <a:gd name="connsiteY430" fmla="*/ 2377126 h 3323220"/>
              <a:gd name="connsiteX431" fmla="*/ 349632 w 3631451"/>
              <a:gd name="connsiteY431" fmla="*/ 2390132 h 3323220"/>
              <a:gd name="connsiteX432" fmla="*/ 343216 w 3631451"/>
              <a:gd name="connsiteY432" fmla="*/ 2377126 h 3323220"/>
              <a:gd name="connsiteX433" fmla="*/ 2327813 w 3631451"/>
              <a:gd name="connsiteY433" fmla="*/ 2366505 h 3323220"/>
              <a:gd name="connsiteX434" fmla="*/ 2343928 w 3631451"/>
              <a:gd name="connsiteY434" fmla="*/ 2384713 h 3323220"/>
              <a:gd name="connsiteX435" fmla="*/ 2327813 w 3631451"/>
              <a:gd name="connsiteY435" fmla="*/ 2366505 h 3323220"/>
              <a:gd name="connsiteX436" fmla="*/ 2257893 w 3631451"/>
              <a:gd name="connsiteY436" fmla="*/ 2335080 h 3323220"/>
              <a:gd name="connsiteX437" fmla="*/ 2258279 w 3631451"/>
              <a:gd name="connsiteY437" fmla="*/ 2335332 h 3323220"/>
              <a:gd name="connsiteX438" fmla="*/ 2257953 w 3631451"/>
              <a:gd name="connsiteY438" fmla="*/ 2335465 h 3323220"/>
              <a:gd name="connsiteX439" fmla="*/ 2247724 w 3631451"/>
              <a:gd name="connsiteY439" fmla="*/ 2318674 h 3323220"/>
              <a:gd name="connsiteX440" fmla="*/ 2256633 w 3631451"/>
              <a:gd name="connsiteY440" fmla="*/ 2326957 h 3323220"/>
              <a:gd name="connsiteX441" fmla="*/ 2257893 w 3631451"/>
              <a:gd name="connsiteY441" fmla="*/ 2335080 h 3323220"/>
              <a:gd name="connsiteX442" fmla="*/ 2251312 w 3631451"/>
              <a:gd name="connsiteY442" fmla="*/ 2330783 h 3323220"/>
              <a:gd name="connsiteX443" fmla="*/ 2244446 w 3631451"/>
              <a:gd name="connsiteY443" fmla="*/ 2326479 h 3323220"/>
              <a:gd name="connsiteX444" fmla="*/ 2247724 w 3631451"/>
              <a:gd name="connsiteY444" fmla="*/ 2318674 h 3323220"/>
              <a:gd name="connsiteX445" fmla="*/ 1007596 w 3631451"/>
              <a:gd name="connsiteY445" fmla="*/ 2318354 h 3323220"/>
              <a:gd name="connsiteX446" fmla="*/ 1012132 w 3631451"/>
              <a:gd name="connsiteY446" fmla="*/ 2333267 h 3323220"/>
              <a:gd name="connsiteX447" fmla="*/ 1007596 w 3631451"/>
              <a:gd name="connsiteY447" fmla="*/ 2318354 h 3323220"/>
              <a:gd name="connsiteX448" fmla="*/ 965801 w 3631451"/>
              <a:gd name="connsiteY448" fmla="*/ 2316284 h 3323220"/>
              <a:gd name="connsiteX449" fmla="*/ 964454 w 3631451"/>
              <a:gd name="connsiteY449" fmla="*/ 2329778 h 3323220"/>
              <a:gd name="connsiteX450" fmla="*/ 965801 w 3631451"/>
              <a:gd name="connsiteY450" fmla="*/ 2316284 h 3323220"/>
              <a:gd name="connsiteX451" fmla="*/ 2199364 w 3631451"/>
              <a:gd name="connsiteY451" fmla="*/ 2299940 h 3323220"/>
              <a:gd name="connsiteX452" fmla="*/ 2199620 w 3631451"/>
              <a:gd name="connsiteY452" fmla="*/ 2300127 h 3323220"/>
              <a:gd name="connsiteX453" fmla="*/ 2199295 w 3631451"/>
              <a:gd name="connsiteY453" fmla="*/ 2300259 h 3323220"/>
              <a:gd name="connsiteX454" fmla="*/ 2210362 w 3631451"/>
              <a:gd name="connsiteY454" fmla="*/ 2295765 h 3323220"/>
              <a:gd name="connsiteX455" fmla="*/ 2233891 w 3631451"/>
              <a:gd name="connsiteY455" fmla="*/ 2309821 h 3323220"/>
              <a:gd name="connsiteX456" fmla="*/ 2230613 w 3631451"/>
              <a:gd name="connsiteY456" fmla="*/ 2317625 h 3323220"/>
              <a:gd name="connsiteX457" fmla="*/ 2210362 w 3631451"/>
              <a:gd name="connsiteY457" fmla="*/ 2295765 h 3323220"/>
              <a:gd name="connsiteX458" fmla="*/ 1277435 w 3631451"/>
              <a:gd name="connsiteY458" fmla="*/ 2291820 h 3323220"/>
              <a:gd name="connsiteX459" fmla="*/ 1452987 w 3631451"/>
              <a:gd name="connsiteY459" fmla="*/ 2501944 h 3323220"/>
              <a:gd name="connsiteX460" fmla="*/ 1389505 w 3631451"/>
              <a:gd name="connsiteY460" fmla="*/ 2408151 h 3323220"/>
              <a:gd name="connsiteX461" fmla="*/ 1382687 w 3631451"/>
              <a:gd name="connsiteY461" fmla="*/ 2383884 h 3323220"/>
              <a:gd name="connsiteX462" fmla="*/ 1382422 w 3631451"/>
              <a:gd name="connsiteY462" fmla="*/ 2383232 h 3323220"/>
              <a:gd name="connsiteX463" fmla="*/ 1474478 w 3631451"/>
              <a:gd name="connsiteY463" fmla="*/ 2513782 h 3323220"/>
              <a:gd name="connsiteX464" fmla="*/ 1509844 w 3631451"/>
              <a:gd name="connsiteY464" fmla="*/ 2571009 h 3323220"/>
              <a:gd name="connsiteX465" fmla="*/ 1593317 w 3631451"/>
              <a:gd name="connsiteY465" fmla="*/ 2646786 h 3323220"/>
              <a:gd name="connsiteX466" fmla="*/ 1669374 w 3631451"/>
              <a:gd name="connsiteY466" fmla="*/ 2726715 h 3323220"/>
              <a:gd name="connsiteX467" fmla="*/ 2057890 w 3631451"/>
              <a:gd name="connsiteY467" fmla="*/ 3057905 h 3323220"/>
              <a:gd name="connsiteX468" fmla="*/ 1983650 w 3631451"/>
              <a:gd name="connsiteY468" fmla="*/ 3016078 h 3323220"/>
              <a:gd name="connsiteX469" fmla="*/ 1809133 w 3631451"/>
              <a:gd name="connsiteY469" fmla="*/ 2864551 h 3323220"/>
              <a:gd name="connsiteX470" fmla="*/ 1646353 w 3631451"/>
              <a:gd name="connsiteY470" fmla="*/ 2720448 h 3323220"/>
              <a:gd name="connsiteX471" fmla="*/ 1525119 w 3631451"/>
              <a:gd name="connsiteY471" fmla="*/ 2610500 h 3323220"/>
              <a:gd name="connsiteX472" fmla="*/ 1531186 w 3631451"/>
              <a:gd name="connsiteY472" fmla="*/ 2619842 h 3323220"/>
              <a:gd name="connsiteX473" fmla="*/ 1514189 w 3631451"/>
              <a:gd name="connsiteY473" fmla="*/ 2586380 h 3323220"/>
              <a:gd name="connsiteX474" fmla="*/ 1456151 w 3631451"/>
              <a:gd name="connsiteY474" fmla="*/ 2526551 h 3323220"/>
              <a:gd name="connsiteX475" fmla="*/ 1369516 w 3631451"/>
              <a:gd name="connsiteY475" fmla="*/ 2426168 h 3323220"/>
              <a:gd name="connsiteX476" fmla="*/ 1318385 w 3631451"/>
              <a:gd name="connsiteY476" fmla="*/ 2354395 h 3323220"/>
              <a:gd name="connsiteX477" fmla="*/ 1277435 w 3631451"/>
              <a:gd name="connsiteY477" fmla="*/ 2291820 h 3323220"/>
              <a:gd name="connsiteX478" fmla="*/ 2001592 w 3631451"/>
              <a:gd name="connsiteY478" fmla="*/ 2286847 h 3323220"/>
              <a:gd name="connsiteX479" fmla="*/ 2040510 w 3631451"/>
              <a:gd name="connsiteY479" fmla="*/ 2307983 h 3323220"/>
              <a:gd name="connsiteX480" fmla="*/ 2001592 w 3631451"/>
              <a:gd name="connsiteY480" fmla="*/ 2286847 h 3323220"/>
              <a:gd name="connsiteX481" fmla="*/ 724695 w 3631451"/>
              <a:gd name="connsiteY481" fmla="*/ 2274420 h 3323220"/>
              <a:gd name="connsiteX482" fmla="*/ 738904 w 3631451"/>
              <a:gd name="connsiteY482" fmla="*/ 2290738 h 3323220"/>
              <a:gd name="connsiteX483" fmla="*/ 724695 w 3631451"/>
              <a:gd name="connsiteY483" fmla="*/ 2274420 h 3323220"/>
              <a:gd name="connsiteX484" fmla="*/ 2425722 w 3631451"/>
              <a:gd name="connsiteY484" fmla="*/ 2274210 h 3323220"/>
              <a:gd name="connsiteX485" fmla="*/ 2663614 w 3631451"/>
              <a:gd name="connsiteY485" fmla="*/ 2403434 h 3323220"/>
              <a:gd name="connsiteX486" fmla="*/ 2771636 w 3631451"/>
              <a:gd name="connsiteY486" fmla="*/ 2479906 h 3323220"/>
              <a:gd name="connsiteX487" fmla="*/ 2839370 w 3631451"/>
              <a:gd name="connsiteY487" fmla="*/ 2544936 h 3323220"/>
              <a:gd name="connsiteX488" fmla="*/ 2839502 w 3631451"/>
              <a:gd name="connsiteY488" fmla="*/ 2545263 h 3323220"/>
              <a:gd name="connsiteX489" fmla="*/ 2738944 w 3631451"/>
              <a:gd name="connsiteY489" fmla="*/ 2472235 h 3323220"/>
              <a:gd name="connsiteX490" fmla="*/ 2690331 w 3631451"/>
              <a:gd name="connsiteY490" fmla="*/ 2445896 h 3323220"/>
              <a:gd name="connsiteX491" fmla="*/ 2558429 w 3631451"/>
              <a:gd name="connsiteY491" fmla="*/ 2351703 h 3323220"/>
              <a:gd name="connsiteX492" fmla="*/ 2519513 w 3631451"/>
              <a:gd name="connsiteY492" fmla="*/ 2330567 h 3323220"/>
              <a:gd name="connsiteX493" fmla="*/ 2425722 w 3631451"/>
              <a:gd name="connsiteY493" fmla="*/ 2274210 h 3323220"/>
              <a:gd name="connsiteX494" fmla="*/ 2303664 w 3631451"/>
              <a:gd name="connsiteY494" fmla="*/ 2257508 h 3323220"/>
              <a:gd name="connsiteX495" fmla="*/ 2404361 w 3631451"/>
              <a:gd name="connsiteY495" fmla="*/ 2301922 h 3323220"/>
              <a:gd name="connsiteX496" fmla="*/ 2724840 w 3631451"/>
              <a:gd name="connsiteY496" fmla="*/ 2491668 h 3323220"/>
              <a:gd name="connsiteX497" fmla="*/ 2702309 w 3631451"/>
              <a:gd name="connsiteY497" fmla="*/ 2460454 h 3323220"/>
              <a:gd name="connsiteX498" fmla="*/ 2753928 w 3631451"/>
              <a:gd name="connsiteY498" fmla="*/ 2507277 h 3323220"/>
              <a:gd name="connsiteX499" fmla="*/ 2756560 w 3631451"/>
              <a:gd name="connsiteY499" fmla="*/ 2520296 h 3323220"/>
              <a:gd name="connsiteX500" fmla="*/ 2887597 w 3631451"/>
              <a:gd name="connsiteY500" fmla="*/ 2631976 h 3323220"/>
              <a:gd name="connsiteX501" fmla="*/ 3136329 w 3631451"/>
              <a:gd name="connsiteY501" fmla="*/ 2821531 h 3323220"/>
              <a:gd name="connsiteX502" fmla="*/ 3213358 w 3631451"/>
              <a:gd name="connsiteY502" fmla="*/ 2880503 h 3323220"/>
              <a:gd name="connsiteX503" fmla="*/ 3085968 w 3631451"/>
              <a:gd name="connsiteY503" fmla="*/ 2797425 h 3323220"/>
              <a:gd name="connsiteX504" fmla="*/ 2759650 w 3631451"/>
              <a:gd name="connsiteY504" fmla="*/ 2533512 h 3323220"/>
              <a:gd name="connsiteX505" fmla="*/ 2747189 w 3631451"/>
              <a:gd name="connsiteY505" fmla="*/ 2514962 h 3323220"/>
              <a:gd name="connsiteX506" fmla="*/ 2721404 w 3631451"/>
              <a:gd name="connsiteY506" fmla="*/ 2495349 h 3323220"/>
              <a:gd name="connsiteX507" fmla="*/ 2721600 w 3631451"/>
              <a:gd name="connsiteY507" fmla="*/ 2500268 h 3323220"/>
              <a:gd name="connsiteX508" fmla="*/ 2720062 w 3631451"/>
              <a:gd name="connsiteY508" fmla="*/ 2504954 h 3323220"/>
              <a:gd name="connsiteX509" fmla="*/ 2561805 w 3631451"/>
              <a:gd name="connsiteY509" fmla="*/ 2399834 h 3323220"/>
              <a:gd name="connsiteX510" fmla="*/ 2408848 w 3631451"/>
              <a:gd name="connsiteY510" fmla="*/ 2309239 h 3323220"/>
              <a:gd name="connsiteX511" fmla="*/ 2405219 w 3631451"/>
              <a:gd name="connsiteY511" fmla="*/ 2313378 h 3323220"/>
              <a:gd name="connsiteX512" fmla="*/ 2303664 w 3631451"/>
              <a:gd name="connsiteY512" fmla="*/ 2257508 h 3323220"/>
              <a:gd name="connsiteX513" fmla="*/ 2373505 w 3631451"/>
              <a:gd name="connsiteY513" fmla="*/ 2255807 h 3323220"/>
              <a:gd name="connsiteX514" fmla="*/ 2385456 w 3631451"/>
              <a:gd name="connsiteY514" fmla="*/ 2266567 h 3323220"/>
              <a:gd name="connsiteX515" fmla="*/ 2373505 w 3631451"/>
              <a:gd name="connsiteY515" fmla="*/ 2255807 h 3323220"/>
              <a:gd name="connsiteX516" fmla="*/ 1447809 w 3631451"/>
              <a:gd name="connsiteY516" fmla="*/ 2239788 h 3323220"/>
              <a:gd name="connsiteX517" fmla="*/ 1491263 w 3631451"/>
              <a:gd name="connsiteY517" fmla="*/ 2275836 h 3323220"/>
              <a:gd name="connsiteX518" fmla="*/ 1696674 w 3631451"/>
              <a:gd name="connsiteY518" fmla="*/ 2549233 h 3323220"/>
              <a:gd name="connsiteX519" fmla="*/ 1844512 w 3631451"/>
              <a:gd name="connsiteY519" fmla="*/ 2734053 h 3323220"/>
              <a:gd name="connsiteX520" fmla="*/ 1868328 w 3631451"/>
              <a:gd name="connsiteY520" fmla="*/ 2755941 h 3323220"/>
              <a:gd name="connsiteX521" fmla="*/ 1878210 w 3631451"/>
              <a:gd name="connsiteY521" fmla="*/ 2775261 h 3323220"/>
              <a:gd name="connsiteX522" fmla="*/ 1835373 w 3631451"/>
              <a:gd name="connsiteY522" fmla="*/ 2736324 h 3323220"/>
              <a:gd name="connsiteX523" fmla="*/ 1661519 w 3631451"/>
              <a:gd name="connsiteY523" fmla="*/ 2524284 h 3323220"/>
              <a:gd name="connsiteX524" fmla="*/ 1568090 w 3631451"/>
              <a:gd name="connsiteY524" fmla="*/ 2403431 h 3323220"/>
              <a:gd name="connsiteX525" fmla="*/ 1504125 w 3631451"/>
              <a:gd name="connsiteY525" fmla="*/ 2305647 h 3323220"/>
              <a:gd name="connsiteX526" fmla="*/ 1447809 w 3631451"/>
              <a:gd name="connsiteY526" fmla="*/ 2239788 h 3323220"/>
              <a:gd name="connsiteX527" fmla="*/ 903069 w 3631451"/>
              <a:gd name="connsiteY527" fmla="*/ 2237418 h 3323220"/>
              <a:gd name="connsiteX528" fmla="*/ 958622 w 3631451"/>
              <a:gd name="connsiteY528" fmla="*/ 2356514 h 3323220"/>
              <a:gd name="connsiteX529" fmla="*/ 965129 w 3631451"/>
              <a:gd name="connsiteY529" fmla="*/ 2333310 h 3323220"/>
              <a:gd name="connsiteX530" fmla="*/ 960788 w 3631451"/>
              <a:gd name="connsiteY530" fmla="*/ 2398281 h 3323220"/>
              <a:gd name="connsiteX531" fmla="*/ 1000539 w 3631451"/>
              <a:gd name="connsiteY531" fmla="*/ 2546637 h 3323220"/>
              <a:gd name="connsiteX532" fmla="*/ 995405 w 3631451"/>
              <a:gd name="connsiteY532" fmla="*/ 2560146 h 3323220"/>
              <a:gd name="connsiteX533" fmla="*/ 1003990 w 3631451"/>
              <a:gd name="connsiteY533" fmla="*/ 2614918 h 3323220"/>
              <a:gd name="connsiteX534" fmla="*/ 975752 w 3631451"/>
              <a:gd name="connsiteY534" fmla="*/ 2509865 h 3323220"/>
              <a:gd name="connsiteX535" fmla="*/ 975426 w 3631451"/>
              <a:gd name="connsiteY535" fmla="*/ 2509998 h 3323220"/>
              <a:gd name="connsiteX536" fmla="*/ 978940 w 3631451"/>
              <a:gd name="connsiteY536" fmla="*/ 2538271 h 3323220"/>
              <a:gd name="connsiteX537" fmla="*/ 974290 w 3631451"/>
              <a:gd name="connsiteY537" fmla="*/ 2555771 h 3323220"/>
              <a:gd name="connsiteX538" fmla="*/ 998987 w 3631451"/>
              <a:gd name="connsiteY538" fmla="*/ 2628753 h 3323220"/>
              <a:gd name="connsiteX539" fmla="*/ 996086 w 3631451"/>
              <a:gd name="connsiteY539" fmla="*/ 2644020 h 3323220"/>
              <a:gd name="connsiteX540" fmla="*/ 1016271 w 3631451"/>
              <a:gd name="connsiteY540" fmla="*/ 2705887 h 3323220"/>
              <a:gd name="connsiteX541" fmla="*/ 1035924 w 3631451"/>
              <a:gd name="connsiteY541" fmla="*/ 2756167 h 3323220"/>
              <a:gd name="connsiteX542" fmla="*/ 1105933 w 3631451"/>
              <a:gd name="connsiteY542" fmla="*/ 2979058 h 3323220"/>
              <a:gd name="connsiteX543" fmla="*/ 1133909 w 3631451"/>
              <a:gd name="connsiteY543" fmla="*/ 3044236 h 3323220"/>
              <a:gd name="connsiteX544" fmla="*/ 1121957 w 3631451"/>
              <a:gd name="connsiteY544" fmla="*/ 3033476 h 3323220"/>
              <a:gd name="connsiteX545" fmla="*/ 1054891 w 3631451"/>
              <a:gd name="connsiteY545" fmla="*/ 2871077 h 3323220"/>
              <a:gd name="connsiteX546" fmla="*/ 1009606 w 3631451"/>
              <a:gd name="connsiteY546" fmla="*/ 2724966 h 3323220"/>
              <a:gd name="connsiteX547" fmla="*/ 961297 w 3631451"/>
              <a:gd name="connsiteY547" fmla="*/ 2525634 h 3323220"/>
              <a:gd name="connsiteX548" fmla="*/ 968362 w 3631451"/>
              <a:gd name="connsiteY548" fmla="*/ 2517815 h 3323220"/>
              <a:gd name="connsiteX549" fmla="*/ 962566 w 3631451"/>
              <a:gd name="connsiteY549" fmla="*/ 2480187 h 3323220"/>
              <a:gd name="connsiteX550" fmla="*/ 976024 w 3631451"/>
              <a:gd name="connsiteY550" fmla="*/ 2481578 h 3323220"/>
              <a:gd name="connsiteX551" fmla="*/ 958380 w 3631451"/>
              <a:gd name="connsiteY551" fmla="*/ 2468941 h 3323220"/>
              <a:gd name="connsiteX552" fmla="*/ 963006 w 3631451"/>
              <a:gd name="connsiteY552" fmla="*/ 2447642 h 3323220"/>
              <a:gd name="connsiteX553" fmla="*/ 972702 w 3631451"/>
              <a:gd name="connsiteY553" fmla="*/ 2452845 h 3323220"/>
              <a:gd name="connsiteX554" fmla="*/ 956938 w 3631451"/>
              <a:gd name="connsiteY554" fmla="*/ 2438302 h 3323220"/>
              <a:gd name="connsiteX555" fmla="*/ 903069 w 3631451"/>
              <a:gd name="connsiteY555" fmla="*/ 2237418 h 3323220"/>
              <a:gd name="connsiteX556" fmla="*/ 1065665 w 3631451"/>
              <a:gd name="connsiteY556" fmla="*/ 2233477 h 3323220"/>
              <a:gd name="connsiteX557" fmla="*/ 1077128 w 3631451"/>
              <a:gd name="connsiteY557" fmla="*/ 2269186 h 3323220"/>
              <a:gd name="connsiteX558" fmla="*/ 1065665 w 3631451"/>
              <a:gd name="connsiteY558" fmla="*/ 2233477 h 3323220"/>
              <a:gd name="connsiteX559" fmla="*/ 1702894 w 3631451"/>
              <a:gd name="connsiteY559" fmla="*/ 2232950 h 3323220"/>
              <a:gd name="connsiteX560" fmla="*/ 1728679 w 3631451"/>
              <a:gd name="connsiteY560" fmla="*/ 2252564 h 3323220"/>
              <a:gd name="connsiteX561" fmla="*/ 1702894 w 3631451"/>
              <a:gd name="connsiteY561" fmla="*/ 2232950 h 3323220"/>
              <a:gd name="connsiteX562" fmla="*/ 964903 w 3631451"/>
              <a:gd name="connsiteY562" fmla="*/ 2229070 h 3323220"/>
              <a:gd name="connsiteX563" fmla="*/ 976233 w 3631451"/>
              <a:gd name="connsiteY563" fmla="*/ 2264451 h 3323220"/>
              <a:gd name="connsiteX564" fmla="*/ 1000932 w 3631451"/>
              <a:gd name="connsiteY564" fmla="*/ 2337434 h 3323220"/>
              <a:gd name="connsiteX565" fmla="*/ 1014764 w 3631451"/>
              <a:gd name="connsiteY565" fmla="*/ 2346287 h 3323220"/>
              <a:gd name="connsiteX566" fmla="*/ 1030700 w 3631451"/>
              <a:gd name="connsiteY566" fmla="*/ 2436916 h 3323220"/>
              <a:gd name="connsiteX567" fmla="*/ 1098312 w 3631451"/>
              <a:gd name="connsiteY567" fmla="*/ 2682863 h 3323220"/>
              <a:gd name="connsiteX568" fmla="*/ 1097987 w 3631451"/>
              <a:gd name="connsiteY568" fmla="*/ 2682995 h 3323220"/>
              <a:gd name="connsiteX569" fmla="*/ 1035730 w 3631451"/>
              <a:gd name="connsiteY569" fmla="*/ 2507221 h 3323220"/>
              <a:gd name="connsiteX570" fmla="*/ 1030660 w 3631451"/>
              <a:gd name="connsiteY570" fmla="*/ 2480721 h 3323220"/>
              <a:gd name="connsiteX571" fmla="*/ 1033913 w 3631451"/>
              <a:gd name="connsiteY571" fmla="*/ 2469119 h 3323220"/>
              <a:gd name="connsiteX572" fmla="*/ 1015256 w 3631451"/>
              <a:gd name="connsiteY572" fmla="*/ 2401681 h 3323220"/>
              <a:gd name="connsiteX573" fmla="*/ 966187 w 3631451"/>
              <a:gd name="connsiteY573" fmla="*/ 2255584 h 3323220"/>
              <a:gd name="connsiteX574" fmla="*/ 964903 w 3631451"/>
              <a:gd name="connsiteY574" fmla="*/ 2229070 h 3323220"/>
              <a:gd name="connsiteX575" fmla="*/ 961071 w 3631451"/>
              <a:gd name="connsiteY575" fmla="*/ 2225239 h 3323220"/>
              <a:gd name="connsiteX576" fmla="*/ 961092 w 3631451"/>
              <a:gd name="connsiteY576" fmla="*/ 2225286 h 3323220"/>
              <a:gd name="connsiteX577" fmla="*/ 960705 w 3631451"/>
              <a:gd name="connsiteY577" fmla="*/ 2226204 h 3323220"/>
              <a:gd name="connsiteX578" fmla="*/ 663223 w 3631451"/>
              <a:gd name="connsiteY578" fmla="*/ 2218271 h 3323220"/>
              <a:gd name="connsiteX579" fmla="*/ 688568 w 3631451"/>
              <a:gd name="connsiteY579" fmla="*/ 2270429 h 3323220"/>
              <a:gd name="connsiteX580" fmla="*/ 723426 w 3631451"/>
              <a:gd name="connsiteY580" fmla="*/ 2319867 h 3323220"/>
              <a:gd name="connsiteX581" fmla="*/ 729469 w 3631451"/>
              <a:gd name="connsiteY581" fmla="*/ 2325410 h 3323220"/>
              <a:gd name="connsiteX582" fmla="*/ 663223 w 3631451"/>
              <a:gd name="connsiteY582" fmla="*/ 2218271 h 3323220"/>
              <a:gd name="connsiteX583" fmla="*/ 1156087 w 3631451"/>
              <a:gd name="connsiteY583" fmla="*/ 2214284 h 3323220"/>
              <a:gd name="connsiteX584" fmla="*/ 1165783 w 3631451"/>
              <a:gd name="connsiteY584" fmla="*/ 2219486 h 3323220"/>
              <a:gd name="connsiteX585" fmla="*/ 1158393 w 3631451"/>
              <a:gd name="connsiteY585" fmla="*/ 2227438 h 3323220"/>
              <a:gd name="connsiteX586" fmla="*/ 1158719 w 3631451"/>
              <a:gd name="connsiteY586" fmla="*/ 2227306 h 3323220"/>
              <a:gd name="connsiteX587" fmla="*/ 1156087 w 3631451"/>
              <a:gd name="connsiteY587" fmla="*/ 2214284 h 3323220"/>
              <a:gd name="connsiteX588" fmla="*/ 2064306 w 3631451"/>
              <a:gd name="connsiteY588" fmla="*/ 2213410 h 3323220"/>
              <a:gd name="connsiteX589" fmla="*/ 2200641 w 3631451"/>
              <a:gd name="connsiteY589" fmla="*/ 2286764 h 3323220"/>
              <a:gd name="connsiteX590" fmla="*/ 2200728 w 3631451"/>
              <a:gd name="connsiteY590" fmla="*/ 2293632 h 3323220"/>
              <a:gd name="connsiteX591" fmla="*/ 2199364 w 3631451"/>
              <a:gd name="connsiteY591" fmla="*/ 2299940 h 3323220"/>
              <a:gd name="connsiteX592" fmla="*/ 2164445 w 3631451"/>
              <a:gd name="connsiteY592" fmla="*/ 2274603 h 3323220"/>
              <a:gd name="connsiteX593" fmla="*/ 2064306 w 3631451"/>
              <a:gd name="connsiteY593" fmla="*/ 2213410 h 3323220"/>
              <a:gd name="connsiteX594" fmla="*/ 1597255 w 3631451"/>
              <a:gd name="connsiteY594" fmla="*/ 2201587 h 3323220"/>
              <a:gd name="connsiteX595" fmla="*/ 1615275 w 3631451"/>
              <a:gd name="connsiteY595" fmla="*/ 2221687 h 3323220"/>
              <a:gd name="connsiteX596" fmla="*/ 1597255 w 3631451"/>
              <a:gd name="connsiteY596" fmla="*/ 2201587 h 3323220"/>
              <a:gd name="connsiteX597" fmla="*/ 1741988 w 3631451"/>
              <a:gd name="connsiteY597" fmla="*/ 2181668 h 3323220"/>
              <a:gd name="connsiteX598" fmla="*/ 1742446 w 3631451"/>
              <a:gd name="connsiteY598" fmla="*/ 2181863 h 3323220"/>
              <a:gd name="connsiteX599" fmla="*/ 2110778 w 3631451"/>
              <a:gd name="connsiteY599" fmla="*/ 2451186 h 3323220"/>
              <a:gd name="connsiteX600" fmla="*/ 2107149 w 3631451"/>
              <a:gd name="connsiteY600" fmla="*/ 2455325 h 3323220"/>
              <a:gd name="connsiteX601" fmla="*/ 2103363 w 3631451"/>
              <a:gd name="connsiteY601" fmla="*/ 2455338 h 3323220"/>
              <a:gd name="connsiteX602" fmla="*/ 2085743 w 3631451"/>
              <a:gd name="connsiteY602" fmla="*/ 2446499 h 3323220"/>
              <a:gd name="connsiteX603" fmla="*/ 2022572 w 3631451"/>
              <a:gd name="connsiteY603" fmla="*/ 2400178 h 3323220"/>
              <a:gd name="connsiteX604" fmla="*/ 1868514 w 3631451"/>
              <a:gd name="connsiteY604" fmla="*/ 2282233 h 3323220"/>
              <a:gd name="connsiteX605" fmla="*/ 1741988 w 3631451"/>
              <a:gd name="connsiteY605" fmla="*/ 2181668 h 3323220"/>
              <a:gd name="connsiteX606" fmla="*/ 2837256 w 3631451"/>
              <a:gd name="connsiteY606" fmla="*/ 2162356 h 3323220"/>
              <a:gd name="connsiteX607" fmla="*/ 2876172 w 3631451"/>
              <a:gd name="connsiteY607" fmla="*/ 2183492 h 3323220"/>
              <a:gd name="connsiteX608" fmla="*/ 2851272 w 3631451"/>
              <a:gd name="connsiteY608" fmla="*/ 2179133 h 3323220"/>
              <a:gd name="connsiteX609" fmla="*/ 2837062 w 3631451"/>
              <a:gd name="connsiteY609" fmla="*/ 2162815 h 3323220"/>
              <a:gd name="connsiteX610" fmla="*/ 1850160 w 3631451"/>
              <a:gd name="connsiteY610" fmla="*/ 2161362 h 3323220"/>
              <a:gd name="connsiteX611" fmla="*/ 1912957 w 3631451"/>
              <a:gd name="connsiteY611" fmla="*/ 2200221 h 3323220"/>
              <a:gd name="connsiteX612" fmla="*/ 2085631 w 3631451"/>
              <a:gd name="connsiteY612" fmla="*/ 2309846 h 3323220"/>
              <a:gd name="connsiteX613" fmla="*/ 2438290 w 3631451"/>
              <a:gd name="connsiteY613" fmla="*/ 2528416 h 3323220"/>
              <a:gd name="connsiteX614" fmla="*/ 2779191 w 3631451"/>
              <a:gd name="connsiteY614" fmla="*/ 2816109 h 3323220"/>
              <a:gd name="connsiteX615" fmla="*/ 2777660 w 3631451"/>
              <a:gd name="connsiteY615" fmla="*/ 2821680 h 3323220"/>
              <a:gd name="connsiteX616" fmla="*/ 2777009 w 3631451"/>
              <a:gd name="connsiteY616" fmla="*/ 2821945 h 3323220"/>
              <a:gd name="connsiteX617" fmla="*/ 2531507 w 3631451"/>
              <a:gd name="connsiteY617" fmla="*/ 2616990 h 3323220"/>
              <a:gd name="connsiteX618" fmla="*/ 1850160 w 3631451"/>
              <a:gd name="connsiteY618" fmla="*/ 2161362 h 3323220"/>
              <a:gd name="connsiteX619" fmla="*/ 2777574 w 3631451"/>
              <a:gd name="connsiteY619" fmla="*/ 2159075 h 3323220"/>
              <a:gd name="connsiteX620" fmla="*/ 2786105 w 3631451"/>
              <a:gd name="connsiteY620" fmla="*/ 2167129 h 3323220"/>
              <a:gd name="connsiteX621" fmla="*/ 2764856 w 3631451"/>
              <a:gd name="connsiteY621" fmla="*/ 2162428 h 3323220"/>
              <a:gd name="connsiteX622" fmla="*/ 2777574 w 3631451"/>
              <a:gd name="connsiteY622" fmla="*/ 2159075 h 3323220"/>
              <a:gd name="connsiteX623" fmla="*/ 553669 w 3631451"/>
              <a:gd name="connsiteY623" fmla="*/ 2147371 h 3323220"/>
              <a:gd name="connsiteX624" fmla="*/ 659845 w 3631451"/>
              <a:gd name="connsiteY624" fmla="*/ 2330448 h 3323220"/>
              <a:gd name="connsiteX625" fmla="*/ 715157 w 3631451"/>
              <a:gd name="connsiteY625" fmla="*/ 2394846 h 3323220"/>
              <a:gd name="connsiteX626" fmla="*/ 740140 w 3631451"/>
              <a:gd name="connsiteY626" fmla="*/ 2421202 h 3323220"/>
              <a:gd name="connsiteX627" fmla="*/ 740221 w 3631451"/>
              <a:gd name="connsiteY627" fmla="*/ 2421950 h 3323220"/>
              <a:gd name="connsiteX628" fmla="*/ 740413 w 3631451"/>
              <a:gd name="connsiteY628" fmla="*/ 2421491 h 3323220"/>
              <a:gd name="connsiteX629" fmla="*/ 740140 w 3631451"/>
              <a:gd name="connsiteY629" fmla="*/ 2421202 h 3323220"/>
              <a:gd name="connsiteX630" fmla="*/ 738646 w 3631451"/>
              <a:gd name="connsiteY630" fmla="*/ 2407549 h 3323220"/>
              <a:gd name="connsiteX631" fmla="*/ 707460 w 3631451"/>
              <a:gd name="connsiteY631" fmla="*/ 2373945 h 3323220"/>
              <a:gd name="connsiteX632" fmla="*/ 553669 w 3631451"/>
              <a:gd name="connsiteY632" fmla="*/ 2147371 h 3323220"/>
              <a:gd name="connsiteX633" fmla="*/ 1077825 w 3631451"/>
              <a:gd name="connsiteY633" fmla="*/ 2136392 h 3323220"/>
              <a:gd name="connsiteX634" fmla="*/ 1080456 w 3631451"/>
              <a:gd name="connsiteY634" fmla="*/ 2149413 h 3323220"/>
              <a:gd name="connsiteX635" fmla="*/ 1077825 w 3631451"/>
              <a:gd name="connsiteY635" fmla="*/ 2136392 h 3323220"/>
              <a:gd name="connsiteX636" fmla="*/ 1674281 w 3631451"/>
              <a:gd name="connsiteY636" fmla="*/ 2120435 h 3323220"/>
              <a:gd name="connsiteX637" fmla="*/ 1739733 w 3631451"/>
              <a:gd name="connsiteY637" fmla="*/ 2176111 h 3323220"/>
              <a:gd name="connsiteX638" fmla="*/ 1739408 w 3631451"/>
              <a:gd name="connsiteY638" fmla="*/ 2176243 h 3323220"/>
              <a:gd name="connsiteX639" fmla="*/ 1738010 w 3631451"/>
              <a:gd name="connsiteY639" fmla="*/ 2182141 h 3323220"/>
              <a:gd name="connsiteX640" fmla="*/ 1674281 w 3631451"/>
              <a:gd name="connsiteY640" fmla="*/ 2120435 h 3323220"/>
              <a:gd name="connsiteX641" fmla="*/ 1010543 w 3631451"/>
              <a:gd name="connsiteY641" fmla="*/ 2110779 h 3323220"/>
              <a:gd name="connsiteX642" fmla="*/ 1016612 w 3631451"/>
              <a:gd name="connsiteY642" fmla="*/ 2120119 h 3323220"/>
              <a:gd name="connsiteX643" fmla="*/ 1010543 w 3631451"/>
              <a:gd name="connsiteY643" fmla="*/ 2110779 h 3323220"/>
              <a:gd name="connsiteX644" fmla="*/ 811945 w 3631451"/>
              <a:gd name="connsiteY644" fmla="*/ 2082480 h 3323220"/>
              <a:gd name="connsiteX645" fmla="*/ 812226 w 3631451"/>
              <a:gd name="connsiteY645" fmla="*/ 2082767 h 3323220"/>
              <a:gd name="connsiteX646" fmla="*/ 811767 w 3631451"/>
              <a:gd name="connsiteY646" fmla="*/ 2082573 h 3323220"/>
              <a:gd name="connsiteX647" fmla="*/ 725947 w 3631451"/>
              <a:gd name="connsiteY647" fmla="*/ 2076670 h 3323220"/>
              <a:gd name="connsiteX648" fmla="*/ 813638 w 3631451"/>
              <a:gd name="connsiteY648" fmla="*/ 2268394 h 3323220"/>
              <a:gd name="connsiteX649" fmla="*/ 832826 w 3631451"/>
              <a:gd name="connsiteY649" fmla="*/ 2347420 h 3323220"/>
              <a:gd name="connsiteX650" fmla="*/ 866331 w 3631451"/>
              <a:gd name="connsiteY650" fmla="*/ 2558855 h 3323220"/>
              <a:gd name="connsiteX651" fmla="*/ 850217 w 3631451"/>
              <a:gd name="connsiteY651" fmla="*/ 2540646 h 3323220"/>
              <a:gd name="connsiteX652" fmla="*/ 829884 w 3631451"/>
              <a:gd name="connsiteY652" fmla="*/ 2406492 h 3323220"/>
              <a:gd name="connsiteX653" fmla="*/ 823065 w 3631451"/>
              <a:gd name="connsiteY653" fmla="*/ 2382224 h 3323220"/>
              <a:gd name="connsiteX654" fmla="*/ 726079 w 3631451"/>
              <a:gd name="connsiteY654" fmla="*/ 2076997 h 3323220"/>
              <a:gd name="connsiteX655" fmla="*/ 1603993 w 3631451"/>
              <a:gd name="connsiteY655" fmla="*/ 2074336 h 3323220"/>
              <a:gd name="connsiteX656" fmla="*/ 1668720 w 3631451"/>
              <a:gd name="connsiteY656" fmla="*/ 2118884 h 3323220"/>
              <a:gd name="connsiteX657" fmla="*/ 1603993 w 3631451"/>
              <a:gd name="connsiteY657" fmla="*/ 2074336 h 3323220"/>
              <a:gd name="connsiteX658" fmla="*/ 1300097 w 3631451"/>
              <a:gd name="connsiteY658" fmla="*/ 2073955 h 3323220"/>
              <a:gd name="connsiteX659" fmla="*/ 1414798 w 3631451"/>
              <a:gd name="connsiteY659" fmla="*/ 2203308 h 3323220"/>
              <a:gd name="connsiteX660" fmla="*/ 1439587 w 3631451"/>
              <a:gd name="connsiteY660" fmla="*/ 2240080 h 3323220"/>
              <a:gd name="connsiteX661" fmla="*/ 1439260 w 3631451"/>
              <a:gd name="connsiteY661" fmla="*/ 2240213 h 3323220"/>
              <a:gd name="connsiteX662" fmla="*/ 1348463 w 3631451"/>
              <a:gd name="connsiteY662" fmla="*/ 2132379 h 3323220"/>
              <a:gd name="connsiteX663" fmla="*/ 1300097 w 3631451"/>
              <a:gd name="connsiteY663" fmla="*/ 2073955 h 3323220"/>
              <a:gd name="connsiteX664" fmla="*/ 527005 w 3631451"/>
              <a:gd name="connsiteY664" fmla="*/ 2073283 h 3323220"/>
              <a:gd name="connsiteX665" fmla="*/ 734207 w 3631451"/>
              <a:gd name="connsiteY665" fmla="*/ 2380983 h 3323220"/>
              <a:gd name="connsiteX666" fmla="*/ 734400 w 3631451"/>
              <a:gd name="connsiteY666" fmla="*/ 2380524 h 3323220"/>
              <a:gd name="connsiteX667" fmla="*/ 734024 w 3631451"/>
              <a:gd name="connsiteY667" fmla="*/ 2373061 h 3323220"/>
              <a:gd name="connsiteX668" fmla="*/ 667028 w 3631451"/>
              <a:gd name="connsiteY668" fmla="*/ 2250996 h 3323220"/>
              <a:gd name="connsiteX669" fmla="*/ 527005 w 3631451"/>
              <a:gd name="connsiteY669" fmla="*/ 2073283 h 3323220"/>
              <a:gd name="connsiteX670" fmla="*/ 60249 w 3631451"/>
              <a:gd name="connsiteY670" fmla="*/ 2065908 h 3323220"/>
              <a:gd name="connsiteX671" fmla="*/ 67950 w 3631451"/>
              <a:gd name="connsiteY671" fmla="*/ 2105428 h 3323220"/>
              <a:gd name="connsiteX672" fmla="*/ 91788 w 3631451"/>
              <a:gd name="connsiteY672" fmla="*/ 2166955 h 3323220"/>
              <a:gd name="connsiteX673" fmla="*/ 97210 w 3631451"/>
              <a:gd name="connsiteY673" fmla="*/ 2197121 h 3323220"/>
              <a:gd name="connsiteX674" fmla="*/ 97343 w 3631451"/>
              <a:gd name="connsiteY674" fmla="*/ 2197447 h 3323220"/>
              <a:gd name="connsiteX675" fmla="*/ 79413 w 3631451"/>
              <a:gd name="connsiteY675" fmla="*/ 2141137 h 3323220"/>
              <a:gd name="connsiteX676" fmla="*/ 60249 w 3631451"/>
              <a:gd name="connsiteY676" fmla="*/ 2065908 h 3323220"/>
              <a:gd name="connsiteX677" fmla="*/ 61282 w 3631451"/>
              <a:gd name="connsiteY677" fmla="*/ 2052548 h 3323220"/>
              <a:gd name="connsiteX678" fmla="*/ 61414 w 3631451"/>
              <a:gd name="connsiteY678" fmla="*/ 2052874 h 3323220"/>
              <a:gd name="connsiteX679" fmla="*/ 54373 w 3631451"/>
              <a:gd name="connsiteY679" fmla="*/ 2064489 h 3323220"/>
              <a:gd name="connsiteX680" fmla="*/ 50210 w 3631451"/>
              <a:gd name="connsiteY680" fmla="*/ 2057041 h 3323220"/>
              <a:gd name="connsiteX681" fmla="*/ 61282 w 3631451"/>
              <a:gd name="connsiteY681" fmla="*/ 2052548 h 3323220"/>
              <a:gd name="connsiteX682" fmla="*/ 1071028 w 3631451"/>
              <a:gd name="connsiteY682" fmla="*/ 2035581 h 3323220"/>
              <a:gd name="connsiteX683" fmla="*/ 1147992 w 3631451"/>
              <a:gd name="connsiteY683" fmla="*/ 2134561 h 3323220"/>
              <a:gd name="connsiteX684" fmla="*/ 1159944 w 3631451"/>
              <a:gd name="connsiteY684" fmla="*/ 2145321 h 3323220"/>
              <a:gd name="connsiteX685" fmla="*/ 1199147 w 3631451"/>
              <a:gd name="connsiteY685" fmla="*/ 2210130 h 3323220"/>
              <a:gd name="connsiteX686" fmla="*/ 1303066 w 3631451"/>
              <a:gd name="connsiteY686" fmla="*/ 2387650 h 3323220"/>
              <a:gd name="connsiteX687" fmla="*/ 1320089 w 3631451"/>
              <a:gd name="connsiteY687" fmla="*/ 2424909 h 3323220"/>
              <a:gd name="connsiteX688" fmla="*/ 1387243 w 3631451"/>
              <a:gd name="connsiteY688" fmla="*/ 2551098 h 3323220"/>
              <a:gd name="connsiteX689" fmla="*/ 1397289 w 3631451"/>
              <a:gd name="connsiteY689" fmla="*/ 2559966 h 3323220"/>
              <a:gd name="connsiteX690" fmla="*/ 1458377 w 3631451"/>
              <a:gd name="connsiteY690" fmla="*/ 2676815 h 3323220"/>
              <a:gd name="connsiteX691" fmla="*/ 1470862 w 3631451"/>
              <a:gd name="connsiteY691" fmla="*/ 2699162 h 3323220"/>
              <a:gd name="connsiteX692" fmla="*/ 1465328 w 3631451"/>
              <a:gd name="connsiteY692" fmla="*/ 2701409 h 3323220"/>
              <a:gd name="connsiteX693" fmla="*/ 1593240 w 3631451"/>
              <a:gd name="connsiteY693" fmla="*/ 2864237 h 3323220"/>
              <a:gd name="connsiteX694" fmla="*/ 1593047 w 3631451"/>
              <a:gd name="connsiteY694" fmla="*/ 2864696 h 3323220"/>
              <a:gd name="connsiteX695" fmla="*/ 1487394 w 3631451"/>
              <a:gd name="connsiteY695" fmla="*/ 2761370 h 3323220"/>
              <a:gd name="connsiteX696" fmla="*/ 1430844 w 3631451"/>
              <a:gd name="connsiteY696" fmla="*/ 2659434 h 3323220"/>
              <a:gd name="connsiteX697" fmla="*/ 1429847 w 3631451"/>
              <a:gd name="connsiteY697" fmla="*/ 2676595 h 3323220"/>
              <a:gd name="connsiteX698" fmla="*/ 1419267 w 3631451"/>
              <a:gd name="connsiteY698" fmla="*/ 2656138 h 3323220"/>
              <a:gd name="connsiteX699" fmla="*/ 1434473 w 3631451"/>
              <a:gd name="connsiteY699" fmla="*/ 2655296 h 3323220"/>
              <a:gd name="connsiteX700" fmla="*/ 1409661 w 3631451"/>
              <a:gd name="connsiteY700" fmla="*/ 2614726 h 3323220"/>
              <a:gd name="connsiteX701" fmla="*/ 1413289 w 3631451"/>
              <a:gd name="connsiteY701" fmla="*/ 2610587 h 3323220"/>
              <a:gd name="connsiteX702" fmla="*/ 1321322 w 3631451"/>
              <a:gd name="connsiteY702" fmla="*/ 2443827 h 3323220"/>
              <a:gd name="connsiteX703" fmla="*/ 1277582 w 3631451"/>
              <a:gd name="connsiteY703" fmla="*/ 2364106 h 3323220"/>
              <a:gd name="connsiteX704" fmla="*/ 1071028 w 3631451"/>
              <a:gd name="connsiteY704" fmla="*/ 2035581 h 3323220"/>
              <a:gd name="connsiteX705" fmla="*/ 698986 w 3631451"/>
              <a:gd name="connsiteY705" fmla="*/ 2027072 h 3323220"/>
              <a:gd name="connsiteX706" fmla="*/ 720145 w 3631451"/>
              <a:gd name="connsiteY706" fmla="*/ 2067983 h 3323220"/>
              <a:gd name="connsiteX707" fmla="*/ 698986 w 3631451"/>
              <a:gd name="connsiteY707" fmla="*/ 2027072 h 3323220"/>
              <a:gd name="connsiteX708" fmla="*/ 524198 w 3631451"/>
              <a:gd name="connsiteY708" fmla="*/ 2023399 h 3323220"/>
              <a:gd name="connsiteX709" fmla="*/ 570633 w 3631451"/>
              <a:gd name="connsiteY709" fmla="*/ 2076134 h 3323220"/>
              <a:gd name="connsiteX710" fmla="*/ 559057 w 3631451"/>
              <a:gd name="connsiteY710" fmla="*/ 2072837 h 3323220"/>
              <a:gd name="connsiteX711" fmla="*/ 659901 w 3631451"/>
              <a:gd name="connsiteY711" fmla="*/ 2189539 h 3323220"/>
              <a:gd name="connsiteX712" fmla="*/ 685722 w 3631451"/>
              <a:gd name="connsiteY712" fmla="*/ 2225939 h 3323220"/>
              <a:gd name="connsiteX713" fmla="*/ 712263 w 3631451"/>
              <a:gd name="connsiteY713" fmla="*/ 2255228 h 3323220"/>
              <a:gd name="connsiteX714" fmla="*/ 712561 w 3631451"/>
              <a:gd name="connsiteY714" fmla="*/ 2255738 h 3323220"/>
              <a:gd name="connsiteX715" fmla="*/ 712429 w 3631451"/>
              <a:gd name="connsiteY715" fmla="*/ 2255411 h 3323220"/>
              <a:gd name="connsiteX716" fmla="*/ 712263 w 3631451"/>
              <a:gd name="connsiteY716" fmla="*/ 2255228 h 3323220"/>
              <a:gd name="connsiteX717" fmla="*/ 678284 w 3631451"/>
              <a:gd name="connsiteY717" fmla="*/ 2197253 h 3323220"/>
              <a:gd name="connsiteX718" fmla="*/ 524198 w 3631451"/>
              <a:gd name="connsiteY718" fmla="*/ 2023399 h 3323220"/>
              <a:gd name="connsiteX719" fmla="*/ 531080 w 3631451"/>
              <a:gd name="connsiteY719" fmla="*/ 2007660 h 3323220"/>
              <a:gd name="connsiteX720" fmla="*/ 567118 w 3631451"/>
              <a:gd name="connsiteY720" fmla="*/ 2047860 h 3323220"/>
              <a:gd name="connsiteX721" fmla="*/ 531080 w 3631451"/>
              <a:gd name="connsiteY721" fmla="*/ 2007660 h 3323220"/>
              <a:gd name="connsiteX722" fmla="*/ 272858 w 3631451"/>
              <a:gd name="connsiteY722" fmla="*/ 2002065 h 3323220"/>
              <a:gd name="connsiteX723" fmla="*/ 281533 w 3631451"/>
              <a:gd name="connsiteY723" fmla="*/ 2020629 h 3323220"/>
              <a:gd name="connsiteX724" fmla="*/ 272858 w 3631451"/>
              <a:gd name="connsiteY724" fmla="*/ 2002065 h 3323220"/>
              <a:gd name="connsiteX725" fmla="*/ 831101 w 3631451"/>
              <a:gd name="connsiteY725" fmla="*/ 1984481 h 3323220"/>
              <a:gd name="connsiteX726" fmla="*/ 845335 w 3631451"/>
              <a:gd name="connsiteY726" fmla="*/ 2004596 h 3323220"/>
              <a:gd name="connsiteX727" fmla="*/ 831101 w 3631451"/>
              <a:gd name="connsiteY727" fmla="*/ 1984481 h 3323220"/>
              <a:gd name="connsiteX728" fmla="*/ 1297254 w 3631451"/>
              <a:gd name="connsiteY728" fmla="*/ 1968875 h 3323220"/>
              <a:gd name="connsiteX729" fmla="*/ 1313393 w 3631451"/>
              <a:gd name="connsiteY729" fmla="*/ 1990881 h 3323220"/>
              <a:gd name="connsiteX730" fmla="*/ 1297254 w 3631451"/>
              <a:gd name="connsiteY730" fmla="*/ 1968875 h 3323220"/>
              <a:gd name="connsiteX731" fmla="*/ 254088 w 3631451"/>
              <a:gd name="connsiteY731" fmla="*/ 1967038 h 3323220"/>
              <a:gd name="connsiteX732" fmla="*/ 274739 w 3631451"/>
              <a:gd name="connsiteY732" fmla="*/ 2000160 h 3323220"/>
              <a:gd name="connsiteX733" fmla="*/ 254088 w 3631451"/>
              <a:gd name="connsiteY733" fmla="*/ 1967038 h 3323220"/>
              <a:gd name="connsiteX734" fmla="*/ 219862 w 3631451"/>
              <a:gd name="connsiteY734" fmla="*/ 1964940 h 3323220"/>
              <a:gd name="connsiteX735" fmla="*/ 296385 w 3631451"/>
              <a:gd name="connsiteY735" fmla="*/ 2164626 h 3323220"/>
              <a:gd name="connsiteX736" fmla="*/ 308249 w 3631451"/>
              <a:gd name="connsiteY736" fmla="*/ 2211596 h 3323220"/>
              <a:gd name="connsiteX737" fmla="*/ 361572 w 3631451"/>
              <a:gd name="connsiteY737" fmla="*/ 2328932 h 3323220"/>
              <a:gd name="connsiteX738" fmla="*/ 377995 w 3631451"/>
              <a:gd name="connsiteY738" fmla="*/ 2390803 h 3323220"/>
              <a:gd name="connsiteX739" fmla="*/ 380938 w 3631451"/>
              <a:gd name="connsiteY739" fmla="*/ 2410473 h 3323220"/>
              <a:gd name="connsiteX740" fmla="*/ 360589 w 3631451"/>
              <a:gd name="connsiteY740" fmla="*/ 2368787 h 3323220"/>
              <a:gd name="connsiteX741" fmla="*/ 350321 w 3631451"/>
              <a:gd name="connsiteY741" fmla="*/ 2325503 h 3323220"/>
              <a:gd name="connsiteX742" fmla="*/ 219862 w 3631451"/>
              <a:gd name="connsiteY742" fmla="*/ 1964940 h 3323220"/>
              <a:gd name="connsiteX743" fmla="*/ 20934 w 3631451"/>
              <a:gd name="connsiteY743" fmla="*/ 1932610 h 3323220"/>
              <a:gd name="connsiteX744" fmla="*/ 47563 w 3631451"/>
              <a:gd name="connsiteY744" fmla="*/ 2011280 h 3323220"/>
              <a:gd name="connsiteX745" fmla="*/ 49196 w 3631451"/>
              <a:gd name="connsiteY745" fmla="*/ 2041461 h 3323220"/>
              <a:gd name="connsiteX746" fmla="*/ 24100 w 3631451"/>
              <a:gd name="connsiteY746" fmla="*/ 1957218 h 3323220"/>
              <a:gd name="connsiteX747" fmla="*/ 20934 w 3631451"/>
              <a:gd name="connsiteY747" fmla="*/ 1932610 h 3323220"/>
              <a:gd name="connsiteX748" fmla="*/ 1761573 w 3631451"/>
              <a:gd name="connsiteY748" fmla="*/ 1917627 h 3323220"/>
              <a:gd name="connsiteX749" fmla="*/ 1762460 w 3631451"/>
              <a:gd name="connsiteY749" fmla="*/ 1918239 h 3323220"/>
              <a:gd name="connsiteX750" fmla="*/ 1768502 w 3631451"/>
              <a:gd name="connsiteY750" fmla="*/ 1923781 h 3323220"/>
              <a:gd name="connsiteX751" fmla="*/ 1468727 w 3631451"/>
              <a:gd name="connsiteY751" fmla="*/ 1914875 h 3323220"/>
              <a:gd name="connsiteX752" fmla="*/ 1516317 w 3631451"/>
              <a:gd name="connsiteY752" fmla="*/ 1954575 h 3323220"/>
              <a:gd name="connsiteX753" fmla="*/ 1468727 w 3631451"/>
              <a:gd name="connsiteY753" fmla="*/ 1914875 h 3323220"/>
              <a:gd name="connsiteX754" fmla="*/ 478799 w 3631451"/>
              <a:gd name="connsiteY754" fmla="*/ 1909701 h 3323220"/>
              <a:gd name="connsiteX755" fmla="*/ 495288 w 3631451"/>
              <a:gd name="connsiteY755" fmla="*/ 1935372 h 3323220"/>
              <a:gd name="connsiteX756" fmla="*/ 526518 w 3631451"/>
              <a:gd name="connsiteY756" fmla="*/ 1988949 h 3323220"/>
              <a:gd name="connsiteX757" fmla="*/ 490129 w 3631451"/>
              <a:gd name="connsiteY757" fmla="*/ 1945083 h 3323220"/>
              <a:gd name="connsiteX758" fmla="*/ 569972 w 3631451"/>
              <a:gd name="connsiteY758" fmla="*/ 2024998 h 3323220"/>
              <a:gd name="connsiteX759" fmla="*/ 595782 w 3631451"/>
              <a:gd name="connsiteY759" fmla="*/ 2048409 h 3323220"/>
              <a:gd name="connsiteX760" fmla="*/ 612804 w 3631451"/>
              <a:gd name="connsiteY760" fmla="*/ 2085668 h 3323220"/>
              <a:gd name="connsiteX761" fmla="*/ 638613 w 3631451"/>
              <a:gd name="connsiteY761" fmla="*/ 2109080 h 3323220"/>
              <a:gd name="connsiteX762" fmla="*/ 713026 w 3631451"/>
              <a:gd name="connsiteY762" fmla="*/ 2226992 h 3323220"/>
              <a:gd name="connsiteX763" fmla="*/ 716256 w 3631451"/>
              <a:gd name="connsiteY763" fmla="*/ 2228061 h 3323220"/>
              <a:gd name="connsiteX764" fmla="*/ 720356 w 3631451"/>
              <a:gd name="connsiteY764" fmla="*/ 2230076 h 3323220"/>
              <a:gd name="connsiteX765" fmla="*/ 720623 w 3631451"/>
              <a:gd name="connsiteY765" fmla="*/ 2230761 h 3323220"/>
              <a:gd name="connsiteX766" fmla="*/ 720816 w 3631451"/>
              <a:gd name="connsiteY766" fmla="*/ 2230302 h 3323220"/>
              <a:gd name="connsiteX767" fmla="*/ 720356 w 3631451"/>
              <a:gd name="connsiteY767" fmla="*/ 2230076 h 3323220"/>
              <a:gd name="connsiteX768" fmla="*/ 702738 w 3631451"/>
              <a:gd name="connsiteY768" fmla="*/ 2184952 h 3323220"/>
              <a:gd name="connsiteX769" fmla="*/ 672371 w 3631451"/>
              <a:gd name="connsiteY769" fmla="*/ 2139926 h 3323220"/>
              <a:gd name="connsiteX770" fmla="*/ 653976 w 3631451"/>
              <a:gd name="connsiteY770" fmla="*/ 2112362 h 3323220"/>
              <a:gd name="connsiteX771" fmla="*/ 629165 w 3631451"/>
              <a:gd name="connsiteY771" fmla="*/ 2071791 h 3323220"/>
              <a:gd name="connsiteX772" fmla="*/ 478799 w 3631451"/>
              <a:gd name="connsiteY772" fmla="*/ 1909701 h 3323220"/>
              <a:gd name="connsiteX773" fmla="*/ 1818745 w 3631451"/>
              <a:gd name="connsiteY773" fmla="*/ 1899958 h 3323220"/>
              <a:gd name="connsiteX774" fmla="*/ 1840550 w 3631451"/>
              <a:gd name="connsiteY774" fmla="*/ 1920045 h 3323220"/>
              <a:gd name="connsiteX775" fmla="*/ 1818745 w 3631451"/>
              <a:gd name="connsiteY775" fmla="*/ 1899958 h 3323220"/>
              <a:gd name="connsiteX776" fmla="*/ 20696 w 3631451"/>
              <a:gd name="connsiteY776" fmla="*/ 1896533 h 3323220"/>
              <a:gd name="connsiteX777" fmla="*/ 28375 w 3631451"/>
              <a:gd name="connsiteY777" fmla="*/ 1932255 h 3323220"/>
              <a:gd name="connsiteX778" fmla="*/ 20696 w 3631451"/>
              <a:gd name="connsiteY778" fmla="*/ 1896533 h 3323220"/>
              <a:gd name="connsiteX779" fmla="*/ 1962324 w 3631451"/>
              <a:gd name="connsiteY779" fmla="*/ 1893077 h 3323220"/>
              <a:gd name="connsiteX780" fmla="*/ 1978062 w 3631451"/>
              <a:gd name="connsiteY780" fmla="*/ 1903822 h 3323220"/>
              <a:gd name="connsiteX781" fmla="*/ 1962324 w 3631451"/>
              <a:gd name="connsiteY781" fmla="*/ 1893077 h 3323220"/>
              <a:gd name="connsiteX782" fmla="*/ 17690 w 3631451"/>
              <a:gd name="connsiteY782" fmla="*/ 1876048 h 3323220"/>
              <a:gd name="connsiteX783" fmla="*/ 27738 w 3631451"/>
              <a:gd name="connsiteY783" fmla="*/ 1884916 h 3323220"/>
              <a:gd name="connsiteX784" fmla="*/ 20672 w 3631451"/>
              <a:gd name="connsiteY784" fmla="*/ 1892734 h 3323220"/>
              <a:gd name="connsiteX785" fmla="*/ 20347 w 3631451"/>
              <a:gd name="connsiteY785" fmla="*/ 1892866 h 3323220"/>
              <a:gd name="connsiteX786" fmla="*/ 17690 w 3631451"/>
              <a:gd name="connsiteY786" fmla="*/ 1876048 h 3323220"/>
              <a:gd name="connsiteX787" fmla="*/ 2475130 w 3631451"/>
              <a:gd name="connsiteY787" fmla="*/ 1873761 h 3323220"/>
              <a:gd name="connsiteX788" fmla="*/ 2565355 w 3631451"/>
              <a:gd name="connsiteY788" fmla="*/ 1894248 h 3323220"/>
              <a:gd name="connsiteX789" fmla="*/ 2564898 w 3631451"/>
              <a:gd name="connsiteY789" fmla="*/ 1894054 h 3323220"/>
              <a:gd name="connsiteX790" fmla="*/ 2549642 w 3631451"/>
              <a:gd name="connsiteY790" fmla="*/ 1887301 h 3323220"/>
              <a:gd name="connsiteX791" fmla="*/ 2546364 w 3631451"/>
              <a:gd name="connsiteY791" fmla="*/ 1895105 h 3323220"/>
              <a:gd name="connsiteX792" fmla="*/ 2475130 w 3631451"/>
              <a:gd name="connsiteY792" fmla="*/ 1873761 h 3323220"/>
              <a:gd name="connsiteX793" fmla="*/ 1138437 w 3631451"/>
              <a:gd name="connsiteY793" fmla="*/ 1871901 h 3323220"/>
              <a:gd name="connsiteX794" fmla="*/ 1219915 w 3631451"/>
              <a:gd name="connsiteY794" fmla="*/ 1981995 h 3323220"/>
              <a:gd name="connsiteX795" fmla="*/ 1270840 w 3631451"/>
              <a:gd name="connsiteY795" fmla="*/ 2010060 h 3323220"/>
              <a:gd name="connsiteX796" fmla="*/ 1316988 w 3631451"/>
              <a:gd name="connsiteY796" fmla="*/ 2034034 h 3323220"/>
              <a:gd name="connsiteX797" fmla="*/ 1317465 w 3631451"/>
              <a:gd name="connsiteY797" fmla="*/ 2034540 h 3323220"/>
              <a:gd name="connsiteX798" fmla="*/ 1317333 w 3631451"/>
              <a:gd name="connsiteY798" fmla="*/ 2034213 h 3323220"/>
              <a:gd name="connsiteX799" fmla="*/ 1316988 w 3631451"/>
              <a:gd name="connsiteY799" fmla="*/ 2034034 h 3323220"/>
              <a:gd name="connsiteX800" fmla="*/ 1279925 w 3631451"/>
              <a:gd name="connsiteY800" fmla="*/ 1994753 h 3323220"/>
              <a:gd name="connsiteX801" fmla="*/ 1138437 w 3631451"/>
              <a:gd name="connsiteY801" fmla="*/ 1871901 h 3323220"/>
              <a:gd name="connsiteX802" fmla="*/ 2425326 w 3631451"/>
              <a:gd name="connsiteY802" fmla="*/ 1865039 h 3323220"/>
              <a:gd name="connsiteX803" fmla="*/ 2441065 w 3631451"/>
              <a:gd name="connsiteY803" fmla="*/ 1875784 h 3323220"/>
              <a:gd name="connsiteX804" fmla="*/ 2472009 w 3631451"/>
              <a:gd name="connsiteY804" fmla="*/ 1885688 h 3323220"/>
              <a:gd name="connsiteX805" fmla="*/ 2425326 w 3631451"/>
              <a:gd name="connsiteY805" fmla="*/ 1865039 h 3323220"/>
              <a:gd name="connsiteX806" fmla="*/ 1189697 w 3631451"/>
              <a:gd name="connsiteY806" fmla="*/ 1863656 h 3323220"/>
              <a:gd name="connsiteX807" fmla="*/ 1208599 w 3631451"/>
              <a:gd name="connsiteY807" fmla="*/ 1899010 h 3323220"/>
              <a:gd name="connsiteX808" fmla="*/ 1202532 w 3631451"/>
              <a:gd name="connsiteY808" fmla="*/ 1889670 h 3323220"/>
              <a:gd name="connsiteX809" fmla="*/ 1215989 w 3631451"/>
              <a:gd name="connsiteY809" fmla="*/ 1891060 h 3323220"/>
              <a:gd name="connsiteX810" fmla="*/ 1216390 w 3631451"/>
              <a:gd name="connsiteY810" fmla="*/ 1902321 h 3323220"/>
              <a:gd name="connsiteX811" fmla="*/ 1227458 w 3631451"/>
              <a:gd name="connsiteY811" fmla="*/ 1897828 h 3323220"/>
              <a:gd name="connsiteX812" fmla="*/ 1275400 w 3631451"/>
              <a:gd name="connsiteY812" fmla="*/ 1941192 h 3323220"/>
              <a:gd name="connsiteX813" fmla="*/ 1260544 w 3631451"/>
              <a:gd name="connsiteY813" fmla="*/ 1945700 h 3323220"/>
              <a:gd name="connsiteX814" fmla="*/ 1286330 w 3631451"/>
              <a:gd name="connsiteY814" fmla="*/ 1965314 h 3323220"/>
              <a:gd name="connsiteX815" fmla="*/ 1373054 w 3631451"/>
              <a:gd name="connsiteY815" fmla="*/ 2029489 h 3323220"/>
              <a:gd name="connsiteX816" fmla="*/ 1422018 w 3631451"/>
              <a:gd name="connsiteY816" fmla="*/ 2059492 h 3323220"/>
              <a:gd name="connsiteX817" fmla="*/ 1403001 w 3631451"/>
              <a:gd name="connsiteY817" fmla="*/ 2056552 h 3323220"/>
              <a:gd name="connsiteX818" fmla="*/ 1453337 w 3631451"/>
              <a:gd name="connsiteY818" fmla="*/ 2076859 h 3323220"/>
              <a:gd name="connsiteX819" fmla="*/ 1539661 w 3631451"/>
              <a:gd name="connsiteY819" fmla="*/ 2129773 h 3323220"/>
              <a:gd name="connsiteX820" fmla="*/ 1537406 w 3631451"/>
              <a:gd name="connsiteY820" fmla="*/ 2124217 h 3323220"/>
              <a:gd name="connsiteX821" fmla="*/ 1614810 w 3631451"/>
              <a:gd name="connsiteY821" fmla="*/ 2190651 h 3323220"/>
              <a:gd name="connsiteX822" fmla="*/ 1621875 w 3631451"/>
              <a:gd name="connsiteY822" fmla="*/ 2182834 h 3323220"/>
              <a:gd name="connsiteX823" fmla="*/ 1631921 w 3631451"/>
              <a:gd name="connsiteY823" fmla="*/ 2191702 h 3323220"/>
              <a:gd name="connsiteX824" fmla="*/ 1632454 w 3631451"/>
              <a:gd name="connsiteY824" fmla="*/ 2203290 h 3323220"/>
              <a:gd name="connsiteX825" fmla="*/ 1653194 w 3631451"/>
              <a:gd name="connsiteY825" fmla="*/ 2200201 h 3323220"/>
              <a:gd name="connsiteX826" fmla="*/ 1677256 w 3631451"/>
              <a:gd name="connsiteY826" fmla="*/ 2225845 h 3323220"/>
              <a:gd name="connsiteX827" fmla="*/ 1642126 w 3631451"/>
              <a:gd name="connsiteY827" fmla="*/ 2204694 h 3323220"/>
              <a:gd name="connsiteX828" fmla="*/ 1640824 w 3631451"/>
              <a:gd name="connsiteY828" fmla="*/ 2205222 h 3323220"/>
              <a:gd name="connsiteX829" fmla="*/ 1799862 w 3631451"/>
              <a:gd name="connsiteY829" fmla="*/ 2385877 h 3323220"/>
              <a:gd name="connsiteX830" fmla="*/ 1905669 w 3631451"/>
              <a:gd name="connsiteY830" fmla="*/ 2412986 h 3323220"/>
              <a:gd name="connsiteX831" fmla="*/ 1755861 w 3631451"/>
              <a:gd name="connsiteY831" fmla="*/ 2266281 h 3323220"/>
              <a:gd name="connsiteX832" fmla="*/ 1765532 w 3631451"/>
              <a:gd name="connsiteY832" fmla="*/ 2267685 h 3323220"/>
              <a:gd name="connsiteX833" fmla="*/ 1745282 w 3631451"/>
              <a:gd name="connsiteY833" fmla="*/ 2245826 h 3323220"/>
              <a:gd name="connsiteX834" fmla="*/ 1749794 w 3631451"/>
              <a:gd name="connsiteY834" fmla="*/ 2256940 h 3323220"/>
              <a:gd name="connsiteX835" fmla="*/ 1489836 w 3631451"/>
              <a:gd name="connsiteY835" fmla="*/ 2067754 h 3323220"/>
              <a:gd name="connsiteX836" fmla="*/ 1528106 w 3631451"/>
              <a:gd name="connsiteY836" fmla="*/ 2109715 h 3323220"/>
              <a:gd name="connsiteX837" fmla="*/ 1391509 w 3631451"/>
              <a:gd name="connsiteY837" fmla="*/ 1996485 h 3323220"/>
              <a:gd name="connsiteX838" fmla="*/ 1314830 w 3631451"/>
              <a:gd name="connsiteY838" fmla="*/ 1941178 h 3323220"/>
              <a:gd name="connsiteX839" fmla="*/ 1189697 w 3631451"/>
              <a:gd name="connsiteY839" fmla="*/ 1863656 h 3323220"/>
              <a:gd name="connsiteX840" fmla="*/ 767758 w 3631451"/>
              <a:gd name="connsiteY840" fmla="*/ 1862075 h 3323220"/>
              <a:gd name="connsiteX841" fmla="*/ 814352 w 3631451"/>
              <a:gd name="connsiteY841" fmla="*/ 1918935 h 3323220"/>
              <a:gd name="connsiteX842" fmla="*/ 954773 w 3631451"/>
              <a:gd name="connsiteY842" fmla="*/ 2107908 h 3323220"/>
              <a:gd name="connsiteX843" fmla="*/ 1043577 w 3631451"/>
              <a:gd name="connsiteY843" fmla="*/ 2250060 h 3323220"/>
              <a:gd name="connsiteX844" fmla="*/ 1078617 w 3631451"/>
              <a:gd name="connsiteY844" fmla="*/ 2307419 h 3323220"/>
              <a:gd name="connsiteX845" fmla="*/ 1121825 w 3631451"/>
              <a:gd name="connsiteY845" fmla="*/ 2375553 h 3323220"/>
              <a:gd name="connsiteX846" fmla="*/ 1080988 w 3631451"/>
              <a:gd name="connsiteY846" fmla="*/ 2280565 h 3323220"/>
              <a:gd name="connsiteX847" fmla="*/ 1090023 w 3631451"/>
              <a:gd name="connsiteY847" fmla="*/ 2234632 h 3323220"/>
              <a:gd name="connsiteX848" fmla="*/ 1089997 w 3631451"/>
              <a:gd name="connsiteY848" fmla="*/ 2230833 h 3323220"/>
              <a:gd name="connsiteX849" fmla="*/ 1090324 w 3631451"/>
              <a:gd name="connsiteY849" fmla="*/ 2230702 h 3323220"/>
              <a:gd name="connsiteX850" fmla="*/ 1081650 w 3631451"/>
              <a:gd name="connsiteY850" fmla="*/ 2212138 h 3323220"/>
              <a:gd name="connsiteX851" fmla="*/ 1112791 w 3631451"/>
              <a:gd name="connsiteY851" fmla="*/ 2301924 h 3323220"/>
              <a:gd name="connsiteX852" fmla="*/ 1109029 w 3631451"/>
              <a:gd name="connsiteY852" fmla="*/ 2305735 h 3323220"/>
              <a:gd name="connsiteX853" fmla="*/ 1180918 w 3631451"/>
              <a:gd name="connsiteY853" fmla="*/ 2526720 h 3323220"/>
              <a:gd name="connsiteX854" fmla="*/ 1171222 w 3631451"/>
              <a:gd name="connsiteY854" fmla="*/ 2521518 h 3323220"/>
              <a:gd name="connsiteX855" fmla="*/ 1183199 w 3631451"/>
              <a:gd name="connsiteY855" fmla="*/ 2536074 h 3323220"/>
              <a:gd name="connsiteX856" fmla="*/ 1184457 w 3631451"/>
              <a:gd name="connsiteY856" fmla="*/ 2558791 h 3323220"/>
              <a:gd name="connsiteX857" fmla="*/ 1315553 w 3631451"/>
              <a:gd name="connsiteY857" fmla="*/ 2898530 h 3323220"/>
              <a:gd name="connsiteX858" fmla="*/ 1326156 w 3631451"/>
              <a:gd name="connsiteY858" fmla="*/ 2922784 h 3323220"/>
              <a:gd name="connsiteX859" fmla="*/ 1279785 w 3631451"/>
              <a:gd name="connsiteY859" fmla="*/ 2830041 h 3323220"/>
              <a:gd name="connsiteX860" fmla="*/ 1129876 w 3631451"/>
              <a:gd name="connsiteY860" fmla="*/ 2418739 h 3323220"/>
              <a:gd name="connsiteX861" fmla="*/ 955149 w 3631451"/>
              <a:gd name="connsiteY861" fmla="*/ 2115371 h 3323220"/>
              <a:gd name="connsiteX862" fmla="*/ 905900 w 3631451"/>
              <a:gd name="connsiteY862" fmla="*/ 2041695 h 3323220"/>
              <a:gd name="connsiteX863" fmla="*/ 767758 w 3631451"/>
              <a:gd name="connsiteY863" fmla="*/ 1862075 h 3323220"/>
              <a:gd name="connsiteX864" fmla="*/ 2345606 w 3631451"/>
              <a:gd name="connsiteY864" fmla="*/ 1853613 h 3323220"/>
              <a:gd name="connsiteX865" fmla="*/ 2391430 w 3631451"/>
              <a:gd name="connsiteY865" fmla="*/ 1862807 h 3323220"/>
              <a:gd name="connsiteX866" fmla="*/ 2387801 w 3631451"/>
              <a:gd name="connsiteY866" fmla="*/ 1866947 h 3323220"/>
              <a:gd name="connsiteX867" fmla="*/ 2345281 w 3631451"/>
              <a:gd name="connsiteY867" fmla="*/ 1853745 h 3323220"/>
              <a:gd name="connsiteX868" fmla="*/ 583647 w 3631451"/>
              <a:gd name="connsiteY868" fmla="*/ 1850381 h 3323220"/>
              <a:gd name="connsiteX869" fmla="*/ 702600 w 3631451"/>
              <a:gd name="connsiteY869" fmla="*/ 1950974 h 3323220"/>
              <a:gd name="connsiteX870" fmla="*/ 693576 w 3631451"/>
              <a:gd name="connsiteY870" fmla="*/ 1928744 h 3323220"/>
              <a:gd name="connsiteX871" fmla="*/ 722149 w 3631451"/>
              <a:gd name="connsiteY871" fmla="*/ 1965503 h 3323220"/>
              <a:gd name="connsiteX872" fmla="*/ 716990 w 3631451"/>
              <a:gd name="connsiteY872" fmla="*/ 1975212 h 3323220"/>
              <a:gd name="connsiteX873" fmla="*/ 800463 w 3631451"/>
              <a:gd name="connsiteY873" fmla="*/ 2050989 h 3323220"/>
              <a:gd name="connsiteX874" fmla="*/ 732311 w 3631451"/>
              <a:gd name="connsiteY874" fmla="*/ 1941958 h 3323220"/>
              <a:gd name="connsiteX875" fmla="*/ 847456 w 3631451"/>
              <a:gd name="connsiteY875" fmla="*/ 2119108 h 3323220"/>
              <a:gd name="connsiteX876" fmla="*/ 874524 w 3631451"/>
              <a:gd name="connsiteY876" fmla="*/ 2165236 h 3323220"/>
              <a:gd name="connsiteX877" fmla="*/ 901104 w 3631451"/>
              <a:gd name="connsiteY877" fmla="*/ 2236312 h 3323220"/>
              <a:gd name="connsiteX878" fmla="*/ 811393 w 3631451"/>
              <a:gd name="connsiteY878" fmla="*/ 2075109 h 3323220"/>
              <a:gd name="connsiteX879" fmla="*/ 815094 w 3631451"/>
              <a:gd name="connsiteY879" fmla="*/ 2080842 h 3323220"/>
              <a:gd name="connsiteX880" fmla="*/ 811945 w 3631451"/>
              <a:gd name="connsiteY880" fmla="*/ 2082480 h 3323220"/>
              <a:gd name="connsiteX881" fmla="*/ 798588 w 3631451"/>
              <a:gd name="connsiteY881" fmla="*/ 2068790 h 3323220"/>
              <a:gd name="connsiteX882" fmla="*/ 776720 w 3631451"/>
              <a:gd name="connsiteY882" fmla="*/ 2054154 h 3323220"/>
              <a:gd name="connsiteX883" fmla="*/ 893697 w 3631451"/>
              <a:gd name="connsiteY883" fmla="*/ 2341366 h 3323220"/>
              <a:gd name="connsiteX884" fmla="*/ 895069 w 3631451"/>
              <a:gd name="connsiteY884" fmla="*/ 2331670 h 3323220"/>
              <a:gd name="connsiteX885" fmla="*/ 893982 w 3631451"/>
              <a:gd name="connsiteY885" fmla="*/ 2385040 h 3323220"/>
              <a:gd name="connsiteX886" fmla="*/ 858304 w 3631451"/>
              <a:gd name="connsiteY886" fmla="*/ 2280341 h 3323220"/>
              <a:gd name="connsiteX887" fmla="*/ 857421 w 3631451"/>
              <a:gd name="connsiteY887" fmla="*/ 2265088 h 3323220"/>
              <a:gd name="connsiteX888" fmla="*/ 769355 w 3631451"/>
              <a:gd name="connsiteY888" fmla="*/ 2065902 h 3323220"/>
              <a:gd name="connsiteX889" fmla="*/ 768471 w 3631451"/>
              <a:gd name="connsiteY889" fmla="*/ 2050649 h 3323220"/>
              <a:gd name="connsiteX890" fmla="*/ 578113 w 3631451"/>
              <a:gd name="connsiteY890" fmla="*/ 1852628 h 3323220"/>
              <a:gd name="connsiteX891" fmla="*/ 583647 w 3631451"/>
              <a:gd name="connsiteY891" fmla="*/ 1850381 h 3323220"/>
              <a:gd name="connsiteX892" fmla="*/ 1163936 w 3631451"/>
              <a:gd name="connsiteY892" fmla="*/ 1847841 h 3323220"/>
              <a:gd name="connsiteX893" fmla="*/ 1172235 w 3631451"/>
              <a:gd name="connsiteY893" fmla="*/ 1858941 h 3323220"/>
              <a:gd name="connsiteX894" fmla="*/ 1163936 w 3631451"/>
              <a:gd name="connsiteY894" fmla="*/ 1847841 h 3323220"/>
              <a:gd name="connsiteX895" fmla="*/ 1874601 w 3631451"/>
              <a:gd name="connsiteY895" fmla="*/ 1846059 h 3323220"/>
              <a:gd name="connsiteX896" fmla="*/ 1926843 w 3631451"/>
              <a:gd name="connsiteY896" fmla="*/ 1868258 h 3323220"/>
              <a:gd name="connsiteX897" fmla="*/ 1923565 w 3631451"/>
              <a:gd name="connsiteY897" fmla="*/ 1876064 h 3323220"/>
              <a:gd name="connsiteX898" fmla="*/ 1874601 w 3631451"/>
              <a:gd name="connsiteY898" fmla="*/ 1846059 h 3323220"/>
              <a:gd name="connsiteX899" fmla="*/ 2288012 w 3631451"/>
              <a:gd name="connsiteY899" fmla="*/ 1841582 h 3323220"/>
              <a:gd name="connsiteX900" fmla="*/ 2305524 w 3631451"/>
              <a:gd name="connsiteY900" fmla="*/ 1853893 h 3323220"/>
              <a:gd name="connsiteX901" fmla="*/ 2288012 w 3631451"/>
              <a:gd name="connsiteY901" fmla="*/ 1841582 h 3323220"/>
              <a:gd name="connsiteX902" fmla="*/ 904314 w 3631451"/>
              <a:gd name="connsiteY902" fmla="*/ 1837008 h 3323220"/>
              <a:gd name="connsiteX903" fmla="*/ 905412 w 3631451"/>
              <a:gd name="connsiteY903" fmla="*/ 1837798 h 3323220"/>
              <a:gd name="connsiteX904" fmla="*/ 905220 w 3631451"/>
              <a:gd name="connsiteY904" fmla="*/ 1838257 h 3323220"/>
              <a:gd name="connsiteX905" fmla="*/ 736714 w 3631451"/>
              <a:gd name="connsiteY905" fmla="*/ 1836980 h 3323220"/>
              <a:gd name="connsiteX906" fmla="*/ 762524 w 3631451"/>
              <a:gd name="connsiteY906" fmla="*/ 1860391 h 3323220"/>
              <a:gd name="connsiteX907" fmla="*/ 736714 w 3631451"/>
              <a:gd name="connsiteY907" fmla="*/ 1836980 h 3323220"/>
              <a:gd name="connsiteX908" fmla="*/ 912636 w 3631451"/>
              <a:gd name="connsiteY908" fmla="*/ 1834103 h 3323220"/>
              <a:gd name="connsiteX909" fmla="*/ 1218204 w 3631451"/>
              <a:gd name="connsiteY909" fmla="*/ 2169267 h 3323220"/>
              <a:gd name="connsiteX910" fmla="*/ 1263177 w 3631451"/>
              <a:gd name="connsiteY910" fmla="*/ 2267908 h 3323220"/>
              <a:gd name="connsiteX911" fmla="*/ 1263310 w 3631451"/>
              <a:gd name="connsiteY911" fmla="*/ 2268235 h 3323220"/>
              <a:gd name="connsiteX912" fmla="*/ 1248594 w 3631451"/>
              <a:gd name="connsiteY912" fmla="*/ 2244127 h 3323220"/>
              <a:gd name="connsiteX913" fmla="*/ 1241179 w 3631451"/>
              <a:gd name="connsiteY913" fmla="*/ 2248280 h 3323220"/>
              <a:gd name="connsiteX914" fmla="*/ 1230225 w 3631451"/>
              <a:gd name="connsiteY914" fmla="*/ 2220361 h 3323220"/>
              <a:gd name="connsiteX915" fmla="*/ 1202001 w 3631451"/>
              <a:gd name="connsiteY915" fmla="*/ 2187269 h 3323220"/>
              <a:gd name="connsiteX916" fmla="*/ 1237507 w 3631451"/>
              <a:gd name="connsiteY916" fmla="*/ 2215882 h 3323220"/>
              <a:gd name="connsiteX917" fmla="*/ 1044073 w 3631451"/>
              <a:gd name="connsiteY917" fmla="*/ 1957043 h 3323220"/>
              <a:gd name="connsiteX918" fmla="*/ 928775 w 3631451"/>
              <a:gd name="connsiteY918" fmla="*/ 1856110 h 3323220"/>
              <a:gd name="connsiteX919" fmla="*/ 912636 w 3631451"/>
              <a:gd name="connsiteY919" fmla="*/ 1834103 h 3323220"/>
              <a:gd name="connsiteX920" fmla="*/ 2172353 w 3631451"/>
              <a:gd name="connsiteY920" fmla="*/ 1805147 h 3323220"/>
              <a:gd name="connsiteX921" fmla="*/ 2274555 w 3631451"/>
              <a:gd name="connsiteY921" fmla="*/ 1840192 h 3323220"/>
              <a:gd name="connsiteX922" fmla="*/ 2172353 w 3631451"/>
              <a:gd name="connsiteY922" fmla="*/ 1805147 h 3323220"/>
              <a:gd name="connsiteX923" fmla="*/ 759475 w 3631451"/>
              <a:gd name="connsiteY923" fmla="*/ 1803371 h 3323220"/>
              <a:gd name="connsiteX924" fmla="*/ 1048045 w 3631451"/>
              <a:gd name="connsiteY924" fmla="*/ 2105073 h 3323220"/>
              <a:gd name="connsiteX925" fmla="*/ 1037442 w 3631451"/>
              <a:gd name="connsiteY925" fmla="*/ 2080820 h 3323220"/>
              <a:gd name="connsiteX926" fmla="*/ 1224368 w 3631451"/>
              <a:gd name="connsiteY926" fmla="*/ 2362862 h 3323220"/>
              <a:gd name="connsiteX927" fmla="*/ 1279946 w 3631451"/>
              <a:gd name="connsiteY927" fmla="*/ 2485755 h 3323220"/>
              <a:gd name="connsiteX928" fmla="*/ 1394992 w 3631451"/>
              <a:gd name="connsiteY928" fmla="*/ 2767278 h 3323220"/>
              <a:gd name="connsiteX929" fmla="*/ 1363761 w 3631451"/>
              <a:gd name="connsiteY929" fmla="*/ 2713702 h 3323220"/>
              <a:gd name="connsiteX930" fmla="*/ 1363435 w 3631451"/>
              <a:gd name="connsiteY930" fmla="*/ 2713834 h 3323220"/>
              <a:gd name="connsiteX931" fmla="*/ 1282251 w 3631451"/>
              <a:gd name="connsiteY931" fmla="*/ 2498908 h 3323220"/>
              <a:gd name="connsiteX932" fmla="*/ 1242298 w 3631451"/>
              <a:gd name="connsiteY932" fmla="*/ 2419173 h 3323220"/>
              <a:gd name="connsiteX933" fmla="*/ 1206882 w 3631451"/>
              <a:gd name="connsiteY933" fmla="*/ 2354350 h 3323220"/>
              <a:gd name="connsiteX934" fmla="*/ 1186981 w 3631451"/>
              <a:gd name="connsiteY934" fmla="*/ 2336155 h 3323220"/>
              <a:gd name="connsiteX935" fmla="*/ 797744 w 3631451"/>
              <a:gd name="connsiteY935" fmla="*/ 1845331 h 3323220"/>
              <a:gd name="connsiteX936" fmla="*/ 759475 w 3631451"/>
              <a:gd name="connsiteY936" fmla="*/ 1803371 h 3323220"/>
              <a:gd name="connsiteX937" fmla="*/ 2152569 w 3631451"/>
              <a:gd name="connsiteY937" fmla="*/ 1800898 h 3323220"/>
              <a:gd name="connsiteX938" fmla="*/ 2164962 w 3631451"/>
              <a:gd name="connsiteY938" fmla="*/ 1813096 h 3323220"/>
              <a:gd name="connsiteX939" fmla="*/ 2135900 w 3631451"/>
              <a:gd name="connsiteY939" fmla="*/ 1801287 h 3323220"/>
              <a:gd name="connsiteX940" fmla="*/ 2152569 w 3631451"/>
              <a:gd name="connsiteY940" fmla="*/ 1800898 h 3323220"/>
              <a:gd name="connsiteX941" fmla="*/ 2643011 w 3631451"/>
              <a:gd name="connsiteY941" fmla="*/ 1785431 h 3323220"/>
              <a:gd name="connsiteX942" fmla="*/ 2654772 w 3631451"/>
              <a:gd name="connsiteY942" fmla="*/ 1791312 h 3323220"/>
              <a:gd name="connsiteX943" fmla="*/ 2608973 w 3631451"/>
              <a:gd name="connsiteY943" fmla="*/ 1785916 h 3323220"/>
              <a:gd name="connsiteX944" fmla="*/ 2643011 w 3631451"/>
              <a:gd name="connsiteY944" fmla="*/ 1785431 h 3323220"/>
              <a:gd name="connsiteX945" fmla="*/ 773579 w 3631451"/>
              <a:gd name="connsiteY945" fmla="*/ 1783937 h 3323220"/>
              <a:gd name="connsiteX946" fmla="*/ 973722 w 3631451"/>
              <a:gd name="connsiteY946" fmla="*/ 1950951 h 3323220"/>
              <a:gd name="connsiteX947" fmla="*/ 1138556 w 3631451"/>
              <a:gd name="connsiteY947" fmla="*/ 2169234 h 3323220"/>
              <a:gd name="connsiteX948" fmla="*/ 1157835 w 3631451"/>
              <a:gd name="connsiteY948" fmla="*/ 2212051 h 3323220"/>
              <a:gd name="connsiteX949" fmla="*/ 1111864 w 3631451"/>
              <a:gd name="connsiteY949" fmla="*/ 2130570 h 3323220"/>
              <a:gd name="connsiteX950" fmla="*/ 773579 w 3631451"/>
              <a:gd name="connsiteY950" fmla="*/ 1783937 h 3323220"/>
              <a:gd name="connsiteX951" fmla="*/ 2477970 w 3631451"/>
              <a:gd name="connsiteY951" fmla="*/ 1778938 h 3323220"/>
              <a:gd name="connsiteX952" fmla="*/ 2594469 w 3631451"/>
              <a:gd name="connsiteY952" fmla="*/ 1794090 h 3323220"/>
              <a:gd name="connsiteX953" fmla="*/ 2594144 w 3631451"/>
              <a:gd name="connsiteY953" fmla="*/ 1794223 h 3323220"/>
              <a:gd name="connsiteX954" fmla="*/ 2496986 w 3631451"/>
              <a:gd name="connsiteY954" fmla="*/ 1781879 h 3323220"/>
              <a:gd name="connsiteX955" fmla="*/ 2477970 w 3631451"/>
              <a:gd name="connsiteY955" fmla="*/ 1778938 h 3323220"/>
              <a:gd name="connsiteX956" fmla="*/ 596475 w 3631451"/>
              <a:gd name="connsiteY956" fmla="*/ 1775492 h 3323220"/>
              <a:gd name="connsiteX957" fmla="*/ 696683 w 3631451"/>
              <a:gd name="connsiteY957" fmla="*/ 1844855 h 3323220"/>
              <a:gd name="connsiteX958" fmla="*/ 829003 w 3631451"/>
              <a:gd name="connsiteY958" fmla="*/ 1983047 h 3323220"/>
              <a:gd name="connsiteX959" fmla="*/ 747151 w 3631451"/>
              <a:gd name="connsiteY959" fmla="*/ 1865490 h 3323220"/>
              <a:gd name="connsiteX960" fmla="*/ 850785 w 3631451"/>
              <a:gd name="connsiteY960" fmla="*/ 1999336 h 3323220"/>
              <a:gd name="connsiteX961" fmla="*/ 1052827 w 3631451"/>
              <a:gd name="connsiteY961" fmla="*/ 2316747 h 3323220"/>
              <a:gd name="connsiteX962" fmla="*/ 1122548 w 3631451"/>
              <a:gd name="connsiteY962" fmla="*/ 2495964 h 3323220"/>
              <a:gd name="connsiteX963" fmla="*/ 1058208 w 3631451"/>
              <a:gd name="connsiteY963" fmla="*/ 2390718 h 3323220"/>
              <a:gd name="connsiteX964" fmla="*/ 1054159 w 3631451"/>
              <a:gd name="connsiteY964" fmla="*/ 2350855 h 3323220"/>
              <a:gd name="connsiteX965" fmla="*/ 948843 w 3631451"/>
              <a:gd name="connsiteY965" fmla="*/ 2179234 h 3323220"/>
              <a:gd name="connsiteX966" fmla="*/ 962586 w 3631451"/>
              <a:gd name="connsiteY966" fmla="*/ 2224299 h 3323220"/>
              <a:gd name="connsiteX967" fmla="*/ 962239 w 3631451"/>
              <a:gd name="connsiteY967" fmla="*/ 2222155 h 3323220"/>
              <a:gd name="connsiteX968" fmla="*/ 961071 w 3631451"/>
              <a:gd name="connsiteY968" fmla="*/ 2225239 h 3323220"/>
              <a:gd name="connsiteX969" fmla="*/ 930308 w 3631451"/>
              <a:gd name="connsiteY969" fmla="*/ 2153775 h 3323220"/>
              <a:gd name="connsiteX970" fmla="*/ 890931 w 3631451"/>
              <a:gd name="connsiteY970" fmla="*/ 2078613 h 3323220"/>
              <a:gd name="connsiteX971" fmla="*/ 856823 w 3631451"/>
              <a:gd name="connsiteY971" fmla="*/ 2044102 h 3323220"/>
              <a:gd name="connsiteX972" fmla="*/ 596475 w 3631451"/>
              <a:gd name="connsiteY972" fmla="*/ 1775492 h 3323220"/>
              <a:gd name="connsiteX973" fmla="*/ 726114 w 3631451"/>
              <a:gd name="connsiteY973" fmla="*/ 1774857 h 3323220"/>
              <a:gd name="connsiteX974" fmla="*/ 742013 w 3631451"/>
              <a:gd name="connsiteY974" fmla="*/ 1798657 h 3323220"/>
              <a:gd name="connsiteX975" fmla="*/ 718109 w 3631451"/>
              <a:gd name="connsiteY975" fmla="*/ 1777137 h 3323220"/>
              <a:gd name="connsiteX976" fmla="*/ 726114 w 3631451"/>
              <a:gd name="connsiteY976" fmla="*/ 1774857 h 3323220"/>
              <a:gd name="connsiteX977" fmla="*/ 2066196 w 3631451"/>
              <a:gd name="connsiteY977" fmla="*/ 1774373 h 3323220"/>
              <a:gd name="connsiteX978" fmla="*/ 2130365 w 3631451"/>
              <a:gd name="connsiteY978" fmla="*/ 1803534 h 3323220"/>
              <a:gd name="connsiteX979" fmla="*/ 2066196 w 3631451"/>
              <a:gd name="connsiteY979" fmla="*/ 1774373 h 3323220"/>
              <a:gd name="connsiteX980" fmla="*/ 749493 w 3631451"/>
              <a:gd name="connsiteY980" fmla="*/ 1754497 h 3323220"/>
              <a:gd name="connsiteX981" fmla="*/ 767887 w 3631451"/>
              <a:gd name="connsiteY981" fmla="*/ 1782060 h 3323220"/>
              <a:gd name="connsiteX982" fmla="*/ 768019 w 3631451"/>
              <a:gd name="connsiteY982" fmla="*/ 1782387 h 3323220"/>
              <a:gd name="connsiteX983" fmla="*/ 750376 w 3631451"/>
              <a:gd name="connsiteY983" fmla="*/ 1769750 h 3323220"/>
              <a:gd name="connsiteX984" fmla="*/ 746239 w 3631451"/>
              <a:gd name="connsiteY984" fmla="*/ 1766099 h 3323220"/>
              <a:gd name="connsiteX985" fmla="*/ 749493 w 3631451"/>
              <a:gd name="connsiteY985" fmla="*/ 1754497 h 3323220"/>
              <a:gd name="connsiteX986" fmla="*/ 796953 w 3631451"/>
              <a:gd name="connsiteY986" fmla="*/ 1753917 h 3323220"/>
              <a:gd name="connsiteX987" fmla="*/ 824380 w 3631451"/>
              <a:gd name="connsiteY987" fmla="*/ 1775501 h 3323220"/>
              <a:gd name="connsiteX988" fmla="*/ 889805 w 3631451"/>
              <a:gd name="connsiteY988" fmla="*/ 1816997 h 3323220"/>
              <a:gd name="connsiteX989" fmla="*/ 904314 w 3631451"/>
              <a:gd name="connsiteY989" fmla="*/ 1837008 h 3323220"/>
              <a:gd name="connsiteX990" fmla="*/ 845822 w 3631451"/>
              <a:gd name="connsiteY990" fmla="*/ 1794925 h 3323220"/>
              <a:gd name="connsiteX991" fmla="*/ 785463 w 3631451"/>
              <a:gd name="connsiteY991" fmla="*/ 1754364 h 3323220"/>
              <a:gd name="connsiteX992" fmla="*/ 796953 w 3631451"/>
              <a:gd name="connsiteY992" fmla="*/ 1753917 h 3323220"/>
              <a:gd name="connsiteX993" fmla="*/ 2218538 w 3631451"/>
              <a:gd name="connsiteY993" fmla="*/ 1749844 h 3323220"/>
              <a:gd name="connsiteX994" fmla="*/ 2228584 w 3631451"/>
              <a:gd name="connsiteY994" fmla="*/ 1758712 h 3323220"/>
              <a:gd name="connsiteX995" fmla="*/ 2218538 w 3631451"/>
              <a:gd name="connsiteY995" fmla="*/ 1749844 h 3323220"/>
              <a:gd name="connsiteX996" fmla="*/ 1241802 w 3631451"/>
              <a:gd name="connsiteY996" fmla="*/ 1745407 h 3323220"/>
              <a:gd name="connsiteX997" fmla="*/ 1324873 w 3631451"/>
              <a:gd name="connsiteY997" fmla="*/ 1809923 h 3323220"/>
              <a:gd name="connsiteX998" fmla="*/ 1462867 w 3631451"/>
              <a:gd name="connsiteY998" fmla="*/ 1917254 h 3323220"/>
              <a:gd name="connsiteX999" fmla="*/ 1463193 w 3631451"/>
              <a:gd name="connsiteY999" fmla="*/ 1917122 h 3323220"/>
              <a:gd name="connsiteX1000" fmla="*/ 1464723 w 3631451"/>
              <a:gd name="connsiteY1000" fmla="*/ 1911551 h 3323220"/>
              <a:gd name="connsiteX1001" fmla="*/ 1241802 w 3631451"/>
              <a:gd name="connsiteY1001" fmla="*/ 1745407 h 3323220"/>
              <a:gd name="connsiteX1002" fmla="*/ 2229073 w 3631451"/>
              <a:gd name="connsiteY1002" fmla="*/ 1733762 h 3323220"/>
              <a:gd name="connsiteX1003" fmla="*/ 2280433 w 3631451"/>
              <a:gd name="connsiteY1003" fmla="*/ 1740708 h 3323220"/>
              <a:gd name="connsiteX1004" fmla="*/ 2305842 w 3631451"/>
              <a:gd name="connsiteY1004" fmla="*/ 1752859 h 3323220"/>
              <a:gd name="connsiteX1005" fmla="*/ 2322928 w 3631451"/>
              <a:gd name="connsiteY1005" fmla="*/ 1750111 h 3323220"/>
              <a:gd name="connsiteX1006" fmla="*/ 2355777 w 3631451"/>
              <a:gd name="connsiteY1006" fmla="*/ 1761907 h 3323220"/>
              <a:gd name="connsiteX1007" fmla="*/ 2361288 w 3631451"/>
              <a:gd name="connsiteY1007" fmla="*/ 1755862 h 3323220"/>
              <a:gd name="connsiteX1008" fmla="*/ 2377026 w 3631451"/>
              <a:gd name="connsiteY1008" fmla="*/ 1766608 h 3323220"/>
              <a:gd name="connsiteX1009" fmla="*/ 2395668 w 3631451"/>
              <a:gd name="connsiteY1009" fmla="*/ 1762086 h 3323220"/>
              <a:gd name="connsiteX1010" fmla="*/ 2464645 w 3631451"/>
              <a:gd name="connsiteY1010" fmla="*/ 1777873 h 3323220"/>
              <a:gd name="connsiteX1011" fmla="*/ 2460484 w 3631451"/>
              <a:gd name="connsiteY1011" fmla="*/ 1770425 h 3323220"/>
              <a:gd name="connsiteX1012" fmla="*/ 2476221 w 3631451"/>
              <a:gd name="connsiteY1012" fmla="*/ 1781169 h 3323220"/>
              <a:gd name="connsiteX1013" fmla="*/ 2457229 w 3631451"/>
              <a:gd name="connsiteY1013" fmla="*/ 1782025 h 3323220"/>
              <a:gd name="connsiteX1014" fmla="*/ 2421101 w 3631451"/>
              <a:gd name="connsiteY1014" fmla="*/ 1778035 h 3323220"/>
              <a:gd name="connsiteX1015" fmla="*/ 2297562 w 3631451"/>
              <a:gd name="connsiteY1015" fmla="*/ 1774498 h 3323220"/>
              <a:gd name="connsiteX1016" fmla="*/ 2230465 w 3631451"/>
              <a:gd name="connsiteY1016" fmla="*/ 1756806 h 3323220"/>
              <a:gd name="connsiteX1017" fmla="*/ 2298909 w 3631451"/>
              <a:gd name="connsiteY1017" fmla="*/ 1761004 h 3323220"/>
              <a:gd name="connsiteX1018" fmla="*/ 2274009 w 3631451"/>
              <a:gd name="connsiteY1018" fmla="*/ 1756643 h 3323220"/>
              <a:gd name="connsiteX1019" fmla="*/ 2243064 w 3631451"/>
              <a:gd name="connsiteY1019" fmla="*/ 1746741 h 3323220"/>
              <a:gd name="connsiteX1020" fmla="*/ 2242931 w 3631451"/>
              <a:gd name="connsiteY1020" fmla="*/ 1746413 h 3323220"/>
              <a:gd name="connsiteX1021" fmla="*/ 2229073 w 3631451"/>
              <a:gd name="connsiteY1021" fmla="*/ 1733762 h 3323220"/>
              <a:gd name="connsiteX1022" fmla="*/ 0 w 3631451"/>
              <a:gd name="connsiteY1022" fmla="*/ 1729385 h 3323220"/>
              <a:gd name="connsiteX1023" fmla="*/ 1524 w 3631451"/>
              <a:gd name="connsiteY1023" fmla="*/ 1730682 h 3323220"/>
              <a:gd name="connsiteX1024" fmla="*/ 0 w 3631451"/>
              <a:gd name="connsiteY1024" fmla="*/ 1734878 h 3323220"/>
              <a:gd name="connsiteX1025" fmla="*/ 2135048 w 3631451"/>
              <a:gd name="connsiteY1025" fmla="*/ 1714821 h 3323220"/>
              <a:gd name="connsiteX1026" fmla="*/ 2145161 w 3631451"/>
              <a:gd name="connsiteY1026" fmla="*/ 1715281 h 3323220"/>
              <a:gd name="connsiteX1027" fmla="*/ 2171698 w 3631451"/>
              <a:gd name="connsiteY1027" fmla="*/ 1725069 h 3323220"/>
              <a:gd name="connsiteX1028" fmla="*/ 2213868 w 3631451"/>
              <a:gd name="connsiteY1028" fmla="*/ 1734604 h 3323220"/>
              <a:gd name="connsiteX1029" fmla="*/ 2171102 w 3631451"/>
              <a:gd name="connsiteY1029" fmla="*/ 1731308 h 3323220"/>
              <a:gd name="connsiteX1030" fmla="*/ 2047783 w 3631451"/>
              <a:gd name="connsiteY1030" fmla="*/ 1714069 h 3323220"/>
              <a:gd name="connsiteX1031" fmla="*/ 2178648 w 3631451"/>
              <a:gd name="connsiteY1031" fmla="*/ 1749664 h 3323220"/>
              <a:gd name="connsiteX1032" fmla="*/ 2213246 w 3631451"/>
              <a:gd name="connsiteY1032" fmla="*/ 1759226 h 3323220"/>
              <a:gd name="connsiteX1033" fmla="*/ 2107440 w 3631451"/>
              <a:gd name="connsiteY1033" fmla="*/ 1732117 h 3323220"/>
              <a:gd name="connsiteX1034" fmla="*/ 2047783 w 3631451"/>
              <a:gd name="connsiteY1034" fmla="*/ 1714069 h 3323220"/>
              <a:gd name="connsiteX1035" fmla="*/ 2129177 w 3631451"/>
              <a:gd name="connsiteY1035" fmla="*/ 1711869 h 3323220"/>
              <a:gd name="connsiteX1036" fmla="*/ 2129309 w 3631451"/>
              <a:gd name="connsiteY1036" fmla="*/ 1712196 h 3323220"/>
              <a:gd name="connsiteX1037" fmla="*/ 2135048 w 3631451"/>
              <a:gd name="connsiteY1037" fmla="*/ 1714821 h 3323220"/>
              <a:gd name="connsiteX1038" fmla="*/ 2122614 w 3631451"/>
              <a:gd name="connsiteY1038" fmla="*/ 1714256 h 3323220"/>
              <a:gd name="connsiteX1039" fmla="*/ 2122648 w 3631451"/>
              <a:gd name="connsiteY1039" fmla="*/ 1714234 h 3323220"/>
              <a:gd name="connsiteX1040" fmla="*/ 2129177 w 3631451"/>
              <a:gd name="connsiteY1040" fmla="*/ 1711869 h 3323220"/>
              <a:gd name="connsiteX1041" fmla="*/ 665581 w 3631451"/>
              <a:gd name="connsiteY1041" fmla="*/ 1711264 h 3323220"/>
              <a:gd name="connsiteX1042" fmla="*/ 743633 w 3631451"/>
              <a:gd name="connsiteY1042" fmla="*/ 1756876 h 3323220"/>
              <a:gd name="connsiteX1043" fmla="*/ 740354 w 3631451"/>
              <a:gd name="connsiteY1043" fmla="*/ 1764679 h 3323220"/>
              <a:gd name="connsiteX1044" fmla="*/ 665581 w 3631451"/>
              <a:gd name="connsiteY1044" fmla="*/ 1711264 h 3323220"/>
              <a:gd name="connsiteX1045" fmla="*/ 2108993 w 3631451"/>
              <a:gd name="connsiteY1045" fmla="*/ 1708591 h 3323220"/>
              <a:gd name="connsiteX1046" fmla="*/ 2119857 w 3631451"/>
              <a:gd name="connsiteY1046" fmla="*/ 1714130 h 3323220"/>
              <a:gd name="connsiteX1047" fmla="*/ 2122614 w 3631451"/>
              <a:gd name="connsiteY1047" fmla="*/ 1714256 h 3323220"/>
              <a:gd name="connsiteX1048" fmla="*/ 2116228 w 3631451"/>
              <a:gd name="connsiteY1048" fmla="*/ 1718268 h 3323220"/>
              <a:gd name="connsiteX1049" fmla="*/ 2107929 w 3631451"/>
              <a:gd name="connsiteY1049" fmla="*/ 1707168 h 3323220"/>
              <a:gd name="connsiteX1050" fmla="*/ 2108993 w 3631451"/>
              <a:gd name="connsiteY1050" fmla="*/ 1708591 h 3323220"/>
              <a:gd name="connsiteX1051" fmla="*/ 2106428 w 3631451"/>
              <a:gd name="connsiteY1051" fmla="*/ 1707284 h 3323220"/>
              <a:gd name="connsiteX1052" fmla="*/ 2073682 w 3631451"/>
              <a:gd name="connsiteY1052" fmla="*/ 1701271 h 3323220"/>
              <a:gd name="connsiteX1053" fmla="*/ 2096365 w 3631451"/>
              <a:gd name="connsiteY1053" fmla="*/ 1702153 h 3323220"/>
              <a:gd name="connsiteX1054" fmla="*/ 2106428 w 3631451"/>
              <a:gd name="connsiteY1054" fmla="*/ 1707284 h 3323220"/>
              <a:gd name="connsiteX1055" fmla="*/ 2087383 w 3631451"/>
              <a:gd name="connsiteY1055" fmla="*/ 1708750 h 3323220"/>
              <a:gd name="connsiteX1056" fmla="*/ 2073682 w 3631451"/>
              <a:gd name="connsiteY1056" fmla="*/ 1701271 h 3323220"/>
              <a:gd name="connsiteX1057" fmla="*/ 1171057 w 3631451"/>
              <a:gd name="connsiteY1057" fmla="*/ 1699113 h 3323220"/>
              <a:gd name="connsiteX1058" fmla="*/ 1185265 w 3631451"/>
              <a:gd name="connsiteY1058" fmla="*/ 1715430 h 3323220"/>
              <a:gd name="connsiteX1059" fmla="*/ 1171057 w 3631451"/>
              <a:gd name="connsiteY1059" fmla="*/ 1699113 h 3323220"/>
              <a:gd name="connsiteX1060" fmla="*/ 1160428 w 3631451"/>
              <a:gd name="connsiteY1060" fmla="*/ 1671063 h 3323220"/>
              <a:gd name="connsiteX1061" fmla="*/ 1211297 w 3631451"/>
              <a:gd name="connsiteY1061" fmla="*/ 1702959 h 3323220"/>
              <a:gd name="connsiteX1062" fmla="*/ 1216457 w 3631451"/>
              <a:gd name="connsiteY1062" fmla="*/ 1693249 h 3323220"/>
              <a:gd name="connsiteX1063" fmla="*/ 1160428 w 3631451"/>
              <a:gd name="connsiteY1063" fmla="*/ 1671063 h 3323220"/>
              <a:gd name="connsiteX1064" fmla="*/ 27898 w 3631451"/>
              <a:gd name="connsiteY1064" fmla="*/ 1660196 h 3323220"/>
              <a:gd name="connsiteX1065" fmla="*/ 24556 w 3631451"/>
              <a:gd name="connsiteY1065" fmla="*/ 1708007 h 3323220"/>
              <a:gd name="connsiteX1066" fmla="*/ 26014 w 3631451"/>
              <a:gd name="connsiteY1066" fmla="*/ 1810605 h 3323220"/>
              <a:gd name="connsiteX1067" fmla="*/ 22667 w 3631451"/>
              <a:gd name="connsiteY1067" fmla="*/ 1858418 h 3323220"/>
              <a:gd name="connsiteX1068" fmla="*/ 10691 w 3631451"/>
              <a:gd name="connsiteY1068" fmla="*/ 1843860 h 3323220"/>
              <a:gd name="connsiteX1069" fmla="*/ 17597 w 3631451"/>
              <a:gd name="connsiteY1069" fmla="*/ 1831918 h 3323220"/>
              <a:gd name="connsiteX1070" fmla="*/ 27898 w 3631451"/>
              <a:gd name="connsiteY1070" fmla="*/ 1660196 h 3323220"/>
              <a:gd name="connsiteX1071" fmla="*/ 1798619 w 3631451"/>
              <a:gd name="connsiteY1071" fmla="*/ 1657960 h 3323220"/>
              <a:gd name="connsiteX1072" fmla="*/ 2037482 w 3631451"/>
              <a:gd name="connsiteY1072" fmla="*/ 1766227 h 3323220"/>
              <a:gd name="connsiteX1073" fmla="*/ 2054970 w 3631451"/>
              <a:gd name="connsiteY1073" fmla="*/ 1774741 h 3323220"/>
              <a:gd name="connsiteX1074" fmla="*/ 1851586 w 3631451"/>
              <a:gd name="connsiteY1074" fmla="*/ 1691289 h 3323220"/>
              <a:gd name="connsiteX1075" fmla="*/ 1798619 w 3631451"/>
              <a:gd name="connsiteY1075" fmla="*/ 1657960 h 3323220"/>
              <a:gd name="connsiteX1076" fmla="*/ 2670493 w 3631451"/>
              <a:gd name="connsiteY1076" fmla="*/ 1649757 h 3323220"/>
              <a:gd name="connsiteX1077" fmla="*/ 2670626 w 3631451"/>
              <a:gd name="connsiteY1077" fmla="*/ 1650084 h 3323220"/>
              <a:gd name="connsiteX1078" fmla="*/ 2676183 w 3631451"/>
              <a:gd name="connsiteY1078" fmla="*/ 1651635 h 3323220"/>
              <a:gd name="connsiteX1079" fmla="*/ 2682093 w 3631451"/>
              <a:gd name="connsiteY1079" fmla="*/ 1656851 h 3323220"/>
              <a:gd name="connsiteX1080" fmla="*/ 2664982 w 3631451"/>
              <a:gd name="connsiteY1080" fmla="*/ 1655801 h 3323220"/>
              <a:gd name="connsiteX1081" fmla="*/ 2670493 w 3631451"/>
              <a:gd name="connsiteY1081" fmla="*/ 1649757 h 3323220"/>
              <a:gd name="connsiteX1082" fmla="*/ 2539513 w 3631451"/>
              <a:gd name="connsiteY1082" fmla="*/ 1646573 h 3323220"/>
              <a:gd name="connsiteX1083" fmla="*/ 2556999 w 3631451"/>
              <a:gd name="connsiteY1083" fmla="*/ 1655086 h 3323220"/>
              <a:gd name="connsiteX1084" fmla="*/ 2539513 w 3631451"/>
              <a:gd name="connsiteY1084" fmla="*/ 1646573 h 3323220"/>
              <a:gd name="connsiteX1085" fmla="*/ 1121048 w 3631451"/>
              <a:gd name="connsiteY1085" fmla="*/ 1645427 h 3323220"/>
              <a:gd name="connsiteX1086" fmla="*/ 1115627 w 3631451"/>
              <a:gd name="connsiteY1086" fmla="*/ 1648508 h 3323220"/>
              <a:gd name="connsiteX1087" fmla="*/ 1133113 w 3631451"/>
              <a:gd name="connsiteY1087" fmla="*/ 1657021 h 3323220"/>
              <a:gd name="connsiteX1088" fmla="*/ 1128647 w 3631451"/>
              <a:gd name="connsiteY1088" fmla="*/ 1647887 h 3323220"/>
              <a:gd name="connsiteX1089" fmla="*/ 1121048 w 3631451"/>
              <a:gd name="connsiteY1089" fmla="*/ 1645427 h 3323220"/>
              <a:gd name="connsiteX1090" fmla="*/ 954512 w 3631451"/>
              <a:gd name="connsiteY1090" fmla="*/ 1639283 h 3323220"/>
              <a:gd name="connsiteX1091" fmla="*/ 954528 w 3631451"/>
              <a:gd name="connsiteY1091" fmla="*/ 1639798 h 3323220"/>
              <a:gd name="connsiteX1092" fmla="*/ 954186 w 3631451"/>
              <a:gd name="connsiteY1092" fmla="*/ 1639416 h 3323220"/>
              <a:gd name="connsiteX1093" fmla="*/ 2465025 w 3631451"/>
              <a:gd name="connsiteY1093" fmla="*/ 1636831 h 3323220"/>
              <a:gd name="connsiteX1094" fmla="*/ 2495994 w 3631451"/>
              <a:gd name="connsiteY1094" fmla="*/ 1650533 h 3323220"/>
              <a:gd name="connsiteX1095" fmla="*/ 2478508 w 3631451"/>
              <a:gd name="connsiteY1095" fmla="*/ 1642020 h 3323220"/>
              <a:gd name="connsiteX1096" fmla="*/ 2465025 w 3631451"/>
              <a:gd name="connsiteY1096" fmla="*/ 1636831 h 3323220"/>
              <a:gd name="connsiteX1097" fmla="*/ 1738937 w 3631451"/>
              <a:gd name="connsiteY1097" fmla="*/ 1636116 h 3323220"/>
              <a:gd name="connsiteX1098" fmla="*/ 1793785 w 3631451"/>
              <a:gd name="connsiteY1098" fmla="*/ 1667539 h 3323220"/>
              <a:gd name="connsiteX1099" fmla="*/ 1738937 w 3631451"/>
              <a:gd name="connsiteY1099" fmla="*/ 1636116 h 3323220"/>
              <a:gd name="connsiteX1100" fmla="*/ 948602 w 3631451"/>
              <a:gd name="connsiteY1100" fmla="*/ 1634067 h 3323220"/>
              <a:gd name="connsiteX1101" fmla="*/ 950858 w 3631451"/>
              <a:gd name="connsiteY1101" fmla="*/ 1639624 h 3323220"/>
              <a:gd name="connsiteX1102" fmla="*/ 954585 w 3631451"/>
              <a:gd name="connsiteY1102" fmla="*/ 1641680 h 3323220"/>
              <a:gd name="connsiteX1103" fmla="*/ 954528 w 3631451"/>
              <a:gd name="connsiteY1103" fmla="*/ 1639798 h 3323220"/>
              <a:gd name="connsiteX1104" fmla="*/ 969671 w 3631451"/>
              <a:gd name="connsiteY1104" fmla="*/ 1656719 h 3323220"/>
              <a:gd name="connsiteX1105" fmla="*/ 1039513 w 3631451"/>
              <a:gd name="connsiteY1105" fmla="*/ 1709488 h 3323220"/>
              <a:gd name="connsiteX1106" fmla="*/ 1167698 w 3631451"/>
              <a:gd name="connsiteY1106" fmla="*/ 1844030 h 3323220"/>
              <a:gd name="connsiteX1107" fmla="*/ 1170951 w 3631451"/>
              <a:gd name="connsiteY1107" fmla="*/ 1832428 h 3323220"/>
              <a:gd name="connsiteX1108" fmla="*/ 1302478 w 3631451"/>
              <a:gd name="connsiteY1108" fmla="*/ 1919158 h 3323220"/>
              <a:gd name="connsiteX1109" fmla="*/ 948602 w 3631451"/>
              <a:gd name="connsiteY1109" fmla="*/ 1634067 h 3323220"/>
              <a:gd name="connsiteX1110" fmla="*/ 2408683 w 3631451"/>
              <a:gd name="connsiteY1110" fmla="*/ 1624770 h 3323220"/>
              <a:gd name="connsiteX1111" fmla="*/ 2444637 w 3631451"/>
              <a:gd name="connsiteY1111" fmla="*/ 1643587 h 3323220"/>
              <a:gd name="connsiteX1112" fmla="*/ 2396557 w 3631451"/>
              <a:gd name="connsiteY1112" fmla="*/ 1628834 h 3323220"/>
              <a:gd name="connsiteX1113" fmla="*/ 2408683 w 3631451"/>
              <a:gd name="connsiteY1113" fmla="*/ 1624770 h 3323220"/>
              <a:gd name="connsiteX1114" fmla="*/ 1028655 w 3631451"/>
              <a:gd name="connsiteY1114" fmla="*/ 1616418 h 3323220"/>
              <a:gd name="connsiteX1115" fmla="*/ 1049927 w 3631451"/>
              <a:gd name="connsiteY1115" fmla="*/ 1624917 h 3323220"/>
              <a:gd name="connsiteX1116" fmla="*/ 1071576 w 3631451"/>
              <a:gd name="connsiteY1116" fmla="*/ 1640879 h 3323220"/>
              <a:gd name="connsiteX1117" fmla="*/ 1028655 w 3631451"/>
              <a:gd name="connsiteY1117" fmla="*/ 1616418 h 3323220"/>
              <a:gd name="connsiteX1118" fmla="*/ 40586 w 3631451"/>
              <a:gd name="connsiteY1118" fmla="*/ 1613919 h 3323220"/>
              <a:gd name="connsiteX1119" fmla="*/ 42730 w 3631451"/>
              <a:gd name="connsiteY1119" fmla="*/ 1651890 h 3323220"/>
              <a:gd name="connsiteX1120" fmla="*/ 33056 w 3631451"/>
              <a:gd name="connsiteY1120" fmla="*/ 1650484 h 3323220"/>
              <a:gd name="connsiteX1121" fmla="*/ 40586 w 3631451"/>
              <a:gd name="connsiteY1121" fmla="*/ 1613919 h 3323220"/>
              <a:gd name="connsiteX1122" fmla="*/ 2355784 w 3631451"/>
              <a:gd name="connsiteY1122" fmla="*/ 1613403 h 3323220"/>
              <a:gd name="connsiteX1123" fmla="*/ 2371523 w 3631451"/>
              <a:gd name="connsiteY1123" fmla="*/ 1624148 h 3323220"/>
              <a:gd name="connsiteX1124" fmla="*/ 2355784 w 3631451"/>
              <a:gd name="connsiteY1124" fmla="*/ 1613403 h 3323220"/>
              <a:gd name="connsiteX1125" fmla="*/ 885748 w 3631451"/>
              <a:gd name="connsiteY1125" fmla="*/ 1606274 h 3323220"/>
              <a:gd name="connsiteX1126" fmla="*/ 868661 w 3631451"/>
              <a:gd name="connsiteY1126" fmla="*/ 1609023 h 3323220"/>
              <a:gd name="connsiteX1127" fmla="*/ 894096 w 3631451"/>
              <a:gd name="connsiteY1127" fmla="*/ 1624971 h 3323220"/>
              <a:gd name="connsiteX1128" fmla="*/ 894422 w 3631451"/>
              <a:gd name="connsiteY1128" fmla="*/ 1624838 h 3323220"/>
              <a:gd name="connsiteX1129" fmla="*/ 885748 w 3631451"/>
              <a:gd name="connsiteY1129" fmla="*/ 1606274 h 3323220"/>
              <a:gd name="connsiteX1130" fmla="*/ 2311865 w 3631451"/>
              <a:gd name="connsiteY1130" fmla="*/ 1606100 h 3323220"/>
              <a:gd name="connsiteX1131" fmla="*/ 2329509 w 3631451"/>
              <a:gd name="connsiteY1131" fmla="*/ 1618738 h 3323220"/>
              <a:gd name="connsiteX1132" fmla="*/ 2311865 w 3631451"/>
              <a:gd name="connsiteY1132" fmla="*/ 1606100 h 3323220"/>
              <a:gd name="connsiteX1133" fmla="*/ 967275 w 3631451"/>
              <a:gd name="connsiteY1133" fmla="*/ 1604402 h 3323220"/>
              <a:gd name="connsiteX1134" fmla="*/ 981483 w 3631451"/>
              <a:gd name="connsiteY1134" fmla="*/ 1620719 h 3323220"/>
              <a:gd name="connsiteX1135" fmla="*/ 990804 w 3631451"/>
              <a:gd name="connsiteY1135" fmla="*/ 1618458 h 3323220"/>
              <a:gd name="connsiteX1136" fmla="*/ 967275 w 3631451"/>
              <a:gd name="connsiteY1136" fmla="*/ 1604402 h 3323220"/>
              <a:gd name="connsiteX1137" fmla="*/ 2445315 w 3631451"/>
              <a:gd name="connsiteY1137" fmla="*/ 1595049 h 3323220"/>
              <a:gd name="connsiteX1138" fmla="*/ 2457699 w 3631451"/>
              <a:gd name="connsiteY1138" fmla="*/ 1604775 h 3323220"/>
              <a:gd name="connsiteX1139" fmla="*/ 2428987 w 3631451"/>
              <a:gd name="connsiteY1139" fmla="*/ 1596631 h 3323220"/>
              <a:gd name="connsiteX1140" fmla="*/ 2445315 w 3631451"/>
              <a:gd name="connsiteY1140" fmla="*/ 1595049 h 3323220"/>
              <a:gd name="connsiteX1141" fmla="*/ 2269282 w 3631451"/>
              <a:gd name="connsiteY1141" fmla="*/ 1594775 h 3323220"/>
              <a:gd name="connsiteX1142" fmla="*/ 2281078 w 3631451"/>
              <a:gd name="connsiteY1142" fmla="*/ 1600321 h 3323220"/>
              <a:gd name="connsiteX1143" fmla="*/ 2279706 w 3631451"/>
              <a:gd name="connsiteY1143" fmla="*/ 1610018 h 3323220"/>
              <a:gd name="connsiteX1144" fmla="*/ 2263968 w 3631451"/>
              <a:gd name="connsiteY1144" fmla="*/ 1599271 h 3323220"/>
              <a:gd name="connsiteX1145" fmla="*/ 2269282 w 3631451"/>
              <a:gd name="connsiteY1145" fmla="*/ 1594775 h 3323220"/>
              <a:gd name="connsiteX1146" fmla="*/ 2380894 w 3631451"/>
              <a:gd name="connsiteY1146" fmla="*/ 1585265 h 3323220"/>
              <a:gd name="connsiteX1147" fmla="*/ 2391136 w 3631451"/>
              <a:gd name="connsiteY1147" fmla="*/ 1598671 h 3323220"/>
              <a:gd name="connsiteX1148" fmla="*/ 2375398 w 3631451"/>
              <a:gd name="connsiteY1148" fmla="*/ 1587925 h 3323220"/>
              <a:gd name="connsiteX1149" fmla="*/ 2380894 w 3631451"/>
              <a:gd name="connsiteY1149" fmla="*/ 1585265 h 3323220"/>
              <a:gd name="connsiteX1150" fmla="*/ 2313159 w 3631451"/>
              <a:gd name="connsiteY1150" fmla="*/ 1573660 h 3323220"/>
              <a:gd name="connsiteX1151" fmla="*/ 2329573 w 3631451"/>
              <a:gd name="connsiteY1151" fmla="*/ 1578730 h 3323220"/>
              <a:gd name="connsiteX1152" fmla="*/ 2308325 w 3631451"/>
              <a:gd name="connsiteY1152" fmla="*/ 1574030 h 3323220"/>
              <a:gd name="connsiteX1153" fmla="*/ 2312793 w 3631451"/>
              <a:gd name="connsiteY1153" fmla="*/ 1574643 h 3323220"/>
              <a:gd name="connsiteX1154" fmla="*/ 2342330 w 3631451"/>
              <a:gd name="connsiteY1154" fmla="*/ 1572791 h 3323220"/>
              <a:gd name="connsiteX1155" fmla="*/ 2362098 w 3631451"/>
              <a:gd name="connsiteY1155" fmla="*/ 1590658 h 3323220"/>
              <a:gd name="connsiteX1156" fmla="*/ 2342330 w 3631451"/>
              <a:gd name="connsiteY1156" fmla="*/ 1572791 h 3323220"/>
              <a:gd name="connsiteX1157" fmla="*/ 2179252 w 3631451"/>
              <a:gd name="connsiteY1157" fmla="*/ 1572739 h 3323220"/>
              <a:gd name="connsiteX1158" fmla="*/ 2254647 w 3631451"/>
              <a:gd name="connsiteY1158" fmla="*/ 1601532 h 3323220"/>
              <a:gd name="connsiteX1159" fmla="*/ 2237003 w 3631451"/>
              <a:gd name="connsiteY1159" fmla="*/ 1588895 h 3323220"/>
              <a:gd name="connsiteX1160" fmla="*/ 2179252 w 3631451"/>
              <a:gd name="connsiteY1160" fmla="*/ 1572739 h 3323220"/>
              <a:gd name="connsiteX1161" fmla="*/ 2313712 w 3631451"/>
              <a:gd name="connsiteY1161" fmla="*/ 1572177 h 3323220"/>
              <a:gd name="connsiteX1162" fmla="*/ 2313159 w 3631451"/>
              <a:gd name="connsiteY1162" fmla="*/ 1573660 h 3323220"/>
              <a:gd name="connsiteX1163" fmla="*/ 2310714 w 3631451"/>
              <a:gd name="connsiteY1163" fmla="*/ 1572905 h 3323220"/>
              <a:gd name="connsiteX1164" fmla="*/ 2313860 w 3631451"/>
              <a:gd name="connsiteY1164" fmla="*/ 1571783 h 3323220"/>
              <a:gd name="connsiteX1165" fmla="*/ 2313992 w 3631451"/>
              <a:gd name="connsiteY1165" fmla="*/ 1572109 h 3323220"/>
              <a:gd name="connsiteX1166" fmla="*/ 2313712 w 3631451"/>
              <a:gd name="connsiteY1166" fmla="*/ 1572177 h 3323220"/>
              <a:gd name="connsiteX1167" fmla="*/ 2146402 w 3631451"/>
              <a:gd name="connsiteY1167" fmla="*/ 1560945 h 3323220"/>
              <a:gd name="connsiteX1168" fmla="*/ 2173742 w 3631451"/>
              <a:gd name="connsiteY1168" fmla="*/ 1578784 h 3323220"/>
              <a:gd name="connsiteX1169" fmla="*/ 2146402 w 3631451"/>
              <a:gd name="connsiteY1169" fmla="*/ 1560945 h 3323220"/>
              <a:gd name="connsiteX1170" fmla="*/ 2264032 w 3631451"/>
              <a:gd name="connsiteY1170" fmla="*/ 1559264 h 3323220"/>
              <a:gd name="connsiteX1171" fmla="*/ 2296947 w 3631451"/>
              <a:gd name="connsiteY1171" fmla="*/ 1568654 h 3323220"/>
              <a:gd name="connsiteX1172" fmla="*/ 2310714 w 3631451"/>
              <a:gd name="connsiteY1172" fmla="*/ 1572905 h 3323220"/>
              <a:gd name="connsiteX1173" fmla="*/ 2306399 w 3631451"/>
              <a:gd name="connsiteY1173" fmla="*/ 1573954 h 3323220"/>
              <a:gd name="connsiteX1174" fmla="*/ 2302948 w 3631451"/>
              <a:gd name="connsiteY1174" fmla="*/ 1580401 h 3323220"/>
              <a:gd name="connsiteX1175" fmla="*/ 2264032 w 3631451"/>
              <a:gd name="connsiteY1175" fmla="*/ 1559264 h 3323220"/>
              <a:gd name="connsiteX1176" fmla="*/ 2242808 w 3631451"/>
              <a:gd name="connsiteY1176" fmla="*/ 1558361 h 3323220"/>
              <a:gd name="connsiteX1177" fmla="*/ 2264081 w 3631451"/>
              <a:gd name="connsiteY1177" fmla="*/ 1566859 h 3323220"/>
              <a:gd name="connsiteX1178" fmla="*/ 2242808 w 3631451"/>
              <a:gd name="connsiteY1178" fmla="*/ 1558361 h 3323220"/>
              <a:gd name="connsiteX1179" fmla="*/ 2218176 w 3631451"/>
              <a:gd name="connsiteY1179" fmla="*/ 1557115 h 3323220"/>
              <a:gd name="connsiteX1180" fmla="*/ 2218451 w 3631451"/>
              <a:gd name="connsiteY1180" fmla="*/ 1557206 h 3323220"/>
              <a:gd name="connsiteX1181" fmla="*/ 2218258 w 3631451"/>
              <a:gd name="connsiteY1181" fmla="*/ 1557665 h 3323220"/>
              <a:gd name="connsiteX1182" fmla="*/ 1303732 w 3631451"/>
              <a:gd name="connsiteY1182" fmla="*/ 1552344 h 3323220"/>
              <a:gd name="connsiteX1183" fmla="*/ 1439020 w 3631451"/>
              <a:gd name="connsiteY1183" fmla="*/ 1635262 h 3323220"/>
              <a:gd name="connsiteX1184" fmla="*/ 1679078 w 3631451"/>
              <a:gd name="connsiteY1184" fmla="*/ 1806254 h 3323220"/>
              <a:gd name="connsiteX1185" fmla="*/ 1807326 w 3631451"/>
              <a:gd name="connsiteY1185" fmla="*/ 1900786 h 3323220"/>
              <a:gd name="connsiteX1186" fmla="*/ 1803697 w 3631451"/>
              <a:gd name="connsiteY1186" fmla="*/ 1904925 h 3323220"/>
              <a:gd name="connsiteX1187" fmla="*/ 1803239 w 3631451"/>
              <a:gd name="connsiteY1187" fmla="*/ 1904731 h 3323220"/>
              <a:gd name="connsiteX1188" fmla="*/ 1303732 w 3631451"/>
              <a:gd name="connsiteY1188" fmla="*/ 1552344 h 3323220"/>
              <a:gd name="connsiteX1189" fmla="*/ 2192823 w 3631451"/>
              <a:gd name="connsiteY1189" fmla="*/ 1541717 h 3323220"/>
              <a:gd name="connsiteX1190" fmla="*/ 2217690 w 3631451"/>
              <a:gd name="connsiteY1190" fmla="*/ 1553844 h 3323220"/>
              <a:gd name="connsiteX1191" fmla="*/ 2218176 w 3631451"/>
              <a:gd name="connsiteY1191" fmla="*/ 1557115 h 3323220"/>
              <a:gd name="connsiteX1192" fmla="*/ 2201644 w 3631451"/>
              <a:gd name="connsiteY1192" fmla="*/ 1551654 h 3323220"/>
              <a:gd name="connsiteX1193" fmla="*/ 2189388 w 3631451"/>
              <a:gd name="connsiteY1193" fmla="*/ 1545397 h 3323220"/>
              <a:gd name="connsiteX1194" fmla="*/ 2193173 w 3631451"/>
              <a:gd name="connsiteY1194" fmla="*/ 1545383 h 3323220"/>
              <a:gd name="connsiteX1195" fmla="*/ 2192823 w 3631451"/>
              <a:gd name="connsiteY1195" fmla="*/ 1541717 h 3323220"/>
              <a:gd name="connsiteX1196" fmla="*/ 1802463 w 3631451"/>
              <a:gd name="connsiteY1196" fmla="*/ 1535087 h 3323220"/>
              <a:gd name="connsiteX1197" fmla="*/ 1803562 w 3631451"/>
              <a:gd name="connsiteY1197" fmla="*/ 1535629 h 3323220"/>
              <a:gd name="connsiteX1198" fmla="*/ 1803695 w 3631451"/>
              <a:gd name="connsiteY1198" fmla="*/ 1535956 h 3323220"/>
              <a:gd name="connsiteX1199" fmla="*/ 1274618 w 3631451"/>
              <a:gd name="connsiteY1199" fmla="*/ 1532939 h 3323220"/>
              <a:gd name="connsiteX1200" fmla="*/ 1300053 w 3631451"/>
              <a:gd name="connsiteY1200" fmla="*/ 1548887 h 3323220"/>
              <a:gd name="connsiteX1201" fmla="*/ 1274618 w 3631451"/>
              <a:gd name="connsiteY1201" fmla="*/ 1532939 h 3323220"/>
              <a:gd name="connsiteX1202" fmla="*/ 1048543 w 3631451"/>
              <a:gd name="connsiteY1202" fmla="*/ 1523430 h 3323220"/>
              <a:gd name="connsiteX1203" fmla="*/ 1669971 w 3631451"/>
              <a:gd name="connsiteY1203" fmla="*/ 1921136 h 3323220"/>
              <a:gd name="connsiteX1204" fmla="*/ 1670347 w 3631451"/>
              <a:gd name="connsiteY1204" fmla="*/ 1928599 h 3323220"/>
              <a:gd name="connsiteX1205" fmla="*/ 1670155 w 3631451"/>
              <a:gd name="connsiteY1205" fmla="*/ 1929058 h 3323220"/>
              <a:gd name="connsiteX1206" fmla="*/ 1610612 w 3631451"/>
              <a:gd name="connsiteY1206" fmla="*/ 1878598 h 3323220"/>
              <a:gd name="connsiteX1207" fmla="*/ 1196080 w 3631451"/>
              <a:gd name="connsiteY1207" fmla="*/ 1592619 h 3323220"/>
              <a:gd name="connsiteX1208" fmla="*/ 1092995 w 3631451"/>
              <a:gd name="connsiteY1208" fmla="*/ 1542321 h 3323220"/>
              <a:gd name="connsiteX1209" fmla="*/ 1048543 w 3631451"/>
              <a:gd name="connsiteY1209" fmla="*/ 1523430 h 3323220"/>
              <a:gd name="connsiteX1210" fmla="*/ 900271 w 3631451"/>
              <a:gd name="connsiteY1210" fmla="*/ 1511276 h 3323220"/>
              <a:gd name="connsiteX1211" fmla="*/ 930866 w 3631451"/>
              <a:gd name="connsiteY1211" fmla="*/ 1517514 h 3323220"/>
              <a:gd name="connsiteX1212" fmla="*/ 973410 w 3631451"/>
              <a:gd name="connsiteY1212" fmla="*/ 1534512 h 3323220"/>
              <a:gd name="connsiteX1213" fmla="*/ 1138251 w 3631451"/>
              <a:gd name="connsiteY1213" fmla="*/ 1604291 h 3323220"/>
              <a:gd name="connsiteX1214" fmla="*/ 1278215 w 3631451"/>
              <a:gd name="connsiteY1214" fmla="*/ 1673506 h 3323220"/>
              <a:gd name="connsiteX1215" fmla="*/ 1466120 w 3631451"/>
              <a:gd name="connsiteY1215" fmla="*/ 1786088 h 3323220"/>
              <a:gd name="connsiteX1216" fmla="*/ 1616067 w 3631451"/>
              <a:gd name="connsiteY1216" fmla="*/ 1904179 h 3323220"/>
              <a:gd name="connsiteX1217" fmla="*/ 1612438 w 3631451"/>
              <a:gd name="connsiteY1217" fmla="*/ 1908318 h 3323220"/>
              <a:gd name="connsiteX1218" fmla="*/ 1612571 w 3631451"/>
              <a:gd name="connsiteY1218" fmla="*/ 1908645 h 3323220"/>
              <a:gd name="connsiteX1219" fmla="*/ 950790 w 3631451"/>
              <a:gd name="connsiteY1219" fmla="*/ 1539507 h 3323220"/>
              <a:gd name="connsiteX1220" fmla="*/ 935027 w 3631451"/>
              <a:gd name="connsiteY1220" fmla="*/ 1524963 h 3323220"/>
              <a:gd name="connsiteX1221" fmla="*/ 900271 w 3631451"/>
              <a:gd name="connsiteY1221" fmla="*/ 1511276 h 3323220"/>
              <a:gd name="connsiteX1222" fmla="*/ 1972520 w 3631451"/>
              <a:gd name="connsiteY1222" fmla="*/ 1510976 h 3323220"/>
              <a:gd name="connsiteX1223" fmla="*/ 2000114 w 3631451"/>
              <a:gd name="connsiteY1223" fmla="*/ 1522853 h 3323220"/>
              <a:gd name="connsiteX1224" fmla="*/ 2140675 w 3631451"/>
              <a:gd name="connsiteY1224" fmla="*/ 1563650 h 3323220"/>
              <a:gd name="connsiteX1225" fmla="*/ 2139144 w 3631451"/>
              <a:gd name="connsiteY1225" fmla="*/ 1569221 h 3323220"/>
              <a:gd name="connsiteX1226" fmla="*/ 2138819 w 3631451"/>
              <a:gd name="connsiteY1226" fmla="*/ 1569353 h 3323220"/>
              <a:gd name="connsiteX1227" fmla="*/ 1963634 w 3631451"/>
              <a:gd name="connsiteY1227" fmla="*/ 1515196 h 3323220"/>
              <a:gd name="connsiteX1228" fmla="*/ 1972520 w 3631451"/>
              <a:gd name="connsiteY1228" fmla="*/ 1510976 h 3323220"/>
              <a:gd name="connsiteX1229" fmla="*/ 332994 w 3631451"/>
              <a:gd name="connsiteY1229" fmla="*/ 1506634 h 3323220"/>
              <a:gd name="connsiteX1230" fmla="*/ 350020 w 3631451"/>
              <a:gd name="connsiteY1230" fmla="*/ 1543893 h 3323220"/>
              <a:gd name="connsiteX1231" fmla="*/ 332994 w 3631451"/>
              <a:gd name="connsiteY1231" fmla="*/ 1506634 h 3323220"/>
              <a:gd name="connsiteX1232" fmla="*/ 1932508 w 3631451"/>
              <a:gd name="connsiteY1232" fmla="*/ 1497370 h 3323220"/>
              <a:gd name="connsiteX1233" fmla="*/ 1949995 w 3631451"/>
              <a:gd name="connsiteY1233" fmla="*/ 1505884 h 3323220"/>
              <a:gd name="connsiteX1234" fmla="*/ 1944484 w 3631451"/>
              <a:gd name="connsiteY1234" fmla="*/ 1511928 h 3323220"/>
              <a:gd name="connsiteX1235" fmla="*/ 1932508 w 3631451"/>
              <a:gd name="connsiteY1235" fmla="*/ 1497370 h 3323220"/>
              <a:gd name="connsiteX1236" fmla="*/ 1354486 w 3631451"/>
              <a:gd name="connsiteY1236" fmla="*/ 1497089 h 3323220"/>
              <a:gd name="connsiteX1237" fmla="*/ 1384458 w 3631451"/>
              <a:gd name="connsiteY1237" fmla="*/ 1527950 h 3323220"/>
              <a:gd name="connsiteX1238" fmla="*/ 1439331 w 3631451"/>
              <a:gd name="connsiteY1238" fmla="*/ 1563170 h 3323220"/>
              <a:gd name="connsiteX1239" fmla="*/ 1837346 w 3631451"/>
              <a:gd name="connsiteY1239" fmla="*/ 1819680 h 3323220"/>
              <a:gd name="connsiteX1240" fmla="*/ 1863132 w 3631451"/>
              <a:gd name="connsiteY1240" fmla="*/ 1839294 h 3323220"/>
              <a:gd name="connsiteX1241" fmla="*/ 1714118 w 3631451"/>
              <a:gd name="connsiteY1241" fmla="*/ 1744051 h 3323220"/>
              <a:gd name="connsiteX1242" fmla="*/ 1697007 w 3631451"/>
              <a:gd name="connsiteY1242" fmla="*/ 1743001 h 3323220"/>
              <a:gd name="connsiteX1243" fmla="*/ 1388594 w 3631451"/>
              <a:gd name="connsiteY1243" fmla="*/ 1531601 h 3323220"/>
              <a:gd name="connsiteX1244" fmla="*/ 1354486 w 3631451"/>
              <a:gd name="connsiteY1244" fmla="*/ 1497089 h 3323220"/>
              <a:gd name="connsiteX1245" fmla="*/ 2321128 w 3631451"/>
              <a:gd name="connsiteY1245" fmla="*/ 1495343 h 3323220"/>
              <a:gd name="connsiteX1246" fmla="*/ 2339123 w 3631451"/>
              <a:gd name="connsiteY1246" fmla="*/ 1511647 h 3323220"/>
              <a:gd name="connsiteX1247" fmla="*/ 2338797 w 3631451"/>
              <a:gd name="connsiteY1247" fmla="*/ 1511778 h 3323220"/>
              <a:gd name="connsiteX1248" fmla="*/ 2315619 w 3631451"/>
              <a:gd name="connsiteY1248" fmla="*/ 1501387 h 3323220"/>
              <a:gd name="connsiteX1249" fmla="*/ 2321128 w 3631451"/>
              <a:gd name="connsiteY1249" fmla="*/ 1495343 h 3323220"/>
              <a:gd name="connsiteX1250" fmla="*/ 1095880 w 3631451"/>
              <a:gd name="connsiteY1250" fmla="*/ 1494313 h 3323220"/>
              <a:gd name="connsiteX1251" fmla="*/ 1270925 w 3631451"/>
              <a:gd name="connsiteY1251" fmla="*/ 1577084 h 3323220"/>
              <a:gd name="connsiteX1252" fmla="*/ 1360904 w 3631451"/>
              <a:gd name="connsiteY1252" fmla="*/ 1629658 h 3323220"/>
              <a:gd name="connsiteX1253" fmla="*/ 1449510 w 3631451"/>
              <a:gd name="connsiteY1253" fmla="*/ 1691927 h 3323220"/>
              <a:gd name="connsiteX1254" fmla="*/ 1510050 w 3631451"/>
              <a:gd name="connsiteY1254" fmla="*/ 1725227 h 3323220"/>
              <a:gd name="connsiteX1255" fmla="*/ 1713202 w 3631451"/>
              <a:gd name="connsiteY1255" fmla="*/ 1874664 h 3323220"/>
              <a:gd name="connsiteX1256" fmla="*/ 1761573 w 3631451"/>
              <a:gd name="connsiteY1256" fmla="*/ 1917627 h 3323220"/>
              <a:gd name="connsiteX1257" fmla="*/ 1607753 w 3631451"/>
              <a:gd name="connsiteY1257" fmla="*/ 1811379 h 3323220"/>
              <a:gd name="connsiteX1258" fmla="*/ 1133242 w 3631451"/>
              <a:gd name="connsiteY1258" fmla="*/ 1517223 h 3323220"/>
              <a:gd name="connsiteX1259" fmla="*/ 1095880 w 3631451"/>
              <a:gd name="connsiteY1259" fmla="*/ 1494313 h 3323220"/>
              <a:gd name="connsiteX1260" fmla="*/ 325384 w 3631451"/>
              <a:gd name="connsiteY1260" fmla="*/ 1486188 h 3323220"/>
              <a:gd name="connsiteX1261" fmla="*/ 334882 w 3631451"/>
              <a:gd name="connsiteY1261" fmla="*/ 1490593 h 3323220"/>
              <a:gd name="connsiteX1262" fmla="*/ 336887 w 3631451"/>
              <a:gd name="connsiteY1262" fmla="*/ 1501250 h 3323220"/>
              <a:gd name="connsiteX1263" fmla="*/ 323601 w 3631451"/>
              <a:gd name="connsiteY1263" fmla="*/ 1483854 h 3323220"/>
              <a:gd name="connsiteX1264" fmla="*/ 325384 w 3631451"/>
              <a:gd name="connsiteY1264" fmla="*/ 1486188 h 3323220"/>
              <a:gd name="connsiteX1265" fmla="*/ 322678 w 3631451"/>
              <a:gd name="connsiteY1265" fmla="*/ 1484933 h 3323220"/>
              <a:gd name="connsiteX1266" fmla="*/ 2212764 w 3631451"/>
              <a:gd name="connsiteY1266" fmla="*/ 1483595 h 3323220"/>
              <a:gd name="connsiteX1267" fmla="*/ 2212876 w 3631451"/>
              <a:gd name="connsiteY1267" fmla="*/ 1483696 h 3323220"/>
              <a:gd name="connsiteX1268" fmla="*/ 2212551 w 3631451"/>
              <a:gd name="connsiteY1268" fmla="*/ 1483828 h 3323220"/>
              <a:gd name="connsiteX1269" fmla="*/ 2238984 w 3631451"/>
              <a:gd name="connsiteY1269" fmla="*/ 1482618 h 3323220"/>
              <a:gd name="connsiteX1270" fmla="*/ 2306431 w 3631451"/>
              <a:gd name="connsiteY1270" fmla="*/ 1503976 h 3323220"/>
              <a:gd name="connsiteX1271" fmla="*/ 2258001 w 3631451"/>
              <a:gd name="connsiteY1271" fmla="*/ 1485560 h 3323220"/>
              <a:gd name="connsiteX1272" fmla="*/ 2238984 w 3631451"/>
              <a:gd name="connsiteY1272" fmla="*/ 1482618 h 3323220"/>
              <a:gd name="connsiteX1273" fmla="*/ 1998139 w 3631451"/>
              <a:gd name="connsiteY1273" fmla="*/ 1480628 h 3323220"/>
              <a:gd name="connsiteX1274" fmla="*/ 2177485 w 3631451"/>
              <a:gd name="connsiteY1274" fmla="*/ 1542233 h 3323220"/>
              <a:gd name="connsiteX1275" fmla="*/ 2069773 w 3631451"/>
              <a:gd name="connsiteY1275" fmla="*/ 1513234 h 3323220"/>
              <a:gd name="connsiteX1276" fmla="*/ 1998139 w 3631451"/>
              <a:gd name="connsiteY1276" fmla="*/ 1480628 h 3323220"/>
              <a:gd name="connsiteX1277" fmla="*/ 1984389 w 3631451"/>
              <a:gd name="connsiteY1277" fmla="*/ 1476880 h 3323220"/>
              <a:gd name="connsiteX1278" fmla="*/ 1992981 w 3631451"/>
              <a:gd name="connsiteY1278" fmla="*/ 1490337 h 3323220"/>
              <a:gd name="connsiteX1279" fmla="*/ 1967571 w 3631451"/>
              <a:gd name="connsiteY1279" fmla="*/ 1478186 h 3323220"/>
              <a:gd name="connsiteX1280" fmla="*/ 1984389 w 3631451"/>
              <a:gd name="connsiteY1280" fmla="*/ 1476880 h 3323220"/>
              <a:gd name="connsiteX1281" fmla="*/ 1508733 w 3631451"/>
              <a:gd name="connsiteY1281" fmla="*/ 1474451 h 3323220"/>
              <a:gd name="connsiteX1282" fmla="*/ 1711894 w 3631451"/>
              <a:gd name="connsiteY1282" fmla="*/ 1593786 h 3323220"/>
              <a:gd name="connsiteX1283" fmla="*/ 1873106 w 3631451"/>
              <a:gd name="connsiteY1283" fmla="*/ 1667703 h 3323220"/>
              <a:gd name="connsiteX1284" fmla="*/ 2000210 w 3631451"/>
              <a:gd name="connsiteY1284" fmla="*/ 1707107 h 3323220"/>
              <a:gd name="connsiteX1285" fmla="*/ 2044129 w 3631451"/>
              <a:gd name="connsiteY1285" fmla="*/ 1714410 h 3323220"/>
              <a:gd name="connsiteX1286" fmla="*/ 2044504 w 3631451"/>
              <a:gd name="connsiteY1286" fmla="*/ 1721873 h 3323220"/>
              <a:gd name="connsiteX1287" fmla="*/ 2044770 w 3631451"/>
              <a:gd name="connsiteY1287" fmla="*/ 1722527 h 3323220"/>
              <a:gd name="connsiteX1288" fmla="*/ 1745251 w 3631451"/>
              <a:gd name="connsiteY1288" fmla="*/ 1613371 h 3323220"/>
              <a:gd name="connsiteX1289" fmla="*/ 1557721 w 3631451"/>
              <a:gd name="connsiteY1289" fmla="*/ 1508253 h 3323220"/>
              <a:gd name="connsiteX1290" fmla="*/ 1508733 w 3631451"/>
              <a:gd name="connsiteY1290" fmla="*/ 1474451 h 3323220"/>
              <a:gd name="connsiteX1291" fmla="*/ 2209176 w 3631451"/>
              <a:gd name="connsiteY1291" fmla="*/ 1471777 h 3323220"/>
              <a:gd name="connsiteX1292" fmla="*/ 2218060 w 3631451"/>
              <a:gd name="connsiteY1292" fmla="*/ 1477784 h 3323220"/>
              <a:gd name="connsiteX1293" fmla="*/ 2212764 w 3631451"/>
              <a:gd name="connsiteY1293" fmla="*/ 1483595 h 3323220"/>
              <a:gd name="connsiteX1294" fmla="*/ 2200924 w 3631451"/>
              <a:gd name="connsiteY1294" fmla="*/ 1472937 h 3323220"/>
              <a:gd name="connsiteX1295" fmla="*/ 2209176 w 3631451"/>
              <a:gd name="connsiteY1295" fmla="*/ 1471777 h 3323220"/>
              <a:gd name="connsiteX1296" fmla="*/ 2082945 w 3631451"/>
              <a:gd name="connsiteY1296" fmla="*/ 1470949 h 3323220"/>
              <a:gd name="connsiteX1297" fmla="*/ 2102337 w 3631451"/>
              <a:gd name="connsiteY1297" fmla="*/ 1481353 h 3323220"/>
              <a:gd name="connsiteX1298" fmla="*/ 2094897 w 3631451"/>
              <a:gd name="connsiteY1298" fmla="*/ 1481709 h 3323220"/>
              <a:gd name="connsiteX1299" fmla="*/ 2082945 w 3631451"/>
              <a:gd name="connsiteY1299" fmla="*/ 1470949 h 3323220"/>
              <a:gd name="connsiteX1300" fmla="*/ 1572884 w 3631451"/>
              <a:gd name="connsiteY1300" fmla="*/ 1470875 h 3323220"/>
              <a:gd name="connsiteX1301" fmla="*/ 1814404 w 3631451"/>
              <a:gd name="connsiteY1301" fmla="*/ 1595959 h 3323220"/>
              <a:gd name="connsiteX1302" fmla="*/ 2002399 w 3631451"/>
              <a:gd name="connsiteY1302" fmla="*/ 1672332 h 3323220"/>
              <a:gd name="connsiteX1303" fmla="*/ 2025577 w 3631451"/>
              <a:gd name="connsiteY1303" fmla="*/ 1682723 h 3323220"/>
              <a:gd name="connsiteX1304" fmla="*/ 2067748 w 3631451"/>
              <a:gd name="connsiteY1304" fmla="*/ 1692257 h 3323220"/>
              <a:gd name="connsiteX1305" fmla="*/ 2070028 w 3631451"/>
              <a:gd name="connsiteY1305" fmla="*/ 1701612 h 3323220"/>
              <a:gd name="connsiteX1306" fmla="*/ 1572884 w 3631451"/>
              <a:gd name="connsiteY1306" fmla="*/ 1470875 h 3323220"/>
              <a:gd name="connsiteX1307" fmla="*/ 1366153 w 3631451"/>
              <a:gd name="connsiteY1307" fmla="*/ 1464176 h 3323220"/>
              <a:gd name="connsiteX1308" fmla="*/ 1807090 w 3631451"/>
              <a:gd name="connsiteY1308" fmla="*/ 1745146 h 3323220"/>
              <a:gd name="connsiteX1309" fmla="*/ 1960912 w 3631451"/>
              <a:gd name="connsiteY1309" fmla="*/ 1827013 h 3323220"/>
              <a:gd name="connsiteX1310" fmla="*/ 2163697 w 3631451"/>
              <a:gd name="connsiteY1310" fmla="*/ 1938885 h 3323220"/>
              <a:gd name="connsiteX1311" fmla="*/ 2163830 w 3631451"/>
              <a:gd name="connsiteY1311" fmla="*/ 1939211 h 3323220"/>
              <a:gd name="connsiteX1312" fmla="*/ 1984973 w 3631451"/>
              <a:gd name="connsiteY1312" fmla="*/ 1852657 h 3323220"/>
              <a:gd name="connsiteX1313" fmla="*/ 1811784 w 3631451"/>
              <a:gd name="connsiteY1313" fmla="*/ 1764183 h 3323220"/>
              <a:gd name="connsiteX1314" fmla="*/ 1735481 w 3631451"/>
              <a:gd name="connsiteY1314" fmla="*/ 1716340 h 3323220"/>
              <a:gd name="connsiteX1315" fmla="*/ 1659685 w 3631451"/>
              <a:gd name="connsiteY1315" fmla="*/ 1676284 h 3323220"/>
              <a:gd name="connsiteX1316" fmla="*/ 1645478 w 3631451"/>
              <a:gd name="connsiteY1316" fmla="*/ 1659968 h 3323220"/>
              <a:gd name="connsiteX1317" fmla="*/ 1601027 w 3631451"/>
              <a:gd name="connsiteY1317" fmla="*/ 1641078 h 3323220"/>
              <a:gd name="connsiteX1318" fmla="*/ 1366153 w 3631451"/>
              <a:gd name="connsiteY1318" fmla="*/ 1464176 h 3323220"/>
              <a:gd name="connsiteX1319" fmla="*/ 1932158 w 3631451"/>
              <a:gd name="connsiteY1319" fmla="*/ 1459960 h 3323220"/>
              <a:gd name="connsiteX1320" fmla="*/ 1942645 w 3631451"/>
              <a:gd name="connsiteY1320" fmla="*/ 1470030 h 3323220"/>
              <a:gd name="connsiteX1321" fmla="*/ 1917585 w 3631451"/>
              <a:gd name="connsiteY1321" fmla="*/ 1461544 h 3323220"/>
              <a:gd name="connsiteX1322" fmla="*/ 1932158 w 3631451"/>
              <a:gd name="connsiteY1322" fmla="*/ 1459960 h 3323220"/>
              <a:gd name="connsiteX1323" fmla="*/ 1406205 w 3631451"/>
              <a:gd name="connsiteY1323" fmla="*/ 1439538 h 3323220"/>
              <a:gd name="connsiteX1324" fmla="*/ 1625366 w 3631451"/>
              <a:gd name="connsiteY1324" fmla="*/ 1609494 h 3323220"/>
              <a:gd name="connsiteX1325" fmla="*/ 1828151 w 3631451"/>
              <a:gd name="connsiteY1325" fmla="*/ 1721366 h 3323220"/>
              <a:gd name="connsiteX1326" fmla="*/ 1971876 w 3631451"/>
              <a:gd name="connsiteY1326" fmla="*/ 1786770 h 3323220"/>
              <a:gd name="connsiteX1327" fmla="*/ 2285226 w 3631451"/>
              <a:gd name="connsiteY1327" fmla="*/ 1904781 h 3323220"/>
              <a:gd name="connsiteX1328" fmla="*/ 2321706 w 3631451"/>
              <a:gd name="connsiteY1328" fmla="*/ 1912437 h 3323220"/>
              <a:gd name="connsiteX1329" fmla="*/ 2334655 w 3631451"/>
              <a:gd name="connsiteY1329" fmla="*/ 1906037 h 3323220"/>
              <a:gd name="connsiteX1330" fmla="*/ 2369253 w 3631451"/>
              <a:gd name="connsiteY1330" fmla="*/ 1915600 h 3323220"/>
              <a:gd name="connsiteX1331" fmla="*/ 2369629 w 3631451"/>
              <a:gd name="connsiteY1331" fmla="*/ 1923063 h 3323220"/>
              <a:gd name="connsiteX1332" fmla="*/ 2369302 w 3631451"/>
              <a:gd name="connsiteY1332" fmla="*/ 1923196 h 3323220"/>
              <a:gd name="connsiteX1333" fmla="*/ 2298094 w 3631451"/>
              <a:gd name="connsiteY1333" fmla="*/ 1905649 h 3323220"/>
              <a:gd name="connsiteX1334" fmla="*/ 2244504 w 3631451"/>
              <a:gd name="connsiteY1334" fmla="*/ 1896942 h 3323220"/>
              <a:gd name="connsiteX1335" fmla="*/ 2033839 w 3631451"/>
              <a:gd name="connsiteY1335" fmla="*/ 1817969 h 3323220"/>
              <a:gd name="connsiteX1336" fmla="*/ 1971902 w 3631451"/>
              <a:gd name="connsiteY1336" fmla="*/ 1790568 h 3323220"/>
              <a:gd name="connsiteX1337" fmla="*/ 1783858 w 3631451"/>
              <a:gd name="connsiteY1337" fmla="*/ 1706601 h 3323220"/>
              <a:gd name="connsiteX1338" fmla="*/ 1406205 w 3631451"/>
              <a:gd name="connsiteY1338" fmla="*/ 1439538 h 3323220"/>
              <a:gd name="connsiteX1339" fmla="*/ 1326402 w 3631451"/>
              <a:gd name="connsiteY1339" fmla="*/ 1435381 h 3323220"/>
              <a:gd name="connsiteX1340" fmla="*/ 1352187 w 3631451"/>
              <a:gd name="connsiteY1340" fmla="*/ 1454995 h 3323220"/>
              <a:gd name="connsiteX1341" fmla="*/ 1326402 w 3631451"/>
              <a:gd name="connsiteY1341" fmla="*/ 1435381 h 3323220"/>
              <a:gd name="connsiteX1342" fmla="*/ 1843878 w 3631451"/>
              <a:gd name="connsiteY1342" fmla="*/ 1431305 h 3323220"/>
              <a:gd name="connsiteX1343" fmla="*/ 1886424 w 3631451"/>
              <a:gd name="connsiteY1343" fmla="*/ 1448301 h 3323220"/>
              <a:gd name="connsiteX1344" fmla="*/ 1843878 w 3631451"/>
              <a:gd name="connsiteY1344" fmla="*/ 1431305 h 3323220"/>
              <a:gd name="connsiteX1345" fmla="*/ 1948251 w 3631451"/>
              <a:gd name="connsiteY1345" fmla="*/ 1428014 h 3323220"/>
              <a:gd name="connsiteX1346" fmla="*/ 1948375 w 3631451"/>
              <a:gd name="connsiteY1346" fmla="*/ 1428102 h 3323220"/>
              <a:gd name="connsiteX1347" fmla="*/ 1948050 w 3631451"/>
              <a:gd name="connsiteY1347" fmla="*/ 1428234 h 3323220"/>
              <a:gd name="connsiteX1348" fmla="*/ 1170170 w 3631451"/>
              <a:gd name="connsiteY1348" fmla="*/ 1424173 h 3323220"/>
              <a:gd name="connsiteX1349" fmla="*/ 1574073 w 3631451"/>
              <a:gd name="connsiteY1349" fmla="*/ 1682103 h 3323220"/>
              <a:gd name="connsiteX1350" fmla="*/ 1638766 w 3631451"/>
              <a:gd name="connsiteY1350" fmla="*/ 1728233 h 3323220"/>
              <a:gd name="connsiteX1351" fmla="*/ 1651348 w 3631451"/>
              <a:gd name="connsiteY1351" fmla="*/ 1737911 h 3323220"/>
              <a:gd name="connsiteX1352" fmla="*/ 1652655 w 3631451"/>
              <a:gd name="connsiteY1352" fmla="*/ 1739301 h 3323220"/>
              <a:gd name="connsiteX1353" fmla="*/ 1652982 w 3631451"/>
              <a:gd name="connsiteY1353" fmla="*/ 1739168 h 3323220"/>
              <a:gd name="connsiteX1354" fmla="*/ 1651348 w 3631451"/>
              <a:gd name="connsiteY1354" fmla="*/ 1737911 h 3323220"/>
              <a:gd name="connsiteX1355" fmla="*/ 1649155 w 3631451"/>
              <a:gd name="connsiteY1355" fmla="*/ 1735582 h 3323220"/>
              <a:gd name="connsiteX1356" fmla="*/ 1648494 w 3631451"/>
              <a:gd name="connsiteY1356" fmla="*/ 1731853 h 3323220"/>
              <a:gd name="connsiteX1357" fmla="*/ 1929453 w 3631451"/>
              <a:gd name="connsiteY1357" fmla="*/ 1957824 h 3323220"/>
              <a:gd name="connsiteX1358" fmla="*/ 1613715 w 3631451"/>
              <a:gd name="connsiteY1358" fmla="*/ 1714368 h 3323220"/>
              <a:gd name="connsiteX1359" fmla="*/ 1598509 w 3631451"/>
              <a:gd name="connsiteY1359" fmla="*/ 1715210 h 3323220"/>
              <a:gd name="connsiteX1360" fmla="*/ 1170170 w 3631451"/>
              <a:gd name="connsiteY1360" fmla="*/ 1424173 h 3323220"/>
              <a:gd name="connsiteX1361" fmla="*/ 1930380 w 3631451"/>
              <a:gd name="connsiteY1361" fmla="*/ 1411798 h 3323220"/>
              <a:gd name="connsiteX1362" fmla="*/ 1953559 w 3631451"/>
              <a:gd name="connsiteY1362" fmla="*/ 1422189 h 3323220"/>
              <a:gd name="connsiteX1363" fmla="*/ 1948251 w 3631451"/>
              <a:gd name="connsiteY1363" fmla="*/ 1428014 h 3323220"/>
              <a:gd name="connsiteX1364" fmla="*/ 1937003 w 3631451"/>
              <a:gd name="connsiteY1364" fmla="*/ 1420058 h 3323220"/>
              <a:gd name="connsiteX1365" fmla="*/ 1930380 w 3631451"/>
              <a:gd name="connsiteY1365" fmla="*/ 1411798 h 3323220"/>
              <a:gd name="connsiteX1366" fmla="*/ 1789344 w 3631451"/>
              <a:gd name="connsiteY1366" fmla="*/ 1407823 h 3323220"/>
              <a:gd name="connsiteX1367" fmla="*/ 1835954 w 3631451"/>
              <a:gd name="connsiteY1367" fmla="*/ 1427668 h 3323220"/>
              <a:gd name="connsiteX1368" fmla="*/ 1836462 w 3631451"/>
              <a:gd name="connsiteY1368" fmla="*/ 1435458 h 3323220"/>
              <a:gd name="connsiteX1369" fmla="*/ 1836003 w 3631451"/>
              <a:gd name="connsiteY1369" fmla="*/ 1435263 h 3323220"/>
              <a:gd name="connsiteX1370" fmla="*/ 1774067 w 3631451"/>
              <a:gd name="connsiteY1370" fmla="*/ 1407861 h 3323220"/>
              <a:gd name="connsiteX1371" fmla="*/ 1789344 w 3631451"/>
              <a:gd name="connsiteY1371" fmla="*/ 1407823 h 3323220"/>
              <a:gd name="connsiteX1372" fmla="*/ 1482480 w 3631451"/>
              <a:gd name="connsiteY1372" fmla="*/ 1403242 h 3323220"/>
              <a:gd name="connsiteX1373" fmla="*/ 1561441 w 3631451"/>
              <a:gd name="connsiteY1373" fmla="*/ 1467904 h 3323220"/>
              <a:gd name="connsiteX1374" fmla="*/ 1482480 w 3631451"/>
              <a:gd name="connsiteY1374" fmla="*/ 1403242 h 3323220"/>
              <a:gd name="connsiteX1375" fmla="*/ 1868469 w 3631451"/>
              <a:gd name="connsiteY1375" fmla="*/ 1388194 h 3323220"/>
              <a:gd name="connsiteX1376" fmla="*/ 1913295 w 3631451"/>
              <a:gd name="connsiteY1376" fmla="*/ 1414547 h 3323220"/>
              <a:gd name="connsiteX1377" fmla="*/ 1868469 w 3631451"/>
              <a:gd name="connsiteY1377" fmla="*/ 1388194 h 3323220"/>
              <a:gd name="connsiteX1378" fmla="*/ 67798 w 3631451"/>
              <a:gd name="connsiteY1378" fmla="*/ 1373647 h 3323220"/>
              <a:gd name="connsiteX1379" fmla="*/ 78025 w 3631451"/>
              <a:gd name="connsiteY1379" fmla="*/ 1390437 h 3323220"/>
              <a:gd name="connsiteX1380" fmla="*/ 78352 w 3631451"/>
              <a:gd name="connsiteY1380" fmla="*/ 1390306 h 3323220"/>
              <a:gd name="connsiteX1381" fmla="*/ 81628 w 3631451"/>
              <a:gd name="connsiteY1381" fmla="*/ 1382501 h 3323220"/>
              <a:gd name="connsiteX1382" fmla="*/ 67798 w 3631451"/>
              <a:gd name="connsiteY1382" fmla="*/ 1373647 h 3323220"/>
              <a:gd name="connsiteX1383" fmla="*/ 1995024 w 3631451"/>
              <a:gd name="connsiteY1383" fmla="*/ 1344051 h 3323220"/>
              <a:gd name="connsiteX1384" fmla="*/ 2139748 w 3631451"/>
              <a:gd name="connsiteY1384" fmla="*/ 1392297 h 3323220"/>
              <a:gd name="connsiteX1385" fmla="*/ 2140123 w 3631451"/>
              <a:gd name="connsiteY1385" fmla="*/ 1399760 h 3323220"/>
              <a:gd name="connsiteX1386" fmla="*/ 2012511 w 3631451"/>
              <a:gd name="connsiteY1386" fmla="*/ 1352565 h 3323220"/>
              <a:gd name="connsiteX1387" fmla="*/ 2007002 w 3631451"/>
              <a:gd name="connsiteY1387" fmla="*/ 1358609 h 3323220"/>
              <a:gd name="connsiteX1388" fmla="*/ 1995024 w 3631451"/>
              <a:gd name="connsiteY1388" fmla="*/ 1344051 h 3323220"/>
              <a:gd name="connsiteX1389" fmla="*/ 1899730 w 3631451"/>
              <a:gd name="connsiteY1389" fmla="*/ 1297064 h 3323220"/>
              <a:gd name="connsiteX1390" fmla="*/ 1983824 w 3631451"/>
              <a:gd name="connsiteY1390" fmla="*/ 1348218 h 3323220"/>
              <a:gd name="connsiteX1391" fmla="*/ 1899730 w 3631451"/>
              <a:gd name="connsiteY1391" fmla="*/ 1297064 h 3323220"/>
              <a:gd name="connsiteX1392" fmla="*/ 2378871 w 3631451"/>
              <a:gd name="connsiteY1392" fmla="*/ 1291034 h 3323220"/>
              <a:gd name="connsiteX1393" fmla="*/ 2453734 w 3631451"/>
              <a:gd name="connsiteY1393" fmla="*/ 1308239 h 3323220"/>
              <a:gd name="connsiteX1394" fmla="*/ 2378871 w 3631451"/>
              <a:gd name="connsiteY1394" fmla="*/ 1291034 h 3323220"/>
              <a:gd name="connsiteX1395" fmla="*/ 2354319 w 3631451"/>
              <a:gd name="connsiteY1395" fmla="*/ 1290339 h 3323220"/>
              <a:gd name="connsiteX1396" fmla="*/ 2373337 w 3631451"/>
              <a:gd name="connsiteY1396" fmla="*/ 1293280 h 3323220"/>
              <a:gd name="connsiteX1397" fmla="*/ 2354319 w 3631451"/>
              <a:gd name="connsiteY1397" fmla="*/ 1290339 h 3323220"/>
              <a:gd name="connsiteX1398" fmla="*/ 2332945 w 3631451"/>
              <a:gd name="connsiteY1398" fmla="*/ 1288593 h 3323220"/>
              <a:gd name="connsiteX1399" fmla="*/ 2337252 w 3631451"/>
              <a:gd name="connsiteY1399" fmla="*/ 1290795 h 3323220"/>
              <a:gd name="connsiteX1400" fmla="*/ 2341371 w 3631451"/>
              <a:gd name="connsiteY1400" fmla="*/ 1296738 h 3323220"/>
              <a:gd name="connsiteX1401" fmla="*/ 2327889 w 3631451"/>
              <a:gd name="connsiteY1401" fmla="*/ 1291551 h 3323220"/>
              <a:gd name="connsiteX1402" fmla="*/ 2332945 w 3631451"/>
              <a:gd name="connsiteY1402" fmla="*/ 1288593 h 3323220"/>
              <a:gd name="connsiteX1403" fmla="*/ 1571020 w 3631451"/>
              <a:gd name="connsiteY1403" fmla="*/ 1256113 h 3323220"/>
              <a:gd name="connsiteX1404" fmla="*/ 1589014 w 3631451"/>
              <a:gd name="connsiteY1404" fmla="*/ 1272416 h 3323220"/>
              <a:gd name="connsiteX1405" fmla="*/ 1571020 w 3631451"/>
              <a:gd name="connsiteY1405" fmla="*/ 1256113 h 3323220"/>
              <a:gd name="connsiteX1406" fmla="*/ 1978589 w 3631451"/>
              <a:gd name="connsiteY1406" fmla="*/ 1235493 h 3323220"/>
              <a:gd name="connsiteX1407" fmla="*/ 1984249 w 3631451"/>
              <a:gd name="connsiteY1407" fmla="*/ 1243714 h 3323220"/>
              <a:gd name="connsiteX1408" fmla="*/ 1970792 w 3631451"/>
              <a:gd name="connsiteY1408" fmla="*/ 1242324 h 3323220"/>
              <a:gd name="connsiteX1409" fmla="*/ 1968535 w 3631451"/>
              <a:gd name="connsiteY1409" fmla="*/ 1236766 h 3323220"/>
              <a:gd name="connsiteX1410" fmla="*/ 1978589 w 3631451"/>
              <a:gd name="connsiteY1410" fmla="*/ 1235493 h 3323220"/>
              <a:gd name="connsiteX1411" fmla="*/ 2045307 w 3631451"/>
              <a:gd name="connsiteY1411" fmla="*/ 1232635 h 3323220"/>
              <a:gd name="connsiteX1412" fmla="*/ 2054067 w 3631451"/>
              <a:gd name="connsiteY1412" fmla="*/ 1238217 h 3323220"/>
              <a:gd name="connsiteX1413" fmla="*/ 2036955 w 3631451"/>
              <a:gd name="connsiteY1413" fmla="*/ 1237167 h 3323220"/>
              <a:gd name="connsiteX1414" fmla="*/ 2045307 w 3631451"/>
              <a:gd name="connsiteY1414" fmla="*/ 1232635 h 3323220"/>
              <a:gd name="connsiteX1415" fmla="*/ 2131481 w 3631451"/>
              <a:gd name="connsiteY1415" fmla="*/ 1231349 h 3323220"/>
              <a:gd name="connsiteX1416" fmla="*/ 2137149 w 3631451"/>
              <a:gd name="connsiteY1416" fmla="*/ 1234569 h 3323220"/>
              <a:gd name="connsiteX1417" fmla="*/ 2131639 w 3631451"/>
              <a:gd name="connsiteY1417" fmla="*/ 1240613 h 3323220"/>
              <a:gd name="connsiteX1418" fmla="*/ 2121943 w 3631451"/>
              <a:gd name="connsiteY1418" fmla="*/ 1235411 h 3323220"/>
              <a:gd name="connsiteX1419" fmla="*/ 2131481 w 3631451"/>
              <a:gd name="connsiteY1419" fmla="*/ 1231349 h 3323220"/>
              <a:gd name="connsiteX1420" fmla="*/ 1621178 w 3631451"/>
              <a:gd name="connsiteY1420" fmla="*/ 1229279 h 3323220"/>
              <a:gd name="connsiteX1421" fmla="*/ 1645083 w 3631451"/>
              <a:gd name="connsiteY1421" fmla="*/ 1250798 h 3323220"/>
              <a:gd name="connsiteX1422" fmla="*/ 1621178 w 3631451"/>
              <a:gd name="connsiteY1422" fmla="*/ 1229279 h 3323220"/>
              <a:gd name="connsiteX1423" fmla="*/ 2114534 w 3631451"/>
              <a:gd name="connsiteY1423" fmla="*/ 1229186 h 3323220"/>
              <a:gd name="connsiteX1424" fmla="*/ 2122136 w 3631451"/>
              <a:gd name="connsiteY1424" fmla="*/ 1234952 h 3323220"/>
              <a:gd name="connsiteX1425" fmla="*/ 2103144 w 3631451"/>
              <a:gd name="connsiteY1425" fmla="*/ 1235809 h 3323220"/>
              <a:gd name="connsiteX1426" fmla="*/ 2114534 w 3631451"/>
              <a:gd name="connsiteY1426" fmla="*/ 1229186 h 3323220"/>
              <a:gd name="connsiteX1427" fmla="*/ 2166220 w 3631451"/>
              <a:gd name="connsiteY1427" fmla="*/ 1229003 h 3323220"/>
              <a:gd name="connsiteX1428" fmla="*/ 2174999 w 3631451"/>
              <a:gd name="connsiteY1428" fmla="*/ 1232532 h 3323220"/>
              <a:gd name="connsiteX1429" fmla="*/ 2175132 w 3631451"/>
              <a:gd name="connsiteY1429" fmla="*/ 1232858 h 3323220"/>
              <a:gd name="connsiteX1430" fmla="*/ 2165835 w 3631451"/>
              <a:gd name="connsiteY1430" fmla="*/ 1238917 h 3323220"/>
              <a:gd name="connsiteX1431" fmla="*/ 2148216 w 3631451"/>
              <a:gd name="connsiteY1431" fmla="*/ 1230077 h 3323220"/>
              <a:gd name="connsiteX1432" fmla="*/ 2166220 w 3631451"/>
              <a:gd name="connsiteY1432" fmla="*/ 1229003 h 3323220"/>
              <a:gd name="connsiteX1433" fmla="*/ 2440345 w 3631451"/>
              <a:gd name="connsiteY1433" fmla="*/ 1227619 h 3323220"/>
              <a:gd name="connsiteX1434" fmla="*/ 2681667 w 3631451"/>
              <a:gd name="connsiteY1434" fmla="*/ 1272822 h 3323220"/>
              <a:gd name="connsiteX1435" fmla="*/ 2761092 w 3631451"/>
              <a:gd name="connsiteY1435" fmla="*/ 1308737 h 3323220"/>
              <a:gd name="connsiteX1436" fmla="*/ 2522647 w 3631451"/>
              <a:gd name="connsiteY1436" fmla="*/ 1244470 h 3323220"/>
              <a:gd name="connsiteX1437" fmla="*/ 2442626 w 3631451"/>
              <a:gd name="connsiteY1437" fmla="*/ 1236974 h 3323220"/>
              <a:gd name="connsiteX1438" fmla="*/ 2440345 w 3631451"/>
              <a:gd name="connsiteY1438" fmla="*/ 1227619 h 3323220"/>
              <a:gd name="connsiteX1439" fmla="*/ 2347568 w 3631451"/>
              <a:gd name="connsiteY1439" fmla="*/ 1226065 h 3323220"/>
              <a:gd name="connsiteX1440" fmla="*/ 2381814 w 3631451"/>
              <a:gd name="connsiteY1440" fmla="*/ 1231963 h 3323220"/>
              <a:gd name="connsiteX1441" fmla="*/ 2437284 w 3631451"/>
              <a:gd name="connsiteY1441" fmla="*/ 1238762 h 3323220"/>
              <a:gd name="connsiteX1442" fmla="*/ 2347568 w 3631451"/>
              <a:gd name="connsiteY1442" fmla="*/ 1226065 h 3323220"/>
              <a:gd name="connsiteX1443" fmla="*/ 2231492 w 3631451"/>
              <a:gd name="connsiteY1443" fmla="*/ 1225970 h 3323220"/>
              <a:gd name="connsiteX1444" fmla="*/ 2246723 w 3631451"/>
              <a:gd name="connsiteY1444" fmla="*/ 1228926 h 3323220"/>
              <a:gd name="connsiteX1445" fmla="*/ 2250860 w 3631451"/>
              <a:gd name="connsiteY1445" fmla="*/ 1232577 h 3323220"/>
              <a:gd name="connsiteX1446" fmla="*/ 2243444 w 3631451"/>
              <a:gd name="connsiteY1446" fmla="*/ 1236729 h 3323220"/>
              <a:gd name="connsiteX1447" fmla="*/ 2231492 w 3631451"/>
              <a:gd name="connsiteY1447" fmla="*/ 1225970 h 3323220"/>
              <a:gd name="connsiteX1448" fmla="*/ 2195389 w 3631451"/>
              <a:gd name="connsiteY1448" fmla="*/ 1225777 h 3323220"/>
              <a:gd name="connsiteX1449" fmla="*/ 2225983 w 3631451"/>
              <a:gd name="connsiteY1449" fmla="*/ 1232016 h 3323220"/>
              <a:gd name="connsiteX1450" fmla="*/ 2230120 w 3631451"/>
              <a:gd name="connsiteY1450" fmla="*/ 1235666 h 3323220"/>
              <a:gd name="connsiteX1451" fmla="*/ 2203687 w 3631451"/>
              <a:gd name="connsiteY1451" fmla="*/ 1236877 h 3323220"/>
              <a:gd name="connsiteX1452" fmla="*/ 2195389 w 3631451"/>
              <a:gd name="connsiteY1452" fmla="*/ 1225777 h 3323220"/>
              <a:gd name="connsiteX1453" fmla="*/ 1552600 w 3631451"/>
              <a:gd name="connsiteY1453" fmla="*/ 1224752 h 3323220"/>
              <a:gd name="connsiteX1454" fmla="*/ 1566808 w 3631451"/>
              <a:gd name="connsiteY1454" fmla="*/ 1241070 h 3323220"/>
              <a:gd name="connsiteX1455" fmla="*/ 1552600 w 3631451"/>
              <a:gd name="connsiteY1455" fmla="*/ 1224752 h 3323220"/>
              <a:gd name="connsiteX1456" fmla="*/ 2265025 w 3631451"/>
              <a:gd name="connsiteY1456" fmla="*/ 1224328 h 3323220"/>
              <a:gd name="connsiteX1457" fmla="*/ 2292497 w 3631451"/>
              <a:gd name="connsiteY1457" fmla="*/ 1230524 h 3323220"/>
              <a:gd name="connsiteX1458" fmla="*/ 2330856 w 3631451"/>
              <a:gd name="connsiteY1458" fmla="*/ 1236275 h 3323220"/>
              <a:gd name="connsiteX1459" fmla="*/ 2254620 w 3631451"/>
              <a:gd name="connsiteY1459" fmla="*/ 1228765 h 3323220"/>
              <a:gd name="connsiteX1460" fmla="*/ 2254487 w 3631451"/>
              <a:gd name="connsiteY1460" fmla="*/ 1228438 h 3323220"/>
              <a:gd name="connsiteX1461" fmla="*/ 2265025 w 3631451"/>
              <a:gd name="connsiteY1461" fmla="*/ 1224328 h 3323220"/>
              <a:gd name="connsiteX1462" fmla="*/ 1666707 w 3631451"/>
              <a:gd name="connsiteY1462" fmla="*/ 1208480 h 3323220"/>
              <a:gd name="connsiteX1463" fmla="*/ 1672034 w 3631451"/>
              <a:gd name="connsiteY1463" fmla="*/ 1210583 h 3323220"/>
              <a:gd name="connsiteX1464" fmla="*/ 1682879 w 3631451"/>
              <a:gd name="connsiteY1464" fmla="*/ 1220603 h 3323220"/>
              <a:gd name="connsiteX1465" fmla="*/ 1735096 w 3631451"/>
              <a:gd name="connsiteY1465" fmla="*/ 1239005 h 3323220"/>
              <a:gd name="connsiteX1466" fmla="*/ 1818657 w 3631451"/>
              <a:gd name="connsiteY1466" fmla="*/ 1278571 h 3323220"/>
              <a:gd name="connsiteX1467" fmla="*/ 1824166 w 3631451"/>
              <a:gd name="connsiteY1467" fmla="*/ 1272527 h 3323220"/>
              <a:gd name="connsiteX1468" fmla="*/ 1886455 w 3631451"/>
              <a:gd name="connsiteY1468" fmla="*/ 1303595 h 3323220"/>
              <a:gd name="connsiteX1469" fmla="*/ 1885057 w 3631451"/>
              <a:gd name="connsiteY1469" fmla="*/ 1309493 h 3323220"/>
              <a:gd name="connsiteX1470" fmla="*/ 1884732 w 3631451"/>
              <a:gd name="connsiteY1470" fmla="*/ 1309625 h 3323220"/>
              <a:gd name="connsiteX1471" fmla="*/ 1661607 w 3631451"/>
              <a:gd name="connsiteY1471" fmla="*/ 1212103 h 3323220"/>
              <a:gd name="connsiteX1472" fmla="*/ 1666707 w 3631451"/>
              <a:gd name="connsiteY1472" fmla="*/ 1208480 h 3323220"/>
              <a:gd name="connsiteX1473" fmla="*/ 1630963 w 3631451"/>
              <a:gd name="connsiteY1473" fmla="*/ 1198270 h 3323220"/>
              <a:gd name="connsiteX1474" fmla="*/ 1652236 w 3631451"/>
              <a:gd name="connsiteY1474" fmla="*/ 1206769 h 3323220"/>
              <a:gd name="connsiteX1475" fmla="*/ 1630963 w 3631451"/>
              <a:gd name="connsiteY1475" fmla="*/ 1198270 h 3323220"/>
              <a:gd name="connsiteX1476" fmla="*/ 1678135 w 3631451"/>
              <a:gd name="connsiteY1476" fmla="*/ 1193969 h 3323220"/>
              <a:gd name="connsiteX1477" fmla="*/ 1701664 w 3631451"/>
              <a:gd name="connsiteY1477" fmla="*/ 1208026 h 3323220"/>
              <a:gd name="connsiteX1478" fmla="*/ 1678135 w 3631451"/>
              <a:gd name="connsiteY1478" fmla="*/ 1193969 h 3323220"/>
              <a:gd name="connsiteX1479" fmla="*/ 1393509 w 3631451"/>
              <a:gd name="connsiteY1479" fmla="*/ 1192199 h 3323220"/>
              <a:gd name="connsiteX1480" fmla="*/ 1393881 w 3631451"/>
              <a:gd name="connsiteY1480" fmla="*/ 1192471 h 3323220"/>
              <a:gd name="connsiteX1481" fmla="*/ 1393556 w 3631451"/>
              <a:gd name="connsiteY1481" fmla="*/ 1192602 h 3323220"/>
              <a:gd name="connsiteX1482" fmla="*/ 1373631 w 3631451"/>
              <a:gd name="connsiteY1482" fmla="*/ 1170609 h 3323220"/>
              <a:gd name="connsiteX1483" fmla="*/ 1394928 w 3631451"/>
              <a:gd name="connsiteY1483" fmla="*/ 1182905 h 3323220"/>
              <a:gd name="connsiteX1484" fmla="*/ 1392994 w 3631451"/>
              <a:gd name="connsiteY1484" fmla="*/ 1187832 h 3323220"/>
              <a:gd name="connsiteX1485" fmla="*/ 1393509 w 3631451"/>
              <a:gd name="connsiteY1485" fmla="*/ 1192199 h 3323220"/>
              <a:gd name="connsiteX1486" fmla="*/ 1379745 w 3631451"/>
              <a:gd name="connsiteY1486" fmla="*/ 1182168 h 3323220"/>
              <a:gd name="connsiteX1487" fmla="*/ 1373631 w 3631451"/>
              <a:gd name="connsiteY1487" fmla="*/ 1170609 h 3323220"/>
              <a:gd name="connsiteX1488" fmla="*/ 194287 w 3631451"/>
              <a:gd name="connsiteY1488" fmla="*/ 1169608 h 3323220"/>
              <a:gd name="connsiteX1489" fmla="*/ 186844 w 3631451"/>
              <a:gd name="connsiteY1489" fmla="*/ 1169963 h 3323220"/>
              <a:gd name="connsiteX1490" fmla="*/ 195147 w 3631451"/>
              <a:gd name="connsiteY1490" fmla="*/ 1181063 h 3323220"/>
              <a:gd name="connsiteX1491" fmla="*/ 200355 w 3631451"/>
              <a:gd name="connsiteY1491" fmla="*/ 1178949 h 3323220"/>
              <a:gd name="connsiteX1492" fmla="*/ 198864 w 3631451"/>
              <a:gd name="connsiteY1492" fmla="*/ 1174224 h 3323220"/>
              <a:gd name="connsiteX1493" fmla="*/ 194287 w 3631451"/>
              <a:gd name="connsiteY1493" fmla="*/ 1169608 h 3323220"/>
              <a:gd name="connsiteX1494" fmla="*/ 1635032 w 3631451"/>
              <a:gd name="connsiteY1494" fmla="*/ 1161588 h 3323220"/>
              <a:gd name="connsiteX1495" fmla="*/ 1660842 w 3631451"/>
              <a:gd name="connsiteY1495" fmla="*/ 1184999 h 3323220"/>
              <a:gd name="connsiteX1496" fmla="*/ 1629523 w 3631451"/>
              <a:gd name="connsiteY1496" fmla="*/ 1167632 h 3323220"/>
              <a:gd name="connsiteX1497" fmla="*/ 1635032 w 3631451"/>
              <a:gd name="connsiteY1497" fmla="*/ 1161588 h 3323220"/>
              <a:gd name="connsiteX1498" fmla="*/ 1446882 w 3631451"/>
              <a:gd name="connsiteY1498" fmla="*/ 1161433 h 3323220"/>
              <a:gd name="connsiteX1499" fmla="*/ 1547065 w 3631451"/>
              <a:gd name="connsiteY1499" fmla="*/ 1226999 h 3323220"/>
              <a:gd name="connsiteX1500" fmla="*/ 1446882 w 3631451"/>
              <a:gd name="connsiteY1500" fmla="*/ 1161433 h 3323220"/>
              <a:gd name="connsiteX1501" fmla="*/ 1951760 w 3631451"/>
              <a:gd name="connsiteY1501" fmla="*/ 1156224 h 3323220"/>
              <a:gd name="connsiteX1502" fmla="*/ 1966591 w 3631451"/>
              <a:gd name="connsiteY1502" fmla="*/ 1159116 h 3323220"/>
              <a:gd name="connsiteX1503" fmla="*/ 1957779 w 3631451"/>
              <a:gd name="connsiteY1503" fmla="*/ 1160646 h 3323220"/>
              <a:gd name="connsiteX1504" fmla="*/ 1951227 w 3631451"/>
              <a:gd name="connsiteY1504" fmla="*/ 1155833 h 3323220"/>
              <a:gd name="connsiteX1505" fmla="*/ 1951760 w 3631451"/>
              <a:gd name="connsiteY1505" fmla="*/ 1156224 h 3323220"/>
              <a:gd name="connsiteX1506" fmla="*/ 1950663 w 3631451"/>
              <a:gd name="connsiteY1506" fmla="*/ 1156010 h 3323220"/>
              <a:gd name="connsiteX1507" fmla="*/ 1969869 w 3631451"/>
              <a:gd name="connsiteY1507" fmla="*/ 1151312 h 3323220"/>
              <a:gd name="connsiteX1508" fmla="*/ 2004090 w 3631451"/>
              <a:gd name="connsiteY1508" fmla="*/ 1153412 h 3323220"/>
              <a:gd name="connsiteX1509" fmla="*/ 2000813 w 3631451"/>
              <a:gd name="connsiteY1509" fmla="*/ 1161215 h 3323220"/>
              <a:gd name="connsiteX1510" fmla="*/ 2000488 w 3631451"/>
              <a:gd name="connsiteY1510" fmla="*/ 1161347 h 3323220"/>
              <a:gd name="connsiteX1511" fmla="*/ 1975936 w 3631451"/>
              <a:gd name="connsiteY1511" fmla="*/ 1160652 h 3323220"/>
              <a:gd name="connsiteX1512" fmla="*/ 1969869 w 3631451"/>
              <a:gd name="connsiteY1512" fmla="*/ 1151312 h 3323220"/>
              <a:gd name="connsiteX1513" fmla="*/ 1862018 w 3631451"/>
              <a:gd name="connsiteY1513" fmla="*/ 1150925 h 3323220"/>
              <a:gd name="connsiteX1514" fmla="*/ 1940145 w 3631451"/>
              <a:gd name="connsiteY1514" fmla="*/ 1153960 h 3323220"/>
              <a:gd name="connsiteX1515" fmla="*/ 1950663 w 3631451"/>
              <a:gd name="connsiteY1515" fmla="*/ 1156010 h 3323220"/>
              <a:gd name="connsiteX1516" fmla="*/ 1930338 w 3631451"/>
              <a:gd name="connsiteY1516" fmla="*/ 1162409 h 3323220"/>
              <a:gd name="connsiteX1517" fmla="*/ 1904030 w 3631451"/>
              <a:gd name="connsiteY1517" fmla="*/ 1156335 h 3323220"/>
              <a:gd name="connsiteX1518" fmla="*/ 1862018 w 3631451"/>
              <a:gd name="connsiteY1518" fmla="*/ 1150925 h 3323220"/>
              <a:gd name="connsiteX1519" fmla="*/ 1837631 w 3631451"/>
              <a:gd name="connsiteY1519" fmla="*/ 1150093 h 3323220"/>
              <a:gd name="connsiteX1520" fmla="*/ 1852697 w 3631451"/>
              <a:gd name="connsiteY1520" fmla="*/ 1153186 h 3323220"/>
              <a:gd name="connsiteX1521" fmla="*/ 1860512 w 3631451"/>
              <a:gd name="connsiteY1521" fmla="*/ 1160294 h 3323220"/>
              <a:gd name="connsiteX1522" fmla="*/ 1860645 w 3631451"/>
              <a:gd name="connsiteY1522" fmla="*/ 1160621 h 3323220"/>
              <a:gd name="connsiteX1523" fmla="*/ 1830052 w 3631451"/>
              <a:gd name="connsiteY1523" fmla="*/ 1154383 h 3323220"/>
              <a:gd name="connsiteX1524" fmla="*/ 1837631 w 3631451"/>
              <a:gd name="connsiteY1524" fmla="*/ 1150093 h 3323220"/>
              <a:gd name="connsiteX1525" fmla="*/ 1776541 w 3631451"/>
              <a:gd name="connsiteY1525" fmla="*/ 1149012 h 3323220"/>
              <a:gd name="connsiteX1526" fmla="*/ 1786150 w 3631451"/>
              <a:gd name="connsiteY1526" fmla="*/ 1150977 h 3323220"/>
              <a:gd name="connsiteX1527" fmla="*/ 1805525 w 3631451"/>
              <a:gd name="connsiteY1527" fmla="*/ 1157487 h 3323220"/>
              <a:gd name="connsiteX1528" fmla="*/ 1803269 w 3631451"/>
              <a:gd name="connsiteY1528" fmla="*/ 1151929 h 3323220"/>
              <a:gd name="connsiteX1529" fmla="*/ 1820755 w 3631451"/>
              <a:gd name="connsiteY1529" fmla="*/ 1160442 h 3323220"/>
              <a:gd name="connsiteX1530" fmla="*/ 1767165 w 3631451"/>
              <a:gd name="connsiteY1530" fmla="*/ 1151736 h 3323220"/>
              <a:gd name="connsiteX1531" fmla="*/ 1776541 w 3631451"/>
              <a:gd name="connsiteY1531" fmla="*/ 1149012 h 3323220"/>
              <a:gd name="connsiteX1532" fmla="*/ 1727972 w 3631451"/>
              <a:gd name="connsiteY1532" fmla="*/ 1147460 h 3323220"/>
              <a:gd name="connsiteX1533" fmla="*/ 1731038 w 3631451"/>
              <a:gd name="connsiteY1533" fmla="*/ 1147743 h 3323220"/>
              <a:gd name="connsiteX1534" fmla="*/ 1765286 w 3631451"/>
              <a:gd name="connsiteY1534" fmla="*/ 1153641 h 3323220"/>
              <a:gd name="connsiteX1535" fmla="*/ 1765418 w 3631451"/>
              <a:gd name="connsiteY1535" fmla="*/ 1153967 h 3323220"/>
              <a:gd name="connsiteX1536" fmla="*/ 1737105 w 3631451"/>
              <a:gd name="connsiteY1536" fmla="*/ 1157084 h 3323220"/>
              <a:gd name="connsiteX1537" fmla="*/ 1727972 w 3631451"/>
              <a:gd name="connsiteY1537" fmla="*/ 1147460 h 3323220"/>
              <a:gd name="connsiteX1538" fmla="*/ 1423681 w 3631451"/>
              <a:gd name="connsiteY1538" fmla="*/ 1147244 h 3323220"/>
              <a:gd name="connsiteX1539" fmla="*/ 1437538 w 3631451"/>
              <a:gd name="connsiteY1539" fmla="*/ 1159896 h 3323220"/>
              <a:gd name="connsiteX1540" fmla="*/ 1423681 w 3631451"/>
              <a:gd name="connsiteY1540" fmla="*/ 1147244 h 3323220"/>
              <a:gd name="connsiteX1541" fmla="*/ 2064369 w 3631451"/>
              <a:gd name="connsiteY1541" fmla="*/ 1146837 h 3323220"/>
              <a:gd name="connsiteX1542" fmla="*/ 2076323 w 3631451"/>
              <a:gd name="connsiteY1542" fmla="*/ 1157597 h 3323220"/>
              <a:gd name="connsiteX1543" fmla="*/ 2064369 w 3631451"/>
              <a:gd name="connsiteY1543" fmla="*/ 1146837 h 3323220"/>
              <a:gd name="connsiteX1544" fmla="*/ 1580741 w 3631451"/>
              <a:gd name="connsiteY1544" fmla="*/ 1145551 h 3323220"/>
              <a:gd name="connsiteX1545" fmla="*/ 1623637 w 3631451"/>
              <a:gd name="connsiteY1545" fmla="*/ 1166213 h 3323220"/>
              <a:gd name="connsiteX1546" fmla="*/ 1580741 w 3631451"/>
              <a:gd name="connsiteY1546" fmla="*/ 1145551 h 3323220"/>
              <a:gd name="connsiteX1547" fmla="*/ 2276944 w 3631451"/>
              <a:gd name="connsiteY1547" fmla="*/ 1143773 h 3323220"/>
              <a:gd name="connsiteX1548" fmla="*/ 2277045 w 3631451"/>
              <a:gd name="connsiteY1548" fmla="*/ 1143888 h 3323220"/>
              <a:gd name="connsiteX1549" fmla="*/ 2276719 w 3631451"/>
              <a:gd name="connsiteY1549" fmla="*/ 1144020 h 3323220"/>
              <a:gd name="connsiteX1550" fmla="*/ 2137441 w 3631451"/>
              <a:gd name="connsiteY1550" fmla="*/ 1143399 h 3323220"/>
              <a:gd name="connsiteX1551" fmla="*/ 2144234 w 3631451"/>
              <a:gd name="connsiteY1551" fmla="*/ 1150207 h 3323220"/>
              <a:gd name="connsiteX1552" fmla="*/ 2130776 w 3631451"/>
              <a:gd name="connsiteY1552" fmla="*/ 1148816 h 3323220"/>
              <a:gd name="connsiteX1553" fmla="*/ 2137441 w 3631451"/>
              <a:gd name="connsiteY1553" fmla="*/ 1143399 h 3323220"/>
              <a:gd name="connsiteX1554" fmla="*/ 2104294 w 3631451"/>
              <a:gd name="connsiteY1554" fmla="*/ 1142433 h 3323220"/>
              <a:gd name="connsiteX1555" fmla="*/ 2108456 w 3631451"/>
              <a:gd name="connsiteY1555" fmla="*/ 1149882 h 3323220"/>
              <a:gd name="connsiteX1556" fmla="*/ 2091346 w 3631451"/>
              <a:gd name="connsiteY1556" fmla="*/ 1148832 h 3323220"/>
              <a:gd name="connsiteX1557" fmla="*/ 2102571 w 3631451"/>
              <a:gd name="connsiteY1557" fmla="*/ 1148463 h 3323220"/>
              <a:gd name="connsiteX1558" fmla="*/ 2102765 w 3631451"/>
              <a:gd name="connsiteY1558" fmla="*/ 1148004 h 3323220"/>
              <a:gd name="connsiteX1559" fmla="*/ 2104294 w 3631451"/>
              <a:gd name="connsiteY1559" fmla="*/ 1142433 h 3323220"/>
              <a:gd name="connsiteX1560" fmla="*/ 2169085 w 3631451"/>
              <a:gd name="connsiteY1560" fmla="*/ 1141832 h 3323220"/>
              <a:gd name="connsiteX1561" fmla="*/ 2172572 w 3631451"/>
              <a:gd name="connsiteY1561" fmla="*/ 1150888 h 3323220"/>
              <a:gd name="connsiteX1562" fmla="*/ 2160969 w 3631451"/>
              <a:gd name="connsiteY1562" fmla="*/ 1143793 h 3323220"/>
              <a:gd name="connsiteX1563" fmla="*/ 2169085 w 3631451"/>
              <a:gd name="connsiteY1563" fmla="*/ 1141832 h 3323220"/>
              <a:gd name="connsiteX1564" fmla="*/ 2254963 w 3631451"/>
              <a:gd name="connsiteY1564" fmla="*/ 1131529 h 3323220"/>
              <a:gd name="connsiteX1565" fmla="*/ 2265168 w 3631451"/>
              <a:gd name="connsiteY1565" fmla="*/ 1144521 h 3323220"/>
              <a:gd name="connsiteX1566" fmla="*/ 2253566 w 3631451"/>
              <a:gd name="connsiteY1566" fmla="*/ 1137427 h 3323220"/>
              <a:gd name="connsiteX1567" fmla="*/ 2253240 w 3631451"/>
              <a:gd name="connsiteY1567" fmla="*/ 1137559 h 3323220"/>
              <a:gd name="connsiteX1568" fmla="*/ 2234598 w 3631451"/>
              <a:gd name="connsiteY1568" fmla="*/ 1142080 h 3323220"/>
              <a:gd name="connsiteX1569" fmla="*/ 2254963 w 3631451"/>
              <a:gd name="connsiteY1569" fmla="*/ 1131529 h 3323220"/>
              <a:gd name="connsiteX1570" fmla="*/ 2274413 w 3631451"/>
              <a:gd name="connsiteY1570" fmla="*/ 1130868 h 3323220"/>
              <a:gd name="connsiteX1571" fmla="*/ 2282228 w 3631451"/>
              <a:gd name="connsiteY1571" fmla="*/ 1137975 h 3323220"/>
              <a:gd name="connsiteX1572" fmla="*/ 2276944 w 3631451"/>
              <a:gd name="connsiteY1572" fmla="*/ 1143773 h 3323220"/>
              <a:gd name="connsiteX1573" fmla="*/ 2271569 w 3631451"/>
              <a:gd name="connsiteY1573" fmla="*/ 1137639 h 3323220"/>
              <a:gd name="connsiteX1574" fmla="*/ 2274413 w 3631451"/>
              <a:gd name="connsiteY1574" fmla="*/ 1130868 h 3323220"/>
              <a:gd name="connsiteX1575" fmla="*/ 2336331 w 3631451"/>
              <a:gd name="connsiteY1575" fmla="*/ 1125532 h 3323220"/>
              <a:gd name="connsiteX1576" fmla="*/ 2552379 w 3631451"/>
              <a:gd name="connsiteY1576" fmla="*/ 1158912 h 3323220"/>
              <a:gd name="connsiteX1577" fmla="*/ 2550121 w 3631451"/>
              <a:gd name="connsiteY1577" fmla="*/ 1153355 h 3323220"/>
              <a:gd name="connsiteX1578" fmla="*/ 2672224 w 3631451"/>
              <a:gd name="connsiteY1578" fmla="*/ 1206596 h 3323220"/>
              <a:gd name="connsiteX1579" fmla="*/ 2698384 w 3631451"/>
              <a:gd name="connsiteY1579" fmla="*/ 1233672 h 3323220"/>
              <a:gd name="connsiteX1580" fmla="*/ 2633584 w 3631451"/>
              <a:gd name="connsiteY1580" fmla="*/ 1202718 h 3323220"/>
              <a:gd name="connsiteX1581" fmla="*/ 2573743 w 3631451"/>
              <a:gd name="connsiteY1581" fmla="*/ 1171244 h 3323220"/>
              <a:gd name="connsiteX1582" fmla="*/ 2574001 w 3631451"/>
              <a:gd name="connsiteY1582" fmla="*/ 1171076 h 3323220"/>
              <a:gd name="connsiteX1583" fmla="*/ 2573674 w 3631451"/>
              <a:gd name="connsiteY1583" fmla="*/ 1171208 h 3323220"/>
              <a:gd name="connsiteX1584" fmla="*/ 2573743 w 3631451"/>
              <a:gd name="connsiteY1584" fmla="*/ 1171244 h 3323220"/>
              <a:gd name="connsiteX1585" fmla="*/ 2564704 w 3631451"/>
              <a:gd name="connsiteY1585" fmla="*/ 1177135 h 3323220"/>
              <a:gd name="connsiteX1586" fmla="*/ 2298855 w 3631451"/>
              <a:gd name="connsiteY1586" fmla="*/ 1135034 h 3323220"/>
              <a:gd name="connsiteX1587" fmla="*/ 2333054 w 3631451"/>
              <a:gd name="connsiteY1587" fmla="*/ 1133336 h 3323220"/>
              <a:gd name="connsiteX1588" fmla="*/ 2336331 w 3631451"/>
              <a:gd name="connsiteY1588" fmla="*/ 1125532 h 3323220"/>
              <a:gd name="connsiteX1589" fmla="*/ 1541825 w 3631451"/>
              <a:gd name="connsiteY1589" fmla="*/ 1124413 h 3323220"/>
              <a:gd name="connsiteX1590" fmla="*/ 1555282 w 3631451"/>
              <a:gd name="connsiteY1590" fmla="*/ 1125804 h 3323220"/>
              <a:gd name="connsiteX1591" fmla="*/ 1552004 w 3631451"/>
              <a:gd name="connsiteY1591" fmla="*/ 1133608 h 3323220"/>
              <a:gd name="connsiteX1592" fmla="*/ 1551546 w 3631451"/>
              <a:gd name="connsiteY1592" fmla="*/ 1133413 h 3323220"/>
              <a:gd name="connsiteX1593" fmla="*/ 1541825 w 3631451"/>
              <a:gd name="connsiteY1593" fmla="*/ 1124413 h 3323220"/>
              <a:gd name="connsiteX1594" fmla="*/ 2393797 w 3631451"/>
              <a:gd name="connsiteY1594" fmla="*/ 1096379 h 3323220"/>
              <a:gd name="connsiteX1595" fmla="*/ 2445665 w 3631451"/>
              <a:gd name="connsiteY1595" fmla="*/ 1112752 h 3323220"/>
              <a:gd name="connsiteX1596" fmla="*/ 2485929 w 3631451"/>
              <a:gd name="connsiteY1596" fmla="*/ 1120394 h 3323220"/>
              <a:gd name="connsiteX1597" fmla="*/ 2486304 w 3631451"/>
              <a:gd name="connsiteY1597" fmla="*/ 1127857 h 3323220"/>
              <a:gd name="connsiteX1598" fmla="*/ 2376712 w 3631451"/>
              <a:gd name="connsiteY1598" fmla="*/ 1100762 h 3323220"/>
              <a:gd name="connsiteX1599" fmla="*/ 2393797 w 3631451"/>
              <a:gd name="connsiteY1599" fmla="*/ 1096379 h 3323220"/>
              <a:gd name="connsiteX1600" fmla="*/ 1621370 w 3631451"/>
              <a:gd name="connsiteY1600" fmla="*/ 1084097 h 3323220"/>
              <a:gd name="connsiteX1601" fmla="*/ 1621402 w 3631451"/>
              <a:gd name="connsiteY1601" fmla="*/ 1084111 h 3323220"/>
              <a:gd name="connsiteX1602" fmla="*/ 1621535 w 3631451"/>
              <a:gd name="connsiteY1602" fmla="*/ 1084438 h 3323220"/>
              <a:gd name="connsiteX1603" fmla="*/ 1795705 w 3631451"/>
              <a:gd name="connsiteY1603" fmla="*/ 1083459 h 3323220"/>
              <a:gd name="connsiteX1604" fmla="*/ 1796032 w 3631451"/>
              <a:gd name="connsiteY1604" fmla="*/ 1083663 h 3323220"/>
              <a:gd name="connsiteX1605" fmla="*/ 1795707 w 3631451"/>
              <a:gd name="connsiteY1605" fmla="*/ 1083795 h 3323220"/>
              <a:gd name="connsiteX1606" fmla="*/ 324406 w 3631451"/>
              <a:gd name="connsiteY1606" fmla="*/ 1082889 h 3323220"/>
              <a:gd name="connsiteX1607" fmla="*/ 501618 w 3631451"/>
              <a:gd name="connsiteY1607" fmla="*/ 1207427 h 3323220"/>
              <a:gd name="connsiteX1608" fmla="*/ 496109 w 3631451"/>
              <a:gd name="connsiteY1608" fmla="*/ 1213472 h 3323220"/>
              <a:gd name="connsiteX1609" fmla="*/ 470324 w 3631451"/>
              <a:gd name="connsiteY1609" fmla="*/ 1193858 h 3323220"/>
              <a:gd name="connsiteX1610" fmla="*/ 324406 w 3631451"/>
              <a:gd name="connsiteY1610" fmla="*/ 1082889 h 3323220"/>
              <a:gd name="connsiteX1611" fmla="*/ 1211533 w 3631451"/>
              <a:gd name="connsiteY1611" fmla="*/ 1081439 h 3323220"/>
              <a:gd name="connsiteX1612" fmla="*/ 1296976 w 3631451"/>
              <a:gd name="connsiteY1612" fmla="*/ 1119101 h 3323220"/>
              <a:gd name="connsiteX1613" fmla="*/ 1293347 w 3631451"/>
              <a:gd name="connsiteY1613" fmla="*/ 1123239 h 3323220"/>
              <a:gd name="connsiteX1614" fmla="*/ 1211533 w 3631451"/>
              <a:gd name="connsiteY1614" fmla="*/ 1081439 h 3323220"/>
              <a:gd name="connsiteX1615" fmla="*/ 1260394 w 3631451"/>
              <a:gd name="connsiteY1615" fmla="*/ 1075692 h 3323220"/>
              <a:gd name="connsiteX1616" fmla="*/ 1454342 w 3631451"/>
              <a:gd name="connsiteY1616" fmla="*/ 1193816 h 3323220"/>
              <a:gd name="connsiteX1617" fmla="*/ 1590496 w 3631451"/>
              <a:gd name="connsiteY1617" fmla="*/ 1259250 h 3323220"/>
              <a:gd name="connsiteX1618" fmla="*/ 1587863 w 3631451"/>
              <a:gd name="connsiteY1618" fmla="*/ 1246229 h 3323220"/>
              <a:gd name="connsiteX1619" fmla="*/ 1738383 w 3631451"/>
              <a:gd name="connsiteY1619" fmla="*/ 1332103 h 3323220"/>
              <a:gd name="connsiteX1620" fmla="*/ 1816409 w 3631451"/>
              <a:gd name="connsiteY1620" fmla="*/ 1373916 h 3323220"/>
              <a:gd name="connsiteX1621" fmla="*/ 1660356 w 3631451"/>
              <a:gd name="connsiteY1621" fmla="*/ 1290290 h 3323220"/>
              <a:gd name="connsiteX1622" fmla="*/ 1660223 w 3631451"/>
              <a:gd name="connsiteY1622" fmla="*/ 1289963 h 3323220"/>
              <a:gd name="connsiteX1623" fmla="*/ 1649179 w 3631451"/>
              <a:gd name="connsiteY1623" fmla="*/ 1298254 h 3323220"/>
              <a:gd name="connsiteX1624" fmla="*/ 1592401 w 3631451"/>
              <a:gd name="connsiteY1624" fmla="*/ 1261141 h 3323220"/>
              <a:gd name="connsiteX1625" fmla="*/ 1624628 w 3631451"/>
              <a:gd name="connsiteY1625" fmla="*/ 1297559 h 3323220"/>
              <a:gd name="connsiteX1626" fmla="*/ 1443141 w 3631451"/>
              <a:gd name="connsiteY1626" fmla="*/ 1197984 h 3323220"/>
              <a:gd name="connsiteX1627" fmla="*/ 1504989 w 3631451"/>
              <a:gd name="connsiteY1627" fmla="*/ 1261596 h 3323220"/>
              <a:gd name="connsiteX1628" fmla="*/ 1528142 w 3631451"/>
              <a:gd name="connsiteY1628" fmla="*/ 1268188 h 3323220"/>
              <a:gd name="connsiteX1629" fmla="*/ 1530423 w 3631451"/>
              <a:gd name="connsiteY1629" fmla="*/ 1277544 h 3323220"/>
              <a:gd name="connsiteX1630" fmla="*/ 1762247 w 3631451"/>
              <a:gd name="connsiteY1630" fmla="*/ 1397427 h 3323220"/>
              <a:gd name="connsiteX1631" fmla="*/ 1678686 w 3631451"/>
              <a:gd name="connsiteY1631" fmla="*/ 1357860 h 3323220"/>
              <a:gd name="connsiteX1632" fmla="*/ 1675408 w 3631451"/>
              <a:gd name="connsiteY1632" fmla="*/ 1365664 h 3323220"/>
              <a:gd name="connsiteX1633" fmla="*/ 1593727 w 3631451"/>
              <a:gd name="connsiteY1633" fmla="*/ 1324192 h 3323220"/>
              <a:gd name="connsiteX1634" fmla="*/ 1756248 w 3631451"/>
              <a:gd name="connsiteY1634" fmla="*/ 1428420 h 3323220"/>
              <a:gd name="connsiteX1635" fmla="*/ 1593753 w 3631451"/>
              <a:gd name="connsiteY1635" fmla="*/ 1327989 h 3323220"/>
              <a:gd name="connsiteX1636" fmla="*/ 1412862 w 3631451"/>
              <a:gd name="connsiteY1636" fmla="*/ 1199994 h 3323220"/>
              <a:gd name="connsiteX1637" fmla="*/ 1447460 w 3631451"/>
              <a:gd name="connsiteY1637" fmla="*/ 1209557 h 3323220"/>
              <a:gd name="connsiteX1638" fmla="*/ 1435798 w 3631451"/>
              <a:gd name="connsiteY1638" fmla="*/ 1187018 h 3323220"/>
              <a:gd name="connsiteX1639" fmla="*/ 1429611 w 3631451"/>
              <a:gd name="connsiteY1639" fmla="*/ 1180309 h 3323220"/>
              <a:gd name="connsiteX1640" fmla="*/ 1429616 w 3631451"/>
              <a:gd name="connsiteY1640" fmla="*/ 1180300 h 3323220"/>
              <a:gd name="connsiteX1641" fmla="*/ 1429582 w 3631451"/>
              <a:gd name="connsiteY1641" fmla="*/ 1180278 h 3323220"/>
              <a:gd name="connsiteX1642" fmla="*/ 1422672 w 3631451"/>
              <a:gd name="connsiteY1642" fmla="*/ 1172784 h 3323220"/>
              <a:gd name="connsiteX1643" fmla="*/ 1427208 w 3631451"/>
              <a:gd name="connsiteY1643" fmla="*/ 1178702 h 3323220"/>
              <a:gd name="connsiteX1644" fmla="*/ 1429582 w 3631451"/>
              <a:gd name="connsiteY1644" fmla="*/ 1180278 h 3323220"/>
              <a:gd name="connsiteX1645" fmla="*/ 1429611 w 3631451"/>
              <a:gd name="connsiteY1645" fmla="*/ 1180309 h 3323220"/>
              <a:gd name="connsiteX1646" fmla="*/ 1427184 w 3631451"/>
              <a:gd name="connsiteY1646" fmla="*/ 1183899 h 3323220"/>
              <a:gd name="connsiteX1647" fmla="*/ 1342093 w 3631451"/>
              <a:gd name="connsiteY1647" fmla="*/ 1149905 h 3323220"/>
              <a:gd name="connsiteX1648" fmla="*/ 1340563 w 3631451"/>
              <a:gd name="connsiteY1648" fmla="*/ 1155475 h 3323220"/>
              <a:gd name="connsiteX1649" fmla="*/ 1333795 w 3631451"/>
              <a:gd name="connsiteY1649" fmla="*/ 1138804 h 3323220"/>
              <a:gd name="connsiteX1650" fmla="*/ 1300945 w 3631451"/>
              <a:gd name="connsiteY1650" fmla="*/ 1127008 h 3323220"/>
              <a:gd name="connsiteX1651" fmla="*/ 1381874 w 3631451"/>
              <a:gd name="connsiteY1651" fmla="*/ 1153555 h 3323220"/>
              <a:gd name="connsiteX1652" fmla="*/ 1260394 w 3631451"/>
              <a:gd name="connsiteY1652" fmla="*/ 1075692 h 3323220"/>
              <a:gd name="connsiteX1653" fmla="*/ 722129 w 3631451"/>
              <a:gd name="connsiteY1653" fmla="*/ 1075264 h 3323220"/>
              <a:gd name="connsiteX1654" fmla="*/ 747563 w 3631451"/>
              <a:gd name="connsiteY1654" fmla="*/ 1091212 h 3323220"/>
              <a:gd name="connsiteX1655" fmla="*/ 720687 w 3631451"/>
              <a:gd name="connsiteY1655" fmla="*/ 1076845 h 3323220"/>
              <a:gd name="connsiteX1656" fmla="*/ 1615467 w 3631451"/>
              <a:gd name="connsiteY1656" fmla="*/ 1075098 h 3323220"/>
              <a:gd name="connsiteX1657" fmla="*/ 1619781 w 3631451"/>
              <a:gd name="connsiteY1657" fmla="*/ 1080819 h 3323220"/>
              <a:gd name="connsiteX1658" fmla="*/ 1621370 w 3631451"/>
              <a:gd name="connsiteY1658" fmla="*/ 1084097 h 3323220"/>
              <a:gd name="connsiteX1659" fmla="*/ 1613554 w 3631451"/>
              <a:gd name="connsiteY1659" fmla="*/ 1080778 h 3323220"/>
              <a:gd name="connsiteX1660" fmla="*/ 1606197 w 3631451"/>
              <a:gd name="connsiteY1660" fmla="*/ 1084954 h 3323220"/>
              <a:gd name="connsiteX1661" fmla="*/ 1606171 w 3631451"/>
              <a:gd name="connsiteY1661" fmla="*/ 1081156 h 3323220"/>
              <a:gd name="connsiteX1662" fmla="*/ 1600613 w 3631451"/>
              <a:gd name="connsiteY1662" fmla="*/ 1079605 h 3323220"/>
              <a:gd name="connsiteX1663" fmla="*/ 1604241 w 3631451"/>
              <a:gd name="connsiteY1663" fmla="*/ 1075466 h 3323220"/>
              <a:gd name="connsiteX1664" fmla="*/ 1615467 w 3631451"/>
              <a:gd name="connsiteY1664" fmla="*/ 1075098 h 3323220"/>
              <a:gd name="connsiteX1665" fmla="*/ 1630480 w 3631451"/>
              <a:gd name="connsiteY1665" fmla="*/ 1074715 h 3323220"/>
              <a:gd name="connsiteX1666" fmla="*/ 1687856 w 3631451"/>
              <a:gd name="connsiteY1666" fmla="*/ 1083408 h 3323220"/>
              <a:gd name="connsiteX1667" fmla="*/ 1703086 w 3631451"/>
              <a:gd name="connsiteY1667" fmla="*/ 1086363 h 3323220"/>
              <a:gd name="connsiteX1668" fmla="*/ 1689253 w 3631451"/>
              <a:gd name="connsiteY1668" fmla="*/ 1077510 h 3323220"/>
              <a:gd name="connsiteX1669" fmla="*/ 1704483 w 3631451"/>
              <a:gd name="connsiteY1669" fmla="*/ 1080466 h 3323220"/>
              <a:gd name="connsiteX1670" fmla="*/ 1710901 w 3631451"/>
              <a:gd name="connsiteY1670" fmla="*/ 1093473 h 3323220"/>
              <a:gd name="connsiteX1671" fmla="*/ 1771931 w 3631451"/>
              <a:gd name="connsiteY1671" fmla="*/ 1101823 h 3323220"/>
              <a:gd name="connsiteX1672" fmla="*/ 1772390 w 3631451"/>
              <a:gd name="connsiteY1672" fmla="*/ 1102019 h 3323220"/>
              <a:gd name="connsiteX1673" fmla="*/ 1684953 w 3631451"/>
              <a:gd name="connsiteY1673" fmla="*/ 1098675 h 3323220"/>
              <a:gd name="connsiteX1674" fmla="*/ 1630480 w 3631451"/>
              <a:gd name="connsiteY1674" fmla="*/ 1074715 h 3323220"/>
              <a:gd name="connsiteX1675" fmla="*/ 1762620 w 3631451"/>
              <a:gd name="connsiteY1675" fmla="*/ 1074332 h 3323220"/>
              <a:gd name="connsiteX1676" fmla="*/ 1799311 w 3631451"/>
              <a:gd name="connsiteY1676" fmla="*/ 1075858 h 3323220"/>
              <a:gd name="connsiteX1677" fmla="*/ 1795682 w 3631451"/>
              <a:gd name="connsiteY1677" fmla="*/ 1079997 h 3323220"/>
              <a:gd name="connsiteX1678" fmla="*/ 1795705 w 3631451"/>
              <a:gd name="connsiteY1678" fmla="*/ 1083459 h 3323220"/>
              <a:gd name="connsiteX1679" fmla="*/ 1786774 w 3631451"/>
              <a:gd name="connsiteY1679" fmla="*/ 1077902 h 3323220"/>
              <a:gd name="connsiteX1680" fmla="*/ 1780827 w 3631451"/>
              <a:gd name="connsiteY1680" fmla="*/ 1084505 h 3323220"/>
              <a:gd name="connsiteX1681" fmla="*/ 1723451 w 3631451"/>
              <a:gd name="connsiteY1681" fmla="*/ 1075811 h 3323220"/>
              <a:gd name="connsiteX1682" fmla="*/ 1762620 w 3631451"/>
              <a:gd name="connsiteY1682" fmla="*/ 1074332 h 3323220"/>
              <a:gd name="connsiteX1683" fmla="*/ 2231123 w 3631451"/>
              <a:gd name="connsiteY1683" fmla="*/ 1070003 h 3323220"/>
              <a:gd name="connsiteX1684" fmla="*/ 2263440 w 3631451"/>
              <a:gd name="connsiteY1684" fmla="*/ 1070211 h 3323220"/>
              <a:gd name="connsiteX1685" fmla="*/ 2365109 w 3631451"/>
              <a:gd name="connsiteY1685" fmla="*/ 1093668 h 3323220"/>
              <a:gd name="connsiteX1686" fmla="*/ 2231499 w 3631451"/>
              <a:gd name="connsiteY1686" fmla="*/ 1077467 h 3323220"/>
              <a:gd name="connsiteX1687" fmla="*/ 2231123 w 3631451"/>
              <a:gd name="connsiteY1687" fmla="*/ 1070003 h 3323220"/>
              <a:gd name="connsiteX1688" fmla="*/ 2191233 w 3631451"/>
              <a:gd name="connsiteY1688" fmla="*/ 1069823 h 3323220"/>
              <a:gd name="connsiteX1689" fmla="*/ 2214387 w 3631451"/>
              <a:gd name="connsiteY1689" fmla="*/ 1076416 h 3323220"/>
              <a:gd name="connsiteX1690" fmla="*/ 2214895 w 3631451"/>
              <a:gd name="connsiteY1690" fmla="*/ 1084206 h 3323220"/>
              <a:gd name="connsiteX1691" fmla="*/ 2214762 w 3631451"/>
              <a:gd name="connsiteY1691" fmla="*/ 1083879 h 3323220"/>
              <a:gd name="connsiteX1692" fmla="*/ 2191233 w 3631451"/>
              <a:gd name="connsiteY1692" fmla="*/ 1069823 h 3323220"/>
              <a:gd name="connsiteX1693" fmla="*/ 2082924 w 3631451"/>
              <a:gd name="connsiteY1693" fmla="*/ 1069242 h 3323220"/>
              <a:gd name="connsiteX1694" fmla="*/ 2083057 w 3631451"/>
              <a:gd name="connsiteY1694" fmla="*/ 1069569 h 3323220"/>
              <a:gd name="connsiteX1695" fmla="*/ 2081742 w 3631451"/>
              <a:gd name="connsiteY1695" fmla="*/ 1069502 h 3323220"/>
              <a:gd name="connsiteX1696" fmla="*/ 1588335 w 3631451"/>
              <a:gd name="connsiteY1696" fmla="*/ 1068979 h 3323220"/>
              <a:gd name="connsiteX1697" fmla="*/ 1596634 w 3631451"/>
              <a:gd name="connsiteY1697" fmla="*/ 1080079 h 3323220"/>
              <a:gd name="connsiteX1698" fmla="*/ 1588335 w 3631451"/>
              <a:gd name="connsiteY1698" fmla="*/ 1068979 h 3323220"/>
              <a:gd name="connsiteX1699" fmla="*/ 1575028 w 3631451"/>
              <a:gd name="connsiteY1699" fmla="*/ 1068306 h 3323220"/>
              <a:gd name="connsiteX1700" fmla="*/ 1581295 w 3631451"/>
              <a:gd name="connsiteY1700" fmla="*/ 1080594 h 3323220"/>
              <a:gd name="connsiteX1701" fmla="*/ 1569694 w 3631451"/>
              <a:gd name="connsiteY1701" fmla="*/ 1073500 h 3323220"/>
              <a:gd name="connsiteX1702" fmla="*/ 1575028 w 3631451"/>
              <a:gd name="connsiteY1702" fmla="*/ 1068306 h 3323220"/>
              <a:gd name="connsiteX1703" fmla="*/ 1176913 w 3631451"/>
              <a:gd name="connsiteY1703" fmla="*/ 1068079 h 3323220"/>
              <a:gd name="connsiteX1704" fmla="*/ 1202322 w 3631451"/>
              <a:gd name="connsiteY1704" fmla="*/ 1080230 h 3323220"/>
              <a:gd name="connsiteX1705" fmla="*/ 1196813 w 3631451"/>
              <a:gd name="connsiteY1705" fmla="*/ 1086273 h 3323220"/>
              <a:gd name="connsiteX1706" fmla="*/ 1176913 w 3631451"/>
              <a:gd name="connsiteY1706" fmla="*/ 1068079 h 3323220"/>
              <a:gd name="connsiteX1707" fmla="*/ 1846133 w 3631451"/>
              <a:gd name="connsiteY1707" fmla="*/ 1067892 h 3323220"/>
              <a:gd name="connsiteX1708" fmla="*/ 1852551 w 3631451"/>
              <a:gd name="connsiteY1708" fmla="*/ 1080899 h 3323220"/>
              <a:gd name="connsiteX1709" fmla="*/ 1799336 w 3631451"/>
              <a:gd name="connsiteY1709" fmla="*/ 1079656 h 3323220"/>
              <a:gd name="connsiteX1710" fmla="*/ 1846133 w 3631451"/>
              <a:gd name="connsiteY1710" fmla="*/ 1067892 h 3323220"/>
              <a:gd name="connsiteX1711" fmla="*/ 981058 w 3631451"/>
              <a:gd name="connsiteY1711" fmla="*/ 1067624 h 3323220"/>
              <a:gd name="connsiteX1712" fmla="*/ 1054014 w 3631451"/>
              <a:gd name="connsiteY1712" fmla="*/ 1082939 h 3323220"/>
              <a:gd name="connsiteX1713" fmla="*/ 1279045 w 3631451"/>
              <a:gd name="connsiteY1713" fmla="*/ 1182352 h 3323220"/>
              <a:gd name="connsiteX1714" fmla="*/ 1292503 w 3631451"/>
              <a:gd name="connsiteY1714" fmla="*/ 1183743 h 3323220"/>
              <a:gd name="connsiteX1715" fmla="*/ 1376571 w 3631451"/>
              <a:gd name="connsiteY1715" fmla="*/ 1231100 h 3323220"/>
              <a:gd name="connsiteX1716" fmla="*/ 1457387 w 3631451"/>
              <a:gd name="connsiteY1716" fmla="*/ 1290058 h 3323220"/>
              <a:gd name="connsiteX1717" fmla="*/ 1636505 w 3631451"/>
              <a:gd name="connsiteY1717" fmla="*/ 1416488 h 3323220"/>
              <a:gd name="connsiteX1718" fmla="*/ 1668357 w 3631451"/>
              <a:gd name="connsiteY1718" fmla="*/ 1445441 h 3323220"/>
              <a:gd name="connsiteX1719" fmla="*/ 1773956 w 3631451"/>
              <a:gd name="connsiteY1719" fmla="*/ 1514967 h 3323220"/>
              <a:gd name="connsiteX1720" fmla="*/ 1802463 w 3631451"/>
              <a:gd name="connsiteY1720" fmla="*/ 1535087 h 3323220"/>
              <a:gd name="connsiteX1721" fmla="*/ 1729585 w 3631451"/>
              <a:gd name="connsiteY1721" fmla="*/ 1499121 h 3323220"/>
              <a:gd name="connsiteX1722" fmla="*/ 1660835 w 3631451"/>
              <a:gd name="connsiteY1722" fmla="*/ 1453066 h 3323220"/>
              <a:gd name="connsiteX1723" fmla="*/ 1628982 w 3631451"/>
              <a:gd name="connsiteY1723" fmla="*/ 1424111 h 3323220"/>
              <a:gd name="connsiteX1724" fmla="*/ 1609615 w 3631451"/>
              <a:gd name="connsiteY1724" fmla="*/ 1417505 h 3323220"/>
              <a:gd name="connsiteX1725" fmla="*/ 1551978 w 3631451"/>
              <a:gd name="connsiteY1725" fmla="*/ 1368936 h 3323220"/>
              <a:gd name="connsiteX1726" fmla="*/ 1483622 w 3631451"/>
              <a:gd name="connsiteY1726" fmla="*/ 1328528 h 3323220"/>
              <a:gd name="connsiteX1727" fmla="*/ 1314684 w 3631451"/>
              <a:gd name="connsiteY1727" fmla="*/ 1211292 h 3323220"/>
              <a:gd name="connsiteX1728" fmla="*/ 1232896 w 3631451"/>
              <a:gd name="connsiteY1728" fmla="*/ 1173290 h 3323220"/>
              <a:gd name="connsiteX1729" fmla="*/ 1199645 w 3631451"/>
              <a:gd name="connsiteY1729" fmla="*/ 1150234 h 3323220"/>
              <a:gd name="connsiteX1730" fmla="*/ 981058 w 3631451"/>
              <a:gd name="connsiteY1730" fmla="*/ 1067624 h 3323220"/>
              <a:gd name="connsiteX1731" fmla="*/ 2132592 w 3631451"/>
              <a:gd name="connsiteY1731" fmla="*/ 1067356 h 3323220"/>
              <a:gd name="connsiteX1732" fmla="*/ 2188088 w 3631451"/>
              <a:gd name="connsiteY1732" fmla="*/ 1077955 h 3323220"/>
              <a:gd name="connsiteX1733" fmla="*/ 2132967 w 3631451"/>
              <a:gd name="connsiteY1733" fmla="*/ 1074819 h 3323220"/>
              <a:gd name="connsiteX1734" fmla="*/ 2106161 w 3631451"/>
              <a:gd name="connsiteY1734" fmla="*/ 1068567 h 3323220"/>
              <a:gd name="connsiteX1735" fmla="*/ 2132592 w 3631451"/>
              <a:gd name="connsiteY1735" fmla="*/ 1067356 h 3323220"/>
              <a:gd name="connsiteX1736" fmla="*/ 2029349 w 3631451"/>
              <a:gd name="connsiteY1736" fmla="*/ 1066801 h 3323220"/>
              <a:gd name="connsiteX1737" fmla="*/ 2081742 w 3631451"/>
              <a:gd name="connsiteY1737" fmla="*/ 1069502 h 3323220"/>
              <a:gd name="connsiteX1738" fmla="*/ 2054893 w 3631451"/>
              <a:gd name="connsiteY1738" fmla="*/ 1075387 h 3323220"/>
              <a:gd name="connsiteX1739" fmla="*/ 2026407 w 3631451"/>
              <a:gd name="connsiteY1739" fmla="*/ 1072006 h 3323220"/>
              <a:gd name="connsiteX1740" fmla="*/ 2022778 w 3631451"/>
              <a:gd name="connsiteY1740" fmla="*/ 1076143 h 3323220"/>
              <a:gd name="connsiteX1741" fmla="*/ 1905256 w 3631451"/>
              <a:gd name="connsiteY1741" fmla="*/ 1074354 h 3323220"/>
              <a:gd name="connsiteX1742" fmla="*/ 1861363 w 3631451"/>
              <a:gd name="connsiteY1742" fmla="*/ 1070848 h 3323220"/>
              <a:gd name="connsiteX1743" fmla="*/ 2029349 w 3631451"/>
              <a:gd name="connsiteY1743" fmla="*/ 1066801 h 3323220"/>
              <a:gd name="connsiteX1744" fmla="*/ 2084913 w 3631451"/>
              <a:gd name="connsiteY1744" fmla="*/ 1063865 h 3323220"/>
              <a:gd name="connsiteX1745" fmla="*/ 2098771 w 3631451"/>
              <a:gd name="connsiteY1745" fmla="*/ 1076517 h 3323220"/>
              <a:gd name="connsiteX1746" fmla="*/ 2084913 w 3631451"/>
              <a:gd name="connsiteY1746" fmla="*/ 1063865 h 3323220"/>
              <a:gd name="connsiteX1747" fmla="*/ 1556637 w 3631451"/>
              <a:gd name="connsiteY1747" fmla="*/ 1062473 h 3323220"/>
              <a:gd name="connsiteX1748" fmla="*/ 1569343 w 3631451"/>
              <a:gd name="connsiteY1748" fmla="*/ 1069834 h 3323220"/>
              <a:gd name="connsiteX1749" fmla="*/ 1544441 w 3631451"/>
              <a:gd name="connsiteY1749" fmla="*/ 1065474 h 3323220"/>
              <a:gd name="connsiteX1750" fmla="*/ 1556637 w 3631451"/>
              <a:gd name="connsiteY1750" fmla="*/ 1062473 h 3323220"/>
              <a:gd name="connsiteX1751" fmla="*/ 86026 w 3631451"/>
              <a:gd name="connsiteY1751" fmla="*/ 1057060 h 3323220"/>
              <a:gd name="connsiteX1752" fmla="*/ 147253 w 3631451"/>
              <a:gd name="connsiteY1752" fmla="*/ 1145294 h 3323220"/>
              <a:gd name="connsiteX1753" fmla="*/ 175567 w 3631451"/>
              <a:gd name="connsiteY1753" fmla="*/ 1142178 h 3323220"/>
              <a:gd name="connsiteX1754" fmla="*/ 86026 w 3631451"/>
              <a:gd name="connsiteY1754" fmla="*/ 1057060 h 3323220"/>
              <a:gd name="connsiteX1755" fmla="*/ 1721267 w 3631451"/>
              <a:gd name="connsiteY1755" fmla="*/ 1053851 h 3323220"/>
              <a:gd name="connsiteX1756" fmla="*/ 1731888 w 3631451"/>
              <a:gd name="connsiteY1756" fmla="*/ 1058297 h 3323220"/>
              <a:gd name="connsiteX1757" fmla="*/ 1710991 w 3631451"/>
              <a:gd name="connsiteY1757" fmla="*/ 1057262 h 3323220"/>
              <a:gd name="connsiteX1758" fmla="*/ 1721267 w 3631451"/>
              <a:gd name="connsiteY1758" fmla="*/ 1053851 h 3323220"/>
              <a:gd name="connsiteX1759" fmla="*/ 1130712 w 3631451"/>
              <a:gd name="connsiteY1759" fmla="*/ 1051422 h 3323220"/>
              <a:gd name="connsiteX1760" fmla="*/ 1169497 w 3631451"/>
              <a:gd name="connsiteY1760" fmla="*/ 1072231 h 3323220"/>
              <a:gd name="connsiteX1761" fmla="*/ 1130712 w 3631451"/>
              <a:gd name="connsiteY1761" fmla="*/ 1051422 h 3323220"/>
              <a:gd name="connsiteX1762" fmla="*/ 1471460 w 3631451"/>
              <a:gd name="connsiteY1762" fmla="*/ 1046362 h 3323220"/>
              <a:gd name="connsiteX1763" fmla="*/ 1538908 w 3631451"/>
              <a:gd name="connsiteY1763" fmla="*/ 1067721 h 3323220"/>
              <a:gd name="connsiteX1764" fmla="*/ 1514356 w 3631451"/>
              <a:gd name="connsiteY1764" fmla="*/ 1067026 h 3323220"/>
              <a:gd name="connsiteX1765" fmla="*/ 1471460 w 3631451"/>
              <a:gd name="connsiteY1765" fmla="*/ 1046362 h 3323220"/>
              <a:gd name="connsiteX1766" fmla="*/ 894726 w 3631451"/>
              <a:gd name="connsiteY1766" fmla="*/ 1043652 h 3323220"/>
              <a:gd name="connsiteX1767" fmla="*/ 966310 w 3631451"/>
              <a:gd name="connsiteY1767" fmla="*/ 1068662 h 3323220"/>
              <a:gd name="connsiteX1768" fmla="*/ 894726 w 3631451"/>
              <a:gd name="connsiteY1768" fmla="*/ 1043652 h 3323220"/>
              <a:gd name="connsiteX1769" fmla="*/ 1408900 w 3631451"/>
              <a:gd name="connsiteY1769" fmla="*/ 1043582 h 3323220"/>
              <a:gd name="connsiteX1770" fmla="*/ 1888425 w 3631451"/>
              <a:gd name="connsiteY1770" fmla="*/ 1265480 h 3323220"/>
              <a:gd name="connsiteX1771" fmla="*/ 1885146 w 3631451"/>
              <a:gd name="connsiteY1771" fmla="*/ 1273283 h 3323220"/>
              <a:gd name="connsiteX1772" fmla="*/ 1885279 w 3631451"/>
              <a:gd name="connsiteY1772" fmla="*/ 1273610 h 3323220"/>
              <a:gd name="connsiteX1773" fmla="*/ 1588754 w 3631451"/>
              <a:gd name="connsiteY1773" fmla="*/ 1112978 h 3323220"/>
              <a:gd name="connsiteX1774" fmla="*/ 1544327 w 3631451"/>
              <a:gd name="connsiteY1774" fmla="*/ 1097885 h 3323220"/>
              <a:gd name="connsiteX1775" fmla="*/ 1453727 w 3631451"/>
              <a:gd name="connsiteY1775" fmla="*/ 1069935 h 3323220"/>
              <a:gd name="connsiteX1776" fmla="*/ 1408900 w 3631451"/>
              <a:gd name="connsiteY1776" fmla="*/ 1043582 h 3323220"/>
              <a:gd name="connsiteX1777" fmla="*/ 867768 w 3631451"/>
              <a:gd name="connsiteY1777" fmla="*/ 1036557 h 3323220"/>
              <a:gd name="connsiteX1778" fmla="*/ 883984 w 3631451"/>
              <a:gd name="connsiteY1778" fmla="*/ 1048013 h 3323220"/>
              <a:gd name="connsiteX1779" fmla="*/ 847857 w 3631451"/>
              <a:gd name="connsiteY1779" fmla="*/ 1044022 h 3323220"/>
              <a:gd name="connsiteX1780" fmla="*/ 867768 w 3631451"/>
              <a:gd name="connsiteY1780" fmla="*/ 1036557 h 3323220"/>
              <a:gd name="connsiteX1781" fmla="*/ 836912 w 3631451"/>
              <a:gd name="connsiteY1781" fmla="*/ 1036508 h 3323220"/>
              <a:gd name="connsiteX1782" fmla="*/ 839933 w 3631451"/>
              <a:gd name="connsiteY1782" fmla="*/ 1040385 h 3323220"/>
              <a:gd name="connsiteX1783" fmla="*/ 839739 w 3631451"/>
              <a:gd name="connsiteY1783" fmla="*/ 1040843 h 3323220"/>
              <a:gd name="connsiteX1784" fmla="*/ 1827480 w 3631451"/>
              <a:gd name="connsiteY1784" fmla="*/ 1025679 h 3323220"/>
              <a:gd name="connsiteX1785" fmla="*/ 1852132 w 3631451"/>
              <a:gd name="connsiteY1785" fmla="*/ 1036900 h 3323220"/>
              <a:gd name="connsiteX1786" fmla="*/ 1810119 w 3631451"/>
              <a:gd name="connsiteY1786" fmla="*/ 1031490 h 3323220"/>
              <a:gd name="connsiteX1787" fmla="*/ 1781456 w 3631451"/>
              <a:gd name="connsiteY1787" fmla="*/ 1030942 h 3323220"/>
              <a:gd name="connsiteX1788" fmla="*/ 1783712 w 3631451"/>
              <a:gd name="connsiteY1788" fmla="*/ 1036498 h 3323220"/>
              <a:gd name="connsiteX1789" fmla="*/ 1685074 w 3631451"/>
              <a:gd name="connsiteY1789" fmla="*/ 1037322 h 3323220"/>
              <a:gd name="connsiteX1790" fmla="*/ 1796662 w 3631451"/>
              <a:gd name="connsiteY1790" fmla="*/ 1030099 h 3323220"/>
              <a:gd name="connsiteX1791" fmla="*/ 1827480 w 3631451"/>
              <a:gd name="connsiteY1791" fmla="*/ 1025679 h 3323220"/>
              <a:gd name="connsiteX1792" fmla="*/ 1903089 w 3631451"/>
              <a:gd name="connsiteY1792" fmla="*/ 1022543 h 3323220"/>
              <a:gd name="connsiteX1793" fmla="*/ 1912543 w 3631451"/>
              <a:gd name="connsiteY1793" fmla="*/ 1030651 h 3323220"/>
              <a:gd name="connsiteX1794" fmla="*/ 1855542 w 3631451"/>
              <a:gd name="connsiteY1794" fmla="*/ 1029423 h 3323220"/>
              <a:gd name="connsiteX1795" fmla="*/ 1889739 w 3631451"/>
              <a:gd name="connsiteY1795" fmla="*/ 1027724 h 3323220"/>
              <a:gd name="connsiteX1796" fmla="*/ 1889414 w 3631451"/>
              <a:gd name="connsiteY1796" fmla="*/ 1027856 h 3323220"/>
              <a:gd name="connsiteX1797" fmla="*/ 1903089 w 3631451"/>
              <a:gd name="connsiteY1797" fmla="*/ 1022543 h 3323220"/>
              <a:gd name="connsiteX1798" fmla="*/ 1921331 w 3631451"/>
              <a:gd name="connsiteY1798" fmla="*/ 1016803 h 3323220"/>
              <a:gd name="connsiteX1799" fmla="*/ 1929497 w 3631451"/>
              <a:gd name="connsiteY1799" fmla="*/ 1027577 h 3323220"/>
              <a:gd name="connsiteX1800" fmla="*/ 1929304 w 3631451"/>
              <a:gd name="connsiteY1800" fmla="*/ 1028036 h 3323220"/>
              <a:gd name="connsiteX1801" fmla="*/ 1915821 w 3631451"/>
              <a:gd name="connsiteY1801" fmla="*/ 1022848 h 3323220"/>
              <a:gd name="connsiteX1802" fmla="*/ 1921331 w 3631451"/>
              <a:gd name="connsiteY1802" fmla="*/ 1016803 h 3323220"/>
              <a:gd name="connsiteX1803" fmla="*/ 720826 w 3631451"/>
              <a:gd name="connsiteY1803" fmla="*/ 1016009 h 3323220"/>
              <a:gd name="connsiteX1804" fmla="*/ 783711 w 3631451"/>
              <a:gd name="connsiteY1804" fmla="*/ 1018658 h 3323220"/>
              <a:gd name="connsiteX1805" fmla="*/ 833414 w 3631451"/>
              <a:gd name="connsiteY1805" fmla="*/ 1031144 h 3323220"/>
              <a:gd name="connsiteX1806" fmla="*/ 836912 w 3631451"/>
              <a:gd name="connsiteY1806" fmla="*/ 1036508 h 3323220"/>
              <a:gd name="connsiteX1807" fmla="*/ 836073 w 3631451"/>
              <a:gd name="connsiteY1807" fmla="*/ 1035431 h 3323220"/>
              <a:gd name="connsiteX1808" fmla="*/ 830261 w 3631451"/>
              <a:gd name="connsiteY1808" fmla="*/ 1038980 h 3323220"/>
              <a:gd name="connsiteX1809" fmla="*/ 723082 w 3631451"/>
              <a:gd name="connsiteY1809" fmla="*/ 1021567 h 3323220"/>
              <a:gd name="connsiteX1810" fmla="*/ 720826 w 3631451"/>
              <a:gd name="connsiteY1810" fmla="*/ 1016009 h 3323220"/>
              <a:gd name="connsiteX1811" fmla="*/ 370073 w 3631451"/>
              <a:gd name="connsiteY1811" fmla="*/ 1015998 h 3323220"/>
              <a:gd name="connsiteX1812" fmla="*/ 383557 w 3631451"/>
              <a:gd name="connsiteY1812" fmla="*/ 1021187 h 3323220"/>
              <a:gd name="connsiteX1813" fmla="*/ 376492 w 3631451"/>
              <a:gd name="connsiteY1813" fmla="*/ 1029004 h 3323220"/>
              <a:gd name="connsiteX1814" fmla="*/ 370073 w 3631451"/>
              <a:gd name="connsiteY1814" fmla="*/ 1015998 h 3323220"/>
              <a:gd name="connsiteX1815" fmla="*/ 2021584 w 3631451"/>
              <a:gd name="connsiteY1815" fmla="*/ 1013420 h 3323220"/>
              <a:gd name="connsiteX1816" fmla="*/ 2107140 w 3631451"/>
              <a:gd name="connsiteY1816" fmla="*/ 1018669 h 3323220"/>
              <a:gd name="connsiteX1817" fmla="*/ 2263046 w 3631451"/>
              <a:gd name="connsiteY1817" fmla="*/ 1030008 h 3323220"/>
              <a:gd name="connsiteX1818" fmla="*/ 2276879 w 3631451"/>
              <a:gd name="connsiteY1818" fmla="*/ 1038862 h 3323220"/>
              <a:gd name="connsiteX1819" fmla="*/ 2451688 w 3631451"/>
              <a:gd name="connsiteY1819" fmla="*/ 1085555 h 3323220"/>
              <a:gd name="connsiteX1820" fmla="*/ 2531087 w 3631451"/>
              <a:gd name="connsiteY1820" fmla="*/ 1117673 h 3323220"/>
              <a:gd name="connsiteX1821" fmla="*/ 2444623 w 3631451"/>
              <a:gd name="connsiteY1821" fmla="*/ 1093374 h 3323220"/>
              <a:gd name="connsiteX1822" fmla="*/ 2439114 w 3631451"/>
              <a:gd name="connsiteY1822" fmla="*/ 1099418 h 3323220"/>
              <a:gd name="connsiteX1823" fmla="*/ 2423350 w 3631451"/>
              <a:gd name="connsiteY1823" fmla="*/ 1084875 h 3323220"/>
              <a:gd name="connsiteX1824" fmla="*/ 2377176 w 3631451"/>
              <a:gd name="connsiteY1824" fmla="*/ 1072016 h 3323220"/>
              <a:gd name="connsiteX1825" fmla="*/ 2246794 w 3631451"/>
              <a:gd name="connsiteY1825" fmla="*/ 1040415 h 3323220"/>
              <a:gd name="connsiteX1826" fmla="*/ 2238495 w 3631451"/>
              <a:gd name="connsiteY1826" fmla="*/ 1029314 h 3323220"/>
              <a:gd name="connsiteX1827" fmla="*/ 2162260 w 3631451"/>
              <a:gd name="connsiteY1827" fmla="*/ 1021804 h 3323220"/>
              <a:gd name="connsiteX1828" fmla="*/ 1984134 w 3631451"/>
              <a:gd name="connsiteY1828" fmla="*/ 1026720 h 3323220"/>
              <a:gd name="connsiteX1829" fmla="*/ 1962860 w 3631451"/>
              <a:gd name="connsiteY1829" fmla="*/ 1018221 h 3323220"/>
              <a:gd name="connsiteX1830" fmla="*/ 1928638 w 3631451"/>
              <a:gd name="connsiteY1830" fmla="*/ 1016121 h 3323220"/>
              <a:gd name="connsiteX1831" fmla="*/ 1976318 w 3631451"/>
              <a:gd name="connsiteY1831" fmla="*/ 1019612 h 3323220"/>
              <a:gd name="connsiteX1832" fmla="*/ 1974062 w 3631451"/>
              <a:gd name="connsiteY1832" fmla="*/ 1014054 h 3323220"/>
              <a:gd name="connsiteX1833" fmla="*/ 1974387 w 3631451"/>
              <a:gd name="connsiteY1833" fmla="*/ 1013922 h 3323220"/>
              <a:gd name="connsiteX1834" fmla="*/ 2018306 w 3631451"/>
              <a:gd name="connsiteY1834" fmla="*/ 1021224 h 3323220"/>
              <a:gd name="connsiteX1835" fmla="*/ 2021584 w 3631451"/>
              <a:gd name="connsiteY1835" fmla="*/ 1013420 h 3323220"/>
              <a:gd name="connsiteX1836" fmla="*/ 688810 w 3631451"/>
              <a:gd name="connsiteY1836" fmla="*/ 1011872 h 3323220"/>
              <a:gd name="connsiteX1837" fmla="*/ 707827 w 3631451"/>
              <a:gd name="connsiteY1837" fmla="*/ 1014814 h 3323220"/>
              <a:gd name="connsiteX1838" fmla="*/ 708152 w 3631451"/>
              <a:gd name="connsiteY1838" fmla="*/ 1014682 h 3323220"/>
              <a:gd name="connsiteX1839" fmla="*/ 697109 w 3631451"/>
              <a:gd name="connsiteY1839" fmla="*/ 1022972 h 3323220"/>
              <a:gd name="connsiteX1840" fmla="*/ 688810 w 3631451"/>
              <a:gd name="connsiteY1840" fmla="*/ 1011872 h 3323220"/>
              <a:gd name="connsiteX1841" fmla="*/ 663464 w 3631451"/>
              <a:gd name="connsiteY1841" fmla="*/ 1009454 h 3323220"/>
              <a:gd name="connsiteX1842" fmla="*/ 677766 w 3631451"/>
              <a:gd name="connsiteY1842" fmla="*/ 1020164 h 3323220"/>
              <a:gd name="connsiteX1843" fmla="*/ 644941 w 3631451"/>
              <a:gd name="connsiteY1843" fmla="*/ 1012167 h 3323220"/>
              <a:gd name="connsiteX1844" fmla="*/ 663464 w 3631451"/>
              <a:gd name="connsiteY1844" fmla="*/ 1009454 h 3323220"/>
              <a:gd name="connsiteX1845" fmla="*/ 2362928 w 3631451"/>
              <a:gd name="connsiteY1845" fmla="*/ 979941 h 3323220"/>
              <a:gd name="connsiteX1846" fmla="*/ 2590329 w 3631451"/>
              <a:gd name="connsiteY1846" fmla="*/ 1052500 h 3323220"/>
              <a:gd name="connsiteX1847" fmla="*/ 2591212 w 3631451"/>
              <a:gd name="connsiteY1847" fmla="*/ 1067753 h 3323220"/>
              <a:gd name="connsiteX1848" fmla="*/ 2362928 w 3631451"/>
              <a:gd name="connsiteY1848" fmla="*/ 979941 h 3323220"/>
              <a:gd name="connsiteX1849" fmla="*/ 2234827 w 3631451"/>
              <a:gd name="connsiteY1849" fmla="*/ 957695 h 3323220"/>
              <a:gd name="connsiteX1850" fmla="*/ 2357369 w 3631451"/>
              <a:gd name="connsiteY1850" fmla="*/ 978389 h 3323220"/>
              <a:gd name="connsiteX1851" fmla="*/ 2357044 w 3631451"/>
              <a:gd name="connsiteY1851" fmla="*/ 978522 h 3323220"/>
              <a:gd name="connsiteX1852" fmla="*/ 2349979 w 3631451"/>
              <a:gd name="connsiteY1852" fmla="*/ 986340 h 3323220"/>
              <a:gd name="connsiteX1853" fmla="*/ 2234827 w 3631451"/>
              <a:gd name="connsiteY1853" fmla="*/ 957695 h 3323220"/>
              <a:gd name="connsiteX1854" fmla="*/ 530294 w 3631451"/>
              <a:gd name="connsiteY1854" fmla="*/ 954566 h 3323220"/>
              <a:gd name="connsiteX1855" fmla="*/ 530580 w 3631451"/>
              <a:gd name="connsiteY1855" fmla="*/ 954640 h 3323220"/>
              <a:gd name="connsiteX1856" fmla="*/ 530255 w 3631451"/>
              <a:gd name="connsiteY1856" fmla="*/ 954772 h 3323220"/>
              <a:gd name="connsiteX1857" fmla="*/ 514516 w 3631451"/>
              <a:gd name="connsiteY1857" fmla="*/ 944027 h 3323220"/>
              <a:gd name="connsiteX1858" fmla="*/ 531500 w 3631451"/>
              <a:gd name="connsiteY1858" fmla="*/ 948162 h 3323220"/>
              <a:gd name="connsiteX1859" fmla="*/ 530294 w 3631451"/>
              <a:gd name="connsiteY1859" fmla="*/ 954566 h 3323220"/>
              <a:gd name="connsiteX1860" fmla="*/ 521842 w 3631451"/>
              <a:gd name="connsiteY1860" fmla="*/ 952381 h 3323220"/>
              <a:gd name="connsiteX1861" fmla="*/ 513494 w 3631451"/>
              <a:gd name="connsiteY1861" fmla="*/ 957388 h 3323220"/>
              <a:gd name="connsiteX1862" fmla="*/ 514516 w 3631451"/>
              <a:gd name="connsiteY1862" fmla="*/ 944027 h 3323220"/>
              <a:gd name="connsiteX1863" fmla="*/ 583718 w 3631451"/>
              <a:gd name="connsiteY1863" fmla="*/ 931278 h 3323220"/>
              <a:gd name="connsiteX1864" fmla="*/ 592039 w 3631451"/>
              <a:gd name="connsiteY1864" fmla="*/ 938829 h 3323220"/>
              <a:gd name="connsiteX1865" fmla="*/ 575436 w 3631451"/>
              <a:gd name="connsiteY1865" fmla="*/ 945569 h 3323220"/>
              <a:gd name="connsiteX1866" fmla="*/ 537427 w 3631451"/>
              <a:gd name="connsiteY1866" fmla="*/ 943484 h 3323220"/>
              <a:gd name="connsiteX1867" fmla="*/ 583718 w 3631451"/>
              <a:gd name="connsiteY1867" fmla="*/ 931278 h 3323220"/>
              <a:gd name="connsiteX1868" fmla="*/ 663446 w 3631451"/>
              <a:gd name="connsiteY1868" fmla="*/ 926977 h 3323220"/>
              <a:gd name="connsiteX1869" fmla="*/ 1072187 w 3631451"/>
              <a:gd name="connsiteY1869" fmla="*/ 1026823 h 3323220"/>
              <a:gd name="connsiteX1870" fmla="*/ 1069931 w 3631451"/>
              <a:gd name="connsiteY1870" fmla="*/ 1021265 h 3323220"/>
              <a:gd name="connsiteX1871" fmla="*/ 1120425 w 3631451"/>
              <a:gd name="connsiteY1871" fmla="*/ 1045699 h 3323220"/>
              <a:gd name="connsiteX1872" fmla="*/ 995227 w 3631451"/>
              <a:gd name="connsiteY1872" fmla="*/ 1008186 h 3323220"/>
              <a:gd name="connsiteX1873" fmla="*/ 785222 w 3631451"/>
              <a:gd name="connsiteY1873" fmla="*/ 980349 h 3323220"/>
              <a:gd name="connsiteX1874" fmla="*/ 720939 w 3631451"/>
              <a:gd name="connsiteY1874" fmla="*/ 983597 h 3323220"/>
              <a:gd name="connsiteX1875" fmla="*/ 673235 w 3631451"/>
              <a:gd name="connsiteY1875" fmla="*/ 976311 h 3323220"/>
              <a:gd name="connsiteX1876" fmla="*/ 622301 w 3631451"/>
              <a:gd name="connsiteY1876" fmla="*/ 984421 h 3323220"/>
              <a:gd name="connsiteX1877" fmla="*/ 493578 w 3631451"/>
              <a:gd name="connsiteY1877" fmla="*/ 986798 h 3323220"/>
              <a:gd name="connsiteX1878" fmla="*/ 746814 w 3631451"/>
              <a:gd name="connsiteY1878" fmla="*/ 967001 h 3323220"/>
              <a:gd name="connsiteX1879" fmla="*/ 760646 w 3631451"/>
              <a:gd name="connsiteY1879" fmla="*/ 975856 h 3323220"/>
              <a:gd name="connsiteX1880" fmla="*/ 791215 w 3631451"/>
              <a:gd name="connsiteY1880" fmla="*/ 978297 h 3323220"/>
              <a:gd name="connsiteX1881" fmla="*/ 794494 w 3631451"/>
              <a:gd name="connsiteY1881" fmla="*/ 970493 h 3323220"/>
              <a:gd name="connsiteX1882" fmla="*/ 943493 w 3631451"/>
              <a:gd name="connsiteY1882" fmla="*/ 993775 h 3323220"/>
              <a:gd name="connsiteX1883" fmla="*/ 943685 w 3631451"/>
              <a:gd name="connsiteY1883" fmla="*/ 993315 h 3323220"/>
              <a:gd name="connsiteX1884" fmla="*/ 663446 w 3631451"/>
              <a:gd name="connsiteY1884" fmla="*/ 926977 h 3323220"/>
              <a:gd name="connsiteX1885" fmla="*/ 648433 w 3631451"/>
              <a:gd name="connsiteY1885" fmla="*/ 924788 h 3323220"/>
              <a:gd name="connsiteX1886" fmla="*/ 665668 w 3631451"/>
              <a:gd name="connsiteY1886" fmla="*/ 937116 h 3323220"/>
              <a:gd name="connsiteX1887" fmla="*/ 635582 w 3631451"/>
              <a:gd name="connsiteY1887" fmla="*/ 938667 h 3323220"/>
              <a:gd name="connsiteX1888" fmla="*/ 619844 w 3631451"/>
              <a:gd name="connsiteY1888" fmla="*/ 927922 h 3323220"/>
              <a:gd name="connsiteX1889" fmla="*/ 648433 w 3631451"/>
              <a:gd name="connsiteY1889" fmla="*/ 924788 h 3323220"/>
              <a:gd name="connsiteX1890" fmla="*/ 612245 w 3631451"/>
              <a:gd name="connsiteY1890" fmla="*/ 924153 h 3323220"/>
              <a:gd name="connsiteX1891" fmla="*/ 612777 w 3631451"/>
              <a:gd name="connsiteY1891" fmla="*/ 935740 h 3323220"/>
              <a:gd name="connsiteX1892" fmla="*/ 612645 w 3631451"/>
              <a:gd name="connsiteY1892" fmla="*/ 935414 h 3323220"/>
              <a:gd name="connsiteX1893" fmla="*/ 597416 w 3631451"/>
              <a:gd name="connsiteY1893" fmla="*/ 932458 h 3323220"/>
              <a:gd name="connsiteX1894" fmla="*/ 612269 w 3631451"/>
              <a:gd name="connsiteY1894" fmla="*/ 927952 h 3323220"/>
              <a:gd name="connsiteX1895" fmla="*/ 612245 w 3631451"/>
              <a:gd name="connsiteY1895" fmla="*/ 924153 h 3323220"/>
              <a:gd name="connsiteX1896" fmla="*/ 492897 w 3631451"/>
              <a:gd name="connsiteY1896" fmla="*/ 867655 h 3323220"/>
              <a:gd name="connsiteX1897" fmla="*/ 484476 w 3631451"/>
              <a:gd name="connsiteY1897" fmla="*/ 872835 h 3323220"/>
              <a:gd name="connsiteX1898" fmla="*/ 494522 w 3631451"/>
              <a:gd name="connsiteY1898" fmla="*/ 881702 h 3323220"/>
              <a:gd name="connsiteX1899" fmla="*/ 501563 w 3631451"/>
              <a:gd name="connsiteY1899" fmla="*/ 870087 h 3323220"/>
              <a:gd name="connsiteX1900" fmla="*/ 492897 w 3631451"/>
              <a:gd name="connsiteY1900" fmla="*/ 867655 h 3323220"/>
              <a:gd name="connsiteX1901" fmla="*/ 726883 w 3631451"/>
              <a:gd name="connsiteY1901" fmla="*/ 833018 h 3323220"/>
              <a:gd name="connsiteX1902" fmla="*/ 706128 w 3631451"/>
              <a:gd name="connsiteY1902" fmla="*/ 835018 h 3323220"/>
              <a:gd name="connsiteX1903" fmla="*/ 738977 w 3631451"/>
              <a:gd name="connsiteY1903" fmla="*/ 846814 h 3323220"/>
              <a:gd name="connsiteX1904" fmla="*/ 726883 w 3631451"/>
              <a:gd name="connsiteY1904" fmla="*/ 833018 h 3323220"/>
              <a:gd name="connsiteX1905" fmla="*/ 197688 w 3631451"/>
              <a:gd name="connsiteY1905" fmla="*/ 830483 h 3323220"/>
              <a:gd name="connsiteX1906" fmla="*/ 225342 w 3631451"/>
              <a:gd name="connsiteY1906" fmla="*/ 848190 h 3323220"/>
              <a:gd name="connsiteX1907" fmla="*/ 197688 w 3631451"/>
              <a:gd name="connsiteY1907" fmla="*/ 830483 h 3323220"/>
              <a:gd name="connsiteX1908" fmla="*/ 168613 w 3631451"/>
              <a:gd name="connsiteY1908" fmla="*/ 771834 h 3323220"/>
              <a:gd name="connsiteX1909" fmla="*/ 154536 w 3631451"/>
              <a:gd name="connsiteY1909" fmla="*/ 771845 h 3323220"/>
              <a:gd name="connsiteX1910" fmla="*/ 442727 w 3631451"/>
              <a:gd name="connsiteY1910" fmla="*/ 917580 h 3323220"/>
              <a:gd name="connsiteX1911" fmla="*/ 442859 w 3631451"/>
              <a:gd name="connsiteY1911" fmla="*/ 917906 h 3323220"/>
              <a:gd name="connsiteX1912" fmla="*/ 442598 w 3631451"/>
              <a:gd name="connsiteY1912" fmla="*/ 878032 h 3323220"/>
              <a:gd name="connsiteX1913" fmla="*/ 459202 w 3631451"/>
              <a:gd name="connsiteY1913" fmla="*/ 871292 h 3323220"/>
              <a:gd name="connsiteX1914" fmla="*/ 385702 w 3631451"/>
              <a:gd name="connsiteY1914" fmla="*/ 840592 h 3323220"/>
              <a:gd name="connsiteX1915" fmla="*/ 324139 w 3631451"/>
              <a:gd name="connsiteY1915" fmla="*/ 820653 h 3323220"/>
              <a:gd name="connsiteX1916" fmla="*/ 206746 w 3631451"/>
              <a:gd name="connsiteY1916" fmla="*/ 790247 h 3323220"/>
              <a:gd name="connsiteX1917" fmla="*/ 168613 w 3631451"/>
              <a:gd name="connsiteY1917" fmla="*/ 771834 h 3323220"/>
              <a:gd name="connsiteX1918" fmla="*/ 1332004 w 3631451"/>
              <a:gd name="connsiteY1918" fmla="*/ 763326 h 3323220"/>
              <a:gd name="connsiteX1919" fmla="*/ 1339495 w 3631451"/>
              <a:gd name="connsiteY1919" fmla="*/ 763331 h 3323220"/>
              <a:gd name="connsiteX1920" fmla="*/ 1324640 w 3631451"/>
              <a:gd name="connsiteY1920" fmla="*/ 767839 h 3323220"/>
              <a:gd name="connsiteX1921" fmla="*/ 1332004 w 3631451"/>
              <a:gd name="connsiteY1921" fmla="*/ 763326 h 3323220"/>
              <a:gd name="connsiteX1922" fmla="*/ 1050914 w 3631451"/>
              <a:gd name="connsiteY1922" fmla="*/ 731554 h 3323220"/>
              <a:gd name="connsiteX1923" fmla="*/ 1057745 w 3631451"/>
              <a:gd name="connsiteY1923" fmla="*/ 735303 h 3323220"/>
              <a:gd name="connsiteX1924" fmla="*/ 1052235 w 3631451"/>
              <a:gd name="connsiteY1924" fmla="*/ 741345 h 3323220"/>
              <a:gd name="connsiteX1925" fmla="*/ 1044420 w 3631451"/>
              <a:gd name="connsiteY1925" fmla="*/ 734239 h 3323220"/>
              <a:gd name="connsiteX1926" fmla="*/ 1050914 w 3631451"/>
              <a:gd name="connsiteY1926" fmla="*/ 731554 h 3323220"/>
              <a:gd name="connsiteX1927" fmla="*/ 730310 w 3631451"/>
              <a:gd name="connsiteY1927" fmla="*/ 721035 h 3323220"/>
              <a:gd name="connsiteX1928" fmla="*/ 738566 w 3631451"/>
              <a:gd name="connsiteY1928" fmla="*/ 724370 h 3323220"/>
              <a:gd name="connsiteX1929" fmla="*/ 724087 w 3631451"/>
              <a:gd name="connsiteY1929" fmla="*/ 736341 h 3323220"/>
              <a:gd name="connsiteX1930" fmla="*/ 724110 w 3631451"/>
              <a:gd name="connsiteY1930" fmla="*/ 740138 h 3323220"/>
              <a:gd name="connsiteX1931" fmla="*/ 724244 w 3631451"/>
              <a:gd name="connsiteY1931" fmla="*/ 740467 h 3323220"/>
              <a:gd name="connsiteX1932" fmla="*/ 706249 w 3631451"/>
              <a:gd name="connsiteY1932" fmla="*/ 724162 h 3323220"/>
              <a:gd name="connsiteX1933" fmla="*/ 730310 w 3631451"/>
              <a:gd name="connsiteY1933" fmla="*/ 721035 h 3323220"/>
              <a:gd name="connsiteX1934" fmla="*/ 1064300 w 3631451"/>
              <a:gd name="connsiteY1934" fmla="*/ 719693 h 3323220"/>
              <a:gd name="connsiteX1935" fmla="*/ 1076278 w 3631451"/>
              <a:gd name="connsiteY1935" fmla="*/ 734251 h 3323220"/>
              <a:gd name="connsiteX1936" fmla="*/ 1062953 w 3631451"/>
              <a:gd name="connsiteY1936" fmla="*/ 733188 h 3323220"/>
              <a:gd name="connsiteX1937" fmla="*/ 1064300 w 3631451"/>
              <a:gd name="connsiteY1937" fmla="*/ 719693 h 3323220"/>
              <a:gd name="connsiteX1938" fmla="*/ 1131645 w 3631451"/>
              <a:gd name="connsiteY1938" fmla="*/ 705300 h 3323220"/>
              <a:gd name="connsiteX1939" fmla="*/ 1100078 w 3631451"/>
              <a:gd name="connsiteY1939" fmla="*/ 720019 h 3323220"/>
              <a:gd name="connsiteX1940" fmla="*/ 1131645 w 3631451"/>
              <a:gd name="connsiteY1940" fmla="*/ 705300 h 3323220"/>
              <a:gd name="connsiteX1941" fmla="*/ 1443484 w 3631451"/>
              <a:gd name="connsiteY1941" fmla="*/ 704975 h 3323220"/>
              <a:gd name="connsiteX1942" fmla="*/ 1452195 w 3631451"/>
              <a:gd name="connsiteY1942" fmla="*/ 706538 h 3323220"/>
              <a:gd name="connsiteX1943" fmla="*/ 1452521 w 3631451"/>
              <a:gd name="connsiteY1943" fmla="*/ 706406 h 3323220"/>
              <a:gd name="connsiteX1944" fmla="*/ 1353279 w 3631451"/>
              <a:gd name="connsiteY1944" fmla="*/ 764590 h 3323220"/>
              <a:gd name="connsiteX1945" fmla="*/ 1343233 w 3631451"/>
              <a:gd name="connsiteY1945" fmla="*/ 755723 h 3323220"/>
              <a:gd name="connsiteX1946" fmla="*/ 1402096 w 3631451"/>
              <a:gd name="connsiteY1946" fmla="*/ 722307 h 3323220"/>
              <a:gd name="connsiteX1947" fmla="*/ 1426646 w 3631451"/>
              <a:gd name="connsiteY1947" fmla="*/ 723002 h 3323220"/>
              <a:gd name="connsiteX1948" fmla="*/ 1443484 w 3631451"/>
              <a:gd name="connsiteY1948" fmla="*/ 704975 h 3323220"/>
              <a:gd name="connsiteX1949" fmla="*/ 748958 w 3631451"/>
              <a:gd name="connsiteY1949" fmla="*/ 701162 h 3323220"/>
              <a:gd name="connsiteX1950" fmla="*/ 737128 w 3631451"/>
              <a:gd name="connsiteY1950" fmla="*/ 704013 h 3323220"/>
              <a:gd name="connsiteX1951" fmla="*/ 752842 w 3631451"/>
              <a:gd name="connsiteY1951" fmla="*/ 710961 h 3323220"/>
              <a:gd name="connsiteX1952" fmla="*/ 748958 w 3631451"/>
              <a:gd name="connsiteY1952" fmla="*/ 701162 h 3323220"/>
              <a:gd name="connsiteX1953" fmla="*/ 1162620 w 3631451"/>
              <a:gd name="connsiteY1953" fmla="*/ 696487 h 3323220"/>
              <a:gd name="connsiteX1954" fmla="*/ 1171376 w 3631451"/>
              <a:gd name="connsiteY1954" fmla="*/ 701356 h 3323220"/>
              <a:gd name="connsiteX1955" fmla="*/ 1154264 w 3631451"/>
              <a:gd name="connsiteY1955" fmla="*/ 700306 h 3323220"/>
              <a:gd name="connsiteX1956" fmla="*/ 1162620 w 3631451"/>
              <a:gd name="connsiteY1956" fmla="*/ 696487 h 3323220"/>
              <a:gd name="connsiteX1957" fmla="*/ 1466299 w 3631451"/>
              <a:gd name="connsiteY1957" fmla="*/ 687104 h 3323220"/>
              <a:gd name="connsiteX1958" fmla="*/ 1470811 w 3631451"/>
              <a:gd name="connsiteY1958" fmla="*/ 698218 h 3323220"/>
              <a:gd name="connsiteX1959" fmla="*/ 1457886 w 3631451"/>
              <a:gd name="connsiteY1959" fmla="*/ 708415 h 3323220"/>
              <a:gd name="connsiteX1960" fmla="*/ 1458883 w 3631451"/>
              <a:gd name="connsiteY1960" fmla="*/ 691256 h 3323220"/>
              <a:gd name="connsiteX1961" fmla="*/ 1466299 w 3631451"/>
              <a:gd name="connsiteY1961" fmla="*/ 687104 h 3323220"/>
              <a:gd name="connsiteX1962" fmla="*/ 1191365 w 3631451"/>
              <a:gd name="connsiteY1962" fmla="*/ 683342 h 3323220"/>
              <a:gd name="connsiteX1963" fmla="*/ 1201438 w 3631451"/>
              <a:gd name="connsiteY1963" fmla="*/ 696007 h 3323220"/>
              <a:gd name="connsiteX1964" fmla="*/ 1176886 w 3631451"/>
              <a:gd name="connsiteY1964" fmla="*/ 695312 h 3323220"/>
              <a:gd name="connsiteX1965" fmla="*/ 1191365 w 3631451"/>
              <a:gd name="connsiteY1965" fmla="*/ 683342 h 3323220"/>
              <a:gd name="connsiteX1966" fmla="*/ 1212229 w 3631451"/>
              <a:gd name="connsiteY1966" fmla="*/ 678108 h 3323220"/>
              <a:gd name="connsiteX1967" fmla="*/ 1221451 w 3631451"/>
              <a:gd name="connsiteY1967" fmla="*/ 681789 h 3323220"/>
              <a:gd name="connsiteX1968" fmla="*/ 1215942 w 3631451"/>
              <a:gd name="connsiteY1968" fmla="*/ 687834 h 3323220"/>
              <a:gd name="connsiteX1969" fmla="*/ 1198805 w 3631451"/>
              <a:gd name="connsiteY1969" fmla="*/ 682987 h 3323220"/>
              <a:gd name="connsiteX1970" fmla="*/ 1212229 w 3631451"/>
              <a:gd name="connsiteY1970" fmla="*/ 678108 h 3323220"/>
              <a:gd name="connsiteX1971" fmla="*/ 1269488 w 3631451"/>
              <a:gd name="connsiteY1971" fmla="*/ 660003 h 3323220"/>
              <a:gd name="connsiteX1972" fmla="*/ 1269620 w 3631451"/>
              <a:gd name="connsiteY1972" fmla="*/ 660330 h 3323220"/>
              <a:gd name="connsiteX1973" fmla="*/ 1269283 w 3631451"/>
              <a:gd name="connsiteY1973" fmla="*/ 660100 h 3323220"/>
              <a:gd name="connsiteX1974" fmla="*/ 1260709 w 3631451"/>
              <a:gd name="connsiteY1974" fmla="*/ 654243 h 3323220"/>
              <a:gd name="connsiteX1975" fmla="*/ 1269283 w 3631451"/>
              <a:gd name="connsiteY1975" fmla="*/ 660100 h 3323220"/>
              <a:gd name="connsiteX1976" fmla="*/ 1250125 w 3631451"/>
              <a:gd name="connsiteY1976" fmla="*/ 669053 h 3323220"/>
              <a:gd name="connsiteX1977" fmla="*/ 1226827 w 3631451"/>
              <a:gd name="connsiteY1977" fmla="*/ 675417 h 3323220"/>
              <a:gd name="connsiteX1978" fmla="*/ 1226803 w 3631451"/>
              <a:gd name="connsiteY1978" fmla="*/ 671619 h 3323220"/>
              <a:gd name="connsiteX1979" fmla="*/ 1228333 w 3631451"/>
              <a:gd name="connsiteY1979" fmla="*/ 666049 h 3323220"/>
              <a:gd name="connsiteX1980" fmla="*/ 1260709 w 3631451"/>
              <a:gd name="connsiteY1980" fmla="*/ 654243 h 3323220"/>
              <a:gd name="connsiteX1981" fmla="*/ 1295119 w 3631451"/>
              <a:gd name="connsiteY1981" fmla="*/ 636270 h 3323220"/>
              <a:gd name="connsiteX1982" fmla="*/ 1273223 w 3631451"/>
              <a:gd name="connsiteY1982" fmla="*/ 652393 h 3323220"/>
              <a:gd name="connsiteX1983" fmla="*/ 1295119 w 3631451"/>
              <a:gd name="connsiteY1983" fmla="*/ 636270 h 3323220"/>
              <a:gd name="connsiteX1984" fmla="*/ 1565866 w 3631451"/>
              <a:gd name="connsiteY1984" fmla="*/ 628786 h 3323220"/>
              <a:gd name="connsiteX1985" fmla="*/ 1553293 w 3631451"/>
              <a:gd name="connsiteY1985" fmla="*/ 642649 h 3323220"/>
              <a:gd name="connsiteX1986" fmla="*/ 1565866 w 3631451"/>
              <a:gd name="connsiteY1986" fmla="*/ 628786 h 3323220"/>
              <a:gd name="connsiteX1987" fmla="*/ 1329324 w 3631451"/>
              <a:gd name="connsiteY1987" fmla="*/ 619530 h 3323220"/>
              <a:gd name="connsiteX1988" fmla="*/ 1334126 w 3631451"/>
              <a:gd name="connsiteY1988" fmla="*/ 621199 h 3323220"/>
              <a:gd name="connsiteX1989" fmla="*/ 1334451 w 3631451"/>
              <a:gd name="connsiteY1989" fmla="*/ 621066 h 3323220"/>
              <a:gd name="connsiteX1990" fmla="*/ 1295095 w 3631451"/>
              <a:gd name="connsiteY1990" fmla="*/ 632474 h 3323220"/>
              <a:gd name="connsiteX1991" fmla="*/ 1324805 w 3631451"/>
              <a:gd name="connsiteY1991" fmla="*/ 623458 h 3323220"/>
              <a:gd name="connsiteX1992" fmla="*/ 1329324 w 3631451"/>
              <a:gd name="connsiteY1992" fmla="*/ 619530 h 3323220"/>
              <a:gd name="connsiteX1993" fmla="*/ 1570676 w 3631451"/>
              <a:gd name="connsiteY1993" fmla="*/ 615411 h 3323220"/>
              <a:gd name="connsiteX1994" fmla="*/ 1573307 w 3631451"/>
              <a:gd name="connsiteY1994" fmla="*/ 628431 h 3323220"/>
              <a:gd name="connsiteX1995" fmla="*/ 1573114 w 3631451"/>
              <a:gd name="connsiteY1995" fmla="*/ 628890 h 3323220"/>
              <a:gd name="connsiteX1996" fmla="*/ 1565166 w 3631451"/>
              <a:gd name="connsiteY1996" fmla="*/ 621456 h 3323220"/>
              <a:gd name="connsiteX1997" fmla="*/ 1570676 w 3631451"/>
              <a:gd name="connsiteY1997" fmla="*/ 615411 h 3323220"/>
              <a:gd name="connsiteX1998" fmla="*/ 1575545 w 3631451"/>
              <a:gd name="connsiteY1998" fmla="*/ 601250 h 3323220"/>
              <a:gd name="connsiteX1999" fmla="*/ 1578308 w 3631451"/>
              <a:gd name="connsiteY1999" fmla="*/ 614597 h 3323220"/>
              <a:gd name="connsiteX2000" fmla="*/ 1570518 w 3631451"/>
              <a:gd name="connsiteY2000" fmla="*/ 611287 h 3323220"/>
              <a:gd name="connsiteX2001" fmla="*/ 1575677 w 3631451"/>
              <a:gd name="connsiteY2001" fmla="*/ 601577 h 3323220"/>
              <a:gd name="connsiteX2002" fmla="*/ 1361397 w 3631451"/>
              <a:gd name="connsiteY2002" fmla="*/ 598703 h 3323220"/>
              <a:gd name="connsiteX2003" fmla="*/ 1335873 w 3631451"/>
              <a:gd name="connsiteY2003" fmla="*/ 618965 h 3323220"/>
              <a:gd name="connsiteX2004" fmla="*/ 1361397 w 3631451"/>
              <a:gd name="connsiteY2004" fmla="*/ 598703 h 3323220"/>
              <a:gd name="connsiteX2005" fmla="*/ 1392978 w 3631451"/>
              <a:gd name="connsiteY2005" fmla="*/ 587513 h 3323220"/>
              <a:gd name="connsiteX2006" fmla="*/ 1393313 w 3631451"/>
              <a:gd name="connsiteY2006" fmla="*/ 587650 h 3323220"/>
              <a:gd name="connsiteX2007" fmla="*/ 1392988 w 3631451"/>
              <a:gd name="connsiteY2007" fmla="*/ 587782 h 3323220"/>
              <a:gd name="connsiteX2008" fmla="*/ 1372064 w 3631451"/>
              <a:gd name="connsiteY2008" fmla="*/ 582950 h 3323220"/>
              <a:gd name="connsiteX2009" fmla="*/ 1385547 w 3631451"/>
              <a:gd name="connsiteY2009" fmla="*/ 588138 h 3323220"/>
              <a:gd name="connsiteX2010" fmla="*/ 1371067 w 3631451"/>
              <a:gd name="connsiteY2010" fmla="*/ 600108 h 3323220"/>
              <a:gd name="connsiteX2011" fmla="*/ 1363277 w 3631451"/>
              <a:gd name="connsiteY2011" fmla="*/ 596798 h 3323220"/>
              <a:gd name="connsiteX2012" fmla="*/ 1372064 w 3631451"/>
              <a:gd name="connsiteY2012" fmla="*/ 582950 h 3323220"/>
              <a:gd name="connsiteX2013" fmla="*/ 1533082 w 3631451"/>
              <a:gd name="connsiteY2013" fmla="*/ 576984 h 3323220"/>
              <a:gd name="connsiteX2014" fmla="*/ 1521677 w 3631451"/>
              <a:gd name="connsiteY2014" fmla="*/ 649773 h 3323220"/>
              <a:gd name="connsiteX2015" fmla="*/ 1474416 w 3631451"/>
              <a:gd name="connsiteY2015" fmla="*/ 690282 h 3323220"/>
              <a:gd name="connsiteX2016" fmla="*/ 1472160 w 3631451"/>
              <a:gd name="connsiteY2016" fmla="*/ 684725 h 3323220"/>
              <a:gd name="connsiteX2017" fmla="*/ 1533082 w 3631451"/>
              <a:gd name="connsiteY2017" fmla="*/ 576984 h 3323220"/>
              <a:gd name="connsiteX2018" fmla="*/ 1591104 w 3631451"/>
              <a:gd name="connsiteY2018" fmla="*/ 564851 h 3323220"/>
              <a:gd name="connsiteX2019" fmla="*/ 1584597 w 3631451"/>
              <a:gd name="connsiteY2019" fmla="*/ 588056 h 3323220"/>
              <a:gd name="connsiteX2020" fmla="*/ 1579813 w 3631451"/>
              <a:gd name="connsiteY2020" fmla="*/ 605227 h 3323220"/>
              <a:gd name="connsiteX2021" fmla="*/ 1580435 w 3631451"/>
              <a:gd name="connsiteY2021" fmla="*/ 580605 h 3323220"/>
              <a:gd name="connsiteX2022" fmla="*/ 1593360 w 3631451"/>
              <a:gd name="connsiteY2022" fmla="*/ 570409 h 3323220"/>
              <a:gd name="connsiteX2023" fmla="*/ 1591104 w 3631451"/>
              <a:gd name="connsiteY2023" fmla="*/ 564851 h 3323220"/>
              <a:gd name="connsiteX2024" fmla="*/ 1436062 w 3631451"/>
              <a:gd name="connsiteY2024" fmla="*/ 536026 h 3323220"/>
              <a:gd name="connsiteX2025" fmla="*/ 1398497 w 3631451"/>
              <a:gd name="connsiteY2025" fmla="*/ 581739 h 3323220"/>
              <a:gd name="connsiteX2026" fmla="*/ 1392731 w 3631451"/>
              <a:gd name="connsiteY2026" fmla="*/ 580843 h 3323220"/>
              <a:gd name="connsiteX2027" fmla="*/ 1392978 w 3631451"/>
              <a:gd name="connsiteY2027" fmla="*/ 587513 h 3323220"/>
              <a:gd name="connsiteX2028" fmla="*/ 1384444 w 3631451"/>
              <a:gd name="connsiteY2028" fmla="*/ 584016 h 3323220"/>
              <a:gd name="connsiteX2029" fmla="*/ 1379481 w 3631451"/>
              <a:gd name="connsiteY2029" fmla="*/ 578796 h 3323220"/>
              <a:gd name="connsiteX2030" fmla="*/ 1436062 w 3631451"/>
              <a:gd name="connsiteY2030" fmla="*/ 536026 h 3323220"/>
              <a:gd name="connsiteX2031" fmla="*/ 1336072 w 3631451"/>
              <a:gd name="connsiteY2031" fmla="*/ 521025 h 3323220"/>
              <a:gd name="connsiteX2032" fmla="*/ 1344705 w 3631451"/>
              <a:gd name="connsiteY2032" fmla="*/ 522089 h 3323220"/>
              <a:gd name="connsiteX2033" fmla="*/ 1290403 w 3631451"/>
              <a:gd name="connsiteY2033" fmla="*/ 574215 h 3323220"/>
              <a:gd name="connsiteX2034" fmla="*/ 1249142 w 3631451"/>
              <a:gd name="connsiteY2034" fmla="*/ 583732 h 3323220"/>
              <a:gd name="connsiteX2035" fmla="*/ 1074841 w 3631451"/>
              <a:gd name="connsiteY2035" fmla="*/ 664391 h 3323220"/>
              <a:gd name="connsiteX2036" fmla="*/ 1067776 w 3631451"/>
              <a:gd name="connsiteY2036" fmla="*/ 672208 h 3323220"/>
              <a:gd name="connsiteX2037" fmla="*/ 980740 w 3631451"/>
              <a:gd name="connsiteY2037" fmla="*/ 680126 h 3323220"/>
              <a:gd name="connsiteX2038" fmla="*/ 981198 w 3631451"/>
              <a:gd name="connsiteY2038" fmla="*/ 680322 h 3323220"/>
              <a:gd name="connsiteX2039" fmla="*/ 941816 w 3631451"/>
              <a:gd name="connsiteY2039" fmla="*/ 687931 h 3323220"/>
              <a:gd name="connsiteX2040" fmla="*/ 806961 w 3631451"/>
              <a:gd name="connsiteY2040" fmla="*/ 720973 h 3323220"/>
              <a:gd name="connsiteX2041" fmla="*/ 798149 w 3631451"/>
              <a:gd name="connsiteY2041" fmla="*/ 731024 h 3323220"/>
              <a:gd name="connsiteX2042" fmla="*/ 784315 w 3631451"/>
              <a:gd name="connsiteY2042" fmla="*/ 722170 h 3323220"/>
              <a:gd name="connsiteX2043" fmla="*/ 836621 w 3631451"/>
              <a:gd name="connsiteY2043" fmla="*/ 704363 h 3323220"/>
              <a:gd name="connsiteX2044" fmla="*/ 844412 w 3631451"/>
              <a:gd name="connsiteY2044" fmla="*/ 707674 h 3323220"/>
              <a:gd name="connsiteX2045" fmla="*/ 1037666 w 3631451"/>
              <a:gd name="connsiteY2045" fmla="*/ 669963 h 3323220"/>
              <a:gd name="connsiteX2046" fmla="*/ 1058055 w 3631451"/>
              <a:gd name="connsiteY2046" fmla="*/ 663209 h 3323220"/>
              <a:gd name="connsiteX2047" fmla="*/ 1178569 w 3631451"/>
              <a:gd name="connsiteY2047" fmla="*/ 613523 h 3323220"/>
              <a:gd name="connsiteX2048" fmla="*/ 1178194 w 3631451"/>
              <a:gd name="connsiteY2048" fmla="*/ 606059 h 3323220"/>
              <a:gd name="connsiteX2049" fmla="*/ 1191677 w 3631451"/>
              <a:gd name="connsiteY2049" fmla="*/ 611249 h 3323220"/>
              <a:gd name="connsiteX2050" fmla="*/ 1241726 w 3631451"/>
              <a:gd name="connsiteY2050" fmla="*/ 587883 h 3323220"/>
              <a:gd name="connsiteX2051" fmla="*/ 1283962 w 3631451"/>
              <a:gd name="connsiteY2051" fmla="*/ 557411 h 3323220"/>
              <a:gd name="connsiteX2052" fmla="*/ 1294655 w 3631451"/>
              <a:gd name="connsiteY2052" fmla="*/ 545455 h 3323220"/>
              <a:gd name="connsiteX2053" fmla="*/ 1309485 w 3631451"/>
              <a:gd name="connsiteY2053" fmla="*/ 537149 h 3323220"/>
              <a:gd name="connsiteX2054" fmla="*/ 1327593 w 3631451"/>
              <a:gd name="connsiteY2054" fmla="*/ 521040 h 3323220"/>
              <a:gd name="connsiteX2055" fmla="*/ 1336072 w 3631451"/>
              <a:gd name="connsiteY2055" fmla="*/ 521025 h 3323220"/>
              <a:gd name="connsiteX2056" fmla="*/ 1446030 w 3631451"/>
              <a:gd name="connsiteY2056" fmla="*/ 512941 h 3323220"/>
              <a:gd name="connsiteX2057" fmla="*/ 1452073 w 3631451"/>
              <a:gd name="connsiteY2057" fmla="*/ 518485 h 3323220"/>
              <a:gd name="connsiteX2058" fmla="*/ 1452398 w 3631451"/>
              <a:gd name="connsiteY2058" fmla="*/ 518352 h 3323220"/>
              <a:gd name="connsiteX2059" fmla="*/ 1437942 w 3631451"/>
              <a:gd name="connsiteY2059" fmla="*/ 534121 h 3323220"/>
              <a:gd name="connsiteX2060" fmla="*/ 1433431 w 3631451"/>
              <a:gd name="connsiteY2060" fmla="*/ 523007 h 3323220"/>
              <a:gd name="connsiteX2061" fmla="*/ 1446030 w 3631451"/>
              <a:gd name="connsiteY2061" fmla="*/ 512941 h 3323220"/>
              <a:gd name="connsiteX2062" fmla="*/ 1616391 w 3631451"/>
              <a:gd name="connsiteY2062" fmla="*/ 508512 h 3323220"/>
              <a:gd name="connsiteX2063" fmla="*/ 1598543 w 3631451"/>
              <a:gd name="connsiteY2063" fmla="*/ 564498 h 3323220"/>
              <a:gd name="connsiteX2064" fmla="*/ 1616391 w 3631451"/>
              <a:gd name="connsiteY2064" fmla="*/ 508512 h 3323220"/>
              <a:gd name="connsiteX2065" fmla="*/ 1525669 w 3631451"/>
              <a:gd name="connsiteY2065" fmla="*/ 292510 h 3323220"/>
              <a:gd name="connsiteX2066" fmla="*/ 1521907 w 3631451"/>
              <a:gd name="connsiteY2066" fmla="*/ 296321 h 3323220"/>
              <a:gd name="connsiteX2067" fmla="*/ 1528675 w 3631451"/>
              <a:gd name="connsiteY2067" fmla="*/ 312993 h 3323220"/>
              <a:gd name="connsiteX2068" fmla="*/ 1528808 w 3631451"/>
              <a:gd name="connsiteY2068" fmla="*/ 313319 h 3323220"/>
              <a:gd name="connsiteX2069" fmla="*/ 1525669 w 3631451"/>
              <a:gd name="connsiteY2069" fmla="*/ 292510 h 3323220"/>
              <a:gd name="connsiteX2070" fmla="*/ 1463005 w 3631451"/>
              <a:gd name="connsiteY2070" fmla="*/ 253978 h 3323220"/>
              <a:gd name="connsiteX2071" fmla="*/ 1461894 w 3631451"/>
              <a:gd name="connsiteY2071" fmla="*/ 303550 h 3323220"/>
              <a:gd name="connsiteX2072" fmla="*/ 1459016 w 3631451"/>
              <a:gd name="connsiteY2072" fmla="*/ 322615 h 3323220"/>
              <a:gd name="connsiteX2073" fmla="*/ 1431872 w 3631451"/>
              <a:gd name="connsiteY2073" fmla="*/ 384657 h 3323220"/>
              <a:gd name="connsiteX2074" fmla="*/ 1354564 w 3631451"/>
              <a:gd name="connsiteY2074" fmla="*/ 502476 h 3323220"/>
              <a:gd name="connsiteX2075" fmla="*/ 1349781 w 3631451"/>
              <a:gd name="connsiteY2075" fmla="*/ 519650 h 3323220"/>
              <a:gd name="connsiteX2076" fmla="*/ 1349721 w 3631451"/>
              <a:gd name="connsiteY2076" fmla="*/ 520436 h 3323220"/>
              <a:gd name="connsiteX2077" fmla="*/ 1361387 w 3631451"/>
              <a:gd name="connsiteY2077" fmla="*/ 487523 h 3323220"/>
              <a:gd name="connsiteX2078" fmla="*/ 1402878 w 3631451"/>
              <a:gd name="connsiteY2078" fmla="*/ 413182 h 3323220"/>
              <a:gd name="connsiteX2079" fmla="*/ 1438275 w 3631451"/>
              <a:gd name="connsiteY2079" fmla="*/ 325703 h 3323220"/>
              <a:gd name="connsiteX2080" fmla="*/ 1463005 w 3631451"/>
              <a:gd name="connsiteY2080" fmla="*/ 253978 h 3323220"/>
              <a:gd name="connsiteX2081" fmla="*/ 1521845 w 3631451"/>
              <a:gd name="connsiteY2081" fmla="*/ 227046 h 3323220"/>
              <a:gd name="connsiteX2082" fmla="*/ 1522569 w 3631451"/>
              <a:gd name="connsiteY2082" fmla="*/ 227893 h 3323220"/>
              <a:gd name="connsiteX2083" fmla="*/ 1521596 w 3631451"/>
              <a:gd name="connsiteY2083" fmla="*/ 248850 h 3323220"/>
              <a:gd name="connsiteX2084" fmla="*/ 1527016 w 3631451"/>
              <a:gd name="connsiteY2084" fmla="*/ 279016 h 3323220"/>
              <a:gd name="connsiteX2085" fmla="*/ 1536713 w 3631451"/>
              <a:gd name="connsiteY2085" fmla="*/ 284218 h 3323220"/>
              <a:gd name="connsiteX2086" fmla="*/ 1546523 w 3631451"/>
              <a:gd name="connsiteY2086" fmla="*/ 257008 h 3323220"/>
              <a:gd name="connsiteX2087" fmla="*/ 1571393 w 3631451"/>
              <a:gd name="connsiteY2087" fmla="*/ 406076 h 3323220"/>
              <a:gd name="connsiteX2088" fmla="*/ 1542427 w 3631451"/>
              <a:gd name="connsiteY2088" fmla="*/ 578521 h 3323220"/>
              <a:gd name="connsiteX2089" fmla="*/ 1532381 w 3631451"/>
              <a:gd name="connsiteY2089" fmla="*/ 569653 h 3323220"/>
              <a:gd name="connsiteX2090" fmla="*/ 1544046 w 3631451"/>
              <a:gd name="connsiteY2090" fmla="*/ 536740 h 3323220"/>
              <a:gd name="connsiteX2091" fmla="*/ 1552287 w 3631451"/>
              <a:gd name="connsiteY2091" fmla="*/ 439344 h 3323220"/>
              <a:gd name="connsiteX2092" fmla="*/ 1553285 w 3631451"/>
              <a:gd name="connsiteY2092" fmla="*/ 422184 h 3323220"/>
              <a:gd name="connsiteX2093" fmla="*/ 1562161 w 3631451"/>
              <a:gd name="connsiteY2093" fmla="*/ 372125 h 3323220"/>
              <a:gd name="connsiteX2094" fmla="*/ 1561900 w 3631451"/>
              <a:gd name="connsiteY2094" fmla="*/ 332251 h 3323220"/>
              <a:gd name="connsiteX2095" fmla="*/ 1547782 w 3631451"/>
              <a:gd name="connsiteY2095" fmla="*/ 279725 h 3323220"/>
              <a:gd name="connsiteX2096" fmla="*/ 1537113 w 3631451"/>
              <a:gd name="connsiteY2096" fmla="*/ 295479 h 3323220"/>
              <a:gd name="connsiteX2097" fmla="*/ 1545347 w 3631451"/>
              <a:gd name="connsiteY2097" fmla="*/ 346586 h 3323220"/>
              <a:gd name="connsiteX2098" fmla="*/ 1529633 w 3631451"/>
              <a:gd name="connsiteY2098" fmla="*/ 339639 h 3323220"/>
              <a:gd name="connsiteX2099" fmla="*/ 1529036 w 3631451"/>
              <a:gd name="connsiteY2099" fmla="*/ 368058 h 3323220"/>
              <a:gd name="connsiteX2100" fmla="*/ 1528325 w 3631451"/>
              <a:gd name="connsiteY2100" fmla="*/ 428890 h 3323220"/>
              <a:gd name="connsiteX2101" fmla="*/ 1517631 w 3631451"/>
              <a:gd name="connsiteY2101" fmla="*/ 440847 h 3323220"/>
              <a:gd name="connsiteX2102" fmla="*/ 1517009 w 3631451"/>
              <a:gd name="connsiteY2102" fmla="*/ 465469 h 3323220"/>
              <a:gd name="connsiteX2103" fmla="*/ 1508196 w 3631451"/>
              <a:gd name="connsiteY2103" fmla="*/ 475519 h 3323220"/>
              <a:gd name="connsiteX2104" fmla="*/ 1507199 w 3631451"/>
              <a:gd name="connsiteY2104" fmla="*/ 492678 h 3323220"/>
              <a:gd name="connsiteX2105" fmla="*/ 1397861 w 3631451"/>
              <a:gd name="connsiteY2105" fmla="*/ 653963 h 3323220"/>
              <a:gd name="connsiteX2106" fmla="*/ 1297671 w 3631451"/>
              <a:gd name="connsiteY2106" fmla="*/ 736902 h 3323220"/>
              <a:gd name="connsiteX2107" fmla="*/ 1362691 w 3631451"/>
              <a:gd name="connsiteY2107" fmla="*/ 676617 h 3323220"/>
              <a:gd name="connsiteX2108" fmla="*/ 1372363 w 3631451"/>
              <a:gd name="connsiteY2108" fmla="*/ 678023 h 3323220"/>
              <a:gd name="connsiteX2109" fmla="*/ 1501403 w 3631451"/>
              <a:gd name="connsiteY2109" fmla="*/ 455050 h 3323220"/>
              <a:gd name="connsiteX2110" fmla="*/ 1515725 w 3631451"/>
              <a:gd name="connsiteY2110" fmla="*/ 438955 h 3323220"/>
              <a:gd name="connsiteX2111" fmla="*/ 1509308 w 3631451"/>
              <a:gd name="connsiteY2111" fmla="*/ 425948 h 3323220"/>
              <a:gd name="connsiteX2112" fmla="*/ 1516748 w 3631451"/>
              <a:gd name="connsiteY2112" fmla="*/ 425594 h 3323220"/>
              <a:gd name="connsiteX2113" fmla="*/ 1511327 w 3631451"/>
              <a:gd name="connsiteY2113" fmla="*/ 395428 h 3323220"/>
              <a:gd name="connsiteX2114" fmla="*/ 1491249 w 3631451"/>
              <a:gd name="connsiteY2114" fmla="*/ 449653 h 3323220"/>
              <a:gd name="connsiteX2115" fmla="*/ 1474399 w 3631451"/>
              <a:gd name="connsiteY2115" fmla="*/ 488479 h 3323220"/>
              <a:gd name="connsiteX2116" fmla="*/ 1451132 w 3631451"/>
              <a:gd name="connsiteY2116" fmla="*/ 514298 h 3323220"/>
              <a:gd name="connsiteX2117" fmla="*/ 1459544 w 3631451"/>
              <a:gd name="connsiteY2117" fmla="*/ 492986 h 3323220"/>
              <a:gd name="connsiteX2118" fmla="*/ 1502007 w 3631451"/>
              <a:gd name="connsiteY2118" fmla="*/ 397689 h 3323220"/>
              <a:gd name="connsiteX2119" fmla="*/ 1497845 w 3631451"/>
              <a:gd name="connsiteY2119" fmla="*/ 390240 h 3323220"/>
              <a:gd name="connsiteX2120" fmla="*/ 1519829 w 3631451"/>
              <a:gd name="connsiteY2120" fmla="*/ 337907 h 3323220"/>
              <a:gd name="connsiteX2121" fmla="*/ 1499733 w 3631451"/>
              <a:gd name="connsiteY2121" fmla="*/ 239830 h 3323220"/>
              <a:gd name="connsiteX2122" fmla="*/ 1519475 w 3631451"/>
              <a:gd name="connsiteY2122" fmla="*/ 253900 h 3323220"/>
              <a:gd name="connsiteX2123" fmla="*/ 1521845 w 3631451"/>
              <a:gd name="connsiteY2123" fmla="*/ 227046 h 3323220"/>
              <a:gd name="connsiteX2124" fmla="*/ 1591660 w 3631451"/>
              <a:gd name="connsiteY2124" fmla="*/ 211268 h 3323220"/>
              <a:gd name="connsiteX2125" fmla="*/ 1598429 w 3631451"/>
              <a:gd name="connsiteY2125" fmla="*/ 227940 h 3323220"/>
              <a:gd name="connsiteX2126" fmla="*/ 1591660 w 3631451"/>
              <a:gd name="connsiteY2126" fmla="*/ 211268 h 3323220"/>
              <a:gd name="connsiteX2127" fmla="*/ 1546736 w 3631451"/>
              <a:gd name="connsiteY2127" fmla="*/ 180006 h 3323220"/>
              <a:gd name="connsiteX2128" fmla="*/ 1551649 w 3631451"/>
              <a:gd name="connsiteY2128" fmla="*/ 202381 h 3323220"/>
              <a:gd name="connsiteX2129" fmla="*/ 1546736 w 3631451"/>
              <a:gd name="connsiteY2129" fmla="*/ 180006 h 3323220"/>
              <a:gd name="connsiteX2130" fmla="*/ 1604788 w 3631451"/>
              <a:gd name="connsiteY2130" fmla="*/ 132450 h 3323220"/>
              <a:gd name="connsiteX2131" fmla="*/ 1607420 w 3631451"/>
              <a:gd name="connsiteY2131" fmla="*/ 145470 h 3323220"/>
              <a:gd name="connsiteX2132" fmla="*/ 1599891 w 3631451"/>
              <a:gd name="connsiteY2132" fmla="*/ 182035 h 3323220"/>
              <a:gd name="connsiteX2133" fmla="*/ 1594756 w 3631451"/>
              <a:gd name="connsiteY2133" fmla="*/ 195543 h 3323220"/>
              <a:gd name="connsiteX2134" fmla="*/ 1594563 w 3631451"/>
              <a:gd name="connsiteY2134" fmla="*/ 196001 h 3323220"/>
              <a:gd name="connsiteX2135" fmla="*/ 1588496 w 3631451"/>
              <a:gd name="connsiteY2135" fmla="*/ 186661 h 3323220"/>
              <a:gd name="connsiteX2136" fmla="*/ 1604788 w 3631451"/>
              <a:gd name="connsiteY2136" fmla="*/ 132450 h 3323220"/>
              <a:gd name="connsiteX2137" fmla="*/ 1609131 w 3631451"/>
              <a:gd name="connsiteY2137" fmla="*/ 77760 h 3323220"/>
              <a:gd name="connsiteX2138" fmla="*/ 1581351 w 3631451"/>
              <a:gd name="connsiteY2138" fmla="*/ 92465 h 3323220"/>
              <a:gd name="connsiteX2139" fmla="*/ 1567429 w 3631451"/>
              <a:gd name="connsiteY2139" fmla="*/ 119821 h 3323220"/>
              <a:gd name="connsiteX2140" fmla="*/ 1568212 w 3631451"/>
              <a:gd name="connsiteY2140" fmla="*/ 119884 h 3323220"/>
              <a:gd name="connsiteX2141" fmla="*/ 1575628 w 3631451"/>
              <a:gd name="connsiteY2141" fmla="*/ 115731 h 3323220"/>
              <a:gd name="connsiteX2142" fmla="*/ 1574280 w 3631451"/>
              <a:gd name="connsiteY2142" fmla="*/ 129224 h 3323220"/>
              <a:gd name="connsiteX2143" fmla="*/ 1564609 w 3631451"/>
              <a:gd name="connsiteY2143" fmla="*/ 127820 h 3323220"/>
              <a:gd name="connsiteX2144" fmla="*/ 1560097 w 3631451"/>
              <a:gd name="connsiteY2144" fmla="*/ 116706 h 3323220"/>
              <a:gd name="connsiteX2145" fmla="*/ 1552943 w 3631451"/>
              <a:gd name="connsiteY2145" fmla="*/ 160733 h 3323220"/>
              <a:gd name="connsiteX2146" fmla="*/ 1624037 w 3631451"/>
              <a:gd name="connsiteY2146" fmla="*/ 330254 h 3323220"/>
              <a:gd name="connsiteX2147" fmla="*/ 1604849 w 3631451"/>
              <a:gd name="connsiteY2147" fmla="*/ 251228 h 3323220"/>
              <a:gd name="connsiteX2148" fmla="*/ 1606444 w 3631451"/>
              <a:gd name="connsiteY2148" fmla="*/ 205649 h 3323220"/>
              <a:gd name="connsiteX2149" fmla="*/ 1611158 w 3631451"/>
              <a:gd name="connsiteY2149" fmla="*/ 148142 h 3323220"/>
              <a:gd name="connsiteX2150" fmla="*/ 1625220 w 3631451"/>
              <a:gd name="connsiteY2150" fmla="*/ 92171 h 3323220"/>
              <a:gd name="connsiteX2151" fmla="*/ 1606139 w 3631451"/>
              <a:gd name="connsiteY2151" fmla="*/ 129237 h 3323220"/>
              <a:gd name="connsiteX2152" fmla="*/ 1609131 w 3631451"/>
              <a:gd name="connsiteY2152" fmla="*/ 77760 h 3323220"/>
              <a:gd name="connsiteX2153" fmla="*/ 1649689 w 3631451"/>
              <a:gd name="connsiteY2153" fmla="*/ 50632 h 3323220"/>
              <a:gd name="connsiteX2154" fmla="*/ 1656457 w 3631451"/>
              <a:gd name="connsiteY2154" fmla="*/ 67304 h 3323220"/>
              <a:gd name="connsiteX2155" fmla="*/ 1638699 w 3631451"/>
              <a:gd name="connsiteY2155" fmla="*/ 87079 h 3323220"/>
              <a:gd name="connsiteX2156" fmla="*/ 1638048 w 3631451"/>
              <a:gd name="connsiteY2156" fmla="*/ 87343 h 3323220"/>
              <a:gd name="connsiteX2157" fmla="*/ 1635768 w 3631451"/>
              <a:gd name="connsiteY2157" fmla="*/ 77988 h 3323220"/>
              <a:gd name="connsiteX2158" fmla="*/ 1649689 w 3631451"/>
              <a:gd name="connsiteY2158" fmla="*/ 50632 h 3323220"/>
              <a:gd name="connsiteX2159" fmla="*/ 1627545 w 3631451"/>
              <a:gd name="connsiteY2159" fmla="*/ 18500 h 3323220"/>
              <a:gd name="connsiteX2160" fmla="*/ 1614970 w 3631451"/>
              <a:gd name="connsiteY2160" fmla="*/ 32362 h 3323220"/>
              <a:gd name="connsiteX2161" fmla="*/ 1633986 w 3631451"/>
              <a:gd name="connsiteY2161" fmla="*/ 35304 h 3323220"/>
              <a:gd name="connsiteX2162" fmla="*/ 1606182 w 3631451"/>
              <a:gd name="connsiteY2162" fmla="*/ 46211 h 3323220"/>
              <a:gd name="connsiteX2163" fmla="*/ 1595489 w 3631451"/>
              <a:gd name="connsiteY2163" fmla="*/ 58167 h 3323220"/>
              <a:gd name="connsiteX2164" fmla="*/ 1599651 w 3631451"/>
              <a:gd name="connsiteY2164" fmla="*/ 65616 h 3323220"/>
              <a:gd name="connsiteX2165" fmla="*/ 1581542 w 3631451"/>
              <a:gd name="connsiteY2165" fmla="*/ 81726 h 3323220"/>
              <a:gd name="connsiteX2166" fmla="*/ 1617112 w 3631451"/>
              <a:gd name="connsiteY2166" fmla="*/ 70332 h 3323220"/>
              <a:gd name="connsiteX2167" fmla="*/ 1641016 w 3631451"/>
              <a:gd name="connsiteY2167" fmla="*/ 91851 h 3323220"/>
              <a:gd name="connsiteX2168" fmla="*/ 1622818 w 3631451"/>
              <a:gd name="connsiteY2168" fmla="*/ 144170 h 3323220"/>
              <a:gd name="connsiteX2169" fmla="*/ 1627380 w 3631451"/>
              <a:gd name="connsiteY2169" fmla="*/ 162879 h 3323220"/>
              <a:gd name="connsiteX2170" fmla="*/ 1615353 w 3631451"/>
              <a:gd name="connsiteY2170" fmla="*/ 260290 h 3323220"/>
              <a:gd name="connsiteX2171" fmla="*/ 1623301 w 3631451"/>
              <a:gd name="connsiteY2171" fmla="*/ 267725 h 3323220"/>
              <a:gd name="connsiteX2172" fmla="*/ 1666305 w 3631451"/>
              <a:gd name="connsiteY2172" fmla="*/ 404481 h 3323220"/>
              <a:gd name="connsiteX2173" fmla="*/ 1682502 w 3631451"/>
              <a:gd name="connsiteY2173" fmla="*/ 534984 h 3323220"/>
              <a:gd name="connsiteX2174" fmla="*/ 1687038 w 3631451"/>
              <a:gd name="connsiteY2174" fmla="*/ 549896 h 3323220"/>
              <a:gd name="connsiteX2175" fmla="*/ 1678226 w 3631451"/>
              <a:gd name="connsiteY2175" fmla="*/ 559947 h 3323220"/>
              <a:gd name="connsiteX2176" fmla="*/ 1656660 w 3631451"/>
              <a:gd name="connsiteY2176" fmla="*/ 656280 h 3323220"/>
              <a:gd name="connsiteX2177" fmla="*/ 1620354 w 3631451"/>
              <a:gd name="connsiteY2177" fmla="*/ 724708 h 3323220"/>
              <a:gd name="connsiteX2178" fmla="*/ 1600714 w 3631451"/>
              <a:gd name="connsiteY2178" fmla="*/ 746388 h 3323220"/>
              <a:gd name="connsiteX2179" fmla="*/ 1592767 w 3631451"/>
              <a:gd name="connsiteY2179" fmla="*/ 738954 h 3323220"/>
              <a:gd name="connsiteX2180" fmla="*/ 1618912 w 3631451"/>
              <a:gd name="connsiteY2180" fmla="*/ 694069 h 3323220"/>
              <a:gd name="connsiteX2181" fmla="*/ 1628208 w 3631451"/>
              <a:gd name="connsiteY2181" fmla="*/ 688012 h 3323220"/>
              <a:gd name="connsiteX2182" fmla="*/ 1625928 w 3631451"/>
              <a:gd name="connsiteY2182" fmla="*/ 678656 h 3323220"/>
              <a:gd name="connsiteX2183" fmla="*/ 1637619 w 3631451"/>
              <a:gd name="connsiteY2183" fmla="*/ 649540 h 3323220"/>
              <a:gd name="connsiteX2184" fmla="*/ 1681429 w 3631451"/>
              <a:gd name="connsiteY2184" fmla="*/ 540750 h 3323220"/>
              <a:gd name="connsiteX2185" fmla="*/ 1678862 w 3631451"/>
              <a:gd name="connsiteY2185" fmla="*/ 487723 h 3323220"/>
              <a:gd name="connsiteX2186" fmla="*/ 1668905 w 3631451"/>
              <a:gd name="connsiteY2186" fmla="*/ 442645 h 3323220"/>
              <a:gd name="connsiteX2187" fmla="*/ 1587142 w 3631451"/>
              <a:gd name="connsiteY2187" fmla="*/ 288878 h 3323220"/>
              <a:gd name="connsiteX2188" fmla="*/ 1610867 w 3631451"/>
              <a:gd name="connsiteY2188" fmla="*/ 382817 h 3323220"/>
              <a:gd name="connsiteX2189" fmla="*/ 1620914 w 3631451"/>
              <a:gd name="connsiteY2189" fmla="*/ 391684 h 3323220"/>
              <a:gd name="connsiteX2190" fmla="*/ 1619116 w 3631451"/>
              <a:gd name="connsiteY2190" fmla="*/ 505884 h 3323220"/>
              <a:gd name="connsiteX2191" fmla="*/ 1617571 w 3631451"/>
              <a:gd name="connsiteY2191" fmla="*/ 439495 h 3323220"/>
              <a:gd name="connsiteX2192" fmla="*/ 1566867 w 3631451"/>
              <a:gd name="connsiteY2192" fmla="*/ 263220 h 3323220"/>
              <a:gd name="connsiteX2193" fmla="*/ 1578443 w 3631451"/>
              <a:gd name="connsiteY2193" fmla="*/ 266516 h 3323220"/>
              <a:gd name="connsiteX2194" fmla="*/ 1558790 w 3631451"/>
              <a:gd name="connsiteY2194" fmla="*/ 216237 h 3323220"/>
              <a:gd name="connsiteX2195" fmla="*/ 1553141 w 3631451"/>
              <a:gd name="connsiteY2195" fmla="*/ 250896 h 3323220"/>
              <a:gd name="connsiteX2196" fmla="*/ 1547696 w 3631451"/>
              <a:gd name="connsiteY2196" fmla="*/ 216933 h 3323220"/>
              <a:gd name="connsiteX2197" fmla="*/ 1536095 w 3631451"/>
              <a:gd name="connsiteY2197" fmla="*/ 209839 h 3323220"/>
              <a:gd name="connsiteX2198" fmla="*/ 1527658 w 3631451"/>
              <a:gd name="connsiteY2198" fmla="*/ 227352 h 3323220"/>
              <a:gd name="connsiteX2199" fmla="*/ 1528255 w 3631451"/>
              <a:gd name="connsiteY2199" fmla="*/ 198932 h 3323220"/>
              <a:gd name="connsiteX2200" fmla="*/ 1537951 w 3631451"/>
              <a:gd name="connsiteY2200" fmla="*/ 204135 h 3323220"/>
              <a:gd name="connsiteX2201" fmla="*/ 1538286 w 3631451"/>
              <a:gd name="connsiteY2201" fmla="*/ 135840 h 3323220"/>
              <a:gd name="connsiteX2202" fmla="*/ 1514669 w 3631451"/>
              <a:gd name="connsiteY2202" fmla="*/ 157993 h 3323220"/>
              <a:gd name="connsiteX2203" fmla="*/ 1519181 w 3631451"/>
              <a:gd name="connsiteY2203" fmla="*/ 169108 h 3323220"/>
              <a:gd name="connsiteX2204" fmla="*/ 1507604 w 3631451"/>
              <a:gd name="connsiteY2204" fmla="*/ 165811 h 3323220"/>
              <a:gd name="connsiteX2205" fmla="*/ 1512141 w 3631451"/>
              <a:gd name="connsiteY2205" fmla="*/ 180724 h 3323220"/>
              <a:gd name="connsiteX2206" fmla="*/ 1485620 w 3631451"/>
              <a:gd name="connsiteY2206" fmla="*/ 218144 h 3323220"/>
              <a:gd name="connsiteX2207" fmla="*/ 1499078 w 3631451"/>
              <a:gd name="connsiteY2207" fmla="*/ 219536 h 3323220"/>
              <a:gd name="connsiteX2208" fmla="*/ 1507401 w 3631451"/>
              <a:gd name="connsiteY2208" fmla="*/ 234433 h 3323220"/>
              <a:gd name="connsiteX2209" fmla="*/ 1493918 w 3631451"/>
              <a:gd name="connsiteY2209" fmla="*/ 229245 h 3323220"/>
              <a:gd name="connsiteX2210" fmla="*/ 1486878 w 3631451"/>
              <a:gd name="connsiteY2210" fmla="*/ 240860 h 3323220"/>
              <a:gd name="connsiteX2211" fmla="*/ 1478155 w 3631451"/>
              <a:gd name="connsiteY2211" fmla="*/ 214703 h 3323220"/>
              <a:gd name="connsiteX2212" fmla="*/ 1486035 w 3631451"/>
              <a:gd name="connsiteY2212" fmla="*/ 181803 h 3323220"/>
              <a:gd name="connsiteX2213" fmla="*/ 1498984 w 3631451"/>
              <a:gd name="connsiteY2213" fmla="*/ 175403 h 3323220"/>
              <a:gd name="connsiteX2214" fmla="*/ 1544611 w 3631451"/>
              <a:gd name="connsiteY2214" fmla="*/ 104714 h 3323220"/>
              <a:gd name="connsiteX2215" fmla="*/ 1553907 w 3631451"/>
              <a:gd name="connsiteY2215" fmla="*/ 98655 h 3323220"/>
              <a:gd name="connsiteX2216" fmla="*/ 1563603 w 3631451"/>
              <a:gd name="connsiteY2216" fmla="*/ 103858 h 3323220"/>
              <a:gd name="connsiteX2217" fmla="*/ 1569735 w 3631451"/>
              <a:gd name="connsiteY2217" fmla="*/ 73191 h 3323220"/>
              <a:gd name="connsiteX2218" fmla="*/ 1497300 w 3631451"/>
              <a:gd name="connsiteY2218" fmla="*/ 137628 h 3323220"/>
              <a:gd name="connsiteX2219" fmla="*/ 1496303 w 3631451"/>
              <a:gd name="connsiteY2219" fmla="*/ 154787 h 3323220"/>
              <a:gd name="connsiteX2220" fmla="*/ 1486632 w 3631451"/>
              <a:gd name="connsiteY2220" fmla="*/ 153383 h 3323220"/>
              <a:gd name="connsiteX2221" fmla="*/ 1470601 w 3631451"/>
              <a:gd name="connsiteY2221" fmla="*/ 247469 h 3323220"/>
              <a:gd name="connsiteX2222" fmla="*/ 1458649 w 3631451"/>
              <a:gd name="connsiteY2222" fmla="*/ 236709 h 3323220"/>
              <a:gd name="connsiteX2223" fmla="*/ 1451258 w 3631451"/>
              <a:gd name="connsiteY2223" fmla="*/ 244659 h 3323220"/>
              <a:gd name="connsiteX2224" fmla="*/ 1435806 w 3631451"/>
              <a:gd name="connsiteY2224" fmla="*/ 277587 h 3323220"/>
              <a:gd name="connsiteX2225" fmla="*/ 1441873 w 3631451"/>
              <a:gd name="connsiteY2225" fmla="*/ 286927 h 3323220"/>
              <a:gd name="connsiteX2226" fmla="*/ 1426396 w 3631451"/>
              <a:gd name="connsiteY2226" fmla="*/ 316057 h 3323220"/>
              <a:gd name="connsiteX2227" fmla="*/ 1378889 w 3631451"/>
              <a:gd name="connsiteY2227" fmla="*/ 388651 h 3323220"/>
              <a:gd name="connsiteX2228" fmla="*/ 1379421 w 3631451"/>
              <a:gd name="connsiteY2228" fmla="*/ 400239 h 3323220"/>
              <a:gd name="connsiteX2229" fmla="*/ 1368195 w 3631451"/>
              <a:gd name="connsiteY2229" fmla="*/ 400608 h 3323220"/>
              <a:gd name="connsiteX2230" fmla="*/ 1369078 w 3631451"/>
              <a:gd name="connsiteY2230" fmla="*/ 415861 h 3323220"/>
              <a:gd name="connsiteX2231" fmla="*/ 1341184 w 3631451"/>
              <a:gd name="connsiteY2231" fmla="*/ 462977 h 3323220"/>
              <a:gd name="connsiteX2232" fmla="*/ 1282347 w 3631451"/>
              <a:gd name="connsiteY2232" fmla="*/ 500191 h 3323220"/>
              <a:gd name="connsiteX2233" fmla="*/ 1244224 w 3631451"/>
              <a:gd name="connsiteY2233" fmla="*/ 530518 h 3323220"/>
              <a:gd name="connsiteX2234" fmla="*/ 1174159 w 3631451"/>
              <a:gd name="connsiteY2234" fmla="*/ 568099 h 3323220"/>
              <a:gd name="connsiteX2235" fmla="*/ 1020706 w 3631451"/>
              <a:gd name="connsiteY2235" fmla="*/ 642199 h 3323220"/>
              <a:gd name="connsiteX2236" fmla="*/ 794163 w 3631451"/>
              <a:gd name="connsiteY2236" fmla="*/ 700659 h 3323220"/>
              <a:gd name="connsiteX2237" fmla="*/ 744089 w 3631451"/>
              <a:gd name="connsiteY2237" fmla="*/ 720226 h 3323220"/>
              <a:gd name="connsiteX2238" fmla="*/ 735765 w 3631451"/>
              <a:gd name="connsiteY2238" fmla="*/ 705327 h 3323220"/>
              <a:gd name="connsiteX2239" fmla="*/ 700921 w 3631451"/>
              <a:gd name="connsiteY2239" fmla="*/ 727850 h 3323220"/>
              <a:gd name="connsiteX2240" fmla="*/ 693106 w 3631451"/>
              <a:gd name="connsiteY2240" fmla="*/ 720742 h 3323220"/>
              <a:gd name="connsiteX2241" fmla="*/ 567457 w 3631451"/>
              <a:gd name="connsiteY2241" fmla="*/ 783935 h 3323220"/>
              <a:gd name="connsiteX2242" fmla="*/ 555905 w 3631451"/>
              <a:gd name="connsiteY2242" fmla="*/ 784436 h 3323220"/>
              <a:gd name="connsiteX2243" fmla="*/ 497353 w 3631451"/>
              <a:gd name="connsiteY2243" fmla="*/ 865323 h 3323220"/>
              <a:gd name="connsiteX2244" fmla="*/ 517743 w 3631451"/>
              <a:gd name="connsiteY2244" fmla="*/ 858568 h 3323220"/>
              <a:gd name="connsiteX2245" fmla="*/ 542269 w 3631451"/>
              <a:gd name="connsiteY2245" fmla="*/ 855465 h 3323220"/>
              <a:gd name="connsiteX2246" fmla="*/ 627252 w 3631451"/>
              <a:gd name="connsiteY2246" fmla="*/ 773368 h 3323220"/>
              <a:gd name="connsiteX2247" fmla="*/ 632763 w 3631451"/>
              <a:gd name="connsiteY2247" fmla="*/ 767324 h 3323220"/>
              <a:gd name="connsiteX2248" fmla="*/ 699573 w 3631451"/>
              <a:gd name="connsiteY2248" fmla="*/ 741344 h 3323220"/>
              <a:gd name="connsiteX2249" fmla="*/ 673517 w 3631451"/>
              <a:gd name="connsiteY2249" fmla="*/ 750017 h 3323220"/>
              <a:gd name="connsiteX2250" fmla="*/ 637299 w 3631451"/>
              <a:gd name="connsiteY2250" fmla="*/ 782236 h 3323220"/>
              <a:gd name="connsiteX2251" fmla="*/ 730892 w 3631451"/>
              <a:gd name="connsiteY2251" fmla="*/ 758710 h 3323220"/>
              <a:gd name="connsiteX2252" fmla="*/ 588533 w 3631451"/>
              <a:gd name="connsiteY2252" fmla="*/ 832115 h 3323220"/>
              <a:gd name="connsiteX2253" fmla="*/ 606020 w 3631451"/>
              <a:gd name="connsiteY2253" fmla="*/ 840627 h 3323220"/>
              <a:gd name="connsiteX2254" fmla="*/ 656444 w 3631451"/>
              <a:gd name="connsiteY2254" fmla="*/ 824725 h 3323220"/>
              <a:gd name="connsiteX2255" fmla="*/ 699104 w 3631451"/>
              <a:gd name="connsiteY2255" fmla="*/ 809312 h 3323220"/>
              <a:gd name="connsiteX2256" fmla="*/ 783687 w 3631451"/>
              <a:gd name="connsiteY2256" fmla="*/ 835517 h 3323220"/>
              <a:gd name="connsiteX2257" fmla="*/ 950681 w 3631451"/>
              <a:gd name="connsiteY2257" fmla="*/ 875103 h 3323220"/>
              <a:gd name="connsiteX2258" fmla="*/ 968192 w 3631451"/>
              <a:gd name="connsiteY2258" fmla="*/ 887413 h 3323220"/>
              <a:gd name="connsiteX2259" fmla="*/ 1012643 w 3631451"/>
              <a:gd name="connsiteY2259" fmla="*/ 906302 h 3323220"/>
              <a:gd name="connsiteX2260" fmla="*/ 1051003 w 3631451"/>
              <a:gd name="connsiteY2260" fmla="*/ 912053 h 3323220"/>
              <a:gd name="connsiteX2261" fmla="*/ 1108404 w 3631451"/>
              <a:gd name="connsiteY2261" fmla="*/ 924544 h 3323220"/>
              <a:gd name="connsiteX2262" fmla="*/ 1230324 w 3631451"/>
              <a:gd name="connsiteY2262" fmla="*/ 969862 h 3323220"/>
              <a:gd name="connsiteX2263" fmla="*/ 1269083 w 3631451"/>
              <a:gd name="connsiteY2263" fmla="*/ 986873 h 3323220"/>
              <a:gd name="connsiteX2264" fmla="*/ 1272362 w 3631451"/>
              <a:gd name="connsiteY2264" fmla="*/ 979070 h 3323220"/>
              <a:gd name="connsiteX2265" fmla="*/ 1288125 w 3631451"/>
              <a:gd name="connsiteY2265" fmla="*/ 993613 h 3323220"/>
              <a:gd name="connsiteX2266" fmla="*/ 1433935 w 3631451"/>
              <a:gd name="connsiteY2266" fmla="*/ 988489 h 3323220"/>
              <a:gd name="connsiteX2267" fmla="*/ 1445511 w 3631451"/>
              <a:gd name="connsiteY2267" fmla="*/ 991786 h 3323220"/>
              <a:gd name="connsiteX2268" fmla="*/ 1503377 w 3631451"/>
              <a:gd name="connsiteY2268" fmla="*/ 975529 h 3323220"/>
              <a:gd name="connsiteX2269" fmla="*/ 1542383 w 3631451"/>
              <a:gd name="connsiteY2269" fmla="*/ 960456 h 3323220"/>
              <a:gd name="connsiteX2270" fmla="*/ 1570563 w 3631451"/>
              <a:gd name="connsiteY2270" fmla="*/ 957012 h 3323220"/>
              <a:gd name="connsiteX2271" fmla="*/ 1567931 w 3631451"/>
              <a:gd name="connsiteY2271" fmla="*/ 943992 h 3323220"/>
              <a:gd name="connsiteX2272" fmla="*/ 1611939 w 3631451"/>
              <a:gd name="connsiteY2272" fmla="*/ 915083 h 3323220"/>
              <a:gd name="connsiteX2273" fmla="*/ 1646250 w 3631451"/>
              <a:gd name="connsiteY2273" fmla="*/ 880973 h 3323220"/>
              <a:gd name="connsiteX2274" fmla="*/ 1691788 w 3631451"/>
              <a:gd name="connsiteY2274" fmla="*/ 846494 h 3323220"/>
              <a:gd name="connsiteX2275" fmla="*/ 1769446 w 3631451"/>
              <a:gd name="connsiteY2275" fmla="*/ 732341 h 3323220"/>
              <a:gd name="connsiteX2276" fmla="*/ 1789017 w 3631451"/>
              <a:gd name="connsiteY2276" fmla="*/ 670326 h 3323220"/>
              <a:gd name="connsiteX2277" fmla="*/ 1804672 w 3631451"/>
              <a:gd name="connsiteY2277" fmla="*/ 568776 h 3323220"/>
              <a:gd name="connsiteX2278" fmla="*/ 1813060 w 3631451"/>
              <a:gd name="connsiteY2278" fmla="*/ 543667 h 3323220"/>
              <a:gd name="connsiteX2279" fmla="*/ 1765633 w 3631451"/>
              <a:gd name="connsiteY2279" fmla="*/ 359588 h 3323220"/>
              <a:gd name="connsiteX2280" fmla="*/ 1729186 w 3631451"/>
              <a:gd name="connsiteY2280" fmla="*/ 207225 h 3323220"/>
              <a:gd name="connsiteX2281" fmla="*/ 1733062 w 3631451"/>
              <a:gd name="connsiteY2281" fmla="*/ 171000 h 3323220"/>
              <a:gd name="connsiteX2282" fmla="*/ 1665157 w 3631451"/>
              <a:gd name="connsiteY2282" fmla="*/ 29885 h 3323220"/>
              <a:gd name="connsiteX2283" fmla="*/ 1664048 w 3631451"/>
              <a:gd name="connsiteY2283" fmla="*/ 29955 h 3323220"/>
              <a:gd name="connsiteX2284" fmla="*/ 1662675 w 3631451"/>
              <a:gd name="connsiteY2284" fmla="*/ 39650 h 3323220"/>
              <a:gd name="connsiteX2285" fmla="*/ 1627545 w 3631451"/>
              <a:gd name="connsiteY2285" fmla="*/ 18500 h 3323220"/>
              <a:gd name="connsiteX2286" fmla="*/ 1645641 w 3631451"/>
              <a:gd name="connsiteY2286" fmla="*/ 492 h 3323220"/>
              <a:gd name="connsiteX2287" fmla="*/ 1702770 w 3631451"/>
              <a:gd name="connsiteY2287" fmla="*/ 41269 h 3323220"/>
              <a:gd name="connsiteX2288" fmla="*/ 1720141 w 3631451"/>
              <a:gd name="connsiteY2288" fmla="*/ 82195 h 3323220"/>
              <a:gd name="connsiteX2289" fmla="*/ 1750749 w 3631451"/>
              <a:gd name="connsiteY2289" fmla="*/ 160393 h 3323220"/>
              <a:gd name="connsiteX2290" fmla="*/ 1739198 w 3631451"/>
              <a:gd name="connsiteY2290" fmla="*/ 160895 h 3323220"/>
              <a:gd name="connsiteX2291" fmla="*/ 1746899 w 3631451"/>
              <a:gd name="connsiteY2291" fmla="*/ 200415 h 3323220"/>
              <a:gd name="connsiteX2292" fmla="*/ 1755508 w 3631451"/>
              <a:gd name="connsiteY2292" fmla="*/ 258985 h 3323220"/>
              <a:gd name="connsiteX2293" fmla="*/ 1819188 w 3631451"/>
              <a:gd name="connsiteY2293" fmla="*/ 432660 h 3323220"/>
              <a:gd name="connsiteX2294" fmla="*/ 1821926 w 3631451"/>
              <a:gd name="connsiteY2294" fmla="*/ 561772 h 3323220"/>
              <a:gd name="connsiteX2295" fmla="*/ 1812689 w 3631451"/>
              <a:gd name="connsiteY2295" fmla="*/ 676328 h 3323220"/>
              <a:gd name="connsiteX2296" fmla="*/ 1791212 w 3631451"/>
              <a:gd name="connsiteY2296" fmla="*/ 736450 h 3323220"/>
              <a:gd name="connsiteX2297" fmla="*/ 1761813 w 3631451"/>
              <a:gd name="connsiteY2297" fmla="*/ 792936 h 3323220"/>
              <a:gd name="connsiteX2298" fmla="*/ 1707048 w 3631451"/>
              <a:gd name="connsiteY2298" fmla="*/ 873808 h 3323220"/>
              <a:gd name="connsiteX2299" fmla="*/ 1586845 w 3631451"/>
              <a:gd name="connsiteY2299" fmla="*/ 970964 h 3323220"/>
              <a:gd name="connsiteX2300" fmla="*/ 1476165 w 3631451"/>
              <a:gd name="connsiteY2300" fmla="*/ 997238 h 3323220"/>
              <a:gd name="connsiteX2301" fmla="*/ 1452014 w 3631451"/>
              <a:gd name="connsiteY2301" fmla="*/ 1007804 h 3323220"/>
              <a:gd name="connsiteX2302" fmla="*/ 1446504 w 3631451"/>
              <a:gd name="connsiteY2302" fmla="*/ 1013847 h 3323220"/>
              <a:gd name="connsiteX2303" fmla="*/ 1460362 w 3631451"/>
              <a:gd name="connsiteY2303" fmla="*/ 1026500 h 3323220"/>
              <a:gd name="connsiteX2304" fmla="*/ 1624681 w 3631451"/>
              <a:gd name="connsiteY2304" fmla="*/ 1016528 h 3323220"/>
              <a:gd name="connsiteX2305" fmla="*/ 1691842 w 3631451"/>
              <a:gd name="connsiteY2305" fmla="*/ 994213 h 3323220"/>
              <a:gd name="connsiteX2306" fmla="*/ 1758470 w 3631451"/>
              <a:gd name="connsiteY2306" fmla="*/ 960310 h 3323220"/>
              <a:gd name="connsiteX2307" fmla="*/ 1806289 w 3631451"/>
              <a:gd name="connsiteY2307" fmla="*/ 935187 h 3323220"/>
              <a:gd name="connsiteX2308" fmla="*/ 1815960 w 3631451"/>
              <a:gd name="connsiteY2308" fmla="*/ 936591 h 3323220"/>
              <a:gd name="connsiteX2309" fmla="*/ 1870286 w 3631451"/>
              <a:gd name="connsiteY2309" fmla="*/ 888263 h 3323220"/>
              <a:gd name="connsiteX2310" fmla="*/ 1915202 w 3631451"/>
              <a:gd name="connsiteY2310" fmla="*/ 878406 h 3323220"/>
              <a:gd name="connsiteX2311" fmla="*/ 1933310 w 3631451"/>
              <a:gd name="connsiteY2311" fmla="*/ 862298 h 3323220"/>
              <a:gd name="connsiteX2312" fmla="*/ 2036599 w 3631451"/>
              <a:gd name="connsiteY2312" fmla="*/ 843974 h 3323220"/>
              <a:gd name="connsiteX2313" fmla="*/ 2030715 w 3631451"/>
              <a:gd name="connsiteY2313" fmla="*/ 842555 h 3323220"/>
              <a:gd name="connsiteX2314" fmla="*/ 2122935 w 3631451"/>
              <a:gd name="connsiteY2314" fmla="*/ 828725 h 3323220"/>
              <a:gd name="connsiteX2315" fmla="*/ 2122559 w 3631451"/>
              <a:gd name="connsiteY2315" fmla="*/ 821263 h 3323220"/>
              <a:gd name="connsiteX2316" fmla="*/ 2147461 w 3631451"/>
              <a:gd name="connsiteY2316" fmla="*/ 825622 h 3323220"/>
              <a:gd name="connsiteX2317" fmla="*/ 2213250 w 3631451"/>
              <a:gd name="connsiteY2317" fmla="*/ 813003 h 3323220"/>
              <a:gd name="connsiteX2318" fmla="*/ 2305731 w 3631451"/>
              <a:gd name="connsiteY2318" fmla="*/ 839049 h 3323220"/>
              <a:gd name="connsiteX2319" fmla="*/ 2371806 w 3631451"/>
              <a:gd name="connsiteY2319" fmla="*/ 870103 h 3323220"/>
              <a:gd name="connsiteX2320" fmla="*/ 2416232 w 3631451"/>
              <a:gd name="connsiteY2320" fmla="*/ 885195 h 3323220"/>
              <a:gd name="connsiteX2321" fmla="*/ 2575850 w 3631451"/>
              <a:gd name="connsiteY2321" fmla="*/ 1004690 h 3323220"/>
              <a:gd name="connsiteX2322" fmla="*/ 2615117 w 3631451"/>
              <a:gd name="connsiteY2322" fmla="*/ 1029493 h 3323220"/>
              <a:gd name="connsiteX2323" fmla="*/ 2615650 w 3631451"/>
              <a:gd name="connsiteY2323" fmla="*/ 1041080 h 3323220"/>
              <a:gd name="connsiteX2324" fmla="*/ 2675879 w 3631451"/>
              <a:gd name="connsiteY2324" fmla="*/ 1146474 h 3323220"/>
              <a:gd name="connsiteX2325" fmla="*/ 2769466 w 3631451"/>
              <a:gd name="connsiteY2325" fmla="*/ 1271451 h 3323220"/>
              <a:gd name="connsiteX2326" fmla="*/ 2826130 w 3631451"/>
              <a:gd name="connsiteY2326" fmla="*/ 1340976 h 3323220"/>
              <a:gd name="connsiteX2327" fmla="*/ 2878430 w 3631451"/>
              <a:gd name="connsiteY2327" fmla="*/ 1471673 h 3323220"/>
              <a:gd name="connsiteX2328" fmla="*/ 2907665 w 3631451"/>
              <a:gd name="connsiteY2328" fmla="*/ 1559567 h 3323220"/>
              <a:gd name="connsiteX2329" fmla="*/ 2924312 w 3631451"/>
              <a:gd name="connsiteY2329" fmla="*/ 1589364 h 3323220"/>
              <a:gd name="connsiteX2330" fmla="*/ 3014576 w 3631451"/>
              <a:gd name="connsiteY2330" fmla="*/ 1685609 h 3323220"/>
              <a:gd name="connsiteX2331" fmla="*/ 3162414 w 3631451"/>
              <a:gd name="connsiteY2331" fmla="*/ 1870431 h 3323220"/>
              <a:gd name="connsiteX2332" fmla="*/ 3131706 w 3631451"/>
              <a:gd name="connsiteY2332" fmla="*/ 1896605 h 3323220"/>
              <a:gd name="connsiteX2333" fmla="*/ 3065339 w 3631451"/>
              <a:gd name="connsiteY2333" fmla="*/ 1970382 h 3323220"/>
              <a:gd name="connsiteX2334" fmla="*/ 3046347 w 3631451"/>
              <a:gd name="connsiteY2334" fmla="*/ 1971238 h 3323220"/>
              <a:gd name="connsiteX2335" fmla="*/ 3046722 w 3631451"/>
              <a:gd name="connsiteY2335" fmla="*/ 1978702 h 3323220"/>
              <a:gd name="connsiteX2336" fmla="*/ 3028213 w 3631451"/>
              <a:gd name="connsiteY2336" fmla="*/ 1983550 h 3323220"/>
              <a:gd name="connsiteX2337" fmla="*/ 2966097 w 3631451"/>
              <a:gd name="connsiteY2337" fmla="*/ 2028567 h 3323220"/>
              <a:gd name="connsiteX2338" fmla="*/ 2966472 w 3631451"/>
              <a:gd name="connsiteY2338" fmla="*/ 2036030 h 3323220"/>
              <a:gd name="connsiteX2339" fmla="*/ 2933159 w 3631451"/>
              <a:gd name="connsiteY2339" fmla="*/ 2052981 h 3323220"/>
              <a:gd name="connsiteX2340" fmla="*/ 3093284 w 3631451"/>
              <a:gd name="connsiteY2340" fmla="*/ 2180268 h 3323220"/>
              <a:gd name="connsiteX2341" fmla="*/ 3161436 w 3631451"/>
              <a:gd name="connsiteY2341" fmla="*/ 2289297 h 3323220"/>
              <a:gd name="connsiteX2342" fmla="*/ 3159555 w 3631451"/>
              <a:gd name="connsiteY2342" fmla="*/ 2291203 h 3323220"/>
              <a:gd name="connsiteX2343" fmla="*/ 3187132 w 3631451"/>
              <a:gd name="connsiteY2343" fmla="*/ 2345121 h 3323220"/>
              <a:gd name="connsiteX2344" fmla="*/ 3265617 w 3631451"/>
              <a:gd name="connsiteY2344" fmla="*/ 2506693 h 3323220"/>
              <a:gd name="connsiteX2345" fmla="*/ 3262338 w 3631451"/>
              <a:gd name="connsiteY2345" fmla="*/ 2514496 h 3323220"/>
              <a:gd name="connsiteX2346" fmla="*/ 3311562 w 3631451"/>
              <a:gd name="connsiteY2346" fmla="*/ 2584375 h 3323220"/>
              <a:gd name="connsiteX2347" fmla="*/ 3377301 w 3631451"/>
              <a:gd name="connsiteY2347" fmla="*/ 2683724 h 3323220"/>
              <a:gd name="connsiteX2348" fmla="*/ 3388281 w 3631451"/>
              <a:gd name="connsiteY2348" fmla="*/ 2715441 h 3323220"/>
              <a:gd name="connsiteX2349" fmla="*/ 3408156 w 3631451"/>
              <a:gd name="connsiteY2349" fmla="*/ 2729838 h 3323220"/>
              <a:gd name="connsiteX2350" fmla="*/ 3440269 w 3631451"/>
              <a:gd name="connsiteY2350" fmla="*/ 2798667 h 3323220"/>
              <a:gd name="connsiteX2351" fmla="*/ 3557963 w 3631451"/>
              <a:gd name="connsiteY2351" fmla="*/ 2876543 h 3323220"/>
              <a:gd name="connsiteX2352" fmla="*/ 3621953 w 3631451"/>
              <a:gd name="connsiteY2352" fmla="*/ 2978125 h 3323220"/>
              <a:gd name="connsiteX2353" fmla="*/ 3616419 w 3631451"/>
              <a:gd name="connsiteY2353" fmla="*/ 2980371 h 3323220"/>
              <a:gd name="connsiteX2354" fmla="*/ 3626624 w 3631451"/>
              <a:gd name="connsiteY2354" fmla="*/ 2993364 h 3323220"/>
              <a:gd name="connsiteX2355" fmla="*/ 3625709 w 3631451"/>
              <a:gd name="connsiteY2355" fmla="*/ 3122817 h 3323220"/>
              <a:gd name="connsiteX2356" fmla="*/ 3629338 w 3631451"/>
              <a:gd name="connsiteY2356" fmla="*/ 3118678 h 3323220"/>
              <a:gd name="connsiteX2357" fmla="*/ 3619038 w 3631451"/>
              <a:gd name="connsiteY2357" fmla="*/ 3290400 h 3323220"/>
              <a:gd name="connsiteX2358" fmla="*/ 3609366 w 3631451"/>
              <a:gd name="connsiteY2358" fmla="*/ 3288996 h 3323220"/>
              <a:gd name="connsiteX2359" fmla="*/ 3619595 w 3631451"/>
              <a:gd name="connsiteY2359" fmla="*/ 3305786 h 3323220"/>
              <a:gd name="connsiteX2360" fmla="*/ 3613211 w 3631451"/>
              <a:gd name="connsiteY2360" fmla="*/ 3323220 h 3323220"/>
              <a:gd name="connsiteX2361" fmla="*/ 3592184 w 3631451"/>
              <a:gd name="connsiteY2361" fmla="*/ 3323220 h 3323220"/>
              <a:gd name="connsiteX2362" fmla="*/ 3600433 w 3631451"/>
              <a:gd name="connsiteY2362" fmla="*/ 3300618 h 3323220"/>
              <a:gd name="connsiteX2363" fmla="*/ 3599093 w 3631451"/>
              <a:gd name="connsiteY2363" fmla="*/ 3165607 h 3323220"/>
              <a:gd name="connsiteX2364" fmla="*/ 3591136 w 3631451"/>
              <a:gd name="connsiteY2364" fmla="*/ 2937707 h 3323220"/>
              <a:gd name="connsiteX2365" fmla="*/ 3566724 w 3631451"/>
              <a:gd name="connsiteY2365" fmla="*/ 2908398 h 3323220"/>
              <a:gd name="connsiteX2366" fmla="*/ 3451662 w 3631451"/>
              <a:gd name="connsiteY2366" fmla="*/ 2843543 h 3323220"/>
              <a:gd name="connsiteX2367" fmla="*/ 3361976 w 3631451"/>
              <a:gd name="connsiteY2367" fmla="*/ 2686138 h 3323220"/>
              <a:gd name="connsiteX2368" fmla="*/ 3337138 w 3631451"/>
              <a:gd name="connsiteY2368" fmla="*/ 2641770 h 3323220"/>
              <a:gd name="connsiteX2369" fmla="*/ 3318393 w 3631451"/>
              <a:gd name="connsiteY2369" fmla="*/ 2610541 h 3323220"/>
              <a:gd name="connsiteX2370" fmla="*/ 3213452 w 3631451"/>
              <a:gd name="connsiteY2370" fmla="*/ 2446383 h 3323220"/>
              <a:gd name="connsiteX2371" fmla="*/ 3130780 w 3631451"/>
              <a:gd name="connsiteY2371" fmla="*/ 2273565 h 3323220"/>
              <a:gd name="connsiteX2372" fmla="*/ 3125735 w 3631451"/>
              <a:gd name="connsiteY2372" fmla="*/ 2250863 h 3323220"/>
              <a:gd name="connsiteX2373" fmla="*/ 3096762 w 3631451"/>
              <a:gd name="connsiteY2373" fmla="*/ 2202845 h 3323220"/>
              <a:gd name="connsiteX2374" fmla="*/ 2905317 w 3631451"/>
              <a:gd name="connsiteY2374" fmla="*/ 2058192 h 3323220"/>
              <a:gd name="connsiteX2375" fmla="*/ 2802935 w 3631451"/>
              <a:gd name="connsiteY2375" fmla="*/ 2095566 h 3323220"/>
              <a:gd name="connsiteX2376" fmla="*/ 2655664 w 3631451"/>
              <a:gd name="connsiteY2376" fmla="*/ 2146594 h 3323220"/>
              <a:gd name="connsiteX2377" fmla="*/ 2841935 w 3631451"/>
              <a:gd name="connsiteY2377" fmla="*/ 2228996 h 3323220"/>
              <a:gd name="connsiteX2378" fmla="*/ 2895035 w 3631451"/>
              <a:gd name="connsiteY2378" fmla="*/ 2262653 h 3323220"/>
              <a:gd name="connsiteX2379" fmla="*/ 2614510 w 3631451"/>
              <a:gd name="connsiteY2379" fmla="*/ 2152640 h 3323220"/>
              <a:gd name="connsiteX2380" fmla="*/ 2538535 w 3631451"/>
              <a:gd name="connsiteY2380" fmla="*/ 2185006 h 3323220"/>
              <a:gd name="connsiteX2381" fmla="*/ 2594406 w 3631451"/>
              <a:gd name="connsiteY2381" fmla="*/ 2203067 h 3323220"/>
              <a:gd name="connsiteX2382" fmla="*/ 2605475 w 3631451"/>
              <a:gd name="connsiteY2382" fmla="*/ 2198573 h 3323220"/>
              <a:gd name="connsiteX2383" fmla="*/ 2873052 w 3631451"/>
              <a:gd name="connsiteY2383" fmla="*/ 2314985 h 3323220"/>
              <a:gd name="connsiteX2384" fmla="*/ 2911810 w 3631451"/>
              <a:gd name="connsiteY2384" fmla="*/ 2331997 h 3323220"/>
              <a:gd name="connsiteX2385" fmla="*/ 2904928 w 3631451"/>
              <a:gd name="connsiteY2385" fmla="*/ 2347737 h 3323220"/>
              <a:gd name="connsiteX2386" fmla="*/ 2890695 w 3631451"/>
              <a:gd name="connsiteY2386" fmla="*/ 2327623 h 3323220"/>
              <a:gd name="connsiteX2387" fmla="*/ 2875490 w 3631451"/>
              <a:gd name="connsiteY2387" fmla="*/ 2328465 h 3323220"/>
              <a:gd name="connsiteX2388" fmla="*/ 2644391 w 3631451"/>
              <a:gd name="connsiteY2388" fmla="*/ 2219710 h 3323220"/>
              <a:gd name="connsiteX2389" fmla="*/ 2644767 w 3631451"/>
              <a:gd name="connsiteY2389" fmla="*/ 2227173 h 3323220"/>
              <a:gd name="connsiteX2390" fmla="*/ 2512129 w 3631451"/>
              <a:gd name="connsiteY2390" fmla="*/ 2190014 h 3323220"/>
              <a:gd name="connsiteX2391" fmla="*/ 2516290 w 3631451"/>
              <a:gd name="connsiteY2391" fmla="*/ 2197463 h 3323220"/>
              <a:gd name="connsiteX2392" fmla="*/ 2474041 w 3631451"/>
              <a:gd name="connsiteY2392" fmla="*/ 2195909 h 3323220"/>
              <a:gd name="connsiteX2393" fmla="*/ 2438047 w 3631451"/>
              <a:gd name="connsiteY2393" fmla="*/ 2208709 h 3323220"/>
              <a:gd name="connsiteX2394" fmla="*/ 2436516 w 3631451"/>
              <a:gd name="connsiteY2394" fmla="*/ 2208188 h 3323220"/>
              <a:gd name="connsiteX2395" fmla="*/ 2432248 w 3631451"/>
              <a:gd name="connsiteY2395" fmla="*/ 2202833 h 3323220"/>
              <a:gd name="connsiteX2396" fmla="*/ 2423694 w 3631451"/>
              <a:gd name="connsiteY2396" fmla="*/ 2203830 h 3323220"/>
              <a:gd name="connsiteX2397" fmla="*/ 2436516 w 3631451"/>
              <a:gd name="connsiteY2397" fmla="*/ 2208188 h 3323220"/>
              <a:gd name="connsiteX2398" fmla="*/ 2437177 w 3631451"/>
              <a:gd name="connsiteY2398" fmla="*/ 2209018 h 3323220"/>
              <a:gd name="connsiteX2399" fmla="*/ 2438047 w 3631451"/>
              <a:gd name="connsiteY2399" fmla="*/ 2208709 h 3323220"/>
              <a:gd name="connsiteX2400" fmla="*/ 2458282 w 3631451"/>
              <a:gd name="connsiteY2400" fmla="*/ 2215587 h 3323220"/>
              <a:gd name="connsiteX2401" fmla="*/ 2491142 w 3631451"/>
              <a:gd name="connsiteY2401" fmla="*/ 2225188 h 3323220"/>
              <a:gd name="connsiteX2402" fmla="*/ 2536566 w 3631451"/>
              <a:gd name="connsiteY2402" fmla="*/ 2223121 h 3323220"/>
              <a:gd name="connsiteX2403" fmla="*/ 2834227 w 3631451"/>
              <a:gd name="connsiteY2403" fmla="*/ 2337981 h 3323220"/>
              <a:gd name="connsiteX2404" fmla="*/ 2940827 w 3631451"/>
              <a:gd name="connsiteY2404" fmla="*/ 2416552 h 3323220"/>
              <a:gd name="connsiteX2405" fmla="*/ 2606802 w 3631451"/>
              <a:gd name="connsiteY2405" fmla="*/ 2261624 h 3323220"/>
              <a:gd name="connsiteX2406" fmla="*/ 2594850 w 3631451"/>
              <a:gd name="connsiteY2406" fmla="*/ 2250865 h 3323220"/>
              <a:gd name="connsiteX2407" fmla="*/ 2510316 w 3631451"/>
              <a:gd name="connsiteY2407" fmla="*/ 2232254 h 3323220"/>
              <a:gd name="connsiteX2408" fmla="*/ 2535726 w 3631451"/>
              <a:gd name="connsiteY2408" fmla="*/ 2244405 h 3323220"/>
              <a:gd name="connsiteX2409" fmla="*/ 2766201 w 3631451"/>
              <a:gd name="connsiteY2409" fmla="*/ 2377781 h 3323220"/>
              <a:gd name="connsiteX2410" fmla="*/ 2783338 w 3631451"/>
              <a:gd name="connsiteY2410" fmla="*/ 2382628 h 3323220"/>
              <a:gd name="connsiteX2411" fmla="*/ 2862623 w 3631451"/>
              <a:gd name="connsiteY2411" fmla="*/ 2447159 h 3323220"/>
              <a:gd name="connsiteX2412" fmla="*/ 2645472 w 3631451"/>
              <a:gd name="connsiteY2412" fmla="*/ 2314845 h 3323220"/>
              <a:gd name="connsiteX2413" fmla="*/ 2565915 w 3631451"/>
              <a:gd name="connsiteY2413" fmla="*/ 2278604 h 3323220"/>
              <a:gd name="connsiteX2414" fmla="*/ 2553963 w 3631451"/>
              <a:gd name="connsiteY2414" fmla="*/ 2267844 h 3323220"/>
              <a:gd name="connsiteX2415" fmla="*/ 2349583 w 3631451"/>
              <a:gd name="connsiteY2415" fmla="*/ 2201551 h 3323220"/>
              <a:gd name="connsiteX2416" fmla="*/ 2244038 w 3631451"/>
              <a:gd name="connsiteY2416" fmla="*/ 2214317 h 3323220"/>
              <a:gd name="connsiteX2417" fmla="*/ 2147281 w 3631451"/>
              <a:gd name="connsiteY2417" fmla="*/ 2213234 h 3323220"/>
              <a:gd name="connsiteX2418" fmla="*/ 2986496 w 3631451"/>
              <a:gd name="connsiteY2418" fmla="*/ 2790591 h 3323220"/>
              <a:gd name="connsiteX2419" fmla="*/ 2935626 w 3631451"/>
              <a:gd name="connsiteY2419" fmla="*/ 2758695 h 3323220"/>
              <a:gd name="connsiteX2420" fmla="*/ 2871923 w 3631451"/>
              <a:gd name="connsiteY2420" fmla="*/ 2700786 h 3323220"/>
              <a:gd name="connsiteX2421" fmla="*/ 2870550 w 3631451"/>
              <a:gd name="connsiteY2421" fmla="*/ 2710482 h 3323220"/>
              <a:gd name="connsiteX2422" fmla="*/ 2837325 w 3631451"/>
              <a:gd name="connsiteY2422" fmla="*/ 2691224 h 3323220"/>
              <a:gd name="connsiteX2423" fmla="*/ 2804722 w 3631451"/>
              <a:gd name="connsiteY2423" fmla="*/ 2647343 h 3323220"/>
              <a:gd name="connsiteX2424" fmla="*/ 2814951 w 3631451"/>
              <a:gd name="connsiteY2424" fmla="*/ 2664133 h 3323220"/>
              <a:gd name="connsiteX2425" fmla="*/ 2749499 w 3631451"/>
              <a:gd name="connsiteY2425" fmla="*/ 2608457 h 3323220"/>
              <a:gd name="connsiteX2426" fmla="*/ 2752129 w 3631451"/>
              <a:gd name="connsiteY2426" fmla="*/ 2621477 h 3323220"/>
              <a:gd name="connsiteX2427" fmla="*/ 2727693 w 3631451"/>
              <a:gd name="connsiteY2427" fmla="*/ 2588371 h 3323220"/>
              <a:gd name="connsiteX2428" fmla="*/ 2729974 w 3631451"/>
              <a:gd name="connsiteY2428" fmla="*/ 2597725 h 3323220"/>
              <a:gd name="connsiteX2429" fmla="*/ 2702258 w 3631451"/>
              <a:gd name="connsiteY2429" fmla="*/ 2572423 h 3323220"/>
              <a:gd name="connsiteX2430" fmla="*/ 2706420 w 3631451"/>
              <a:gd name="connsiteY2430" fmla="*/ 2579872 h 3323220"/>
              <a:gd name="connsiteX2431" fmla="*/ 2663148 w 3631451"/>
              <a:gd name="connsiteY2431" fmla="*/ 2551745 h 3323220"/>
              <a:gd name="connsiteX2432" fmla="*/ 2660517 w 3631451"/>
              <a:gd name="connsiteY2432" fmla="*/ 2538725 h 3323220"/>
              <a:gd name="connsiteX2433" fmla="*/ 2566002 w 3631451"/>
              <a:gd name="connsiteY2433" fmla="*/ 2471240 h 3323220"/>
              <a:gd name="connsiteX2434" fmla="*/ 2555447 w 3631451"/>
              <a:gd name="connsiteY2434" fmla="*/ 2454582 h 3323220"/>
              <a:gd name="connsiteX2435" fmla="*/ 2557728 w 3631451"/>
              <a:gd name="connsiteY2435" fmla="*/ 2463937 h 3323220"/>
              <a:gd name="connsiteX2436" fmla="*/ 2186054 w 3631451"/>
              <a:gd name="connsiteY2436" fmla="*/ 2242426 h 3323220"/>
              <a:gd name="connsiteX2437" fmla="*/ 2160994 w 3631451"/>
              <a:gd name="connsiteY2437" fmla="*/ 2233941 h 3323220"/>
              <a:gd name="connsiteX2438" fmla="*/ 2137066 w 3631451"/>
              <a:gd name="connsiteY2438" fmla="*/ 2208624 h 3323220"/>
              <a:gd name="connsiteX2439" fmla="*/ 2099058 w 3631451"/>
              <a:gd name="connsiteY2439" fmla="*/ 2206539 h 3323220"/>
              <a:gd name="connsiteX2440" fmla="*/ 2068114 w 3631451"/>
              <a:gd name="connsiteY2440" fmla="*/ 2196635 h 3323220"/>
              <a:gd name="connsiteX2441" fmla="*/ 1982208 w 3631451"/>
              <a:gd name="connsiteY2441" fmla="*/ 2187720 h 3323220"/>
              <a:gd name="connsiteX2442" fmla="*/ 1925828 w 3631451"/>
              <a:gd name="connsiteY2442" fmla="*/ 2161869 h 3323220"/>
              <a:gd name="connsiteX2443" fmla="*/ 1800630 w 3631451"/>
              <a:gd name="connsiteY2443" fmla="*/ 2124355 h 3323220"/>
              <a:gd name="connsiteX2444" fmla="*/ 1611703 w 3631451"/>
              <a:gd name="connsiteY2444" fmla="*/ 2025135 h 3323220"/>
              <a:gd name="connsiteX2445" fmla="*/ 1985168 w 3631451"/>
              <a:gd name="connsiteY2445" fmla="*/ 2280950 h 3323220"/>
              <a:gd name="connsiteX2446" fmla="*/ 1926884 w 3631451"/>
              <a:gd name="connsiteY2446" fmla="*/ 2253207 h 3323220"/>
              <a:gd name="connsiteX2447" fmla="*/ 1910769 w 3631451"/>
              <a:gd name="connsiteY2447" fmla="*/ 2234998 h 3323220"/>
              <a:gd name="connsiteX2448" fmla="*/ 1703097 w 3631451"/>
              <a:gd name="connsiteY2448" fmla="*/ 2104549 h 3323220"/>
              <a:gd name="connsiteX2449" fmla="*/ 1608957 w 3631451"/>
              <a:gd name="connsiteY2449" fmla="*/ 2044527 h 3323220"/>
              <a:gd name="connsiteX2450" fmla="*/ 1494917 w 3631451"/>
              <a:gd name="connsiteY2450" fmla="*/ 1966309 h 3323220"/>
              <a:gd name="connsiteX2451" fmla="*/ 1494384 w 3631451"/>
              <a:gd name="connsiteY2451" fmla="*/ 1954722 h 3323220"/>
              <a:gd name="connsiteX2452" fmla="*/ 1415824 w 3631451"/>
              <a:gd name="connsiteY2452" fmla="*/ 1901321 h 3323220"/>
              <a:gd name="connsiteX2453" fmla="*/ 1065863 w 3631451"/>
              <a:gd name="connsiteY2453" fmla="*/ 1655764 h 3323220"/>
              <a:gd name="connsiteX2454" fmla="*/ 1036800 w 3631451"/>
              <a:gd name="connsiteY2454" fmla="*/ 1643955 h 3323220"/>
              <a:gd name="connsiteX2455" fmla="*/ 1080254 w 3631451"/>
              <a:gd name="connsiteY2455" fmla="*/ 1680003 h 3323220"/>
              <a:gd name="connsiteX2456" fmla="*/ 1481721 w 3631451"/>
              <a:gd name="connsiteY2456" fmla="*/ 2004794 h 3323220"/>
              <a:gd name="connsiteX2457" fmla="*/ 1434638 w 3631451"/>
              <a:gd name="connsiteY2457" fmla="*/ 1972884 h 3323220"/>
              <a:gd name="connsiteX2458" fmla="*/ 1000829 w 3631451"/>
              <a:gd name="connsiteY2458" fmla="*/ 1644088 h 3323220"/>
              <a:gd name="connsiteX2459" fmla="*/ 1248588 w 3631451"/>
              <a:gd name="connsiteY2459" fmla="*/ 1854599 h 3323220"/>
              <a:gd name="connsiteX2460" fmla="*/ 1435432 w 3631451"/>
              <a:gd name="connsiteY2460" fmla="*/ 2024347 h 3323220"/>
              <a:gd name="connsiteX2461" fmla="*/ 1442847 w 3631451"/>
              <a:gd name="connsiteY2461" fmla="*/ 2020195 h 3323220"/>
              <a:gd name="connsiteX2462" fmla="*/ 1681374 w 3631451"/>
              <a:gd name="connsiteY2462" fmla="*/ 2196757 h 3323220"/>
              <a:gd name="connsiteX2463" fmla="*/ 1776448 w 3631451"/>
              <a:gd name="connsiteY2463" fmla="*/ 2279627 h 3323220"/>
              <a:gd name="connsiteX2464" fmla="*/ 2088172 w 3631451"/>
              <a:gd name="connsiteY2464" fmla="*/ 2587923 h 3323220"/>
              <a:gd name="connsiteX2465" fmla="*/ 1975129 w 3631451"/>
              <a:gd name="connsiteY2465" fmla="*/ 2492546 h 3323220"/>
              <a:gd name="connsiteX2466" fmla="*/ 2071812 w 3631451"/>
              <a:gd name="connsiteY2466" fmla="*/ 2601799 h 3323220"/>
              <a:gd name="connsiteX2467" fmla="*/ 2196006 w 3631451"/>
              <a:gd name="connsiteY2467" fmla="*/ 2804976 h 3323220"/>
              <a:gd name="connsiteX2468" fmla="*/ 2352231 w 3631451"/>
              <a:gd name="connsiteY2468" fmla="*/ 2964688 h 3323220"/>
              <a:gd name="connsiteX2469" fmla="*/ 2381181 w 3631451"/>
              <a:gd name="connsiteY2469" fmla="*/ 3008910 h 3323220"/>
              <a:gd name="connsiteX2470" fmla="*/ 2440634 w 3631451"/>
              <a:gd name="connsiteY2470" fmla="*/ 3095579 h 3323220"/>
              <a:gd name="connsiteX2471" fmla="*/ 2460909 w 3631451"/>
              <a:gd name="connsiteY2471" fmla="*/ 3121237 h 3323220"/>
              <a:gd name="connsiteX2472" fmla="*/ 2462169 w 3631451"/>
              <a:gd name="connsiteY2472" fmla="*/ 3143954 h 3323220"/>
              <a:gd name="connsiteX2473" fmla="*/ 2474145 w 3631451"/>
              <a:gd name="connsiteY2473" fmla="*/ 3158511 h 3323220"/>
              <a:gd name="connsiteX2474" fmla="*/ 2503030 w 3631451"/>
              <a:gd name="connsiteY2474" fmla="*/ 3242739 h 3323220"/>
              <a:gd name="connsiteX2475" fmla="*/ 2505445 w 3631451"/>
              <a:gd name="connsiteY2475" fmla="*/ 3308822 h 3323220"/>
              <a:gd name="connsiteX2476" fmla="*/ 2512595 w 3631451"/>
              <a:gd name="connsiteY2476" fmla="*/ 3323220 h 3323220"/>
              <a:gd name="connsiteX2477" fmla="*/ 2486956 w 3631451"/>
              <a:gd name="connsiteY2477" fmla="*/ 3323220 h 3323220"/>
              <a:gd name="connsiteX2478" fmla="*/ 2482876 w 3631451"/>
              <a:gd name="connsiteY2478" fmla="*/ 3295376 h 3323220"/>
              <a:gd name="connsiteX2479" fmla="*/ 2452870 w 3631451"/>
              <a:gd name="connsiteY2479" fmla="*/ 3199513 h 3323220"/>
              <a:gd name="connsiteX2480" fmla="*/ 2303503 w 3631451"/>
              <a:gd name="connsiteY2480" fmla="*/ 3020263 h 3323220"/>
              <a:gd name="connsiteX2481" fmla="*/ 2210423 w 3631451"/>
              <a:gd name="connsiteY2481" fmla="*/ 2903074 h 3323220"/>
              <a:gd name="connsiteX2482" fmla="*/ 2233094 w 3631451"/>
              <a:gd name="connsiteY2482" fmla="*/ 2905675 h 3323220"/>
              <a:gd name="connsiteX2483" fmla="*/ 2232178 w 3631451"/>
              <a:gd name="connsiteY2483" fmla="*/ 2905286 h 3323220"/>
              <a:gd name="connsiteX2484" fmla="*/ 2216039 w 3631451"/>
              <a:gd name="connsiteY2484" fmla="*/ 2883279 h 3323220"/>
              <a:gd name="connsiteX2485" fmla="*/ 2194480 w 3631451"/>
              <a:gd name="connsiteY2485" fmla="*/ 2831107 h 3323220"/>
              <a:gd name="connsiteX2486" fmla="*/ 2161369 w 3631451"/>
              <a:gd name="connsiteY2486" fmla="*/ 2779437 h 3323220"/>
              <a:gd name="connsiteX2487" fmla="*/ 2137905 w 3631451"/>
              <a:gd name="connsiteY2487" fmla="*/ 2725374 h 3323220"/>
              <a:gd name="connsiteX2488" fmla="*/ 2037411 w 3631451"/>
              <a:gd name="connsiteY2488" fmla="*/ 2612338 h 3323220"/>
              <a:gd name="connsiteX2489" fmla="*/ 2025860 w 3631451"/>
              <a:gd name="connsiteY2489" fmla="*/ 2612839 h 3323220"/>
              <a:gd name="connsiteX2490" fmla="*/ 1931783 w 3631451"/>
              <a:gd name="connsiteY2490" fmla="*/ 2512809 h 3323220"/>
              <a:gd name="connsiteX2491" fmla="*/ 1938200 w 3631451"/>
              <a:gd name="connsiteY2491" fmla="*/ 2525815 h 3323220"/>
              <a:gd name="connsiteX2492" fmla="*/ 1922970 w 3631451"/>
              <a:gd name="connsiteY2492" fmla="*/ 2522860 h 3323220"/>
              <a:gd name="connsiteX2493" fmla="*/ 2017283 w 3631451"/>
              <a:gd name="connsiteY2493" fmla="*/ 2658967 h 3323220"/>
              <a:gd name="connsiteX2494" fmla="*/ 2009843 w 3631451"/>
              <a:gd name="connsiteY2494" fmla="*/ 2659322 h 3323220"/>
              <a:gd name="connsiteX2495" fmla="*/ 2051212 w 3631451"/>
              <a:gd name="connsiteY2495" fmla="*/ 2765898 h 3323220"/>
              <a:gd name="connsiteX2496" fmla="*/ 2048334 w 3631451"/>
              <a:gd name="connsiteY2496" fmla="*/ 2784963 h 3323220"/>
              <a:gd name="connsiteX2497" fmla="*/ 2066240 w 3631451"/>
              <a:gd name="connsiteY2497" fmla="*/ 2837475 h 3323220"/>
              <a:gd name="connsiteX2498" fmla="*/ 2062897 w 3631451"/>
              <a:gd name="connsiteY2498" fmla="*/ 2885287 h 3323220"/>
              <a:gd name="connsiteX2499" fmla="*/ 2089475 w 3631451"/>
              <a:gd name="connsiteY2499" fmla="*/ 2956363 h 3323220"/>
              <a:gd name="connsiteX2500" fmla="*/ 2098550 w 3631451"/>
              <a:gd name="connsiteY2500" fmla="*/ 2986187 h 3323220"/>
              <a:gd name="connsiteX2501" fmla="*/ 2101714 w 3631451"/>
              <a:gd name="connsiteY2501" fmla="*/ 3010797 h 3323220"/>
              <a:gd name="connsiteX2502" fmla="*/ 2095157 w 3631451"/>
              <a:gd name="connsiteY2502" fmla="*/ 3026404 h 3323220"/>
              <a:gd name="connsiteX2503" fmla="*/ 2100692 w 3631451"/>
              <a:gd name="connsiteY2503" fmla="*/ 3024157 h 3323220"/>
              <a:gd name="connsiteX2504" fmla="*/ 2107993 w 3631451"/>
              <a:gd name="connsiteY2504" fmla="*/ 3052417 h 3323220"/>
              <a:gd name="connsiteX2505" fmla="*/ 2098697 w 3631451"/>
              <a:gd name="connsiteY2505" fmla="*/ 3058476 h 3323220"/>
              <a:gd name="connsiteX2506" fmla="*/ 2115343 w 3631451"/>
              <a:gd name="connsiteY2506" fmla="*/ 3088271 h 3323220"/>
              <a:gd name="connsiteX2507" fmla="*/ 2106531 w 3631451"/>
              <a:gd name="connsiteY2507" fmla="*/ 3098322 h 3323220"/>
              <a:gd name="connsiteX2508" fmla="*/ 2133224 w 3631451"/>
              <a:gd name="connsiteY2508" fmla="*/ 3136986 h 3323220"/>
              <a:gd name="connsiteX2509" fmla="*/ 2123903 w 3631451"/>
              <a:gd name="connsiteY2509" fmla="*/ 3139247 h 3323220"/>
              <a:gd name="connsiteX2510" fmla="*/ 2135130 w 3631451"/>
              <a:gd name="connsiteY2510" fmla="*/ 3138878 h 3323220"/>
              <a:gd name="connsiteX2511" fmla="*/ 2139666 w 3631451"/>
              <a:gd name="connsiteY2511" fmla="*/ 3153790 h 3323220"/>
              <a:gd name="connsiteX2512" fmla="*/ 2130370 w 3631451"/>
              <a:gd name="connsiteY2512" fmla="*/ 3159849 h 3323220"/>
              <a:gd name="connsiteX2513" fmla="*/ 2184690 w 3631451"/>
              <a:gd name="connsiteY2513" fmla="*/ 3260026 h 3323220"/>
              <a:gd name="connsiteX2514" fmla="*/ 2217451 w 3631451"/>
              <a:gd name="connsiteY2514" fmla="*/ 3308030 h 3323220"/>
              <a:gd name="connsiteX2515" fmla="*/ 2204501 w 3631451"/>
              <a:gd name="connsiteY2515" fmla="*/ 3314430 h 3323220"/>
              <a:gd name="connsiteX2516" fmla="*/ 2210451 w 3631451"/>
              <a:gd name="connsiteY2516" fmla="*/ 3323220 h 3323220"/>
              <a:gd name="connsiteX2517" fmla="*/ 2194183 w 3631451"/>
              <a:gd name="connsiteY2517" fmla="*/ 3323220 h 3323220"/>
              <a:gd name="connsiteX2518" fmla="*/ 2192878 w 3631451"/>
              <a:gd name="connsiteY2518" fmla="*/ 3316334 h 3323220"/>
              <a:gd name="connsiteX2519" fmla="*/ 2122419 w 3631451"/>
              <a:gd name="connsiteY2519" fmla="*/ 3191635 h 3323220"/>
              <a:gd name="connsiteX2520" fmla="*/ 2095039 w 3631451"/>
              <a:gd name="connsiteY2520" fmla="*/ 3098037 h 3323220"/>
              <a:gd name="connsiteX2521" fmla="*/ 1936622 w 3631451"/>
              <a:gd name="connsiteY2521" fmla="*/ 2892761 h 3323220"/>
              <a:gd name="connsiteX2522" fmla="*/ 1484672 w 3631451"/>
              <a:gd name="connsiteY2522" fmla="*/ 2475375 h 3323220"/>
              <a:gd name="connsiteX2523" fmla="*/ 1685348 w 3631451"/>
              <a:gd name="connsiteY2523" fmla="*/ 2653976 h 3323220"/>
              <a:gd name="connsiteX2524" fmla="*/ 1414486 w 3631451"/>
              <a:gd name="connsiteY2524" fmla="*/ 2324903 h 3323220"/>
              <a:gd name="connsiteX2525" fmla="*/ 1585853 w 3631451"/>
              <a:gd name="connsiteY2525" fmla="*/ 2523781 h 3323220"/>
              <a:gd name="connsiteX2526" fmla="*/ 1716317 w 3631451"/>
              <a:gd name="connsiteY2526" fmla="*/ 2667677 h 3323220"/>
              <a:gd name="connsiteX2527" fmla="*/ 1712688 w 3631451"/>
              <a:gd name="connsiteY2527" fmla="*/ 2671815 h 3323220"/>
              <a:gd name="connsiteX2528" fmla="*/ 1927598 w 3631451"/>
              <a:gd name="connsiteY2528" fmla="*/ 2870532 h 3323220"/>
              <a:gd name="connsiteX2529" fmla="*/ 1954781 w 3631451"/>
              <a:gd name="connsiteY2529" fmla="*/ 2884247 h 3323220"/>
              <a:gd name="connsiteX2530" fmla="*/ 1965010 w 3631451"/>
              <a:gd name="connsiteY2530" fmla="*/ 2901036 h 3323220"/>
              <a:gd name="connsiteX2531" fmla="*/ 2012092 w 3631451"/>
              <a:gd name="connsiteY2531" fmla="*/ 2932947 h 3323220"/>
              <a:gd name="connsiteX2532" fmla="*/ 1975081 w 3631451"/>
              <a:gd name="connsiteY2532" fmla="*/ 2913703 h 3323220"/>
              <a:gd name="connsiteX2533" fmla="*/ 2086529 w 3631451"/>
              <a:gd name="connsiteY2533" fmla="*/ 3054656 h 3323220"/>
              <a:gd name="connsiteX2534" fmla="*/ 2082082 w 3631451"/>
              <a:gd name="connsiteY2534" fmla="*/ 3003535 h 3323220"/>
              <a:gd name="connsiteX2535" fmla="*/ 2045521 w 3631451"/>
              <a:gd name="connsiteY2535" fmla="*/ 2883585 h 3323220"/>
              <a:gd name="connsiteX2536" fmla="*/ 2034254 w 3631451"/>
              <a:gd name="connsiteY2536" fmla="*/ 2808194 h 3323220"/>
              <a:gd name="connsiteX2537" fmla="*/ 2026021 w 3631451"/>
              <a:gd name="connsiteY2537" fmla="*/ 2757087 h 3323220"/>
              <a:gd name="connsiteX2538" fmla="*/ 1998641 w 3631451"/>
              <a:gd name="connsiteY2538" fmla="*/ 2663488 h 3323220"/>
              <a:gd name="connsiteX2539" fmla="*/ 1939695 w 3631451"/>
              <a:gd name="connsiteY2539" fmla="*/ 2584610 h 3323220"/>
              <a:gd name="connsiteX2540" fmla="*/ 1902423 w 3631451"/>
              <a:gd name="connsiteY2540" fmla="*/ 2525489 h 3323220"/>
              <a:gd name="connsiteX2541" fmla="*/ 1897862 w 3631451"/>
              <a:gd name="connsiteY2541" fmla="*/ 2506780 h 3323220"/>
              <a:gd name="connsiteX2542" fmla="*/ 1782562 w 3631451"/>
              <a:gd name="connsiteY2542" fmla="*/ 2405847 h 3323220"/>
              <a:gd name="connsiteX2543" fmla="*/ 1761289 w 3631451"/>
              <a:gd name="connsiteY2543" fmla="*/ 2397347 h 3323220"/>
              <a:gd name="connsiteX2544" fmla="*/ 1656284 w 3631451"/>
              <a:gd name="connsiteY2544" fmla="*/ 2273197 h 3323220"/>
              <a:gd name="connsiteX2545" fmla="*/ 1542243 w 3631451"/>
              <a:gd name="connsiteY2545" fmla="*/ 2194980 h 3323220"/>
              <a:gd name="connsiteX2546" fmla="*/ 1453262 w 3631451"/>
              <a:gd name="connsiteY2546" fmla="*/ 2125248 h 3323220"/>
              <a:gd name="connsiteX2547" fmla="*/ 1270377 w 3631451"/>
              <a:gd name="connsiteY2547" fmla="*/ 2031571 h 3323220"/>
              <a:gd name="connsiteX2548" fmla="*/ 1293442 w 3631451"/>
              <a:gd name="connsiteY2548" fmla="*/ 2074374 h 3323220"/>
              <a:gd name="connsiteX2549" fmla="*/ 1255172 w 3631451"/>
              <a:gd name="connsiteY2549" fmla="*/ 2032413 h 3323220"/>
              <a:gd name="connsiteX2550" fmla="*/ 1050245 w 3631451"/>
              <a:gd name="connsiteY2550" fmla="*/ 1882573 h 3323220"/>
              <a:gd name="connsiteX2551" fmla="*/ 897069 w 3631451"/>
              <a:gd name="connsiteY2551" fmla="*/ 1779881 h 3323220"/>
              <a:gd name="connsiteX2552" fmla="*/ 868120 w 3631451"/>
              <a:gd name="connsiteY2552" fmla="*/ 1735659 h 3323220"/>
              <a:gd name="connsiteX2553" fmla="*/ 835892 w 3631451"/>
              <a:gd name="connsiteY2553" fmla="*/ 1699242 h 3323220"/>
              <a:gd name="connsiteX2554" fmla="*/ 938242 w 3631451"/>
              <a:gd name="connsiteY2554" fmla="*/ 1806574 h 3323220"/>
              <a:gd name="connsiteX2555" fmla="*/ 1181929 w 3631451"/>
              <a:gd name="connsiteY2555" fmla="*/ 1973426 h 3323220"/>
              <a:gd name="connsiteX2556" fmla="*/ 1048675 w 3631451"/>
              <a:gd name="connsiteY2556" fmla="*/ 1812386 h 3323220"/>
              <a:gd name="connsiteX2557" fmla="*/ 1103458 w 3631451"/>
              <a:gd name="connsiteY2557" fmla="*/ 1883816 h 3323220"/>
              <a:gd name="connsiteX2558" fmla="*/ 1068353 w 3631451"/>
              <a:gd name="connsiteY2558" fmla="*/ 1866463 h 3323220"/>
              <a:gd name="connsiteX2559" fmla="*/ 994291 w 3631451"/>
              <a:gd name="connsiteY2559" fmla="*/ 1752216 h 3323220"/>
              <a:gd name="connsiteX2560" fmla="*/ 874430 w 3631451"/>
              <a:gd name="connsiteY2560" fmla="*/ 1632573 h 3323220"/>
              <a:gd name="connsiteX2561" fmla="*/ 744537 w 3631451"/>
              <a:gd name="connsiteY2561" fmla="*/ 1576023 h 3323220"/>
              <a:gd name="connsiteX2562" fmla="*/ 373080 w 3631451"/>
              <a:gd name="connsiteY2562" fmla="*/ 1285889 h 3323220"/>
              <a:gd name="connsiteX2563" fmla="*/ 366289 w 3631451"/>
              <a:gd name="connsiteY2563" fmla="*/ 1265420 h 3323220"/>
              <a:gd name="connsiteX2564" fmla="*/ 352077 w 3631451"/>
              <a:gd name="connsiteY2564" fmla="*/ 1249103 h 3323220"/>
              <a:gd name="connsiteX2565" fmla="*/ 320338 w 3631451"/>
              <a:gd name="connsiteY2565" fmla="*/ 1187736 h 3323220"/>
              <a:gd name="connsiteX2566" fmla="*/ 310755 w 3631451"/>
              <a:gd name="connsiteY2566" fmla="*/ 1150123 h 3323220"/>
              <a:gd name="connsiteX2567" fmla="*/ 295279 w 3631451"/>
              <a:gd name="connsiteY2567" fmla="*/ 1179252 h 3323220"/>
              <a:gd name="connsiteX2568" fmla="*/ 305326 w 3631451"/>
              <a:gd name="connsiteY2568" fmla="*/ 1188120 h 3323220"/>
              <a:gd name="connsiteX2569" fmla="*/ 295654 w 3631451"/>
              <a:gd name="connsiteY2569" fmla="*/ 1186715 h 3323220"/>
              <a:gd name="connsiteX2570" fmla="*/ 297846 w 3631451"/>
              <a:gd name="connsiteY2570" fmla="*/ 1232280 h 3323220"/>
              <a:gd name="connsiteX2571" fmla="*/ 304926 w 3631451"/>
              <a:gd name="connsiteY2571" fmla="*/ 1296422 h 3323220"/>
              <a:gd name="connsiteX2572" fmla="*/ 324111 w 3631451"/>
              <a:gd name="connsiteY2572" fmla="*/ 1375448 h 3323220"/>
              <a:gd name="connsiteX2573" fmla="*/ 440457 w 3631451"/>
              <a:gd name="connsiteY2573" fmla="*/ 1687283 h 3323220"/>
              <a:gd name="connsiteX2574" fmla="*/ 382989 w 3631451"/>
              <a:gd name="connsiteY2574" fmla="*/ 1562498 h 3323220"/>
              <a:gd name="connsiteX2575" fmla="*/ 293191 w 3631451"/>
              <a:gd name="connsiteY2575" fmla="*/ 1289001 h 3323220"/>
              <a:gd name="connsiteX2576" fmla="*/ 282436 w 3631451"/>
              <a:gd name="connsiteY2576" fmla="*/ 1192460 h 3323220"/>
              <a:gd name="connsiteX2577" fmla="*/ 274908 w 3631451"/>
              <a:gd name="connsiteY2577" fmla="*/ 1229025 h 3323220"/>
              <a:gd name="connsiteX2578" fmla="*/ 284040 w 3631451"/>
              <a:gd name="connsiteY2578" fmla="*/ 1367348 h 3323220"/>
              <a:gd name="connsiteX2579" fmla="*/ 296502 w 3631451"/>
              <a:gd name="connsiteY2579" fmla="*/ 1385897 h 3323220"/>
              <a:gd name="connsiteX2580" fmla="*/ 293974 w 3631451"/>
              <a:gd name="connsiteY2580" fmla="*/ 1408626 h 3323220"/>
              <a:gd name="connsiteX2581" fmla="*/ 327835 w 3631451"/>
              <a:gd name="connsiteY2581" fmla="*/ 1475223 h 3323220"/>
              <a:gd name="connsiteX2582" fmla="*/ 326921 w 3631451"/>
              <a:gd name="connsiteY2582" fmla="*/ 1479974 h 3323220"/>
              <a:gd name="connsiteX2583" fmla="*/ 323601 w 3631451"/>
              <a:gd name="connsiteY2583" fmla="*/ 1483854 h 3323220"/>
              <a:gd name="connsiteX2584" fmla="*/ 312802 w 3631451"/>
              <a:gd name="connsiteY2584" fmla="*/ 1469713 h 3323220"/>
              <a:gd name="connsiteX2585" fmla="*/ 295426 w 3631451"/>
              <a:gd name="connsiteY2585" fmla="*/ 1430884 h 3323220"/>
              <a:gd name="connsiteX2586" fmla="*/ 302637 w 3631451"/>
              <a:gd name="connsiteY2586" fmla="*/ 1495353 h 3323220"/>
              <a:gd name="connsiteX2587" fmla="*/ 297129 w 3631451"/>
              <a:gd name="connsiteY2587" fmla="*/ 1501398 h 3323220"/>
              <a:gd name="connsiteX2588" fmla="*/ 312156 w 3631451"/>
              <a:gd name="connsiteY2588" fmla="*/ 1572975 h 3323220"/>
              <a:gd name="connsiteX2589" fmla="*/ 295330 w 3631451"/>
              <a:gd name="connsiteY2589" fmla="*/ 1615598 h 3323220"/>
              <a:gd name="connsiteX2590" fmla="*/ 315893 w 3631451"/>
              <a:gd name="connsiteY2590" fmla="*/ 1684930 h 3323220"/>
              <a:gd name="connsiteX2591" fmla="*/ 301037 w 3631451"/>
              <a:gd name="connsiteY2591" fmla="*/ 1689436 h 3323220"/>
              <a:gd name="connsiteX2592" fmla="*/ 337690 w 3631451"/>
              <a:gd name="connsiteY2592" fmla="*/ 1773178 h 3323220"/>
              <a:gd name="connsiteX2593" fmla="*/ 312966 w 3631451"/>
              <a:gd name="connsiteY2593" fmla="*/ 1696399 h 3323220"/>
              <a:gd name="connsiteX2594" fmla="*/ 408662 w 3631451"/>
              <a:gd name="connsiteY2594" fmla="*/ 1826607 h 3323220"/>
              <a:gd name="connsiteX2595" fmla="*/ 388426 w 3631451"/>
              <a:gd name="connsiteY2595" fmla="*/ 1804747 h 3323220"/>
              <a:gd name="connsiteX2596" fmla="*/ 447472 w 3631451"/>
              <a:gd name="connsiteY2596" fmla="*/ 1851214 h 3323220"/>
              <a:gd name="connsiteX2597" fmla="*/ 454511 w 3631451"/>
              <a:gd name="connsiteY2597" fmla="*/ 1839598 h 3323220"/>
              <a:gd name="connsiteX2598" fmla="*/ 471001 w 3631451"/>
              <a:gd name="connsiteY2598" fmla="*/ 1865270 h 3323220"/>
              <a:gd name="connsiteX2599" fmla="*/ 631012 w 3631451"/>
              <a:gd name="connsiteY2599" fmla="*/ 2024968 h 3323220"/>
              <a:gd name="connsiteX2600" fmla="*/ 638313 w 3631451"/>
              <a:gd name="connsiteY2600" fmla="*/ 2053228 h 3323220"/>
              <a:gd name="connsiteX2601" fmla="*/ 756465 w 3631451"/>
              <a:gd name="connsiteY2601" fmla="*/ 2250861 h 3323220"/>
              <a:gd name="connsiteX2602" fmla="*/ 749933 w 3631451"/>
              <a:gd name="connsiteY2602" fmla="*/ 2270268 h 3323220"/>
              <a:gd name="connsiteX2603" fmla="*/ 753759 w 3631451"/>
              <a:gd name="connsiteY2603" fmla="*/ 2346011 h 3323220"/>
              <a:gd name="connsiteX2604" fmla="*/ 764159 w 3631451"/>
              <a:gd name="connsiteY2604" fmla="*/ 2438886 h 3323220"/>
              <a:gd name="connsiteX2605" fmla="*/ 774764 w 3631451"/>
              <a:gd name="connsiteY2605" fmla="*/ 2463139 h 3323220"/>
              <a:gd name="connsiteX2606" fmla="*/ 777839 w 3631451"/>
              <a:gd name="connsiteY2606" fmla="*/ 2523957 h 3323220"/>
              <a:gd name="connsiteX2607" fmla="*/ 792556 w 3631451"/>
              <a:gd name="connsiteY2607" fmla="*/ 2548064 h 3323220"/>
              <a:gd name="connsiteX2608" fmla="*/ 788769 w 3631451"/>
              <a:gd name="connsiteY2608" fmla="*/ 2548077 h 3323220"/>
              <a:gd name="connsiteX2609" fmla="*/ 793306 w 3631451"/>
              <a:gd name="connsiteY2609" fmla="*/ 2562990 h 3323220"/>
              <a:gd name="connsiteX2610" fmla="*/ 791686 w 3631451"/>
              <a:gd name="connsiteY2610" fmla="*/ 2604771 h 3323220"/>
              <a:gd name="connsiteX2611" fmla="*/ 792480 w 3631451"/>
              <a:gd name="connsiteY2611" fmla="*/ 2656234 h 3323220"/>
              <a:gd name="connsiteX2612" fmla="*/ 797901 w 3631451"/>
              <a:gd name="connsiteY2612" fmla="*/ 2686400 h 3323220"/>
              <a:gd name="connsiteX2613" fmla="*/ 776253 w 3631451"/>
              <a:gd name="connsiteY2613" fmla="*/ 2670437 h 3323220"/>
              <a:gd name="connsiteX2614" fmla="*/ 763964 w 3631451"/>
              <a:gd name="connsiteY2614" fmla="*/ 2727973 h 3323220"/>
              <a:gd name="connsiteX2615" fmla="*/ 772988 w 3631451"/>
              <a:gd name="connsiteY2615" fmla="*/ 2750201 h 3323220"/>
              <a:gd name="connsiteX2616" fmla="*/ 765574 w 3631451"/>
              <a:gd name="connsiteY2616" fmla="*/ 2754354 h 3323220"/>
              <a:gd name="connsiteX2617" fmla="*/ 786396 w 3631451"/>
              <a:gd name="connsiteY2617" fmla="*/ 2863560 h 3323220"/>
              <a:gd name="connsiteX2618" fmla="*/ 777984 w 3631451"/>
              <a:gd name="connsiteY2618" fmla="*/ 2884871 h 3323220"/>
              <a:gd name="connsiteX2619" fmla="*/ 786307 w 3631451"/>
              <a:gd name="connsiteY2619" fmla="*/ 2899769 h 3323220"/>
              <a:gd name="connsiteX2620" fmla="*/ 806246 w 3631451"/>
              <a:gd name="connsiteY2620" fmla="*/ 2993722 h 3323220"/>
              <a:gd name="connsiteX2621" fmla="*/ 881013 w 3631451"/>
              <a:gd name="connsiteY2621" fmla="*/ 3195642 h 3323220"/>
              <a:gd name="connsiteX2622" fmla="*/ 888314 w 3631451"/>
              <a:gd name="connsiteY2622" fmla="*/ 3223902 h 3323220"/>
              <a:gd name="connsiteX2623" fmla="*/ 923355 w 3631451"/>
              <a:gd name="connsiteY2623" fmla="*/ 3281261 h 3323220"/>
              <a:gd name="connsiteX2624" fmla="*/ 950524 w 3631451"/>
              <a:gd name="connsiteY2624" fmla="*/ 3323220 h 3323220"/>
              <a:gd name="connsiteX2625" fmla="*/ 923635 w 3631451"/>
              <a:gd name="connsiteY2625" fmla="*/ 3323220 h 3323220"/>
              <a:gd name="connsiteX2626" fmla="*/ 903459 w 3631451"/>
              <a:gd name="connsiteY2626" fmla="*/ 3283627 h 3323220"/>
              <a:gd name="connsiteX2627" fmla="*/ 866187 w 3631451"/>
              <a:gd name="connsiteY2627" fmla="*/ 3224508 h 3323220"/>
              <a:gd name="connsiteX2628" fmla="*/ 795467 w 3631451"/>
              <a:gd name="connsiteY2628" fmla="*/ 3062449 h 3323220"/>
              <a:gd name="connsiteX2629" fmla="*/ 788427 w 3631451"/>
              <a:gd name="connsiteY2629" fmla="*/ 3074065 h 3323220"/>
              <a:gd name="connsiteX2630" fmla="*/ 569356 w 3631451"/>
              <a:gd name="connsiteY2630" fmla="*/ 2867899 h 3323220"/>
              <a:gd name="connsiteX2631" fmla="*/ 288471 w 3631451"/>
              <a:gd name="connsiteY2631" fmla="*/ 2601920 h 3323220"/>
              <a:gd name="connsiteX2632" fmla="*/ 286191 w 3631451"/>
              <a:gd name="connsiteY2632" fmla="*/ 2592566 h 3323220"/>
              <a:gd name="connsiteX2633" fmla="*/ 71110 w 3631451"/>
              <a:gd name="connsiteY2633" fmla="*/ 2317763 h 3323220"/>
              <a:gd name="connsiteX2634" fmla="*/ 26703 w 3631451"/>
              <a:gd name="connsiteY2634" fmla="*/ 2251926 h 3323220"/>
              <a:gd name="connsiteX2635" fmla="*/ 0 w 3631451"/>
              <a:gd name="connsiteY2635" fmla="*/ 2192987 h 3323220"/>
              <a:gd name="connsiteX2636" fmla="*/ 0 w 3631451"/>
              <a:gd name="connsiteY2636" fmla="*/ 2153184 h 3323220"/>
              <a:gd name="connsiteX2637" fmla="*/ 12155 w 3631451"/>
              <a:gd name="connsiteY2637" fmla="*/ 2171254 h 3323220"/>
              <a:gd name="connsiteX2638" fmla="*/ 22868 w 3631451"/>
              <a:gd name="connsiteY2638" fmla="*/ 2208267 h 3323220"/>
              <a:gd name="connsiteX2639" fmla="*/ 174238 w 3631451"/>
              <a:gd name="connsiteY2639" fmla="*/ 2425159 h 3323220"/>
              <a:gd name="connsiteX2640" fmla="*/ 131120 w 3631451"/>
              <a:gd name="connsiteY2640" fmla="*/ 2320816 h 3323220"/>
              <a:gd name="connsiteX2641" fmla="*/ 132143 w 3631451"/>
              <a:gd name="connsiteY2641" fmla="*/ 2307454 h 3323220"/>
              <a:gd name="connsiteX2642" fmla="*/ 121166 w 3631451"/>
              <a:gd name="connsiteY2642" fmla="*/ 2275738 h 3323220"/>
              <a:gd name="connsiteX2643" fmla="*/ 94561 w 3631451"/>
              <a:gd name="connsiteY2643" fmla="*/ 2200864 h 3323220"/>
              <a:gd name="connsiteX2644" fmla="*/ 125677 w 3631451"/>
              <a:gd name="connsiteY2644" fmla="*/ 2286853 h 3323220"/>
              <a:gd name="connsiteX2645" fmla="*/ 263616 w 3631451"/>
              <a:gd name="connsiteY2645" fmla="*/ 2535094 h 3323220"/>
              <a:gd name="connsiteX2646" fmla="*/ 266248 w 3631451"/>
              <a:gd name="connsiteY2646" fmla="*/ 2548114 h 3323220"/>
              <a:gd name="connsiteX2647" fmla="*/ 374139 w 3631451"/>
              <a:gd name="connsiteY2647" fmla="*/ 2653199 h 3323220"/>
              <a:gd name="connsiteX2648" fmla="*/ 472311 w 3631451"/>
              <a:gd name="connsiteY2648" fmla="*/ 2753082 h 3323220"/>
              <a:gd name="connsiteX2649" fmla="*/ 794379 w 3631451"/>
              <a:gd name="connsiteY2649" fmla="*/ 3045755 h 3323220"/>
              <a:gd name="connsiteX2650" fmla="*/ 788050 w 3631451"/>
              <a:gd name="connsiteY2650" fmla="*/ 2996540 h 3323220"/>
              <a:gd name="connsiteX2651" fmla="*/ 759369 w 3631451"/>
              <a:gd name="connsiteY2651" fmla="*/ 2843689 h 3323220"/>
              <a:gd name="connsiteX2652" fmla="*/ 755239 w 3631451"/>
              <a:gd name="connsiteY2652" fmla="*/ 2822424 h 3323220"/>
              <a:gd name="connsiteX2653" fmla="*/ 740241 w 3631451"/>
              <a:gd name="connsiteY2653" fmla="*/ 2797369 h 3323220"/>
              <a:gd name="connsiteX2654" fmla="*/ 744170 w 3631451"/>
              <a:gd name="connsiteY2654" fmla="*/ 2798312 h 3323220"/>
              <a:gd name="connsiteX2655" fmla="*/ 749725 w 3631451"/>
              <a:gd name="connsiteY2655" fmla="*/ 2796580 h 3323220"/>
              <a:gd name="connsiteX2656" fmla="*/ 588780 w 3631451"/>
              <a:gd name="connsiteY2656" fmla="*/ 2614034 h 3323220"/>
              <a:gd name="connsiteX2657" fmla="*/ 587897 w 3631451"/>
              <a:gd name="connsiteY2657" fmla="*/ 2598781 h 3323220"/>
              <a:gd name="connsiteX2658" fmla="*/ 492277 w 3631451"/>
              <a:gd name="connsiteY2658" fmla="*/ 2432363 h 3323220"/>
              <a:gd name="connsiteX2659" fmla="*/ 357764 w 3631451"/>
              <a:gd name="connsiteY2659" fmla="*/ 2176645 h 3323220"/>
              <a:gd name="connsiteX2660" fmla="*/ 280157 w 3631451"/>
              <a:gd name="connsiteY2660" fmla="*/ 2030328 h 3323220"/>
              <a:gd name="connsiteX2661" fmla="*/ 325780 w 3631451"/>
              <a:gd name="connsiteY2661" fmla="*/ 2108142 h 3323220"/>
              <a:gd name="connsiteX2662" fmla="*/ 351125 w 3631451"/>
              <a:gd name="connsiteY2662" fmla="*/ 2160300 h 3323220"/>
              <a:gd name="connsiteX2663" fmla="*/ 367240 w 3631451"/>
              <a:gd name="connsiteY2663" fmla="*/ 2178509 h 3323220"/>
              <a:gd name="connsiteX2664" fmla="*/ 365893 w 3631451"/>
              <a:gd name="connsiteY2664" fmla="*/ 2192001 h 3323220"/>
              <a:gd name="connsiteX2665" fmla="*/ 492706 w 3631451"/>
              <a:gd name="connsiteY2665" fmla="*/ 2408199 h 3323220"/>
              <a:gd name="connsiteX2666" fmla="*/ 489428 w 3631451"/>
              <a:gd name="connsiteY2666" fmla="*/ 2416004 h 3323220"/>
              <a:gd name="connsiteX2667" fmla="*/ 746876 w 3631451"/>
              <a:gd name="connsiteY2667" fmla="*/ 2780222 h 3323220"/>
              <a:gd name="connsiteX2668" fmla="*/ 763154 w 3631451"/>
              <a:gd name="connsiteY2668" fmla="*/ 2654051 h 3323220"/>
              <a:gd name="connsiteX2669" fmla="*/ 766121 w 3631451"/>
              <a:gd name="connsiteY2669" fmla="*/ 2598776 h 3323220"/>
              <a:gd name="connsiteX2670" fmla="*/ 759506 w 3631451"/>
              <a:gd name="connsiteY2670" fmla="*/ 2505888 h 3323220"/>
              <a:gd name="connsiteX2671" fmla="*/ 744365 w 3631451"/>
              <a:gd name="connsiteY2671" fmla="*/ 2466722 h 3323220"/>
              <a:gd name="connsiteX2672" fmla="*/ 724973 w 3631451"/>
              <a:gd name="connsiteY2672" fmla="*/ 2456317 h 3323220"/>
              <a:gd name="connsiteX2673" fmla="*/ 732038 w 3631451"/>
              <a:gd name="connsiteY2673" fmla="*/ 2448499 h 3323220"/>
              <a:gd name="connsiteX2674" fmla="*/ 535440 w 3631451"/>
              <a:gd name="connsiteY2674" fmla="*/ 2165053 h 3323220"/>
              <a:gd name="connsiteX2675" fmla="*/ 525369 w 3631451"/>
              <a:gd name="connsiteY2675" fmla="*/ 2152387 h 3323220"/>
              <a:gd name="connsiteX2676" fmla="*/ 464968 w 3631451"/>
              <a:gd name="connsiteY2676" fmla="*/ 1970909 h 3323220"/>
              <a:gd name="connsiteX2677" fmla="*/ 449058 w 3631451"/>
              <a:gd name="connsiteY2677" fmla="*/ 1884078 h 3323220"/>
              <a:gd name="connsiteX2678" fmla="*/ 349747 w 3631451"/>
              <a:gd name="connsiteY2678" fmla="*/ 1829968 h 3323220"/>
              <a:gd name="connsiteX2679" fmla="*/ 287283 w 3631451"/>
              <a:gd name="connsiteY2679" fmla="*/ 1722815 h 3323220"/>
              <a:gd name="connsiteX2680" fmla="*/ 267629 w 3631451"/>
              <a:gd name="connsiteY2680" fmla="*/ 1672535 h 3323220"/>
              <a:gd name="connsiteX2681" fmla="*/ 273613 w 3631451"/>
              <a:gd name="connsiteY2681" fmla="*/ 1569582 h 3323220"/>
              <a:gd name="connsiteX2682" fmla="*/ 265886 w 3631451"/>
              <a:gd name="connsiteY2682" fmla="*/ 1526264 h 3323220"/>
              <a:gd name="connsiteX2683" fmla="*/ 235995 w 3631451"/>
              <a:gd name="connsiteY2683" fmla="*/ 1238730 h 3323220"/>
              <a:gd name="connsiteX2684" fmla="*/ 241556 w 3631451"/>
              <a:gd name="connsiteY2684" fmla="*/ 1240280 h 3323220"/>
              <a:gd name="connsiteX2685" fmla="*/ 250941 w 3631451"/>
              <a:gd name="connsiteY2685" fmla="*/ 1198012 h 3323220"/>
              <a:gd name="connsiteX2686" fmla="*/ 238354 w 3631451"/>
              <a:gd name="connsiteY2686" fmla="*/ 1191716 h 3323220"/>
              <a:gd name="connsiteX2687" fmla="*/ 201891 w 3631451"/>
              <a:gd name="connsiteY2687" fmla="*/ 1204217 h 3323220"/>
              <a:gd name="connsiteX2688" fmla="*/ 173032 w 3631451"/>
              <a:gd name="connsiteY2688" fmla="*/ 1344251 h 3323220"/>
              <a:gd name="connsiteX2689" fmla="*/ 163742 w 3631451"/>
              <a:gd name="connsiteY2689" fmla="*/ 1350310 h 3323220"/>
              <a:gd name="connsiteX2690" fmla="*/ 166740 w 3631451"/>
              <a:gd name="connsiteY2690" fmla="*/ 1519298 h 3323220"/>
              <a:gd name="connsiteX2691" fmla="*/ 157336 w 3631451"/>
              <a:gd name="connsiteY2691" fmla="*/ 1557768 h 3323220"/>
              <a:gd name="connsiteX2692" fmla="*/ 171098 w 3631451"/>
              <a:gd name="connsiteY2692" fmla="*/ 1606629 h 3323220"/>
              <a:gd name="connsiteX2693" fmla="*/ 160406 w 3631451"/>
              <a:gd name="connsiteY2693" fmla="*/ 1618585 h 3323220"/>
              <a:gd name="connsiteX2694" fmla="*/ 172361 w 3631451"/>
              <a:gd name="connsiteY2694" fmla="*/ 1629345 h 3323220"/>
              <a:gd name="connsiteX2695" fmla="*/ 161669 w 3631451"/>
              <a:gd name="connsiteY2695" fmla="*/ 1641301 h 3323220"/>
              <a:gd name="connsiteX2696" fmla="*/ 180032 w 3631451"/>
              <a:gd name="connsiteY2696" fmla="*/ 1665068 h 3323220"/>
              <a:gd name="connsiteX2697" fmla="*/ 255723 w 3631451"/>
              <a:gd name="connsiteY2697" fmla="*/ 1957998 h 3323220"/>
              <a:gd name="connsiteX2698" fmla="*/ 209994 w 3631451"/>
              <a:gd name="connsiteY2698" fmla="*/ 1844432 h 3323220"/>
              <a:gd name="connsiteX2699" fmla="*/ 195003 w 3631451"/>
              <a:gd name="connsiteY2699" fmla="*/ 1776653 h 3323220"/>
              <a:gd name="connsiteX2700" fmla="*/ 200447 w 3631451"/>
              <a:gd name="connsiteY2700" fmla="*/ 1810616 h 3323220"/>
              <a:gd name="connsiteX2701" fmla="*/ 211564 w 3631451"/>
              <a:gd name="connsiteY2701" fmla="*/ 1914619 h 3323220"/>
              <a:gd name="connsiteX2702" fmla="*/ 204243 w 3631451"/>
              <a:gd name="connsiteY2702" fmla="*/ 1882561 h 3323220"/>
              <a:gd name="connsiteX2703" fmla="*/ 193755 w 3631451"/>
              <a:gd name="connsiteY2703" fmla="*/ 1825897 h 3323220"/>
              <a:gd name="connsiteX2704" fmla="*/ 165205 w 3631451"/>
              <a:gd name="connsiteY2704" fmla="*/ 1673373 h 3323220"/>
              <a:gd name="connsiteX2705" fmla="*/ 144758 w 3631451"/>
              <a:gd name="connsiteY2705" fmla="*/ 1571631 h 3323220"/>
              <a:gd name="connsiteX2706" fmla="*/ 155073 w 3631451"/>
              <a:gd name="connsiteY2706" fmla="*/ 1552211 h 3323220"/>
              <a:gd name="connsiteX2707" fmla="*/ 148059 w 3631451"/>
              <a:gd name="connsiteY2707" fmla="*/ 1448061 h 3323220"/>
              <a:gd name="connsiteX2708" fmla="*/ 149968 w 3631451"/>
              <a:gd name="connsiteY2708" fmla="*/ 1449953 h 3323220"/>
              <a:gd name="connsiteX2709" fmla="*/ 151141 w 3631451"/>
              <a:gd name="connsiteY2709" fmla="*/ 1360374 h 3323220"/>
              <a:gd name="connsiteX2710" fmla="*/ 160178 w 3631451"/>
              <a:gd name="connsiteY2710" fmla="*/ 1314442 h 3323220"/>
              <a:gd name="connsiteX2711" fmla="*/ 168965 w 3631451"/>
              <a:gd name="connsiteY2711" fmla="*/ 1300592 h 3323220"/>
              <a:gd name="connsiteX2712" fmla="*/ 167705 w 3631451"/>
              <a:gd name="connsiteY2712" fmla="*/ 1277876 h 3323220"/>
              <a:gd name="connsiteX2713" fmla="*/ 175854 w 3631451"/>
              <a:gd name="connsiteY2713" fmla="*/ 1216689 h 3323220"/>
              <a:gd name="connsiteX2714" fmla="*/ 155496 w 3631451"/>
              <a:gd name="connsiteY2714" fmla="*/ 1227241 h 3323220"/>
              <a:gd name="connsiteX2715" fmla="*/ 156380 w 3631451"/>
              <a:gd name="connsiteY2715" fmla="*/ 1242494 h 3323220"/>
              <a:gd name="connsiteX2716" fmla="*/ 148589 w 3631451"/>
              <a:gd name="connsiteY2716" fmla="*/ 1239184 h 3323220"/>
              <a:gd name="connsiteX2717" fmla="*/ 122086 w 3631451"/>
              <a:gd name="connsiteY2717" fmla="*/ 1280402 h 3323220"/>
              <a:gd name="connsiteX2718" fmla="*/ 85781 w 3631451"/>
              <a:gd name="connsiteY2718" fmla="*/ 1348830 h 3323220"/>
              <a:gd name="connsiteX2719" fmla="*/ 90825 w 3631451"/>
              <a:gd name="connsiteY2719" fmla="*/ 1371533 h 3323220"/>
              <a:gd name="connsiteX2720" fmla="*/ 79072 w 3631451"/>
              <a:gd name="connsiteY2720" fmla="*/ 1440655 h 3323220"/>
              <a:gd name="connsiteX2721" fmla="*/ 80439 w 3631451"/>
              <a:gd name="connsiteY2721" fmla="*/ 1579465 h 3323220"/>
              <a:gd name="connsiteX2722" fmla="*/ 72999 w 3631451"/>
              <a:gd name="connsiteY2722" fmla="*/ 1579819 h 3323220"/>
              <a:gd name="connsiteX2723" fmla="*/ 80079 w 3631451"/>
              <a:gd name="connsiteY2723" fmla="*/ 1643961 h 3323220"/>
              <a:gd name="connsiteX2724" fmla="*/ 72437 w 3631451"/>
              <a:gd name="connsiteY2724" fmla="*/ 1712938 h 3323220"/>
              <a:gd name="connsiteX2725" fmla="*/ 81044 w 3631451"/>
              <a:gd name="connsiteY2725" fmla="*/ 1771510 h 3323220"/>
              <a:gd name="connsiteX2726" fmla="*/ 88345 w 3631451"/>
              <a:gd name="connsiteY2726" fmla="*/ 1799768 h 3323220"/>
              <a:gd name="connsiteX2727" fmla="*/ 120768 w 3631451"/>
              <a:gd name="connsiteY2727" fmla="*/ 1916068 h 3323220"/>
              <a:gd name="connsiteX2728" fmla="*/ 115610 w 3631451"/>
              <a:gd name="connsiteY2728" fmla="*/ 1925778 h 3323220"/>
              <a:gd name="connsiteX2729" fmla="*/ 166667 w 3631451"/>
              <a:gd name="connsiteY2729" fmla="*/ 2105719 h 3323220"/>
              <a:gd name="connsiteX2730" fmla="*/ 163040 w 3631451"/>
              <a:gd name="connsiteY2730" fmla="*/ 2109858 h 3323220"/>
              <a:gd name="connsiteX2731" fmla="*/ 195530 w 3631451"/>
              <a:gd name="connsiteY2731" fmla="*/ 2186150 h 3323220"/>
              <a:gd name="connsiteX2732" fmla="*/ 269758 w 3631451"/>
              <a:gd name="connsiteY2732" fmla="*/ 2376483 h 3323220"/>
              <a:gd name="connsiteX2733" fmla="*/ 458933 w 3631451"/>
              <a:gd name="connsiteY2733" fmla="*/ 2664081 h 3323220"/>
              <a:gd name="connsiteX2734" fmla="*/ 384639 w 3631451"/>
              <a:gd name="connsiteY2734" fmla="*/ 2581921 h 3323220"/>
              <a:gd name="connsiteX2735" fmla="*/ 279716 w 3631451"/>
              <a:gd name="connsiteY2735" fmla="*/ 2421559 h 3323220"/>
              <a:gd name="connsiteX2736" fmla="*/ 262317 w 3631451"/>
              <a:gd name="connsiteY2736" fmla="*/ 2376838 h 3323220"/>
              <a:gd name="connsiteX2737" fmla="*/ 235601 w 3631451"/>
              <a:gd name="connsiteY2737" fmla="*/ 2334375 h 3323220"/>
              <a:gd name="connsiteX2738" fmla="*/ 169184 w 3631451"/>
              <a:gd name="connsiteY2738" fmla="*/ 2151152 h 3323220"/>
              <a:gd name="connsiteX2739" fmla="*/ 172433 w 3631451"/>
              <a:gd name="connsiteY2739" fmla="*/ 2139551 h 3323220"/>
              <a:gd name="connsiteX2740" fmla="*/ 128897 w 3631451"/>
              <a:gd name="connsiteY2740" fmla="*/ 1991207 h 3323220"/>
              <a:gd name="connsiteX2741" fmla="*/ 116505 w 3631451"/>
              <a:gd name="connsiteY2741" fmla="*/ 1932650 h 3323220"/>
              <a:gd name="connsiteX2742" fmla="*/ 71360 w 3631451"/>
              <a:gd name="connsiteY2742" fmla="*/ 1757926 h 3323220"/>
              <a:gd name="connsiteX2743" fmla="*/ 68201 w 3631451"/>
              <a:gd name="connsiteY2743" fmla="*/ 1584814 h 3323220"/>
              <a:gd name="connsiteX2744" fmla="*/ 56250 w 3631451"/>
              <a:gd name="connsiteY2744" fmla="*/ 1574052 h 3323220"/>
              <a:gd name="connsiteX2745" fmla="*/ 71455 w 3631451"/>
              <a:gd name="connsiteY2745" fmla="*/ 1573212 h 3323220"/>
              <a:gd name="connsiteX2746" fmla="*/ 65416 w 3631451"/>
              <a:gd name="connsiteY2746" fmla="*/ 1567668 h 3323220"/>
              <a:gd name="connsiteX2747" fmla="*/ 73743 w 3631451"/>
              <a:gd name="connsiteY2747" fmla="*/ 1434062 h 3323220"/>
              <a:gd name="connsiteX2748" fmla="*/ 71601 w 3631451"/>
              <a:gd name="connsiteY2748" fmla="*/ 1396093 h 3323220"/>
              <a:gd name="connsiteX2749" fmla="*/ 37552 w 3631451"/>
              <a:gd name="connsiteY2749" fmla="*/ 1470078 h 3323220"/>
              <a:gd name="connsiteX2750" fmla="*/ 16674 w 3631451"/>
              <a:gd name="connsiteY2750" fmla="*/ 1621344 h 3323220"/>
              <a:gd name="connsiteX2751" fmla="*/ 13329 w 3631451"/>
              <a:gd name="connsiteY2751" fmla="*/ 1669156 h 3323220"/>
              <a:gd name="connsiteX2752" fmla="*/ 5334 w 3631451"/>
              <a:gd name="connsiteY2752" fmla="*/ 1693011 h 3323220"/>
              <a:gd name="connsiteX2753" fmla="*/ 0 w 3631451"/>
              <a:gd name="connsiteY2753" fmla="*/ 1710038 h 3323220"/>
              <a:gd name="connsiteX2754" fmla="*/ 0 w 3631451"/>
              <a:gd name="connsiteY2754" fmla="*/ 1605082 h 3323220"/>
              <a:gd name="connsiteX2755" fmla="*/ 16167 w 3631451"/>
              <a:gd name="connsiteY2755" fmla="*/ 1566386 h 3323220"/>
              <a:gd name="connsiteX2756" fmla="*/ 13829 w 3631451"/>
              <a:gd name="connsiteY2756" fmla="*/ 1516262 h 3323220"/>
              <a:gd name="connsiteX2757" fmla="*/ 51492 w 3631451"/>
              <a:gd name="connsiteY2757" fmla="*/ 1366178 h 3323220"/>
              <a:gd name="connsiteX2758" fmla="*/ 102900 w 3631451"/>
              <a:gd name="connsiteY2758" fmla="*/ 1261156 h 3323220"/>
              <a:gd name="connsiteX2759" fmla="*/ 120010 w 3631451"/>
              <a:gd name="connsiteY2759" fmla="*/ 1262207 h 3323220"/>
              <a:gd name="connsiteX2760" fmla="*/ 134977 w 3631451"/>
              <a:gd name="connsiteY2760" fmla="*/ 1225287 h 3323220"/>
              <a:gd name="connsiteX2761" fmla="*/ 98566 w 3631451"/>
              <a:gd name="connsiteY2761" fmla="*/ 1177624 h 3323220"/>
              <a:gd name="connsiteX2762" fmla="*/ 81080 w 3631451"/>
              <a:gd name="connsiteY2762" fmla="*/ 1169110 h 3323220"/>
              <a:gd name="connsiteX2763" fmla="*/ 96308 w 3631451"/>
              <a:gd name="connsiteY2763" fmla="*/ 1172067 h 3323220"/>
              <a:gd name="connsiteX2764" fmla="*/ 72871 w 3631451"/>
              <a:gd name="connsiteY2764" fmla="*/ 1121800 h 3323220"/>
              <a:gd name="connsiteX2765" fmla="*/ 94142 w 3631451"/>
              <a:gd name="connsiteY2765" fmla="*/ 1130299 h 3323220"/>
              <a:gd name="connsiteX2766" fmla="*/ 30157 w 3631451"/>
              <a:gd name="connsiteY2766" fmla="*/ 1028718 h 3323220"/>
              <a:gd name="connsiteX2767" fmla="*/ 53142 w 3631451"/>
              <a:gd name="connsiteY2767" fmla="*/ 1179689 h 3323220"/>
              <a:gd name="connsiteX2768" fmla="*/ 36237 w 3631451"/>
              <a:gd name="connsiteY2768" fmla="*/ 1110019 h 3323220"/>
              <a:gd name="connsiteX2769" fmla="*/ 10477 w 3631451"/>
              <a:gd name="connsiteY2769" fmla="*/ 1021809 h 3323220"/>
              <a:gd name="connsiteX2770" fmla="*/ 0 w 3631451"/>
              <a:gd name="connsiteY2770" fmla="*/ 1001714 h 3323220"/>
              <a:gd name="connsiteX2771" fmla="*/ 0 w 3631451"/>
              <a:gd name="connsiteY2771" fmla="*/ 930280 h 3323220"/>
              <a:gd name="connsiteX2772" fmla="*/ 25069 w 3631451"/>
              <a:gd name="connsiteY2772" fmla="*/ 963528 h 3323220"/>
              <a:gd name="connsiteX2773" fmla="*/ 134637 w 3631451"/>
              <a:gd name="connsiteY2773" fmla="*/ 1083398 h 3323220"/>
              <a:gd name="connsiteX2774" fmla="*/ 42724 w 3631451"/>
              <a:gd name="connsiteY2774" fmla="*/ 945604 h 3323220"/>
              <a:gd name="connsiteX2775" fmla="*/ 0 w 3631451"/>
              <a:gd name="connsiteY2775" fmla="*/ 899153 h 3323220"/>
              <a:gd name="connsiteX2776" fmla="*/ 0 w 3631451"/>
              <a:gd name="connsiteY2776" fmla="*/ 864767 h 3323220"/>
              <a:gd name="connsiteX2777" fmla="*/ 39836 w 3631451"/>
              <a:gd name="connsiteY2777" fmla="*/ 910698 h 3323220"/>
              <a:gd name="connsiteX2778" fmla="*/ 130427 w 3631451"/>
              <a:gd name="connsiteY2778" fmla="*/ 1006769 h 3323220"/>
              <a:gd name="connsiteX2779" fmla="*/ 130812 w 3631451"/>
              <a:gd name="connsiteY2779" fmla="*/ 1007654 h 3323220"/>
              <a:gd name="connsiteX2780" fmla="*/ 131137 w 3631451"/>
              <a:gd name="connsiteY2780" fmla="*/ 1007522 h 3323220"/>
              <a:gd name="connsiteX2781" fmla="*/ 130427 w 3631451"/>
              <a:gd name="connsiteY2781" fmla="*/ 1006769 h 3323220"/>
              <a:gd name="connsiteX2782" fmla="*/ 123308 w 3631451"/>
              <a:gd name="connsiteY2782" fmla="*/ 990353 h 3323220"/>
              <a:gd name="connsiteX2783" fmla="*/ 77404 w 3631451"/>
              <a:gd name="connsiteY2783" fmla="*/ 926527 h 3323220"/>
              <a:gd name="connsiteX2784" fmla="*/ 20168 w 3631451"/>
              <a:gd name="connsiteY2784" fmla="*/ 856760 h 3323220"/>
              <a:gd name="connsiteX2785" fmla="*/ 0 w 3631451"/>
              <a:gd name="connsiteY2785" fmla="*/ 833588 h 3323220"/>
              <a:gd name="connsiteX2786" fmla="*/ 0 w 3631451"/>
              <a:gd name="connsiteY2786" fmla="*/ 799905 h 3323220"/>
              <a:gd name="connsiteX2787" fmla="*/ 30223 w 3631451"/>
              <a:gd name="connsiteY2787" fmla="*/ 834972 h 3323220"/>
              <a:gd name="connsiteX2788" fmla="*/ 152822 w 3631451"/>
              <a:gd name="connsiteY2788" fmla="*/ 959119 h 3323220"/>
              <a:gd name="connsiteX2789" fmla="*/ 70777 w 3631451"/>
              <a:gd name="connsiteY2789" fmla="*/ 864201 h 3323220"/>
              <a:gd name="connsiteX2790" fmla="*/ 0 w 3631451"/>
              <a:gd name="connsiteY2790" fmla="*/ 787270 h 3323220"/>
              <a:gd name="connsiteX2791" fmla="*/ 0 w 3631451"/>
              <a:gd name="connsiteY2791" fmla="*/ 744684 h 3323220"/>
              <a:gd name="connsiteX2792" fmla="*/ 28182 w 3631451"/>
              <a:gd name="connsiteY2792" fmla="*/ 764881 h 3323220"/>
              <a:gd name="connsiteX2793" fmla="*/ 83470 w 3631451"/>
              <a:gd name="connsiteY2793" fmla="*/ 816305 h 3323220"/>
              <a:gd name="connsiteX2794" fmla="*/ 58036 w 3631451"/>
              <a:gd name="connsiteY2794" fmla="*/ 800358 h 3323220"/>
              <a:gd name="connsiteX2795" fmla="*/ 336392 w 3631451"/>
              <a:gd name="connsiteY2795" fmla="*/ 1017107 h 3323220"/>
              <a:gd name="connsiteX2796" fmla="*/ 353503 w 3631451"/>
              <a:gd name="connsiteY2796" fmla="*/ 1018157 h 3323220"/>
              <a:gd name="connsiteX2797" fmla="*/ 391240 w 3631451"/>
              <a:gd name="connsiteY2797" fmla="*/ 1048529 h 3323220"/>
              <a:gd name="connsiteX2798" fmla="*/ 181681 w 3631451"/>
              <a:gd name="connsiteY2798" fmla="*/ 919986 h 3323220"/>
              <a:gd name="connsiteX2799" fmla="*/ 189983 w 3631451"/>
              <a:gd name="connsiteY2799" fmla="*/ 931087 h 3323220"/>
              <a:gd name="connsiteX2800" fmla="*/ 81474 w 3631451"/>
              <a:gd name="connsiteY2800" fmla="*/ 850623 h 3323220"/>
              <a:gd name="connsiteX2801" fmla="*/ 214189 w 3631451"/>
              <a:gd name="connsiteY2801" fmla="*/ 1000077 h 3323220"/>
              <a:gd name="connsiteX2802" fmla="*/ 200227 w 3631451"/>
              <a:gd name="connsiteY2802" fmla="*/ 1019838 h 3323220"/>
              <a:gd name="connsiteX2803" fmla="*/ 97358 w 3631451"/>
              <a:gd name="connsiteY2803" fmla="*/ 933656 h 3323220"/>
              <a:gd name="connsiteX2804" fmla="*/ 172767 w 3631451"/>
              <a:gd name="connsiteY2804" fmla="*/ 1034410 h 3323220"/>
              <a:gd name="connsiteX2805" fmla="*/ 167212 w 3631451"/>
              <a:gd name="connsiteY2805" fmla="*/ 1032859 h 3323220"/>
              <a:gd name="connsiteX2806" fmla="*/ 197188 w 3631451"/>
              <a:gd name="connsiteY2806" fmla="*/ 1063719 h 3323220"/>
              <a:gd name="connsiteX2807" fmla="*/ 190300 w 3631451"/>
              <a:gd name="connsiteY2807" fmla="*/ 1079460 h 3323220"/>
              <a:gd name="connsiteX2808" fmla="*/ 98879 w 3631451"/>
              <a:gd name="connsiteY2808" fmla="*/ 996248 h 3323220"/>
              <a:gd name="connsiteX2809" fmla="*/ 177105 w 3631451"/>
              <a:gd name="connsiteY2809" fmla="*/ 1117944 h 3323220"/>
              <a:gd name="connsiteX2810" fmla="*/ 170040 w 3631451"/>
              <a:gd name="connsiteY2810" fmla="*/ 1125762 h 3323220"/>
              <a:gd name="connsiteX2811" fmla="*/ 208796 w 3631451"/>
              <a:gd name="connsiteY2811" fmla="*/ 1142773 h 3323220"/>
              <a:gd name="connsiteX2812" fmla="*/ 217604 w 3631451"/>
              <a:gd name="connsiteY2812" fmla="*/ 1132723 h 3323220"/>
              <a:gd name="connsiteX2813" fmla="*/ 197716 w 3631451"/>
              <a:gd name="connsiteY2813" fmla="*/ 1114529 h 3323220"/>
              <a:gd name="connsiteX2814" fmla="*/ 270694 w 3631451"/>
              <a:gd name="connsiteY2814" fmla="*/ 1133639 h 3323220"/>
              <a:gd name="connsiteX2815" fmla="*/ 226525 w 3631451"/>
              <a:gd name="connsiteY2815" fmla="*/ 1158422 h 3323220"/>
              <a:gd name="connsiteX2816" fmla="*/ 263889 w 3631451"/>
              <a:gd name="connsiteY2816" fmla="*/ 1181332 h 3323220"/>
              <a:gd name="connsiteX2817" fmla="*/ 297829 w 3631451"/>
              <a:gd name="connsiteY2817" fmla="*/ 1139760 h 3323220"/>
              <a:gd name="connsiteX2818" fmla="*/ 308521 w 3631451"/>
              <a:gd name="connsiteY2818" fmla="*/ 1127803 h 3323220"/>
              <a:gd name="connsiteX2819" fmla="*/ 323373 w 3631451"/>
              <a:gd name="connsiteY2819" fmla="*/ 1123295 h 3323220"/>
              <a:gd name="connsiteX2820" fmla="*/ 345913 w 3631451"/>
              <a:gd name="connsiteY2820" fmla="*/ 1154511 h 3323220"/>
              <a:gd name="connsiteX2821" fmla="*/ 340777 w 3631451"/>
              <a:gd name="connsiteY2821" fmla="*/ 1168018 h 3323220"/>
              <a:gd name="connsiteX2822" fmla="*/ 476508 w 3631451"/>
              <a:gd name="connsiteY2822" fmla="*/ 1370694 h 3323220"/>
              <a:gd name="connsiteX2823" fmla="*/ 763274 w 3631451"/>
              <a:gd name="connsiteY2823" fmla="*/ 1566132 h 3323220"/>
              <a:gd name="connsiteX2824" fmla="*/ 870960 w 3631451"/>
              <a:gd name="connsiteY2824" fmla="*/ 1591335 h 3323220"/>
              <a:gd name="connsiteX2825" fmla="*/ 1013360 w 3631451"/>
              <a:gd name="connsiteY2825" fmla="*/ 1593688 h 3323220"/>
              <a:gd name="connsiteX2826" fmla="*/ 1020425 w 3631451"/>
              <a:gd name="connsiteY2826" fmla="*/ 1585871 h 3323220"/>
              <a:gd name="connsiteX2827" fmla="*/ 1081987 w 3631451"/>
              <a:gd name="connsiteY2827" fmla="*/ 1605809 h 3323220"/>
              <a:gd name="connsiteX2828" fmla="*/ 1105166 w 3631451"/>
              <a:gd name="connsiteY2828" fmla="*/ 1616201 h 3323220"/>
              <a:gd name="connsiteX2829" fmla="*/ 1225738 w 3631451"/>
              <a:gd name="connsiteY2829" fmla="*/ 1675012 h 3323220"/>
              <a:gd name="connsiteX2830" fmla="*/ 1260493 w 3631451"/>
              <a:gd name="connsiteY2830" fmla="*/ 1688699 h 3323220"/>
              <a:gd name="connsiteX2831" fmla="*/ 1327851 w 3631451"/>
              <a:gd name="connsiteY2831" fmla="*/ 1746267 h 3323220"/>
              <a:gd name="connsiteX2832" fmla="*/ 1365262 w 3631451"/>
              <a:gd name="connsiteY2832" fmla="*/ 1776772 h 3323220"/>
              <a:gd name="connsiteX2833" fmla="*/ 1810272 w 3631451"/>
              <a:gd name="connsiteY2833" fmla="*/ 2101402 h 3323220"/>
              <a:gd name="connsiteX2834" fmla="*/ 1987713 w 3631451"/>
              <a:gd name="connsiteY2834" fmla="*/ 2161116 h 3323220"/>
              <a:gd name="connsiteX2835" fmla="*/ 2001570 w 3631451"/>
              <a:gd name="connsiteY2835" fmla="*/ 2173768 h 3323220"/>
              <a:gd name="connsiteX2836" fmla="*/ 2010383 w 3631451"/>
              <a:gd name="connsiteY2836" fmla="*/ 2163717 h 3323220"/>
              <a:gd name="connsiteX2837" fmla="*/ 2098353 w 3631451"/>
              <a:gd name="connsiteY2837" fmla="*/ 2178647 h 3323220"/>
              <a:gd name="connsiteX2838" fmla="*/ 2213479 w 3631451"/>
              <a:gd name="connsiteY2838" fmla="*/ 2203495 h 3323220"/>
              <a:gd name="connsiteX2839" fmla="*/ 2311234 w 3631451"/>
              <a:gd name="connsiteY2839" fmla="*/ 2187419 h 3323220"/>
              <a:gd name="connsiteX2840" fmla="*/ 2341320 w 3631451"/>
              <a:gd name="connsiteY2840" fmla="*/ 2185867 h 3323220"/>
              <a:gd name="connsiteX2841" fmla="*/ 2653418 w 3631451"/>
              <a:gd name="connsiteY2841" fmla="*/ 2132656 h 3323220"/>
              <a:gd name="connsiteX2842" fmla="*/ 2768773 w 3631451"/>
              <a:gd name="connsiteY2842" fmla="*/ 2092680 h 3323220"/>
              <a:gd name="connsiteX2843" fmla="*/ 2806249 w 3631451"/>
              <a:gd name="connsiteY2843" fmla="*/ 2083178 h 3323220"/>
              <a:gd name="connsiteX2844" fmla="*/ 2882356 w 3631451"/>
              <a:gd name="connsiteY2844" fmla="*/ 2051139 h 3323220"/>
              <a:gd name="connsiteX2845" fmla="*/ 2890793 w 3631451"/>
              <a:gd name="connsiteY2845" fmla="*/ 2033626 h 3323220"/>
              <a:gd name="connsiteX2846" fmla="*/ 2919106 w 3631451"/>
              <a:gd name="connsiteY2846" fmla="*/ 2030509 h 3323220"/>
              <a:gd name="connsiteX2847" fmla="*/ 2930683 w 3631451"/>
              <a:gd name="connsiteY2847" fmla="*/ 2033806 h 3323220"/>
              <a:gd name="connsiteX2848" fmla="*/ 2994704 w 3631451"/>
              <a:gd name="connsiteY2848" fmla="*/ 1990680 h 3323220"/>
              <a:gd name="connsiteX2849" fmla="*/ 3003492 w 3631451"/>
              <a:gd name="connsiteY2849" fmla="*/ 1976831 h 3323220"/>
              <a:gd name="connsiteX2850" fmla="*/ 3066492 w 3631451"/>
              <a:gd name="connsiteY2850" fmla="*/ 1947067 h 3323220"/>
              <a:gd name="connsiteX2851" fmla="*/ 3091990 w 3631451"/>
              <a:gd name="connsiteY2851" fmla="*/ 1923008 h 3323220"/>
              <a:gd name="connsiteX2852" fmla="*/ 3089710 w 3631451"/>
              <a:gd name="connsiteY2852" fmla="*/ 1913654 h 3323220"/>
              <a:gd name="connsiteX2853" fmla="*/ 3104164 w 3631451"/>
              <a:gd name="connsiteY2853" fmla="*/ 1897885 h 3323220"/>
              <a:gd name="connsiteX2854" fmla="*/ 3117139 w 3631451"/>
              <a:gd name="connsiteY2854" fmla="*/ 1895283 h 3323220"/>
              <a:gd name="connsiteX2855" fmla="*/ 3121923 w 3631451"/>
              <a:gd name="connsiteY2855" fmla="*/ 1878111 h 3323220"/>
              <a:gd name="connsiteX2856" fmla="*/ 3141404 w 3631451"/>
              <a:gd name="connsiteY2856" fmla="*/ 1852306 h 3323220"/>
              <a:gd name="connsiteX2857" fmla="*/ 3111082 w 3631451"/>
              <a:gd name="connsiteY2857" fmla="*/ 1817780 h 3323220"/>
              <a:gd name="connsiteX2858" fmla="*/ 2789452 w 3631451"/>
              <a:gd name="connsiteY2858" fmla="*/ 1721409 h 3323220"/>
              <a:gd name="connsiteX2859" fmla="*/ 2775969 w 3631451"/>
              <a:gd name="connsiteY2859" fmla="*/ 1716220 h 3323220"/>
              <a:gd name="connsiteX2860" fmla="*/ 2657450 w 3631451"/>
              <a:gd name="connsiteY2860" fmla="*/ 1731588 h 3323220"/>
              <a:gd name="connsiteX2861" fmla="*/ 2594515 w 3631451"/>
              <a:gd name="connsiteY2861" fmla="*/ 1721345 h 3323220"/>
              <a:gd name="connsiteX2862" fmla="*/ 2585351 w 3631451"/>
              <a:gd name="connsiteY2862" fmla="*/ 1727730 h 3323220"/>
              <a:gd name="connsiteX2863" fmla="*/ 2541458 w 3631451"/>
              <a:gd name="connsiteY2863" fmla="*/ 1724226 h 3323220"/>
              <a:gd name="connsiteX2864" fmla="*/ 2496009 w 3631451"/>
              <a:gd name="connsiteY2864" fmla="*/ 1722495 h 3323220"/>
              <a:gd name="connsiteX2865" fmla="*/ 2452091 w 3631451"/>
              <a:gd name="connsiteY2865" fmla="*/ 1715193 h 3323220"/>
              <a:gd name="connsiteX2866" fmla="*/ 2450561 w 3631451"/>
              <a:gd name="connsiteY2866" fmla="*/ 1720764 h 3323220"/>
              <a:gd name="connsiteX2867" fmla="*/ 2339595 w 3631451"/>
              <a:gd name="connsiteY2867" fmla="*/ 1703365 h 3323220"/>
              <a:gd name="connsiteX2868" fmla="*/ 2279964 w 3631451"/>
              <a:gd name="connsiteY2868" fmla="*/ 1689116 h 3323220"/>
              <a:gd name="connsiteX2869" fmla="*/ 2245208 w 3631451"/>
              <a:gd name="connsiteY2869" fmla="*/ 1675428 h 3323220"/>
              <a:gd name="connsiteX2870" fmla="*/ 2095325 w 3631451"/>
              <a:gd name="connsiteY2870" fmla="*/ 1636893 h 3323220"/>
              <a:gd name="connsiteX2871" fmla="*/ 2083374 w 3631451"/>
              <a:gd name="connsiteY2871" fmla="*/ 1626133 h 3323220"/>
              <a:gd name="connsiteX2872" fmla="*/ 2042709 w 3631451"/>
              <a:gd name="connsiteY2872" fmla="*/ 1607230 h 3323220"/>
              <a:gd name="connsiteX2873" fmla="*/ 2408040 w 3631451"/>
              <a:gd name="connsiteY2873" fmla="*/ 1707564 h 3323220"/>
              <a:gd name="connsiteX2874" fmla="*/ 2472831 w 3631451"/>
              <a:gd name="connsiteY2874" fmla="*/ 1712104 h 3323220"/>
              <a:gd name="connsiteX2875" fmla="*/ 2514118 w 3631451"/>
              <a:gd name="connsiteY2875" fmla="*/ 1706385 h 3323220"/>
              <a:gd name="connsiteX2876" fmla="*/ 2686760 w 3631451"/>
              <a:gd name="connsiteY2876" fmla="*/ 1711312 h 3323220"/>
              <a:gd name="connsiteX2877" fmla="*/ 2741880 w 3631451"/>
              <a:gd name="connsiteY2877" fmla="*/ 1714447 h 3323220"/>
              <a:gd name="connsiteX2878" fmla="*/ 2817339 w 3631451"/>
              <a:gd name="connsiteY2878" fmla="*/ 1703233 h 3323220"/>
              <a:gd name="connsiteX2879" fmla="*/ 2859003 w 3631451"/>
              <a:gd name="connsiteY2879" fmla="*/ 1704979 h 3323220"/>
              <a:gd name="connsiteX2880" fmla="*/ 2887690 w 3631451"/>
              <a:gd name="connsiteY2880" fmla="*/ 1709324 h 3323220"/>
              <a:gd name="connsiteX2881" fmla="*/ 2941304 w 3631451"/>
              <a:gd name="connsiteY2881" fmla="*/ 1721829 h 3323220"/>
              <a:gd name="connsiteX2882" fmla="*/ 3110332 w 3631451"/>
              <a:gd name="connsiteY2882" fmla="*/ 1802854 h 3323220"/>
              <a:gd name="connsiteX2883" fmla="*/ 2906467 w 3631451"/>
              <a:gd name="connsiteY2883" fmla="*/ 1595846 h 3323220"/>
              <a:gd name="connsiteX2884" fmla="*/ 2907839 w 3631451"/>
              <a:gd name="connsiteY2884" fmla="*/ 1586150 h 3323220"/>
              <a:gd name="connsiteX2885" fmla="*/ 2843163 w 3631451"/>
              <a:gd name="connsiteY2885" fmla="*/ 1429636 h 3323220"/>
              <a:gd name="connsiteX2886" fmla="*/ 2474824 w 3631451"/>
              <a:gd name="connsiteY2886" fmla="*/ 1308817 h 3323220"/>
              <a:gd name="connsiteX2887" fmla="*/ 2455832 w 3631451"/>
              <a:gd name="connsiteY2887" fmla="*/ 1309673 h 3323220"/>
              <a:gd name="connsiteX2888" fmla="*/ 2602950 w 3631451"/>
              <a:gd name="connsiteY2888" fmla="*/ 1334862 h 3323220"/>
              <a:gd name="connsiteX2889" fmla="*/ 2691646 w 3631451"/>
              <a:gd name="connsiteY2889" fmla="*/ 1360921 h 3323220"/>
              <a:gd name="connsiteX2890" fmla="*/ 2704621 w 3631451"/>
              <a:gd name="connsiteY2890" fmla="*/ 1358319 h 3323220"/>
              <a:gd name="connsiteX2891" fmla="*/ 2838167 w 3631451"/>
              <a:gd name="connsiteY2891" fmla="*/ 1414528 h 3323220"/>
              <a:gd name="connsiteX2892" fmla="*/ 2713351 w 3631451"/>
              <a:gd name="connsiteY2892" fmla="*/ 1235973 h 3323220"/>
              <a:gd name="connsiteX2893" fmla="*/ 2712950 w 3631451"/>
              <a:gd name="connsiteY2893" fmla="*/ 1224713 h 3323220"/>
              <a:gd name="connsiteX2894" fmla="*/ 2684001 w 3631451"/>
              <a:gd name="connsiteY2894" fmla="*/ 1180492 h 3323220"/>
              <a:gd name="connsiteX2895" fmla="*/ 2549514 w 3631451"/>
              <a:gd name="connsiteY2895" fmla="*/ 1000531 h 3323220"/>
              <a:gd name="connsiteX2896" fmla="*/ 2224275 w 3631451"/>
              <a:gd name="connsiteY2896" fmla="*/ 831755 h 3323220"/>
              <a:gd name="connsiteX2897" fmla="*/ 2161765 w 3631451"/>
              <a:gd name="connsiteY2897" fmla="*/ 836570 h 3323220"/>
              <a:gd name="connsiteX2898" fmla="*/ 2158486 w 3631451"/>
              <a:gd name="connsiteY2898" fmla="*/ 844374 h 3323220"/>
              <a:gd name="connsiteX2899" fmla="*/ 1947771 w 3631451"/>
              <a:gd name="connsiteY2899" fmla="*/ 877369 h 3323220"/>
              <a:gd name="connsiteX2900" fmla="*/ 1864757 w 3631451"/>
              <a:gd name="connsiteY2900" fmla="*/ 921351 h 3323220"/>
              <a:gd name="connsiteX2901" fmla="*/ 1761379 w 3631451"/>
              <a:gd name="connsiteY2901" fmla="*/ 975883 h 3323220"/>
              <a:gd name="connsiteX2902" fmla="*/ 1725163 w 3631451"/>
              <a:gd name="connsiteY2902" fmla="*/ 1008102 h 3323220"/>
              <a:gd name="connsiteX2903" fmla="*/ 1748691 w 3631451"/>
              <a:gd name="connsiteY2903" fmla="*/ 1022158 h 3323220"/>
              <a:gd name="connsiteX2904" fmla="*/ 1724515 w 3631451"/>
              <a:gd name="connsiteY2904" fmla="*/ 1028926 h 3323220"/>
              <a:gd name="connsiteX2905" fmla="*/ 1656954 w 3631451"/>
              <a:gd name="connsiteY2905" fmla="*/ 1039981 h 3323220"/>
              <a:gd name="connsiteX2906" fmla="*/ 1665252 w 3631451"/>
              <a:gd name="connsiteY2906" fmla="*/ 1051080 h 3323220"/>
              <a:gd name="connsiteX2907" fmla="*/ 1649163 w 3631451"/>
              <a:gd name="connsiteY2907" fmla="*/ 1036670 h 3323220"/>
              <a:gd name="connsiteX2908" fmla="*/ 1638094 w 3631451"/>
              <a:gd name="connsiteY2908" fmla="*/ 1041163 h 3323220"/>
              <a:gd name="connsiteX2909" fmla="*/ 1648299 w 3631451"/>
              <a:gd name="connsiteY2909" fmla="*/ 1054155 h 3323220"/>
              <a:gd name="connsiteX2910" fmla="*/ 1628424 w 3631451"/>
              <a:gd name="connsiteY2910" fmla="*/ 1039759 h 3323220"/>
              <a:gd name="connsiteX2911" fmla="*/ 1452528 w 3631451"/>
              <a:gd name="connsiteY2911" fmla="*/ 1046434 h 3323220"/>
              <a:gd name="connsiteX2912" fmla="*/ 1397409 w 3631451"/>
              <a:gd name="connsiteY2912" fmla="*/ 1043299 h 3323220"/>
              <a:gd name="connsiteX2913" fmla="*/ 1366464 w 3631451"/>
              <a:gd name="connsiteY2913" fmla="*/ 1033395 h 3323220"/>
              <a:gd name="connsiteX2914" fmla="*/ 1370627 w 3631451"/>
              <a:gd name="connsiteY2914" fmla="*/ 1040844 h 3323220"/>
              <a:gd name="connsiteX2915" fmla="*/ 1323429 w 3631451"/>
              <a:gd name="connsiteY2915" fmla="*/ 1041346 h 3323220"/>
              <a:gd name="connsiteX2916" fmla="*/ 1259260 w 3631451"/>
              <a:gd name="connsiteY2916" fmla="*/ 1012184 h 3323220"/>
              <a:gd name="connsiteX2917" fmla="*/ 1190282 w 3631451"/>
              <a:gd name="connsiteY2917" fmla="*/ 996397 h 3323220"/>
              <a:gd name="connsiteX2918" fmla="*/ 1204141 w 3631451"/>
              <a:gd name="connsiteY2918" fmla="*/ 1009048 h 3323220"/>
              <a:gd name="connsiteX2919" fmla="*/ 1359819 w 3631451"/>
              <a:gd name="connsiteY2919" fmla="*/ 1085212 h 3323220"/>
              <a:gd name="connsiteX2920" fmla="*/ 1357538 w 3631451"/>
              <a:gd name="connsiteY2920" fmla="*/ 1075858 h 3323220"/>
              <a:gd name="connsiteX2921" fmla="*/ 1584384 w 3631451"/>
              <a:gd name="connsiteY2921" fmla="*/ 1213373 h 3323220"/>
              <a:gd name="connsiteX2922" fmla="*/ 1581106 w 3631451"/>
              <a:gd name="connsiteY2922" fmla="*/ 1221177 h 3323220"/>
              <a:gd name="connsiteX2923" fmla="*/ 1922947 w 3631451"/>
              <a:gd name="connsiteY2923" fmla="*/ 1383214 h 3323220"/>
              <a:gd name="connsiteX2924" fmla="*/ 2054563 w 3631451"/>
              <a:gd name="connsiteY2924" fmla="*/ 1433734 h 3323220"/>
              <a:gd name="connsiteX2925" fmla="*/ 2106780 w 3631451"/>
              <a:gd name="connsiteY2925" fmla="*/ 1452136 h 3323220"/>
              <a:gd name="connsiteX2926" fmla="*/ 2197382 w 3631451"/>
              <a:gd name="connsiteY2926" fmla="*/ 1480088 h 3323220"/>
              <a:gd name="connsiteX2927" fmla="*/ 2148951 w 3631451"/>
              <a:gd name="connsiteY2927" fmla="*/ 1461671 h 3323220"/>
              <a:gd name="connsiteX2928" fmla="*/ 2145672 w 3631451"/>
              <a:gd name="connsiteY2928" fmla="*/ 1469475 h 3323220"/>
              <a:gd name="connsiteX2929" fmla="*/ 1784242 w 3631451"/>
              <a:gd name="connsiteY2929" fmla="*/ 1336714 h 3323220"/>
              <a:gd name="connsiteX2930" fmla="*/ 1389390 w 3631451"/>
              <a:gd name="connsiteY2930" fmla="*/ 1104811 h 3323220"/>
              <a:gd name="connsiteX2931" fmla="*/ 1350630 w 3631451"/>
              <a:gd name="connsiteY2931" fmla="*/ 1087800 h 3323220"/>
              <a:gd name="connsiteX2932" fmla="*/ 1171932 w 3631451"/>
              <a:gd name="connsiteY2932" fmla="*/ 1005371 h 3323220"/>
              <a:gd name="connsiteX2933" fmla="*/ 1157724 w 3631451"/>
              <a:gd name="connsiteY2933" fmla="*/ 989054 h 3323220"/>
              <a:gd name="connsiteX2934" fmla="*/ 1088020 w 3631451"/>
              <a:gd name="connsiteY2934" fmla="*/ 962138 h 3323220"/>
              <a:gd name="connsiteX2935" fmla="*/ 1004810 w 3631451"/>
              <a:gd name="connsiteY2935" fmla="*/ 926237 h 3323220"/>
              <a:gd name="connsiteX2936" fmla="*/ 941900 w 3631451"/>
              <a:gd name="connsiteY2936" fmla="*/ 919791 h 3323220"/>
              <a:gd name="connsiteX2937" fmla="*/ 883615 w 3631451"/>
              <a:gd name="connsiteY2937" fmla="*/ 892048 h 3323220"/>
              <a:gd name="connsiteX2938" fmla="*/ 800963 w 3631451"/>
              <a:gd name="connsiteY2938" fmla="*/ 871532 h 3323220"/>
              <a:gd name="connsiteX2939" fmla="*/ 791667 w 3631451"/>
              <a:gd name="connsiteY2939" fmla="*/ 877590 h 3323220"/>
              <a:gd name="connsiteX2940" fmla="*/ 640436 w 3631451"/>
              <a:gd name="connsiteY2940" fmla="*/ 852548 h 3323220"/>
              <a:gd name="connsiteX2941" fmla="*/ 547727 w 3631451"/>
              <a:gd name="connsiteY2941" fmla="*/ 891326 h 3323220"/>
              <a:gd name="connsiteX2942" fmla="*/ 534753 w 3631451"/>
              <a:gd name="connsiteY2942" fmla="*/ 893929 h 3323220"/>
              <a:gd name="connsiteX2943" fmla="*/ 502811 w 3631451"/>
              <a:gd name="connsiteY2943" fmla="*/ 901184 h 3323220"/>
              <a:gd name="connsiteX2944" fmla="*/ 488489 w 3631451"/>
              <a:gd name="connsiteY2944" fmla="*/ 917280 h 3323220"/>
              <a:gd name="connsiteX2945" fmla="*/ 470494 w 3631451"/>
              <a:gd name="connsiteY2945" fmla="*/ 900976 h 3323220"/>
              <a:gd name="connsiteX2946" fmla="*/ 469146 w 3631451"/>
              <a:gd name="connsiteY2946" fmla="*/ 914470 h 3323220"/>
              <a:gd name="connsiteX2947" fmla="*/ 480748 w 3631451"/>
              <a:gd name="connsiteY2947" fmla="*/ 921564 h 3323220"/>
              <a:gd name="connsiteX2948" fmla="*/ 465893 w 3631451"/>
              <a:gd name="connsiteY2948" fmla="*/ 926072 h 3323220"/>
              <a:gd name="connsiteX2949" fmla="*/ 476472 w 3631451"/>
              <a:gd name="connsiteY2949" fmla="*/ 946526 h 3323220"/>
              <a:gd name="connsiteX2950" fmla="*/ 469228 w 3631451"/>
              <a:gd name="connsiteY2950" fmla="*/ 1026764 h 3323220"/>
              <a:gd name="connsiteX2951" fmla="*/ 520538 w 3631451"/>
              <a:gd name="connsiteY2951" fmla="*/ 1026115 h 3323220"/>
              <a:gd name="connsiteX2952" fmla="*/ 692686 w 3631451"/>
              <a:gd name="connsiteY2952" fmla="*/ 1061878 h 3323220"/>
              <a:gd name="connsiteX2953" fmla="*/ 720687 w 3631451"/>
              <a:gd name="connsiteY2953" fmla="*/ 1076845 h 3323220"/>
              <a:gd name="connsiteX2954" fmla="*/ 716620 w 3631451"/>
              <a:gd name="connsiteY2954" fmla="*/ 1081308 h 3323220"/>
              <a:gd name="connsiteX2955" fmla="*/ 462164 w 3631451"/>
              <a:gd name="connsiteY2955" fmla="*/ 1034582 h 3323220"/>
              <a:gd name="connsiteX2956" fmla="*/ 451496 w 3631451"/>
              <a:gd name="connsiteY2956" fmla="*/ 1050336 h 3323220"/>
              <a:gd name="connsiteX2957" fmla="*/ 739462 w 3631451"/>
              <a:gd name="connsiteY2957" fmla="*/ 1159994 h 3323220"/>
              <a:gd name="connsiteX2958" fmla="*/ 774592 w 3631451"/>
              <a:gd name="connsiteY2958" fmla="*/ 1181145 h 3323220"/>
              <a:gd name="connsiteX2959" fmla="*/ 438596 w 3631451"/>
              <a:gd name="connsiteY2959" fmla="*/ 1064331 h 3323220"/>
              <a:gd name="connsiteX2960" fmla="*/ 406007 w 3631451"/>
              <a:gd name="connsiteY2960" fmla="*/ 1092410 h 3323220"/>
              <a:gd name="connsiteX2961" fmla="*/ 416054 w 3631451"/>
              <a:gd name="connsiteY2961" fmla="*/ 1101279 h 3323220"/>
              <a:gd name="connsiteX2962" fmla="*/ 621185 w 3631451"/>
              <a:gd name="connsiteY2962" fmla="*/ 1182498 h 3323220"/>
              <a:gd name="connsiteX2963" fmla="*/ 568943 w 3631451"/>
              <a:gd name="connsiteY2963" fmla="*/ 1160298 h 3323220"/>
              <a:gd name="connsiteX2964" fmla="*/ 400691 w 3631451"/>
              <a:gd name="connsiteY2964" fmla="*/ 1097996 h 3323220"/>
              <a:gd name="connsiteX2965" fmla="*/ 384128 w 3631451"/>
              <a:gd name="connsiteY2965" fmla="*/ 1108534 h 3323220"/>
              <a:gd name="connsiteX2966" fmla="*/ 396401 w 3631451"/>
              <a:gd name="connsiteY2966" fmla="*/ 1050999 h 3323220"/>
              <a:gd name="connsiteX2967" fmla="*/ 421925 w 3631451"/>
              <a:gd name="connsiteY2967" fmla="*/ 1030737 h 3323220"/>
              <a:gd name="connsiteX2968" fmla="*/ 419643 w 3631451"/>
              <a:gd name="connsiteY2968" fmla="*/ 1021382 h 3323220"/>
              <a:gd name="connsiteX2969" fmla="*/ 394742 w 3631451"/>
              <a:gd name="connsiteY2969" fmla="*/ 1017022 h 3323220"/>
              <a:gd name="connsiteX2970" fmla="*/ 452297 w 3631451"/>
              <a:gd name="connsiteY2970" fmla="*/ 953295 h 3323220"/>
              <a:gd name="connsiteX2971" fmla="*/ 322042 w 3631451"/>
              <a:gd name="connsiteY2971" fmla="*/ 889281 h 3323220"/>
              <a:gd name="connsiteX2972" fmla="*/ 362333 w 3631451"/>
              <a:gd name="connsiteY2972" fmla="*/ 900722 h 3323220"/>
              <a:gd name="connsiteX2973" fmla="*/ 84302 w 3631451"/>
              <a:gd name="connsiteY2973" fmla="*/ 764182 h 3323220"/>
              <a:gd name="connsiteX2974" fmla="*/ 104203 w 3631451"/>
              <a:gd name="connsiteY2974" fmla="*/ 782376 h 3323220"/>
              <a:gd name="connsiteX2975" fmla="*/ 101924 w 3631451"/>
              <a:gd name="connsiteY2975" fmla="*/ 773022 h 3323220"/>
              <a:gd name="connsiteX2976" fmla="*/ 164744 w 3631451"/>
              <a:gd name="connsiteY2976" fmla="*/ 815678 h 3323220"/>
              <a:gd name="connsiteX2977" fmla="*/ 153674 w 3631451"/>
              <a:gd name="connsiteY2977" fmla="*/ 820170 h 3323220"/>
              <a:gd name="connsiteX2978" fmla="*/ 224307 w 3631451"/>
              <a:gd name="connsiteY2978" fmla="*/ 869935 h 3323220"/>
              <a:gd name="connsiteX2979" fmla="*/ 225837 w 3631451"/>
              <a:gd name="connsiteY2979" fmla="*/ 864363 h 3323220"/>
              <a:gd name="connsiteX2980" fmla="*/ 415619 w 3631451"/>
              <a:gd name="connsiteY2980" fmla="*/ 975038 h 3323220"/>
              <a:gd name="connsiteX2981" fmla="*/ 401139 w 3631451"/>
              <a:gd name="connsiteY2981" fmla="*/ 987009 h 3323220"/>
              <a:gd name="connsiteX2982" fmla="*/ 24436 w 3631451"/>
              <a:gd name="connsiteY2982" fmla="*/ 742796 h 3323220"/>
              <a:gd name="connsiteX2983" fmla="*/ 4182 w 3631451"/>
              <a:gd name="connsiteY2983" fmla="*/ 720936 h 3323220"/>
              <a:gd name="connsiteX2984" fmla="*/ 0 w 3631451"/>
              <a:gd name="connsiteY2984" fmla="*/ 719834 h 3323220"/>
              <a:gd name="connsiteX2985" fmla="*/ 0 w 3631451"/>
              <a:gd name="connsiteY2985" fmla="*/ 703532 h 3323220"/>
              <a:gd name="connsiteX2986" fmla="*/ 1524 w 3631451"/>
              <a:gd name="connsiteY2986" fmla="*/ 704117 h 3323220"/>
              <a:gd name="connsiteX2987" fmla="*/ 0 w 3631451"/>
              <a:gd name="connsiteY2987" fmla="*/ 696886 h 3323220"/>
              <a:gd name="connsiteX2988" fmla="*/ 0 w 3631451"/>
              <a:gd name="connsiteY2988" fmla="*/ 690492 h 3323220"/>
              <a:gd name="connsiteX2989" fmla="*/ 617 w 3631451"/>
              <a:gd name="connsiteY2989" fmla="*/ 685066 h 3323220"/>
              <a:gd name="connsiteX2990" fmla="*/ 46947 w 3631451"/>
              <a:gd name="connsiteY2990" fmla="*/ 702051 h 3323220"/>
              <a:gd name="connsiteX2991" fmla="*/ 45577 w 3631451"/>
              <a:gd name="connsiteY2991" fmla="*/ 711746 h 3323220"/>
              <a:gd name="connsiteX2992" fmla="*/ 64968 w 3631451"/>
              <a:gd name="connsiteY2992" fmla="*/ 722151 h 3323220"/>
              <a:gd name="connsiteX2993" fmla="*/ 64568 w 3631451"/>
              <a:gd name="connsiteY2993" fmla="*/ 710891 h 3323220"/>
              <a:gd name="connsiteX2994" fmla="*/ 119064 w 3631451"/>
              <a:gd name="connsiteY2994" fmla="*/ 738648 h 3323220"/>
              <a:gd name="connsiteX2995" fmla="*/ 115784 w 3631451"/>
              <a:gd name="connsiteY2995" fmla="*/ 746452 h 3323220"/>
              <a:gd name="connsiteX2996" fmla="*/ 133268 w 3631451"/>
              <a:gd name="connsiteY2996" fmla="*/ 754965 h 3323220"/>
              <a:gd name="connsiteX2997" fmla="*/ 126852 w 3631451"/>
              <a:gd name="connsiteY2997" fmla="*/ 741959 h 3323220"/>
              <a:gd name="connsiteX2998" fmla="*/ 158199 w 3631451"/>
              <a:gd name="connsiteY2998" fmla="*/ 763123 h 3323220"/>
              <a:gd name="connsiteX2999" fmla="*/ 163733 w 3631451"/>
              <a:gd name="connsiteY2999" fmla="*/ 760876 h 3323220"/>
              <a:gd name="connsiteX3000" fmla="*/ 293252 w 3631451"/>
              <a:gd name="connsiteY3000" fmla="*/ 809963 h 3323220"/>
              <a:gd name="connsiteX3001" fmla="*/ 339430 w 3631451"/>
              <a:gd name="connsiteY3001" fmla="*/ 822823 h 3323220"/>
              <a:gd name="connsiteX3002" fmla="*/ 342708 w 3631451"/>
              <a:gd name="connsiteY3002" fmla="*/ 815018 h 3323220"/>
              <a:gd name="connsiteX3003" fmla="*/ 354657 w 3631451"/>
              <a:gd name="connsiteY3003" fmla="*/ 825777 h 3323220"/>
              <a:gd name="connsiteX3004" fmla="*/ 471678 w 3631451"/>
              <a:gd name="connsiteY3004" fmla="*/ 852518 h 3323220"/>
              <a:gd name="connsiteX3005" fmla="*/ 638278 w 3631451"/>
              <a:gd name="connsiteY3005" fmla="*/ 732339 h 3323220"/>
              <a:gd name="connsiteX3006" fmla="*/ 695393 w 3631451"/>
              <a:gd name="connsiteY3006" fmla="*/ 701155 h 3323220"/>
              <a:gd name="connsiteX3007" fmla="*/ 708875 w 3631451"/>
              <a:gd name="connsiteY3007" fmla="*/ 706344 h 3323220"/>
              <a:gd name="connsiteX3008" fmla="*/ 777942 w 3631451"/>
              <a:gd name="connsiteY3008" fmla="*/ 685921 h 3323220"/>
              <a:gd name="connsiteX3009" fmla="*/ 783101 w 3631451"/>
              <a:gd name="connsiteY3009" fmla="*/ 676211 h 3323220"/>
              <a:gd name="connsiteX3010" fmla="*/ 853051 w 3631451"/>
              <a:gd name="connsiteY3010" fmla="*/ 671041 h 3323220"/>
              <a:gd name="connsiteX3011" fmla="*/ 972918 w 3631451"/>
              <a:gd name="connsiteY3011" fmla="*/ 642180 h 3323220"/>
              <a:gd name="connsiteX3012" fmla="*/ 995188 w 3631451"/>
              <a:gd name="connsiteY3012" fmla="*/ 633519 h 3323220"/>
              <a:gd name="connsiteX3013" fmla="*/ 1005882 w 3631451"/>
              <a:gd name="connsiteY3013" fmla="*/ 621563 h 3323220"/>
              <a:gd name="connsiteX3014" fmla="*/ 1041102 w 3631451"/>
              <a:gd name="connsiteY3014" fmla="*/ 606504 h 3323220"/>
              <a:gd name="connsiteX3015" fmla="*/ 1117052 w 3631451"/>
              <a:gd name="connsiteY3015" fmla="*/ 570341 h 3323220"/>
              <a:gd name="connsiteX3016" fmla="*/ 1180050 w 3631451"/>
              <a:gd name="connsiteY3016" fmla="*/ 540577 h 3323220"/>
              <a:gd name="connsiteX3017" fmla="*/ 1233754 w 3631451"/>
              <a:gd name="connsiteY3017" fmla="*/ 516871 h 3323220"/>
              <a:gd name="connsiteX3018" fmla="*/ 1265320 w 3631451"/>
              <a:gd name="connsiteY3018" fmla="*/ 502152 h 3323220"/>
              <a:gd name="connsiteX3019" fmla="*/ 1350926 w 3631451"/>
              <a:gd name="connsiteY3019" fmla="*/ 395433 h 3323220"/>
              <a:gd name="connsiteX3020" fmla="*/ 1398834 w 3631451"/>
              <a:gd name="connsiteY3020" fmla="*/ 334100 h 3323220"/>
              <a:gd name="connsiteX3021" fmla="*/ 1444639 w 3631451"/>
              <a:gd name="connsiteY3021" fmla="*/ 190992 h 3323220"/>
              <a:gd name="connsiteX3022" fmla="*/ 1459120 w 3631451"/>
              <a:gd name="connsiteY3022" fmla="*/ 179021 h 3323220"/>
              <a:gd name="connsiteX3023" fmla="*/ 1594268 w 3631451"/>
              <a:gd name="connsiteY3023" fmla="*/ 41147 h 3323220"/>
              <a:gd name="connsiteX3024" fmla="*/ 1611843 w 3631451"/>
              <a:gd name="connsiteY3024" fmla="*/ 13451 h 3323220"/>
              <a:gd name="connsiteX3025" fmla="*/ 1630835 w 3631451"/>
              <a:gd name="connsiteY3025" fmla="*/ 12595 h 3323220"/>
              <a:gd name="connsiteX3026" fmla="*/ 1634089 w 3631451"/>
              <a:gd name="connsiteY3026" fmla="*/ 993 h 3323220"/>
              <a:gd name="connsiteX3027" fmla="*/ 1645641 w 3631451"/>
              <a:gd name="connsiteY3027" fmla="*/ 492 h 3323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</a:cxnLst>
            <a:rect l="l" t="t" r="r" b="b"/>
            <a:pathLst>
              <a:path w="3631451" h="3323220">
                <a:moveTo>
                  <a:pt x="2154697" y="3315599"/>
                </a:moveTo>
                <a:lnTo>
                  <a:pt x="2155025" y="3315856"/>
                </a:lnTo>
                <a:lnTo>
                  <a:pt x="2154700" y="3315988"/>
                </a:lnTo>
                <a:close/>
                <a:moveTo>
                  <a:pt x="1003045" y="3258048"/>
                </a:moveTo>
                <a:cubicBezTo>
                  <a:pt x="995594" y="3266784"/>
                  <a:pt x="1011441" y="3274059"/>
                  <a:pt x="1009862" y="3282315"/>
                </a:cubicBezTo>
                <a:cubicBezTo>
                  <a:pt x="1012419" y="3283943"/>
                  <a:pt x="1014745" y="3280333"/>
                  <a:pt x="1017278" y="3278162"/>
                </a:cubicBezTo>
                <a:cubicBezTo>
                  <a:pt x="1014491" y="3271298"/>
                  <a:pt x="1008050" y="3264773"/>
                  <a:pt x="1003045" y="3258048"/>
                </a:cubicBezTo>
                <a:close/>
                <a:moveTo>
                  <a:pt x="991042" y="3239693"/>
                </a:moveTo>
                <a:cubicBezTo>
                  <a:pt x="991538" y="3245584"/>
                  <a:pt x="993240" y="3256316"/>
                  <a:pt x="1001139" y="3256156"/>
                </a:cubicBezTo>
                <a:cubicBezTo>
                  <a:pt x="1000776" y="3250592"/>
                  <a:pt x="995518" y="3245111"/>
                  <a:pt x="991042" y="3239693"/>
                </a:cubicBezTo>
                <a:close/>
                <a:moveTo>
                  <a:pt x="1645414" y="3215075"/>
                </a:moveTo>
                <a:cubicBezTo>
                  <a:pt x="1672463" y="3218183"/>
                  <a:pt x="1684030" y="3240140"/>
                  <a:pt x="1702544" y="3255852"/>
                </a:cubicBezTo>
                <a:lnTo>
                  <a:pt x="1782385" y="3323220"/>
                </a:lnTo>
                <a:lnTo>
                  <a:pt x="1769804" y="3323220"/>
                </a:lnTo>
                <a:close/>
                <a:moveTo>
                  <a:pt x="1050578" y="3189251"/>
                </a:moveTo>
                <a:cubicBezTo>
                  <a:pt x="1056621" y="3194794"/>
                  <a:pt x="1060637" y="3200018"/>
                  <a:pt x="1060674" y="3205714"/>
                </a:cubicBezTo>
                <a:cubicBezTo>
                  <a:pt x="1054717" y="3203182"/>
                  <a:pt x="1045081" y="3197194"/>
                  <a:pt x="1050578" y="3189251"/>
                </a:cubicBezTo>
                <a:close/>
                <a:moveTo>
                  <a:pt x="1705947" y="3147471"/>
                </a:moveTo>
                <a:cubicBezTo>
                  <a:pt x="1764682" y="3199211"/>
                  <a:pt x="1822150" y="3249465"/>
                  <a:pt x="1880496" y="3297793"/>
                </a:cubicBezTo>
                <a:lnTo>
                  <a:pt x="1913445" y="3323220"/>
                </a:lnTo>
                <a:lnTo>
                  <a:pt x="1894605" y="3323220"/>
                </a:lnTo>
                <a:lnTo>
                  <a:pt x="1823901" y="3265223"/>
                </a:lnTo>
                <a:cubicBezTo>
                  <a:pt x="1777554" y="3225781"/>
                  <a:pt x="1735583" y="3186846"/>
                  <a:pt x="1705947" y="3147471"/>
                </a:cubicBezTo>
                <a:close/>
                <a:moveTo>
                  <a:pt x="1569540" y="3143066"/>
                </a:moveTo>
                <a:cubicBezTo>
                  <a:pt x="1586556" y="3149485"/>
                  <a:pt x="1630310" y="3181604"/>
                  <a:pt x="1629458" y="3200988"/>
                </a:cubicBezTo>
                <a:cubicBezTo>
                  <a:pt x="1610740" y="3183837"/>
                  <a:pt x="1578877" y="3163264"/>
                  <a:pt x="1569540" y="3143066"/>
                </a:cubicBezTo>
                <a:close/>
                <a:moveTo>
                  <a:pt x="3127237" y="3127936"/>
                </a:moveTo>
                <a:cubicBezTo>
                  <a:pt x="3147450" y="3144100"/>
                  <a:pt x="3166013" y="3167406"/>
                  <a:pt x="3174205" y="3192258"/>
                </a:cubicBezTo>
                <a:cubicBezTo>
                  <a:pt x="3157851" y="3177193"/>
                  <a:pt x="3129207" y="3149602"/>
                  <a:pt x="3127237" y="3127936"/>
                </a:cubicBezTo>
                <a:close/>
                <a:moveTo>
                  <a:pt x="1751113" y="3126091"/>
                </a:moveTo>
                <a:cubicBezTo>
                  <a:pt x="1823199" y="3187831"/>
                  <a:pt x="1913626" y="3248982"/>
                  <a:pt x="1977224" y="3320641"/>
                </a:cubicBezTo>
                <a:lnTo>
                  <a:pt x="1978806" y="3323220"/>
                </a:lnTo>
                <a:lnTo>
                  <a:pt x="1962876" y="3323220"/>
                </a:lnTo>
                <a:lnTo>
                  <a:pt x="1890849" y="3260132"/>
                </a:lnTo>
                <a:cubicBezTo>
                  <a:pt x="1854736" y="3208538"/>
                  <a:pt x="1774335" y="3173019"/>
                  <a:pt x="1751113" y="3126091"/>
                </a:cubicBezTo>
                <a:close/>
                <a:moveTo>
                  <a:pt x="1667835" y="3109637"/>
                </a:moveTo>
                <a:cubicBezTo>
                  <a:pt x="1676146" y="3122636"/>
                  <a:pt x="1689145" y="3123831"/>
                  <a:pt x="1694127" y="3137040"/>
                </a:cubicBezTo>
                <a:cubicBezTo>
                  <a:pt x="1683805" y="3135900"/>
                  <a:pt x="1663279" y="3121766"/>
                  <a:pt x="1667835" y="3109637"/>
                </a:cubicBezTo>
                <a:close/>
                <a:moveTo>
                  <a:pt x="997306" y="3079511"/>
                </a:moveTo>
                <a:cubicBezTo>
                  <a:pt x="1007701" y="3081764"/>
                  <a:pt x="1014879" y="3101315"/>
                  <a:pt x="1016209" y="3114865"/>
                </a:cubicBezTo>
                <a:cubicBezTo>
                  <a:pt x="1006077" y="3102985"/>
                  <a:pt x="999865" y="3091418"/>
                  <a:pt x="997306" y="3079511"/>
                </a:cubicBezTo>
                <a:close/>
                <a:moveTo>
                  <a:pt x="1489372" y="3063284"/>
                </a:moveTo>
                <a:cubicBezTo>
                  <a:pt x="1513323" y="3082119"/>
                  <a:pt x="1543643" y="3106364"/>
                  <a:pt x="1555707" y="3134213"/>
                </a:cubicBezTo>
                <a:cubicBezTo>
                  <a:pt x="1538437" y="3118759"/>
                  <a:pt x="1500772" y="3089499"/>
                  <a:pt x="1489372" y="3063284"/>
                </a:cubicBezTo>
                <a:close/>
                <a:moveTo>
                  <a:pt x="1233430" y="3058666"/>
                </a:moveTo>
                <a:cubicBezTo>
                  <a:pt x="1238496" y="3064605"/>
                  <a:pt x="1240692" y="3070948"/>
                  <a:pt x="1237992" y="3077375"/>
                </a:cubicBezTo>
                <a:cubicBezTo>
                  <a:pt x="1228031" y="3071520"/>
                  <a:pt x="1231189" y="3065287"/>
                  <a:pt x="1233430" y="3058666"/>
                </a:cubicBezTo>
                <a:close/>
                <a:moveTo>
                  <a:pt x="1663361" y="3054716"/>
                </a:moveTo>
                <a:cubicBezTo>
                  <a:pt x="1678340" y="3069196"/>
                  <a:pt x="1726603" y="3091869"/>
                  <a:pt x="1737137" y="3125290"/>
                </a:cubicBezTo>
                <a:cubicBezTo>
                  <a:pt x="1713631" y="3104752"/>
                  <a:pt x="1668479" y="3078531"/>
                  <a:pt x="1663361" y="3054716"/>
                </a:cubicBezTo>
                <a:close/>
                <a:moveTo>
                  <a:pt x="1639833" y="3040661"/>
                </a:moveTo>
                <a:cubicBezTo>
                  <a:pt x="1645199" y="3042671"/>
                  <a:pt x="1650300" y="3044027"/>
                  <a:pt x="1655546" y="3047609"/>
                </a:cubicBezTo>
                <a:cubicBezTo>
                  <a:pt x="1650340" y="3060002"/>
                  <a:pt x="1634529" y="3048145"/>
                  <a:pt x="1639833" y="3040661"/>
                </a:cubicBezTo>
                <a:close/>
                <a:moveTo>
                  <a:pt x="1590355" y="3031808"/>
                </a:moveTo>
                <a:cubicBezTo>
                  <a:pt x="1617070" y="3053710"/>
                  <a:pt x="1635895" y="3067390"/>
                  <a:pt x="1646512" y="3093542"/>
                </a:cubicBezTo>
                <a:cubicBezTo>
                  <a:pt x="1629759" y="3077497"/>
                  <a:pt x="1597897" y="3056923"/>
                  <a:pt x="1590355" y="3031808"/>
                </a:cubicBezTo>
                <a:close/>
                <a:moveTo>
                  <a:pt x="2907859" y="3030337"/>
                </a:moveTo>
                <a:lnTo>
                  <a:pt x="2908357" y="3030594"/>
                </a:lnTo>
                <a:lnTo>
                  <a:pt x="2907899" y="3030399"/>
                </a:lnTo>
                <a:close/>
                <a:moveTo>
                  <a:pt x="2374684" y="3023732"/>
                </a:moveTo>
                <a:cubicBezTo>
                  <a:pt x="2383171" y="3073595"/>
                  <a:pt x="2406066" y="3110374"/>
                  <a:pt x="2449278" y="3149566"/>
                </a:cubicBezTo>
                <a:cubicBezTo>
                  <a:pt x="2438816" y="3106979"/>
                  <a:pt x="2415691" y="3064962"/>
                  <a:pt x="2374684" y="3023732"/>
                </a:cubicBezTo>
                <a:close/>
                <a:moveTo>
                  <a:pt x="2991796" y="3001671"/>
                </a:moveTo>
                <a:cubicBezTo>
                  <a:pt x="3035320" y="3028554"/>
                  <a:pt x="3046443" y="3052215"/>
                  <a:pt x="3085314" y="3086317"/>
                </a:cubicBezTo>
                <a:cubicBezTo>
                  <a:pt x="3055046" y="3079946"/>
                  <a:pt x="3029498" y="3036629"/>
                  <a:pt x="2991796" y="3001671"/>
                </a:cubicBezTo>
                <a:close/>
                <a:moveTo>
                  <a:pt x="1255552" y="2977717"/>
                </a:moveTo>
                <a:cubicBezTo>
                  <a:pt x="1259339" y="2977703"/>
                  <a:pt x="1278372" y="3003103"/>
                  <a:pt x="1268388" y="3003730"/>
                </a:cubicBezTo>
                <a:cubicBezTo>
                  <a:pt x="1268591" y="2994890"/>
                  <a:pt x="1247126" y="2986850"/>
                  <a:pt x="1255552" y="2977717"/>
                </a:cubicBezTo>
                <a:close/>
                <a:moveTo>
                  <a:pt x="2949739" y="2959724"/>
                </a:moveTo>
                <a:cubicBezTo>
                  <a:pt x="2962051" y="2965768"/>
                  <a:pt x="2976500" y="2978941"/>
                  <a:pt x="2979711" y="2990585"/>
                </a:cubicBezTo>
                <a:cubicBezTo>
                  <a:pt x="2971135" y="2987212"/>
                  <a:pt x="2946738" y="2970082"/>
                  <a:pt x="2949739" y="2959724"/>
                </a:cubicBezTo>
                <a:close/>
                <a:moveTo>
                  <a:pt x="2289840" y="2957651"/>
                </a:moveTo>
                <a:cubicBezTo>
                  <a:pt x="2310718" y="2985729"/>
                  <a:pt x="2344105" y="3029673"/>
                  <a:pt x="2355203" y="3049537"/>
                </a:cubicBezTo>
                <a:cubicBezTo>
                  <a:pt x="2375841" y="3020978"/>
                  <a:pt x="2323339" y="2958903"/>
                  <a:pt x="2289840" y="2957651"/>
                </a:cubicBezTo>
                <a:close/>
                <a:moveTo>
                  <a:pt x="1515696" y="2945981"/>
                </a:moveTo>
                <a:cubicBezTo>
                  <a:pt x="1528470" y="2962500"/>
                  <a:pt x="1543004" y="2978684"/>
                  <a:pt x="1561782" y="2995050"/>
                </a:cubicBezTo>
                <a:cubicBezTo>
                  <a:pt x="1559515" y="2997874"/>
                  <a:pt x="1559009" y="3000364"/>
                  <a:pt x="1558503" y="3002854"/>
                </a:cubicBezTo>
                <a:cubicBezTo>
                  <a:pt x="1544814" y="2985946"/>
                  <a:pt x="1509164" y="2965386"/>
                  <a:pt x="1515696" y="2945981"/>
                </a:cubicBezTo>
                <a:close/>
                <a:moveTo>
                  <a:pt x="1686057" y="2941552"/>
                </a:moveTo>
                <a:cubicBezTo>
                  <a:pt x="1691331" y="2959211"/>
                  <a:pt x="1705234" y="2958898"/>
                  <a:pt x="1716379" y="2976077"/>
                </a:cubicBezTo>
                <a:cubicBezTo>
                  <a:pt x="1721018" y="2956679"/>
                  <a:pt x="1701796" y="2952297"/>
                  <a:pt x="1686057" y="2941552"/>
                </a:cubicBezTo>
                <a:close/>
                <a:moveTo>
                  <a:pt x="3487032" y="2933222"/>
                </a:moveTo>
                <a:lnTo>
                  <a:pt x="3487371" y="2933376"/>
                </a:lnTo>
                <a:lnTo>
                  <a:pt x="3487046" y="2933508"/>
                </a:lnTo>
                <a:close/>
                <a:moveTo>
                  <a:pt x="2904163" y="2918446"/>
                </a:moveTo>
                <a:cubicBezTo>
                  <a:pt x="2912787" y="2929415"/>
                  <a:pt x="2935529" y="2933127"/>
                  <a:pt x="2932228" y="2947415"/>
                </a:cubicBezTo>
                <a:cubicBezTo>
                  <a:pt x="2925149" y="2943053"/>
                  <a:pt x="2901525" y="2934367"/>
                  <a:pt x="2904163" y="2918446"/>
                </a:cubicBezTo>
                <a:close/>
                <a:moveTo>
                  <a:pt x="717115" y="2901204"/>
                </a:moveTo>
                <a:cubicBezTo>
                  <a:pt x="727052" y="2903262"/>
                  <a:pt x="741837" y="2918202"/>
                  <a:pt x="737390" y="2926862"/>
                </a:cubicBezTo>
                <a:cubicBezTo>
                  <a:pt x="727477" y="2918320"/>
                  <a:pt x="718479" y="2910168"/>
                  <a:pt x="717115" y="2901204"/>
                </a:cubicBezTo>
                <a:close/>
                <a:moveTo>
                  <a:pt x="3123003" y="2896179"/>
                </a:moveTo>
                <a:lnTo>
                  <a:pt x="3123501" y="2896419"/>
                </a:lnTo>
                <a:lnTo>
                  <a:pt x="3123043" y="2896224"/>
                </a:lnTo>
                <a:close/>
                <a:moveTo>
                  <a:pt x="2242471" y="2882069"/>
                </a:moveTo>
                <a:cubicBezTo>
                  <a:pt x="2256092" y="2918424"/>
                  <a:pt x="2300292" y="2948838"/>
                  <a:pt x="2328199" y="2963402"/>
                </a:cubicBezTo>
                <a:cubicBezTo>
                  <a:pt x="2310793" y="2937341"/>
                  <a:pt x="2280810" y="2904582"/>
                  <a:pt x="2242471" y="2882069"/>
                </a:cubicBezTo>
                <a:close/>
                <a:moveTo>
                  <a:pt x="3222703" y="2882038"/>
                </a:moveTo>
                <a:cubicBezTo>
                  <a:pt x="3234342" y="2894829"/>
                  <a:pt x="3261763" y="2895120"/>
                  <a:pt x="3256303" y="2908760"/>
                </a:cubicBezTo>
                <a:cubicBezTo>
                  <a:pt x="3246607" y="2903558"/>
                  <a:pt x="3220849" y="2898022"/>
                  <a:pt x="3222703" y="2882038"/>
                </a:cubicBezTo>
                <a:close/>
                <a:moveTo>
                  <a:pt x="2837203" y="2872140"/>
                </a:moveTo>
                <a:cubicBezTo>
                  <a:pt x="2854267" y="2875875"/>
                  <a:pt x="2888001" y="2902923"/>
                  <a:pt x="2896747" y="2922599"/>
                </a:cubicBezTo>
                <a:cubicBezTo>
                  <a:pt x="2876760" y="2901392"/>
                  <a:pt x="2857177" y="2891447"/>
                  <a:pt x="2837203" y="2872140"/>
                </a:cubicBezTo>
                <a:close/>
                <a:moveTo>
                  <a:pt x="923536" y="2860431"/>
                </a:moveTo>
                <a:cubicBezTo>
                  <a:pt x="941389" y="2895069"/>
                  <a:pt x="936585" y="2929004"/>
                  <a:pt x="956933" y="2955775"/>
                </a:cubicBezTo>
                <a:cubicBezTo>
                  <a:pt x="953815" y="2977983"/>
                  <a:pt x="980437" y="3025815"/>
                  <a:pt x="996372" y="3056661"/>
                </a:cubicBezTo>
                <a:cubicBezTo>
                  <a:pt x="964061" y="3027512"/>
                  <a:pt x="952272" y="2981656"/>
                  <a:pt x="944981" y="2945015"/>
                </a:cubicBezTo>
                <a:cubicBezTo>
                  <a:pt x="936245" y="2916958"/>
                  <a:pt x="918501" y="2889130"/>
                  <a:pt x="923536" y="2860431"/>
                </a:cubicBezTo>
                <a:close/>
                <a:moveTo>
                  <a:pt x="3276406" y="2858333"/>
                </a:moveTo>
                <a:cubicBezTo>
                  <a:pt x="3287768" y="2868571"/>
                  <a:pt x="3308412" y="2870852"/>
                  <a:pt x="3313793" y="2885040"/>
                </a:cubicBezTo>
                <a:cubicBezTo>
                  <a:pt x="3301445" y="2883581"/>
                  <a:pt x="3278013" y="2874436"/>
                  <a:pt x="3276406" y="2858333"/>
                </a:cubicBezTo>
                <a:close/>
                <a:moveTo>
                  <a:pt x="3234009" y="2834083"/>
                </a:moveTo>
                <a:cubicBezTo>
                  <a:pt x="3248273" y="2838483"/>
                  <a:pt x="3266655" y="2854867"/>
                  <a:pt x="3267111" y="2864392"/>
                </a:cubicBezTo>
                <a:lnTo>
                  <a:pt x="3266784" y="2864525"/>
                </a:lnTo>
                <a:cubicBezTo>
                  <a:pt x="3258536" y="2861020"/>
                  <a:pt x="3241808" y="2848771"/>
                  <a:pt x="3239068" y="2839221"/>
                </a:cubicBezTo>
                <a:cubicBezTo>
                  <a:pt x="3234116" y="2850372"/>
                  <a:pt x="3227904" y="2838805"/>
                  <a:pt x="3221933" y="2834373"/>
                </a:cubicBezTo>
                <a:cubicBezTo>
                  <a:pt x="3224956" y="2832480"/>
                  <a:pt x="3229254" y="2832615"/>
                  <a:pt x="3234009" y="2834083"/>
                </a:cubicBezTo>
                <a:close/>
                <a:moveTo>
                  <a:pt x="2793566" y="2828170"/>
                </a:moveTo>
                <a:cubicBezTo>
                  <a:pt x="2812308" y="2838839"/>
                  <a:pt x="2823030" y="2851239"/>
                  <a:pt x="2838901" y="2862311"/>
                </a:cubicBezTo>
                <a:cubicBezTo>
                  <a:pt x="2837021" y="2864218"/>
                  <a:pt x="2835272" y="2866450"/>
                  <a:pt x="2833391" y="2868357"/>
                </a:cubicBezTo>
                <a:lnTo>
                  <a:pt x="2833585" y="2867897"/>
                </a:lnTo>
                <a:cubicBezTo>
                  <a:pt x="2827407" y="2851747"/>
                  <a:pt x="2788410" y="2848159"/>
                  <a:pt x="2793566" y="2828170"/>
                </a:cubicBezTo>
                <a:close/>
                <a:moveTo>
                  <a:pt x="3026597" y="2823049"/>
                </a:moveTo>
                <a:cubicBezTo>
                  <a:pt x="3042860" y="2831583"/>
                  <a:pt x="3077702" y="2851209"/>
                  <a:pt x="3102565" y="2873439"/>
                </a:cubicBezTo>
                <a:lnTo>
                  <a:pt x="3123003" y="2896179"/>
                </a:lnTo>
                <a:lnTo>
                  <a:pt x="3111807" y="2890791"/>
                </a:lnTo>
                <a:cubicBezTo>
                  <a:pt x="3099978" y="2882670"/>
                  <a:pt x="3087857" y="2869099"/>
                  <a:pt x="3076443" y="2868306"/>
                </a:cubicBezTo>
                <a:cubicBezTo>
                  <a:pt x="3079205" y="2871373"/>
                  <a:pt x="3083403" y="2874239"/>
                  <a:pt x="3078724" y="2877662"/>
                </a:cubicBezTo>
                <a:cubicBezTo>
                  <a:pt x="3065636" y="2852893"/>
                  <a:pt x="3042640" y="2850425"/>
                  <a:pt x="3026597" y="2823049"/>
                </a:cubicBezTo>
                <a:close/>
                <a:moveTo>
                  <a:pt x="3280607" y="2821978"/>
                </a:moveTo>
                <a:cubicBezTo>
                  <a:pt x="3307895" y="2821942"/>
                  <a:pt x="3353232" y="2866365"/>
                  <a:pt x="3387347" y="2871935"/>
                </a:cubicBezTo>
                <a:cubicBezTo>
                  <a:pt x="3429015" y="2904520"/>
                  <a:pt x="3450022" y="2912365"/>
                  <a:pt x="3486670" y="2926046"/>
                </a:cubicBezTo>
                <a:lnTo>
                  <a:pt x="3487032" y="2933222"/>
                </a:lnTo>
                <a:lnTo>
                  <a:pt x="3381960" y="2885639"/>
                </a:lnTo>
                <a:cubicBezTo>
                  <a:pt x="3346397" y="2867045"/>
                  <a:pt x="3311511" y="2845795"/>
                  <a:pt x="3280607" y="2821978"/>
                </a:cubicBezTo>
                <a:close/>
                <a:moveTo>
                  <a:pt x="1906760" y="2808927"/>
                </a:moveTo>
                <a:cubicBezTo>
                  <a:pt x="1930022" y="2812050"/>
                  <a:pt x="1954831" y="2842341"/>
                  <a:pt x="1973743" y="2859032"/>
                </a:cubicBezTo>
                <a:cubicBezTo>
                  <a:pt x="1937904" y="2849212"/>
                  <a:pt x="1935655" y="2824993"/>
                  <a:pt x="1906760" y="2808927"/>
                </a:cubicBezTo>
                <a:close/>
                <a:moveTo>
                  <a:pt x="905738" y="2804448"/>
                </a:moveTo>
                <a:cubicBezTo>
                  <a:pt x="922671" y="2818135"/>
                  <a:pt x="922049" y="2842757"/>
                  <a:pt x="917602" y="2851417"/>
                </a:cubicBezTo>
                <a:cubicBezTo>
                  <a:pt x="913102" y="2842201"/>
                  <a:pt x="905512" y="2819771"/>
                  <a:pt x="905738" y="2804448"/>
                </a:cubicBezTo>
                <a:close/>
                <a:moveTo>
                  <a:pt x="738498" y="2796949"/>
                </a:moveTo>
                <a:lnTo>
                  <a:pt x="740066" y="2797075"/>
                </a:lnTo>
                <a:lnTo>
                  <a:pt x="740241" y="2797369"/>
                </a:lnTo>
                <a:close/>
                <a:moveTo>
                  <a:pt x="1896676" y="2792046"/>
                </a:moveTo>
                <a:lnTo>
                  <a:pt x="1896989" y="2792331"/>
                </a:lnTo>
                <a:lnTo>
                  <a:pt x="1896664" y="2792463"/>
                </a:lnTo>
                <a:close/>
                <a:moveTo>
                  <a:pt x="1879489" y="2776423"/>
                </a:moveTo>
                <a:lnTo>
                  <a:pt x="1891754" y="2780369"/>
                </a:lnTo>
                <a:cubicBezTo>
                  <a:pt x="1893976" y="2781989"/>
                  <a:pt x="1895857" y="2783937"/>
                  <a:pt x="1896856" y="2786019"/>
                </a:cubicBezTo>
                <a:lnTo>
                  <a:pt x="1896676" y="2792046"/>
                </a:lnTo>
                <a:close/>
                <a:moveTo>
                  <a:pt x="1878210" y="2775261"/>
                </a:moveTo>
                <a:lnTo>
                  <a:pt x="1879489" y="2776423"/>
                </a:lnTo>
                <a:lnTo>
                  <a:pt x="1878670" y="2776160"/>
                </a:lnTo>
                <a:close/>
                <a:moveTo>
                  <a:pt x="1391388" y="2775214"/>
                </a:moveTo>
                <a:cubicBezTo>
                  <a:pt x="1404171" y="2783353"/>
                  <a:pt x="1415063" y="2801777"/>
                  <a:pt x="1404249" y="2805026"/>
                </a:cubicBezTo>
                <a:cubicBezTo>
                  <a:pt x="1400171" y="2800588"/>
                  <a:pt x="1392173" y="2785558"/>
                  <a:pt x="1391388" y="2775214"/>
                </a:cubicBezTo>
                <a:close/>
                <a:moveTo>
                  <a:pt x="895649" y="2759044"/>
                </a:moveTo>
                <a:cubicBezTo>
                  <a:pt x="902030" y="2766354"/>
                  <a:pt x="905960" y="2768566"/>
                  <a:pt x="905852" y="2772037"/>
                </a:cubicBezTo>
                <a:cubicBezTo>
                  <a:pt x="896785" y="2773052"/>
                  <a:pt x="917649" y="2788952"/>
                  <a:pt x="905230" y="2796658"/>
                </a:cubicBezTo>
                <a:cubicBezTo>
                  <a:pt x="904167" y="2783763"/>
                  <a:pt x="888031" y="2772038"/>
                  <a:pt x="895649" y="2759044"/>
                </a:cubicBezTo>
                <a:close/>
                <a:moveTo>
                  <a:pt x="867959" y="2737538"/>
                </a:moveTo>
                <a:cubicBezTo>
                  <a:pt x="873675" y="2743214"/>
                  <a:pt x="871494" y="2749049"/>
                  <a:pt x="870747" y="2754683"/>
                </a:cubicBezTo>
                <a:cubicBezTo>
                  <a:pt x="861702" y="2749217"/>
                  <a:pt x="866886" y="2743304"/>
                  <a:pt x="867959" y="2737538"/>
                </a:cubicBezTo>
                <a:close/>
                <a:moveTo>
                  <a:pt x="795885" y="2737478"/>
                </a:moveTo>
                <a:cubicBezTo>
                  <a:pt x="809874" y="2740176"/>
                  <a:pt x="809008" y="2757662"/>
                  <a:pt x="808745" y="2767288"/>
                </a:cubicBezTo>
                <a:cubicBezTo>
                  <a:pt x="828572" y="2844152"/>
                  <a:pt x="851526" y="2929647"/>
                  <a:pt x="879637" y="3005432"/>
                </a:cubicBezTo>
                <a:cubicBezTo>
                  <a:pt x="884293" y="3018772"/>
                  <a:pt x="904725" y="3038274"/>
                  <a:pt x="899289" y="3055712"/>
                </a:cubicBezTo>
                <a:cubicBezTo>
                  <a:pt x="847432" y="2962532"/>
                  <a:pt x="819842" y="2846935"/>
                  <a:pt x="795885" y="2737478"/>
                </a:cubicBezTo>
                <a:close/>
                <a:moveTo>
                  <a:pt x="846710" y="2732838"/>
                </a:moveTo>
                <a:cubicBezTo>
                  <a:pt x="863529" y="2778938"/>
                  <a:pt x="854546" y="2842746"/>
                  <a:pt x="877672" y="2895044"/>
                </a:cubicBezTo>
                <a:cubicBezTo>
                  <a:pt x="875766" y="2893151"/>
                  <a:pt x="872066" y="2896177"/>
                  <a:pt x="874043" y="2899182"/>
                </a:cubicBezTo>
                <a:cubicBezTo>
                  <a:pt x="890637" y="2960604"/>
                  <a:pt x="903769" y="3021908"/>
                  <a:pt x="936350" y="3082552"/>
                </a:cubicBezTo>
                <a:cubicBezTo>
                  <a:pt x="941721" y="3105122"/>
                  <a:pt x="947091" y="3127691"/>
                  <a:pt x="966233" y="3149621"/>
                </a:cubicBezTo>
                <a:cubicBezTo>
                  <a:pt x="965160" y="3155388"/>
                  <a:pt x="965198" y="3161084"/>
                  <a:pt x="965235" y="3166780"/>
                </a:cubicBezTo>
                <a:lnTo>
                  <a:pt x="1055340" y="3323220"/>
                </a:lnTo>
                <a:lnTo>
                  <a:pt x="1044120" y="3323220"/>
                </a:lnTo>
                <a:lnTo>
                  <a:pt x="1014771" y="3284130"/>
                </a:lnTo>
                <a:cubicBezTo>
                  <a:pt x="1015165" y="3294441"/>
                  <a:pt x="1022893" y="3303203"/>
                  <a:pt x="1029826" y="3311526"/>
                </a:cubicBezTo>
                <a:lnTo>
                  <a:pt x="1038187" y="3323220"/>
                </a:lnTo>
                <a:lnTo>
                  <a:pt x="1030956" y="3323220"/>
                </a:lnTo>
                <a:lnTo>
                  <a:pt x="985600" y="3258514"/>
                </a:lnTo>
                <a:cubicBezTo>
                  <a:pt x="970153" y="3232371"/>
                  <a:pt x="957701" y="3207536"/>
                  <a:pt x="949057" y="3188579"/>
                </a:cubicBezTo>
                <a:cubicBezTo>
                  <a:pt x="928922" y="3144587"/>
                  <a:pt x="909019" y="3105832"/>
                  <a:pt x="900894" y="3061534"/>
                </a:cubicBezTo>
                <a:cubicBezTo>
                  <a:pt x="919840" y="3073642"/>
                  <a:pt x="916146" y="3107508"/>
                  <a:pt x="935936" y="3118893"/>
                </a:cubicBezTo>
                <a:cubicBezTo>
                  <a:pt x="933501" y="3125974"/>
                  <a:pt x="934853" y="3133041"/>
                  <a:pt x="934963" y="3139850"/>
                </a:cubicBezTo>
                <a:cubicBezTo>
                  <a:pt x="953503" y="3169639"/>
                  <a:pt x="966803" y="3226687"/>
                  <a:pt x="991030" y="3237794"/>
                </a:cubicBezTo>
                <a:cubicBezTo>
                  <a:pt x="966927" y="3185894"/>
                  <a:pt x="937144" y="3134014"/>
                  <a:pt x="926354" y="3081279"/>
                </a:cubicBezTo>
                <a:lnTo>
                  <a:pt x="927330" y="3080883"/>
                </a:lnTo>
                <a:cubicBezTo>
                  <a:pt x="870439" y="2966899"/>
                  <a:pt x="849783" y="2843156"/>
                  <a:pt x="846710" y="2732838"/>
                </a:cubicBezTo>
                <a:close/>
                <a:moveTo>
                  <a:pt x="1499013" y="2731143"/>
                </a:moveTo>
                <a:cubicBezTo>
                  <a:pt x="1539717" y="2766024"/>
                  <a:pt x="1600855" y="2830685"/>
                  <a:pt x="1637752" y="2882342"/>
                </a:cubicBezTo>
                <a:cubicBezTo>
                  <a:pt x="1631193" y="2887670"/>
                  <a:pt x="1623000" y="2862819"/>
                  <a:pt x="1616479" y="2873843"/>
                </a:cubicBezTo>
                <a:cubicBezTo>
                  <a:pt x="1626911" y="2881793"/>
                  <a:pt x="1636333" y="2905002"/>
                  <a:pt x="1650079" y="2900564"/>
                </a:cubicBezTo>
                <a:cubicBezTo>
                  <a:pt x="1649150" y="2898277"/>
                  <a:pt x="1646206" y="2887287"/>
                  <a:pt x="1651451" y="2890869"/>
                </a:cubicBezTo>
                <a:lnTo>
                  <a:pt x="1651392" y="2891655"/>
                </a:lnTo>
                <a:cubicBezTo>
                  <a:pt x="1762313" y="2992080"/>
                  <a:pt x="1872843" y="3122365"/>
                  <a:pt x="1986512" y="3213679"/>
                </a:cubicBezTo>
                <a:cubicBezTo>
                  <a:pt x="2009023" y="3231766"/>
                  <a:pt x="2033322" y="3251221"/>
                  <a:pt x="2056444" y="3270583"/>
                </a:cubicBezTo>
                <a:lnTo>
                  <a:pt x="2115190" y="3323220"/>
                </a:lnTo>
                <a:lnTo>
                  <a:pt x="2112745" y="3323220"/>
                </a:lnTo>
                <a:lnTo>
                  <a:pt x="2089715" y="3310254"/>
                </a:lnTo>
                <a:cubicBezTo>
                  <a:pt x="2060687" y="3290375"/>
                  <a:pt x="2033532" y="3263416"/>
                  <a:pt x="2009419" y="3252358"/>
                </a:cubicBezTo>
                <a:lnTo>
                  <a:pt x="2073118" y="3323220"/>
                </a:lnTo>
                <a:lnTo>
                  <a:pt x="2054934" y="3323220"/>
                </a:lnTo>
                <a:lnTo>
                  <a:pt x="2019158" y="3282769"/>
                </a:lnTo>
                <a:cubicBezTo>
                  <a:pt x="1975329" y="3235639"/>
                  <a:pt x="1929103" y="3189959"/>
                  <a:pt x="1884291" y="3145895"/>
                </a:cubicBezTo>
                <a:cubicBezTo>
                  <a:pt x="1791447" y="3054504"/>
                  <a:pt x="1704299" y="2985551"/>
                  <a:pt x="1619510" y="2898125"/>
                </a:cubicBezTo>
                <a:cubicBezTo>
                  <a:pt x="1621354" y="2890523"/>
                  <a:pt x="1614973" y="2883212"/>
                  <a:pt x="1610486" y="2875895"/>
                </a:cubicBezTo>
                <a:cubicBezTo>
                  <a:pt x="1604881" y="2887309"/>
                  <a:pt x="1600755" y="2875276"/>
                  <a:pt x="1600790" y="2870693"/>
                </a:cubicBezTo>
                <a:cubicBezTo>
                  <a:pt x="1612284" y="2881258"/>
                  <a:pt x="1603069" y="2869768"/>
                  <a:pt x="1606300" y="2864648"/>
                </a:cubicBezTo>
                <a:cubicBezTo>
                  <a:pt x="1610038" y="2867319"/>
                  <a:pt x="1614598" y="2875749"/>
                  <a:pt x="1617876" y="2867945"/>
                </a:cubicBezTo>
                <a:cubicBezTo>
                  <a:pt x="1572237" y="2817172"/>
                  <a:pt x="1528806" y="2774641"/>
                  <a:pt x="1499013" y="2731143"/>
                </a:cubicBezTo>
                <a:close/>
                <a:moveTo>
                  <a:pt x="867207" y="2722613"/>
                </a:moveTo>
                <a:cubicBezTo>
                  <a:pt x="873045" y="2726716"/>
                  <a:pt x="875095" y="2730833"/>
                  <a:pt x="869839" y="2735633"/>
                </a:cubicBezTo>
                <a:cubicBezTo>
                  <a:pt x="864002" y="2731530"/>
                  <a:pt x="861951" y="2727412"/>
                  <a:pt x="867207" y="2722613"/>
                </a:cubicBezTo>
                <a:close/>
                <a:moveTo>
                  <a:pt x="843655" y="2704760"/>
                </a:moveTo>
                <a:cubicBezTo>
                  <a:pt x="847623" y="2712667"/>
                  <a:pt x="855053" y="2720694"/>
                  <a:pt x="850472" y="2729025"/>
                </a:cubicBezTo>
                <a:cubicBezTo>
                  <a:pt x="842391" y="2721264"/>
                  <a:pt x="844621" y="2712743"/>
                  <a:pt x="843655" y="2704760"/>
                </a:cubicBezTo>
                <a:close/>
                <a:moveTo>
                  <a:pt x="795948" y="2697472"/>
                </a:moveTo>
                <a:cubicBezTo>
                  <a:pt x="801244" y="2708650"/>
                  <a:pt x="802754" y="2719841"/>
                  <a:pt x="801393" y="2731435"/>
                </a:cubicBezTo>
                <a:cubicBezTo>
                  <a:pt x="788007" y="2720877"/>
                  <a:pt x="790018" y="2709019"/>
                  <a:pt x="795948" y="2697472"/>
                </a:cubicBezTo>
                <a:close/>
                <a:moveTo>
                  <a:pt x="884566" y="2691577"/>
                </a:moveTo>
                <a:cubicBezTo>
                  <a:pt x="894384" y="2705487"/>
                  <a:pt x="892956" y="2736529"/>
                  <a:pt x="901317" y="2757124"/>
                </a:cubicBezTo>
                <a:cubicBezTo>
                  <a:pt x="879982" y="2739131"/>
                  <a:pt x="887537" y="2716644"/>
                  <a:pt x="884566" y="2691577"/>
                </a:cubicBezTo>
                <a:close/>
                <a:moveTo>
                  <a:pt x="535413" y="2689007"/>
                </a:moveTo>
                <a:cubicBezTo>
                  <a:pt x="581828" y="2758504"/>
                  <a:pt x="633632" y="2823529"/>
                  <a:pt x="712471" y="2889763"/>
                </a:cubicBezTo>
                <a:cubicBezTo>
                  <a:pt x="710530" y="2892454"/>
                  <a:pt x="712701" y="2895000"/>
                  <a:pt x="709193" y="2897566"/>
                </a:cubicBezTo>
                <a:cubicBezTo>
                  <a:pt x="707288" y="2895675"/>
                  <a:pt x="705057" y="2893915"/>
                  <a:pt x="703151" y="2892023"/>
                </a:cubicBezTo>
                <a:cubicBezTo>
                  <a:pt x="658369" y="2852706"/>
                  <a:pt x="603928" y="2803602"/>
                  <a:pt x="569081" y="2756064"/>
                </a:cubicBezTo>
                <a:cubicBezTo>
                  <a:pt x="555247" y="2736929"/>
                  <a:pt x="530762" y="2706507"/>
                  <a:pt x="535413" y="2689007"/>
                </a:cubicBezTo>
                <a:close/>
                <a:moveTo>
                  <a:pt x="1567411" y="2688525"/>
                </a:moveTo>
                <a:cubicBezTo>
                  <a:pt x="1629039" y="2728239"/>
                  <a:pt x="1676752" y="2776648"/>
                  <a:pt x="1729818" y="2825166"/>
                </a:cubicBezTo>
                <a:cubicBezTo>
                  <a:pt x="1893156" y="2974375"/>
                  <a:pt x="2065610" y="3130164"/>
                  <a:pt x="2154674" y="3312191"/>
                </a:cubicBezTo>
                <a:lnTo>
                  <a:pt x="2154697" y="3315599"/>
                </a:lnTo>
                <a:lnTo>
                  <a:pt x="2151120" y="3312777"/>
                </a:lnTo>
                <a:cubicBezTo>
                  <a:pt x="2149809" y="3311881"/>
                  <a:pt x="2148500" y="3311461"/>
                  <a:pt x="2147234" y="3312545"/>
                </a:cubicBezTo>
                <a:cubicBezTo>
                  <a:pt x="2113427" y="3274104"/>
                  <a:pt x="2096198" y="3225124"/>
                  <a:pt x="2064849" y="3183401"/>
                </a:cubicBezTo>
                <a:cubicBezTo>
                  <a:pt x="1938479" y="3016899"/>
                  <a:pt x="1742353" y="2855108"/>
                  <a:pt x="1567411" y="2688525"/>
                </a:cubicBezTo>
                <a:close/>
                <a:moveTo>
                  <a:pt x="1096757" y="2684636"/>
                </a:moveTo>
                <a:cubicBezTo>
                  <a:pt x="1153865" y="2801958"/>
                  <a:pt x="1173640" y="2920727"/>
                  <a:pt x="1230616" y="3037722"/>
                </a:cubicBezTo>
                <a:cubicBezTo>
                  <a:pt x="1223285" y="3044887"/>
                  <a:pt x="1236840" y="3051188"/>
                  <a:pt x="1229643" y="3058679"/>
                </a:cubicBezTo>
                <a:cubicBezTo>
                  <a:pt x="1205650" y="3013587"/>
                  <a:pt x="1183091" y="2968294"/>
                  <a:pt x="1179200" y="2922278"/>
                </a:cubicBezTo>
                <a:cubicBezTo>
                  <a:pt x="1144082" y="2843245"/>
                  <a:pt x="1119080" y="2763913"/>
                  <a:pt x="1096757" y="2684636"/>
                </a:cubicBezTo>
                <a:close/>
                <a:moveTo>
                  <a:pt x="460370" y="2663879"/>
                </a:moveTo>
                <a:cubicBezTo>
                  <a:pt x="467293" y="2674395"/>
                  <a:pt x="461830" y="2667475"/>
                  <a:pt x="470040" y="2665283"/>
                </a:cubicBezTo>
                <a:cubicBezTo>
                  <a:pt x="479483" y="2671730"/>
                  <a:pt x="473590" y="2688974"/>
                  <a:pt x="488408" y="2689049"/>
                </a:cubicBezTo>
                <a:cubicBezTo>
                  <a:pt x="486503" y="2687158"/>
                  <a:pt x="489168" y="2685314"/>
                  <a:pt x="492195" y="2689035"/>
                </a:cubicBezTo>
                <a:cubicBezTo>
                  <a:pt x="490965" y="2690677"/>
                  <a:pt x="489929" y="2691859"/>
                  <a:pt x="488566" y="2693173"/>
                </a:cubicBezTo>
                <a:cubicBezTo>
                  <a:pt x="480524" y="2691109"/>
                  <a:pt x="456972" y="2673255"/>
                  <a:pt x="460503" y="2664206"/>
                </a:cubicBezTo>
                <a:close/>
                <a:moveTo>
                  <a:pt x="3139963" y="2654495"/>
                </a:moveTo>
                <a:cubicBezTo>
                  <a:pt x="3150833" y="2658239"/>
                  <a:pt x="3157251" y="2671769"/>
                  <a:pt x="3166603" y="2679395"/>
                </a:cubicBezTo>
                <a:cubicBezTo>
                  <a:pt x="3252184" y="2748224"/>
                  <a:pt x="3362942" y="2813684"/>
                  <a:pt x="3454182" y="2849753"/>
                </a:cubicBezTo>
                <a:cubicBezTo>
                  <a:pt x="3490690" y="2881767"/>
                  <a:pt x="3557617" y="2893436"/>
                  <a:pt x="3574641" y="2940976"/>
                </a:cubicBezTo>
                <a:lnTo>
                  <a:pt x="3574315" y="2941108"/>
                </a:lnTo>
                <a:cubicBezTo>
                  <a:pt x="3513796" y="2891044"/>
                  <a:pt x="3444708" y="2868449"/>
                  <a:pt x="3377089" y="2830787"/>
                </a:cubicBezTo>
                <a:cubicBezTo>
                  <a:pt x="3289945" y="2782394"/>
                  <a:pt x="3206187" y="2722727"/>
                  <a:pt x="3127335" y="2654594"/>
                </a:cubicBezTo>
                <a:cubicBezTo>
                  <a:pt x="3132222" y="2653086"/>
                  <a:pt x="3136340" y="2653247"/>
                  <a:pt x="3139963" y="2654495"/>
                </a:cubicBezTo>
                <a:close/>
                <a:moveTo>
                  <a:pt x="870664" y="2642390"/>
                </a:moveTo>
                <a:cubicBezTo>
                  <a:pt x="861742" y="2645631"/>
                  <a:pt x="875394" y="2656843"/>
                  <a:pt x="867411" y="2653991"/>
                </a:cubicBezTo>
                <a:cubicBezTo>
                  <a:pt x="864361" y="2656752"/>
                  <a:pt x="866923" y="2656760"/>
                  <a:pt x="869487" y="2657004"/>
                </a:cubicBezTo>
                <a:lnTo>
                  <a:pt x="872527" y="2657891"/>
                </a:lnTo>
                <a:lnTo>
                  <a:pt x="871573" y="2661441"/>
                </a:lnTo>
                <a:cubicBezTo>
                  <a:pt x="873095" y="2659585"/>
                  <a:pt x="873214" y="2658536"/>
                  <a:pt x="872633" y="2657922"/>
                </a:cubicBezTo>
                <a:lnTo>
                  <a:pt x="872527" y="2657891"/>
                </a:lnTo>
                <a:lnTo>
                  <a:pt x="873556" y="2654066"/>
                </a:lnTo>
                <a:cubicBezTo>
                  <a:pt x="872933" y="2649846"/>
                  <a:pt x="871497" y="2644907"/>
                  <a:pt x="870664" y="2642390"/>
                </a:cubicBezTo>
                <a:close/>
                <a:moveTo>
                  <a:pt x="1528633" y="2638775"/>
                </a:moveTo>
                <a:cubicBezTo>
                  <a:pt x="1530251" y="2646495"/>
                  <a:pt x="1563245" y="2660517"/>
                  <a:pt x="1554975" y="2673774"/>
                </a:cubicBezTo>
                <a:cubicBezTo>
                  <a:pt x="1544110" y="2669428"/>
                  <a:pt x="1513259" y="2643873"/>
                  <a:pt x="1528633" y="2638775"/>
                </a:cubicBezTo>
                <a:close/>
                <a:moveTo>
                  <a:pt x="3023953" y="2628785"/>
                </a:moveTo>
                <a:cubicBezTo>
                  <a:pt x="3093749" y="2699833"/>
                  <a:pt x="3163393" y="2727534"/>
                  <a:pt x="3244643" y="2793170"/>
                </a:cubicBezTo>
                <a:cubicBezTo>
                  <a:pt x="3242244" y="2795667"/>
                  <a:pt x="3241871" y="2798484"/>
                  <a:pt x="3241365" y="2800974"/>
                </a:cubicBezTo>
                <a:cubicBezTo>
                  <a:pt x="3174756" y="2748051"/>
                  <a:pt x="3079981" y="2710753"/>
                  <a:pt x="3023953" y="2628785"/>
                </a:cubicBezTo>
                <a:close/>
                <a:moveTo>
                  <a:pt x="1392767" y="2617015"/>
                </a:moveTo>
                <a:cubicBezTo>
                  <a:pt x="1403510" y="2612653"/>
                  <a:pt x="1403177" y="2631448"/>
                  <a:pt x="1416672" y="2638535"/>
                </a:cubicBezTo>
                <a:cubicBezTo>
                  <a:pt x="1412898" y="2640447"/>
                  <a:pt x="1409571" y="2650936"/>
                  <a:pt x="1405628" y="2646825"/>
                </a:cubicBezTo>
                <a:cubicBezTo>
                  <a:pt x="1404191" y="2636748"/>
                  <a:pt x="1390876" y="2627302"/>
                  <a:pt x="1392767" y="2617015"/>
                </a:cubicBezTo>
                <a:close/>
                <a:moveTo>
                  <a:pt x="1384860" y="2609783"/>
                </a:moveTo>
                <a:lnTo>
                  <a:pt x="1384951" y="2609906"/>
                </a:lnTo>
                <a:lnTo>
                  <a:pt x="1384626" y="2610038"/>
                </a:lnTo>
                <a:close/>
                <a:moveTo>
                  <a:pt x="2985998" y="2595074"/>
                </a:moveTo>
                <a:cubicBezTo>
                  <a:pt x="2997081" y="2602760"/>
                  <a:pt x="3009903" y="2616594"/>
                  <a:pt x="3014064" y="2624043"/>
                </a:cubicBezTo>
                <a:cubicBezTo>
                  <a:pt x="3002465" y="2627229"/>
                  <a:pt x="2985735" y="2604700"/>
                  <a:pt x="2985998" y="2595074"/>
                </a:cubicBezTo>
                <a:close/>
                <a:moveTo>
                  <a:pt x="1375927" y="2587677"/>
                </a:moveTo>
                <a:cubicBezTo>
                  <a:pt x="1384839" y="2592818"/>
                  <a:pt x="1383442" y="2598715"/>
                  <a:pt x="1390135" y="2603994"/>
                </a:cubicBezTo>
                <a:lnTo>
                  <a:pt x="1384860" y="2609783"/>
                </a:lnTo>
                <a:lnTo>
                  <a:pt x="1376397" y="2598291"/>
                </a:lnTo>
                <a:cubicBezTo>
                  <a:pt x="1373677" y="2595445"/>
                  <a:pt x="1372305" y="2592765"/>
                  <a:pt x="1375927" y="2587677"/>
                </a:cubicBezTo>
                <a:close/>
                <a:moveTo>
                  <a:pt x="1376924" y="2570518"/>
                </a:moveTo>
                <a:cubicBezTo>
                  <a:pt x="1384932" y="2577167"/>
                  <a:pt x="1393724" y="2583879"/>
                  <a:pt x="1387503" y="2590974"/>
                </a:cubicBezTo>
                <a:cubicBezTo>
                  <a:pt x="1380931" y="2584123"/>
                  <a:pt x="1371487" y="2577676"/>
                  <a:pt x="1376924" y="2570518"/>
                </a:cubicBezTo>
                <a:close/>
                <a:moveTo>
                  <a:pt x="860797" y="2561103"/>
                </a:moveTo>
                <a:cubicBezTo>
                  <a:pt x="870128" y="2610242"/>
                  <a:pt x="875115" y="2644010"/>
                  <a:pt x="884408" y="2687453"/>
                </a:cubicBezTo>
                <a:cubicBezTo>
                  <a:pt x="875629" y="2682639"/>
                  <a:pt x="877640" y="2670782"/>
                  <a:pt x="868670" y="2676708"/>
                </a:cubicBezTo>
                <a:cubicBezTo>
                  <a:pt x="874316" y="2691550"/>
                  <a:pt x="872197" y="2706880"/>
                  <a:pt x="870862" y="2722273"/>
                </a:cubicBezTo>
                <a:cubicBezTo>
                  <a:pt x="867774" y="2719338"/>
                  <a:pt x="864228" y="2716208"/>
                  <a:pt x="860815" y="2713404"/>
                </a:cubicBezTo>
                <a:cubicBezTo>
                  <a:pt x="864828" y="2698068"/>
                  <a:pt x="864595" y="2682551"/>
                  <a:pt x="864158" y="2665593"/>
                </a:cubicBezTo>
                <a:cubicBezTo>
                  <a:pt x="863223" y="2632465"/>
                  <a:pt x="850758" y="2593354"/>
                  <a:pt x="860797" y="2561103"/>
                </a:cubicBezTo>
                <a:close/>
                <a:moveTo>
                  <a:pt x="1426418" y="2531769"/>
                </a:moveTo>
                <a:cubicBezTo>
                  <a:pt x="1437513" y="2541354"/>
                  <a:pt x="1449393" y="2551001"/>
                  <a:pt x="1446717" y="2561224"/>
                </a:cubicBezTo>
                <a:cubicBezTo>
                  <a:pt x="1434622" y="2558520"/>
                  <a:pt x="1424261" y="2541402"/>
                  <a:pt x="1426418" y="2531769"/>
                </a:cubicBezTo>
                <a:close/>
                <a:moveTo>
                  <a:pt x="2867282" y="2530560"/>
                </a:moveTo>
                <a:cubicBezTo>
                  <a:pt x="2981052" y="2647344"/>
                  <a:pt x="3074366" y="2730549"/>
                  <a:pt x="3217905" y="2827252"/>
                </a:cubicBezTo>
                <a:cubicBezTo>
                  <a:pt x="3219026" y="2829082"/>
                  <a:pt x="3218581" y="2830786"/>
                  <a:pt x="3216374" y="2832823"/>
                </a:cubicBezTo>
                <a:lnTo>
                  <a:pt x="3216833" y="2833019"/>
                </a:lnTo>
                <a:cubicBezTo>
                  <a:pt x="3214143" y="2831064"/>
                  <a:pt x="3211612" y="2833234"/>
                  <a:pt x="3209043" y="2829708"/>
                </a:cubicBezTo>
                <a:cubicBezTo>
                  <a:pt x="3122973" y="2785829"/>
                  <a:pt x="3040066" y="2706776"/>
                  <a:pt x="2959935" y="2632690"/>
                </a:cubicBezTo>
                <a:cubicBezTo>
                  <a:pt x="2923549" y="2599103"/>
                  <a:pt x="2877658" y="2559856"/>
                  <a:pt x="2867282" y="2530560"/>
                </a:cubicBezTo>
                <a:close/>
                <a:moveTo>
                  <a:pt x="2720062" y="2504954"/>
                </a:moveTo>
                <a:lnTo>
                  <a:pt x="2720490" y="2505239"/>
                </a:lnTo>
                <a:lnTo>
                  <a:pt x="2720032" y="2505045"/>
                </a:lnTo>
                <a:close/>
                <a:moveTo>
                  <a:pt x="414007" y="2502975"/>
                </a:moveTo>
                <a:cubicBezTo>
                  <a:pt x="447636" y="2554055"/>
                  <a:pt x="478263" y="2605211"/>
                  <a:pt x="511109" y="2656228"/>
                </a:cubicBezTo>
                <a:cubicBezTo>
                  <a:pt x="501738" y="2650893"/>
                  <a:pt x="511195" y="2669520"/>
                  <a:pt x="504043" y="2664046"/>
                </a:cubicBezTo>
                <a:lnTo>
                  <a:pt x="503911" y="2663718"/>
                </a:lnTo>
                <a:cubicBezTo>
                  <a:pt x="500120" y="2643172"/>
                  <a:pt x="474335" y="2623559"/>
                  <a:pt x="472306" y="2602679"/>
                </a:cubicBezTo>
                <a:cubicBezTo>
                  <a:pt x="452078" y="2574337"/>
                  <a:pt x="418197" y="2534782"/>
                  <a:pt x="414007" y="2502975"/>
                </a:cubicBezTo>
                <a:close/>
                <a:moveTo>
                  <a:pt x="1398025" y="2502933"/>
                </a:moveTo>
                <a:cubicBezTo>
                  <a:pt x="1403548" y="2509066"/>
                  <a:pt x="1411943" y="2514798"/>
                  <a:pt x="1406699" y="2521495"/>
                </a:cubicBezTo>
                <a:cubicBezTo>
                  <a:pt x="1400235" y="2521455"/>
                  <a:pt x="1391214" y="2509505"/>
                  <a:pt x="1398025" y="2502933"/>
                </a:cubicBezTo>
                <a:close/>
                <a:moveTo>
                  <a:pt x="798948" y="2497489"/>
                </a:moveTo>
                <a:cubicBezTo>
                  <a:pt x="795910" y="2502150"/>
                  <a:pt x="800637" y="2506325"/>
                  <a:pt x="797601" y="2510984"/>
                </a:cubicBezTo>
                <a:cubicBezTo>
                  <a:pt x="791233" y="2505573"/>
                  <a:pt x="785876" y="2495182"/>
                  <a:pt x="798948" y="2497489"/>
                </a:cubicBezTo>
                <a:close/>
                <a:moveTo>
                  <a:pt x="897851" y="2497319"/>
                </a:moveTo>
                <a:cubicBezTo>
                  <a:pt x="907384" y="2527338"/>
                  <a:pt x="912020" y="2557441"/>
                  <a:pt x="910001" y="2587962"/>
                </a:cubicBezTo>
                <a:cubicBezTo>
                  <a:pt x="912497" y="2590376"/>
                  <a:pt x="915319" y="2592657"/>
                  <a:pt x="917815" y="2595070"/>
                </a:cubicBezTo>
                <a:cubicBezTo>
                  <a:pt x="917311" y="2667622"/>
                  <a:pt x="936367" y="2746321"/>
                  <a:pt x="950673" y="2827331"/>
                </a:cubicBezTo>
                <a:cubicBezTo>
                  <a:pt x="968276" y="2873493"/>
                  <a:pt x="979089" y="2919745"/>
                  <a:pt x="991796" y="2965991"/>
                </a:cubicBezTo>
                <a:cubicBezTo>
                  <a:pt x="995680" y="2970888"/>
                  <a:pt x="996236" y="2975993"/>
                  <a:pt x="1003773" y="2980549"/>
                </a:cubicBezTo>
                <a:cubicBezTo>
                  <a:pt x="1025944" y="3076261"/>
                  <a:pt x="1081983" y="3160127"/>
                  <a:pt x="1131442" y="3255804"/>
                </a:cubicBezTo>
                <a:lnTo>
                  <a:pt x="1132166" y="3256653"/>
                </a:lnTo>
                <a:cubicBezTo>
                  <a:pt x="1111823" y="3250442"/>
                  <a:pt x="1114665" y="3235961"/>
                  <a:pt x="1103567" y="3216097"/>
                </a:cubicBezTo>
                <a:cubicBezTo>
                  <a:pt x="1096765" y="3204008"/>
                  <a:pt x="1083450" y="3194563"/>
                  <a:pt x="1079156" y="3186788"/>
                </a:cubicBezTo>
                <a:cubicBezTo>
                  <a:pt x="1075850" y="3180513"/>
                  <a:pt x="1076174" y="3170102"/>
                  <a:pt x="1072204" y="3162193"/>
                </a:cubicBezTo>
                <a:cubicBezTo>
                  <a:pt x="1039778" y="3095395"/>
                  <a:pt x="996473" y="3022350"/>
                  <a:pt x="985994" y="2957304"/>
                </a:cubicBezTo>
                <a:cubicBezTo>
                  <a:pt x="968226" y="2925678"/>
                  <a:pt x="957377" y="2884009"/>
                  <a:pt x="956226" y="2857822"/>
                </a:cubicBezTo>
                <a:cubicBezTo>
                  <a:pt x="948821" y="2853594"/>
                  <a:pt x="953427" y="2849059"/>
                  <a:pt x="946022" y="2844829"/>
                </a:cubicBezTo>
                <a:cubicBezTo>
                  <a:pt x="926130" y="2748192"/>
                  <a:pt x="905129" y="2651625"/>
                  <a:pt x="904555" y="2553998"/>
                </a:cubicBezTo>
                <a:cubicBezTo>
                  <a:pt x="894446" y="2535637"/>
                  <a:pt x="894648" y="2516516"/>
                  <a:pt x="897851" y="2497319"/>
                </a:cubicBezTo>
                <a:close/>
                <a:moveTo>
                  <a:pt x="1071126" y="2469243"/>
                </a:moveTo>
                <a:cubicBezTo>
                  <a:pt x="1095970" y="2484670"/>
                  <a:pt x="1086367" y="2523599"/>
                  <a:pt x="1101358" y="2539979"/>
                </a:cubicBezTo>
                <a:cubicBezTo>
                  <a:pt x="1098972" y="2544374"/>
                  <a:pt x="1093738" y="2542691"/>
                  <a:pt x="1095849" y="2546023"/>
                </a:cubicBezTo>
                <a:cubicBezTo>
                  <a:pt x="1116510" y="2570762"/>
                  <a:pt x="1101346" y="2597860"/>
                  <a:pt x="1128012" y="2622447"/>
                </a:cubicBezTo>
                <a:cubicBezTo>
                  <a:pt x="1125064" y="2650679"/>
                  <a:pt x="1143058" y="2666983"/>
                  <a:pt x="1144945" y="2695917"/>
                </a:cubicBezTo>
                <a:cubicBezTo>
                  <a:pt x="1154425" y="2708061"/>
                  <a:pt x="1158685" y="2720420"/>
                  <a:pt x="1158180" y="2733190"/>
                </a:cubicBezTo>
                <a:cubicBezTo>
                  <a:pt x="1180198" y="2785557"/>
                  <a:pt x="1204759" y="2837652"/>
                  <a:pt x="1226969" y="2889559"/>
                </a:cubicBezTo>
                <a:cubicBezTo>
                  <a:pt x="1238442" y="2916886"/>
                  <a:pt x="1249216" y="2947163"/>
                  <a:pt x="1253973" y="2975694"/>
                </a:cubicBezTo>
                <a:cubicBezTo>
                  <a:pt x="1180133" y="2825564"/>
                  <a:pt x="1122679" y="2665355"/>
                  <a:pt x="1082555" y="2519814"/>
                </a:cubicBezTo>
                <a:lnTo>
                  <a:pt x="1083339" y="2519877"/>
                </a:lnTo>
                <a:cubicBezTo>
                  <a:pt x="1093143" y="2521609"/>
                  <a:pt x="1069598" y="2485094"/>
                  <a:pt x="1071126" y="2469243"/>
                </a:cubicBezTo>
                <a:close/>
                <a:moveTo>
                  <a:pt x="1967117" y="2465337"/>
                </a:moveTo>
                <a:cubicBezTo>
                  <a:pt x="1965779" y="2470451"/>
                  <a:pt x="1969338" y="2475478"/>
                  <a:pt x="1975441" y="2480236"/>
                </a:cubicBezTo>
                <a:cubicBezTo>
                  <a:pt x="1983893" y="2474902"/>
                  <a:pt x="1969891" y="2470304"/>
                  <a:pt x="1967117" y="2465337"/>
                </a:cubicBezTo>
                <a:close/>
                <a:moveTo>
                  <a:pt x="1075846" y="2462266"/>
                </a:moveTo>
                <a:lnTo>
                  <a:pt x="1076309" y="2463331"/>
                </a:lnTo>
                <a:lnTo>
                  <a:pt x="1075851" y="2463136"/>
                </a:lnTo>
                <a:close/>
                <a:moveTo>
                  <a:pt x="2124197" y="2457732"/>
                </a:moveTo>
                <a:cubicBezTo>
                  <a:pt x="2125003" y="2457500"/>
                  <a:pt x="2126426" y="2457969"/>
                  <a:pt x="2127940" y="2459830"/>
                </a:cubicBezTo>
                <a:cubicBezTo>
                  <a:pt x="2200853" y="2498389"/>
                  <a:pt x="2280174" y="2558335"/>
                  <a:pt x="2354629" y="2593221"/>
                </a:cubicBezTo>
                <a:cubicBezTo>
                  <a:pt x="2359213" y="2595169"/>
                  <a:pt x="2361070" y="2599744"/>
                  <a:pt x="2364676" y="2602088"/>
                </a:cubicBezTo>
                <a:cubicBezTo>
                  <a:pt x="2443922" y="2650642"/>
                  <a:pt x="2517802" y="2697185"/>
                  <a:pt x="2596036" y="2750718"/>
                </a:cubicBezTo>
                <a:cubicBezTo>
                  <a:pt x="2634857" y="2777224"/>
                  <a:pt x="2669399" y="2808133"/>
                  <a:pt x="2706797" y="2836739"/>
                </a:cubicBezTo>
                <a:cubicBezTo>
                  <a:pt x="2721101" y="2847687"/>
                  <a:pt x="2736476" y="2852868"/>
                  <a:pt x="2749743" y="2864998"/>
                </a:cubicBezTo>
                <a:cubicBezTo>
                  <a:pt x="2771681" y="2885411"/>
                  <a:pt x="2791955" y="2900789"/>
                  <a:pt x="2809310" y="2919255"/>
                </a:cubicBezTo>
                <a:cubicBezTo>
                  <a:pt x="2833832" y="2945095"/>
                  <a:pt x="2852177" y="2975342"/>
                  <a:pt x="2877927" y="2999539"/>
                </a:cubicBezTo>
                <a:cubicBezTo>
                  <a:pt x="2882558" y="3003942"/>
                  <a:pt x="2889894" y="3007533"/>
                  <a:pt x="2896150" y="3012085"/>
                </a:cubicBezTo>
                <a:lnTo>
                  <a:pt x="2907859" y="3030337"/>
                </a:lnTo>
                <a:lnTo>
                  <a:pt x="2886552" y="3019313"/>
                </a:lnTo>
                <a:cubicBezTo>
                  <a:pt x="2866151" y="3004392"/>
                  <a:pt x="2849517" y="2980230"/>
                  <a:pt x="2832701" y="2961926"/>
                </a:cubicBezTo>
                <a:cubicBezTo>
                  <a:pt x="2695747" y="2814190"/>
                  <a:pt x="2499931" y="2699870"/>
                  <a:pt x="2320358" y="2583527"/>
                </a:cubicBezTo>
                <a:cubicBezTo>
                  <a:pt x="2313120" y="2575040"/>
                  <a:pt x="2316042" y="2592512"/>
                  <a:pt x="2306901" y="2582136"/>
                </a:cubicBezTo>
                <a:cubicBezTo>
                  <a:pt x="2260672" y="2541122"/>
                  <a:pt x="2170337" y="2513823"/>
                  <a:pt x="2124154" y="2459844"/>
                </a:cubicBezTo>
                <a:cubicBezTo>
                  <a:pt x="2123201" y="2458898"/>
                  <a:pt x="2123391" y="2457965"/>
                  <a:pt x="2124197" y="2457732"/>
                </a:cubicBezTo>
                <a:close/>
                <a:moveTo>
                  <a:pt x="1460290" y="2449027"/>
                </a:moveTo>
                <a:cubicBezTo>
                  <a:pt x="1464741" y="2449219"/>
                  <a:pt x="1466334" y="2458924"/>
                  <a:pt x="1473950" y="2462973"/>
                </a:cubicBezTo>
                <a:cubicBezTo>
                  <a:pt x="1464015" y="2471194"/>
                  <a:pt x="1464651" y="2458749"/>
                  <a:pt x="1454558" y="2452568"/>
                </a:cubicBezTo>
                <a:cubicBezTo>
                  <a:pt x="1457005" y="2449956"/>
                  <a:pt x="1458806" y="2448962"/>
                  <a:pt x="1460290" y="2449027"/>
                </a:cubicBezTo>
                <a:close/>
                <a:moveTo>
                  <a:pt x="801747" y="2446471"/>
                </a:moveTo>
                <a:cubicBezTo>
                  <a:pt x="807584" y="2450575"/>
                  <a:pt x="809634" y="2454692"/>
                  <a:pt x="804378" y="2459492"/>
                </a:cubicBezTo>
                <a:cubicBezTo>
                  <a:pt x="798542" y="2455388"/>
                  <a:pt x="796490" y="2451271"/>
                  <a:pt x="801747" y="2446471"/>
                </a:cubicBezTo>
                <a:close/>
                <a:moveTo>
                  <a:pt x="1435813" y="2421337"/>
                </a:moveTo>
                <a:cubicBezTo>
                  <a:pt x="1441758" y="2421971"/>
                  <a:pt x="1454373" y="2434364"/>
                  <a:pt x="1450045" y="2441452"/>
                </a:cubicBezTo>
                <a:cubicBezTo>
                  <a:pt x="1444558" y="2441014"/>
                  <a:pt x="1433377" y="2428418"/>
                  <a:pt x="1435813" y="2421337"/>
                </a:cubicBezTo>
                <a:close/>
                <a:moveTo>
                  <a:pt x="360866" y="2417832"/>
                </a:moveTo>
                <a:lnTo>
                  <a:pt x="360903" y="2417918"/>
                </a:lnTo>
                <a:lnTo>
                  <a:pt x="360577" y="2418050"/>
                </a:lnTo>
                <a:close/>
                <a:moveTo>
                  <a:pt x="379377" y="2417653"/>
                </a:moveTo>
                <a:cubicBezTo>
                  <a:pt x="396168" y="2420734"/>
                  <a:pt x="382588" y="2439577"/>
                  <a:pt x="398115" y="2448883"/>
                </a:cubicBezTo>
                <a:lnTo>
                  <a:pt x="397923" y="2449342"/>
                </a:lnTo>
                <a:cubicBezTo>
                  <a:pt x="389189" y="2460505"/>
                  <a:pt x="396186" y="2453472"/>
                  <a:pt x="395019" y="2464608"/>
                </a:cubicBezTo>
                <a:cubicBezTo>
                  <a:pt x="391250" y="2456241"/>
                  <a:pt x="378600" y="2458710"/>
                  <a:pt x="381168" y="2451956"/>
                </a:cubicBezTo>
                <a:cubicBezTo>
                  <a:pt x="384570" y="2452861"/>
                  <a:pt x="387644" y="2453898"/>
                  <a:pt x="390838" y="2453362"/>
                </a:cubicBezTo>
                <a:cubicBezTo>
                  <a:pt x="382382" y="2438136"/>
                  <a:pt x="387481" y="2429213"/>
                  <a:pt x="379377" y="2417653"/>
                </a:cubicBezTo>
                <a:close/>
                <a:moveTo>
                  <a:pt x="380938" y="2410473"/>
                </a:moveTo>
                <a:lnTo>
                  <a:pt x="381435" y="2411492"/>
                </a:lnTo>
                <a:lnTo>
                  <a:pt x="381110" y="2411624"/>
                </a:lnTo>
                <a:close/>
                <a:moveTo>
                  <a:pt x="1860067" y="2409754"/>
                </a:moveTo>
                <a:cubicBezTo>
                  <a:pt x="1850287" y="2407745"/>
                  <a:pt x="1841593" y="2407870"/>
                  <a:pt x="1835344" y="2410693"/>
                </a:cubicBezTo>
                <a:cubicBezTo>
                  <a:pt x="1862513" y="2422509"/>
                  <a:pt x="1906301" y="2439765"/>
                  <a:pt x="1940711" y="2470348"/>
                </a:cubicBezTo>
                <a:cubicBezTo>
                  <a:pt x="1928523" y="2441025"/>
                  <a:pt x="1889407" y="2415780"/>
                  <a:pt x="1860067" y="2409754"/>
                </a:cubicBezTo>
                <a:close/>
                <a:moveTo>
                  <a:pt x="351877" y="2395689"/>
                </a:moveTo>
                <a:cubicBezTo>
                  <a:pt x="356605" y="2399863"/>
                  <a:pt x="361007" y="2404168"/>
                  <a:pt x="365735" y="2408341"/>
                </a:cubicBezTo>
                <a:cubicBezTo>
                  <a:pt x="364470" y="2409426"/>
                  <a:pt x="364491" y="2412749"/>
                  <a:pt x="364174" y="2415353"/>
                </a:cubicBezTo>
                <a:lnTo>
                  <a:pt x="360866" y="2417832"/>
                </a:lnTo>
                <a:lnTo>
                  <a:pt x="358588" y="2412349"/>
                </a:lnTo>
                <a:cubicBezTo>
                  <a:pt x="353947" y="2406914"/>
                  <a:pt x="344672" y="2401756"/>
                  <a:pt x="351877" y="2395689"/>
                </a:cubicBezTo>
                <a:close/>
                <a:moveTo>
                  <a:pt x="897903" y="2395632"/>
                </a:moveTo>
                <a:cubicBezTo>
                  <a:pt x="909109" y="2412026"/>
                  <a:pt x="902707" y="2421478"/>
                  <a:pt x="913045" y="2434798"/>
                </a:cubicBezTo>
                <a:cubicBezTo>
                  <a:pt x="911211" y="2434019"/>
                  <a:pt x="909125" y="2434484"/>
                  <a:pt x="907510" y="2437044"/>
                </a:cubicBezTo>
                <a:cubicBezTo>
                  <a:pt x="924010" y="2454335"/>
                  <a:pt x="910230" y="2473637"/>
                  <a:pt x="927188" y="2491122"/>
                </a:cubicBezTo>
                <a:cubicBezTo>
                  <a:pt x="924053" y="2550653"/>
                  <a:pt x="959506" y="2621173"/>
                  <a:pt x="959759" y="2679709"/>
                </a:cubicBezTo>
                <a:cubicBezTo>
                  <a:pt x="930058" y="2610281"/>
                  <a:pt x="927438" y="2539378"/>
                  <a:pt x="903610" y="2469470"/>
                </a:cubicBezTo>
                <a:cubicBezTo>
                  <a:pt x="901742" y="2473275"/>
                  <a:pt x="902863" y="2475104"/>
                  <a:pt x="898100" y="2475515"/>
                </a:cubicBezTo>
                <a:cubicBezTo>
                  <a:pt x="893892" y="2481030"/>
                  <a:pt x="903323" y="2485579"/>
                  <a:pt x="898983" y="2490768"/>
                </a:cubicBezTo>
                <a:cubicBezTo>
                  <a:pt x="890420" y="2479013"/>
                  <a:pt x="887861" y="2467106"/>
                  <a:pt x="899072" y="2454558"/>
                </a:cubicBezTo>
                <a:cubicBezTo>
                  <a:pt x="907634" y="2456033"/>
                  <a:pt x="894975" y="2466883"/>
                  <a:pt x="903234" y="2462007"/>
                </a:cubicBezTo>
                <a:cubicBezTo>
                  <a:pt x="902002" y="2453368"/>
                  <a:pt x="911211" y="2434019"/>
                  <a:pt x="894160" y="2432183"/>
                </a:cubicBezTo>
                <a:cubicBezTo>
                  <a:pt x="893788" y="2435000"/>
                  <a:pt x="904437" y="2446289"/>
                  <a:pt x="894560" y="2443444"/>
                </a:cubicBezTo>
                <a:cubicBezTo>
                  <a:pt x="896947" y="2439048"/>
                  <a:pt x="891944" y="2442602"/>
                  <a:pt x="889002" y="2441893"/>
                </a:cubicBezTo>
                <a:cubicBezTo>
                  <a:pt x="896306" y="2430931"/>
                  <a:pt x="882341" y="2421750"/>
                  <a:pt x="895533" y="2422488"/>
                </a:cubicBezTo>
                <a:cubicBezTo>
                  <a:pt x="890732" y="2417201"/>
                  <a:pt x="894807" y="2411359"/>
                  <a:pt x="888765" y="2405815"/>
                </a:cubicBezTo>
                <a:lnTo>
                  <a:pt x="888957" y="2405356"/>
                </a:lnTo>
                <a:cubicBezTo>
                  <a:pt x="895927" y="2402907"/>
                  <a:pt x="893307" y="2391786"/>
                  <a:pt x="897903" y="2395632"/>
                </a:cubicBezTo>
                <a:close/>
                <a:moveTo>
                  <a:pt x="1061308" y="2395551"/>
                </a:moveTo>
                <a:cubicBezTo>
                  <a:pt x="1073670" y="2409189"/>
                  <a:pt x="1070468" y="2438666"/>
                  <a:pt x="1075826" y="2459338"/>
                </a:cubicBezTo>
                <a:lnTo>
                  <a:pt x="1075846" y="2462266"/>
                </a:lnTo>
                <a:lnTo>
                  <a:pt x="1061687" y="2429762"/>
                </a:lnTo>
                <a:cubicBezTo>
                  <a:pt x="1060070" y="2418424"/>
                  <a:pt x="1060828" y="2406978"/>
                  <a:pt x="1061308" y="2395551"/>
                </a:cubicBezTo>
                <a:close/>
                <a:moveTo>
                  <a:pt x="1121286" y="2392907"/>
                </a:moveTo>
                <a:cubicBezTo>
                  <a:pt x="1114667" y="2399021"/>
                  <a:pt x="1126907" y="2403953"/>
                  <a:pt x="1128054" y="2409579"/>
                </a:cubicBezTo>
                <a:cubicBezTo>
                  <a:pt x="1129910" y="2403876"/>
                  <a:pt x="1127654" y="2398319"/>
                  <a:pt x="1121286" y="2392907"/>
                </a:cubicBezTo>
                <a:close/>
                <a:moveTo>
                  <a:pt x="343216" y="2377126"/>
                </a:moveTo>
                <a:cubicBezTo>
                  <a:pt x="348402" y="2381494"/>
                  <a:pt x="353450" y="2385535"/>
                  <a:pt x="349632" y="2390132"/>
                </a:cubicBezTo>
                <a:cubicBezTo>
                  <a:pt x="345981" y="2390472"/>
                  <a:pt x="337574" y="2382843"/>
                  <a:pt x="343216" y="2377126"/>
                </a:cubicBezTo>
                <a:close/>
                <a:moveTo>
                  <a:pt x="2327813" y="2366505"/>
                </a:moveTo>
                <a:cubicBezTo>
                  <a:pt x="2332229" y="2372708"/>
                  <a:pt x="2345844" y="2378223"/>
                  <a:pt x="2343928" y="2384713"/>
                </a:cubicBezTo>
                <a:cubicBezTo>
                  <a:pt x="2336825" y="2386835"/>
                  <a:pt x="2320039" y="2375372"/>
                  <a:pt x="2327813" y="2366505"/>
                </a:cubicBezTo>
                <a:close/>
                <a:moveTo>
                  <a:pt x="2257893" y="2335080"/>
                </a:moveTo>
                <a:lnTo>
                  <a:pt x="2258279" y="2335332"/>
                </a:lnTo>
                <a:lnTo>
                  <a:pt x="2257953" y="2335465"/>
                </a:lnTo>
                <a:close/>
                <a:moveTo>
                  <a:pt x="2247724" y="2318674"/>
                </a:moveTo>
                <a:cubicBezTo>
                  <a:pt x="2250353" y="2321415"/>
                  <a:pt x="2254125" y="2324167"/>
                  <a:pt x="2256633" y="2326957"/>
                </a:cubicBezTo>
                <a:lnTo>
                  <a:pt x="2257893" y="2335080"/>
                </a:lnTo>
                <a:lnTo>
                  <a:pt x="2251312" y="2330783"/>
                </a:lnTo>
                <a:cubicBezTo>
                  <a:pt x="2250033" y="2329732"/>
                  <a:pt x="2248769" y="2328721"/>
                  <a:pt x="2244446" y="2326479"/>
                </a:cubicBezTo>
                <a:cubicBezTo>
                  <a:pt x="2246845" y="2323982"/>
                  <a:pt x="2247219" y="2321164"/>
                  <a:pt x="2247724" y="2318674"/>
                </a:cubicBezTo>
                <a:close/>
                <a:moveTo>
                  <a:pt x="1007596" y="2318354"/>
                </a:moveTo>
                <a:cubicBezTo>
                  <a:pt x="1015917" y="2322972"/>
                  <a:pt x="1014580" y="2328085"/>
                  <a:pt x="1012132" y="2333267"/>
                </a:cubicBezTo>
                <a:cubicBezTo>
                  <a:pt x="1004920" y="2328579"/>
                  <a:pt x="1006258" y="2323467"/>
                  <a:pt x="1007596" y="2318354"/>
                </a:cubicBezTo>
                <a:close/>
                <a:moveTo>
                  <a:pt x="965801" y="2316284"/>
                </a:moveTo>
                <a:cubicBezTo>
                  <a:pt x="964585" y="2319824"/>
                  <a:pt x="975307" y="2332226"/>
                  <a:pt x="964454" y="2329778"/>
                </a:cubicBezTo>
                <a:cubicBezTo>
                  <a:pt x="964514" y="2328991"/>
                  <a:pt x="955420" y="2315930"/>
                  <a:pt x="965801" y="2316284"/>
                </a:cubicBezTo>
                <a:close/>
                <a:moveTo>
                  <a:pt x="2199364" y="2299940"/>
                </a:moveTo>
                <a:lnTo>
                  <a:pt x="2199620" y="2300127"/>
                </a:lnTo>
                <a:lnTo>
                  <a:pt x="2199295" y="2300259"/>
                </a:lnTo>
                <a:close/>
                <a:moveTo>
                  <a:pt x="2210362" y="2295765"/>
                </a:moveTo>
                <a:cubicBezTo>
                  <a:pt x="2218080" y="2297962"/>
                  <a:pt x="2225738" y="2300945"/>
                  <a:pt x="2233891" y="2309821"/>
                </a:cubicBezTo>
                <a:cubicBezTo>
                  <a:pt x="2231950" y="2312513"/>
                  <a:pt x="2234121" y="2315059"/>
                  <a:pt x="2230613" y="2317625"/>
                </a:cubicBezTo>
                <a:cubicBezTo>
                  <a:pt x="2223919" y="2312346"/>
                  <a:pt x="2205469" y="2306128"/>
                  <a:pt x="2210362" y="2295765"/>
                </a:cubicBezTo>
                <a:close/>
                <a:moveTo>
                  <a:pt x="1277435" y="2291820"/>
                </a:moveTo>
                <a:cubicBezTo>
                  <a:pt x="1332554" y="2354735"/>
                  <a:pt x="1390525" y="2444291"/>
                  <a:pt x="1452987" y="2501944"/>
                </a:cubicBezTo>
                <a:cubicBezTo>
                  <a:pt x="1448424" y="2472955"/>
                  <a:pt x="1406525" y="2435132"/>
                  <a:pt x="1389505" y="2408151"/>
                </a:cubicBezTo>
                <a:cubicBezTo>
                  <a:pt x="1385283" y="2401488"/>
                  <a:pt x="1378600" y="2387828"/>
                  <a:pt x="1382687" y="2383884"/>
                </a:cubicBezTo>
                <a:lnTo>
                  <a:pt x="1382422" y="2383232"/>
                </a:lnTo>
                <a:cubicBezTo>
                  <a:pt x="1403688" y="2420672"/>
                  <a:pt x="1445189" y="2457512"/>
                  <a:pt x="1474478" y="2513782"/>
                </a:cubicBezTo>
                <a:cubicBezTo>
                  <a:pt x="1479895" y="2523387"/>
                  <a:pt x="1499388" y="2559262"/>
                  <a:pt x="1509844" y="2571009"/>
                </a:cubicBezTo>
                <a:cubicBezTo>
                  <a:pt x="1533979" y="2597764"/>
                  <a:pt x="1566047" y="2619779"/>
                  <a:pt x="1593317" y="2646786"/>
                </a:cubicBezTo>
                <a:cubicBezTo>
                  <a:pt x="1619404" y="2672749"/>
                  <a:pt x="1642707" y="2702128"/>
                  <a:pt x="1669374" y="2726715"/>
                </a:cubicBezTo>
                <a:cubicBezTo>
                  <a:pt x="1779717" y="2828517"/>
                  <a:pt x="1915734" y="2943123"/>
                  <a:pt x="2057890" y="3057905"/>
                </a:cubicBezTo>
                <a:cubicBezTo>
                  <a:pt x="2028817" y="3054476"/>
                  <a:pt x="2005889" y="3032561"/>
                  <a:pt x="1983650" y="3016078"/>
                </a:cubicBezTo>
                <a:cubicBezTo>
                  <a:pt x="1923819" y="2971446"/>
                  <a:pt x="1867181" y="2915999"/>
                  <a:pt x="1809133" y="2864551"/>
                </a:cubicBezTo>
                <a:cubicBezTo>
                  <a:pt x="1753715" y="2815845"/>
                  <a:pt x="1695573" y="2769768"/>
                  <a:pt x="1646353" y="2720448"/>
                </a:cubicBezTo>
                <a:cubicBezTo>
                  <a:pt x="1606528" y="2680261"/>
                  <a:pt x="1562684" y="2624572"/>
                  <a:pt x="1525119" y="2610500"/>
                </a:cubicBezTo>
                <a:cubicBezTo>
                  <a:pt x="1527555" y="2613700"/>
                  <a:pt x="1532862" y="2616496"/>
                  <a:pt x="1531186" y="2619842"/>
                </a:cubicBezTo>
                <a:cubicBezTo>
                  <a:pt x="1515773" y="2608964"/>
                  <a:pt x="1520268" y="2597620"/>
                  <a:pt x="1514189" y="2586380"/>
                </a:cubicBezTo>
                <a:cubicBezTo>
                  <a:pt x="1497472" y="2565750"/>
                  <a:pt x="1478501" y="2549845"/>
                  <a:pt x="1456151" y="2526551"/>
                </a:cubicBezTo>
                <a:cubicBezTo>
                  <a:pt x="1429003" y="2497972"/>
                  <a:pt x="1397161" y="2460636"/>
                  <a:pt x="1369516" y="2426168"/>
                </a:cubicBezTo>
                <a:cubicBezTo>
                  <a:pt x="1350362" y="2402338"/>
                  <a:pt x="1334657" y="2376729"/>
                  <a:pt x="1318385" y="2354395"/>
                </a:cubicBezTo>
                <a:cubicBezTo>
                  <a:pt x="1302971" y="2333239"/>
                  <a:pt x="1278259" y="2318139"/>
                  <a:pt x="1277435" y="2291820"/>
                </a:cubicBezTo>
                <a:close/>
                <a:moveTo>
                  <a:pt x="2001592" y="2286847"/>
                </a:moveTo>
                <a:cubicBezTo>
                  <a:pt x="2014399" y="2288501"/>
                  <a:pt x="2027170" y="2294741"/>
                  <a:pt x="2040510" y="2307983"/>
                </a:cubicBezTo>
                <a:cubicBezTo>
                  <a:pt x="2025402" y="2313735"/>
                  <a:pt x="2011086" y="2300889"/>
                  <a:pt x="2001592" y="2286847"/>
                </a:cubicBezTo>
                <a:close/>
                <a:moveTo>
                  <a:pt x="724695" y="2274420"/>
                </a:moveTo>
                <a:cubicBezTo>
                  <a:pt x="722164" y="2276590"/>
                  <a:pt x="728463" y="2301449"/>
                  <a:pt x="738904" y="2290738"/>
                </a:cubicBezTo>
                <a:cubicBezTo>
                  <a:pt x="729992" y="2285597"/>
                  <a:pt x="731716" y="2279568"/>
                  <a:pt x="724695" y="2274420"/>
                </a:cubicBezTo>
                <a:close/>
                <a:moveTo>
                  <a:pt x="2425722" y="2274210"/>
                </a:moveTo>
                <a:cubicBezTo>
                  <a:pt x="2499468" y="2310146"/>
                  <a:pt x="2584428" y="2354095"/>
                  <a:pt x="2663614" y="2403434"/>
                </a:cubicBezTo>
                <a:cubicBezTo>
                  <a:pt x="2699600" y="2425760"/>
                  <a:pt x="2740580" y="2452913"/>
                  <a:pt x="2771636" y="2479906"/>
                </a:cubicBezTo>
                <a:cubicBezTo>
                  <a:pt x="2796783" y="2501682"/>
                  <a:pt x="2825172" y="2520239"/>
                  <a:pt x="2839370" y="2544936"/>
                </a:cubicBezTo>
                <a:lnTo>
                  <a:pt x="2839502" y="2545263"/>
                </a:lnTo>
                <a:cubicBezTo>
                  <a:pt x="2812921" y="2523688"/>
                  <a:pt x="2774956" y="2498358"/>
                  <a:pt x="2738944" y="2472235"/>
                </a:cubicBezTo>
                <a:cubicBezTo>
                  <a:pt x="2721626" y="2459465"/>
                  <a:pt x="2678558" y="2422498"/>
                  <a:pt x="2690331" y="2445896"/>
                </a:cubicBezTo>
                <a:cubicBezTo>
                  <a:pt x="2646152" y="2398719"/>
                  <a:pt x="2605900" y="2392975"/>
                  <a:pt x="2558429" y="2351703"/>
                </a:cubicBezTo>
                <a:cubicBezTo>
                  <a:pt x="2544140" y="2352935"/>
                  <a:pt x="2533997" y="2339157"/>
                  <a:pt x="2519513" y="2330567"/>
                </a:cubicBezTo>
                <a:cubicBezTo>
                  <a:pt x="2488253" y="2312414"/>
                  <a:pt x="2442151" y="2300668"/>
                  <a:pt x="2425722" y="2274210"/>
                </a:cubicBezTo>
                <a:close/>
                <a:moveTo>
                  <a:pt x="2303664" y="2257508"/>
                </a:moveTo>
                <a:cubicBezTo>
                  <a:pt x="2337322" y="2273163"/>
                  <a:pt x="2370182" y="2276577"/>
                  <a:pt x="2404361" y="2301922"/>
                </a:cubicBezTo>
                <a:cubicBezTo>
                  <a:pt x="2509350" y="2343832"/>
                  <a:pt x="2624648" y="2434486"/>
                  <a:pt x="2724840" y="2491668"/>
                </a:cubicBezTo>
                <a:cubicBezTo>
                  <a:pt x="2712369" y="2481500"/>
                  <a:pt x="2708123" y="2471040"/>
                  <a:pt x="2702309" y="2460454"/>
                </a:cubicBezTo>
                <a:cubicBezTo>
                  <a:pt x="2727503" y="2479546"/>
                  <a:pt x="2731076" y="2496753"/>
                  <a:pt x="2753928" y="2507277"/>
                </a:cubicBezTo>
                <a:cubicBezTo>
                  <a:pt x="2761358" y="2515303"/>
                  <a:pt x="2749794" y="2513905"/>
                  <a:pt x="2756560" y="2520296"/>
                </a:cubicBezTo>
                <a:cubicBezTo>
                  <a:pt x="2808743" y="2553563"/>
                  <a:pt x="2838041" y="2591170"/>
                  <a:pt x="2887597" y="2631976"/>
                </a:cubicBezTo>
                <a:cubicBezTo>
                  <a:pt x="2968463" y="2698529"/>
                  <a:pt x="3057637" y="2767803"/>
                  <a:pt x="3136329" y="2821531"/>
                </a:cubicBezTo>
                <a:cubicBezTo>
                  <a:pt x="3162885" y="2839308"/>
                  <a:pt x="3189972" y="2858392"/>
                  <a:pt x="3213358" y="2880503"/>
                </a:cubicBezTo>
                <a:cubicBezTo>
                  <a:pt x="3168413" y="2866003"/>
                  <a:pt x="3129456" y="2828888"/>
                  <a:pt x="3085968" y="2797425"/>
                </a:cubicBezTo>
                <a:cubicBezTo>
                  <a:pt x="2975111" y="2716773"/>
                  <a:pt x="2861405" y="2630043"/>
                  <a:pt x="2759650" y="2533512"/>
                </a:cubicBezTo>
                <a:cubicBezTo>
                  <a:pt x="2756344" y="2527238"/>
                  <a:pt x="2757609" y="2521013"/>
                  <a:pt x="2747189" y="2514962"/>
                </a:cubicBezTo>
                <a:cubicBezTo>
                  <a:pt x="2735519" y="2527315"/>
                  <a:pt x="2734261" y="2504599"/>
                  <a:pt x="2721404" y="2495349"/>
                </a:cubicBezTo>
                <a:cubicBezTo>
                  <a:pt x="2720011" y="2497057"/>
                  <a:pt x="2720953" y="2498674"/>
                  <a:pt x="2721600" y="2500268"/>
                </a:cubicBezTo>
                <a:lnTo>
                  <a:pt x="2720062" y="2504954"/>
                </a:lnTo>
                <a:lnTo>
                  <a:pt x="2561805" y="2399834"/>
                </a:lnTo>
                <a:cubicBezTo>
                  <a:pt x="2509749" y="2367469"/>
                  <a:pt x="2458649" y="2337570"/>
                  <a:pt x="2408848" y="2309239"/>
                </a:cubicBezTo>
                <a:cubicBezTo>
                  <a:pt x="2410694" y="2311916"/>
                  <a:pt x="2407956" y="2312647"/>
                  <a:pt x="2405219" y="2313378"/>
                </a:cubicBezTo>
                <a:cubicBezTo>
                  <a:pt x="2373114" y="2285668"/>
                  <a:pt x="2322903" y="2284348"/>
                  <a:pt x="2303664" y="2257508"/>
                </a:cubicBezTo>
                <a:close/>
                <a:moveTo>
                  <a:pt x="2373505" y="2255807"/>
                </a:moveTo>
                <a:cubicBezTo>
                  <a:pt x="2376700" y="2255272"/>
                  <a:pt x="2393691" y="2257894"/>
                  <a:pt x="2385456" y="2266567"/>
                </a:cubicBezTo>
                <a:cubicBezTo>
                  <a:pt x="2382345" y="2259834"/>
                  <a:pt x="2370492" y="2264265"/>
                  <a:pt x="2373505" y="2255807"/>
                </a:cubicBezTo>
                <a:close/>
                <a:moveTo>
                  <a:pt x="1447809" y="2239788"/>
                </a:moveTo>
                <a:cubicBezTo>
                  <a:pt x="1463849" y="2246603"/>
                  <a:pt x="1469294" y="2280566"/>
                  <a:pt x="1491263" y="2275836"/>
                </a:cubicBezTo>
                <a:cubicBezTo>
                  <a:pt x="1552949" y="2364265"/>
                  <a:pt x="1623281" y="2457180"/>
                  <a:pt x="1696674" y="2549233"/>
                </a:cubicBezTo>
                <a:cubicBezTo>
                  <a:pt x="1746175" y="2611385"/>
                  <a:pt x="1789574" y="2679059"/>
                  <a:pt x="1844512" y="2734053"/>
                </a:cubicBezTo>
                <a:cubicBezTo>
                  <a:pt x="1853582" y="2743318"/>
                  <a:pt x="1862078" y="2749768"/>
                  <a:pt x="1868328" y="2755941"/>
                </a:cubicBezTo>
                <a:lnTo>
                  <a:pt x="1878210" y="2775261"/>
                </a:lnTo>
                <a:lnTo>
                  <a:pt x="1835373" y="2736324"/>
                </a:lnTo>
                <a:cubicBezTo>
                  <a:pt x="1774608" y="2673426"/>
                  <a:pt x="1716465" y="2593078"/>
                  <a:pt x="1661519" y="2524284"/>
                </a:cubicBezTo>
                <a:cubicBezTo>
                  <a:pt x="1627819" y="2482372"/>
                  <a:pt x="1597195" y="2441497"/>
                  <a:pt x="1568090" y="2403431"/>
                </a:cubicBezTo>
                <a:cubicBezTo>
                  <a:pt x="1543267" y="2371242"/>
                  <a:pt x="1529247" y="2333905"/>
                  <a:pt x="1504125" y="2305647"/>
                </a:cubicBezTo>
                <a:cubicBezTo>
                  <a:pt x="1487154" y="2286262"/>
                  <a:pt x="1446319" y="2261336"/>
                  <a:pt x="1447809" y="2239788"/>
                </a:cubicBezTo>
                <a:close/>
                <a:moveTo>
                  <a:pt x="903069" y="2237418"/>
                </a:moveTo>
                <a:cubicBezTo>
                  <a:pt x="931557" y="2271165"/>
                  <a:pt x="928313" y="2323886"/>
                  <a:pt x="958622" y="2356514"/>
                </a:cubicBezTo>
                <a:cubicBezTo>
                  <a:pt x="963794" y="2348703"/>
                  <a:pt x="952674" y="2335321"/>
                  <a:pt x="965129" y="2333310"/>
                </a:cubicBezTo>
                <a:cubicBezTo>
                  <a:pt x="970815" y="2364129"/>
                  <a:pt x="959433" y="2370654"/>
                  <a:pt x="960788" y="2398281"/>
                </a:cubicBezTo>
                <a:cubicBezTo>
                  <a:pt x="982261" y="2447441"/>
                  <a:pt x="981285" y="2497338"/>
                  <a:pt x="1000539" y="2546637"/>
                </a:cubicBezTo>
                <a:cubicBezTo>
                  <a:pt x="988651" y="2555652"/>
                  <a:pt x="1006968" y="2551263"/>
                  <a:pt x="995405" y="2560146"/>
                </a:cubicBezTo>
                <a:cubicBezTo>
                  <a:pt x="1003740" y="2576942"/>
                  <a:pt x="1015274" y="2603484"/>
                  <a:pt x="1003990" y="2614918"/>
                </a:cubicBezTo>
                <a:cubicBezTo>
                  <a:pt x="989224" y="2583217"/>
                  <a:pt x="994945" y="2549670"/>
                  <a:pt x="975752" y="2509865"/>
                </a:cubicBezTo>
                <a:lnTo>
                  <a:pt x="975426" y="2509998"/>
                </a:lnTo>
                <a:cubicBezTo>
                  <a:pt x="963539" y="2519012"/>
                  <a:pt x="977963" y="2528387"/>
                  <a:pt x="978940" y="2538271"/>
                </a:cubicBezTo>
                <a:cubicBezTo>
                  <a:pt x="979628" y="2543704"/>
                  <a:pt x="974060" y="2550534"/>
                  <a:pt x="974290" y="2555771"/>
                </a:cubicBezTo>
                <a:cubicBezTo>
                  <a:pt x="976152" y="2580907"/>
                  <a:pt x="995052" y="2605982"/>
                  <a:pt x="998987" y="2628753"/>
                </a:cubicBezTo>
                <a:cubicBezTo>
                  <a:pt x="999796" y="2632613"/>
                  <a:pt x="995023" y="2641405"/>
                  <a:pt x="996086" y="2644020"/>
                </a:cubicBezTo>
                <a:cubicBezTo>
                  <a:pt x="1000357" y="2658279"/>
                  <a:pt x="1012904" y="2690120"/>
                  <a:pt x="1016271" y="2705887"/>
                </a:cubicBezTo>
                <a:cubicBezTo>
                  <a:pt x="1019712" y="2722768"/>
                  <a:pt x="1032159" y="2739420"/>
                  <a:pt x="1035924" y="2756167"/>
                </a:cubicBezTo>
                <a:cubicBezTo>
                  <a:pt x="1051821" y="2830819"/>
                  <a:pt x="1081427" y="2905616"/>
                  <a:pt x="1105933" y="2979058"/>
                </a:cubicBezTo>
                <a:cubicBezTo>
                  <a:pt x="1121998" y="2999951"/>
                  <a:pt x="1132893" y="3028656"/>
                  <a:pt x="1133909" y="3044236"/>
                </a:cubicBezTo>
                <a:cubicBezTo>
                  <a:pt x="1129772" y="3040584"/>
                  <a:pt x="1126093" y="3037127"/>
                  <a:pt x="1121957" y="3033476"/>
                </a:cubicBezTo>
                <a:cubicBezTo>
                  <a:pt x="1096924" y="2979287"/>
                  <a:pt x="1081358" y="2925064"/>
                  <a:pt x="1054891" y="2871077"/>
                </a:cubicBezTo>
                <a:cubicBezTo>
                  <a:pt x="1044584" y="2822334"/>
                  <a:pt x="1034143" y="2773264"/>
                  <a:pt x="1009606" y="2724966"/>
                </a:cubicBezTo>
                <a:cubicBezTo>
                  <a:pt x="1002117" y="2657944"/>
                  <a:pt x="970547" y="2592322"/>
                  <a:pt x="961297" y="2525634"/>
                </a:cubicBezTo>
                <a:cubicBezTo>
                  <a:pt x="965962" y="2520312"/>
                  <a:pt x="968146" y="2524757"/>
                  <a:pt x="968362" y="2517815"/>
                </a:cubicBezTo>
                <a:cubicBezTo>
                  <a:pt x="959340" y="2505866"/>
                  <a:pt x="963172" y="2492888"/>
                  <a:pt x="962566" y="2480187"/>
                </a:cubicBezTo>
                <a:cubicBezTo>
                  <a:pt x="967124" y="2478336"/>
                  <a:pt x="972093" y="2489646"/>
                  <a:pt x="976024" y="2481578"/>
                </a:cubicBezTo>
                <a:cubicBezTo>
                  <a:pt x="969678" y="2469684"/>
                  <a:pt x="968161" y="2477155"/>
                  <a:pt x="958380" y="2468941"/>
                </a:cubicBezTo>
                <a:cubicBezTo>
                  <a:pt x="962961" y="2460607"/>
                  <a:pt x="967711" y="2458298"/>
                  <a:pt x="963006" y="2447642"/>
                </a:cubicBezTo>
                <a:cubicBezTo>
                  <a:pt x="966153" y="2449792"/>
                  <a:pt x="969712" y="2454821"/>
                  <a:pt x="972702" y="2452845"/>
                </a:cubicBezTo>
                <a:cubicBezTo>
                  <a:pt x="967709" y="2448018"/>
                  <a:pt x="962257" y="2442997"/>
                  <a:pt x="956938" y="2438302"/>
                </a:cubicBezTo>
                <a:cubicBezTo>
                  <a:pt x="960736" y="2370125"/>
                  <a:pt x="911934" y="2305024"/>
                  <a:pt x="903069" y="2237418"/>
                </a:cubicBezTo>
                <a:close/>
                <a:moveTo>
                  <a:pt x="1065665" y="2233477"/>
                </a:moveTo>
                <a:cubicBezTo>
                  <a:pt x="1079450" y="2245015"/>
                  <a:pt x="1076788" y="2257139"/>
                  <a:pt x="1077128" y="2269186"/>
                </a:cubicBezTo>
                <a:cubicBezTo>
                  <a:pt x="1070783" y="2257292"/>
                  <a:pt x="1059348" y="2245941"/>
                  <a:pt x="1065665" y="2233477"/>
                </a:cubicBezTo>
                <a:close/>
                <a:moveTo>
                  <a:pt x="1702894" y="2232950"/>
                </a:moveTo>
                <a:cubicBezTo>
                  <a:pt x="1710371" y="2238292"/>
                  <a:pt x="1727520" y="2245038"/>
                  <a:pt x="1728679" y="2252564"/>
                </a:cubicBezTo>
                <a:cubicBezTo>
                  <a:pt x="1720610" y="2246701"/>
                  <a:pt x="1699062" y="2245929"/>
                  <a:pt x="1702894" y="2232950"/>
                </a:cubicBezTo>
                <a:close/>
                <a:moveTo>
                  <a:pt x="964903" y="2229070"/>
                </a:moveTo>
                <a:cubicBezTo>
                  <a:pt x="974769" y="2240296"/>
                  <a:pt x="979679" y="2252390"/>
                  <a:pt x="976233" y="2264451"/>
                </a:cubicBezTo>
                <a:cubicBezTo>
                  <a:pt x="997931" y="2288009"/>
                  <a:pt x="995223" y="2313097"/>
                  <a:pt x="1000932" y="2337434"/>
                </a:cubicBezTo>
                <a:cubicBezTo>
                  <a:pt x="1005744" y="2344618"/>
                  <a:pt x="1010036" y="2342115"/>
                  <a:pt x="1014764" y="2346287"/>
                </a:cubicBezTo>
                <a:cubicBezTo>
                  <a:pt x="1016531" y="2376794"/>
                  <a:pt x="1026714" y="2406549"/>
                  <a:pt x="1030700" y="2436916"/>
                </a:cubicBezTo>
                <a:cubicBezTo>
                  <a:pt x="1049322" y="2519218"/>
                  <a:pt x="1084586" y="2600477"/>
                  <a:pt x="1098312" y="2682863"/>
                </a:cubicBezTo>
                <a:lnTo>
                  <a:pt x="1097987" y="2682995"/>
                </a:lnTo>
                <a:cubicBezTo>
                  <a:pt x="1065357" y="2625037"/>
                  <a:pt x="1068033" y="2565311"/>
                  <a:pt x="1035730" y="2507221"/>
                </a:cubicBezTo>
                <a:cubicBezTo>
                  <a:pt x="1041479" y="2498032"/>
                  <a:pt x="1033459" y="2489484"/>
                  <a:pt x="1030660" y="2480721"/>
                </a:cubicBezTo>
                <a:cubicBezTo>
                  <a:pt x="1029634" y="2473522"/>
                  <a:pt x="1034723" y="2472979"/>
                  <a:pt x="1033913" y="2469119"/>
                </a:cubicBezTo>
                <a:cubicBezTo>
                  <a:pt x="1017775" y="2447112"/>
                  <a:pt x="1013514" y="2424473"/>
                  <a:pt x="1015256" y="2401681"/>
                </a:cubicBezTo>
                <a:cubicBezTo>
                  <a:pt x="985500" y="2353599"/>
                  <a:pt x="992158" y="2303679"/>
                  <a:pt x="966187" y="2255584"/>
                </a:cubicBezTo>
                <a:cubicBezTo>
                  <a:pt x="966715" y="2246611"/>
                  <a:pt x="959479" y="2238126"/>
                  <a:pt x="964903" y="2229070"/>
                </a:cubicBezTo>
                <a:close/>
                <a:moveTo>
                  <a:pt x="961071" y="2225239"/>
                </a:moveTo>
                <a:lnTo>
                  <a:pt x="961092" y="2225286"/>
                </a:lnTo>
                <a:lnTo>
                  <a:pt x="960705" y="2226204"/>
                </a:lnTo>
                <a:close/>
                <a:moveTo>
                  <a:pt x="663223" y="2218271"/>
                </a:moveTo>
                <a:cubicBezTo>
                  <a:pt x="660355" y="2228954"/>
                  <a:pt x="678279" y="2254425"/>
                  <a:pt x="688568" y="2270429"/>
                </a:cubicBezTo>
                <a:cubicBezTo>
                  <a:pt x="700835" y="2289438"/>
                  <a:pt x="715695" y="2305490"/>
                  <a:pt x="723426" y="2319867"/>
                </a:cubicBezTo>
                <a:cubicBezTo>
                  <a:pt x="723849" y="2324644"/>
                  <a:pt x="725670" y="2323525"/>
                  <a:pt x="729469" y="2325410"/>
                </a:cubicBezTo>
                <a:cubicBezTo>
                  <a:pt x="720418" y="2289103"/>
                  <a:pt x="685261" y="2253875"/>
                  <a:pt x="663223" y="2218271"/>
                </a:cubicBezTo>
                <a:close/>
                <a:moveTo>
                  <a:pt x="1156087" y="2214284"/>
                </a:moveTo>
                <a:cubicBezTo>
                  <a:pt x="1159428" y="2215975"/>
                  <a:pt x="1162358" y="2214785"/>
                  <a:pt x="1165783" y="2219486"/>
                </a:cubicBezTo>
                <a:cubicBezTo>
                  <a:pt x="1165012" y="2221323"/>
                  <a:pt x="1163578" y="2231804"/>
                  <a:pt x="1158393" y="2227438"/>
                </a:cubicBezTo>
                <a:lnTo>
                  <a:pt x="1158719" y="2227306"/>
                </a:lnTo>
                <a:cubicBezTo>
                  <a:pt x="1161889" y="2222971"/>
                  <a:pt x="1150373" y="2218889"/>
                  <a:pt x="1156087" y="2214284"/>
                </a:cubicBezTo>
                <a:close/>
                <a:moveTo>
                  <a:pt x="2064306" y="2213410"/>
                </a:moveTo>
                <a:cubicBezTo>
                  <a:pt x="2105488" y="2221441"/>
                  <a:pt x="2156769" y="2266497"/>
                  <a:pt x="2200641" y="2286764"/>
                </a:cubicBezTo>
                <a:cubicBezTo>
                  <a:pt x="2197851" y="2289231"/>
                  <a:pt x="2199416" y="2291451"/>
                  <a:pt x="2200728" y="2293632"/>
                </a:cubicBezTo>
                <a:lnTo>
                  <a:pt x="2199364" y="2299940"/>
                </a:lnTo>
                <a:lnTo>
                  <a:pt x="2164445" y="2274603"/>
                </a:lnTo>
                <a:cubicBezTo>
                  <a:pt x="2131656" y="2254608"/>
                  <a:pt x="2104088" y="2246951"/>
                  <a:pt x="2064306" y="2213410"/>
                </a:cubicBezTo>
                <a:close/>
                <a:moveTo>
                  <a:pt x="1597255" y="2201587"/>
                </a:moveTo>
                <a:cubicBezTo>
                  <a:pt x="1588912" y="2203451"/>
                  <a:pt x="1607943" y="2218571"/>
                  <a:pt x="1615275" y="2221687"/>
                </a:cubicBezTo>
                <a:cubicBezTo>
                  <a:pt x="1616647" y="2211991"/>
                  <a:pt x="1596183" y="2207352"/>
                  <a:pt x="1597255" y="2201587"/>
                </a:cubicBezTo>
                <a:close/>
                <a:moveTo>
                  <a:pt x="1741988" y="2181668"/>
                </a:moveTo>
                <a:lnTo>
                  <a:pt x="1742446" y="2181863"/>
                </a:lnTo>
                <a:cubicBezTo>
                  <a:pt x="1860973" y="2267397"/>
                  <a:pt x="1998978" y="2366348"/>
                  <a:pt x="2110778" y="2451186"/>
                </a:cubicBezTo>
                <a:cubicBezTo>
                  <a:pt x="2112623" y="2453863"/>
                  <a:pt x="2109886" y="2454595"/>
                  <a:pt x="2107149" y="2455325"/>
                </a:cubicBezTo>
                <a:cubicBezTo>
                  <a:pt x="2105980" y="2456180"/>
                  <a:pt x="2104943" y="2457363"/>
                  <a:pt x="2103363" y="2455338"/>
                </a:cubicBezTo>
                <a:cubicBezTo>
                  <a:pt x="2102191" y="2445915"/>
                  <a:pt x="2094921" y="2452293"/>
                  <a:pt x="2085743" y="2446499"/>
                </a:cubicBezTo>
                <a:cubicBezTo>
                  <a:pt x="2064506" y="2433417"/>
                  <a:pt x="2044666" y="2414436"/>
                  <a:pt x="2022572" y="2400178"/>
                </a:cubicBezTo>
                <a:cubicBezTo>
                  <a:pt x="1965408" y="2363983"/>
                  <a:pt x="1919179" y="2322969"/>
                  <a:pt x="1868514" y="2282233"/>
                </a:cubicBezTo>
                <a:cubicBezTo>
                  <a:pt x="1826181" y="2248013"/>
                  <a:pt x="1773940" y="2225812"/>
                  <a:pt x="1741988" y="2181668"/>
                </a:cubicBezTo>
                <a:close/>
                <a:moveTo>
                  <a:pt x="2837256" y="2162356"/>
                </a:moveTo>
                <a:cubicBezTo>
                  <a:pt x="2852017" y="2173497"/>
                  <a:pt x="2871707" y="2169692"/>
                  <a:pt x="2876172" y="2183492"/>
                </a:cubicBezTo>
                <a:cubicBezTo>
                  <a:pt x="2867779" y="2177762"/>
                  <a:pt x="2859205" y="2174389"/>
                  <a:pt x="2851272" y="2179133"/>
                </a:cubicBezTo>
                <a:cubicBezTo>
                  <a:pt x="2847580" y="2173776"/>
                  <a:pt x="2834556" y="2168782"/>
                  <a:pt x="2837062" y="2162815"/>
                </a:cubicBezTo>
                <a:close/>
                <a:moveTo>
                  <a:pt x="1850160" y="2161362"/>
                </a:moveTo>
                <a:cubicBezTo>
                  <a:pt x="1878064" y="2165647"/>
                  <a:pt x="1890923" y="2185177"/>
                  <a:pt x="1912957" y="2200221"/>
                </a:cubicBezTo>
                <a:cubicBezTo>
                  <a:pt x="1969157" y="2238710"/>
                  <a:pt x="2029757" y="2271226"/>
                  <a:pt x="2085631" y="2309846"/>
                </a:cubicBezTo>
                <a:cubicBezTo>
                  <a:pt x="2198889" y="2388001"/>
                  <a:pt x="2326092" y="2442597"/>
                  <a:pt x="2438290" y="2528416"/>
                </a:cubicBezTo>
                <a:cubicBezTo>
                  <a:pt x="2552586" y="2615668"/>
                  <a:pt x="2662627" y="2721400"/>
                  <a:pt x="2779191" y="2816109"/>
                </a:cubicBezTo>
                <a:cubicBezTo>
                  <a:pt x="2780313" y="2817939"/>
                  <a:pt x="2780192" y="2819510"/>
                  <a:pt x="2777660" y="2821680"/>
                </a:cubicBezTo>
                <a:lnTo>
                  <a:pt x="2777009" y="2821945"/>
                </a:lnTo>
                <a:cubicBezTo>
                  <a:pt x="2700343" y="2768535"/>
                  <a:pt x="2600409" y="2681165"/>
                  <a:pt x="2531507" y="2616990"/>
                </a:cubicBezTo>
                <a:cubicBezTo>
                  <a:pt x="2322245" y="2443397"/>
                  <a:pt x="2061435" y="2333377"/>
                  <a:pt x="1850160" y="2161362"/>
                </a:cubicBezTo>
                <a:close/>
                <a:moveTo>
                  <a:pt x="2777574" y="2159075"/>
                </a:moveTo>
                <a:cubicBezTo>
                  <a:pt x="2782169" y="2159303"/>
                  <a:pt x="2786067" y="2161433"/>
                  <a:pt x="2786105" y="2167129"/>
                </a:cubicBezTo>
                <a:cubicBezTo>
                  <a:pt x="2779050" y="2166567"/>
                  <a:pt x="2772129" y="2166331"/>
                  <a:pt x="2764856" y="2162428"/>
                </a:cubicBezTo>
                <a:cubicBezTo>
                  <a:pt x="2767683" y="2160519"/>
                  <a:pt x="2772977" y="2158846"/>
                  <a:pt x="2777574" y="2159075"/>
                </a:cubicBezTo>
                <a:close/>
                <a:moveTo>
                  <a:pt x="553669" y="2147371"/>
                </a:moveTo>
                <a:cubicBezTo>
                  <a:pt x="553451" y="2203814"/>
                  <a:pt x="615361" y="2276920"/>
                  <a:pt x="659845" y="2330448"/>
                </a:cubicBezTo>
                <a:cubicBezTo>
                  <a:pt x="680070" y="2345941"/>
                  <a:pt x="693331" y="2368972"/>
                  <a:pt x="715157" y="2394846"/>
                </a:cubicBezTo>
                <a:lnTo>
                  <a:pt x="740140" y="2421202"/>
                </a:lnTo>
                <a:lnTo>
                  <a:pt x="740221" y="2421950"/>
                </a:lnTo>
                <a:lnTo>
                  <a:pt x="740413" y="2421491"/>
                </a:lnTo>
                <a:lnTo>
                  <a:pt x="740140" y="2421202"/>
                </a:lnTo>
                <a:lnTo>
                  <a:pt x="738646" y="2407549"/>
                </a:lnTo>
                <a:cubicBezTo>
                  <a:pt x="732738" y="2394526"/>
                  <a:pt x="715955" y="2385062"/>
                  <a:pt x="707460" y="2373945"/>
                </a:cubicBezTo>
                <a:cubicBezTo>
                  <a:pt x="656367" y="2307870"/>
                  <a:pt x="593403" y="2213488"/>
                  <a:pt x="553669" y="2147371"/>
                </a:cubicBezTo>
                <a:close/>
                <a:moveTo>
                  <a:pt x="1077825" y="2136392"/>
                </a:moveTo>
                <a:cubicBezTo>
                  <a:pt x="1072651" y="2133923"/>
                  <a:pt x="1073582" y="2146492"/>
                  <a:pt x="1080456" y="2149413"/>
                </a:cubicBezTo>
                <a:cubicBezTo>
                  <a:pt x="1090197" y="2141651"/>
                  <a:pt x="1075365" y="2139676"/>
                  <a:pt x="1077825" y="2136392"/>
                </a:cubicBezTo>
                <a:close/>
                <a:moveTo>
                  <a:pt x="1674281" y="2120435"/>
                </a:moveTo>
                <a:cubicBezTo>
                  <a:pt x="1695365" y="2149953"/>
                  <a:pt x="1726490" y="2157499"/>
                  <a:pt x="1739733" y="2176111"/>
                </a:cubicBezTo>
                <a:lnTo>
                  <a:pt x="1739408" y="2176243"/>
                </a:lnTo>
                <a:cubicBezTo>
                  <a:pt x="1735150" y="2174164"/>
                  <a:pt x="1738709" y="2179191"/>
                  <a:pt x="1738010" y="2182141"/>
                </a:cubicBezTo>
                <a:cubicBezTo>
                  <a:pt x="1722970" y="2168446"/>
                  <a:pt x="1674648" y="2146559"/>
                  <a:pt x="1674281" y="2120435"/>
                </a:cubicBezTo>
                <a:close/>
                <a:moveTo>
                  <a:pt x="1010543" y="2110779"/>
                </a:moveTo>
                <a:cubicBezTo>
                  <a:pt x="1025954" y="2111378"/>
                  <a:pt x="1023693" y="2134761"/>
                  <a:pt x="1016612" y="2120119"/>
                </a:cubicBezTo>
                <a:cubicBezTo>
                  <a:pt x="1027849" y="2121651"/>
                  <a:pt x="1005300" y="2117478"/>
                  <a:pt x="1010543" y="2110779"/>
                </a:cubicBezTo>
                <a:close/>
                <a:moveTo>
                  <a:pt x="811945" y="2082480"/>
                </a:moveTo>
                <a:lnTo>
                  <a:pt x="812226" y="2082767"/>
                </a:lnTo>
                <a:lnTo>
                  <a:pt x="811767" y="2082573"/>
                </a:lnTo>
                <a:close/>
                <a:moveTo>
                  <a:pt x="725947" y="2076670"/>
                </a:moveTo>
                <a:cubicBezTo>
                  <a:pt x="766461" y="2132570"/>
                  <a:pt x="783262" y="2205712"/>
                  <a:pt x="813638" y="2268394"/>
                </a:cubicBezTo>
                <a:cubicBezTo>
                  <a:pt x="810086" y="2294204"/>
                  <a:pt x="826238" y="2328389"/>
                  <a:pt x="832826" y="2347420"/>
                </a:cubicBezTo>
                <a:cubicBezTo>
                  <a:pt x="842993" y="2414498"/>
                  <a:pt x="855802" y="2486214"/>
                  <a:pt x="866331" y="2558855"/>
                </a:cubicBezTo>
                <a:cubicBezTo>
                  <a:pt x="855297" y="2558764"/>
                  <a:pt x="855741" y="2546780"/>
                  <a:pt x="850217" y="2540646"/>
                </a:cubicBezTo>
                <a:cubicBezTo>
                  <a:pt x="850051" y="2495401"/>
                  <a:pt x="844471" y="2450833"/>
                  <a:pt x="829884" y="2406492"/>
                </a:cubicBezTo>
                <a:cubicBezTo>
                  <a:pt x="834790" y="2398026"/>
                  <a:pt x="831605" y="2390181"/>
                  <a:pt x="823065" y="2382224"/>
                </a:cubicBezTo>
                <a:cubicBezTo>
                  <a:pt x="817692" y="2279314"/>
                  <a:pt x="762782" y="2178615"/>
                  <a:pt x="726079" y="2076997"/>
                </a:cubicBezTo>
                <a:close/>
                <a:moveTo>
                  <a:pt x="1603993" y="2074336"/>
                </a:moveTo>
                <a:cubicBezTo>
                  <a:pt x="1623360" y="2070662"/>
                  <a:pt x="1650979" y="2101335"/>
                  <a:pt x="1668720" y="2118884"/>
                </a:cubicBezTo>
                <a:cubicBezTo>
                  <a:pt x="1645737" y="2118314"/>
                  <a:pt x="1623581" y="2094561"/>
                  <a:pt x="1603993" y="2074336"/>
                </a:cubicBezTo>
                <a:close/>
                <a:moveTo>
                  <a:pt x="1300097" y="2073955"/>
                </a:moveTo>
                <a:cubicBezTo>
                  <a:pt x="1340994" y="2108376"/>
                  <a:pt x="1379810" y="2163823"/>
                  <a:pt x="1414798" y="2203308"/>
                </a:cubicBezTo>
                <a:cubicBezTo>
                  <a:pt x="1422493" y="2211988"/>
                  <a:pt x="1450352" y="2229236"/>
                  <a:pt x="1439587" y="2240080"/>
                </a:cubicBezTo>
                <a:lnTo>
                  <a:pt x="1439260" y="2240213"/>
                </a:lnTo>
                <a:cubicBezTo>
                  <a:pt x="1415812" y="2208608"/>
                  <a:pt x="1367413" y="2165048"/>
                  <a:pt x="1348463" y="2132379"/>
                </a:cubicBezTo>
                <a:cubicBezTo>
                  <a:pt x="1334678" y="2120840"/>
                  <a:pt x="1289668" y="2086566"/>
                  <a:pt x="1300097" y="2073955"/>
                </a:cubicBezTo>
                <a:close/>
                <a:moveTo>
                  <a:pt x="527005" y="2073283"/>
                </a:moveTo>
                <a:cubicBezTo>
                  <a:pt x="582737" y="2179741"/>
                  <a:pt x="649163" y="2284522"/>
                  <a:pt x="734207" y="2380983"/>
                </a:cubicBezTo>
                <a:lnTo>
                  <a:pt x="734400" y="2380524"/>
                </a:lnTo>
                <a:cubicBezTo>
                  <a:pt x="735232" y="2377902"/>
                  <a:pt x="735737" y="2375412"/>
                  <a:pt x="734024" y="2373061"/>
                </a:cubicBezTo>
                <a:cubicBezTo>
                  <a:pt x="727745" y="2331440"/>
                  <a:pt x="680288" y="2292067"/>
                  <a:pt x="667028" y="2250996"/>
                </a:cubicBezTo>
                <a:cubicBezTo>
                  <a:pt x="617938" y="2191724"/>
                  <a:pt x="592736" y="2131512"/>
                  <a:pt x="527005" y="2073283"/>
                </a:cubicBezTo>
                <a:close/>
                <a:moveTo>
                  <a:pt x="60249" y="2065908"/>
                </a:moveTo>
                <a:cubicBezTo>
                  <a:pt x="69644" y="2075040"/>
                  <a:pt x="69876" y="2090558"/>
                  <a:pt x="67950" y="2105428"/>
                </a:cubicBezTo>
                <a:cubicBezTo>
                  <a:pt x="80988" y="2122601"/>
                  <a:pt x="83729" y="2142430"/>
                  <a:pt x="91788" y="2166955"/>
                </a:cubicBezTo>
                <a:cubicBezTo>
                  <a:pt x="93323" y="2171664"/>
                  <a:pt x="98329" y="2188669"/>
                  <a:pt x="97210" y="2197121"/>
                </a:cubicBezTo>
                <a:lnTo>
                  <a:pt x="97343" y="2197447"/>
                </a:lnTo>
                <a:cubicBezTo>
                  <a:pt x="80555" y="2185986"/>
                  <a:pt x="75618" y="2159813"/>
                  <a:pt x="79413" y="2141137"/>
                </a:cubicBezTo>
                <a:cubicBezTo>
                  <a:pt x="69967" y="2124410"/>
                  <a:pt x="51161" y="2083686"/>
                  <a:pt x="60249" y="2065908"/>
                </a:cubicBezTo>
                <a:close/>
                <a:moveTo>
                  <a:pt x="61282" y="2052548"/>
                </a:moveTo>
                <a:lnTo>
                  <a:pt x="61414" y="2052874"/>
                </a:lnTo>
                <a:cubicBezTo>
                  <a:pt x="58834" y="2057729"/>
                  <a:pt x="61162" y="2064400"/>
                  <a:pt x="54373" y="2064489"/>
                </a:cubicBezTo>
                <a:cubicBezTo>
                  <a:pt x="51552" y="2062209"/>
                  <a:pt x="51139" y="2059329"/>
                  <a:pt x="50210" y="2057041"/>
                </a:cubicBezTo>
                <a:cubicBezTo>
                  <a:pt x="53647" y="2053360"/>
                  <a:pt x="57422" y="2051448"/>
                  <a:pt x="61282" y="2052548"/>
                </a:cubicBezTo>
                <a:close/>
                <a:moveTo>
                  <a:pt x="1071028" y="2035581"/>
                </a:moveTo>
                <a:cubicBezTo>
                  <a:pt x="1100228" y="2068278"/>
                  <a:pt x="1131744" y="2105746"/>
                  <a:pt x="1147992" y="2134561"/>
                </a:cubicBezTo>
                <a:cubicBezTo>
                  <a:pt x="1155327" y="2147957"/>
                  <a:pt x="1154879" y="2139381"/>
                  <a:pt x="1159944" y="2145321"/>
                </a:cubicBezTo>
                <a:cubicBezTo>
                  <a:pt x="1177783" y="2167779"/>
                  <a:pt x="1187338" y="2191317"/>
                  <a:pt x="1199147" y="2210130"/>
                </a:cubicBezTo>
                <a:cubicBezTo>
                  <a:pt x="1235432" y="2267748"/>
                  <a:pt x="1277960" y="2322068"/>
                  <a:pt x="1303066" y="2387650"/>
                </a:cubicBezTo>
                <a:cubicBezTo>
                  <a:pt x="1315224" y="2399848"/>
                  <a:pt x="1323921" y="2411929"/>
                  <a:pt x="1320089" y="2424909"/>
                </a:cubicBezTo>
                <a:cubicBezTo>
                  <a:pt x="1351111" y="2466765"/>
                  <a:pt x="1365228" y="2509013"/>
                  <a:pt x="1387243" y="2551098"/>
                </a:cubicBezTo>
                <a:cubicBezTo>
                  <a:pt x="1390656" y="2553901"/>
                  <a:pt x="1393744" y="2556837"/>
                  <a:pt x="1397289" y="2559966"/>
                </a:cubicBezTo>
                <a:cubicBezTo>
                  <a:pt x="1415023" y="2596176"/>
                  <a:pt x="1433542" y="2642727"/>
                  <a:pt x="1458377" y="2676815"/>
                </a:cubicBezTo>
                <a:cubicBezTo>
                  <a:pt x="1462925" y="2683345"/>
                  <a:pt x="1480881" y="2693953"/>
                  <a:pt x="1470862" y="2699162"/>
                </a:cubicBezTo>
                <a:cubicBezTo>
                  <a:pt x="1473189" y="2695552"/>
                  <a:pt x="1468040" y="2696881"/>
                  <a:pt x="1465328" y="2701409"/>
                </a:cubicBezTo>
                <a:cubicBezTo>
                  <a:pt x="1481110" y="2748691"/>
                  <a:pt x="1568774" y="2806773"/>
                  <a:pt x="1593240" y="2864237"/>
                </a:cubicBezTo>
                <a:lnTo>
                  <a:pt x="1593047" y="2864696"/>
                </a:lnTo>
                <a:cubicBezTo>
                  <a:pt x="1562653" y="2829058"/>
                  <a:pt x="1514208" y="2798463"/>
                  <a:pt x="1487394" y="2761370"/>
                </a:cubicBezTo>
                <a:cubicBezTo>
                  <a:pt x="1464731" y="2729829"/>
                  <a:pt x="1460345" y="2688201"/>
                  <a:pt x="1430844" y="2659434"/>
                </a:cubicBezTo>
                <a:cubicBezTo>
                  <a:pt x="1425913" y="2664102"/>
                  <a:pt x="1442713" y="2677463"/>
                  <a:pt x="1429847" y="2676595"/>
                </a:cubicBezTo>
                <a:cubicBezTo>
                  <a:pt x="1430387" y="2669520"/>
                  <a:pt x="1416833" y="2663218"/>
                  <a:pt x="1419267" y="2656138"/>
                </a:cubicBezTo>
                <a:cubicBezTo>
                  <a:pt x="1424863" y="2663385"/>
                  <a:pt x="1429602" y="2659176"/>
                  <a:pt x="1434473" y="2655296"/>
                </a:cubicBezTo>
                <a:cubicBezTo>
                  <a:pt x="1420941" y="2642512"/>
                  <a:pt x="1419043" y="2621959"/>
                  <a:pt x="1409661" y="2614726"/>
                </a:cubicBezTo>
                <a:cubicBezTo>
                  <a:pt x="1411759" y="2616159"/>
                  <a:pt x="1415135" y="2613264"/>
                  <a:pt x="1413289" y="2610587"/>
                </a:cubicBezTo>
                <a:cubicBezTo>
                  <a:pt x="1374932" y="2555334"/>
                  <a:pt x="1356676" y="2499156"/>
                  <a:pt x="1321322" y="2443827"/>
                </a:cubicBezTo>
                <a:cubicBezTo>
                  <a:pt x="1314552" y="2416876"/>
                  <a:pt x="1299558" y="2390216"/>
                  <a:pt x="1277582" y="2364106"/>
                </a:cubicBezTo>
                <a:cubicBezTo>
                  <a:pt x="1234174" y="2255311"/>
                  <a:pt x="1136826" y="2134145"/>
                  <a:pt x="1071028" y="2035581"/>
                </a:cubicBezTo>
                <a:close/>
                <a:moveTo>
                  <a:pt x="698986" y="2027072"/>
                </a:moveTo>
                <a:cubicBezTo>
                  <a:pt x="709540" y="2043730"/>
                  <a:pt x="719176" y="2049718"/>
                  <a:pt x="720145" y="2067983"/>
                </a:cubicBezTo>
                <a:cubicBezTo>
                  <a:pt x="708807" y="2051263"/>
                  <a:pt x="699339" y="2041017"/>
                  <a:pt x="698986" y="2027072"/>
                </a:cubicBezTo>
                <a:close/>
                <a:moveTo>
                  <a:pt x="524198" y="2023399"/>
                </a:moveTo>
                <a:cubicBezTo>
                  <a:pt x="529410" y="2041844"/>
                  <a:pt x="550578" y="2064094"/>
                  <a:pt x="570633" y="2076134"/>
                </a:cubicBezTo>
                <a:cubicBezTo>
                  <a:pt x="567052" y="2077587"/>
                  <a:pt x="562928" y="2075835"/>
                  <a:pt x="559057" y="2072837"/>
                </a:cubicBezTo>
                <a:cubicBezTo>
                  <a:pt x="572497" y="2111551"/>
                  <a:pt x="624899" y="2148155"/>
                  <a:pt x="659901" y="2189539"/>
                </a:cubicBezTo>
                <a:cubicBezTo>
                  <a:pt x="670099" y="2201582"/>
                  <a:pt x="677837" y="2214338"/>
                  <a:pt x="685722" y="2225939"/>
                </a:cubicBezTo>
                <a:lnTo>
                  <a:pt x="712263" y="2255228"/>
                </a:lnTo>
                <a:lnTo>
                  <a:pt x="712561" y="2255738"/>
                </a:lnTo>
                <a:lnTo>
                  <a:pt x="712429" y="2255411"/>
                </a:lnTo>
                <a:lnTo>
                  <a:pt x="712263" y="2255228"/>
                </a:lnTo>
                <a:lnTo>
                  <a:pt x="678284" y="2197253"/>
                </a:lnTo>
                <a:cubicBezTo>
                  <a:pt x="636787" y="2137331"/>
                  <a:pt x="576581" y="2074671"/>
                  <a:pt x="524198" y="2023399"/>
                </a:cubicBezTo>
                <a:close/>
                <a:moveTo>
                  <a:pt x="531080" y="2007660"/>
                </a:moveTo>
                <a:cubicBezTo>
                  <a:pt x="534845" y="2024407"/>
                  <a:pt x="561908" y="2039694"/>
                  <a:pt x="567118" y="2047860"/>
                </a:cubicBezTo>
                <a:cubicBezTo>
                  <a:pt x="569466" y="2027488"/>
                  <a:pt x="547434" y="2022723"/>
                  <a:pt x="531080" y="2007660"/>
                </a:cubicBezTo>
                <a:close/>
                <a:moveTo>
                  <a:pt x="272858" y="2002065"/>
                </a:moveTo>
                <a:cubicBezTo>
                  <a:pt x="277887" y="2002310"/>
                  <a:pt x="286777" y="2013931"/>
                  <a:pt x="281533" y="2020629"/>
                </a:cubicBezTo>
                <a:cubicBezTo>
                  <a:pt x="272392" y="2020532"/>
                  <a:pt x="270942" y="2008555"/>
                  <a:pt x="272858" y="2002065"/>
                </a:cubicBezTo>
                <a:close/>
                <a:moveTo>
                  <a:pt x="831101" y="1984481"/>
                </a:moveTo>
                <a:cubicBezTo>
                  <a:pt x="826774" y="1991568"/>
                  <a:pt x="839389" y="2003963"/>
                  <a:pt x="845335" y="2004596"/>
                </a:cubicBezTo>
                <a:cubicBezTo>
                  <a:pt x="841138" y="2001729"/>
                  <a:pt x="841860" y="1992298"/>
                  <a:pt x="831101" y="1984481"/>
                </a:cubicBezTo>
                <a:close/>
                <a:moveTo>
                  <a:pt x="1297254" y="1968875"/>
                </a:moveTo>
                <a:cubicBezTo>
                  <a:pt x="1291167" y="1976297"/>
                  <a:pt x="1305748" y="1989797"/>
                  <a:pt x="1313393" y="1990881"/>
                </a:cubicBezTo>
                <a:cubicBezTo>
                  <a:pt x="1309087" y="1981206"/>
                  <a:pt x="1307602" y="1973813"/>
                  <a:pt x="1297254" y="1968875"/>
                </a:cubicBezTo>
                <a:close/>
                <a:moveTo>
                  <a:pt x="254088" y="1967038"/>
                </a:moveTo>
                <a:cubicBezTo>
                  <a:pt x="266690" y="1977534"/>
                  <a:pt x="272444" y="1988906"/>
                  <a:pt x="274739" y="2000160"/>
                </a:cubicBezTo>
                <a:cubicBezTo>
                  <a:pt x="260894" y="1989407"/>
                  <a:pt x="258272" y="1978285"/>
                  <a:pt x="254088" y="1967038"/>
                </a:cubicBezTo>
                <a:close/>
                <a:moveTo>
                  <a:pt x="219862" y="1964940"/>
                </a:moveTo>
                <a:cubicBezTo>
                  <a:pt x="250432" y="2027161"/>
                  <a:pt x="252920" y="2097738"/>
                  <a:pt x="296385" y="2164626"/>
                </a:cubicBezTo>
                <a:cubicBezTo>
                  <a:pt x="291526" y="2180686"/>
                  <a:pt x="312643" y="2195342"/>
                  <a:pt x="308249" y="2211596"/>
                </a:cubicBezTo>
                <a:cubicBezTo>
                  <a:pt x="335748" y="2243841"/>
                  <a:pt x="332005" y="2290671"/>
                  <a:pt x="361572" y="2328932"/>
                </a:cubicBezTo>
                <a:cubicBezTo>
                  <a:pt x="357840" y="2349865"/>
                  <a:pt x="371543" y="2370146"/>
                  <a:pt x="377995" y="2390803"/>
                </a:cubicBezTo>
                <a:lnTo>
                  <a:pt x="380938" y="2410473"/>
                </a:lnTo>
                <a:lnTo>
                  <a:pt x="360589" y="2368787"/>
                </a:lnTo>
                <a:cubicBezTo>
                  <a:pt x="355436" y="2354459"/>
                  <a:pt x="352045" y="2340033"/>
                  <a:pt x="350321" y="2325503"/>
                </a:cubicBezTo>
                <a:cubicBezTo>
                  <a:pt x="305122" y="2213244"/>
                  <a:pt x="238735" y="2085219"/>
                  <a:pt x="219862" y="1964940"/>
                </a:cubicBezTo>
                <a:close/>
                <a:moveTo>
                  <a:pt x="20934" y="1932610"/>
                </a:moveTo>
                <a:cubicBezTo>
                  <a:pt x="43535" y="1944378"/>
                  <a:pt x="43486" y="1986283"/>
                  <a:pt x="47563" y="2011280"/>
                </a:cubicBezTo>
                <a:cubicBezTo>
                  <a:pt x="56689" y="2019760"/>
                  <a:pt x="61120" y="2038143"/>
                  <a:pt x="49196" y="2041461"/>
                </a:cubicBezTo>
                <a:cubicBezTo>
                  <a:pt x="37460" y="2013479"/>
                  <a:pt x="44713" y="1984642"/>
                  <a:pt x="24100" y="1957218"/>
                </a:cubicBezTo>
                <a:cubicBezTo>
                  <a:pt x="32935" y="1950964"/>
                  <a:pt x="23614" y="1942945"/>
                  <a:pt x="20934" y="1932610"/>
                </a:cubicBezTo>
                <a:close/>
                <a:moveTo>
                  <a:pt x="1761573" y="1917627"/>
                </a:moveTo>
                <a:lnTo>
                  <a:pt x="1762460" y="1918239"/>
                </a:lnTo>
                <a:cubicBezTo>
                  <a:pt x="1764559" y="1919672"/>
                  <a:pt x="1766272" y="1922022"/>
                  <a:pt x="1768502" y="1923781"/>
                </a:cubicBezTo>
                <a:close/>
                <a:moveTo>
                  <a:pt x="1468727" y="1914875"/>
                </a:moveTo>
                <a:cubicBezTo>
                  <a:pt x="1469347" y="1939754"/>
                  <a:pt x="1496153" y="1935726"/>
                  <a:pt x="1516317" y="1954575"/>
                </a:cubicBezTo>
                <a:cubicBezTo>
                  <a:pt x="1507632" y="1934113"/>
                  <a:pt x="1483526" y="1931714"/>
                  <a:pt x="1468727" y="1914875"/>
                </a:cubicBezTo>
                <a:close/>
                <a:moveTo>
                  <a:pt x="478799" y="1909701"/>
                </a:moveTo>
                <a:cubicBezTo>
                  <a:pt x="474942" y="1918882"/>
                  <a:pt x="491838" y="1926874"/>
                  <a:pt x="495288" y="1935372"/>
                </a:cubicBezTo>
                <a:cubicBezTo>
                  <a:pt x="469229" y="1933767"/>
                  <a:pt x="492408" y="2003939"/>
                  <a:pt x="526518" y="1988949"/>
                </a:cubicBezTo>
                <a:cubicBezTo>
                  <a:pt x="512648" y="1974399"/>
                  <a:pt x="504325" y="1959501"/>
                  <a:pt x="490129" y="1945083"/>
                </a:cubicBezTo>
                <a:cubicBezTo>
                  <a:pt x="526560" y="1955424"/>
                  <a:pt x="544005" y="1997462"/>
                  <a:pt x="569972" y="2024998"/>
                </a:cubicBezTo>
                <a:cubicBezTo>
                  <a:pt x="577860" y="2033219"/>
                  <a:pt x="588738" y="2039465"/>
                  <a:pt x="595782" y="2048409"/>
                </a:cubicBezTo>
                <a:cubicBezTo>
                  <a:pt x="603682" y="2058528"/>
                  <a:pt x="604831" y="2074435"/>
                  <a:pt x="612804" y="2085668"/>
                </a:cubicBezTo>
                <a:cubicBezTo>
                  <a:pt x="619522" y="2094745"/>
                  <a:pt x="631377" y="2100593"/>
                  <a:pt x="638613" y="2109080"/>
                </a:cubicBezTo>
                <a:cubicBezTo>
                  <a:pt x="668815" y="2145176"/>
                  <a:pt x="689806" y="2190345"/>
                  <a:pt x="713026" y="2226992"/>
                </a:cubicBezTo>
                <a:cubicBezTo>
                  <a:pt x="715528" y="2225214"/>
                  <a:pt x="715781" y="2226540"/>
                  <a:pt x="716256" y="2228061"/>
                </a:cubicBezTo>
                <a:lnTo>
                  <a:pt x="720356" y="2230076"/>
                </a:lnTo>
                <a:lnTo>
                  <a:pt x="720623" y="2230761"/>
                </a:lnTo>
                <a:lnTo>
                  <a:pt x="720816" y="2230302"/>
                </a:lnTo>
                <a:lnTo>
                  <a:pt x="720356" y="2230076"/>
                </a:lnTo>
                <a:lnTo>
                  <a:pt x="702738" y="2184952"/>
                </a:lnTo>
                <a:cubicBezTo>
                  <a:pt x="694927" y="2169798"/>
                  <a:pt x="685036" y="2154776"/>
                  <a:pt x="672371" y="2139926"/>
                </a:cubicBezTo>
                <a:cubicBezTo>
                  <a:pt x="688771" y="2142025"/>
                  <a:pt x="662661" y="2122544"/>
                  <a:pt x="653976" y="2112362"/>
                </a:cubicBezTo>
                <a:cubicBezTo>
                  <a:pt x="643121" y="2099633"/>
                  <a:pt x="635557" y="2081000"/>
                  <a:pt x="629165" y="2071791"/>
                </a:cubicBezTo>
                <a:cubicBezTo>
                  <a:pt x="592460" y="2019676"/>
                  <a:pt x="531914" y="1955535"/>
                  <a:pt x="478799" y="1909701"/>
                </a:cubicBezTo>
                <a:close/>
                <a:moveTo>
                  <a:pt x="1818745" y="1899958"/>
                </a:moveTo>
                <a:cubicBezTo>
                  <a:pt x="1822099" y="1903548"/>
                  <a:pt x="1838390" y="1909118"/>
                  <a:pt x="1840550" y="1920045"/>
                </a:cubicBezTo>
                <a:cubicBezTo>
                  <a:pt x="1829468" y="1912361"/>
                  <a:pt x="1816035" y="1914766"/>
                  <a:pt x="1818745" y="1899958"/>
                </a:cubicBezTo>
                <a:close/>
                <a:moveTo>
                  <a:pt x="20696" y="1896533"/>
                </a:moveTo>
                <a:cubicBezTo>
                  <a:pt x="28480" y="1908225"/>
                  <a:pt x="29928" y="1920201"/>
                  <a:pt x="28375" y="1932255"/>
                </a:cubicBezTo>
                <a:cubicBezTo>
                  <a:pt x="13478" y="1920786"/>
                  <a:pt x="17386" y="1908920"/>
                  <a:pt x="20696" y="1896533"/>
                </a:cubicBezTo>
                <a:close/>
                <a:moveTo>
                  <a:pt x="1962324" y="1893077"/>
                </a:moveTo>
                <a:cubicBezTo>
                  <a:pt x="1966206" y="1887692"/>
                  <a:pt x="1985995" y="1899078"/>
                  <a:pt x="1978062" y="1903822"/>
                </a:cubicBezTo>
                <a:cubicBezTo>
                  <a:pt x="1972816" y="1900240"/>
                  <a:pt x="1967787" y="1899997"/>
                  <a:pt x="1962324" y="1893077"/>
                </a:cubicBezTo>
                <a:close/>
                <a:moveTo>
                  <a:pt x="17690" y="1876048"/>
                </a:moveTo>
                <a:cubicBezTo>
                  <a:pt x="21104" y="1878851"/>
                  <a:pt x="24648" y="1881981"/>
                  <a:pt x="27738" y="1884916"/>
                </a:cubicBezTo>
                <a:cubicBezTo>
                  <a:pt x="25342" y="1887414"/>
                  <a:pt x="22941" y="1889910"/>
                  <a:pt x="20672" y="1892734"/>
                </a:cubicBezTo>
                <a:lnTo>
                  <a:pt x="20347" y="1892866"/>
                </a:lnTo>
                <a:cubicBezTo>
                  <a:pt x="14438" y="1887651"/>
                  <a:pt x="15510" y="1881884"/>
                  <a:pt x="17690" y="1876048"/>
                </a:cubicBezTo>
                <a:close/>
                <a:moveTo>
                  <a:pt x="2475130" y="1873761"/>
                </a:moveTo>
                <a:cubicBezTo>
                  <a:pt x="2503760" y="1889174"/>
                  <a:pt x="2548771" y="1873946"/>
                  <a:pt x="2565355" y="1894248"/>
                </a:cubicBezTo>
                <a:lnTo>
                  <a:pt x="2564898" y="1894054"/>
                </a:lnTo>
                <a:cubicBezTo>
                  <a:pt x="2557300" y="1890284"/>
                  <a:pt x="2557372" y="1891397"/>
                  <a:pt x="2549642" y="1887301"/>
                </a:cubicBezTo>
                <a:cubicBezTo>
                  <a:pt x="2547701" y="1889992"/>
                  <a:pt x="2549872" y="1892539"/>
                  <a:pt x="2546364" y="1895105"/>
                </a:cubicBezTo>
                <a:cubicBezTo>
                  <a:pt x="2524124" y="1878621"/>
                  <a:pt x="2485348" y="1898932"/>
                  <a:pt x="2475130" y="1873761"/>
                </a:cubicBezTo>
                <a:close/>
                <a:moveTo>
                  <a:pt x="1138437" y="1871901"/>
                </a:moveTo>
                <a:cubicBezTo>
                  <a:pt x="1158787" y="1908951"/>
                  <a:pt x="1200023" y="1945139"/>
                  <a:pt x="1219915" y="1981995"/>
                </a:cubicBezTo>
                <a:cubicBezTo>
                  <a:pt x="1236438" y="1992803"/>
                  <a:pt x="1254008" y="2001758"/>
                  <a:pt x="1270840" y="2010060"/>
                </a:cubicBezTo>
                <a:lnTo>
                  <a:pt x="1316988" y="2034034"/>
                </a:lnTo>
                <a:lnTo>
                  <a:pt x="1317465" y="2034540"/>
                </a:lnTo>
                <a:lnTo>
                  <a:pt x="1317333" y="2034213"/>
                </a:lnTo>
                <a:lnTo>
                  <a:pt x="1316988" y="2034034"/>
                </a:lnTo>
                <a:lnTo>
                  <a:pt x="1279925" y="1994753"/>
                </a:lnTo>
                <a:cubicBezTo>
                  <a:pt x="1237500" y="1953913"/>
                  <a:pt x="1182904" y="1910679"/>
                  <a:pt x="1138437" y="1871901"/>
                </a:cubicBezTo>
                <a:close/>
                <a:moveTo>
                  <a:pt x="2425326" y="1865039"/>
                </a:moveTo>
                <a:cubicBezTo>
                  <a:pt x="2430658" y="1871631"/>
                  <a:pt x="2435529" y="1867750"/>
                  <a:pt x="2441065" y="1875784"/>
                </a:cubicBezTo>
                <a:cubicBezTo>
                  <a:pt x="2442763" y="1865956"/>
                  <a:pt x="2469570" y="1872208"/>
                  <a:pt x="2472009" y="1885688"/>
                </a:cubicBezTo>
                <a:cubicBezTo>
                  <a:pt x="2457500" y="1873300"/>
                  <a:pt x="2428273" y="1886308"/>
                  <a:pt x="2425326" y="1865039"/>
                </a:cubicBezTo>
                <a:close/>
                <a:moveTo>
                  <a:pt x="1189697" y="1863656"/>
                </a:moveTo>
                <a:cubicBezTo>
                  <a:pt x="1190037" y="1875704"/>
                  <a:pt x="1200035" y="1887256"/>
                  <a:pt x="1208599" y="1899010"/>
                </a:cubicBezTo>
                <a:cubicBezTo>
                  <a:pt x="1210275" y="1895664"/>
                  <a:pt x="1204969" y="1892869"/>
                  <a:pt x="1202532" y="1889670"/>
                </a:cubicBezTo>
                <a:cubicBezTo>
                  <a:pt x="1207029" y="1888605"/>
                  <a:pt x="1211612" y="1890553"/>
                  <a:pt x="1215989" y="1891060"/>
                </a:cubicBezTo>
                <a:cubicBezTo>
                  <a:pt x="1221561" y="1894510"/>
                  <a:pt x="1206706" y="1899017"/>
                  <a:pt x="1216390" y="1902321"/>
                </a:cubicBezTo>
                <a:cubicBezTo>
                  <a:pt x="1220551" y="1909770"/>
                  <a:pt x="1223889" y="1901180"/>
                  <a:pt x="1227458" y="1897828"/>
                </a:cubicBezTo>
                <a:cubicBezTo>
                  <a:pt x="1247527" y="1911766"/>
                  <a:pt x="1262072" y="1929849"/>
                  <a:pt x="1275400" y="1941192"/>
                </a:cubicBezTo>
                <a:cubicBezTo>
                  <a:pt x="1279163" y="1947661"/>
                  <a:pt x="1256635" y="1937006"/>
                  <a:pt x="1260544" y="1945700"/>
                </a:cubicBezTo>
                <a:cubicBezTo>
                  <a:pt x="1269288" y="1955097"/>
                  <a:pt x="1277379" y="1954477"/>
                  <a:pt x="1286330" y="1965314"/>
                </a:cubicBezTo>
                <a:cubicBezTo>
                  <a:pt x="1314545" y="1957287"/>
                  <a:pt x="1356663" y="2008727"/>
                  <a:pt x="1373054" y="2029489"/>
                </a:cubicBezTo>
                <a:cubicBezTo>
                  <a:pt x="1387789" y="2026553"/>
                  <a:pt x="1412888" y="2051015"/>
                  <a:pt x="1422018" y="2059492"/>
                </a:cubicBezTo>
                <a:cubicBezTo>
                  <a:pt x="1418653" y="2054005"/>
                  <a:pt x="1411070" y="2062414"/>
                  <a:pt x="1403001" y="2056552"/>
                </a:cubicBezTo>
                <a:cubicBezTo>
                  <a:pt x="1406609" y="2069175"/>
                  <a:pt x="1438687" y="2082806"/>
                  <a:pt x="1453337" y="2076859"/>
                </a:cubicBezTo>
                <a:cubicBezTo>
                  <a:pt x="1481956" y="2100653"/>
                  <a:pt x="1511202" y="2120385"/>
                  <a:pt x="1539661" y="2129773"/>
                </a:cubicBezTo>
                <a:cubicBezTo>
                  <a:pt x="1541037" y="2130358"/>
                  <a:pt x="1538322" y="2124606"/>
                  <a:pt x="1537406" y="2124217"/>
                </a:cubicBezTo>
                <a:cubicBezTo>
                  <a:pt x="1563106" y="2140818"/>
                  <a:pt x="1584696" y="2167846"/>
                  <a:pt x="1614810" y="2190651"/>
                </a:cubicBezTo>
                <a:cubicBezTo>
                  <a:pt x="1619767" y="2189782"/>
                  <a:pt x="1621647" y="2187876"/>
                  <a:pt x="1621875" y="2182834"/>
                </a:cubicBezTo>
                <a:cubicBezTo>
                  <a:pt x="1629134" y="2184836"/>
                  <a:pt x="1624965" y="2196049"/>
                  <a:pt x="1631921" y="2191702"/>
                </a:cubicBezTo>
                <a:cubicBezTo>
                  <a:pt x="1635733" y="2195485"/>
                  <a:pt x="1620202" y="2196460"/>
                  <a:pt x="1632454" y="2203290"/>
                </a:cubicBezTo>
                <a:cubicBezTo>
                  <a:pt x="1640365" y="2205028"/>
                  <a:pt x="1642221" y="2199325"/>
                  <a:pt x="1653194" y="2200201"/>
                </a:cubicBezTo>
                <a:cubicBezTo>
                  <a:pt x="1660649" y="2212024"/>
                  <a:pt x="1693449" y="2216225"/>
                  <a:pt x="1677256" y="2225845"/>
                </a:cubicBezTo>
                <a:cubicBezTo>
                  <a:pt x="1683224" y="2219995"/>
                  <a:pt x="1656682" y="2214396"/>
                  <a:pt x="1642126" y="2204694"/>
                </a:cubicBezTo>
                <a:lnTo>
                  <a:pt x="1640824" y="2205222"/>
                </a:lnTo>
                <a:cubicBezTo>
                  <a:pt x="1700441" y="2267075"/>
                  <a:pt x="1744538" y="2321521"/>
                  <a:pt x="1799862" y="2385877"/>
                </a:cubicBezTo>
                <a:cubicBezTo>
                  <a:pt x="1834966" y="2392950"/>
                  <a:pt x="1869306" y="2383198"/>
                  <a:pt x="1905669" y="2412986"/>
                </a:cubicBezTo>
                <a:cubicBezTo>
                  <a:pt x="1868712" y="2362115"/>
                  <a:pt x="1795133" y="2311642"/>
                  <a:pt x="1755861" y="2266281"/>
                </a:cubicBezTo>
                <a:cubicBezTo>
                  <a:pt x="1758766" y="2261293"/>
                  <a:pt x="1762119" y="2264882"/>
                  <a:pt x="1765532" y="2267685"/>
                </a:cubicBezTo>
                <a:cubicBezTo>
                  <a:pt x="1766266" y="2260153"/>
                  <a:pt x="1750879" y="2253073"/>
                  <a:pt x="1745282" y="2245826"/>
                </a:cubicBezTo>
                <a:cubicBezTo>
                  <a:pt x="1742762" y="2249894"/>
                  <a:pt x="1744548" y="2253358"/>
                  <a:pt x="1749794" y="2256940"/>
                </a:cubicBezTo>
                <a:cubicBezTo>
                  <a:pt x="1681134" y="2199901"/>
                  <a:pt x="1579538" y="2128055"/>
                  <a:pt x="1489836" y="2067754"/>
                </a:cubicBezTo>
                <a:cubicBezTo>
                  <a:pt x="1496892" y="2078596"/>
                  <a:pt x="1516105" y="2091360"/>
                  <a:pt x="1528106" y="2109715"/>
                </a:cubicBezTo>
                <a:cubicBezTo>
                  <a:pt x="1483400" y="2081790"/>
                  <a:pt x="1440968" y="2032380"/>
                  <a:pt x="1391509" y="1996485"/>
                </a:cubicBezTo>
                <a:cubicBezTo>
                  <a:pt x="1366713" y="1978374"/>
                  <a:pt x="1331923" y="1969270"/>
                  <a:pt x="1314830" y="1941178"/>
                </a:cubicBezTo>
                <a:cubicBezTo>
                  <a:pt x="1282571" y="1929904"/>
                  <a:pt x="1233995" y="1898982"/>
                  <a:pt x="1189697" y="1863656"/>
                </a:cubicBezTo>
                <a:close/>
                <a:moveTo>
                  <a:pt x="767758" y="1862075"/>
                </a:moveTo>
                <a:cubicBezTo>
                  <a:pt x="783029" y="1881008"/>
                  <a:pt x="806063" y="1899453"/>
                  <a:pt x="814352" y="1918935"/>
                </a:cubicBezTo>
                <a:cubicBezTo>
                  <a:pt x="869748" y="1974124"/>
                  <a:pt x="923289" y="2045296"/>
                  <a:pt x="954773" y="2107908"/>
                </a:cubicBezTo>
                <a:cubicBezTo>
                  <a:pt x="992344" y="2142538"/>
                  <a:pt x="1012264" y="2203751"/>
                  <a:pt x="1043577" y="2250060"/>
                </a:cubicBezTo>
                <a:cubicBezTo>
                  <a:pt x="1057750" y="2270961"/>
                  <a:pt x="1060574" y="2283522"/>
                  <a:pt x="1078617" y="2307419"/>
                </a:cubicBezTo>
                <a:cubicBezTo>
                  <a:pt x="1095083" y="2329294"/>
                  <a:pt x="1092003" y="2367478"/>
                  <a:pt x="1121825" y="2375553"/>
                </a:cubicBezTo>
                <a:cubicBezTo>
                  <a:pt x="1098100" y="2341396"/>
                  <a:pt x="1094019" y="2316399"/>
                  <a:pt x="1080988" y="2280565"/>
                </a:cubicBezTo>
                <a:cubicBezTo>
                  <a:pt x="1109167" y="2266841"/>
                  <a:pt x="1078148" y="2245545"/>
                  <a:pt x="1090023" y="2234632"/>
                </a:cubicBezTo>
                <a:cubicBezTo>
                  <a:pt x="1091059" y="2233449"/>
                  <a:pt x="1091964" y="2231939"/>
                  <a:pt x="1089997" y="2230833"/>
                </a:cubicBezTo>
                <a:lnTo>
                  <a:pt x="1090324" y="2230702"/>
                </a:lnTo>
                <a:cubicBezTo>
                  <a:pt x="1079954" y="2232246"/>
                  <a:pt x="1087101" y="2217159"/>
                  <a:pt x="1081650" y="2212138"/>
                </a:cubicBezTo>
                <a:cubicBezTo>
                  <a:pt x="1102684" y="2234060"/>
                  <a:pt x="1090645" y="2269791"/>
                  <a:pt x="1112791" y="2301924"/>
                </a:cubicBezTo>
                <a:cubicBezTo>
                  <a:pt x="1110885" y="2300031"/>
                  <a:pt x="1107184" y="2303058"/>
                  <a:pt x="1109029" y="2305735"/>
                </a:cubicBezTo>
                <a:cubicBezTo>
                  <a:pt x="1133209" y="2379308"/>
                  <a:pt x="1148515" y="2453439"/>
                  <a:pt x="1180918" y="2526720"/>
                </a:cubicBezTo>
                <a:cubicBezTo>
                  <a:pt x="1177637" y="2524244"/>
                  <a:pt x="1174211" y="2519541"/>
                  <a:pt x="1171222" y="2521518"/>
                </a:cubicBezTo>
                <a:cubicBezTo>
                  <a:pt x="1178434" y="2526205"/>
                  <a:pt x="1175203" y="2531325"/>
                  <a:pt x="1183199" y="2536074"/>
                </a:cubicBezTo>
                <a:cubicBezTo>
                  <a:pt x="1182139" y="2543739"/>
                  <a:pt x="1182189" y="2551335"/>
                  <a:pt x="1184457" y="2558791"/>
                </a:cubicBezTo>
                <a:cubicBezTo>
                  <a:pt x="1233522" y="2674047"/>
                  <a:pt x="1269020" y="2781103"/>
                  <a:pt x="1315553" y="2898530"/>
                </a:cubicBezTo>
                <a:cubicBezTo>
                  <a:pt x="1320305" y="2906501"/>
                  <a:pt x="1332498" y="2914116"/>
                  <a:pt x="1326156" y="2922784"/>
                </a:cubicBezTo>
                <a:cubicBezTo>
                  <a:pt x="1299899" y="2890795"/>
                  <a:pt x="1292731" y="2862863"/>
                  <a:pt x="1279785" y="2830041"/>
                </a:cubicBezTo>
                <a:cubicBezTo>
                  <a:pt x="1226279" y="2694502"/>
                  <a:pt x="1171541" y="2550327"/>
                  <a:pt x="1129876" y="2418739"/>
                </a:cubicBezTo>
                <a:cubicBezTo>
                  <a:pt x="1061739" y="2321887"/>
                  <a:pt x="1023612" y="2212091"/>
                  <a:pt x="955149" y="2115371"/>
                </a:cubicBezTo>
                <a:cubicBezTo>
                  <a:pt x="937491" y="2090554"/>
                  <a:pt x="916083" y="2071449"/>
                  <a:pt x="905900" y="2041695"/>
                </a:cubicBezTo>
                <a:cubicBezTo>
                  <a:pt x="870366" y="1988724"/>
                  <a:pt x="799026" y="1921349"/>
                  <a:pt x="767758" y="1862075"/>
                </a:cubicBezTo>
                <a:close/>
                <a:moveTo>
                  <a:pt x="2345606" y="1853613"/>
                </a:moveTo>
                <a:cubicBezTo>
                  <a:pt x="2368734" y="1856409"/>
                  <a:pt x="2370858" y="1861639"/>
                  <a:pt x="2391430" y="1862807"/>
                </a:cubicBezTo>
                <a:cubicBezTo>
                  <a:pt x="2390067" y="1864122"/>
                  <a:pt x="2389163" y="1865631"/>
                  <a:pt x="2387801" y="1866947"/>
                </a:cubicBezTo>
                <a:cubicBezTo>
                  <a:pt x="2377937" y="1866000"/>
                  <a:pt x="2348974" y="1869381"/>
                  <a:pt x="2345281" y="1853745"/>
                </a:cubicBezTo>
                <a:close/>
                <a:moveTo>
                  <a:pt x="583647" y="1850381"/>
                </a:moveTo>
                <a:cubicBezTo>
                  <a:pt x="624340" y="1883362"/>
                  <a:pt x="658860" y="1931033"/>
                  <a:pt x="702600" y="1950974"/>
                </a:cubicBezTo>
                <a:cubicBezTo>
                  <a:pt x="701223" y="1940109"/>
                  <a:pt x="687911" y="1940944"/>
                  <a:pt x="693576" y="1928744"/>
                </a:cubicBezTo>
                <a:cubicBezTo>
                  <a:pt x="703515" y="1941082"/>
                  <a:pt x="708882" y="1953373"/>
                  <a:pt x="722149" y="1965503"/>
                </a:cubicBezTo>
                <a:cubicBezTo>
                  <a:pt x="724479" y="1972172"/>
                  <a:pt x="712962" y="1968090"/>
                  <a:pt x="716990" y="1975212"/>
                </a:cubicBezTo>
                <a:cubicBezTo>
                  <a:pt x="746670" y="1991341"/>
                  <a:pt x="768432" y="2034672"/>
                  <a:pt x="800463" y="2050989"/>
                </a:cubicBezTo>
                <a:cubicBezTo>
                  <a:pt x="787359" y="2014043"/>
                  <a:pt x="744954" y="1978711"/>
                  <a:pt x="732311" y="1941958"/>
                </a:cubicBezTo>
                <a:cubicBezTo>
                  <a:pt x="780749" y="2001496"/>
                  <a:pt x="820601" y="2055759"/>
                  <a:pt x="847456" y="2119108"/>
                </a:cubicBezTo>
                <a:cubicBezTo>
                  <a:pt x="868454" y="2135335"/>
                  <a:pt x="867238" y="2149155"/>
                  <a:pt x="874524" y="2165236"/>
                </a:cubicBezTo>
                <a:cubicBezTo>
                  <a:pt x="885514" y="2188571"/>
                  <a:pt x="905524" y="2213575"/>
                  <a:pt x="901104" y="2236312"/>
                </a:cubicBezTo>
                <a:cubicBezTo>
                  <a:pt x="871381" y="2183647"/>
                  <a:pt x="854909" y="2120652"/>
                  <a:pt x="811393" y="2075109"/>
                </a:cubicBezTo>
                <a:cubicBezTo>
                  <a:pt x="813714" y="2075691"/>
                  <a:pt x="814990" y="2078600"/>
                  <a:pt x="815094" y="2080842"/>
                </a:cubicBezTo>
                <a:lnTo>
                  <a:pt x="811945" y="2082480"/>
                </a:lnTo>
                <a:lnTo>
                  <a:pt x="798588" y="2068790"/>
                </a:lnTo>
                <a:cubicBezTo>
                  <a:pt x="791599" y="2063250"/>
                  <a:pt x="783238" y="2057601"/>
                  <a:pt x="776720" y="2054154"/>
                </a:cubicBezTo>
                <a:cubicBezTo>
                  <a:pt x="836030" y="2148878"/>
                  <a:pt x="853704" y="2245654"/>
                  <a:pt x="893697" y="2341366"/>
                </a:cubicBezTo>
                <a:cubicBezTo>
                  <a:pt x="897590" y="2337882"/>
                  <a:pt x="894503" y="2334946"/>
                  <a:pt x="895069" y="2331670"/>
                </a:cubicBezTo>
                <a:cubicBezTo>
                  <a:pt x="907794" y="2350875"/>
                  <a:pt x="894882" y="2362970"/>
                  <a:pt x="893982" y="2385040"/>
                </a:cubicBezTo>
                <a:cubicBezTo>
                  <a:pt x="876504" y="2357865"/>
                  <a:pt x="877195" y="2313796"/>
                  <a:pt x="858304" y="2280341"/>
                </a:cubicBezTo>
                <a:cubicBezTo>
                  <a:pt x="859642" y="2275229"/>
                  <a:pt x="859412" y="2269991"/>
                  <a:pt x="857421" y="2265088"/>
                </a:cubicBezTo>
                <a:cubicBezTo>
                  <a:pt x="822100" y="2194895"/>
                  <a:pt x="822486" y="2134196"/>
                  <a:pt x="769355" y="2065902"/>
                </a:cubicBezTo>
                <a:cubicBezTo>
                  <a:pt x="771802" y="2060721"/>
                  <a:pt x="771571" y="2055483"/>
                  <a:pt x="768471" y="2050649"/>
                </a:cubicBezTo>
                <a:cubicBezTo>
                  <a:pt x="721826" y="1975915"/>
                  <a:pt x="637695" y="1919064"/>
                  <a:pt x="578113" y="1852628"/>
                </a:cubicBezTo>
                <a:cubicBezTo>
                  <a:pt x="581791" y="1856085"/>
                  <a:pt x="583612" y="1854965"/>
                  <a:pt x="583647" y="1850381"/>
                </a:cubicBezTo>
                <a:close/>
                <a:moveTo>
                  <a:pt x="1163936" y="1847841"/>
                </a:moveTo>
                <a:cubicBezTo>
                  <a:pt x="1151974" y="1845462"/>
                  <a:pt x="1167942" y="1861446"/>
                  <a:pt x="1172235" y="1858941"/>
                </a:cubicBezTo>
                <a:cubicBezTo>
                  <a:pt x="1179613" y="1849092"/>
                  <a:pt x="1160911" y="1854400"/>
                  <a:pt x="1163936" y="1847841"/>
                </a:cubicBezTo>
                <a:close/>
                <a:moveTo>
                  <a:pt x="1874601" y="1846059"/>
                </a:moveTo>
                <a:cubicBezTo>
                  <a:pt x="1891482" y="1841871"/>
                  <a:pt x="1909634" y="1862299"/>
                  <a:pt x="1926843" y="1868258"/>
                </a:cubicBezTo>
                <a:cubicBezTo>
                  <a:pt x="1924902" y="1870950"/>
                  <a:pt x="1927073" y="1873497"/>
                  <a:pt x="1923565" y="1876064"/>
                </a:cubicBezTo>
                <a:cubicBezTo>
                  <a:pt x="1907102" y="1864468"/>
                  <a:pt x="1891015" y="1860338"/>
                  <a:pt x="1874601" y="1846059"/>
                </a:cubicBezTo>
                <a:close/>
                <a:moveTo>
                  <a:pt x="2288012" y="1841582"/>
                </a:moveTo>
                <a:cubicBezTo>
                  <a:pt x="2293632" y="1842348"/>
                  <a:pt x="2310478" y="1842743"/>
                  <a:pt x="2305524" y="1853893"/>
                </a:cubicBezTo>
                <a:cubicBezTo>
                  <a:pt x="2300929" y="1850046"/>
                  <a:pt x="2286712" y="1852391"/>
                  <a:pt x="2288012" y="1841582"/>
                </a:cubicBezTo>
                <a:close/>
                <a:moveTo>
                  <a:pt x="904314" y="1837008"/>
                </a:moveTo>
                <a:lnTo>
                  <a:pt x="905412" y="1837798"/>
                </a:lnTo>
                <a:lnTo>
                  <a:pt x="905220" y="1838257"/>
                </a:lnTo>
                <a:close/>
                <a:moveTo>
                  <a:pt x="736714" y="1836980"/>
                </a:moveTo>
                <a:cubicBezTo>
                  <a:pt x="747784" y="1832486"/>
                  <a:pt x="764609" y="1849645"/>
                  <a:pt x="762524" y="1860391"/>
                </a:cubicBezTo>
                <a:cubicBezTo>
                  <a:pt x="753986" y="1852434"/>
                  <a:pt x="745254" y="1844936"/>
                  <a:pt x="736714" y="1836980"/>
                </a:cubicBezTo>
                <a:close/>
                <a:moveTo>
                  <a:pt x="912636" y="1834103"/>
                </a:moveTo>
                <a:cubicBezTo>
                  <a:pt x="1037183" y="1931663"/>
                  <a:pt x="1158972" y="2046715"/>
                  <a:pt x="1218204" y="2169267"/>
                </a:cubicBezTo>
                <a:cubicBezTo>
                  <a:pt x="1241591" y="2201658"/>
                  <a:pt x="1261652" y="2234257"/>
                  <a:pt x="1263177" y="2267908"/>
                </a:cubicBezTo>
                <a:lnTo>
                  <a:pt x="1263310" y="2268235"/>
                </a:lnTo>
                <a:cubicBezTo>
                  <a:pt x="1259534" y="2259868"/>
                  <a:pt x="1247475" y="2252578"/>
                  <a:pt x="1248594" y="2244127"/>
                </a:cubicBezTo>
                <a:cubicBezTo>
                  <a:pt x="1243458" y="2247355"/>
                  <a:pt x="1248343" y="2255653"/>
                  <a:pt x="1241179" y="2248280"/>
                </a:cubicBezTo>
                <a:cubicBezTo>
                  <a:pt x="1226032" y="2238056"/>
                  <a:pt x="1231504" y="2226315"/>
                  <a:pt x="1230225" y="2220361"/>
                </a:cubicBezTo>
                <a:cubicBezTo>
                  <a:pt x="1216983" y="2212029"/>
                  <a:pt x="1202546" y="2200755"/>
                  <a:pt x="1202001" y="2187269"/>
                </a:cubicBezTo>
                <a:cubicBezTo>
                  <a:pt x="1220029" y="2188708"/>
                  <a:pt x="1221277" y="2219805"/>
                  <a:pt x="1237507" y="2215882"/>
                </a:cubicBezTo>
                <a:cubicBezTo>
                  <a:pt x="1190848" y="2128969"/>
                  <a:pt x="1122289" y="2037619"/>
                  <a:pt x="1044073" y="1957043"/>
                </a:cubicBezTo>
                <a:cubicBezTo>
                  <a:pt x="1008976" y="1921029"/>
                  <a:pt x="963872" y="1892123"/>
                  <a:pt x="928775" y="1856110"/>
                </a:cubicBezTo>
                <a:cubicBezTo>
                  <a:pt x="922925" y="1850108"/>
                  <a:pt x="905355" y="1848863"/>
                  <a:pt x="912636" y="1834103"/>
                </a:cubicBezTo>
                <a:close/>
                <a:moveTo>
                  <a:pt x="2172353" y="1805147"/>
                </a:moveTo>
                <a:cubicBezTo>
                  <a:pt x="2207337" y="1824071"/>
                  <a:pt x="2245334" y="1824258"/>
                  <a:pt x="2274555" y="1840192"/>
                </a:cubicBezTo>
                <a:cubicBezTo>
                  <a:pt x="2249328" y="1835964"/>
                  <a:pt x="2198911" y="1833204"/>
                  <a:pt x="2172353" y="1805147"/>
                </a:cubicBezTo>
                <a:close/>
                <a:moveTo>
                  <a:pt x="759475" y="1803371"/>
                </a:moveTo>
                <a:cubicBezTo>
                  <a:pt x="866089" y="1894122"/>
                  <a:pt x="970429" y="2006358"/>
                  <a:pt x="1048045" y="2105073"/>
                </a:cubicBezTo>
                <a:cubicBezTo>
                  <a:pt x="1054060" y="2096538"/>
                  <a:pt x="1032209" y="2089417"/>
                  <a:pt x="1037442" y="2080820"/>
                </a:cubicBezTo>
                <a:cubicBezTo>
                  <a:pt x="1118769" y="2168129"/>
                  <a:pt x="1157725" y="2265023"/>
                  <a:pt x="1224368" y="2362862"/>
                </a:cubicBezTo>
                <a:cubicBezTo>
                  <a:pt x="1230972" y="2404351"/>
                  <a:pt x="1273342" y="2444266"/>
                  <a:pt x="1279946" y="2485755"/>
                </a:cubicBezTo>
                <a:cubicBezTo>
                  <a:pt x="1329585" y="2579074"/>
                  <a:pt x="1354685" y="2673597"/>
                  <a:pt x="1394992" y="2767278"/>
                </a:cubicBezTo>
                <a:cubicBezTo>
                  <a:pt x="1375356" y="2749737"/>
                  <a:pt x="1372194" y="2735409"/>
                  <a:pt x="1363761" y="2713702"/>
                </a:cubicBezTo>
                <a:lnTo>
                  <a:pt x="1363435" y="2713834"/>
                </a:lnTo>
                <a:cubicBezTo>
                  <a:pt x="1334095" y="2639690"/>
                  <a:pt x="1310060" y="2568343"/>
                  <a:pt x="1282251" y="2498908"/>
                </a:cubicBezTo>
                <a:cubicBezTo>
                  <a:pt x="1265088" y="2479983"/>
                  <a:pt x="1247753" y="2444754"/>
                  <a:pt x="1242298" y="2419173"/>
                </a:cubicBezTo>
                <a:cubicBezTo>
                  <a:pt x="1215704" y="2395699"/>
                  <a:pt x="1221152" y="2380161"/>
                  <a:pt x="1206882" y="2354350"/>
                </a:cubicBezTo>
                <a:cubicBezTo>
                  <a:pt x="1200248" y="2348284"/>
                  <a:pt x="1193615" y="2342219"/>
                  <a:pt x="1186981" y="2336155"/>
                </a:cubicBezTo>
                <a:cubicBezTo>
                  <a:pt x="1093689" y="2176407"/>
                  <a:pt x="964289" y="1995904"/>
                  <a:pt x="797744" y="1845331"/>
                </a:cubicBezTo>
                <a:cubicBezTo>
                  <a:pt x="782246" y="1831442"/>
                  <a:pt x="755993" y="1820015"/>
                  <a:pt x="759475" y="1803371"/>
                </a:cubicBezTo>
                <a:close/>
                <a:moveTo>
                  <a:pt x="2152569" y="1800898"/>
                </a:moveTo>
                <a:cubicBezTo>
                  <a:pt x="2158533" y="1803331"/>
                  <a:pt x="2163787" y="1807863"/>
                  <a:pt x="2164962" y="1813096"/>
                </a:cubicBezTo>
                <a:cubicBezTo>
                  <a:pt x="2155279" y="1809794"/>
                  <a:pt x="2145958" y="1812053"/>
                  <a:pt x="2135900" y="1801287"/>
                </a:cubicBezTo>
                <a:cubicBezTo>
                  <a:pt x="2139927" y="1798129"/>
                  <a:pt x="2146603" y="1798464"/>
                  <a:pt x="2152569" y="1800898"/>
                </a:cubicBezTo>
                <a:close/>
                <a:moveTo>
                  <a:pt x="2643011" y="1785431"/>
                </a:moveTo>
                <a:cubicBezTo>
                  <a:pt x="2646833" y="1785825"/>
                  <a:pt x="2650731" y="1787431"/>
                  <a:pt x="2654772" y="1791312"/>
                </a:cubicBezTo>
                <a:cubicBezTo>
                  <a:pt x="2641158" y="1796076"/>
                  <a:pt x="2617151" y="1798588"/>
                  <a:pt x="2608973" y="1785916"/>
                </a:cubicBezTo>
                <a:cubicBezTo>
                  <a:pt x="2620777" y="1793975"/>
                  <a:pt x="2631546" y="1784248"/>
                  <a:pt x="2643011" y="1785431"/>
                </a:cubicBezTo>
                <a:close/>
                <a:moveTo>
                  <a:pt x="773579" y="1783937"/>
                </a:moveTo>
                <a:cubicBezTo>
                  <a:pt x="843767" y="1825125"/>
                  <a:pt x="909463" y="1887938"/>
                  <a:pt x="973722" y="1950951"/>
                </a:cubicBezTo>
                <a:cubicBezTo>
                  <a:pt x="1043566" y="2019313"/>
                  <a:pt x="1109071" y="2092865"/>
                  <a:pt x="1138556" y="2169234"/>
                </a:cubicBezTo>
                <a:cubicBezTo>
                  <a:pt x="1151377" y="2183067"/>
                  <a:pt x="1163089" y="2196971"/>
                  <a:pt x="1157835" y="2212051"/>
                </a:cubicBezTo>
                <a:cubicBezTo>
                  <a:pt x="1138223" y="2188028"/>
                  <a:pt x="1126665" y="2157688"/>
                  <a:pt x="1111864" y="2130570"/>
                </a:cubicBezTo>
                <a:cubicBezTo>
                  <a:pt x="1040512" y="2001515"/>
                  <a:pt x="898368" y="1888633"/>
                  <a:pt x="773579" y="1783937"/>
                </a:cubicBezTo>
                <a:close/>
                <a:moveTo>
                  <a:pt x="2477970" y="1778938"/>
                </a:moveTo>
                <a:cubicBezTo>
                  <a:pt x="2515521" y="1780828"/>
                  <a:pt x="2562533" y="1772403"/>
                  <a:pt x="2594469" y="1794090"/>
                </a:cubicBezTo>
                <a:lnTo>
                  <a:pt x="2594144" y="1794223"/>
                </a:lnTo>
                <a:cubicBezTo>
                  <a:pt x="2561790" y="1788317"/>
                  <a:pt x="2529836" y="1793675"/>
                  <a:pt x="2496986" y="1781879"/>
                </a:cubicBezTo>
                <a:cubicBezTo>
                  <a:pt x="2491006" y="1785830"/>
                  <a:pt x="2484893" y="1789453"/>
                  <a:pt x="2477970" y="1778938"/>
                </a:cubicBezTo>
                <a:close/>
                <a:moveTo>
                  <a:pt x="596475" y="1775492"/>
                </a:moveTo>
                <a:cubicBezTo>
                  <a:pt x="631733" y="1776410"/>
                  <a:pt x="664095" y="1823433"/>
                  <a:pt x="696683" y="1844855"/>
                </a:cubicBezTo>
                <a:cubicBezTo>
                  <a:pt x="740704" y="1887909"/>
                  <a:pt x="788816" y="1947576"/>
                  <a:pt x="829003" y="1983047"/>
                </a:cubicBezTo>
                <a:cubicBezTo>
                  <a:pt x="811703" y="1943235"/>
                  <a:pt x="762883" y="1905177"/>
                  <a:pt x="747151" y="1865490"/>
                </a:cubicBezTo>
                <a:cubicBezTo>
                  <a:pt x="791703" y="1909850"/>
                  <a:pt x="818880" y="1952507"/>
                  <a:pt x="850785" y="1999336"/>
                </a:cubicBezTo>
                <a:cubicBezTo>
                  <a:pt x="922830" y="2104883"/>
                  <a:pt x="992635" y="2217051"/>
                  <a:pt x="1052827" y="2316747"/>
                </a:cubicBezTo>
                <a:cubicBezTo>
                  <a:pt x="1066669" y="2377001"/>
                  <a:pt x="1109489" y="2435772"/>
                  <a:pt x="1122548" y="2495964"/>
                </a:cubicBezTo>
                <a:cubicBezTo>
                  <a:pt x="1087150" y="2463880"/>
                  <a:pt x="1093288" y="2404271"/>
                  <a:pt x="1058208" y="2390718"/>
                </a:cubicBezTo>
                <a:cubicBezTo>
                  <a:pt x="1051790" y="2377710"/>
                  <a:pt x="1057708" y="2364265"/>
                  <a:pt x="1054159" y="2350855"/>
                </a:cubicBezTo>
                <a:cubicBezTo>
                  <a:pt x="1021542" y="2294797"/>
                  <a:pt x="1000017" y="2227762"/>
                  <a:pt x="948843" y="2179234"/>
                </a:cubicBezTo>
                <a:cubicBezTo>
                  <a:pt x="948809" y="2194099"/>
                  <a:pt x="967732" y="2212689"/>
                  <a:pt x="962586" y="2224299"/>
                </a:cubicBezTo>
                <a:cubicBezTo>
                  <a:pt x="963521" y="2222396"/>
                  <a:pt x="962978" y="2221760"/>
                  <a:pt x="962239" y="2222155"/>
                </a:cubicBezTo>
                <a:lnTo>
                  <a:pt x="961071" y="2225239"/>
                </a:lnTo>
                <a:lnTo>
                  <a:pt x="930308" y="2153775"/>
                </a:lnTo>
                <a:cubicBezTo>
                  <a:pt x="920127" y="2128350"/>
                  <a:pt x="908516" y="2102317"/>
                  <a:pt x="890931" y="2078613"/>
                </a:cubicBezTo>
                <a:cubicBezTo>
                  <a:pt x="881643" y="2066010"/>
                  <a:pt x="867086" y="2056307"/>
                  <a:pt x="856823" y="2044102"/>
                </a:cubicBezTo>
                <a:cubicBezTo>
                  <a:pt x="780353" y="1951012"/>
                  <a:pt x="701758" y="1842414"/>
                  <a:pt x="596475" y="1775492"/>
                </a:cubicBezTo>
                <a:close/>
                <a:moveTo>
                  <a:pt x="726114" y="1774857"/>
                </a:moveTo>
                <a:cubicBezTo>
                  <a:pt x="734776" y="1777677"/>
                  <a:pt x="744084" y="1793247"/>
                  <a:pt x="742013" y="1798657"/>
                </a:cubicBezTo>
                <a:cubicBezTo>
                  <a:pt x="729918" y="1795951"/>
                  <a:pt x="729784" y="1785344"/>
                  <a:pt x="718109" y="1777137"/>
                </a:cubicBezTo>
                <a:cubicBezTo>
                  <a:pt x="720410" y="1774395"/>
                  <a:pt x="723225" y="1773918"/>
                  <a:pt x="726114" y="1774857"/>
                </a:cubicBezTo>
                <a:close/>
                <a:moveTo>
                  <a:pt x="2066196" y="1774373"/>
                </a:moveTo>
                <a:cubicBezTo>
                  <a:pt x="2079089" y="1789320"/>
                  <a:pt x="2123680" y="1779595"/>
                  <a:pt x="2130365" y="1803534"/>
                </a:cubicBezTo>
                <a:cubicBezTo>
                  <a:pt x="2110767" y="1791690"/>
                  <a:pt x="2073362" y="1792025"/>
                  <a:pt x="2066196" y="1774373"/>
                </a:cubicBezTo>
                <a:close/>
                <a:moveTo>
                  <a:pt x="749493" y="1754497"/>
                </a:moveTo>
                <a:cubicBezTo>
                  <a:pt x="757272" y="1766189"/>
                  <a:pt x="766922" y="1774076"/>
                  <a:pt x="767887" y="1782060"/>
                </a:cubicBezTo>
                <a:lnTo>
                  <a:pt x="768019" y="1782387"/>
                </a:lnTo>
                <a:cubicBezTo>
                  <a:pt x="762038" y="1776059"/>
                  <a:pt x="756371" y="1777978"/>
                  <a:pt x="750376" y="1769750"/>
                </a:cubicBezTo>
                <a:cubicBezTo>
                  <a:pt x="757634" y="1761473"/>
                  <a:pt x="749387" y="1768248"/>
                  <a:pt x="746239" y="1766099"/>
                </a:cubicBezTo>
                <a:cubicBezTo>
                  <a:pt x="754305" y="1761682"/>
                  <a:pt x="747624" y="1758302"/>
                  <a:pt x="749493" y="1754497"/>
                </a:cubicBezTo>
                <a:close/>
                <a:moveTo>
                  <a:pt x="796953" y="1753917"/>
                </a:moveTo>
                <a:cubicBezTo>
                  <a:pt x="807170" y="1756927"/>
                  <a:pt x="814249" y="1768761"/>
                  <a:pt x="824380" y="1775501"/>
                </a:cubicBezTo>
                <a:cubicBezTo>
                  <a:pt x="843954" y="1788687"/>
                  <a:pt x="871034" y="1798826"/>
                  <a:pt x="889805" y="1816997"/>
                </a:cubicBezTo>
                <a:lnTo>
                  <a:pt x="904314" y="1837008"/>
                </a:lnTo>
                <a:lnTo>
                  <a:pt x="845822" y="1794925"/>
                </a:lnTo>
                <a:cubicBezTo>
                  <a:pt x="826820" y="1781744"/>
                  <a:pt x="807689" y="1768949"/>
                  <a:pt x="785463" y="1754364"/>
                </a:cubicBezTo>
                <a:cubicBezTo>
                  <a:pt x="789794" y="1752891"/>
                  <a:pt x="793548" y="1752914"/>
                  <a:pt x="796953" y="1753917"/>
                </a:cubicBezTo>
                <a:close/>
                <a:moveTo>
                  <a:pt x="2218538" y="1749844"/>
                </a:moveTo>
                <a:cubicBezTo>
                  <a:pt x="2221951" y="1752647"/>
                  <a:pt x="2225171" y="1755909"/>
                  <a:pt x="2228584" y="1758712"/>
                </a:cubicBezTo>
                <a:cubicBezTo>
                  <a:pt x="2223099" y="1768554"/>
                  <a:pt x="2209375" y="1756229"/>
                  <a:pt x="2218538" y="1749844"/>
                </a:cubicBezTo>
                <a:close/>
                <a:moveTo>
                  <a:pt x="1241802" y="1745407"/>
                </a:moveTo>
                <a:cubicBezTo>
                  <a:pt x="1262741" y="1772699"/>
                  <a:pt x="1295735" y="1786720"/>
                  <a:pt x="1324873" y="1809923"/>
                </a:cubicBezTo>
                <a:cubicBezTo>
                  <a:pt x="1371861" y="1847202"/>
                  <a:pt x="1411758" y="1888502"/>
                  <a:pt x="1462867" y="1917254"/>
                </a:cubicBezTo>
                <a:lnTo>
                  <a:pt x="1463193" y="1917122"/>
                </a:lnTo>
                <a:cubicBezTo>
                  <a:pt x="1465725" y="1914952"/>
                  <a:pt x="1466171" y="1913248"/>
                  <a:pt x="1464723" y="1911551"/>
                </a:cubicBezTo>
                <a:cubicBezTo>
                  <a:pt x="1392237" y="1838549"/>
                  <a:pt x="1317912" y="1793710"/>
                  <a:pt x="1241802" y="1745407"/>
                </a:cubicBezTo>
                <a:close/>
                <a:moveTo>
                  <a:pt x="2229073" y="1733762"/>
                </a:moveTo>
                <a:cubicBezTo>
                  <a:pt x="2239783" y="1744265"/>
                  <a:pt x="2269712" y="1738587"/>
                  <a:pt x="2280433" y="1740708"/>
                </a:cubicBezTo>
                <a:cubicBezTo>
                  <a:pt x="2289585" y="1742704"/>
                  <a:pt x="2296689" y="1750863"/>
                  <a:pt x="2305842" y="1752859"/>
                </a:cubicBezTo>
                <a:cubicBezTo>
                  <a:pt x="2311137" y="1753756"/>
                  <a:pt x="2316657" y="1749611"/>
                  <a:pt x="2322928" y="1750111"/>
                </a:cubicBezTo>
                <a:cubicBezTo>
                  <a:pt x="2333902" y="1750987"/>
                  <a:pt x="2345780" y="1760634"/>
                  <a:pt x="2355777" y="1761907"/>
                </a:cubicBezTo>
                <a:cubicBezTo>
                  <a:pt x="2357345" y="1762032"/>
                  <a:pt x="2360045" y="1755606"/>
                  <a:pt x="2361288" y="1755862"/>
                </a:cubicBezTo>
                <a:cubicBezTo>
                  <a:pt x="2367040" y="1756953"/>
                  <a:pt x="2371274" y="1765515"/>
                  <a:pt x="2377026" y="1766608"/>
                </a:cubicBezTo>
                <a:cubicBezTo>
                  <a:pt x="2382452" y="1767832"/>
                  <a:pt x="2389264" y="1761259"/>
                  <a:pt x="2395668" y="1762086"/>
                </a:cubicBezTo>
                <a:cubicBezTo>
                  <a:pt x="2413441" y="1764771"/>
                  <a:pt x="2453709" y="1782693"/>
                  <a:pt x="2464645" y="1777873"/>
                </a:cubicBezTo>
                <a:cubicBezTo>
                  <a:pt x="2463342" y="1778402"/>
                  <a:pt x="2458458" y="1770104"/>
                  <a:pt x="2460484" y="1770425"/>
                </a:cubicBezTo>
                <a:cubicBezTo>
                  <a:pt x="2469502" y="1772093"/>
                  <a:pt x="2472676" y="1778040"/>
                  <a:pt x="2476221" y="1781169"/>
                </a:cubicBezTo>
                <a:cubicBezTo>
                  <a:pt x="2470326" y="1788132"/>
                  <a:pt x="2463949" y="1791102"/>
                  <a:pt x="2457229" y="1782025"/>
                </a:cubicBezTo>
                <a:cubicBezTo>
                  <a:pt x="2445522" y="1788684"/>
                  <a:pt x="2433500" y="1787091"/>
                  <a:pt x="2421101" y="1778035"/>
                </a:cubicBezTo>
                <a:cubicBezTo>
                  <a:pt x="2381806" y="1788656"/>
                  <a:pt x="2330528" y="1764160"/>
                  <a:pt x="2297562" y="1774498"/>
                </a:cubicBezTo>
                <a:cubicBezTo>
                  <a:pt x="2275370" y="1755329"/>
                  <a:pt x="2246638" y="1774228"/>
                  <a:pt x="2230465" y="1756806"/>
                </a:cubicBezTo>
                <a:cubicBezTo>
                  <a:pt x="2252941" y="1749584"/>
                  <a:pt x="2276398" y="1762527"/>
                  <a:pt x="2298909" y="1761004"/>
                </a:cubicBezTo>
                <a:cubicBezTo>
                  <a:pt x="2298329" y="1752101"/>
                  <a:pt x="2277346" y="1748054"/>
                  <a:pt x="2274009" y="1756643"/>
                </a:cubicBezTo>
                <a:cubicBezTo>
                  <a:pt x="2268906" y="1745008"/>
                  <a:pt x="2247416" y="1743450"/>
                  <a:pt x="2243064" y="1746741"/>
                </a:cubicBezTo>
                <a:lnTo>
                  <a:pt x="2242931" y="1746413"/>
                </a:lnTo>
                <a:cubicBezTo>
                  <a:pt x="2246898" y="1744041"/>
                  <a:pt x="2225615" y="1743924"/>
                  <a:pt x="2229073" y="1733762"/>
                </a:cubicBezTo>
                <a:close/>
                <a:moveTo>
                  <a:pt x="0" y="1729385"/>
                </a:moveTo>
                <a:lnTo>
                  <a:pt x="1524" y="1730682"/>
                </a:lnTo>
                <a:lnTo>
                  <a:pt x="0" y="1734878"/>
                </a:lnTo>
                <a:close/>
                <a:moveTo>
                  <a:pt x="2135048" y="1714821"/>
                </a:moveTo>
                <a:lnTo>
                  <a:pt x="2145161" y="1715281"/>
                </a:lnTo>
                <a:cubicBezTo>
                  <a:pt x="2154257" y="1718537"/>
                  <a:pt x="2163557" y="1723233"/>
                  <a:pt x="2171698" y="1725069"/>
                </a:cubicBezTo>
                <a:cubicBezTo>
                  <a:pt x="2186410" y="1728615"/>
                  <a:pt x="2201530" y="1724762"/>
                  <a:pt x="2213868" y="1734604"/>
                </a:cubicBezTo>
                <a:cubicBezTo>
                  <a:pt x="2200513" y="1733933"/>
                  <a:pt x="2185726" y="1733939"/>
                  <a:pt x="2171102" y="1731308"/>
                </a:cubicBezTo>
                <a:close/>
                <a:moveTo>
                  <a:pt x="2047783" y="1714069"/>
                </a:moveTo>
                <a:cubicBezTo>
                  <a:pt x="2091716" y="1733550"/>
                  <a:pt x="2134558" y="1726059"/>
                  <a:pt x="2178648" y="1749664"/>
                </a:cubicBezTo>
                <a:cubicBezTo>
                  <a:pt x="2188354" y="1746484"/>
                  <a:pt x="2214726" y="1746059"/>
                  <a:pt x="2213246" y="1759226"/>
                </a:cubicBezTo>
                <a:cubicBezTo>
                  <a:pt x="2175320" y="1749872"/>
                  <a:pt x="2136733" y="1749163"/>
                  <a:pt x="2107440" y="1732117"/>
                </a:cubicBezTo>
                <a:cubicBezTo>
                  <a:pt x="2089848" y="1737355"/>
                  <a:pt x="2054491" y="1731527"/>
                  <a:pt x="2047783" y="1714069"/>
                </a:cubicBezTo>
                <a:close/>
                <a:moveTo>
                  <a:pt x="2129177" y="1711869"/>
                </a:moveTo>
                <a:lnTo>
                  <a:pt x="2129309" y="1712196"/>
                </a:lnTo>
                <a:lnTo>
                  <a:pt x="2135048" y="1714821"/>
                </a:lnTo>
                <a:lnTo>
                  <a:pt x="2122614" y="1714256"/>
                </a:lnTo>
                <a:lnTo>
                  <a:pt x="2122648" y="1714234"/>
                </a:lnTo>
                <a:cubicBezTo>
                  <a:pt x="2124782" y="1713654"/>
                  <a:pt x="2126934" y="1713351"/>
                  <a:pt x="2129177" y="1711869"/>
                </a:cubicBezTo>
                <a:close/>
                <a:moveTo>
                  <a:pt x="665581" y="1711264"/>
                </a:moveTo>
                <a:cubicBezTo>
                  <a:pt x="694775" y="1713120"/>
                  <a:pt x="713688" y="1740093"/>
                  <a:pt x="743633" y="1756876"/>
                </a:cubicBezTo>
                <a:cubicBezTo>
                  <a:pt x="741691" y="1759567"/>
                  <a:pt x="743862" y="1762113"/>
                  <a:pt x="740354" y="1764679"/>
                </a:cubicBezTo>
                <a:cubicBezTo>
                  <a:pt x="722745" y="1747459"/>
                  <a:pt x="689375" y="1725974"/>
                  <a:pt x="665581" y="1711264"/>
                </a:cubicBezTo>
                <a:close/>
                <a:moveTo>
                  <a:pt x="2108993" y="1708591"/>
                </a:moveTo>
                <a:lnTo>
                  <a:pt x="2119857" y="1714130"/>
                </a:lnTo>
                <a:lnTo>
                  <a:pt x="2122614" y="1714256"/>
                </a:lnTo>
                <a:lnTo>
                  <a:pt x="2116228" y="1718268"/>
                </a:lnTo>
                <a:close/>
                <a:moveTo>
                  <a:pt x="2107929" y="1707168"/>
                </a:moveTo>
                <a:lnTo>
                  <a:pt x="2108993" y="1708591"/>
                </a:lnTo>
                <a:lnTo>
                  <a:pt x="2106428" y="1707284"/>
                </a:lnTo>
                <a:close/>
                <a:moveTo>
                  <a:pt x="2073682" y="1701271"/>
                </a:moveTo>
                <a:cubicBezTo>
                  <a:pt x="2081187" y="1701080"/>
                  <a:pt x="2088709" y="1700692"/>
                  <a:pt x="2096365" y="1702153"/>
                </a:cubicBezTo>
                <a:lnTo>
                  <a:pt x="2106428" y="1707284"/>
                </a:lnTo>
                <a:lnTo>
                  <a:pt x="2087383" y="1708750"/>
                </a:lnTo>
                <a:cubicBezTo>
                  <a:pt x="2080852" y="1707023"/>
                  <a:pt x="2075461" y="1703785"/>
                  <a:pt x="2073682" y="1701271"/>
                </a:cubicBezTo>
                <a:close/>
                <a:moveTo>
                  <a:pt x="1171057" y="1699113"/>
                </a:moveTo>
                <a:cubicBezTo>
                  <a:pt x="1167551" y="1711960"/>
                  <a:pt x="1181332" y="1702939"/>
                  <a:pt x="1185265" y="1715430"/>
                </a:cubicBezTo>
                <a:cubicBezTo>
                  <a:pt x="1193307" y="1707216"/>
                  <a:pt x="1174796" y="1701784"/>
                  <a:pt x="1171057" y="1699113"/>
                </a:cubicBezTo>
                <a:close/>
                <a:moveTo>
                  <a:pt x="1160428" y="1671063"/>
                </a:moveTo>
                <a:cubicBezTo>
                  <a:pt x="1186008" y="1689237"/>
                  <a:pt x="1191375" y="1691247"/>
                  <a:pt x="1211297" y="1702959"/>
                </a:cubicBezTo>
                <a:cubicBezTo>
                  <a:pt x="1211537" y="1699815"/>
                  <a:pt x="1213213" y="1696469"/>
                  <a:pt x="1216457" y="1693249"/>
                </a:cubicBezTo>
                <a:cubicBezTo>
                  <a:pt x="1197305" y="1679701"/>
                  <a:pt x="1178866" y="1675382"/>
                  <a:pt x="1160428" y="1671063"/>
                </a:cubicBezTo>
                <a:close/>
                <a:moveTo>
                  <a:pt x="27898" y="1660196"/>
                </a:moveTo>
                <a:cubicBezTo>
                  <a:pt x="44468" y="1668319"/>
                  <a:pt x="34574" y="1692516"/>
                  <a:pt x="24556" y="1708007"/>
                </a:cubicBezTo>
                <a:cubicBezTo>
                  <a:pt x="32894" y="1745363"/>
                  <a:pt x="16549" y="1771419"/>
                  <a:pt x="26014" y="1810605"/>
                </a:cubicBezTo>
                <a:cubicBezTo>
                  <a:pt x="14448" y="1819487"/>
                  <a:pt x="26163" y="1843672"/>
                  <a:pt x="22667" y="1858418"/>
                </a:cubicBezTo>
                <a:cubicBezTo>
                  <a:pt x="14670" y="1853667"/>
                  <a:pt x="17903" y="1848548"/>
                  <a:pt x="10691" y="1843860"/>
                </a:cubicBezTo>
                <a:cubicBezTo>
                  <a:pt x="11881" y="1836522"/>
                  <a:pt x="19190" y="1835840"/>
                  <a:pt x="17597" y="1831918"/>
                </a:cubicBezTo>
                <a:cubicBezTo>
                  <a:pt x="7455" y="1778918"/>
                  <a:pt x="20953" y="1715943"/>
                  <a:pt x="27898" y="1660196"/>
                </a:cubicBezTo>
                <a:close/>
                <a:moveTo>
                  <a:pt x="1798619" y="1657960"/>
                </a:moveTo>
                <a:cubicBezTo>
                  <a:pt x="1877948" y="1699246"/>
                  <a:pt x="1965381" y="1741810"/>
                  <a:pt x="2037482" y="1766227"/>
                </a:cubicBezTo>
                <a:cubicBezTo>
                  <a:pt x="2037025" y="1766033"/>
                  <a:pt x="2057945" y="1760586"/>
                  <a:pt x="2054970" y="1774741"/>
                </a:cubicBezTo>
                <a:cubicBezTo>
                  <a:pt x="1994747" y="1759969"/>
                  <a:pt x="1918941" y="1728297"/>
                  <a:pt x="1851586" y="1691289"/>
                </a:cubicBezTo>
                <a:cubicBezTo>
                  <a:pt x="1836429" y="1689446"/>
                  <a:pt x="1802180" y="1673269"/>
                  <a:pt x="1798619" y="1657960"/>
                </a:cubicBezTo>
                <a:close/>
                <a:moveTo>
                  <a:pt x="2670493" y="1649757"/>
                </a:moveTo>
                <a:lnTo>
                  <a:pt x="2670626" y="1650084"/>
                </a:lnTo>
                <a:cubicBezTo>
                  <a:pt x="2675751" y="1655237"/>
                  <a:pt x="2673823" y="1659828"/>
                  <a:pt x="2676183" y="1651635"/>
                </a:cubicBezTo>
                <a:cubicBezTo>
                  <a:pt x="2677958" y="1653199"/>
                  <a:pt x="2680189" y="1654960"/>
                  <a:pt x="2682093" y="1656851"/>
                </a:cubicBezTo>
                <a:cubicBezTo>
                  <a:pt x="2676863" y="1665448"/>
                  <a:pt x="2670530" y="1655453"/>
                  <a:pt x="2664982" y="1655801"/>
                </a:cubicBezTo>
                <a:cubicBezTo>
                  <a:pt x="2666864" y="1653895"/>
                  <a:pt x="2668611" y="1651662"/>
                  <a:pt x="2670493" y="1649757"/>
                </a:cubicBezTo>
                <a:close/>
                <a:moveTo>
                  <a:pt x="2539513" y="1646573"/>
                </a:moveTo>
                <a:cubicBezTo>
                  <a:pt x="2545701" y="1654342"/>
                  <a:pt x="2551187" y="1654780"/>
                  <a:pt x="2556999" y="1655086"/>
                </a:cubicBezTo>
                <a:cubicBezTo>
                  <a:pt x="2549934" y="1662904"/>
                  <a:pt x="2536885" y="1654114"/>
                  <a:pt x="2539513" y="1646573"/>
                </a:cubicBezTo>
                <a:close/>
                <a:moveTo>
                  <a:pt x="1121048" y="1645427"/>
                </a:moveTo>
                <a:cubicBezTo>
                  <a:pt x="1118638" y="1645358"/>
                  <a:pt x="1116591" y="1646212"/>
                  <a:pt x="1115627" y="1648508"/>
                </a:cubicBezTo>
                <a:cubicBezTo>
                  <a:pt x="1121814" y="1656277"/>
                  <a:pt x="1127301" y="1656715"/>
                  <a:pt x="1133113" y="1657021"/>
                </a:cubicBezTo>
                <a:cubicBezTo>
                  <a:pt x="1136888" y="1655108"/>
                  <a:pt x="1133480" y="1650684"/>
                  <a:pt x="1128647" y="1647887"/>
                </a:cubicBezTo>
                <a:cubicBezTo>
                  <a:pt x="1126230" y="1646488"/>
                  <a:pt x="1123457" y="1645496"/>
                  <a:pt x="1121048" y="1645427"/>
                </a:cubicBezTo>
                <a:close/>
                <a:moveTo>
                  <a:pt x="954512" y="1639283"/>
                </a:moveTo>
                <a:lnTo>
                  <a:pt x="954528" y="1639798"/>
                </a:lnTo>
                <a:lnTo>
                  <a:pt x="954186" y="1639416"/>
                </a:lnTo>
                <a:close/>
                <a:moveTo>
                  <a:pt x="2465025" y="1636831"/>
                </a:moveTo>
                <a:cubicBezTo>
                  <a:pt x="2474191" y="1640727"/>
                  <a:pt x="2498572" y="1635398"/>
                  <a:pt x="2495994" y="1650533"/>
                </a:cubicBezTo>
                <a:cubicBezTo>
                  <a:pt x="2490170" y="1648327"/>
                  <a:pt x="2484696" y="1649789"/>
                  <a:pt x="2478508" y="1642020"/>
                </a:cubicBezTo>
                <a:cubicBezTo>
                  <a:pt x="2480403" y="1652292"/>
                  <a:pt x="2458431" y="1646743"/>
                  <a:pt x="2465025" y="1636831"/>
                </a:cubicBezTo>
                <a:close/>
                <a:moveTo>
                  <a:pt x="1738937" y="1636116"/>
                </a:moveTo>
                <a:cubicBezTo>
                  <a:pt x="1754396" y="1634029"/>
                  <a:pt x="1795567" y="1650442"/>
                  <a:pt x="1793785" y="1667539"/>
                </a:cubicBezTo>
                <a:cubicBezTo>
                  <a:pt x="1771087" y="1650861"/>
                  <a:pt x="1752890" y="1643398"/>
                  <a:pt x="1738937" y="1636116"/>
                </a:cubicBezTo>
                <a:close/>
                <a:moveTo>
                  <a:pt x="948602" y="1634067"/>
                </a:moveTo>
                <a:cubicBezTo>
                  <a:pt x="949723" y="1635896"/>
                  <a:pt x="948627" y="1637864"/>
                  <a:pt x="950858" y="1639624"/>
                </a:cubicBezTo>
                <a:cubicBezTo>
                  <a:pt x="952371" y="1641484"/>
                  <a:pt x="953795" y="1641953"/>
                  <a:pt x="954585" y="1641680"/>
                </a:cubicBezTo>
                <a:lnTo>
                  <a:pt x="954528" y="1639798"/>
                </a:lnTo>
                <a:lnTo>
                  <a:pt x="969671" y="1656719"/>
                </a:lnTo>
                <a:cubicBezTo>
                  <a:pt x="990162" y="1680046"/>
                  <a:pt x="1022612" y="1715493"/>
                  <a:pt x="1039513" y="1709488"/>
                </a:cubicBezTo>
                <a:cubicBezTo>
                  <a:pt x="1088093" y="1750691"/>
                  <a:pt x="1120240" y="1804656"/>
                  <a:pt x="1167698" y="1844030"/>
                </a:cubicBezTo>
                <a:cubicBezTo>
                  <a:pt x="1169566" y="1840224"/>
                  <a:pt x="1162886" y="1836845"/>
                  <a:pt x="1170951" y="1832428"/>
                </a:cubicBezTo>
                <a:cubicBezTo>
                  <a:pt x="1208049" y="1864964"/>
                  <a:pt x="1259921" y="1900261"/>
                  <a:pt x="1302478" y="1919158"/>
                </a:cubicBezTo>
                <a:cubicBezTo>
                  <a:pt x="1212001" y="1840133"/>
                  <a:pt x="1061038" y="1706462"/>
                  <a:pt x="948602" y="1634067"/>
                </a:cubicBezTo>
                <a:close/>
                <a:moveTo>
                  <a:pt x="2408683" y="1624770"/>
                </a:moveTo>
                <a:cubicBezTo>
                  <a:pt x="2422114" y="1624886"/>
                  <a:pt x="2438124" y="1635949"/>
                  <a:pt x="2444637" y="1643587"/>
                </a:cubicBezTo>
                <a:cubicBezTo>
                  <a:pt x="2428174" y="1631991"/>
                  <a:pt x="2412873" y="1638203"/>
                  <a:pt x="2396557" y="1628834"/>
                </a:cubicBezTo>
                <a:cubicBezTo>
                  <a:pt x="2400015" y="1625909"/>
                  <a:pt x="2404205" y="1624731"/>
                  <a:pt x="2408683" y="1624770"/>
                </a:cubicBezTo>
                <a:close/>
                <a:moveTo>
                  <a:pt x="1028655" y="1616418"/>
                </a:moveTo>
                <a:cubicBezTo>
                  <a:pt x="1028391" y="1626044"/>
                  <a:pt x="1051244" y="1636567"/>
                  <a:pt x="1049927" y="1624917"/>
                </a:cubicBezTo>
                <a:cubicBezTo>
                  <a:pt x="1051352" y="1633097"/>
                  <a:pt x="1064799" y="1642868"/>
                  <a:pt x="1071576" y="1640879"/>
                </a:cubicBezTo>
                <a:cubicBezTo>
                  <a:pt x="1070619" y="1624513"/>
                  <a:pt x="1040967" y="1622462"/>
                  <a:pt x="1028655" y="1616418"/>
                </a:cubicBezTo>
                <a:close/>
                <a:moveTo>
                  <a:pt x="40586" y="1613919"/>
                </a:moveTo>
                <a:cubicBezTo>
                  <a:pt x="55118" y="1630105"/>
                  <a:pt x="38783" y="1637499"/>
                  <a:pt x="42730" y="1651890"/>
                </a:cubicBezTo>
                <a:cubicBezTo>
                  <a:pt x="39318" y="1649086"/>
                  <a:pt x="36614" y="1655513"/>
                  <a:pt x="33056" y="1650484"/>
                </a:cubicBezTo>
                <a:cubicBezTo>
                  <a:pt x="37939" y="1638222"/>
                  <a:pt x="37273" y="1626307"/>
                  <a:pt x="40586" y="1613919"/>
                </a:cubicBezTo>
                <a:close/>
                <a:moveTo>
                  <a:pt x="2355784" y="1613403"/>
                </a:moveTo>
                <a:cubicBezTo>
                  <a:pt x="2359908" y="1615155"/>
                  <a:pt x="2373294" y="1615434"/>
                  <a:pt x="2371523" y="1624148"/>
                </a:cubicBezTo>
                <a:cubicBezTo>
                  <a:pt x="2367628" y="1627632"/>
                  <a:pt x="2354001" y="1620219"/>
                  <a:pt x="2355784" y="1613403"/>
                </a:cubicBezTo>
                <a:close/>
                <a:moveTo>
                  <a:pt x="885748" y="1606274"/>
                </a:moveTo>
                <a:cubicBezTo>
                  <a:pt x="879790" y="1603743"/>
                  <a:pt x="874631" y="1613453"/>
                  <a:pt x="868661" y="1609023"/>
                </a:cubicBezTo>
                <a:cubicBezTo>
                  <a:pt x="875379" y="1618099"/>
                  <a:pt x="878455" y="1619135"/>
                  <a:pt x="894096" y="1624971"/>
                </a:cubicBezTo>
                <a:lnTo>
                  <a:pt x="894422" y="1624838"/>
                </a:lnTo>
                <a:cubicBezTo>
                  <a:pt x="896458" y="1616777"/>
                  <a:pt x="884723" y="1609356"/>
                  <a:pt x="885748" y="1606274"/>
                </a:cubicBezTo>
                <a:close/>
                <a:moveTo>
                  <a:pt x="2311865" y="1606100"/>
                </a:moveTo>
                <a:cubicBezTo>
                  <a:pt x="2318040" y="1611971"/>
                  <a:pt x="2334258" y="1606149"/>
                  <a:pt x="2329509" y="1618738"/>
                </a:cubicBezTo>
                <a:cubicBezTo>
                  <a:pt x="2323948" y="1606907"/>
                  <a:pt x="2309541" y="1619991"/>
                  <a:pt x="2311865" y="1606100"/>
                </a:cubicBezTo>
                <a:close/>
                <a:moveTo>
                  <a:pt x="967275" y="1604402"/>
                </a:moveTo>
                <a:cubicBezTo>
                  <a:pt x="964768" y="1610369"/>
                  <a:pt x="977791" y="1615363"/>
                  <a:pt x="981483" y="1620719"/>
                </a:cubicBezTo>
                <a:cubicBezTo>
                  <a:pt x="984521" y="1616058"/>
                  <a:pt x="987451" y="1614868"/>
                  <a:pt x="990804" y="1618458"/>
                </a:cubicBezTo>
                <a:cubicBezTo>
                  <a:pt x="995021" y="1604560"/>
                  <a:pt x="974196" y="1604638"/>
                  <a:pt x="967275" y="1604402"/>
                </a:cubicBezTo>
                <a:close/>
                <a:moveTo>
                  <a:pt x="2445315" y="1595049"/>
                </a:moveTo>
                <a:cubicBezTo>
                  <a:pt x="2451142" y="1595158"/>
                  <a:pt x="2456311" y="1597152"/>
                  <a:pt x="2457699" y="1604775"/>
                </a:cubicBezTo>
                <a:cubicBezTo>
                  <a:pt x="2449511" y="1600484"/>
                  <a:pt x="2431666" y="1606966"/>
                  <a:pt x="2428987" y="1596631"/>
                </a:cubicBezTo>
                <a:cubicBezTo>
                  <a:pt x="2433003" y="1596715"/>
                  <a:pt x="2439486" y="1594939"/>
                  <a:pt x="2445315" y="1595049"/>
                </a:cubicBezTo>
                <a:close/>
                <a:moveTo>
                  <a:pt x="2269282" y="1594775"/>
                </a:moveTo>
                <a:cubicBezTo>
                  <a:pt x="2276409" y="1593721"/>
                  <a:pt x="2286812" y="1601135"/>
                  <a:pt x="2281078" y="1600321"/>
                </a:cubicBezTo>
                <a:cubicBezTo>
                  <a:pt x="2273155" y="1596684"/>
                  <a:pt x="2285240" y="1607771"/>
                  <a:pt x="2279706" y="1610018"/>
                </a:cubicBezTo>
                <a:cubicBezTo>
                  <a:pt x="2270082" y="1605927"/>
                  <a:pt x="2272348" y="1603103"/>
                  <a:pt x="2263968" y="1599271"/>
                </a:cubicBezTo>
                <a:cubicBezTo>
                  <a:pt x="2264896" y="1596420"/>
                  <a:pt x="2266907" y="1595127"/>
                  <a:pt x="2269282" y="1594775"/>
                </a:cubicBezTo>
                <a:close/>
                <a:moveTo>
                  <a:pt x="2380894" y="1585265"/>
                </a:moveTo>
                <a:cubicBezTo>
                  <a:pt x="2386044" y="1585602"/>
                  <a:pt x="2389978" y="1593715"/>
                  <a:pt x="2391136" y="1598671"/>
                </a:cubicBezTo>
                <a:cubicBezTo>
                  <a:pt x="2385672" y="1591750"/>
                  <a:pt x="2380644" y="1591507"/>
                  <a:pt x="2375398" y="1587925"/>
                </a:cubicBezTo>
                <a:cubicBezTo>
                  <a:pt x="2377327" y="1585904"/>
                  <a:pt x="2379178" y="1585152"/>
                  <a:pt x="2380894" y="1585265"/>
                </a:cubicBezTo>
                <a:close/>
                <a:moveTo>
                  <a:pt x="2313159" y="1573660"/>
                </a:moveTo>
                <a:lnTo>
                  <a:pt x="2329573" y="1578730"/>
                </a:lnTo>
                <a:cubicBezTo>
                  <a:pt x="2323918" y="1582549"/>
                  <a:pt x="2308011" y="1576060"/>
                  <a:pt x="2308325" y="1574030"/>
                </a:cubicBezTo>
                <a:cubicBezTo>
                  <a:pt x="2309537" y="1574679"/>
                  <a:pt x="2311448" y="1574950"/>
                  <a:pt x="2312793" y="1574643"/>
                </a:cubicBezTo>
                <a:close/>
                <a:moveTo>
                  <a:pt x="2342330" y="1572791"/>
                </a:moveTo>
                <a:cubicBezTo>
                  <a:pt x="2347601" y="1580170"/>
                  <a:pt x="2368799" y="1577276"/>
                  <a:pt x="2362098" y="1590658"/>
                </a:cubicBezTo>
                <a:cubicBezTo>
                  <a:pt x="2354981" y="1580601"/>
                  <a:pt x="2332578" y="1588935"/>
                  <a:pt x="2342330" y="1572791"/>
                </a:cubicBezTo>
                <a:close/>
                <a:moveTo>
                  <a:pt x="2179252" y="1572739"/>
                </a:moveTo>
                <a:cubicBezTo>
                  <a:pt x="2202021" y="1580251"/>
                  <a:pt x="2243815" y="1582322"/>
                  <a:pt x="2254647" y="1601532"/>
                </a:cubicBezTo>
                <a:cubicBezTo>
                  <a:pt x="2248751" y="1598215"/>
                  <a:pt x="2242925" y="1596010"/>
                  <a:pt x="2237003" y="1588895"/>
                </a:cubicBezTo>
                <a:cubicBezTo>
                  <a:pt x="2227214" y="1599342"/>
                  <a:pt x="2190023" y="1582456"/>
                  <a:pt x="2179252" y="1572739"/>
                </a:cubicBezTo>
                <a:close/>
                <a:moveTo>
                  <a:pt x="2313712" y="1572177"/>
                </a:moveTo>
                <a:lnTo>
                  <a:pt x="2313159" y="1573660"/>
                </a:lnTo>
                <a:lnTo>
                  <a:pt x="2310714" y="1572905"/>
                </a:lnTo>
                <a:close/>
                <a:moveTo>
                  <a:pt x="2313860" y="1571783"/>
                </a:moveTo>
                <a:lnTo>
                  <a:pt x="2313992" y="1572109"/>
                </a:lnTo>
                <a:lnTo>
                  <a:pt x="2313712" y="1572177"/>
                </a:lnTo>
                <a:close/>
                <a:moveTo>
                  <a:pt x="2146402" y="1560945"/>
                </a:moveTo>
                <a:cubicBezTo>
                  <a:pt x="2157256" y="1563392"/>
                  <a:pt x="2177081" y="1570194"/>
                  <a:pt x="2173742" y="1578784"/>
                </a:cubicBezTo>
                <a:cubicBezTo>
                  <a:pt x="2165239" y="1566243"/>
                  <a:pt x="2143173" y="1576344"/>
                  <a:pt x="2146402" y="1560945"/>
                </a:cubicBezTo>
                <a:close/>
                <a:moveTo>
                  <a:pt x="2264032" y="1559264"/>
                </a:moveTo>
                <a:cubicBezTo>
                  <a:pt x="2277231" y="1566091"/>
                  <a:pt x="2287113" y="1567314"/>
                  <a:pt x="2296947" y="1568654"/>
                </a:cubicBezTo>
                <a:lnTo>
                  <a:pt x="2310714" y="1572905"/>
                </a:lnTo>
                <a:lnTo>
                  <a:pt x="2306399" y="1573954"/>
                </a:lnTo>
                <a:cubicBezTo>
                  <a:pt x="2304168" y="1574765"/>
                  <a:pt x="2302627" y="1576343"/>
                  <a:pt x="2302948" y="1580401"/>
                </a:cubicBezTo>
                <a:cubicBezTo>
                  <a:pt x="2291287" y="1574092"/>
                  <a:pt x="2269738" y="1573321"/>
                  <a:pt x="2264032" y="1559264"/>
                </a:cubicBezTo>
                <a:close/>
                <a:moveTo>
                  <a:pt x="2242808" y="1558361"/>
                </a:moveTo>
                <a:cubicBezTo>
                  <a:pt x="2250020" y="1563048"/>
                  <a:pt x="2256857" y="1560273"/>
                  <a:pt x="2264081" y="1566859"/>
                </a:cubicBezTo>
                <a:cubicBezTo>
                  <a:pt x="2258441" y="1572577"/>
                  <a:pt x="2242871" y="1567855"/>
                  <a:pt x="2242808" y="1558361"/>
                </a:cubicBezTo>
                <a:close/>
                <a:moveTo>
                  <a:pt x="2218176" y="1557115"/>
                </a:moveTo>
                <a:lnTo>
                  <a:pt x="2218451" y="1557206"/>
                </a:lnTo>
                <a:lnTo>
                  <a:pt x="2218258" y="1557665"/>
                </a:lnTo>
                <a:close/>
                <a:moveTo>
                  <a:pt x="1303732" y="1552344"/>
                </a:moveTo>
                <a:cubicBezTo>
                  <a:pt x="1350800" y="1572075"/>
                  <a:pt x="1395218" y="1605828"/>
                  <a:pt x="1439020" y="1635262"/>
                </a:cubicBezTo>
                <a:cubicBezTo>
                  <a:pt x="1516530" y="1687945"/>
                  <a:pt x="1600481" y="1747155"/>
                  <a:pt x="1679078" y="1806254"/>
                </a:cubicBezTo>
                <a:cubicBezTo>
                  <a:pt x="1722314" y="1838963"/>
                  <a:pt x="1770468" y="1865107"/>
                  <a:pt x="1807326" y="1900786"/>
                </a:cubicBezTo>
                <a:cubicBezTo>
                  <a:pt x="1809232" y="1902679"/>
                  <a:pt x="1806712" y="1906749"/>
                  <a:pt x="1803697" y="1904925"/>
                </a:cubicBezTo>
                <a:lnTo>
                  <a:pt x="1803239" y="1904731"/>
                </a:lnTo>
                <a:cubicBezTo>
                  <a:pt x="1643624" y="1795514"/>
                  <a:pt x="1472091" y="1670955"/>
                  <a:pt x="1303732" y="1552344"/>
                </a:cubicBezTo>
                <a:close/>
                <a:moveTo>
                  <a:pt x="2192823" y="1541717"/>
                </a:moveTo>
                <a:cubicBezTo>
                  <a:pt x="2197834" y="1544253"/>
                  <a:pt x="2212924" y="1549550"/>
                  <a:pt x="2217690" y="1553844"/>
                </a:cubicBezTo>
                <a:lnTo>
                  <a:pt x="2218176" y="1557115"/>
                </a:lnTo>
                <a:lnTo>
                  <a:pt x="2201644" y="1551654"/>
                </a:lnTo>
                <a:cubicBezTo>
                  <a:pt x="2195755" y="1550807"/>
                  <a:pt x="2190624" y="1549846"/>
                  <a:pt x="2189388" y="1545397"/>
                </a:cubicBezTo>
                <a:cubicBezTo>
                  <a:pt x="2190570" y="1546440"/>
                  <a:pt x="2192077" y="1547351"/>
                  <a:pt x="2193173" y="1545383"/>
                </a:cubicBezTo>
                <a:cubicBezTo>
                  <a:pt x="2191992" y="1544339"/>
                  <a:pt x="2191135" y="1543165"/>
                  <a:pt x="2192823" y="1541717"/>
                </a:cubicBezTo>
                <a:close/>
                <a:moveTo>
                  <a:pt x="1802463" y="1535087"/>
                </a:moveTo>
                <a:lnTo>
                  <a:pt x="1803562" y="1535629"/>
                </a:lnTo>
                <a:lnTo>
                  <a:pt x="1803695" y="1535956"/>
                </a:lnTo>
                <a:close/>
                <a:moveTo>
                  <a:pt x="1274618" y="1532939"/>
                </a:moveTo>
                <a:cubicBezTo>
                  <a:pt x="1281685" y="1535401"/>
                  <a:pt x="1298797" y="1536451"/>
                  <a:pt x="1300053" y="1548887"/>
                </a:cubicBezTo>
                <a:cubicBezTo>
                  <a:pt x="1292987" y="1546425"/>
                  <a:pt x="1275875" y="1545375"/>
                  <a:pt x="1274618" y="1532939"/>
                </a:cubicBezTo>
                <a:close/>
                <a:moveTo>
                  <a:pt x="1048543" y="1523430"/>
                </a:moveTo>
                <a:cubicBezTo>
                  <a:pt x="1265728" y="1581099"/>
                  <a:pt x="1488179" y="1745149"/>
                  <a:pt x="1669971" y="1921136"/>
                </a:cubicBezTo>
                <a:cubicBezTo>
                  <a:pt x="1671684" y="1923488"/>
                  <a:pt x="1671178" y="1925977"/>
                  <a:pt x="1670347" y="1928599"/>
                </a:cubicBezTo>
                <a:lnTo>
                  <a:pt x="1670155" y="1929058"/>
                </a:lnTo>
                <a:cubicBezTo>
                  <a:pt x="1646132" y="1919391"/>
                  <a:pt x="1630245" y="1896140"/>
                  <a:pt x="1610612" y="1878598"/>
                </a:cubicBezTo>
                <a:cubicBezTo>
                  <a:pt x="1475075" y="1757705"/>
                  <a:pt x="1327254" y="1655124"/>
                  <a:pt x="1196080" y="1592619"/>
                </a:cubicBezTo>
                <a:cubicBezTo>
                  <a:pt x="1161108" y="1575593"/>
                  <a:pt x="1126049" y="1555556"/>
                  <a:pt x="1092995" y="1542321"/>
                </a:cubicBezTo>
                <a:cubicBezTo>
                  <a:pt x="1078463" y="1536417"/>
                  <a:pt x="1056891" y="1542127"/>
                  <a:pt x="1048543" y="1523430"/>
                </a:cubicBezTo>
                <a:close/>
                <a:moveTo>
                  <a:pt x="900271" y="1511276"/>
                </a:moveTo>
                <a:cubicBezTo>
                  <a:pt x="910763" y="1518439"/>
                  <a:pt x="920687" y="1518599"/>
                  <a:pt x="930866" y="1517514"/>
                </a:cubicBezTo>
                <a:cubicBezTo>
                  <a:pt x="947425" y="1534018"/>
                  <a:pt x="958492" y="1529525"/>
                  <a:pt x="973410" y="1534512"/>
                </a:cubicBezTo>
                <a:cubicBezTo>
                  <a:pt x="1031438" y="1553220"/>
                  <a:pt x="1081740" y="1578112"/>
                  <a:pt x="1138251" y="1604291"/>
                </a:cubicBezTo>
                <a:cubicBezTo>
                  <a:pt x="1183605" y="1611390"/>
                  <a:pt x="1231194" y="1651091"/>
                  <a:pt x="1278215" y="1673506"/>
                </a:cubicBezTo>
                <a:cubicBezTo>
                  <a:pt x="1338658" y="1701896"/>
                  <a:pt x="1402973" y="1743564"/>
                  <a:pt x="1466120" y="1786088"/>
                </a:cubicBezTo>
                <a:cubicBezTo>
                  <a:pt x="1519366" y="1821969"/>
                  <a:pt x="1578857" y="1854553"/>
                  <a:pt x="1616067" y="1904179"/>
                </a:cubicBezTo>
                <a:cubicBezTo>
                  <a:pt x="1613185" y="1902684"/>
                  <a:pt x="1612811" y="1905501"/>
                  <a:pt x="1612438" y="1908318"/>
                </a:cubicBezTo>
                <a:lnTo>
                  <a:pt x="1612571" y="1908645"/>
                </a:lnTo>
                <a:cubicBezTo>
                  <a:pt x="1407422" y="1734905"/>
                  <a:pt x="1171824" y="1616934"/>
                  <a:pt x="950790" y="1539507"/>
                </a:cubicBezTo>
                <a:cubicBezTo>
                  <a:pt x="945797" y="1534679"/>
                  <a:pt x="940345" y="1529658"/>
                  <a:pt x="935027" y="1524963"/>
                </a:cubicBezTo>
                <a:cubicBezTo>
                  <a:pt x="930904" y="1533491"/>
                  <a:pt x="898970" y="1522085"/>
                  <a:pt x="900271" y="1511276"/>
                </a:cubicBezTo>
                <a:close/>
                <a:moveTo>
                  <a:pt x="1972520" y="1510976"/>
                </a:moveTo>
                <a:cubicBezTo>
                  <a:pt x="1981520" y="1509982"/>
                  <a:pt x="1990823" y="1517486"/>
                  <a:pt x="2000114" y="1522853"/>
                </a:cubicBezTo>
                <a:cubicBezTo>
                  <a:pt x="2046696" y="1528311"/>
                  <a:pt x="2093401" y="1542479"/>
                  <a:pt x="2140675" y="1563650"/>
                </a:cubicBezTo>
                <a:cubicBezTo>
                  <a:pt x="2141796" y="1565479"/>
                  <a:pt x="2141676" y="1567051"/>
                  <a:pt x="2139144" y="1569221"/>
                </a:cubicBezTo>
                <a:lnTo>
                  <a:pt x="2138819" y="1569353"/>
                </a:lnTo>
                <a:cubicBezTo>
                  <a:pt x="2082127" y="1545532"/>
                  <a:pt x="2024546" y="1535399"/>
                  <a:pt x="1963634" y="1515196"/>
                </a:cubicBezTo>
                <a:cubicBezTo>
                  <a:pt x="1966555" y="1512583"/>
                  <a:pt x="1969521" y="1511308"/>
                  <a:pt x="1972520" y="1510976"/>
                </a:cubicBezTo>
                <a:close/>
                <a:moveTo>
                  <a:pt x="332994" y="1506634"/>
                </a:moveTo>
                <a:cubicBezTo>
                  <a:pt x="348759" y="1510897"/>
                  <a:pt x="355143" y="1538766"/>
                  <a:pt x="350020" y="1543893"/>
                </a:cubicBezTo>
                <a:cubicBezTo>
                  <a:pt x="341647" y="1531679"/>
                  <a:pt x="333144" y="1519139"/>
                  <a:pt x="332994" y="1506634"/>
                </a:cubicBezTo>
                <a:close/>
                <a:moveTo>
                  <a:pt x="1932508" y="1497370"/>
                </a:moveTo>
                <a:cubicBezTo>
                  <a:pt x="1937296" y="1500757"/>
                  <a:pt x="1951464" y="1501098"/>
                  <a:pt x="1949995" y="1505884"/>
                </a:cubicBezTo>
                <a:cubicBezTo>
                  <a:pt x="1945738" y="1503804"/>
                  <a:pt x="1947861" y="1509034"/>
                  <a:pt x="1944484" y="1511928"/>
                </a:cubicBezTo>
                <a:cubicBezTo>
                  <a:pt x="1938950" y="1503896"/>
                  <a:pt x="1927675" y="1506948"/>
                  <a:pt x="1932508" y="1497370"/>
                </a:cubicBezTo>
                <a:close/>
                <a:moveTo>
                  <a:pt x="1354486" y="1497089"/>
                </a:moveTo>
                <a:cubicBezTo>
                  <a:pt x="1365847" y="1507328"/>
                  <a:pt x="1377859" y="1517301"/>
                  <a:pt x="1384458" y="1527950"/>
                </a:cubicBezTo>
                <a:cubicBezTo>
                  <a:pt x="1393295" y="1521697"/>
                  <a:pt x="1426341" y="1553592"/>
                  <a:pt x="1439331" y="1563170"/>
                </a:cubicBezTo>
                <a:cubicBezTo>
                  <a:pt x="1576744" y="1661599"/>
                  <a:pt x="1715613" y="1743064"/>
                  <a:pt x="1837346" y="1819680"/>
                </a:cubicBezTo>
                <a:cubicBezTo>
                  <a:pt x="1846982" y="1825668"/>
                  <a:pt x="1862043" y="1822601"/>
                  <a:pt x="1863132" y="1839294"/>
                </a:cubicBezTo>
                <a:cubicBezTo>
                  <a:pt x="1811165" y="1809366"/>
                  <a:pt x="1752316" y="1784898"/>
                  <a:pt x="1714118" y="1744051"/>
                </a:cubicBezTo>
                <a:cubicBezTo>
                  <a:pt x="1714591" y="1756424"/>
                  <a:pt x="1702649" y="1737283"/>
                  <a:pt x="1697007" y="1743001"/>
                </a:cubicBezTo>
                <a:cubicBezTo>
                  <a:pt x="1603360" y="1678590"/>
                  <a:pt x="1483402" y="1613817"/>
                  <a:pt x="1388594" y="1531601"/>
                </a:cubicBezTo>
                <a:cubicBezTo>
                  <a:pt x="1384675" y="1531289"/>
                  <a:pt x="1352126" y="1515563"/>
                  <a:pt x="1354486" y="1497089"/>
                </a:cubicBezTo>
                <a:close/>
                <a:moveTo>
                  <a:pt x="2321128" y="1495343"/>
                </a:moveTo>
                <a:cubicBezTo>
                  <a:pt x="2326218" y="1505079"/>
                  <a:pt x="2340375" y="1503522"/>
                  <a:pt x="2339123" y="1511647"/>
                </a:cubicBezTo>
                <a:lnTo>
                  <a:pt x="2338797" y="1511778"/>
                </a:lnTo>
                <a:cubicBezTo>
                  <a:pt x="2332321" y="1509836"/>
                  <a:pt x="2316319" y="1508717"/>
                  <a:pt x="2315619" y="1501387"/>
                </a:cubicBezTo>
                <a:cubicBezTo>
                  <a:pt x="2319876" y="1503467"/>
                  <a:pt x="2317753" y="1498237"/>
                  <a:pt x="2321128" y="1495343"/>
                </a:cubicBezTo>
                <a:close/>
                <a:moveTo>
                  <a:pt x="1095880" y="1494313"/>
                </a:moveTo>
                <a:cubicBezTo>
                  <a:pt x="1153088" y="1507263"/>
                  <a:pt x="1210711" y="1543651"/>
                  <a:pt x="1270925" y="1577084"/>
                </a:cubicBezTo>
                <a:cubicBezTo>
                  <a:pt x="1300737" y="1593540"/>
                  <a:pt x="1330561" y="1611894"/>
                  <a:pt x="1360904" y="1629658"/>
                </a:cubicBezTo>
                <a:cubicBezTo>
                  <a:pt x="1392296" y="1648137"/>
                  <a:pt x="1419154" y="1672264"/>
                  <a:pt x="1449510" y="1691927"/>
                </a:cubicBezTo>
                <a:cubicBezTo>
                  <a:pt x="1468588" y="1704362"/>
                  <a:pt x="1491549" y="1711414"/>
                  <a:pt x="1510050" y="1725227"/>
                </a:cubicBezTo>
                <a:cubicBezTo>
                  <a:pt x="1567125" y="1767741"/>
                  <a:pt x="1649808" y="1823418"/>
                  <a:pt x="1713202" y="1874664"/>
                </a:cubicBezTo>
                <a:lnTo>
                  <a:pt x="1761573" y="1917627"/>
                </a:lnTo>
                <a:lnTo>
                  <a:pt x="1607753" y="1811379"/>
                </a:lnTo>
                <a:cubicBezTo>
                  <a:pt x="1452762" y="1702506"/>
                  <a:pt x="1296335" y="1591806"/>
                  <a:pt x="1133242" y="1517223"/>
                </a:cubicBezTo>
                <a:cubicBezTo>
                  <a:pt x="1116309" y="1503536"/>
                  <a:pt x="1111582" y="1499362"/>
                  <a:pt x="1095880" y="1494313"/>
                </a:cubicBezTo>
                <a:close/>
                <a:moveTo>
                  <a:pt x="325384" y="1486188"/>
                </a:moveTo>
                <a:lnTo>
                  <a:pt x="334882" y="1490593"/>
                </a:lnTo>
                <a:cubicBezTo>
                  <a:pt x="338025" y="1493078"/>
                  <a:pt x="339467" y="1496395"/>
                  <a:pt x="336887" y="1501250"/>
                </a:cubicBezTo>
                <a:close/>
                <a:moveTo>
                  <a:pt x="323601" y="1483854"/>
                </a:moveTo>
                <a:lnTo>
                  <a:pt x="325384" y="1486188"/>
                </a:lnTo>
                <a:lnTo>
                  <a:pt x="322678" y="1484933"/>
                </a:lnTo>
                <a:close/>
                <a:moveTo>
                  <a:pt x="2212764" y="1483595"/>
                </a:moveTo>
                <a:lnTo>
                  <a:pt x="2212876" y="1483696"/>
                </a:lnTo>
                <a:lnTo>
                  <a:pt x="2212551" y="1483828"/>
                </a:lnTo>
                <a:close/>
                <a:moveTo>
                  <a:pt x="2238984" y="1482618"/>
                </a:moveTo>
                <a:cubicBezTo>
                  <a:pt x="2260014" y="1483981"/>
                  <a:pt x="2290920" y="1488188"/>
                  <a:pt x="2306431" y="1503976"/>
                </a:cubicBezTo>
                <a:cubicBezTo>
                  <a:pt x="2289487" y="1498669"/>
                  <a:pt x="2264708" y="1503017"/>
                  <a:pt x="2258001" y="1485560"/>
                </a:cubicBezTo>
                <a:cubicBezTo>
                  <a:pt x="2253287" y="1493565"/>
                  <a:pt x="2238382" y="1490477"/>
                  <a:pt x="2238984" y="1482618"/>
                </a:cubicBezTo>
                <a:close/>
                <a:moveTo>
                  <a:pt x="1998139" y="1480628"/>
                </a:moveTo>
                <a:cubicBezTo>
                  <a:pt x="2051623" y="1503084"/>
                  <a:pt x="2129873" y="1519295"/>
                  <a:pt x="2177485" y="1542233"/>
                </a:cubicBezTo>
                <a:cubicBezTo>
                  <a:pt x="2143515" y="1538888"/>
                  <a:pt x="2105492" y="1524623"/>
                  <a:pt x="2069773" y="1513234"/>
                </a:cubicBezTo>
                <a:cubicBezTo>
                  <a:pt x="2043737" y="1505145"/>
                  <a:pt x="2012890" y="1500150"/>
                  <a:pt x="1998139" y="1480628"/>
                </a:cubicBezTo>
                <a:close/>
                <a:moveTo>
                  <a:pt x="1984389" y="1476880"/>
                </a:moveTo>
                <a:cubicBezTo>
                  <a:pt x="1990331" y="1479608"/>
                  <a:pt x="1994903" y="1484797"/>
                  <a:pt x="1992981" y="1490337"/>
                </a:cubicBezTo>
                <a:cubicBezTo>
                  <a:pt x="1984055" y="1483297"/>
                  <a:pt x="1976109" y="1486143"/>
                  <a:pt x="1967571" y="1478186"/>
                </a:cubicBezTo>
                <a:cubicBezTo>
                  <a:pt x="1971133" y="1473884"/>
                  <a:pt x="1978446" y="1474152"/>
                  <a:pt x="1984389" y="1476880"/>
                </a:cubicBezTo>
                <a:close/>
                <a:moveTo>
                  <a:pt x="1508733" y="1474451"/>
                </a:moveTo>
                <a:cubicBezTo>
                  <a:pt x="1555887" y="1497194"/>
                  <a:pt x="1650931" y="1555706"/>
                  <a:pt x="1711894" y="1593786"/>
                </a:cubicBezTo>
                <a:cubicBezTo>
                  <a:pt x="1765425" y="1613558"/>
                  <a:pt x="1819211" y="1642366"/>
                  <a:pt x="1873106" y="1667703"/>
                </a:cubicBezTo>
                <a:cubicBezTo>
                  <a:pt x="1914360" y="1676847"/>
                  <a:pt x="1970181" y="1687314"/>
                  <a:pt x="2000210" y="1707107"/>
                </a:cubicBezTo>
                <a:cubicBezTo>
                  <a:pt x="2014462" y="1700180"/>
                  <a:pt x="2029489" y="1711976"/>
                  <a:pt x="2044129" y="1714410"/>
                </a:cubicBezTo>
                <a:cubicBezTo>
                  <a:pt x="2041730" y="1716907"/>
                  <a:pt x="2046119" y="1719313"/>
                  <a:pt x="2044504" y="1721873"/>
                </a:cubicBezTo>
                <a:lnTo>
                  <a:pt x="2044770" y="1722527"/>
                </a:lnTo>
                <a:cubicBezTo>
                  <a:pt x="1945221" y="1694019"/>
                  <a:pt x="1846399" y="1676641"/>
                  <a:pt x="1745251" y="1613371"/>
                </a:cubicBezTo>
                <a:cubicBezTo>
                  <a:pt x="1685547" y="1598008"/>
                  <a:pt x="1621036" y="1546519"/>
                  <a:pt x="1557721" y="1508253"/>
                </a:cubicBezTo>
                <a:cubicBezTo>
                  <a:pt x="1539499" y="1496992"/>
                  <a:pt x="1512897" y="1492180"/>
                  <a:pt x="1508733" y="1474451"/>
                </a:cubicBezTo>
                <a:close/>
                <a:moveTo>
                  <a:pt x="2209176" y="1471777"/>
                </a:moveTo>
                <a:cubicBezTo>
                  <a:pt x="2212091" y="1473354"/>
                  <a:pt x="2215112" y="1476126"/>
                  <a:pt x="2218060" y="1477784"/>
                </a:cubicBezTo>
                <a:lnTo>
                  <a:pt x="2212764" y="1483595"/>
                </a:lnTo>
                <a:lnTo>
                  <a:pt x="2200924" y="1472937"/>
                </a:lnTo>
                <a:cubicBezTo>
                  <a:pt x="2203450" y="1469818"/>
                  <a:pt x="2206260" y="1470200"/>
                  <a:pt x="2209176" y="1471777"/>
                </a:cubicBezTo>
                <a:close/>
                <a:moveTo>
                  <a:pt x="2082945" y="1470949"/>
                </a:moveTo>
                <a:cubicBezTo>
                  <a:pt x="2087550" y="1466414"/>
                  <a:pt x="2109342" y="1474322"/>
                  <a:pt x="2102337" y="1481353"/>
                </a:cubicBezTo>
                <a:cubicBezTo>
                  <a:pt x="2100105" y="1479595"/>
                  <a:pt x="2097091" y="1477773"/>
                  <a:pt x="2094897" y="1481709"/>
                </a:cubicBezTo>
                <a:cubicBezTo>
                  <a:pt x="2090760" y="1478057"/>
                  <a:pt x="2087081" y="1474601"/>
                  <a:pt x="2082945" y="1470949"/>
                </a:cubicBezTo>
                <a:close/>
                <a:moveTo>
                  <a:pt x="1572884" y="1470875"/>
                </a:moveTo>
                <a:cubicBezTo>
                  <a:pt x="1653092" y="1506853"/>
                  <a:pt x="1734583" y="1569344"/>
                  <a:pt x="1814404" y="1595959"/>
                </a:cubicBezTo>
                <a:cubicBezTo>
                  <a:pt x="1881239" y="1633560"/>
                  <a:pt x="1950785" y="1656349"/>
                  <a:pt x="2002399" y="1672332"/>
                </a:cubicBezTo>
                <a:cubicBezTo>
                  <a:pt x="2009791" y="1674662"/>
                  <a:pt x="2016677" y="1679482"/>
                  <a:pt x="2025577" y="1682723"/>
                </a:cubicBezTo>
                <a:cubicBezTo>
                  <a:pt x="2039059" y="1687911"/>
                  <a:pt x="2060585" y="1695165"/>
                  <a:pt x="2067748" y="1692257"/>
                </a:cubicBezTo>
                <a:cubicBezTo>
                  <a:pt x="2071161" y="1695060"/>
                  <a:pt x="2071378" y="1698398"/>
                  <a:pt x="2070028" y="1701612"/>
                </a:cubicBezTo>
                <a:cubicBezTo>
                  <a:pt x="1898848" y="1650780"/>
                  <a:pt x="1746345" y="1590843"/>
                  <a:pt x="1572884" y="1470875"/>
                </a:cubicBezTo>
                <a:close/>
                <a:moveTo>
                  <a:pt x="1366153" y="1464176"/>
                </a:moveTo>
                <a:cubicBezTo>
                  <a:pt x="1520814" y="1584540"/>
                  <a:pt x="1666087" y="1666832"/>
                  <a:pt x="1807090" y="1745146"/>
                </a:cubicBezTo>
                <a:cubicBezTo>
                  <a:pt x="1857151" y="1773181"/>
                  <a:pt x="1915714" y="1813758"/>
                  <a:pt x="1960912" y="1827013"/>
                </a:cubicBezTo>
                <a:cubicBezTo>
                  <a:pt x="2026327" y="1876993"/>
                  <a:pt x="2100466" y="1893349"/>
                  <a:pt x="2163697" y="1938885"/>
                </a:cubicBezTo>
                <a:lnTo>
                  <a:pt x="2163830" y="1939211"/>
                </a:lnTo>
                <a:cubicBezTo>
                  <a:pt x="2103968" y="1919724"/>
                  <a:pt x="2046478" y="1883662"/>
                  <a:pt x="1984973" y="1852657"/>
                </a:cubicBezTo>
                <a:cubicBezTo>
                  <a:pt x="1926219" y="1822821"/>
                  <a:pt x="1865125" y="1794694"/>
                  <a:pt x="1811784" y="1764183"/>
                </a:cubicBezTo>
                <a:cubicBezTo>
                  <a:pt x="1787472" y="1750063"/>
                  <a:pt x="1762929" y="1730708"/>
                  <a:pt x="1735481" y="1716340"/>
                </a:cubicBezTo>
                <a:cubicBezTo>
                  <a:pt x="1709866" y="1702750"/>
                  <a:pt x="1680019" y="1690876"/>
                  <a:pt x="1659685" y="1676284"/>
                </a:cubicBezTo>
                <a:cubicBezTo>
                  <a:pt x="1653981" y="1672509"/>
                  <a:pt x="1650591" y="1663223"/>
                  <a:pt x="1645478" y="1659968"/>
                </a:cubicBezTo>
                <a:cubicBezTo>
                  <a:pt x="1638724" y="1655475"/>
                  <a:pt x="1617150" y="1650906"/>
                  <a:pt x="1601027" y="1641078"/>
                </a:cubicBezTo>
                <a:cubicBezTo>
                  <a:pt x="1518826" y="1589918"/>
                  <a:pt x="1433488" y="1528225"/>
                  <a:pt x="1366153" y="1464176"/>
                </a:cubicBezTo>
                <a:close/>
                <a:moveTo>
                  <a:pt x="1932158" y="1459960"/>
                </a:moveTo>
                <a:cubicBezTo>
                  <a:pt x="1937431" y="1461389"/>
                  <a:pt x="1942023" y="1464760"/>
                  <a:pt x="1942645" y="1470030"/>
                </a:cubicBezTo>
                <a:cubicBezTo>
                  <a:pt x="1934105" y="1462072"/>
                  <a:pt x="1926547" y="1474280"/>
                  <a:pt x="1917585" y="1461544"/>
                </a:cubicBezTo>
                <a:cubicBezTo>
                  <a:pt x="1920930" y="1459044"/>
                  <a:pt x="1926884" y="1458530"/>
                  <a:pt x="1932158" y="1459960"/>
                </a:cubicBezTo>
                <a:close/>
                <a:moveTo>
                  <a:pt x="1406205" y="1439538"/>
                </a:moveTo>
                <a:cubicBezTo>
                  <a:pt x="1471441" y="1502157"/>
                  <a:pt x="1560866" y="1559904"/>
                  <a:pt x="1625366" y="1609494"/>
                </a:cubicBezTo>
                <a:cubicBezTo>
                  <a:pt x="1692442" y="1643949"/>
                  <a:pt x="1757191" y="1682013"/>
                  <a:pt x="1828151" y="1721366"/>
                </a:cubicBezTo>
                <a:cubicBezTo>
                  <a:pt x="1873819" y="1736715"/>
                  <a:pt x="1925844" y="1765857"/>
                  <a:pt x="1971876" y="1786770"/>
                </a:cubicBezTo>
                <a:cubicBezTo>
                  <a:pt x="2078736" y="1835154"/>
                  <a:pt x="2182445" y="1860832"/>
                  <a:pt x="2285226" y="1904781"/>
                </a:cubicBezTo>
                <a:cubicBezTo>
                  <a:pt x="2292122" y="1890938"/>
                  <a:pt x="2311901" y="1910705"/>
                  <a:pt x="2321706" y="1912437"/>
                </a:cubicBezTo>
                <a:cubicBezTo>
                  <a:pt x="2325757" y="1913076"/>
                  <a:pt x="2331519" y="1905788"/>
                  <a:pt x="2334655" y="1906037"/>
                </a:cubicBezTo>
                <a:cubicBezTo>
                  <a:pt x="2348438" y="1907295"/>
                  <a:pt x="2357122" y="1917478"/>
                  <a:pt x="2369253" y="1915600"/>
                </a:cubicBezTo>
                <a:cubicBezTo>
                  <a:pt x="2366853" y="1918096"/>
                  <a:pt x="2371243" y="1920502"/>
                  <a:pt x="2369629" y="1923063"/>
                </a:cubicBezTo>
                <a:lnTo>
                  <a:pt x="2369302" y="1923196"/>
                </a:lnTo>
                <a:cubicBezTo>
                  <a:pt x="2350404" y="1908401"/>
                  <a:pt x="2322974" y="1926772"/>
                  <a:pt x="2298094" y="1905649"/>
                </a:cubicBezTo>
                <a:cubicBezTo>
                  <a:pt x="2281563" y="1913502"/>
                  <a:pt x="2261520" y="1903361"/>
                  <a:pt x="2244504" y="1896942"/>
                </a:cubicBezTo>
                <a:cubicBezTo>
                  <a:pt x="2174090" y="1871076"/>
                  <a:pt x="2102290" y="1853009"/>
                  <a:pt x="2033839" y="1817969"/>
                </a:cubicBezTo>
                <a:cubicBezTo>
                  <a:pt x="2013858" y="1817323"/>
                  <a:pt x="1993103" y="1808234"/>
                  <a:pt x="1971902" y="1790568"/>
                </a:cubicBezTo>
                <a:cubicBezTo>
                  <a:pt x="1913076" y="1769898"/>
                  <a:pt x="1848124" y="1740673"/>
                  <a:pt x="1783858" y="1706601"/>
                </a:cubicBezTo>
                <a:cubicBezTo>
                  <a:pt x="1659581" y="1640534"/>
                  <a:pt x="1489478" y="1544715"/>
                  <a:pt x="1406205" y="1439538"/>
                </a:cubicBezTo>
                <a:close/>
                <a:moveTo>
                  <a:pt x="1326402" y="1435381"/>
                </a:moveTo>
                <a:cubicBezTo>
                  <a:pt x="1340150" y="1441223"/>
                  <a:pt x="1344600" y="1442844"/>
                  <a:pt x="1352187" y="1454995"/>
                </a:cubicBezTo>
                <a:cubicBezTo>
                  <a:pt x="1344697" y="1447754"/>
                  <a:pt x="1327924" y="1448471"/>
                  <a:pt x="1326402" y="1435381"/>
                </a:cubicBezTo>
                <a:close/>
                <a:moveTo>
                  <a:pt x="1843878" y="1431305"/>
                </a:moveTo>
                <a:cubicBezTo>
                  <a:pt x="1858012" y="1436229"/>
                  <a:pt x="1872350" y="1442592"/>
                  <a:pt x="1886424" y="1448301"/>
                </a:cubicBezTo>
                <a:cubicBezTo>
                  <a:pt x="1874343" y="1457776"/>
                  <a:pt x="1850802" y="1441820"/>
                  <a:pt x="1843878" y="1431305"/>
                </a:cubicBezTo>
                <a:close/>
                <a:moveTo>
                  <a:pt x="1948251" y="1428014"/>
                </a:moveTo>
                <a:lnTo>
                  <a:pt x="1948375" y="1428102"/>
                </a:lnTo>
                <a:lnTo>
                  <a:pt x="1948050" y="1428234"/>
                </a:lnTo>
                <a:close/>
                <a:moveTo>
                  <a:pt x="1170170" y="1424173"/>
                </a:moveTo>
                <a:cubicBezTo>
                  <a:pt x="1311852" y="1516301"/>
                  <a:pt x="1440797" y="1597605"/>
                  <a:pt x="1574073" y="1682103"/>
                </a:cubicBezTo>
                <a:cubicBezTo>
                  <a:pt x="1596196" y="1695969"/>
                  <a:pt x="1621475" y="1714978"/>
                  <a:pt x="1638766" y="1728233"/>
                </a:cubicBezTo>
                <a:lnTo>
                  <a:pt x="1651348" y="1737911"/>
                </a:lnTo>
                <a:lnTo>
                  <a:pt x="1652655" y="1739301"/>
                </a:lnTo>
                <a:lnTo>
                  <a:pt x="1652982" y="1739168"/>
                </a:lnTo>
                <a:lnTo>
                  <a:pt x="1651348" y="1737911"/>
                </a:lnTo>
                <a:lnTo>
                  <a:pt x="1649155" y="1735582"/>
                </a:lnTo>
                <a:cubicBezTo>
                  <a:pt x="1648184" y="1734359"/>
                  <a:pt x="1647686" y="1733133"/>
                  <a:pt x="1648494" y="1731853"/>
                </a:cubicBezTo>
                <a:cubicBezTo>
                  <a:pt x="1740058" y="1807010"/>
                  <a:pt x="1868279" y="1887466"/>
                  <a:pt x="1929453" y="1957824"/>
                </a:cubicBezTo>
                <a:cubicBezTo>
                  <a:pt x="1829342" y="1883092"/>
                  <a:pt x="1720775" y="1803414"/>
                  <a:pt x="1613715" y="1714368"/>
                </a:cubicBezTo>
                <a:cubicBezTo>
                  <a:pt x="1610301" y="1711564"/>
                  <a:pt x="1606082" y="1715182"/>
                  <a:pt x="1598509" y="1715210"/>
                </a:cubicBezTo>
                <a:cubicBezTo>
                  <a:pt x="1460998" y="1611871"/>
                  <a:pt x="1305670" y="1539372"/>
                  <a:pt x="1170170" y="1424173"/>
                </a:cubicBezTo>
                <a:close/>
                <a:moveTo>
                  <a:pt x="1930380" y="1411798"/>
                </a:moveTo>
                <a:cubicBezTo>
                  <a:pt x="1937820" y="1411444"/>
                  <a:pt x="1945974" y="1420318"/>
                  <a:pt x="1953559" y="1422189"/>
                </a:cubicBezTo>
                <a:lnTo>
                  <a:pt x="1948251" y="1428014"/>
                </a:lnTo>
                <a:lnTo>
                  <a:pt x="1937003" y="1420058"/>
                </a:lnTo>
                <a:cubicBezTo>
                  <a:pt x="1932953" y="1418370"/>
                  <a:pt x="1929694" y="1416648"/>
                  <a:pt x="1930380" y="1411798"/>
                </a:cubicBezTo>
                <a:close/>
                <a:moveTo>
                  <a:pt x="1789344" y="1407823"/>
                </a:moveTo>
                <a:cubicBezTo>
                  <a:pt x="1804808" y="1411897"/>
                  <a:pt x="1820715" y="1425858"/>
                  <a:pt x="1835954" y="1427668"/>
                </a:cubicBezTo>
                <a:cubicBezTo>
                  <a:pt x="1837799" y="1430344"/>
                  <a:pt x="1837293" y="1432835"/>
                  <a:pt x="1836462" y="1435458"/>
                </a:cubicBezTo>
                <a:lnTo>
                  <a:pt x="1836003" y="1435263"/>
                </a:lnTo>
                <a:cubicBezTo>
                  <a:pt x="1815382" y="1426499"/>
                  <a:pt x="1795038" y="1420288"/>
                  <a:pt x="1774067" y="1407861"/>
                </a:cubicBezTo>
                <a:cubicBezTo>
                  <a:pt x="1779083" y="1406205"/>
                  <a:pt x="1784189" y="1406464"/>
                  <a:pt x="1789344" y="1407823"/>
                </a:cubicBezTo>
                <a:close/>
                <a:moveTo>
                  <a:pt x="1482480" y="1403242"/>
                </a:moveTo>
                <a:cubicBezTo>
                  <a:pt x="1512933" y="1427815"/>
                  <a:pt x="1545685" y="1434700"/>
                  <a:pt x="1561441" y="1467904"/>
                </a:cubicBezTo>
                <a:cubicBezTo>
                  <a:pt x="1531180" y="1442873"/>
                  <a:pt x="1491106" y="1424491"/>
                  <a:pt x="1482480" y="1403242"/>
                </a:cubicBezTo>
                <a:close/>
                <a:moveTo>
                  <a:pt x="1868469" y="1388194"/>
                </a:moveTo>
                <a:cubicBezTo>
                  <a:pt x="1881831" y="1394954"/>
                  <a:pt x="1905478" y="1397158"/>
                  <a:pt x="1913295" y="1414547"/>
                </a:cubicBezTo>
                <a:cubicBezTo>
                  <a:pt x="1900187" y="1406542"/>
                  <a:pt x="1870028" y="1406981"/>
                  <a:pt x="1868469" y="1388194"/>
                </a:cubicBezTo>
                <a:close/>
                <a:moveTo>
                  <a:pt x="67798" y="1373647"/>
                </a:moveTo>
                <a:cubicBezTo>
                  <a:pt x="64076" y="1383156"/>
                  <a:pt x="69633" y="1384706"/>
                  <a:pt x="78025" y="1390437"/>
                </a:cubicBezTo>
                <a:lnTo>
                  <a:pt x="78352" y="1390306"/>
                </a:lnTo>
                <a:cubicBezTo>
                  <a:pt x="78857" y="1387815"/>
                  <a:pt x="79364" y="1385325"/>
                  <a:pt x="81628" y="1382501"/>
                </a:cubicBezTo>
                <a:cubicBezTo>
                  <a:pt x="77096" y="1377870"/>
                  <a:pt x="72235" y="1373370"/>
                  <a:pt x="67798" y="1373647"/>
                </a:cubicBezTo>
                <a:close/>
                <a:moveTo>
                  <a:pt x="1995024" y="1344051"/>
                </a:moveTo>
                <a:cubicBezTo>
                  <a:pt x="2043370" y="1359456"/>
                  <a:pt x="2091390" y="1374993"/>
                  <a:pt x="2139748" y="1392297"/>
                </a:cubicBezTo>
                <a:cubicBezTo>
                  <a:pt x="2141786" y="1394516"/>
                  <a:pt x="2143956" y="1397062"/>
                  <a:pt x="2140123" y="1399760"/>
                </a:cubicBezTo>
                <a:cubicBezTo>
                  <a:pt x="2096926" y="1383027"/>
                  <a:pt x="2051898" y="1375796"/>
                  <a:pt x="2012511" y="1352565"/>
                </a:cubicBezTo>
                <a:cubicBezTo>
                  <a:pt x="2010630" y="1354471"/>
                  <a:pt x="2008882" y="1356704"/>
                  <a:pt x="2007002" y="1358609"/>
                </a:cubicBezTo>
                <a:cubicBezTo>
                  <a:pt x="2003419" y="1349783"/>
                  <a:pt x="1986791" y="1352725"/>
                  <a:pt x="1995024" y="1344051"/>
                </a:cubicBezTo>
                <a:close/>
                <a:moveTo>
                  <a:pt x="1899730" y="1297064"/>
                </a:moveTo>
                <a:cubicBezTo>
                  <a:pt x="1926168" y="1326694"/>
                  <a:pt x="1969841" y="1316578"/>
                  <a:pt x="1983824" y="1348218"/>
                </a:cubicBezTo>
                <a:cubicBezTo>
                  <a:pt x="1958279" y="1325460"/>
                  <a:pt x="1901376" y="1329142"/>
                  <a:pt x="1899730" y="1297064"/>
                </a:cubicBezTo>
                <a:close/>
                <a:moveTo>
                  <a:pt x="2378871" y="1291034"/>
                </a:moveTo>
                <a:cubicBezTo>
                  <a:pt x="2401929" y="1302996"/>
                  <a:pt x="2442757" y="1286803"/>
                  <a:pt x="2453734" y="1308239"/>
                </a:cubicBezTo>
                <a:cubicBezTo>
                  <a:pt x="2429639" y="1297459"/>
                  <a:pt x="2397169" y="1313687"/>
                  <a:pt x="2378871" y="1291034"/>
                </a:cubicBezTo>
                <a:close/>
                <a:moveTo>
                  <a:pt x="2354319" y="1290339"/>
                </a:moveTo>
                <a:cubicBezTo>
                  <a:pt x="2360663" y="1291952"/>
                  <a:pt x="2366980" y="1289769"/>
                  <a:pt x="2373337" y="1293280"/>
                </a:cubicBezTo>
                <a:cubicBezTo>
                  <a:pt x="2365380" y="1304507"/>
                  <a:pt x="2353561" y="1294073"/>
                  <a:pt x="2354319" y="1290339"/>
                </a:cubicBezTo>
                <a:close/>
                <a:moveTo>
                  <a:pt x="2332945" y="1288593"/>
                </a:moveTo>
                <a:cubicBezTo>
                  <a:pt x="2334536" y="1288661"/>
                  <a:pt x="2336003" y="1289589"/>
                  <a:pt x="2337252" y="1290795"/>
                </a:cubicBezTo>
                <a:cubicBezTo>
                  <a:pt x="2339748" y="1293208"/>
                  <a:pt x="2341371" y="1296738"/>
                  <a:pt x="2341371" y="1296738"/>
                </a:cubicBezTo>
                <a:cubicBezTo>
                  <a:pt x="2336849" y="1294005"/>
                  <a:pt x="2332834" y="1299062"/>
                  <a:pt x="2327889" y="1291551"/>
                </a:cubicBezTo>
                <a:cubicBezTo>
                  <a:pt x="2329636" y="1289318"/>
                  <a:pt x="2331353" y="1288526"/>
                  <a:pt x="2332945" y="1288593"/>
                </a:cubicBezTo>
                <a:close/>
                <a:moveTo>
                  <a:pt x="1571020" y="1256113"/>
                </a:moveTo>
                <a:cubicBezTo>
                  <a:pt x="1565788" y="1264710"/>
                  <a:pt x="1583347" y="1274336"/>
                  <a:pt x="1589014" y="1272416"/>
                </a:cubicBezTo>
                <a:cubicBezTo>
                  <a:pt x="1590194" y="1263179"/>
                  <a:pt x="1575953" y="1261726"/>
                  <a:pt x="1571020" y="1256113"/>
                </a:cubicBezTo>
                <a:close/>
                <a:moveTo>
                  <a:pt x="1978589" y="1235493"/>
                </a:moveTo>
                <a:cubicBezTo>
                  <a:pt x="1982296" y="1237272"/>
                  <a:pt x="1985273" y="1240633"/>
                  <a:pt x="1984249" y="1243714"/>
                </a:cubicBezTo>
                <a:cubicBezTo>
                  <a:pt x="1979461" y="1240327"/>
                  <a:pt x="1975169" y="1242830"/>
                  <a:pt x="1970792" y="1242324"/>
                </a:cubicBezTo>
                <a:cubicBezTo>
                  <a:pt x="1971562" y="1240487"/>
                  <a:pt x="1971091" y="1238393"/>
                  <a:pt x="1968535" y="1236766"/>
                </a:cubicBezTo>
                <a:cubicBezTo>
                  <a:pt x="1970439" y="1233517"/>
                  <a:pt x="1974880" y="1233714"/>
                  <a:pt x="1978589" y="1235493"/>
                </a:cubicBezTo>
                <a:close/>
                <a:moveTo>
                  <a:pt x="2045307" y="1232635"/>
                </a:moveTo>
                <a:cubicBezTo>
                  <a:pt x="2048175" y="1233280"/>
                  <a:pt x="2051112" y="1235609"/>
                  <a:pt x="2054067" y="1238217"/>
                </a:cubicBezTo>
                <a:cubicBezTo>
                  <a:pt x="2048835" y="1246814"/>
                  <a:pt x="2042503" y="1236819"/>
                  <a:pt x="2036955" y="1237167"/>
                </a:cubicBezTo>
                <a:cubicBezTo>
                  <a:pt x="2039638" y="1233033"/>
                  <a:pt x="2042438" y="1231991"/>
                  <a:pt x="2045307" y="1232635"/>
                </a:cubicBezTo>
                <a:close/>
                <a:moveTo>
                  <a:pt x="2131481" y="1231349"/>
                </a:moveTo>
                <a:cubicBezTo>
                  <a:pt x="2134103" y="1230570"/>
                  <a:pt x="2136081" y="1231004"/>
                  <a:pt x="2137149" y="1234569"/>
                </a:cubicBezTo>
                <a:cubicBezTo>
                  <a:pt x="2132891" y="1232489"/>
                  <a:pt x="2135015" y="1237720"/>
                  <a:pt x="2131639" y="1240613"/>
                </a:cubicBezTo>
                <a:cubicBezTo>
                  <a:pt x="2128299" y="1238924"/>
                  <a:pt x="2125368" y="1240113"/>
                  <a:pt x="2121943" y="1235411"/>
                </a:cubicBezTo>
                <a:cubicBezTo>
                  <a:pt x="2125590" y="1234120"/>
                  <a:pt x="2128858" y="1232127"/>
                  <a:pt x="2131481" y="1231349"/>
                </a:cubicBezTo>
                <a:close/>
                <a:moveTo>
                  <a:pt x="1621178" y="1229279"/>
                </a:moveTo>
                <a:cubicBezTo>
                  <a:pt x="1627051" y="1228798"/>
                  <a:pt x="1651546" y="1250838"/>
                  <a:pt x="1645083" y="1250798"/>
                </a:cubicBezTo>
                <a:cubicBezTo>
                  <a:pt x="1634060" y="1242326"/>
                  <a:pt x="1624474" y="1243933"/>
                  <a:pt x="1621178" y="1229279"/>
                </a:cubicBezTo>
                <a:close/>
                <a:moveTo>
                  <a:pt x="2114534" y="1229186"/>
                </a:moveTo>
                <a:cubicBezTo>
                  <a:pt x="2118408" y="1229040"/>
                  <a:pt x="2121653" y="1230960"/>
                  <a:pt x="2122136" y="1234952"/>
                </a:cubicBezTo>
                <a:cubicBezTo>
                  <a:pt x="2116096" y="1239689"/>
                  <a:pt x="2109764" y="1239975"/>
                  <a:pt x="2103144" y="1235809"/>
                </a:cubicBezTo>
                <a:cubicBezTo>
                  <a:pt x="2106152" y="1231541"/>
                  <a:pt x="2110658" y="1229331"/>
                  <a:pt x="2114534" y="1229186"/>
                </a:cubicBezTo>
                <a:close/>
                <a:moveTo>
                  <a:pt x="2166220" y="1229003"/>
                </a:moveTo>
                <a:cubicBezTo>
                  <a:pt x="2172692" y="1229184"/>
                  <a:pt x="2177627" y="1230132"/>
                  <a:pt x="2174999" y="1232532"/>
                </a:cubicBezTo>
                <a:lnTo>
                  <a:pt x="2175132" y="1232858"/>
                </a:lnTo>
                <a:cubicBezTo>
                  <a:pt x="2167533" y="1229090"/>
                  <a:pt x="2170175" y="1233728"/>
                  <a:pt x="2165835" y="1238917"/>
                </a:cubicBezTo>
                <a:cubicBezTo>
                  <a:pt x="2161107" y="1234744"/>
                  <a:pt x="2146903" y="1238987"/>
                  <a:pt x="2148216" y="1230077"/>
                </a:cubicBezTo>
                <a:cubicBezTo>
                  <a:pt x="2151737" y="1229409"/>
                  <a:pt x="2159747" y="1228823"/>
                  <a:pt x="2166220" y="1229003"/>
                </a:cubicBezTo>
                <a:close/>
                <a:moveTo>
                  <a:pt x="2440345" y="1227619"/>
                </a:moveTo>
                <a:cubicBezTo>
                  <a:pt x="2520704" y="1236881"/>
                  <a:pt x="2601404" y="1258190"/>
                  <a:pt x="2681667" y="1272822"/>
                </a:cubicBezTo>
                <a:cubicBezTo>
                  <a:pt x="2706294" y="1284910"/>
                  <a:pt x="2747678" y="1284102"/>
                  <a:pt x="2761092" y="1308737"/>
                </a:cubicBezTo>
                <a:cubicBezTo>
                  <a:pt x="2681042" y="1276885"/>
                  <a:pt x="2602395" y="1269973"/>
                  <a:pt x="2522647" y="1244470"/>
                </a:cubicBezTo>
                <a:cubicBezTo>
                  <a:pt x="2503174" y="1251613"/>
                  <a:pt x="2468684" y="1238581"/>
                  <a:pt x="2442626" y="1236974"/>
                </a:cubicBezTo>
                <a:cubicBezTo>
                  <a:pt x="2439080" y="1233844"/>
                  <a:pt x="2438995" y="1230832"/>
                  <a:pt x="2440345" y="1227619"/>
                </a:cubicBezTo>
                <a:close/>
                <a:moveTo>
                  <a:pt x="2347568" y="1226065"/>
                </a:moveTo>
                <a:cubicBezTo>
                  <a:pt x="2358963" y="1231719"/>
                  <a:pt x="2376025" y="1225173"/>
                  <a:pt x="2381814" y="1231963"/>
                </a:cubicBezTo>
                <a:cubicBezTo>
                  <a:pt x="2390339" y="1227740"/>
                  <a:pt x="2433904" y="1221097"/>
                  <a:pt x="2437284" y="1238762"/>
                </a:cubicBezTo>
                <a:cubicBezTo>
                  <a:pt x="2408427" y="1228393"/>
                  <a:pt x="2370760" y="1248635"/>
                  <a:pt x="2347568" y="1226065"/>
                </a:cubicBezTo>
                <a:close/>
                <a:moveTo>
                  <a:pt x="2231492" y="1225970"/>
                </a:moveTo>
                <a:cubicBezTo>
                  <a:pt x="2235629" y="1229621"/>
                  <a:pt x="2248699" y="1221650"/>
                  <a:pt x="2246723" y="1228926"/>
                </a:cubicBezTo>
                <a:cubicBezTo>
                  <a:pt x="2235895" y="1230275"/>
                  <a:pt x="2256442" y="1227645"/>
                  <a:pt x="2250860" y="1232577"/>
                </a:cubicBezTo>
                <a:cubicBezTo>
                  <a:pt x="2248170" y="1230622"/>
                  <a:pt x="2245710" y="1233905"/>
                  <a:pt x="2243444" y="1236729"/>
                </a:cubicBezTo>
                <a:cubicBezTo>
                  <a:pt x="2240417" y="1233008"/>
                  <a:pt x="2228406" y="1233315"/>
                  <a:pt x="2231492" y="1225970"/>
                </a:cubicBezTo>
                <a:close/>
                <a:moveTo>
                  <a:pt x="2195389" y="1225777"/>
                </a:moveTo>
                <a:cubicBezTo>
                  <a:pt x="2206112" y="1238179"/>
                  <a:pt x="2224316" y="1216700"/>
                  <a:pt x="2225983" y="1232016"/>
                </a:cubicBezTo>
                <a:cubicBezTo>
                  <a:pt x="2227863" y="1230108"/>
                  <a:pt x="2231928" y="1232648"/>
                  <a:pt x="2230120" y="1235666"/>
                </a:cubicBezTo>
                <a:cubicBezTo>
                  <a:pt x="2221002" y="1229086"/>
                  <a:pt x="2212695" y="1236647"/>
                  <a:pt x="2203687" y="1236877"/>
                </a:cubicBezTo>
                <a:cubicBezTo>
                  <a:pt x="2198549" y="1229824"/>
                  <a:pt x="2195088" y="1229706"/>
                  <a:pt x="2195389" y="1225777"/>
                </a:cubicBezTo>
                <a:close/>
                <a:moveTo>
                  <a:pt x="1552600" y="1224752"/>
                </a:moveTo>
                <a:cubicBezTo>
                  <a:pt x="1558463" y="1232653"/>
                  <a:pt x="1571835" y="1231032"/>
                  <a:pt x="1566808" y="1241070"/>
                </a:cubicBezTo>
                <a:cubicBezTo>
                  <a:pt x="1561587" y="1241285"/>
                  <a:pt x="1547224" y="1231124"/>
                  <a:pt x="1552600" y="1224752"/>
                </a:cubicBezTo>
                <a:close/>
                <a:moveTo>
                  <a:pt x="2265025" y="1224328"/>
                </a:moveTo>
                <a:cubicBezTo>
                  <a:pt x="2275300" y="1223369"/>
                  <a:pt x="2284710" y="1230259"/>
                  <a:pt x="2292497" y="1230524"/>
                </a:cubicBezTo>
                <a:cubicBezTo>
                  <a:pt x="2300985" y="1230885"/>
                  <a:pt x="2320481" y="1217259"/>
                  <a:pt x="2330856" y="1236275"/>
                </a:cubicBezTo>
                <a:cubicBezTo>
                  <a:pt x="2305231" y="1231066"/>
                  <a:pt x="2280609" y="1239539"/>
                  <a:pt x="2254620" y="1228765"/>
                </a:cubicBezTo>
                <a:lnTo>
                  <a:pt x="2254487" y="1228438"/>
                </a:lnTo>
                <a:cubicBezTo>
                  <a:pt x="2258077" y="1225839"/>
                  <a:pt x="2261599" y="1224647"/>
                  <a:pt x="2265025" y="1224328"/>
                </a:cubicBezTo>
                <a:close/>
                <a:moveTo>
                  <a:pt x="1666707" y="1208480"/>
                </a:moveTo>
                <a:cubicBezTo>
                  <a:pt x="1668451" y="1208385"/>
                  <a:pt x="1670234" y="1209243"/>
                  <a:pt x="1672034" y="1210583"/>
                </a:cubicBezTo>
                <a:cubicBezTo>
                  <a:pt x="1675634" y="1213264"/>
                  <a:pt x="1679303" y="1217866"/>
                  <a:pt x="1682879" y="1220603"/>
                </a:cubicBezTo>
                <a:cubicBezTo>
                  <a:pt x="1699820" y="1215629"/>
                  <a:pt x="1717405" y="1229053"/>
                  <a:pt x="1735096" y="1239005"/>
                </a:cubicBezTo>
                <a:cubicBezTo>
                  <a:pt x="1765352" y="1243477"/>
                  <a:pt x="1795176" y="1261831"/>
                  <a:pt x="1818657" y="1278571"/>
                </a:cubicBezTo>
                <a:cubicBezTo>
                  <a:pt x="1820538" y="1276666"/>
                  <a:pt x="1822286" y="1274433"/>
                  <a:pt x="1824166" y="1272527"/>
                </a:cubicBezTo>
                <a:cubicBezTo>
                  <a:pt x="1844042" y="1286925"/>
                  <a:pt x="1872402" y="1281123"/>
                  <a:pt x="1886455" y="1303595"/>
                </a:cubicBezTo>
                <a:cubicBezTo>
                  <a:pt x="1887709" y="1305752"/>
                  <a:pt x="1887264" y="1307456"/>
                  <a:pt x="1885057" y="1309493"/>
                </a:cubicBezTo>
                <a:lnTo>
                  <a:pt x="1884732" y="1309625"/>
                </a:lnTo>
                <a:cubicBezTo>
                  <a:pt x="1805862" y="1268535"/>
                  <a:pt x="1740297" y="1255552"/>
                  <a:pt x="1661607" y="1212103"/>
                </a:cubicBezTo>
                <a:cubicBezTo>
                  <a:pt x="1663255" y="1209626"/>
                  <a:pt x="1664962" y="1208576"/>
                  <a:pt x="1666707" y="1208480"/>
                </a:cubicBezTo>
                <a:close/>
                <a:moveTo>
                  <a:pt x="1630963" y="1198270"/>
                </a:moveTo>
                <a:cubicBezTo>
                  <a:pt x="1637824" y="1199292"/>
                  <a:pt x="1644879" y="1199855"/>
                  <a:pt x="1652236" y="1206769"/>
                </a:cubicBezTo>
                <a:cubicBezTo>
                  <a:pt x="1646594" y="1212486"/>
                  <a:pt x="1631026" y="1207763"/>
                  <a:pt x="1630963" y="1198270"/>
                </a:cubicBezTo>
                <a:close/>
                <a:moveTo>
                  <a:pt x="1678135" y="1193969"/>
                </a:moveTo>
                <a:cubicBezTo>
                  <a:pt x="1685019" y="1188511"/>
                  <a:pt x="1706256" y="1201592"/>
                  <a:pt x="1701664" y="1208026"/>
                </a:cubicBezTo>
                <a:cubicBezTo>
                  <a:pt x="1691932" y="1207407"/>
                  <a:pt x="1690605" y="1204138"/>
                  <a:pt x="1678135" y="1193969"/>
                </a:cubicBezTo>
                <a:close/>
                <a:moveTo>
                  <a:pt x="1393509" y="1192199"/>
                </a:moveTo>
                <a:lnTo>
                  <a:pt x="1393881" y="1192471"/>
                </a:lnTo>
                <a:lnTo>
                  <a:pt x="1393556" y="1192602"/>
                </a:lnTo>
                <a:close/>
                <a:moveTo>
                  <a:pt x="1373631" y="1170609"/>
                </a:moveTo>
                <a:cubicBezTo>
                  <a:pt x="1380565" y="1172745"/>
                  <a:pt x="1387849" y="1178545"/>
                  <a:pt x="1394928" y="1182905"/>
                </a:cubicBezTo>
                <a:cubicBezTo>
                  <a:pt x="1392982" y="1184648"/>
                  <a:pt x="1392780" y="1186253"/>
                  <a:pt x="1392994" y="1187832"/>
                </a:cubicBezTo>
                <a:lnTo>
                  <a:pt x="1393509" y="1192199"/>
                </a:lnTo>
                <a:lnTo>
                  <a:pt x="1379745" y="1182168"/>
                </a:lnTo>
                <a:cubicBezTo>
                  <a:pt x="1376189" y="1179947"/>
                  <a:pt x="1373970" y="1177517"/>
                  <a:pt x="1373631" y="1170609"/>
                </a:cubicBezTo>
                <a:close/>
                <a:moveTo>
                  <a:pt x="194287" y="1169608"/>
                </a:moveTo>
                <a:cubicBezTo>
                  <a:pt x="192094" y="1173545"/>
                  <a:pt x="189077" y="1171723"/>
                  <a:pt x="186844" y="1169963"/>
                </a:cubicBezTo>
                <a:cubicBezTo>
                  <a:pt x="182759" y="1173907"/>
                  <a:pt x="193227" y="1177272"/>
                  <a:pt x="195147" y="1181063"/>
                </a:cubicBezTo>
                <a:lnTo>
                  <a:pt x="200355" y="1178949"/>
                </a:lnTo>
                <a:lnTo>
                  <a:pt x="198864" y="1174224"/>
                </a:lnTo>
                <a:cubicBezTo>
                  <a:pt x="197444" y="1172707"/>
                  <a:pt x="195506" y="1171208"/>
                  <a:pt x="194287" y="1169608"/>
                </a:cubicBezTo>
                <a:close/>
                <a:moveTo>
                  <a:pt x="1635032" y="1161588"/>
                </a:moveTo>
                <a:cubicBezTo>
                  <a:pt x="1634816" y="1168530"/>
                  <a:pt x="1666387" y="1174371"/>
                  <a:pt x="1660842" y="1184999"/>
                </a:cubicBezTo>
                <a:cubicBezTo>
                  <a:pt x="1646130" y="1181453"/>
                  <a:pt x="1642850" y="1178977"/>
                  <a:pt x="1629523" y="1167632"/>
                </a:cubicBezTo>
                <a:cubicBezTo>
                  <a:pt x="1633683" y="1164802"/>
                  <a:pt x="1631233" y="1159704"/>
                  <a:pt x="1635032" y="1161588"/>
                </a:cubicBezTo>
                <a:close/>
                <a:moveTo>
                  <a:pt x="1446882" y="1161433"/>
                </a:moveTo>
                <a:cubicBezTo>
                  <a:pt x="1480651" y="1183898"/>
                  <a:pt x="1512656" y="1196416"/>
                  <a:pt x="1547065" y="1226999"/>
                </a:cubicBezTo>
                <a:cubicBezTo>
                  <a:pt x="1513287" y="1212915"/>
                  <a:pt x="1470293" y="1187341"/>
                  <a:pt x="1446882" y="1161433"/>
                </a:cubicBezTo>
                <a:close/>
                <a:moveTo>
                  <a:pt x="1951760" y="1156224"/>
                </a:moveTo>
                <a:lnTo>
                  <a:pt x="1966591" y="1159116"/>
                </a:lnTo>
                <a:cubicBezTo>
                  <a:pt x="1963093" y="1158441"/>
                  <a:pt x="1960248" y="1160072"/>
                  <a:pt x="1957779" y="1160646"/>
                </a:cubicBezTo>
                <a:close/>
                <a:moveTo>
                  <a:pt x="1951227" y="1155833"/>
                </a:moveTo>
                <a:lnTo>
                  <a:pt x="1951760" y="1156224"/>
                </a:lnTo>
                <a:lnTo>
                  <a:pt x="1950663" y="1156010"/>
                </a:lnTo>
                <a:close/>
                <a:moveTo>
                  <a:pt x="1969869" y="1151312"/>
                </a:moveTo>
                <a:cubicBezTo>
                  <a:pt x="1985437" y="1156035"/>
                  <a:pt x="1989356" y="1156346"/>
                  <a:pt x="2004090" y="1153412"/>
                </a:cubicBezTo>
                <a:cubicBezTo>
                  <a:pt x="2001825" y="1156235"/>
                  <a:pt x="2001318" y="1158725"/>
                  <a:pt x="2000813" y="1161215"/>
                </a:cubicBezTo>
                <a:lnTo>
                  <a:pt x="2000488" y="1161347"/>
                </a:lnTo>
                <a:cubicBezTo>
                  <a:pt x="1992371" y="1158169"/>
                  <a:pt x="1984014" y="1158135"/>
                  <a:pt x="1975936" y="1160652"/>
                </a:cubicBezTo>
                <a:cubicBezTo>
                  <a:pt x="1973342" y="1153328"/>
                  <a:pt x="1968724" y="1155965"/>
                  <a:pt x="1969869" y="1151312"/>
                </a:cubicBezTo>
                <a:close/>
                <a:moveTo>
                  <a:pt x="1862018" y="1150925"/>
                </a:moveTo>
                <a:cubicBezTo>
                  <a:pt x="1888383" y="1161927"/>
                  <a:pt x="1913957" y="1153115"/>
                  <a:pt x="1940145" y="1153960"/>
                </a:cubicBezTo>
                <a:lnTo>
                  <a:pt x="1950663" y="1156010"/>
                </a:lnTo>
                <a:lnTo>
                  <a:pt x="1930338" y="1162409"/>
                </a:lnTo>
                <a:cubicBezTo>
                  <a:pt x="1921402" y="1162229"/>
                  <a:pt x="1911562" y="1159941"/>
                  <a:pt x="1904030" y="1156335"/>
                </a:cubicBezTo>
                <a:cubicBezTo>
                  <a:pt x="1892215" y="1166463"/>
                  <a:pt x="1862781" y="1167751"/>
                  <a:pt x="1862018" y="1150925"/>
                </a:cubicBezTo>
                <a:close/>
                <a:moveTo>
                  <a:pt x="1837631" y="1150093"/>
                </a:moveTo>
                <a:cubicBezTo>
                  <a:pt x="1844841" y="1151522"/>
                  <a:pt x="1850675" y="1165717"/>
                  <a:pt x="1852697" y="1153186"/>
                </a:cubicBezTo>
                <a:cubicBezTo>
                  <a:pt x="1855194" y="1155599"/>
                  <a:pt x="1858017" y="1157881"/>
                  <a:pt x="1860512" y="1160294"/>
                </a:cubicBezTo>
                <a:lnTo>
                  <a:pt x="1860645" y="1160621"/>
                </a:lnTo>
                <a:cubicBezTo>
                  <a:pt x="1850601" y="1162033"/>
                  <a:pt x="1840483" y="1162333"/>
                  <a:pt x="1830052" y="1154383"/>
                </a:cubicBezTo>
                <a:cubicBezTo>
                  <a:pt x="1832671" y="1150560"/>
                  <a:pt x="1835227" y="1149617"/>
                  <a:pt x="1837631" y="1150093"/>
                </a:cubicBezTo>
                <a:close/>
                <a:moveTo>
                  <a:pt x="1776541" y="1149012"/>
                </a:moveTo>
                <a:cubicBezTo>
                  <a:pt x="1779713" y="1149045"/>
                  <a:pt x="1782923" y="1149860"/>
                  <a:pt x="1786150" y="1150977"/>
                </a:cubicBezTo>
                <a:cubicBezTo>
                  <a:pt x="1792603" y="1153212"/>
                  <a:pt x="1799121" y="1156658"/>
                  <a:pt x="1805525" y="1157487"/>
                </a:cubicBezTo>
                <a:cubicBezTo>
                  <a:pt x="1804404" y="1155657"/>
                  <a:pt x="1801389" y="1153834"/>
                  <a:pt x="1803269" y="1151929"/>
                </a:cubicBezTo>
                <a:cubicBezTo>
                  <a:pt x="1807852" y="1153876"/>
                  <a:pt x="1821803" y="1150878"/>
                  <a:pt x="1820755" y="1160442"/>
                </a:cubicBezTo>
                <a:cubicBezTo>
                  <a:pt x="1802921" y="1158544"/>
                  <a:pt x="1785727" y="1164762"/>
                  <a:pt x="1767165" y="1151736"/>
                </a:cubicBezTo>
                <a:cubicBezTo>
                  <a:pt x="1770236" y="1149727"/>
                  <a:pt x="1773369" y="1148979"/>
                  <a:pt x="1776541" y="1149012"/>
                </a:cubicBezTo>
                <a:close/>
                <a:moveTo>
                  <a:pt x="1727972" y="1147460"/>
                </a:moveTo>
                <a:cubicBezTo>
                  <a:pt x="1728025" y="1146920"/>
                  <a:pt x="1728894" y="1146901"/>
                  <a:pt x="1731038" y="1147743"/>
                </a:cubicBezTo>
                <a:cubicBezTo>
                  <a:pt x="1739539" y="1150003"/>
                  <a:pt x="1757122" y="1153147"/>
                  <a:pt x="1765286" y="1153641"/>
                </a:cubicBezTo>
                <a:lnTo>
                  <a:pt x="1765418" y="1153967"/>
                </a:lnTo>
                <a:cubicBezTo>
                  <a:pt x="1749310" y="1166599"/>
                  <a:pt x="1748450" y="1144863"/>
                  <a:pt x="1737105" y="1157084"/>
                </a:cubicBezTo>
                <a:cubicBezTo>
                  <a:pt x="1734988" y="1155374"/>
                  <a:pt x="1727811" y="1149077"/>
                  <a:pt x="1727972" y="1147460"/>
                </a:cubicBezTo>
                <a:close/>
                <a:moveTo>
                  <a:pt x="1423681" y="1147244"/>
                </a:moveTo>
                <a:cubicBezTo>
                  <a:pt x="1427213" y="1148475"/>
                  <a:pt x="1445507" y="1150568"/>
                  <a:pt x="1437538" y="1159896"/>
                </a:cubicBezTo>
                <a:cubicBezTo>
                  <a:pt x="1434210" y="1160104"/>
                  <a:pt x="1420908" y="1152558"/>
                  <a:pt x="1423681" y="1147244"/>
                </a:cubicBezTo>
                <a:close/>
                <a:moveTo>
                  <a:pt x="2064369" y="1146837"/>
                </a:moveTo>
                <a:cubicBezTo>
                  <a:pt x="2069821" y="1151858"/>
                  <a:pt x="2081409" y="1146775"/>
                  <a:pt x="2076323" y="1157597"/>
                </a:cubicBezTo>
                <a:cubicBezTo>
                  <a:pt x="2071234" y="1158139"/>
                  <a:pt x="2059465" y="1155302"/>
                  <a:pt x="2064369" y="1146837"/>
                </a:cubicBezTo>
                <a:close/>
                <a:moveTo>
                  <a:pt x="1580741" y="1145551"/>
                </a:moveTo>
                <a:cubicBezTo>
                  <a:pt x="1593257" y="1142755"/>
                  <a:pt x="1616483" y="1150460"/>
                  <a:pt x="1623637" y="1166213"/>
                </a:cubicBezTo>
                <a:cubicBezTo>
                  <a:pt x="1609455" y="1163974"/>
                  <a:pt x="1595165" y="1154927"/>
                  <a:pt x="1580741" y="1145551"/>
                </a:cubicBezTo>
                <a:close/>
                <a:moveTo>
                  <a:pt x="2276944" y="1143773"/>
                </a:moveTo>
                <a:lnTo>
                  <a:pt x="2277045" y="1143888"/>
                </a:lnTo>
                <a:lnTo>
                  <a:pt x="2276719" y="1144020"/>
                </a:lnTo>
                <a:close/>
                <a:moveTo>
                  <a:pt x="2137441" y="1143399"/>
                </a:moveTo>
                <a:cubicBezTo>
                  <a:pt x="2141384" y="1143654"/>
                  <a:pt x="2145349" y="1145947"/>
                  <a:pt x="2144234" y="1150207"/>
                </a:cubicBezTo>
                <a:cubicBezTo>
                  <a:pt x="2139712" y="1147474"/>
                  <a:pt x="2135722" y="1156330"/>
                  <a:pt x="2130776" y="1148816"/>
                </a:cubicBezTo>
                <a:cubicBezTo>
                  <a:pt x="2129576" y="1144925"/>
                  <a:pt x="2133497" y="1143143"/>
                  <a:pt x="2137441" y="1143399"/>
                </a:cubicBezTo>
                <a:close/>
                <a:moveTo>
                  <a:pt x="2104294" y="1142433"/>
                </a:moveTo>
                <a:cubicBezTo>
                  <a:pt x="2107117" y="1144715"/>
                  <a:pt x="2107527" y="1147594"/>
                  <a:pt x="2108456" y="1149882"/>
                </a:cubicBezTo>
                <a:cubicBezTo>
                  <a:pt x="2099836" y="1159474"/>
                  <a:pt x="2097217" y="1148352"/>
                  <a:pt x="2091346" y="1148832"/>
                </a:cubicBezTo>
                <a:cubicBezTo>
                  <a:pt x="2086149" y="1152846"/>
                  <a:pt x="2098072" y="1139247"/>
                  <a:pt x="2102571" y="1148463"/>
                </a:cubicBezTo>
                <a:lnTo>
                  <a:pt x="2102765" y="1148004"/>
                </a:lnTo>
                <a:cubicBezTo>
                  <a:pt x="2101317" y="1146307"/>
                  <a:pt x="2101763" y="1144603"/>
                  <a:pt x="2104294" y="1142433"/>
                </a:cubicBezTo>
                <a:close/>
                <a:moveTo>
                  <a:pt x="2169085" y="1141832"/>
                </a:moveTo>
                <a:cubicBezTo>
                  <a:pt x="2171205" y="1144018"/>
                  <a:pt x="2172554" y="1148040"/>
                  <a:pt x="2172572" y="1150888"/>
                </a:cubicBezTo>
                <a:cubicBezTo>
                  <a:pt x="2168978" y="1150443"/>
                  <a:pt x="2165179" y="1148558"/>
                  <a:pt x="2160969" y="1143793"/>
                </a:cubicBezTo>
                <a:cubicBezTo>
                  <a:pt x="2164074" y="1139297"/>
                  <a:pt x="2166966" y="1139646"/>
                  <a:pt x="2169085" y="1141832"/>
                </a:cubicBezTo>
                <a:close/>
                <a:moveTo>
                  <a:pt x="2254963" y="1131529"/>
                </a:moveTo>
                <a:cubicBezTo>
                  <a:pt x="2260632" y="1139889"/>
                  <a:pt x="2269941" y="1135730"/>
                  <a:pt x="2265168" y="1144521"/>
                </a:cubicBezTo>
                <a:cubicBezTo>
                  <a:pt x="2257762" y="1140292"/>
                  <a:pt x="2257545" y="1136953"/>
                  <a:pt x="2253566" y="1137427"/>
                </a:cubicBezTo>
                <a:lnTo>
                  <a:pt x="2253240" y="1137559"/>
                </a:lnTo>
                <a:cubicBezTo>
                  <a:pt x="2254882" y="1149078"/>
                  <a:pt x="2239952" y="1142192"/>
                  <a:pt x="2234598" y="1142080"/>
                </a:cubicBezTo>
                <a:cubicBezTo>
                  <a:pt x="2240987" y="1130730"/>
                  <a:pt x="2248442" y="1142553"/>
                  <a:pt x="2254963" y="1131529"/>
                </a:cubicBezTo>
                <a:close/>
                <a:moveTo>
                  <a:pt x="2274413" y="1130868"/>
                </a:moveTo>
                <a:cubicBezTo>
                  <a:pt x="2276910" y="1133281"/>
                  <a:pt x="2279732" y="1135562"/>
                  <a:pt x="2282228" y="1137975"/>
                </a:cubicBezTo>
                <a:lnTo>
                  <a:pt x="2276944" y="1143773"/>
                </a:lnTo>
                <a:lnTo>
                  <a:pt x="2271569" y="1137639"/>
                </a:lnTo>
                <a:cubicBezTo>
                  <a:pt x="2270983" y="1135497"/>
                  <a:pt x="2271785" y="1133268"/>
                  <a:pt x="2274413" y="1130868"/>
                </a:cubicBezTo>
                <a:close/>
                <a:moveTo>
                  <a:pt x="2336331" y="1125532"/>
                </a:moveTo>
                <a:cubicBezTo>
                  <a:pt x="2408176" y="1130636"/>
                  <a:pt x="2479625" y="1134758"/>
                  <a:pt x="2552379" y="1158912"/>
                </a:cubicBezTo>
                <a:cubicBezTo>
                  <a:pt x="2551255" y="1157083"/>
                  <a:pt x="2548240" y="1155262"/>
                  <a:pt x="2550121" y="1153355"/>
                </a:cubicBezTo>
                <a:cubicBezTo>
                  <a:pt x="2590859" y="1173372"/>
                  <a:pt x="2631717" y="1191815"/>
                  <a:pt x="2672224" y="1206596"/>
                </a:cubicBezTo>
                <a:cubicBezTo>
                  <a:pt x="2675904" y="1220332"/>
                  <a:pt x="2703878" y="1215447"/>
                  <a:pt x="2698384" y="1233672"/>
                </a:cubicBezTo>
                <a:cubicBezTo>
                  <a:pt x="2677967" y="1221207"/>
                  <a:pt x="2655368" y="1212010"/>
                  <a:pt x="2633584" y="1202718"/>
                </a:cubicBezTo>
                <a:lnTo>
                  <a:pt x="2573743" y="1171244"/>
                </a:lnTo>
                <a:lnTo>
                  <a:pt x="2574001" y="1171076"/>
                </a:lnTo>
                <a:lnTo>
                  <a:pt x="2573674" y="1171208"/>
                </a:lnTo>
                <a:lnTo>
                  <a:pt x="2573743" y="1171244"/>
                </a:lnTo>
                <a:lnTo>
                  <a:pt x="2564704" y="1177135"/>
                </a:lnTo>
                <a:cubicBezTo>
                  <a:pt x="2482073" y="1139857"/>
                  <a:pt x="2385496" y="1136417"/>
                  <a:pt x="2298855" y="1135034"/>
                </a:cubicBezTo>
                <a:cubicBezTo>
                  <a:pt x="2302400" y="1127884"/>
                  <a:pt x="2322574" y="1128072"/>
                  <a:pt x="2333054" y="1133336"/>
                </a:cubicBezTo>
                <a:cubicBezTo>
                  <a:pt x="2334995" y="1130644"/>
                  <a:pt x="2332957" y="1128426"/>
                  <a:pt x="2336331" y="1125532"/>
                </a:cubicBezTo>
                <a:close/>
                <a:moveTo>
                  <a:pt x="1541825" y="1124413"/>
                </a:moveTo>
                <a:cubicBezTo>
                  <a:pt x="1546480" y="1127474"/>
                  <a:pt x="1550627" y="1122743"/>
                  <a:pt x="1555282" y="1125804"/>
                </a:cubicBezTo>
                <a:cubicBezTo>
                  <a:pt x="1552883" y="1128301"/>
                  <a:pt x="1552509" y="1131118"/>
                  <a:pt x="1552004" y="1133608"/>
                </a:cubicBezTo>
                <a:lnTo>
                  <a:pt x="1551546" y="1133413"/>
                </a:lnTo>
                <a:cubicBezTo>
                  <a:pt x="1549652" y="1133420"/>
                  <a:pt x="1538269" y="1129664"/>
                  <a:pt x="1541825" y="1124413"/>
                </a:cubicBezTo>
                <a:close/>
                <a:moveTo>
                  <a:pt x="2393797" y="1096379"/>
                </a:moveTo>
                <a:cubicBezTo>
                  <a:pt x="2411088" y="1096588"/>
                  <a:pt x="2428841" y="1108444"/>
                  <a:pt x="2445665" y="1112752"/>
                </a:cubicBezTo>
                <a:cubicBezTo>
                  <a:pt x="2459592" y="1116235"/>
                  <a:pt x="2474001" y="1113433"/>
                  <a:pt x="2485929" y="1120394"/>
                </a:cubicBezTo>
                <a:cubicBezTo>
                  <a:pt x="2483530" y="1122892"/>
                  <a:pt x="2487920" y="1125298"/>
                  <a:pt x="2486304" y="1127857"/>
                </a:cubicBezTo>
                <a:cubicBezTo>
                  <a:pt x="2449560" y="1119547"/>
                  <a:pt x="2413190" y="1108420"/>
                  <a:pt x="2376712" y="1100762"/>
                </a:cubicBezTo>
                <a:cubicBezTo>
                  <a:pt x="2382321" y="1097533"/>
                  <a:pt x="2388034" y="1096309"/>
                  <a:pt x="2393797" y="1096379"/>
                </a:cubicBezTo>
                <a:close/>
                <a:moveTo>
                  <a:pt x="1621370" y="1084097"/>
                </a:moveTo>
                <a:lnTo>
                  <a:pt x="1621402" y="1084111"/>
                </a:lnTo>
                <a:lnTo>
                  <a:pt x="1621535" y="1084438"/>
                </a:lnTo>
                <a:close/>
                <a:moveTo>
                  <a:pt x="1795705" y="1083459"/>
                </a:moveTo>
                <a:lnTo>
                  <a:pt x="1796032" y="1083663"/>
                </a:lnTo>
                <a:lnTo>
                  <a:pt x="1795707" y="1083795"/>
                </a:lnTo>
                <a:close/>
                <a:moveTo>
                  <a:pt x="324406" y="1082889"/>
                </a:moveTo>
                <a:cubicBezTo>
                  <a:pt x="383450" y="1106897"/>
                  <a:pt x="448781" y="1164145"/>
                  <a:pt x="501618" y="1207427"/>
                </a:cubicBezTo>
                <a:cubicBezTo>
                  <a:pt x="499738" y="1209333"/>
                  <a:pt x="497989" y="1211565"/>
                  <a:pt x="496109" y="1213472"/>
                </a:cubicBezTo>
                <a:cubicBezTo>
                  <a:pt x="487424" y="1203289"/>
                  <a:pt x="479055" y="1201356"/>
                  <a:pt x="470324" y="1193858"/>
                </a:cubicBezTo>
                <a:cubicBezTo>
                  <a:pt x="446298" y="1163631"/>
                  <a:pt x="348916" y="1117109"/>
                  <a:pt x="324406" y="1082889"/>
                </a:cubicBezTo>
                <a:close/>
                <a:moveTo>
                  <a:pt x="1211533" y="1081439"/>
                </a:moveTo>
                <a:cubicBezTo>
                  <a:pt x="1240031" y="1096525"/>
                  <a:pt x="1268345" y="1103687"/>
                  <a:pt x="1296976" y="1119101"/>
                </a:cubicBezTo>
                <a:cubicBezTo>
                  <a:pt x="1298881" y="1120992"/>
                  <a:pt x="1296361" y="1125061"/>
                  <a:pt x="1293347" y="1123239"/>
                </a:cubicBezTo>
                <a:cubicBezTo>
                  <a:pt x="1276246" y="1113808"/>
                  <a:pt x="1222849" y="1104642"/>
                  <a:pt x="1211533" y="1081439"/>
                </a:cubicBezTo>
                <a:close/>
                <a:moveTo>
                  <a:pt x="1260394" y="1075692"/>
                </a:moveTo>
                <a:cubicBezTo>
                  <a:pt x="1327385" y="1107136"/>
                  <a:pt x="1394870" y="1134190"/>
                  <a:pt x="1454342" y="1193816"/>
                </a:cubicBezTo>
                <a:cubicBezTo>
                  <a:pt x="1493896" y="1202510"/>
                  <a:pt x="1545117" y="1248352"/>
                  <a:pt x="1590496" y="1259250"/>
                </a:cubicBezTo>
                <a:cubicBezTo>
                  <a:pt x="1595752" y="1254450"/>
                  <a:pt x="1577712" y="1251112"/>
                  <a:pt x="1587863" y="1246229"/>
                </a:cubicBezTo>
                <a:cubicBezTo>
                  <a:pt x="1641772" y="1283744"/>
                  <a:pt x="1693856" y="1301820"/>
                  <a:pt x="1738383" y="1332103"/>
                </a:cubicBezTo>
                <a:cubicBezTo>
                  <a:pt x="1762007" y="1340789"/>
                  <a:pt x="1804865" y="1355756"/>
                  <a:pt x="1816409" y="1373916"/>
                </a:cubicBezTo>
                <a:cubicBezTo>
                  <a:pt x="1765458" y="1349289"/>
                  <a:pt x="1700421" y="1327333"/>
                  <a:pt x="1660356" y="1290290"/>
                </a:cubicBezTo>
                <a:lnTo>
                  <a:pt x="1660223" y="1289963"/>
                </a:lnTo>
                <a:cubicBezTo>
                  <a:pt x="1653519" y="1293065"/>
                  <a:pt x="1645391" y="1287988"/>
                  <a:pt x="1649179" y="1298254"/>
                </a:cubicBezTo>
                <a:cubicBezTo>
                  <a:pt x="1628269" y="1295319"/>
                  <a:pt x="1617783" y="1259214"/>
                  <a:pt x="1592401" y="1261141"/>
                </a:cubicBezTo>
                <a:cubicBezTo>
                  <a:pt x="1603774" y="1273278"/>
                  <a:pt x="1606924" y="1285707"/>
                  <a:pt x="1624628" y="1297559"/>
                </a:cubicBezTo>
                <a:cubicBezTo>
                  <a:pt x="1569012" y="1288532"/>
                  <a:pt x="1493209" y="1207358"/>
                  <a:pt x="1443141" y="1197984"/>
                </a:cubicBezTo>
                <a:cubicBezTo>
                  <a:pt x="1454987" y="1222494"/>
                  <a:pt x="1489055" y="1241029"/>
                  <a:pt x="1504989" y="1261596"/>
                </a:cubicBezTo>
                <a:cubicBezTo>
                  <a:pt x="1512562" y="1261568"/>
                  <a:pt x="1520364" y="1266777"/>
                  <a:pt x="1528142" y="1268188"/>
                </a:cubicBezTo>
                <a:cubicBezTo>
                  <a:pt x="1526009" y="1271339"/>
                  <a:pt x="1530664" y="1274400"/>
                  <a:pt x="1530423" y="1277544"/>
                </a:cubicBezTo>
                <a:cubicBezTo>
                  <a:pt x="1606399" y="1315240"/>
                  <a:pt x="1692964" y="1365011"/>
                  <a:pt x="1762247" y="1397427"/>
                </a:cubicBezTo>
                <a:cubicBezTo>
                  <a:pt x="1739602" y="1398624"/>
                  <a:pt x="1702687" y="1384290"/>
                  <a:pt x="1678686" y="1357860"/>
                </a:cubicBezTo>
                <a:cubicBezTo>
                  <a:pt x="1675961" y="1360489"/>
                  <a:pt x="1675781" y="1362847"/>
                  <a:pt x="1675408" y="1365664"/>
                </a:cubicBezTo>
                <a:cubicBezTo>
                  <a:pt x="1647887" y="1350182"/>
                  <a:pt x="1620329" y="1329004"/>
                  <a:pt x="1593727" y="1324192"/>
                </a:cubicBezTo>
                <a:cubicBezTo>
                  <a:pt x="1649193" y="1370214"/>
                  <a:pt x="1696452" y="1379206"/>
                  <a:pt x="1756248" y="1428420"/>
                </a:cubicBezTo>
                <a:cubicBezTo>
                  <a:pt x="1698951" y="1391899"/>
                  <a:pt x="1643877" y="1375799"/>
                  <a:pt x="1593753" y="1327989"/>
                </a:cubicBezTo>
                <a:cubicBezTo>
                  <a:pt x="1532371" y="1305692"/>
                  <a:pt x="1451539" y="1224275"/>
                  <a:pt x="1412862" y="1199994"/>
                </a:cubicBezTo>
                <a:cubicBezTo>
                  <a:pt x="1423423" y="1187711"/>
                  <a:pt x="1436574" y="1221973"/>
                  <a:pt x="1447460" y="1209557"/>
                </a:cubicBezTo>
                <a:cubicBezTo>
                  <a:pt x="1441804" y="1203096"/>
                  <a:pt x="1438923" y="1194365"/>
                  <a:pt x="1435798" y="1187018"/>
                </a:cubicBezTo>
                <a:lnTo>
                  <a:pt x="1429611" y="1180309"/>
                </a:lnTo>
                <a:lnTo>
                  <a:pt x="1429616" y="1180300"/>
                </a:lnTo>
                <a:lnTo>
                  <a:pt x="1429582" y="1180278"/>
                </a:lnTo>
                <a:lnTo>
                  <a:pt x="1422672" y="1172784"/>
                </a:lnTo>
                <a:cubicBezTo>
                  <a:pt x="1421654" y="1176815"/>
                  <a:pt x="1424810" y="1177819"/>
                  <a:pt x="1427208" y="1178702"/>
                </a:cubicBezTo>
                <a:lnTo>
                  <a:pt x="1429582" y="1180278"/>
                </a:lnTo>
                <a:lnTo>
                  <a:pt x="1429611" y="1180309"/>
                </a:lnTo>
                <a:lnTo>
                  <a:pt x="1427184" y="1183899"/>
                </a:lnTo>
                <a:cubicBezTo>
                  <a:pt x="1398905" y="1172153"/>
                  <a:pt x="1369779" y="1150849"/>
                  <a:pt x="1342093" y="1149905"/>
                </a:cubicBezTo>
                <a:cubicBezTo>
                  <a:pt x="1350172" y="1147386"/>
                  <a:pt x="1346135" y="1158925"/>
                  <a:pt x="1340563" y="1155475"/>
                </a:cubicBezTo>
                <a:cubicBezTo>
                  <a:pt x="1336812" y="1150906"/>
                  <a:pt x="1339704" y="1144020"/>
                  <a:pt x="1333795" y="1138804"/>
                </a:cubicBezTo>
                <a:cubicBezTo>
                  <a:pt x="1323257" y="1144604"/>
                  <a:pt x="1312040" y="1136592"/>
                  <a:pt x="1300945" y="1127008"/>
                </a:cubicBezTo>
                <a:cubicBezTo>
                  <a:pt x="1331139" y="1121986"/>
                  <a:pt x="1354056" y="1152282"/>
                  <a:pt x="1381874" y="1153555"/>
                </a:cubicBezTo>
                <a:cubicBezTo>
                  <a:pt x="1342207" y="1117492"/>
                  <a:pt x="1293514" y="1108702"/>
                  <a:pt x="1260394" y="1075692"/>
                </a:cubicBezTo>
                <a:close/>
                <a:moveTo>
                  <a:pt x="722129" y="1075264"/>
                </a:moveTo>
                <a:cubicBezTo>
                  <a:pt x="730125" y="1080014"/>
                  <a:pt x="735841" y="1085690"/>
                  <a:pt x="747563" y="1091212"/>
                </a:cubicBezTo>
                <a:lnTo>
                  <a:pt x="720687" y="1076845"/>
                </a:lnTo>
                <a:close/>
                <a:moveTo>
                  <a:pt x="1615467" y="1075098"/>
                </a:moveTo>
                <a:cubicBezTo>
                  <a:pt x="1616764" y="1078760"/>
                  <a:pt x="1618485" y="1079965"/>
                  <a:pt x="1619781" y="1080819"/>
                </a:cubicBezTo>
                <a:lnTo>
                  <a:pt x="1621370" y="1084097"/>
                </a:lnTo>
                <a:lnTo>
                  <a:pt x="1613554" y="1080778"/>
                </a:lnTo>
                <a:cubicBezTo>
                  <a:pt x="1611688" y="1081203"/>
                  <a:pt x="1609904" y="1082878"/>
                  <a:pt x="1606197" y="1084954"/>
                </a:cubicBezTo>
                <a:cubicBezTo>
                  <a:pt x="1607233" y="1083772"/>
                  <a:pt x="1608138" y="1082262"/>
                  <a:pt x="1606171" y="1081156"/>
                </a:cubicBezTo>
                <a:cubicBezTo>
                  <a:pt x="1603832" y="1082867"/>
                  <a:pt x="1598937" y="1082950"/>
                  <a:pt x="1600613" y="1079605"/>
                </a:cubicBezTo>
                <a:cubicBezTo>
                  <a:pt x="1603495" y="1081101"/>
                  <a:pt x="1603868" y="1078284"/>
                  <a:pt x="1604241" y="1075466"/>
                </a:cubicBezTo>
                <a:cubicBezTo>
                  <a:pt x="1607992" y="1080036"/>
                  <a:pt x="1611971" y="1079563"/>
                  <a:pt x="1615467" y="1075098"/>
                </a:cubicBezTo>
                <a:close/>
                <a:moveTo>
                  <a:pt x="1630480" y="1074715"/>
                </a:moveTo>
                <a:cubicBezTo>
                  <a:pt x="1655877" y="1084967"/>
                  <a:pt x="1681021" y="1096464"/>
                  <a:pt x="1687856" y="1083408"/>
                </a:cubicBezTo>
                <a:cubicBezTo>
                  <a:pt x="1692957" y="1084765"/>
                  <a:pt x="1698301" y="1093257"/>
                  <a:pt x="1703086" y="1086363"/>
                </a:cubicBezTo>
                <a:cubicBezTo>
                  <a:pt x="1699480" y="1084020"/>
                  <a:pt x="1686892" y="1085703"/>
                  <a:pt x="1689253" y="1077510"/>
                </a:cubicBezTo>
                <a:cubicBezTo>
                  <a:pt x="1694500" y="1081092"/>
                  <a:pt x="1699153" y="1073873"/>
                  <a:pt x="1704483" y="1080466"/>
                </a:cubicBezTo>
                <a:cubicBezTo>
                  <a:pt x="1707318" y="1084645"/>
                  <a:pt x="1705715" y="1089104"/>
                  <a:pt x="1710901" y="1093473"/>
                </a:cubicBezTo>
                <a:cubicBezTo>
                  <a:pt x="1731088" y="1095558"/>
                  <a:pt x="1751164" y="1090835"/>
                  <a:pt x="1771931" y="1101823"/>
                </a:cubicBezTo>
                <a:lnTo>
                  <a:pt x="1772390" y="1102019"/>
                </a:lnTo>
                <a:cubicBezTo>
                  <a:pt x="1743583" y="1109524"/>
                  <a:pt x="1713699" y="1091956"/>
                  <a:pt x="1684953" y="1098675"/>
                </a:cubicBezTo>
                <a:cubicBezTo>
                  <a:pt x="1668394" y="1082171"/>
                  <a:pt x="1629026" y="1101960"/>
                  <a:pt x="1630480" y="1074715"/>
                </a:cubicBezTo>
                <a:close/>
                <a:moveTo>
                  <a:pt x="1762620" y="1074332"/>
                </a:moveTo>
                <a:cubicBezTo>
                  <a:pt x="1774917" y="1074148"/>
                  <a:pt x="1786800" y="1074464"/>
                  <a:pt x="1799311" y="1075858"/>
                </a:cubicBezTo>
                <a:cubicBezTo>
                  <a:pt x="1798081" y="1077500"/>
                  <a:pt x="1797045" y="1078683"/>
                  <a:pt x="1795682" y="1079997"/>
                </a:cubicBezTo>
                <a:lnTo>
                  <a:pt x="1795705" y="1083459"/>
                </a:lnTo>
                <a:lnTo>
                  <a:pt x="1786774" y="1077902"/>
                </a:lnTo>
                <a:cubicBezTo>
                  <a:pt x="1784190" y="1077142"/>
                  <a:pt x="1782158" y="1078443"/>
                  <a:pt x="1780827" y="1084505"/>
                </a:cubicBezTo>
                <a:cubicBezTo>
                  <a:pt x="1762689" y="1076256"/>
                  <a:pt x="1735694" y="1091023"/>
                  <a:pt x="1723451" y="1075811"/>
                </a:cubicBezTo>
                <a:cubicBezTo>
                  <a:pt x="1737614" y="1075203"/>
                  <a:pt x="1750323" y="1074517"/>
                  <a:pt x="1762620" y="1074332"/>
                </a:cubicBezTo>
                <a:close/>
                <a:moveTo>
                  <a:pt x="2231123" y="1070003"/>
                </a:moveTo>
                <a:cubicBezTo>
                  <a:pt x="2240949" y="1065252"/>
                  <a:pt x="2266422" y="1086897"/>
                  <a:pt x="2263440" y="1070211"/>
                </a:cubicBezTo>
                <a:cubicBezTo>
                  <a:pt x="2297894" y="1087828"/>
                  <a:pt x="2330509" y="1073826"/>
                  <a:pt x="2365109" y="1093668"/>
                </a:cubicBezTo>
                <a:cubicBezTo>
                  <a:pt x="2326063" y="1092764"/>
                  <a:pt x="2276526" y="1084699"/>
                  <a:pt x="2231499" y="1077467"/>
                </a:cubicBezTo>
                <a:cubicBezTo>
                  <a:pt x="2240721" y="1070295"/>
                  <a:pt x="2226132" y="1075457"/>
                  <a:pt x="2231123" y="1070003"/>
                </a:cubicBezTo>
                <a:close/>
                <a:moveTo>
                  <a:pt x="2191233" y="1069823"/>
                </a:moveTo>
                <a:cubicBezTo>
                  <a:pt x="2199447" y="1077912"/>
                  <a:pt x="2206511" y="1070094"/>
                  <a:pt x="2214387" y="1076416"/>
                </a:cubicBezTo>
                <a:cubicBezTo>
                  <a:pt x="2216232" y="1079094"/>
                  <a:pt x="2215726" y="1081584"/>
                  <a:pt x="2214895" y="1084206"/>
                </a:cubicBezTo>
                <a:lnTo>
                  <a:pt x="2214762" y="1083879"/>
                </a:lnTo>
                <a:cubicBezTo>
                  <a:pt x="2207478" y="1078079"/>
                  <a:pt x="2187221" y="1085160"/>
                  <a:pt x="2191233" y="1069823"/>
                </a:cubicBezTo>
                <a:close/>
                <a:moveTo>
                  <a:pt x="2082924" y="1069242"/>
                </a:moveTo>
                <a:lnTo>
                  <a:pt x="2083057" y="1069569"/>
                </a:lnTo>
                <a:lnTo>
                  <a:pt x="2081742" y="1069502"/>
                </a:lnTo>
                <a:close/>
                <a:moveTo>
                  <a:pt x="1588335" y="1068979"/>
                </a:moveTo>
                <a:cubicBezTo>
                  <a:pt x="1593581" y="1072560"/>
                  <a:pt x="1600828" y="1072663"/>
                  <a:pt x="1596634" y="1080079"/>
                </a:cubicBezTo>
                <a:cubicBezTo>
                  <a:pt x="1590616" y="1078333"/>
                  <a:pt x="1579908" y="1078111"/>
                  <a:pt x="1588335" y="1068979"/>
                </a:cubicBezTo>
                <a:close/>
                <a:moveTo>
                  <a:pt x="1575028" y="1068306"/>
                </a:moveTo>
                <a:cubicBezTo>
                  <a:pt x="1581230" y="1066771"/>
                  <a:pt x="1588358" y="1074871"/>
                  <a:pt x="1581295" y="1080594"/>
                </a:cubicBezTo>
                <a:cubicBezTo>
                  <a:pt x="1577399" y="1073799"/>
                  <a:pt x="1573710" y="1078723"/>
                  <a:pt x="1569694" y="1073500"/>
                </a:cubicBezTo>
                <a:cubicBezTo>
                  <a:pt x="1570995" y="1070401"/>
                  <a:pt x="1572960" y="1068818"/>
                  <a:pt x="1575028" y="1068306"/>
                </a:cubicBezTo>
                <a:close/>
                <a:moveTo>
                  <a:pt x="1176913" y="1068079"/>
                </a:moveTo>
                <a:cubicBezTo>
                  <a:pt x="1185535" y="1068768"/>
                  <a:pt x="1193915" y="1072599"/>
                  <a:pt x="1202322" y="1080230"/>
                </a:cubicBezTo>
                <a:cubicBezTo>
                  <a:pt x="1200442" y="1082135"/>
                  <a:pt x="1198693" y="1084369"/>
                  <a:pt x="1196813" y="1086273"/>
                </a:cubicBezTo>
                <a:cubicBezTo>
                  <a:pt x="1190154" y="1076412"/>
                  <a:pt x="1172019" y="1078443"/>
                  <a:pt x="1176913" y="1068079"/>
                </a:cubicBezTo>
                <a:close/>
                <a:moveTo>
                  <a:pt x="1846133" y="1067892"/>
                </a:moveTo>
                <a:cubicBezTo>
                  <a:pt x="1849100" y="1072399"/>
                  <a:pt x="1860484" y="1076155"/>
                  <a:pt x="1852551" y="1080899"/>
                </a:cubicBezTo>
                <a:cubicBezTo>
                  <a:pt x="1834401" y="1070751"/>
                  <a:pt x="1817752" y="1090456"/>
                  <a:pt x="1799336" y="1079656"/>
                </a:cubicBezTo>
                <a:cubicBezTo>
                  <a:pt x="1814527" y="1066634"/>
                  <a:pt x="1830990" y="1078228"/>
                  <a:pt x="1846133" y="1067892"/>
                </a:cubicBezTo>
                <a:close/>
                <a:moveTo>
                  <a:pt x="981058" y="1067624"/>
                </a:moveTo>
                <a:cubicBezTo>
                  <a:pt x="1005321" y="1074148"/>
                  <a:pt x="1029934" y="1084337"/>
                  <a:pt x="1054014" y="1082939"/>
                </a:cubicBezTo>
                <a:cubicBezTo>
                  <a:pt x="1131340" y="1117421"/>
                  <a:pt x="1199233" y="1137075"/>
                  <a:pt x="1279045" y="1182352"/>
                </a:cubicBezTo>
                <a:cubicBezTo>
                  <a:pt x="1283846" y="1187638"/>
                  <a:pt x="1287557" y="1176231"/>
                  <a:pt x="1292503" y="1183743"/>
                </a:cubicBezTo>
                <a:cubicBezTo>
                  <a:pt x="1325162" y="1206277"/>
                  <a:pt x="1347088" y="1224793"/>
                  <a:pt x="1376571" y="1231100"/>
                </a:cubicBezTo>
                <a:cubicBezTo>
                  <a:pt x="1400405" y="1261786"/>
                  <a:pt x="1428009" y="1269999"/>
                  <a:pt x="1457387" y="1290058"/>
                </a:cubicBezTo>
                <a:cubicBezTo>
                  <a:pt x="1525129" y="1336427"/>
                  <a:pt x="1590762" y="1389745"/>
                  <a:pt x="1636505" y="1416488"/>
                </a:cubicBezTo>
                <a:cubicBezTo>
                  <a:pt x="1648891" y="1423644"/>
                  <a:pt x="1655693" y="1435733"/>
                  <a:pt x="1668357" y="1445441"/>
                </a:cubicBezTo>
                <a:cubicBezTo>
                  <a:pt x="1700197" y="1469927"/>
                  <a:pt x="1740988" y="1493349"/>
                  <a:pt x="1773956" y="1514967"/>
                </a:cubicBezTo>
                <a:lnTo>
                  <a:pt x="1802463" y="1535087"/>
                </a:lnTo>
                <a:lnTo>
                  <a:pt x="1729585" y="1499121"/>
                </a:lnTo>
                <a:cubicBezTo>
                  <a:pt x="1705387" y="1485050"/>
                  <a:pt x="1682061" y="1469390"/>
                  <a:pt x="1660835" y="1453066"/>
                </a:cubicBezTo>
                <a:cubicBezTo>
                  <a:pt x="1649352" y="1444399"/>
                  <a:pt x="1640185" y="1430225"/>
                  <a:pt x="1628982" y="1424111"/>
                </a:cubicBezTo>
                <a:cubicBezTo>
                  <a:pt x="1622301" y="1420731"/>
                  <a:pt x="1615452" y="1421608"/>
                  <a:pt x="1609615" y="1417505"/>
                </a:cubicBezTo>
                <a:cubicBezTo>
                  <a:pt x="1588763" y="1403504"/>
                  <a:pt x="1572769" y="1383723"/>
                  <a:pt x="1551978" y="1368936"/>
                </a:cubicBezTo>
                <a:cubicBezTo>
                  <a:pt x="1530727" y="1353955"/>
                  <a:pt x="1504872" y="1343509"/>
                  <a:pt x="1483622" y="1328528"/>
                </a:cubicBezTo>
                <a:cubicBezTo>
                  <a:pt x="1423346" y="1285600"/>
                  <a:pt x="1371775" y="1246373"/>
                  <a:pt x="1314684" y="1211292"/>
                </a:cubicBezTo>
                <a:cubicBezTo>
                  <a:pt x="1288466" y="1195282"/>
                  <a:pt x="1259886" y="1187465"/>
                  <a:pt x="1232896" y="1173290"/>
                </a:cubicBezTo>
                <a:cubicBezTo>
                  <a:pt x="1221234" y="1166983"/>
                  <a:pt x="1211367" y="1155756"/>
                  <a:pt x="1199645" y="1150234"/>
                </a:cubicBezTo>
                <a:cubicBezTo>
                  <a:pt x="1123164" y="1115029"/>
                  <a:pt x="1044107" y="1105238"/>
                  <a:pt x="981058" y="1067624"/>
                </a:cubicBezTo>
                <a:close/>
                <a:moveTo>
                  <a:pt x="2132592" y="1067356"/>
                </a:moveTo>
                <a:cubicBezTo>
                  <a:pt x="2150211" y="1076196"/>
                  <a:pt x="2176509" y="1064378"/>
                  <a:pt x="2188088" y="1077955"/>
                </a:cubicBezTo>
                <a:cubicBezTo>
                  <a:pt x="2170556" y="1082406"/>
                  <a:pt x="2144545" y="1078116"/>
                  <a:pt x="2132967" y="1074819"/>
                </a:cubicBezTo>
                <a:cubicBezTo>
                  <a:pt x="2132848" y="1076391"/>
                  <a:pt x="2107116" y="1084933"/>
                  <a:pt x="2106161" y="1068567"/>
                </a:cubicBezTo>
                <a:cubicBezTo>
                  <a:pt x="2117627" y="1065054"/>
                  <a:pt x="2131438" y="1080390"/>
                  <a:pt x="2132592" y="1067356"/>
                </a:cubicBezTo>
                <a:close/>
                <a:moveTo>
                  <a:pt x="2029349" y="1066801"/>
                </a:moveTo>
                <a:lnTo>
                  <a:pt x="2081742" y="1069502"/>
                </a:lnTo>
                <a:lnTo>
                  <a:pt x="2054893" y="1075387"/>
                </a:lnTo>
                <a:cubicBezTo>
                  <a:pt x="2045442" y="1075225"/>
                  <a:pt x="2035916" y="1073476"/>
                  <a:pt x="2026407" y="1072006"/>
                </a:cubicBezTo>
                <a:cubicBezTo>
                  <a:pt x="2028313" y="1073898"/>
                  <a:pt x="2025793" y="1077966"/>
                  <a:pt x="2022778" y="1076143"/>
                </a:cubicBezTo>
                <a:cubicBezTo>
                  <a:pt x="1990798" y="1067423"/>
                  <a:pt x="1943653" y="1085801"/>
                  <a:pt x="1905256" y="1074354"/>
                </a:cubicBezTo>
                <a:cubicBezTo>
                  <a:pt x="1892041" y="1080097"/>
                  <a:pt x="1857917" y="1082910"/>
                  <a:pt x="1861363" y="1070848"/>
                </a:cubicBezTo>
                <a:cubicBezTo>
                  <a:pt x="1911059" y="1070665"/>
                  <a:pt x="1973065" y="1066125"/>
                  <a:pt x="2029349" y="1066801"/>
                </a:cubicBezTo>
                <a:close/>
                <a:moveTo>
                  <a:pt x="2084913" y="1063865"/>
                </a:moveTo>
                <a:cubicBezTo>
                  <a:pt x="2088459" y="1066995"/>
                  <a:pt x="2101072" y="1069109"/>
                  <a:pt x="2098771" y="1076517"/>
                </a:cubicBezTo>
                <a:cubicBezTo>
                  <a:pt x="2091909" y="1075493"/>
                  <a:pt x="2082491" y="1072845"/>
                  <a:pt x="2084913" y="1063865"/>
                </a:cubicBezTo>
                <a:close/>
                <a:moveTo>
                  <a:pt x="1556637" y="1062473"/>
                </a:moveTo>
                <a:cubicBezTo>
                  <a:pt x="1560816" y="1063776"/>
                  <a:pt x="1565079" y="1066805"/>
                  <a:pt x="1569343" y="1069834"/>
                </a:cubicBezTo>
                <a:cubicBezTo>
                  <a:pt x="1561422" y="1076477"/>
                  <a:pt x="1553160" y="1071073"/>
                  <a:pt x="1544441" y="1065474"/>
                </a:cubicBezTo>
                <a:cubicBezTo>
                  <a:pt x="1548366" y="1061596"/>
                  <a:pt x="1552459" y="1061171"/>
                  <a:pt x="1556637" y="1062473"/>
                </a:cubicBezTo>
                <a:close/>
                <a:moveTo>
                  <a:pt x="86026" y="1057060"/>
                </a:moveTo>
                <a:cubicBezTo>
                  <a:pt x="103012" y="1088622"/>
                  <a:pt x="123840" y="1119385"/>
                  <a:pt x="147253" y="1145294"/>
                </a:cubicBezTo>
                <a:cubicBezTo>
                  <a:pt x="156948" y="1150495"/>
                  <a:pt x="165579" y="1132523"/>
                  <a:pt x="175567" y="1142178"/>
                </a:cubicBezTo>
                <a:cubicBezTo>
                  <a:pt x="160356" y="1122458"/>
                  <a:pt x="111449" y="1081388"/>
                  <a:pt x="86026" y="1057060"/>
                </a:cubicBezTo>
                <a:close/>
                <a:moveTo>
                  <a:pt x="1721267" y="1053851"/>
                </a:moveTo>
                <a:cubicBezTo>
                  <a:pt x="1724779" y="1054329"/>
                  <a:pt x="1728348" y="1056117"/>
                  <a:pt x="1731888" y="1058297"/>
                </a:cubicBezTo>
                <a:cubicBezTo>
                  <a:pt x="1725354" y="1067423"/>
                  <a:pt x="1718275" y="1063062"/>
                  <a:pt x="1710991" y="1057262"/>
                </a:cubicBezTo>
                <a:cubicBezTo>
                  <a:pt x="1714300" y="1054206"/>
                  <a:pt x="1717754" y="1053373"/>
                  <a:pt x="1721267" y="1053851"/>
                </a:cubicBezTo>
                <a:close/>
                <a:moveTo>
                  <a:pt x="1130712" y="1051422"/>
                </a:moveTo>
                <a:cubicBezTo>
                  <a:pt x="1140962" y="1051450"/>
                  <a:pt x="1170989" y="1060964"/>
                  <a:pt x="1169497" y="1072231"/>
                </a:cubicBezTo>
                <a:cubicBezTo>
                  <a:pt x="1157460" y="1058461"/>
                  <a:pt x="1136817" y="1066460"/>
                  <a:pt x="1130712" y="1051422"/>
                </a:cubicBezTo>
                <a:close/>
                <a:moveTo>
                  <a:pt x="1471460" y="1046362"/>
                </a:moveTo>
                <a:cubicBezTo>
                  <a:pt x="1491817" y="1054472"/>
                  <a:pt x="1530487" y="1047912"/>
                  <a:pt x="1538908" y="1067721"/>
                </a:cubicBezTo>
                <a:cubicBezTo>
                  <a:pt x="1530997" y="1065983"/>
                  <a:pt x="1515657" y="1056216"/>
                  <a:pt x="1514356" y="1067026"/>
                </a:cubicBezTo>
                <a:cubicBezTo>
                  <a:pt x="1500655" y="1048219"/>
                  <a:pt x="1479037" y="1066895"/>
                  <a:pt x="1471460" y="1046362"/>
                </a:cubicBezTo>
                <a:close/>
                <a:moveTo>
                  <a:pt x="894726" y="1043652"/>
                </a:moveTo>
                <a:cubicBezTo>
                  <a:pt x="917591" y="1056074"/>
                  <a:pt x="949750" y="1052157"/>
                  <a:pt x="966310" y="1068662"/>
                </a:cubicBezTo>
                <a:cubicBezTo>
                  <a:pt x="944856" y="1062521"/>
                  <a:pt x="904799" y="1066597"/>
                  <a:pt x="894726" y="1043652"/>
                </a:cubicBezTo>
                <a:close/>
                <a:moveTo>
                  <a:pt x="1408900" y="1043582"/>
                </a:moveTo>
                <a:cubicBezTo>
                  <a:pt x="1570855" y="1091305"/>
                  <a:pt x="1732875" y="1169082"/>
                  <a:pt x="1888425" y="1265480"/>
                </a:cubicBezTo>
                <a:cubicBezTo>
                  <a:pt x="1886484" y="1268172"/>
                  <a:pt x="1888655" y="1270717"/>
                  <a:pt x="1885146" y="1273283"/>
                </a:cubicBezTo>
                <a:lnTo>
                  <a:pt x="1885279" y="1273610"/>
                </a:lnTo>
                <a:cubicBezTo>
                  <a:pt x="1783662" y="1208246"/>
                  <a:pt x="1684232" y="1167888"/>
                  <a:pt x="1588754" y="1112978"/>
                </a:cubicBezTo>
                <a:cubicBezTo>
                  <a:pt x="1574066" y="1113228"/>
                  <a:pt x="1559572" y="1113019"/>
                  <a:pt x="1544327" y="1097885"/>
                </a:cubicBezTo>
                <a:cubicBezTo>
                  <a:pt x="1517773" y="1090388"/>
                  <a:pt x="1483634" y="1081020"/>
                  <a:pt x="1453727" y="1069935"/>
                </a:cubicBezTo>
                <a:cubicBezTo>
                  <a:pt x="1438085" y="1064100"/>
                  <a:pt x="1416162" y="1055865"/>
                  <a:pt x="1408900" y="1043582"/>
                </a:cubicBezTo>
                <a:close/>
                <a:moveTo>
                  <a:pt x="867768" y="1036557"/>
                </a:moveTo>
                <a:cubicBezTo>
                  <a:pt x="874838" y="1037161"/>
                  <a:pt x="881294" y="1040919"/>
                  <a:pt x="883984" y="1048013"/>
                </a:cubicBezTo>
                <a:cubicBezTo>
                  <a:pt x="872178" y="1049760"/>
                  <a:pt x="859964" y="1048626"/>
                  <a:pt x="847857" y="1044022"/>
                </a:cubicBezTo>
                <a:cubicBezTo>
                  <a:pt x="853010" y="1038503"/>
                  <a:pt x="860697" y="1035954"/>
                  <a:pt x="867768" y="1036557"/>
                </a:cubicBezTo>
                <a:close/>
                <a:moveTo>
                  <a:pt x="836912" y="1036508"/>
                </a:moveTo>
                <a:lnTo>
                  <a:pt x="839933" y="1040385"/>
                </a:lnTo>
                <a:lnTo>
                  <a:pt x="839739" y="1040843"/>
                </a:lnTo>
                <a:close/>
                <a:moveTo>
                  <a:pt x="1827480" y="1025679"/>
                </a:moveTo>
                <a:cubicBezTo>
                  <a:pt x="1837903" y="1024970"/>
                  <a:pt x="1847300" y="1026866"/>
                  <a:pt x="1852132" y="1036900"/>
                </a:cubicBezTo>
                <a:cubicBezTo>
                  <a:pt x="1837973" y="1028179"/>
                  <a:pt x="1817995" y="1037812"/>
                  <a:pt x="1810119" y="1031490"/>
                </a:cubicBezTo>
                <a:cubicBezTo>
                  <a:pt x="1805649" y="1046632"/>
                  <a:pt x="1788823" y="1029474"/>
                  <a:pt x="1781456" y="1030942"/>
                </a:cubicBezTo>
                <a:cubicBezTo>
                  <a:pt x="1782577" y="1032770"/>
                  <a:pt x="1785592" y="1034593"/>
                  <a:pt x="1783712" y="1036498"/>
                </a:cubicBezTo>
                <a:cubicBezTo>
                  <a:pt x="1751781" y="1035373"/>
                  <a:pt x="1711002" y="1048881"/>
                  <a:pt x="1685074" y="1037322"/>
                </a:cubicBezTo>
                <a:cubicBezTo>
                  <a:pt x="1718668" y="1033203"/>
                  <a:pt x="1760896" y="1031673"/>
                  <a:pt x="1796662" y="1030099"/>
                </a:cubicBezTo>
                <a:cubicBezTo>
                  <a:pt x="1805602" y="1029706"/>
                  <a:pt x="1817055" y="1026390"/>
                  <a:pt x="1827480" y="1025679"/>
                </a:cubicBezTo>
                <a:close/>
                <a:moveTo>
                  <a:pt x="1903089" y="1022543"/>
                </a:moveTo>
                <a:cubicBezTo>
                  <a:pt x="1907950" y="1022140"/>
                  <a:pt x="1912107" y="1023975"/>
                  <a:pt x="1912543" y="1030651"/>
                </a:cubicBezTo>
                <a:cubicBezTo>
                  <a:pt x="1893235" y="1023259"/>
                  <a:pt x="1874861" y="1038713"/>
                  <a:pt x="1855542" y="1029423"/>
                </a:cubicBezTo>
                <a:cubicBezTo>
                  <a:pt x="1866105" y="1027420"/>
                  <a:pt x="1896260" y="1016699"/>
                  <a:pt x="1889739" y="1027724"/>
                </a:cubicBezTo>
                <a:lnTo>
                  <a:pt x="1889414" y="1027856"/>
                </a:lnTo>
                <a:cubicBezTo>
                  <a:pt x="1892663" y="1025585"/>
                  <a:pt x="1898228" y="1022946"/>
                  <a:pt x="1903089" y="1022543"/>
                </a:cubicBezTo>
                <a:close/>
                <a:moveTo>
                  <a:pt x="1921331" y="1016803"/>
                </a:moveTo>
                <a:cubicBezTo>
                  <a:pt x="1926337" y="1023530"/>
                  <a:pt x="1929798" y="1023648"/>
                  <a:pt x="1929497" y="1027577"/>
                </a:cubicBezTo>
                <a:lnTo>
                  <a:pt x="1929304" y="1028036"/>
                </a:lnTo>
                <a:cubicBezTo>
                  <a:pt x="1925951" y="1024447"/>
                  <a:pt x="1913400" y="1031827"/>
                  <a:pt x="1915821" y="1022848"/>
                </a:cubicBezTo>
                <a:cubicBezTo>
                  <a:pt x="1920078" y="1024928"/>
                  <a:pt x="1917955" y="1019698"/>
                  <a:pt x="1921331" y="1016803"/>
                </a:cubicBezTo>
                <a:close/>
                <a:moveTo>
                  <a:pt x="720826" y="1016009"/>
                </a:moveTo>
                <a:cubicBezTo>
                  <a:pt x="741698" y="1013247"/>
                  <a:pt x="763541" y="1028750"/>
                  <a:pt x="783711" y="1018658"/>
                </a:cubicBezTo>
                <a:cubicBezTo>
                  <a:pt x="799170" y="1031516"/>
                  <a:pt x="822330" y="1026040"/>
                  <a:pt x="833414" y="1031144"/>
                </a:cubicBezTo>
                <a:lnTo>
                  <a:pt x="836912" y="1036508"/>
                </a:lnTo>
                <a:lnTo>
                  <a:pt x="836073" y="1035431"/>
                </a:lnTo>
                <a:cubicBezTo>
                  <a:pt x="835123" y="1036245"/>
                  <a:pt x="833848" y="1038475"/>
                  <a:pt x="830261" y="1038980"/>
                </a:cubicBezTo>
                <a:cubicBezTo>
                  <a:pt x="809521" y="1042069"/>
                  <a:pt x="746451" y="1021218"/>
                  <a:pt x="723082" y="1021567"/>
                </a:cubicBezTo>
                <a:cubicBezTo>
                  <a:pt x="726519" y="1017887"/>
                  <a:pt x="725397" y="1016057"/>
                  <a:pt x="720826" y="1016009"/>
                </a:cubicBezTo>
                <a:close/>
                <a:moveTo>
                  <a:pt x="370073" y="1015998"/>
                </a:moveTo>
                <a:cubicBezTo>
                  <a:pt x="374886" y="1023184"/>
                  <a:pt x="378743" y="1014003"/>
                  <a:pt x="383557" y="1021187"/>
                </a:cubicBezTo>
                <a:cubicBezTo>
                  <a:pt x="378215" y="1022975"/>
                  <a:pt x="383439" y="1033039"/>
                  <a:pt x="376492" y="1029004"/>
                </a:cubicBezTo>
                <a:cubicBezTo>
                  <a:pt x="378492" y="1025526"/>
                  <a:pt x="366012" y="1023739"/>
                  <a:pt x="370073" y="1015998"/>
                </a:cubicBezTo>
                <a:close/>
                <a:moveTo>
                  <a:pt x="2021584" y="1013420"/>
                </a:moveTo>
                <a:cubicBezTo>
                  <a:pt x="2050151" y="1019338"/>
                  <a:pt x="2078270" y="1006400"/>
                  <a:pt x="2107140" y="1018669"/>
                </a:cubicBezTo>
                <a:cubicBezTo>
                  <a:pt x="2162221" y="1005827"/>
                  <a:pt x="2209048" y="1028702"/>
                  <a:pt x="2263046" y="1030008"/>
                </a:cubicBezTo>
                <a:cubicBezTo>
                  <a:pt x="2267859" y="1037193"/>
                  <a:pt x="2272151" y="1034689"/>
                  <a:pt x="2276879" y="1038862"/>
                </a:cubicBezTo>
                <a:cubicBezTo>
                  <a:pt x="2334556" y="1043625"/>
                  <a:pt x="2394072" y="1080007"/>
                  <a:pt x="2451688" y="1085555"/>
                </a:cubicBezTo>
                <a:cubicBezTo>
                  <a:pt x="2478569" y="1103201"/>
                  <a:pt x="2504192" y="1098129"/>
                  <a:pt x="2531087" y="1117673"/>
                </a:cubicBezTo>
                <a:cubicBezTo>
                  <a:pt x="2502883" y="1117319"/>
                  <a:pt x="2473772" y="1108195"/>
                  <a:pt x="2444623" y="1093374"/>
                </a:cubicBezTo>
                <a:cubicBezTo>
                  <a:pt x="2442743" y="1095279"/>
                  <a:pt x="2440994" y="1097512"/>
                  <a:pt x="2439114" y="1099418"/>
                </a:cubicBezTo>
                <a:cubicBezTo>
                  <a:pt x="2434121" y="1094592"/>
                  <a:pt x="2428669" y="1089570"/>
                  <a:pt x="2423350" y="1084875"/>
                </a:cubicBezTo>
                <a:cubicBezTo>
                  <a:pt x="2410619" y="1094613"/>
                  <a:pt x="2390718" y="1076418"/>
                  <a:pt x="2377176" y="1072016"/>
                </a:cubicBezTo>
                <a:cubicBezTo>
                  <a:pt x="2333147" y="1057904"/>
                  <a:pt x="2286660" y="1047076"/>
                  <a:pt x="2246794" y="1040415"/>
                </a:cubicBezTo>
                <a:cubicBezTo>
                  <a:pt x="2250096" y="1036408"/>
                  <a:pt x="2236519" y="1036589"/>
                  <a:pt x="2238495" y="1029314"/>
                </a:cubicBezTo>
                <a:cubicBezTo>
                  <a:pt x="2221266" y="1040116"/>
                  <a:pt x="2186789" y="1028982"/>
                  <a:pt x="2162260" y="1021804"/>
                </a:cubicBezTo>
                <a:cubicBezTo>
                  <a:pt x="2103103" y="1030208"/>
                  <a:pt x="2043000" y="1013864"/>
                  <a:pt x="1984134" y="1026720"/>
                </a:cubicBezTo>
                <a:cubicBezTo>
                  <a:pt x="1976909" y="1020134"/>
                  <a:pt x="1964152" y="1026073"/>
                  <a:pt x="1962860" y="1018221"/>
                </a:cubicBezTo>
                <a:cubicBezTo>
                  <a:pt x="1960258" y="1029558"/>
                  <a:pt x="1931883" y="1023181"/>
                  <a:pt x="1928638" y="1016121"/>
                </a:cubicBezTo>
                <a:cubicBezTo>
                  <a:pt x="1944942" y="1023591"/>
                  <a:pt x="1960061" y="1009457"/>
                  <a:pt x="1976318" y="1019612"/>
                </a:cubicBezTo>
                <a:cubicBezTo>
                  <a:pt x="1975196" y="1017782"/>
                  <a:pt x="1972181" y="1015959"/>
                  <a:pt x="1974062" y="1014054"/>
                </a:cubicBezTo>
                <a:lnTo>
                  <a:pt x="1974387" y="1013922"/>
                </a:lnTo>
                <a:cubicBezTo>
                  <a:pt x="1992766" y="1019027"/>
                  <a:pt x="2008910" y="1012092"/>
                  <a:pt x="2018306" y="1021224"/>
                </a:cubicBezTo>
                <a:cubicBezTo>
                  <a:pt x="2020247" y="1018532"/>
                  <a:pt x="2018076" y="1015986"/>
                  <a:pt x="2021584" y="1013420"/>
                </a:cubicBezTo>
                <a:close/>
                <a:moveTo>
                  <a:pt x="688810" y="1011872"/>
                </a:moveTo>
                <a:cubicBezTo>
                  <a:pt x="694948" y="1012046"/>
                  <a:pt x="701701" y="1016539"/>
                  <a:pt x="707827" y="1014814"/>
                </a:cubicBezTo>
                <a:lnTo>
                  <a:pt x="708152" y="1014682"/>
                </a:lnTo>
                <a:cubicBezTo>
                  <a:pt x="708721" y="1021686"/>
                  <a:pt x="701919" y="1019877"/>
                  <a:pt x="697109" y="1022972"/>
                </a:cubicBezTo>
                <a:cubicBezTo>
                  <a:pt x="695191" y="1019183"/>
                  <a:pt x="684723" y="1015816"/>
                  <a:pt x="688810" y="1011872"/>
                </a:cubicBezTo>
                <a:close/>
                <a:moveTo>
                  <a:pt x="663464" y="1009454"/>
                </a:moveTo>
                <a:cubicBezTo>
                  <a:pt x="669981" y="1010093"/>
                  <a:pt x="675794" y="1012969"/>
                  <a:pt x="677766" y="1020164"/>
                </a:cubicBezTo>
                <a:cubicBezTo>
                  <a:pt x="666707" y="1016276"/>
                  <a:pt x="656025" y="1019851"/>
                  <a:pt x="644941" y="1012167"/>
                </a:cubicBezTo>
                <a:cubicBezTo>
                  <a:pt x="649728" y="1010414"/>
                  <a:pt x="656948" y="1008815"/>
                  <a:pt x="663464" y="1009454"/>
                </a:cubicBezTo>
                <a:close/>
                <a:moveTo>
                  <a:pt x="2362928" y="979941"/>
                </a:moveTo>
                <a:cubicBezTo>
                  <a:pt x="2441647" y="987965"/>
                  <a:pt x="2510521" y="1027782"/>
                  <a:pt x="2590329" y="1052500"/>
                </a:cubicBezTo>
                <a:cubicBezTo>
                  <a:pt x="2587098" y="1057619"/>
                  <a:pt x="2598880" y="1062356"/>
                  <a:pt x="2591212" y="1067753"/>
                </a:cubicBezTo>
                <a:cubicBezTo>
                  <a:pt x="2515658" y="1024555"/>
                  <a:pt x="2431692" y="1012950"/>
                  <a:pt x="2362928" y="979941"/>
                </a:cubicBezTo>
                <a:close/>
                <a:moveTo>
                  <a:pt x="2234827" y="957695"/>
                </a:moveTo>
                <a:cubicBezTo>
                  <a:pt x="2275282" y="954598"/>
                  <a:pt x="2316284" y="964989"/>
                  <a:pt x="2357369" y="978389"/>
                </a:cubicBezTo>
                <a:lnTo>
                  <a:pt x="2357044" y="978522"/>
                </a:lnTo>
                <a:cubicBezTo>
                  <a:pt x="2354644" y="981020"/>
                  <a:pt x="2352378" y="983844"/>
                  <a:pt x="2349979" y="986340"/>
                </a:cubicBezTo>
                <a:cubicBezTo>
                  <a:pt x="2311015" y="967889"/>
                  <a:pt x="2273574" y="972806"/>
                  <a:pt x="2234827" y="957695"/>
                </a:cubicBezTo>
                <a:close/>
                <a:moveTo>
                  <a:pt x="530294" y="954566"/>
                </a:moveTo>
                <a:lnTo>
                  <a:pt x="530580" y="954640"/>
                </a:lnTo>
                <a:lnTo>
                  <a:pt x="530255" y="954772"/>
                </a:lnTo>
                <a:close/>
                <a:moveTo>
                  <a:pt x="514516" y="944027"/>
                </a:moveTo>
                <a:cubicBezTo>
                  <a:pt x="517891" y="950939"/>
                  <a:pt x="529151" y="945225"/>
                  <a:pt x="531500" y="948162"/>
                </a:cubicBezTo>
                <a:lnTo>
                  <a:pt x="530294" y="954566"/>
                </a:lnTo>
                <a:lnTo>
                  <a:pt x="521842" y="952381"/>
                </a:lnTo>
                <a:cubicBezTo>
                  <a:pt x="519049" y="953325"/>
                  <a:pt x="516321" y="955479"/>
                  <a:pt x="513494" y="957388"/>
                </a:cubicBezTo>
                <a:cubicBezTo>
                  <a:pt x="507657" y="953285"/>
                  <a:pt x="511804" y="948555"/>
                  <a:pt x="514516" y="944027"/>
                </a:cubicBezTo>
                <a:close/>
                <a:moveTo>
                  <a:pt x="583718" y="931278"/>
                </a:moveTo>
                <a:cubicBezTo>
                  <a:pt x="587828" y="932019"/>
                  <a:pt x="590850" y="934266"/>
                  <a:pt x="592039" y="938829"/>
                </a:cubicBezTo>
                <a:cubicBezTo>
                  <a:pt x="583092" y="938273"/>
                  <a:pt x="581030" y="942538"/>
                  <a:pt x="575436" y="945569"/>
                </a:cubicBezTo>
                <a:cubicBezTo>
                  <a:pt x="564701" y="931270"/>
                  <a:pt x="546101" y="962048"/>
                  <a:pt x="537427" y="943484"/>
                </a:cubicBezTo>
                <a:cubicBezTo>
                  <a:pt x="549255" y="940396"/>
                  <a:pt x="571385" y="929056"/>
                  <a:pt x="583718" y="931278"/>
                </a:cubicBezTo>
                <a:close/>
                <a:moveTo>
                  <a:pt x="663446" y="926977"/>
                </a:moveTo>
                <a:cubicBezTo>
                  <a:pt x="797113" y="921833"/>
                  <a:pt x="935602" y="975274"/>
                  <a:pt x="1072187" y="1026823"/>
                </a:cubicBezTo>
                <a:cubicBezTo>
                  <a:pt x="1071065" y="1024993"/>
                  <a:pt x="1068183" y="1023499"/>
                  <a:pt x="1069931" y="1021265"/>
                </a:cubicBezTo>
                <a:cubicBezTo>
                  <a:pt x="1086694" y="1028930"/>
                  <a:pt x="1103588" y="1036921"/>
                  <a:pt x="1120425" y="1045699"/>
                </a:cubicBezTo>
                <a:cubicBezTo>
                  <a:pt x="1079063" y="1040024"/>
                  <a:pt x="1037458" y="1027214"/>
                  <a:pt x="995227" y="1008186"/>
                </a:cubicBezTo>
                <a:cubicBezTo>
                  <a:pt x="925479" y="1004513"/>
                  <a:pt x="855357" y="993381"/>
                  <a:pt x="785222" y="980349"/>
                </a:cubicBezTo>
                <a:cubicBezTo>
                  <a:pt x="764473" y="991819"/>
                  <a:pt x="741798" y="968658"/>
                  <a:pt x="720939" y="983597"/>
                </a:cubicBezTo>
                <a:cubicBezTo>
                  <a:pt x="704622" y="974230"/>
                  <a:pt x="689176" y="978217"/>
                  <a:pt x="673235" y="976311"/>
                </a:cubicBezTo>
                <a:cubicBezTo>
                  <a:pt x="656391" y="986195"/>
                  <a:pt x="633140" y="974692"/>
                  <a:pt x="622301" y="984421"/>
                </a:cubicBezTo>
                <a:cubicBezTo>
                  <a:pt x="579022" y="974957"/>
                  <a:pt x="537473" y="1000582"/>
                  <a:pt x="493578" y="986798"/>
                </a:cubicBezTo>
                <a:cubicBezTo>
                  <a:pt x="569060" y="969101"/>
                  <a:pt x="660477" y="971971"/>
                  <a:pt x="746814" y="967001"/>
                </a:cubicBezTo>
                <a:cubicBezTo>
                  <a:pt x="751541" y="971174"/>
                  <a:pt x="755966" y="968999"/>
                  <a:pt x="760646" y="975856"/>
                </a:cubicBezTo>
                <a:cubicBezTo>
                  <a:pt x="770375" y="966194"/>
                  <a:pt x="780941" y="974472"/>
                  <a:pt x="791215" y="978297"/>
                </a:cubicBezTo>
                <a:cubicBezTo>
                  <a:pt x="793156" y="975605"/>
                  <a:pt x="790985" y="973058"/>
                  <a:pt x="794494" y="970493"/>
                </a:cubicBezTo>
                <a:cubicBezTo>
                  <a:pt x="844454" y="983337"/>
                  <a:pt x="894257" y="992059"/>
                  <a:pt x="943493" y="993775"/>
                </a:cubicBezTo>
                <a:lnTo>
                  <a:pt x="943685" y="993315"/>
                </a:lnTo>
                <a:cubicBezTo>
                  <a:pt x="850586" y="952672"/>
                  <a:pt x="748991" y="940606"/>
                  <a:pt x="663446" y="926977"/>
                </a:cubicBezTo>
                <a:close/>
                <a:moveTo>
                  <a:pt x="648433" y="924788"/>
                </a:moveTo>
                <a:cubicBezTo>
                  <a:pt x="657810" y="925932"/>
                  <a:pt x="665292" y="929653"/>
                  <a:pt x="665668" y="937116"/>
                </a:cubicBezTo>
                <a:cubicBezTo>
                  <a:pt x="655539" y="935517"/>
                  <a:pt x="644936" y="921543"/>
                  <a:pt x="635582" y="938667"/>
                </a:cubicBezTo>
                <a:cubicBezTo>
                  <a:pt x="630494" y="939210"/>
                  <a:pt x="625162" y="932617"/>
                  <a:pt x="619844" y="927922"/>
                </a:cubicBezTo>
                <a:cubicBezTo>
                  <a:pt x="627789" y="925078"/>
                  <a:pt x="639058" y="923644"/>
                  <a:pt x="648433" y="924788"/>
                </a:cubicBezTo>
                <a:close/>
                <a:moveTo>
                  <a:pt x="612245" y="924153"/>
                </a:moveTo>
                <a:cubicBezTo>
                  <a:pt x="618732" y="927993"/>
                  <a:pt x="612428" y="932075"/>
                  <a:pt x="612777" y="935740"/>
                </a:cubicBezTo>
                <a:lnTo>
                  <a:pt x="612645" y="935414"/>
                </a:lnTo>
                <a:cubicBezTo>
                  <a:pt x="607399" y="931834"/>
                  <a:pt x="602745" y="939052"/>
                  <a:pt x="597416" y="932458"/>
                </a:cubicBezTo>
                <a:cubicBezTo>
                  <a:pt x="601983" y="922227"/>
                  <a:pt x="607472" y="932945"/>
                  <a:pt x="612269" y="927952"/>
                </a:cubicBezTo>
                <a:cubicBezTo>
                  <a:pt x="611413" y="926776"/>
                  <a:pt x="610557" y="925600"/>
                  <a:pt x="612245" y="924153"/>
                </a:cubicBezTo>
                <a:close/>
                <a:moveTo>
                  <a:pt x="492897" y="867655"/>
                </a:moveTo>
                <a:cubicBezTo>
                  <a:pt x="490022" y="867347"/>
                  <a:pt x="487188" y="868307"/>
                  <a:pt x="484476" y="872835"/>
                </a:cubicBezTo>
                <a:cubicBezTo>
                  <a:pt x="488022" y="875964"/>
                  <a:pt x="491109" y="878899"/>
                  <a:pt x="494522" y="881702"/>
                </a:cubicBezTo>
                <a:cubicBezTo>
                  <a:pt x="502263" y="877418"/>
                  <a:pt x="500238" y="877097"/>
                  <a:pt x="501563" y="870087"/>
                </a:cubicBezTo>
                <a:cubicBezTo>
                  <a:pt x="498687" y="869542"/>
                  <a:pt x="495771" y="867963"/>
                  <a:pt x="492897" y="867655"/>
                </a:cubicBezTo>
                <a:close/>
                <a:moveTo>
                  <a:pt x="726883" y="833018"/>
                </a:moveTo>
                <a:cubicBezTo>
                  <a:pt x="719336" y="830894"/>
                  <a:pt x="710347" y="831401"/>
                  <a:pt x="706128" y="835018"/>
                </a:cubicBezTo>
                <a:cubicBezTo>
                  <a:pt x="721503" y="840200"/>
                  <a:pt x="724626" y="838551"/>
                  <a:pt x="738977" y="846814"/>
                </a:cubicBezTo>
                <a:cubicBezTo>
                  <a:pt x="740531" y="839900"/>
                  <a:pt x="734429" y="835143"/>
                  <a:pt x="726883" y="833018"/>
                </a:cubicBezTo>
                <a:close/>
                <a:moveTo>
                  <a:pt x="197688" y="830483"/>
                </a:moveTo>
                <a:cubicBezTo>
                  <a:pt x="207316" y="836471"/>
                  <a:pt x="219500" y="833808"/>
                  <a:pt x="225342" y="848190"/>
                </a:cubicBezTo>
                <a:cubicBezTo>
                  <a:pt x="213220" y="841688"/>
                  <a:pt x="200890" y="842126"/>
                  <a:pt x="197688" y="830483"/>
                </a:cubicBezTo>
                <a:close/>
                <a:moveTo>
                  <a:pt x="168613" y="771834"/>
                </a:moveTo>
                <a:cubicBezTo>
                  <a:pt x="164107" y="770790"/>
                  <a:pt x="159439" y="770615"/>
                  <a:pt x="154536" y="771845"/>
                </a:cubicBezTo>
                <a:cubicBezTo>
                  <a:pt x="250477" y="818568"/>
                  <a:pt x="346675" y="872428"/>
                  <a:pt x="442727" y="917580"/>
                </a:cubicBezTo>
                <a:lnTo>
                  <a:pt x="442859" y="917906"/>
                </a:lnTo>
                <a:cubicBezTo>
                  <a:pt x="438335" y="904893"/>
                  <a:pt x="459459" y="890606"/>
                  <a:pt x="442598" y="878032"/>
                </a:cubicBezTo>
                <a:cubicBezTo>
                  <a:pt x="448193" y="874999"/>
                  <a:pt x="459529" y="881438"/>
                  <a:pt x="459202" y="871292"/>
                </a:cubicBezTo>
                <a:cubicBezTo>
                  <a:pt x="434212" y="853639"/>
                  <a:pt x="410543" y="857917"/>
                  <a:pt x="385702" y="840592"/>
                </a:cubicBezTo>
                <a:cubicBezTo>
                  <a:pt x="365396" y="840078"/>
                  <a:pt x="344982" y="832755"/>
                  <a:pt x="324139" y="820653"/>
                </a:cubicBezTo>
                <a:cubicBezTo>
                  <a:pt x="291177" y="812328"/>
                  <a:pt x="245481" y="803460"/>
                  <a:pt x="206746" y="790247"/>
                </a:cubicBezTo>
                <a:cubicBezTo>
                  <a:pt x="194187" y="785923"/>
                  <a:pt x="182130" y="774967"/>
                  <a:pt x="168613" y="771834"/>
                </a:cubicBezTo>
                <a:close/>
                <a:moveTo>
                  <a:pt x="1332004" y="763326"/>
                </a:moveTo>
                <a:cubicBezTo>
                  <a:pt x="1334519" y="763447"/>
                  <a:pt x="1337054" y="764322"/>
                  <a:pt x="1339495" y="763331"/>
                </a:cubicBezTo>
                <a:cubicBezTo>
                  <a:pt x="1334769" y="769438"/>
                  <a:pt x="1329971" y="774431"/>
                  <a:pt x="1324640" y="767839"/>
                </a:cubicBezTo>
                <a:cubicBezTo>
                  <a:pt x="1326997" y="763836"/>
                  <a:pt x="1329490" y="763204"/>
                  <a:pt x="1332004" y="763326"/>
                </a:cubicBezTo>
                <a:close/>
                <a:moveTo>
                  <a:pt x="1050914" y="731554"/>
                </a:moveTo>
                <a:cubicBezTo>
                  <a:pt x="1053171" y="732208"/>
                  <a:pt x="1055483" y="733935"/>
                  <a:pt x="1057745" y="735303"/>
                </a:cubicBezTo>
                <a:cubicBezTo>
                  <a:pt x="1055864" y="737207"/>
                  <a:pt x="1054115" y="739440"/>
                  <a:pt x="1052235" y="741345"/>
                </a:cubicBezTo>
                <a:cubicBezTo>
                  <a:pt x="1049738" y="738932"/>
                  <a:pt x="1046916" y="736651"/>
                  <a:pt x="1044420" y="734239"/>
                </a:cubicBezTo>
                <a:cubicBezTo>
                  <a:pt x="1046457" y="731317"/>
                  <a:pt x="1048657" y="730900"/>
                  <a:pt x="1050914" y="731554"/>
                </a:cubicBezTo>
                <a:close/>
                <a:moveTo>
                  <a:pt x="730310" y="721035"/>
                </a:moveTo>
                <a:cubicBezTo>
                  <a:pt x="732990" y="720970"/>
                  <a:pt x="735726" y="721812"/>
                  <a:pt x="738566" y="724370"/>
                </a:cubicBezTo>
                <a:cubicBezTo>
                  <a:pt x="734864" y="727396"/>
                  <a:pt x="721215" y="726464"/>
                  <a:pt x="724087" y="736341"/>
                </a:cubicBezTo>
                <a:cubicBezTo>
                  <a:pt x="724942" y="737516"/>
                  <a:pt x="725800" y="738692"/>
                  <a:pt x="724110" y="740138"/>
                </a:cubicBezTo>
                <a:lnTo>
                  <a:pt x="724244" y="740467"/>
                </a:lnTo>
                <a:cubicBezTo>
                  <a:pt x="719033" y="732300"/>
                  <a:pt x="705010" y="734184"/>
                  <a:pt x="706249" y="724162"/>
                </a:cubicBezTo>
                <a:cubicBezTo>
                  <a:pt x="714707" y="729583"/>
                  <a:pt x="722266" y="721231"/>
                  <a:pt x="730310" y="721035"/>
                </a:cubicBezTo>
                <a:close/>
                <a:moveTo>
                  <a:pt x="1064300" y="719693"/>
                </a:moveTo>
                <a:cubicBezTo>
                  <a:pt x="1069522" y="719477"/>
                  <a:pt x="1081462" y="728338"/>
                  <a:pt x="1076278" y="734251"/>
                </a:cubicBezTo>
                <a:cubicBezTo>
                  <a:pt x="1072647" y="728109"/>
                  <a:pt x="1060808" y="744719"/>
                  <a:pt x="1062953" y="733188"/>
                </a:cubicBezTo>
                <a:cubicBezTo>
                  <a:pt x="1073674" y="735308"/>
                  <a:pt x="1061515" y="723108"/>
                  <a:pt x="1064300" y="719693"/>
                </a:cubicBezTo>
                <a:close/>
                <a:moveTo>
                  <a:pt x="1131645" y="705300"/>
                </a:moveTo>
                <a:cubicBezTo>
                  <a:pt x="1143368" y="721102"/>
                  <a:pt x="1113380" y="727566"/>
                  <a:pt x="1100078" y="720019"/>
                </a:cubicBezTo>
                <a:cubicBezTo>
                  <a:pt x="1110386" y="708980"/>
                  <a:pt x="1121711" y="723801"/>
                  <a:pt x="1131645" y="705300"/>
                </a:cubicBezTo>
                <a:close/>
                <a:moveTo>
                  <a:pt x="1443484" y="704975"/>
                </a:moveTo>
                <a:cubicBezTo>
                  <a:pt x="1446448" y="704349"/>
                  <a:pt x="1449457" y="704698"/>
                  <a:pt x="1452195" y="706538"/>
                </a:cubicBezTo>
                <a:lnTo>
                  <a:pt x="1452521" y="706406"/>
                </a:lnTo>
                <a:cubicBezTo>
                  <a:pt x="1418728" y="739924"/>
                  <a:pt x="1388219" y="736698"/>
                  <a:pt x="1353279" y="764590"/>
                </a:cubicBezTo>
                <a:cubicBezTo>
                  <a:pt x="1349866" y="761787"/>
                  <a:pt x="1346646" y="758525"/>
                  <a:pt x="1343233" y="755723"/>
                </a:cubicBezTo>
                <a:cubicBezTo>
                  <a:pt x="1364105" y="752961"/>
                  <a:pt x="1382431" y="740189"/>
                  <a:pt x="1402096" y="722307"/>
                </a:cubicBezTo>
                <a:cubicBezTo>
                  <a:pt x="1410561" y="729150"/>
                  <a:pt x="1418144" y="720743"/>
                  <a:pt x="1426646" y="723002"/>
                </a:cubicBezTo>
                <a:cubicBezTo>
                  <a:pt x="1426120" y="717503"/>
                  <a:pt x="1434594" y="706853"/>
                  <a:pt x="1443484" y="704975"/>
                </a:cubicBezTo>
                <a:close/>
                <a:moveTo>
                  <a:pt x="748958" y="701162"/>
                </a:moveTo>
                <a:cubicBezTo>
                  <a:pt x="745080" y="699548"/>
                  <a:pt x="739877" y="700042"/>
                  <a:pt x="737128" y="704013"/>
                </a:cubicBezTo>
                <a:cubicBezTo>
                  <a:pt x="742373" y="707594"/>
                  <a:pt x="747607" y="709278"/>
                  <a:pt x="752842" y="710961"/>
                </a:cubicBezTo>
                <a:cubicBezTo>
                  <a:pt x="755392" y="706499"/>
                  <a:pt x="752838" y="702776"/>
                  <a:pt x="748958" y="701162"/>
                </a:cubicBezTo>
                <a:close/>
                <a:moveTo>
                  <a:pt x="1162620" y="696487"/>
                </a:moveTo>
                <a:cubicBezTo>
                  <a:pt x="1165470" y="696614"/>
                  <a:pt x="1168385" y="698192"/>
                  <a:pt x="1171376" y="701356"/>
                </a:cubicBezTo>
                <a:cubicBezTo>
                  <a:pt x="1165926" y="706614"/>
                  <a:pt x="1160247" y="706636"/>
                  <a:pt x="1154264" y="700306"/>
                </a:cubicBezTo>
                <a:cubicBezTo>
                  <a:pt x="1156990" y="697677"/>
                  <a:pt x="1159772" y="696358"/>
                  <a:pt x="1162620" y="696487"/>
                </a:cubicBezTo>
                <a:close/>
                <a:moveTo>
                  <a:pt x="1466299" y="687104"/>
                </a:moveTo>
                <a:cubicBezTo>
                  <a:pt x="1471545" y="690686"/>
                  <a:pt x="1473330" y="694149"/>
                  <a:pt x="1470811" y="698218"/>
                </a:cubicBezTo>
                <a:cubicBezTo>
                  <a:pt x="1465890" y="694504"/>
                  <a:pt x="1462178" y="705911"/>
                  <a:pt x="1457886" y="708415"/>
                </a:cubicBezTo>
                <a:cubicBezTo>
                  <a:pt x="1449625" y="703012"/>
                  <a:pt x="1453700" y="697169"/>
                  <a:pt x="1458883" y="691256"/>
                </a:cubicBezTo>
                <a:cubicBezTo>
                  <a:pt x="1464155" y="698636"/>
                  <a:pt x="1465925" y="689920"/>
                  <a:pt x="1466299" y="687104"/>
                </a:cubicBezTo>
                <a:close/>
                <a:moveTo>
                  <a:pt x="1191365" y="683342"/>
                </a:moveTo>
                <a:cubicBezTo>
                  <a:pt x="1196565" y="689608"/>
                  <a:pt x="1206210" y="687216"/>
                  <a:pt x="1201438" y="696007"/>
                </a:cubicBezTo>
                <a:cubicBezTo>
                  <a:pt x="1193224" y="687918"/>
                  <a:pt x="1179397" y="709904"/>
                  <a:pt x="1176886" y="695312"/>
                </a:cubicBezTo>
                <a:cubicBezTo>
                  <a:pt x="1186242" y="688469"/>
                  <a:pt x="1190862" y="696111"/>
                  <a:pt x="1191365" y="683342"/>
                </a:cubicBezTo>
                <a:close/>
                <a:moveTo>
                  <a:pt x="1212229" y="678108"/>
                </a:moveTo>
                <a:cubicBezTo>
                  <a:pt x="1217100" y="677844"/>
                  <a:pt x="1221270" y="679007"/>
                  <a:pt x="1221451" y="681789"/>
                </a:cubicBezTo>
                <a:cubicBezTo>
                  <a:pt x="1217845" y="679445"/>
                  <a:pt x="1215989" y="685149"/>
                  <a:pt x="1215942" y="687834"/>
                </a:cubicBezTo>
                <a:cubicBezTo>
                  <a:pt x="1210249" y="685956"/>
                  <a:pt x="1204497" y="684863"/>
                  <a:pt x="1198805" y="682987"/>
                </a:cubicBezTo>
                <a:cubicBezTo>
                  <a:pt x="1201788" y="680061"/>
                  <a:pt x="1207360" y="678372"/>
                  <a:pt x="1212229" y="678108"/>
                </a:cubicBezTo>
                <a:close/>
                <a:moveTo>
                  <a:pt x="1269488" y="660003"/>
                </a:moveTo>
                <a:lnTo>
                  <a:pt x="1269620" y="660330"/>
                </a:lnTo>
                <a:lnTo>
                  <a:pt x="1269283" y="660100"/>
                </a:lnTo>
                <a:close/>
                <a:moveTo>
                  <a:pt x="1260709" y="654243"/>
                </a:moveTo>
                <a:lnTo>
                  <a:pt x="1269283" y="660100"/>
                </a:lnTo>
                <a:lnTo>
                  <a:pt x="1250125" y="669053"/>
                </a:lnTo>
                <a:cubicBezTo>
                  <a:pt x="1242952" y="672870"/>
                  <a:pt x="1235124" y="676237"/>
                  <a:pt x="1226827" y="675417"/>
                </a:cubicBezTo>
                <a:cubicBezTo>
                  <a:pt x="1227865" y="674235"/>
                  <a:pt x="1228768" y="672725"/>
                  <a:pt x="1226803" y="671619"/>
                </a:cubicBezTo>
                <a:cubicBezTo>
                  <a:pt x="1228684" y="669714"/>
                  <a:pt x="1227236" y="668017"/>
                  <a:pt x="1228333" y="666049"/>
                </a:cubicBezTo>
                <a:cubicBezTo>
                  <a:pt x="1235787" y="675302"/>
                  <a:pt x="1250140" y="655839"/>
                  <a:pt x="1260709" y="654243"/>
                </a:cubicBezTo>
                <a:close/>
                <a:moveTo>
                  <a:pt x="1295119" y="636270"/>
                </a:moveTo>
                <a:cubicBezTo>
                  <a:pt x="1298859" y="649222"/>
                  <a:pt x="1276757" y="653624"/>
                  <a:pt x="1273223" y="652393"/>
                </a:cubicBezTo>
                <a:cubicBezTo>
                  <a:pt x="1272909" y="644145"/>
                  <a:pt x="1289006" y="639894"/>
                  <a:pt x="1295119" y="636270"/>
                </a:cubicBezTo>
                <a:close/>
                <a:moveTo>
                  <a:pt x="1565866" y="628786"/>
                </a:moveTo>
                <a:cubicBezTo>
                  <a:pt x="1568786" y="635978"/>
                  <a:pt x="1563579" y="648373"/>
                  <a:pt x="1553293" y="642649"/>
                </a:cubicBezTo>
                <a:cubicBezTo>
                  <a:pt x="1553966" y="635902"/>
                  <a:pt x="1558474" y="626456"/>
                  <a:pt x="1565866" y="628786"/>
                </a:cubicBezTo>
                <a:close/>
                <a:moveTo>
                  <a:pt x="1329324" y="619530"/>
                </a:moveTo>
                <a:cubicBezTo>
                  <a:pt x="1330845" y="618722"/>
                  <a:pt x="1332413" y="618848"/>
                  <a:pt x="1334126" y="621199"/>
                </a:cubicBezTo>
                <a:lnTo>
                  <a:pt x="1334451" y="621066"/>
                </a:lnTo>
                <a:cubicBezTo>
                  <a:pt x="1321491" y="635846"/>
                  <a:pt x="1312376" y="639547"/>
                  <a:pt x="1295095" y="632474"/>
                </a:cubicBezTo>
                <a:cubicBezTo>
                  <a:pt x="1308057" y="627972"/>
                  <a:pt x="1314735" y="621073"/>
                  <a:pt x="1324805" y="623458"/>
                </a:cubicBezTo>
                <a:cubicBezTo>
                  <a:pt x="1326330" y="622078"/>
                  <a:pt x="1327803" y="620338"/>
                  <a:pt x="1329324" y="619530"/>
                </a:cubicBezTo>
                <a:close/>
                <a:moveTo>
                  <a:pt x="1570676" y="615411"/>
                </a:moveTo>
                <a:cubicBezTo>
                  <a:pt x="1576513" y="619514"/>
                  <a:pt x="1578563" y="623631"/>
                  <a:pt x="1573307" y="628431"/>
                </a:cubicBezTo>
                <a:lnTo>
                  <a:pt x="1573114" y="628890"/>
                </a:lnTo>
                <a:cubicBezTo>
                  <a:pt x="1570485" y="626150"/>
                  <a:pt x="1567663" y="623869"/>
                  <a:pt x="1565166" y="621456"/>
                </a:cubicBezTo>
                <a:cubicBezTo>
                  <a:pt x="1567047" y="619549"/>
                  <a:pt x="1568795" y="617316"/>
                  <a:pt x="1570676" y="615411"/>
                </a:cubicBezTo>
                <a:close/>
                <a:moveTo>
                  <a:pt x="1575545" y="601250"/>
                </a:moveTo>
                <a:cubicBezTo>
                  <a:pt x="1581056" y="605486"/>
                  <a:pt x="1579127" y="610075"/>
                  <a:pt x="1578308" y="614597"/>
                </a:cubicBezTo>
                <a:cubicBezTo>
                  <a:pt x="1575812" y="612183"/>
                  <a:pt x="1573002" y="611801"/>
                  <a:pt x="1570518" y="611287"/>
                </a:cubicBezTo>
                <a:cubicBezTo>
                  <a:pt x="1572326" y="608268"/>
                  <a:pt x="1570999" y="604999"/>
                  <a:pt x="1575677" y="601577"/>
                </a:cubicBezTo>
                <a:close/>
                <a:moveTo>
                  <a:pt x="1361397" y="598703"/>
                </a:moveTo>
                <a:cubicBezTo>
                  <a:pt x="1361798" y="609963"/>
                  <a:pt x="1346714" y="619514"/>
                  <a:pt x="1335873" y="618965"/>
                </a:cubicBezTo>
                <a:cubicBezTo>
                  <a:pt x="1341080" y="606570"/>
                  <a:pt x="1351028" y="600248"/>
                  <a:pt x="1361397" y="598703"/>
                </a:cubicBezTo>
                <a:close/>
                <a:moveTo>
                  <a:pt x="1392978" y="587513"/>
                </a:moveTo>
                <a:lnTo>
                  <a:pt x="1393313" y="587650"/>
                </a:lnTo>
                <a:lnTo>
                  <a:pt x="1392988" y="587782"/>
                </a:lnTo>
                <a:close/>
                <a:moveTo>
                  <a:pt x="1372064" y="582950"/>
                </a:moveTo>
                <a:cubicBezTo>
                  <a:pt x="1376586" y="585682"/>
                  <a:pt x="1380880" y="583178"/>
                  <a:pt x="1385547" y="588138"/>
                </a:cubicBezTo>
                <a:cubicBezTo>
                  <a:pt x="1378277" y="594516"/>
                  <a:pt x="1373549" y="590343"/>
                  <a:pt x="1371067" y="600108"/>
                </a:cubicBezTo>
                <a:cubicBezTo>
                  <a:pt x="1368570" y="597695"/>
                  <a:pt x="1365761" y="597312"/>
                  <a:pt x="1363277" y="596798"/>
                </a:cubicBezTo>
                <a:cubicBezTo>
                  <a:pt x="1367423" y="592068"/>
                  <a:pt x="1365240" y="587623"/>
                  <a:pt x="1372064" y="582950"/>
                </a:cubicBezTo>
                <a:close/>
                <a:moveTo>
                  <a:pt x="1533082" y="576984"/>
                </a:moveTo>
                <a:cubicBezTo>
                  <a:pt x="1556250" y="595756"/>
                  <a:pt x="1519767" y="627321"/>
                  <a:pt x="1521677" y="649773"/>
                </a:cubicBezTo>
                <a:cubicBezTo>
                  <a:pt x="1496609" y="659949"/>
                  <a:pt x="1497578" y="678214"/>
                  <a:pt x="1474416" y="690282"/>
                </a:cubicBezTo>
                <a:cubicBezTo>
                  <a:pt x="1475187" y="688446"/>
                  <a:pt x="1474849" y="686679"/>
                  <a:pt x="1472160" y="684725"/>
                </a:cubicBezTo>
                <a:cubicBezTo>
                  <a:pt x="1502387" y="664839"/>
                  <a:pt x="1529110" y="618578"/>
                  <a:pt x="1533082" y="576984"/>
                </a:cubicBezTo>
                <a:close/>
                <a:moveTo>
                  <a:pt x="1591104" y="564851"/>
                </a:moveTo>
                <a:cubicBezTo>
                  <a:pt x="1603910" y="566508"/>
                  <a:pt x="1595485" y="585920"/>
                  <a:pt x="1584597" y="588056"/>
                </a:cubicBezTo>
                <a:cubicBezTo>
                  <a:pt x="1588999" y="592361"/>
                  <a:pt x="1590135" y="606368"/>
                  <a:pt x="1579813" y="605227"/>
                </a:cubicBezTo>
                <a:cubicBezTo>
                  <a:pt x="1582175" y="597034"/>
                  <a:pt x="1580750" y="588854"/>
                  <a:pt x="1580435" y="580605"/>
                </a:cubicBezTo>
                <a:cubicBezTo>
                  <a:pt x="1584908" y="575744"/>
                  <a:pt x="1589165" y="577823"/>
                  <a:pt x="1593360" y="570409"/>
                </a:cubicBezTo>
                <a:cubicBezTo>
                  <a:pt x="1592238" y="568580"/>
                  <a:pt x="1589223" y="566758"/>
                  <a:pt x="1591104" y="564851"/>
                </a:cubicBezTo>
                <a:close/>
                <a:moveTo>
                  <a:pt x="1436062" y="536026"/>
                </a:moveTo>
                <a:cubicBezTo>
                  <a:pt x="1429012" y="556023"/>
                  <a:pt x="1404957" y="561220"/>
                  <a:pt x="1398497" y="581739"/>
                </a:cubicBezTo>
                <a:cubicBezTo>
                  <a:pt x="1394457" y="577857"/>
                  <a:pt x="1393091" y="578698"/>
                  <a:pt x="1392731" y="580843"/>
                </a:cubicBezTo>
                <a:lnTo>
                  <a:pt x="1392978" y="587513"/>
                </a:lnTo>
                <a:lnTo>
                  <a:pt x="1384444" y="584016"/>
                </a:lnTo>
                <a:cubicBezTo>
                  <a:pt x="1381715" y="583601"/>
                  <a:pt x="1379639" y="582921"/>
                  <a:pt x="1379481" y="578796"/>
                </a:cubicBezTo>
                <a:cubicBezTo>
                  <a:pt x="1404465" y="575889"/>
                  <a:pt x="1411451" y="536118"/>
                  <a:pt x="1436062" y="536026"/>
                </a:cubicBezTo>
                <a:close/>
                <a:moveTo>
                  <a:pt x="1336072" y="521025"/>
                </a:moveTo>
                <a:cubicBezTo>
                  <a:pt x="1338880" y="519885"/>
                  <a:pt x="1341714" y="518925"/>
                  <a:pt x="1344705" y="522089"/>
                </a:cubicBezTo>
                <a:cubicBezTo>
                  <a:pt x="1333447" y="547602"/>
                  <a:pt x="1305653" y="550127"/>
                  <a:pt x="1290403" y="574215"/>
                </a:cubicBezTo>
                <a:cubicBezTo>
                  <a:pt x="1274715" y="571064"/>
                  <a:pt x="1265867" y="585698"/>
                  <a:pt x="1249142" y="583732"/>
                </a:cubicBezTo>
                <a:cubicBezTo>
                  <a:pt x="1202144" y="614614"/>
                  <a:pt x="1141122" y="647383"/>
                  <a:pt x="1074841" y="664391"/>
                </a:cubicBezTo>
                <a:cubicBezTo>
                  <a:pt x="1072442" y="666887"/>
                  <a:pt x="1070175" y="669712"/>
                  <a:pt x="1067776" y="672208"/>
                </a:cubicBezTo>
                <a:cubicBezTo>
                  <a:pt x="1038377" y="668912"/>
                  <a:pt x="1010236" y="688333"/>
                  <a:pt x="980740" y="680126"/>
                </a:cubicBezTo>
                <a:lnTo>
                  <a:pt x="981198" y="680322"/>
                </a:lnTo>
                <a:cubicBezTo>
                  <a:pt x="975653" y="690948"/>
                  <a:pt x="954285" y="687820"/>
                  <a:pt x="941816" y="687931"/>
                </a:cubicBezTo>
                <a:cubicBezTo>
                  <a:pt x="892332" y="708020"/>
                  <a:pt x="857352" y="709656"/>
                  <a:pt x="806961" y="720973"/>
                </a:cubicBezTo>
                <a:cubicBezTo>
                  <a:pt x="816356" y="730106"/>
                  <a:pt x="800631" y="721258"/>
                  <a:pt x="798149" y="731024"/>
                </a:cubicBezTo>
                <a:cubicBezTo>
                  <a:pt x="793155" y="726197"/>
                  <a:pt x="788754" y="721892"/>
                  <a:pt x="784315" y="722170"/>
                </a:cubicBezTo>
                <a:cubicBezTo>
                  <a:pt x="800702" y="712091"/>
                  <a:pt x="826772" y="715595"/>
                  <a:pt x="836621" y="704363"/>
                </a:cubicBezTo>
                <a:cubicBezTo>
                  <a:pt x="839178" y="705990"/>
                  <a:pt x="841880" y="709843"/>
                  <a:pt x="844412" y="707674"/>
                </a:cubicBezTo>
                <a:cubicBezTo>
                  <a:pt x="904627" y="681325"/>
                  <a:pt x="970490" y="680099"/>
                  <a:pt x="1037666" y="669963"/>
                </a:cubicBezTo>
                <a:cubicBezTo>
                  <a:pt x="1036494" y="660539"/>
                  <a:pt x="1052375" y="663230"/>
                  <a:pt x="1058055" y="663209"/>
                </a:cubicBezTo>
                <a:cubicBezTo>
                  <a:pt x="1100389" y="647926"/>
                  <a:pt x="1140589" y="635795"/>
                  <a:pt x="1178569" y="613523"/>
                </a:cubicBezTo>
                <a:cubicBezTo>
                  <a:pt x="1176857" y="611173"/>
                  <a:pt x="1177363" y="608683"/>
                  <a:pt x="1178194" y="606059"/>
                </a:cubicBezTo>
                <a:cubicBezTo>
                  <a:pt x="1182861" y="611018"/>
                  <a:pt x="1187264" y="615324"/>
                  <a:pt x="1191677" y="611249"/>
                </a:cubicBezTo>
                <a:cubicBezTo>
                  <a:pt x="1204516" y="598038"/>
                  <a:pt x="1224230" y="587753"/>
                  <a:pt x="1241726" y="587883"/>
                </a:cubicBezTo>
                <a:cubicBezTo>
                  <a:pt x="1238562" y="563275"/>
                  <a:pt x="1287161" y="577436"/>
                  <a:pt x="1283962" y="557411"/>
                </a:cubicBezTo>
                <a:cubicBezTo>
                  <a:pt x="1290207" y="554113"/>
                  <a:pt x="1298636" y="555261"/>
                  <a:pt x="1294655" y="545455"/>
                </a:cubicBezTo>
                <a:cubicBezTo>
                  <a:pt x="1301831" y="554726"/>
                  <a:pt x="1314044" y="545579"/>
                  <a:pt x="1309485" y="537149"/>
                </a:cubicBezTo>
                <a:cubicBezTo>
                  <a:pt x="1320521" y="547519"/>
                  <a:pt x="1331960" y="529929"/>
                  <a:pt x="1327593" y="521040"/>
                </a:cubicBezTo>
                <a:cubicBezTo>
                  <a:pt x="1330482" y="523485"/>
                  <a:pt x="1333264" y="522165"/>
                  <a:pt x="1336072" y="521025"/>
                </a:cubicBezTo>
                <a:close/>
                <a:moveTo>
                  <a:pt x="1446030" y="512941"/>
                </a:moveTo>
                <a:cubicBezTo>
                  <a:pt x="1447936" y="514833"/>
                  <a:pt x="1450167" y="516593"/>
                  <a:pt x="1452073" y="518485"/>
                </a:cubicBezTo>
                <a:lnTo>
                  <a:pt x="1452398" y="518352"/>
                </a:lnTo>
                <a:cubicBezTo>
                  <a:pt x="1449240" y="524584"/>
                  <a:pt x="1446069" y="528918"/>
                  <a:pt x="1437942" y="534121"/>
                </a:cubicBezTo>
                <a:cubicBezTo>
                  <a:pt x="1430937" y="530873"/>
                  <a:pt x="1437243" y="526790"/>
                  <a:pt x="1433431" y="523007"/>
                </a:cubicBezTo>
                <a:cubicBezTo>
                  <a:pt x="1441485" y="516691"/>
                  <a:pt x="1439652" y="515912"/>
                  <a:pt x="1446030" y="512941"/>
                </a:cubicBezTo>
                <a:close/>
                <a:moveTo>
                  <a:pt x="1616391" y="508512"/>
                </a:moveTo>
                <a:cubicBezTo>
                  <a:pt x="1617736" y="534241"/>
                  <a:pt x="1608850" y="543177"/>
                  <a:pt x="1598543" y="564498"/>
                </a:cubicBezTo>
                <a:cubicBezTo>
                  <a:pt x="1593017" y="548083"/>
                  <a:pt x="1604019" y="513536"/>
                  <a:pt x="1616391" y="508512"/>
                </a:cubicBezTo>
                <a:close/>
                <a:moveTo>
                  <a:pt x="1525669" y="292510"/>
                </a:moveTo>
                <a:cubicBezTo>
                  <a:pt x="1525296" y="295326"/>
                  <a:pt x="1524922" y="298143"/>
                  <a:pt x="1521907" y="296321"/>
                </a:cubicBezTo>
                <a:cubicBezTo>
                  <a:pt x="1520184" y="302351"/>
                  <a:pt x="1521235" y="313348"/>
                  <a:pt x="1528675" y="312993"/>
                </a:cubicBezTo>
                <a:lnTo>
                  <a:pt x="1528808" y="313319"/>
                </a:lnTo>
                <a:cubicBezTo>
                  <a:pt x="1530133" y="306309"/>
                  <a:pt x="1535437" y="298823"/>
                  <a:pt x="1525669" y="292510"/>
                </a:cubicBezTo>
                <a:close/>
                <a:moveTo>
                  <a:pt x="1463005" y="253978"/>
                </a:moveTo>
                <a:cubicBezTo>
                  <a:pt x="1473885" y="270504"/>
                  <a:pt x="1455681" y="291983"/>
                  <a:pt x="1461894" y="303550"/>
                </a:cubicBezTo>
                <a:cubicBezTo>
                  <a:pt x="1453430" y="306987"/>
                  <a:pt x="1454395" y="314971"/>
                  <a:pt x="1459016" y="322615"/>
                </a:cubicBezTo>
                <a:cubicBezTo>
                  <a:pt x="1447493" y="347474"/>
                  <a:pt x="1434520" y="360355"/>
                  <a:pt x="1431872" y="384657"/>
                </a:cubicBezTo>
                <a:cubicBezTo>
                  <a:pt x="1400057" y="421181"/>
                  <a:pt x="1389710" y="476025"/>
                  <a:pt x="1354564" y="502476"/>
                </a:cubicBezTo>
                <a:cubicBezTo>
                  <a:pt x="1357147" y="507902"/>
                  <a:pt x="1357184" y="513598"/>
                  <a:pt x="1349781" y="519650"/>
                </a:cubicBezTo>
                <a:lnTo>
                  <a:pt x="1349721" y="520436"/>
                </a:lnTo>
                <a:cubicBezTo>
                  <a:pt x="1334814" y="507067"/>
                  <a:pt x="1355179" y="496516"/>
                  <a:pt x="1361387" y="487523"/>
                </a:cubicBezTo>
                <a:cubicBezTo>
                  <a:pt x="1375804" y="466057"/>
                  <a:pt x="1393656" y="430634"/>
                  <a:pt x="1402878" y="413182"/>
                </a:cubicBezTo>
                <a:cubicBezTo>
                  <a:pt x="1417776" y="385429"/>
                  <a:pt x="1437352" y="354255"/>
                  <a:pt x="1438275" y="325703"/>
                </a:cubicBezTo>
                <a:cubicBezTo>
                  <a:pt x="1459579" y="309058"/>
                  <a:pt x="1448116" y="273350"/>
                  <a:pt x="1463005" y="253978"/>
                </a:cubicBezTo>
                <a:close/>
                <a:moveTo>
                  <a:pt x="1521845" y="227046"/>
                </a:moveTo>
                <a:lnTo>
                  <a:pt x="1522569" y="227893"/>
                </a:lnTo>
                <a:cubicBezTo>
                  <a:pt x="1537390" y="238249"/>
                  <a:pt x="1523344" y="246618"/>
                  <a:pt x="1521596" y="248850"/>
                </a:cubicBezTo>
                <a:cubicBezTo>
                  <a:pt x="1530473" y="258572"/>
                  <a:pt x="1528582" y="268861"/>
                  <a:pt x="1527016" y="279016"/>
                </a:cubicBezTo>
                <a:cubicBezTo>
                  <a:pt x="1530297" y="281492"/>
                  <a:pt x="1533855" y="286521"/>
                  <a:pt x="1536713" y="284218"/>
                </a:cubicBezTo>
                <a:cubicBezTo>
                  <a:pt x="1541100" y="276344"/>
                  <a:pt x="1538397" y="262211"/>
                  <a:pt x="1546523" y="257008"/>
                </a:cubicBezTo>
                <a:cubicBezTo>
                  <a:pt x="1577739" y="298406"/>
                  <a:pt x="1560434" y="357597"/>
                  <a:pt x="1571393" y="406076"/>
                </a:cubicBezTo>
                <a:cubicBezTo>
                  <a:pt x="1555849" y="464932"/>
                  <a:pt x="1555473" y="517251"/>
                  <a:pt x="1542427" y="578521"/>
                </a:cubicBezTo>
                <a:cubicBezTo>
                  <a:pt x="1539014" y="575719"/>
                  <a:pt x="1535793" y="572456"/>
                  <a:pt x="1532381" y="569653"/>
                </a:cubicBezTo>
                <a:cubicBezTo>
                  <a:pt x="1544316" y="557954"/>
                  <a:pt x="1530048" y="542423"/>
                  <a:pt x="1544046" y="536740"/>
                </a:cubicBezTo>
                <a:cubicBezTo>
                  <a:pt x="1539517" y="503165"/>
                  <a:pt x="1546976" y="475770"/>
                  <a:pt x="1552287" y="439344"/>
                </a:cubicBezTo>
                <a:cubicBezTo>
                  <a:pt x="1552780" y="434955"/>
                  <a:pt x="1553069" y="429126"/>
                  <a:pt x="1553285" y="422184"/>
                </a:cubicBezTo>
                <a:cubicBezTo>
                  <a:pt x="1553836" y="406730"/>
                  <a:pt x="1562128" y="386990"/>
                  <a:pt x="1562161" y="372125"/>
                </a:cubicBezTo>
                <a:cubicBezTo>
                  <a:pt x="1561929" y="356609"/>
                  <a:pt x="1549409" y="338845"/>
                  <a:pt x="1561900" y="332251"/>
                </a:cubicBezTo>
                <a:cubicBezTo>
                  <a:pt x="1548536" y="315211"/>
                  <a:pt x="1561471" y="296632"/>
                  <a:pt x="1547782" y="279725"/>
                </a:cubicBezTo>
                <a:cubicBezTo>
                  <a:pt x="1545167" y="289163"/>
                  <a:pt x="1546782" y="286604"/>
                  <a:pt x="1537113" y="295479"/>
                </a:cubicBezTo>
                <a:cubicBezTo>
                  <a:pt x="1540227" y="312491"/>
                  <a:pt x="1536553" y="329595"/>
                  <a:pt x="1545347" y="346586"/>
                </a:cubicBezTo>
                <a:cubicBezTo>
                  <a:pt x="1540488" y="352367"/>
                  <a:pt x="1534492" y="333859"/>
                  <a:pt x="1529633" y="339639"/>
                </a:cubicBezTo>
                <a:cubicBezTo>
                  <a:pt x="1535243" y="348785"/>
                  <a:pt x="1517096" y="359197"/>
                  <a:pt x="1529036" y="368058"/>
                </a:cubicBezTo>
                <a:cubicBezTo>
                  <a:pt x="1516715" y="380676"/>
                  <a:pt x="1531468" y="410479"/>
                  <a:pt x="1528325" y="428890"/>
                </a:cubicBezTo>
                <a:cubicBezTo>
                  <a:pt x="1527505" y="433411"/>
                  <a:pt x="1519041" y="436848"/>
                  <a:pt x="1517631" y="440847"/>
                </a:cubicBezTo>
                <a:cubicBezTo>
                  <a:pt x="1514811" y="448845"/>
                  <a:pt x="1518924" y="458978"/>
                  <a:pt x="1517009" y="465469"/>
                </a:cubicBezTo>
                <a:cubicBezTo>
                  <a:pt x="1515672" y="470581"/>
                  <a:pt x="1509860" y="470275"/>
                  <a:pt x="1508196" y="475519"/>
                </a:cubicBezTo>
                <a:cubicBezTo>
                  <a:pt x="1506594" y="479978"/>
                  <a:pt x="1509321" y="487629"/>
                  <a:pt x="1507199" y="492678"/>
                </a:cubicBezTo>
                <a:cubicBezTo>
                  <a:pt x="1487662" y="539830"/>
                  <a:pt x="1442154" y="608946"/>
                  <a:pt x="1397861" y="653963"/>
                </a:cubicBezTo>
                <a:cubicBezTo>
                  <a:pt x="1373258" y="695174"/>
                  <a:pt x="1342382" y="725605"/>
                  <a:pt x="1297671" y="736902"/>
                </a:cubicBezTo>
                <a:cubicBezTo>
                  <a:pt x="1325256" y="712377"/>
                  <a:pt x="1350374" y="709796"/>
                  <a:pt x="1362691" y="676617"/>
                </a:cubicBezTo>
                <a:cubicBezTo>
                  <a:pt x="1365912" y="679881"/>
                  <a:pt x="1369239" y="679671"/>
                  <a:pt x="1372363" y="678023"/>
                </a:cubicBezTo>
                <a:cubicBezTo>
                  <a:pt x="1417821" y="611591"/>
                  <a:pt x="1489760" y="541262"/>
                  <a:pt x="1501403" y="455050"/>
                </a:cubicBezTo>
                <a:cubicBezTo>
                  <a:pt x="1509773" y="456984"/>
                  <a:pt x="1506550" y="443441"/>
                  <a:pt x="1515725" y="438955"/>
                </a:cubicBezTo>
                <a:cubicBezTo>
                  <a:pt x="1510540" y="434587"/>
                  <a:pt x="1508489" y="430469"/>
                  <a:pt x="1509308" y="425948"/>
                </a:cubicBezTo>
                <a:cubicBezTo>
                  <a:pt x="1511865" y="427576"/>
                  <a:pt x="1514470" y="426519"/>
                  <a:pt x="1516748" y="425594"/>
                </a:cubicBezTo>
                <a:cubicBezTo>
                  <a:pt x="1512476" y="411336"/>
                  <a:pt x="1523485" y="407628"/>
                  <a:pt x="1511327" y="395428"/>
                </a:cubicBezTo>
                <a:cubicBezTo>
                  <a:pt x="1505747" y="410640"/>
                  <a:pt x="1486880" y="430484"/>
                  <a:pt x="1491249" y="449653"/>
                </a:cubicBezTo>
                <a:cubicBezTo>
                  <a:pt x="1479806" y="456963"/>
                  <a:pt x="1471707" y="476245"/>
                  <a:pt x="1474399" y="488479"/>
                </a:cubicBezTo>
                <a:cubicBezTo>
                  <a:pt x="1461630" y="492519"/>
                  <a:pt x="1461682" y="510396"/>
                  <a:pt x="1451132" y="514298"/>
                </a:cubicBezTo>
                <a:cubicBezTo>
                  <a:pt x="1443051" y="506535"/>
                  <a:pt x="1451080" y="496422"/>
                  <a:pt x="1459544" y="492986"/>
                </a:cubicBezTo>
                <a:cubicBezTo>
                  <a:pt x="1463627" y="468482"/>
                  <a:pt x="1480646" y="435679"/>
                  <a:pt x="1502007" y="397689"/>
                </a:cubicBezTo>
                <a:cubicBezTo>
                  <a:pt x="1499185" y="395408"/>
                  <a:pt x="1498448" y="392661"/>
                  <a:pt x="1497845" y="390240"/>
                </a:cubicBezTo>
                <a:cubicBezTo>
                  <a:pt x="1516860" y="382902"/>
                  <a:pt x="1509594" y="350058"/>
                  <a:pt x="1519829" y="337907"/>
                </a:cubicBezTo>
                <a:cubicBezTo>
                  <a:pt x="1508584" y="305537"/>
                  <a:pt x="1512545" y="272326"/>
                  <a:pt x="1499733" y="239830"/>
                </a:cubicBezTo>
                <a:cubicBezTo>
                  <a:pt x="1509656" y="239989"/>
                  <a:pt x="1505742" y="260237"/>
                  <a:pt x="1519475" y="253900"/>
                </a:cubicBezTo>
                <a:cubicBezTo>
                  <a:pt x="1515891" y="245073"/>
                  <a:pt x="1516878" y="236296"/>
                  <a:pt x="1521845" y="227046"/>
                </a:cubicBezTo>
                <a:close/>
                <a:moveTo>
                  <a:pt x="1591660" y="211268"/>
                </a:moveTo>
                <a:cubicBezTo>
                  <a:pt x="1597340" y="211247"/>
                  <a:pt x="1603155" y="221833"/>
                  <a:pt x="1598429" y="227940"/>
                </a:cubicBezTo>
                <a:cubicBezTo>
                  <a:pt x="1590300" y="222863"/>
                  <a:pt x="1589479" y="217104"/>
                  <a:pt x="1591660" y="211268"/>
                </a:cubicBezTo>
                <a:close/>
                <a:moveTo>
                  <a:pt x="1546736" y="180006"/>
                </a:moveTo>
                <a:cubicBezTo>
                  <a:pt x="1544568" y="187741"/>
                  <a:pt x="1544618" y="195336"/>
                  <a:pt x="1551649" y="202381"/>
                </a:cubicBezTo>
                <a:cubicBezTo>
                  <a:pt x="1560318" y="200385"/>
                  <a:pt x="1557747" y="186579"/>
                  <a:pt x="1546736" y="180006"/>
                </a:cubicBezTo>
                <a:close/>
                <a:moveTo>
                  <a:pt x="1604788" y="132450"/>
                </a:moveTo>
                <a:cubicBezTo>
                  <a:pt x="1601617" y="136783"/>
                  <a:pt x="1610458" y="140811"/>
                  <a:pt x="1607420" y="145470"/>
                </a:cubicBezTo>
                <a:cubicBezTo>
                  <a:pt x="1599619" y="150541"/>
                  <a:pt x="1597863" y="171435"/>
                  <a:pt x="1599891" y="182035"/>
                </a:cubicBezTo>
                <a:cubicBezTo>
                  <a:pt x="1592040" y="179511"/>
                  <a:pt x="1594864" y="192072"/>
                  <a:pt x="1594756" y="195543"/>
                </a:cubicBezTo>
                <a:lnTo>
                  <a:pt x="1594563" y="196001"/>
                </a:lnTo>
                <a:cubicBezTo>
                  <a:pt x="1592126" y="192801"/>
                  <a:pt x="1586821" y="190007"/>
                  <a:pt x="1588496" y="186661"/>
                </a:cubicBezTo>
                <a:cubicBezTo>
                  <a:pt x="1593956" y="173021"/>
                  <a:pt x="1585678" y="145158"/>
                  <a:pt x="1604788" y="132450"/>
                </a:cubicBezTo>
                <a:close/>
                <a:moveTo>
                  <a:pt x="1609131" y="77760"/>
                </a:moveTo>
                <a:cubicBezTo>
                  <a:pt x="1606696" y="84841"/>
                  <a:pt x="1590674" y="100484"/>
                  <a:pt x="1581351" y="92465"/>
                </a:cubicBezTo>
                <a:cubicBezTo>
                  <a:pt x="1579279" y="105110"/>
                  <a:pt x="1570537" y="105994"/>
                  <a:pt x="1567429" y="119821"/>
                </a:cubicBezTo>
                <a:lnTo>
                  <a:pt x="1568212" y="119884"/>
                </a:lnTo>
                <a:cubicBezTo>
                  <a:pt x="1570902" y="121838"/>
                  <a:pt x="1573096" y="117901"/>
                  <a:pt x="1575628" y="115731"/>
                </a:cubicBezTo>
                <a:cubicBezTo>
                  <a:pt x="1576569" y="119918"/>
                  <a:pt x="1574641" y="124509"/>
                  <a:pt x="1574280" y="129224"/>
                </a:cubicBezTo>
                <a:cubicBezTo>
                  <a:pt x="1571097" y="131659"/>
                  <a:pt x="1567852" y="124599"/>
                  <a:pt x="1564609" y="127820"/>
                </a:cubicBezTo>
                <a:cubicBezTo>
                  <a:pt x="1564789" y="125462"/>
                  <a:pt x="1571589" y="116990"/>
                  <a:pt x="1560097" y="116706"/>
                </a:cubicBezTo>
                <a:cubicBezTo>
                  <a:pt x="1565550" y="132006"/>
                  <a:pt x="1570040" y="149604"/>
                  <a:pt x="1552943" y="160733"/>
                </a:cubicBezTo>
                <a:cubicBezTo>
                  <a:pt x="1575118" y="217224"/>
                  <a:pt x="1582870" y="274620"/>
                  <a:pt x="1624037" y="330254"/>
                </a:cubicBezTo>
                <a:cubicBezTo>
                  <a:pt x="1616097" y="304158"/>
                  <a:pt x="1619251" y="277366"/>
                  <a:pt x="1604849" y="251228"/>
                </a:cubicBezTo>
                <a:cubicBezTo>
                  <a:pt x="1609970" y="235821"/>
                  <a:pt x="1612415" y="220360"/>
                  <a:pt x="1606444" y="205649"/>
                </a:cubicBezTo>
                <a:cubicBezTo>
                  <a:pt x="1612323" y="186508"/>
                  <a:pt x="1617747" y="167172"/>
                  <a:pt x="1611158" y="148142"/>
                </a:cubicBezTo>
                <a:cubicBezTo>
                  <a:pt x="1615328" y="136930"/>
                  <a:pt x="1639235" y="108947"/>
                  <a:pt x="1625220" y="92171"/>
                </a:cubicBezTo>
                <a:cubicBezTo>
                  <a:pt x="1613803" y="103279"/>
                  <a:pt x="1617073" y="114137"/>
                  <a:pt x="1606139" y="129237"/>
                </a:cubicBezTo>
                <a:cubicBezTo>
                  <a:pt x="1590821" y="112990"/>
                  <a:pt x="1629670" y="93792"/>
                  <a:pt x="1609131" y="77760"/>
                </a:cubicBezTo>
                <a:close/>
                <a:moveTo>
                  <a:pt x="1649689" y="50632"/>
                </a:moveTo>
                <a:cubicBezTo>
                  <a:pt x="1657818" y="55710"/>
                  <a:pt x="1658638" y="61468"/>
                  <a:pt x="1656457" y="67304"/>
                </a:cubicBezTo>
                <a:cubicBezTo>
                  <a:pt x="1643976" y="65516"/>
                  <a:pt x="1651505" y="88733"/>
                  <a:pt x="1638699" y="87079"/>
                </a:cubicBezTo>
                <a:lnTo>
                  <a:pt x="1638048" y="87343"/>
                </a:lnTo>
                <a:cubicBezTo>
                  <a:pt x="1641292" y="84122"/>
                  <a:pt x="1633633" y="81139"/>
                  <a:pt x="1635768" y="77988"/>
                </a:cubicBezTo>
                <a:cubicBezTo>
                  <a:pt x="1641916" y="69781"/>
                  <a:pt x="1653515" y="66594"/>
                  <a:pt x="1649689" y="50632"/>
                </a:cubicBezTo>
                <a:close/>
                <a:moveTo>
                  <a:pt x="1627545" y="18500"/>
                </a:moveTo>
                <a:cubicBezTo>
                  <a:pt x="1619045" y="26519"/>
                  <a:pt x="1621107" y="32536"/>
                  <a:pt x="1614970" y="32362"/>
                </a:cubicBezTo>
                <a:cubicBezTo>
                  <a:pt x="1614356" y="38323"/>
                  <a:pt x="1628826" y="34733"/>
                  <a:pt x="1633986" y="35304"/>
                </a:cubicBezTo>
                <a:cubicBezTo>
                  <a:pt x="1631239" y="44416"/>
                  <a:pt x="1615528" y="47748"/>
                  <a:pt x="1606182" y="46211"/>
                </a:cubicBezTo>
                <a:cubicBezTo>
                  <a:pt x="1606703" y="55899"/>
                  <a:pt x="1607403" y="63230"/>
                  <a:pt x="1595489" y="58167"/>
                </a:cubicBezTo>
                <a:cubicBezTo>
                  <a:pt x="1593873" y="60727"/>
                  <a:pt x="1597479" y="63070"/>
                  <a:pt x="1599651" y="65616"/>
                </a:cubicBezTo>
                <a:cubicBezTo>
                  <a:pt x="1593247" y="64789"/>
                  <a:pt x="1581685" y="73671"/>
                  <a:pt x="1581542" y="81726"/>
                </a:cubicBezTo>
                <a:cubicBezTo>
                  <a:pt x="1600223" y="93181"/>
                  <a:pt x="1600121" y="67710"/>
                  <a:pt x="1617112" y="70332"/>
                </a:cubicBezTo>
                <a:cubicBezTo>
                  <a:pt x="1623337" y="83797"/>
                  <a:pt x="1625811" y="92693"/>
                  <a:pt x="1641016" y="91851"/>
                </a:cubicBezTo>
                <a:cubicBezTo>
                  <a:pt x="1641005" y="100232"/>
                  <a:pt x="1629703" y="138710"/>
                  <a:pt x="1622818" y="144170"/>
                </a:cubicBezTo>
                <a:cubicBezTo>
                  <a:pt x="1622011" y="150589"/>
                  <a:pt x="1623423" y="156870"/>
                  <a:pt x="1627380" y="162879"/>
                </a:cubicBezTo>
                <a:cubicBezTo>
                  <a:pt x="1608793" y="195557"/>
                  <a:pt x="1629347" y="234047"/>
                  <a:pt x="1615353" y="260290"/>
                </a:cubicBezTo>
                <a:cubicBezTo>
                  <a:pt x="1617850" y="262704"/>
                  <a:pt x="1620672" y="264985"/>
                  <a:pt x="1623301" y="267725"/>
                </a:cubicBezTo>
                <a:cubicBezTo>
                  <a:pt x="1631630" y="313463"/>
                  <a:pt x="1633437" y="359947"/>
                  <a:pt x="1666305" y="404481"/>
                </a:cubicBezTo>
                <a:cubicBezTo>
                  <a:pt x="1667157" y="444877"/>
                  <a:pt x="1704523" y="488348"/>
                  <a:pt x="1682502" y="534984"/>
                </a:cubicBezTo>
                <a:cubicBezTo>
                  <a:pt x="1684492" y="539888"/>
                  <a:pt x="1683938" y="545063"/>
                  <a:pt x="1687038" y="549896"/>
                </a:cubicBezTo>
                <a:cubicBezTo>
                  <a:pt x="1684253" y="553312"/>
                  <a:pt x="1681010" y="556532"/>
                  <a:pt x="1678226" y="559947"/>
                </a:cubicBezTo>
                <a:cubicBezTo>
                  <a:pt x="1687251" y="592456"/>
                  <a:pt x="1647769" y="634378"/>
                  <a:pt x="1656660" y="656280"/>
                </a:cubicBezTo>
                <a:cubicBezTo>
                  <a:pt x="1642616" y="674927"/>
                  <a:pt x="1627692" y="698882"/>
                  <a:pt x="1620354" y="724708"/>
                </a:cubicBezTo>
                <a:cubicBezTo>
                  <a:pt x="1612711" y="733903"/>
                  <a:pt x="1604487" y="734196"/>
                  <a:pt x="1600714" y="746388"/>
                </a:cubicBezTo>
                <a:cubicBezTo>
                  <a:pt x="1598219" y="743975"/>
                  <a:pt x="1595396" y="741693"/>
                  <a:pt x="1592767" y="738954"/>
                </a:cubicBezTo>
                <a:cubicBezTo>
                  <a:pt x="1607334" y="740275"/>
                  <a:pt x="1609269" y="706742"/>
                  <a:pt x="1618912" y="694069"/>
                </a:cubicBezTo>
                <a:cubicBezTo>
                  <a:pt x="1620468" y="692296"/>
                  <a:pt x="1625955" y="692734"/>
                  <a:pt x="1628208" y="688012"/>
                </a:cubicBezTo>
                <a:cubicBezTo>
                  <a:pt x="1628535" y="687879"/>
                  <a:pt x="1625023" y="680165"/>
                  <a:pt x="1625928" y="678656"/>
                </a:cubicBezTo>
                <a:cubicBezTo>
                  <a:pt x="1632244" y="666192"/>
                  <a:pt x="1648341" y="661942"/>
                  <a:pt x="1637619" y="649540"/>
                </a:cubicBezTo>
                <a:cubicBezTo>
                  <a:pt x="1667445" y="618393"/>
                  <a:pt x="1658465" y="572919"/>
                  <a:pt x="1681429" y="540750"/>
                </a:cubicBezTo>
                <a:cubicBezTo>
                  <a:pt x="1677724" y="523215"/>
                  <a:pt x="1671800" y="505820"/>
                  <a:pt x="1678862" y="487723"/>
                </a:cubicBezTo>
                <a:cubicBezTo>
                  <a:pt x="1665608" y="477491"/>
                  <a:pt x="1673297" y="455331"/>
                  <a:pt x="1668905" y="442645"/>
                </a:cubicBezTo>
                <a:cubicBezTo>
                  <a:pt x="1651929" y="392421"/>
                  <a:pt x="1610521" y="339929"/>
                  <a:pt x="1587142" y="288878"/>
                </a:cubicBezTo>
                <a:cubicBezTo>
                  <a:pt x="1588751" y="315259"/>
                  <a:pt x="1613659" y="350459"/>
                  <a:pt x="1610867" y="382817"/>
                </a:cubicBezTo>
                <a:cubicBezTo>
                  <a:pt x="1613955" y="385752"/>
                  <a:pt x="1617501" y="388881"/>
                  <a:pt x="1620914" y="391684"/>
                </a:cubicBezTo>
                <a:cubicBezTo>
                  <a:pt x="1616483" y="422803"/>
                  <a:pt x="1632097" y="474342"/>
                  <a:pt x="1619116" y="505884"/>
                </a:cubicBezTo>
                <a:cubicBezTo>
                  <a:pt x="1609248" y="484378"/>
                  <a:pt x="1613344" y="461774"/>
                  <a:pt x="1617571" y="439495"/>
                </a:cubicBezTo>
                <a:cubicBezTo>
                  <a:pt x="1601715" y="380819"/>
                  <a:pt x="1594275" y="321394"/>
                  <a:pt x="1566867" y="263220"/>
                </a:cubicBezTo>
                <a:cubicBezTo>
                  <a:pt x="1570435" y="259868"/>
                  <a:pt x="1574537" y="268102"/>
                  <a:pt x="1578443" y="266516"/>
                </a:cubicBezTo>
                <a:cubicBezTo>
                  <a:pt x="1576837" y="250415"/>
                  <a:pt x="1567535" y="225634"/>
                  <a:pt x="1558790" y="216237"/>
                </a:cubicBezTo>
                <a:cubicBezTo>
                  <a:pt x="1552424" y="221105"/>
                  <a:pt x="1551439" y="240163"/>
                  <a:pt x="1553141" y="250896"/>
                </a:cubicBezTo>
                <a:cubicBezTo>
                  <a:pt x="1539346" y="247738"/>
                  <a:pt x="1540258" y="227568"/>
                  <a:pt x="1547696" y="216933"/>
                </a:cubicBezTo>
                <a:cubicBezTo>
                  <a:pt x="1540715" y="217482"/>
                  <a:pt x="1543861" y="209351"/>
                  <a:pt x="1536095" y="209839"/>
                </a:cubicBezTo>
                <a:cubicBezTo>
                  <a:pt x="1528367" y="216021"/>
                  <a:pt x="1533625" y="221502"/>
                  <a:pt x="1527658" y="227352"/>
                </a:cubicBezTo>
                <a:cubicBezTo>
                  <a:pt x="1513825" y="218499"/>
                  <a:pt x="1530077" y="208093"/>
                  <a:pt x="1528255" y="198932"/>
                </a:cubicBezTo>
                <a:cubicBezTo>
                  <a:pt x="1531244" y="196957"/>
                  <a:pt x="1534803" y="201986"/>
                  <a:pt x="1537951" y="204135"/>
                </a:cubicBezTo>
                <a:cubicBezTo>
                  <a:pt x="1531628" y="185758"/>
                  <a:pt x="1561647" y="154153"/>
                  <a:pt x="1538286" y="135840"/>
                </a:cubicBezTo>
                <a:cubicBezTo>
                  <a:pt x="1527798" y="149237"/>
                  <a:pt x="1528958" y="156762"/>
                  <a:pt x="1514669" y="157993"/>
                </a:cubicBezTo>
                <a:cubicBezTo>
                  <a:pt x="1513584" y="161860"/>
                  <a:pt x="1515503" y="165651"/>
                  <a:pt x="1519181" y="169108"/>
                </a:cubicBezTo>
                <a:cubicBezTo>
                  <a:pt x="1515612" y="172460"/>
                  <a:pt x="1511510" y="164225"/>
                  <a:pt x="1507604" y="165811"/>
                </a:cubicBezTo>
                <a:cubicBezTo>
                  <a:pt x="1506267" y="170923"/>
                  <a:pt x="1504929" y="176036"/>
                  <a:pt x="1512141" y="180724"/>
                </a:cubicBezTo>
                <a:cubicBezTo>
                  <a:pt x="1491605" y="174972"/>
                  <a:pt x="1496000" y="208219"/>
                  <a:pt x="1485620" y="218144"/>
                </a:cubicBezTo>
                <a:cubicBezTo>
                  <a:pt x="1491084" y="225065"/>
                  <a:pt x="1499718" y="227652"/>
                  <a:pt x="1499078" y="219536"/>
                </a:cubicBezTo>
                <a:cubicBezTo>
                  <a:pt x="1504071" y="224362"/>
                  <a:pt x="1507629" y="229391"/>
                  <a:pt x="1507401" y="234433"/>
                </a:cubicBezTo>
                <a:cubicBezTo>
                  <a:pt x="1503181" y="238050"/>
                  <a:pt x="1498343" y="227067"/>
                  <a:pt x="1493918" y="229245"/>
                </a:cubicBezTo>
                <a:cubicBezTo>
                  <a:pt x="1492726" y="236583"/>
                  <a:pt x="1494752" y="236902"/>
                  <a:pt x="1486878" y="240860"/>
                </a:cubicBezTo>
                <a:cubicBezTo>
                  <a:pt x="1472853" y="232466"/>
                  <a:pt x="1488069" y="223243"/>
                  <a:pt x="1478155" y="214703"/>
                </a:cubicBezTo>
                <a:cubicBezTo>
                  <a:pt x="1489271" y="207523"/>
                  <a:pt x="1487158" y="193912"/>
                  <a:pt x="1486035" y="181803"/>
                </a:cubicBezTo>
                <a:cubicBezTo>
                  <a:pt x="1490230" y="174387"/>
                  <a:pt x="1494789" y="182817"/>
                  <a:pt x="1498984" y="175403"/>
                </a:cubicBezTo>
                <a:cubicBezTo>
                  <a:pt x="1494746" y="146281"/>
                  <a:pt x="1551684" y="138017"/>
                  <a:pt x="1544611" y="104714"/>
                </a:cubicBezTo>
                <a:cubicBezTo>
                  <a:pt x="1549375" y="104304"/>
                  <a:pt x="1553957" y="106251"/>
                  <a:pt x="1553907" y="98655"/>
                </a:cubicBezTo>
                <a:cubicBezTo>
                  <a:pt x="1556898" y="96680"/>
                  <a:pt x="1560323" y="101382"/>
                  <a:pt x="1563603" y="103858"/>
                </a:cubicBezTo>
                <a:cubicBezTo>
                  <a:pt x="1568497" y="93494"/>
                  <a:pt x="1572281" y="83201"/>
                  <a:pt x="1569735" y="73191"/>
                </a:cubicBezTo>
                <a:cubicBezTo>
                  <a:pt x="1533283" y="79612"/>
                  <a:pt x="1527937" y="120622"/>
                  <a:pt x="1497300" y="137628"/>
                </a:cubicBezTo>
                <a:cubicBezTo>
                  <a:pt x="1492117" y="143541"/>
                  <a:pt x="1495156" y="149160"/>
                  <a:pt x="1496303" y="154787"/>
                </a:cubicBezTo>
                <a:cubicBezTo>
                  <a:pt x="1493108" y="155322"/>
                  <a:pt x="1490165" y="154614"/>
                  <a:pt x="1486632" y="153383"/>
                </a:cubicBezTo>
                <a:cubicBezTo>
                  <a:pt x="1479029" y="178555"/>
                  <a:pt x="1462697" y="216789"/>
                  <a:pt x="1470601" y="247469"/>
                </a:cubicBezTo>
                <a:cubicBezTo>
                  <a:pt x="1467165" y="251148"/>
                  <a:pt x="1466041" y="239039"/>
                  <a:pt x="1458649" y="236709"/>
                </a:cubicBezTo>
                <a:cubicBezTo>
                  <a:pt x="1458433" y="243651"/>
                  <a:pt x="1456117" y="238879"/>
                  <a:pt x="1451258" y="244659"/>
                </a:cubicBezTo>
                <a:cubicBezTo>
                  <a:pt x="1451140" y="256511"/>
                  <a:pt x="1449142" y="270269"/>
                  <a:pt x="1435806" y="277587"/>
                </a:cubicBezTo>
                <a:cubicBezTo>
                  <a:pt x="1440787" y="280515"/>
                  <a:pt x="1439763" y="283595"/>
                  <a:pt x="1441873" y="286927"/>
                </a:cubicBezTo>
                <a:cubicBezTo>
                  <a:pt x="1430287" y="292012"/>
                  <a:pt x="1429481" y="308712"/>
                  <a:pt x="1426396" y="316057"/>
                </a:cubicBezTo>
                <a:cubicBezTo>
                  <a:pt x="1413729" y="345569"/>
                  <a:pt x="1386807" y="371729"/>
                  <a:pt x="1378889" y="388651"/>
                </a:cubicBezTo>
                <a:cubicBezTo>
                  <a:pt x="1377538" y="391865"/>
                  <a:pt x="1381820" y="397742"/>
                  <a:pt x="1379421" y="400239"/>
                </a:cubicBezTo>
                <a:cubicBezTo>
                  <a:pt x="1380265" y="399515"/>
                  <a:pt x="1367676" y="401199"/>
                  <a:pt x="1368195" y="400608"/>
                </a:cubicBezTo>
                <a:cubicBezTo>
                  <a:pt x="1365808" y="405004"/>
                  <a:pt x="1370861" y="409045"/>
                  <a:pt x="1369078" y="415861"/>
                </a:cubicBezTo>
                <a:cubicBezTo>
                  <a:pt x="1363716" y="434411"/>
                  <a:pt x="1334754" y="448072"/>
                  <a:pt x="1341184" y="462977"/>
                </a:cubicBezTo>
                <a:cubicBezTo>
                  <a:pt x="1320287" y="461942"/>
                  <a:pt x="1308899" y="497408"/>
                  <a:pt x="1282347" y="500191"/>
                </a:cubicBezTo>
                <a:cubicBezTo>
                  <a:pt x="1271582" y="521314"/>
                  <a:pt x="1249791" y="513407"/>
                  <a:pt x="1244224" y="530518"/>
                </a:cubicBezTo>
                <a:cubicBezTo>
                  <a:pt x="1218142" y="535393"/>
                  <a:pt x="1193535" y="556045"/>
                  <a:pt x="1174159" y="568099"/>
                </a:cubicBezTo>
                <a:cubicBezTo>
                  <a:pt x="1112377" y="594323"/>
                  <a:pt x="1076651" y="611872"/>
                  <a:pt x="1020706" y="642199"/>
                </a:cubicBezTo>
                <a:cubicBezTo>
                  <a:pt x="941810" y="657093"/>
                  <a:pt x="864896" y="685271"/>
                  <a:pt x="794163" y="700659"/>
                </a:cubicBezTo>
                <a:cubicBezTo>
                  <a:pt x="784209" y="725642"/>
                  <a:pt x="760196" y="707594"/>
                  <a:pt x="744089" y="720226"/>
                </a:cubicBezTo>
                <a:cubicBezTo>
                  <a:pt x="740989" y="715392"/>
                  <a:pt x="742977" y="710015"/>
                  <a:pt x="735765" y="705327"/>
                </a:cubicBezTo>
                <a:cubicBezTo>
                  <a:pt x="723274" y="711921"/>
                  <a:pt x="707345" y="711915"/>
                  <a:pt x="700921" y="727850"/>
                </a:cubicBezTo>
                <a:cubicBezTo>
                  <a:pt x="695990" y="732518"/>
                  <a:pt x="700100" y="722091"/>
                  <a:pt x="693106" y="720742"/>
                </a:cubicBezTo>
                <a:cubicBezTo>
                  <a:pt x="646434" y="751493"/>
                  <a:pt x="591652" y="750124"/>
                  <a:pt x="567457" y="783935"/>
                </a:cubicBezTo>
                <a:cubicBezTo>
                  <a:pt x="563804" y="784275"/>
                  <a:pt x="560017" y="784290"/>
                  <a:pt x="555905" y="784436"/>
                </a:cubicBezTo>
                <a:cubicBezTo>
                  <a:pt x="547215" y="803195"/>
                  <a:pt x="506753" y="835233"/>
                  <a:pt x="497353" y="865323"/>
                </a:cubicBezTo>
                <a:cubicBezTo>
                  <a:pt x="503396" y="870866"/>
                  <a:pt x="518987" y="869105"/>
                  <a:pt x="517743" y="858568"/>
                </a:cubicBezTo>
                <a:cubicBezTo>
                  <a:pt x="534445" y="867018"/>
                  <a:pt x="527627" y="842751"/>
                  <a:pt x="542269" y="855465"/>
                </a:cubicBezTo>
                <a:cubicBezTo>
                  <a:pt x="584249" y="815957"/>
                  <a:pt x="611668" y="805969"/>
                  <a:pt x="627252" y="773368"/>
                </a:cubicBezTo>
                <a:cubicBezTo>
                  <a:pt x="629797" y="773097"/>
                  <a:pt x="641361" y="774495"/>
                  <a:pt x="632763" y="767324"/>
                </a:cubicBezTo>
                <a:cubicBezTo>
                  <a:pt x="651959" y="767908"/>
                  <a:pt x="675165" y="732594"/>
                  <a:pt x="699573" y="741344"/>
                </a:cubicBezTo>
                <a:cubicBezTo>
                  <a:pt x="688349" y="751993"/>
                  <a:pt x="681270" y="747632"/>
                  <a:pt x="673517" y="750017"/>
                </a:cubicBezTo>
                <a:cubicBezTo>
                  <a:pt x="674533" y="765597"/>
                  <a:pt x="641650" y="768666"/>
                  <a:pt x="637299" y="782236"/>
                </a:cubicBezTo>
                <a:cubicBezTo>
                  <a:pt x="673139" y="792056"/>
                  <a:pt x="695453" y="760151"/>
                  <a:pt x="730892" y="758710"/>
                </a:cubicBezTo>
                <a:cubicBezTo>
                  <a:pt x="681327" y="796348"/>
                  <a:pt x="630885" y="789790"/>
                  <a:pt x="588533" y="832115"/>
                </a:cubicBezTo>
                <a:cubicBezTo>
                  <a:pt x="594490" y="834646"/>
                  <a:pt x="599977" y="835084"/>
                  <a:pt x="606020" y="840627"/>
                </a:cubicBezTo>
                <a:cubicBezTo>
                  <a:pt x="611069" y="824108"/>
                  <a:pt x="634547" y="830569"/>
                  <a:pt x="656444" y="824725"/>
                </a:cubicBezTo>
                <a:cubicBezTo>
                  <a:pt x="671890" y="820740"/>
                  <a:pt x="686250" y="810342"/>
                  <a:pt x="699104" y="809312"/>
                </a:cubicBezTo>
                <a:cubicBezTo>
                  <a:pt x="721943" y="807656"/>
                  <a:pt x="780863" y="822956"/>
                  <a:pt x="783687" y="835517"/>
                </a:cubicBezTo>
                <a:cubicBezTo>
                  <a:pt x="838964" y="842777"/>
                  <a:pt x="896141" y="880870"/>
                  <a:pt x="950681" y="875103"/>
                </a:cubicBezTo>
                <a:cubicBezTo>
                  <a:pt x="956675" y="883330"/>
                  <a:pt x="962330" y="879512"/>
                  <a:pt x="968192" y="887413"/>
                </a:cubicBezTo>
                <a:cubicBezTo>
                  <a:pt x="982601" y="884609"/>
                  <a:pt x="997411" y="893066"/>
                  <a:pt x="1012643" y="906302"/>
                </a:cubicBezTo>
                <a:cubicBezTo>
                  <a:pt x="1024797" y="897941"/>
                  <a:pt x="1038512" y="918647"/>
                  <a:pt x="1051003" y="912053"/>
                </a:cubicBezTo>
                <a:cubicBezTo>
                  <a:pt x="1070745" y="926124"/>
                  <a:pt x="1089955" y="928606"/>
                  <a:pt x="1108404" y="924544"/>
                </a:cubicBezTo>
                <a:cubicBezTo>
                  <a:pt x="1148839" y="938210"/>
                  <a:pt x="1188946" y="941728"/>
                  <a:pt x="1230324" y="969862"/>
                </a:cubicBezTo>
                <a:cubicBezTo>
                  <a:pt x="1242828" y="965166"/>
                  <a:pt x="1255889" y="975856"/>
                  <a:pt x="1269083" y="986873"/>
                </a:cubicBezTo>
                <a:cubicBezTo>
                  <a:pt x="1272591" y="984307"/>
                  <a:pt x="1270420" y="981761"/>
                  <a:pt x="1272362" y="979070"/>
                </a:cubicBezTo>
                <a:cubicBezTo>
                  <a:pt x="1277680" y="983764"/>
                  <a:pt x="1282999" y="988459"/>
                  <a:pt x="1288125" y="993613"/>
                </a:cubicBezTo>
                <a:cubicBezTo>
                  <a:pt x="1335296" y="989312"/>
                  <a:pt x="1394232" y="1016792"/>
                  <a:pt x="1433935" y="988489"/>
                </a:cubicBezTo>
                <a:cubicBezTo>
                  <a:pt x="1437516" y="987035"/>
                  <a:pt x="1441640" y="988788"/>
                  <a:pt x="1445511" y="991786"/>
                </a:cubicBezTo>
                <a:cubicBezTo>
                  <a:pt x="1457627" y="977728"/>
                  <a:pt x="1484637" y="975140"/>
                  <a:pt x="1503377" y="975529"/>
                </a:cubicBezTo>
                <a:cubicBezTo>
                  <a:pt x="1505290" y="958760"/>
                  <a:pt x="1532035" y="955518"/>
                  <a:pt x="1542383" y="960456"/>
                </a:cubicBezTo>
                <a:cubicBezTo>
                  <a:pt x="1551110" y="947394"/>
                  <a:pt x="1560491" y="944347"/>
                  <a:pt x="1570563" y="957012"/>
                </a:cubicBezTo>
                <a:cubicBezTo>
                  <a:pt x="1575819" y="952212"/>
                  <a:pt x="1571091" y="948039"/>
                  <a:pt x="1567931" y="943992"/>
                </a:cubicBezTo>
                <a:cubicBezTo>
                  <a:pt x="1583848" y="942099"/>
                  <a:pt x="1618947" y="928612"/>
                  <a:pt x="1611939" y="915083"/>
                </a:cubicBezTo>
                <a:cubicBezTo>
                  <a:pt x="1621911" y="912559"/>
                  <a:pt x="1639102" y="896060"/>
                  <a:pt x="1646250" y="880973"/>
                </a:cubicBezTo>
                <a:cubicBezTo>
                  <a:pt x="1668451" y="881481"/>
                  <a:pt x="1686363" y="855551"/>
                  <a:pt x="1691788" y="846494"/>
                </a:cubicBezTo>
                <a:cubicBezTo>
                  <a:pt x="1714065" y="808893"/>
                  <a:pt x="1743060" y="780368"/>
                  <a:pt x="1769446" y="732341"/>
                </a:cubicBezTo>
                <a:cubicBezTo>
                  <a:pt x="1768513" y="709492"/>
                  <a:pt x="1787982" y="681788"/>
                  <a:pt x="1789017" y="670326"/>
                </a:cubicBezTo>
                <a:cubicBezTo>
                  <a:pt x="1792000" y="637511"/>
                  <a:pt x="1810481" y="608304"/>
                  <a:pt x="1804672" y="568776"/>
                </a:cubicBezTo>
                <a:cubicBezTo>
                  <a:pt x="1817309" y="564408"/>
                  <a:pt x="1802089" y="553072"/>
                  <a:pt x="1813060" y="543667"/>
                </a:cubicBezTo>
                <a:cubicBezTo>
                  <a:pt x="1796925" y="482440"/>
                  <a:pt x="1802653" y="419952"/>
                  <a:pt x="1765633" y="359588"/>
                </a:cubicBezTo>
                <a:cubicBezTo>
                  <a:pt x="1752310" y="309023"/>
                  <a:pt x="1736637" y="258269"/>
                  <a:pt x="1729186" y="207225"/>
                </a:cubicBezTo>
                <a:cubicBezTo>
                  <a:pt x="1740724" y="194545"/>
                  <a:pt x="1724395" y="183278"/>
                  <a:pt x="1733062" y="171000"/>
                </a:cubicBezTo>
                <a:cubicBezTo>
                  <a:pt x="1705740" y="126118"/>
                  <a:pt x="1721633" y="60647"/>
                  <a:pt x="1665157" y="29885"/>
                </a:cubicBezTo>
                <a:lnTo>
                  <a:pt x="1664048" y="29955"/>
                </a:lnTo>
                <a:cubicBezTo>
                  <a:pt x="1662372" y="33300"/>
                  <a:pt x="1664676" y="36172"/>
                  <a:pt x="1662675" y="39650"/>
                </a:cubicBezTo>
                <a:cubicBezTo>
                  <a:pt x="1650747" y="32689"/>
                  <a:pt x="1639291" y="27820"/>
                  <a:pt x="1627545" y="18500"/>
                </a:cubicBezTo>
                <a:close/>
                <a:moveTo>
                  <a:pt x="1645641" y="492"/>
                </a:moveTo>
                <a:cubicBezTo>
                  <a:pt x="1652641" y="32682"/>
                  <a:pt x="1684908" y="25294"/>
                  <a:pt x="1702770" y="41269"/>
                </a:cubicBezTo>
                <a:cubicBezTo>
                  <a:pt x="1710452" y="48051"/>
                  <a:pt x="1718211" y="76505"/>
                  <a:pt x="1720141" y="82195"/>
                </a:cubicBezTo>
                <a:cubicBezTo>
                  <a:pt x="1731267" y="116137"/>
                  <a:pt x="1739193" y="140334"/>
                  <a:pt x="1750749" y="160393"/>
                </a:cubicBezTo>
                <a:cubicBezTo>
                  <a:pt x="1747616" y="170423"/>
                  <a:pt x="1743080" y="155511"/>
                  <a:pt x="1739198" y="160895"/>
                </a:cubicBezTo>
                <a:cubicBezTo>
                  <a:pt x="1751367" y="174992"/>
                  <a:pt x="1755711" y="190363"/>
                  <a:pt x="1746899" y="200415"/>
                </a:cubicBezTo>
                <a:cubicBezTo>
                  <a:pt x="1755054" y="219569"/>
                  <a:pt x="1756227" y="239274"/>
                  <a:pt x="1755508" y="258985"/>
                </a:cubicBezTo>
                <a:cubicBezTo>
                  <a:pt x="1778213" y="316785"/>
                  <a:pt x="1784279" y="375626"/>
                  <a:pt x="1819188" y="432660"/>
                </a:cubicBezTo>
                <a:cubicBezTo>
                  <a:pt x="1812021" y="474788"/>
                  <a:pt x="1842057" y="525422"/>
                  <a:pt x="1821926" y="561772"/>
                </a:cubicBezTo>
                <a:cubicBezTo>
                  <a:pt x="1836995" y="599825"/>
                  <a:pt x="1807509" y="643019"/>
                  <a:pt x="1812689" y="676328"/>
                </a:cubicBezTo>
                <a:cubicBezTo>
                  <a:pt x="1800091" y="696672"/>
                  <a:pt x="1790822" y="716808"/>
                  <a:pt x="1791212" y="736450"/>
                </a:cubicBezTo>
                <a:cubicBezTo>
                  <a:pt x="1774273" y="751704"/>
                  <a:pt x="1779679" y="769691"/>
                  <a:pt x="1761813" y="792936"/>
                </a:cubicBezTo>
                <a:cubicBezTo>
                  <a:pt x="1739161" y="823074"/>
                  <a:pt x="1712155" y="846223"/>
                  <a:pt x="1707048" y="873808"/>
                </a:cubicBezTo>
                <a:cubicBezTo>
                  <a:pt x="1663388" y="896101"/>
                  <a:pt x="1627211" y="944296"/>
                  <a:pt x="1586845" y="970964"/>
                </a:cubicBezTo>
                <a:cubicBezTo>
                  <a:pt x="1547233" y="973338"/>
                  <a:pt x="1511930" y="995665"/>
                  <a:pt x="1476165" y="997238"/>
                </a:cubicBezTo>
                <a:cubicBezTo>
                  <a:pt x="1476046" y="1009090"/>
                  <a:pt x="1458851" y="1005029"/>
                  <a:pt x="1452014" y="1007804"/>
                </a:cubicBezTo>
                <a:cubicBezTo>
                  <a:pt x="1460758" y="1017200"/>
                  <a:pt x="1449132" y="1006309"/>
                  <a:pt x="1446504" y="1013847"/>
                </a:cubicBezTo>
                <a:cubicBezTo>
                  <a:pt x="1451232" y="1018021"/>
                  <a:pt x="1455960" y="1022195"/>
                  <a:pt x="1460362" y="1026500"/>
                </a:cubicBezTo>
                <a:cubicBezTo>
                  <a:pt x="1514647" y="1011697"/>
                  <a:pt x="1571400" y="1045012"/>
                  <a:pt x="1624681" y="1016528"/>
                </a:cubicBezTo>
                <a:cubicBezTo>
                  <a:pt x="1652657" y="1021925"/>
                  <a:pt x="1663038" y="1011999"/>
                  <a:pt x="1691842" y="994213"/>
                </a:cubicBezTo>
                <a:cubicBezTo>
                  <a:pt x="1720047" y="994567"/>
                  <a:pt x="1727558" y="985045"/>
                  <a:pt x="1758470" y="960310"/>
                </a:cubicBezTo>
                <a:cubicBezTo>
                  <a:pt x="1773120" y="954363"/>
                  <a:pt x="1804893" y="951364"/>
                  <a:pt x="1806289" y="935187"/>
                </a:cubicBezTo>
                <a:cubicBezTo>
                  <a:pt x="1809497" y="936550"/>
                  <a:pt x="1812765" y="937126"/>
                  <a:pt x="1815960" y="936591"/>
                </a:cubicBezTo>
                <a:cubicBezTo>
                  <a:pt x="1820756" y="921317"/>
                  <a:pt x="1856545" y="913262"/>
                  <a:pt x="1870286" y="888263"/>
                </a:cubicBezTo>
                <a:cubicBezTo>
                  <a:pt x="1885081" y="884542"/>
                  <a:pt x="1900104" y="875778"/>
                  <a:pt x="1915202" y="878406"/>
                </a:cubicBezTo>
                <a:cubicBezTo>
                  <a:pt x="1910557" y="866965"/>
                  <a:pt x="1927151" y="878886"/>
                  <a:pt x="1933310" y="862298"/>
                </a:cubicBezTo>
                <a:cubicBezTo>
                  <a:pt x="1967242" y="859946"/>
                  <a:pt x="1999159" y="848893"/>
                  <a:pt x="2036599" y="843974"/>
                </a:cubicBezTo>
                <a:cubicBezTo>
                  <a:pt x="2034694" y="842082"/>
                  <a:pt x="2033006" y="843528"/>
                  <a:pt x="2030715" y="842555"/>
                </a:cubicBezTo>
                <a:cubicBezTo>
                  <a:pt x="2061353" y="835829"/>
                  <a:pt x="2092344" y="832767"/>
                  <a:pt x="2122935" y="828725"/>
                </a:cubicBezTo>
                <a:cubicBezTo>
                  <a:pt x="2120764" y="826180"/>
                  <a:pt x="2118726" y="823961"/>
                  <a:pt x="2122559" y="821263"/>
                </a:cubicBezTo>
                <a:cubicBezTo>
                  <a:pt x="2131013" y="826208"/>
                  <a:pt x="2139310" y="827028"/>
                  <a:pt x="2147461" y="825622"/>
                </a:cubicBezTo>
                <a:cubicBezTo>
                  <a:pt x="2161133" y="809792"/>
                  <a:pt x="2192958" y="824669"/>
                  <a:pt x="2213250" y="813003"/>
                </a:cubicBezTo>
                <a:cubicBezTo>
                  <a:pt x="2244521" y="833055"/>
                  <a:pt x="2273601" y="807542"/>
                  <a:pt x="2305731" y="839049"/>
                </a:cubicBezTo>
                <a:cubicBezTo>
                  <a:pt x="2323096" y="838854"/>
                  <a:pt x="2348010" y="845113"/>
                  <a:pt x="2371806" y="870103"/>
                </a:cubicBezTo>
                <a:cubicBezTo>
                  <a:pt x="2386275" y="866514"/>
                  <a:pt x="2402185" y="893562"/>
                  <a:pt x="2416232" y="885195"/>
                </a:cubicBezTo>
                <a:cubicBezTo>
                  <a:pt x="2468525" y="925270"/>
                  <a:pt x="2540798" y="955711"/>
                  <a:pt x="2575850" y="1004690"/>
                </a:cubicBezTo>
                <a:cubicBezTo>
                  <a:pt x="2590089" y="995863"/>
                  <a:pt x="2597981" y="1024644"/>
                  <a:pt x="2615117" y="1029493"/>
                </a:cubicBezTo>
                <a:cubicBezTo>
                  <a:pt x="2615142" y="1033289"/>
                  <a:pt x="2615493" y="1036955"/>
                  <a:pt x="2615650" y="1041080"/>
                </a:cubicBezTo>
                <a:cubicBezTo>
                  <a:pt x="2648021" y="1069443"/>
                  <a:pt x="2666117" y="1111216"/>
                  <a:pt x="2675879" y="1146474"/>
                </a:cubicBezTo>
                <a:cubicBezTo>
                  <a:pt x="2729295" y="1188378"/>
                  <a:pt x="2725180" y="1238025"/>
                  <a:pt x="2769466" y="1271451"/>
                </a:cubicBezTo>
                <a:cubicBezTo>
                  <a:pt x="2774054" y="1304239"/>
                  <a:pt x="2804818" y="1316500"/>
                  <a:pt x="2826130" y="1340976"/>
                </a:cubicBezTo>
                <a:cubicBezTo>
                  <a:pt x="2859479" y="1379223"/>
                  <a:pt x="2858874" y="1426303"/>
                  <a:pt x="2878430" y="1471673"/>
                </a:cubicBezTo>
                <a:cubicBezTo>
                  <a:pt x="2891157" y="1501156"/>
                  <a:pt x="2903221" y="1529005"/>
                  <a:pt x="2907665" y="1559567"/>
                </a:cubicBezTo>
                <a:cubicBezTo>
                  <a:pt x="2920653" y="1569144"/>
                  <a:pt x="2919414" y="1579168"/>
                  <a:pt x="2924312" y="1589364"/>
                </a:cubicBezTo>
                <a:cubicBezTo>
                  <a:pt x="2963421" y="1610040"/>
                  <a:pt x="2978733" y="1655230"/>
                  <a:pt x="3014576" y="1685609"/>
                </a:cubicBezTo>
                <a:cubicBezTo>
                  <a:pt x="3076423" y="1738942"/>
                  <a:pt x="3156720" y="1798493"/>
                  <a:pt x="3162414" y="1870431"/>
                </a:cubicBezTo>
                <a:cubicBezTo>
                  <a:pt x="3154072" y="1882575"/>
                  <a:pt x="3140001" y="1887145"/>
                  <a:pt x="3131706" y="1896605"/>
                </a:cubicBezTo>
                <a:cubicBezTo>
                  <a:pt x="3109342" y="1920914"/>
                  <a:pt x="3090985" y="1958829"/>
                  <a:pt x="3065339" y="1970382"/>
                </a:cubicBezTo>
                <a:cubicBezTo>
                  <a:pt x="3059804" y="1972629"/>
                  <a:pt x="3052074" y="1968533"/>
                  <a:pt x="3046347" y="1971238"/>
                </a:cubicBezTo>
                <a:cubicBezTo>
                  <a:pt x="3046998" y="1970973"/>
                  <a:pt x="3047892" y="1977846"/>
                  <a:pt x="3046722" y="1978702"/>
                </a:cubicBezTo>
                <a:cubicBezTo>
                  <a:pt x="3043346" y="1981595"/>
                  <a:pt x="3031396" y="1981116"/>
                  <a:pt x="3028213" y="1983550"/>
                </a:cubicBezTo>
                <a:cubicBezTo>
                  <a:pt x="3008778" y="1996390"/>
                  <a:pt x="2989006" y="2017744"/>
                  <a:pt x="2966097" y="2028567"/>
                </a:cubicBezTo>
                <a:cubicBezTo>
                  <a:pt x="2968269" y="2031113"/>
                  <a:pt x="2970307" y="2033331"/>
                  <a:pt x="2966472" y="2036030"/>
                </a:cubicBezTo>
                <a:cubicBezTo>
                  <a:pt x="2955247" y="2036400"/>
                  <a:pt x="2945034" y="2042068"/>
                  <a:pt x="2933159" y="2052981"/>
                </a:cubicBezTo>
                <a:cubicBezTo>
                  <a:pt x="2989165" y="2091930"/>
                  <a:pt x="3048802" y="2126739"/>
                  <a:pt x="3093284" y="2180268"/>
                </a:cubicBezTo>
                <a:cubicBezTo>
                  <a:pt x="3137084" y="2199421"/>
                  <a:pt x="3132539" y="2262951"/>
                  <a:pt x="3161436" y="2289297"/>
                </a:cubicBezTo>
                <a:cubicBezTo>
                  <a:pt x="3160254" y="2288254"/>
                  <a:pt x="3157843" y="2288852"/>
                  <a:pt x="3159555" y="2291203"/>
                </a:cubicBezTo>
                <a:cubicBezTo>
                  <a:pt x="3177875" y="2307375"/>
                  <a:pt x="3187188" y="2323775"/>
                  <a:pt x="3187132" y="2345121"/>
                </a:cubicBezTo>
                <a:cubicBezTo>
                  <a:pt x="3196042" y="2399762"/>
                  <a:pt x="3239608" y="2452899"/>
                  <a:pt x="3265617" y="2506693"/>
                </a:cubicBezTo>
                <a:cubicBezTo>
                  <a:pt x="3263676" y="2509384"/>
                  <a:pt x="3260168" y="2511951"/>
                  <a:pt x="3262338" y="2514496"/>
                </a:cubicBezTo>
                <a:cubicBezTo>
                  <a:pt x="3287340" y="2534047"/>
                  <a:pt x="3304311" y="2563711"/>
                  <a:pt x="3311562" y="2584375"/>
                </a:cubicBezTo>
                <a:cubicBezTo>
                  <a:pt x="3344485" y="2597284"/>
                  <a:pt x="3352538" y="2650749"/>
                  <a:pt x="3377301" y="2683724"/>
                </a:cubicBezTo>
                <a:cubicBezTo>
                  <a:pt x="3389748" y="2700375"/>
                  <a:pt x="3405186" y="2715050"/>
                  <a:pt x="3388281" y="2715441"/>
                </a:cubicBezTo>
                <a:cubicBezTo>
                  <a:pt x="3396674" y="2721171"/>
                  <a:pt x="3397061" y="2720253"/>
                  <a:pt x="3408156" y="2729838"/>
                </a:cubicBezTo>
                <a:cubicBezTo>
                  <a:pt x="3409355" y="2753340"/>
                  <a:pt x="3438419" y="2775430"/>
                  <a:pt x="3440269" y="2798667"/>
                </a:cubicBezTo>
                <a:cubicBezTo>
                  <a:pt x="3465107" y="2843034"/>
                  <a:pt x="3523930" y="2853424"/>
                  <a:pt x="3557963" y="2876543"/>
                </a:cubicBezTo>
                <a:cubicBezTo>
                  <a:pt x="3600258" y="2905066"/>
                  <a:pt x="3616086" y="2939383"/>
                  <a:pt x="3621953" y="2978125"/>
                </a:cubicBezTo>
                <a:cubicBezTo>
                  <a:pt x="3619530" y="2976824"/>
                  <a:pt x="3614309" y="2977039"/>
                  <a:pt x="3616419" y="2980371"/>
                </a:cubicBezTo>
                <a:cubicBezTo>
                  <a:pt x="3616710" y="2984823"/>
                  <a:pt x="3621438" y="2988996"/>
                  <a:pt x="3626624" y="2993364"/>
                </a:cubicBezTo>
                <a:cubicBezTo>
                  <a:pt x="3616623" y="3031313"/>
                  <a:pt x="3642306" y="3085236"/>
                  <a:pt x="3625709" y="3122817"/>
                </a:cubicBezTo>
                <a:cubicBezTo>
                  <a:pt x="3627916" y="3120780"/>
                  <a:pt x="3625672" y="3117121"/>
                  <a:pt x="3629338" y="3118678"/>
                </a:cubicBezTo>
                <a:cubicBezTo>
                  <a:pt x="3618787" y="3182362"/>
                  <a:pt x="3623378" y="3225430"/>
                  <a:pt x="3619038" y="3290400"/>
                </a:cubicBezTo>
                <a:cubicBezTo>
                  <a:pt x="3615818" y="3287139"/>
                  <a:pt x="3612490" y="3287347"/>
                  <a:pt x="3609366" y="3288996"/>
                </a:cubicBezTo>
                <a:cubicBezTo>
                  <a:pt x="3617628" y="3294400"/>
                  <a:pt x="3616881" y="3300034"/>
                  <a:pt x="3619595" y="3305786"/>
                </a:cubicBezTo>
                <a:lnTo>
                  <a:pt x="3613211" y="3323220"/>
                </a:lnTo>
                <a:lnTo>
                  <a:pt x="3592184" y="3323220"/>
                </a:lnTo>
                <a:lnTo>
                  <a:pt x="3600433" y="3300618"/>
                </a:lnTo>
                <a:cubicBezTo>
                  <a:pt x="3597723" y="3255645"/>
                  <a:pt x="3606566" y="3210171"/>
                  <a:pt x="3599093" y="3165607"/>
                </a:cubicBezTo>
                <a:cubicBezTo>
                  <a:pt x="3624243" y="3088381"/>
                  <a:pt x="3601751" y="3013362"/>
                  <a:pt x="3591136" y="2937707"/>
                </a:cubicBezTo>
                <a:cubicBezTo>
                  <a:pt x="3579004" y="2929306"/>
                  <a:pt x="3575070" y="2916814"/>
                  <a:pt x="3566724" y="2908398"/>
                </a:cubicBezTo>
                <a:cubicBezTo>
                  <a:pt x="3533340" y="2874735"/>
                  <a:pt x="3483043" y="2870403"/>
                  <a:pt x="3451662" y="2843543"/>
                </a:cubicBezTo>
                <a:cubicBezTo>
                  <a:pt x="3412863" y="2810555"/>
                  <a:pt x="3395026" y="2738595"/>
                  <a:pt x="3361976" y="2686138"/>
                </a:cubicBezTo>
                <a:cubicBezTo>
                  <a:pt x="3352145" y="2670329"/>
                  <a:pt x="3337202" y="2661544"/>
                  <a:pt x="3337138" y="2641770"/>
                </a:cubicBezTo>
                <a:cubicBezTo>
                  <a:pt x="3321339" y="2631812"/>
                  <a:pt x="3321530" y="2621071"/>
                  <a:pt x="3318393" y="2610541"/>
                </a:cubicBezTo>
                <a:cubicBezTo>
                  <a:pt x="3267954" y="2554482"/>
                  <a:pt x="3233708" y="2499083"/>
                  <a:pt x="3213452" y="2446383"/>
                </a:cubicBezTo>
                <a:cubicBezTo>
                  <a:pt x="3146550" y="2378730"/>
                  <a:pt x="3190423" y="2339216"/>
                  <a:pt x="3130780" y="2273565"/>
                </a:cubicBezTo>
                <a:cubicBezTo>
                  <a:pt x="3126944" y="2265984"/>
                  <a:pt x="3126895" y="2258389"/>
                  <a:pt x="3125735" y="2250863"/>
                </a:cubicBezTo>
                <a:cubicBezTo>
                  <a:pt x="3107851" y="2241370"/>
                  <a:pt x="3108545" y="2217861"/>
                  <a:pt x="3096762" y="2202845"/>
                </a:cubicBezTo>
                <a:cubicBezTo>
                  <a:pt x="3047514" y="2139447"/>
                  <a:pt x="2959200" y="2091910"/>
                  <a:pt x="2905317" y="2058192"/>
                </a:cubicBezTo>
                <a:cubicBezTo>
                  <a:pt x="2872508" y="2072653"/>
                  <a:pt x="2828905" y="2073600"/>
                  <a:pt x="2802935" y="2095566"/>
                </a:cubicBezTo>
                <a:cubicBezTo>
                  <a:pt x="2742501" y="2108296"/>
                  <a:pt x="2710066" y="2119940"/>
                  <a:pt x="2655664" y="2146594"/>
                </a:cubicBezTo>
                <a:cubicBezTo>
                  <a:pt x="2706907" y="2175674"/>
                  <a:pt x="2774675" y="2176339"/>
                  <a:pt x="2841935" y="2228996"/>
                </a:cubicBezTo>
                <a:cubicBezTo>
                  <a:pt x="2859049" y="2240326"/>
                  <a:pt x="2892534" y="2239678"/>
                  <a:pt x="2895035" y="2262653"/>
                </a:cubicBezTo>
                <a:cubicBezTo>
                  <a:pt x="2797932" y="2218683"/>
                  <a:pt x="2711464" y="2173823"/>
                  <a:pt x="2614510" y="2152640"/>
                </a:cubicBezTo>
                <a:cubicBezTo>
                  <a:pt x="2590686" y="2173354"/>
                  <a:pt x="2555921" y="2168048"/>
                  <a:pt x="2538535" y="2185006"/>
                </a:cubicBezTo>
                <a:cubicBezTo>
                  <a:pt x="2551622" y="2199493"/>
                  <a:pt x="2575362" y="2186048"/>
                  <a:pt x="2594406" y="2203067"/>
                </a:cubicBezTo>
                <a:cubicBezTo>
                  <a:pt x="2598180" y="2201155"/>
                  <a:pt x="2601834" y="2200813"/>
                  <a:pt x="2605475" y="2198573"/>
                </a:cubicBezTo>
                <a:cubicBezTo>
                  <a:pt x="2692084" y="2225099"/>
                  <a:pt x="2797857" y="2267072"/>
                  <a:pt x="2873052" y="2314985"/>
                </a:cubicBezTo>
                <a:cubicBezTo>
                  <a:pt x="2885713" y="2314415"/>
                  <a:pt x="2899282" y="2332895"/>
                  <a:pt x="2911810" y="2331997"/>
                </a:cubicBezTo>
                <a:cubicBezTo>
                  <a:pt x="2910219" y="2338354"/>
                  <a:pt x="2907218" y="2338430"/>
                  <a:pt x="2904928" y="2347737"/>
                </a:cubicBezTo>
                <a:cubicBezTo>
                  <a:pt x="2892483" y="2341366"/>
                  <a:pt x="2898245" y="2334077"/>
                  <a:pt x="2890695" y="2327623"/>
                </a:cubicBezTo>
                <a:cubicBezTo>
                  <a:pt x="2884135" y="2322671"/>
                  <a:pt x="2884655" y="2332359"/>
                  <a:pt x="2875490" y="2328465"/>
                </a:cubicBezTo>
                <a:cubicBezTo>
                  <a:pt x="2795400" y="2280635"/>
                  <a:pt x="2725709" y="2255618"/>
                  <a:pt x="2644391" y="2219710"/>
                </a:cubicBezTo>
                <a:cubicBezTo>
                  <a:pt x="2642776" y="2222269"/>
                  <a:pt x="2647166" y="2224676"/>
                  <a:pt x="2644767" y="2227173"/>
                </a:cubicBezTo>
                <a:cubicBezTo>
                  <a:pt x="2599953" y="2202720"/>
                  <a:pt x="2557003" y="2213682"/>
                  <a:pt x="2512129" y="2190014"/>
                </a:cubicBezTo>
                <a:cubicBezTo>
                  <a:pt x="2510513" y="2192574"/>
                  <a:pt x="2514120" y="2194918"/>
                  <a:pt x="2516290" y="2197463"/>
                </a:cubicBezTo>
                <a:cubicBezTo>
                  <a:pt x="2503556" y="2196921"/>
                  <a:pt x="2488351" y="2195193"/>
                  <a:pt x="2474041" y="2195909"/>
                </a:cubicBezTo>
                <a:lnTo>
                  <a:pt x="2438047" y="2208709"/>
                </a:lnTo>
                <a:lnTo>
                  <a:pt x="2436516" y="2208188"/>
                </a:lnTo>
                <a:lnTo>
                  <a:pt x="2432248" y="2202833"/>
                </a:lnTo>
                <a:cubicBezTo>
                  <a:pt x="2429489" y="2201288"/>
                  <a:pt x="2426124" y="2200940"/>
                  <a:pt x="2423694" y="2203830"/>
                </a:cubicBezTo>
                <a:lnTo>
                  <a:pt x="2436516" y="2208188"/>
                </a:lnTo>
                <a:lnTo>
                  <a:pt x="2437177" y="2209018"/>
                </a:lnTo>
                <a:lnTo>
                  <a:pt x="2438047" y="2208709"/>
                </a:lnTo>
                <a:lnTo>
                  <a:pt x="2458282" y="2215587"/>
                </a:lnTo>
                <a:cubicBezTo>
                  <a:pt x="2470331" y="2217359"/>
                  <a:pt x="2482091" y="2218772"/>
                  <a:pt x="2491142" y="2225188"/>
                </a:cubicBezTo>
                <a:cubicBezTo>
                  <a:pt x="2499303" y="2215401"/>
                  <a:pt x="2522121" y="2230508"/>
                  <a:pt x="2536566" y="2223121"/>
                </a:cubicBezTo>
                <a:cubicBezTo>
                  <a:pt x="2628035" y="2254146"/>
                  <a:pt x="2741161" y="2282473"/>
                  <a:pt x="2834227" y="2337981"/>
                </a:cubicBezTo>
                <a:cubicBezTo>
                  <a:pt x="2873157" y="2361016"/>
                  <a:pt x="2911532" y="2389226"/>
                  <a:pt x="2940827" y="2416552"/>
                </a:cubicBezTo>
                <a:cubicBezTo>
                  <a:pt x="2828768" y="2351621"/>
                  <a:pt x="2716562" y="2284463"/>
                  <a:pt x="2606802" y="2261624"/>
                </a:cubicBezTo>
                <a:cubicBezTo>
                  <a:pt x="2602666" y="2257973"/>
                  <a:pt x="2598987" y="2254516"/>
                  <a:pt x="2594850" y="2250865"/>
                </a:cubicBezTo>
                <a:cubicBezTo>
                  <a:pt x="2565039" y="2244689"/>
                  <a:pt x="2535460" y="2243751"/>
                  <a:pt x="2510316" y="2232254"/>
                </a:cubicBezTo>
                <a:cubicBezTo>
                  <a:pt x="2506725" y="2242089"/>
                  <a:pt x="2524777" y="2247326"/>
                  <a:pt x="2535726" y="2244405"/>
                </a:cubicBezTo>
                <a:cubicBezTo>
                  <a:pt x="2616852" y="2291052"/>
                  <a:pt x="2687086" y="2319276"/>
                  <a:pt x="2766201" y="2377781"/>
                </a:cubicBezTo>
                <a:cubicBezTo>
                  <a:pt x="2772232" y="2381426"/>
                  <a:pt x="2777911" y="2381405"/>
                  <a:pt x="2783338" y="2382628"/>
                </a:cubicBezTo>
                <a:cubicBezTo>
                  <a:pt x="2802528" y="2412154"/>
                  <a:pt x="2836764" y="2416153"/>
                  <a:pt x="2862623" y="2447159"/>
                </a:cubicBezTo>
                <a:cubicBezTo>
                  <a:pt x="2785562" y="2413329"/>
                  <a:pt x="2718518" y="2353731"/>
                  <a:pt x="2645472" y="2314845"/>
                </a:cubicBezTo>
                <a:cubicBezTo>
                  <a:pt x="2618024" y="2300477"/>
                  <a:pt x="2590661" y="2289119"/>
                  <a:pt x="2565915" y="2278604"/>
                </a:cubicBezTo>
                <a:cubicBezTo>
                  <a:pt x="2562995" y="2271412"/>
                  <a:pt x="2550660" y="2271850"/>
                  <a:pt x="2553963" y="2267844"/>
                </a:cubicBezTo>
                <a:cubicBezTo>
                  <a:pt x="2482837" y="2243029"/>
                  <a:pt x="2415325" y="2201896"/>
                  <a:pt x="2349583" y="2201551"/>
                </a:cubicBezTo>
                <a:cubicBezTo>
                  <a:pt x="2313456" y="2207840"/>
                  <a:pt x="2278608" y="2209802"/>
                  <a:pt x="2244038" y="2214317"/>
                </a:cubicBezTo>
                <a:cubicBezTo>
                  <a:pt x="2211228" y="2218498"/>
                  <a:pt x="2179415" y="2205520"/>
                  <a:pt x="2147281" y="2213234"/>
                </a:cubicBezTo>
                <a:cubicBezTo>
                  <a:pt x="2443488" y="2355339"/>
                  <a:pt x="2716446" y="2545720"/>
                  <a:pt x="2986496" y="2790591"/>
                </a:cubicBezTo>
                <a:cubicBezTo>
                  <a:pt x="2968408" y="2789938"/>
                  <a:pt x="2949677" y="2770887"/>
                  <a:pt x="2935626" y="2758695"/>
                </a:cubicBezTo>
                <a:cubicBezTo>
                  <a:pt x="2911795" y="2738288"/>
                  <a:pt x="2892427" y="2721403"/>
                  <a:pt x="2871923" y="2700786"/>
                </a:cubicBezTo>
                <a:cubicBezTo>
                  <a:pt x="2866375" y="2701134"/>
                  <a:pt x="2864773" y="2705592"/>
                  <a:pt x="2870550" y="2710482"/>
                </a:cubicBezTo>
                <a:cubicBezTo>
                  <a:pt x="2850712" y="2701782"/>
                  <a:pt x="2848705" y="2674419"/>
                  <a:pt x="2837325" y="2691224"/>
                </a:cubicBezTo>
                <a:cubicBezTo>
                  <a:pt x="2811419" y="2673182"/>
                  <a:pt x="2829072" y="2667159"/>
                  <a:pt x="2804722" y="2647343"/>
                </a:cubicBezTo>
                <a:cubicBezTo>
                  <a:pt x="2802228" y="2655209"/>
                  <a:pt x="2806968" y="2661281"/>
                  <a:pt x="2814951" y="2664133"/>
                </a:cubicBezTo>
                <a:cubicBezTo>
                  <a:pt x="2782091" y="2660718"/>
                  <a:pt x="2768397" y="2623251"/>
                  <a:pt x="2749499" y="2608457"/>
                </a:cubicBezTo>
                <a:cubicBezTo>
                  <a:pt x="2746460" y="2613117"/>
                  <a:pt x="2755300" y="2617144"/>
                  <a:pt x="2752129" y="2621477"/>
                </a:cubicBezTo>
                <a:cubicBezTo>
                  <a:pt x="2745048" y="2606837"/>
                  <a:pt x="2740237" y="2599652"/>
                  <a:pt x="2727693" y="2588371"/>
                </a:cubicBezTo>
                <a:cubicBezTo>
                  <a:pt x="2725559" y="2591522"/>
                  <a:pt x="2732892" y="2594638"/>
                  <a:pt x="2729974" y="2597725"/>
                </a:cubicBezTo>
                <a:cubicBezTo>
                  <a:pt x="2715505" y="2601315"/>
                  <a:pt x="2718983" y="2574390"/>
                  <a:pt x="2702258" y="2572423"/>
                </a:cubicBezTo>
                <a:cubicBezTo>
                  <a:pt x="2700317" y="2575115"/>
                  <a:pt x="2704249" y="2577326"/>
                  <a:pt x="2706420" y="2579872"/>
                </a:cubicBezTo>
                <a:cubicBezTo>
                  <a:pt x="2685427" y="2584205"/>
                  <a:pt x="2683055" y="2540999"/>
                  <a:pt x="2663148" y="2551745"/>
                </a:cubicBezTo>
                <a:cubicBezTo>
                  <a:pt x="2655092" y="2547781"/>
                  <a:pt x="2666355" y="2542829"/>
                  <a:pt x="2660517" y="2538725"/>
                </a:cubicBezTo>
                <a:cubicBezTo>
                  <a:pt x="2620249" y="2510523"/>
                  <a:pt x="2597178" y="2496660"/>
                  <a:pt x="2566002" y="2471240"/>
                </a:cubicBezTo>
                <a:cubicBezTo>
                  <a:pt x="2572778" y="2469250"/>
                  <a:pt x="2565855" y="2458733"/>
                  <a:pt x="2555447" y="2454582"/>
                </a:cubicBezTo>
                <a:cubicBezTo>
                  <a:pt x="2553313" y="2457732"/>
                  <a:pt x="2560838" y="2460390"/>
                  <a:pt x="2557728" y="2463937"/>
                </a:cubicBezTo>
                <a:cubicBezTo>
                  <a:pt x="2434645" y="2390533"/>
                  <a:pt x="2310919" y="2298732"/>
                  <a:pt x="2186054" y="2242426"/>
                </a:cubicBezTo>
                <a:cubicBezTo>
                  <a:pt x="2178132" y="2238789"/>
                  <a:pt x="2168206" y="2238628"/>
                  <a:pt x="2160994" y="2233941"/>
                </a:cubicBezTo>
                <a:cubicBezTo>
                  <a:pt x="2146837" y="2225218"/>
                  <a:pt x="2145122" y="2212588"/>
                  <a:pt x="2137066" y="2208624"/>
                </a:cubicBezTo>
                <a:cubicBezTo>
                  <a:pt x="2126128" y="2203164"/>
                  <a:pt x="2112129" y="2208847"/>
                  <a:pt x="2099058" y="2206539"/>
                </a:cubicBezTo>
                <a:cubicBezTo>
                  <a:pt x="2087686" y="2204681"/>
                  <a:pt x="2078761" y="2197643"/>
                  <a:pt x="2068114" y="2196635"/>
                </a:cubicBezTo>
                <a:cubicBezTo>
                  <a:pt x="2045901" y="2194228"/>
                  <a:pt x="2008315" y="2196921"/>
                  <a:pt x="1982208" y="2187720"/>
                </a:cubicBezTo>
                <a:cubicBezTo>
                  <a:pt x="1961658" y="2180070"/>
                  <a:pt x="1945184" y="2166577"/>
                  <a:pt x="1925828" y="2161869"/>
                </a:cubicBezTo>
                <a:cubicBezTo>
                  <a:pt x="1881102" y="2150707"/>
                  <a:pt x="1843428" y="2140107"/>
                  <a:pt x="1800630" y="2124355"/>
                </a:cubicBezTo>
                <a:cubicBezTo>
                  <a:pt x="1737363" y="2083403"/>
                  <a:pt x="1673383" y="2033222"/>
                  <a:pt x="1611703" y="2025135"/>
                </a:cubicBezTo>
                <a:cubicBezTo>
                  <a:pt x="1728532" y="2120497"/>
                  <a:pt x="1867749" y="2195347"/>
                  <a:pt x="1985168" y="2280950"/>
                </a:cubicBezTo>
                <a:cubicBezTo>
                  <a:pt x="1970601" y="2279629"/>
                  <a:pt x="1946829" y="2258436"/>
                  <a:pt x="1926884" y="2253207"/>
                </a:cubicBezTo>
                <a:cubicBezTo>
                  <a:pt x="1919056" y="2244199"/>
                  <a:pt x="1913026" y="2240555"/>
                  <a:pt x="1910769" y="2234998"/>
                </a:cubicBezTo>
                <a:cubicBezTo>
                  <a:pt x="1841042" y="2204285"/>
                  <a:pt x="1764545" y="2156900"/>
                  <a:pt x="1703097" y="2104549"/>
                </a:cubicBezTo>
                <a:cubicBezTo>
                  <a:pt x="1681497" y="2085902"/>
                  <a:pt x="1639928" y="2068508"/>
                  <a:pt x="1608957" y="2044527"/>
                </a:cubicBezTo>
                <a:cubicBezTo>
                  <a:pt x="1572800" y="2016177"/>
                  <a:pt x="1529612" y="1980783"/>
                  <a:pt x="1494917" y="1966309"/>
                </a:cubicBezTo>
                <a:cubicBezTo>
                  <a:pt x="1494892" y="1962512"/>
                  <a:pt x="1488211" y="1959132"/>
                  <a:pt x="1494384" y="1954722"/>
                </a:cubicBezTo>
                <a:cubicBezTo>
                  <a:pt x="1471134" y="1953498"/>
                  <a:pt x="1439318" y="1919961"/>
                  <a:pt x="1415824" y="1901321"/>
                </a:cubicBezTo>
                <a:cubicBezTo>
                  <a:pt x="1305919" y="1816474"/>
                  <a:pt x="1179914" y="1725600"/>
                  <a:pt x="1065863" y="1655764"/>
                </a:cubicBezTo>
                <a:cubicBezTo>
                  <a:pt x="1056554" y="1659923"/>
                  <a:pt x="1046628" y="1649484"/>
                  <a:pt x="1036800" y="1643955"/>
                </a:cubicBezTo>
                <a:cubicBezTo>
                  <a:pt x="1043990" y="1665405"/>
                  <a:pt x="1064576" y="1668473"/>
                  <a:pt x="1080254" y="1680003"/>
                </a:cubicBezTo>
                <a:cubicBezTo>
                  <a:pt x="1213470" y="1775567"/>
                  <a:pt x="1355604" y="1896829"/>
                  <a:pt x="1481721" y="2004794"/>
                </a:cubicBezTo>
                <a:cubicBezTo>
                  <a:pt x="1458304" y="2007827"/>
                  <a:pt x="1450062" y="1985660"/>
                  <a:pt x="1434638" y="1972884"/>
                </a:cubicBezTo>
                <a:cubicBezTo>
                  <a:pt x="1291758" y="1857255"/>
                  <a:pt x="1155948" y="1754368"/>
                  <a:pt x="1000829" y="1644088"/>
                </a:cubicBezTo>
                <a:cubicBezTo>
                  <a:pt x="1081974" y="1723474"/>
                  <a:pt x="1168106" y="1776847"/>
                  <a:pt x="1248588" y="1854599"/>
                </a:cubicBezTo>
                <a:cubicBezTo>
                  <a:pt x="1302922" y="1907174"/>
                  <a:pt x="1367325" y="1962133"/>
                  <a:pt x="1435432" y="2024347"/>
                </a:cubicBezTo>
                <a:cubicBezTo>
                  <a:pt x="1442596" y="2031719"/>
                  <a:pt x="1437710" y="2023422"/>
                  <a:pt x="1442847" y="2020195"/>
                </a:cubicBezTo>
                <a:cubicBezTo>
                  <a:pt x="1526880" y="2072135"/>
                  <a:pt x="1605021" y="2141318"/>
                  <a:pt x="1681374" y="2196757"/>
                </a:cubicBezTo>
                <a:cubicBezTo>
                  <a:pt x="1712007" y="2218972"/>
                  <a:pt x="1764659" y="2244051"/>
                  <a:pt x="1776448" y="2279627"/>
                </a:cubicBezTo>
                <a:cubicBezTo>
                  <a:pt x="1885028" y="2371484"/>
                  <a:pt x="1996326" y="2479373"/>
                  <a:pt x="2088172" y="2587923"/>
                </a:cubicBezTo>
                <a:cubicBezTo>
                  <a:pt x="2053692" y="2566508"/>
                  <a:pt x="2015104" y="2495739"/>
                  <a:pt x="1975129" y="2492546"/>
                </a:cubicBezTo>
                <a:cubicBezTo>
                  <a:pt x="2014907" y="2535419"/>
                  <a:pt x="2049626" y="2553690"/>
                  <a:pt x="2071812" y="2601799"/>
                </a:cubicBezTo>
                <a:cubicBezTo>
                  <a:pt x="2141546" y="2663352"/>
                  <a:pt x="2164762" y="2739220"/>
                  <a:pt x="2196006" y="2804976"/>
                </a:cubicBezTo>
                <a:cubicBezTo>
                  <a:pt x="2240357" y="2868456"/>
                  <a:pt x="2313572" y="2903085"/>
                  <a:pt x="2352231" y="2964688"/>
                </a:cubicBezTo>
                <a:cubicBezTo>
                  <a:pt x="2363317" y="2982654"/>
                  <a:pt x="2361220" y="2991501"/>
                  <a:pt x="2381181" y="3008910"/>
                </a:cubicBezTo>
                <a:cubicBezTo>
                  <a:pt x="2408824" y="3033101"/>
                  <a:pt x="2424989" y="3069184"/>
                  <a:pt x="2440634" y="3095579"/>
                </a:cubicBezTo>
                <a:cubicBezTo>
                  <a:pt x="2446376" y="3105052"/>
                  <a:pt x="2456869" y="3112216"/>
                  <a:pt x="2460909" y="3121237"/>
                </a:cubicBezTo>
                <a:cubicBezTo>
                  <a:pt x="2464021" y="3127969"/>
                  <a:pt x="2459707" y="3136955"/>
                  <a:pt x="2462169" y="3143954"/>
                </a:cubicBezTo>
                <a:cubicBezTo>
                  <a:pt x="2464424" y="3149510"/>
                  <a:pt x="2472154" y="3153607"/>
                  <a:pt x="2474145" y="3158511"/>
                </a:cubicBezTo>
                <a:cubicBezTo>
                  <a:pt x="2486269" y="3185574"/>
                  <a:pt x="2488687" y="3215815"/>
                  <a:pt x="2503030" y="3242739"/>
                </a:cubicBezTo>
                <a:cubicBezTo>
                  <a:pt x="2501080" y="3264092"/>
                  <a:pt x="2499683" y="3287506"/>
                  <a:pt x="2505445" y="3308822"/>
                </a:cubicBezTo>
                <a:lnTo>
                  <a:pt x="2512595" y="3323220"/>
                </a:lnTo>
                <a:lnTo>
                  <a:pt x="2486956" y="3323220"/>
                </a:lnTo>
                <a:lnTo>
                  <a:pt x="2482876" y="3295376"/>
                </a:lnTo>
                <a:cubicBezTo>
                  <a:pt x="2476903" y="3260580"/>
                  <a:pt x="2468286" y="3225811"/>
                  <a:pt x="2452870" y="3199513"/>
                </a:cubicBezTo>
                <a:cubicBezTo>
                  <a:pt x="2422231" y="3146459"/>
                  <a:pt x="2354340" y="3077303"/>
                  <a:pt x="2303503" y="3020263"/>
                </a:cubicBezTo>
                <a:cubicBezTo>
                  <a:pt x="2266873" y="2979541"/>
                  <a:pt x="2264509" y="2917672"/>
                  <a:pt x="2210423" y="2903074"/>
                </a:cubicBezTo>
                <a:cubicBezTo>
                  <a:pt x="2221603" y="2905390"/>
                  <a:pt x="2220890" y="2896161"/>
                  <a:pt x="2233094" y="2905675"/>
                </a:cubicBezTo>
                <a:lnTo>
                  <a:pt x="2232178" y="2905286"/>
                </a:lnTo>
                <a:cubicBezTo>
                  <a:pt x="2230873" y="2895535"/>
                  <a:pt x="2220791" y="2891250"/>
                  <a:pt x="2216039" y="2883279"/>
                </a:cubicBezTo>
                <a:cubicBezTo>
                  <a:pt x="2206208" y="2867470"/>
                  <a:pt x="2202550" y="2847251"/>
                  <a:pt x="2194480" y="2831107"/>
                </a:cubicBezTo>
                <a:cubicBezTo>
                  <a:pt x="2185421" y="2813462"/>
                  <a:pt x="2170706" y="2799635"/>
                  <a:pt x="2161369" y="2779437"/>
                </a:cubicBezTo>
                <a:cubicBezTo>
                  <a:pt x="2154481" y="2764337"/>
                  <a:pt x="2148665" y="2743472"/>
                  <a:pt x="2137905" y="2725374"/>
                </a:cubicBezTo>
                <a:cubicBezTo>
                  <a:pt x="2112827" y="2684150"/>
                  <a:pt x="2075355" y="2654430"/>
                  <a:pt x="2037411" y="2612338"/>
                </a:cubicBezTo>
                <a:cubicBezTo>
                  <a:pt x="2033757" y="2612678"/>
                  <a:pt x="2029971" y="2612693"/>
                  <a:pt x="2025860" y="2612839"/>
                </a:cubicBezTo>
                <a:cubicBezTo>
                  <a:pt x="2014239" y="2573005"/>
                  <a:pt x="1982565" y="2531414"/>
                  <a:pt x="1931783" y="2512809"/>
                </a:cubicBezTo>
                <a:cubicBezTo>
                  <a:pt x="1923849" y="2517553"/>
                  <a:pt x="1935366" y="2521636"/>
                  <a:pt x="1938200" y="2525815"/>
                </a:cubicBezTo>
                <a:cubicBezTo>
                  <a:pt x="1933282" y="2532382"/>
                  <a:pt x="1927939" y="2523889"/>
                  <a:pt x="1922970" y="2522860"/>
                </a:cubicBezTo>
                <a:cubicBezTo>
                  <a:pt x="1947725" y="2574496"/>
                  <a:pt x="1994530" y="2603853"/>
                  <a:pt x="2017283" y="2658967"/>
                </a:cubicBezTo>
                <a:cubicBezTo>
                  <a:pt x="2014678" y="2660025"/>
                  <a:pt x="2012400" y="2660950"/>
                  <a:pt x="2009843" y="2659322"/>
                </a:cubicBezTo>
                <a:cubicBezTo>
                  <a:pt x="2035076" y="2694390"/>
                  <a:pt x="2025979" y="2730830"/>
                  <a:pt x="2051212" y="2765898"/>
                </a:cubicBezTo>
                <a:cubicBezTo>
                  <a:pt x="2055627" y="2772102"/>
                  <a:pt x="2049925" y="2778606"/>
                  <a:pt x="2048334" y="2784963"/>
                </a:cubicBezTo>
                <a:cubicBezTo>
                  <a:pt x="2066209" y="2802838"/>
                  <a:pt x="2045278" y="2816666"/>
                  <a:pt x="2066240" y="2837475"/>
                </a:cubicBezTo>
                <a:cubicBezTo>
                  <a:pt x="2053763" y="2856248"/>
                  <a:pt x="2073085" y="2875820"/>
                  <a:pt x="2062897" y="2885287"/>
                </a:cubicBezTo>
                <a:cubicBezTo>
                  <a:pt x="2069424" y="2905103"/>
                  <a:pt x="2071950" y="2931874"/>
                  <a:pt x="2089475" y="2956363"/>
                </a:cubicBezTo>
                <a:cubicBezTo>
                  <a:pt x="2076211" y="2954514"/>
                  <a:pt x="2095618" y="2977098"/>
                  <a:pt x="2098550" y="2986187"/>
                </a:cubicBezTo>
                <a:cubicBezTo>
                  <a:pt x="2078784" y="2978600"/>
                  <a:pt x="2101735" y="2994033"/>
                  <a:pt x="2101714" y="3010797"/>
                </a:cubicBezTo>
                <a:cubicBezTo>
                  <a:pt x="2101666" y="3013480"/>
                  <a:pt x="2093660" y="3017112"/>
                  <a:pt x="2095157" y="3026404"/>
                </a:cubicBezTo>
                <a:cubicBezTo>
                  <a:pt x="2095628" y="3028497"/>
                  <a:pt x="2100957" y="3024811"/>
                  <a:pt x="2100692" y="3024157"/>
                </a:cubicBezTo>
                <a:cubicBezTo>
                  <a:pt x="2103794" y="3039272"/>
                  <a:pt x="2100624" y="3043604"/>
                  <a:pt x="2107993" y="3052417"/>
                </a:cubicBezTo>
                <a:cubicBezTo>
                  <a:pt x="2105015" y="3056291"/>
                  <a:pt x="2101674" y="3054600"/>
                  <a:pt x="2098697" y="3058476"/>
                </a:cubicBezTo>
                <a:cubicBezTo>
                  <a:pt x="2105573" y="3071676"/>
                  <a:pt x="2103163" y="3082554"/>
                  <a:pt x="2115343" y="3088271"/>
                </a:cubicBezTo>
                <a:cubicBezTo>
                  <a:pt x="2116515" y="3097696"/>
                  <a:pt x="2105360" y="3088898"/>
                  <a:pt x="2106531" y="3098322"/>
                </a:cubicBezTo>
                <a:cubicBezTo>
                  <a:pt x="2126394" y="3110821"/>
                  <a:pt x="2119041" y="3124467"/>
                  <a:pt x="2133224" y="3136986"/>
                </a:cubicBezTo>
                <a:cubicBezTo>
                  <a:pt x="2131091" y="3140137"/>
                  <a:pt x="2119416" y="3131930"/>
                  <a:pt x="2123903" y="3139247"/>
                </a:cubicBezTo>
                <a:cubicBezTo>
                  <a:pt x="2124086" y="3147170"/>
                  <a:pt x="2130742" y="3146751"/>
                  <a:pt x="2135130" y="3138878"/>
                </a:cubicBezTo>
                <a:cubicBezTo>
                  <a:pt x="2136011" y="3143851"/>
                  <a:pt x="2129126" y="3149311"/>
                  <a:pt x="2139666" y="3153790"/>
                </a:cubicBezTo>
                <a:cubicBezTo>
                  <a:pt x="2136689" y="3157665"/>
                  <a:pt x="2133349" y="3155974"/>
                  <a:pt x="2130370" y="3159849"/>
                </a:cubicBezTo>
                <a:cubicBezTo>
                  <a:pt x="2153699" y="3193025"/>
                  <a:pt x="2173277" y="3231912"/>
                  <a:pt x="2184690" y="3260026"/>
                </a:cubicBezTo>
                <a:cubicBezTo>
                  <a:pt x="2205422" y="3275598"/>
                  <a:pt x="2207486" y="3291894"/>
                  <a:pt x="2217451" y="3308030"/>
                </a:cubicBezTo>
                <a:cubicBezTo>
                  <a:pt x="2213256" y="3315446"/>
                  <a:pt x="2208285" y="3304136"/>
                  <a:pt x="2204501" y="3314430"/>
                </a:cubicBezTo>
                <a:lnTo>
                  <a:pt x="2210451" y="3323220"/>
                </a:lnTo>
                <a:lnTo>
                  <a:pt x="2194183" y="3323220"/>
                </a:lnTo>
                <a:lnTo>
                  <a:pt x="2192878" y="3316334"/>
                </a:lnTo>
                <a:cubicBezTo>
                  <a:pt x="2179556" y="3273533"/>
                  <a:pt x="2152616" y="3234493"/>
                  <a:pt x="2122419" y="3191635"/>
                </a:cubicBezTo>
                <a:cubicBezTo>
                  <a:pt x="2118686" y="3160023"/>
                  <a:pt x="2094526" y="3129468"/>
                  <a:pt x="2095039" y="3098037"/>
                </a:cubicBezTo>
                <a:cubicBezTo>
                  <a:pt x="2055088" y="3028582"/>
                  <a:pt x="2000388" y="2960163"/>
                  <a:pt x="1936622" y="2892761"/>
                </a:cubicBezTo>
                <a:cubicBezTo>
                  <a:pt x="1787657" y="2735051"/>
                  <a:pt x="1602754" y="2622394"/>
                  <a:pt x="1484672" y="2475375"/>
                </a:cubicBezTo>
                <a:cubicBezTo>
                  <a:pt x="1524314" y="2507639"/>
                  <a:pt x="1614276" y="2597535"/>
                  <a:pt x="1685348" y="2653976"/>
                </a:cubicBezTo>
                <a:cubicBezTo>
                  <a:pt x="1590715" y="2538560"/>
                  <a:pt x="1494781" y="2433954"/>
                  <a:pt x="1414486" y="2324903"/>
                </a:cubicBezTo>
                <a:cubicBezTo>
                  <a:pt x="1483327" y="2379585"/>
                  <a:pt x="1527910" y="2458582"/>
                  <a:pt x="1585853" y="2523781"/>
                </a:cubicBezTo>
                <a:cubicBezTo>
                  <a:pt x="1626498" y="2569726"/>
                  <a:pt x="1670858" y="2614546"/>
                  <a:pt x="1716317" y="2667677"/>
                </a:cubicBezTo>
                <a:cubicBezTo>
                  <a:pt x="1723096" y="2675967"/>
                  <a:pt x="1705910" y="2663525"/>
                  <a:pt x="1712688" y="2671815"/>
                </a:cubicBezTo>
                <a:cubicBezTo>
                  <a:pt x="1795507" y="2737576"/>
                  <a:pt x="1859216" y="2816045"/>
                  <a:pt x="1927598" y="2870532"/>
                </a:cubicBezTo>
                <a:cubicBezTo>
                  <a:pt x="1935015" y="2876659"/>
                  <a:pt x="1947038" y="2878251"/>
                  <a:pt x="1954781" y="2884247"/>
                </a:cubicBezTo>
                <a:cubicBezTo>
                  <a:pt x="1959834" y="2888287"/>
                  <a:pt x="1960089" y="2897322"/>
                  <a:pt x="1965010" y="2901036"/>
                </a:cubicBezTo>
                <a:cubicBezTo>
                  <a:pt x="1975634" y="2908527"/>
                  <a:pt x="2007915" y="2913319"/>
                  <a:pt x="2012092" y="2932947"/>
                </a:cubicBezTo>
                <a:cubicBezTo>
                  <a:pt x="2000069" y="2931354"/>
                  <a:pt x="1987381" y="2917847"/>
                  <a:pt x="1975081" y="2913703"/>
                </a:cubicBezTo>
                <a:cubicBezTo>
                  <a:pt x="2009817" y="2954432"/>
                  <a:pt x="2045858" y="3004913"/>
                  <a:pt x="2086529" y="3054656"/>
                </a:cubicBezTo>
                <a:cubicBezTo>
                  <a:pt x="2089094" y="3037622"/>
                  <a:pt x="2072993" y="3021313"/>
                  <a:pt x="2082082" y="3003535"/>
                </a:cubicBezTo>
                <a:cubicBezTo>
                  <a:pt x="2068495" y="2962596"/>
                  <a:pt x="2052378" y="2923827"/>
                  <a:pt x="2045521" y="2883585"/>
                </a:cubicBezTo>
                <a:cubicBezTo>
                  <a:pt x="2041440" y="2858586"/>
                  <a:pt x="2049223" y="2831056"/>
                  <a:pt x="2034254" y="2808194"/>
                </a:cubicBezTo>
                <a:cubicBezTo>
                  <a:pt x="2043453" y="2797226"/>
                  <a:pt x="2020453" y="2774196"/>
                  <a:pt x="2026021" y="2757087"/>
                </a:cubicBezTo>
                <a:cubicBezTo>
                  <a:pt x="2002066" y="2727972"/>
                  <a:pt x="2009754" y="2695532"/>
                  <a:pt x="1998641" y="2663488"/>
                </a:cubicBezTo>
                <a:cubicBezTo>
                  <a:pt x="1988531" y="2634847"/>
                  <a:pt x="1962010" y="2612486"/>
                  <a:pt x="1939695" y="2584610"/>
                </a:cubicBezTo>
                <a:cubicBezTo>
                  <a:pt x="1924160" y="2565023"/>
                  <a:pt x="1917222" y="2542328"/>
                  <a:pt x="1902423" y="2525489"/>
                </a:cubicBezTo>
                <a:cubicBezTo>
                  <a:pt x="1892787" y="2519502"/>
                  <a:pt x="1907365" y="2512441"/>
                  <a:pt x="1897862" y="2506780"/>
                </a:cubicBezTo>
                <a:cubicBezTo>
                  <a:pt x="1848046" y="2496161"/>
                  <a:pt x="1809619" y="2450076"/>
                  <a:pt x="1782562" y="2405847"/>
                </a:cubicBezTo>
                <a:cubicBezTo>
                  <a:pt x="1775061" y="2396707"/>
                  <a:pt x="1768381" y="2403607"/>
                  <a:pt x="1761289" y="2397347"/>
                </a:cubicBezTo>
                <a:cubicBezTo>
                  <a:pt x="1725817" y="2353870"/>
                  <a:pt x="1697531" y="2311283"/>
                  <a:pt x="1656284" y="2273197"/>
                </a:cubicBezTo>
                <a:cubicBezTo>
                  <a:pt x="1622261" y="2241698"/>
                  <a:pt x="1576327" y="2225694"/>
                  <a:pt x="1542243" y="2194980"/>
                </a:cubicBezTo>
                <a:cubicBezTo>
                  <a:pt x="1511115" y="2166874"/>
                  <a:pt x="1488428" y="2141815"/>
                  <a:pt x="1453262" y="2125248"/>
                </a:cubicBezTo>
                <a:cubicBezTo>
                  <a:pt x="1391771" y="2096141"/>
                  <a:pt x="1327068" y="2055392"/>
                  <a:pt x="1270377" y="2031571"/>
                </a:cubicBezTo>
                <a:cubicBezTo>
                  <a:pt x="1276988" y="2044118"/>
                  <a:pt x="1285431" y="2057445"/>
                  <a:pt x="1293442" y="2074374"/>
                </a:cubicBezTo>
                <a:cubicBezTo>
                  <a:pt x="1280066" y="2065715"/>
                  <a:pt x="1250676" y="2043758"/>
                  <a:pt x="1255172" y="2032413"/>
                </a:cubicBezTo>
                <a:cubicBezTo>
                  <a:pt x="1183438" y="1984618"/>
                  <a:pt x="1119373" y="1931425"/>
                  <a:pt x="1050245" y="1882573"/>
                </a:cubicBezTo>
                <a:cubicBezTo>
                  <a:pt x="1002683" y="1867230"/>
                  <a:pt x="940247" y="1823656"/>
                  <a:pt x="897069" y="1779881"/>
                </a:cubicBezTo>
                <a:cubicBezTo>
                  <a:pt x="884779" y="1767355"/>
                  <a:pt x="872657" y="1750572"/>
                  <a:pt x="868120" y="1735659"/>
                </a:cubicBezTo>
                <a:cubicBezTo>
                  <a:pt x="850513" y="1728718"/>
                  <a:pt x="847857" y="1711900"/>
                  <a:pt x="835892" y="1699242"/>
                </a:cubicBezTo>
                <a:cubicBezTo>
                  <a:pt x="870613" y="1717513"/>
                  <a:pt x="899118" y="1773719"/>
                  <a:pt x="938242" y="1806574"/>
                </a:cubicBezTo>
                <a:cubicBezTo>
                  <a:pt x="1014983" y="1871375"/>
                  <a:pt x="1115701" y="1899027"/>
                  <a:pt x="1181929" y="1973426"/>
                </a:cubicBezTo>
                <a:cubicBezTo>
                  <a:pt x="1146623" y="1915413"/>
                  <a:pt x="1100151" y="1867262"/>
                  <a:pt x="1048675" y="1812386"/>
                </a:cubicBezTo>
                <a:cubicBezTo>
                  <a:pt x="1064825" y="1836290"/>
                  <a:pt x="1072730" y="1866970"/>
                  <a:pt x="1103458" y="1883816"/>
                </a:cubicBezTo>
                <a:cubicBezTo>
                  <a:pt x="1093151" y="1894855"/>
                  <a:pt x="1075457" y="1874622"/>
                  <a:pt x="1068353" y="1866463"/>
                </a:cubicBezTo>
                <a:cubicBezTo>
                  <a:pt x="1042300" y="1835916"/>
                  <a:pt x="1028484" y="1789740"/>
                  <a:pt x="994291" y="1752216"/>
                </a:cubicBezTo>
                <a:cubicBezTo>
                  <a:pt x="960688" y="1715214"/>
                  <a:pt x="920621" y="1667891"/>
                  <a:pt x="874430" y="1632573"/>
                </a:cubicBezTo>
                <a:cubicBezTo>
                  <a:pt x="831977" y="1599926"/>
                  <a:pt x="790206" y="1591372"/>
                  <a:pt x="744537" y="1576023"/>
                </a:cubicBezTo>
                <a:cubicBezTo>
                  <a:pt x="608428" y="1547127"/>
                  <a:pt x="457056" y="1420857"/>
                  <a:pt x="373080" y="1285889"/>
                </a:cubicBezTo>
                <a:cubicBezTo>
                  <a:pt x="369713" y="1280402"/>
                  <a:pt x="369786" y="1271235"/>
                  <a:pt x="366289" y="1265420"/>
                </a:cubicBezTo>
                <a:cubicBezTo>
                  <a:pt x="362392" y="1258625"/>
                  <a:pt x="355253" y="1255050"/>
                  <a:pt x="352077" y="1249103"/>
                </a:cubicBezTo>
                <a:cubicBezTo>
                  <a:pt x="341562" y="1227862"/>
                  <a:pt x="342315" y="1203567"/>
                  <a:pt x="320338" y="1187736"/>
                </a:cubicBezTo>
                <a:cubicBezTo>
                  <a:pt x="328452" y="1180635"/>
                  <a:pt x="322453" y="1162127"/>
                  <a:pt x="310755" y="1150123"/>
                </a:cubicBezTo>
                <a:cubicBezTo>
                  <a:pt x="312568" y="1167664"/>
                  <a:pt x="304381" y="1163373"/>
                  <a:pt x="295279" y="1179252"/>
                </a:cubicBezTo>
                <a:cubicBezTo>
                  <a:pt x="298692" y="1182055"/>
                  <a:pt x="301913" y="1185317"/>
                  <a:pt x="305326" y="1188120"/>
                </a:cubicBezTo>
                <a:cubicBezTo>
                  <a:pt x="302202" y="1189769"/>
                  <a:pt x="299201" y="1189845"/>
                  <a:pt x="295654" y="1186715"/>
                </a:cubicBezTo>
                <a:cubicBezTo>
                  <a:pt x="301615" y="1199527"/>
                  <a:pt x="295515" y="1215329"/>
                  <a:pt x="297846" y="1232280"/>
                </a:cubicBezTo>
                <a:cubicBezTo>
                  <a:pt x="300854" y="1252763"/>
                  <a:pt x="316269" y="1273922"/>
                  <a:pt x="304926" y="1296422"/>
                </a:cubicBezTo>
                <a:cubicBezTo>
                  <a:pt x="316773" y="1320932"/>
                  <a:pt x="324639" y="1345916"/>
                  <a:pt x="324111" y="1375448"/>
                </a:cubicBezTo>
                <a:cubicBezTo>
                  <a:pt x="358097" y="1479695"/>
                  <a:pt x="390504" y="1583816"/>
                  <a:pt x="440457" y="1687283"/>
                </a:cubicBezTo>
                <a:cubicBezTo>
                  <a:pt x="410859" y="1653606"/>
                  <a:pt x="388084" y="1592796"/>
                  <a:pt x="382989" y="1562498"/>
                </a:cubicBezTo>
                <a:cubicBezTo>
                  <a:pt x="336109" y="1472246"/>
                  <a:pt x="317425" y="1380450"/>
                  <a:pt x="293191" y="1289001"/>
                </a:cubicBezTo>
                <a:cubicBezTo>
                  <a:pt x="293776" y="1258682"/>
                  <a:pt x="290486" y="1215087"/>
                  <a:pt x="282436" y="1192460"/>
                </a:cubicBezTo>
                <a:cubicBezTo>
                  <a:pt x="271912" y="1200161"/>
                  <a:pt x="271481" y="1214044"/>
                  <a:pt x="274908" y="1229025"/>
                </a:cubicBezTo>
                <a:cubicBezTo>
                  <a:pt x="254259" y="1276247"/>
                  <a:pt x="282691" y="1321058"/>
                  <a:pt x="284040" y="1367348"/>
                </a:cubicBezTo>
                <a:cubicBezTo>
                  <a:pt x="293219" y="1373140"/>
                  <a:pt x="287190" y="1379776"/>
                  <a:pt x="296502" y="1385897"/>
                </a:cubicBezTo>
                <a:cubicBezTo>
                  <a:pt x="294333" y="1393630"/>
                  <a:pt x="299929" y="1400878"/>
                  <a:pt x="293974" y="1408626"/>
                </a:cubicBezTo>
                <a:cubicBezTo>
                  <a:pt x="310114" y="1430634"/>
                  <a:pt x="312156" y="1453411"/>
                  <a:pt x="327835" y="1475223"/>
                </a:cubicBezTo>
                <a:cubicBezTo>
                  <a:pt x="328825" y="1476726"/>
                  <a:pt x="328150" y="1478332"/>
                  <a:pt x="326921" y="1479974"/>
                </a:cubicBezTo>
                <a:lnTo>
                  <a:pt x="323601" y="1483854"/>
                </a:lnTo>
                <a:lnTo>
                  <a:pt x="312802" y="1469713"/>
                </a:lnTo>
                <a:cubicBezTo>
                  <a:pt x="307237" y="1457408"/>
                  <a:pt x="302791" y="1443886"/>
                  <a:pt x="295426" y="1430884"/>
                </a:cubicBezTo>
                <a:cubicBezTo>
                  <a:pt x="295539" y="1458253"/>
                  <a:pt x="292383" y="1474765"/>
                  <a:pt x="302637" y="1495353"/>
                </a:cubicBezTo>
                <a:cubicBezTo>
                  <a:pt x="309210" y="1502204"/>
                  <a:pt x="290880" y="1494414"/>
                  <a:pt x="297129" y="1501398"/>
                </a:cubicBezTo>
                <a:cubicBezTo>
                  <a:pt x="307744" y="1527550"/>
                  <a:pt x="304241" y="1550676"/>
                  <a:pt x="312156" y="1572975"/>
                </a:cubicBezTo>
                <a:cubicBezTo>
                  <a:pt x="307287" y="1587136"/>
                  <a:pt x="311425" y="1601067"/>
                  <a:pt x="295330" y="1615598"/>
                </a:cubicBezTo>
                <a:cubicBezTo>
                  <a:pt x="308407" y="1638466"/>
                  <a:pt x="290154" y="1662631"/>
                  <a:pt x="315893" y="1684930"/>
                </a:cubicBezTo>
                <a:cubicBezTo>
                  <a:pt x="318680" y="1691793"/>
                  <a:pt x="304568" y="1680387"/>
                  <a:pt x="301037" y="1689436"/>
                </a:cubicBezTo>
                <a:cubicBezTo>
                  <a:pt x="306904" y="1717898"/>
                  <a:pt x="306957" y="1746054"/>
                  <a:pt x="337690" y="1773178"/>
                </a:cubicBezTo>
                <a:cubicBezTo>
                  <a:pt x="334944" y="1743068"/>
                  <a:pt x="309822" y="1725088"/>
                  <a:pt x="312966" y="1696399"/>
                </a:cubicBezTo>
                <a:cubicBezTo>
                  <a:pt x="353539" y="1730952"/>
                  <a:pt x="353682" y="1792958"/>
                  <a:pt x="408662" y="1826607"/>
                </a:cubicBezTo>
                <a:cubicBezTo>
                  <a:pt x="409397" y="1819075"/>
                  <a:pt x="394009" y="1811994"/>
                  <a:pt x="388426" y="1804747"/>
                </a:cubicBezTo>
                <a:cubicBezTo>
                  <a:pt x="409332" y="1799300"/>
                  <a:pt x="430479" y="1838313"/>
                  <a:pt x="447472" y="1851214"/>
                </a:cubicBezTo>
                <a:cubicBezTo>
                  <a:pt x="454103" y="1846999"/>
                  <a:pt x="449315" y="1843612"/>
                  <a:pt x="454511" y="1839598"/>
                </a:cubicBezTo>
                <a:cubicBezTo>
                  <a:pt x="462858" y="1848014"/>
                  <a:pt x="467092" y="1856576"/>
                  <a:pt x="471001" y="1865270"/>
                </a:cubicBezTo>
                <a:cubicBezTo>
                  <a:pt x="535694" y="1924681"/>
                  <a:pt x="577678" y="1965515"/>
                  <a:pt x="631012" y="2024968"/>
                </a:cubicBezTo>
                <a:cubicBezTo>
                  <a:pt x="636621" y="2034115"/>
                  <a:pt x="632246" y="2043887"/>
                  <a:pt x="638313" y="2053228"/>
                </a:cubicBezTo>
                <a:cubicBezTo>
                  <a:pt x="702453" y="2117813"/>
                  <a:pt x="735072" y="2184153"/>
                  <a:pt x="756465" y="2250861"/>
                </a:cubicBezTo>
                <a:cubicBezTo>
                  <a:pt x="754091" y="2257156"/>
                  <a:pt x="759615" y="2263291"/>
                  <a:pt x="749933" y="2270268"/>
                </a:cubicBezTo>
                <a:cubicBezTo>
                  <a:pt x="771499" y="2293497"/>
                  <a:pt x="764342" y="2327245"/>
                  <a:pt x="753759" y="2346011"/>
                </a:cubicBezTo>
                <a:cubicBezTo>
                  <a:pt x="771696" y="2373380"/>
                  <a:pt x="757763" y="2409117"/>
                  <a:pt x="764159" y="2438886"/>
                </a:cubicBezTo>
                <a:cubicBezTo>
                  <a:pt x="766175" y="2447588"/>
                  <a:pt x="773267" y="2453847"/>
                  <a:pt x="774764" y="2463139"/>
                </a:cubicBezTo>
                <a:cubicBezTo>
                  <a:pt x="778422" y="2483358"/>
                  <a:pt x="772180" y="2507215"/>
                  <a:pt x="777839" y="2523957"/>
                </a:cubicBezTo>
                <a:cubicBezTo>
                  <a:pt x="781302" y="2534355"/>
                  <a:pt x="789684" y="2538187"/>
                  <a:pt x="792556" y="2548064"/>
                </a:cubicBezTo>
                <a:cubicBezTo>
                  <a:pt x="793895" y="2553231"/>
                  <a:pt x="788842" y="2549190"/>
                  <a:pt x="788769" y="2548077"/>
                </a:cubicBezTo>
                <a:cubicBezTo>
                  <a:pt x="788891" y="2556786"/>
                  <a:pt x="792677" y="2556772"/>
                  <a:pt x="793306" y="2562990"/>
                </a:cubicBezTo>
                <a:cubicBezTo>
                  <a:pt x="794297" y="2574772"/>
                  <a:pt x="789874" y="2587230"/>
                  <a:pt x="791686" y="2604771"/>
                </a:cubicBezTo>
                <a:cubicBezTo>
                  <a:pt x="793583" y="2625324"/>
                  <a:pt x="803644" y="2646371"/>
                  <a:pt x="792480" y="2656234"/>
                </a:cubicBezTo>
                <a:cubicBezTo>
                  <a:pt x="799887" y="2670742"/>
                  <a:pt x="792834" y="2680459"/>
                  <a:pt x="797901" y="2686400"/>
                </a:cubicBezTo>
                <a:cubicBezTo>
                  <a:pt x="786999" y="2686636"/>
                  <a:pt x="789021" y="2666395"/>
                  <a:pt x="776253" y="2670437"/>
                </a:cubicBezTo>
                <a:cubicBezTo>
                  <a:pt x="768574" y="2684216"/>
                  <a:pt x="785208" y="2712113"/>
                  <a:pt x="763964" y="2727973"/>
                </a:cubicBezTo>
                <a:cubicBezTo>
                  <a:pt x="766233" y="2735429"/>
                  <a:pt x="771504" y="2742808"/>
                  <a:pt x="772988" y="2750201"/>
                </a:cubicBezTo>
                <a:cubicBezTo>
                  <a:pt x="767852" y="2753429"/>
                  <a:pt x="773063" y="2761594"/>
                  <a:pt x="765574" y="2754354"/>
                </a:cubicBezTo>
                <a:cubicBezTo>
                  <a:pt x="775434" y="2794521"/>
                  <a:pt x="765853" y="2826969"/>
                  <a:pt x="786396" y="2863560"/>
                </a:cubicBezTo>
                <a:cubicBezTo>
                  <a:pt x="780102" y="2869542"/>
                  <a:pt x="787447" y="2874557"/>
                  <a:pt x="777984" y="2884871"/>
                </a:cubicBezTo>
                <a:cubicBezTo>
                  <a:pt x="786305" y="2889489"/>
                  <a:pt x="784316" y="2894866"/>
                  <a:pt x="786307" y="2899769"/>
                </a:cubicBezTo>
                <a:cubicBezTo>
                  <a:pt x="788472" y="2931257"/>
                  <a:pt x="791878" y="2963000"/>
                  <a:pt x="806246" y="2993722"/>
                </a:cubicBezTo>
                <a:cubicBezTo>
                  <a:pt x="813410" y="3060876"/>
                  <a:pt x="853542" y="3127973"/>
                  <a:pt x="881013" y="3195642"/>
                </a:cubicBezTo>
                <a:cubicBezTo>
                  <a:pt x="884198" y="3203488"/>
                  <a:pt x="895173" y="3214643"/>
                  <a:pt x="888314" y="3223902"/>
                </a:cubicBezTo>
                <a:cubicBezTo>
                  <a:pt x="904666" y="3228686"/>
                  <a:pt x="918866" y="3263664"/>
                  <a:pt x="923355" y="3281261"/>
                </a:cubicBezTo>
                <a:lnTo>
                  <a:pt x="950524" y="3323220"/>
                </a:lnTo>
                <a:lnTo>
                  <a:pt x="923635" y="3323220"/>
                </a:lnTo>
                <a:lnTo>
                  <a:pt x="903459" y="3283627"/>
                </a:lnTo>
                <a:cubicBezTo>
                  <a:pt x="892940" y="3262385"/>
                  <a:pt x="874872" y="3244969"/>
                  <a:pt x="866187" y="3224508"/>
                </a:cubicBezTo>
                <a:cubicBezTo>
                  <a:pt x="845086" y="3172530"/>
                  <a:pt x="822731" y="3118398"/>
                  <a:pt x="795467" y="3062449"/>
                </a:cubicBezTo>
                <a:cubicBezTo>
                  <a:pt x="794130" y="3067561"/>
                  <a:pt x="796326" y="3073904"/>
                  <a:pt x="788427" y="3074065"/>
                </a:cubicBezTo>
                <a:cubicBezTo>
                  <a:pt x="724996" y="2987869"/>
                  <a:pt x="653888" y="2936011"/>
                  <a:pt x="569356" y="2867899"/>
                </a:cubicBezTo>
                <a:cubicBezTo>
                  <a:pt x="465661" y="2784340"/>
                  <a:pt x="372880" y="2690265"/>
                  <a:pt x="288471" y="2601920"/>
                </a:cubicBezTo>
                <a:cubicBezTo>
                  <a:pt x="285384" y="2598985"/>
                  <a:pt x="291498" y="2595361"/>
                  <a:pt x="286191" y="2592566"/>
                </a:cubicBezTo>
                <a:cubicBezTo>
                  <a:pt x="185556" y="2508143"/>
                  <a:pt x="136624" y="2403494"/>
                  <a:pt x="71110" y="2317763"/>
                </a:cubicBezTo>
                <a:cubicBezTo>
                  <a:pt x="52903" y="2293932"/>
                  <a:pt x="38650" y="2273064"/>
                  <a:pt x="26703" y="2251926"/>
                </a:cubicBezTo>
                <a:lnTo>
                  <a:pt x="0" y="2192987"/>
                </a:lnTo>
                <a:lnTo>
                  <a:pt x="0" y="2153184"/>
                </a:lnTo>
                <a:lnTo>
                  <a:pt x="12155" y="2171254"/>
                </a:lnTo>
                <a:cubicBezTo>
                  <a:pt x="17126" y="2183848"/>
                  <a:pt x="20316" y="2197309"/>
                  <a:pt x="22868" y="2208267"/>
                </a:cubicBezTo>
                <a:cubicBezTo>
                  <a:pt x="67931" y="2280977"/>
                  <a:pt x="115539" y="2353417"/>
                  <a:pt x="174238" y="2425159"/>
                </a:cubicBezTo>
                <a:cubicBezTo>
                  <a:pt x="162675" y="2392921"/>
                  <a:pt x="139835" y="2355356"/>
                  <a:pt x="131120" y="2320816"/>
                </a:cubicBezTo>
                <a:cubicBezTo>
                  <a:pt x="130518" y="2318395"/>
                  <a:pt x="133205" y="2310069"/>
                  <a:pt x="132143" y="2307454"/>
                </a:cubicBezTo>
                <a:cubicBezTo>
                  <a:pt x="129358" y="2300589"/>
                  <a:pt x="105155" y="2272719"/>
                  <a:pt x="121166" y="2275738"/>
                </a:cubicBezTo>
                <a:cubicBezTo>
                  <a:pt x="107754" y="2251102"/>
                  <a:pt x="99888" y="2226119"/>
                  <a:pt x="94561" y="2200864"/>
                </a:cubicBezTo>
                <a:cubicBezTo>
                  <a:pt x="119492" y="2229583"/>
                  <a:pt x="120233" y="2252889"/>
                  <a:pt x="125677" y="2286853"/>
                </a:cubicBezTo>
                <a:cubicBezTo>
                  <a:pt x="164888" y="2372221"/>
                  <a:pt x="178323" y="2450157"/>
                  <a:pt x="263616" y="2535094"/>
                </a:cubicBezTo>
                <a:cubicBezTo>
                  <a:pt x="271673" y="2539057"/>
                  <a:pt x="263086" y="2544066"/>
                  <a:pt x="266248" y="2548114"/>
                </a:cubicBezTo>
                <a:cubicBezTo>
                  <a:pt x="303154" y="2570830"/>
                  <a:pt x="354451" y="2617783"/>
                  <a:pt x="374139" y="2653199"/>
                </a:cubicBezTo>
                <a:cubicBezTo>
                  <a:pt x="411908" y="2680888"/>
                  <a:pt x="436986" y="2722111"/>
                  <a:pt x="472311" y="2753082"/>
                </a:cubicBezTo>
                <a:cubicBezTo>
                  <a:pt x="584523" y="2851080"/>
                  <a:pt x="710623" y="2936586"/>
                  <a:pt x="794379" y="3045755"/>
                </a:cubicBezTo>
                <a:cubicBezTo>
                  <a:pt x="794858" y="3029189"/>
                  <a:pt x="776478" y="3013803"/>
                  <a:pt x="788050" y="2996540"/>
                </a:cubicBezTo>
                <a:cubicBezTo>
                  <a:pt x="758027" y="2947804"/>
                  <a:pt x="771207" y="2886861"/>
                  <a:pt x="759369" y="2843689"/>
                </a:cubicBezTo>
                <a:cubicBezTo>
                  <a:pt x="758850" y="2839141"/>
                  <a:pt x="757966" y="2831124"/>
                  <a:pt x="755239" y="2822424"/>
                </a:cubicBezTo>
                <a:lnTo>
                  <a:pt x="740241" y="2797369"/>
                </a:lnTo>
                <a:lnTo>
                  <a:pt x="744170" y="2798312"/>
                </a:lnTo>
                <a:cubicBezTo>
                  <a:pt x="746142" y="2800130"/>
                  <a:pt x="748092" y="2801432"/>
                  <a:pt x="749725" y="2796580"/>
                </a:cubicBezTo>
                <a:cubicBezTo>
                  <a:pt x="681598" y="2751129"/>
                  <a:pt x="639956" y="2672840"/>
                  <a:pt x="588780" y="2614034"/>
                </a:cubicBezTo>
                <a:cubicBezTo>
                  <a:pt x="589008" y="2608992"/>
                  <a:pt x="588778" y="2603754"/>
                  <a:pt x="587897" y="2598781"/>
                </a:cubicBezTo>
                <a:cubicBezTo>
                  <a:pt x="537770" y="2540691"/>
                  <a:pt x="527005" y="2491754"/>
                  <a:pt x="492277" y="2432363"/>
                </a:cubicBezTo>
                <a:cubicBezTo>
                  <a:pt x="445171" y="2347154"/>
                  <a:pt x="386202" y="2262577"/>
                  <a:pt x="357764" y="2176645"/>
                </a:cubicBezTo>
                <a:cubicBezTo>
                  <a:pt x="323301" y="2128188"/>
                  <a:pt x="308615" y="2078938"/>
                  <a:pt x="280157" y="2030328"/>
                </a:cubicBezTo>
                <a:cubicBezTo>
                  <a:pt x="306738" y="2041621"/>
                  <a:pt x="311631" y="2080759"/>
                  <a:pt x="325780" y="2108142"/>
                </a:cubicBezTo>
                <a:cubicBezTo>
                  <a:pt x="335239" y="2126768"/>
                  <a:pt x="350869" y="2140985"/>
                  <a:pt x="351125" y="2160300"/>
                </a:cubicBezTo>
                <a:cubicBezTo>
                  <a:pt x="360305" y="2166095"/>
                  <a:pt x="360609" y="2172445"/>
                  <a:pt x="367240" y="2178509"/>
                </a:cubicBezTo>
                <a:cubicBezTo>
                  <a:pt x="370860" y="2182751"/>
                  <a:pt x="366254" y="2187287"/>
                  <a:pt x="365893" y="2192001"/>
                </a:cubicBezTo>
                <a:cubicBezTo>
                  <a:pt x="416709" y="2267703"/>
                  <a:pt x="438030" y="2333298"/>
                  <a:pt x="492706" y="2408199"/>
                </a:cubicBezTo>
                <a:cubicBezTo>
                  <a:pt x="494877" y="2410745"/>
                  <a:pt x="491043" y="2413445"/>
                  <a:pt x="489428" y="2416004"/>
                </a:cubicBezTo>
                <a:cubicBezTo>
                  <a:pt x="562127" y="2531565"/>
                  <a:pt x="621723" y="2669961"/>
                  <a:pt x="746876" y="2780222"/>
                </a:cubicBezTo>
                <a:cubicBezTo>
                  <a:pt x="754368" y="2737961"/>
                  <a:pt x="741108" y="2696889"/>
                  <a:pt x="763154" y="2654051"/>
                </a:cubicBezTo>
                <a:cubicBezTo>
                  <a:pt x="754130" y="2631822"/>
                  <a:pt x="761302" y="2620533"/>
                  <a:pt x="766121" y="2598776"/>
                </a:cubicBezTo>
                <a:cubicBezTo>
                  <a:pt x="759326" y="2568027"/>
                  <a:pt x="755534" y="2537201"/>
                  <a:pt x="759506" y="2505888"/>
                </a:cubicBezTo>
                <a:cubicBezTo>
                  <a:pt x="745649" y="2493236"/>
                  <a:pt x="751892" y="2479660"/>
                  <a:pt x="744365" y="2466722"/>
                </a:cubicBezTo>
                <a:cubicBezTo>
                  <a:pt x="737575" y="2456533"/>
                  <a:pt x="731533" y="2461269"/>
                  <a:pt x="724973" y="2456317"/>
                </a:cubicBezTo>
                <a:cubicBezTo>
                  <a:pt x="721077" y="2449522"/>
                  <a:pt x="734837" y="2457263"/>
                  <a:pt x="732038" y="2448499"/>
                </a:cubicBezTo>
                <a:cubicBezTo>
                  <a:pt x="665613" y="2353999"/>
                  <a:pt x="544238" y="2262385"/>
                  <a:pt x="535440" y="2165053"/>
                </a:cubicBezTo>
                <a:cubicBezTo>
                  <a:pt x="528036" y="2160823"/>
                  <a:pt x="532641" y="2156289"/>
                  <a:pt x="525369" y="2152387"/>
                </a:cubicBezTo>
                <a:cubicBezTo>
                  <a:pt x="522342" y="2088884"/>
                  <a:pt x="471854" y="2035510"/>
                  <a:pt x="464968" y="1970909"/>
                </a:cubicBezTo>
                <a:cubicBezTo>
                  <a:pt x="462262" y="1946495"/>
                  <a:pt x="468815" y="1910327"/>
                  <a:pt x="449058" y="1884078"/>
                </a:cubicBezTo>
                <a:cubicBezTo>
                  <a:pt x="417898" y="1881115"/>
                  <a:pt x="383701" y="1870636"/>
                  <a:pt x="349747" y="1829968"/>
                </a:cubicBezTo>
                <a:cubicBezTo>
                  <a:pt x="316058" y="1789955"/>
                  <a:pt x="282684" y="1758190"/>
                  <a:pt x="287283" y="1722815"/>
                </a:cubicBezTo>
                <a:cubicBezTo>
                  <a:pt x="271506" y="1706373"/>
                  <a:pt x="278836" y="1688929"/>
                  <a:pt x="267629" y="1672535"/>
                </a:cubicBezTo>
                <a:cubicBezTo>
                  <a:pt x="275087" y="1645138"/>
                  <a:pt x="254445" y="1603636"/>
                  <a:pt x="273613" y="1569582"/>
                </a:cubicBezTo>
                <a:cubicBezTo>
                  <a:pt x="264770" y="1555275"/>
                  <a:pt x="279492" y="1540160"/>
                  <a:pt x="265886" y="1526264"/>
                </a:cubicBezTo>
                <a:cubicBezTo>
                  <a:pt x="290339" y="1441706"/>
                  <a:pt x="241973" y="1333782"/>
                  <a:pt x="235995" y="1238730"/>
                </a:cubicBezTo>
                <a:cubicBezTo>
                  <a:pt x="237877" y="1236823"/>
                  <a:pt x="239720" y="1239500"/>
                  <a:pt x="241556" y="1240280"/>
                </a:cubicBezTo>
                <a:cubicBezTo>
                  <a:pt x="240273" y="1224046"/>
                  <a:pt x="253995" y="1215811"/>
                  <a:pt x="250941" y="1198012"/>
                </a:cubicBezTo>
                <a:cubicBezTo>
                  <a:pt x="246652" y="1193755"/>
                  <a:pt x="242468" y="1191979"/>
                  <a:pt x="238354" y="1191716"/>
                </a:cubicBezTo>
                <a:cubicBezTo>
                  <a:pt x="225998" y="1190931"/>
                  <a:pt x="214217" y="1203779"/>
                  <a:pt x="201891" y="1204217"/>
                </a:cubicBezTo>
                <a:cubicBezTo>
                  <a:pt x="188516" y="1255341"/>
                  <a:pt x="168998" y="1296009"/>
                  <a:pt x="173032" y="1344251"/>
                </a:cubicBezTo>
                <a:cubicBezTo>
                  <a:pt x="169841" y="1344786"/>
                  <a:pt x="166852" y="1346763"/>
                  <a:pt x="163742" y="1350310"/>
                </a:cubicBezTo>
                <a:cubicBezTo>
                  <a:pt x="167093" y="1403400"/>
                  <a:pt x="151087" y="1462061"/>
                  <a:pt x="166740" y="1519298"/>
                </a:cubicBezTo>
                <a:cubicBezTo>
                  <a:pt x="152808" y="1534475"/>
                  <a:pt x="170795" y="1540498"/>
                  <a:pt x="157336" y="1557768"/>
                </a:cubicBezTo>
                <a:cubicBezTo>
                  <a:pt x="171730" y="1573626"/>
                  <a:pt x="160353" y="1590430"/>
                  <a:pt x="171098" y="1606629"/>
                </a:cubicBezTo>
                <a:cubicBezTo>
                  <a:pt x="164230" y="1613988"/>
                  <a:pt x="163880" y="1610324"/>
                  <a:pt x="160406" y="1618585"/>
                </a:cubicBezTo>
                <a:cubicBezTo>
                  <a:pt x="164545" y="1622236"/>
                  <a:pt x="168221" y="1625693"/>
                  <a:pt x="172361" y="1629345"/>
                </a:cubicBezTo>
                <a:cubicBezTo>
                  <a:pt x="165946" y="1636899"/>
                  <a:pt x="169404" y="1637017"/>
                  <a:pt x="161669" y="1641301"/>
                </a:cubicBezTo>
                <a:cubicBezTo>
                  <a:pt x="170745" y="1652465"/>
                  <a:pt x="165758" y="1657919"/>
                  <a:pt x="180032" y="1665068"/>
                </a:cubicBezTo>
                <a:cubicBezTo>
                  <a:pt x="200461" y="1763014"/>
                  <a:pt x="223094" y="1860819"/>
                  <a:pt x="255723" y="1957998"/>
                </a:cubicBezTo>
                <a:cubicBezTo>
                  <a:pt x="229355" y="1929482"/>
                  <a:pt x="225919" y="1873380"/>
                  <a:pt x="209994" y="1844432"/>
                </a:cubicBezTo>
                <a:cubicBezTo>
                  <a:pt x="217934" y="1821027"/>
                  <a:pt x="196283" y="1782607"/>
                  <a:pt x="195003" y="1776653"/>
                </a:cubicBezTo>
                <a:cubicBezTo>
                  <a:pt x="186690" y="1773933"/>
                  <a:pt x="195619" y="1801533"/>
                  <a:pt x="200447" y="1810616"/>
                </a:cubicBezTo>
                <a:cubicBezTo>
                  <a:pt x="196174" y="1845858"/>
                  <a:pt x="211532" y="1879981"/>
                  <a:pt x="211564" y="1914619"/>
                </a:cubicBezTo>
                <a:cubicBezTo>
                  <a:pt x="197210" y="1904458"/>
                  <a:pt x="201834" y="1893440"/>
                  <a:pt x="204243" y="1882561"/>
                </a:cubicBezTo>
                <a:cubicBezTo>
                  <a:pt x="191220" y="1867288"/>
                  <a:pt x="195750" y="1841081"/>
                  <a:pt x="193755" y="1825897"/>
                </a:cubicBezTo>
                <a:cubicBezTo>
                  <a:pt x="187424" y="1776680"/>
                  <a:pt x="163481" y="1728904"/>
                  <a:pt x="165205" y="1673373"/>
                </a:cubicBezTo>
                <a:cubicBezTo>
                  <a:pt x="144097" y="1640058"/>
                  <a:pt x="161430" y="1605225"/>
                  <a:pt x="144758" y="1571631"/>
                </a:cubicBezTo>
                <a:cubicBezTo>
                  <a:pt x="154898" y="1564848"/>
                  <a:pt x="150160" y="1558776"/>
                  <a:pt x="155073" y="1552211"/>
                </a:cubicBezTo>
                <a:cubicBezTo>
                  <a:pt x="143819" y="1517942"/>
                  <a:pt x="156315" y="1482406"/>
                  <a:pt x="148059" y="1448061"/>
                </a:cubicBezTo>
                <a:cubicBezTo>
                  <a:pt x="150399" y="1446350"/>
                  <a:pt x="151003" y="1448771"/>
                  <a:pt x="149968" y="1449953"/>
                </a:cubicBezTo>
                <a:cubicBezTo>
                  <a:pt x="148517" y="1427695"/>
                  <a:pt x="159230" y="1388697"/>
                  <a:pt x="151141" y="1360374"/>
                </a:cubicBezTo>
                <a:cubicBezTo>
                  <a:pt x="165600" y="1365166"/>
                  <a:pt x="152901" y="1339481"/>
                  <a:pt x="160178" y="1314442"/>
                </a:cubicBezTo>
                <a:cubicBezTo>
                  <a:pt x="161842" y="1309195"/>
                  <a:pt x="168143" y="1305113"/>
                  <a:pt x="168965" y="1300592"/>
                </a:cubicBezTo>
                <a:cubicBezTo>
                  <a:pt x="170423" y="1293908"/>
                  <a:pt x="166502" y="1283316"/>
                  <a:pt x="167705" y="1277876"/>
                </a:cubicBezTo>
                <a:cubicBezTo>
                  <a:pt x="173858" y="1251007"/>
                  <a:pt x="188427" y="1231768"/>
                  <a:pt x="175854" y="1216689"/>
                </a:cubicBezTo>
                <a:cubicBezTo>
                  <a:pt x="164982" y="1220724"/>
                  <a:pt x="165370" y="1230086"/>
                  <a:pt x="155496" y="1227241"/>
                </a:cubicBezTo>
                <a:cubicBezTo>
                  <a:pt x="153046" y="1232424"/>
                  <a:pt x="153277" y="1237660"/>
                  <a:pt x="156380" y="1242494"/>
                </a:cubicBezTo>
                <a:cubicBezTo>
                  <a:pt x="153847" y="1244664"/>
                  <a:pt x="151144" y="1240811"/>
                  <a:pt x="148589" y="1239184"/>
                </a:cubicBezTo>
                <a:cubicBezTo>
                  <a:pt x="143319" y="1252365"/>
                  <a:pt x="139474" y="1273724"/>
                  <a:pt x="122086" y="1280402"/>
                </a:cubicBezTo>
                <a:cubicBezTo>
                  <a:pt x="112472" y="1307153"/>
                  <a:pt x="101359" y="1334891"/>
                  <a:pt x="85781" y="1348830"/>
                </a:cubicBezTo>
                <a:cubicBezTo>
                  <a:pt x="93889" y="1360389"/>
                  <a:pt x="82336" y="1360891"/>
                  <a:pt x="90825" y="1371533"/>
                </a:cubicBezTo>
                <a:cubicBezTo>
                  <a:pt x="76374" y="1387301"/>
                  <a:pt x="95289" y="1424554"/>
                  <a:pt x="79072" y="1440655"/>
                </a:cubicBezTo>
                <a:cubicBezTo>
                  <a:pt x="93730" y="1486109"/>
                  <a:pt x="74654" y="1533454"/>
                  <a:pt x="80439" y="1579465"/>
                </a:cubicBezTo>
                <a:cubicBezTo>
                  <a:pt x="77835" y="1580522"/>
                  <a:pt x="75557" y="1581447"/>
                  <a:pt x="72999" y="1579819"/>
                </a:cubicBezTo>
                <a:cubicBezTo>
                  <a:pt x="86799" y="1603537"/>
                  <a:pt x="63714" y="1626996"/>
                  <a:pt x="80079" y="1643961"/>
                </a:cubicBezTo>
                <a:cubicBezTo>
                  <a:pt x="60534" y="1660272"/>
                  <a:pt x="82669" y="1690507"/>
                  <a:pt x="72437" y="1712938"/>
                </a:cubicBezTo>
                <a:cubicBezTo>
                  <a:pt x="82482" y="1732086"/>
                  <a:pt x="80329" y="1751999"/>
                  <a:pt x="81044" y="1771510"/>
                </a:cubicBezTo>
                <a:cubicBezTo>
                  <a:pt x="89327" y="1780711"/>
                  <a:pt x="95262" y="1789725"/>
                  <a:pt x="88345" y="1799768"/>
                </a:cubicBezTo>
                <a:cubicBezTo>
                  <a:pt x="113038" y="1841910"/>
                  <a:pt x="100781" y="1874302"/>
                  <a:pt x="120768" y="1916068"/>
                </a:cubicBezTo>
                <a:cubicBezTo>
                  <a:pt x="124387" y="1920311"/>
                  <a:pt x="113149" y="1918781"/>
                  <a:pt x="115610" y="1925778"/>
                </a:cubicBezTo>
                <a:cubicBezTo>
                  <a:pt x="139109" y="1985538"/>
                  <a:pt x="142186" y="2046356"/>
                  <a:pt x="166667" y="2105719"/>
                </a:cubicBezTo>
                <a:cubicBezTo>
                  <a:pt x="168513" y="2108398"/>
                  <a:pt x="165268" y="2111617"/>
                  <a:pt x="163040" y="2109858"/>
                </a:cubicBezTo>
                <a:cubicBezTo>
                  <a:pt x="183827" y="2134924"/>
                  <a:pt x="174400" y="2161216"/>
                  <a:pt x="195530" y="2186150"/>
                </a:cubicBezTo>
                <a:cubicBezTo>
                  <a:pt x="217151" y="2249716"/>
                  <a:pt x="232917" y="2313759"/>
                  <a:pt x="269758" y="2376483"/>
                </a:cubicBezTo>
                <a:cubicBezTo>
                  <a:pt x="317980" y="2471903"/>
                  <a:pt x="387253" y="2572482"/>
                  <a:pt x="458933" y="2664081"/>
                </a:cubicBezTo>
                <a:cubicBezTo>
                  <a:pt x="428555" y="2650902"/>
                  <a:pt x="406239" y="2612746"/>
                  <a:pt x="384639" y="2581921"/>
                </a:cubicBezTo>
                <a:cubicBezTo>
                  <a:pt x="347608" y="2529936"/>
                  <a:pt x="312433" y="2472250"/>
                  <a:pt x="279716" y="2421559"/>
                </a:cubicBezTo>
                <a:cubicBezTo>
                  <a:pt x="270681" y="2407712"/>
                  <a:pt x="269592" y="2391020"/>
                  <a:pt x="262317" y="2376838"/>
                </a:cubicBezTo>
                <a:cubicBezTo>
                  <a:pt x="254320" y="2361807"/>
                  <a:pt x="242164" y="2349607"/>
                  <a:pt x="235601" y="2334375"/>
                </a:cubicBezTo>
                <a:cubicBezTo>
                  <a:pt x="208875" y="2271354"/>
                  <a:pt x="192336" y="2207247"/>
                  <a:pt x="169184" y="2151152"/>
                </a:cubicBezTo>
                <a:cubicBezTo>
                  <a:pt x="166156" y="2147431"/>
                  <a:pt x="167698" y="2143758"/>
                  <a:pt x="172433" y="2139551"/>
                </a:cubicBezTo>
                <a:cubicBezTo>
                  <a:pt x="143198" y="2090877"/>
                  <a:pt x="136599" y="2041008"/>
                  <a:pt x="128897" y="1991207"/>
                </a:cubicBezTo>
                <a:cubicBezTo>
                  <a:pt x="115522" y="1972269"/>
                  <a:pt x="113239" y="1952633"/>
                  <a:pt x="116505" y="1932650"/>
                </a:cubicBezTo>
                <a:cubicBezTo>
                  <a:pt x="94448" y="1874587"/>
                  <a:pt x="91519" y="1815996"/>
                  <a:pt x="71360" y="1757926"/>
                </a:cubicBezTo>
                <a:cubicBezTo>
                  <a:pt x="62412" y="1697587"/>
                  <a:pt x="63295" y="1642780"/>
                  <a:pt x="68201" y="1584814"/>
                </a:cubicBezTo>
                <a:cubicBezTo>
                  <a:pt x="60399" y="1579604"/>
                  <a:pt x="59495" y="1581112"/>
                  <a:pt x="56250" y="1574052"/>
                </a:cubicBezTo>
                <a:cubicBezTo>
                  <a:pt x="64681" y="1564921"/>
                  <a:pt x="65502" y="1580960"/>
                  <a:pt x="71455" y="1573212"/>
                </a:cubicBezTo>
                <a:cubicBezTo>
                  <a:pt x="69549" y="1571319"/>
                  <a:pt x="67316" y="1569559"/>
                  <a:pt x="65416" y="1567668"/>
                </a:cubicBezTo>
                <a:cubicBezTo>
                  <a:pt x="81527" y="1526096"/>
                  <a:pt x="70966" y="1478598"/>
                  <a:pt x="73743" y="1434062"/>
                </a:cubicBezTo>
                <a:cubicBezTo>
                  <a:pt x="74513" y="1421945"/>
                  <a:pt x="84793" y="1407109"/>
                  <a:pt x="71601" y="1396093"/>
                </a:cubicBezTo>
                <a:cubicBezTo>
                  <a:pt x="50779" y="1416730"/>
                  <a:pt x="60918" y="1449169"/>
                  <a:pt x="37552" y="1470078"/>
                </a:cubicBezTo>
                <a:cubicBezTo>
                  <a:pt x="37285" y="1518926"/>
                  <a:pt x="43846" y="1583660"/>
                  <a:pt x="16674" y="1621344"/>
                </a:cubicBezTo>
                <a:cubicBezTo>
                  <a:pt x="21475" y="1636910"/>
                  <a:pt x="6176" y="1653401"/>
                  <a:pt x="13329" y="1669156"/>
                </a:cubicBezTo>
                <a:cubicBezTo>
                  <a:pt x="6946" y="1676316"/>
                  <a:pt x="6167" y="1684438"/>
                  <a:pt x="5334" y="1693011"/>
                </a:cubicBezTo>
                <a:lnTo>
                  <a:pt x="0" y="1710038"/>
                </a:lnTo>
                <a:lnTo>
                  <a:pt x="0" y="1605082"/>
                </a:lnTo>
                <a:lnTo>
                  <a:pt x="16167" y="1566386"/>
                </a:lnTo>
                <a:cubicBezTo>
                  <a:pt x="18999" y="1550243"/>
                  <a:pt x="18381" y="1533073"/>
                  <a:pt x="13829" y="1516262"/>
                </a:cubicBezTo>
                <a:cubicBezTo>
                  <a:pt x="16218" y="1462364"/>
                  <a:pt x="50793" y="1418628"/>
                  <a:pt x="51492" y="1366178"/>
                </a:cubicBezTo>
                <a:cubicBezTo>
                  <a:pt x="78426" y="1331637"/>
                  <a:pt x="94128" y="1297464"/>
                  <a:pt x="102900" y="1261156"/>
                </a:cubicBezTo>
                <a:cubicBezTo>
                  <a:pt x="110846" y="1258312"/>
                  <a:pt x="110316" y="1267285"/>
                  <a:pt x="120010" y="1262207"/>
                </a:cubicBezTo>
                <a:cubicBezTo>
                  <a:pt x="117227" y="1245062"/>
                  <a:pt x="131015" y="1237939"/>
                  <a:pt x="134977" y="1225287"/>
                </a:cubicBezTo>
                <a:cubicBezTo>
                  <a:pt x="116712" y="1216712"/>
                  <a:pt x="83354" y="1197125"/>
                  <a:pt x="98566" y="1177624"/>
                </a:cubicBezTo>
                <a:cubicBezTo>
                  <a:pt x="94370" y="1185038"/>
                  <a:pt x="79815" y="1175335"/>
                  <a:pt x="81080" y="1169110"/>
                </a:cubicBezTo>
                <a:cubicBezTo>
                  <a:pt x="90946" y="1180336"/>
                  <a:pt x="87940" y="1170132"/>
                  <a:pt x="96308" y="1172067"/>
                </a:cubicBezTo>
                <a:cubicBezTo>
                  <a:pt x="93978" y="1155116"/>
                  <a:pt x="87211" y="1138444"/>
                  <a:pt x="72871" y="1121800"/>
                </a:cubicBezTo>
                <a:cubicBezTo>
                  <a:pt x="82985" y="1111221"/>
                  <a:pt x="86767" y="1140148"/>
                  <a:pt x="94142" y="1130299"/>
                </a:cubicBezTo>
                <a:cubicBezTo>
                  <a:pt x="74013" y="1096587"/>
                  <a:pt x="54074" y="1062416"/>
                  <a:pt x="30157" y="1028718"/>
                </a:cubicBezTo>
                <a:cubicBezTo>
                  <a:pt x="38127" y="1079171"/>
                  <a:pt x="67954" y="1128366"/>
                  <a:pt x="53142" y="1179689"/>
                </a:cubicBezTo>
                <a:cubicBezTo>
                  <a:pt x="30461" y="1164911"/>
                  <a:pt x="44021" y="1131990"/>
                  <a:pt x="36237" y="1110019"/>
                </a:cubicBezTo>
                <a:cubicBezTo>
                  <a:pt x="29365" y="1082347"/>
                  <a:pt x="22703" y="1051924"/>
                  <a:pt x="10477" y="1021809"/>
                </a:cubicBezTo>
                <a:lnTo>
                  <a:pt x="0" y="1001714"/>
                </a:lnTo>
                <a:lnTo>
                  <a:pt x="0" y="930280"/>
                </a:lnTo>
                <a:lnTo>
                  <a:pt x="25069" y="963528"/>
                </a:lnTo>
                <a:cubicBezTo>
                  <a:pt x="57336" y="1007402"/>
                  <a:pt x="91246" y="1051703"/>
                  <a:pt x="134637" y="1083398"/>
                </a:cubicBezTo>
                <a:cubicBezTo>
                  <a:pt x="113158" y="1038428"/>
                  <a:pt x="80357" y="991487"/>
                  <a:pt x="42724" y="945604"/>
                </a:cubicBezTo>
                <a:lnTo>
                  <a:pt x="0" y="899153"/>
                </a:lnTo>
                <a:lnTo>
                  <a:pt x="0" y="864767"/>
                </a:lnTo>
                <a:lnTo>
                  <a:pt x="39836" y="910698"/>
                </a:lnTo>
                <a:lnTo>
                  <a:pt x="130427" y="1006769"/>
                </a:lnTo>
                <a:lnTo>
                  <a:pt x="130812" y="1007654"/>
                </a:lnTo>
                <a:lnTo>
                  <a:pt x="131137" y="1007522"/>
                </a:lnTo>
                <a:lnTo>
                  <a:pt x="130427" y="1006769"/>
                </a:lnTo>
                <a:lnTo>
                  <a:pt x="123308" y="990353"/>
                </a:lnTo>
                <a:cubicBezTo>
                  <a:pt x="112523" y="971528"/>
                  <a:pt x="93216" y="948667"/>
                  <a:pt x="77404" y="926527"/>
                </a:cubicBezTo>
                <a:cubicBezTo>
                  <a:pt x="60802" y="903377"/>
                  <a:pt x="40852" y="880157"/>
                  <a:pt x="20168" y="856760"/>
                </a:cubicBezTo>
                <a:lnTo>
                  <a:pt x="0" y="833588"/>
                </a:lnTo>
                <a:lnTo>
                  <a:pt x="0" y="799905"/>
                </a:lnTo>
                <a:lnTo>
                  <a:pt x="30223" y="834972"/>
                </a:lnTo>
                <a:cubicBezTo>
                  <a:pt x="69024" y="880192"/>
                  <a:pt x="115640" y="933376"/>
                  <a:pt x="152822" y="959119"/>
                </a:cubicBezTo>
                <a:cubicBezTo>
                  <a:pt x="128524" y="927288"/>
                  <a:pt x="100067" y="895718"/>
                  <a:pt x="70777" y="864201"/>
                </a:cubicBezTo>
                <a:lnTo>
                  <a:pt x="0" y="787270"/>
                </a:lnTo>
                <a:lnTo>
                  <a:pt x="0" y="744684"/>
                </a:lnTo>
                <a:lnTo>
                  <a:pt x="28182" y="764881"/>
                </a:lnTo>
                <a:cubicBezTo>
                  <a:pt x="49019" y="781648"/>
                  <a:pt x="68581" y="800646"/>
                  <a:pt x="83470" y="816305"/>
                </a:cubicBezTo>
                <a:cubicBezTo>
                  <a:pt x="75017" y="811360"/>
                  <a:pt x="66270" y="801964"/>
                  <a:pt x="58036" y="800358"/>
                </a:cubicBezTo>
                <a:cubicBezTo>
                  <a:pt x="157075" y="880857"/>
                  <a:pt x="236721" y="940670"/>
                  <a:pt x="336392" y="1017107"/>
                </a:cubicBezTo>
                <a:cubicBezTo>
                  <a:pt x="342159" y="1020098"/>
                  <a:pt x="347741" y="1015166"/>
                  <a:pt x="353503" y="1018157"/>
                </a:cubicBezTo>
                <a:cubicBezTo>
                  <a:pt x="351601" y="1036826"/>
                  <a:pt x="399352" y="1033047"/>
                  <a:pt x="391240" y="1048529"/>
                </a:cubicBezTo>
                <a:cubicBezTo>
                  <a:pt x="326965" y="1043399"/>
                  <a:pt x="251388" y="957182"/>
                  <a:pt x="181681" y="919986"/>
                </a:cubicBezTo>
                <a:cubicBezTo>
                  <a:pt x="184636" y="922595"/>
                  <a:pt x="198751" y="934002"/>
                  <a:pt x="189983" y="931087"/>
                </a:cubicBezTo>
                <a:cubicBezTo>
                  <a:pt x="153994" y="908761"/>
                  <a:pt x="117679" y="876287"/>
                  <a:pt x="81474" y="850623"/>
                </a:cubicBezTo>
                <a:cubicBezTo>
                  <a:pt x="131249" y="905047"/>
                  <a:pt x="164110" y="957964"/>
                  <a:pt x="214189" y="1000077"/>
                </a:cubicBezTo>
                <a:cubicBezTo>
                  <a:pt x="213381" y="1006497"/>
                  <a:pt x="209288" y="1018822"/>
                  <a:pt x="200227" y="1019838"/>
                </a:cubicBezTo>
                <a:cubicBezTo>
                  <a:pt x="161063" y="981286"/>
                  <a:pt x="132754" y="955461"/>
                  <a:pt x="97358" y="933656"/>
                </a:cubicBezTo>
                <a:cubicBezTo>
                  <a:pt x="128535" y="969357"/>
                  <a:pt x="145476" y="1003606"/>
                  <a:pt x="172767" y="1034410"/>
                </a:cubicBezTo>
                <a:cubicBezTo>
                  <a:pt x="170805" y="1033304"/>
                  <a:pt x="168765" y="1031085"/>
                  <a:pt x="167212" y="1032859"/>
                </a:cubicBezTo>
                <a:cubicBezTo>
                  <a:pt x="178715" y="1045323"/>
                  <a:pt x="186448" y="1049419"/>
                  <a:pt x="197188" y="1063719"/>
                </a:cubicBezTo>
                <a:cubicBezTo>
                  <a:pt x="193241" y="1069889"/>
                  <a:pt x="194485" y="1070147"/>
                  <a:pt x="190300" y="1079460"/>
                </a:cubicBezTo>
                <a:cubicBezTo>
                  <a:pt x="164363" y="1066002"/>
                  <a:pt x="138337" y="1010311"/>
                  <a:pt x="98879" y="996248"/>
                </a:cubicBezTo>
                <a:cubicBezTo>
                  <a:pt x="128587" y="1036734"/>
                  <a:pt x="145638" y="1077792"/>
                  <a:pt x="177105" y="1117944"/>
                </a:cubicBezTo>
                <a:cubicBezTo>
                  <a:pt x="180032" y="1127034"/>
                  <a:pt x="166276" y="1119294"/>
                  <a:pt x="170040" y="1125762"/>
                </a:cubicBezTo>
                <a:cubicBezTo>
                  <a:pt x="176684" y="1144005"/>
                  <a:pt x="196538" y="1134044"/>
                  <a:pt x="208796" y="1142773"/>
                </a:cubicBezTo>
                <a:cubicBezTo>
                  <a:pt x="205792" y="1132570"/>
                  <a:pt x="221224" y="1136965"/>
                  <a:pt x="217604" y="1132723"/>
                </a:cubicBezTo>
                <a:cubicBezTo>
                  <a:pt x="211900" y="1128947"/>
                  <a:pt x="189959" y="1127194"/>
                  <a:pt x="197716" y="1114529"/>
                </a:cubicBezTo>
                <a:cubicBezTo>
                  <a:pt x="223056" y="1137744"/>
                  <a:pt x="246295" y="1126790"/>
                  <a:pt x="270694" y="1133639"/>
                </a:cubicBezTo>
                <a:cubicBezTo>
                  <a:pt x="276727" y="1157844"/>
                  <a:pt x="232396" y="1147663"/>
                  <a:pt x="226525" y="1158422"/>
                </a:cubicBezTo>
                <a:cubicBezTo>
                  <a:pt x="233571" y="1177648"/>
                  <a:pt x="248067" y="1177855"/>
                  <a:pt x="263889" y="1181332"/>
                </a:cubicBezTo>
                <a:cubicBezTo>
                  <a:pt x="282868" y="1168298"/>
                  <a:pt x="290692" y="1156745"/>
                  <a:pt x="297829" y="1139760"/>
                </a:cubicBezTo>
                <a:cubicBezTo>
                  <a:pt x="311144" y="1149204"/>
                  <a:pt x="305689" y="1133903"/>
                  <a:pt x="308521" y="1127803"/>
                </a:cubicBezTo>
                <a:cubicBezTo>
                  <a:pt x="318195" y="1139488"/>
                  <a:pt x="317616" y="1130584"/>
                  <a:pt x="323373" y="1123295"/>
                </a:cubicBezTo>
                <a:cubicBezTo>
                  <a:pt x="335066" y="1133401"/>
                  <a:pt x="332654" y="1144278"/>
                  <a:pt x="345913" y="1154511"/>
                </a:cubicBezTo>
                <a:cubicBezTo>
                  <a:pt x="343986" y="1159101"/>
                  <a:pt x="339375" y="1163637"/>
                  <a:pt x="340777" y="1168018"/>
                </a:cubicBezTo>
                <a:cubicBezTo>
                  <a:pt x="390436" y="1234295"/>
                  <a:pt x="411490" y="1311415"/>
                  <a:pt x="476508" y="1370694"/>
                </a:cubicBezTo>
                <a:cubicBezTo>
                  <a:pt x="541899" y="1476657"/>
                  <a:pt x="667618" y="1523860"/>
                  <a:pt x="763274" y="1566132"/>
                </a:cubicBezTo>
                <a:cubicBezTo>
                  <a:pt x="798581" y="1564364"/>
                  <a:pt x="834843" y="1578962"/>
                  <a:pt x="870960" y="1591335"/>
                </a:cubicBezTo>
                <a:cubicBezTo>
                  <a:pt x="917322" y="1572894"/>
                  <a:pt x="965292" y="1580837"/>
                  <a:pt x="1013360" y="1593688"/>
                </a:cubicBezTo>
                <a:cubicBezTo>
                  <a:pt x="1015759" y="1591192"/>
                  <a:pt x="1018026" y="1588367"/>
                  <a:pt x="1020425" y="1585871"/>
                </a:cubicBezTo>
                <a:cubicBezTo>
                  <a:pt x="1035174" y="1595114"/>
                  <a:pt x="1062197" y="1594424"/>
                  <a:pt x="1081987" y="1605809"/>
                </a:cubicBezTo>
                <a:cubicBezTo>
                  <a:pt x="1096073" y="1613419"/>
                  <a:pt x="1100730" y="1626759"/>
                  <a:pt x="1105166" y="1616201"/>
                </a:cubicBezTo>
                <a:cubicBezTo>
                  <a:pt x="1145651" y="1647742"/>
                  <a:pt x="1191764" y="1651107"/>
                  <a:pt x="1225738" y="1675012"/>
                </a:cubicBezTo>
                <a:cubicBezTo>
                  <a:pt x="1234971" y="1659459"/>
                  <a:pt x="1254347" y="1707187"/>
                  <a:pt x="1260493" y="1688699"/>
                </a:cubicBezTo>
                <a:cubicBezTo>
                  <a:pt x="1283142" y="1708062"/>
                  <a:pt x="1316438" y="1718153"/>
                  <a:pt x="1327851" y="1746267"/>
                </a:cubicBezTo>
                <a:cubicBezTo>
                  <a:pt x="1341079" y="1742421"/>
                  <a:pt x="1362112" y="1764343"/>
                  <a:pt x="1365262" y="1776772"/>
                </a:cubicBezTo>
                <a:cubicBezTo>
                  <a:pt x="1506765" y="1881537"/>
                  <a:pt x="1656440" y="2027916"/>
                  <a:pt x="1810272" y="2101402"/>
                </a:cubicBezTo>
                <a:cubicBezTo>
                  <a:pt x="1869277" y="2119713"/>
                  <a:pt x="1929215" y="2150594"/>
                  <a:pt x="1987713" y="2161116"/>
                </a:cubicBezTo>
                <a:cubicBezTo>
                  <a:pt x="1994491" y="2169406"/>
                  <a:pt x="1992586" y="2167515"/>
                  <a:pt x="2001570" y="2173768"/>
                </a:cubicBezTo>
                <a:cubicBezTo>
                  <a:pt x="2006043" y="2168905"/>
                  <a:pt x="2010758" y="2171180"/>
                  <a:pt x="2010383" y="2163717"/>
                </a:cubicBezTo>
                <a:cubicBezTo>
                  <a:pt x="2030474" y="2171172"/>
                  <a:pt x="2067843" y="2175421"/>
                  <a:pt x="2098353" y="2178647"/>
                </a:cubicBezTo>
                <a:cubicBezTo>
                  <a:pt x="2140552" y="2212539"/>
                  <a:pt x="2166301" y="2176955"/>
                  <a:pt x="2213479" y="2203495"/>
                </a:cubicBezTo>
                <a:cubicBezTo>
                  <a:pt x="2244660" y="2189695"/>
                  <a:pt x="2286154" y="2195697"/>
                  <a:pt x="2311234" y="2187419"/>
                </a:cubicBezTo>
                <a:cubicBezTo>
                  <a:pt x="2313708" y="2196315"/>
                  <a:pt x="2339935" y="2193664"/>
                  <a:pt x="2341320" y="2185867"/>
                </a:cubicBezTo>
                <a:cubicBezTo>
                  <a:pt x="2448909" y="2206159"/>
                  <a:pt x="2552613" y="2151494"/>
                  <a:pt x="2653418" y="2132656"/>
                </a:cubicBezTo>
                <a:cubicBezTo>
                  <a:pt x="2690422" y="2110781"/>
                  <a:pt x="2733937" y="2096541"/>
                  <a:pt x="2768773" y="2092680"/>
                </a:cubicBezTo>
                <a:cubicBezTo>
                  <a:pt x="2773907" y="2079173"/>
                  <a:pt x="2794347" y="2080014"/>
                  <a:pt x="2806249" y="2083178"/>
                </a:cubicBezTo>
                <a:cubicBezTo>
                  <a:pt x="2817159" y="2064279"/>
                  <a:pt x="2858095" y="2054896"/>
                  <a:pt x="2882356" y="2051139"/>
                </a:cubicBezTo>
                <a:cubicBezTo>
                  <a:pt x="2872370" y="2041486"/>
                  <a:pt x="2885562" y="2042223"/>
                  <a:pt x="2890793" y="2033626"/>
                </a:cubicBezTo>
                <a:cubicBezTo>
                  <a:pt x="2899813" y="2035294"/>
                  <a:pt x="2922871" y="2047258"/>
                  <a:pt x="2919106" y="2030509"/>
                </a:cubicBezTo>
                <a:cubicBezTo>
                  <a:pt x="2922978" y="2033507"/>
                  <a:pt x="2927102" y="2035259"/>
                  <a:pt x="2930683" y="2033806"/>
                </a:cubicBezTo>
                <a:cubicBezTo>
                  <a:pt x="2942713" y="2016737"/>
                  <a:pt x="2971725" y="2010670"/>
                  <a:pt x="2994704" y="1990680"/>
                </a:cubicBezTo>
                <a:cubicBezTo>
                  <a:pt x="2998406" y="1987654"/>
                  <a:pt x="2999007" y="1979795"/>
                  <a:pt x="3003492" y="1976831"/>
                </a:cubicBezTo>
                <a:cubicBezTo>
                  <a:pt x="3022144" y="1963929"/>
                  <a:pt x="3048624" y="1960033"/>
                  <a:pt x="3066492" y="1947067"/>
                </a:cubicBezTo>
                <a:cubicBezTo>
                  <a:pt x="3076691" y="1939500"/>
                  <a:pt x="3077436" y="1923586"/>
                  <a:pt x="3091990" y="1923008"/>
                </a:cubicBezTo>
                <a:cubicBezTo>
                  <a:pt x="3088445" y="1919879"/>
                  <a:pt x="3088360" y="1916867"/>
                  <a:pt x="3089710" y="1913654"/>
                </a:cubicBezTo>
                <a:cubicBezTo>
                  <a:pt x="3101795" y="1924740"/>
                  <a:pt x="3097811" y="1904652"/>
                  <a:pt x="3104164" y="1897885"/>
                </a:cubicBezTo>
                <a:cubicBezTo>
                  <a:pt x="3106046" y="1895979"/>
                  <a:pt x="3115331" y="1898302"/>
                  <a:pt x="3117139" y="1895283"/>
                </a:cubicBezTo>
                <a:cubicBezTo>
                  <a:pt x="3121021" y="1889900"/>
                  <a:pt x="3117185" y="1882319"/>
                  <a:pt x="3121923" y="1878111"/>
                </a:cubicBezTo>
                <a:cubicBezTo>
                  <a:pt x="3134643" y="1866474"/>
                  <a:pt x="3140504" y="1874375"/>
                  <a:pt x="3141404" y="1852306"/>
                </a:cubicBezTo>
                <a:cubicBezTo>
                  <a:pt x="3134999" y="1841198"/>
                  <a:pt x="3124722" y="1827093"/>
                  <a:pt x="3111082" y="1817780"/>
                </a:cubicBezTo>
                <a:cubicBezTo>
                  <a:pt x="3015590" y="1750691"/>
                  <a:pt x="2879912" y="1707912"/>
                  <a:pt x="2789452" y="1721409"/>
                </a:cubicBezTo>
                <a:cubicBezTo>
                  <a:pt x="2785074" y="1720901"/>
                  <a:pt x="2780346" y="1716728"/>
                  <a:pt x="2775969" y="1716220"/>
                </a:cubicBezTo>
                <a:cubicBezTo>
                  <a:pt x="2745380" y="1730542"/>
                  <a:pt x="2688100" y="1716480"/>
                  <a:pt x="2657450" y="1731588"/>
                </a:cubicBezTo>
                <a:cubicBezTo>
                  <a:pt x="2633535" y="1718450"/>
                  <a:pt x="2613944" y="1737445"/>
                  <a:pt x="2594515" y="1721345"/>
                </a:cubicBezTo>
                <a:cubicBezTo>
                  <a:pt x="2591404" y="1724891"/>
                  <a:pt x="2588547" y="1727194"/>
                  <a:pt x="2585351" y="1727730"/>
                </a:cubicBezTo>
                <a:cubicBezTo>
                  <a:pt x="2571627" y="1715405"/>
                  <a:pt x="2559160" y="1725797"/>
                  <a:pt x="2541458" y="1724226"/>
                </a:cubicBezTo>
                <a:cubicBezTo>
                  <a:pt x="2522647" y="1722724"/>
                  <a:pt x="2511673" y="1721848"/>
                  <a:pt x="2496009" y="1722495"/>
                </a:cubicBezTo>
                <a:cubicBezTo>
                  <a:pt x="2479562" y="1723080"/>
                  <a:pt x="2461159" y="1714177"/>
                  <a:pt x="2452091" y="1715193"/>
                </a:cubicBezTo>
                <a:cubicBezTo>
                  <a:pt x="2450330" y="1715527"/>
                  <a:pt x="2451477" y="1721154"/>
                  <a:pt x="2450561" y="1720764"/>
                </a:cubicBezTo>
                <a:cubicBezTo>
                  <a:pt x="2419860" y="1717997"/>
                  <a:pt x="2371286" y="1707635"/>
                  <a:pt x="2339595" y="1703365"/>
                </a:cubicBezTo>
                <a:cubicBezTo>
                  <a:pt x="2321628" y="1701140"/>
                  <a:pt x="2297486" y="1693044"/>
                  <a:pt x="2279964" y="1689116"/>
                </a:cubicBezTo>
                <a:cubicBezTo>
                  <a:pt x="2265384" y="1685895"/>
                  <a:pt x="2257413" y="1684942"/>
                  <a:pt x="2245208" y="1675428"/>
                </a:cubicBezTo>
                <a:cubicBezTo>
                  <a:pt x="2195623" y="1670046"/>
                  <a:pt x="2145142" y="1647513"/>
                  <a:pt x="2095325" y="1636893"/>
                </a:cubicBezTo>
                <a:cubicBezTo>
                  <a:pt x="2091189" y="1633241"/>
                  <a:pt x="2087511" y="1629784"/>
                  <a:pt x="2083374" y="1626133"/>
                </a:cubicBezTo>
                <a:cubicBezTo>
                  <a:pt x="2071834" y="1628533"/>
                  <a:pt x="2042688" y="1623991"/>
                  <a:pt x="2042709" y="1607230"/>
                </a:cubicBezTo>
                <a:cubicBezTo>
                  <a:pt x="2163845" y="1652484"/>
                  <a:pt x="2294263" y="1679502"/>
                  <a:pt x="2408040" y="1707564"/>
                </a:cubicBezTo>
                <a:cubicBezTo>
                  <a:pt x="2429201" y="1698973"/>
                  <a:pt x="2451065" y="1707994"/>
                  <a:pt x="2472831" y="1712104"/>
                </a:cubicBezTo>
                <a:cubicBezTo>
                  <a:pt x="2479002" y="1697414"/>
                  <a:pt x="2502075" y="1721555"/>
                  <a:pt x="2514118" y="1706385"/>
                </a:cubicBezTo>
                <a:cubicBezTo>
                  <a:pt x="2567057" y="1715356"/>
                  <a:pt x="2629255" y="1722853"/>
                  <a:pt x="2686760" y="1711312"/>
                </a:cubicBezTo>
                <a:cubicBezTo>
                  <a:pt x="2705766" y="1722635"/>
                  <a:pt x="2723369" y="1709016"/>
                  <a:pt x="2741880" y="1714447"/>
                </a:cubicBezTo>
                <a:cubicBezTo>
                  <a:pt x="2759049" y="1704432"/>
                  <a:pt x="2793707" y="1713208"/>
                  <a:pt x="2817339" y="1703233"/>
                </a:cubicBezTo>
                <a:cubicBezTo>
                  <a:pt x="2833090" y="1715878"/>
                  <a:pt x="2841663" y="1708970"/>
                  <a:pt x="2859003" y="1704979"/>
                </a:cubicBezTo>
                <a:cubicBezTo>
                  <a:pt x="2868107" y="1709659"/>
                  <a:pt x="2891190" y="1725419"/>
                  <a:pt x="2887690" y="1709324"/>
                </a:cubicBezTo>
                <a:cubicBezTo>
                  <a:pt x="2905622" y="1716133"/>
                  <a:pt x="2924037" y="1726934"/>
                  <a:pt x="2941304" y="1721829"/>
                </a:cubicBezTo>
                <a:cubicBezTo>
                  <a:pt x="2989517" y="1736906"/>
                  <a:pt x="3055158" y="1771563"/>
                  <a:pt x="3110332" y="1802854"/>
                </a:cubicBezTo>
                <a:cubicBezTo>
                  <a:pt x="3041982" y="1733503"/>
                  <a:pt x="2953733" y="1645958"/>
                  <a:pt x="2906467" y="1595846"/>
                </a:cubicBezTo>
                <a:cubicBezTo>
                  <a:pt x="2909709" y="1592626"/>
                  <a:pt x="2909492" y="1589288"/>
                  <a:pt x="2907839" y="1586150"/>
                </a:cubicBezTo>
                <a:cubicBezTo>
                  <a:pt x="2875837" y="1534411"/>
                  <a:pt x="2864721" y="1481807"/>
                  <a:pt x="2843163" y="1429636"/>
                </a:cubicBezTo>
                <a:cubicBezTo>
                  <a:pt x="2720455" y="1363695"/>
                  <a:pt x="2589506" y="1335370"/>
                  <a:pt x="2474824" y="1308817"/>
                </a:cubicBezTo>
                <a:cubicBezTo>
                  <a:pt x="2466648" y="1306425"/>
                  <a:pt x="2466735" y="1319716"/>
                  <a:pt x="2455832" y="1309673"/>
                </a:cubicBezTo>
                <a:cubicBezTo>
                  <a:pt x="2494368" y="1292506"/>
                  <a:pt x="2551519" y="1326801"/>
                  <a:pt x="2602950" y="1334862"/>
                </a:cubicBezTo>
                <a:cubicBezTo>
                  <a:pt x="2630397" y="1338950"/>
                  <a:pt x="2665633" y="1346350"/>
                  <a:pt x="2691646" y="1360921"/>
                </a:cubicBezTo>
                <a:cubicBezTo>
                  <a:pt x="2695575" y="1352852"/>
                  <a:pt x="2700546" y="1364162"/>
                  <a:pt x="2704621" y="1358319"/>
                </a:cubicBezTo>
                <a:cubicBezTo>
                  <a:pt x="2749785" y="1386439"/>
                  <a:pt x="2793268" y="1387063"/>
                  <a:pt x="2838167" y="1414528"/>
                </a:cubicBezTo>
                <a:cubicBezTo>
                  <a:pt x="2822623" y="1353823"/>
                  <a:pt x="2748995" y="1295754"/>
                  <a:pt x="2713351" y="1235973"/>
                </a:cubicBezTo>
                <a:cubicBezTo>
                  <a:pt x="2713325" y="1232176"/>
                  <a:pt x="2712975" y="1228511"/>
                  <a:pt x="2712950" y="1224713"/>
                </a:cubicBezTo>
                <a:cubicBezTo>
                  <a:pt x="2699405" y="1210031"/>
                  <a:pt x="2689647" y="1195334"/>
                  <a:pt x="2684001" y="1180492"/>
                </a:cubicBezTo>
                <a:cubicBezTo>
                  <a:pt x="2637986" y="1122255"/>
                  <a:pt x="2614350" y="1051888"/>
                  <a:pt x="2549514" y="1000531"/>
                </a:cubicBezTo>
                <a:cubicBezTo>
                  <a:pt x="2447663" y="919650"/>
                  <a:pt x="2328091" y="853960"/>
                  <a:pt x="2224275" y="831755"/>
                </a:cubicBezTo>
                <a:cubicBezTo>
                  <a:pt x="2203825" y="839295"/>
                  <a:pt x="2182843" y="835247"/>
                  <a:pt x="2161765" y="836570"/>
                </a:cubicBezTo>
                <a:cubicBezTo>
                  <a:pt x="2163935" y="839115"/>
                  <a:pt x="2161211" y="841745"/>
                  <a:pt x="2158486" y="844374"/>
                </a:cubicBezTo>
                <a:cubicBezTo>
                  <a:pt x="2087497" y="840446"/>
                  <a:pt x="2017950" y="867157"/>
                  <a:pt x="1947771" y="877369"/>
                </a:cubicBezTo>
                <a:cubicBezTo>
                  <a:pt x="1920993" y="895474"/>
                  <a:pt x="1884805" y="892270"/>
                  <a:pt x="1864757" y="921351"/>
                </a:cubicBezTo>
                <a:cubicBezTo>
                  <a:pt x="1829332" y="934970"/>
                  <a:pt x="1800255" y="970763"/>
                  <a:pt x="1761379" y="975883"/>
                </a:cubicBezTo>
                <a:cubicBezTo>
                  <a:pt x="1754316" y="993982"/>
                  <a:pt x="1730345" y="991910"/>
                  <a:pt x="1725163" y="1008102"/>
                </a:cubicBezTo>
                <a:cubicBezTo>
                  <a:pt x="1732870" y="1018681"/>
                  <a:pt x="1752559" y="1004595"/>
                  <a:pt x="1748691" y="1022158"/>
                </a:cubicBezTo>
                <a:cubicBezTo>
                  <a:pt x="1739381" y="1016037"/>
                  <a:pt x="1727516" y="1018569"/>
                  <a:pt x="1724515" y="1028926"/>
                </a:cubicBezTo>
                <a:cubicBezTo>
                  <a:pt x="1698890" y="1023717"/>
                  <a:pt x="1672315" y="1032983"/>
                  <a:pt x="1656954" y="1039981"/>
                </a:cubicBezTo>
                <a:cubicBezTo>
                  <a:pt x="1659909" y="1042589"/>
                  <a:pt x="1674020" y="1053996"/>
                  <a:pt x="1665252" y="1051080"/>
                </a:cubicBezTo>
                <a:cubicBezTo>
                  <a:pt x="1655749" y="1045419"/>
                  <a:pt x="1657968" y="1045281"/>
                  <a:pt x="1649163" y="1036670"/>
                </a:cubicBezTo>
                <a:cubicBezTo>
                  <a:pt x="1645813" y="1043361"/>
                  <a:pt x="1641723" y="1037025"/>
                  <a:pt x="1638094" y="1041163"/>
                </a:cubicBezTo>
                <a:cubicBezTo>
                  <a:pt x="1643135" y="1043306"/>
                  <a:pt x="1653423" y="1049029"/>
                  <a:pt x="1648299" y="1054155"/>
                </a:cubicBezTo>
                <a:cubicBezTo>
                  <a:pt x="1641883" y="1051429"/>
                  <a:pt x="1635129" y="1046937"/>
                  <a:pt x="1628424" y="1039759"/>
                </a:cubicBezTo>
                <a:cubicBezTo>
                  <a:pt x="1570583" y="1059812"/>
                  <a:pt x="1510683" y="1034629"/>
                  <a:pt x="1452528" y="1046434"/>
                </a:cubicBezTo>
                <a:cubicBezTo>
                  <a:pt x="1433812" y="1039562"/>
                  <a:pt x="1414951" y="1030466"/>
                  <a:pt x="1397409" y="1043299"/>
                </a:cubicBezTo>
                <a:cubicBezTo>
                  <a:pt x="1387121" y="1037575"/>
                  <a:pt x="1376787" y="1034535"/>
                  <a:pt x="1366464" y="1033395"/>
                </a:cubicBezTo>
                <a:cubicBezTo>
                  <a:pt x="1368636" y="1035940"/>
                  <a:pt x="1372566" y="1038152"/>
                  <a:pt x="1370627" y="1040844"/>
                </a:cubicBezTo>
                <a:cubicBezTo>
                  <a:pt x="1354056" y="1032721"/>
                  <a:pt x="1340095" y="1044100"/>
                  <a:pt x="1323429" y="1041346"/>
                </a:cubicBezTo>
                <a:cubicBezTo>
                  <a:pt x="1301337" y="1037368"/>
                  <a:pt x="1281184" y="1020419"/>
                  <a:pt x="1259260" y="1012184"/>
                </a:cubicBezTo>
                <a:cubicBezTo>
                  <a:pt x="1236745" y="1003428"/>
                  <a:pt x="1211145" y="1002016"/>
                  <a:pt x="1190282" y="996397"/>
                </a:cubicBezTo>
                <a:cubicBezTo>
                  <a:pt x="1198700" y="995646"/>
                  <a:pt x="1195686" y="1004104"/>
                  <a:pt x="1204141" y="1009048"/>
                </a:cubicBezTo>
                <a:cubicBezTo>
                  <a:pt x="1253643" y="1021699"/>
                  <a:pt x="1321818" y="1064465"/>
                  <a:pt x="1359819" y="1085212"/>
                </a:cubicBezTo>
                <a:cubicBezTo>
                  <a:pt x="1362603" y="1081797"/>
                  <a:pt x="1355404" y="1079008"/>
                  <a:pt x="1357538" y="1075858"/>
                </a:cubicBezTo>
                <a:cubicBezTo>
                  <a:pt x="1435290" y="1135679"/>
                  <a:pt x="1513317" y="1177492"/>
                  <a:pt x="1584384" y="1213373"/>
                </a:cubicBezTo>
                <a:cubicBezTo>
                  <a:pt x="1582769" y="1215933"/>
                  <a:pt x="1578935" y="1218631"/>
                  <a:pt x="1581106" y="1221177"/>
                </a:cubicBezTo>
                <a:cubicBezTo>
                  <a:pt x="1699173" y="1296236"/>
                  <a:pt x="1804872" y="1326816"/>
                  <a:pt x="1922947" y="1383214"/>
                </a:cubicBezTo>
                <a:cubicBezTo>
                  <a:pt x="1966710" y="1396671"/>
                  <a:pt x="2010268" y="1408689"/>
                  <a:pt x="2054563" y="1433734"/>
                </a:cubicBezTo>
                <a:cubicBezTo>
                  <a:pt x="2073929" y="1430061"/>
                  <a:pt x="2087871" y="1445724"/>
                  <a:pt x="2106780" y="1452136"/>
                </a:cubicBezTo>
                <a:cubicBezTo>
                  <a:pt x="2137074" y="1462304"/>
                  <a:pt x="2177710" y="1456851"/>
                  <a:pt x="2197382" y="1480088"/>
                </a:cubicBezTo>
                <a:cubicBezTo>
                  <a:pt x="2178713" y="1470531"/>
                  <a:pt x="2152789" y="1479532"/>
                  <a:pt x="2148951" y="1461671"/>
                </a:cubicBezTo>
                <a:cubicBezTo>
                  <a:pt x="2146685" y="1464495"/>
                  <a:pt x="2149049" y="1466581"/>
                  <a:pt x="2145672" y="1469475"/>
                </a:cubicBezTo>
                <a:cubicBezTo>
                  <a:pt x="2031691" y="1439974"/>
                  <a:pt x="1904412" y="1373985"/>
                  <a:pt x="1784242" y="1336714"/>
                </a:cubicBezTo>
                <a:cubicBezTo>
                  <a:pt x="1648667" y="1269904"/>
                  <a:pt x="1514372" y="1209049"/>
                  <a:pt x="1389390" y="1104811"/>
                </a:cubicBezTo>
                <a:cubicBezTo>
                  <a:pt x="1376368" y="1110098"/>
                  <a:pt x="1359267" y="1100668"/>
                  <a:pt x="1350630" y="1087800"/>
                </a:cubicBezTo>
                <a:cubicBezTo>
                  <a:pt x="1291081" y="1066282"/>
                  <a:pt x="1225534" y="1015975"/>
                  <a:pt x="1171932" y="1005371"/>
                </a:cubicBezTo>
                <a:cubicBezTo>
                  <a:pt x="1165238" y="1000091"/>
                  <a:pt x="1166636" y="994193"/>
                  <a:pt x="1157724" y="989054"/>
                </a:cubicBezTo>
                <a:cubicBezTo>
                  <a:pt x="1134655" y="985472"/>
                  <a:pt x="1111476" y="975082"/>
                  <a:pt x="1088020" y="962138"/>
                </a:cubicBezTo>
                <a:cubicBezTo>
                  <a:pt x="1063204" y="960789"/>
                  <a:pt x="1030508" y="932559"/>
                  <a:pt x="1004810" y="926237"/>
                </a:cubicBezTo>
                <a:cubicBezTo>
                  <a:pt x="984996" y="921334"/>
                  <a:pt x="963679" y="925800"/>
                  <a:pt x="941900" y="919791"/>
                </a:cubicBezTo>
                <a:cubicBezTo>
                  <a:pt x="920904" y="913844"/>
                  <a:pt x="904237" y="900811"/>
                  <a:pt x="883615" y="892048"/>
                </a:cubicBezTo>
                <a:cubicBezTo>
                  <a:pt x="857627" y="881274"/>
                  <a:pt x="827348" y="883285"/>
                  <a:pt x="800963" y="871532"/>
                </a:cubicBezTo>
                <a:cubicBezTo>
                  <a:pt x="797853" y="875079"/>
                  <a:pt x="794995" y="877381"/>
                  <a:pt x="791667" y="877590"/>
                </a:cubicBezTo>
                <a:cubicBezTo>
                  <a:pt x="735219" y="871185"/>
                  <a:pt x="688259" y="847983"/>
                  <a:pt x="640436" y="852548"/>
                </a:cubicBezTo>
                <a:cubicBezTo>
                  <a:pt x="606251" y="856145"/>
                  <a:pt x="579919" y="872546"/>
                  <a:pt x="547727" y="891326"/>
                </a:cubicBezTo>
                <a:cubicBezTo>
                  <a:pt x="540637" y="895348"/>
                  <a:pt x="542710" y="892982"/>
                  <a:pt x="534753" y="893929"/>
                </a:cubicBezTo>
                <a:cubicBezTo>
                  <a:pt x="520596" y="895487"/>
                  <a:pt x="514666" y="907033"/>
                  <a:pt x="502811" y="901184"/>
                </a:cubicBezTo>
                <a:cubicBezTo>
                  <a:pt x="499652" y="907416"/>
                  <a:pt x="495843" y="913913"/>
                  <a:pt x="488489" y="917280"/>
                </a:cubicBezTo>
                <a:cubicBezTo>
                  <a:pt x="489102" y="911318"/>
                  <a:pt x="478681" y="894987"/>
                  <a:pt x="470494" y="900976"/>
                </a:cubicBezTo>
                <a:cubicBezTo>
                  <a:pt x="472678" y="905421"/>
                  <a:pt x="468398" y="909823"/>
                  <a:pt x="469146" y="914470"/>
                </a:cubicBezTo>
                <a:cubicBezTo>
                  <a:pt x="474563" y="924075"/>
                  <a:pt x="480553" y="911743"/>
                  <a:pt x="480748" y="921564"/>
                </a:cubicBezTo>
                <a:cubicBezTo>
                  <a:pt x="483667" y="928755"/>
                  <a:pt x="469376" y="919707"/>
                  <a:pt x="465893" y="926072"/>
                </a:cubicBezTo>
                <a:cubicBezTo>
                  <a:pt x="469789" y="932866"/>
                  <a:pt x="471467" y="939801"/>
                  <a:pt x="476472" y="946526"/>
                </a:cubicBezTo>
                <a:cubicBezTo>
                  <a:pt x="466554" y="977207"/>
                  <a:pt x="462038" y="1005314"/>
                  <a:pt x="469228" y="1026764"/>
                </a:cubicBezTo>
                <a:cubicBezTo>
                  <a:pt x="486037" y="1021464"/>
                  <a:pt x="503464" y="1030762"/>
                  <a:pt x="520538" y="1026115"/>
                </a:cubicBezTo>
                <a:cubicBezTo>
                  <a:pt x="570581" y="1041497"/>
                  <a:pt x="634878" y="1041027"/>
                  <a:pt x="692686" y="1061878"/>
                </a:cubicBezTo>
                <a:lnTo>
                  <a:pt x="720687" y="1076845"/>
                </a:lnTo>
                <a:lnTo>
                  <a:pt x="716620" y="1081308"/>
                </a:lnTo>
                <a:cubicBezTo>
                  <a:pt x="630817" y="1048363"/>
                  <a:pt x="546442" y="1044157"/>
                  <a:pt x="462164" y="1034582"/>
                </a:cubicBezTo>
                <a:cubicBezTo>
                  <a:pt x="459091" y="1043826"/>
                  <a:pt x="456222" y="1044229"/>
                  <a:pt x="451496" y="1050336"/>
                </a:cubicBezTo>
                <a:cubicBezTo>
                  <a:pt x="547367" y="1085667"/>
                  <a:pt x="642222" y="1095137"/>
                  <a:pt x="739462" y="1159994"/>
                </a:cubicBezTo>
                <a:cubicBezTo>
                  <a:pt x="752604" y="1153136"/>
                  <a:pt x="772662" y="1175454"/>
                  <a:pt x="774592" y="1181145"/>
                </a:cubicBezTo>
                <a:cubicBezTo>
                  <a:pt x="661593" y="1122305"/>
                  <a:pt x="549876" y="1089979"/>
                  <a:pt x="438596" y="1064331"/>
                </a:cubicBezTo>
                <a:cubicBezTo>
                  <a:pt x="429447" y="1082895"/>
                  <a:pt x="421935" y="1082138"/>
                  <a:pt x="406007" y="1092410"/>
                </a:cubicBezTo>
                <a:cubicBezTo>
                  <a:pt x="409420" y="1095214"/>
                  <a:pt x="412641" y="1098476"/>
                  <a:pt x="416054" y="1101279"/>
                </a:cubicBezTo>
                <a:cubicBezTo>
                  <a:pt x="486502" y="1112280"/>
                  <a:pt x="557605" y="1143577"/>
                  <a:pt x="621185" y="1182498"/>
                </a:cubicBezTo>
                <a:cubicBezTo>
                  <a:pt x="604351" y="1184000"/>
                  <a:pt x="586527" y="1173721"/>
                  <a:pt x="568943" y="1160298"/>
                </a:cubicBezTo>
                <a:cubicBezTo>
                  <a:pt x="512915" y="1138112"/>
                  <a:pt x="457202" y="1124174"/>
                  <a:pt x="400691" y="1097996"/>
                </a:cubicBezTo>
                <a:cubicBezTo>
                  <a:pt x="394964" y="1100702"/>
                  <a:pt x="389493" y="1100264"/>
                  <a:pt x="384128" y="1108534"/>
                </a:cubicBezTo>
                <a:cubicBezTo>
                  <a:pt x="377889" y="1093170"/>
                  <a:pt x="403712" y="1070877"/>
                  <a:pt x="396401" y="1050999"/>
                </a:cubicBezTo>
                <a:cubicBezTo>
                  <a:pt x="412597" y="1061939"/>
                  <a:pt x="403040" y="1028122"/>
                  <a:pt x="421925" y="1030737"/>
                </a:cubicBezTo>
                <a:cubicBezTo>
                  <a:pt x="417269" y="1027676"/>
                  <a:pt x="420513" y="1024457"/>
                  <a:pt x="419643" y="1021382"/>
                </a:cubicBezTo>
                <a:cubicBezTo>
                  <a:pt x="410609" y="1007534"/>
                  <a:pt x="403692" y="1027858"/>
                  <a:pt x="394742" y="1017022"/>
                </a:cubicBezTo>
                <a:cubicBezTo>
                  <a:pt x="420558" y="1011491"/>
                  <a:pt x="449540" y="981069"/>
                  <a:pt x="452297" y="953295"/>
                </a:cubicBezTo>
                <a:cubicBezTo>
                  <a:pt x="414497" y="913428"/>
                  <a:pt x="355535" y="919473"/>
                  <a:pt x="322042" y="889281"/>
                </a:cubicBezTo>
                <a:cubicBezTo>
                  <a:pt x="337973" y="889288"/>
                  <a:pt x="345199" y="906155"/>
                  <a:pt x="362333" y="900722"/>
                </a:cubicBezTo>
                <a:cubicBezTo>
                  <a:pt x="284990" y="864340"/>
                  <a:pt x="167223" y="795632"/>
                  <a:pt x="84302" y="764182"/>
                </a:cubicBezTo>
                <a:cubicBezTo>
                  <a:pt x="92623" y="768800"/>
                  <a:pt x="93832" y="783921"/>
                  <a:pt x="104203" y="782376"/>
                </a:cubicBezTo>
                <a:cubicBezTo>
                  <a:pt x="102877" y="779107"/>
                  <a:pt x="101681" y="776165"/>
                  <a:pt x="101924" y="773022"/>
                </a:cubicBezTo>
                <a:cubicBezTo>
                  <a:pt x="115997" y="789011"/>
                  <a:pt x="150562" y="803158"/>
                  <a:pt x="164744" y="815678"/>
                </a:cubicBezTo>
                <a:cubicBezTo>
                  <a:pt x="161407" y="824267"/>
                  <a:pt x="156884" y="811254"/>
                  <a:pt x="153674" y="820170"/>
                </a:cubicBezTo>
                <a:cubicBezTo>
                  <a:pt x="177287" y="837238"/>
                  <a:pt x="200555" y="850640"/>
                  <a:pt x="224307" y="869935"/>
                </a:cubicBezTo>
                <a:cubicBezTo>
                  <a:pt x="226188" y="868028"/>
                  <a:pt x="224740" y="866332"/>
                  <a:pt x="225837" y="864363"/>
                </a:cubicBezTo>
                <a:cubicBezTo>
                  <a:pt x="283938" y="913126"/>
                  <a:pt x="350633" y="958780"/>
                  <a:pt x="415619" y="975038"/>
                </a:cubicBezTo>
                <a:cubicBezTo>
                  <a:pt x="411098" y="982585"/>
                  <a:pt x="406010" y="983128"/>
                  <a:pt x="401139" y="987009"/>
                </a:cubicBezTo>
                <a:cubicBezTo>
                  <a:pt x="276501" y="934041"/>
                  <a:pt x="149481" y="837865"/>
                  <a:pt x="24436" y="742796"/>
                </a:cubicBezTo>
                <a:cubicBezTo>
                  <a:pt x="14000" y="734846"/>
                  <a:pt x="4847" y="732850"/>
                  <a:pt x="4182" y="720936"/>
                </a:cubicBezTo>
                <a:lnTo>
                  <a:pt x="0" y="719834"/>
                </a:lnTo>
                <a:lnTo>
                  <a:pt x="0" y="703532"/>
                </a:lnTo>
                <a:lnTo>
                  <a:pt x="1524" y="704117"/>
                </a:lnTo>
                <a:lnTo>
                  <a:pt x="0" y="696886"/>
                </a:lnTo>
                <a:lnTo>
                  <a:pt x="0" y="690492"/>
                </a:lnTo>
                <a:lnTo>
                  <a:pt x="617" y="685066"/>
                </a:lnTo>
                <a:cubicBezTo>
                  <a:pt x="15281" y="691298"/>
                  <a:pt x="28487" y="693934"/>
                  <a:pt x="46947" y="702051"/>
                </a:cubicBezTo>
                <a:cubicBezTo>
                  <a:pt x="50566" y="706293"/>
                  <a:pt x="39329" y="704764"/>
                  <a:pt x="45577" y="711746"/>
                </a:cubicBezTo>
                <a:cubicBezTo>
                  <a:pt x="52077" y="717485"/>
                  <a:pt x="58697" y="721650"/>
                  <a:pt x="64968" y="722151"/>
                </a:cubicBezTo>
                <a:cubicBezTo>
                  <a:pt x="70162" y="718138"/>
                  <a:pt x="54934" y="715182"/>
                  <a:pt x="64568" y="710891"/>
                </a:cubicBezTo>
                <a:cubicBezTo>
                  <a:pt x="82872" y="725162"/>
                  <a:pt x="101518" y="741201"/>
                  <a:pt x="119064" y="738648"/>
                </a:cubicBezTo>
                <a:cubicBezTo>
                  <a:pt x="120740" y="745582"/>
                  <a:pt x="112226" y="741424"/>
                  <a:pt x="115784" y="746452"/>
                </a:cubicBezTo>
                <a:cubicBezTo>
                  <a:pt x="121958" y="752323"/>
                  <a:pt x="127528" y="755771"/>
                  <a:pt x="133268" y="754965"/>
                </a:cubicBezTo>
                <a:cubicBezTo>
                  <a:pt x="128083" y="750596"/>
                  <a:pt x="126033" y="746480"/>
                  <a:pt x="126852" y="741959"/>
                </a:cubicBezTo>
                <a:cubicBezTo>
                  <a:pt x="137620" y="751674"/>
                  <a:pt x="147597" y="749149"/>
                  <a:pt x="158199" y="763123"/>
                </a:cubicBezTo>
                <a:cubicBezTo>
                  <a:pt x="160011" y="760104"/>
                  <a:pt x="158873" y="756376"/>
                  <a:pt x="163733" y="760876"/>
                </a:cubicBezTo>
                <a:cubicBezTo>
                  <a:pt x="200565" y="782477"/>
                  <a:pt x="244320" y="775376"/>
                  <a:pt x="293252" y="809963"/>
                </a:cubicBezTo>
                <a:cubicBezTo>
                  <a:pt x="307804" y="799105"/>
                  <a:pt x="323689" y="812077"/>
                  <a:pt x="339430" y="822823"/>
                </a:cubicBezTo>
                <a:cubicBezTo>
                  <a:pt x="342154" y="820194"/>
                  <a:pt x="342203" y="817509"/>
                  <a:pt x="342708" y="815018"/>
                </a:cubicBezTo>
                <a:cubicBezTo>
                  <a:pt x="350510" y="820228"/>
                  <a:pt x="351412" y="818718"/>
                  <a:pt x="354657" y="825777"/>
                </a:cubicBezTo>
                <a:cubicBezTo>
                  <a:pt x="391692" y="828261"/>
                  <a:pt x="430414" y="851754"/>
                  <a:pt x="471678" y="852518"/>
                </a:cubicBezTo>
                <a:cubicBezTo>
                  <a:pt x="515246" y="796373"/>
                  <a:pt x="572994" y="732187"/>
                  <a:pt x="638278" y="732339"/>
                </a:cubicBezTo>
                <a:cubicBezTo>
                  <a:pt x="649463" y="705713"/>
                  <a:pt x="684218" y="719399"/>
                  <a:pt x="695393" y="701155"/>
                </a:cubicBezTo>
                <a:cubicBezTo>
                  <a:pt x="699686" y="698651"/>
                  <a:pt x="704655" y="709961"/>
                  <a:pt x="708875" y="706344"/>
                </a:cubicBezTo>
                <a:cubicBezTo>
                  <a:pt x="724295" y="688280"/>
                  <a:pt x="749640" y="680657"/>
                  <a:pt x="777942" y="685921"/>
                </a:cubicBezTo>
                <a:cubicBezTo>
                  <a:pt x="781185" y="682700"/>
                  <a:pt x="783186" y="679222"/>
                  <a:pt x="783101" y="676211"/>
                </a:cubicBezTo>
                <a:cubicBezTo>
                  <a:pt x="807051" y="684765"/>
                  <a:pt x="829742" y="670603"/>
                  <a:pt x="853051" y="671041"/>
                </a:cubicBezTo>
                <a:cubicBezTo>
                  <a:pt x="884447" y="650300"/>
                  <a:pt x="941025" y="646750"/>
                  <a:pt x="972918" y="642180"/>
                </a:cubicBezTo>
                <a:cubicBezTo>
                  <a:pt x="980249" y="635016"/>
                  <a:pt x="988039" y="638326"/>
                  <a:pt x="995188" y="633519"/>
                </a:cubicBezTo>
                <a:cubicBezTo>
                  <a:pt x="998818" y="629381"/>
                  <a:pt x="1002253" y="625702"/>
                  <a:pt x="1005882" y="621563"/>
                </a:cubicBezTo>
                <a:cubicBezTo>
                  <a:pt x="1014855" y="625917"/>
                  <a:pt x="1040044" y="624449"/>
                  <a:pt x="1041102" y="606504"/>
                </a:cubicBezTo>
                <a:cubicBezTo>
                  <a:pt x="1066232" y="605821"/>
                  <a:pt x="1095892" y="589211"/>
                  <a:pt x="1117052" y="570341"/>
                </a:cubicBezTo>
                <a:cubicBezTo>
                  <a:pt x="1141855" y="569791"/>
                  <a:pt x="1152368" y="560191"/>
                  <a:pt x="1180050" y="540577"/>
                </a:cubicBezTo>
                <a:cubicBezTo>
                  <a:pt x="1197152" y="550007"/>
                  <a:pt x="1215171" y="510326"/>
                  <a:pt x="1233754" y="516871"/>
                </a:cubicBezTo>
                <a:cubicBezTo>
                  <a:pt x="1233452" y="510521"/>
                  <a:pt x="1251139" y="499913"/>
                  <a:pt x="1265320" y="502152"/>
                </a:cubicBezTo>
                <a:cubicBezTo>
                  <a:pt x="1280895" y="477933"/>
                  <a:pt x="1351285" y="440220"/>
                  <a:pt x="1350926" y="395433"/>
                </a:cubicBezTo>
                <a:cubicBezTo>
                  <a:pt x="1378416" y="376278"/>
                  <a:pt x="1379554" y="340785"/>
                  <a:pt x="1398834" y="334100"/>
                </a:cubicBezTo>
                <a:cubicBezTo>
                  <a:pt x="1401744" y="289892"/>
                  <a:pt x="1448219" y="239040"/>
                  <a:pt x="1444639" y="190992"/>
                </a:cubicBezTo>
                <a:cubicBezTo>
                  <a:pt x="1454659" y="185782"/>
                  <a:pt x="1445881" y="180970"/>
                  <a:pt x="1459120" y="179021"/>
                </a:cubicBezTo>
                <a:cubicBezTo>
                  <a:pt x="1477931" y="120742"/>
                  <a:pt x="1538996" y="64727"/>
                  <a:pt x="1594268" y="41147"/>
                </a:cubicBezTo>
                <a:cubicBezTo>
                  <a:pt x="1593687" y="32245"/>
                  <a:pt x="1612424" y="22354"/>
                  <a:pt x="1611843" y="13451"/>
                </a:cubicBezTo>
                <a:cubicBezTo>
                  <a:pt x="1618609" y="19843"/>
                  <a:pt x="1624710" y="14319"/>
                  <a:pt x="1630835" y="12595"/>
                </a:cubicBezTo>
                <a:cubicBezTo>
                  <a:pt x="1623803" y="5549"/>
                  <a:pt x="1628567" y="5139"/>
                  <a:pt x="1634089" y="993"/>
                </a:cubicBezTo>
                <a:cubicBezTo>
                  <a:pt x="1637524" y="-2686"/>
                  <a:pt x="1641951" y="5416"/>
                  <a:pt x="1645641" y="492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 w="332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5BB9DEEB-A8F9-25F4-7AD0-7C185AA67921}"/>
              </a:ext>
            </a:extLst>
          </p:cNvPr>
          <p:cNvSpPr/>
          <p:nvPr userDrawn="1"/>
        </p:nvSpPr>
        <p:spPr>
          <a:xfrm>
            <a:off x="8565384" y="0"/>
            <a:ext cx="3626616" cy="3006772"/>
          </a:xfrm>
          <a:custGeom>
            <a:avLst/>
            <a:gdLst>
              <a:gd name="connsiteX0" fmla="*/ 1988562 w 3626616"/>
              <a:gd name="connsiteY0" fmla="*/ 2919428 h 3006772"/>
              <a:gd name="connsiteX1" fmla="*/ 1990843 w 3626616"/>
              <a:gd name="connsiteY1" fmla="*/ 2928783 h 3006772"/>
              <a:gd name="connsiteX2" fmla="*/ 1976921 w 3626616"/>
              <a:gd name="connsiteY2" fmla="*/ 2956139 h 3006772"/>
              <a:gd name="connsiteX3" fmla="*/ 1970153 w 3626616"/>
              <a:gd name="connsiteY3" fmla="*/ 2939467 h 3006772"/>
              <a:gd name="connsiteX4" fmla="*/ 1987911 w 3626616"/>
              <a:gd name="connsiteY4" fmla="*/ 2919692 h 3006772"/>
              <a:gd name="connsiteX5" fmla="*/ 2032049 w 3626616"/>
              <a:gd name="connsiteY5" fmla="*/ 2810772 h 3006772"/>
              <a:gd name="connsiteX6" fmla="*/ 2038116 w 3626616"/>
              <a:gd name="connsiteY6" fmla="*/ 2820112 h 3006772"/>
              <a:gd name="connsiteX7" fmla="*/ 2021824 w 3626616"/>
              <a:gd name="connsiteY7" fmla="*/ 2874322 h 3006772"/>
              <a:gd name="connsiteX8" fmla="*/ 2019192 w 3626616"/>
              <a:gd name="connsiteY8" fmla="*/ 2861303 h 3006772"/>
              <a:gd name="connsiteX9" fmla="*/ 2026721 w 3626616"/>
              <a:gd name="connsiteY9" fmla="*/ 2824738 h 3006772"/>
              <a:gd name="connsiteX10" fmla="*/ 2031855 w 3626616"/>
              <a:gd name="connsiteY10" fmla="*/ 2811231 h 3006772"/>
              <a:gd name="connsiteX11" fmla="*/ 2074963 w 3626616"/>
              <a:gd name="connsiteY11" fmla="*/ 2804392 h 3006772"/>
              <a:gd name="connsiteX12" fmla="*/ 2079876 w 3626616"/>
              <a:gd name="connsiteY12" fmla="*/ 2826767 h 3006772"/>
              <a:gd name="connsiteX13" fmla="*/ 2074963 w 3626616"/>
              <a:gd name="connsiteY13" fmla="*/ 2804392 h 3006772"/>
              <a:gd name="connsiteX14" fmla="*/ 2028183 w 3626616"/>
              <a:gd name="connsiteY14" fmla="*/ 2778833 h 3006772"/>
              <a:gd name="connsiteX15" fmla="*/ 2034951 w 3626616"/>
              <a:gd name="connsiteY15" fmla="*/ 2795504 h 3006772"/>
              <a:gd name="connsiteX16" fmla="*/ 2028183 w 3626616"/>
              <a:gd name="connsiteY16" fmla="*/ 2778833 h 3006772"/>
              <a:gd name="connsiteX17" fmla="*/ 2097804 w 3626616"/>
              <a:gd name="connsiteY17" fmla="*/ 2693455 h 3006772"/>
              <a:gd name="connsiteX18" fmla="*/ 2100944 w 3626616"/>
              <a:gd name="connsiteY18" fmla="*/ 2714265 h 3006772"/>
              <a:gd name="connsiteX19" fmla="*/ 2104705 w 3626616"/>
              <a:gd name="connsiteY19" fmla="*/ 2710453 h 3006772"/>
              <a:gd name="connsiteX20" fmla="*/ 2097937 w 3626616"/>
              <a:gd name="connsiteY20" fmla="*/ 2693781 h 3006772"/>
              <a:gd name="connsiteX21" fmla="*/ 2002575 w 3626616"/>
              <a:gd name="connsiteY21" fmla="*/ 2676521 h 3006772"/>
              <a:gd name="connsiteX22" fmla="*/ 2021763 w 3626616"/>
              <a:gd name="connsiteY22" fmla="*/ 2755547 h 3006772"/>
              <a:gd name="connsiteX23" fmla="*/ 2020169 w 3626616"/>
              <a:gd name="connsiteY23" fmla="*/ 2801125 h 3006772"/>
              <a:gd name="connsiteX24" fmla="*/ 2015453 w 3626616"/>
              <a:gd name="connsiteY24" fmla="*/ 2858632 h 3006772"/>
              <a:gd name="connsiteX25" fmla="*/ 2001393 w 3626616"/>
              <a:gd name="connsiteY25" fmla="*/ 2914603 h 3006772"/>
              <a:gd name="connsiteX26" fmla="*/ 2020473 w 3626616"/>
              <a:gd name="connsiteY26" fmla="*/ 2877536 h 3006772"/>
              <a:gd name="connsiteX27" fmla="*/ 2017481 w 3626616"/>
              <a:gd name="connsiteY27" fmla="*/ 2929013 h 3006772"/>
              <a:gd name="connsiteX28" fmla="*/ 2045260 w 3626616"/>
              <a:gd name="connsiteY28" fmla="*/ 2914308 h 3006772"/>
              <a:gd name="connsiteX29" fmla="*/ 2059183 w 3626616"/>
              <a:gd name="connsiteY29" fmla="*/ 2886953 h 3006772"/>
              <a:gd name="connsiteX30" fmla="*/ 2058399 w 3626616"/>
              <a:gd name="connsiteY30" fmla="*/ 2886890 h 3006772"/>
              <a:gd name="connsiteX31" fmla="*/ 2050984 w 3626616"/>
              <a:gd name="connsiteY31" fmla="*/ 2891043 h 3006772"/>
              <a:gd name="connsiteX32" fmla="*/ 2052332 w 3626616"/>
              <a:gd name="connsiteY32" fmla="*/ 2877550 h 3006772"/>
              <a:gd name="connsiteX33" fmla="*/ 2062003 w 3626616"/>
              <a:gd name="connsiteY33" fmla="*/ 2878954 h 3006772"/>
              <a:gd name="connsiteX34" fmla="*/ 2066515 w 3626616"/>
              <a:gd name="connsiteY34" fmla="*/ 2890068 h 3006772"/>
              <a:gd name="connsiteX35" fmla="*/ 2073669 w 3626616"/>
              <a:gd name="connsiteY35" fmla="*/ 2846041 h 3006772"/>
              <a:gd name="connsiteX36" fmla="*/ 2002575 w 3626616"/>
              <a:gd name="connsiteY36" fmla="*/ 2676521 h 3006772"/>
              <a:gd name="connsiteX37" fmla="*/ 2276892 w 3626616"/>
              <a:gd name="connsiteY37" fmla="*/ 2486340 h 3006772"/>
              <a:gd name="connsiteX38" fmla="*/ 2265225 w 3626616"/>
              <a:gd name="connsiteY38" fmla="*/ 2519251 h 3006772"/>
              <a:gd name="connsiteX39" fmla="*/ 2223734 w 3626616"/>
              <a:gd name="connsiteY39" fmla="*/ 2593592 h 3006772"/>
              <a:gd name="connsiteX40" fmla="*/ 2188337 w 3626616"/>
              <a:gd name="connsiteY40" fmla="*/ 2681069 h 3006772"/>
              <a:gd name="connsiteX41" fmla="*/ 2163606 w 3626616"/>
              <a:gd name="connsiteY41" fmla="*/ 2752794 h 3006772"/>
              <a:gd name="connsiteX42" fmla="*/ 2164718 w 3626616"/>
              <a:gd name="connsiteY42" fmla="*/ 2703224 h 3006772"/>
              <a:gd name="connsiteX43" fmla="*/ 2167596 w 3626616"/>
              <a:gd name="connsiteY43" fmla="*/ 2684159 h 3006772"/>
              <a:gd name="connsiteX44" fmla="*/ 2194740 w 3626616"/>
              <a:gd name="connsiteY44" fmla="*/ 2622116 h 3006772"/>
              <a:gd name="connsiteX45" fmla="*/ 2272047 w 3626616"/>
              <a:gd name="connsiteY45" fmla="*/ 2504297 h 3006772"/>
              <a:gd name="connsiteX46" fmla="*/ 2276831 w 3626616"/>
              <a:gd name="connsiteY46" fmla="*/ 2487124 h 3006772"/>
              <a:gd name="connsiteX47" fmla="*/ 2188668 w 3626616"/>
              <a:gd name="connsiteY47" fmla="*/ 2472655 h 3006772"/>
              <a:gd name="connsiteX48" fmla="*/ 2193180 w 3626616"/>
              <a:gd name="connsiteY48" fmla="*/ 2483770 h 3006772"/>
              <a:gd name="connsiteX49" fmla="*/ 2180581 w 3626616"/>
              <a:gd name="connsiteY49" fmla="*/ 2493834 h 3006772"/>
              <a:gd name="connsiteX50" fmla="*/ 2174539 w 3626616"/>
              <a:gd name="connsiteY50" fmla="*/ 2488290 h 3006772"/>
              <a:gd name="connsiteX51" fmla="*/ 2174213 w 3626616"/>
              <a:gd name="connsiteY51" fmla="*/ 2488423 h 3006772"/>
              <a:gd name="connsiteX52" fmla="*/ 2188668 w 3626616"/>
              <a:gd name="connsiteY52" fmla="*/ 2472655 h 3006772"/>
              <a:gd name="connsiteX53" fmla="*/ 2028069 w 3626616"/>
              <a:gd name="connsiteY53" fmla="*/ 2442278 h 3006772"/>
              <a:gd name="connsiteX54" fmla="*/ 2010221 w 3626616"/>
              <a:gd name="connsiteY54" fmla="*/ 2498262 h 3006772"/>
              <a:gd name="connsiteX55" fmla="*/ 2028069 w 3626616"/>
              <a:gd name="connsiteY55" fmla="*/ 2442278 h 3006772"/>
              <a:gd name="connsiteX56" fmla="*/ 2233633 w 3626616"/>
              <a:gd name="connsiteY56" fmla="*/ 2419262 h 3006772"/>
              <a:gd name="connsiteX57" fmla="*/ 2242168 w 3626616"/>
              <a:gd name="connsiteY57" fmla="*/ 2422759 h 3006772"/>
              <a:gd name="connsiteX58" fmla="*/ 2247131 w 3626616"/>
              <a:gd name="connsiteY58" fmla="*/ 2427979 h 3006772"/>
              <a:gd name="connsiteX59" fmla="*/ 2190549 w 3626616"/>
              <a:gd name="connsiteY59" fmla="*/ 2470749 h 3006772"/>
              <a:gd name="connsiteX60" fmla="*/ 2228114 w 3626616"/>
              <a:gd name="connsiteY60" fmla="*/ 2425036 h 3006772"/>
              <a:gd name="connsiteX61" fmla="*/ 2233881 w 3626616"/>
              <a:gd name="connsiteY61" fmla="*/ 2425933 h 3006772"/>
              <a:gd name="connsiteX62" fmla="*/ 2233623 w 3626616"/>
              <a:gd name="connsiteY62" fmla="*/ 2418993 h 3006772"/>
              <a:gd name="connsiteX63" fmla="*/ 2233633 w 3626616"/>
              <a:gd name="connsiteY63" fmla="*/ 2419262 h 3006772"/>
              <a:gd name="connsiteX64" fmla="*/ 2233298 w 3626616"/>
              <a:gd name="connsiteY64" fmla="*/ 2419125 h 3006772"/>
              <a:gd name="connsiteX65" fmla="*/ 2255543 w 3626616"/>
              <a:gd name="connsiteY65" fmla="*/ 2406667 h 3006772"/>
              <a:gd name="connsiteX66" fmla="*/ 2263333 w 3626616"/>
              <a:gd name="connsiteY66" fmla="*/ 2409978 h 3006772"/>
              <a:gd name="connsiteX67" fmla="*/ 2254546 w 3626616"/>
              <a:gd name="connsiteY67" fmla="*/ 2423826 h 3006772"/>
              <a:gd name="connsiteX68" fmla="*/ 2241063 w 3626616"/>
              <a:gd name="connsiteY68" fmla="*/ 2418637 h 3006772"/>
              <a:gd name="connsiteX69" fmla="*/ 2255543 w 3626616"/>
              <a:gd name="connsiteY69" fmla="*/ 2406667 h 3006772"/>
              <a:gd name="connsiteX70" fmla="*/ 2046799 w 3626616"/>
              <a:gd name="connsiteY70" fmla="*/ 2401547 h 3006772"/>
              <a:gd name="connsiteX71" fmla="*/ 2046177 w 3626616"/>
              <a:gd name="connsiteY71" fmla="*/ 2426169 h 3006772"/>
              <a:gd name="connsiteX72" fmla="*/ 2033252 w 3626616"/>
              <a:gd name="connsiteY72" fmla="*/ 2436366 h 3006772"/>
              <a:gd name="connsiteX73" fmla="*/ 2035508 w 3626616"/>
              <a:gd name="connsiteY73" fmla="*/ 2441923 h 3006772"/>
              <a:gd name="connsiteX74" fmla="*/ 2042015 w 3626616"/>
              <a:gd name="connsiteY74" fmla="*/ 2418720 h 3006772"/>
              <a:gd name="connsiteX75" fmla="*/ 2046799 w 3626616"/>
              <a:gd name="connsiteY75" fmla="*/ 2401547 h 3006772"/>
              <a:gd name="connsiteX76" fmla="*/ 2048306 w 3626616"/>
              <a:gd name="connsiteY76" fmla="*/ 2392178 h 3006772"/>
              <a:gd name="connsiteX77" fmla="*/ 2056096 w 3626616"/>
              <a:gd name="connsiteY77" fmla="*/ 2395488 h 3006772"/>
              <a:gd name="connsiteX78" fmla="*/ 2050936 w 3626616"/>
              <a:gd name="connsiteY78" fmla="*/ 2405198 h 3006772"/>
              <a:gd name="connsiteX79" fmla="*/ 2051069 w 3626616"/>
              <a:gd name="connsiteY79" fmla="*/ 2405525 h 3006772"/>
              <a:gd name="connsiteX80" fmla="*/ 2048306 w 3626616"/>
              <a:gd name="connsiteY80" fmla="*/ 2392178 h 3006772"/>
              <a:gd name="connsiteX81" fmla="*/ 2290739 w 3626616"/>
              <a:gd name="connsiteY81" fmla="*/ 2387810 h 3006772"/>
              <a:gd name="connsiteX82" fmla="*/ 2265215 w 3626616"/>
              <a:gd name="connsiteY82" fmla="*/ 2408071 h 3006772"/>
              <a:gd name="connsiteX83" fmla="*/ 2290739 w 3626616"/>
              <a:gd name="connsiteY83" fmla="*/ 2387810 h 3006772"/>
              <a:gd name="connsiteX84" fmla="*/ 2053500 w 3626616"/>
              <a:gd name="connsiteY84" fmla="*/ 2377885 h 3006772"/>
              <a:gd name="connsiteX85" fmla="*/ 2061448 w 3626616"/>
              <a:gd name="connsiteY85" fmla="*/ 2385320 h 3006772"/>
              <a:gd name="connsiteX86" fmla="*/ 2055937 w 3626616"/>
              <a:gd name="connsiteY86" fmla="*/ 2391364 h 3006772"/>
              <a:gd name="connsiteX87" fmla="*/ 2053306 w 3626616"/>
              <a:gd name="connsiteY87" fmla="*/ 2378344 h 3006772"/>
              <a:gd name="connsiteX88" fmla="*/ 2310218 w 3626616"/>
              <a:gd name="connsiteY88" fmla="*/ 2371809 h 3006772"/>
              <a:gd name="connsiteX89" fmla="*/ 2331517 w 3626616"/>
              <a:gd name="connsiteY89" fmla="*/ 2374300 h 3006772"/>
              <a:gd name="connsiteX90" fmla="*/ 2301807 w 3626616"/>
              <a:gd name="connsiteY90" fmla="*/ 2383316 h 3006772"/>
              <a:gd name="connsiteX91" fmla="*/ 2292486 w 3626616"/>
              <a:gd name="connsiteY91" fmla="*/ 2385576 h 3006772"/>
              <a:gd name="connsiteX92" fmla="*/ 2292160 w 3626616"/>
              <a:gd name="connsiteY92" fmla="*/ 2385708 h 3006772"/>
              <a:gd name="connsiteX93" fmla="*/ 2310218 w 3626616"/>
              <a:gd name="connsiteY93" fmla="*/ 2371809 h 3006772"/>
              <a:gd name="connsiteX94" fmla="*/ 2073320 w 3626616"/>
              <a:gd name="connsiteY94" fmla="*/ 2364127 h 3006772"/>
              <a:gd name="connsiteX95" fmla="*/ 2060746 w 3626616"/>
              <a:gd name="connsiteY95" fmla="*/ 2377990 h 3006772"/>
              <a:gd name="connsiteX96" fmla="*/ 2073320 w 3626616"/>
              <a:gd name="connsiteY96" fmla="*/ 2364127 h 3006772"/>
              <a:gd name="connsiteX97" fmla="*/ 2353387 w 3626616"/>
              <a:gd name="connsiteY97" fmla="*/ 2354381 h 3006772"/>
              <a:gd name="connsiteX98" fmla="*/ 2331492 w 3626616"/>
              <a:gd name="connsiteY98" fmla="*/ 2370505 h 3006772"/>
              <a:gd name="connsiteX99" fmla="*/ 2353387 w 3626616"/>
              <a:gd name="connsiteY99" fmla="*/ 2354381 h 3006772"/>
              <a:gd name="connsiteX100" fmla="*/ 2356992 w 3626616"/>
              <a:gd name="connsiteY100" fmla="*/ 2346445 h 3006772"/>
              <a:gd name="connsiteX101" fmla="*/ 2357329 w 3626616"/>
              <a:gd name="connsiteY101" fmla="*/ 2346675 h 3006772"/>
              <a:gd name="connsiteX102" fmla="*/ 2357124 w 3626616"/>
              <a:gd name="connsiteY102" fmla="*/ 2346771 h 3006772"/>
              <a:gd name="connsiteX103" fmla="*/ 2399784 w 3626616"/>
              <a:gd name="connsiteY103" fmla="*/ 2331358 h 3006772"/>
              <a:gd name="connsiteX104" fmla="*/ 2399808 w 3626616"/>
              <a:gd name="connsiteY104" fmla="*/ 2335156 h 3006772"/>
              <a:gd name="connsiteX105" fmla="*/ 2398278 w 3626616"/>
              <a:gd name="connsiteY105" fmla="*/ 2340727 h 3006772"/>
              <a:gd name="connsiteX106" fmla="*/ 2365903 w 3626616"/>
              <a:gd name="connsiteY106" fmla="*/ 2352532 h 3006772"/>
              <a:gd name="connsiteX107" fmla="*/ 2357329 w 3626616"/>
              <a:gd name="connsiteY107" fmla="*/ 2346675 h 3006772"/>
              <a:gd name="connsiteX108" fmla="*/ 2376486 w 3626616"/>
              <a:gd name="connsiteY108" fmla="*/ 2337722 h 3006772"/>
              <a:gd name="connsiteX109" fmla="*/ 2399784 w 3626616"/>
              <a:gd name="connsiteY109" fmla="*/ 2331358 h 3006772"/>
              <a:gd name="connsiteX110" fmla="*/ 2410671 w 3626616"/>
              <a:gd name="connsiteY110" fmla="*/ 2318941 h 3006772"/>
              <a:gd name="connsiteX111" fmla="*/ 2427807 w 3626616"/>
              <a:gd name="connsiteY111" fmla="*/ 2323788 h 3006772"/>
              <a:gd name="connsiteX112" fmla="*/ 2405161 w 3626616"/>
              <a:gd name="connsiteY112" fmla="*/ 2324986 h 3006772"/>
              <a:gd name="connsiteX113" fmla="*/ 2410671 w 3626616"/>
              <a:gd name="connsiteY113" fmla="*/ 2318941 h 3006772"/>
              <a:gd name="connsiteX114" fmla="*/ 2152197 w 3626616"/>
              <a:gd name="connsiteY114" fmla="*/ 2316495 h 3006772"/>
              <a:gd name="connsiteX115" fmla="*/ 2154453 w 3626616"/>
              <a:gd name="connsiteY115" fmla="*/ 2322052 h 3006772"/>
              <a:gd name="connsiteX116" fmla="*/ 2093531 w 3626616"/>
              <a:gd name="connsiteY116" fmla="*/ 2429793 h 3006772"/>
              <a:gd name="connsiteX117" fmla="*/ 2104935 w 3626616"/>
              <a:gd name="connsiteY117" fmla="*/ 2357003 h 3006772"/>
              <a:gd name="connsiteX118" fmla="*/ 2152197 w 3626616"/>
              <a:gd name="connsiteY118" fmla="*/ 2316495 h 3006772"/>
              <a:gd name="connsiteX119" fmla="*/ 2445984 w 3626616"/>
              <a:gd name="connsiteY119" fmla="*/ 2306337 h 3006772"/>
              <a:gd name="connsiteX120" fmla="*/ 2449725 w 3626616"/>
              <a:gd name="connsiteY120" fmla="*/ 2311463 h 3006772"/>
              <a:gd name="connsiteX121" fmla="*/ 2435245 w 3626616"/>
              <a:gd name="connsiteY121" fmla="*/ 2323433 h 3006772"/>
              <a:gd name="connsiteX122" fmla="*/ 2425173 w 3626616"/>
              <a:gd name="connsiteY122" fmla="*/ 2310768 h 3006772"/>
              <a:gd name="connsiteX123" fmla="*/ 2445984 w 3626616"/>
              <a:gd name="connsiteY123" fmla="*/ 2306337 h 3006772"/>
              <a:gd name="connsiteX124" fmla="*/ 2463592 w 3626616"/>
              <a:gd name="connsiteY124" fmla="*/ 2301599 h 3006772"/>
              <a:gd name="connsiteX125" fmla="*/ 2472348 w 3626616"/>
              <a:gd name="connsiteY125" fmla="*/ 2306469 h 3006772"/>
              <a:gd name="connsiteX126" fmla="*/ 2455236 w 3626616"/>
              <a:gd name="connsiteY126" fmla="*/ 2305419 h 3006772"/>
              <a:gd name="connsiteX127" fmla="*/ 2463592 w 3626616"/>
              <a:gd name="connsiteY127" fmla="*/ 2301599 h 3006772"/>
              <a:gd name="connsiteX128" fmla="*/ 2168725 w 3626616"/>
              <a:gd name="connsiteY128" fmla="*/ 2298361 h 3006772"/>
              <a:gd name="connsiteX129" fmla="*/ 2167728 w 3626616"/>
              <a:gd name="connsiteY129" fmla="*/ 2315520 h 3006772"/>
              <a:gd name="connsiteX130" fmla="*/ 2160313 w 3626616"/>
              <a:gd name="connsiteY130" fmla="*/ 2319672 h 3006772"/>
              <a:gd name="connsiteX131" fmla="*/ 2155801 w 3626616"/>
              <a:gd name="connsiteY131" fmla="*/ 2308558 h 3006772"/>
              <a:gd name="connsiteX132" fmla="*/ 2168725 w 3626616"/>
              <a:gd name="connsiteY132" fmla="*/ 2298361 h 3006772"/>
              <a:gd name="connsiteX133" fmla="*/ 2873769 w 3626616"/>
              <a:gd name="connsiteY133" fmla="*/ 2295815 h 3006772"/>
              <a:gd name="connsiteX134" fmla="*/ 2889482 w 3626616"/>
              <a:gd name="connsiteY134" fmla="*/ 2302764 h 3006772"/>
              <a:gd name="connsiteX135" fmla="*/ 2873769 w 3626616"/>
              <a:gd name="connsiteY135" fmla="*/ 2295815 h 3006772"/>
              <a:gd name="connsiteX136" fmla="*/ 2501365 w 3626616"/>
              <a:gd name="connsiteY136" fmla="*/ 2285360 h 3006772"/>
              <a:gd name="connsiteX137" fmla="*/ 2526533 w 3626616"/>
              <a:gd name="connsiteY137" fmla="*/ 2286756 h 3006772"/>
              <a:gd name="connsiteX138" fmla="*/ 2494966 w 3626616"/>
              <a:gd name="connsiteY138" fmla="*/ 2301475 h 3006772"/>
              <a:gd name="connsiteX139" fmla="*/ 2501365 w 3626616"/>
              <a:gd name="connsiteY139" fmla="*/ 2285360 h 3006772"/>
              <a:gd name="connsiteX140" fmla="*/ 2828462 w 3626616"/>
              <a:gd name="connsiteY140" fmla="*/ 2275750 h 3006772"/>
              <a:gd name="connsiteX141" fmla="*/ 2842294 w 3626616"/>
              <a:gd name="connsiteY141" fmla="*/ 2284605 h 3006772"/>
              <a:gd name="connsiteX142" fmla="*/ 2789989 w 3626616"/>
              <a:gd name="connsiteY142" fmla="*/ 2302411 h 3006772"/>
              <a:gd name="connsiteX143" fmla="*/ 2782199 w 3626616"/>
              <a:gd name="connsiteY143" fmla="*/ 2299101 h 3006772"/>
              <a:gd name="connsiteX144" fmla="*/ 2588945 w 3626616"/>
              <a:gd name="connsiteY144" fmla="*/ 2336812 h 3006772"/>
              <a:gd name="connsiteX145" fmla="*/ 2568556 w 3626616"/>
              <a:gd name="connsiteY145" fmla="*/ 2343565 h 3006772"/>
              <a:gd name="connsiteX146" fmla="*/ 2448042 w 3626616"/>
              <a:gd name="connsiteY146" fmla="*/ 2393251 h 3006772"/>
              <a:gd name="connsiteX147" fmla="*/ 2448417 w 3626616"/>
              <a:gd name="connsiteY147" fmla="*/ 2400714 h 3006772"/>
              <a:gd name="connsiteX148" fmla="*/ 2434935 w 3626616"/>
              <a:gd name="connsiteY148" fmla="*/ 2395527 h 3006772"/>
              <a:gd name="connsiteX149" fmla="*/ 2384884 w 3626616"/>
              <a:gd name="connsiteY149" fmla="*/ 2418890 h 3006772"/>
              <a:gd name="connsiteX150" fmla="*/ 2342650 w 3626616"/>
              <a:gd name="connsiteY150" fmla="*/ 2449364 h 3006772"/>
              <a:gd name="connsiteX151" fmla="*/ 2331957 w 3626616"/>
              <a:gd name="connsiteY151" fmla="*/ 2461320 h 3006772"/>
              <a:gd name="connsiteX152" fmla="*/ 2317127 w 3626616"/>
              <a:gd name="connsiteY152" fmla="*/ 2469625 h 3006772"/>
              <a:gd name="connsiteX153" fmla="*/ 2299019 w 3626616"/>
              <a:gd name="connsiteY153" fmla="*/ 2485734 h 3006772"/>
              <a:gd name="connsiteX154" fmla="*/ 2281907 w 3626616"/>
              <a:gd name="connsiteY154" fmla="*/ 2484684 h 3006772"/>
              <a:gd name="connsiteX155" fmla="*/ 2336208 w 3626616"/>
              <a:gd name="connsiteY155" fmla="*/ 2432559 h 3006772"/>
              <a:gd name="connsiteX156" fmla="*/ 2377470 w 3626616"/>
              <a:gd name="connsiteY156" fmla="*/ 2423044 h 3006772"/>
              <a:gd name="connsiteX157" fmla="*/ 2551771 w 3626616"/>
              <a:gd name="connsiteY157" fmla="*/ 2342385 h 3006772"/>
              <a:gd name="connsiteX158" fmla="*/ 2558835 w 3626616"/>
              <a:gd name="connsiteY158" fmla="*/ 2334566 h 3006772"/>
              <a:gd name="connsiteX159" fmla="*/ 2645871 w 3626616"/>
              <a:gd name="connsiteY159" fmla="*/ 2326647 h 3006772"/>
              <a:gd name="connsiteX160" fmla="*/ 2645413 w 3626616"/>
              <a:gd name="connsiteY160" fmla="*/ 2326454 h 3006772"/>
              <a:gd name="connsiteX161" fmla="*/ 2684794 w 3626616"/>
              <a:gd name="connsiteY161" fmla="*/ 2318842 h 3006772"/>
              <a:gd name="connsiteX162" fmla="*/ 2819649 w 3626616"/>
              <a:gd name="connsiteY162" fmla="*/ 2285800 h 3006772"/>
              <a:gd name="connsiteX163" fmla="*/ 2828462 w 3626616"/>
              <a:gd name="connsiteY163" fmla="*/ 2275750 h 3006772"/>
              <a:gd name="connsiteX164" fmla="*/ 2328940 w 3626616"/>
              <a:gd name="connsiteY164" fmla="*/ 2269875 h 3006772"/>
              <a:gd name="connsiteX165" fmla="*/ 2263922 w 3626616"/>
              <a:gd name="connsiteY165" fmla="*/ 2330158 h 3006772"/>
              <a:gd name="connsiteX166" fmla="*/ 2254251 w 3626616"/>
              <a:gd name="connsiteY166" fmla="*/ 2328754 h 3006772"/>
              <a:gd name="connsiteX167" fmla="*/ 2125209 w 3626616"/>
              <a:gd name="connsiteY167" fmla="*/ 2551724 h 3006772"/>
              <a:gd name="connsiteX168" fmla="*/ 2110887 w 3626616"/>
              <a:gd name="connsiteY168" fmla="*/ 2567820 h 3006772"/>
              <a:gd name="connsiteX169" fmla="*/ 2117305 w 3626616"/>
              <a:gd name="connsiteY169" fmla="*/ 2580826 h 3006772"/>
              <a:gd name="connsiteX170" fmla="*/ 2109865 w 3626616"/>
              <a:gd name="connsiteY170" fmla="*/ 2581181 h 3006772"/>
              <a:gd name="connsiteX171" fmla="*/ 2115284 w 3626616"/>
              <a:gd name="connsiteY171" fmla="*/ 2611346 h 3006772"/>
              <a:gd name="connsiteX172" fmla="*/ 2135363 w 3626616"/>
              <a:gd name="connsiteY172" fmla="*/ 2557122 h 3006772"/>
              <a:gd name="connsiteX173" fmla="*/ 2152213 w 3626616"/>
              <a:gd name="connsiteY173" fmla="*/ 2518297 h 3006772"/>
              <a:gd name="connsiteX174" fmla="*/ 2175481 w 3626616"/>
              <a:gd name="connsiteY174" fmla="*/ 2492478 h 3006772"/>
              <a:gd name="connsiteX175" fmla="*/ 2167068 w 3626616"/>
              <a:gd name="connsiteY175" fmla="*/ 2513789 h 3006772"/>
              <a:gd name="connsiteX176" fmla="*/ 2124605 w 3626616"/>
              <a:gd name="connsiteY176" fmla="*/ 2609086 h 3006772"/>
              <a:gd name="connsiteX177" fmla="*/ 2128768 w 3626616"/>
              <a:gd name="connsiteY177" fmla="*/ 2616535 h 3006772"/>
              <a:gd name="connsiteX178" fmla="*/ 2106783 w 3626616"/>
              <a:gd name="connsiteY178" fmla="*/ 2668867 h 3006772"/>
              <a:gd name="connsiteX179" fmla="*/ 2126880 w 3626616"/>
              <a:gd name="connsiteY179" fmla="*/ 2766944 h 3006772"/>
              <a:gd name="connsiteX180" fmla="*/ 2107137 w 3626616"/>
              <a:gd name="connsiteY180" fmla="*/ 2752874 h 3006772"/>
              <a:gd name="connsiteX181" fmla="*/ 2104767 w 3626616"/>
              <a:gd name="connsiteY181" fmla="*/ 2779728 h 3006772"/>
              <a:gd name="connsiteX182" fmla="*/ 2104043 w 3626616"/>
              <a:gd name="connsiteY182" fmla="*/ 2778880 h 3006772"/>
              <a:gd name="connsiteX183" fmla="*/ 2105016 w 3626616"/>
              <a:gd name="connsiteY183" fmla="*/ 2757923 h 3006772"/>
              <a:gd name="connsiteX184" fmla="*/ 2099596 w 3626616"/>
              <a:gd name="connsiteY184" fmla="*/ 2727757 h 3006772"/>
              <a:gd name="connsiteX185" fmla="*/ 2089899 w 3626616"/>
              <a:gd name="connsiteY185" fmla="*/ 2722556 h 3006772"/>
              <a:gd name="connsiteX186" fmla="*/ 2080090 w 3626616"/>
              <a:gd name="connsiteY186" fmla="*/ 2749765 h 3006772"/>
              <a:gd name="connsiteX187" fmla="*/ 2055219 w 3626616"/>
              <a:gd name="connsiteY187" fmla="*/ 2600700 h 3006772"/>
              <a:gd name="connsiteX188" fmla="*/ 2084186 w 3626616"/>
              <a:gd name="connsiteY188" fmla="*/ 2428255 h 3006772"/>
              <a:gd name="connsiteX189" fmla="*/ 2094233 w 3626616"/>
              <a:gd name="connsiteY189" fmla="*/ 2437123 h 3006772"/>
              <a:gd name="connsiteX190" fmla="*/ 2082566 w 3626616"/>
              <a:gd name="connsiteY190" fmla="*/ 2470035 h 3006772"/>
              <a:gd name="connsiteX191" fmla="*/ 2074326 w 3626616"/>
              <a:gd name="connsiteY191" fmla="*/ 2567431 h 3006772"/>
              <a:gd name="connsiteX192" fmla="*/ 2073328 w 3626616"/>
              <a:gd name="connsiteY192" fmla="*/ 2584590 h 3006772"/>
              <a:gd name="connsiteX193" fmla="*/ 2064452 w 3626616"/>
              <a:gd name="connsiteY193" fmla="*/ 2634648 h 3006772"/>
              <a:gd name="connsiteX194" fmla="*/ 2064712 w 3626616"/>
              <a:gd name="connsiteY194" fmla="*/ 2674524 h 3006772"/>
              <a:gd name="connsiteX195" fmla="*/ 2078831 w 3626616"/>
              <a:gd name="connsiteY195" fmla="*/ 2727049 h 3006772"/>
              <a:gd name="connsiteX196" fmla="*/ 2089499 w 3626616"/>
              <a:gd name="connsiteY196" fmla="*/ 2711296 h 3006772"/>
              <a:gd name="connsiteX197" fmla="*/ 2081265 w 3626616"/>
              <a:gd name="connsiteY197" fmla="*/ 2660187 h 3006772"/>
              <a:gd name="connsiteX198" fmla="*/ 2096979 w 3626616"/>
              <a:gd name="connsiteY198" fmla="*/ 2667135 h 3006772"/>
              <a:gd name="connsiteX199" fmla="*/ 2097576 w 3626616"/>
              <a:gd name="connsiteY199" fmla="*/ 2638716 h 3006772"/>
              <a:gd name="connsiteX200" fmla="*/ 2098287 w 3626616"/>
              <a:gd name="connsiteY200" fmla="*/ 2577884 h 3006772"/>
              <a:gd name="connsiteX201" fmla="*/ 2108981 w 3626616"/>
              <a:gd name="connsiteY201" fmla="*/ 2565928 h 3006772"/>
              <a:gd name="connsiteX202" fmla="*/ 2109604 w 3626616"/>
              <a:gd name="connsiteY202" fmla="*/ 2541306 h 3006772"/>
              <a:gd name="connsiteX203" fmla="*/ 2118416 w 3626616"/>
              <a:gd name="connsiteY203" fmla="*/ 2531256 h 3006772"/>
              <a:gd name="connsiteX204" fmla="*/ 2119413 w 3626616"/>
              <a:gd name="connsiteY204" fmla="*/ 2514096 h 3006772"/>
              <a:gd name="connsiteX205" fmla="*/ 2228752 w 3626616"/>
              <a:gd name="connsiteY205" fmla="*/ 2352813 h 3006772"/>
              <a:gd name="connsiteX206" fmla="*/ 2328940 w 3626616"/>
              <a:gd name="connsiteY206" fmla="*/ 2269875 h 3006772"/>
              <a:gd name="connsiteX207" fmla="*/ 2562991 w 3626616"/>
              <a:gd name="connsiteY207" fmla="*/ 2269420 h 3006772"/>
              <a:gd name="connsiteX208" fmla="*/ 2563658 w 3626616"/>
              <a:gd name="connsiteY208" fmla="*/ 2273587 h 3006772"/>
              <a:gd name="connsiteX209" fmla="*/ 2562310 w 3626616"/>
              <a:gd name="connsiteY209" fmla="*/ 2287082 h 3006772"/>
              <a:gd name="connsiteX210" fmla="*/ 2550333 w 3626616"/>
              <a:gd name="connsiteY210" fmla="*/ 2272525 h 3006772"/>
              <a:gd name="connsiteX211" fmla="*/ 2562991 w 3626616"/>
              <a:gd name="connsiteY211" fmla="*/ 2269420 h 3006772"/>
              <a:gd name="connsiteX212" fmla="*/ 2902365 w 3626616"/>
              <a:gd name="connsiteY212" fmla="*/ 2266309 h 3006772"/>
              <a:gd name="connsiteX213" fmla="*/ 2920360 w 3626616"/>
              <a:gd name="connsiteY213" fmla="*/ 2282612 h 3006772"/>
              <a:gd name="connsiteX214" fmla="*/ 2888044 w 3626616"/>
              <a:gd name="connsiteY214" fmla="*/ 2282404 h 3006772"/>
              <a:gd name="connsiteX215" fmla="*/ 2902523 w 3626616"/>
              <a:gd name="connsiteY215" fmla="*/ 2270434 h 3006772"/>
              <a:gd name="connsiteX216" fmla="*/ 2902498 w 3626616"/>
              <a:gd name="connsiteY216" fmla="*/ 2266636 h 3006772"/>
              <a:gd name="connsiteX217" fmla="*/ 2574376 w 3626616"/>
              <a:gd name="connsiteY217" fmla="*/ 2265430 h 3006772"/>
              <a:gd name="connsiteX218" fmla="*/ 2582192 w 3626616"/>
              <a:gd name="connsiteY218" fmla="*/ 2272537 h 3006772"/>
              <a:gd name="connsiteX219" fmla="*/ 2568867 w 3626616"/>
              <a:gd name="connsiteY219" fmla="*/ 2271474 h 3006772"/>
              <a:gd name="connsiteX220" fmla="*/ 2574376 w 3626616"/>
              <a:gd name="connsiteY220" fmla="*/ 2265430 h 3006772"/>
              <a:gd name="connsiteX221" fmla="*/ 2273333 w 3626616"/>
              <a:gd name="connsiteY221" fmla="*/ 2242186 h 3006772"/>
              <a:gd name="connsiteX222" fmla="*/ 2283379 w 3626616"/>
              <a:gd name="connsiteY222" fmla="*/ 2251053 h 3006772"/>
              <a:gd name="connsiteX223" fmla="*/ 2224517 w 3626616"/>
              <a:gd name="connsiteY223" fmla="*/ 2284469 h 3006772"/>
              <a:gd name="connsiteX224" fmla="*/ 2199966 w 3626616"/>
              <a:gd name="connsiteY224" fmla="*/ 2283774 h 3006772"/>
              <a:gd name="connsiteX225" fmla="*/ 2174417 w 3626616"/>
              <a:gd name="connsiteY225" fmla="*/ 2300238 h 3006772"/>
              <a:gd name="connsiteX226" fmla="*/ 2174092 w 3626616"/>
              <a:gd name="connsiteY226" fmla="*/ 2300370 h 3006772"/>
              <a:gd name="connsiteX227" fmla="*/ 2273333 w 3626616"/>
              <a:gd name="connsiteY227" fmla="*/ 2242186 h 3006772"/>
              <a:gd name="connsiteX228" fmla="*/ 2294317 w 3626616"/>
              <a:gd name="connsiteY228" fmla="*/ 2236429 h 3006772"/>
              <a:gd name="connsiteX229" fmla="*/ 2301972 w 3626616"/>
              <a:gd name="connsiteY229" fmla="*/ 2238938 h 3006772"/>
              <a:gd name="connsiteX230" fmla="*/ 2287116 w 3626616"/>
              <a:gd name="connsiteY230" fmla="*/ 2243445 h 3006772"/>
              <a:gd name="connsiteX231" fmla="*/ 2294317 w 3626616"/>
              <a:gd name="connsiteY231" fmla="*/ 2236429 h 3006772"/>
              <a:gd name="connsiteX232" fmla="*/ 2887633 w 3626616"/>
              <a:gd name="connsiteY232" fmla="*/ 2159962 h 3006772"/>
              <a:gd name="connsiteX233" fmla="*/ 2920483 w 3626616"/>
              <a:gd name="connsiteY233" fmla="*/ 2171758 h 3006772"/>
              <a:gd name="connsiteX234" fmla="*/ 2887633 w 3626616"/>
              <a:gd name="connsiteY234" fmla="*/ 2159962 h 3006772"/>
              <a:gd name="connsiteX235" fmla="*/ 3401274 w 3626616"/>
              <a:gd name="connsiteY235" fmla="*/ 2158583 h 3006772"/>
              <a:gd name="connsiteX236" fmla="*/ 3428939 w 3626616"/>
              <a:gd name="connsiteY236" fmla="*/ 2176291 h 3006772"/>
              <a:gd name="connsiteX237" fmla="*/ 3401274 w 3626616"/>
              <a:gd name="connsiteY237" fmla="*/ 2158583 h 3006772"/>
              <a:gd name="connsiteX238" fmla="*/ 3132087 w 3626616"/>
              <a:gd name="connsiteY238" fmla="*/ 2125075 h 3006772"/>
              <a:gd name="connsiteX239" fmla="*/ 3125047 w 3626616"/>
              <a:gd name="connsiteY239" fmla="*/ 2136690 h 3006772"/>
              <a:gd name="connsiteX240" fmla="*/ 3142133 w 3626616"/>
              <a:gd name="connsiteY240" fmla="*/ 2133942 h 3006772"/>
              <a:gd name="connsiteX241" fmla="*/ 3132087 w 3626616"/>
              <a:gd name="connsiteY241" fmla="*/ 2125075 h 3006772"/>
              <a:gd name="connsiteX242" fmla="*/ 3183750 w 3626616"/>
              <a:gd name="connsiteY242" fmla="*/ 2088871 h 3006772"/>
              <a:gd name="connsiteX243" fmla="*/ 3184011 w 3626616"/>
              <a:gd name="connsiteY243" fmla="*/ 2128745 h 3006772"/>
              <a:gd name="connsiteX244" fmla="*/ 3167408 w 3626616"/>
              <a:gd name="connsiteY244" fmla="*/ 2135486 h 3006772"/>
              <a:gd name="connsiteX245" fmla="*/ 3240922 w 3626616"/>
              <a:gd name="connsiteY245" fmla="*/ 2166185 h 3006772"/>
              <a:gd name="connsiteX246" fmla="*/ 3302484 w 3626616"/>
              <a:gd name="connsiteY246" fmla="*/ 2186124 h 3006772"/>
              <a:gd name="connsiteX247" fmla="*/ 3419868 w 3626616"/>
              <a:gd name="connsiteY247" fmla="*/ 2216528 h 3006772"/>
              <a:gd name="connsiteX248" fmla="*/ 3472084 w 3626616"/>
              <a:gd name="connsiteY248" fmla="*/ 2234931 h 3006772"/>
              <a:gd name="connsiteX249" fmla="*/ 3183883 w 3626616"/>
              <a:gd name="connsiteY249" fmla="*/ 2089197 h 3006772"/>
              <a:gd name="connsiteX250" fmla="*/ 3013832 w 3626616"/>
              <a:gd name="connsiteY250" fmla="*/ 2071034 h 3006772"/>
              <a:gd name="connsiteX251" fmla="*/ 3013964 w 3626616"/>
              <a:gd name="connsiteY251" fmla="*/ 2071361 h 3006772"/>
              <a:gd name="connsiteX252" fmla="*/ 3029195 w 3626616"/>
              <a:gd name="connsiteY252" fmla="*/ 2074317 h 3006772"/>
              <a:gd name="connsiteX253" fmla="*/ 3014340 w 3626616"/>
              <a:gd name="connsiteY253" fmla="*/ 2078824 h 3006772"/>
              <a:gd name="connsiteX254" fmla="*/ 3014364 w 3626616"/>
              <a:gd name="connsiteY254" fmla="*/ 2082622 h 3006772"/>
              <a:gd name="connsiteX255" fmla="*/ 3013832 w 3626616"/>
              <a:gd name="connsiteY255" fmla="*/ 2071034 h 3006772"/>
              <a:gd name="connsiteX256" fmla="*/ 2991028 w 3626616"/>
              <a:gd name="connsiteY256" fmla="*/ 2068108 h 3006772"/>
              <a:gd name="connsiteX257" fmla="*/ 3006767 w 3626616"/>
              <a:gd name="connsiteY257" fmla="*/ 2078853 h 3006772"/>
              <a:gd name="connsiteX258" fmla="*/ 2960942 w 3626616"/>
              <a:gd name="connsiteY258" fmla="*/ 2069659 h 3006772"/>
              <a:gd name="connsiteX259" fmla="*/ 2991028 w 3626616"/>
              <a:gd name="connsiteY259" fmla="*/ 2068108 h 3006772"/>
              <a:gd name="connsiteX260" fmla="*/ 3081094 w 3626616"/>
              <a:gd name="connsiteY260" fmla="*/ 2057145 h 3006772"/>
              <a:gd name="connsiteX261" fmla="*/ 3089183 w 3626616"/>
              <a:gd name="connsiteY261" fmla="*/ 2063292 h 3006772"/>
              <a:gd name="connsiteX262" fmla="*/ 3034571 w 3626616"/>
              <a:gd name="connsiteY262" fmla="*/ 2067947 h 3006772"/>
              <a:gd name="connsiteX263" fmla="*/ 3051174 w 3626616"/>
              <a:gd name="connsiteY263" fmla="*/ 2061206 h 3006772"/>
              <a:gd name="connsiteX264" fmla="*/ 3081094 w 3626616"/>
              <a:gd name="connsiteY264" fmla="*/ 2057145 h 3006772"/>
              <a:gd name="connsiteX265" fmla="*/ 3096356 w 3626616"/>
              <a:gd name="connsiteY265" fmla="*/ 2052003 h 3006772"/>
              <a:gd name="connsiteX266" fmla="*/ 3096317 w 3626616"/>
              <a:gd name="connsiteY266" fmla="*/ 2052209 h 3006772"/>
              <a:gd name="connsiteX267" fmla="*/ 3096031 w 3626616"/>
              <a:gd name="connsiteY267" fmla="*/ 2052135 h 3006772"/>
              <a:gd name="connsiteX268" fmla="*/ 3113117 w 3626616"/>
              <a:gd name="connsiteY268" fmla="*/ 2049388 h 3006772"/>
              <a:gd name="connsiteX269" fmla="*/ 3112094 w 3626616"/>
              <a:gd name="connsiteY269" fmla="*/ 2062748 h 3006772"/>
              <a:gd name="connsiteX270" fmla="*/ 3095111 w 3626616"/>
              <a:gd name="connsiteY270" fmla="*/ 2058612 h 3006772"/>
              <a:gd name="connsiteX271" fmla="*/ 3096317 w 3626616"/>
              <a:gd name="connsiteY271" fmla="*/ 2052209 h 3006772"/>
              <a:gd name="connsiteX272" fmla="*/ 3104769 w 3626616"/>
              <a:gd name="connsiteY272" fmla="*/ 2054395 h 3006772"/>
              <a:gd name="connsiteX273" fmla="*/ 3113117 w 3626616"/>
              <a:gd name="connsiteY273" fmla="*/ 2049388 h 3006772"/>
              <a:gd name="connsiteX274" fmla="*/ 1276637 w 3626616"/>
              <a:gd name="connsiteY274" fmla="*/ 2020439 h 3006772"/>
              <a:gd name="connsiteX275" fmla="*/ 1391788 w 3626616"/>
              <a:gd name="connsiteY275" fmla="*/ 2049085 h 3006772"/>
              <a:gd name="connsiteX276" fmla="*/ 1269247 w 3626616"/>
              <a:gd name="connsiteY276" fmla="*/ 2028390 h 3006772"/>
              <a:gd name="connsiteX277" fmla="*/ 1269572 w 3626616"/>
              <a:gd name="connsiteY277" fmla="*/ 2028258 h 3006772"/>
              <a:gd name="connsiteX278" fmla="*/ 1276637 w 3626616"/>
              <a:gd name="connsiteY278" fmla="*/ 2020439 h 3006772"/>
              <a:gd name="connsiteX279" fmla="*/ 2225577 w 3626616"/>
              <a:gd name="connsiteY279" fmla="*/ 2006154 h 3006772"/>
              <a:gd name="connsiteX280" fmla="*/ 2192678 w 3626616"/>
              <a:gd name="connsiteY280" fmla="*/ 2018291 h 3006772"/>
              <a:gd name="connsiteX281" fmla="*/ 2181102 w 3626616"/>
              <a:gd name="connsiteY281" fmla="*/ 2014994 h 3006772"/>
              <a:gd name="connsiteX282" fmla="*/ 2123237 w 3626616"/>
              <a:gd name="connsiteY282" fmla="*/ 2031250 h 3006772"/>
              <a:gd name="connsiteX283" fmla="*/ 2084230 w 3626616"/>
              <a:gd name="connsiteY283" fmla="*/ 2046323 h 3006772"/>
              <a:gd name="connsiteX284" fmla="*/ 2056051 w 3626616"/>
              <a:gd name="connsiteY284" fmla="*/ 2049767 h 3006772"/>
              <a:gd name="connsiteX285" fmla="*/ 2058682 w 3626616"/>
              <a:gd name="connsiteY285" fmla="*/ 2062787 h 3006772"/>
              <a:gd name="connsiteX286" fmla="*/ 2014674 w 3626616"/>
              <a:gd name="connsiteY286" fmla="*/ 2091695 h 3006772"/>
              <a:gd name="connsiteX287" fmla="*/ 1980363 w 3626616"/>
              <a:gd name="connsiteY287" fmla="*/ 2125805 h 3006772"/>
              <a:gd name="connsiteX288" fmla="*/ 1934825 w 3626616"/>
              <a:gd name="connsiteY288" fmla="*/ 2160285 h 3006772"/>
              <a:gd name="connsiteX289" fmla="*/ 1857167 w 3626616"/>
              <a:gd name="connsiteY289" fmla="*/ 2274438 h 3006772"/>
              <a:gd name="connsiteX290" fmla="*/ 1837596 w 3626616"/>
              <a:gd name="connsiteY290" fmla="*/ 2336452 h 3006772"/>
              <a:gd name="connsiteX291" fmla="*/ 1821941 w 3626616"/>
              <a:gd name="connsiteY291" fmla="*/ 2438000 h 3006772"/>
              <a:gd name="connsiteX292" fmla="*/ 1813553 w 3626616"/>
              <a:gd name="connsiteY292" fmla="*/ 2463109 h 3006772"/>
              <a:gd name="connsiteX293" fmla="*/ 1860979 w 3626616"/>
              <a:gd name="connsiteY293" fmla="*/ 2647188 h 3006772"/>
              <a:gd name="connsiteX294" fmla="*/ 1897426 w 3626616"/>
              <a:gd name="connsiteY294" fmla="*/ 2799550 h 3006772"/>
              <a:gd name="connsiteX295" fmla="*/ 1893550 w 3626616"/>
              <a:gd name="connsiteY295" fmla="*/ 2835774 h 3006772"/>
              <a:gd name="connsiteX296" fmla="*/ 1961455 w 3626616"/>
              <a:gd name="connsiteY296" fmla="*/ 2976888 h 3006772"/>
              <a:gd name="connsiteX297" fmla="*/ 1962565 w 3626616"/>
              <a:gd name="connsiteY297" fmla="*/ 2976818 h 3006772"/>
              <a:gd name="connsiteX298" fmla="*/ 1963937 w 3626616"/>
              <a:gd name="connsiteY298" fmla="*/ 2967122 h 3006772"/>
              <a:gd name="connsiteX299" fmla="*/ 1999068 w 3626616"/>
              <a:gd name="connsiteY299" fmla="*/ 2988272 h 3006772"/>
              <a:gd name="connsiteX300" fmla="*/ 2011642 w 3626616"/>
              <a:gd name="connsiteY300" fmla="*/ 2974411 h 3006772"/>
              <a:gd name="connsiteX301" fmla="*/ 1992625 w 3626616"/>
              <a:gd name="connsiteY301" fmla="*/ 2971469 h 3006772"/>
              <a:gd name="connsiteX302" fmla="*/ 2020429 w 3626616"/>
              <a:gd name="connsiteY302" fmla="*/ 2960562 h 3006772"/>
              <a:gd name="connsiteX303" fmla="*/ 2031123 w 3626616"/>
              <a:gd name="connsiteY303" fmla="*/ 2948606 h 3006772"/>
              <a:gd name="connsiteX304" fmla="*/ 2026961 w 3626616"/>
              <a:gd name="connsiteY304" fmla="*/ 2941156 h 3006772"/>
              <a:gd name="connsiteX305" fmla="*/ 2045070 w 3626616"/>
              <a:gd name="connsiteY305" fmla="*/ 2925047 h 3006772"/>
              <a:gd name="connsiteX306" fmla="*/ 2009499 w 3626616"/>
              <a:gd name="connsiteY306" fmla="*/ 2936441 h 3006772"/>
              <a:gd name="connsiteX307" fmla="*/ 1985596 w 3626616"/>
              <a:gd name="connsiteY307" fmla="*/ 2914923 h 3006772"/>
              <a:gd name="connsiteX308" fmla="*/ 2003794 w 3626616"/>
              <a:gd name="connsiteY308" fmla="*/ 2862604 h 3006772"/>
              <a:gd name="connsiteX309" fmla="*/ 1999232 w 3626616"/>
              <a:gd name="connsiteY309" fmla="*/ 2843894 h 3006772"/>
              <a:gd name="connsiteX310" fmla="*/ 2011259 w 3626616"/>
              <a:gd name="connsiteY310" fmla="*/ 2746484 h 3006772"/>
              <a:gd name="connsiteX311" fmla="*/ 2003311 w 3626616"/>
              <a:gd name="connsiteY311" fmla="*/ 2739049 h 3006772"/>
              <a:gd name="connsiteX312" fmla="*/ 1960307 w 3626616"/>
              <a:gd name="connsiteY312" fmla="*/ 2602295 h 3006772"/>
              <a:gd name="connsiteX313" fmla="*/ 1944112 w 3626616"/>
              <a:gd name="connsiteY313" fmla="*/ 2471792 h 3006772"/>
              <a:gd name="connsiteX314" fmla="*/ 1939574 w 3626616"/>
              <a:gd name="connsiteY314" fmla="*/ 2456880 h 3006772"/>
              <a:gd name="connsiteX315" fmla="*/ 1948387 w 3626616"/>
              <a:gd name="connsiteY315" fmla="*/ 2446830 h 3006772"/>
              <a:gd name="connsiteX316" fmla="*/ 1969953 w 3626616"/>
              <a:gd name="connsiteY316" fmla="*/ 2350498 h 3006772"/>
              <a:gd name="connsiteX317" fmla="*/ 2006259 w 3626616"/>
              <a:gd name="connsiteY317" fmla="*/ 2282070 h 3006772"/>
              <a:gd name="connsiteX318" fmla="*/ 2025898 w 3626616"/>
              <a:gd name="connsiteY318" fmla="*/ 2260389 h 3006772"/>
              <a:gd name="connsiteX319" fmla="*/ 2033846 w 3626616"/>
              <a:gd name="connsiteY319" fmla="*/ 2267824 h 3006772"/>
              <a:gd name="connsiteX320" fmla="*/ 2007700 w 3626616"/>
              <a:gd name="connsiteY320" fmla="*/ 2312708 h 3006772"/>
              <a:gd name="connsiteX321" fmla="*/ 1998404 w 3626616"/>
              <a:gd name="connsiteY321" fmla="*/ 2318766 h 3006772"/>
              <a:gd name="connsiteX322" fmla="*/ 2000685 w 3626616"/>
              <a:gd name="connsiteY322" fmla="*/ 2328121 h 3006772"/>
              <a:gd name="connsiteX323" fmla="*/ 1988994 w 3626616"/>
              <a:gd name="connsiteY323" fmla="*/ 2357237 h 3006772"/>
              <a:gd name="connsiteX324" fmla="*/ 1945184 w 3626616"/>
              <a:gd name="connsiteY324" fmla="*/ 2466026 h 3006772"/>
              <a:gd name="connsiteX325" fmla="*/ 1947750 w 3626616"/>
              <a:gd name="connsiteY325" fmla="*/ 2519054 h 3006772"/>
              <a:gd name="connsiteX326" fmla="*/ 1957707 w 3626616"/>
              <a:gd name="connsiteY326" fmla="*/ 2564131 h 3006772"/>
              <a:gd name="connsiteX327" fmla="*/ 2039470 w 3626616"/>
              <a:gd name="connsiteY327" fmla="*/ 2717897 h 3006772"/>
              <a:gd name="connsiteX328" fmla="*/ 2015745 w 3626616"/>
              <a:gd name="connsiteY328" fmla="*/ 2623959 h 3006772"/>
              <a:gd name="connsiteX329" fmla="*/ 2005698 w 3626616"/>
              <a:gd name="connsiteY329" fmla="*/ 2615091 h 3006772"/>
              <a:gd name="connsiteX330" fmla="*/ 2007497 w 3626616"/>
              <a:gd name="connsiteY330" fmla="*/ 2500892 h 3006772"/>
              <a:gd name="connsiteX331" fmla="*/ 2009041 w 3626616"/>
              <a:gd name="connsiteY331" fmla="*/ 2567280 h 3006772"/>
              <a:gd name="connsiteX332" fmla="*/ 2059745 w 3626616"/>
              <a:gd name="connsiteY332" fmla="*/ 2743555 h 3006772"/>
              <a:gd name="connsiteX333" fmla="*/ 2048169 w 3626616"/>
              <a:gd name="connsiteY333" fmla="*/ 2740258 h 3006772"/>
              <a:gd name="connsiteX334" fmla="*/ 2067822 w 3626616"/>
              <a:gd name="connsiteY334" fmla="*/ 2790538 h 3006772"/>
              <a:gd name="connsiteX335" fmla="*/ 2073471 w 3626616"/>
              <a:gd name="connsiteY335" fmla="*/ 2755879 h 3006772"/>
              <a:gd name="connsiteX336" fmla="*/ 2078915 w 3626616"/>
              <a:gd name="connsiteY336" fmla="*/ 2789841 h 3006772"/>
              <a:gd name="connsiteX337" fmla="*/ 2090517 w 3626616"/>
              <a:gd name="connsiteY337" fmla="*/ 2796935 h 3006772"/>
              <a:gd name="connsiteX338" fmla="*/ 2098954 w 3626616"/>
              <a:gd name="connsiteY338" fmla="*/ 2779422 h 3006772"/>
              <a:gd name="connsiteX339" fmla="*/ 2098357 w 3626616"/>
              <a:gd name="connsiteY339" fmla="*/ 2807842 h 3006772"/>
              <a:gd name="connsiteX340" fmla="*/ 2088661 w 3626616"/>
              <a:gd name="connsiteY340" fmla="*/ 2802639 h 3006772"/>
              <a:gd name="connsiteX341" fmla="*/ 2088325 w 3626616"/>
              <a:gd name="connsiteY341" fmla="*/ 2870934 h 3006772"/>
              <a:gd name="connsiteX342" fmla="*/ 2111943 w 3626616"/>
              <a:gd name="connsiteY342" fmla="*/ 2848780 h 3006772"/>
              <a:gd name="connsiteX343" fmla="*/ 2107430 w 3626616"/>
              <a:gd name="connsiteY343" fmla="*/ 2837665 h 3006772"/>
              <a:gd name="connsiteX344" fmla="*/ 2119007 w 3626616"/>
              <a:gd name="connsiteY344" fmla="*/ 2840962 h 3006772"/>
              <a:gd name="connsiteX345" fmla="*/ 2114470 w 3626616"/>
              <a:gd name="connsiteY345" fmla="*/ 2826050 h 3006772"/>
              <a:gd name="connsiteX346" fmla="*/ 2140991 w 3626616"/>
              <a:gd name="connsiteY346" fmla="*/ 2788629 h 3006772"/>
              <a:gd name="connsiteX347" fmla="*/ 2127534 w 3626616"/>
              <a:gd name="connsiteY347" fmla="*/ 2787239 h 3006772"/>
              <a:gd name="connsiteX348" fmla="*/ 2119211 w 3626616"/>
              <a:gd name="connsiteY348" fmla="*/ 2772341 h 3006772"/>
              <a:gd name="connsiteX349" fmla="*/ 2132694 w 3626616"/>
              <a:gd name="connsiteY349" fmla="*/ 2777529 h 3006772"/>
              <a:gd name="connsiteX350" fmla="*/ 2139733 w 3626616"/>
              <a:gd name="connsiteY350" fmla="*/ 2765913 h 3006772"/>
              <a:gd name="connsiteX351" fmla="*/ 2148456 w 3626616"/>
              <a:gd name="connsiteY351" fmla="*/ 2792072 h 3006772"/>
              <a:gd name="connsiteX352" fmla="*/ 2140577 w 3626616"/>
              <a:gd name="connsiteY352" fmla="*/ 2824971 h 3006772"/>
              <a:gd name="connsiteX353" fmla="*/ 2127628 w 3626616"/>
              <a:gd name="connsiteY353" fmla="*/ 2831370 h 3006772"/>
              <a:gd name="connsiteX354" fmla="*/ 2082000 w 3626616"/>
              <a:gd name="connsiteY354" fmla="*/ 2902059 h 3006772"/>
              <a:gd name="connsiteX355" fmla="*/ 2072704 w 3626616"/>
              <a:gd name="connsiteY355" fmla="*/ 2908118 h 3006772"/>
              <a:gd name="connsiteX356" fmla="*/ 2063008 w 3626616"/>
              <a:gd name="connsiteY356" fmla="*/ 2902915 h 3006772"/>
              <a:gd name="connsiteX357" fmla="*/ 2056877 w 3626616"/>
              <a:gd name="connsiteY357" fmla="*/ 2933581 h 3006772"/>
              <a:gd name="connsiteX358" fmla="*/ 2129311 w 3626616"/>
              <a:gd name="connsiteY358" fmla="*/ 2869145 h 3006772"/>
              <a:gd name="connsiteX359" fmla="*/ 2130308 w 3626616"/>
              <a:gd name="connsiteY359" fmla="*/ 2851987 h 3006772"/>
              <a:gd name="connsiteX360" fmla="*/ 2139980 w 3626616"/>
              <a:gd name="connsiteY360" fmla="*/ 2853391 h 3006772"/>
              <a:gd name="connsiteX361" fmla="*/ 2156011 w 3626616"/>
              <a:gd name="connsiteY361" fmla="*/ 2759305 h 3006772"/>
              <a:gd name="connsiteX362" fmla="*/ 2167963 w 3626616"/>
              <a:gd name="connsiteY362" fmla="*/ 2770065 h 3006772"/>
              <a:gd name="connsiteX363" fmla="*/ 2175353 w 3626616"/>
              <a:gd name="connsiteY363" fmla="*/ 2762114 h 3006772"/>
              <a:gd name="connsiteX364" fmla="*/ 2190806 w 3626616"/>
              <a:gd name="connsiteY364" fmla="*/ 2729187 h 3006772"/>
              <a:gd name="connsiteX365" fmla="*/ 2184738 w 3626616"/>
              <a:gd name="connsiteY365" fmla="*/ 2719847 h 3006772"/>
              <a:gd name="connsiteX366" fmla="*/ 2200215 w 3626616"/>
              <a:gd name="connsiteY366" fmla="*/ 2690718 h 3006772"/>
              <a:gd name="connsiteX367" fmla="*/ 2247723 w 3626616"/>
              <a:gd name="connsiteY367" fmla="*/ 2618123 h 3006772"/>
              <a:gd name="connsiteX368" fmla="*/ 2247191 w 3626616"/>
              <a:gd name="connsiteY368" fmla="*/ 2606536 h 3006772"/>
              <a:gd name="connsiteX369" fmla="*/ 2258417 w 3626616"/>
              <a:gd name="connsiteY369" fmla="*/ 2606167 h 3006772"/>
              <a:gd name="connsiteX370" fmla="*/ 2257534 w 3626616"/>
              <a:gd name="connsiteY370" fmla="*/ 2590914 h 3006772"/>
              <a:gd name="connsiteX371" fmla="*/ 2285428 w 3626616"/>
              <a:gd name="connsiteY371" fmla="*/ 2543797 h 3006772"/>
              <a:gd name="connsiteX372" fmla="*/ 2344265 w 3626616"/>
              <a:gd name="connsiteY372" fmla="*/ 2506584 h 3006772"/>
              <a:gd name="connsiteX373" fmla="*/ 2382388 w 3626616"/>
              <a:gd name="connsiteY373" fmla="*/ 2476258 h 3006772"/>
              <a:gd name="connsiteX374" fmla="*/ 2452452 w 3626616"/>
              <a:gd name="connsiteY374" fmla="*/ 2438677 h 3006772"/>
              <a:gd name="connsiteX375" fmla="*/ 2605905 w 3626616"/>
              <a:gd name="connsiteY375" fmla="*/ 2364577 h 3006772"/>
              <a:gd name="connsiteX376" fmla="*/ 2832447 w 3626616"/>
              <a:gd name="connsiteY376" fmla="*/ 2306117 h 3006772"/>
              <a:gd name="connsiteX377" fmla="*/ 2882521 w 3626616"/>
              <a:gd name="connsiteY377" fmla="*/ 2286549 h 3006772"/>
              <a:gd name="connsiteX378" fmla="*/ 2890845 w 3626616"/>
              <a:gd name="connsiteY378" fmla="*/ 2301448 h 3006772"/>
              <a:gd name="connsiteX379" fmla="*/ 2925689 w 3626616"/>
              <a:gd name="connsiteY379" fmla="*/ 2278926 h 3006772"/>
              <a:gd name="connsiteX380" fmla="*/ 2933505 w 3626616"/>
              <a:gd name="connsiteY380" fmla="*/ 2286034 h 3006772"/>
              <a:gd name="connsiteX381" fmla="*/ 3059153 w 3626616"/>
              <a:gd name="connsiteY381" fmla="*/ 2222841 h 3006772"/>
              <a:gd name="connsiteX382" fmla="*/ 3070705 w 3626616"/>
              <a:gd name="connsiteY382" fmla="*/ 2222340 h 3006772"/>
              <a:gd name="connsiteX383" fmla="*/ 3129256 w 3626616"/>
              <a:gd name="connsiteY383" fmla="*/ 2141454 h 3006772"/>
              <a:gd name="connsiteX384" fmla="*/ 3108868 w 3626616"/>
              <a:gd name="connsiteY384" fmla="*/ 2148209 h 3006772"/>
              <a:gd name="connsiteX385" fmla="*/ 3084341 w 3626616"/>
              <a:gd name="connsiteY385" fmla="*/ 2151312 h 3006772"/>
              <a:gd name="connsiteX386" fmla="*/ 2999358 w 3626616"/>
              <a:gd name="connsiteY386" fmla="*/ 2233408 h 3006772"/>
              <a:gd name="connsiteX387" fmla="*/ 2993847 w 3626616"/>
              <a:gd name="connsiteY387" fmla="*/ 2239452 h 3006772"/>
              <a:gd name="connsiteX388" fmla="*/ 2927037 w 3626616"/>
              <a:gd name="connsiteY388" fmla="*/ 2265432 h 3006772"/>
              <a:gd name="connsiteX389" fmla="*/ 2953093 w 3626616"/>
              <a:gd name="connsiteY389" fmla="*/ 2256759 h 3006772"/>
              <a:gd name="connsiteX390" fmla="*/ 2989311 w 3626616"/>
              <a:gd name="connsiteY390" fmla="*/ 2224540 h 3006772"/>
              <a:gd name="connsiteX391" fmla="*/ 2895718 w 3626616"/>
              <a:gd name="connsiteY391" fmla="*/ 2248066 h 3006772"/>
              <a:gd name="connsiteX392" fmla="*/ 3038077 w 3626616"/>
              <a:gd name="connsiteY392" fmla="*/ 2174662 h 3006772"/>
              <a:gd name="connsiteX393" fmla="*/ 3020591 w 3626616"/>
              <a:gd name="connsiteY393" fmla="*/ 2166149 h 3006772"/>
              <a:gd name="connsiteX394" fmla="*/ 2970166 w 3626616"/>
              <a:gd name="connsiteY394" fmla="*/ 2182051 h 3006772"/>
              <a:gd name="connsiteX395" fmla="*/ 2927506 w 3626616"/>
              <a:gd name="connsiteY395" fmla="*/ 2197465 h 3006772"/>
              <a:gd name="connsiteX396" fmla="*/ 2842923 w 3626616"/>
              <a:gd name="connsiteY396" fmla="*/ 2171260 h 3006772"/>
              <a:gd name="connsiteX397" fmla="*/ 2675930 w 3626616"/>
              <a:gd name="connsiteY397" fmla="*/ 2131674 h 3006772"/>
              <a:gd name="connsiteX398" fmla="*/ 2658419 w 3626616"/>
              <a:gd name="connsiteY398" fmla="*/ 2119364 h 3006772"/>
              <a:gd name="connsiteX399" fmla="*/ 2613968 w 3626616"/>
              <a:gd name="connsiteY399" fmla="*/ 2100475 h 3006772"/>
              <a:gd name="connsiteX400" fmla="*/ 2575609 w 3626616"/>
              <a:gd name="connsiteY400" fmla="*/ 2094725 h 3006772"/>
              <a:gd name="connsiteX401" fmla="*/ 2518208 w 3626616"/>
              <a:gd name="connsiteY401" fmla="*/ 2082234 h 3006772"/>
              <a:gd name="connsiteX402" fmla="*/ 2396289 w 3626616"/>
              <a:gd name="connsiteY402" fmla="*/ 2036917 h 3006772"/>
              <a:gd name="connsiteX403" fmla="*/ 2357529 w 3626616"/>
              <a:gd name="connsiteY403" fmla="*/ 2019905 h 3006772"/>
              <a:gd name="connsiteX404" fmla="*/ 2354251 w 3626616"/>
              <a:gd name="connsiteY404" fmla="*/ 2027709 h 3006772"/>
              <a:gd name="connsiteX405" fmla="*/ 2338488 w 3626616"/>
              <a:gd name="connsiteY405" fmla="*/ 2013166 h 3006772"/>
              <a:gd name="connsiteX406" fmla="*/ 2225577 w 3626616"/>
              <a:gd name="connsiteY406" fmla="*/ 2006154 h 3006772"/>
              <a:gd name="connsiteX407" fmla="*/ 2948844 w 3626616"/>
              <a:gd name="connsiteY407" fmla="*/ 1986614 h 3006772"/>
              <a:gd name="connsiteX408" fmla="*/ 2981669 w 3626616"/>
              <a:gd name="connsiteY408" fmla="*/ 1994611 h 3006772"/>
              <a:gd name="connsiteX409" fmla="*/ 2948844 w 3626616"/>
              <a:gd name="connsiteY409" fmla="*/ 1986614 h 3006772"/>
              <a:gd name="connsiteX410" fmla="*/ 2929501 w 3626616"/>
              <a:gd name="connsiteY410" fmla="*/ 1983804 h 3006772"/>
              <a:gd name="connsiteX411" fmla="*/ 2937800 w 3626616"/>
              <a:gd name="connsiteY411" fmla="*/ 1994903 h 3006772"/>
              <a:gd name="connsiteX412" fmla="*/ 2918783 w 3626616"/>
              <a:gd name="connsiteY412" fmla="*/ 1991962 h 3006772"/>
              <a:gd name="connsiteX413" fmla="*/ 2918458 w 3626616"/>
              <a:gd name="connsiteY413" fmla="*/ 1992094 h 3006772"/>
              <a:gd name="connsiteX414" fmla="*/ 2929501 w 3626616"/>
              <a:gd name="connsiteY414" fmla="*/ 1983804 h 3006772"/>
              <a:gd name="connsiteX415" fmla="*/ 1697311 w 3626616"/>
              <a:gd name="connsiteY415" fmla="*/ 1978744 h 3006772"/>
              <a:gd name="connsiteX416" fmla="*/ 1710795 w 3626616"/>
              <a:gd name="connsiteY416" fmla="*/ 1983932 h 3006772"/>
              <a:gd name="connsiteX417" fmla="*/ 1705284 w 3626616"/>
              <a:gd name="connsiteY417" fmla="*/ 1989976 h 3006772"/>
              <a:gd name="connsiteX418" fmla="*/ 1697119 w 3626616"/>
              <a:gd name="connsiteY418" fmla="*/ 1979202 h 3006772"/>
              <a:gd name="connsiteX419" fmla="*/ 3250134 w 3626616"/>
              <a:gd name="connsiteY419" fmla="*/ 1977772 h 3006772"/>
              <a:gd name="connsiteX420" fmla="*/ 3256553 w 3626616"/>
              <a:gd name="connsiteY420" fmla="*/ 1990777 h 3006772"/>
              <a:gd name="connsiteX421" fmla="*/ 3243070 w 3626616"/>
              <a:gd name="connsiteY421" fmla="*/ 1985589 h 3006772"/>
              <a:gd name="connsiteX422" fmla="*/ 3250134 w 3626616"/>
              <a:gd name="connsiteY422" fmla="*/ 1977772 h 3006772"/>
              <a:gd name="connsiteX423" fmla="*/ 1756730 w 3626616"/>
              <a:gd name="connsiteY423" fmla="*/ 1974284 h 3006772"/>
              <a:gd name="connsiteX424" fmla="*/ 1771071 w 3626616"/>
              <a:gd name="connsiteY424" fmla="*/ 1977356 h 3006772"/>
              <a:gd name="connsiteX425" fmla="*/ 1736874 w 3626616"/>
              <a:gd name="connsiteY425" fmla="*/ 1979054 h 3006772"/>
              <a:gd name="connsiteX426" fmla="*/ 1737200 w 3626616"/>
              <a:gd name="connsiteY426" fmla="*/ 1978922 h 3006772"/>
              <a:gd name="connsiteX427" fmla="*/ 1714071 w 3626616"/>
              <a:gd name="connsiteY427" fmla="*/ 1976127 h 3006772"/>
              <a:gd name="connsiteX428" fmla="*/ 1756730 w 3626616"/>
              <a:gd name="connsiteY428" fmla="*/ 1974284 h 3006772"/>
              <a:gd name="connsiteX429" fmla="*/ 2796349 w 3626616"/>
              <a:gd name="connsiteY429" fmla="*/ 1967796 h 3006772"/>
              <a:gd name="connsiteX430" fmla="*/ 2903529 w 3626616"/>
              <a:gd name="connsiteY430" fmla="*/ 1985208 h 3006772"/>
              <a:gd name="connsiteX431" fmla="*/ 2905785 w 3626616"/>
              <a:gd name="connsiteY431" fmla="*/ 1990766 h 3006772"/>
              <a:gd name="connsiteX432" fmla="*/ 2842900 w 3626616"/>
              <a:gd name="connsiteY432" fmla="*/ 1988118 h 3006772"/>
              <a:gd name="connsiteX433" fmla="*/ 2793197 w 3626616"/>
              <a:gd name="connsiteY433" fmla="*/ 1975632 h 3006772"/>
              <a:gd name="connsiteX434" fmla="*/ 2789702 w 3626616"/>
              <a:gd name="connsiteY434" fmla="*/ 1970272 h 3006772"/>
              <a:gd name="connsiteX435" fmla="*/ 2790537 w 3626616"/>
              <a:gd name="connsiteY435" fmla="*/ 1971345 h 3006772"/>
              <a:gd name="connsiteX436" fmla="*/ 2796349 w 3626616"/>
              <a:gd name="connsiteY436" fmla="*/ 1967796 h 3006772"/>
              <a:gd name="connsiteX437" fmla="*/ 2786872 w 3626616"/>
              <a:gd name="connsiteY437" fmla="*/ 1965932 h 3006772"/>
              <a:gd name="connsiteX438" fmla="*/ 2789702 w 3626616"/>
              <a:gd name="connsiteY438" fmla="*/ 1970272 h 3006772"/>
              <a:gd name="connsiteX439" fmla="*/ 2786678 w 3626616"/>
              <a:gd name="connsiteY439" fmla="*/ 1966392 h 3006772"/>
              <a:gd name="connsiteX440" fmla="*/ 1919680 w 3626616"/>
              <a:gd name="connsiteY440" fmla="*/ 1964867 h 3006772"/>
              <a:gd name="connsiteX441" fmla="*/ 1941540 w 3626616"/>
              <a:gd name="connsiteY441" fmla="*/ 1969456 h 3006772"/>
              <a:gd name="connsiteX442" fmla="*/ 1829952 w 3626616"/>
              <a:gd name="connsiteY442" fmla="*/ 1976679 h 3006772"/>
              <a:gd name="connsiteX443" fmla="*/ 1774482 w 3626616"/>
              <a:gd name="connsiteY443" fmla="*/ 1969879 h 3006772"/>
              <a:gd name="connsiteX444" fmla="*/ 1816496 w 3626616"/>
              <a:gd name="connsiteY444" fmla="*/ 1975290 h 3006772"/>
              <a:gd name="connsiteX445" fmla="*/ 1845158 w 3626616"/>
              <a:gd name="connsiteY445" fmla="*/ 1975838 h 3006772"/>
              <a:gd name="connsiteX446" fmla="*/ 1842902 w 3626616"/>
              <a:gd name="connsiteY446" fmla="*/ 1970280 h 3006772"/>
              <a:gd name="connsiteX447" fmla="*/ 1919680 w 3626616"/>
              <a:gd name="connsiteY447" fmla="*/ 1964867 h 3006772"/>
              <a:gd name="connsiteX448" fmla="*/ 2506187 w 3626616"/>
              <a:gd name="connsiteY448" fmla="*/ 1961080 h 3006772"/>
              <a:gd name="connsiteX449" fmla="*/ 2631384 w 3626616"/>
              <a:gd name="connsiteY449" fmla="*/ 1998593 h 3006772"/>
              <a:gd name="connsiteX450" fmla="*/ 2841387 w 3626616"/>
              <a:gd name="connsiteY450" fmla="*/ 2026429 h 3006772"/>
              <a:gd name="connsiteX451" fmla="*/ 2905670 w 3626616"/>
              <a:gd name="connsiteY451" fmla="*/ 2023179 h 3006772"/>
              <a:gd name="connsiteX452" fmla="*/ 2953374 w 3626616"/>
              <a:gd name="connsiteY452" fmla="*/ 2030467 h 3006772"/>
              <a:gd name="connsiteX453" fmla="*/ 3004308 w 3626616"/>
              <a:gd name="connsiteY453" fmla="*/ 2022355 h 3006772"/>
              <a:gd name="connsiteX454" fmla="*/ 3133031 w 3626616"/>
              <a:gd name="connsiteY454" fmla="*/ 2019979 h 3006772"/>
              <a:gd name="connsiteX455" fmla="*/ 2879796 w 3626616"/>
              <a:gd name="connsiteY455" fmla="*/ 2039775 h 3006772"/>
              <a:gd name="connsiteX456" fmla="*/ 2865964 w 3626616"/>
              <a:gd name="connsiteY456" fmla="*/ 2030922 h 3006772"/>
              <a:gd name="connsiteX457" fmla="*/ 2835395 w 3626616"/>
              <a:gd name="connsiteY457" fmla="*/ 2028481 h 3006772"/>
              <a:gd name="connsiteX458" fmla="*/ 2832117 w 3626616"/>
              <a:gd name="connsiteY458" fmla="*/ 2036285 h 3006772"/>
              <a:gd name="connsiteX459" fmla="*/ 2683118 w 3626616"/>
              <a:gd name="connsiteY459" fmla="*/ 2013003 h 3006772"/>
              <a:gd name="connsiteX460" fmla="*/ 2682925 w 3626616"/>
              <a:gd name="connsiteY460" fmla="*/ 2013462 h 3006772"/>
              <a:gd name="connsiteX461" fmla="*/ 2963164 w 3626616"/>
              <a:gd name="connsiteY461" fmla="*/ 2079800 h 3006772"/>
              <a:gd name="connsiteX462" fmla="*/ 2554423 w 3626616"/>
              <a:gd name="connsiteY462" fmla="*/ 1979955 h 3006772"/>
              <a:gd name="connsiteX463" fmla="*/ 2556679 w 3626616"/>
              <a:gd name="connsiteY463" fmla="*/ 1985512 h 3006772"/>
              <a:gd name="connsiteX464" fmla="*/ 2506187 w 3626616"/>
              <a:gd name="connsiteY464" fmla="*/ 1961080 h 3006772"/>
              <a:gd name="connsiteX465" fmla="*/ 2742628 w 3626616"/>
              <a:gd name="connsiteY465" fmla="*/ 1958763 h 3006772"/>
              <a:gd name="connsiteX466" fmla="*/ 2778756 w 3626616"/>
              <a:gd name="connsiteY466" fmla="*/ 1962754 h 3006772"/>
              <a:gd name="connsiteX467" fmla="*/ 2742628 w 3626616"/>
              <a:gd name="connsiteY467" fmla="*/ 1958763 h 3006772"/>
              <a:gd name="connsiteX468" fmla="*/ 1904893 w 3626616"/>
              <a:gd name="connsiteY468" fmla="*/ 1943402 h 3006772"/>
              <a:gd name="connsiteX469" fmla="*/ 1915623 w 3626616"/>
              <a:gd name="connsiteY469" fmla="*/ 1949517 h 3006772"/>
              <a:gd name="connsiteX470" fmla="*/ 1894725 w 3626616"/>
              <a:gd name="connsiteY470" fmla="*/ 1948482 h 3006772"/>
              <a:gd name="connsiteX471" fmla="*/ 1904893 w 3626616"/>
              <a:gd name="connsiteY471" fmla="*/ 1943402 h 3006772"/>
              <a:gd name="connsiteX472" fmla="*/ 2087706 w 3626616"/>
              <a:gd name="connsiteY472" fmla="*/ 1939058 h 3006772"/>
              <a:gd name="connsiteX473" fmla="*/ 2112257 w 3626616"/>
              <a:gd name="connsiteY473" fmla="*/ 1939752 h 3006772"/>
              <a:gd name="connsiteX474" fmla="*/ 2155153 w 3626616"/>
              <a:gd name="connsiteY474" fmla="*/ 1960415 h 3006772"/>
              <a:gd name="connsiteX475" fmla="*/ 2087706 w 3626616"/>
              <a:gd name="connsiteY475" fmla="*/ 1939058 h 3006772"/>
              <a:gd name="connsiteX476" fmla="*/ 1035403 w 3626616"/>
              <a:gd name="connsiteY476" fmla="*/ 1939027 h 3006772"/>
              <a:gd name="connsiteX477" fmla="*/ 1263686 w 3626616"/>
              <a:gd name="connsiteY477" fmla="*/ 2026839 h 3006772"/>
              <a:gd name="connsiteX478" fmla="*/ 1036287 w 3626616"/>
              <a:gd name="connsiteY478" fmla="*/ 1954282 h 3006772"/>
              <a:gd name="connsiteX479" fmla="*/ 1035403 w 3626616"/>
              <a:gd name="connsiteY479" fmla="*/ 1939027 h 3006772"/>
              <a:gd name="connsiteX480" fmla="*/ 2660300 w 3626616"/>
              <a:gd name="connsiteY480" fmla="*/ 1938115 h 3006772"/>
              <a:gd name="connsiteX481" fmla="*/ 2731884 w 3626616"/>
              <a:gd name="connsiteY481" fmla="*/ 1963125 h 3006772"/>
              <a:gd name="connsiteX482" fmla="*/ 2660300 w 3626616"/>
              <a:gd name="connsiteY482" fmla="*/ 1938115 h 3006772"/>
              <a:gd name="connsiteX483" fmla="*/ 1543558 w 3626616"/>
              <a:gd name="connsiteY483" fmla="*/ 1937210 h 3006772"/>
              <a:gd name="connsiteX484" fmla="*/ 1544874 w 3626616"/>
              <a:gd name="connsiteY484" fmla="*/ 1937278 h 3006772"/>
              <a:gd name="connsiteX485" fmla="*/ 1543691 w 3626616"/>
              <a:gd name="connsiteY485" fmla="*/ 1937537 h 3006772"/>
              <a:gd name="connsiteX486" fmla="*/ 2457115 w 3626616"/>
              <a:gd name="connsiteY486" fmla="*/ 1934547 h 3006772"/>
              <a:gd name="connsiteX487" fmla="*/ 2495899 w 3626616"/>
              <a:gd name="connsiteY487" fmla="*/ 1955356 h 3006772"/>
              <a:gd name="connsiteX488" fmla="*/ 2457115 w 3626616"/>
              <a:gd name="connsiteY488" fmla="*/ 1934547 h 3006772"/>
              <a:gd name="connsiteX489" fmla="*/ 2069423 w 3626616"/>
              <a:gd name="connsiteY489" fmla="*/ 1934534 h 3006772"/>
              <a:gd name="connsiteX490" fmla="*/ 2082173 w 3626616"/>
              <a:gd name="connsiteY490" fmla="*/ 1941304 h 3006772"/>
              <a:gd name="connsiteX491" fmla="*/ 2057271 w 3626616"/>
              <a:gd name="connsiteY491" fmla="*/ 1936945 h 3006772"/>
              <a:gd name="connsiteX492" fmla="*/ 2069423 w 3626616"/>
              <a:gd name="connsiteY492" fmla="*/ 1934534 h 3006772"/>
              <a:gd name="connsiteX493" fmla="*/ 1527844 w 3626616"/>
              <a:gd name="connsiteY493" fmla="*/ 1930263 h 3006772"/>
              <a:gd name="connsiteX494" fmla="*/ 1541702 w 3626616"/>
              <a:gd name="connsiteY494" fmla="*/ 1942914 h 3006772"/>
              <a:gd name="connsiteX495" fmla="*/ 1527844 w 3626616"/>
              <a:gd name="connsiteY495" fmla="*/ 1930263 h 3006772"/>
              <a:gd name="connsiteX496" fmla="*/ 1749553 w 3626616"/>
              <a:gd name="connsiteY496" fmla="*/ 1927502 h 3006772"/>
              <a:gd name="connsiteX497" fmla="*/ 1765252 w 3626616"/>
              <a:gd name="connsiteY497" fmla="*/ 1935930 h 3006772"/>
              <a:gd name="connsiteX498" fmla="*/ 1597266 w 3626616"/>
              <a:gd name="connsiteY498" fmla="*/ 1939978 h 3006772"/>
              <a:gd name="connsiteX499" fmla="*/ 1544874 w 3626616"/>
              <a:gd name="connsiteY499" fmla="*/ 1937278 h 3006772"/>
              <a:gd name="connsiteX500" fmla="*/ 1571722 w 3626616"/>
              <a:gd name="connsiteY500" fmla="*/ 1931393 h 3006772"/>
              <a:gd name="connsiteX501" fmla="*/ 1600208 w 3626616"/>
              <a:gd name="connsiteY501" fmla="*/ 1934773 h 3006772"/>
              <a:gd name="connsiteX502" fmla="*/ 1603837 w 3626616"/>
              <a:gd name="connsiteY502" fmla="*/ 1930635 h 3006772"/>
              <a:gd name="connsiteX503" fmla="*/ 1721358 w 3626616"/>
              <a:gd name="connsiteY503" fmla="*/ 1932425 h 3006772"/>
              <a:gd name="connsiteX504" fmla="*/ 1749553 w 3626616"/>
              <a:gd name="connsiteY504" fmla="*/ 1927502 h 3006772"/>
              <a:gd name="connsiteX505" fmla="*/ 1468321 w 3626616"/>
              <a:gd name="connsiteY505" fmla="*/ 1927487 h 3006772"/>
              <a:gd name="connsiteX506" fmla="*/ 1493647 w 3626616"/>
              <a:gd name="connsiteY506" fmla="*/ 1931962 h 3006772"/>
              <a:gd name="connsiteX507" fmla="*/ 1520454 w 3626616"/>
              <a:gd name="connsiteY507" fmla="*/ 1938213 h 3006772"/>
              <a:gd name="connsiteX508" fmla="*/ 1494023 w 3626616"/>
              <a:gd name="connsiteY508" fmla="*/ 1939424 h 3006772"/>
              <a:gd name="connsiteX509" fmla="*/ 1438527 w 3626616"/>
              <a:gd name="connsiteY509" fmla="*/ 1928825 h 3006772"/>
              <a:gd name="connsiteX510" fmla="*/ 1468321 w 3626616"/>
              <a:gd name="connsiteY510" fmla="*/ 1927487 h 3006772"/>
              <a:gd name="connsiteX511" fmla="*/ 2029980 w 3626616"/>
              <a:gd name="connsiteY511" fmla="*/ 1926699 h 3006772"/>
              <a:gd name="connsiteX512" fmla="*/ 2038278 w 3626616"/>
              <a:gd name="connsiteY512" fmla="*/ 1937799 h 3006772"/>
              <a:gd name="connsiteX513" fmla="*/ 2029980 w 3626616"/>
              <a:gd name="connsiteY513" fmla="*/ 1926699 h 3006772"/>
              <a:gd name="connsiteX514" fmla="*/ 2045319 w 3626616"/>
              <a:gd name="connsiteY514" fmla="*/ 1926184 h 3006772"/>
              <a:gd name="connsiteX515" fmla="*/ 2056920 w 3626616"/>
              <a:gd name="connsiteY515" fmla="*/ 1933279 h 3006772"/>
              <a:gd name="connsiteX516" fmla="*/ 2045319 w 3626616"/>
              <a:gd name="connsiteY516" fmla="*/ 1926184 h 3006772"/>
              <a:gd name="connsiteX517" fmla="*/ 1813747 w 3626616"/>
              <a:gd name="connsiteY517" fmla="*/ 1923800 h 3006772"/>
              <a:gd name="connsiteX518" fmla="*/ 1827278 w 3626616"/>
              <a:gd name="connsiteY518" fmla="*/ 1927124 h 3006772"/>
              <a:gd name="connsiteX519" fmla="*/ 1780482 w 3626616"/>
              <a:gd name="connsiteY519" fmla="*/ 1938887 h 3006772"/>
              <a:gd name="connsiteX520" fmla="*/ 1774064 w 3626616"/>
              <a:gd name="connsiteY520" fmla="*/ 1925881 h 3006772"/>
              <a:gd name="connsiteX521" fmla="*/ 1813747 w 3626616"/>
              <a:gd name="connsiteY521" fmla="*/ 1923800 h 3006772"/>
              <a:gd name="connsiteX522" fmla="*/ 1830907 w 3626616"/>
              <a:gd name="connsiteY522" fmla="*/ 1922985 h 3006772"/>
              <a:gd name="connsiteX523" fmla="*/ 1830909 w 3626616"/>
              <a:gd name="connsiteY523" fmla="*/ 1923321 h 3006772"/>
              <a:gd name="connsiteX524" fmla="*/ 1830582 w 3626616"/>
              <a:gd name="connsiteY524" fmla="*/ 1923117 h 3006772"/>
              <a:gd name="connsiteX525" fmla="*/ 1411719 w 3626616"/>
              <a:gd name="connsiteY525" fmla="*/ 1922573 h 3006772"/>
              <a:gd name="connsiteX526" fmla="*/ 1411852 w 3626616"/>
              <a:gd name="connsiteY526" fmla="*/ 1922900 h 3006772"/>
              <a:gd name="connsiteX527" fmla="*/ 1435381 w 3626616"/>
              <a:gd name="connsiteY527" fmla="*/ 1936956 h 3006772"/>
              <a:gd name="connsiteX528" fmla="*/ 1412228 w 3626616"/>
              <a:gd name="connsiteY528" fmla="*/ 1930363 h 3006772"/>
              <a:gd name="connsiteX529" fmla="*/ 1411719 w 3626616"/>
              <a:gd name="connsiteY529" fmla="*/ 1922573 h 3006772"/>
              <a:gd name="connsiteX530" fmla="*/ 2005079 w 3626616"/>
              <a:gd name="connsiteY530" fmla="*/ 1922340 h 3006772"/>
              <a:gd name="connsiteX531" fmla="*/ 2005245 w 3626616"/>
              <a:gd name="connsiteY531" fmla="*/ 1922681 h 3006772"/>
              <a:gd name="connsiteX532" fmla="*/ 2005211 w 3626616"/>
              <a:gd name="connsiteY532" fmla="*/ 1922666 h 3006772"/>
              <a:gd name="connsiteX533" fmla="*/ 1845788 w 3626616"/>
              <a:gd name="connsiteY533" fmla="*/ 1922274 h 3006772"/>
              <a:gd name="connsiteX534" fmla="*/ 1903163 w 3626616"/>
              <a:gd name="connsiteY534" fmla="*/ 1930967 h 3006772"/>
              <a:gd name="connsiteX535" fmla="*/ 1827304 w 3626616"/>
              <a:gd name="connsiteY535" fmla="*/ 1930921 h 3006772"/>
              <a:gd name="connsiteX536" fmla="*/ 1830932 w 3626616"/>
              <a:gd name="connsiteY536" fmla="*/ 1926782 h 3006772"/>
              <a:gd name="connsiteX537" fmla="*/ 1830909 w 3626616"/>
              <a:gd name="connsiteY537" fmla="*/ 1923321 h 3006772"/>
              <a:gd name="connsiteX538" fmla="*/ 1839841 w 3626616"/>
              <a:gd name="connsiteY538" fmla="*/ 1928878 h 3006772"/>
              <a:gd name="connsiteX539" fmla="*/ 1845788 w 3626616"/>
              <a:gd name="connsiteY539" fmla="*/ 1922274 h 3006772"/>
              <a:gd name="connsiteX540" fmla="*/ 2020417 w 3626616"/>
              <a:gd name="connsiteY540" fmla="*/ 1921824 h 3006772"/>
              <a:gd name="connsiteX541" fmla="*/ 2020442 w 3626616"/>
              <a:gd name="connsiteY541" fmla="*/ 1925621 h 3006772"/>
              <a:gd name="connsiteX542" fmla="*/ 2026000 w 3626616"/>
              <a:gd name="connsiteY542" fmla="*/ 1927172 h 3006772"/>
              <a:gd name="connsiteX543" fmla="*/ 2022372 w 3626616"/>
              <a:gd name="connsiteY543" fmla="*/ 1931311 h 3006772"/>
              <a:gd name="connsiteX544" fmla="*/ 2011147 w 3626616"/>
              <a:gd name="connsiteY544" fmla="*/ 1931680 h 3006772"/>
              <a:gd name="connsiteX545" fmla="*/ 2006833 w 3626616"/>
              <a:gd name="connsiteY545" fmla="*/ 1925959 h 3006772"/>
              <a:gd name="connsiteX546" fmla="*/ 2005245 w 3626616"/>
              <a:gd name="connsiteY546" fmla="*/ 1922681 h 3006772"/>
              <a:gd name="connsiteX547" fmla="*/ 2013059 w 3626616"/>
              <a:gd name="connsiteY547" fmla="*/ 1926001 h 3006772"/>
              <a:gd name="connsiteX548" fmla="*/ 2020417 w 3626616"/>
              <a:gd name="connsiteY548" fmla="*/ 1921824 h 3006772"/>
              <a:gd name="connsiteX549" fmla="*/ 2429800 w 3626616"/>
              <a:gd name="connsiteY549" fmla="*/ 1920504 h 3006772"/>
              <a:gd name="connsiteX550" fmla="*/ 2449700 w 3626616"/>
              <a:gd name="connsiteY550" fmla="*/ 1938699 h 3006772"/>
              <a:gd name="connsiteX551" fmla="*/ 2424291 w 3626616"/>
              <a:gd name="connsiteY551" fmla="*/ 1926550 h 3006772"/>
              <a:gd name="connsiteX552" fmla="*/ 2429800 w 3626616"/>
              <a:gd name="connsiteY552" fmla="*/ 1920504 h 3006772"/>
              <a:gd name="connsiteX553" fmla="*/ 2879048 w 3626616"/>
              <a:gd name="connsiteY553" fmla="*/ 1915566 h 3006772"/>
              <a:gd name="connsiteX554" fmla="*/ 2905924 w 3626616"/>
              <a:gd name="connsiteY554" fmla="*/ 1929933 h 3006772"/>
              <a:gd name="connsiteX555" fmla="*/ 2904483 w 3626616"/>
              <a:gd name="connsiteY555" fmla="*/ 1931514 h 3006772"/>
              <a:gd name="connsiteX556" fmla="*/ 2879048 w 3626616"/>
              <a:gd name="connsiteY556" fmla="*/ 1915566 h 3006772"/>
              <a:gd name="connsiteX557" fmla="*/ 1261506 w 3626616"/>
              <a:gd name="connsiteY557" fmla="*/ 1913112 h 3006772"/>
              <a:gd name="connsiteX558" fmla="*/ 1395117 w 3626616"/>
              <a:gd name="connsiteY558" fmla="*/ 1929314 h 3006772"/>
              <a:gd name="connsiteX559" fmla="*/ 1395492 w 3626616"/>
              <a:gd name="connsiteY559" fmla="*/ 1936777 h 3006772"/>
              <a:gd name="connsiteX560" fmla="*/ 1363175 w 3626616"/>
              <a:gd name="connsiteY560" fmla="*/ 1936569 h 3006772"/>
              <a:gd name="connsiteX561" fmla="*/ 1261506 w 3626616"/>
              <a:gd name="connsiteY561" fmla="*/ 1913112 h 3006772"/>
              <a:gd name="connsiteX562" fmla="*/ 1875997 w 3626616"/>
              <a:gd name="connsiteY562" fmla="*/ 1903061 h 3006772"/>
              <a:gd name="connsiteX563" fmla="*/ 1941661 w 3626616"/>
              <a:gd name="connsiteY563" fmla="*/ 1908103 h 3006772"/>
              <a:gd name="connsiteX564" fmla="*/ 1996133 w 3626616"/>
              <a:gd name="connsiteY564" fmla="*/ 1932063 h 3006772"/>
              <a:gd name="connsiteX565" fmla="*/ 1938757 w 3626616"/>
              <a:gd name="connsiteY565" fmla="*/ 1923370 h 3006772"/>
              <a:gd name="connsiteX566" fmla="*/ 1923527 w 3626616"/>
              <a:gd name="connsiteY566" fmla="*/ 1920415 h 3006772"/>
              <a:gd name="connsiteX567" fmla="*/ 1937360 w 3626616"/>
              <a:gd name="connsiteY567" fmla="*/ 1929268 h 3006772"/>
              <a:gd name="connsiteX568" fmla="*/ 1922129 w 3626616"/>
              <a:gd name="connsiteY568" fmla="*/ 1926313 h 3006772"/>
              <a:gd name="connsiteX569" fmla="*/ 1915712 w 3626616"/>
              <a:gd name="connsiteY569" fmla="*/ 1913307 h 3006772"/>
              <a:gd name="connsiteX570" fmla="*/ 1854682 w 3626616"/>
              <a:gd name="connsiteY570" fmla="*/ 1904956 h 3006772"/>
              <a:gd name="connsiteX571" fmla="*/ 1854224 w 3626616"/>
              <a:gd name="connsiteY571" fmla="*/ 1904761 h 3006772"/>
              <a:gd name="connsiteX572" fmla="*/ 1875997 w 3626616"/>
              <a:gd name="connsiteY572" fmla="*/ 1903061 h 3006772"/>
              <a:gd name="connsiteX573" fmla="*/ 1095530 w 3626616"/>
              <a:gd name="connsiteY573" fmla="*/ 1889107 h 3006772"/>
              <a:gd name="connsiteX574" fmla="*/ 1181994 w 3626616"/>
              <a:gd name="connsiteY574" fmla="*/ 1913406 h 3006772"/>
              <a:gd name="connsiteX575" fmla="*/ 1187503 w 3626616"/>
              <a:gd name="connsiteY575" fmla="*/ 1907361 h 3006772"/>
              <a:gd name="connsiteX576" fmla="*/ 1203266 w 3626616"/>
              <a:gd name="connsiteY576" fmla="*/ 1921906 h 3006772"/>
              <a:gd name="connsiteX577" fmla="*/ 1249441 w 3626616"/>
              <a:gd name="connsiteY577" fmla="*/ 1934765 h 3006772"/>
              <a:gd name="connsiteX578" fmla="*/ 1379823 w 3626616"/>
              <a:gd name="connsiteY578" fmla="*/ 1966365 h 3006772"/>
              <a:gd name="connsiteX579" fmla="*/ 1388121 w 3626616"/>
              <a:gd name="connsiteY579" fmla="*/ 1977466 h 3006772"/>
              <a:gd name="connsiteX580" fmla="*/ 1464356 w 3626616"/>
              <a:gd name="connsiteY580" fmla="*/ 1984974 h 3006772"/>
              <a:gd name="connsiteX581" fmla="*/ 1642481 w 3626616"/>
              <a:gd name="connsiteY581" fmla="*/ 1980058 h 3006772"/>
              <a:gd name="connsiteX582" fmla="*/ 1663755 w 3626616"/>
              <a:gd name="connsiteY582" fmla="*/ 1988558 h 3006772"/>
              <a:gd name="connsiteX583" fmla="*/ 1697977 w 3626616"/>
              <a:gd name="connsiteY583" fmla="*/ 1990658 h 3006772"/>
              <a:gd name="connsiteX584" fmla="*/ 1650297 w 3626616"/>
              <a:gd name="connsiteY584" fmla="*/ 1987167 h 3006772"/>
              <a:gd name="connsiteX585" fmla="*/ 1652553 w 3626616"/>
              <a:gd name="connsiteY585" fmla="*/ 1992725 h 3006772"/>
              <a:gd name="connsiteX586" fmla="*/ 1652228 w 3626616"/>
              <a:gd name="connsiteY586" fmla="*/ 1992857 h 3006772"/>
              <a:gd name="connsiteX587" fmla="*/ 1608308 w 3626616"/>
              <a:gd name="connsiteY587" fmla="*/ 1985555 h 3006772"/>
              <a:gd name="connsiteX588" fmla="*/ 1605031 w 3626616"/>
              <a:gd name="connsiteY588" fmla="*/ 1993359 h 3006772"/>
              <a:gd name="connsiteX589" fmla="*/ 1519475 w 3626616"/>
              <a:gd name="connsiteY589" fmla="*/ 1988111 h 3006772"/>
              <a:gd name="connsiteX590" fmla="*/ 1363570 w 3626616"/>
              <a:gd name="connsiteY590" fmla="*/ 1976771 h 3006772"/>
              <a:gd name="connsiteX591" fmla="*/ 1349737 w 3626616"/>
              <a:gd name="connsiteY591" fmla="*/ 1967918 h 3006772"/>
              <a:gd name="connsiteX592" fmla="*/ 1174929 w 3626616"/>
              <a:gd name="connsiteY592" fmla="*/ 1921225 h 3006772"/>
              <a:gd name="connsiteX593" fmla="*/ 1095530 w 3626616"/>
              <a:gd name="connsiteY593" fmla="*/ 1889107 h 3006772"/>
              <a:gd name="connsiteX594" fmla="*/ 2333265 w 3626616"/>
              <a:gd name="connsiteY594" fmla="*/ 1883540 h 3006772"/>
              <a:gd name="connsiteX595" fmla="*/ 2415077 w 3626616"/>
              <a:gd name="connsiteY595" fmla="*/ 1925339 h 3006772"/>
              <a:gd name="connsiteX596" fmla="*/ 2329636 w 3626616"/>
              <a:gd name="connsiteY596" fmla="*/ 1887678 h 3006772"/>
              <a:gd name="connsiteX597" fmla="*/ 2333265 w 3626616"/>
              <a:gd name="connsiteY597" fmla="*/ 1883540 h 3006772"/>
              <a:gd name="connsiteX598" fmla="*/ 1140313 w 3626616"/>
              <a:gd name="connsiteY598" fmla="*/ 1878923 h 3006772"/>
              <a:gd name="connsiteX599" fmla="*/ 1249904 w 3626616"/>
              <a:gd name="connsiteY599" fmla="*/ 1906019 h 3006772"/>
              <a:gd name="connsiteX600" fmla="*/ 1180952 w 3626616"/>
              <a:gd name="connsiteY600" fmla="*/ 1894028 h 3006772"/>
              <a:gd name="connsiteX601" fmla="*/ 1140687 w 3626616"/>
              <a:gd name="connsiteY601" fmla="*/ 1886386 h 3006772"/>
              <a:gd name="connsiteX602" fmla="*/ 1140313 w 3626616"/>
              <a:gd name="connsiteY602" fmla="*/ 1878923 h 3006772"/>
              <a:gd name="connsiteX603" fmla="*/ 2074610 w 3626616"/>
              <a:gd name="connsiteY603" fmla="*/ 1873170 h 3006772"/>
              <a:gd name="connsiteX604" fmla="*/ 2075068 w 3626616"/>
              <a:gd name="connsiteY604" fmla="*/ 1873365 h 3006772"/>
              <a:gd name="connsiteX605" fmla="*/ 2084789 w 3626616"/>
              <a:gd name="connsiteY605" fmla="*/ 1882366 h 3006772"/>
              <a:gd name="connsiteX606" fmla="*/ 2071331 w 3626616"/>
              <a:gd name="connsiteY606" fmla="*/ 1880974 h 3006772"/>
              <a:gd name="connsiteX607" fmla="*/ 2074610 w 3626616"/>
              <a:gd name="connsiteY607" fmla="*/ 1873170 h 3006772"/>
              <a:gd name="connsiteX608" fmla="*/ 1349671 w 3626616"/>
              <a:gd name="connsiteY608" fmla="*/ 1863005 h 3006772"/>
              <a:gd name="connsiteX609" fmla="*/ 1355047 w 3626616"/>
              <a:gd name="connsiteY609" fmla="*/ 1869141 h 3006772"/>
              <a:gd name="connsiteX610" fmla="*/ 1352202 w 3626616"/>
              <a:gd name="connsiteY610" fmla="*/ 1875911 h 3006772"/>
              <a:gd name="connsiteX611" fmla="*/ 1344387 w 3626616"/>
              <a:gd name="connsiteY611" fmla="*/ 1868804 h 3006772"/>
              <a:gd name="connsiteX612" fmla="*/ 1349896 w 3626616"/>
              <a:gd name="connsiteY612" fmla="*/ 1862759 h 3006772"/>
              <a:gd name="connsiteX613" fmla="*/ 1349671 w 3626616"/>
              <a:gd name="connsiteY613" fmla="*/ 1863005 h 3006772"/>
              <a:gd name="connsiteX614" fmla="*/ 1349571 w 3626616"/>
              <a:gd name="connsiteY614" fmla="*/ 1862891 h 3006772"/>
              <a:gd name="connsiteX615" fmla="*/ 1361448 w 3626616"/>
              <a:gd name="connsiteY615" fmla="*/ 1862258 h 3006772"/>
              <a:gd name="connsiteX616" fmla="*/ 1373050 w 3626616"/>
              <a:gd name="connsiteY616" fmla="*/ 1869352 h 3006772"/>
              <a:gd name="connsiteX617" fmla="*/ 1373376 w 3626616"/>
              <a:gd name="connsiteY617" fmla="*/ 1869219 h 3006772"/>
              <a:gd name="connsiteX618" fmla="*/ 1392017 w 3626616"/>
              <a:gd name="connsiteY618" fmla="*/ 1864698 h 3006772"/>
              <a:gd name="connsiteX619" fmla="*/ 1371651 w 3626616"/>
              <a:gd name="connsiteY619" fmla="*/ 1875250 h 3006772"/>
              <a:gd name="connsiteX620" fmla="*/ 1361448 w 3626616"/>
              <a:gd name="connsiteY620" fmla="*/ 1862258 h 3006772"/>
              <a:gd name="connsiteX621" fmla="*/ 3472255 w 3626616"/>
              <a:gd name="connsiteY621" fmla="*/ 1861134 h 3006772"/>
              <a:gd name="connsiteX622" fmla="*/ 3451054 w 3626616"/>
              <a:gd name="connsiteY622" fmla="*/ 1864601 h 3006772"/>
              <a:gd name="connsiteX623" fmla="*/ 3540592 w 3626616"/>
              <a:gd name="connsiteY623" fmla="*/ 1949718 h 3006772"/>
              <a:gd name="connsiteX624" fmla="*/ 3479366 w 3626616"/>
              <a:gd name="connsiteY624" fmla="*/ 1861485 h 3006772"/>
              <a:gd name="connsiteX625" fmla="*/ 3472255 w 3626616"/>
              <a:gd name="connsiteY625" fmla="*/ 1861134 h 3006772"/>
              <a:gd name="connsiteX626" fmla="*/ 1454043 w 3626616"/>
              <a:gd name="connsiteY626" fmla="*/ 1855892 h 3006772"/>
              <a:gd name="connsiteX627" fmla="*/ 1465646 w 3626616"/>
              <a:gd name="connsiteY627" fmla="*/ 1862987 h 3006772"/>
              <a:gd name="connsiteX628" fmla="*/ 1454043 w 3626616"/>
              <a:gd name="connsiteY628" fmla="*/ 1855892 h 3006772"/>
              <a:gd name="connsiteX629" fmla="*/ 1488952 w 3626616"/>
              <a:gd name="connsiteY629" fmla="*/ 1855476 h 3006772"/>
              <a:gd name="connsiteX630" fmla="*/ 1495839 w 3626616"/>
              <a:gd name="connsiteY630" fmla="*/ 1857964 h 3006772"/>
              <a:gd name="connsiteX631" fmla="*/ 1482381 w 3626616"/>
              <a:gd name="connsiteY631" fmla="*/ 1856573 h 3006772"/>
              <a:gd name="connsiteX632" fmla="*/ 1488952 w 3626616"/>
              <a:gd name="connsiteY632" fmla="*/ 1855476 h 3006772"/>
              <a:gd name="connsiteX633" fmla="*/ 1523644 w 3626616"/>
              <a:gd name="connsiteY633" fmla="*/ 1853082 h 3006772"/>
              <a:gd name="connsiteX634" fmla="*/ 1527745 w 3626616"/>
              <a:gd name="connsiteY634" fmla="*/ 1854006 h 3006772"/>
              <a:gd name="connsiteX635" fmla="*/ 1535269 w 3626616"/>
              <a:gd name="connsiteY635" fmla="*/ 1857947 h 3006772"/>
              <a:gd name="connsiteX636" fmla="*/ 1524044 w 3626616"/>
              <a:gd name="connsiteY636" fmla="*/ 1858316 h 3006772"/>
              <a:gd name="connsiteX637" fmla="*/ 1523850 w 3626616"/>
              <a:gd name="connsiteY637" fmla="*/ 1858775 h 3006772"/>
              <a:gd name="connsiteX638" fmla="*/ 1522320 w 3626616"/>
              <a:gd name="connsiteY638" fmla="*/ 1864346 h 3006772"/>
              <a:gd name="connsiteX639" fmla="*/ 1518159 w 3626616"/>
              <a:gd name="connsiteY639" fmla="*/ 1856896 h 3006772"/>
              <a:gd name="connsiteX640" fmla="*/ 1523644 w 3626616"/>
              <a:gd name="connsiteY640" fmla="*/ 1853082 h 3006772"/>
              <a:gd name="connsiteX641" fmla="*/ 1674855 w 3626616"/>
              <a:gd name="connsiteY641" fmla="*/ 1850555 h 3006772"/>
              <a:gd name="connsiteX642" fmla="*/ 1675950 w 3626616"/>
              <a:gd name="connsiteY642" fmla="*/ 1850769 h 3006772"/>
              <a:gd name="connsiteX643" fmla="*/ 1675387 w 3626616"/>
              <a:gd name="connsiteY643" fmla="*/ 1850946 h 3006772"/>
              <a:gd name="connsiteX644" fmla="*/ 1550292 w 3626616"/>
              <a:gd name="connsiteY644" fmla="*/ 1849183 h 3006772"/>
              <a:gd name="connsiteX645" fmla="*/ 1562245 w 3626616"/>
              <a:gd name="connsiteY645" fmla="*/ 1859943 h 3006772"/>
              <a:gd name="connsiteX646" fmla="*/ 1550292 w 3626616"/>
              <a:gd name="connsiteY646" fmla="*/ 1849183 h 3006772"/>
              <a:gd name="connsiteX647" fmla="*/ 1870819 w 3626616"/>
              <a:gd name="connsiteY647" fmla="*/ 1848714 h 3006772"/>
              <a:gd name="connsiteX648" fmla="*/ 1889507 w 3626616"/>
              <a:gd name="connsiteY648" fmla="*/ 1849695 h 3006772"/>
              <a:gd name="connsiteX649" fmla="*/ 1895575 w 3626616"/>
              <a:gd name="connsiteY649" fmla="*/ 1859036 h 3006772"/>
              <a:gd name="connsiteX650" fmla="*/ 1861328 w 3626616"/>
              <a:gd name="connsiteY650" fmla="*/ 1853138 h 3006772"/>
              <a:gd name="connsiteX651" fmla="*/ 1861195 w 3626616"/>
              <a:gd name="connsiteY651" fmla="*/ 1852811 h 3006772"/>
              <a:gd name="connsiteX652" fmla="*/ 1870819 w 3626616"/>
              <a:gd name="connsiteY652" fmla="*/ 1848714 h 3006772"/>
              <a:gd name="connsiteX653" fmla="*/ 2189075 w 3626616"/>
              <a:gd name="connsiteY653" fmla="*/ 1846882 h 3006772"/>
              <a:gd name="connsiteX654" fmla="*/ 2202933 w 3626616"/>
              <a:gd name="connsiteY654" fmla="*/ 1859534 h 3006772"/>
              <a:gd name="connsiteX655" fmla="*/ 2189075 w 3626616"/>
              <a:gd name="connsiteY655" fmla="*/ 1846882 h 3006772"/>
              <a:gd name="connsiteX656" fmla="*/ 1805859 w 3626616"/>
              <a:gd name="connsiteY656" fmla="*/ 1846339 h 3006772"/>
              <a:gd name="connsiteX657" fmla="*/ 1859448 w 3626616"/>
              <a:gd name="connsiteY657" fmla="*/ 1855045 h 3006772"/>
              <a:gd name="connsiteX658" fmla="*/ 1821089 w 3626616"/>
              <a:gd name="connsiteY658" fmla="*/ 1849294 h 3006772"/>
              <a:gd name="connsiteX659" fmla="*/ 1823345 w 3626616"/>
              <a:gd name="connsiteY659" fmla="*/ 1854851 h 3006772"/>
              <a:gd name="connsiteX660" fmla="*/ 1805859 w 3626616"/>
              <a:gd name="connsiteY660" fmla="*/ 1846339 h 3006772"/>
              <a:gd name="connsiteX661" fmla="*/ 1668836 w 3626616"/>
              <a:gd name="connsiteY661" fmla="*/ 1846132 h 3006772"/>
              <a:gd name="connsiteX662" fmla="*/ 1674855 w 3626616"/>
              <a:gd name="connsiteY662" fmla="*/ 1850555 h 3006772"/>
              <a:gd name="connsiteX663" fmla="*/ 1660024 w 3626616"/>
              <a:gd name="connsiteY663" fmla="*/ 1847663 h 3006772"/>
              <a:gd name="connsiteX664" fmla="*/ 1668836 w 3626616"/>
              <a:gd name="connsiteY664" fmla="*/ 1846132 h 3006772"/>
              <a:gd name="connsiteX665" fmla="*/ 1781120 w 3626616"/>
              <a:gd name="connsiteY665" fmla="*/ 1845767 h 3006772"/>
              <a:gd name="connsiteX666" fmla="*/ 1796562 w 3626616"/>
              <a:gd name="connsiteY666" fmla="*/ 1852398 h 3006772"/>
              <a:gd name="connsiteX667" fmla="*/ 1773917 w 3626616"/>
              <a:gd name="connsiteY667" fmla="*/ 1853594 h 3006772"/>
              <a:gd name="connsiteX668" fmla="*/ 1766101 w 3626616"/>
              <a:gd name="connsiteY668" fmla="*/ 1846485 h 3006772"/>
              <a:gd name="connsiteX669" fmla="*/ 1765969 w 3626616"/>
              <a:gd name="connsiteY669" fmla="*/ 1846159 h 3006772"/>
              <a:gd name="connsiteX670" fmla="*/ 1781120 w 3626616"/>
              <a:gd name="connsiteY670" fmla="*/ 1845767 h 3006772"/>
              <a:gd name="connsiteX671" fmla="*/ 1626127 w 3626616"/>
              <a:gd name="connsiteY671" fmla="*/ 1845434 h 3006772"/>
              <a:gd name="connsiteX672" fmla="*/ 1650678 w 3626616"/>
              <a:gd name="connsiteY672" fmla="*/ 1846128 h 3006772"/>
              <a:gd name="connsiteX673" fmla="*/ 1656745 w 3626616"/>
              <a:gd name="connsiteY673" fmla="*/ 1855469 h 3006772"/>
              <a:gd name="connsiteX674" fmla="*/ 1622523 w 3626616"/>
              <a:gd name="connsiteY674" fmla="*/ 1853368 h 3006772"/>
              <a:gd name="connsiteX675" fmla="*/ 1625800 w 3626616"/>
              <a:gd name="connsiteY675" fmla="*/ 1845565 h 3006772"/>
              <a:gd name="connsiteX676" fmla="*/ 1747735 w 3626616"/>
              <a:gd name="connsiteY676" fmla="*/ 1843041 h 3006772"/>
              <a:gd name="connsiteX677" fmla="*/ 1764597 w 3626616"/>
              <a:gd name="connsiteY677" fmla="*/ 1855853 h 3006772"/>
              <a:gd name="connsiteX678" fmla="*/ 1686469 w 3626616"/>
              <a:gd name="connsiteY678" fmla="*/ 1852819 h 3006772"/>
              <a:gd name="connsiteX679" fmla="*/ 1675950 w 3626616"/>
              <a:gd name="connsiteY679" fmla="*/ 1850769 h 3006772"/>
              <a:gd name="connsiteX680" fmla="*/ 1696275 w 3626616"/>
              <a:gd name="connsiteY680" fmla="*/ 1844370 h 3006772"/>
              <a:gd name="connsiteX681" fmla="*/ 1722583 w 3626616"/>
              <a:gd name="connsiteY681" fmla="*/ 1850443 h 3006772"/>
              <a:gd name="connsiteX682" fmla="*/ 1747735 w 3626616"/>
              <a:gd name="connsiteY682" fmla="*/ 1843041 h 3006772"/>
              <a:gd name="connsiteX683" fmla="*/ 2002976 w 3626616"/>
              <a:gd name="connsiteY683" fmla="*/ 1840567 h 3006772"/>
              <a:gd name="connsiteX684" fmla="*/ 2045872 w 3626616"/>
              <a:gd name="connsiteY684" fmla="*/ 1861230 h 3006772"/>
              <a:gd name="connsiteX685" fmla="*/ 2002976 w 3626616"/>
              <a:gd name="connsiteY685" fmla="*/ 1840567 h 3006772"/>
              <a:gd name="connsiteX686" fmla="*/ 3431475 w 3626616"/>
              <a:gd name="connsiteY686" fmla="*/ 1825715 h 3006772"/>
              <a:gd name="connsiteX687" fmla="*/ 3425940 w 3626616"/>
              <a:gd name="connsiteY687" fmla="*/ 1827961 h 3006772"/>
              <a:gd name="connsiteX688" fmla="*/ 3426266 w 3626616"/>
              <a:gd name="connsiteY688" fmla="*/ 1827829 h 3006772"/>
              <a:gd name="connsiteX689" fmla="*/ 3432335 w 3626616"/>
              <a:gd name="connsiteY689" fmla="*/ 1837170 h 3006772"/>
              <a:gd name="connsiteX690" fmla="*/ 3439774 w 3626616"/>
              <a:gd name="connsiteY690" fmla="*/ 1836815 h 3006772"/>
              <a:gd name="connsiteX691" fmla="*/ 3431475 w 3626616"/>
              <a:gd name="connsiteY691" fmla="*/ 1825715 h 3006772"/>
              <a:gd name="connsiteX692" fmla="*/ 1965772 w 3626616"/>
              <a:gd name="connsiteY692" fmla="*/ 1821780 h 3006772"/>
              <a:gd name="connsiteX693" fmla="*/ 1997091 w 3626616"/>
              <a:gd name="connsiteY693" fmla="*/ 1839148 h 3006772"/>
              <a:gd name="connsiteX694" fmla="*/ 1991582 w 3626616"/>
              <a:gd name="connsiteY694" fmla="*/ 1845191 h 3006772"/>
              <a:gd name="connsiteX695" fmla="*/ 1965772 w 3626616"/>
              <a:gd name="connsiteY695" fmla="*/ 1821780 h 3006772"/>
              <a:gd name="connsiteX696" fmla="*/ 2233106 w 3626616"/>
              <a:gd name="connsiteY696" fmla="*/ 1814580 h 3006772"/>
              <a:gd name="connsiteX697" fmla="*/ 2246868 w 3626616"/>
              <a:gd name="connsiteY697" fmla="*/ 1824609 h 3006772"/>
              <a:gd name="connsiteX698" fmla="*/ 2252982 w 3626616"/>
              <a:gd name="connsiteY698" fmla="*/ 1836168 h 3006772"/>
              <a:gd name="connsiteX699" fmla="*/ 2231685 w 3626616"/>
              <a:gd name="connsiteY699" fmla="*/ 1823872 h 3006772"/>
              <a:gd name="connsiteX700" fmla="*/ 2233619 w 3626616"/>
              <a:gd name="connsiteY700" fmla="*/ 1818946 h 3006772"/>
              <a:gd name="connsiteX701" fmla="*/ 2233058 w 3626616"/>
              <a:gd name="connsiteY701" fmla="*/ 1814176 h 3006772"/>
              <a:gd name="connsiteX702" fmla="*/ 2233106 w 3626616"/>
              <a:gd name="connsiteY702" fmla="*/ 1814580 h 3006772"/>
              <a:gd name="connsiteX703" fmla="*/ 2232732 w 3626616"/>
              <a:gd name="connsiteY703" fmla="*/ 1814308 h 3006772"/>
              <a:gd name="connsiteX704" fmla="*/ 1924949 w 3626616"/>
              <a:gd name="connsiteY704" fmla="*/ 1798752 h 3006772"/>
              <a:gd name="connsiteX705" fmla="*/ 1948479 w 3626616"/>
              <a:gd name="connsiteY705" fmla="*/ 1812810 h 3006772"/>
              <a:gd name="connsiteX706" fmla="*/ 1924949 w 3626616"/>
              <a:gd name="connsiteY706" fmla="*/ 1798752 h 3006772"/>
              <a:gd name="connsiteX707" fmla="*/ 1987107 w 3626616"/>
              <a:gd name="connsiteY707" fmla="*/ 1798555 h 3006772"/>
              <a:gd name="connsiteX708" fmla="*/ 1995651 w 3626616"/>
              <a:gd name="connsiteY708" fmla="*/ 1808510 h 3006772"/>
              <a:gd name="connsiteX709" fmla="*/ 1974378 w 3626616"/>
              <a:gd name="connsiteY709" fmla="*/ 1800010 h 3006772"/>
              <a:gd name="connsiteX710" fmla="*/ 1987107 w 3626616"/>
              <a:gd name="connsiteY710" fmla="*/ 1798555 h 3006772"/>
              <a:gd name="connsiteX711" fmla="*/ 3130501 w 3626616"/>
              <a:gd name="connsiteY711" fmla="*/ 1793305 h 3006772"/>
              <a:gd name="connsiteX712" fmla="*/ 3156286 w 3626616"/>
              <a:gd name="connsiteY712" fmla="*/ 1812917 h 3006772"/>
              <a:gd name="connsiteX713" fmla="*/ 3302204 w 3626616"/>
              <a:gd name="connsiteY713" fmla="*/ 1923885 h 3006772"/>
              <a:gd name="connsiteX714" fmla="*/ 3124992 w 3626616"/>
              <a:gd name="connsiteY714" fmla="*/ 1799349 h 3006772"/>
              <a:gd name="connsiteX715" fmla="*/ 3130501 w 3626616"/>
              <a:gd name="connsiteY715" fmla="*/ 1793305 h 3006772"/>
              <a:gd name="connsiteX716" fmla="*/ 2079547 w 3626616"/>
              <a:gd name="connsiteY716" fmla="*/ 1779781 h 3006772"/>
              <a:gd name="connsiteX717" fmla="*/ 2179729 w 3626616"/>
              <a:gd name="connsiteY717" fmla="*/ 1845345 h 3006772"/>
              <a:gd name="connsiteX718" fmla="*/ 2079547 w 3626616"/>
              <a:gd name="connsiteY718" fmla="*/ 1779781 h 3006772"/>
              <a:gd name="connsiteX719" fmla="*/ 928231 w 3626616"/>
              <a:gd name="connsiteY719" fmla="*/ 1773110 h 3006772"/>
              <a:gd name="connsiteX720" fmla="*/ 993031 w 3626616"/>
              <a:gd name="connsiteY720" fmla="*/ 1804063 h 3006772"/>
              <a:gd name="connsiteX721" fmla="*/ 1052872 w 3626616"/>
              <a:gd name="connsiteY721" fmla="*/ 1835537 h 3006772"/>
              <a:gd name="connsiteX722" fmla="*/ 1052613 w 3626616"/>
              <a:gd name="connsiteY722" fmla="*/ 1835705 h 3006772"/>
              <a:gd name="connsiteX723" fmla="*/ 1052940 w 3626616"/>
              <a:gd name="connsiteY723" fmla="*/ 1835572 h 3006772"/>
              <a:gd name="connsiteX724" fmla="*/ 1052872 w 3626616"/>
              <a:gd name="connsiteY724" fmla="*/ 1835537 h 3006772"/>
              <a:gd name="connsiteX725" fmla="*/ 1061910 w 3626616"/>
              <a:gd name="connsiteY725" fmla="*/ 1829646 h 3006772"/>
              <a:gd name="connsiteX726" fmla="*/ 1327758 w 3626616"/>
              <a:gd name="connsiteY726" fmla="*/ 1871746 h 3006772"/>
              <a:gd name="connsiteX727" fmla="*/ 1293561 w 3626616"/>
              <a:gd name="connsiteY727" fmla="*/ 1873444 h 3006772"/>
              <a:gd name="connsiteX728" fmla="*/ 1290282 w 3626616"/>
              <a:gd name="connsiteY728" fmla="*/ 1881248 h 3006772"/>
              <a:gd name="connsiteX729" fmla="*/ 1074237 w 3626616"/>
              <a:gd name="connsiteY729" fmla="*/ 1847869 h 3006772"/>
              <a:gd name="connsiteX730" fmla="*/ 1076493 w 3626616"/>
              <a:gd name="connsiteY730" fmla="*/ 1853426 h 3006772"/>
              <a:gd name="connsiteX731" fmla="*/ 954391 w 3626616"/>
              <a:gd name="connsiteY731" fmla="*/ 1800187 h 3006772"/>
              <a:gd name="connsiteX732" fmla="*/ 928231 w 3626616"/>
              <a:gd name="connsiteY732" fmla="*/ 1773110 h 3006772"/>
              <a:gd name="connsiteX733" fmla="*/ 1523471 w 3626616"/>
              <a:gd name="connsiteY733" fmla="*/ 1770971 h 3006772"/>
              <a:gd name="connsiteX734" fmla="*/ 1504480 w 3626616"/>
              <a:gd name="connsiteY734" fmla="*/ 1771829 h 3006772"/>
              <a:gd name="connsiteX735" fmla="*/ 1523471 w 3626616"/>
              <a:gd name="connsiteY735" fmla="*/ 1770971 h 3006772"/>
              <a:gd name="connsiteX736" fmla="*/ 1295760 w 3626616"/>
              <a:gd name="connsiteY736" fmla="*/ 1770505 h 3006772"/>
              <a:gd name="connsiteX737" fmla="*/ 1371995 w 3626616"/>
              <a:gd name="connsiteY737" fmla="*/ 1778015 h 3006772"/>
              <a:gd name="connsiteX738" fmla="*/ 1372128 w 3626616"/>
              <a:gd name="connsiteY738" fmla="*/ 1778342 h 3006772"/>
              <a:gd name="connsiteX739" fmla="*/ 1334119 w 3626616"/>
              <a:gd name="connsiteY739" fmla="*/ 1776256 h 3006772"/>
              <a:gd name="connsiteX740" fmla="*/ 1295760 w 3626616"/>
              <a:gd name="connsiteY740" fmla="*/ 1770505 h 3006772"/>
              <a:gd name="connsiteX741" fmla="*/ 1383171 w 3626616"/>
              <a:gd name="connsiteY741" fmla="*/ 1770050 h 3006772"/>
              <a:gd name="connsiteX742" fmla="*/ 1395123 w 3626616"/>
              <a:gd name="connsiteY742" fmla="*/ 1780810 h 3006772"/>
              <a:gd name="connsiteX743" fmla="*/ 1379893 w 3626616"/>
              <a:gd name="connsiteY743" fmla="*/ 1777853 h 3006772"/>
              <a:gd name="connsiteX744" fmla="*/ 1375756 w 3626616"/>
              <a:gd name="connsiteY744" fmla="*/ 1774202 h 3006772"/>
              <a:gd name="connsiteX745" fmla="*/ 1383171 w 3626616"/>
              <a:gd name="connsiteY745" fmla="*/ 1770050 h 3006772"/>
              <a:gd name="connsiteX746" fmla="*/ 1422928 w 3626616"/>
              <a:gd name="connsiteY746" fmla="*/ 1769904 h 3006772"/>
              <a:gd name="connsiteX747" fmla="*/ 1431226 w 3626616"/>
              <a:gd name="connsiteY747" fmla="*/ 1781004 h 3006772"/>
              <a:gd name="connsiteX748" fmla="*/ 1400633 w 3626616"/>
              <a:gd name="connsiteY748" fmla="*/ 1774766 h 3006772"/>
              <a:gd name="connsiteX749" fmla="*/ 1396496 w 3626616"/>
              <a:gd name="connsiteY749" fmla="*/ 1771115 h 3006772"/>
              <a:gd name="connsiteX750" fmla="*/ 1422928 w 3626616"/>
              <a:gd name="connsiteY750" fmla="*/ 1769904 h 3006772"/>
              <a:gd name="connsiteX751" fmla="*/ 1189331 w 3626616"/>
              <a:gd name="connsiteY751" fmla="*/ 1768018 h 3006772"/>
              <a:gd name="connsiteX752" fmla="*/ 1279048 w 3626616"/>
              <a:gd name="connsiteY752" fmla="*/ 1780716 h 3006772"/>
              <a:gd name="connsiteX753" fmla="*/ 1244801 w 3626616"/>
              <a:gd name="connsiteY753" fmla="*/ 1774818 h 3006772"/>
              <a:gd name="connsiteX754" fmla="*/ 1189331 w 3626616"/>
              <a:gd name="connsiteY754" fmla="*/ 1768018 h 3006772"/>
              <a:gd name="connsiteX755" fmla="*/ 1460779 w 3626616"/>
              <a:gd name="connsiteY755" fmla="*/ 1767863 h 3006772"/>
              <a:gd name="connsiteX756" fmla="*/ 1478398 w 3626616"/>
              <a:gd name="connsiteY756" fmla="*/ 1776703 h 3006772"/>
              <a:gd name="connsiteX757" fmla="*/ 1451616 w 3626616"/>
              <a:gd name="connsiteY757" fmla="*/ 1774249 h 3006772"/>
              <a:gd name="connsiteX758" fmla="*/ 1451483 w 3626616"/>
              <a:gd name="connsiteY758" fmla="*/ 1773922 h 3006772"/>
              <a:gd name="connsiteX759" fmla="*/ 1460779 w 3626616"/>
              <a:gd name="connsiteY759" fmla="*/ 1767863 h 3006772"/>
              <a:gd name="connsiteX760" fmla="*/ 1494976 w 3626616"/>
              <a:gd name="connsiteY760" fmla="*/ 1766166 h 3006772"/>
              <a:gd name="connsiteX761" fmla="*/ 1504672 w 3626616"/>
              <a:gd name="connsiteY761" fmla="*/ 1771369 h 3006772"/>
              <a:gd name="connsiteX762" fmla="*/ 1489466 w 3626616"/>
              <a:gd name="connsiteY762" fmla="*/ 1772210 h 3006772"/>
              <a:gd name="connsiteX763" fmla="*/ 1494976 w 3626616"/>
              <a:gd name="connsiteY763" fmla="*/ 1766166 h 3006772"/>
              <a:gd name="connsiteX764" fmla="*/ 1580986 w 3626616"/>
              <a:gd name="connsiteY764" fmla="*/ 1765995 h 3006772"/>
              <a:gd name="connsiteX765" fmla="*/ 1589660 w 3626616"/>
              <a:gd name="connsiteY765" fmla="*/ 1769613 h 3006772"/>
              <a:gd name="connsiteX766" fmla="*/ 1572549 w 3626616"/>
              <a:gd name="connsiteY766" fmla="*/ 1768563 h 3006772"/>
              <a:gd name="connsiteX767" fmla="*/ 1580986 w 3626616"/>
              <a:gd name="connsiteY767" fmla="*/ 1765995 h 3006772"/>
              <a:gd name="connsiteX768" fmla="*/ 2059804 w 3626616"/>
              <a:gd name="connsiteY768" fmla="*/ 1765710 h 3006772"/>
              <a:gd name="connsiteX769" fmla="*/ 2074012 w 3626616"/>
              <a:gd name="connsiteY769" fmla="*/ 1782027 h 3006772"/>
              <a:gd name="connsiteX770" fmla="*/ 2059804 w 3626616"/>
              <a:gd name="connsiteY770" fmla="*/ 1765710 h 3006772"/>
              <a:gd name="connsiteX771" fmla="*/ 1642365 w 3626616"/>
              <a:gd name="connsiteY771" fmla="*/ 1763067 h 3006772"/>
              <a:gd name="connsiteX772" fmla="*/ 1655822 w 3626616"/>
              <a:gd name="connsiteY772" fmla="*/ 1764456 h 3006772"/>
              <a:gd name="connsiteX773" fmla="*/ 1658079 w 3626616"/>
              <a:gd name="connsiteY773" fmla="*/ 1770015 h 3006772"/>
              <a:gd name="connsiteX774" fmla="*/ 1642365 w 3626616"/>
              <a:gd name="connsiteY774" fmla="*/ 1763067 h 3006772"/>
              <a:gd name="connsiteX775" fmla="*/ 1981531 w 3626616"/>
              <a:gd name="connsiteY775" fmla="*/ 1755982 h 3006772"/>
              <a:gd name="connsiteX776" fmla="*/ 2005436 w 3626616"/>
              <a:gd name="connsiteY776" fmla="*/ 1777501 h 3006772"/>
              <a:gd name="connsiteX777" fmla="*/ 1981531 w 3626616"/>
              <a:gd name="connsiteY777" fmla="*/ 1755982 h 3006772"/>
              <a:gd name="connsiteX778" fmla="*/ 2037599 w 3626616"/>
              <a:gd name="connsiteY778" fmla="*/ 1734362 h 3006772"/>
              <a:gd name="connsiteX779" fmla="*/ 2055594 w 3626616"/>
              <a:gd name="connsiteY779" fmla="*/ 1750665 h 3006772"/>
              <a:gd name="connsiteX780" fmla="*/ 2037599 w 3626616"/>
              <a:gd name="connsiteY780" fmla="*/ 1734362 h 3006772"/>
              <a:gd name="connsiteX781" fmla="*/ 1741335 w 3626616"/>
              <a:gd name="connsiteY781" fmla="*/ 1733170 h 3006772"/>
              <a:gd name="connsiteX782" fmla="*/ 2037860 w 3626616"/>
              <a:gd name="connsiteY782" fmla="*/ 1893801 h 3006772"/>
              <a:gd name="connsiteX783" fmla="*/ 2082285 w 3626616"/>
              <a:gd name="connsiteY783" fmla="*/ 1908893 h 3006772"/>
              <a:gd name="connsiteX784" fmla="*/ 2172887 w 3626616"/>
              <a:gd name="connsiteY784" fmla="*/ 1936844 h 3006772"/>
              <a:gd name="connsiteX785" fmla="*/ 2217713 w 3626616"/>
              <a:gd name="connsiteY785" fmla="*/ 1963196 h 3006772"/>
              <a:gd name="connsiteX786" fmla="*/ 1738189 w 3626616"/>
              <a:gd name="connsiteY786" fmla="*/ 1741300 h 3006772"/>
              <a:gd name="connsiteX787" fmla="*/ 1741468 w 3626616"/>
              <a:gd name="connsiteY787" fmla="*/ 1733497 h 3006772"/>
              <a:gd name="connsiteX788" fmla="*/ 1285245 w 3626616"/>
              <a:gd name="connsiteY788" fmla="*/ 1710044 h 3006772"/>
              <a:gd name="connsiteX789" fmla="*/ 1298727 w 3626616"/>
              <a:gd name="connsiteY789" fmla="*/ 1715231 h 3006772"/>
              <a:gd name="connsiteX790" fmla="*/ 1285245 w 3626616"/>
              <a:gd name="connsiteY790" fmla="*/ 1710044 h 3006772"/>
              <a:gd name="connsiteX791" fmla="*/ 1259714 w 3626616"/>
              <a:gd name="connsiteY791" fmla="*/ 1708699 h 3006772"/>
              <a:gd name="connsiteX792" fmla="*/ 1266055 w 3626616"/>
              <a:gd name="connsiteY792" fmla="*/ 1709361 h 3006772"/>
              <a:gd name="connsiteX793" fmla="*/ 1272295 w 3626616"/>
              <a:gd name="connsiteY793" fmla="*/ 1716442 h 3006772"/>
              <a:gd name="connsiteX794" fmla="*/ 1253279 w 3626616"/>
              <a:gd name="connsiteY794" fmla="*/ 1713501 h 3006772"/>
              <a:gd name="connsiteX795" fmla="*/ 1259714 w 3626616"/>
              <a:gd name="connsiteY795" fmla="*/ 1708699 h 3006772"/>
              <a:gd name="connsiteX796" fmla="*/ 1172882 w 3626616"/>
              <a:gd name="connsiteY796" fmla="*/ 1698543 h 3006772"/>
              <a:gd name="connsiteX797" fmla="*/ 1247745 w 3626616"/>
              <a:gd name="connsiteY797" fmla="*/ 1715748 h 3006772"/>
              <a:gd name="connsiteX798" fmla="*/ 1172882 w 3626616"/>
              <a:gd name="connsiteY798" fmla="*/ 1698543 h 3006772"/>
              <a:gd name="connsiteX799" fmla="*/ 865525 w 3626616"/>
              <a:gd name="connsiteY799" fmla="*/ 1698044 h 3006772"/>
              <a:gd name="connsiteX800" fmla="*/ 1103969 w 3626616"/>
              <a:gd name="connsiteY800" fmla="*/ 1762311 h 3006772"/>
              <a:gd name="connsiteX801" fmla="*/ 1183990 w 3626616"/>
              <a:gd name="connsiteY801" fmla="*/ 1769806 h 3006772"/>
              <a:gd name="connsiteX802" fmla="*/ 1186270 w 3626616"/>
              <a:gd name="connsiteY802" fmla="*/ 1779162 h 3006772"/>
              <a:gd name="connsiteX803" fmla="*/ 944949 w 3626616"/>
              <a:gd name="connsiteY803" fmla="*/ 1733959 h 3006772"/>
              <a:gd name="connsiteX804" fmla="*/ 865525 w 3626616"/>
              <a:gd name="connsiteY804" fmla="*/ 1698044 h 3006772"/>
              <a:gd name="connsiteX805" fmla="*/ 1741882 w 3626616"/>
              <a:gd name="connsiteY805" fmla="*/ 1697155 h 3006772"/>
              <a:gd name="connsiteX806" fmla="*/ 1965007 w 3626616"/>
              <a:gd name="connsiteY806" fmla="*/ 1794676 h 3006772"/>
              <a:gd name="connsiteX807" fmla="*/ 1943734 w 3626616"/>
              <a:gd name="connsiteY807" fmla="*/ 1786178 h 3006772"/>
              <a:gd name="connsiteX808" fmla="*/ 1891517 w 3626616"/>
              <a:gd name="connsiteY808" fmla="*/ 1767775 h 3006772"/>
              <a:gd name="connsiteX809" fmla="*/ 1807957 w 3626616"/>
              <a:gd name="connsiteY809" fmla="*/ 1728209 h 3006772"/>
              <a:gd name="connsiteX810" fmla="*/ 1802448 w 3626616"/>
              <a:gd name="connsiteY810" fmla="*/ 1734253 h 3006772"/>
              <a:gd name="connsiteX811" fmla="*/ 1740159 w 3626616"/>
              <a:gd name="connsiteY811" fmla="*/ 1703185 h 3006772"/>
              <a:gd name="connsiteX812" fmla="*/ 1741557 w 3626616"/>
              <a:gd name="connsiteY812" fmla="*/ 1697287 h 3006772"/>
              <a:gd name="connsiteX813" fmla="*/ 1642791 w 3626616"/>
              <a:gd name="connsiteY813" fmla="*/ 1658562 h 3006772"/>
              <a:gd name="connsiteX814" fmla="*/ 1726885 w 3626616"/>
              <a:gd name="connsiteY814" fmla="*/ 1709717 h 3006772"/>
              <a:gd name="connsiteX815" fmla="*/ 1642791 w 3626616"/>
              <a:gd name="connsiteY815" fmla="*/ 1658562 h 3006772"/>
              <a:gd name="connsiteX816" fmla="*/ 3548593 w 3626616"/>
              <a:gd name="connsiteY816" fmla="*/ 1616342 h 3006772"/>
              <a:gd name="connsiteX817" fmla="*/ 3548267 w 3626616"/>
              <a:gd name="connsiteY817" fmla="*/ 1616474 h 3006772"/>
              <a:gd name="connsiteX818" fmla="*/ 3544989 w 3626616"/>
              <a:gd name="connsiteY818" fmla="*/ 1624278 h 3006772"/>
              <a:gd name="connsiteX819" fmla="*/ 3558822 w 3626616"/>
              <a:gd name="connsiteY819" fmla="*/ 1633132 h 3006772"/>
              <a:gd name="connsiteX820" fmla="*/ 3548593 w 3626616"/>
              <a:gd name="connsiteY820" fmla="*/ 1616342 h 3006772"/>
              <a:gd name="connsiteX821" fmla="*/ 1486491 w 3626616"/>
              <a:gd name="connsiteY821" fmla="*/ 1607023 h 3006772"/>
              <a:gd name="connsiteX822" fmla="*/ 1614103 w 3626616"/>
              <a:gd name="connsiteY822" fmla="*/ 1654218 h 3006772"/>
              <a:gd name="connsiteX823" fmla="*/ 1619613 w 3626616"/>
              <a:gd name="connsiteY823" fmla="*/ 1648173 h 3006772"/>
              <a:gd name="connsiteX824" fmla="*/ 1631590 w 3626616"/>
              <a:gd name="connsiteY824" fmla="*/ 1662730 h 3006772"/>
              <a:gd name="connsiteX825" fmla="*/ 1486867 w 3626616"/>
              <a:gd name="connsiteY825" fmla="*/ 1614485 h 3006772"/>
              <a:gd name="connsiteX826" fmla="*/ 1486491 w 3626616"/>
              <a:gd name="connsiteY826" fmla="*/ 1607023 h 3006772"/>
              <a:gd name="connsiteX827" fmla="*/ 1713321 w 3626616"/>
              <a:gd name="connsiteY827" fmla="*/ 1592235 h 3006772"/>
              <a:gd name="connsiteX828" fmla="*/ 1758147 w 3626616"/>
              <a:gd name="connsiteY828" fmla="*/ 1618586 h 3006772"/>
              <a:gd name="connsiteX829" fmla="*/ 1713321 w 3626616"/>
              <a:gd name="connsiteY829" fmla="*/ 1592235 h 3006772"/>
              <a:gd name="connsiteX830" fmla="*/ 1678364 w 3626616"/>
              <a:gd name="connsiteY830" fmla="*/ 1578768 h 3006772"/>
              <a:gd name="connsiteX831" fmla="*/ 1689611 w 3626616"/>
              <a:gd name="connsiteY831" fmla="*/ 1586724 h 3006772"/>
              <a:gd name="connsiteX832" fmla="*/ 1696234 w 3626616"/>
              <a:gd name="connsiteY832" fmla="*/ 1594982 h 3006772"/>
              <a:gd name="connsiteX833" fmla="*/ 1673056 w 3626616"/>
              <a:gd name="connsiteY833" fmla="*/ 1584592 h 3006772"/>
              <a:gd name="connsiteX834" fmla="*/ 1678565 w 3626616"/>
              <a:gd name="connsiteY834" fmla="*/ 1578548 h 3006772"/>
              <a:gd name="connsiteX835" fmla="*/ 1678364 w 3626616"/>
              <a:gd name="connsiteY835" fmla="*/ 1578768 h 3006772"/>
              <a:gd name="connsiteX836" fmla="*/ 1678240 w 3626616"/>
              <a:gd name="connsiteY836" fmla="*/ 1578680 h 3006772"/>
              <a:gd name="connsiteX837" fmla="*/ 1870366 w 3626616"/>
              <a:gd name="connsiteY837" fmla="*/ 1578360 h 3006772"/>
              <a:gd name="connsiteX838" fmla="*/ 2032861 w 3626616"/>
              <a:gd name="connsiteY838" fmla="*/ 1678790 h 3006772"/>
              <a:gd name="connsiteX839" fmla="*/ 2213751 w 3626616"/>
              <a:gd name="connsiteY839" fmla="*/ 1806783 h 3006772"/>
              <a:gd name="connsiteX840" fmla="*/ 2179154 w 3626616"/>
              <a:gd name="connsiteY840" fmla="*/ 1797221 h 3006772"/>
              <a:gd name="connsiteX841" fmla="*/ 2190817 w 3626616"/>
              <a:gd name="connsiteY841" fmla="*/ 1819760 h 3006772"/>
              <a:gd name="connsiteX842" fmla="*/ 2197003 w 3626616"/>
              <a:gd name="connsiteY842" fmla="*/ 1826470 h 3006772"/>
              <a:gd name="connsiteX843" fmla="*/ 2196997 w 3626616"/>
              <a:gd name="connsiteY843" fmla="*/ 1826477 h 3006772"/>
              <a:gd name="connsiteX844" fmla="*/ 2197031 w 3626616"/>
              <a:gd name="connsiteY844" fmla="*/ 1826500 h 3006772"/>
              <a:gd name="connsiteX845" fmla="*/ 2203941 w 3626616"/>
              <a:gd name="connsiteY845" fmla="*/ 1833993 h 3006772"/>
              <a:gd name="connsiteX846" fmla="*/ 2199405 w 3626616"/>
              <a:gd name="connsiteY846" fmla="*/ 1828076 h 3006772"/>
              <a:gd name="connsiteX847" fmla="*/ 2197031 w 3626616"/>
              <a:gd name="connsiteY847" fmla="*/ 1826500 h 3006772"/>
              <a:gd name="connsiteX848" fmla="*/ 2197003 w 3626616"/>
              <a:gd name="connsiteY848" fmla="*/ 1826470 h 3006772"/>
              <a:gd name="connsiteX849" fmla="*/ 2199429 w 3626616"/>
              <a:gd name="connsiteY849" fmla="*/ 1822878 h 3006772"/>
              <a:gd name="connsiteX850" fmla="*/ 2284520 w 3626616"/>
              <a:gd name="connsiteY850" fmla="*/ 1856873 h 3006772"/>
              <a:gd name="connsiteX851" fmla="*/ 2286051 w 3626616"/>
              <a:gd name="connsiteY851" fmla="*/ 1851303 h 3006772"/>
              <a:gd name="connsiteX852" fmla="*/ 2292818 w 3626616"/>
              <a:gd name="connsiteY852" fmla="*/ 1867974 h 3006772"/>
              <a:gd name="connsiteX853" fmla="*/ 2325668 w 3626616"/>
              <a:gd name="connsiteY853" fmla="*/ 1879769 h 3006772"/>
              <a:gd name="connsiteX854" fmla="*/ 2244738 w 3626616"/>
              <a:gd name="connsiteY854" fmla="*/ 1853223 h 3006772"/>
              <a:gd name="connsiteX855" fmla="*/ 2366218 w 3626616"/>
              <a:gd name="connsiteY855" fmla="*/ 1931085 h 3006772"/>
              <a:gd name="connsiteX856" fmla="*/ 2172272 w 3626616"/>
              <a:gd name="connsiteY856" fmla="*/ 1812962 h 3006772"/>
              <a:gd name="connsiteX857" fmla="*/ 2036119 w 3626616"/>
              <a:gd name="connsiteY857" fmla="*/ 1747529 h 3006772"/>
              <a:gd name="connsiteX858" fmla="*/ 2038751 w 3626616"/>
              <a:gd name="connsiteY858" fmla="*/ 1760550 h 3006772"/>
              <a:gd name="connsiteX859" fmla="*/ 1888232 w 3626616"/>
              <a:gd name="connsiteY859" fmla="*/ 1674676 h 3006772"/>
              <a:gd name="connsiteX860" fmla="*/ 1810205 w 3626616"/>
              <a:gd name="connsiteY860" fmla="*/ 1632863 h 3006772"/>
              <a:gd name="connsiteX861" fmla="*/ 1966258 w 3626616"/>
              <a:gd name="connsiteY861" fmla="*/ 1716490 h 3006772"/>
              <a:gd name="connsiteX862" fmla="*/ 1966391 w 3626616"/>
              <a:gd name="connsiteY862" fmla="*/ 1716817 h 3006772"/>
              <a:gd name="connsiteX863" fmla="*/ 1977434 w 3626616"/>
              <a:gd name="connsiteY863" fmla="*/ 1708526 h 3006772"/>
              <a:gd name="connsiteX864" fmla="*/ 2034213 w 3626616"/>
              <a:gd name="connsiteY864" fmla="*/ 1745637 h 3006772"/>
              <a:gd name="connsiteX865" fmla="*/ 2001986 w 3626616"/>
              <a:gd name="connsiteY865" fmla="*/ 1709220 h 3006772"/>
              <a:gd name="connsiteX866" fmla="*/ 2183473 w 3626616"/>
              <a:gd name="connsiteY866" fmla="*/ 1808795 h 3006772"/>
              <a:gd name="connsiteX867" fmla="*/ 2121625 w 3626616"/>
              <a:gd name="connsiteY867" fmla="*/ 1745182 h 3006772"/>
              <a:gd name="connsiteX868" fmla="*/ 2098472 w 3626616"/>
              <a:gd name="connsiteY868" fmla="*/ 1738591 h 3006772"/>
              <a:gd name="connsiteX869" fmla="*/ 2096190 w 3626616"/>
              <a:gd name="connsiteY869" fmla="*/ 1729235 h 3006772"/>
              <a:gd name="connsiteX870" fmla="*/ 1864368 w 3626616"/>
              <a:gd name="connsiteY870" fmla="*/ 1609352 h 3006772"/>
              <a:gd name="connsiteX871" fmla="*/ 1947928 w 3626616"/>
              <a:gd name="connsiteY871" fmla="*/ 1648919 h 3006772"/>
              <a:gd name="connsiteX872" fmla="*/ 1951206 w 3626616"/>
              <a:gd name="connsiteY872" fmla="*/ 1641115 h 3006772"/>
              <a:gd name="connsiteX873" fmla="*/ 2032887 w 3626616"/>
              <a:gd name="connsiteY873" fmla="*/ 1682588 h 3006772"/>
              <a:gd name="connsiteX874" fmla="*/ 1870366 w 3626616"/>
              <a:gd name="connsiteY874" fmla="*/ 1578360 h 3006772"/>
              <a:gd name="connsiteX875" fmla="*/ 1790152 w 3626616"/>
              <a:gd name="connsiteY875" fmla="*/ 1571324 h 3006772"/>
              <a:gd name="connsiteX876" fmla="*/ 1790611 w 3626616"/>
              <a:gd name="connsiteY876" fmla="*/ 1571518 h 3006772"/>
              <a:gd name="connsiteX877" fmla="*/ 1852548 w 3626616"/>
              <a:gd name="connsiteY877" fmla="*/ 1598920 h 3006772"/>
              <a:gd name="connsiteX878" fmla="*/ 1790660 w 3626616"/>
              <a:gd name="connsiteY878" fmla="*/ 1579114 h 3006772"/>
              <a:gd name="connsiteX879" fmla="*/ 1790152 w 3626616"/>
              <a:gd name="connsiteY879" fmla="*/ 1571324 h 3006772"/>
              <a:gd name="connsiteX880" fmla="*/ 1750963 w 3626616"/>
              <a:gd name="connsiteY880" fmla="*/ 1555660 h 3006772"/>
              <a:gd name="connsiteX881" fmla="*/ 1782737 w 3626616"/>
              <a:gd name="connsiteY881" fmla="*/ 1575477 h 3006772"/>
              <a:gd name="connsiteX882" fmla="*/ 1740191 w 3626616"/>
              <a:gd name="connsiteY882" fmla="*/ 1558479 h 3006772"/>
              <a:gd name="connsiteX883" fmla="*/ 1750963 w 3626616"/>
              <a:gd name="connsiteY883" fmla="*/ 1555660 h 3006772"/>
              <a:gd name="connsiteX884" fmla="*/ 2274427 w 3626616"/>
              <a:gd name="connsiteY884" fmla="*/ 1551786 h 3006772"/>
              <a:gd name="connsiteX885" fmla="*/ 2300212 w 3626616"/>
              <a:gd name="connsiteY885" fmla="*/ 1571398 h 3006772"/>
              <a:gd name="connsiteX886" fmla="*/ 2274427 w 3626616"/>
              <a:gd name="connsiteY886" fmla="*/ 1551786 h 3006772"/>
              <a:gd name="connsiteX887" fmla="*/ 2065174 w 3626616"/>
              <a:gd name="connsiteY887" fmla="*/ 1538876 h 3006772"/>
              <a:gd name="connsiteX888" fmla="*/ 2144133 w 3626616"/>
              <a:gd name="connsiteY888" fmla="*/ 1603538 h 3006772"/>
              <a:gd name="connsiteX889" fmla="*/ 2065174 w 3626616"/>
              <a:gd name="connsiteY889" fmla="*/ 1538876 h 3006772"/>
              <a:gd name="connsiteX890" fmla="*/ 1683971 w 3626616"/>
              <a:gd name="connsiteY890" fmla="*/ 1536752 h 3006772"/>
              <a:gd name="connsiteX891" fmla="*/ 1709029 w 3626616"/>
              <a:gd name="connsiteY891" fmla="*/ 1545237 h 3006772"/>
              <a:gd name="connsiteX892" fmla="*/ 1683971 w 3626616"/>
              <a:gd name="connsiteY892" fmla="*/ 1536752 h 3006772"/>
              <a:gd name="connsiteX893" fmla="*/ 1531719 w 3626616"/>
              <a:gd name="connsiteY893" fmla="*/ 1525073 h 3006772"/>
              <a:gd name="connsiteX894" fmla="*/ 1543670 w 3626616"/>
              <a:gd name="connsiteY894" fmla="*/ 1535832 h 3006772"/>
              <a:gd name="connsiteX895" fmla="*/ 1524279 w 3626616"/>
              <a:gd name="connsiteY895" fmla="*/ 1525428 h 3006772"/>
              <a:gd name="connsiteX896" fmla="*/ 1531719 w 3626616"/>
              <a:gd name="connsiteY896" fmla="*/ 1525073 h 3006772"/>
              <a:gd name="connsiteX897" fmla="*/ 1413850 w 3626616"/>
              <a:gd name="connsiteY897" fmla="*/ 1523187 h 3006772"/>
              <a:gd name="connsiteX898" fmla="*/ 1425690 w 3626616"/>
              <a:gd name="connsiteY898" fmla="*/ 1533846 h 3006772"/>
              <a:gd name="connsiteX899" fmla="*/ 1408554 w 3626616"/>
              <a:gd name="connsiteY899" fmla="*/ 1528999 h 3006772"/>
              <a:gd name="connsiteX900" fmla="*/ 1414063 w 3626616"/>
              <a:gd name="connsiteY900" fmla="*/ 1522954 h 3006772"/>
              <a:gd name="connsiteX901" fmla="*/ 1413850 w 3626616"/>
              <a:gd name="connsiteY901" fmla="*/ 1523187 h 3006772"/>
              <a:gd name="connsiteX902" fmla="*/ 1413738 w 3626616"/>
              <a:gd name="connsiteY902" fmla="*/ 1523086 h 3006772"/>
              <a:gd name="connsiteX903" fmla="*/ 1633636 w 3626616"/>
              <a:gd name="connsiteY903" fmla="*/ 1516445 h 3006772"/>
              <a:gd name="connsiteX904" fmla="*/ 1659045 w 3626616"/>
              <a:gd name="connsiteY904" fmla="*/ 1528595 h 3006772"/>
              <a:gd name="connsiteX905" fmla="*/ 1633636 w 3626616"/>
              <a:gd name="connsiteY905" fmla="*/ 1516445 h 3006772"/>
              <a:gd name="connsiteX906" fmla="*/ 1320186 w 3626616"/>
              <a:gd name="connsiteY906" fmla="*/ 1502808 h 3006772"/>
              <a:gd name="connsiteX907" fmla="*/ 1368616 w 3626616"/>
              <a:gd name="connsiteY907" fmla="*/ 1521224 h 3006772"/>
              <a:gd name="connsiteX908" fmla="*/ 1387633 w 3626616"/>
              <a:gd name="connsiteY908" fmla="*/ 1524166 h 3006772"/>
              <a:gd name="connsiteX909" fmla="*/ 1320186 w 3626616"/>
              <a:gd name="connsiteY909" fmla="*/ 1502808 h 3006772"/>
              <a:gd name="connsiteX910" fmla="*/ 1287820 w 3626616"/>
              <a:gd name="connsiteY910" fmla="*/ 1495004 h 3006772"/>
              <a:gd name="connsiteX911" fmla="*/ 1310998 w 3626616"/>
              <a:gd name="connsiteY911" fmla="*/ 1505395 h 3006772"/>
              <a:gd name="connsiteX912" fmla="*/ 1305488 w 3626616"/>
              <a:gd name="connsiteY912" fmla="*/ 1511440 h 3006772"/>
              <a:gd name="connsiteX913" fmla="*/ 1287494 w 3626616"/>
              <a:gd name="connsiteY913" fmla="*/ 1495137 h 3006772"/>
              <a:gd name="connsiteX914" fmla="*/ 1682130 w 3626616"/>
              <a:gd name="connsiteY914" fmla="*/ 1494853 h 3006772"/>
              <a:gd name="connsiteX915" fmla="*/ 1694107 w 3626616"/>
              <a:gd name="connsiteY915" fmla="*/ 1509410 h 3006772"/>
              <a:gd name="connsiteX916" fmla="*/ 1676620 w 3626616"/>
              <a:gd name="connsiteY916" fmla="*/ 1500897 h 3006772"/>
              <a:gd name="connsiteX917" fmla="*/ 1682130 w 3626616"/>
              <a:gd name="connsiteY917" fmla="*/ 1494853 h 3006772"/>
              <a:gd name="connsiteX918" fmla="*/ 1824148 w 3626616"/>
              <a:gd name="connsiteY918" fmla="*/ 1471693 h 3006772"/>
              <a:gd name="connsiteX919" fmla="*/ 1897029 w 3626616"/>
              <a:gd name="connsiteY919" fmla="*/ 1507660 h 3006772"/>
              <a:gd name="connsiteX920" fmla="*/ 1965780 w 3626616"/>
              <a:gd name="connsiteY920" fmla="*/ 1553715 h 3006772"/>
              <a:gd name="connsiteX921" fmla="*/ 1997632 w 3626616"/>
              <a:gd name="connsiteY921" fmla="*/ 1582670 h 3006772"/>
              <a:gd name="connsiteX922" fmla="*/ 2016999 w 3626616"/>
              <a:gd name="connsiteY922" fmla="*/ 1589276 h 3006772"/>
              <a:gd name="connsiteX923" fmla="*/ 2074636 w 3626616"/>
              <a:gd name="connsiteY923" fmla="*/ 1637844 h 3006772"/>
              <a:gd name="connsiteX924" fmla="*/ 2142991 w 3626616"/>
              <a:gd name="connsiteY924" fmla="*/ 1678253 h 3006772"/>
              <a:gd name="connsiteX925" fmla="*/ 2311928 w 3626616"/>
              <a:gd name="connsiteY925" fmla="*/ 1795487 h 3006772"/>
              <a:gd name="connsiteX926" fmla="*/ 2393716 w 3626616"/>
              <a:gd name="connsiteY926" fmla="*/ 1833488 h 3006772"/>
              <a:gd name="connsiteX927" fmla="*/ 2426965 w 3626616"/>
              <a:gd name="connsiteY927" fmla="*/ 1856543 h 3006772"/>
              <a:gd name="connsiteX928" fmla="*/ 2645554 w 3626616"/>
              <a:gd name="connsiteY928" fmla="*/ 1939153 h 3006772"/>
              <a:gd name="connsiteX929" fmla="*/ 2572597 w 3626616"/>
              <a:gd name="connsiteY929" fmla="*/ 1923840 h 3006772"/>
              <a:gd name="connsiteX930" fmla="*/ 2347567 w 3626616"/>
              <a:gd name="connsiteY930" fmla="*/ 1824425 h 3006772"/>
              <a:gd name="connsiteX931" fmla="*/ 2334110 w 3626616"/>
              <a:gd name="connsiteY931" fmla="*/ 1823036 h 3006772"/>
              <a:gd name="connsiteX932" fmla="*/ 2250041 w 3626616"/>
              <a:gd name="connsiteY932" fmla="*/ 1775679 h 3006772"/>
              <a:gd name="connsiteX933" fmla="*/ 2169226 w 3626616"/>
              <a:gd name="connsiteY933" fmla="*/ 1716721 h 3006772"/>
              <a:gd name="connsiteX934" fmla="*/ 1990109 w 3626616"/>
              <a:gd name="connsiteY934" fmla="*/ 1590293 h 3006772"/>
              <a:gd name="connsiteX935" fmla="*/ 1958257 w 3626616"/>
              <a:gd name="connsiteY935" fmla="*/ 1561339 h 3006772"/>
              <a:gd name="connsiteX936" fmla="*/ 1852658 w 3626616"/>
              <a:gd name="connsiteY936" fmla="*/ 1491815 h 3006772"/>
              <a:gd name="connsiteX937" fmla="*/ 1822919 w 3626616"/>
              <a:gd name="connsiteY937" fmla="*/ 1470826 h 3006772"/>
              <a:gd name="connsiteX938" fmla="*/ 1824148 w 3626616"/>
              <a:gd name="connsiteY938" fmla="*/ 1471693 h 3006772"/>
              <a:gd name="connsiteX939" fmla="*/ 1823052 w 3626616"/>
              <a:gd name="connsiteY939" fmla="*/ 1471153 h 3006772"/>
              <a:gd name="connsiteX940" fmla="*/ 1449131 w 3626616"/>
              <a:gd name="connsiteY940" fmla="*/ 1464549 h 3006772"/>
              <a:gd name="connsiteX941" fmla="*/ 1556843 w 3626616"/>
              <a:gd name="connsiteY941" fmla="*/ 1493549 h 3006772"/>
              <a:gd name="connsiteX942" fmla="*/ 1628476 w 3626616"/>
              <a:gd name="connsiteY942" fmla="*/ 1526154 h 3006772"/>
              <a:gd name="connsiteX943" fmla="*/ 1449131 w 3626616"/>
              <a:gd name="connsiteY943" fmla="*/ 1464549 h 3006772"/>
              <a:gd name="connsiteX944" fmla="*/ 3276597 w 3626616"/>
              <a:gd name="connsiteY944" fmla="*/ 1462887 h 3006772"/>
              <a:gd name="connsiteX945" fmla="*/ 3293619 w 3626616"/>
              <a:gd name="connsiteY945" fmla="*/ 1500146 h 3006772"/>
              <a:gd name="connsiteX946" fmla="*/ 3276597 w 3626616"/>
              <a:gd name="connsiteY946" fmla="*/ 1462887 h 3006772"/>
              <a:gd name="connsiteX947" fmla="*/ 2326561 w 3626616"/>
              <a:gd name="connsiteY947" fmla="*/ 1457894 h 3006772"/>
              <a:gd name="connsiteX948" fmla="*/ 2351995 w 3626616"/>
              <a:gd name="connsiteY948" fmla="*/ 1473842 h 3006772"/>
              <a:gd name="connsiteX949" fmla="*/ 2326561 w 3626616"/>
              <a:gd name="connsiteY949" fmla="*/ 1457894 h 3006772"/>
              <a:gd name="connsiteX950" fmla="*/ 1408440 w 3626616"/>
              <a:gd name="connsiteY950" fmla="*/ 1449666 h 3006772"/>
              <a:gd name="connsiteX951" fmla="*/ 1424971 w 3626616"/>
              <a:gd name="connsiteY951" fmla="*/ 1455128 h 3006772"/>
              <a:gd name="connsiteX952" fmla="*/ 1437228 w 3626616"/>
              <a:gd name="connsiteY952" fmla="*/ 1461384 h 3006772"/>
              <a:gd name="connsiteX953" fmla="*/ 1433442 w 3626616"/>
              <a:gd name="connsiteY953" fmla="*/ 1461398 h 3006772"/>
              <a:gd name="connsiteX954" fmla="*/ 1433792 w 3626616"/>
              <a:gd name="connsiteY954" fmla="*/ 1465064 h 3006772"/>
              <a:gd name="connsiteX955" fmla="*/ 1408926 w 3626616"/>
              <a:gd name="connsiteY955" fmla="*/ 1452936 h 3006772"/>
              <a:gd name="connsiteX956" fmla="*/ 1408358 w 3626616"/>
              <a:gd name="connsiteY956" fmla="*/ 1449115 h 3006772"/>
              <a:gd name="connsiteX957" fmla="*/ 1408440 w 3626616"/>
              <a:gd name="connsiteY957" fmla="*/ 1449666 h 3006772"/>
              <a:gd name="connsiteX958" fmla="*/ 1408165 w 3626616"/>
              <a:gd name="connsiteY958" fmla="*/ 1449575 h 3006772"/>
              <a:gd name="connsiteX959" fmla="*/ 1375263 w 3626616"/>
              <a:gd name="connsiteY959" fmla="*/ 1438468 h 3006772"/>
              <a:gd name="connsiteX960" fmla="*/ 1383807 w 3626616"/>
              <a:gd name="connsiteY960" fmla="*/ 1448422 h 3006772"/>
              <a:gd name="connsiteX961" fmla="*/ 1362534 w 3626616"/>
              <a:gd name="connsiteY961" fmla="*/ 1439924 h 3006772"/>
              <a:gd name="connsiteX962" fmla="*/ 1375263 w 3626616"/>
              <a:gd name="connsiteY962" fmla="*/ 1438468 h 3006772"/>
              <a:gd name="connsiteX963" fmla="*/ 1487797 w 3626616"/>
              <a:gd name="connsiteY963" fmla="*/ 1437431 h 3006772"/>
              <a:gd name="connsiteX964" fmla="*/ 1662980 w 3626616"/>
              <a:gd name="connsiteY964" fmla="*/ 1491586 h 3006772"/>
              <a:gd name="connsiteX965" fmla="*/ 1626502 w 3626616"/>
              <a:gd name="connsiteY965" fmla="*/ 1483930 h 3006772"/>
              <a:gd name="connsiteX966" fmla="*/ 1485940 w 3626616"/>
              <a:gd name="connsiteY966" fmla="*/ 1443134 h 3006772"/>
              <a:gd name="connsiteX967" fmla="*/ 1487471 w 3626616"/>
              <a:gd name="connsiteY967" fmla="*/ 1437563 h 3006772"/>
              <a:gd name="connsiteX968" fmla="*/ 1312903 w 3626616"/>
              <a:gd name="connsiteY968" fmla="*/ 1434606 h 3006772"/>
              <a:gd name="connsiteX969" fmla="*/ 1312756 w 3626616"/>
              <a:gd name="connsiteY969" fmla="*/ 1435000 h 3006772"/>
              <a:gd name="connsiteX970" fmla="*/ 1312623 w 3626616"/>
              <a:gd name="connsiteY970" fmla="*/ 1434673 h 3006772"/>
              <a:gd name="connsiteX971" fmla="*/ 1313457 w 3626616"/>
              <a:gd name="connsiteY971" fmla="*/ 1433123 h 3006772"/>
              <a:gd name="connsiteX972" fmla="*/ 1315900 w 3626616"/>
              <a:gd name="connsiteY972" fmla="*/ 1433877 h 3006772"/>
              <a:gd name="connsiteX973" fmla="*/ 1312903 w 3626616"/>
              <a:gd name="connsiteY973" fmla="*/ 1434606 h 3006772"/>
              <a:gd name="connsiteX974" fmla="*/ 1297042 w 3626616"/>
              <a:gd name="connsiteY974" fmla="*/ 1428053 h 3006772"/>
              <a:gd name="connsiteX975" fmla="*/ 1318290 w 3626616"/>
              <a:gd name="connsiteY975" fmla="*/ 1432754 h 3006772"/>
              <a:gd name="connsiteX976" fmla="*/ 1313822 w 3626616"/>
              <a:gd name="connsiteY976" fmla="*/ 1432140 h 3006772"/>
              <a:gd name="connsiteX977" fmla="*/ 1313457 w 3626616"/>
              <a:gd name="connsiteY977" fmla="*/ 1433123 h 3006772"/>
              <a:gd name="connsiteX978" fmla="*/ 1452873 w 3626616"/>
              <a:gd name="connsiteY978" fmla="*/ 1427999 h 3006772"/>
              <a:gd name="connsiteX979" fmla="*/ 1480215 w 3626616"/>
              <a:gd name="connsiteY979" fmla="*/ 1445839 h 3006772"/>
              <a:gd name="connsiteX980" fmla="*/ 1452873 w 3626616"/>
              <a:gd name="connsiteY980" fmla="*/ 1427999 h 3006772"/>
              <a:gd name="connsiteX981" fmla="*/ 1323667 w 3626616"/>
              <a:gd name="connsiteY981" fmla="*/ 1426382 h 3006772"/>
              <a:gd name="connsiteX982" fmla="*/ 1362585 w 3626616"/>
              <a:gd name="connsiteY982" fmla="*/ 1447519 h 3006772"/>
              <a:gd name="connsiteX983" fmla="*/ 1329668 w 3626616"/>
              <a:gd name="connsiteY983" fmla="*/ 1438129 h 3006772"/>
              <a:gd name="connsiteX984" fmla="*/ 1315900 w 3626616"/>
              <a:gd name="connsiteY984" fmla="*/ 1433877 h 3006772"/>
              <a:gd name="connsiteX985" fmla="*/ 1320216 w 3626616"/>
              <a:gd name="connsiteY985" fmla="*/ 1432828 h 3006772"/>
              <a:gd name="connsiteX986" fmla="*/ 1323667 w 3626616"/>
              <a:gd name="connsiteY986" fmla="*/ 1426382 h 3006772"/>
              <a:gd name="connsiteX987" fmla="*/ 1264519 w 3626616"/>
              <a:gd name="connsiteY987" fmla="*/ 1416124 h 3006772"/>
              <a:gd name="connsiteX988" fmla="*/ 1284287 w 3626616"/>
              <a:gd name="connsiteY988" fmla="*/ 1433992 h 3006772"/>
              <a:gd name="connsiteX989" fmla="*/ 1264519 w 3626616"/>
              <a:gd name="connsiteY989" fmla="*/ 1416124 h 3006772"/>
              <a:gd name="connsiteX990" fmla="*/ 1235481 w 3626616"/>
              <a:gd name="connsiteY990" fmla="*/ 1408114 h 3006772"/>
              <a:gd name="connsiteX991" fmla="*/ 1251219 w 3626616"/>
              <a:gd name="connsiteY991" fmla="*/ 1418860 h 3006772"/>
              <a:gd name="connsiteX992" fmla="*/ 1235481 w 3626616"/>
              <a:gd name="connsiteY992" fmla="*/ 1408114 h 3006772"/>
              <a:gd name="connsiteX993" fmla="*/ 1371969 w 3626616"/>
              <a:gd name="connsiteY993" fmla="*/ 1405251 h 3006772"/>
              <a:gd name="connsiteX994" fmla="*/ 1389613 w 3626616"/>
              <a:gd name="connsiteY994" fmla="*/ 1417888 h 3006772"/>
              <a:gd name="connsiteX995" fmla="*/ 1447364 w 3626616"/>
              <a:gd name="connsiteY995" fmla="*/ 1434043 h 3006772"/>
              <a:gd name="connsiteX996" fmla="*/ 1371969 w 3626616"/>
              <a:gd name="connsiteY996" fmla="*/ 1405251 h 3006772"/>
              <a:gd name="connsiteX997" fmla="*/ 1168917 w 3626616"/>
              <a:gd name="connsiteY997" fmla="*/ 1402008 h 3006772"/>
              <a:gd name="connsiteX998" fmla="*/ 1197629 w 3626616"/>
              <a:gd name="connsiteY998" fmla="*/ 1410152 h 3006772"/>
              <a:gd name="connsiteX999" fmla="*/ 1168917 w 3626616"/>
              <a:gd name="connsiteY999" fmla="*/ 1402008 h 3006772"/>
              <a:gd name="connsiteX1000" fmla="*/ 1346910 w 3626616"/>
              <a:gd name="connsiteY1000" fmla="*/ 1396765 h 3006772"/>
              <a:gd name="connsiteX1001" fmla="*/ 1362648 w 3626616"/>
              <a:gd name="connsiteY1001" fmla="*/ 1407511 h 3006772"/>
              <a:gd name="connsiteX1002" fmla="*/ 1345538 w 3626616"/>
              <a:gd name="connsiteY1002" fmla="*/ 1406461 h 3006772"/>
              <a:gd name="connsiteX1003" fmla="*/ 1346910 w 3626616"/>
              <a:gd name="connsiteY1003" fmla="*/ 1396765 h 3006772"/>
              <a:gd name="connsiteX1004" fmla="*/ 1297107 w 3626616"/>
              <a:gd name="connsiteY1004" fmla="*/ 1388045 h 3006772"/>
              <a:gd name="connsiteX1005" fmla="*/ 1314751 w 3626616"/>
              <a:gd name="connsiteY1005" fmla="*/ 1400682 h 3006772"/>
              <a:gd name="connsiteX1006" fmla="*/ 1297107 w 3626616"/>
              <a:gd name="connsiteY1006" fmla="*/ 1388045 h 3006772"/>
              <a:gd name="connsiteX1007" fmla="*/ 2645130 w 3626616"/>
              <a:gd name="connsiteY1007" fmla="*/ 1386064 h 3006772"/>
              <a:gd name="connsiteX1008" fmla="*/ 2635809 w 3626616"/>
              <a:gd name="connsiteY1008" fmla="*/ 1388325 h 3006772"/>
              <a:gd name="connsiteX1009" fmla="*/ 2659338 w 3626616"/>
              <a:gd name="connsiteY1009" fmla="*/ 1402381 h 3006772"/>
              <a:gd name="connsiteX1010" fmla="*/ 2645130 w 3626616"/>
              <a:gd name="connsiteY1010" fmla="*/ 1386064 h 3006772"/>
              <a:gd name="connsiteX1011" fmla="*/ 1255094 w 3626616"/>
              <a:gd name="connsiteY1011" fmla="*/ 1382637 h 3006772"/>
              <a:gd name="connsiteX1012" fmla="*/ 1270833 w 3626616"/>
              <a:gd name="connsiteY1012" fmla="*/ 1393382 h 3006772"/>
              <a:gd name="connsiteX1013" fmla="*/ 1255094 w 3626616"/>
              <a:gd name="connsiteY1013" fmla="*/ 1382637 h 3006772"/>
              <a:gd name="connsiteX1014" fmla="*/ 2732517 w 3626616"/>
              <a:gd name="connsiteY1014" fmla="*/ 1381812 h 3006772"/>
              <a:gd name="connsiteX1015" fmla="*/ 2732191 w 3626616"/>
              <a:gd name="connsiteY1015" fmla="*/ 1381944 h 3006772"/>
              <a:gd name="connsiteX1016" fmla="*/ 2740865 w 3626616"/>
              <a:gd name="connsiteY1016" fmla="*/ 1400508 h 3006772"/>
              <a:gd name="connsiteX1017" fmla="*/ 2757951 w 3626616"/>
              <a:gd name="connsiteY1017" fmla="*/ 1397760 h 3006772"/>
              <a:gd name="connsiteX1018" fmla="*/ 2732517 w 3626616"/>
              <a:gd name="connsiteY1018" fmla="*/ 1381812 h 3006772"/>
              <a:gd name="connsiteX1019" fmla="*/ 2672085 w 3626616"/>
              <a:gd name="connsiteY1019" fmla="*/ 1366986 h 3006772"/>
              <a:gd name="connsiteX1020" fmla="*/ 2672427 w 3626616"/>
              <a:gd name="connsiteY1020" fmla="*/ 1367368 h 3006772"/>
              <a:gd name="connsiteX1021" fmla="*/ 2672101 w 3626616"/>
              <a:gd name="connsiteY1021" fmla="*/ 1367500 h 3006772"/>
              <a:gd name="connsiteX1022" fmla="*/ 2555037 w 3626616"/>
              <a:gd name="connsiteY1022" fmla="*/ 1365904 h 3006772"/>
              <a:gd name="connsiteX1023" fmla="*/ 2597958 w 3626616"/>
              <a:gd name="connsiteY1023" fmla="*/ 1390364 h 3006772"/>
              <a:gd name="connsiteX1024" fmla="*/ 2576686 w 3626616"/>
              <a:gd name="connsiteY1024" fmla="*/ 1381865 h 3006772"/>
              <a:gd name="connsiteX1025" fmla="*/ 2555037 w 3626616"/>
              <a:gd name="connsiteY1025" fmla="*/ 1365904 h 3006772"/>
              <a:gd name="connsiteX1026" fmla="*/ 1181980 w 3626616"/>
              <a:gd name="connsiteY1026" fmla="*/ 1363197 h 3006772"/>
              <a:gd name="connsiteX1027" fmla="*/ 1230060 w 3626616"/>
              <a:gd name="connsiteY1027" fmla="*/ 1377948 h 3006772"/>
              <a:gd name="connsiteX1028" fmla="*/ 1181980 w 3626616"/>
              <a:gd name="connsiteY1028" fmla="*/ 1363197 h 3006772"/>
              <a:gd name="connsiteX1029" fmla="*/ 1130622 w 3626616"/>
              <a:gd name="connsiteY1029" fmla="*/ 1356250 h 3006772"/>
              <a:gd name="connsiteX1030" fmla="*/ 1148108 w 3626616"/>
              <a:gd name="connsiteY1030" fmla="*/ 1364763 h 3006772"/>
              <a:gd name="connsiteX1031" fmla="*/ 1161591 w 3626616"/>
              <a:gd name="connsiteY1031" fmla="*/ 1369951 h 3006772"/>
              <a:gd name="connsiteX1032" fmla="*/ 1130622 w 3626616"/>
              <a:gd name="connsiteY1032" fmla="*/ 1356250 h 3006772"/>
              <a:gd name="connsiteX1033" fmla="*/ 3588678 w 3626616"/>
              <a:gd name="connsiteY1033" fmla="*/ 1354757 h 3006772"/>
              <a:gd name="connsiteX1034" fmla="*/ 3593569 w 3626616"/>
              <a:gd name="connsiteY1034" fmla="*/ 1356294 h 3006772"/>
              <a:gd name="connsiteX1035" fmla="*/ 3586039 w 3626616"/>
              <a:gd name="connsiteY1035" fmla="*/ 1392859 h 3006772"/>
              <a:gd name="connsiteX1036" fmla="*/ 3583897 w 3626616"/>
              <a:gd name="connsiteY1036" fmla="*/ 1354890 h 3006772"/>
              <a:gd name="connsiteX1037" fmla="*/ 3588678 w 3626616"/>
              <a:gd name="connsiteY1037" fmla="*/ 1354757 h 3006772"/>
              <a:gd name="connsiteX1038" fmla="*/ 1081996 w 3626616"/>
              <a:gd name="connsiteY1038" fmla="*/ 1350194 h 3006772"/>
              <a:gd name="connsiteX1039" fmla="*/ 1087104 w 3626616"/>
              <a:gd name="connsiteY1039" fmla="*/ 1360210 h 3006772"/>
              <a:gd name="connsiteX1040" fmla="*/ 1069618 w 3626616"/>
              <a:gd name="connsiteY1040" fmla="*/ 1351697 h 3006772"/>
              <a:gd name="connsiteX1041" fmla="*/ 1081996 w 3626616"/>
              <a:gd name="connsiteY1041" fmla="*/ 1350194 h 3006772"/>
              <a:gd name="connsiteX1042" fmla="*/ 2493500 w 3626616"/>
              <a:gd name="connsiteY1042" fmla="*/ 1349762 h 3006772"/>
              <a:gd name="connsiteX1043" fmla="*/ 2510987 w 3626616"/>
              <a:gd name="connsiteY1043" fmla="*/ 1358275 h 3006772"/>
              <a:gd name="connsiteX1044" fmla="*/ 2493500 w 3626616"/>
              <a:gd name="connsiteY1044" fmla="*/ 1349762 h 3006772"/>
              <a:gd name="connsiteX1045" fmla="*/ 952960 w 3626616"/>
              <a:gd name="connsiteY1045" fmla="*/ 1347366 h 3006772"/>
              <a:gd name="connsiteX1046" fmla="*/ 961634 w 3626616"/>
              <a:gd name="connsiteY1046" fmla="*/ 1350984 h 3006772"/>
              <a:gd name="connsiteX1047" fmla="*/ 956124 w 3626616"/>
              <a:gd name="connsiteY1047" fmla="*/ 1357028 h 3006772"/>
              <a:gd name="connsiteX1048" fmla="*/ 955990 w 3626616"/>
              <a:gd name="connsiteY1048" fmla="*/ 1356701 h 3006772"/>
              <a:gd name="connsiteX1049" fmla="*/ 950432 w 3626616"/>
              <a:gd name="connsiteY1049" fmla="*/ 1355151 h 3006772"/>
              <a:gd name="connsiteX1050" fmla="*/ 944523 w 3626616"/>
              <a:gd name="connsiteY1050" fmla="*/ 1349935 h 3006772"/>
              <a:gd name="connsiteX1051" fmla="*/ 952960 w 3626616"/>
              <a:gd name="connsiteY1051" fmla="*/ 1347366 h 3006772"/>
              <a:gd name="connsiteX1052" fmla="*/ 1832830 w 3626616"/>
              <a:gd name="connsiteY1052" fmla="*/ 1339244 h 3006772"/>
              <a:gd name="connsiteX1053" fmla="*/ 1887677 w 3626616"/>
              <a:gd name="connsiteY1053" fmla="*/ 1370668 h 3006772"/>
              <a:gd name="connsiteX1054" fmla="*/ 1832830 w 3626616"/>
              <a:gd name="connsiteY1054" fmla="*/ 1339244 h 3006772"/>
              <a:gd name="connsiteX1055" fmla="*/ 1556588 w 3626616"/>
              <a:gd name="connsiteY1055" fmla="*/ 1305172 h 3006772"/>
              <a:gd name="connsiteX1056" fmla="*/ 2053731 w 3626616"/>
              <a:gd name="connsiteY1056" fmla="*/ 1535907 h 3006772"/>
              <a:gd name="connsiteX1057" fmla="*/ 1812211 w 3626616"/>
              <a:gd name="connsiteY1057" fmla="*/ 1410822 h 3006772"/>
              <a:gd name="connsiteX1058" fmla="*/ 1624217 w 3626616"/>
              <a:gd name="connsiteY1058" fmla="*/ 1334452 h 3006772"/>
              <a:gd name="connsiteX1059" fmla="*/ 1601039 w 3626616"/>
              <a:gd name="connsiteY1059" fmla="*/ 1324062 h 3006772"/>
              <a:gd name="connsiteX1060" fmla="*/ 1558868 w 3626616"/>
              <a:gd name="connsiteY1060" fmla="*/ 1314526 h 3006772"/>
              <a:gd name="connsiteX1061" fmla="*/ 1556588 w 3626616"/>
              <a:gd name="connsiteY1061" fmla="*/ 1305172 h 3006772"/>
              <a:gd name="connsiteX1062" fmla="*/ 2415316 w 3626616"/>
              <a:gd name="connsiteY1062" fmla="*/ 1303824 h 3006772"/>
              <a:gd name="connsiteX1063" fmla="*/ 2410157 w 3626616"/>
              <a:gd name="connsiteY1063" fmla="*/ 1313534 h 3006772"/>
              <a:gd name="connsiteX1064" fmla="*/ 2466185 w 3626616"/>
              <a:gd name="connsiteY1064" fmla="*/ 1335720 h 3006772"/>
              <a:gd name="connsiteX1065" fmla="*/ 2415316 w 3626616"/>
              <a:gd name="connsiteY1065" fmla="*/ 1303824 h 3006772"/>
              <a:gd name="connsiteX1066" fmla="*/ 1517625 w 3626616"/>
              <a:gd name="connsiteY1066" fmla="*/ 1298192 h 3006772"/>
              <a:gd name="connsiteX1067" fmla="*/ 1520188 w 3626616"/>
              <a:gd name="connsiteY1067" fmla="*/ 1299500 h 3006772"/>
              <a:gd name="connsiteX1068" fmla="*/ 1518688 w 3626616"/>
              <a:gd name="connsiteY1068" fmla="*/ 1299615 h 3006772"/>
              <a:gd name="connsiteX1069" fmla="*/ 1539233 w 3626616"/>
              <a:gd name="connsiteY1069" fmla="*/ 1298033 h 3006772"/>
              <a:gd name="connsiteX1070" fmla="*/ 1552935 w 3626616"/>
              <a:gd name="connsiteY1070" fmla="*/ 1305512 h 3006772"/>
              <a:gd name="connsiteX1071" fmla="*/ 1530251 w 3626616"/>
              <a:gd name="connsiteY1071" fmla="*/ 1304631 h 3006772"/>
              <a:gd name="connsiteX1072" fmla="*/ 1520188 w 3626616"/>
              <a:gd name="connsiteY1072" fmla="*/ 1299500 h 3006772"/>
              <a:gd name="connsiteX1073" fmla="*/ 1491568 w 3626616"/>
              <a:gd name="connsiteY1073" fmla="*/ 1291963 h 3006772"/>
              <a:gd name="connsiteX1074" fmla="*/ 1504004 w 3626616"/>
              <a:gd name="connsiteY1074" fmla="*/ 1292528 h 3006772"/>
              <a:gd name="connsiteX1075" fmla="*/ 1503969 w 3626616"/>
              <a:gd name="connsiteY1075" fmla="*/ 1292550 h 3006772"/>
              <a:gd name="connsiteX1076" fmla="*/ 1497440 w 3626616"/>
              <a:gd name="connsiteY1076" fmla="*/ 1294914 h 3006772"/>
              <a:gd name="connsiteX1077" fmla="*/ 1497307 w 3626616"/>
              <a:gd name="connsiteY1077" fmla="*/ 1294587 h 3006772"/>
              <a:gd name="connsiteX1078" fmla="*/ 2441348 w 3626616"/>
              <a:gd name="connsiteY1078" fmla="*/ 1291353 h 3006772"/>
              <a:gd name="connsiteX1079" fmla="*/ 2455556 w 3626616"/>
              <a:gd name="connsiteY1079" fmla="*/ 1307670 h 3006772"/>
              <a:gd name="connsiteX1080" fmla="*/ 2441348 w 3626616"/>
              <a:gd name="connsiteY1080" fmla="*/ 1291353 h 3006772"/>
              <a:gd name="connsiteX1081" fmla="*/ 1510389 w 3626616"/>
              <a:gd name="connsiteY1081" fmla="*/ 1288515 h 3006772"/>
              <a:gd name="connsiteX1082" fmla="*/ 1517625 w 3626616"/>
              <a:gd name="connsiteY1082" fmla="*/ 1298192 h 3006772"/>
              <a:gd name="connsiteX1083" fmla="*/ 1506760 w 3626616"/>
              <a:gd name="connsiteY1083" fmla="*/ 1292653 h 3006772"/>
              <a:gd name="connsiteX1084" fmla="*/ 1504004 w 3626616"/>
              <a:gd name="connsiteY1084" fmla="*/ 1292528 h 3006772"/>
              <a:gd name="connsiteX1085" fmla="*/ 1581846 w 3626616"/>
              <a:gd name="connsiteY1085" fmla="*/ 1284256 h 3006772"/>
              <a:gd name="connsiteX1086" fmla="*/ 1881363 w 3626616"/>
              <a:gd name="connsiteY1086" fmla="*/ 1393411 h 3006772"/>
              <a:gd name="connsiteX1087" fmla="*/ 2068893 w 3626616"/>
              <a:gd name="connsiteY1087" fmla="*/ 1498529 h 3006772"/>
              <a:gd name="connsiteX1088" fmla="*/ 2117881 w 3626616"/>
              <a:gd name="connsiteY1088" fmla="*/ 1532329 h 3006772"/>
              <a:gd name="connsiteX1089" fmla="*/ 1914721 w 3626616"/>
              <a:gd name="connsiteY1089" fmla="*/ 1412997 h 3006772"/>
              <a:gd name="connsiteX1090" fmla="*/ 1753509 w 3626616"/>
              <a:gd name="connsiteY1090" fmla="*/ 1339080 h 3006772"/>
              <a:gd name="connsiteX1091" fmla="*/ 1626405 w 3626616"/>
              <a:gd name="connsiteY1091" fmla="*/ 1299674 h 3006772"/>
              <a:gd name="connsiteX1092" fmla="*/ 1582487 w 3626616"/>
              <a:gd name="connsiteY1092" fmla="*/ 1292373 h 3006772"/>
              <a:gd name="connsiteX1093" fmla="*/ 1582111 w 3626616"/>
              <a:gd name="connsiteY1093" fmla="*/ 1284910 h 3006772"/>
              <a:gd name="connsiteX1094" fmla="*/ 1412749 w 3626616"/>
              <a:gd name="connsiteY1094" fmla="*/ 1272179 h 3006772"/>
              <a:gd name="connsiteX1095" fmla="*/ 1455515 w 3626616"/>
              <a:gd name="connsiteY1095" fmla="*/ 1275475 h 3006772"/>
              <a:gd name="connsiteX1096" fmla="*/ 1491568 w 3626616"/>
              <a:gd name="connsiteY1096" fmla="*/ 1291963 h 3006772"/>
              <a:gd name="connsiteX1097" fmla="*/ 1481456 w 3626616"/>
              <a:gd name="connsiteY1097" fmla="*/ 1291502 h 3006772"/>
              <a:gd name="connsiteX1098" fmla="*/ 1454919 w 3626616"/>
              <a:gd name="connsiteY1098" fmla="*/ 1281713 h 3006772"/>
              <a:gd name="connsiteX1099" fmla="*/ 1412749 w 3626616"/>
              <a:gd name="connsiteY1099" fmla="*/ 1272179 h 3006772"/>
              <a:gd name="connsiteX1100" fmla="*/ 3626616 w 3626616"/>
              <a:gd name="connsiteY1100" fmla="*/ 1271918 h 3006772"/>
              <a:gd name="connsiteX1101" fmla="*/ 3626616 w 3626616"/>
              <a:gd name="connsiteY1101" fmla="*/ 1276384 h 3006772"/>
              <a:gd name="connsiteX1102" fmla="*/ 3625097 w 3626616"/>
              <a:gd name="connsiteY1102" fmla="*/ 1276098 h 3006772"/>
              <a:gd name="connsiteX1103" fmla="*/ 1413371 w 3626616"/>
              <a:gd name="connsiteY1103" fmla="*/ 1247557 h 3006772"/>
              <a:gd name="connsiteX1104" fmla="*/ 1519177 w 3626616"/>
              <a:gd name="connsiteY1104" fmla="*/ 1274667 h 3006772"/>
              <a:gd name="connsiteX1105" fmla="*/ 1578834 w 3626616"/>
              <a:gd name="connsiteY1105" fmla="*/ 1292713 h 3006772"/>
              <a:gd name="connsiteX1106" fmla="*/ 1447969 w 3626616"/>
              <a:gd name="connsiteY1106" fmla="*/ 1257120 h 3006772"/>
              <a:gd name="connsiteX1107" fmla="*/ 1413371 w 3626616"/>
              <a:gd name="connsiteY1107" fmla="*/ 1247557 h 3006772"/>
              <a:gd name="connsiteX1108" fmla="*/ 1403205 w 3626616"/>
              <a:gd name="connsiteY1108" fmla="*/ 1244409 h 3006772"/>
              <a:gd name="connsiteX1109" fmla="*/ 1408079 w 3626616"/>
              <a:gd name="connsiteY1109" fmla="*/ 1256942 h 3006772"/>
              <a:gd name="connsiteX1110" fmla="*/ 1398033 w 3626616"/>
              <a:gd name="connsiteY1110" fmla="*/ 1248074 h 3006772"/>
              <a:gd name="connsiteX1111" fmla="*/ 1403205 w 3626616"/>
              <a:gd name="connsiteY1111" fmla="*/ 1244409 h 3006772"/>
              <a:gd name="connsiteX1112" fmla="*/ 2886258 w 3626616"/>
              <a:gd name="connsiteY1112" fmla="*/ 1242103 h 3006772"/>
              <a:gd name="connsiteX1113" fmla="*/ 2961030 w 3626616"/>
              <a:gd name="connsiteY1113" fmla="*/ 1295516 h 3006772"/>
              <a:gd name="connsiteX1114" fmla="*/ 2882979 w 3626616"/>
              <a:gd name="connsiteY1114" fmla="*/ 1249906 h 3006772"/>
              <a:gd name="connsiteX1115" fmla="*/ 2886258 w 3626616"/>
              <a:gd name="connsiteY1115" fmla="*/ 1242103 h 3006772"/>
              <a:gd name="connsiteX1116" fmla="*/ 1571646 w 3626616"/>
              <a:gd name="connsiteY1116" fmla="*/ 1232044 h 3006772"/>
              <a:gd name="connsiteX1117" fmla="*/ 1775028 w 3626616"/>
              <a:gd name="connsiteY1117" fmla="*/ 1315495 h 3006772"/>
              <a:gd name="connsiteX1118" fmla="*/ 1827995 w 3626616"/>
              <a:gd name="connsiteY1118" fmla="*/ 1348823 h 3006772"/>
              <a:gd name="connsiteX1119" fmla="*/ 1589133 w 3626616"/>
              <a:gd name="connsiteY1119" fmla="*/ 1240556 h 3006772"/>
              <a:gd name="connsiteX1120" fmla="*/ 1571646 w 3626616"/>
              <a:gd name="connsiteY1120" fmla="*/ 1232044 h 3006772"/>
              <a:gd name="connsiteX1121" fmla="*/ 2858593 w 3626616"/>
              <a:gd name="connsiteY1121" fmla="*/ 1224394 h 3006772"/>
              <a:gd name="connsiteX1122" fmla="*/ 2876237 w 3626616"/>
              <a:gd name="connsiteY1122" fmla="*/ 1237032 h 3006772"/>
              <a:gd name="connsiteX1123" fmla="*/ 2880374 w 3626616"/>
              <a:gd name="connsiteY1123" fmla="*/ 1240683 h 3006772"/>
              <a:gd name="connsiteX1124" fmla="*/ 2877120 w 3626616"/>
              <a:gd name="connsiteY1124" fmla="*/ 1252285 h 3006772"/>
              <a:gd name="connsiteX1125" fmla="*/ 2858726 w 3626616"/>
              <a:gd name="connsiteY1125" fmla="*/ 1224722 h 3006772"/>
              <a:gd name="connsiteX1126" fmla="*/ 1159584 w 3626616"/>
              <a:gd name="connsiteY1126" fmla="*/ 1219173 h 3006772"/>
              <a:gd name="connsiteX1127" fmla="*/ 1169388 w 3626616"/>
              <a:gd name="connsiteY1127" fmla="*/ 1224761 h 3006772"/>
              <a:gd name="connsiteX1128" fmla="*/ 1205516 w 3626616"/>
              <a:gd name="connsiteY1128" fmla="*/ 1228751 h 3006772"/>
              <a:gd name="connsiteX1129" fmla="*/ 1329056 w 3626616"/>
              <a:gd name="connsiteY1129" fmla="*/ 1232288 h 3006772"/>
              <a:gd name="connsiteX1130" fmla="*/ 1396152 w 3626616"/>
              <a:gd name="connsiteY1130" fmla="*/ 1249979 h 3006772"/>
              <a:gd name="connsiteX1131" fmla="*/ 1327707 w 3626616"/>
              <a:gd name="connsiteY1131" fmla="*/ 1245781 h 3006772"/>
              <a:gd name="connsiteX1132" fmla="*/ 1352609 w 3626616"/>
              <a:gd name="connsiteY1132" fmla="*/ 1250142 h 3006772"/>
              <a:gd name="connsiteX1133" fmla="*/ 1383553 w 3626616"/>
              <a:gd name="connsiteY1133" fmla="*/ 1260044 h 3006772"/>
              <a:gd name="connsiteX1134" fmla="*/ 1383685 w 3626616"/>
              <a:gd name="connsiteY1134" fmla="*/ 1260372 h 3006772"/>
              <a:gd name="connsiteX1135" fmla="*/ 1397543 w 3626616"/>
              <a:gd name="connsiteY1135" fmla="*/ 1273023 h 3006772"/>
              <a:gd name="connsiteX1136" fmla="*/ 1346185 w 3626616"/>
              <a:gd name="connsiteY1136" fmla="*/ 1266076 h 3006772"/>
              <a:gd name="connsiteX1137" fmla="*/ 1320776 w 3626616"/>
              <a:gd name="connsiteY1137" fmla="*/ 1253925 h 3006772"/>
              <a:gd name="connsiteX1138" fmla="*/ 1303689 w 3626616"/>
              <a:gd name="connsiteY1138" fmla="*/ 1256673 h 3006772"/>
              <a:gd name="connsiteX1139" fmla="*/ 1270839 w 3626616"/>
              <a:gd name="connsiteY1139" fmla="*/ 1244878 h 3006772"/>
              <a:gd name="connsiteX1140" fmla="*/ 1265330 w 3626616"/>
              <a:gd name="connsiteY1140" fmla="*/ 1250923 h 3006772"/>
              <a:gd name="connsiteX1141" fmla="*/ 1249591 w 3626616"/>
              <a:gd name="connsiteY1141" fmla="*/ 1240178 h 3006772"/>
              <a:gd name="connsiteX1142" fmla="*/ 1230951 w 3626616"/>
              <a:gd name="connsiteY1142" fmla="*/ 1244699 h 3006772"/>
              <a:gd name="connsiteX1143" fmla="*/ 1161974 w 3626616"/>
              <a:gd name="connsiteY1143" fmla="*/ 1228912 h 3006772"/>
              <a:gd name="connsiteX1144" fmla="*/ 1166135 w 3626616"/>
              <a:gd name="connsiteY1144" fmla="*/ 1236361 h 3006772"/>
              <a:gd name="connsiteX1145" fmla="*/ 1150397 w 3626616"/>
              <a:gd name="connsiteY1145" fmla="*/ 1225616 h 3006772"/>
              <a:gd name="connsiteX1146" fmla="*/ 1159584 w 3626616"/>
              <a:gd name="connsiteY1146" fmla="*/ 1219173 h 3006772"/>
              <a:gd name="connsiteX1147" fmla="*/ 1032474 w 3626616"/>
              <a:gd name="connsiteY1147" fmla="*/ 1212563 h 3006772"/>
              <a:gd name="connsiteX1148" fmla="*/ 1129631 w 3626616"/>
              <a:gd name="connsiteY1148" fmla="*/ 1224905 h 3006772"/>
              <a:gd name="connsiteX1149" fmla="*/ 1148648 w 3626616"/>
              <a:gd name="connsiteY1149" fmla="*/ 1227847 h 3006772"/>
              <a:gd name="connsiteX1150" fmla="*/ 1032148 w 3626616"/>
              <a:gd name="connsiteY1150" fmla="*/ 1212695 h 3006772"/>
              <a:gd name="connsiteX1151" fmla="*/ 996783 w 3626616"/>
              <a:gd name="connsiteY1151" fmla="*/ 1211632 h 3006772"/>
              <a:gd name="connsiteX1152" fmla="*/ 1017645 w 3626616"/>
              <a:gd name="connsiteY1152" fmla="*/ 1220869 h 3006772"/>
              <a:gd name="connsiteX1153" fmla="*/ 971845 w 3626616"/>
              <a:gd name="connsiteY1153" fmla="*/ 1215473 h 3006772"/>
              <a:gd name="connsiteX1154" fmla="*/ 996783 w 3626616"/>
              <a:gd name="connsiteY1154" fmla="*/ 1211632 h 3006772"/>
              <a:gd name="connsiteX1155" fmla="*/ 2884599 w 3626616"/>
              <a:gd name="connsiteY1155" fmla="*/ 1208125 h 3006772"/>
              <a:gd name="connsiteX1156" fmla="*/ 2908504 w 3626616"/>
              <a:gd name="connsiteY1156" fmla="*/ 1229646 h 3006772"/>
              <a:gd name="connsiteX1157" fmla="*/ 2884599 w 3626616"/>
              <a:gd name="connsiteY1157" fmla="*/ 1208125 h 3006772"/>
              <a:gd name="connsiteX1158" fmla="*/ 1496252 w 3626616"/>
              <a:gd name="connsiteY1158" fmla="*/ 1203251 h 3006772"/>
              <a:gd name="connsiteX1159" fmla="*/ 1560421 w 3626616"/>
              <a:gd name="connsiteY1159" fmla="*/ 1232412 h 3006772"/>
              <a:gd name="connsiteX1160" fmla="*/ 1496252 w 3626616"/>
              <a:gd name="connsiteY1160" fmla="*/ 1203251 h 3006772"/>
              <a:gd name="connsiteX1161" fmla="*/ 1461654 w 3626616"/>
              <a:gd name="connsiteY1161" fmla="*/ 1193687 h 3006772"/>
              <a:gd name="connsiteX1162" fmla="*/ 1490717 w 3626616"/>
              <a:gd name="connsiteY1162" fmla="*/ 1205496 h 3006772"/>
              <a:gd name="connsiteX1163" fmla="*/ 1461654 w 3626616"/>
              <a:gd name="connsiteY1163" fmla="*/ 1193687 h 3006772"/>
              <a:gd name="connsiteX1164" fmla="*/ 2722297 w 3626616"/>
              <a:gd name="connsiteY1164" fmla="*/ 1169775 h 3006772"/>
              <a:gd name="connsiteX1165" fmla="*/ 2780790 w 3626616"/>
              <a:gd name="connsiteY1165" fmla="*/ 1211857 h 3006772"/>
              <a:gd name="connsiteX1166" fmla="*/ 2841149 w 3626616"/>
              <a:gd name="connsiteY1166" fmla="*/ 1252418 h 3006772"/>
              <a:gd name="connsiteX1167" fmla="*/ 2802232 w 3626616"/>
              <a:gd name="connsiteY1167" fmla="*/ 1231282 h 3006772"/>
              <a:gd name="connsiteX1168" fmla="*/ 2736807 w 3626616"/>
              <a:gd name="connsiteY1168" fmla="*/ 1189785 h 3006772"/>
              <a:gd name="connsiteX1169" fmla="*/ 2721392 w 3626616"/>
              <a:gd name="connsiteY1169" fmla="*/ 1168526 h 3006772"/>
              <a:gd name="connsiteX1170" fmla="*/ 2722297 w 3626616"/>
              <a:gd name="connsiteY1170" fmla="*/ 1169775 h 3006772"/>
              <a:gd name="connsiteX1171" fmla="*/ 2721200 w 3626616"/>
              <a:gd name="connsiteY1171" fmla="*/ 1168985 h 3006772"/>
              <a:gd name="connsiteX1172" fmla="*/ 1763484 w 3626616"/>
              <a:gd name="connsiteY1172" fmla="*/ 1167490 h 3006772"/>
              <a:gd name="connsiteX1173" fmla="*/ 1912497 w 3626616"/>
              <a:gd name="connsiteY1173" fmla="*/ 1262734 h 3006772"/>
              <a:gd name="connsiteX1174" fmla="*/ 1929608 w 3626616"/>
              <a:gd name="connsiteY1174" fmla="*/ 1263783 h 3006772"/>
              <a:gd name="connsiteX1175" fmla="*/ 2238019 w 3626616"/>
              <a:gd name="connsiteY1175" fmla="*/ 1475180 h 3006772"/>
              <a:gd name="connsiteX1176" fmla="*/ 2272128 w 3626616"/>
              <a:gd name="connsiteY1176" fmla="*/ 1509692 h 3006772"/>
              <a:gd name="connsiteX1177" fmla="*/ 2242157 w 3626616"/>
              <a:gd name="connsiteY1177" fmla="*/ 1478832 h 3006772"/>
              <a:gd name="connsiteX1178" fmla="*/ 2187284 w 3626616"/>
              <a:gd name="connsiteY1178" fmla="*/ 1443612 h 3006772"/>
              <a:gd name="connsiteX1179" fmla="*/ 1789269 w 3626616"/>
              <a:gd name="connsiteY1179" fmla="*/ 1187104 h 3006772"/>
              <a:gd name="connsiteX1180" fmla="*/ 1763484 w 3626616"/>
              <a:gd name="connsiteY1180" fmla="*/ 1167490 h 3006772"/>
              <a:gd name="connsiteX1181" fmla="*/ 1352061 w 3626616"/>
              <a:gd name="connsiteY1181" fmla="*/ 1166593 h 3006772"/>
              <a:gd name="connsiteX1182" fmla="*/ 1454263 w 3626616"/>
              <a:gd name="connsiteY1182" fmla="*/ 1201638 h 3006772"/>
              <a:gd name="connsiteX1183" fmla="*/ 1352061 w 3626616"/>
              <a:gd name="connsiteY1183" fmla="*/ 1166593 h 3006772"/>
              <a:gd name="connsiteX1184" fmla="*/ 1321093 w 3626616"/>
              <a:gd name="connsiteY1184" fmla="*/ 1152892 h 3006772"/>
              <a:gd name="connsiteX1185" fmla="*/ 1338604 w 3626616"/>
              <a:gd name="connsiteY1185" fmla="*/ 1165203 h 3006772"/>
              <a:gd name="connsiteX1186" fmla="*/ 1321093 w 3626616"/>
              <a:gd name="connsiteY1186" fmla="*/ 1152892 h 3006772"/>
              <a:gd name="connsiteX1187" fmla="*/ 3603958 w 3626616"/>
              <a:gd name="connsiteY1187" fmla="*/ 1148365 h 3006772"/>
              <a:gd name="connsiteX1188" fmla="*/ 3615934 w 3626616"/>
              <a:gd name="connsiteY1188" fmla="*/ 1162922 h 3006772"/>
              <a:gd name="connsiteX1189" fmla="*/ 3609026 w 3626616"/>
              <a:gd name="connsiteY1189" fmla="*/ 1174864 h 3006772"/>
              <a:gd name="connsiteX1190" fmla="*/ 3598726 w 3626616"/>
              <a:gd name="connsiteY1190" fmla="*/ 1346584 h 3006772"/>
              <a:gd name="connsiteX1191" fmla="*/ 3602069 w 3626616"/>
              <a:gd name="connsiteY1191" fmla="*/ 1298773 h 3006772"/>
              <a:gd name="connsiteX1192" fmla="*/ 3600614 w 3626616"/>
              <a:gd name="connsiteY1192" fmla="*/ 1196176 h 3006772"/>
              <a:gd name="connsiteX1193" fmla="*/ 3603958 w 3626616"/>
              <a:gd name="connsiteY1193" fmla="*/ 1148365 h 3006772"/>
              <a:gd name="connsiteX1194" fmla="*/ 2454379 w 3626616"/>
              <a:gd name="connsiteY1194" fmla="*/ 1147843 h 3006772"/>
              <a:gd name="connsiteX1195" fmla="*/ 2462678 w 3626616"/>
              <a:gd name="connsiteY1195" fmla="*/ 1158943 h 3006772"/>
              <a:gd name="connsiteX1196" fmla="*/ 2454379 w 3626616"/>
              <a:gd name="connsiteY1196" fmla="*/ 1147843 h 3006772"/>
              <a:gd name="connsiteX1197" fmla="*/ 2864087 w 3626616"/>
              <a:gd name="connsiteY1197" fmla="*/ 1146390 h 3006772"/>
              <a:gd name="connsiteX1198" fmla="*/ 2889897 w 3626616"/>
              <a:gd name="connsiteY1198" fmla="*/ 1169801 h 3006772"/>
              <a:gd name="connsiteX1199" fmla="*/ 2864087 w 3626616"/>
              <a:gd name="connsiteY1199" fmla="*/ 1146390 h 3006772"/>
              <a:gd name="connsiteX1200" fmla="*/ 1238815 w 3626616"/>
              <a:gd name="connsiteY1200" fmla="*/ 1139838 h 3006772"/>
              <a:gd name="connsiteX1201" fmla="*/ 1281336 w 3626616"/>
              <a:gd name="connsiteY1201" fmla="*/ 1153039 h 3006772"/>
              <a:gd name="connsiteX1202" fmla="*/ 1281010 w 3626616"/>
              <a:gd name="connsiteY1202" fmla="*/ 1153171 h 3006772"/>
              <a:gd name="connsiteX1203" fmla="*/ 1235187 w 3626616"/>
              <a:gd name="connsiteY1203" fmla="*/ 1143977 h 3006772"/>
              <a:gd name="connsiteX1204" fmla="*/ 1238815 w 3626616"/>
              <a:gd name="connsiteY1204" fmla="*/ 1139838 h 3006772"/>
              <a:gd name="connsiteX1205" fmla="*/ 1703051 w 3626616"/>
              <a:gd name="connsiteY1205" fmla="*/ 1130721 h 3006772"/>
              <a:gd name="connsiteX1206" fmla="*/ 1752013 w 3626616"/>
              <a:gd name="connsiteY1206" fmla="*/ 1160725 h 3006772"/>
              <a:gd name="connsiteX1207" fmla="*/ 1699773 w 3626616"/>
              <a:gd name="connsiteY1207" fmla="*/ 1138524 h 3006772"/>
              <a:gd name="connsiteX1208" fmla="*/ 1703051 w 3626616"/>
              <a:gd name="connsiteY1208" fmla="*/ 1130721 h 3006772"/>
              <a:gd name="connsiteX1209" fmla="*/ 1154609 w 3626616"/>
              <a:gd name="connsiteY1209" fmla="*/ 1121097 h 3006772"/>
              <a:gd name="connsiteX1210" fmla="*/ 1201291 w 3626616"/>
              <a:gd name="connsiteY1210" fmla="*/ 1141746 h 3006772"/>
              <a:gd name="connsiteX1211" fmla="*/ 1185552 w 3626616"/>
              <a:gd name="connsiteY1211" fmla="*/ 1131001 h 3006772"/>
              <a:gd name="connsiteX1212" fmla="*/ 1154609 w 3626616"/>
              <a:gd name="connsiteY1212" fmla="*/ 1121097 h 3006772"/>
              <a:gd name="connsiteX1213" fmla="*/ 3606277 w 3626616"/>
              <a:gd name="connsiteY1213" fmla="*/ 1113914 h 3006772"/>
              <a:gd name="connsiteX1214" fmla="*/ 3608934 w 3626616"/>
              <a:gd name="connsiteY1214" fmla="*/ 1130732 h 3006772"/>
              <a:gd name="connsiteX1215" fmla="*/ 3598887 w 3626616"/>
              <a:gd name="connsiteY1215" fmla="*/ 1121864 h 3006772"/>
              <a:gd name="connsiteX1216" fmla="*/ 3605952 w 3626616"/>
              <a:gd name="connsiteY1216" fmla="*/ 1114046 h 3006772"/>
              <a:gd name="connsiteX1217" fmla="*/ 1080254 w 3626616"/>
              <a:gd name="connsiteY1217" fmla="*/ 1111682 h 3006772"/>
              <a:gd name="connsiteX1218" fmla="*/ 1151488 w 3626616"/>
              <a:gd name="connsiteY1218" fmla="*/ 1133026 h 3006772"/>
              <a:gd name="connsiteX1219" fmla="*/ 1061262 w 3626616"/>
              <a:gd name="connsiteY1219" fmla="*/ 1112538 h 3006772"/>
              <a:gd name="connsiteX1220" fmla="*/ 1061720 w 3626616"/>
              <a:gd name="connsiteY1220" fmla="*/ 1112733 h 3006772"/>
              <a:gd name="connsiteX1221" fmla="*/ 1076976 w 3626616"/>
              <a:gd name="connsiteY1221" fmla="*/ 1119486 h 3006772"/>
              <a:gd name="connsiteX1222" fmla="*/ 1080254 w 3626616"/>
              <a:gd name="connsiteY1222" fmla="*/ 1111682 h 3006772"/>
              <a:gd name="connsiteX1223" fmla="*/ 1648554 w 3626616"/>
              <a:gd name="connsiteY1223" fmla="*/ 1102963 h 3006772"/>
              <a:gd name="connsiteX1224" fmla="*/ 1664292 w 3626616"/>
              <a:gd name="connsiteY1224" fmla="*/ 1113708 h 3006772"/>
              <a:gd name="connsiteX1225" fmla="*/ 1648554 w 3626616"/>
              <a:gd name="connsiteY1225" fmla="*/ 1102963 h 3006772"/>
              <a:gd name="connsiteX1226" fmla="*/ 1822919 w 3626616"/>
              <a:gd name="connsiteY1226" fmla="*/ 1101860 h 3006772"/>
              <a:gd name="connsiteX1227" fmla="*/ 1823377 w 3626616"/>
              <a:gd name="connsiteY1227" fmla="*/ 1102055 h 3006772"/>
              <a:gd name="connsiteX1228" fmla="*/ 2322883 w 3626616"/>
              <a:gd name="connsiteY1228" fmla="*/ 1454438 h 3006772"/>
              <a:gd name="connsiteX1229" fmla="*/ 2187595 w 3626616"/>
              <a:gd name="connsiteY1229" fmla="*/ 1371521 h 3006772"/>
              <a:gd name="connsiteX1230" fmla="*/ 1947538 w 3626616"/>
              <a:gd name="connsiteY1230" fmla="*/ 1200531 h 3006772"/>
              <a:gd name="connsiteX1231" fmla="*/ 1819291 w 3626616"/>
              <a:gd name="connsiteY1231" fmla="*/ 1105998 h 3006772"/>
              <a:gd name="connsiteX1232" fmla="*/ 1822919 w 3626616"/>
              <a:gd name="connsiteY1232" fmla="*/ 1101860 h 3006772"/>
              <a:gd name="connsiteX1233" fmla="*/ 2014044 w 3626616"/>
              <a:gd name="connsiteY1233" fmla="*/ 1098140 h 3006772"/>
              <a:gd name="connsiteX1234" fmla="*/ 2675823 w 3626616"/>
              <a:gd name="connsiteY1234" fmla="*/ 1467273 h 3006772"/>
              <a:gd name="connsiteX1235" fmla="*/ 2691586 w 3626616"/>
              <a:gd name="connsiteY1235" fmla="*/ 1481817 h 3006772"/>
              <a:gd name="connsiteX1236" fmla="*/ 2726342 w 3626616"/>
              <a:gd name="connsiteY1236" fmla="*/ 1495504 h 3006772"/>
              <a:gd name="connsiteX1237" fmla="*/ 2695748 w 3626616"/>
              <a:gd name="connsiteY1237" fmla="*/ 1489265 h 3006772"/>
              <a:gd name="connsiteX1238" fmla="*/ 2653203 w 3626616"/>
              <a:gd name="connsiteY1238" fmla="*/ 1472268 h 3006772"/>
              <a:gd name="connsiteX1239" fmla="*/ 2488363 w 3626616"/>
              <a:gd name="connsiteY1239" fmla="*/ 1402490 h 3006772"/>
              <a:gd name="connsiteX1240" fmla="*/ 2348399 w 3626616"/>
              <a:gd name="connsiteY1240" fmla="*/ 1333275 h 3006772"/>
              <a:gd name="connsiteX1241" fmla="*/ 2160493 w 3626616"/>
              <a:gd name="connsiteY1241" fmla="*/ 1220695 h 3006772"/>
              <a:gd name="connsiteX1242" fmla="*/ 2010548 w 3626616"/>
              <a:gd name="connsiteY1242" fmla="*/ 1102605 h 3006772"/>
              <a:gd name="connsiteX1243" fmla="*/ 2014177 w 3626616"/>
              <a:gd name="connsiteY1243" fmla="*/ 1098466 h 3006772"/>
              <a:gd name="connsiteX1244" fmla="*/ 2163747 w 3626616"/>
              <a:gd name="connsiteY1244" fmla="*/ 1089531 h 3006772"/>
              <a:gd name="connsiteX1245" fmla="*/ 2163422 w 3626616"/>
              <a:gd name="connsiteY1245" fmla="*/ 1089663 h 3006772"/>
              <a:gd name="connsiteX1246" fmla="*/ 2161891 w 3626616"/>
              <a:gd name="connsiteY1246" fmla="*/ 1095235 h 3006772"/>
              <a:gd name="connsiteX1247" fmla="*/ 2384812 w 3626616"/>
              <a:gd name="connsiteY1247" fmla="*/ 1261377 h 3006772"/>
              <a:gd name="connsiteX1248" fmla="*/ 2301741 w 3626616"/>
              <a:gd name="connsiteY1248" fmla="*/ 1196861 h 3006772"/>
              <a:gd name="connsiteX1249" fmla="*/ 2163747 w 3626616"/>
              <a:gd name="connsiteY1249" fmla="*/ 1089531 h 3006772"/>
              <a:gd name="connsiteX1250" fmla="*/ 1865051 w 3626616"/>
              <a:gd name="connsiteY1250" fmla="*/ 1089165 h 3006772"/>
              <a:gd name="connsiteX1251" fmla="*/ 2018862 w 3626616"/>
              <a:gd name="connsiteY1251" fmla="*/ 1195404 h 3006772"/>
              <a:gd name="connsiteX1252" fmla="*/ 2493371 w 3626616"/>
              <a:gd name="connsiteY1252" fmla="*/ 1489556 h 3006772"/>
              <a:gd name="connsiteX1253" fmla="*/ 2530733 w 3626616"/>
              <a:gd name="connsiteY1253" fmla="*/ 1512468 h 3006772"/>
              <a:gd name="connsiteX1254" fmla="*/ 2355688 w 3626616"/>
              <a:gd name="connsiteY1254" fmla="*/ 1429696 h 3006772"/>
              <a:gd name="connsiteX1255" fmla="*/ 2265710 w 3626616"/>
              <a:gd name="connsiteY1255" fmla="*/ 1377123 h 3006772"/>
              <a:gd name="connsiteX1256" fmla="*/ 2177104 w 3626616"/>
              <a:gd name="connsiteY1256" fmla="*/ 1314856 h 3006772"/>
              <a:gd name="connsiteX1257" fmla="*/ 2116564 w 3626616"/>
              <a:gd name="connsiteY1257" fmla="*/ 1281556 h 3006772"/>
              <a:gd name="connsiteX1258" fmla="*/ 1913413 w 3626616"/>
              <a:gd name="connsiteY1258" fmla="*/ 1132120 h 3006772"/>
              <a:gd name="connsiteX1259" fmla="*/ 2324136 w 3626616"/>
              <a:gd name="connsiteY1259" fmla="*/ 1087627 h 3006772"/>
              <a:gd name="connsiteX1260" fmla="*/ 2678011 w 3626616"/>
              <a:gd name="connsiteY1260" fmla="*/ 1372716 h 3006772"/>
              <a:gd name="connsiteX1261" fmla="*/ 2675755 w 3626616"/>
              <a:gd name="connsiteY1261" fmla="*/ 1367158 h 3006772"/>
              <a:gd name="connsiteX1262" fmla="*/ 2672028 w 3626616"/>
              <a:gd name="connsiteY1262" fmla="*/ 1365102 h 3006772"/>
              <a:gd name="connsiteX1263" fmla="*/ 2672085 w 3626616"/>
              <a:gd name="connsiteY1263" fmla="*/ 1366986 h 3006772"/>
              <a:gd name="connsiteX1264" fmla="*/ 2656942 w 3626616"/>
              <a:gd name="connsiteY1264" fmla="*/ 1350064 h 3006772"/>
              <a:gd name="connsiteX1265" fmla="*/ 2587100 w 3626616"/>
              <a:gd name="connsiteY1265" fmla="*/ 1297295 h 3006772"/>
              <a:gd name="connsiteX1266" fmla="*/ 2458916 w 3626616"/>
              <a:gd name="connsiteY1266" fmla="*/ 1162755 h 3006772"/>
              <a:gd name="connsiteX1267" fmla="*/ 2455662 w 3626616"/>
              <a:gd name="connsiteY1267" fmla="*/ 1174357 h 3006772"/>
              <a:gd name="connsiteX1268" fmla="*/ 2324136 w 3626616"/>
              <a:gd name="connsiteY1268" fmla="*/ 1087627 h 3006772"/>
              <a:gd name="connsiteX1269" fmla="*/ 1786065 w 3626616"/>
              <a:gd name="connsiteY1269" fmla="*/ 1086739 h 3006772"/>
              <a:gd name="connsiteX1270" fmla="*/ 1807869 w 3626616"/>
              <a:gd name="connsiteY1270" fmla="*/ 1106825 h 3006772"/>
              <a:gd name="connsiteX1271" fmla="*/ 1786065 w 3626616"/>
              <a:gd name="connsiteY1271" fmla="*/ 1086739 h 3006772"/>
              <a:gd name="connsiteX1272" fmla="*/ 1257314 w 3626616"/>
              <a:gd name="connsiteY1272" fmla="*/ 1083591 h 3006772"/>
              <a:gd name="connsiteX1273" fmla="*/ 1328523 w 3626616"/>
              <a:gd name="connsiteY1273" fmla="*/ 1101138 h 3006772"/>
              <a:gd name="connsiteX1274" fmla="*/ 1382112 w 3626616"/>
              <a:gd name="connsiteY1274" fmla="*/ 1109844 h 3006772"/>
              <a:gd name="connsiteX1275" fmla="*/ 1592776 w 3626616"/>
              <a:gd name="connsiteY1275" fmla="*/ 1188815 h 3006772"/>
              <a:gd name="connsiteX1276" fmla="*/ 1654713 w 3626616"/>
              <a:gd name="connsiteY1276" fmla="*/ 1216217 h 3006772"/>
              <a:gd name="connsiteX1277" fmla="*/ 1842757 w 3626616"/>
              <a:gd name="connsiteY1277" fmla="*/ 1300184 h 3006772"/>
              <a:gd name="connsiteX1278" fmla="*/ 2220407 w 3626616"/>
              <a:gd name="connsiteY1278" fmla="*/ 1567243 h 3006772"/>
              <a:gd name="connsiteX1279" fmla="*/ 2001248 w 3626616"/>
              <a:gd name="connsiteY1279" fmla="*/ 1397288 h 3006772"/>
              <a:gd name="connsiteX1280" fmla="*/ 1798464 w 3626616"/>
              <a:gd name="connsiteY1280" fmla="*/ 1285418 h 3006772"/>
              <a:gd name="connsiteX1281" fmla="*/ 1654738 w 3626616"/>
              <a:gd name="connsiteY1281" fmla="*/ 1220015 h 3006772"/>
              <a:gd name="connsiteX1282" fmla="*/ 1341390 w 3626616"/>
              <a:gd name="connsiteY1282" fmla="*/ 1102007 h 3006772"/>
              <a:gd name="connsiteX1283" fmla="*/ 1304910 w 3626616"/>
              <a:gd name="connsiteY1283" fmla="*/ 1094350 h 3006772"/>
              <a:gd name="connsiteX1284" fmla="*/ 1291961 w 3626616"/>
              <a:gd name="connsiteY1284" fmla="*/ 1100748 h 3006772"/>
              <a:gd name="connsiteX1285" fmla="*/ 1257364 w 3626616"/>
              <a:gd name="connsiteY1285" fmla="*/ 1091187 h 3006772"/>
              <a:gd name="connsiteX1286" fmla="*/ 1256988 w 3626616"/>
              <a:gd name="connsiteY1286" fmla="*/ 1083724 h 3006772"/>
              <a:gd name="connsiteX1287" fmla="*/ 1858113 w 3626616"/>
              <a:gd name="connsiteY1287" fmla="*/ 1083002 h 3006772"/>
              <a:gd name="connsiteX1288" fmla="*/ 1865051 w 3626616"/>
              <a:gd name="connsiteY1288" fmla="*/ 1089165 h 3006772"/>
              <a:gd name="connsiteX1289" fmla="*/ 1864155 w 3626616"/>
              <a:gd name="connsiteY1289" fmla="*/ 1088545 h 3006772"/>
              <a:gd name="connsiteX1290" fmla="*/ 1858113 w 3626616"/>
              <a:gd name="connsiteY1290" fmla="*/ 1083002 h 3006772"/>
              <a:gd name="connsiteX1291" fmla="*/ 1956461 w 3626616"/>
              <a:gd name="connsiteY1291" fmla="*/ 1077727 h 3006772"/>
              <a:gd name="connsiteX1292" fmla="*/ 2016003 w 3626616"/>
              <a:gd name="connsiteY1292" fmla="*/ 1128186 h 3006772"/>
              <a:gd name="connsiteX1293" fmla="*/ 2430532 w 3626616"/>
              <a:gd name="connsiteY1293" fmla="*/ 1414162 h 3006772"/>
              <a:gd name="connsiteX1294" fmla="*/ 2533618 w 3626616"/>
              <a:gd name="connsiteY1294" fmla="*/ 1464461 h 3006772"/>
              <a:gd name="connsiteX1295" fmla="*/ 2578069 w 3626616"/>
              <a:gd name="connsiteY1295" fmla="*/ 1483350 h 3006772"/>
              <a:gd name="connsiteX1296" fmla="*/ 1956643 w 3626616"/>
              <a:gd name="connsiteY1296" fmla="*/ 1085648 h 3006772"/>
              <a:gd name="connsiteX1297" fmla="*/ 1956268 w 3626616"/>
              <a:gd name="connsiteY1297" fmla="*/ 1078185 h 3006772"/>
              <a:gd name="connsiteX1298" fmla="*/ 3598250 w 3626616"/>
              <a:gd name="connsiteY1298" fmla="*/ 1074526 h 3006772"/>
              <a:gd name="connsiteX1299" fmla="*/ 3605927 w 3626616"/>
              <a:gd name="connsiteY1299" fmla="*/ 1110248 h 3006772"/>
              <a:gd name="connsiteX1300" fmla="*/ 3598250 w 3626616"/>
              <a:gd name="connsiteY1300" fmla="*/ 1074526 h 3006772"/>
              <a:gd name="connsiteX1301" fmla="*/ 1462787 w 3626616"/>
              <a:gd name="connsiteY1301" fmla="*/ 1067574 h 3006772"/>
              <a:gd name="connsiteX1302" fmla="*/ 1641642 w 3626616"/>
              <a:gd name="connsiteY1302" fmla="*/ 1154127 h 3006772"/>
              <a:gd name="connsiteX1303" fmla="*/ 1814831 w 3626616"/>
              <a:gd name="connsiteY1303" fmla="*/ 1242600 h 3006772"/>
              <a:gd name="connsiteX1304" fmla="*/ 1891134 w 3626616"/>
              <a:gd name="connsiteY1304" fmla="*/ 1290444 h 3006772"/>
              <a:gd name="connsiteX1305" fmla="*/ 1966930 w 3626616"/>
              <a:gd name="connsiteY1305" fmla="*/ 1330498 h 3006772"/>
              <a:gd name="connsiteX1306" fmla="*/ 1981137 w 3626616"/>
              <a:gd name="connsiteY1306" fmla="*/ 1346814 h 3006772"/>
              <a:gd name="connsiteX1307" fmla="*/ 2025588 w 3626616"/>
              <a:gd name="connsiteY1307" fmla="*/ 1365703 h 3006772"/>
              <a:gd name="connsiteX1308" fmla="*/ 2260462 w 3626616"/>
              <a:gd name="connsiteY1308" fmla="*/ 1542605 h 3006772"/>
              <a:gd name="connsiteX1309" fmla="*/ 1819526 w 3626616"/>
              <a:gd name="connsiteY1309" fmla="*/ 1261637 h 3006772"/>
              <a:gd name="connsiteX1310" fmla="*/ 1665704 w 3626616"/>
              <a:gd name="connsiteY1310" fmla="*/ 1179771 h 3006772"/>
              <a:gd name="connsiteX1311" fmla="*/ 1462920 w 3626616"/>
              <a:gd name="connsiteY1311" fmla="*/ 1067901 h 3006772"/>
              <a:gd name="connsiteX1312" fmla="*/ 2110297 w 3626616"/>
              <a:gd name="connsiteY1312" fmla="*/ 1052211 h 3006772"/>
              <a:gd name="connsiteX1313" fmla="*/ 2157887 w 3626616"/>
              <a:gd name="connsiteY1313" fmla="*/ 1091910 h 3006772"/>
              <a:gd name="connsiteX1314" fmla="*/ 2110297 w 3626616"/>
              <a:gd name="connsiteY1314" fmla="*/ 1052211 h 3006772"/>
              <a:gd name="connsiteX1315" fmla="*/ 1697163 w 3626616"/>
              <a:gd name="connsiteY1315" fmla="*/ 1048961 h 3006772"/>
              <a:gd name="connsiteX1316" fmla="*/ 2012901 w 3626616"/>
              <a:gd name="connsiteY1316" fmla="*/ 1292416 h 3006772"/>
              <a:gd name="connsiteX1317" fmla="*/ 2028108 w 3626616"/>
              <a:gd name="connsiteY1317" fmla="*/ 1291574 h 3006772"/>
              <a:gd name="connsiteX1318" fmla="*/ 2456444 w 3626616"/>
              <a:gd name="connsiteY1318" fmla="*/ 1582606 h 3006772"/>
              <a:gd name="connsiteX1319" fmla="*/ 2052544 w 3626616"/>
              <a:gd name="connsiteY1319" fmla="*/ 1324681 h 3006772"/>
              <a:gd name="connsiteX1320" fmla="*/ 1987850 w 3626616"/>
              <a:gd name="connsiteY1320" fmla="*/ 1278550 h 3006772"/>
              <a:gd name="connsiteX1321" fmla="*/ 1975263 w 3626616"/>
              <a:gd name="connsiteY1321" fmla="*/ 1268867 h 3006772"/>
              <a:gd name="connsiteX1322" fmla="*/ 1973959 w 3626616"/>
              <a:gd name="connsiteY1322" fmla="*/ 1267482 h 3006772"/>
              <a:gd name="connsiteX1323" fmla="*/ 1973634 w 3626616"/>
              <a:gd name="connsiteY1323" fmla="*/ 1267614 h 3006772"/>
              <a:gd name="connsiteX1324" fmla="*/ 1975263 w 3626616"/>
              <a:gd name="connsiteY1324" fmla="*/ 1268867 h 3006772"/>
              <a:gd name="connsiteX1325" fmla="*/ 1977460 w 3626616"/>
              <a:gd name="connsiteY1325" fmla="*/ 1271201 h 3006772"/>
              <a:gd name="connsiteX1326" fmla="*/ 1978121 w 3626616"/>
              <a:gd name="connsiteY1326" fmla="*/ 1274930 h 3006772"/>
              <a:gd name="connsiteX1327" fmla="*/ 1697163 w 3626616"/>
              <a:gd name="connsiteY1327" fmla="*/ 1048961 h 3006772"/>
              <a:gd name="connsiteX1328" fmla="*/ 2313221 w 3626616"/>
              <a:gd name="connsiteY1328" fmla="*/ 1015904 h 3006772"/>
              <a:gd name="connsiteX1329" fmla="*/ 2329360 w 3626616"/>
              <a:gd name="connsiteY1329" fmla="*/ 1037911 h 3006772"/>
              <a:gd name="connsiteX1330" fmla="*/ 2313221 w 3626616"/>
              <a:gd name="connsiteY1330" fmla="*/ 1015904 h 3006772"/>
              <a:gd name="connsiteX1331" fmla="*/ 3351884 w 3626616"/>
              <a:gd name="connsiteY1331" fmla="*/ 1006621 h 3006772"/>
              <a:gd name="connsiteX1332" fmla="*/ 3372534 w 3626616"/>
              <a:gd name="connsiteY1332" fmla="*/ 1039742 h 3006772"/>
              <a:gd name="connsiteX1333" fmla="*/ 3351884 w 3626616"/>
              <a:gd name="connsiteY1333" fmla="*/ 1006621 h 3006772"/>
              <a:gd name="connsiteX1334" fmla="*/ 2781278 w 3626616"/>
              <a:gd name="connsiteY1334" fmla="*/ 1002189 h 3006772"/>
              <a:gd name="connsiteX1335" fmla="*/ 2795512 w 3626616"/>
              <a:gd name="connsiteY1335" fmla="*/ 1022303 h 3006772"/>
              <a:gd name="connsiteX1336" fmla="*/ 2781278 w 3626616"/>
              <a:gd name="connsiteY1336" fmla="*/ 1002189 h 3006772"/>
              <a:gd name="connsiteX1337" fmla="*/ 3345091 w 3626616"/>
              <a:gd name="connsiteY1337" fmla="*/ 986152 h 3006772"/>
              <a:gd name="connsiteX1338" fmla="*/ 3353765 w 3626616"/>
              <a:gd name="connsiteY1338" fmla="*/ 1004716 h 3006772"/>
              <a:gd name="connsiteX1339" fmla="*/ 3345091 w 3626616"/>
              <a:gd name="connsiteY1339" fmla="*/ 986152 h 3006772"/>
              <a:gd name="connsiteX1340" fmla="*/ 2309149 w 3626616"/>
              <a:gd name="connsiteY1340" fmla="*/ 972246 h 3006772"/>
              <a:gd name="connsiteX1341" fmla="*/ 2309282 w 3626616"/>
              <a:gd name="connsiteY1341" fmla="*/ 972573 h 3006772"/>
              <a:gd name="connsiteX1342" fmla="*/ 2309628 w 3626616"/>
              <a:gd name="connsiteY1342" fmla="*/ 972753 h 3006772"/>
              <a:gd name="connsiteX1343" fmla="*/ 2346690 w 3626616"/>
              <a:gd name="connsiteY1343" fmla="*/ 1012033 h 3006772"/>
              <a:gd name="connsiteX1344" fmla="*/ 2488177 w 3626616"/>
              <a:gd name="connsiteY1344" fmla="*/ 1134884 h 3006772"/>
              <a:gd name="connsiteX1345" fmla="*/ 2406699 w 3626616"/>
              <a:gd name="connsiteY1345" fmla="*/ 1024790 h 3006772"/>
              <a:gd name="connsiteX1346" fmla="*/ 2355775 w 3626616"/>
              <a:gd name="connsiteY1346" fmla="*/ 996725 h 3006772"/>
              <a:gd name="connsiteX1347" fmla="*/ 2309628 w 3626616"/>
              <a:gd name="connsiteY1347" fmla="*/ 972753 h 3006772"/>
              <a:gd name="connsiteX1348" fmla="*/ 3577428 w 3626616"/>
              <a:gd name="connsiteY1348" fmla="*/ 965322 h 3006772"/>
              <a:gd name="connsiteX1349" fmla="*/ 3602527 w 3626616"/>
              <a:gd name="connsiteY1349" fmla="*/ 1049564 h 3006772"/>
              <a:gd name="connsiteX1350" fmla="*/ 3605691 w 3626616"/>
              <a:gd name="connsiteY1350" fmla="*/ 1074172 h 3006772"/>
              <a:gd name="connsiteX1351" fmla="*/ 3579063 w 3626616"/>
              <a:gd name="connsiteY1351" fmla="*/ 995502 h 3006772"/>
              <a:gd name="connsiteX1352" fmla="*/ 3577428 w 3626616"/>
              <a:gd name="connsiteY1352" fmla="*/ 965322 h 3006772"/>
              <a:gd name="connsiteX1353" fmla="*/ 3059494 w 3626616"/>
              <a:gd name="connsiteY1353" fmla="*/ 958925 h 3006772"/>
              <a:gd name="connsiteX1354" fmla="*/ 3095532 w 3626616"/>
              <a:gd name="connsiteY1354" fmla="*/ 999125 h 3006772"/>
              <a:gd name="connsiteX1355" fmla="*/ 3059494 w 3626616"/>
              <a:gd name="connsiteY1355" fmla="*/ 958925 h 3006772"/>
              <a:gd name="connsiteX1356" fmla="*/ 3572250 w 3626616"/>
              <a:gd name="connsiteY1356" fmla="*/ 942292 h 3006772"/>
              <a:gd name="connsiteX1357" fmla="*/ 3576412 w 3626616"/>
              <a:gd name="connsiteY1357" fmla="*/ 949740 h 3006772"/>
              <a:gd name="connsiteX1358" fmla="*/ 3565343 w 3626616"/>
              <a:gd name="connsiteY1358" fmla="*/ 954234 h 3006772"/>
              <a:gd name="connsiteX1359" fmla="*/ 3565211 w 3626616"/>
              <a:gd name="connsiteY1359" fmla="*/ 953907 h 3006772"/>
              <a:gd name="connsiteX1360" fmla="*/ 3572250 w 3626616"/>
              <a:gd name="connsiteY1360" fmla="*/ 942292 h 3006772"/>
              <a:gd name="connsiteX1361" fmla="*/ 2906468 w 3626616"/>
              <a:gd name="connsiteY1361" fmla="*/ 938801 h 3006772"/>
              <a:gd name="connsiteX1362" fmla="*/ 2927626 w 3626616"/>
              <a:gd name="connsiteY1362" fmla="*/ 979711 h 3006772"/>
              <a:gd name="connsiteX1363" fmla="*/ 2906468 w 3626616"/>
              <a:gd name="connsiteY1363" fmla="*/ 938801 h 3006772"/>
              <a:gd name="connsiteX1364" fmla="*/ 2814387 w 3626616"/>
              <a:gd name="connsiteY1364" fmla="*/ 924016 h 3006772"/>
              <a:gd name="connsiteX1365" fmla="*/ 2814845 w 3626616"/>
              <a:gd name="connsiteY1365" fmla="*/ 924211 h 3006772"/>
              <a:gd name="connsiteX1366" fmla="*/ 2814667 w 3626616"/>
              <a:gd name="connsiteY1366" fmla="*/ 924304 h 3006772"/>
              <a:gd name="connsiteX1367" fmla="*/ 1957894 w 3626616"/>
              <a:gd name="connsiteY1367" fmla="*/ 887902 h 3006772"/>
              <a:gd name="connsiteX1368" fmla="*/ 2022621 w 3626616"/>
              <a:gd name="connsiteY1368" fmla="*/ 932449 h 3006772"/>
              <a:gd name="connsiteX1369" fmla="*/ 1957894 w 3626616"/>
              <a:gd name="connsiteY1369" fmla="*/ 887902 h 3006772"/>
              <a:gd name="connsiteX1370" fmla="*/ 2605795 w 3626616"/>
              <a:gd name="connsiteY1370" fmla="*/ 881865 h 3006772"/>
              <a:gd name="connsiteX1371" fmla="*/ 2610001 w 3626616"/>
              <a:gd name="connsiteY1371" fmla="*/ 886666 h 3006772"/>
              <a:gd name="connsiteX1372" fmla="*/ 2616069 w 3626616"/>
              <a:gd name="connsiteY1372" fmla="*/ 896007 h 3006772"/>
              <a:gd name="connsiteX1373" fmla="*/ 2605795 w 3626616"/>
              <a:gd name="connsiteY1373" fmla="*/ 881865 h 3006772"/>
              <a:gd name="connsiteX1374" fmla="*/ 2546159 w 3626616"/>
              <a:gd name="connsiteY1374" fmla="*/ 857372 h 3006772"/>
              <a:gd name="connsiteX1375" fmla="*/ 2548788 w 3626616"/>
              <a:gd name="connsiteY1375" fmla="*/ 870391 h 3006772"/>
              <a:gd name="connsiteX1376" fmla="*/ 2546159 w 3626616"/>
              <a:gd name="connsiteY1376" fmla="*/ 857372 h 3006772"/>
              <a:gd name="connsiteX1377" fmla="*/ 840514 w 3626616"/>
              <a:gd name="connsiteY1377" fmla="*/ 839660 h 3006772"/>
              <a:gd name="connsiteX1378" fmla="*/ 861763 w 3626616"/>
              <a:gd name="connsiteY1378" fmla="*/ 844361 h 3006772"/>
              <a:gd name="connsiteX1379" fmla="*/ 840514 w 3626616"/>
              <a:gd name="connsiteY1379" fmla="*/ 839660 h 3006772"/>
              <a:gd name="connsiteX1380" fmla="*/ 1888605 w 3626616"/>
              <a:gd name="connsiteY1380" fmla="*/ 824644 h 3006772"/>
              <a:gd name="connsiteX1381" fmla="*/ 1952334 w 3626616"/>
              <a:gd name="connsiteY1381" fmla="*/ 886351 h 3006772"/>
              <a:gd name="connsiteX1382" fmla="*/ 1886882 w 3626616"/>
              <a:gd name="connsiteY1382" fmla="*/ 830675 h 3006772"/>
              <a:gd name="connsiteX1383" fmla="*/ 1887207 w 3626616"/>
              <a:gd name="connsiteY1383" fmla="*/ 830543 h 3006772"/>
              <a:gd name="connsiteX1384" fmla="*/ 1888605 w 3626616"/>
              <a:gd name="connsiteY1384" fmla="*/ 824644 h 3006772"/>
              <a:gd name="connsiteX1385" fmla="*/ 750447 w 3626616"/>
              <a:gd name="connsiteY1385" fmla="*/ 823296 h 3006772"/>
              <a:gd name="connsiteX1386" fmla="*/ 775348 w 3626616"/>
              <a:gd name="connsiteY1386" fmla="*/ 827656 h 3006772"/>
              <a:gd name="connsiteX1387" fmla="*/ 789557 w 3626616"/>
              <a:gd name="connsiteY1387" fmla="*/ 843972 h 3006772"/>
              <a:gd name="connsiteX1388" fmla="*/ 789364 w 3626616"/>
              <a:gd name="connsiteY1388" fmla="*/ 844431 h 3006772"/>
              <a:gd name="connsiteX1389" fmla="*/ 750447 w 3626616"/>
              <a:gd name="connsiteY1389" fmla="*/ 823296 h 3006772"/>
              <a:gd name="connsiteX1390" fmla="*/ 3529272 w 3626616"/>
              <a:gd name="connsiteY1390" fmla="*/ 809336 h 3006772"/>
              <a:gd name="connsiteX1391" fmla="*/ 3547202 w 3626616"/>
              <a:gd name="connsiteY1391" fmla="*/ 865645 h 3006772"/>
              <a:gd name="connsiteX1392" fmla="*/ 3566366 w 3626616"/>
              <a:gd name="connsiteY1392" fmla="*/ 940874 h 3006772"/>
              <a:gd name="connsiteX1393" fmla="*/ 3558665 w 3626616"/>
              <a:gd name="connsiteY1393" fmla="*/ 901353 h 3006772"/>
              <a:gd name="connsiteX1394" fmla="*/ 3534825 w 3626616"/>
              <a:gd name="connsiteY1394" fmla="*/ 839827 h 3006772"/>
              <a:gd name="connsiteX1395" fmla="*/ 3529405 w 3626616"/>
              <a:gd name="connsiteY1395" fmla="*/ 809662 h 3006772"/>
              <a:gd name="connsiteX1396" fmla="*/ 2468780 w 3626616"/>
              <a:gd name="connsiteY1396" fmla="*/ 794733 h 3006772"/>
              <a:gd name="connsiteX1397" fmla="*/ 2514750 w 3626616"/>
              <a:gd name="connsiteY1397" fmla="*/ 876213 h 3006772"/>
              <a:gd name="connsiteX1398" fmla="*/ 2853034 w 3626616"/>
              <a:gd name="connsiteY1398" fmla="*/ 1222843 h 3006772"/>
              <a:gd name="connsiteX1399" fmla="*/ 2652890 w 3626616"/>
              <a:gd name="connsiteY1399" fmla="*/ 1055831 h 3006772"/>
              <a:gd name="connsiteX1400" fmla="*/ 2488059 w 3626616"/>
              <a:gd name="connsiteY1400" fmla="*/ 837550 h 3006772"/>
              <a:gd name="connsiteX1401" fmla="*/ 2468780 w 3626616"/>
              <a:gd name="connsiteY1401" fmla="*/ 794733 h 3006772"/>
              <a:gd name="connsiteX1402" fmla="*/ 2011340 w 3626616"/>
              <a:gd name="connsiteY1402" fmla="*/ 785101 h 3006772"/>
              <a:gd name="connsiteX1403" fmla="*/ 2029360 w 3626616"/>
              <a:gd name="connsiteY1403" fmla="*/ 805201 h 3006772"/>
              <a:gd name="connsiteX1404" fmla="*/ 2011340 w 3626616"/>
              <a:gd name="connsiteY1404" fmla="*/ 785101 h 3006772"/>
              <a:gd name="connsiteX1405" fmla="*/ 2665909 w 3626616"/>
              <a:gd name="connsiteY1405" fmla="*/ 780581 h 3006772"/>
              <a:gd name="connsiteX1406" fmla="*/ 2665543 w 3626616"/>
              <a:gd name="connsiteY1406" fmla="*/ 781548 h 3006772"/>
              <a:gd name="connsiteX1407" fmla="*/ 2665522 w 3626616"/>
              <a:gd name="connsiteY1407" fmla="*/ 781500 h 3006772"/>
              <a:gd name="connsiteX1408" fmla="*/ 2468222 w 3626616"/>
              <a:gd name="connsiteY1408" fmla="*/ 779347 h 3006772"/>
              <a:gd name="connsiteX1409" fmla="*/ 2467897 w 3626616"/>
              <a:gd name="connsiteY1409" fmla="*/ 779479 h 3006772"/>
              <a:gd name="connsiteX1410" fmla="*/ 2470527 w 3626616"/>
              <a:gd name="connsiteY1410" fmla="*/ 792501 h 3006772"/>
              <a:gd name="connsiteX1411" fmla="*/ 2460832 w 3626616"/>
              <a:gd name="connsiteY1411" fmla="*/ 787299 h 3006772"/>
              <a:gd name="connsiteX1412" fmla="*/ 2468222 w 3626616"/>
              <a:gd name="connsiteY1412" fmla="*/ 779347 h 3006772"/>
              <a:gd name="connsiteX1413" fmla="*/ 2905990 w 3626616"/>
              <a:gd name="connsiteY1413" fmla="*/ 776025 h 3006772"/>
              <a:gd name="connsiteX1414" fmla="*/ 2905797 w 3626616"/>
              <a:gd name="connsiteY1414" fmla="*/ 776483 h 3006772"/>
              <a:gd name="connsiteX1415" fmla="*/ 2906257 w 3626616"/>
              <a:gd name="connsiteY1415" fmla="*/ 776710 h 3006772"/>
              <a:gd name="connsiteX1416" fmla="*/ 2923875 w 3626616"/>
              <a:gd name="connsiteY1416" fmla="*/ 821834 h 3006772"/>
              <a:gd name="connsiteX1417" fmla="*/ 2954242 w 3626616"/>
              <a:gd name="connsiteY1417" fmla="*/ 866860 h 3006772"/>
              <a:gd name="connsiteX1418" fmla="*/ 2972637 w 3626616"/>
              <a:gd name="connsiteY1418" fmla="*/ 894423 h 3006772"/>
              <a:gd name="connsiteX1419" fmla="*/ 2997448 w 3626616"/>
              <a:gd name="connsiteY1419" fmla="*/ 934993 h 3006772"/>
              <a:gd name="connsiteX1420" fmla="*/ 3147812 w 3626616"/>
              <a:gd name="connsiteY1420" fmla="*/ 1097083 h 3006772"/>
              <a:gd name="connsiteX1421" fmla="*/ 3131324 w 3626616"/>
              <a:gd name="connsiteY1421" fmla="*/ 1071411 h 3006772"/>
              <a:gd name="connsiteX1422" fmla="*/ 3100094 w 3626616"/>
              <a:gd name="connsiteY1422" fmla="*/ 1017835 h 3006772"/>
              <a:gd name="connsiteX1423" fmla="*/ 3136483 w 3626616"/>
              <a:gd name="connsiteY1423" fmla="*/ 1061701 h 3006772"/>
              <a:gd name="connsiteX1424" fmla="*/ 3056640 w 3626616"/>
              <a:gd name="connsiteY1424" fmla="*/ 981787 h 3006772"/>
              <a:gd name="connsiteX1425" fmla="*/ 3030831 w 3626616"/>
              <a:gd name="connsiteY1425" fmla="*/ 958375 h 3006772"/>
              <a:gd name="connsiteX1426" fmla="*/ 3013809 w 3626616"/>
              <a:gd name="connsiteY1426" fmla="*/ 921117 h 3006772"/>
              <a:gd name="connsiteX1427" fmla="*/ 2988000 w 3626616"/>
              <a:gd name="connsiteY1427" fmla="*/ 897706 h 3006772"/>
              <a:gd name="connsiteX1428" fmla="*/ 2913588 w 3626616"/>
              <a:gd name="connsiteY1428" fmla="*/ 779794 h 3006772"/>
              <a:gd name="connsiteX1429" fmla="*/ 2910357 w 3626616"/>
              <a:gd name="connsiteY1429" fmla="*/ 778726 h 3006772"/>
              <a:gd name="connsiteX1430" fmla="*/ 2906257 w 3626616"/>
              <a:gd name="connsiteY1430" fmla="*/ 776710 h 3006772"/>
              <a:gd name="connsiteX1431" fmla="*/ 2187354 w 3626616"/>
              <a:gd name="connsiteY1431" fmla="*/ 766574 h 3006772"/>
              <a:gd name="connsiteX1432" fmla="*/ 2278151 w 3626616"/>
              <a:gd name="connsiteY1432" fmla="*/ 874405 h 3006772"/>
              <a:gd name="connsiteX1433" fmla="*/ 2326517 w 3626616"/>
              <a:gd name="connsiteY1433" fmla="*/ 932829 h 3006772"/>
              <a:gd name="connsiteX1434" fmla="*/ 2211816 w 3626616"/>
              <a:gd name="connsiteY1434" fmla="*/ 803478 h 3006772"/>
              <a:gd name="connsiteX1435" fmla="*/ 2187028 w 3626616"/>
              <a:gd name="connsiteY1435" fmla="*/ 766706 h 3006772"/>
              <a:gd name="connsiteX1436" fmla="*/ 1897938 w 3626616"/>
              <a:gd name="connsiteY1436" fmla="*/ 754222 h 3006772"/>
              <a:gd name="connsiteX1437" fmla="*/ 1923723 w 3626616"/>
              <a:gd name="connsiteY1437" fmla="*/ 773834 h 3006772"/>
              <a:gd name="connsiteX1438" fmla="*/ 1897938 w 3626616"/>
              <a:gd name="connsiteY1438" fmla="*/ 754222 h 3006772"/>
              <a:gd name="connsiteX1439" fmla="*/ 2914052 w 3626616"/>
              <a:gd name="connsiteY1439" fmla="*/ 751048 h 3006772"/>
              <a:gd name="connsiteX1440" fmla="*/ 2914185 w 3626616"/>
              <a:gd name="connsiteY1440" fmla="*/ 751375 h 3006772"/>
              <a:gd name="connsiteX1441" fmla="*/ 2914351 w 3626616"/>
              <a:gd name="connsiteY1441" fmla="*/ 751558 h 3006772"/>
              <a:gd name="connsiteX1442" fmla="*/ 2948329 w 3626616"/>
              <a:gd name="connsiteY1442" fmla="*/ 809532 h 3006772"/>
              <a:gd name="connsiteX1443" fmla="*/ 3102414 w 3626616"/>
              <a:gd name="connsiteY1443" fmla="*/ 983385 h 3006772"/>
              <a:gd name="connsiteX1444" fmla="*/ 3055980 w 3626616"/>
              <a:gd name="connsiteY1444" fmla="*/ 930652 h 3006772"/>
              <a:gd name="connsiteX1445" fmla="*/ 3067555 w 3626616"/>
              <a:gd name="connsiteY1445" fmla="*/ 933947 h 3006772"/>
              <a:gd name="connsiteX1446" fmla="*/ 2966712 w 3626616"/>
              <a:gd name="connsiteY1446" fmla="*/ 817247 h 3006772"/>
              <a:gd name="connsiteX1447" fmla="*/ 2940891 w 3626616"/>
              <a:gd name="connsiteY1447" fmla="*/ 780847 h 3006772"/>
              <a:gd name="connsiteX1448" fmla="*/ 2914351 w 3626616"/>
              <a:gd name="connsiteY1448" fmla="*/ 751558 h 3006772"/>
              <a:gd name="connsiteX1449" fmla="*/ 1241160 w 3626616"/>
              <a:gd name="connsiteY1449" fmla="*/ 740220 h 3006772"/>
              <a:gd name="connsiteX1450" fmla="*/ 1253111 w 3626616"/>
              <a:gd name="connsiteY1450" fmla="*/ 750980 h 3006772"/>
              <a:gd name="connsiteX1451" fmla="*/ 1241160 w 3626616"/>
              <a:gd name="connsiteY1451" fmla="*/ 740220 h 3006772"/>
              <a:gd name="connsiteX1452" fmla="*/ 2363306 w 3626616"/>
              <a:gd name="connsiteY1452" fmla="*/ 738550 h 3006772"/>
              <a:gd name="connsiteX1453" fmla="*/ 2378021 w 3626616"/>
              <a:gd name="connsiteY1453" fmla="*/ 762658 h 3006772"/>
              <a:gd name="connsiteX1454" fmla="*/ 2385437 w 3626616"/>
              <a:gd name="connsiteY1454" fmla="*/ 758505 h 3006772"/>
              <a:gd name="connsiteX1455" fmla="*/ 2396391 w 3626616"/>
              <a:gd name="connsiteY1455" fmla="*/ 786423 h 3006772"/>
              <a:gd name="connsiteX1456" fmla="*/ 2424614 w 3626616"/>
              <a:gd name="connsiteY1456" fmla="*/ 819517 h 3006772"/>
              <a:gd name="connsiteX1457" fmla="*/ 2389109 w 3626616"/>
              <a:gd name="connsiteY1457" fmla="*/ 790902 h 3006772"/>
              <a:gd name="connsiteX1458" fmla="*/ 2582540 w 3626616"/>
              <a:gd name="connsiteY1458" fmla="*/ 1049740 h 3006772"/>
              <a:gd name="connsiteX1459" fmla="*/ 2697839 w 3626616"/>
              <a:gd name="connsiteY1459" fmla="*/ 1150672 h 3006772"/>
              <a:gd name="connsiteX1460" fmla="*/ 2713978 w 3626616"/>
              <a:gd name="connsiteY1460" fmla="*/ 1172678 h 3006772"/>
              <a:gd name="connsiteX1461" fmla="*/ 2408411 w 3626616"/>
              <a:gd name="connsiteY1461" fmla="*/ 837517 h 3006772"/>
              <a:gd name="connsiteX1462" fmla="*/ 2363439 w 3626616"/>
              <a:gd name="connsiteY1462" fmla="*/ 738877 h 3006772"/>
              <a:gd name="connsiteX1463" fmla="*/ 2549487 w 3626616"/>
              <a:gd name="connsiteY1463" fmla="*/ 737601 h 3006772"/>
              <a:gd name="connsiteX1464" fmla="*/ 2560949 w 3626616"/>
              <a:gd name="connsiteY1464" fmla="*/ 773309 h 3006772"/>
              <a:gd name="connsiteX1465" fmla="*/ 2549487 w 3626616"/>
              <a:gd name="connsiteY1465" fmla="*/ 737601 h 3006772"/>
              <a:gd name="connsiteX1466" fmla="*/ 2894690 w 3626616"/>
              <a:gd name="connsiteY1466" fmla="*/ 713775 h 3006772"/>
              <a:gd name="connsiteX1467" fmla="*/ 2887710 w 3626616"/>
              <a:gd name="connsiteY1467" fmla="*/ 716049 h 3006772"/>
              <a:gd name="connsiteX1468" fmla="*/ 2901918 w 3626616"/>
              <a:gd name="connsiteY1468" fmla="*/ 732366 h 3006772"/>
              <a:gd name="connsiteX1469" fmla="*/ 2894690 w 3626616"/>
              <a:gd name="connsiteY1469" fmla="*/ 713775 h 3006772"/>
              <a:gd name="connsiteX1470" fmla="*/ 1427255 w 3626616"/>
              <a:gd name="connsiteY1470" fmla="*/ 706849 h 3006772"/>
              <a:gd name="connsiteX1471" fmla="*/ 1462174 w 3626616"/>
              <a:gd name="connsiteY1471" fmla="*/ 732185 h 3006772"/>
              <a:gd name="connsiteX1472" fmla="*/ 1562311 w 3626616"/>
              <a:gd name="connsiteY1472" fmla="*/ 793378 h 3006772"/>
              <a:gd name="connsiteX1473" fmla="*/ 1425976 w 3626616"/>
              <a:gd name="connsiteY1473" fmla="*/ 720025 h 3006772"/>
              <a:gd name="connsiteX1474" fmla="*/ 1425890 w 3626616"/>
              <a:gd name="connsiteY1474" fmla="*/ 713157 h 3006772"/>
              <a:gd name="connsiteX1475" fmla="*/ 1427324 w 3626616"/>
              <a:gd name="connsiteY1475" fmla="*/ 706531 h 3006772"/>
              <a:gd name="connsiteX1476" fmla="*/ 1427255 w 3626616"/>
              <a:gd name="connsiteY1476" fmla="*/ 706849 h 3006772"/>
              <a:gd name="connsiteX1477" fmla="*/ 1426998 w 3626616"/>
              <a:gd name="connsiteY1477" fmla="*/ 706662 h 3006772"/>
              <a:gd name="connsiteX1478" fmla="*/ 1586108 w 3626616"/>
              <a:gd name="connsiteY1478" fmla="*/ 698805 h 3006772"/>
              <a:gd name="connsiteX1479" fmla="*/ 1625024 w 3626616"/>
              <a:gd name="connsiteY1479" fmla="*/ 719941 h 3006772"/>
              <a:gd name="connsiteX1480" fmla="*/ 1586108 w 3626616"/>
              <a:gd name="connsiteY1480" fmla="*/ 698805 h 3006772"/>
              <a:gd name="connsiteX1481" fmla="*/ 1396005 w 3626616"/>
              <a:gd name="connsiteY1481" fmla="*/ 689164 h 3006772"/>
              <a:gd name="connsiteX1482" fmla="*/ 1416256 w 3626616"/>
              <a:gd name="connsiteY1482" fmla="*/ 711024 h 3006772"/>
              <a:gd name="connsiteX1483" fmla="*/ 1392727 w 3626616"/>
              <a:gd name="connsiteY1483" fmla="*/ 696968 h 3006772"/>
              <a:gd name="connsiteX1484" fmla="*/ 1396005 w 3626616"/>
              <a:gd name="connsiteY1484" fmla="*/ 689164 h 3006772"/>
              <a:gd name="connsiteX1485" fmla="*/ 2897145 w 3626616"/>
              <a:gd name="connsiteY1485" fmla="*/ 681377 h 3006772"/>
              <a:gd name="connsiteX1486" fmla="*/ 2963391 w 3626616"/>
              <a:gd name="connsiteY1486" fmla="*/ 788515 h 3006772"/>
              <a:gd name="connsiteX1487" fmla="*/ 2938045 w 3626616"/>
              <a:gd name="connsiteY1487" fmla="*/ 736357 h 3006772"/>
              <a:gd name="connsiteX1488" fmla="*/ 2903186 w 3626616"/>
              <a:gd name="connsiteY1488" fmla="*/ 686920 h 3006772"/>
              <a:gd name="connsiteX1489" fmla="*/ 2897145 w 3626616"/>
              <a:gd name="connsiteY1489" fmla="*/ 681377 h 3006772"/>
              <a:gd name="connsiteX1490" fmla="*/ 2662161 w 3626616"/>
              <a:gd name="connsiteY1490" fmla="*/ 677009 h 3006772"/>
              <a:gd name="connsiteX1491" fmla="*/ 2660813 w 3626616"/>
              <a:gd name="connsiteY1491" fmla="*/ 690503 h 3006772"/>
              <a:gd name="connsiteX1492" fmla="*/ 2662161 w 3626616"/>
              <a:gd name="connsiteY1492" fmla="*/ 677009 h 3006772"/>
              <a:gd name="connsiteX1493" fmla="*/ 2614481 w 3626616"/>
              <a:gd name="connsiteY1493" fmla="*/ 673519 h 3006772"/>
              <a:gd name="connsiteX1494" fmla="*/ 2619018 w 3626616"/>
              <a:gd name="connsiteY1494" fmla="*/ 688432 h 3006772"/>
              <a:gd name="connsiteX1495" fmla="*/ 2614481 w 3626616"/>
              <a:gd name="connsiteY1495" fmla="*/ 673519 h 3006772"/>
              <a:gd name="connsiteX1496" fmla="*/ 1368725 w 3626616"/>
              <a:gd name="connsiteY1496" fmla="*/ 671709 h 3006772"/>
              <a:gd name="connsiteX1497" fmla="*/ 1375305 w 3626616"/>
              <a:gd name="connsiteY1497" fmla="*/ 676006 h 3006772"/>
              <a:gd name="connsiteX1498" fmla="*/ 1382172 w 3626616"/>
              <a:gd name="connsiteY1498" fmla="*/ 680310 h 3006772"/>
              <a:gd name="connsiteX1499" fmla="*/ 1378894 w 3626616"/>
              <a:gd name="connsiteY1499" fmla="*/ 688114 h 3006772"/>
              <a:gd name="connsiteX1500" fmla="*/ 1369985 w 3626616"/>
              <a:gd name="connsiteY1500" fmla="*/ 679831 h 3006772"/>
              <a:gd name="connsiteX1501" fmla="*/ 1368665 w 3626616"/>
              <a:gd name="connsiteY1501" fmla="*/ 671325 h 3006772"/>
              <a:gd name="connsiteX1502" fmla="*/ 1368725 w 3626616"/>
              <a:gd name="connsiteY1502" fmla="*/ 671709 h 3006772"/>
              <a:gd name="connsiteX1503" fmla="*/ 1368339 w 3626616"/>
              <a:gd name="connsiteY1503" fmla="*/ 671457 h 3006772"/>
              <a:gd name="connsiteX1504" fmla="*/ 2892406 w 3626616"/>
              <a:gd name="connsiteY1504" fmla="*/ 625804 h 3006772"/>
              <a:gd name="connsiteX1505" fmla="*/ 2892214 w 3626616"/>
              <a:gd name="connsiteY1505" fmla="*/ 626263 h 3006772"/>
              <a:gd name="connsiteX1506" fmla="*/ 2892589 w 3626616"/>
              <a:gd name="connsiteY1506" fmla="*/ 633726 h 3006772"/>
              <a:gd name="connsiteX1507" fmla="*/ 2959586 w 3626616"/>
              <a:gd name="connsiteY1507" fmla="*/ 755790 h 3006772"/>
              <a:gd name="connsiteX1508" fmla="*/ 3099608 w 3626616"/>
              <a:gd name="connsiteY1508" fmla="*/ 933501 h 3006772"/>
              <a:gd name="connsiteX1509" fmla="*/ 2892406 w 3626616"/>
              <a:gd name="connsiteY1509" fmla="*/ 625804 h 3006772"/>
              <a:gd name="connsiteX1510" fmla="*/ 1282691 w 3626616"/>
              <a:gd name="connsiteY1510" fmla="*/ 622074 h 3006772"/>
              <a:gd name="connsiteX1511" fmla="*/ 1298805 w 3626616"/>
              <a:gd name="connsiteY1511" fmla="*/ 640284 h 3006772"/>
              <a:gd name="connsiteX1512" fmla="*/ 1282691 w 3626616"/>
              <a:gd name="connsiteY1512" fmla="*/ 622074 h 3006772"/>
              <a:gd name="connsiteX1513" fmla="*/ 2732631 w 3626616"/>
              <a:gd name="connsiteY1513" fmla="*/ 621746 h 3006772"/>
              <a:gd name="connsiteX1514" fmla="*/ 2768309 w 3626616"/>
              <a:gd name="connsiteY1514" fmla="*/ 726444 h 3006772"/>
              <a:gd name="connsiteX1515" fmla="*/ 2769192 w 3626616"/>
              <a:gd name="connsiteY1515" fmla="*/ 741697 h 3006772"/>
              <a:gd name="connsiteX1516" fmla="*/ 2857259 w 3626616"/>
              <a:gd name="connsiteY1516" fmla="*/ 940881 h 3006772"/>
              <a:gd name="connsiteX1517" fmla="*/ 2858142 w 3626616"/>
              <a:gd name="connsiteY1517" fmla="*/ 956134 h 3006772"/>
              <a:gd name="connsiteX1518" fmla="*/ 3048499 w 3626616"/>
              <a:gd name="connsiteY1518" fmla="*/ 1154154 h 3006772"/>
              <a:gd name="connsiteX1519" fmla="*/ 3042964 w 3626616"/>
              <a:gd name="connsiteY1519" fmla="*/ 1156400 h 3006772"/>
              <a:gd name="connsiteX1520" fmla="*/ 2924013 w 3626616"/>
              <a:gd name="connsiteY1520" fmla="*/ 1055808 h 3006772"/>
              <a:gd name="connsiteX1521" fmla="*/ 2933037 w 3626616"/>
              <a:gd name="connsiteY1521" fmla="*/ 1078038 h 3006772"/>
              <a:gd name="connsiteX1522" fmla="*/ 2904463 w 3626616"/>
              <a:gd name="connsiteY1522" fmla="*/ 1041280 h 3006772"/>
              <a:gd name="connsiteX1523" fmla="*/ 2909622 w 3626616"/>
              <a:gd name="connsiteY1523" fmla="*/ 1031570 h 3006772"/>
              <a:gd name="connsiteX1524" fmla="*/ 2826150 w 3626616"/>
              <a:gd name="connsiteY1524" fmla="*/ 955794 h 3006772"/>
              <a:gd name="connsiteX1525" fmla="*/ 2894302 w 3626616"/>
              <a:gd name="connsiteY1525" fmla="*/ 1064825 h 3006772"/>
              <a:gd name="connsiteX1526" fmla="*/ 2779158 w 3626616"/>
              <a:gd name="connsiteY1526" fmla="*/ 887675 h 3006772"/>
              <a:gd name="connsiteX1527" fmla="*/ 2752089 w 3626616"/>
              <a:gd name="connsiteY1527" fmla="*/ 841549 h 3006772"/>
              <a:gd name="connsiteX1528" fmla="*/ 2725510 w 3626616"/>
              <a:gd name="connsiteY1528" fmla="*/ 770472 h 3006772"/>
              <a:gd name="connsiteX1529" fmla="*/ 2815221 w 3626616"/>
              <a:gd name="connsiteY1529" fmla="*/ 931675 h 3006772"/>
              <a:gd name="connsiteX1530" fmla="*/ 2811519 w 3626616"/>
              <a:gd name="connsiteY1530" fmla="*/ 925942 h 3006772"/>
              <a:gd name="connsiteX1531" fmla="*/ 2814667 w 3626616"/>
              <a:gd name="connsiteY1531" fmla="*/ 924304 h 3006772"/>
              <a:gd name="connsiteX1532" fmla="*/ 2828025 w 3626616"/>
              <a:gd name="connsiteY1532" fmla="*/ 937993 h 3006772"/>
              <a:gd name="connsiteX1533" fmla="*/ 2849893 w 3626616"/>
              <a:gd name="connsiteY1533" fmla="*/ 952628 h 3006772"/>
              <a:gd name="connsiteX1534" fmla="*/ 2732918 w 3626616"/>
              <a:gd name="connsiteY1534" fmla="*/ 665419 h 3006772"/>
              <a:gd name="connsiteX1535" fmla="*/ 2731545 w 3626616"/>
              <a:gd name="connsiteY1535" fmla="*/ 675114 h 3006772"/>
              <a:gd name="connsiteX1536" fmla="*/ 2732631 w 3626616"/>
              <a:gd name="connsiteY1536" fmla="*/ 621746 h 3006772"/>
              <a:gd name="connsiteX1537" fmla="*/ 3276996 w 3626616"/>
              <a:gd name="connsiteY1537" fmla="*/ 616652 h 3006772"/>
              <a:gd name="connsiteX1538" fmla="*/ 3283412 w 3626616"/>
              <a:gd name="connsiteY1538" fmla="*/ 629658 h 3006772"/>
              <a:gd name="connsiteX1539" fmla="*/ 3276996 w 3626616"/>
              <a:gd name="connsiteY1539" fmla="*/ 616652 h 3006772"/>
              <a:gd name="connsiteX1540" fmla="*/ 2498561 w 3626616"/>
              <a:gd name="connsiteY1540" fmla="*/ 597208 h 3006772"/>
              <a:gd name="connsiteX1541" fmla="*/ 2505329 w 3626616"/>
              <a:gd name="connsiteY1541" fmla="*/ 613880 h 3006772"/>
              <a:gd name="connsiteX1542" fmla="*/ 2498561 w 3626616"/>
              <a:gd name="connsiteY1542" fmla="*/ 597208 h 3006772"/>
              <a:gd name="connsiteX1543" fmla="*/ 3245691 w 3626616"/>
              <a:gd name="connsiteY1543" fmla="*/ 596312 h 3006772"/>
              <a:gd name="connsiteX1544" fmla="*/ 3266037 w 3626616"/>
              <a:gd name="connsiteY1544" fmla="*/ 637997 h 3006772"/>
              <a:gd name="connsiteX1545" fmla="*/ 3276309 w 3626616"/>
              <a:gd name="connsiteY1545" fmla="*/ 681282 h 3006772"/>
              <a:gd name="connsiteX1546" fmla="*/ 3406756 w 3626616"/>
              <a:gd name="connsiteY1546" fmla="*/ 1041842 h 3006772"/>
              <a:gd name="connsiteX1547" fmla="*/ 3330242 w 3626616"/>
              <a:gd name="connsiteY1547" fmla="*/ 842156 h 3006772"/>
              <a:gd name="connsiteX1548" fmla="*/ 3318379 w 3626616"/>
              <a:gd name="connsiteY1548" fmla="*/ 795187 h 3006772"/>
              <a:gd name="connsiteX1549" fmla="*/ 3265058 w 3626616"/>
              <a:gd name="connsiteY1549" fmla="*/ 677853 h 3006772"/>
              <a:gd name="connsiteX1550" fmla="*/ 3248633 w 3626616"/>
              <a:gd name="connsiteY1550" fmla="*/ 615982 h 3006772"/>
              <a:gd name="connsiteX1551" fmla="*/ 3245519 w 3626616"/>
              <a:gd name="connsiteY1551" fmla="*/ 595162 h 3006772"/>
              <a:gd name="connsiteX1552" fmla="*/ 3245691 w 3626616"/>
              <a:gd name="connsiteY1552" fmla="*/ 596312 h 3006772"/>
              <a:gd name="connsiteX1553" fmla="*/ 3245194 w 3626616"/>
              <a:gd name="connsiteY1553" fmla="*/ 595293 h 3006772"/>
              <a:gd name="connsiteX1554" fmla="*/ 1720948 w 3626616"/>
              <a:gd name="connsiteY1554" fmla="*/ 593803 h 3006772"/>
              <a:gd name="connsiteX1555" fmla="*/ 1870755 w 3626616"/>
              <a:gd name="connsiteY1555" fmla="*/ 740507 h 3006772"/>
              <a:gd name="connsiteX1556" fmla="*/ 1861084 w 3626616"/>
              <a:gd name="connsiteY1556" fmla="*/ 739103 h 3006772"/>
              <a:gd name="connsiteX1557" fmla="*/ 1881334 w 3626616"/>
              <a:gd name="connsiteY1557" fmla="*/ 760962 h 3006772"/>
              <a:gd name="connsiteX1558" fmla="*/ 1876822 w 3626616"/>
              <a:gd name="connsiteY1558" fmla="*/ 749848 h 3006772"/>
              <a:gd name="connsiteX1559" fmla="*/ 2136779 w 3626616"/>
              <a:gd name="connsiteY1559" fmla="*/ 939033 h 3006772"/>
              <a:gd name="connsiteX1560" fmla="*/ 2098509 w 3626616"/>
              <a:gd name="connsiteY1560" fmla="*/ 897072 h 3006772"/>
              <a:gd name="connsiteX1561" fmla="*/ 2235105 w 3626616"/>
              <a:gd name="connsiteY1561" fmla="*/ 1010301 h 3006772"/>
              <a:gd name="connsiteX1562" fmla="*/ 2311784 w 3626616"/>
              <a:gd name="connsiteY1562" fmla="*/ 1065607 h 3006772"/>
              <a:gd name="connsiteX1563" fmla="*/ 2436917 w 3626616"/>
              <a:gd name="connsiteY1563" fmla="*/ 1143128 h 3006772"/>
              <a:gd name="connsiteX1564" fmla="*/ 2418015 w 3626616"/>
              <a:gd name="connsiteY1564" fmla="*/ 1107775 h 3006772"/>
              <a:gd name="connsiteX1565" fmla="*/ 2424082 w 3626616"/>
              <a:gd name="connsiteY1565" fmla="*/ 1117115 h 3006772"/>
              <a:gd name="connsiteX1566" fmla="*/ 2410624 w 3626616"/>
              <a:gd name="connsiteY1566" fmla="*/ 1115724 h 3006772"/>
              <a:gd name="connsiteX1567" fmla="*/ 2410224 w 3626616"/>
              <a:gd name="connsiteY1567" fmla="*/ 1104464 h 3006772"/>
              <a:gd name="connsiteX1568" fmla="*/ 2399155 w 3626616"/>
              <a:gd name="connsiteY1568" fmla="*/ 1108957 h 3006772"/>
              <a:gd name="connsiteX1569" fmla="*/ 2351215 w 3626616"/>
              <a:gd name="connsiteY1569" fmla="*/ 1065592 h 3006772"/>
              <a:gd name="connsiteX1570" fmla="*/ 2366069 w 3626616"/>
              <a:gd name="connsiteY1570" fmla="*/ 1061085 h 3006772"/>
              <a:gd name="connsiteX1571" fmla="*/ 2340286 w 3626616"/>
              <a:gd name="connsiteY1571" fmla="*/ 1041472 h 3006772"/>
              <a:gd name="connsiteX1572" fmla="*/ 2253560 w 3626616"/>
              <a:gd name="connsiteY1572" fmla="*/ 977297 h 3006772"/>
              <a:gd name="connsiteX1573" fmla="*/ 2204598 w 3626616"/>
              <a:gd name="connsiteY1573" fmla="*/ 947294 h 3006772"/>
              <a:gd name="connsiteX1574" fmla="*/ 2223614 w 3626616"/>
              <a:gd name="connsiteY1574" fmla="*/ 950235 h 3006772"/>
              <a:gd name="connsiteX1575" fmla="*/ 2173278 w 3626616"/>
              <a:gd name="connsiteY1575" fmla="*/ 929926 h 3006772"/>
              <a:gd name="connsiteX1576" fmla="*/ 2086953 w 3626616"/>
              <a:gd name="connsiteY1576" fmla="*/ 877013 h 3006772"/>
              <a:gd name="connsiteX1577" fmla="*/ 2089209 w 3626616"/>
              <a:gd name="connsiteY1577" fmla="*/ 882571 h 3006772"/>
              <a:gd name="connsiteX1578" fmla="*/ 2011805 w 3626616"/>
              <a:gd name="connsiteY1578" fmla="*/ 816136 h 3006772"/>
              <a:gd name="connsiteX1579" fmla="*/ 2004740 w 3626616"/>
              <a:gd name="connsiteY1579" fmla="*/ 823954 h 3006772"/>
              <a:gd name="connsiteX1580" fmla="*/ 1994694 w 3626616"/>
              <a:gd name="connsiteY1580" fmla="*/ 815086 h 3006772"/>
              <a:gd name="connsiteX1581" fmla="*/ 1994161 w 3626616"/>
              <a:gd name="connsiteY1581" fmla="*/ 803499 h 3006772"/>
              <a:gd name="connsiteX1582" fmla="*/ 1973422 w 3626616"/>
              <a:gd name="connsiteY1582" fmla="*/ 806587 h 3006772"/>
              <a:gd name="connsiteX1583" fmla="*/ 1949360 w 3626616"/>
              <a:gd name="connsiteY1583" fmla="*/ 780943 h 3006772"/>
              <a:gd name="connsiteX1584" fmla="*/ 1984490 w 3626616"/>
              <a:gd name="connsiteY1584" fmla="*/ 802093 h 3006772"/>
              <a:gd name="connsiteX1585" fmla="*/ 1985792 w 3626616"/>
              <a:gd name="connsiteY1585" fmla="*/ 801565 h 3006772"/>
              <a:gd name="connsiteX1586" fmla="*/ 1826754 w 3626616"/>
              <a:gd name="connsiteY1586" fmla="*/ 620912 h 3006772"/>
              <a:gd name="connsiteX1587" fmla="*/ 1720948 w 3626616"/>
              <a:gd name="connsiteY1587" fmla="*/ 593803 h 3006772"/>
              <a:gd name="connsiteX1588" fmla="*/ 3265750 w 3626616"/>
              <a:gd name="connsiteY1588" fmla="*/ 588952 h 3006772"/>
              <a:gd name="connsiteX1589" fmla="*/ 3268030 w 3626616"/>
              <a:gd name="connsiteY1589" fmla="*/ 594436 h 3006772"/>
              <a:gd name="connsiteX1590" fmla="*/ 3274739 w 3626616"/>
              <a:gd name="connsiteY1590" fmla="*/ 611095 h 3006772"/>
              <a:gd name="connsiteX1591" fmla="*/ 3260882 w 3626616"/>
              <a:gd name="connsiteY1591" fmla="*/ 598443 h 3006772"/>
              <a:gd name="connsiteX1592" fmla="*/ 3262444 w 3626616"/>
              <a:gd name="connsiteY1592" fmla="*/ 591432 h 3006772"/>
              <a:gd name="connsiteX1593" fmla="*/ 3266040 w 3626616"/>
              <a:gd name="connsiteY1593" fmla="*/ 588734 h 3006772"/>
              <a:gd name="connsiteX1594" fmla="*/ 3265750 w 3626616"/>
              <a:gd name="connsiteY1594" fmla="*/ 588952 h 3006772"/>
              <a:gd name="connsiteX1595" fmla="*/ 3265715 w 3626616"/>
              <a:gd name="connsiteY1595" fmla="*/ 588866 h 3006772"/>
              <a:gd name="connsiteX1596" fmla="*/ 2886393 w 3626616"/>
              <a:gd name="connsiteY1596" fmla="*/ 584838 h 3006772"/>
              <a:gd name="connsiteX1597" fmla="*/ 2886201 w 3626616"/>
              <a:gd name="connsiteY1597" fmla="*/ 585297 h 3006772"/>
              <a:gd name="connsiteX1598" fmla="*/ 2886475 w 3626616"/>
              <a:gd name="connsiteY1598" fmla="*/ 585585 h 3006772"/>
              <a:gd name="connsiteX1599" fmla="*/ 2887968 w 3626616"/>
              <a:gd name="connsiteY1599" fmla="*/ 599239 h 3006772"/>
              <a:gd name="connsiteX1600" fmla="*/ 2919153 w 3626616"/>
              <a:gd name="connsiteY1600" fmla="*/ 632841 h 3006772"/>
              <a:gd name="connsiteX1601" fmla="*/ 3072944 w 3626616"/>
              <a:gd name="connsiteY1601" fmla="*/ 859414 h 3006772"/>
              <a:gd name="connsiteX1602" fmla="*/ 2966769 w 3626616"/>
              <a:gd name="connsiteY1602" fmla="*/ 676339 h 3006772"/>
              <a:gd name="connsiteX1603" fmla="*/ 2911457 w 3626616"/>
              <a:gd name="connsiteY1603" fmla="*/ 611942 h 3006772"/>
              <a:gd name="connsiteX1604" fmla="*/ 2886475 w 3626616"/>
              <a:gd name="connsiteY1604" fmla="*/ 585585 h 3006772"/>
              <a:gd name="connsiteX1605" fmla="*/ 2176570 w 3626616"/>
              <a:gd name="connsiteY1605" fmla="*/ 565334 h 3006772"/>
              <a:gd name="connsiteX1606" fmla="*/ 2190802 w 3626616"/>
              <a:gd name="connsiteY1606" fmla="*/ 585449 h 3006772"/>
              <a:gd name="connsiteX1607" fmla="*/ 2176570 w 3626616"/>
              <a:gd name="connsiteY1607" fmla="*/ 565334 h 3006772"/>
              <a:gd name="connsiteX1608" fmla="*/ 1523253 w 3626616"/>
              <a:gd name="connsiteY1608" fmla="*/ 551450 h 3006772"/>
              <a:gd name="connsiteX1609" fmla="*/ 1540872 w 3626616"/>
              <a:gd name="connsiteY1609" fmla="*/ 560290 h 3006772"/>
              <a:gd name="connsiteX1610" fmla="*/ 1604043 w 3626616"/>
              <a:gd name="connsiteY1610" fmla="*/ 606611 h 3006772"/>
              <a:gd name="connsiteX1611" fmla="*/ 1758101 w 3626616"/>
              <a:gd name="connsiteY1611" fmla="*/ 724555 h 3006772"/>
              <a:gd name="connsiteX1612" fmla="*/ 1884626 w 3626616"/>
              <a:gd name="connsiteY1612" fmla="*/ 825118 h 3006772"/>
              <a:gd name="connsiteX1613" fmla="*/ 1884168 w 3626616"/>
              <a:gd name="connsiteY1613" fmla="*/ 824923 h 3006772"/>
              <a:gd name="connsiteX1614" fmla="*/ 1515838 w 3626616"/>
              <a:gd name="connsiteY1614" fmla="*/ 555603 h 3006772"/>
              <a:gd name="connsiteX1615" fmla="*/ 1519467 w 3626616"/>
              <a:gd name="connsiteY1615" fmla="*/ 551464 h 3006772"/>
              <a:gd name="connsiteX1616" fmla="*/ 1523253 w 3626616"/>
              <a:gd name="connsiteY1616" fmla="*/ 551450 h 3006772"/>
              <a:gd name="connsiteX1617" fmla="*/ 2822234 w 3626616"/>
              <a:gd name="connsiteY1617" fmla="*/ 547294 h 3006772"/>
              <a:gd name="connsiteX1618" fmla="*/ 2824866 w 3626616"/>
              <a:gd name="connsiteY1618" fmla="*/ 560314 h 3006772"/>
              <a:gd name="connsiteX1619" fmla="*/ 2822234 w 3626616"/>
              <a:gd name="connsiteY1619" fmla="*/ 547294 h 3006772"/>
              <a:gd name="connsiteX1620" fmla="*/ 2550770 w 3626616"/>
              <a:gd name="connsiteY1620" fmla="*/ 544519 h 3006772"/>
              <a:gd name="connsiteX1621" fmla="*/ 2564928 w 3626616"/>
              <a:gd name="connsiteY1621" fmla="*/ 577025 h 3006772"/>
              <a:gd name="connsiteX1622" fmla="*/ 2565307 w 3626616"/>
              <a:gd name="connsiteY1622" fmla="*/ 611235 h 3006772"/>
              <a:gd name="connsiteX1623" fmla="*/ 2550789 w 3626616"/>
              <a:gd name="connsiteY1623" fmla="*/ 547447 h 3006772"/>
              <a:gd name="connsiteX1624" fmla="*/ 2550306 w 3626616"/>
              <a:gd name="connsiteY1624" fmla="*/ 543455 h 3006772"/>
              <a:gd name="connsiteX1625" fmla="*/ 2550764 w 3626616"/>
              <a:gd name="connsiteY1625" fmla="*/ 543651 h 3006772"/>
              <a:gd name="connsiteX1626" fmla="*/ 2550770 w 3626616"/>
              <a:gd name="connsiteY1626" fmla="*/ 544519 h 3006772"/>
              <a:gd name="connsiteX1627" fmla="*/ 3231595 w 3626616"/>
              <a:gd name="connsiteY1627" fmla="*/ 542176 h 3006772"/>
              <a:gd name="connsiteX1628" fmla="*/ 3245451 w 3626616"/>
              <a:gd name="connsiteY1628" fmla="*/ 554827 h 3006772"/>
              <a:gd name="connsiteX1629" fmla="*/ 3235780 w 3626616"/>
              <a:gd name="connsiteY1629" fmla="*/ 553422 h 3006772"/>
              <a:gd name="connsiteX1630" fmla="*/ 3247243 w 3626616"/>
              <a:gd name="connsiteY1630" fmla="*/ 589130 h 3006772"/>
              <a:gd name="connsiteX1631" fmla="*/ 3228498 w 3626616"/>
              <a:gd name="connsiteY1631" fmla="*/ 557903 h 3006772"/>
              <a:gd name="connsiteX1632" fmla="*/ 3228690 w 3626616"/>
              <a:gd name="connsiteY1632" fmla="*/ 557443 h 3006772"/>
              <a:gd name="connsiteX1633" fmla="*/ 3231595 w 3626616"/>
              <a:gd name="connsiteY1633" fmla="*/ 542176 h 3006772"/>
              <a:gd name="connsiteX1634" fmla="*/ 2158466 w 3626616"/>
              <a:gd name="connsiteY1634" fmla="*/ 541103 h 3006772"/>
              <a:gd name="connsiteX1635" fmla="*/ 2172058 w 3626616"/>
              <a:gd name="connsiteY1635" fmla="*/ 554219 h 3006772"/>
              <a:gd name="connsiteX1636" fmla="*/ 2152666 w 3626616"/>
              <a:gd name="connsiteY1636" fmla="*/ 543816 h 3006772"/>
              <a:gd name="connsiteX1637" fmla="*/ 2158466 w 3626616"/>
              <a:gd name="connsiteY1637" fmla="*/ 541103 h 3006772"/>
              <a:gd name="connsiteX1638" fmla="*/ 1685907 w 3626616"/>
              <a:gd name="connsiteY1638" fmla="*/ 536443 h 3006772"/>
              <a:gd name="connsiteX1639" fmla="*/ 1791273 w 3626616"/>
              <a:gd name="connsiteY1639" fmla="*/ 596097 h 3006772"/>
              <a:gd name="connsiteX1640" fmla="*/ 1685907 w 3626616"/>
              <a:gd name="connsiteY1640" fmla="*/ 536443 h 3006772"/>
              <a:gd name="connsiteX1641" fmla="*/ 1651176 w 3626616"/>
              <a:gd name="connsiteY1641" fmla="*/ 526554 h 3006772"/>
              <a:gd name="connsiteX1642" fmla="*/ 1659501 w 3626616"/>
              <a:gd name="connsiteY1642" fmla="*/ 541453 h 3006772"/>
              <a:gd name="connsiteX1643" fmla="*/ 1651176 w 3626616"/>
              <a:gd name="connsiteY1643" fmla="*/ 526554 h 3006772"/>
              <a:gd name="connsiteX1644" fmla="*/ 2504067 w 3626616"/>
              <a:gd name="connsiteY1644" fmla="*/ 510824 h 3006772"/>
              <a:gd name="connsiteX1645" fmla="*/ 2568407 w 3626616"/>
              <a:gd name="connsiteY1645" fmla="*/ 616070 h 3006772"/>
              <a:gd name="connsiteX1646" fmla="*/ 2572455 w 3626616"/>
              <a:gd name="connsiteY1646" fmla="*/ 655931 h 3006772"/>
              <a:gd name="connsiteX1647" fmla="*/ 2677771 w 3626616"/>
              <a:gd name="connsiteY1647" fmla="*/ 827550 h 3006772"/>
              <a:gd name="connsiteX1648" fmla="*/ 2664027 w 3626616"/>
              <a:gd name="connsiteY1648" fmla="*/ 782487 h 3006772"/>
              <a:gd name="connsiteX1649" fmla="*/ 2664377 w 3626616"/>
              <a:gd name="connsiteY1649" fmla="*/ 784630 h 3006772"/>
              <a:gd name="connsiteX1650" fmla="*/ 2665543 w 3626616"/>
              <a:gd name="connsiteY1650" fmla="*/ 781548 h 3006772"/>
              <a:gd name="connsiteX1651" fmla="*/ 2696307 w 3626616"/>
              <a:gd name="connsiteY1651" fmla="*/ 853009 h 3006772"/>
              <a:gd name="connsiteX1652" fmla="*/ 2735683 w 3626616"/>
              <a:gd name="connsiteY1652" fmla="*/ 928171 h 3006772"/>
              <a:gd name="connsiteX1653" fmla="*/ 2769792 w 3626616"/>
              <a:gd name="connsiteY1653" fmla="*/ 962683 h 3006772"/>
              <a:gd name="connsiteX1654" fmla="*/ 3030137 w 3626616"/>
              <a:gd name="connsiteY1654" fmla="*/ 1231290 h 3006772"/>
              <a:gd name="connsiteX1655" fmla="*/ 2929931 w 3626616"/>
              <a:gd name="connsiteY1655" fmla="*/ 1161927 h 3006772"/>
              <a:gd name="connsiteX1656" fmla="*/ 2797611 w 3626616"/>
              <a:gd name="connsiteY1656" fmla="*/ 1023735 h 3006772"/>
              <a:gd name="connsiteX1657" fmla="*/ 2879462 w 3626616"/>
              <a:gd name="connsiteY1657" fmla="*/ 1141293 h 3006772"/>
              <a:gd name="connsiteX1658" fmla="*/ 2775829 w 3626616"/>
              <a:gd name="connsiteY1658" fmla="*/ 1007447 h 3006772"/>
              <a:gd name="connsiteX1659" fmla="*/ 2573788 w 3626616"/>
              <a:gd name="connsiteY1659" fmla="*/ 690039 h 3006772"/>
              <a:gd name="connsiteX1660" fmla="*/ 2504067 w 3626616"/>
              <a:gd name="connsiteY1660" fmla="*/ 510824 h 3006772"/>
              <a:gd name="connsiteX1661" fmla="*/ 906130 w 3626616"/>
              <a:gd name="connsiteY1661" fmla="*/ 501552 h 3006772"/>
              <a:gd name="connsiteX1662" fmla="*/ 906588 w 3626616"/>
              <a:gd name="connsiteY1662" fmla="*/ 501746 h 3006772"/>
              <a:gd name="connsiteX1663" fmla="*/ 906558 w 3626616"/>
              <a:gd name="connsiteY1663" fmla="*/ 501836 h 3006772"/>
              <a:gd name="connsiteX1664" fmla="*/ 2829014 w 3626616"/>
              <a:gd name="connsiteY1664" fmla="*/ 495804 h 3006772"/>
              <a:gd name="connsiteX1665" fmla="*/ 2827666 w 3626616"/>
              <a:gd name="connsiteY1665" fmla="*/ 509298 h 3006772"/>
              <a:gd name="connsiteX1666" fmla="*/ 2829014 w 3626616"/>
              <a:gd name="connsiteY1666" fmla="*/ 495804 h 3006772"/>
              <a:gd name="connsiteX1667" fmla="*/ 2219916 w 3626616"/>
              <a:gd name="connsiteY1667" fmla="*/ 485292 h 3006772"/>
              <a:gd name="connsiteX1668" fmla="*/ 2228590 w 3626616"/>
              <a:gd name="connsiteY1668" fmla="*/ 503854 h 3006772"/>
              <a:gd name="connsiteX1669" fmla="*/ 2219916 w 3626616"/>
              <a:gd name="connsiteY1669" fmla="*/ 485292 h 3006772"/>
              <a:gd name="connsiteX1670" fmla="*/ 787117 w 3626616"/>
              <a:gd name="connsiteY1670" fmla="*/ 461527 h 3006772"/>
              <a:gd name="connsiteX1671" fmla="*/ 887674 w 3626616"/>
              <a:gd name="connsiteY1671" fmla="*/ 534555 h 3006772"/>
              <a:gd name="connsiteX1672" fmla="*/ 936287 w 3626616"/>
              <a:gd name="connsiteY1672" fmla="*/ 560892 h 3006772"/>
              <a:gd name="connsiteX1673" fmla="*/ 1068191 w 3626616"/>
              <a:gd name="connsiteY1673" fmla="*/ 655086 h 3006772"/>
              <a:gd name="connsiteX1674" fmla="*/ 1107106 w 3626616"/>
              <a:gd name="connsiteY1674" fmla="*/ 676221 h 3006772"/>
              <a:gd name="connsiteX1675" fmla="*/ 1200895 w 3626616"/>
              <a:gd name="connsiteY1675" fmla="*/ 732578 h 3006772"/>
              <a:gd name="connsiteX1676" fmla="*/ 963006 w 3626616"/>
              <a:gd name="connsiteY1676" fmla="*/ 603354 h 3006772"/>
              <a:gd name="connsiteX1677" fmla="*/ 854983 w 3626616"/>
              <a:gd name="connsiteY1677" fmla="*/ 526884 h 3006772"/>
              <a:gd name="connsiteX1678" fmla="*/ 787250 w 3626616"/>
              <a:gd name="connsiteY1678" fmla="*/ 461855 h 3006772"/>
              <a:gd name="connsiteX1679" fmla="*/ 2760283 w 3626616"/>
              <a:gd name="connsiteY1679" fmla="*/ 447932 h 3006772"/>
              <a:gd name="connsiteX1680" fmla="*/ 2776396 w 3626616"/>
              <a:gd name="connsiteY1680" fmla="*/ 466140 h 3006772"/>
              <a:gd name="connsiteX1681" fmla="*/ 2796729 w 3626616"/>
              <a:gd name="connsiteY1681" fmla="*/ 600294 h 3006772"/>
              <a:gd name="connsiteX1682" fmla="*/ 2803547 w 3626616"/>
              <a:gd name="connsiteY1682" fmla="*/ 624561 h 3006772"/>
              <a:gd name="connsiteX1683" fmla="*/ 2900533 w 3626616"/>
              <a:gd name="connsiteY1683" fmla="*/ 929786 h 3006772"/>
              <a:gd name="connsiteX1684" fmla="*/ 2900666 w 3626616"/>
              <a:gd name="connsiteY1684" fmla="*/ 930113 h 3006772"/>
              <a:gd name="connsiteX1685" fmla="*/ 2812975 w 3626616"/>
              <a:gd name="connsiteY1685" fmla="*/ 738393 h 3006772"/>
              <a:gd name="connsiteX1686" fmla="*/ 2793787 w 3626616"/>
              <a:gd name="connsiteY1686" fmla="*/ 659367 h 3006772"/>
              <a:gd name="connsiteX1687" fmla="*/ 2760283 w 3626616"/>
              <a:gd name="connsiteY1687" fmla="*/ 447932 h 3006772"/>
              <a:gd name="connsiteX1688" fmla="*/ 2179899 w 3626616"/>
              <a:gd name="connsiteY1688" fmla="*/ 445563 h 3006772"/>
              <a:gd name="connsiteX1689" fmla="*/ 2200198 w 3626616"/>
              <a:gd name="connsiteY1689" fmla="*/ 475019 h 3006772"/>
              <a:gd name="connsiteX1690" fmla="*/ 2179899 w 3626616"/>
              <a:gd name="connsiteY1690" fmla="*/ 445563 h 3006772"/>
              <a:gd name="connsiteX1691" fmla="*/ 2239112 w 3626616"/>
              <a:gd name="connsiteY1691" fmla="*/ 415814 h 3006772"/>
              <a:gd name="connsiteX1692" fmla="*/ 2249691 w 3626616"/>
              <a:gd name="connsiteY1692" fmla="*/ 436269 h 3006772"/>
              <a:gd name="connsiteX1693" fmla="*/ 2239112 w 3626616"/>
              <a:gd name="connsiteY1693" fmla="*/ 415814 h 3006772"/>
              <a:gd name="connsiteX1694" fmla="*/ 2241755 w 3626616"/>
              <a:gd name="connsiteY1694" fmla="*/ 397005 h 3006772"/>
              <a:gd name="connsiteX1695" fmla="*/ 2250219 w 3626616"/>
              <a:gd name="connsiteY1695" fmla="*/ 408497 h 3006772"/>
              <a:gd name="connsiteX1696" fmla="*/ 2250688 w 3626616"/>
              <a:gd name="connsiteY1696" fmla="*/ 419110 h 3006772"/>
              <a:gd name="connsiteX1697" fmla="*/ 2236480 w 3626616"/>
              <a:gd name="connsiteY1697" fmla="*/ 402793 h 3006772"/>
              <a:gd name="connsiteX1698" fmla="*/ 2241989 w 3626616"/>
              <a:gd name="connsiteY1698" fmla="*/ 396749 h 3006772"/>
              <a:gd name="connsiteX1699" fmla="*/ 2241755 w 3626616"/>
              <a:gd name="connsiteY1699" fmla="*/ 397005 h 3006772"/>
              <a:gd name="connsiteX1700" fmla="*/ 2241664 w 3626616"/>
              <a:gd name="connsiteY1700" fmla="*/ 396881 h 3006772"/>
              <a:gd name="connsiteX1701" fmla="*/ 612556 w 3626616"/>
              <a:gd name="connsiteY1701" fmla="*/ 382749 h 3006772"/>
              <a:gd name="connsiteX1702" fmla="*/ 640621 w 3626616"/>
              <a:gd name="connsiteY1702" fmla="*/ 411717 h 3006772"/>
              <a:gd name="connsiteX1703" fmla="*/ 612556 w 3626616"/>
              <a:gd name="connsiteY1703" fmla="*/ 382749 h 3006772"/>
              <a:gd name="connsiteX1704" fmla="*/ 2220988 w 3626616"/>
              <a:gd name="connsiteY1704" fmla="*/ 359963 h 3006772"/>
              <a:gd name="connsiteX1705" fmla="*/ 2233849 w 3626616"/>
              <a:gd name="connsiteY1705" fmla="*/ 389773 h 3006772"/>
              <a:gd name="connsiteX1706" fmla="*/ 2209945 w 3626616"/>
              <a:gd name="connsiteY1706" fmla="*/ 368254 h 3006772"/>
              <a:gd name="connsiteX1707" fmla="*/ 2220988 w 3626616"/>
              <a:gd name="connsiteY1707" fmla="*/ 359963 h 3006772"/>
              <a:gd name="connsiteX1708" fmla="*/ 2755041 w 3626616"/>
              <a:gd name="connsiteY1708" fmla="*/ 345348 h 3006772"/>
              <a:gd name="connsiteX1709" fmla="*/ 2753981 w 3626616"/>
              <a:gd name="connsiteY1709" fmla="*/ 348866 h 3006772"/>
              <a:gd name="connsiteX1710" fmla="*/ 2754086 w 3626616"/>
              <a:gd name="connsiteY1710" fmla="*/ 348897 h 3006772"/>
              <a:gd name="connsiteX1711" fmla="*/ 2753058 w 3626616"/>
              <a:gd name="connsiteY1711" fmla="*/ 352722 h 3006772"/>
              <a:gd name="connsiteX1712" fmla="*/ 2755950 w 3626616"/>
              <a:gd name="connsiteY1712" fmla="*/ 364398 h 3006772"/>
              <a:gd name="connsiteX1713" fmla="*/ 2759203 w 3626616"/>
              <a:gd name="connsiteY1713" fmla="*/ 352797 h 3006772"/>
              <a:gd name="connsiteX1714" fmla="*/ 2757127 w 3626616"/>
              <a:gd name="connsiteY1714" fmla="*/ 349785 h 3006772"/>
              <a:gd name="connsiteX1715" fmla="*/ 2754086 w 3626616"/>
              <a:gd name="connsiteY1715" fmla="*/ 348897 h 3006772"/>
              <a:gd name="connsiteX1716" fmla="*/ 3119766 w 3626616"/>
              <a:gd name="connsiteY1716" fmla="*/ 342405 h 3006772"/>
              <a:gd name="connsiteX1717" fmla="*/ 3122569 w 3626616"/>
              <a:gd name="connsiteY1717" fmla="*/ 342742 h 3006772"/>
              <a:gd name="connsiteX1718" fmla="*/ 3122702 w 3626616"/>
              <a:gd name="connsiteY1718" fmla="*/ 343069 h 3006772"/>
              <a:gd name="connsiteX1719" fmla="*/ 3154308 w 3626616"/>
              <a:gd name="connsiteY1719" fmla="*/ 404108 h 3006772"/>
              <a:gd name="connsiteX1720" fmla="*/ 3212606 w 3626616"/>
              <a:gd name="connsiteY1720" fmla="*/ 503812 h 3006772"/>
              <a:gd name="connsiteX1721" fmla="*/ 3115505 w 3626616"/>
              <a:gd name="connsiteY1721" fmla="*/ 350562 h 3006772"/>
              <a:gd name="connsiteX1722" fmla="*/ 3119766 w 3626616"/>
              <a:gd name="connsiteY1722" fmla="*/ 342405 h 3006772"/>
              <a:gd name="connsiteX1723" fmla="*/ 2071640 w 3626616"/>
              <a:gd name="connsiteY1723" fmla="*/ 333017 h 3006772"/>
              <a:gd name="connsiteX1724" fmla="*/ 2097982 w 3626616"/>
              <a:gd name="connsiteY1724" fmla="*/ 368016 h 3006772"/>
              <a:gd name="connsiteX1725" fmla="*/ 2071640 w 3626616"/>
              <a:gd name="connsiteY1725" fmla="*/ 333017 h 3006772"/>
              <a:gd name="connsiteX1726" fmla="*/ 2666855 w 3626616"/>
              <a:gd name="connsiteY1726" fmla="*/ 327079 h 3006772"/>
              <a:gd name="connsiteX1727" fmla="*/ 2723004 w 3626616"/>
              <a:gd name="connsiteY1727" fmla="*/ 537316 h 3006772"/>
              <a:gd name="connsiteX1728" fmla="*/ 2728514 w 3626616"/>
              <a:gd name="connsiteY1728" fmla="*/ 531272 h 3006772"/>
              <a:gd name="connsiteX1729" fmla="*/ 2727630 w 3626616"/>
              <a:gd name="connsiteY1729" fmla="*/ 516019 h 3006772"/>
              <a:gd name="connsiteX1730" fmla="*/ 2727541 w 3626616"/>
              <a:gd name="connsiteY1730" fmla="*/ 552228 h 3006772"/>
              <a:gd name="connsiteX1731" fmla="*/ 2723379 w 3626616"/>
              <a:gd name="connsiteY1731" fmla="*/ 544779 h 3006772"/>
              <a:gd name="connsiteX1732" fmla="*/ 2732453 w 3626616"/>
              <a:gd name="connsiteY1732" fmla="*/ 574604 h 3006772"/>
              <a:gd name="connsiteX1733" fmla="*/ 2732053 w 3626616"/>
              <a:gd name="connsiteY1733" fmla="*/ 563343 h 3006772"/>
              <a:gd name="connsiteX1734" fmla="*/ 2737612 w 3626616"/>
              <a:gd name="connsiteY1734" fmla="*/ 564895 h 3006772"/>
              <a:gd name="connsiteX1735" fmla="*/ 2731081 w 3626616"/>
              <a:gd name="connsiteY1735" fmla="*/ 584299 h 3006772"/>
              <a:gd name="connsiteX1736" fmla="*/ 2737849 w 3626616"/>
              <a:gd name="connsiteY1736" fmla="*/ 600971 h 3006772"/>
              <a:gd name="connsiteX1737" fmla="*/ 2737656 w 3626616"/>
              <a:gd name="connsiteY1737" fmla="*/ 601430 h 3006772"/>
              <a:gd name="connsiteX1738" fmla="*/ 2728711 w 3626616"/>
              <a:gd name="connsiteY1738" fmla="*/ 611154 h 3006772"/>
              <a:gd name="connsiteX1739" fmla="*/ 2713569 w 3626616"/>
              <a:gd name="connsiteY1739" fmla="*/ 571989 h 3006772"/>
              <a:gd name="connsiteX1740" fmla="*/ 2719103 w 3626616"/>
              <a:gd name="connsiteY1740" fmla="*/ 569743 h 3006772"/>
              <a:gd name="connsiteX1741" fmla="*/ 2699426 w 3626616"/>
              <a:gd name="connsiteY1741" fmla="*/ 515665 h 3006772"/>
              <a:gd name="connsiteX1742" fmla="*/ 2666855 w 3626616"/>
              <a:gd name="connsiteY1742" fmla="*/ 327079 h 3006772"/>
              <a:gd name="connsiteX1743" fmla="*/ 2528629 w 3626616"/>
              <a:gd name="connsiteY1743" fmla="*/ 323793 h 3006772"/>
              <a:gd name="connsiteX1744" fmla="*/ 2590885 w 3626616"/>
              <a:gd name="connsiteY1744" fmla="*/ 499567 h 3006772"/>
              <a:gd name="connsiteX1745" fmla="*/ 2595955 w 3626616"/>
              <a:gd name="connsiteY1745" fmla="*/ 526067 h 3006772"/>
              <a:gd name="connsiteX1746" fmla="*/ 2592701 w 3626616"/>
              <a:gd name="connsiteY1746" fmla="*/ 537668 h 3006772"/>
              <a:gd name="connsiteX1747" fmla="*/ 2611358 w 3626616"/>
              <a:gd name="connsiteY1747" fmla="*/ 605106 h 3006772"/>
              <a:gd name="connsiteX1748" fmla="*/ 2660427 w 3626616"/>
              <a:gd name="connsiteY1748" fmla="*/ 751201 h 3006772"/>
              <a:gd name="connsiteX1749" fmla="*/ 2661711 w 3626616"/>
              <a:gd name="connsiteY1749" fmla="*/ 777715 h 3006772"/>
              <a:gd name="connsiteX1750" fmla="*/ 2650381 w 3626616"/>
              <a:gd name="connsiteY1750" fmla="*/ 742333 h 3006772"/>
              <a:gd name="connsiteX1751" fmla="*/ 2625683 w 3626616"/>
              <a:gd name="connsiteY1751" fmla="*/ 669352 h 3006772"/>
              <a:gd name="connsiteX1752" fmla="*/ 2611852 w 3626616"/>
              <a:gd name="connsiteY1752" fmla="*/ 660499 h 3006772"/>
              <a:gd name="connsiteX1753" fmla="*/ 2595915 w 3626616"/>
              <a:gd name="connsiteY1753" fmla="*/ 569872 h 3006772"/>
              <a:gd name="connsiteX1754" fmla="*/ 2528303 w 3626616"/>
              <a:gd name="connsiteY1754" fmla="*/ 323925 h 3006772"/>
              <a:gd name="connsiteX1755" fmla="*/ 3138047 w 3626616"/>
              <a:gd name="connsiteY1755" fmla="*/ 313613 h 3006772"/>
              <a:gd name="connsiteX1756" fmla="*/ 3166113 w 3626616"/>
              <a:gd name="connsiteY1756" fmla="*/ 342580 h 3006772"/>
              <a:gd name="connsiteX1757" fmla="*/ 3166246 w 3626616"/>
              <a:gd name="connsiteY1757" fmla="*/ 342907 h 3006772"/>
              <a:gd name="connsiteX1758" fmla="*/ 3156574 w 3626616"/>
              <a:gd name="connsiteY1758" fmla="*/ 341503 h 3006772"/>
              <a:gd name="connsiteX1759" fmla="*/ 3138205 w 3626616"/>
              <a:gd name="connsiteY1759" fmla="*/ 317737 h 3006772"/>
              <a:gd name="connsiteX1760" fmla="*/ 3134418 w 3626616"/>
              <a:gd name="connsiteY1760" fmla="*/ 317751 h 3006772"/>
              <a:gd name="connsiteX1761" fmla="*/ 3138047 w 3626616"/>
              <a:gd name="connsiteY1761" fmla="*/ 313613 h 3006772"/>
              <a:gd name="connsiteX1762" fmla="*/ 2755753 w 3626616"/>
              <a:gd name="connsiteY1762" fmla="*/ 284516 h 3006772"/>
              <a:gd name="connsiteX1763" fmla="*/ 2765799 w 3626616"/>
              <a:gd name="connsiteY1763" fmla="*/ 293384 h 3006772"/>
              <a:gd name="connsiteX1764" fmla="*/ 2762457 w 3626616"/>
              <a:gd name="connsiteY1764" fmla="*/ 341196 h 3006772"/>
              <a:gd name="connsiteX1765" fmla="*/ 2765817 w 3626616"/>
              <a:gd name="connsiteY1765" fmla="*/ 445685 h 3006772"/>
              <a:gd name="connsiteX1766" fmla="*/ 2742206 w 3626616"/>
              <a:gd name="connsiteY1766" fmla="*/ 319336 h 3006772"/>
              <a:gd name="connsiteX1767" fmla="*/ 2757945 w 3626616"/>
              <a:gd name="connsiteY1767" fmla="*/ 330081 h 3006772"/>
              <a:gd name="connsiteX1768" fmla="*/ 2755753 w 3626616"/>
              <a:gd name="connsiteY1768" fmla="*/ 284516 h 3006772"/>
              <a:gd name="connsiteX1769" fmla="*/ 2776141 w 3626616"/>
              <a:gd name="connsiteY1769" fmla="*/ 277762 h 3006772"/>
              <a:gd name="connsiteX1770" fmla="*/ 2782959 w 3626616"/>
              <a:gd name="connsiteY1770" fmla="*/ 302029 h 3006772"/>
              <a:gd name="connsiteX1771" fmla="*/ 2776141 w 3626616"/>
              <a:gd name="connsiteY1771" fmla="*/ 277762 h 3006772"/>
              <a:gd name="connsiteX1772" fmla="*/ 2825220 w 3626616"/>
              <a:gd name="connsiteY1772" fmla="*/ 275353 h 3006772"/>
              <a:gd name="connsiteX1773" fmla="*/ 2830665 w 3626616"/>
              <a:gd name="connsiteY1773" fmla="*/ 309316 h 3006772"/>
              <a:gd name="connsiteX1774" fmla="*/ 2825220 w 3626616"/>
              <a:gd name="connsiteY1774" fmla="*/ 275353 h 3006772"/>
              <a:gd name="connsiteX1775" fmla="*/ 2756775 w 3626616"/>
              <a:gd name="connsiteY1775" fmla="*/ 271155 h 3006772"/>
              <a:gd name="connsiteX1776" fmla="*/ 2759407 w 3626616"/>
              <a:gd name="connsiteY1776" fmla="*/ 284175 h 3006772"/>
              <a:gd name="connsiteX1777" fmla="*/ 2756775 w 3626616"/>
              <a:gd name="connsiteY1777" fmla="*/ 271155 h 3006772"/>
              <a:gd name="connsiteX1778" fmla="*/ 2755867 w 3626616"/>
              <a:gd name="connsiteY1778" fmla="*/ 252105 h 3006772"/>
              <a:gd name="connsiteX1779" fmla="*/ 2758655 w 3626616"/>
              <a:gd name="connsiteY1779" fmla="*/ 269249 h 3006772"/>
              <a:gd name="connsiteX1780" fmla="*/ 2755867 w 3626616"/>
              <a:gd name="connsiteY1780" fmla="*/ 252105 h 3006772"/>
              <a:gd name="connsiteX1781" fmla="*/ 2725299 w 3626616"/>
              <a:gd name="connsiteY1781" fmla="*/ 249665 h 3006772"/>
              <a:gd name="connsiteX1782" fmla="*/ 2742049 w 3626616"/>
              <a:gd name="connsiteY1782" fmla="*/ 315210 h 3006772"/>
              <a:gd name="connsiteX1783" fmla="*/ 2725299 w 3626616"/>
              <a:gd name="connsiteY1783" fmla="*/ 249665 h 3006772"/>
              <a:gd name="connsiteX1784" fmla="*/ 2231624 w 3626616"/>
              <a:gd name="connsiteY1784" fmla="*/ 239511 h 3006772"/>
              <a:gd name="connsiteX1785" fmla="*/ 2262854 w 3626616"/>
              <a:gd name="connsiteY1785" fmla="*/ 293087 h 3006772"/>
              <a:gd name="connsiteX1786" fmla="*/ 2263180 w 3626616"/>
              <a:gd name="connsiteY1786" fmla="*/ 292954 h 3006772"/>
              <a:gd name="connsiteX1787" fmla="*/ 2344364 w 3626616"/>
              <a:gd name="connsiteY1787" fmla="*/ 507878 h 3006772"/>
              <a:gd name="connsiteX1788" fmla="*/ 2384317 w 3626616"/>
              <a:gd name="connsiteY1788" fmla="*/ 587613 h 3006772"/>
              <a:gd name="connsiteX1789" fmla="*/ 2419733 w 3626616"/>
              <a:gd name="connsiteY1789" fmla="*/ 652436 h 3006772"/>
              <a:gd name="connsiteX1790" fmla="*/ 2439633 w 3626616"/>
              <a:gd name="connsiteY1790" fmla="*/ 670631 h 3006772"/>
              <a:gd name="connsiteX1791" fmla="*/ 2828869 w 3626616"/>
              <a:gd name="connsiteY1791" fmla="*/ 1161450 h 3006772"/>
              <a:gd name="connsiteX1792" fmla="*/ 2867138 w 3626616"/>
              <a:gd name="connsiteY1792" fmla="*/ 1203410 h 3006772"/>
              <a:gd name="connsiteX1793" fmla="*/ 2578568 w 3626616"/>
              <a:gd name="connsiteY1793" fmla="*/ 901710 h 3006772"/>
              <a:gd name="connsiteX1794" fmla="*/ 2589172 w 3626616"/>
              <a:gd name="connsiteY1794" fmla="*/ 925964 h 3006772"/>
              <a:gd name="connsiteX1795" fmla="*/ 2402247 w 3626616"/>
              <a:gd name="connsiteY1795" fmla="*/ 643924 h 3006772"/>
              <a:gd name="connsiteX1796" fmla="*/ 2346669 w 3626616"/>
              <a:gd name="connsiteY1796" fmla="*/ 521031 h 3006772"/>
              <a:gd name="connsiteX1797" fmla="*/ 2231624 w 3626616"/>
              <a:gd name="connsiteY1797" fmla="*/ 239511 h 3006772"/>
              <a:gd name="connsiteX1798" fmla="*/ 1748407 w 3626616"/>
              <a:gd name="connsiteY1798" fmla="*/ 231529 h 3006772"/>
              <a:gd name="connsiteX1799" fmla="*/ 1791244 w 3626616"/>
              <a:gd name="connsiteY1799" fmla="*/ 270466 h 3006772"/>
              <a:gd name="connsiteX1800" fmla="*/ 1965097 w 3626616"/>
              <a:gd name="connsiteY1800" fmla="*/ 482503 h 3006772"/>
              <a:gd name="connsiteX1801" fmla="*/ 2058525 w 3626616"/>
              <a:gd name="connsiteY1801" fmla="*/ 603356 h 3006772"/>
              <a:gd name="connsiteX1802" fmla="*/ 2122491 w 3626616"/>
              <a:gd name="connsiteY1802" fmla="*/ 701140 h 3006772"/>
              <a:gd name="connsiteX1803" fmla="*/ 2178805 w 3626616"/>
              <a:gd name="connsiteY1803" fmla="*/ 766998 h 3006772"/>
              <a:gd name="connsiteX1804" fmla="*/ 2135351 w 3626616"/>
              <a:gd name="connsiteY1804" fmla="*/ 730949 h 3006772"/>
              <a:gd name="connsiteX1805" fmla="*/ 1929941 w 3626616"/>
              <a:gd name="connsiteY1805" fmla="*/ 457556 h 3006772"/>
              <a:gd name="connsiteX1806" fmla="*/ 1782105 w 3626616"/>
              <a:gd name="connsiteY1806" fmla="*/ 272737 h 3006772"/>
              <a:gd name="connsiteX1807" fmla="*/ 1758288 w 3626616"/>
              <a:gd name="connsiteY1807" fmla="*/ 250849 h 3006772"/>
              <a:gd name="connsiteX1808" fmla="*/ 1747128 w 3626616"/>
              <a:gd name="connsiteY1808" fmla="*/ 230367 h 3006772"/>
              <a:gd name="connsiteX1809" fmla="*/ 1747947 w 3626616"/>
              <a:gd name="connsiteY1809" fmla="*/ 230631 h 3006772"/>
              <a:gd name="connsiteX1810" fmla="*/ 1748407 w 3626616"/>
              <a:gd name="connsiteY1810" fmla="*/ 231529 h 3006772"/>
              <a:gd name="connsiteX1811" fmla="*/ 1729941 w 3626616"/>
              <a:gd name="connsiteY1811" fmla="*/ 214744 h 3006772"/>
              <a:gd name="connsiteX1812" fmla="*/ 1747128 w 3626616"/>
              <a:gd name="connsiteY1812" fmla="*/ 230367 h 3006772"/>
              <a:gd name="connsiteX1813" fmla="*/ 1734863 w 3626616"/>
              <a:gd name="connsiteY1813" fmla="*/ 226423 h 3006772"/>
              <a:gd name="connsiteX1814" fmla="*/ 1729761 w 3626616"/>
              <a:gd name="connsiteY1814" fmla="*/ 220771 h 3006772"/>
              <a:gd name="connsiteX1815" fmla="*/ 1729953 w 3626616"/>
              <a:gd name="connsiteY1815" fmla="*/ 214327 h 3006772"/>
              <a:gd name="connsiteX1816" fmla="*/ 1729941 w 3626616"/>
              <a:gd name="connsiteY1816" fmla="*/ 214744 h 3006772"/>
              <a:gd name="connsiteX1817" fmla="*/ 1729627 w 3626616"/>
              <a:gd name="connsiteY1817" fmla="*/ 214459 h 3006772"/>
              <a:gd name="connsiteX1818" fmla="*/ 2721385 w 3626616"/>
              <a:gd name="connsiteY1818" fmla="*/ 210130 h 3006772"/>
              <a:gd name="connsiteX1819" fmla="*/ 2730966 w 3626616"/>
              <a:gd name="connsiteY1819" fmla="*/ 247745 h 3006772"/>
              <a:gd name="connsiteX1820" fmla="*/ 2720762 w 3626616"/>
              <a:gd name="connsiteY1820" fmla="*/ 234753 h 3006772"/>
              <a:gd name="connsiteX1821" fmla="*/ 2721385 w 3626616"/>
              <a:gd name="connsiteY1821" fmla="*/ 210130 h 3006772"/>
              <a:gd name="connsiteX1822" fmla="*/ 2886372 w 3626616"/>
              <a:gd name="connsiteY1822" fmla="*/ 209423 h 3006772"/>
              <a:gd name="connsiteX1823" fmla="*/ 2888116 w 3626616"/>
              <a:gd name="connsiteY1823" fmla="*/ 209842 h 3006772"/>
              <a:gd name="connsiteX1824" fmla="*/ 2886548 w 3626616"/>
              <a:gd name="connsiteY1824" fmla="*/ 209716 h 3006772"/>
              <a:gd name="connsiteX1825" fmla="*/ 385256 w 3626616"/>
              <a:gd name="connsiteY1825" fmla="*/ 205819 h 3006772"/>
              <a:gd name="connsiteX1826" fmla="*/ 602667 w 3626616"/>
              <a:gd name="connsiteY1826" fmla="*/ 378005 h 3006772"/>
              <a:gd name="connsiteX1827" fmla="*/ 381977 w 3626616"/>
              <a:gd name="connsiteY1827" fmla="*/ 213624 h 3006772"/>
              <a:gd name="connsiteX1828" fmla="*/ 385256 w 3626616"/>
              <a:gd name="connsiteY1828" fmla="*/ 205819 h 3006772"/>
              <a:gd name="connsiteX1829" fmla="*/ 2222368 w 3626616"/>
              <a:gd name="connsiteY1829" fmla="*/ 201765 h 3006772"/>
              <a:gd name="connsiteX1830" fmla="*/ 2235228 w 3626616"/>
              <a:gd name="connsiteY1830" fmla="*/ 231576 h 3006772"/>
              <a:gd name="connsiteX1831" fmla="*/ 2222368 w 3626616"/>
              <a:gd name="connsiteY1831" fmla="*/ 201765 h 3006772"/>
              <a:gd name="connsiteX1832" fmla="*/ 849610 w 3626616"/>
              <a:gd name="connsiteY1832" fmla="*/ 184849 h 3006772"/>
              <a:gd name="connsiteX1833" fmla="*/ 1095111 w 3626616"/>
              <a:gd name="connsiteY1833" fmla="*/ 389800 h 3006772"/>
              <a:gd name="connsiteX1834" fmla="*/ 1776454 w 3626616"/>
              <a:gd name="connsiteY1834" fmla="*/ 845424 h 3006772"/>
              <a:gd name="connsiteX1835" fmla="*/ 1713658 w 3626616"/>
              <a:gd name="connsiteY1835" fmla="*/ 806567 h 3006772"/>
              <a:gd name="connsiteX1836" fmla="*/ 1540984 w 3626616"/>
              <a:gd name="connsiteY1836" fmla="*/ 696942 h 3006772"/>
              <a:gd name="connsiteX1837" fmla="*/ 1188328 w 3626616"/>
              <a:gd name="connsiteY1837" fmla="*/ 478374 h 3006772"/>
              <a:gd name="connsiteX1838" fmla="*/ 847426 w 3626616"/>
              <a:gd name="connsiteY1838" fmla="*/ 190685 h 3006772"/>
              <a:gd name="connsiteX1839" fmla="*/ 848958 w 3626616"/>
              <a:gd name="connsiteY1839" fmla="*/ 185114 h 3006772"/>
              <a:gd name="connsiteX1840" fmla="*/ 409788 w 3626616"/>
              <a:gd name="connsiteY1840" fmla="*/ 173776 h 3006772"/>
              <a:gd name="connsiteX1841" fmla="*/ 417578 w 3626616"/>
              <a:gd name="connsiteY1841" fmla="*/ 177087 h 3006772"/>
              <a:gd name="connsiteX1842" fmla="*/ 666684 w 3626616"/>
              <a:gd name="connsiteY1842" fmla="*/ 374102 h 3006772"/>
              <a:gd name="connsiteX1843" fmla="*/ 759338 w 3626616"/>
              <a:gd name="connsiteY1843" fmla="*/ 476231 h 3006772"/>
              <a:gd name="connsiteX1844" fmla="*/ 408716 w 3626616"/>
              <a:gd name="connsiteY1844" fmla="*/ 179542 h 3006772"/>
              <a:gd name="connsiteX1845" fmla="*/ 410247 w 3626616"/>
              <a:gd name="connsiteY1845" fmla="*/ 173971 h 3006772"/>
              <a:gd name="connsiteX1846" fmla="*/ 2709013 w 3626616"/>
              <a:gd name="connsiteY1846" fmla="*/ 155373 h 3006772"/>
              <a:gd name="connsiteX1847" fmla="*/ 2720876 w 3626616"/>
              <a:gd name="connsiteY1847" fmla="*/ 202341 h 3006772"/>
              <a:gd name="connsiteX1848" fmla="*/ 2709013 w 3626616"/>
              <a:gd name="connsiteY1848" fmla="*/ 155373 h 3006772"/>
              <a:gd name="connsiteX1849" fmla="*/ 1652874 w 3626616"/>
              <a:gd name="connsiteY1849" fmla="*/ 147759 h 3006772"/>
              <a:gd name="connsiteX1850" fmla="*/ 1719857 w 3626616"/>
              <a:gd name="connsiteY1850" fmla="*/ 197864 h 3006772"/>
              <a:gd name="connsiteX1851" fmla="*/ 1652874 w 3626616"/>
              <a:gd name="connsiteY1851" fmla="*/ 147759 h 3006772"/>
              <a:gd name="connsiteX1852" fmla="*/ 359837 w 3626616"/>
              <a:gd name="connsiteY1852" fmla="*/ 142270 h 3006772"/>
              <a:gd name="connsiteX1853" fmla="*/ 387552 w 3626616"/>
              <a:gd name="connsiteY1853" fmla="*/ 167573 h 3006772"/>
              <a:gd name="connsiteX1854" fmla="*/ 404687 w 3626616"/>
              <a:gd name="connsiteY1854" fmla="*/ 172420 h 3006772"/>
              <a:gd name="connsiteX1855" fmla="*/ 359510 w 3626616"/>
              <a:gd name="connsiteY1855" fmla="*/ 142402 h 3006772"/>
              <a:gd name="connsiteX1856" fmla="*/ 2033569 w 3626616"/>
              <a:gd name="connsiteY1856" fmla="*/ 142094 h 3006772"/>
              <a:gd name="connsiteX1857" fmla="*/ 2139222 w 3626616"/>
              <a:gd name="connsiteY1857" fmla="*/ 245418 h 3006772"/>
              <a:gd name="connsiteX1858" fmla="*/ 2195772 w 3626616"/>
              <a:gd name="connsiteY1858" fmla="*/ 347354 h 3006772"/>
              <a:gd name="connsiteX1859" fmla="*/ 2196770 w 3626616"/>
              <a:gd name="connsiteY1859" fmla="*/ 330196 h 3006772"/>
              <a:gd name="connsiteX1860" fmla="*/ 2207349 w 3626616"/>
              <a:gd name="connsiteY1860" fmla="*/ 350650 h 3006772"/>
              <a:gd name="connsiteX1861" fmla="*/ 2192143 w 3626616"/>
              <a:gd name="connsiteY1861" fmla="*/ 351493 h 3006772"/>
              <a:gd name="connsiteX1862" fmla="*/ 2216955 w 3626616"/>
              <a:gd name="connsiteY1862" fmla="*/ 392062 h 3006772"/>
              <a:gd name="connsiteX1863" fmla="*/ 2213326 w 3626616"/>
              <a:gd name="connsiteY1863" fmla="*/ 396200 h 3006772"/>
              <a:gd name="connsiteX1864" fmla="*/ 2305294 w 3626616"/>
              <a:gd name="connsiteY1864" fmla="*/ 562960 h 3006772"/>
              <a:gd name="connsiteX1865" fmla="*/ 2349033 w 3626616"/>
              <a:gd name="connsiteY1865" fmla="*/ 642679 h 3006772"/>
              <a:gd name="connsiteX1866" fmla="*/ 2555587 w 3626616"/>
              <a:gd name="connsiteY1866" fmla="*/ 971202 h 3006772"/>
              <a:gd name="connsiteX1867" fmla="*/ 2478622 w 3626616"/>
              <a:gd name="connsiteY1867" fmla="*/ 872222 h 3006772"/>
              <a:gd name="connsiteX1868" fmla="*/ 2466670 w 3626616"/>
              <a:gd name="connsiteY1868" fmla="*/ 861464 h 3006772"/>
              <a:gd name="connsiteX1869" fmla="*/ 2427467 w 3626616"/>
              <a:gd name="connsiteY1869" fmla="*/ 796655 h 3006772"/>
              <a:gd name="connsiteX1870" fmla="*/ 2323548 w 3626616"/>
              <a:gd name="connsiteY1870" fmla="*/ 619136 h 3006772"/>
              <a:gd name="connsiteX1871" fmla="*/ 2306527 w 3626616"/>
              <a:gd name="connsiteY1871" fmla="*/ 581877 h 3006772"/>
              <a:gd name="connsiteX1872" fmla="*/ 2239373 w 3626616"/>
              <a:gd name="connsiteY1872" fmla="*/ 455689 h 3006772"/>
              <a:gd name="connsiteX1873" fmla="*/ 2229326 w 3626616"/>
              <a:gd name="connsiteY1873" fmla="*/ 446821 h 3006772"/>
              <a:gd name="connsiteX1874" fmla="*/ 2168239 w 3626616"/>
              <a:gd name="connsiteY1874" fmla="*/ 329973 h 3006772"/>
              <a:gd name="connsiteX1875" fmla="*/ 2155755 w 3626616"/>
              <a:gd name="connsiteY1875" fmla="*/ 307627 h 3006772"/>
              <a:gd name="connsiteX1876" fmla="*/ 2161289 w 3626616"/>
              <a:gd name="connsiteY1876" fmla="*/ 305379 h 3006772"/>
              <a:gd name="connsiteX1877" fmla="*/ 2033377 w 3626616"/>
              <a:gd name="connsiteY1877" fmla="*/ 142553 h 3006772"/>
              <a:gd name="connsiteX1878" fmla="*/ 793227 w 3626616"/>
              <a:gd name="connsiteY1878" fmla="*/ 138439 h 3006772"/>
              <a:gd name="connsiteX1879" fmla="*/ 793035 w 3626616"/>
              <a:gd name="connsiteY1879" fmla="*/ 138898 h 3006772"/>
              <a:gd name="connsiteX1880" fmla="*/ 833052 w 3626616"/>
              <a:gd name="connsiteY1880" fmla="*/ 178626 h 3006772"/>
              <a:gd name="connsiteX1881" fmla="*/ 787718 w 3626616"/>
              <a:gd name="connsiteY1881" fmla="*/ 144484 h 3006772"/>
              <a:gd name="connsiteX1882" fmla="*/ 793227 w 3626616"/>
              <a:gd name="connsiteY1882" fmla="*/ 138439 h 3006772"/>
              <a:gd name="connsiteX1883" fmla="*/ 413264 w 3626616"/>
              <a:gd name="connsiteY1883" fmla="*/ 126291 h 3006772"/>
              <a:gd name="connsiteX1884" fmla="*/ 540654 w 3626616"/>
              <a:gd name="connsiteY1884" fmla="*/ 209370 h 3006772"/>
              <a:gd name="connsiteX1885" fmla="*/ 866970 w 3626616"/>
              <a:gd name="connsiteY1885" fmla="*/ 473278 h 3006772"/>
              <a:gd name="connsiteX1886" fmla="*/ 879430 w 3626616"/>
              <a:gd name="connsiteY1886" fmla="*/ 491829 h 3006772"/>
              <a:gd name="connsiteX1887" fmla="*/ 905216 w 3626616"/>
              <a:gd name="connsiteY1887" fmla="*/ 511442 h 3006772"/>
              <a:gd name="connsiteX1888" fmla="*/ 905020 w 3626616"/>
              <a:gd name="connsiteY1888" fmla="*/ 506524 h 3006772"/>
              <a:gd name="connsiteX1889" fmla="*/ 906558 w 3626616"/>
              <a:gd name="connsiteY1889" fmla="*/ 501836 h 3006772"/>
              <a:gd name="connsiteX1890" fmla="*/ 1064814 w 3626616"/>
              <a:gd name="connsiteY1890" fmla="*/ 606955 h 3006772"/>
              <a:gd name="connsiteX1891" fmla="*/ 1217771 w 3626616"/>
              <a:gd name="connsiteY1891" fmla="*/ 697549 h 3006772"/>
              <a:gd name="connsiteX1892" fmla="*/ 1221399 w 3626616"/>
              <a:gd name="connsiteY1892" fmla="*/ 693411 h 3006772"/>
              <a:gd name="connsiteX1893" fmla="*/ 1322956 w 3626616"/>
              <a:gd name="connsiteY1893" fmla="*/ 749280 h 3006772"/>
              <a:gd name="connsiteX1894" fmla="*/ 1222257 w 3626616"/>
              <a:gd name="connsiteY1894" fmla="*/ 704867 h 3006772"/>
              <a:gd name="connsiteX1895" fmla="*/ 901779 w 3626616"/>
              <a:gd name="connsiteY1895" fmla="*/ 515120 h 3006772"/>
              <a:gd name="connsiteX1896" fmla="*/ 924311 w 3626616"/>
              <a:gd name="connsiteY1896" fmla="*/ 546335 h 3006772"/>
              <a:gd name="connsiteX1897" fmla="*/ 872691 w 3626616"/>
              <a:gd name="connsiteY1897" fmla="*/ 499513 h 3006772"/>
              <a:gd name="connsiteX1898" fmla="*/ 870061 w 3626616"/>
              <a:gd name="connsiteY1898" fmla="*/ 486494 h 3006772"/>
              <a:gd name="connsiteX1899" fmla="*/ 739023 w 3626616"/>
              <a:gd name="connsiteY1899" fmla="*/ 374816 h 3006772"/>
              <a:gd name="connsiteX1900" fmla="*/ 490293 w 3626616"/>
              <a:gd name="connsiteY1900" fmla="*/ 185263 h 3006772"/>
              <a:gd name="connsiteX1901" fmla="*/ 413264 w 3626616"/>
              <a:gd name="connsiteY1901" fmla="*/ 126291 h 3006772"/>
              <a:gd name="connsiteX1902" fmla="*/ 312829 w 3626616"/>
              <a:gd name="connsiteY1902" fmla="*/ 121753 h 3006772"/>
              <a:gd name="connsiteX1903" fmla="*/ 350216 w 3626616"/>
              <a:gd name="connsiteY1903" fmla="*/ 148462 h 3006772"/>
              <a:gd name="connsiteX1904" fmla="*/ 312829 w 3626616"/>
              <a:gd name="connsiteY1904" fmla="*/ 121753 h 3006772"/>
              <a:gd name="connsiteX1905" fmla="*/ 503618 w 3626616"/>
              <a:gd name="connsiteY1905" fmla="*/ 110614 h 3006772"/>
              <a:gd name="connsiteX1906" fmla="*/ 514814 w 3626616"/>
              <a:gd name="connsiteY1906" fmla="*/ 116004 h 3006772"/>
              <a:gd name="connsiteX1907" fmla="*/ 550177 w 3626616"/>
              <a:gd name="connsiteY1907" fmla="*/ 138487 h 3006772"/>
              <a:gd name="connsiteX1908" fmla="*/ 547896 w 3626616"/>
              <a:gd name="connsiteY1908" fmla="*/ 129131 h 3006772"/>
              <a:gd name="connsiteX1909" fmla="*/ 600024 w 3626616"/>
              <a:gd name="connsiteY1909" fmla="*/ 183743 h 3006772"/>
              <a:gd name="connsiteX1910" fmla="*/ 524056 w 3626616"/>
              <a:gd name="connsiteY1910" fmla="*/ 133354 h 3006772"/>
              <a:gd name="connsiteX1911" fmla="*/ 503120 w 3626616"/>
              <a:gd name="connsiteY1911" fmla="*/ 110375 h 3006772"/>
              <a:gd name="connsiteX1912" fmla="*/ 503578 w 3626616"/>
              <a:gd name="connsiteY1912" fmla="*/ 110569 h 3006772"/>
              <a:gd name="connsiteX1913" fmla="*/ 503618 w 3626616"/>
              <a:gd name="connsiteY1913" fmla="*/ 110614 h 3006772"/>
              <a:gd name="connsiteX1914" fmla="*/ 2917422 w 3626616"/>
              <a:gd name="connsiteY1914" fmla="*/ 109222 h 3006772"/>
              <a:gd name="connsiteX1915" fmla="*/ 2923464 w 3626616"/>
              <a:gd name="connsiteY1915" fmla="*/ 114766 h 3006772"/>
              <a:gd name="connsiteX1916" fmla="*/ 3057533 w 3626616"/>
              <a:gd name="connsiteY1916" fmla="*/ 250725 h 3006772"/>
              <a:gd name="connsiteX1917" fmla="*/ 3091201 w 3626616"/>
              <a:gd name="connsiteY1917" fmla="*/ 317781 h 3006772"/>
              <a:gd name="connsiteX1918" fmla="*/ 2914144 w 3626616"/>
              <a:gd name="connsiteY1918" fmla="*/ 117027 h 3006772"/>
              <a:gd name="connsiteX1919" fmla="*/ 2917422 w 3626616"/>
              <a:gd name="connsiteY1919" fmla="*/ 109222 h 3006772"/>
              <a:gd name="connsiteX1920" fmla="*/ 370319 w 3626616"/>
              <a:gd name="connsiteY1920" fmla="*/ 98034 h 3006772"/>
              <a:gd name="connsiteX1921" fmla="*/ 403919 w 3626616"/>
              <a:gd name="connsiteY1921" fmla="*/ 124755 h 3006772"/>
              <a:gd name="connsiteX1922" fmla="*/ 370319 w 3626616"/>
              <a:gd name="connsiteY1922" fmla="*/ 98034 h 3006772"/>
              <a:gd name="connsiteX1923" fmla="*/ 729874 w 3626616"/>
              <a:gd name="connsiteY1923" fmla="*/ 84196 h 3006772"/>
              <a:gd name="connsiteX1924" fmla="*/ 789417 w 3626616"/>
              <a:gd name="connsiteY1924" fmla="*/ 134654 h 3006772"/>
              <a:gd name="connsiteX1925" fmla="*/ 729874 w 3626616"/>
              <a:gd name="connsiteY1925" fmla="*/ 84196 h 3006772"/>
              <a:gd name="connsiteX1926" fmla="*/ 2300460 w 3626616"/>
              <a:gd name="connsiteY1926" fmla="*/ 84009 h 3006772"/>
              <a:gd name="connsiteX1927" fmla="*/ 2346832 w 3626616"/>
              <a:gd name="connsiteY1927" fmla="*/ 176750 h 3006772"/>
              <a:gd name="connsiteX1928" fmla="*/ 2496739 w 3626616"/>
              <a:gd name="connsiteY1928" fmla="*/ 588049 h 3006772"/>
              <a:gd name="connsiteX1929" fmla="*/ 2671465 w 3626616"/>
              <a:gd name="connsiteY1929" fmla="*/ 891414 h 3006772"/>
              <a:gd name="connsiteX1930" fmla="*/ 2720714 w 3626616"/>
              <a:gd name="connsiteY1930" fmla="*/ 965089 h 3006772"/>
              <a:gd name="connsiteX1931" fmla="*/ 2858854 w 3626616"/>
              <a:gd name="connsiteY1931" fmla="*/ 1144707 h 3006772"/>
              <a:gd name="connsiteX1932" fmla="*/ 2812262 w 3626616"/>
              <a:gd name="connsiteY1932" fmla="*/ 1087849 h 3006772"/>
              <a:gd name="connsiteX1933" fmla="*/ 2671840 w 3626616"/>
              <a:gd name="connsiteY1933" fmla="*/ 898877 h 3006772"/>
              <a:gd name="connsiteX1934" fmla="*/ 2583038 w 3626616"/>
              <a:gd name="connsiteY1934" fmla="*/ 756727 h 3006772"/>
              <a:gd name="connsiteX1935" fmla="*/ 2547996 w 3626616"/>
              <a:gd name="connsiteY1935" fmla="*/ 699367 h 3006772"/>
              <a:gd name="connsiteX1936" fmla="*/ 2504790 w 3626616"/>
              <a:gd name="connsiteY1936" fmla="*/ 631234 h 3006772"/>
              <a:gd name="connsiteX1937" fmla="*/ 2545627 w 3626616"/>
              <a:gd name="connsiteY1937" fmla="*/ 726222 h 3006772"/>
              <a:gd name="connsiteX1938" fmla="*/ 2536592 w 3626616"/>
              <a:gd name="connsiteY1938" fmla="*/ 772155 h 3006772"/>
              <a:gd name="connsiteX1939" fmla="*/ 2536617 w 3626616"/>
              <a:gd name="connsiteY1939" fmla="*/ 775953 h 3006772"/>
              <a:gd name="connsiteX1940" fmla="*/ 2536291 w 3626616"/>
              <a:gd name="connsiteY1940" fmla="*/ 776086 h 3006772"/>
              <a:gd name="connsiteX1941" fmla="*/ 2544964 w 3626616"/>
              <a:gd name="connsiteY1941" fmla="*/ 794648 h 3006772"/>
              <a:gd name="connsiteX1942" fmla="*/ 2513823 w 3626616"/>
              <a:gd name="connsiteY1942" fmla="*/ 704862 h 3006772"/>
              <a:gd name="connsiteX1943" fmla="*/ 2517585 w 3626616"/>
              <a:gd name="connsiteY1943" fmla="*/ 701051 h 3006772"/>
              <a:gd name="connsiteX1944" fmla="*/ 2445698 w 3626616"/>
              <a:gd name="connsiteY1944" fmla="*/ 480067 h 3006772"/>
              <a:gd name="connsiteX1945" fmla="*/ 2455394 w 3626616"/>
              <a:gd name="connsiteY1945" fmla="*/ 485271 h 3006772"/>
              <a:gd name="connsiteX1946" fmla="*/ 2443417 w 3626616"/>
              <a:gd name="connsiteY1946" fmla="*/ 470713 h 3006772"/>
              <a:gd name="connsiteX1947" fmla="*/ 2442158 w 3626616"/>
              <a:gd name="connsiteY1947" fmla="*/ 447997 h 3006772"/>
              <a:gd name="connsiteX1948" fmla="*/ 2311064 w 3626616"/>
              <a:gd name="connsiteY1948" fmla="*/ 108261 h 3006772"/>
              <a:gd name="connsiteX1949" fmla="*/ 2300460 w 3626616"/>
              <a:gd name="connsiteY1949" fmla="*/ 84009 h 3006772"/>
              <a:gd name="connsiteX1950" fmla="*/ 2889223 w 3626616"/>
              <a:gd name="connsiteY1950" fmla="*/ 79929 h 3006772"/>
              <a:gd name="connsiteX1951" fmla="*/ 2909498 w 3626616"/>
              <a:gd name="connsiteY1951" fmla="*/ 105585 h 3006772"/>
              <a:gd name="connsiteX1952" fmla="*/ 2889223 w 3626616"/>
              <a:gd name="connsiteY1952" fmla="*/ 79929 h 3006772"/>
              <a:gd name="connsiteX1953" fmla="*/ 139590 w 3626616"/>
              <a:gd name="connsiteY1953" fmla="*/ 73573 h 3006772"/>
              <a:gd name="connsiteX1954" fmla="*/ 244660 w 3626616"/>
              <a:gd name="connsiteY1954" fmla="*/ 121154 h 3006772"/>
              <a:gd name="connsiteX1955" fmla="*/ 346014 w 3626616"/>
              <a:gd name="connsiteY1955" fmla="*/ 184815 h 3006772"/>
              <a:gd name="connsiteX1956" fmla="*/ 239274 w 3626616"/>
              <a:gd name="connsiteY1956" fmla="*/ 134858 h 3006772"/>
              <a:gd name="connsiteX1957" fmla="*/ 139951 w 3626616"/>
              <a:gd name="connsiteY1957" fmla="*/ 80749 h 3006772"/>
              <a:gd name="connsiteX1958" fmla="*/ 139576 w 3626616"/>
              <a:gd name="connsiteY1958" fmla="*/ 73286 h 3006772"/>
              <a:gd name="connsiteX1959" fmla="*/ 139590 w 3626616"/>
              <a:gd name="connsiteY1959" fmla="*/ 73573 h 3006772"/>
              <a:gd name="connsiteX1960" fmla="*/ 139250 w 3626616"/>
              <a:gd name="connsiteY1960" fmla="*/ 73419 h 3006772"/>
              <a:gd name="connsiteX1961" fmla="*/ 52307 w 3626616"/>
              <a:gd name="connsiteY1961" fmla="*/ 65687 h 3006772"/>
              <a:gd name="connsiteX1962" fmla="*/ 249532 w 3626616"/>
              <a:gd name="connsiteY1962" fmla="*/ 176007 h 3006772"/>
              <a:gd name="connsiteX1963" fmla="*/ 499284 w 3626616"/>
              <a:gd name="connsiteY1963" fmla="*/ 352197 h 3006772"/>
              <a:gd name="connsiteX1964" fmla="*/ 460018 w 3626616"/>
              <a:gd name="connsiteY1964" fmla="*/ 327396 h 3006772"/>
              <a:gd name="connsiteX1965" fmla="*/ 172438 w 3626616"/>
              <a:gd name="connsiteY1965" fmla="*/ 157041 h 3006772"/>
              <a:gd name="connsiteX1966" fmla="*/ 51981 w 3626616"/>
              <a:gd name="connsiteY1966" fmla="*/ 65819 h 3006772"/>
              <a:gd name="connsiteX1967" fmla="*/ 694393 w 3626616"/>
              <a:gd name="connsiteY1967" fmla="*/ 59380 h 3006772"/>
              <a:gd name="connsiteX1968" fmla="*/ 722458 w 3626616"/>
              <a:gd name="connsiteY1968" fmla="*/ 88349 h 3006772"/>
              <a:gd name="connsiteX1969" fmla="*/ 694393 w 3626616"/>
              <a:gd name="connsiteY1969" fmla="*/ 59380 h 3006772"/>
              <a:gd name="connsiteX1970" fmla="*/ 1298420 w 3626616"/>
              <a:gd name="connsiteY1970" fmla="*/ 43393 h 3006772"/>
              <a:gd name="connsiteX1971" fmla="*/ 1384148 w 3626616"/>
              <a:gd name="connsiteY1971" fmla="*/ 124725 h 3006772"/>
              <a:gd name="connsiteX1972" fmla="*/ 1298420 w 3626616"/>
              <a:gd name="connsiteY1972" fmla="*/ 43393 h 3006772"/>
              <a:gd name="connsiteX1973" fmla="*/ 2372643 w 3626616"/>
              <a:gd name="connsiteY1973" fmla="*/ 31097 h 3006772"/>
              <a:gd name="connsiteX1974" fmla="*/ 2544059 w 3626616"/>
              <a:gd name="connsiteY1974" fmla="*/ 486971 h 3006772"/>
              <a:gd name="connsiteX1975" fmla="*/ 2543276 w 3626616"/>
              <a:gd name="connsiteY1975" fmla="*/ 486908 h 3006772"/>
              <a:gd name="connsiteX1976" fmla="*/ 2555489 w 3626616"/>
              <a:gd name="connsiteY1976" fmla="*/ 537544 h 3006772"/>
              <a:gd name="connsiteX1977" fmla="*/ 2525257 w 3626616"/>
              <a:gd name="connsiteY1977" fmla="*/ 466808 h 3006772"/>
              <a:gd name="connsiteX1978" fmla="*/ 2530766 w 3626616"/>
              <a:gd name="connsiteY1978" fmla="*/ 460764 h 3006772"/>
              <a:gd name="connsiteX1979" fmla="*/ 2498603 w 3626616"/>
              <a:gd name="connsiteY1979" fmla="*/ 384339 h 3006772"/>
              <a:gd name="connsiteX1980" fmla="*/ 2481671 w 3626616"/>
              <a:gd name="connsiteY1980" fmla="*/ 310870 h 3006772"/>
              <a:gd name="connsiteX1981" fmla="*/ 2468436 w 3626616"/>
              <a:gd name="connsiteY1981" fmla="*/ 273597 h 3006772"/>
              <a:gd name="connsiteX1982" fmla="*/ 2399647 w 3626616"/>
              <a:gd name="connsiteY1982" fmla="*/ 117231 h 3006772"/>
              <a:gd name="connsiteX1983" fmla="*/ 2372643 w 3626616"/>
              <a:gd name="connsiteY1983" fmla="*/ 31097 h 3006772"/>
              <a:gd name="connsiteX1984" fmla="*/ 1910238 w 3626616"/>
              <a:gd name="connsiteY1984" fmla="*/ 30714 h 3006772"/>
              <a:gd name="connsiteX1985" fmla="*/ 1940559 w 3626616"/>
              <a:gd name="connsiteY1985" fmla="*/ 65240 h 3006772"/>
              <a:gd name="connsiteX1986" fmla="*/ 1910238 w 3626616"/>
              <a:gd name="connsiteY1986" fmla="*/ 30714 h 3006772"/>
              <a:gd name="connsiteX1987" fmla="*/ 646910 w 3626616"/>
              <a:gd name="connsiteY1987" fmla="*/ 16210 h 3006772"/>
              <a:gd name="connsiteX1988" fmla="*/ 676881 w 3626616"/>
              <a:gd name="connsiteY1988" fmla="*/ 47070 h 3006772"/>
              <a:gd name="connsiteX1989" fmla="*/ 646910 w 3626616"/>
              <a:gd name="connsiteY1989" fmla="*/ 16210 h 3006772"/>
              <a:gd name="connsiteX1990" fmla="*/ 2068114 w 3626616"/>
              <a:gd name="connsiteY1990" fmla="*/ 3939 h 3006772"/>
              <a:gd name="connsiteX1991" fmla="*/ 2110921 w 3626616"/>
              <a:gd name="connsiteY1991" fmla="*/ 60811 h 3006772"/>
              <a:gd name="connsiteX1992" fmla="*/ 2064835 w 3626616"/>
              <a:gd name="connsiteY1992" fmla="*/ 11741 h 3006772"/>
              <a:gd name="connsiteX1993" fmla="*/ 2068114 w 3626616"/>
              <a:gd name="connsiteY1993" fmla="*/ 3939 h 3006772"/>
              <a:gd name="connsiteX1994" fmla="*/ 2358228 w 3626616"/>
              <a:gd name="connsiteY1994" fmla="*/ 3062 h 3006772"/>
              <a:gd name="connsiteX1995" fmla="*/ 2371063 w 3626616"/>
              <a:gd name="connsiteY1995" fmla="*/ 29073 h 3006772"/>
              <a:gd name="connsiteX1996" fmla="*/ 2358228 w 3626616"/>
              <a:gd name="connsiteY1996" fmla="*/ 3062 h 3006772"/>
              <a:gd name="connsiteX1997" fmla="*/ 2867141 w 3626616"/>
              <a:gd name="connsiteY1997" fmla="*/ 0 h 3006772"/>
              <a:gd name="connsiteX1998" fmla="*/ 2895834 w 3626616"/>
              <a:gd name="connsiteY1998" fmla="*/ 0 h 3006772"/>
              <a:gd name="connsiteX1999" fmla="*/ 2939811 w 3626616"/>
              <a:gd name="connsiteY1999" fmla="*/ 42591 h 3006772"/>
              <a:gd name="connsiteX2000" fmla="*/ 3057257 w 3626616"/>
              <a:gd name="connsiteY2000" fmla="*/ 138890 h 3006772"/>
              <a:gd name="connsiteX2001" fmla="*/ 3338151 w 3626616"/>
              <a:gd name="connsiteY2001" fmla="*/ 404868 h 3006772"/>
              <a:gd name="connsiteX2002" fmla="*/ 3340431 w 3626616"/>
              <a:gd name="connsiteY2002" fmla="*/ 414222 h 3006772"/>
              <a:gd name="connsiteX2003" fmla="*/ 3555512 w 3626616"/>
              <a:gd name="connsiteY2003" fmla="*/ 689022 h 3006772"/>
              <a:gd name="connsiteX2004" fmla="*/ 3599919 w 3626616"/>
              <a:gd name="connsiteY2004" fmla="*/ 754858 h 3006772"/>
              <a:gd name="connsiteX2005" fmla="*/ 3626616 w 3626616"/>
              <a:gd name="connsiteY2005" fmla="*/ 813787 h 3006772"/>
              <a:gd name="connsiteX2006" fmla="*/ 3626616 w 3626616"/>
              <a:gd name="connsiteY2006" fmla="*/ 853591 h 3006772"/>
              <a:gd name="connsiteX2007" fmla="*/ 3614468 w 3626616"/>
              <a:gd name="connsiteY2007" fmla="*/ 835531 h 3006772"/>
              <a:gd name="connsiteX2008" fmla="*/ 3603756 w 3626616"/>
              <a:gd name="connsiteY2008" fmla="*/ 798518 h 3006772"/>
              <a:gd name="connsiteX2009" fmla="*/ 3452379 w 3626616"/>
              <a:gd name="connsiteY2009" fmla="*/ 581628 h 3006772"/>
              <a:gd name="connsiteX2010" fmla="*/ 3495496 w 3626616"/>
              <a:gd name="connsiteY2010" fmla="*/ 685970 h 3006772"/>
              <a:gd name="connsiteX2011" fmla="*/ 3494474 w 3626616"/>
              <a:gd name="connsiteY2011" fmla="*/ 699331 h 3006772"/>
              <a:gd name="connsiteX2012" fmla="*/ 3505453 w 3626616"/>
              <a:gd name="connsiteY2012" fmla="*/ 731047 h 3006772"/>
              <a:gd name="connsiteX2013" fmla="*/ 3532057 w 3626616"/>
              <a:gd name="connsiteY2013" fmla="*/ 805920 h 3006772"/>
              <a:gd name="connsiteX2014" fmla="*/ 3500941 w 3626616"/>
              <a:gd name="connsiteY2014" fmla="*/ 719933 h 3006772"/>
              <a:gd name="connsiteX2015" fmla="*/ 3363005 w 3626616"/>
              <a:gd name="connsiteY2015" fmla="*/ 471694 h 3006772"/>
              <a:gd name="connsiteX2016" fmla="*/ 3360373 w 3626616"/>
              <a:gd name="connsiteY2016" fmla="*/ 458674 h 3006772"/>
              <a:gd name="connsiteX2017" fmla="*/ 3252489 w 3626616"/>
              <a:gd name="connsiteY2017" fmla="*/ 353588 h 3006772"/>
              <a:gd name="connsiteX2018" fmla="*/ 3154302 w 3626616"/>
              <a:gd name="connsiteY2018" fmla="*/ 253706 h 3006772"/>
              <a:gd name="connsiteX2019" fmla="*/ 2902113 w 3626616"/>
              <a:gd name="connsiteY2019" fmla="*/ 39040 h 3006772"/>
              <a:gd name="connsiteX2020" fmla="*/ 2746194 w 3626616"/>
              <a:gd name="connsiteY2020" fmla="*/ 0 h 3006772"/>
              <a:gd name="connsiteX2021" fmla="*/ 2750354 w 3626616"/>
              <a:gd name="connsiteY2021" fmla="*/ 0 h 3006772"/>
              <a:gd name="connsiteX2022" fmla="*/ 2761991 w 3626616"/>
              <a:gd name="connsiteY2022" fmla="*/ 24721 h 3006772"/>
              <a:gd name="connsiteX2023" fmla="*/ 2830730 w 3626616"/>
              <a:gd name="connsiteY2023" fmla="*/ 269311 h 3006772"/>
              <a:gd name="connsiteX2024" fmla="*/ 2817870 w 3626616"/>
              <a:gd name="connsiteY2024" fmla="*/ 239501 h 3006772"/>
              <a:gd name="connsiteX2025" fmla="*/ 2746978 w 3626616"/>
              <a:gd name="connsiteY2025" fmla="*/ 1359 h 3006772"/>
              <a:gd name="connsiteX2026" fmla="*/ 2721060 w 3626616"/>
              <a:gd name="connsiteY2026" fmla="*/ 0 h 3006772"/>
              <a:gd name="connsiteX2027" fmla="*/ 2730102 w 3626616"/>
              <a:gd name="connsiteY2027" fmla="*/ 0 h 3006772"/>
              <a:gd name="connsiteX2028" fmla="*/ 2735451 w 3626616"/>
              <a:gd name="connsiteY2028" fmla="*/ 12863 h 3006772"/>
              <a:gd name="connsiteX2029" fmla="*/ 2779905 w 3626616"/>
              <a:gd name="connsiteY2029" fmla="*/ 273950 h 3006772"/>
              <a:gd name="connsiteX2030" fmla="*/ 2748942 w 3626616"/>
              <a:gd name="connsiteY2030" fmla="*/ 111745 h 3006772"/>
              <a:gd name="connsiteX2031" fmla="*/ 2752571 w 3626616"/>
              <a:gd name="connsiteY2031" fmla="*/ 107609 h 3006772"/>
              <a:gd name="connsiteX2032" fmla="*/ 2727414 w 3626616"/>
              <a:gd name="connsiteY2032" fmla="*/ 15632 h 3006772"/>
              <a:gd name="connsiteX2033" fmla="*/ 2655200 w 3626616"/>
              <a:gd name="connsiteY2033" fmla="*/ 0 h 3006772"/>
              <a:gd name="connsiteX2034" fmla="*/ 2663724 w 3626616"/>
              <a:gd name="connsiteY2034" fmla="*/ 0 h 3006772"/>
              <a:gd name="connsiteX2035" fmla="*/ 2665320 w 3626616"/>
              <a:gd name="connsiteY2035" fmla="*/ 3141 h 3006772"/>
              <a:gd name="connsiteX2036" fmla="*/ 2681633 w 3626616"/>
              <a:gd name="connsiteY2036" fmla="*/ 61773 h 3006772"/>
              <a:gd name="connsiteX2037" fmla="*/ 2703078 w 3626616"/>
              <a:gd name="connsiteY2037" fmla="*/ 146358 h 3006772"/>
              <a:gd name="connsiteX2038" fmla="*/ 2669681 w 3626616"/>
              <a:gd name="connsiteY2038" fmla="*/ 51014 h 3006772"/>
              <a:gd name="connsiteX2039" fmla="*/ 2657107 w 3626616"/>
              <a:gd name="connsiteY2039" fmla="*/ 3811 h 3006772"/>
              <a:gd name="connsiteX2040" fmla="*/ 2614458 w 3626616"/>
              <a:gd name="connsiteY2040" fmla="*/ 0 h 3006772"/>
              <a:gd name="connsiteX2041" fmla="*/ 2627442 w 3626616"/>
              <a:gd name="connsiteY2041" fmla="*/ 0 h 3006772"/>
              <a:gd name="connsiteX2042" fmla="*/ 2640620 w 3626616"/>
              <a:gd name="connsiteY2042" fmla="*/ 49486 h 3006772"/>
              <a:gd name="connsiteX2043" fmla="*/ 2670388 w 3626616"/>
              <a:gd name="connsiteY2043" fmla="*/ 148967 h 3006772"/>
              <a:gd name="connsiteX2044" fmla="*/ 2680593 w 3626616"/>
              <a:gd name="connsiteY2044" fmla="*/ 161959 h 3006772"/>
              <a:gd name="connsiteX2045" fmla="*/ 2722059 w 3626616"/>
              <a:gd name="connsiteY2045" fmla="*/ 452788 h 3006772"/>
              <a:gd name="connsiteX2046" fmla="*/ 2728763 w 3626616"/>
              <a:gd name="connsiteY2046" fmla="*/ 509467 h 3006772"/>
              <a:gd name="connsiteX2047" fmla="*/ 2716614 w 3626616"/>
              <a:gd name="connsiteY2047" fmla="*/ 418825 h 3006772"/>
              <a:gd name="connsiteX2048" fmla="*/ 2708799 w 3626616"/>
              <a:gd name="connsiteY2048" fmla="*/ 411717 h 3006772"/>
              <a:gd name="connsiteX2049" fmla="*/ 2675942 w 3626616"/>
              <a:gd name="connsiteY2049" fmla="*/ 179459 h 3006772"/>
              <a:gd name="connsiteX2050" fmla="*/ 2634819 w 3626616"/>
              <a:gd name="connsiteY2050" fmla="*/ 40799 h 3006772"/>
              <a:gd name="connsiteX2051" fmla="*/ 2622843 w 3626616"/>
              <a:gd name="connsiteY2051" fmla="*/ 26242 h 3006772"/>
              <a:gd name="connsiteX2052" fmla="*/ 2504939 w 3626616"/>
              <a:gd name="connsiteY2052" fmla="*/ 0 h 3006772"/>
              <a:gd name="connsiteX2053" fmla="*/ 2515492 w 3626616"/>
              <a:gd name="connsiteY2053" fmla="*/ 0 h 3006772"/>
              <a:gd name="connsiteX2054" fmla="*/ 2537653 w 3626616"/>
              <a:gd name="connsiteY2054" fmla="*/ 54591 h 3006772"/>
              <a:gd name="connsiteX2055" fmla="*/ 2571724 w 3626616"/>
              <a:gd name="connsiteY2055" fmla="*/ 135714 h 3006772"/>
              <a:gd name="connsiteX2056" fmla="*/ 2617008 w 3626616"/>
              <a:gd name="connsiteY2056" fmla="*/ 281823 h 3006772"/>
              <a:gd name="connsiteX2057" fmla="*/ 2665318 w 3626616"/>
              <a:gd name="connsiteY2057" fmla="*/ 481155 h 3006772"/>
              <a:gd name="connsiteX2058" fmla="*/ 2658253 w 3626616"/>
              <a:gd name="connsiteY2058" fmla="*/ 488972 h 3006772"/>
              <a:gd name="connsiteX2059" fmla="*/ 2664048 w 3626616"/>
              <a:gd name="connsiteY2059" fmla="*/ 526600 h 3006772"/>
              <a:gd name="connsiteX2060" fmla="*/ 2650591 w 3626616"/>
              <a:gd name="connsiteY2060" fmla="*/ 525210 h 3006772"/>
              <a:gd name="connsiteX2061" fmla="*/ 2668235 w 3626616"/>
              <a:gd name="connsiteY2061" fmla="*/ 537846 h 3006772"/>
              <a:gd name="connsiteX2062" fmla="*/ 2663608 w 3626616"/>
              <a:gd name="connsiteY2062" fmla="*/ 559144 h 3006772"/>
              <a:gd name="connsiteX2063" fmla="*/ 2653912 w 3626616"/>
              <a:gd name="connsiteY2063" fmla="*/ 553942 h 3006772"/>
              <a:gd name="connsiteX2064" fmla="*/ 2669676 w 3626616"/>
              <a:gd name="connsiteY2064" fmla="*/ 568484 h 3006772"/>
              <a:gd name="connsiteX2065" fmla="*/ 2723545 w 3626616"/>
              <a:gd name="connsiteY2065" fmla="*/ 769367 h 3006772"/>
              <a:gd name="connsiteX2066" fmla="*/ 2667992 w 3626616"/>
              <a:gd name="connsiteY2066" fmla="*/ 650272 h 3006772"/>
              <a:gd name="connsiteX2067" fmla="*/ 2661485 w 3626616"/>
              <a:gd name="connsiteY2067" fmla="*/ 673477 h 3006772"/>
              <a:gd name="connsiteX2068" fmla="*/ 2665826 w 3626616"/>
              <a:gd name="connsiteY2068" fmla="*/ 608507 h 3006772"/>
              <a:gd name="connsiteX2069" fmla="*/ 2626075 w 3626616"/>
              <a:gd name="connsiteY2069" fmla="*/ 460150 h 3006772"/>
              <a:gd name="connsiteX2070" fmla="*/ 2631210 w 3626616"/>
              <a:gd name="connsiteY2070" fmla="*/ 446643 h 3006772"/>
              <a:gd name="connsiteX2071" fmla="*/ 2622626 w 3626616"/>
              <a:gd name="connsiteY2071" fmla="*/ 391870 h 3006772"/>
              <a:gd name="connsiteX2072" fmla="*/ 2650862 w 3626616"/>
              <a:gd name="connsiteY2072" fmla="*/ 496922 h 3006772"/>
              <a:gd name="connsiteX2073" fmla="*/ 2651188 w 3626616"/>
              <a:gd name="connsiteY2073" fmla="*/ 496789 h 3006772"/>
              <a:gd name="connsiteX2074" fmla="*/ 2647673 w 3626616"/>
              <a:gd name="connsiteY2074" fmla="*/ 468516 h 3006772"/>
              <a:gd name="connsiteX2075" fmla="*/ 2652324 w 3626616"/>
              <a:gd name="connsiteY2075" fmla="*/ 451016 h 3006772"/>
              <a:gd name="connsiteX2076" fmla="*/ 2627627 w 3626616"/>
              <a:gd name="connsiteY2076" fmla="*/ 378035 h 3006772"/>
              <a:gd name="connsiteX2077" fmla="*/ 2630529 w 3626616"/>
              <a:gd name="connsiteY2077" fmla="*/ 362768 h 3006772"/>
              <a:gd name="connsiteX2078" fmla="*/ 2610344 w 3626616"/>
              <a:gd name="connsiteY2078" fmla="*/ 300901 h 3006772"/>
              <a:gd name="connsiteX2079" fmla="*/ 2590691 w 3626616"/>
              <a:gd name="connsiteY2079" fmla="*/ 250622 h 3006772"/>
              <a:gd name="connsiteX2080" fmla="*/ 2520683 w 3626616"/>
              <a:gd name="connsiteY2080" fmla="*/ 27734 h 3006772"/>
              <a:gd name="connsiteX2081" fmla="*/ 2408973 w 3626616"/>
              <a:gd name="connsiteY2081" fmla="*/ 0 h 3006772"/>
              <a:gd name="connsiteX2082" fmla="*/ 2422023 w 3626616"/>
              <a:gd name="connsiteY2082" fmla="*/ 0 h 3006772"/>
              <a:gd name="connsiteX2083" fmla="*/ 2429731 w 3626616"/>
              <a:gd name="connsiteY2083" fmla="*/ 15966 h 3006772"/>
              <a:gd name="connsiteX2084" fmla="*/ 2447415 w 3626616"/>
              <a:gd name="connsiteY2084" fmla="*/ 84513 h 3006772"/>
              <a:gd name="connsiteX2085" fmla="*/ 2529857 w 3626616"/>
              <a:gd name="connsiteY2085" fmla="*/ 322152 h 3006772"/>
              <a:gd name="connsiteX2086" fmla="*/ 2432920 w 3626616"/>
              <a:gd name="connsiteY2086" fmla="*/ 57096 h 3006772"/>
              <a:gd name="connsiteX2087" fmla="*/ 1857272 w 3626616"/>
              <a:gd name="connsiteY2087" fmla="*/ 0 h 3006772"/>
              <a:gd name="connsiteX2088" fmla="*/ 1892250 w 3626616"/>
              <a:gd name="connsiteY2088" fmla="*/ 0 h 3006772"/>
              <a:gd name="connsiteX2089" fmla="*/ 2007107 w 3626616"/>
              <a:gd name="connsiteY2089" fmla="*/ 108668 h 3006772"/>
              <a:gd name="connsiteX2090" fmla="*/ 2016131 w 3626616"/>
              <a:gd name="connsiteY2090" fmla="*/ 130896 h 3006772"/>
              <a:gd name="connsiteX2091" fmla="*/ 2025827 w 3626616"/>
              <a:gd name="connsiteY2091" fmla="*/ 136098 h 3006772"/>
              <a:gd name="connsiteX2092" fmla="*/ 2020317 w 3626616"/>
              <a:gd name="connsiteY2092" fmla="*/ 142143 h 3006772"/>
              <a:gd name="connsiteX2093" fmla="*/ 2008740 w 3626616"/>
              <a:gd name="connsiteY2093" fmla="*/ 138847 h 3006772"/>
              <a:gd name="connsiteX2094" fmla="*/ 2127603 w 3626616"/>
              <a:gd name="connsiteY2094" fmla="*/ 275646 h 3006772"/>
              <a:gd name="connsiteX2095" fmla="*/ 1988865 w 3626616"/>
              <a:gd name="connsiteY2095" fmla="*/ 124448 h 3006772"/>
              <a:gd name="connsiteX2096" fmla="*/ 2010138 w 3626616"/>
              <a:gd name="connsiteY2096" fmla="*/ 132949 h 3006772"/>
              <a:gd name="connsiteX2097" fmla="*/ 1976538 w 3626616"/>
              <a:gd name="connsiteY2097" fmla="*/ 106227 h 3006772"/>
              <a:gd name="connsiteX2098" fmla="*/ 1975165 w 3626616"/>
              <a:gd name="connsiteY2098" fmla="*/ 115921 h 3006772"/>
              <a:gd name="connsiteX2099" fmla="*/ 1975226 w 3626616"/>
              <a:gd name="connsiteY2099" fmla="*/ 115137 h 3006772"/>
              <a:gd name="connsiteX2100" fmla="*/ 1892053 w 3626616"/>
              <a:gd name="connsiteY2100" fmla="*/ 35294 h 3006772"/>
              <a:gd name="connsiteX2101" fmla="*/ 1705995 w 3626616"/>
              <a:gd name="connsiteY2101" fmla="*/ 0 h 3006772"/>
              <a:gd name="connsiteX2102" fmla="*/ 1721013 w 3626616"/>
              <a:gd name="connsiteY2102" fmla="*/ 0 h 3006772"/>
              <a:gd name="connsiteX2103" fmla="*/ 1792272 w 3626616"/>
              <a:gd name="connsiteY2103" fmla="*/ 70798 h 3006772"/>
              <a:gd name="connsiteX2104" fmla="*/ 2059204 w 3626616"/>
              <a:gd name="connsiteY2104" fmla="*/ 318264 h 3006772"/>
              <a:gd name="connsiteX2105" fmla="*/ 1896798 w 3626616"/>
              <a:gd name="connsiteY2105" fmla="*/ 181625 h 3006772"/>
              <a:gd name="connsiteX2106" fmla="*/ 1774032 w 3626616"/>
              <a:gd name="connsiteY2106" fmla="*/ 68179 h 3006772"/>
              <a:gd name="connsiteX2107" fmla="*/ 1630552 w 3626616"/>
              <a:gd name="connsiteY2107" fmla="*/ 0 h 3006772"/>
              <a:gd name="connsiteX2108" fmla="*/ 1654120 w 3626616"/>
              <a:gd name="connsiteY2108" fmla="*/ 0 h 3006772"/>
              <a:gd name="connsiteX2109" fmla="*/ 1730894 w 3626616"/>
              <a:gd name="connsiteY2109" fmla="*/ 63921 h 3006772"/>
              <a:gd name="connsiteX2110" fmla="*/ 1817482 w 3626616"/>
              <a:gd name="connsiteY2110" fmla="*/ 142239 h 3006772"/>
              <a:gd name="connsiteX2111" fmla="*/ 1980264 w 3626616"/>
              <a:gd name="connsiteY2111" fmla="*/ 286341 h 3006772"/>
              <a:gd name="connsiteX2112" fmla="*/ 2101497 w 3626616"/>
              <a:gd name="connsiteY2112" fmla="*/ 396287 h 3006772"/>
              <a:gd name="connsiteX2113" fmla="*/ 2095429 w 3626616"/>
              <a:gd name="connsiteY2113" fmla="*/ 386946 h 3006772"/>
              <a:gd name="connsiteX2114" fmla="*/ 2112427 w 3626616"/>
              <a:gd name="connsiteY2114" fmla="*/ 420407 h 3006772"/>
              <a:gd name="connsiteX2115" fmla="*/ 2170463 w 3626616"/>
              <a:gd name="connsiteY2115" fmla="*/ 480236 h 3006772"/>
              <a:gd name="connsiteX2116" fmla="*/ 2257099 w 3626616"/>
              <a:gd name="connsiteY2116" fmla="*/ 580619 h 3006772"/>
              <a:gd name="connsiteX2117" fmla="*/ 2308229 w 3626616"/>
              <a:gd name="connsiteY2117" fmla="*/ 652389 h 3006772"/>
              <a:gd name="connsiteX2118" fmla="*/ 2349179 w 3626616"/>
              <a:gd name="connsiteY2118" fmla="*/ 714966 h 3006772"/>
              <a:gd name="connsiteX2119" fmla="*/ 2173628 w 3626616"/>
              <a:gd name="connsiteY2119" fmla="*/ 504844 h 3006772"/>
              <a:gd name="connsiteX2120" fmla="*/ 2237110 w 3626616"/>
              <a:gd name="connsiteY2120" fmla="*/ 598635 h 3006772"/>
              <a:gd name="connsiteX2121" fmla="*/ 2243928 w 3626616"/>
              <a:gd name="connsiteY2121" fmla="*/ 622902 h 3006772"/>
              <a:gd name="connsiteX2122" fmla="*/ 2244193 w 3626616"/>
              <a:gd name="connsiteY2122" fmla="*/ 623555 h 3006772"/>
              <a:gd name="connsiteX2123" fmla="*/ 2152137 w 3626616"/>
              <a:gd name="connsiteY2123" fmla="*/ 493007 h 3006772"/>
              <a:gd name="connsiteX2124" fmla="*/ 2116771 w 3626616"/>
              <a:gd name="connsiteY2124" fmla="*/ 435779 h 3006772"/>
              <a:gd name="connsiteX2125" fmla="*/ 2033300 w 3626616"/>
              <a:gd name="connsiteY2125" fmla="*/ 360004 h 3006772"/>
              <a:gd name="connsiteX2126" fmla="*/ 1957244 w 3626616"/>
              <a:gd name="connsiteY2126" fmla="*/ 280076 h 3006772"/>
              <a:gd name="connsiteX2127" fmla="*/ 1774915 w 3626616"/>
              <a:gd name="connsiteY2127" fmla="*/ 119349 h 3006772"/>
              <a:gd name="connsiteX2128" fmla="*/ 1577643 w 3626616"/>
              <a:gd name="connsiteY2128" fmla="*/ 0 h 3006772"/>
              <a:gd name="connsiteX2129" fmla="*/ 1593589 w 3626616"/>
              <a:gd name="connsiteY2129" fmla="*/ 0 h 3006772"/>
              <a:gd name="connsiteX2130" fmla="*/ 1601857 w 3626616"/>
              <a:gd name="connsiteY2130" fmla="*/ 12165 h 3006772"/>
              <a:gd name="connsiteX2131" fmla="*/ 1689995 w 3626616"/>
              <a:gd name="connsiteY2131" fmla="*/ 114033 h 3006772"/>
              <a:gd name="connsiteX2132" fmla="*/ 2141944 w 3626616"/>
              <a:gd name="connsiteY2132" fmla="*/ 531415 h 3006772"/>
              <a:gd name="connsiteX2133" fmla="*/ 1941268 w 3626616"/>
              <a:gd name="connsiteY2133" fmla="*/ 352815 h 3006772"/>
              <a:gd name="connsiteX2134" fmla="*/ 2212129 w 3626616"/>
              <a:gd name="connsiteY2134" fmla="*/ 681884 h 3006772"/>
              <a:gd name="connsiteX2135" fmla="*/ 2040764 w 3626616"/>
              <a:gd name="connsiteY2135" fmla="*/ 483009 h 3006772"/>
              <a:gd name="connsiteX2136" fmla="*/ 1910299 w 3626616"/>
              <a:gd name="connsiteY2136" fmla="*/ 339115 h 3006772"/>
              <a:gd name="connsiteX2137" fmla="*/ 1913928 w 3626616"/>
              <a:gd name="connsiteY2137" fmla="*/ 334976 h 3006772"/>
              <a:gd name="connsiteX2138" fmla="*/ 1699018 w 3626616"/>
              <a:gd name="connsiteY2138" fmla="*/ 136262 h 3006772"/>
              <a:gd name="connsiteX2139" fmla="*/ 1671837 w 3626616"/>
              <a:gd name="connsiteY2139" fmla="*/ 122546 h 3006772"/>
              <a:gd name="connsiteX2140" fmla="*/ 1661607 w 3626616"/>
              <a:gd name="connsiteY2140" fmla="*/ 105757 h 3006772"/>
              <a:gd name="connsiteX2141" fmla="*/ 1614526 w 3626616"/>
              <a:gd name="connsiteY2141" fmla="*/ 73848 h 3006772"/>
              <a:gd name="connsiteX2142" fmla="*/ 1651538 w 3626616"/>
              <a:gd name="connsiteY2142" fmla="*/ 93092 h 3006772"/>
              <a:gd name="connsiteX2143" fmla="*/ 1598039 w 3626616"/>
              <a:gd name="connsiteY2143" fmla="*/ 25995 h 3006772"/>
              <a:gd name="connsiteX2144" fmla="*/ 738156 w 3626616"/>
              <a:gd name="connsiteY2144" fmla="*/ 0 h 3006772"/>
              <a:gd name="connsiteX2145" fmla="*/ 752973 w 3626616"/>
              <a:gd name="connsiteY2145" fmla="*/ 0 h 3006772"/>
              <a:gd name="connsiteX2146" fmla="*/ 768339 w 3626616"/>
              <a:gd name="connsiteY2146" fmla="*/ 14906 h 3006772"/>
              <a:gd name="connsiteX2147" fmla="*/ 793920 w 3626616"/>
              <a:gd name="connsiteY2147" fmla="*/ 44867 h 3006772"/>
              <a:gd name="connsiteX2148" fmla="*/ 1306262 w 3626616"/>
              <a:gd name="connsiteY2148" fmla="*/ 423263 h 3006772"/>
              <a:gd name="connsiteX2149" fmla="*/ 1319718 w 3626616"/>
              <a:gd name="connsiteY2149" fmla="*/ 424655 h 3006772"/>
              <a:gd name="connsiteX2150" fmla="*/ 1502464 w 3626616"/>
              <a:gd name="connsiteY2150" fmla="*/ 546944 h 3006772"/>
              <a:gd name="connsiteX2151" fmla="*/ 1498678 w 3626616"/>
              <a:gd name="connsiteY2151" fmla="*/ 546958 h 3006772"/>
              <a:gd name="connsiteX2152" fmla="*/ 1271989 w 3626616"/>
              <a:gd name="connsiteY2152" fmla="*/ 413568 h 3006772"/>
              <a:gd name="connsiteX2153" fmla="*/ 1261943 w 3626616"/>
              <a:gd name="connsiteY2153" fmla="*/ 404701 h 3006772"/>
              <a:gd name="connsiteX2154" fmla="*/ 1030584 w 3626616"/>
              <a:gd name="connsiteY2154" fmla="*/ 256072 h 3006772"/>
              <a:gd name="connsiteX2155" fmla="*/ 919824 w 3626616"/>
              <a:gd name="connsiteY2155" fmla="*/ 170053 h 3006772"/>
              <a:gd name="connsiteX2156" fmla="*/ 876878 w 3626616"/>
              <a:gd name="connsiteY2156" fmla="*/ 141794 h 3006772"/>
              <a:gd name="connsiteX2157" fmla="*/ 817310 w 3626616"/>
              <a:gd name="connsiteY2157" fmla="*/ 87538 h 3006772"/>
              <a:gd name="connsiteX2158" fmla="*/ 748694 w 3626616"/>
              <a:gd name="connsiteY2158" fmla="*/ 7255 h 3006772"/>
              <a:gd name="connsiteX2159" fmla="*/ 627698 w 3626616"/>
              <a:gd name="connsiteY2159" fmla="*/ 0 h 3006772"/>
              <a:gd name="connsiteX2160" fmla="*/ 630040 w 3626616"/>
              <a:gd name="connsiteY2160" fmla="*/ 0 h 3006772"/>
              <a:gd name="connsiteX2161" fmla="*/ 634825 w 3626616"/>
              <a:gd name="connsiteY2161" fmla="*/ 5123 h 3006772"/>
              <a:gd name="connsiteX2162" fmla="*/ 880 w 3626616"/>
              <a:gd name="connsiteY2162" fmla="*/ 0 h 3006772"/>
              <a:gd name="connsiteX2163" fmla="*/ 24888 w 3626616"/>
              <a:gd name="connsiteY2163" fmla="*/ 0 h 3006772"/>
              <a:gd name="connsiteX2164" fmla="*/ 35486 w 3626616"/>
              <a:gd name="connsiteY2164" fmla="*/ 69088 h 3006772"/>
              <a:gd name="connsiteX2165" fmla="*/ 59899 w 3626616"/>
              <a:gd name="connsiteY2165" fmla="*/ 98398 h 3006772"/>
              <a:gd name="connsiteX2166" fmla="*/ 174961 w 3626616"/>
              <a:gd name="connsiteY2166" fmla="*/ 163253 h 3006772"/>
              <a:gd name="connsiteX2167" fmla="*/ 264646 w 3626616"/>
              <a:gd name="connsiteY2167" fmla="*/ 320655 h 3006772"/>
              <a:gd name="connsiteX2168" fmla="*/ 289483 w 3626616"/>
              <a:gd name="connsiteY2168" fmla="*/ 365023 h 3006772"/>
              <a:gd name="connsiteX2169" fmla="*/ 308228 w 3626616"/>
              <a:gd name="connsiteY2169" fmla="*/ 396252 h 3006772"/>
              <a:gd name="connsiteX2170" fmla="*/ 413169 w 3626616"/>
              <a:gd name="connsiteY2170" fmla="*/ 560408 h 3006772"/>
              <a:gd name="connsiteX2171" fmla="*/ 495840 w 3626616"/>
              <a:gd name="connsiteY2171" fmla="*/ 733225 h 3006772"/>
              <a:gd name="connsiteX2172" fmla="*/ 500885 w 3626616"/>
              <a:gd name="connsiteY2172" fmla="*/ 755927 h 3006772"/>
              <a:gd name="connsiteX2173" fmla="*/ 529859 w 3626616"/>
              <a:gd name="connsiteY2173" fmla="*/ 803946 h 3006772"/>
              <a:gd name="connsiteX2174" fmla="*/ 721303 w 3626616"/>
              <a:gd name="connsiteY2174" fmla="*/ 948597 h 3006772"/>
              <a:gd name="connsiteX2175" fmla="*/ 823683 w 3626616"/>
              <a:gd name="connsiteY2175" fmla="*/ 911223 h 3006772"/>
              <a:gd name="connsiteX2176" fmla="*/ 970955 w 3626616"/>
              <a:gd name="connsiteY2176" fmla="*/ 860195 h 3006772"/>
              <a:gd name="connsiteX2177" fmla="*/ 784684 w 3626616"/>
              <a:gd name="connsiteY2177" fmla="*/ 777793 h 3006772"/>
              <a:gd name="connsiteX2178" fmla="*/ 731584 w 3626616"/>
              <a:gd name="connsiteY2178" fmla="*/ 744139 h 3006772"/>
              <a:gd name="connsiteX2179" fmla="*/ 1012109 w 3626616"/>
              <a:gd name="connsiteY2179" fmla="*/ 854149 h 3006772"/>
              <a:gd name="connsiteX2180" fmla="*/ 1088082 w 3626616"/>
              <a:gd name="connsiteY2180" fmla="*/ 821784 h 3006772"/>
              <a:gd name="connsiteX2181" fmla="*/ 1032213 w 3626616"/>
              <a:gd name="connsiteY2181" fmla="*/ 803723 h 3006772"/>
              <a:gd name="connsiteX2182" fmla="*/ 1021144 w 3626616"/>
              <a:gd name="connsiteY2182" fmla="*/ 808216 h 3006772"/>
              <a:gd name="connsiteX2183" fmla="*/ 753569 w 3626616"/>
              <a:gd name="connsiteY2183" fmla="*/ 691806 h 3006772"/>
              <a:gd name="connsiteX2184" fmla="*/ 714809 w 3626616"/>
              <a:gd name="connsiteY2184" fmla="*/ 674794 h 3006772"/>
              <a:gd name="connsiteX2185" fmla="*/ 721691 w 3626616"/>
              <a:gd name="connsiteY2185" fmla="*/ 659054 h 3006772"/>
              <a:gd name="connsiteX2186" fmla="*/ 735924 w 3626616"/>
              <a:gd name="connsiteY2186" fmla="*/ 679167 h 3006772"/>
              <a:gd name="connsiteX2187" fmla="*/ 751129 w 3626616"/>
              <a:gd name="connsiteY2187" fmla="*/ 678326 h 3006772"/>
              <a:gd name="connsiteX2188" fmla="*/ 982227 w 3626616"/>
              <a:gd name="connsiteY2188" fmla="*/ 787080 h 3006772"/>
              <a:gd name="connsiteX2189" fmla="*/ 981852 w 3626616"/>
              <a:gd name="connsiteY2189" fmla="*/ 779616 h 3006772"/>
              <a:gd name="connsiteX2190" fmla="*/ 1114490 w 3626616"/>
              <a:gd name="connsiteY2190" fmla="*/ 816775 h 3006772"/>
              <a:gd name="connsiteX2191" fmla="*/ 1110328 w 3626616"/>
              <a:gd name="connsiteY2191" fmla="*/ 809325 h 3006772"/>
              <a:gd name="connsiteX2192" fmla="*/ 1152575 w 3626616"/>
              <a:gd name="connsiteY2192" fmla="*/ 810880 h 3006772"/>
              <a:gd name="connsiteX2193" fmla="*/ 1188571 w 3626616"/>
              <a:gd name="connsiteY2193" fmla="*/ 798081 h 3006772"/>
              <a:gd name="connsiteX2194" fmla="*/ 1190103 w 3626616"/>
              <a:gd name="connsiteY2194" fmla="*/ 798602 h 3006772"/>
              <a:gd name="connsiteX2195" fmla="*/ 1194370 w 3626616"/>
              <a:gd name="connsiteY2195" fmla="*/ 803957 h 3006772"/>
              <a:gd name="connsiteX2196" fmla="*/ 1202924 w 3626616"/>
              <a:gd name="connsiteY2196" fmla="*/ 802959 h 3006772"/>
              <a:gd name="connsiteX2197" fmla="*/ 1190103 w 3626616"/>
              <a:gd name="connsiteY2197" fmla="*/ 798602 h 3006772"/>
              <a:gd name="connsiteX2198" fmla="*/ 1189441 w 3626616"/>
              <a:gd name="connsiteY2198" fmla="*/ 797771 h 3006772"/>
              <a:gd name="connsiteX2199" fmla="*/ 1188571 w 3626616"/>
              <a:gd name="connsiteY2199" fmla="*/ 798081 h 3006772"/>
              <a:gd name="connsiteX2200" fmla="*/ 1168337 w 3626616"/>
              <a:gd name="connsiteY2200" fmla="*/ 791204 h 3006772"/>
              <a:gd name="connsiteX2201" fmla="*/ 1135477 w 3626616"/>
              <a:gd name="connsiteY2201" fmla="*/ 781602 h 3006772"/>
              <a:gd name="connsiteX2202" fmla="*/ 1090053 w 3626616"/>
              <a:gd name="connsiteY2202" fmla="*/ 783668 h 3006772"/>
              <a:gd name="connsiteX2203" fmla="*/ 792392 w 3626616"/>
              <a:gd name="connsiteY2203" fmla="*/ 668810 h 3006772"/>
              <a:gd name="connsiteX2204" fmla="*/ 685792 w 3626616"/>
              <a:gd name="connsiteY2204" fmla="*/ 590239 h 3006772"/>
              <a:gd name="connsiteX2205" fmla="*/ 1019816 w 3626616"/>
              <a:gd name="connsiteY2205" fmla="*/ 745166 h 3006772"/>
              <a:gd name="connsiteX2206" fmla="*/ 1031769 w 3626616"/>
              <a:gd name="connsiteY2206" fmla="*/ 755925 h 3006772"/>
              <a:gd name="connsiteX2207" fmla="*/ 1116302 w 3626616"/>
              <a:gd name="connsiteY2207" fmla="*/ 774535 h 3006772"/>
              <a:gd name="connsiteX2208" fmla="*/ 1090892 w 3626616"/>
              <a:gd name="connsiteY2208" fmla="*/ 762385 h 3006772"/>
              <a:gd name="connsiteX2209" fmla="*/ 860417 w 3626616"/>
              <a:gd name="connsiteY2209" fmla="*/ 629010 h 3006772"/>
              <a:gd name="connsiteX2210" fmla="*/ 843282 w 3626616"/>
              <a:gd name="connsiteY2210" fmla="*/ 624163 h 3006772"/>
              <a:gd name="connsiteX2211" fmla="*/ 763997 w 3626616"/>
              <a:gd name="connsiteY2211" fmla="*/ 559632 h 3006772"/>
              <a:gd name="connsiteX2212" fmla="*/ 981147 w 3626616"/>
              <a:gd name="connsiteY2212" fmla="*/ 691945 h 3006772"/>
              <a:gd name="connsiteX2213" fmla="*/ 1060703 w 3626616"/>
              <a:gd name="connsiteY2213" fmla="*/ 728187 h 3006772"/>
              <a:gd name="connsiteX2214" fmla="*/ 1072655 w 3626616"/>
              <a:gd name="connsiteY2214" fmla="*/ 738946 h 3006772"/>
              <a:gd name="connsiteX2215" fmla="*/ 1277034 w 3626616"/>
              <a:gd name="connsiteY2215" fmla="*/ 805237 h 3006772"/>
              <a:gd name="connsiteX2216" fmla="*/ 1382580 w 3626616"/>
              <a:gd name="connsiteY2216" fmla="*/ 792472 h 3006772"/>
              <a:gd name="connsiteX2217" fmla="*/ 1479337 w 3626616"/>
              <a:gd name="connsiteY2217" fmla="*/ 793554 h 3006772"/>
              <a:gd name="connsiteX2218" fmla="*/ 640124 w 3626616"/>
              <a:gd name="connsiteY2218" fmla="*/ 216204 h 3006772"/>
              <a:gd name="connsiteX2219" fmla="*/ 690994 w 3626616"/>
              <a:gd name="connsiteY2219" fmla="*/ 248100 h 3006772"/>
              <a:gd name="connsiteX2220" fmla="*/ 754697 w 3626616"/>
              <a:gd name="connsiteY2220" fmla="*/ 306007 h 3006772"/>
              <a:gd name="connsiteX2221" fmla="*/ 756070 w 3626616"/>
              <a:gd name="connsiteY2221" fmla="*/ 296312 h 3006772"/>
              <a:gd name="connsiteX2222" fmla="*/ 789295 w 3626616"/>
              <a:gd name="connsiteY2222" fmla="*/ 315569 h 3006772"/>
              <a:gd name="connsiteX2223" fmla="*/ 821898 w 3626616"/>
              <a:gd name="connsiteY2223" fmla="*/ 359450 h 3006772"/>
              <a:gd name="connsiteX2224" fmla="*/ 811669 w 3626616"/>
              <a:gd name="connsiteY2224" fmla="*/ 342660 h 3006772"/>
              <a:gd name="connsiteX2225" fmla="*/ 877121 w 3626616"/>
              <a:gd name="connsiteY2225" fmla="*/ 398335 h 3006772"/>
              <a:gd name="connsiteX2226" fmla="*/ 874490 w 3626616"/>
              <a:gd name="connsiteY2226" fmla="*/ 385315 h 3006772"/>
              <a:gd name="connsiteX2227" fmla="*/ 898926 w 3626616"/>
              <a:gd name="connsiteY2227" fmla="*/ 418422 h 3006772"/>
              <a:gd name="connsiteX2228" fmla="*/ 896646 w 3626616"/>
              <a:gd name="connsiteY2228" fmla="*/ 409067 h 3006772"/>
              <a:gd name="connsiteX2229" fmla="*/ 924361 w 3626616"/>
              <a:gd name="connsiteY2229" fmla="*/ 434369 h 3006772"/>
              <a:gd name="connsiteX2230" fmla="*/ 920199 w 3626616"/>
              <a:gd name="connsiteY2230" fmla="*/ 426921 h 3006772"/>
              <a:gd name="connsiteX2231" fmla="*/ 963471 w 3626616"/>
              <a:gd name="connsiteY2231" fmla="*/ 455047 h 3006772"/>
              <a:gd name="connsiteX2232" fmla="*/ 966101 w 3626616"/>
              <a:gd name="connsiteY2232" fmla="*/ 468067 h 3006772"/>
              <a:gd name="connsiteX2233" fmla="*/ 1060617 w 3626616"/>
              <a:gd name="connsiteY2233" fmla="*/ 535552 h 3006772"/>
              <a:gd name="connsiteX2234" fmla="*/ 1071172 w 3626616"/>
              <a:gd name="connsiteY2234" fmla="*/ 552209 h 3006772"/>
              <a:gd name="connsiteX2235" fmla="*/ 1068890 w 3626616"/>
              <a:gd name="connsiteY2235" fmla="*/ 542854 h 3006772"/>
              <a:gd name="connsiteX2236" fmla="*/ 1440563 w 3626616"/>
              <a:gd name="connsiteY2236" fmla="*/ 764363 h 3006772"/>
              <a:gd name="connsiteX2237" fmla="*/ 1465622 w 3626616"/>
              <a:gd name="connsiteY2237" fmla="*/ 772848 h 3006772"/>
              <a:gd name="connsiteX2238" fmla="*/ 1489551 w 3626616"/>
              <a:gd name="connsiteY2238" fmla="*/ 798165 h 3006772"/>
              <a:gd name="connsiteX2239" fmla="*/ 1527560 w 3626616"/>
              <a:gd name="connsiteY2239" fmla="*/ 800250 h 3006772"/>
              <a:gd name="connsiteX2240" fmla="*/ 1558504 w 3626616"/>
              <a:gd name="connsiteY2240" fmla="*/ 810154 h 3006772"/>
              <a:gd name="connsiteX2241" fmla="*/ 1644409 w 3626616"/>
              <a:gd name="connsiteY2241" fmla="*/ 819067 h 3006772"/>
              <a:gd name="connsiteX2242" fmla="*/ 1700788 w 3626616"/>
              <a:gd name="connsiteY2242" fmla="*/ 844919 h 3006772"/>
              <a:gd name="connsiteX2243" fmla="*/ 1825986 w 3626616"/>
              <a:gd name="connsiteY2243" fmla="*/ 882432 h 3006772"/>
              <a:gd name="connsiteX2244" fmla="*/ 2014913 w 3626616"/>
              <a:gd name="connsiteY2244" fmla="*/ 981652 h 3006772"/>
              <a:gd name="connsiteX2245" fmla="*/ 1641449 w 3626616"/>
              <a:gd name="connsiteY2245" fmla="*/ 725839 h 3006772"/>
              <a:gd name="connsiteX2246" fmla="*/ 1699733 w 3626616"/>
              <a:gd name="connsiteY2246" fmla="*/ 753582 h 3006772"/>
              <a:gd name="connsiteX2247" fmla="*/ 1715847 w 3626616"/>
              <a:gd name="connsiteY2247" fmla="*/ 771790 h 3006772"/>
              <a:gd name="connsiteX2248" fmla="*/ 1923519 w 3626616"/>
              <a:gd name="connsiteY2248" fmla="*/ 902238 h 3006772"/>
              <a:gd name="connsiteX2249" fmla="*/ 2017658 w 3626616"/>
              <a:gd name="connsiteY2249" fmla="*/ 962260 h 3006772"/>
              <a:gd name="connsiteX2250" fmla="*/ 2131698 w 3626616"/>
              <a:gd name="connsiteY2250" fmla="*/ 1040476 h 3006772"/>
              <a:gd name="connsiteX2251" fmla="*/ 2132231 w 3626616"/>
              <a:gd name="connsiteY2251" fmla="*/ 1052064 h 3006772"/>
              <a:gd name="connsiteX2252" fmla="*/ 2210790 w 3626616"/>
              <a:gd name="connsiteY2252" fmla="*/ 1105465 h 3006772"/>
              <a:gd name="connsiteX2253" fmla="*/ 2560750 w 3626616"/>
              <a:gd name="connsiteY2253" fmla="*/ 1351019 h 3006772"/>
              <a:gd name="connsiteX2254" fmla="*/ 2589813 w 3626616"/>
              <a:gd name="connsiteY2254" fmla="*/ 1362828 h 3006772"/>
              <a:gd name="connsiteX2255" fmla="*/ 2546360 w 3626616"/>
              <a:gd name="connsiteY2255" fmla="*/ 1326780 h 3006772"/>
              <a:gd name="connsiteX2256" fmla="*/ 2144895 w 3626616"/>
              <a:gd name="connsiteY2256" fmla="*/ 1001992 h 3006772"/>
              <a:gd name="connsiteX2257" fmla="*/ 2191977 w 3626616"/>
              <a:gd name="connsiteY2257" fmla="*/ 1033902 h 3006772"/>
              <a:gd name="connsiteX2258" fmla="*/ 2625784 w 3626616"/>
              <a:gd name="connsiteY2258" fmla="*/ 1362695 h 3006772"/>
              <a:gd name="connsiteX2259" fmla="*/ 2378026 w 3626616"/>
              <a:gd name="connsiteY2259" fmla="*/ 1152186 h 3006772"/>
              <a:gd name="connsiteX2260" fmla="*/ 2191183 w 3626616"/>
              <a:gd name="connsiteY2260" fmla="*/ 982439 h 3006772"/>
              <a:gd name="connsiteX2261" fmla="*/ 2183768 w 3626616"/>
              <a:gd name="connsiteY2261" fmla="*/ 986592 h 3006772"/>
              <a:gd name="connsiteX2262" fmla="*/ 1945241 w 3626616"/>
              <a:gd name="connsiteY2262" fmla="*/ 810031 h 3006772"/>
              <a:gd name="connsiteX2263" fmla="*/ 1850168 w 3626616"/>
              <a:gd name="connsiteY2263" fmla="*/ 727161 h 3006772"/>
              <a:gd name="connsiteX2264" fmla="*/ 1538445 w 3626616"/>
              <a:gd name="connsiteY2264" fmla="*/ 418868 h 3006772"/>
              <a:gd name="connsiteX2265" fmla="*/ 1651488 w 3626616"/>
              <a:gd name="connsiteY2265" fmla="*/ 514244 h 3006772"/>
              <a:gd name="connsiteX2266" fmla="*/ 1554805 w 3626616"/>
              <a:gd name="connsiteY2266" fmla="*/ 404991 h 3006772"/>
              <a:gd name="connsiteX2267" fmla="*/ 1430612 w 3626616"/>
              <a:gd name="connsiteY2267" fmla="*/ 201817 h 3006772"/>
              <a:gd name="connsiteX2268" fmla="*/ 1274388 w 3626616"/>
              <a:gd name="connsiteY2268" fmla="*/ 42107 h 3006772"/>
              <a:gd name="connsiteX2269" fmla="*/ 1256824 w 3626616"/>
              <a:gd name="connsiteY2269" fmla="*/ 9612 h 3006772"/>
              <a:gd name="connsiteX2270" fmla="*/ 1247493 w 3626616"/>
              <a:gd name="connsiteY2270" fmla="*/ 0 h 3006772"/>
              <a:gd name="connsiteX2271" fmla="*/ 1276804 w 3626616"/>
              <a:gd name="connsiteY2271" fmla="*/ 0 h 3006772"/>
              <a:gd name="connsiteX2272" fmla="*/ 1283797 w 3626616"/>
              <a:gd name="connsiteY2272" fmla="*/ 13441 h 3006772"/>
              <a:gd name="connsiteX2273" fmla="*/ 1336780 w 3626616"/>
              <a:gd name="connsiteY2273" fmla="*/ 49143 h 3006772"/>
              <a:gd name="connsiteX2274" fmla="*/ 1300430 w 3626616"/>
              <a:gd name="connsiteY2274" fmla="*/ 120 h 3006772"/>
              <a:gd name="connsiteX2275" fmla="*/ 1300345 w 3626616"/>
              <a:gd name="connsiteY2275" fmla="*/ 0 h 3006772"/>
              <a:gd name="connsiteX2276" fmla="*/ 1332136 w 3626616"/>
              <a:gd name="connsiteY2276" fmla="*/ 0 h 3006772"/>
              <a:gd name="connsiteX2277" fmla="*/ 1345508 w 3626616"/>
              <a:gd name="connsiteY2277" fmla="*/ 19970 h 3006772"/>
              <a:gd name="connsiteX2278" fmla="*/ 1416195 w 3626616"/>
              <a:gd name="connsiteY2278" fmla="*/ 103718 h 3006772"/>
              <a:gd name="connsiteX2279" fmla="*/ 1393525 w 3626616"/>
              <a:gd name="connsiteY2279" fmla="*/ 101119 h 3006772"/>
              <a:gd name="connsiteX2280" fmla="*/ 1394441 w 3626616"/>
              <a:gd name="connsiteY2280" fmla="*/ 101509 h 3006772"/>
              <a:gd name="connsiteX2281" fmla="*/ 1410579 w 3626616"/>
              <a:gd name="connsiteY2281" fmla="*/ 123515 h 3006772"/>
              <a:gd name="connsiteX2282" fmla="*/ 1432139 w 3626616"/>
              <a:gd name="connsiteY2282" fmla="*/ 175685 h 3006772"/>
              <a:gd name="connsiteX2283" fmla="*/ 1465249 w 3626616"/>
              <a:gd name="connsiteY2283" fmla="*/ 227357 h 3006772"/>
              <a:gd name="connsiteX2284" fmla="*/ 1488714 w 3626616"/>
              <a:gd name="connsiteY2284" fmla="*/ 281418 h 3006772"/>
              <a:gd name="connsiteX2285" fmla="*/ 1589207 w 3626616"/>
              <a:gd name="connsiteY2285" fmla="*/ 394454 h 3006772"/>
              <a:gd name="connsiteX2286" fmla="*/ 1600759 w 3626616"/>
              <a:gd name="connsiteY2286" fmla="*/ 393952 h 3006772"/>
              <a:gd name="connsiteX2287" fmla="*/ 1694834 w 3626616"/>
              <a:gd name="connsiteY2287" fmla="*/ 493981 h 3006772"/>
              <a:gd name="connsiteX2288" fmla="*/ 1688417 w 3626616"/>
              <a:gd name="connsiteY2288" fmla="*/ 480975 h 3006772"/>
              <a:gd name="connsiteX2289" fmla="*/ 1703647 w 3626616"/>
              <a:gd name="connsiteY2289" fmla="*/ 483930 h 3006772"/>
              <a:gd name="connsiteX2290" fmla="*/ 1609335 w 3626616"/>
              <a:gd name="connsiteY2290" fmla="*/ 347824 h 3006772"/>
              <a:gd name="connsiteX2291" fmla="*/ 1616775 w 3626616"/>
              <a:gd name="connsiteY2291" fmla="*/ 347470 h 3006772"/>
              <a:gd name="connsiteX2292" fmla="*/ 1575404 w 3626616"/>
              <a:gd name="connsiteY2292" fmla="*/ 240894 h 3006772"/>
              <a:gd name="connsiteX2293" fmla="*/ 1578284 w 3626616"/>
              <a:gd name="connsiteY2293" fmla="*/ 221830 h 3006772"/>
              <a:gd name="connsiteX2294" fmla="*/ 1560379 w 3626616"/>
              <a:gd name="connsiteY2294" fmla="*/ 169319 h 3006772"/>
              <a:gd name="connsiteX2295" fmla="*/ 1563721 w 3626616"/>
              <a:gd name="connsiteY2295" fmla="*/ 121507 h 3006772"/>
              <a:gd name="connsiteX2296" fmla="*/ 1537143 w 3626616"/>
              <a:gd name="connsiteY2296" fmla="*/ 50431 h 3006772"/>
              <a:gd name="connsiteX2297" fmla="*/ 1528069 w 3626616"/>
              <a:gd name="connsiteY2297" fmla="*/ 20608 h 3006772"/>
              <a:gd name="connsiteX2298" fmla="*/ 1528170 w 3626616"/>
              <a:gd name="connsiteY2298" fmla="*/ 7982 h 3006772"/>
              <a:gd name="connsiteX2299" fmla="*/ 1525995 w 3626616"/>
              <a:gd name="connsiteY2299" fmla="*/ 0 h 3006772"/>
              <a:gd name="connsiteX2300" fmla="*/ 1545229 w 3626616"/>
              <a:gd name="connsiteY2300" fmla="*/ 0 h 3006772"/>
              <a:gd name="connsiteX2301" fmla="*/ 1544537 w 3626616"/>
              <a:gd name="connsiteY2301" fmla="*/ 3260 h 3006772"/>
              <a:gd name="connsiteX2302" fmla="*/ 1581098 w 3626616"/>
              <a:gd name="connsiteY2302" fmla="*/ 123211 h 3006772"/>
              <a:gd name="connsiteX2303" fmla="*/ 1592363 w 3626616"/>
              <a:gd name="connsiteY2303" fmla="*/ 198599 h 3006772"/>
              <a:gd name="connsiteX2304" fmla="*/ 1600597 w 3626616"/>
              <a:gd name="connsiteY2304" fmla="*/ 249706 h 3006772"/>
              <a:gd name="connsiteX2305" fmla="*/ 1627976 w 3626616"/>
              <a:gd name="connsiteY2305" fmla="*/ 343303 h 3006772"/>
              <a:gd name="connsiteX2306" fmla="*/ 1686922 w 3626616"/>
              <a:gd name="connsiteY2306" fmla="*/ 422181 h 3006772"/>
              <a:gd name="connsiteX2307" fmla="*/ 1724194 w 3626616"/>
              <a:gd name="connsiteY2307" fmla="*/ 481301 h 3006772"/>
              <a:gd name="connsiteX2308" fmla="*/ 1728755 w 3626616"/>
              <a:gd name="connsiteY2308" fmla="*/ 500010 h 3006772"/>
              <a:gd name="connsiteX2309" fmla="*/ 1844054 w 3626616"/>
              <a:gd name="connsiteY2309" fmla="*/ 600942 h 3006772"/>
              <a:gd name="connsiteX2310" fmla="*/ 1865327 w 3626616"/>
              <a:gd name="connsiteY2310" fmla="*/ 609442 h 3006772"/>
              <a:gd name="connsiteX2311" fmla="*/ 1970332 w 3626616"/>
              <a:gd name="connsiteY2311" fmla="*/ 733591 h 3006772"/>
              <a:gd name="connsiteX2312" fmla="*/ 2084372 w 3626616"/>
              <a:gd name="connsiteY2312" fmla="*/ 811808 h 3006772"/>
              <a:gd name="connsiteX2313" fmla="*/ 2173353 w 3626616"/>
              <a:gd name="connsiteY2313" fmla="*/ 881539 h 3006772"/>
              <a:gd name="connsiteX2314" fmla="*/ 2356238 w 3626616"/>
              <a:gd name="connsiteY2314" fmla="*/ 975215 h 3006772"/>
              <a:gd name="connsiteX2315" fmla="*/ 2333173 w 3626616"/>
              <a:gd name="connsiteY2315" fmla="*/ 932412 h 3006772"/>
              <a:gd name="connsiteX2316" fmla="*/ 2371442 w 3626616"/>
              <a:gd name="connsiteY2316" fmla="*/ 974371 h 3006772"/>
              <a:gd name="connsiteX2317" fmla="*/ 2576369 w 3626616"/>
              <a:gd name="connsiteY2317" fmla="*/ 1124212 h 3006772"/>
              <a:gd name="connsiteX2318" fmla="*/ 2729544 w 3626616"/>
              <a:gd name="connsiteY2318" fmla="*/ 1226902 h 3006772"/>
              <a:gd name="connsiteX2319" fmla="*/ 2758493 w 3626616"/>
              <a:gd name="connsiteY2319" fmla="*/ 1271124 h 3006772"/>
              <a:gd name="connsiteX2320" fmla="*/ 2790720 w 3626616"/>
              <a:gd name="connsiteY2320" fmla="*/ 1307541 h 3006772"/>
              <a:gd name="connsiteX2321" fmla="*/ 2688371 w 3626616"/>
              <a:gd name="connsiteY2321" fmla="*/ 1200209 h 3006772"/>
              <a:gd name="connsiteX2322" fmla="*/ 2444686 w 3626616"/>
              <a:gd name="connsiteY2322" fmla="*/ 1033358 h 3006772"/>
              <a:gd name="connsiteX2323" fmla="*/ 2577939 w 3626616"/>
              <a:gd name="connsiteY2323" fmla="*/ 1194398 h 3006772"/>
              <a:gd name="connsiteX2324" fmla="*/ 2523155 w 3626616"/>
              <a:gd name="connsiteY2324" fmla="*/ 1122968 h 3006772"/>
              <a:gd name="connsiteX2325" fmla="*/ 2558261 w 3626616"/>
              <a:gd name="connsiteY2325" fmla="*/ 1140322 h 3006772"/>
              <a:gd name="connsiteX2326" fmla="*/ 2632322 w 3626616"/>
              <a:gd name="connsiteY2326" fmla="*/ 1254567 h 3006772"/>
              <a:gd name="connsiteX2327" fmla="*/ 2752183 w 3626616"/>
              <a:gd name="connsiteY2327" fmla="*/ 1374209 h 3006772"/>
              <a:gd name="connsiteX2328" fmla="*/ 2882075 w 3626616"/>
              <a:gd name="connsiteY2328" fmla="*/ 1430759 h 3006772"/>
              <a:gd name="connsiteX2329" fmla="*/ 3253544 w 3626616"/>
              <a:gd name="connsiteY2329" fmla="*/ 1720890 h 3006772"/>
              <a:gd name="connsiteX2330" fmla="*/ 3260337 w 3626616"/>
              <a:gd name="connsiteY2330" fmla="*/ 1741359 h 3006772"/>
              <a:gd name="connsiteX2331" fmla="*/ 3274545 w 3626616"/>
              <a:gd name="connsiteY2331" fmla="*/ 1757676 h 3006772"/>
              <a:gd name="connsiteX2332" fmla="*/ 3306283 w 3626616"/>
              <a:gd name="connsiteY2332" fmla="*/ 1819042 h 3006772"/>
              <a:gd name="connsiteX2333" fmla="*/ 3315865 w 3626616"/>
              <a:gd name="connsiteY2333" fmla="*/ 1856655 h 3006772"/>
              <a:gd name="connsiteX2334" fmla="*/ 3331342 w 3626616"/>
              <a:gd name="connsiteY2334" fmla="*/ 1827526 h 3006772"/>
              <a:gd name="connsiteX2335" fmla="*/ 3321296 w 3626616"/>
              <a:gd name="connsiteY2335" fmla="*/ 1818658 h 3006772"/>
              <a:gd name="connsiteX2336" fmla="*/ 3330967 w 3626616"/>
              <a:gd name="connsiteY2336" fmla="*/ 1820064 h 3006772"/>
              <a:gd name="connsiteX2337" fmla="*/ 3328775 w 3626616"/>
              <a:gd name="connsiteY2337" fmla="*/ 1774499 h 3006772"/>
              <a:gd name="connsiteX2338" fmla="*/ 3321696 w 3626616"/>
              <a:gd name="connsiteY2338" fmla="*/ 1710357 h 3006772"/>
              <a:gd name="connsiteX2339" fmla="*/ 3302507 w 3626616"/>
              <a:gd name="connsiteY2339" fmla="*/ 1631331 h 3006772"/>
              <a:gd name="connsiteX2340" fmla="*/ 3186154 w 3626616"/>
              <a:gd name="connsiteY2340" fmla="*/ 1319499 h 3006772"/>
              <a:gd name="connsiteX2341" fmla="*/ 3243637 w 3626616"/>
              <a:gd name="connsiteY2341" fmla="*/ 1444283 h 3006772"/>
              <a:gd name="connsiteX2342" fmla="*/ 3333430 w 3626616"/>
              <a:gd name="connsiteY2342" fmla="*/ 1717778 h 3006772"/>
              <a:gd name="connsiteX2343" fmla="*/ 3344182 w 3626616"/>
              <a:gd name="connsiteY2343" fmla="*/ 1814318 h 3006772"/>
              <a:gd name="connsiteX2344" fmla="*/ 3351711 w 3626616"/>
              <a:gd name="connsiteY2344" fmla="*/ 1777753 h 3006772"/>
              <a:gd name="connsiteX2345" fmla="*/ 3342580 w 3626616"/>
              <a:gd name="connsiteY2345" fmla="*/ 1639433 h 3006772"/>
              <a:gd name="connsiteX2346" fmla="*/ 3330119 w 3626616"/>
              <a:gd name="connsiteY2346" fmla="*/ 1620883 h 3006772"/>
              <a:gd name="connsiteX2347" fmla="*/ 3332647 w 3626616"/>
              <a:gd name="connsiteY2347" fmla="*/ 1598153 h 3006772"/>
              <a:gd name="connsiteX2348" fmla="*/ 3298786 w 3626616"/>
              <a:gd name="connsiteY2348" fmla="*/ 1531557 h 3006772"/>
              <a:gd name="connsiteX2349" fmla="*/ 3303945 w 3626616"/>
              <a:gd name="connsiteY2349" fmla="*/ 1521848 h 3006772"/>
              <a:gd name="connsiteX2350" fmla="*/ 3289737 w 3626616"/>
              <a:gd name="connsiteY2350" fmla="*/ 1505531 h 3006772"/>
              <a:gd name="connsiteX2351" fmla="*/ 3331195 w 3626616"/>
              <a:gd name="connsiteY2351" fmla="*/ 1575896 h 3006772"/>
              <a:gd name="connsiteX2352" fmla="*/ 3323984 w 3626616"/>
              <a:gd name="connsiteY2352" fmla="*/ 1511428 h 3006772"/>
              <a:gd name="connsiteX2353" fmla="*/ 3329493 w 3626616"/>
              <a:gd name="connsiteY2353" fmla="*/ 1505384 h 3006772"/>
              <a:gd name="connsiteX2354" fmla="*/ 3314466 w 3626616"/>
              <a:gd name="connsiteY2354" fmla="*/ 1433806 h 3006772"/>
              <a:gd name="connsiteX2355" fmla="*/ 3331291 w 3626616"/>
              <a:gd name="connsiteY2355" fmla="*/ 1391183 h 3006772"/>
              <a:gd name="connsiteX2356" fmla="*/ 3310730 w 3626616"/>
              <a:gd name="connsiteY2356" fmla="*/ 1321853 h 3006772"/>
              <a:gd name="connsiteX2357" fmla="*/ 3325586 w 3626616"/>
              <a:gd name="connsiteY2357" fmla="*/ 1317346 h 3006772"/>
              <a:gd name="connsiteX2358" fmla="*/ 3288936 w 3626616"/>
              <a:gd name="connsiteY2358" fmla="*/ 1233605 h 3006772"/>
              <a:gd name="connsiteX2359" fmla="*/ 3313658 w 3626616"/>
              <a:gd name="connsiteY2359" fmla="*/ 1310383 h 3006772"/>
              <a:gd name="connsiteX2360" fmla="*/ 3217949 w 3626616"/>
              <a:gd name="connsiteY2360" fmla="*/ 1180177 h 3006772"/>
              <a:gd name="connsiteX2361" fmla="*/ 3238199 w 3626616"/>
              <a:gd name="connsiteY2361" fmla="*/ 1202036 h 3006772"/>
              <a:gd name="connsiteX2362" fmla="*/ 3179140 w 3626616"/>
              <a:gd name="connsiteY2362" fmla="*/ 1155569 h 3006772"/>
              <a:gd name="connsiteX2363" fmla="*/ 3172100 w 3626616"/>
              <a:gd name="connsiteY2363" fmla="*/ 1167185 h 3006772"/>
              <a:gd name="connsiteX2364" fmla="*/ 3155612 w 3626616"/>
              <a:gd name="connsiteY2364" fmla="*/ 1141513 h 3006772"/>
              <a:gd name="connsiteX2365" fmla="*/ 2995601 w 3626616"/>
              <a:gd name="connsiteY2365" fmla="*/ 981816 h 3006772"/>
              <a:gd name="connsiteX2366" fmla="*/ 2988300 w 3626616"/>
              <a:gd name="connsiteY2366" fmla="*/ 953557 h 3006772"/>
              <a:gd name="connsiteX2367" fmla="*/ 2870148 w 3626616"/>
              <a:gd name="connsiteY2367" fmla="*/ 755925 h 3006772"/>
              <a:gd name="connsiteX2368" fmla="*/ 2876680 w 3626616"/>
              <a:gd name="connsiteY2368" fmla="*/ 736519 h 3006772"/>
              <a:gd name="connsiteX2369" fmla="*/ 2872855 w 3626616"/>
              <a:gd name="connsiteY2369" fmla="*/ 660776 h 3006772"/>
              <a:gd name="connsiteX2370" fmla="*/ 2862453 w 3626616"/>
              <a:gd name="connsiteY2370" fmla="*/ 567902 h 3006772"/>
              <a:gd name="connsiteX2371" fmla="*/ 2851850 w 3626616"/>
              <a:gd name="connsiteY2371" fmla="*/ 543649 h 3006772"/>
              <a:gd name="connsiteX2372" fmla="*/ 2848775 w 3626616"/>
              <a:gd name="connsiteY2372" fmla="*/ 482831 h 3006772"/>
              <a:gd name="connsiteX2373" fmla="*/ 2834058 w 3626616"/>
              <a:gd name="connsiteY2373" fmla="*/ 458724 h 3006772"/>
              <a:gd name="connsiteX2374" fmla="*/ 2837845 w 3626616"/>
              <a:gd name="connsiteY2374" fmla="*/ 458711 h 3006772"/>
              <a:gd name="connsiteX2375" fmla="*/ 2833308 w 3626616"/>
              <a:gd name="connsiteY2375" fmla="*/ 443798 h 3006772"/>
              <a:gd name="connsiteX2376" fmla="*/ 2834928 w 3626616"/>
              <a:gd name="connsiteY2376" fmla="*/ 402018 h 3006772"/>
              <a:gd name="connsiteX2377" fmla="*/ 2834134 w 3626616"/>
              <a:gd name="connsiteY2377" fmla="*/ 350555 h 3006772"/>
              <a:gd name="connsiteX2378" fmla="*/ 2828714 w 3626616"/>
              <a:gd name="connsiteY2378" fmla="*/ 320390 h 3006772"/>
              <a:gd name="connsiteX2379" fmla="*/ 2850363 w 3626616"/>
              <a:gd name="connsiteY2379" fmla="*/ 336351 h 3006772"/>
              <a:gd name="connsiteX2380" fmla="*/ 2862651 w 3626616"/>
              <a:gd name="connsiteY2380" fmla="*/ 278817 h 3006772"/>
              <a:gd name="connsiteX2381" fmla="*/ 2853625 w 3626616"/>
              <a:gd name="connsiteY2381" fmla="*/ 256588 h 3006772"/>
              <a:gd name="connsiteX2382" fmla="*/ 2861041 w 3626616"/>
              <a:gd name="connsiteY2382" fmla="*/ 252436 h 3006772"/>
              <a:gd name="connsiteX2383" fmla="*/ 2840218 w 3626616"/>
              <a:gd name="connsiteY2383" fmla="*/ 143231 h 3006772"/>
              <a:gd name="connsiteX2384" fmla="*/ 2848631 w 3626616"/>
              <a:gd name="connsiteY2384" fmla="*/ 121920 h 3006772"/>
              <a:gd name="connsiteX2385" fmla="*/ 2840308 w 3626616"/>
              <a:gd name="connsiteY2385" fmla="*/ 107021 h 3006772"/>
              <a:gd name="connsiteX2386" fmla="*/ 2820369 w 3626616"/>
              <a:gd name="connsiteY2386" fmla="*/ 13070 h 3006772"/>
              <a:gd name="connsiteX2387" fmla="*/ 2817556 w 3626616"/>
              <a:gd name="connsiteY2387" fmla="*/ 0 h 3006772"/>
              <a:gd name="connsiteX2388" fmla="*/ 2841666 w 3626616"/>
              <a:gd name="connsiteY2388" fmla="*/ 0 h 3006772"/>
              <a:gd name="connsiteX2389" fmla="*/ 2838563 w 3626616"/>
              <a:gd name="connsiteY2389" fmla="*/ 10252 h 3006772"/>
              <a:gd name="connsiteX2390" fmla="*/ 2867245 w 3626616"/>
              <a:gd name="connsiteY2390" fmla="*/ 163101 h 3006772"/>
              <a:gd name="connsiteX2391" fmla="*/ 2871375 w 3626616"/>
              <a:gd name="connsiteY2391" fmla="*/ 184366 h 3006772"/>
              <a:gd name="connsiteX2392" fmla="*/ 2886372 w 3626616"/>
              <a:gd name="connsiteY2392" fmla="*/ 209423 h 3006772"/>
              <a:gd name="connsiteX2393" fmla="*/ 2882444 w 3626616"/>
              <a:gd name="connsiteY2393" fmla="*/ 208479 h 3006772"/>
              <a:gd name="connsiteX2394" fmla="*/ 2876890 w 3626616"/>
              <a:gd name="connsiteY2394" fmla="*/ 210210 h 3006772"/>
              <a:gd name="connsiteX2395" fmla="*/ 3037833 w 3626616"/>
              <a:gd name="connsiteY2395" fmla="*/ 392754 h 3006772"/>
              <a:gd name="connsiteX2396" fmla="*/ 3038716 w 3626616"/>
              <a:gd name="connsiteY2396" fmla="*/ 408007 h 3006772"/>
              <a:gd name="connsiteX2397" fmla="*/ 3134336 w 3626616"/>
              <a:gd name="connsiteY2397" fmla="*/ 574425 h 3006772"/>
              <a:gd name="connsiteX2398" fmla="*/ 3268862 w 3626616"/>
              <a:gd name="connsiteY2398" fmla="*/ 830140 h 3006772"/>
              <a:gd name="connsiteX2399" fmla="*/ 3346463 w 3626616"/>
              <a:gd name="connsiteY2399" fmla="*/ 976457 h 3006772"/>
              <a:gd name="connsiteX2400" fmla="*/ 3300843 w 3626616"/>
              <a:gd name="connsiteY2400" fmla="*/ 898642 h 3006772"/>
              <a:gd name="connsiteX2401" fmla="*/ 3275498 w 3626616"/>
              <a:gd name="connsiteY2401" fmla="*/ 846485 h 3006772"/>
              <a:gd name="connsiteX2402" fmla="*/ 3259385 w 3626616"/>
              <a:gd name="connsiteY2402" fmla="*/ 828277 h 3006772"/>
              <a:gd name="connsiteX2403" fmla="*/ 3260732 w 3626616"/>
              <a:gd name="connsiteY2403" fmla="*/ 814783 h 3006772"/>
              <a:gd name="connsiteX2404" fmla="*/ 3133907 w 3626616"/>
              <a:gd name="connsiteY2404" fmla="*/ 598586 h 3006772"/>
              <a:gd name="connsiteX2405" fmla="*/ 3137186 w 3626616"/>
              <a:gd name="connsiteY2405" fmla="*/ 590783 h 3006772"/>
              <a:gd name="connsiteX2406" fmla="*/ 2879738 w 3626616"/>
              <a:gd name="connsiteY2406" fmla="*/ 226570 h 3006772"/>
              <a:gd name="connsiteX2407" fmla="*/ 2863460 w 3626616"/>
              <a:gd name="connsiteY2407" fmla="*/ 352738 h 3006772"/>
              <a:gd name="connsiteX2408" fmla="*/ 2860493 w 3626616"/>
              <a:gd name="connsiteY2408" fmla="*/ 408013 h 3006772"/>
              <a:gd name="connsiteX2409" fmla="*/ 2867107 w 3626616"/>
              <a:gd name="connsiteY2409" fmla="*/ 500901 h 3006772"/>
              <a:gd name="connsiteX2410" fmla="*/ 2882248 w 3626616"/>
              <a:gd name="connsiteY2410" fmla="*/ 540066 h 3006772"/>
              <a:gd name="connsiteX2411" fmla="*/ 2901641 w 3626616"/>
              <a:gd name="connsiteY2411" fmla="*/ 550470 h 3006772"/>
              <a:gd name="connsiteX2412" fmla="*/ 2894576 w 3626616"/>
              <a:gd name="connsiteY2412" fmla="*/ 558289 h 3006772"/>
              <a:gd name="connsiteX2413" fmla="*/ 3091172 w 3626616"/>
              <a:gd name="connsiteY2413" fmla="*/ 841733 h 3006772"/>
              <a:gd name="connsiteX2414" fmla="*/ 3101243 w 3626616"/>
              <a:gd name="connsiteY2414" fmla="*/ 854399 h 3006772"/>
              <a:gd name="connsiteX2415" fmla="*/ 3161643 w 3626616"/>
              <a:gd name="connsiteY2415" fmla="*/ 1035875 h 3006772"/>
              <a:gd name="connsiteX2416" fmla="*/ 3177554 w 3626616"/>
              <a:gd name="connsiteY2416" fmla="*/ 1122705 h 3006772"/>
              <a:gd name="connsiteX2417" fmla="*/ 3276878 w 3626616"/>
              <a:gd name="connsiteY2417" fmla="*/ 1176815 h 3006772"/>
              <a:gd name="connsiteX2418" fmla="*/ 3339338 w 3626616"/>
              <a:gd name="connsiteY2418" fmla="*/ 1283967 h 3006772"/>
              <a:gd name="connsiteX2419" fmla="*/ 3358991 w 3626616"/>
              <a:gd name="connsiteY2419" fmla="*/ 1334246 h 3006772"/>
              <a:gd name="connsiteX2420" fmla="*/ 3353006 w 3626616"/>
              <a:gd name="connsiteY2420" fmla="*/ 1437199 h 3006772"/>
              <a:gd name="connsiteX2421" fmla="*/ 3360732 w 3626616"/>
              <a:gd name="connsiteY2421" fmla="*/ 1480517 h 3006772"/>
              <a:gd name="connsiteX2422" fmla="*/ 3390622 w 3626616"/>
              <a:gd name="connsiteY2422" fmla="*/ 1768049 h 3006772"/>
              <a:gd name="connsiteX2423" fmla="*/ 3385062 w 3626616"/>
              <a:gd name="connsiteY2423" fmla="*/ 1766499 h 3006772"/>
              <a:gd name="connsiteX2424" fmla="*/ 3375677 w 3626616"/>
              <a:gd name="connsiteY2424" fmla="*/ 1808766 h 3006772"/>
              <a:gd name="connsiteX2425" fmla="*/ 3424730 w 3626616"/>
              <a:gd name="connsiteY2425" fmla="*/ 1802560 h 3006772"/>
              <a:gd name="connsiteX2426" fmla="*/ 3453582 w 3626616"/>
              <a:gd name="connsiteY2426" fmla="*/ 1662528 h 3006772"/>
              <a:gd name="connsiteX2427" fmla="*/ 3462878 w 3626616"/>
              <a:gd name="connsiteY2427" fmla="*/ 1656470 h 3006772"/>
              <a:gd name="connsiteX2428" fmla="*/ 3459878 w 3626616"/>
              <a:gd name="connsiteY2428" fmla="*/ 1487483 h 3006772"/>
              <a:gd name="connsiteX2429" fmla="*/ 3469288 w 3626616"/>
              <a:gd name="connsiteY2429" fmla="*/ 1449012 h 3006772"/>
              <a:gd name="connsiteX2430" fmla="*/ 3455519 w 3626616"/>
              <a:gd name="connsiteY2430" fmla="*/ 1400152 h 3006772"/>
              <a:gd name="connsiteX2431" fmla="*/ 3466213 w 3626616"/>
              <a:gd name="connsiteY2431" fmla="*/ 1388195 h 3006772"/>
              <a:gd name="connsiteX2432" fmla="*/ 3454261 w 3626616"/>
              <a:gd name="connsiteY2432" fmla="*/ 1377436 h 3006772"/>
              <a:gd name="connsiteX2433" fmla="*/ 3464954 w 3626616"/>
              <a:gd name="connsiteY2433" fmla="*/ 1365480 h 3006772"/>
              <a:gd name="connsiteX2434" fmla="*/ 3446584 w 3626616"/>
              <a:gd name="connsiteY2434" fmla="*/ 1341713 h 3006772"/>
              <a:gd name="connsiteX2435" fmla="*/ 3370897 w 3626616"/>
              <a:gd name="connsiteY2435" fmla="*/ 1048785 h 3006772"/>
              <a:gd name="connsiteX2436" fmla="*/ 3416620 w 3626616"/>
              <a:gd name="connsiteY2436" fmla="*/ 1162351 h 3006772"/>
              <a:gd name="connsiteX2437" fmla="*/ 3431622 w 3626616"/>
              <a:gd name="connsiteY2437" fmla="*/ 1230130 h 3006772"/>
              <a:gd name="connsiteX2438" fmla="*/ 3426177 w 3626616"/>
              <a:gd name="connsiteY2438" fmla="*/ 1196167 h 3006772"/>
              <a:gd name="connsiteX2439" fmla="*/ 3415050 w 3626616"/>
              <a:gd name="connsiteY2439" fmla="*/ 1092165 h 3006772"/>
              <a:gd name="connsiteX2440" fmla="*/ 3422376 w 3626616"/>
              <a:gd name="connsiteY2440" fmla="*/ 1124221 h 3006772"/>
              <a:gd name="connsiteX2441" fmla="*/ 3432866 w 3626616"/>
              <a:gd name="connsiteY2441" fmla="*/ 1180886 h 3006772"/>
              <a:gd name="connsiteX2442" fmla="*/ 3461415 w 3626616"/>
              <a:gd name="connsiteY2442" fmla="*/ 1333409 h 3006772"/>
              <a:gd name="connsiteX2443" fmla="*/ 3481862 w 3626616"/>
              <a:gd name="connsiteY2443" fmla="*/ 1435150 h 3006772"/>
              <a:gd name="connsiteX2444" fmla="*/ 3471544 w 3626616"/>
              <a:gd name="connsiteY2444" fmla="*/ 1454570 h 3006772"/>
              <a:gd name="connsiteX2445" fmla="*/ 3478559 w 3626616"/>
              <a:gd name="connsiteY2445" fmla="*/ 1558719 h 3006772"/>
              <a:gd name="connsiteX2446" fmla="*/ 3476653 w 3626616"/>
              <a:gd name="connsiteY2446" fmla="*/ 1556827 h 3006772"/>
              <a:gd name="connsiteX2447" fmla="*/ 3475476 w 3626616"/>
              <a:gd name="connsiteY2447" fmla="*/ 1646405 h 3006772"/>
              <a:gd name="connsiteX2448" fmla="*/ 3466441 w 3626616"/>
              <a:gd name="connsiteY2448" fmla="*/ 1692338 h 3006772"/>
              <a:gd name="connsiteX2449" fmla="*/ 3457654 w 3626616"/>
              <a:gd name="connsiteY2449" fmla="*/ 1706186 h 3006772"/>
              <a:gd name="connsiteX2450" fmla="*/ 3458913 w 3626616"/>
              <a:gd name="connsiteY2450" fmla="*/ 1728903 h 3006772"/>
              <a:gd name="connsiteX2451" fmla="*/ 3450761 w 3626616"/>
              <a:gd name="connsiteY2451" fmla="*/ 1790089 h 3006772"/>
              <a:gd name="connsiteX2452" fmla="*/ 3471126 w 3626616"/>
              <a:gd name="connsiteY2452" fmla="*/ 1779537 h 3006772"/>
              <a:gd name="connsiteX2453" fmla="*/ 3470243 w 3626616"/>
              <a:gd name="connsiteY2453" fmla="*/ 1764284 h 3006772"/>
              <a:gd name="connsiteX2454" fmla="*/ 3478033 w 3626616"/>
              <a:gd name="connsiteY2454" fmla="*/ 1767595 h 3006772"/>
              <a:gd name="connsiteX2455" fmla="*/ 3504529 w 3626616"/>
              <a:gd name="connsiteY2455" fmla="*/ 1726376 h 3006772"/>
              <a:gd name="connsiteX2456" fmla="*/ 3540836 w 3626616"/>
              <a:gd name="connsiteY2456" fmla="*/ 1657949 h 3006772"/>
              <a:gd name="connsiteX2457" fmla="*/ 3535791 w 3626616"/>
              <a:gd name="connsiteY2457" fmla="*/ 1635247 h 3006772"/>
              <a:gd name="connsiteX2458" fmla="*/ 3547546 w 3626616"/>
              <a:gd name="connsiteY2458" fmla="*/ 1566124 h 3006772"/>
              <a:gd name="connsiteX2459" fmla="*/ 3546180 w 3626616"/>
              <a:gd name="connsiteY2459" fmla="*/ 1427316 h 3006772"/>
              <a:gd name="connsiteX2460" fmla="*/ 3553620 w 3626616"/>
              <a:gd name="connsiteY2460" fmla="*/ 1426962 h 3006772"/>
              <a:gd name="connsiteX2461" fmla="*/ 3546541 w 3626616"/>
              <a:gd name="connsiteY2461" fmla="*/ 1362820 h 3006772"/>
              <a:gd name="connsiteX2462" fmla="*/ 3554185 w 3626616"/>
              <a:gd name="connsiteY2462" fmla="*/ 1293844 h 3006772"/>
              <a:gd name="connsiteX2463" fmla="*/ 3545575 w 3626616"/>
              <a:gd name="connsiteY2463" fmla="*/ 1235273 h 3006772"/>
              <a:gd name="connsiteX2464" fmla="*/ 3538274 w 3626616"/>
              <a:gd name="connsiteY2464" fmla="*/ 1207014 h 3006772"/>
              <a:gd name="connsiteX2465" fmla="*/ 3505851 w 3626616"/>
              <a:gd name="connsiteY2465" fmla="*/ 1090715 h 3006772"/>
              <a:gd name="connsiteX2466" fmla="*/ 3511009 w 3626616"/>
              <a:gd name="connsiteY2466" fmla="*/ 1081005 h 3006772"/>
              <a:gd name="connsiteX2467" fmla="*/ 3459954 w 3626616"/>
              <a:gd name="connsiteY2467" fmla="*/ 901065 h 3006772"/>
              <a:gd name="connsiteX2468" fmla="*/ 3463584 w 3626616"/>
              <a:gd name="connsiteY2468" fmla="*/ 896926 h 3006772"/>
              <a:gd name="connsiteX2469" fmla="*/ 3431095 w 3626616"/>
              <a:gd name="connsiteY2469" fmla="*/ 820634 h 3006772"/>
              <a:gd name="connsiteX2470" fmla="*/ 3356861 w 3626616"/>
              <a:gd name="connsiteY2470" fmla="*/ 630304 h 3006772"/>
              <a:gd name="connsiteX2471" fmla="*/ 3167681 w 3626616"/>
              <a:gd name="connsiteY2471" fmla="*/ 342707 h 3006772"/>
              <a:gd name="connsiteX2472" fmla="*/ 3241989 w 3626616"/>
              <a:gd name="connsiteY2472" fmla="*/ 424868 h 3006772"/>
              <a:gd name="connsiteX2473" fmla="*/ 3346905 w 3626616"/>
              <a:gd name="connsiteY2473" fmla="*/ 585227 h 3006772"/>
              <a:gd name="connsiteX2474" fmla="*/ 3364301 w 3626616"/>
              <a:gd name="connsiteY2474" fmla="*/ 629949 h 3006772"/>
              <a:gd name="connsiteX2475" fmla="*/ 3391019 w 3626616"/>
              <a:gd name="connsiteY2475" fmla="*/ 672410 h 3006772"/>
              <a:gd name="connsiteX2476" fmla="*/ 3457439 w 3626616"/>
              <a:gd name="connsiteY2476" fmla="*/ 855632 h 3006772"/>
              <a:gd name="connsiteX2477" fmla="*/ 3454184 w 3626616"/>
              <a:gd name="connsiteY2477" fmla="*/ 867234 h 3006772"/>
              <a:gd name="connsiteX2478" fmla="*/ 3497720 w 3626616"/>
              <a:gd name="connsiteY2478" fmla="*/ 1015576 h 3006772"/>
              <a:gd name="connsiteX2479" fmla="*/ 3510115 w 3626616"/>
              <a:gd name="connsiteY2479" fmla="*/ 1074132 h 3006772"/>
              <a:gd name="connsiteX2480" fmla="*/ 3555261 w 3626616"/>
              <a:gd name="connsiteY2480" fmla="*/ 1248856 h 3006772"/>
              <a:gd name="connsiteX2481" fmla="*/ 3558418 w 3626616"/>
              <a:gd name="connsiteY2481" fmla="*/ 1421968 h 3006772"/>
              <a:gd name="connsiteX2482" fmla="*/ 3570370 w 3626616"/>
              <a:gd name="connsiteY2482" fmla="*/ 1432728 h 3006772"/>
              <a:gd name="connsiteX2483" fmla="*/ 3555165 w 3626616"/>
              <a:gd name="connsiteY2483" fmla="*/ 1433570 h 3006772"/>
              <a:gd name="connsiteX2484" fmla="*/ 3561207 w 3626616"/>
              <a:gd name="connsiteY2484" fmla="*/ 1439112 h 3006772"/>
              <a:gd name="connsiteX2485" fmla="*/ 3552877 w 3626616"/>
              <a:gd name="connsiteY2485" fmla="*/ 1572717 h 3006772"/>
              <a:gd name="connsiteX2486" fmla="*/ 3555019 w 3626616"/>
              <a:gd name="connsiteY2486" fmla="*/ 1610687 h 3006772"/>
              <a:gd name="connsiteX2487" fmla="*/ 3589069 w 3626616"/>
              <a:gd name="connsiteY2487" fmla="*/ 1536702 h 3006772"/>
              <a:gd name="connsiteX2488" fmla="*/ 3609949 w 3626616"/>
              <a:gd name="connsiteY2488" fmla="*/ 1385437 h 3006772"/>
              <a:gd name="connsiteX2489" fmla="*/ 3613292 w 3626616"/>
              <a:gd name="connsiteY2489" fmla="*/ 1337625 h 3006772"/>
              <a:gd name="connsiteX2490" fmla="*/ 3623286 w 3626616"/>
              <a:gd name="connsiteY2490" fmla="*/ 1300638 h 3006772"/>
              <a:gd name="connsiteX2491" fmla="*/ 3626616 w 3626616"/>
              <a:gd name="connsiteY2491" fmla="*/ 1293568 h 3006772"/>
              <a:gd name="connsiteX2492" fmla="*/ 3626616 w 3626616"/>
              <a:gd name="connsiteY2492" fmla="*/ 1401713 h 3006772"/>
              <a:gd name="connsiteX2493" fmla="*/ 3610455 w 3626616"/>
              <a:gd name="connsiteY2493" fmla="*/ 1440395 h 3006772"/>
              <a:gd name="connsiteX2494" fmla="*/ 3612791 w 3626616"/>
              <a:gd name="connsiteY2494" fmla="*/ 1490518 h 3006772"/>
              <a:gd name="connsiteX2495" fmla="*/ 3575126 w 3626616"/>
              <a:gd name="connsiteY2495" fmla="*/ 1640601 h 3006772"/>
              <a:gd name="connsiteX2496" fmla="*/ 3523718 w 3626616"/>
              <a:gd name="connsiteY2496" fmla="*/ 1745622 h 3006772"/>
              <a:gd name="connsiteX2497" fmla="*/ 3506607 w 3626616"/>
              <a:gd name="connsiteY2497" fmla="*/ 1744572 h 3006772"/>
              <a:gd name="connsiteX2498" fmla="*/ 3491637 w 3626616"/>
              <a:gd name="connsiteY2498" fmla="*/ 1781491 h 3006772"/>
              <a:gd name="connsiteX2499" fmla="*/ 3528051 w 3626616"/>
              <a:gd name="connsiteY2499" fmla="*/ 1829154 h 3006772"/>
              <a:gd name="connsiteX2500" fmla="*/ 3545538 w 3626616"/>
              <a:gd name="connsiteY2500" fmla="*/ 1837668 h 3006772"/>
              <a:gd name="connsiteX2501" fmla="*/ 3530307 w 3626616"/>
              <a:gd name="connsiteY2501" fmla="*/ 1834712 h 3006772"/>
              <a:gd name="connsiteX2502" fmla="*/ 3553747 w 3626616"/>
              <a:gd name="connsiteY2502" fmla="*/ 1884978 h 3006772"/>
              <a:gd name="connsiteX2503" fmla="*/ 3532474 w 3626616"/>
              <a:gd name="connsiteY2503" fmla="*/ 1876479 h 3006772"/>
              <a:gd name="connsiteX2504" fmla="*/ 3596465 w 3626616"/>
              <a:gd name="connsiteY2504" fmla="*/ 1978059 h 3006772"/>
              <a:gd name="connsiteX2505" fmla="*/ 3573475 w 3626616"/>
              <a:gd name="connsiteY2505" fmla="*/ 1827088 h 3006772"/>
              <a:gd name="connsiteX2506" fmla="*/ 3590383 w 3626616"/>
              <a:gd name="connsiteY2506" fmla="*/ 1896758 h 3006772"/>
              <a:gd name="connsiteX2507" fmla="*/ 3616144 w 3626616"/>
              <a:gd name="connsiteY2507" fmla="*/ 1984968 h 3006772"/>
              <a:gd name="connsiteX2508" fmla="*/ 3626616 w 3626616"/>
              <a:gd name="connsiteY2508" fmla="*/ 2005054 h 3006772"/>
              <a:gd name="connsiteX2509" fmla="*/ 3626616 w 3626616"/>
              <a:gd name="connsiteY2509" fmla="*/ 2076492 h 3006772"/>
              <a:gd name="connsiteX2510" fmla="*/ 3601551 w 3626616"/>
              <a:gd name="connsiteY2510" fmla="*/ 2043248 h 3006772"/>
              <a:gd name="connsiteX2511" fmla="*/ 3491980 w 3626616"/>
              <a:gd name="connsiteY2511" fmla="*/ 1923379 h 3006772"/>
              <a:gd name="connsiteX2512" fmla="*/ 3583895 w 3626616"/>
              <a:gd name="connsiteY2512" fmla="*/ 2061173 h 3006772"/>
              <a:gd name="connsiteX2513" fmla="*/ 3626616 w 3626616"/>
              <a:gd name="connsiteY2513" fmla="*/ 2107618 h 3006772"/>
              <a:gd name="connsiteX2514" fmla="*/ 3626616 w 3626616"/>
              <a:gd name="connsiteY2514" fmla="*/ 2142003 h 3006772"/>
              <a:gd name="connsiteX2515" fmla="*/ 3586784 w 3626616"/>
              <a:gd name="connsiteY2515" fmla="*/ 2096078 h 3006772"/>
              <a:gd name="connsiteX2516" fmla="*/ 3496187 w 3626616"/>
              <a:gd name="connsiteY2516" fmla="*/ 2000006 h 3006772"/>
              <a:gd name="connsiteX2517" fmla="*/ 3495804 w 3626616"/>
              <a:gd name="connsiteY2517" fmla="*/ 1999123 h 3006772"/>
              <a:gd name="connsiteX2518" fmla="*/ 3495479 w 3626616"/>
              <a:gd name="connsiteY2518" fmla="*/ 1999256 h 3006772"/>
              <a:gd name="connsiteX2519" fmla="*/ 3496187 w 3626616"/>
              <a:gd name="connsiteY2519" fmla="*/ 2000006 h 3006772"/>
              <a:gd name="connsiteX2520" fmla="*/ 3503308 w 3626616"/>
              <a:gd name="connsiteY2520" fmla="*/ 2016424 h 3006772"/>
              <a:gd name="connsiteX2521" fmla="*/ 3549215 w 3626616"/>
              <a:gd name="connsiteY2521" fmla="*/ 2080249 h 3006772"/>
              <a:gd name="connsiteX2522" fmla="*/ 3606452 w 3626616"/>
              <a:gd name="connsiteY2522" fmla="*/ 2150016 h 3006772"/>
              <a:gd name="connsiteX2523" fmla="*/ 3626616 w 3626616"/>
              <a:gd name="connsiteY2523" fmla="*/ 2173182 h 3006772"/>
              <a:gd name="connsiteX2524" fmla="*/ 3626616 w 3626616"/>
              <a:gd name="connsiteY2524" fmla="*/ 2206868 h 3006772"/>
              <a:gd name="connsiteX2525" fmla="*/ 3596397 w 3626616"/>
              <a:gd name="connsiteY2525" fmla="*/ 2171804 h 3006772"/>
              <a:gd name="connsiteX2526" fmla="*/ 3473795 w 3626616"/>
              <a:gd name="connsiteY2526" fmla="*/ 2047659 h 3006772"/>
              <a:gd name="connsiteX2527" fmla="*/ 3555842 w 3626616"/>
              <a:gd name="connsiteY2527" fmla="*/ 2142575 h 3006772"/>
              <a:gd name="connsiteX2528" fmla="*/ 3626616 w 3626616"/>
              <a:gd name="connsiteY2528" fmla="*/ 2219500 h 3006772"/>
              <a:gd name="connsiteX2529" fmla="*/ 3626616 w 3626616"/>
              <a:gd name="connsiteY2529" fmla="*/ 2262090 h 3006772"/>
              <a:gd name="connsiteX2530" fmla="*/ 3598437 w 3626616"/>
              <a:gd name="connsiteY2530" fmla="*/ 2241895 h 3006772"/>
              <a:gd name="connsiteX2531" fmla="*/ 3543148 w 3626616"/>
              <a:gd name="connsiteY2531" fmla="*/ 2190470 h 3006772"/>
              <a:gd name="connsiteX2532" fmla="*/ 3568582 w 3626616"/>
              <a:gd name="connsiteY2532" fmla="*/ 2206417 h 3006772"/>
              <a:gd name="connsiteX2533" fmla="*/ 3290230 w 3626616"/>
              <a:gd name="connsiteY2533" fmla="*/ 1989670 h 3006772"/>
              <a:gd name="connsiteX2534" fmla="*/ 3273120 w 3626616"/>
              <a:gd name="connsiteY2534" fmla="*/ 1988620 h 3006772"/>
              <a:gd name="connsiteX2535" fmla="*/ 3235383 w 3626616"/>
              <a:gd name="connsiteY2535" fmla="*/ 1958247 h 3006772"/>
              <a:gd name="connsiteX2536" fmla="*/ 3444935 w 3626616"/>
              <a:gd name="connsiteY2536" fmla="*/ 2086790 h 3006772"/>
              <a:gd name="connsiteX2537" fmla="*/ 3436637 w 3626616"/>
              <a:gd name="connsiteY2537" fmla="*/ 2075689 h 3006772"/>
              <a:gd name="connsiteX2538" fmla="*/ 3545143 w 3626616"/>
              <a:gd name="connsiteY2538" fmla="*/ 2156152 h 3006772"/>
              <a:gd name="connsiteX2539" fmla="*/ 3412422 w 3626616"/>
              <a:gd name="connsiteY2539" fmla="*/ 2006700 h 3006772"/>
              <a:gd name="connsiteX2540" fmla="*/ 3426394 w 3626616"/>
              <a:gd name="connsiteY2540" fmla="*/ 1986939 h 3006772"/>
              <a:gd name="connsiteX2541" fmla="*/ 3529258 w 3626616"/>
              <a:gd name="connsiteY2541" fmla="*/ 2073119 h 3006772"/>
              <a:gd name="connsiteX2542" fmla="*/ 3453848 w 3626616"/>
              <a:gd name="connsiteY2542" fmla="*/ 1972367 h 3006772"/>
              <a:gd name="connsiteX2543" fmla="*/ 3459407 w 3626616"/>
              <a:gd name="connsiteY2543" fmla="*/ 1973918 h 3006772"/>
              <a:gd name="connsiteX2544" fmla="*/ 3429436 w 3626616"/>
              <a:gd name="connsiteY2544" fmla="*/ 1943058 h 3006772"/>
              <a:gd name="connsiteX2545" fmla="*/ 3436318 w 3626616"/>
              <a:gd name="connsiteY2545" fmla="*/ 1927318 h 3006772"/>
              <a:gd name="connsiteX2546" fmla="*/ 3527738 w 3626616"/>
              <a:gd name="connsiteY2546" fmla="*/ 2010529 h 3006772"/>
              <a:gd name="connsiteX2547" fmla="*/ 3449515 w 3626616"/>
              <a:gd name="connsiteY2547" fmla="*/ 1888834 h 3006772"/>
              <a:gd name="connsiteX2548" fmla="*/ 3456580 w 3626616"/>
              <a:gd name="connsiteY2548" fmla="*/ 1881016 h 3006772"/>
              <a:gd name="connsiteX2549" fmla="*/ 3417821 w 3626616"/>
              <a:gd name="connsiteY2549" fmla="*/ 1864005 h 3006772"/>
              <a:gd name="connsiteX2550" fmla="*/ 3409008 w 3626616"/>
              <a:gd name="connsiteY2550" fmla="*/ 1874055 h 3006772"/>
              <a:gd name="connsiteX2551" fmla="*/ 3428907 w 3626616"/>
              <a:gd name="connsiteY2551" fmla="*/ 1892250 h 3006772"/>
              <a:gd name="connsiteX2552" fmla="*/ 3355926 w 3626616"/>
              <a:gd name="connsiteY2552" fmla="*/ 1873139 h 3006772"/>
              <a:gd name="connsiteX2553" fmla="*/ 3400091 w 3626616"/>
              <a:gd name="connsiteY2553" fmla="*/ 1848355 h 3006772"/>
              <a:gd name="connsiteX2554" fmla="*/ 3362730 w 3626616"/>
              <a:gd name="connsiteY2554" fmla="*/ 1825445 h 3006772"/>
              <a:gd name="connsiteX2555" fmla="*/ 3328793 w 3626616"/>
              <a:gd name="connsiteY2555" fmla="*/ 1867019 h 3006772"/>
              <a:gd name="connsiteX2556" fmla="*/ 3318100 w 3626616"/>
              <a:gd name="connsiteY2556" fmla="*/ 1878976 h 3006772"/>
              <a:gd name="connsiteX2557" fmla="*/ 3303245 w 3626616"/>
              <a:gd name="connsiteY2557" fmla="*/ 1883483 h 3006772"/>
              <a:gd name="connsiteX2558" fmla="*/ 3280714 w 3626616"/>
              <a:gd name="connsiteY2558" fmla="*/ 1852268 h 3006772"/>
              <a:gd name="connsiteX2559" fmla="*/ 3285848 w 3626616"/>
              <a:gd name="connsiteY2559" fmla="*/ 1838760 h 3006772"/>
              <a:gd name="connsiteX2560" fmla="*/ 3150102 w 3626616"/>
              <a:gd name="connsiteY2560" fmla="*/ 1636086 h 3006772"/>
              <a:gd name="connsiteX2561" fmla="*/ 2863339 w 3626616"/>
              <a:gd name="connsiteY2561" fmla="*/ 1440650 h 3006772"/>
              <a:gd name="connsiteX2562" fmla="*/ 2755651 w 3626616"/>
              <a:gd name="connsiteY2562" fmla="*/ 1415448 h 3006772"/>
              <a:gd name="connsiteX2563" fmla="*/ 2613253 w 3626616"/>
              <a:gd name="connsiteY2563" fmla="*/ 1413094 h 3006772"/>
              <a:gd name="connsiteX2564" fmla="*/ 2606188 w 3626616"/>
              <a:gd name="connsiteY2564" fmla="*/ 1420911 h 3006772"/>
              <a:gd name="connsiteX2565" fmla="*/ 2544626 w 3626616"/>
              <a:gd name="connsiteY2565" fmla="*/ 1400973 h 3006772"/>
              <a:gd name="connsiteX2566" fmla="*/ 2521448 w 3626616"/>
              <a:gd name="connsiteY2566" fmla="*/ 1390582 h 3006772"/>
              <a:gd name="connsiteX2567" fmla="*/ 2400876 w 3626616"/>
              <a:gd name="connsiteY2567" fmla="*/ 1331772 h 3006772"/>
              <a:gd name="connsiteX2568" fmla="*/ 2366121 w 3626616"/>
              <a:gd name="connsiteY2568" fmla="*/ 1318084 h 3006772"/>
              <a:gd name="connsiteX2569" fmla="*/ 2298763 w 3626616"/>
              <a:gd name="connsiteY2569" fmla="*/ 1260517 h 3006772"/>
              <a:gd name="connsiteX2570" fmla="*/ 2261352 w 3626616"/>
              <a:gd name="connsiteY2570" fmla="*/ 1230012 h 3006772"/>
              <a:gd name="connsiteX2571" fmla="*/ 1816344 w 3626616"/>
              <a:gd name="connsiteY2571" fmla="*/ 905386 h 3006772"/>
              <a:gd name="connsiteX2572" fmla="*/ 1638904 w 3626616"/>
              <a:gd name="connsiteY2572" fmla="*/ 845672 h 3006772"/>
              <a:gd name="connsiteX2573" fmla="*/ 1625046 w 3626616"/>
              <a:gd name="connsiteY2573" fmla="*/ 833022 h 3006772"/>
              <a:gd name="connsiteX2574" fmla="*/ 1616233 w 3626616"/>
              <a:gd name="connsiteY2574" fmla="*/ 843072 h 3006772"/>
              <a:gd name="connsiteX2575" fmla="*/ 1528265 w 3626616"/>
              <a:gd name="connsiteY2575" fmla="*/ 828141 h 3006772"/>
              <a:gd name="connsiteX2576" fmla="*/ 1413138 w 3626616"/>
              <a:gd name="connsiteY2576" fmla="*/ 803293 h 3006772"/>
              <a:gd name="connsiteX2577" fmla="*/ 1315384 w 3626616"/>
              <a:gd name="connsiteY2577" fmla="*/ 819369 h 3006772"/>
              <a:gd name="connsiteX2578" fmla="*/ 1285298 w 3626616"/>
              <a:gd name="connsiteY2578" fmla="*/ 820922 h 3006772"/>
              <a:gd name="connsiteX2579" fmla="*/ 973201 w 3626616"/>
              <a:gd name="connsiteY2579" fmla="*/ 874133 h 3006772"/>
              <a:gd name="connsiteX2580" fmla="*/ 857845 w 3626616"/>
              <a:gd name="connsiteY2580" fmla="*/ 914108 h 3006772"/>
              <a:gd name="connsiteX2581" fmla="*/ 820369 w 3626616"/>
              <a:gd name="connsiteY2581" fmla="*/ 923611 h 3006772"/>
              <a:gd name="connsiteX2582" fmla="*/ 744264 w 3626616"/>
              <a:gd name="connsiteY2582" fmla="*/ 955650 h 3006772"/>
              <a:gd name="connsiteX2583" fmla="*/ 735825 w 3626616"/>
              <a:gd name="connsiteY2583" fmla="*/ 973163 h 3006772"/>
              <a:gd name="connsiteX2584" fmla="*/ 707513 w 3626616"/>
              <a:gd name="connsiteY2584" fmla="*/ 976280 h 3006772"/>
              <a:gd name="connsiteX2585" fmla="*/ 695937 w 3626616"/>
              <a:gd name="connsiteY2585" fmla="*/ 972984 h 3006772"/>
              <a:gd name="connsiteX2586" fmla="*/ 631915 w 3626616"/>
              <a:gd name="connsiteY2586" fmla="*/ 1016108 h 3006772"/>
              <a:gd name="connsiteX2587" fmla="*/ 623127 w 3626616"/>
              <a:gd name="connsiteY2587" fmla="*/ 1029957 h 3006772"/>
              <a:gd name="connsiteX2588" fmla="*/ 560128 w 3626616"/>
              <a:gd name="connsiteY2588" fmla="*/ 1059721 h 3006772"/>
              <a:gd name="connsiteX2589" fmla="*/ 534629 w 3626616"/>
              <a:gd name="connsiteY2589" fmla="*/ 1083780 h 3006772"/>
              <a:gd name="connsiteX2590" fmla="*/ 536909 w 3626616"/>
              <a:gd name="connsiteY2590" fmla="*/ 1093134 h 3006772"/>
              <a:gd name="connsiteX2591" fmla="*/ 522455 w 3626616"/>
              <a:gd name="connsiteY2591" fmla="*/ 1108903 h 3006772"/>
              <a:gd name="connsiteX2592" fmla="*/ 509481 w 3626616"/>
              <a:gd name="connsiteY2592" fmla="*/ 1111505 h 3006772"/>
              <a:gd name="connsiteX2593" fmla="*/ 504697 w 3626616"/>
              <a:gd name="connsiteY2593" fmla="*/ 1128678 h 3006772"/>
              <a:gd name="connsiteX2594" fmla="*/ 485215 w 3626616"/>
              <a:gd name="connsiteY2594" fmla="*/ 1154482 h 3006772"/>
              <a:gd name="connsiteX2595" fmla="*/ 515537 w 3626616"/>
              <a:gd name="connsiteY2595" fmla="*/ 1189008 h 3006772"/>
              <a:gd name="connsiteX2596" fmla="*/ 837166 w 3626616"/>
              <a:gd name="connsiteY2596" fmla="*/ 1285378 h 3006772"/>
              <a:gd name="connsiteX2597" fmla="*/ 850649 w 3626616"/>
              <a:gd name="connsiteY2597" fmla="*/ 1290566 h 3006772"/>
              <a:gd name="connsiteX2598" fmla="*/ 969168 w 3626616"/>
              <a:gd name="connsiteY2598" fmla="*/ 1275198 h 3006772"/>
              <a:gd name="connsiteX2599" fmla="*/ 1032103 w 3626616"/>
              <a:gd name="connsiteY2599" fmla="*/ 1285442 h 3006772"/>
              <a:gd name="connsiteX2600" fmla="*/ 1041266 w 3626616"/>
              <a:gd name="connsiteY2600" fmla="*/ 1279057 h 3006772"/>
              <a:gd name="connsiteX2601" fmla="*/ 1085159 w 3626616"/>
              <a:gd name="connsiteY2601" fmla="*/ 1282561 h 3006772"/>
              <a:gd name="connsiteX2602" fmla="*/ 1130608 w 3626616"/>
              <a:gd name="connsiteY2602" fmla="*/ 1284292 h 3006772"/>
              <a:gd name="connsiteX2603" fmla="*/ 1174526 w 3626616"/>
              <a:gd name="connsiteY2603" fmla="*/ 1291593 h 3006772"/>
              <a:gd name="connsiteX2604" fmla="*/ 1176056 w 3626616"/>
              <a:gd name="connsiteY2604" fmla="*/ 1286022 h 3006772"/>
              <a:gd name="connsiteX2605" fmla="*/ 1287021 w 3626616"/>
              <a:gd name="connsiteY2605" fmla="*/ 1303421 h 3006772"/>
              <a:gd name="connsiteX2606" fmla="*/ 1346653 w 3626616"/>
              <a:gd name="connsiteY2606" fmla="*/ 1317670 h 3006772"/>
              <a:gd name="connsiteX2607" fmla="*/ 1381408 w 3626616"/>
              <a:gd name="connsiteY2607" fmla="*/ 1331357 h 3006772"/>
              <a:gd name="connsiteX2608" fmla="*/ 1531290 w 3626616"/>
              <a:gd name="connsiteY2608" fmla="*/ 1369893 h 3006772"/>
              <a:gd name="connsiteX2609" fmla="*/ 1543242 w 3626616"/>
              <a:gd name="connsiteY2609" fmla="*/ 1380651 h 3006772"/>
              <a:gd name="connsiteX2610" fmla="*/ 1583907 w 3626616"/>
              <a:gd name="connsiteY2610" fmla="*/ 1399555 h 3006772"/>
              <a:gd name="connsiteX2611" fmla="*/ 1218577 w 3626616"/>
              <a:gd name="connsiteY2611" fmla="*/ 1299222 h 3006772"/>
              <a:gd name="connsiteX2612" fmla="*/ 1153786 w 3626616"/>
              <a:gd name="connsiteY2612" fmla="*/ 1294682 h 3006772"/>
              <a:gd name="connsiteX2613" fmla="*/ 1112499 w 3626616"/>
              <a:gd name="connsiteY2613" fmla="*/ 1300400 h 3006772"/>
              <a:gd name="connsiteX2614" fmla="*/ 939858 w 3626616"/>
              <a:gd name="connsiteY2614" fmla="*/ 1295474 h 3006772"/>
              <a:gd name="connsiteX2615" fmla="*/ 884738 w 3626616"/>
              <a:gd name="connsiteY2615" fmla="*/ 1292339 h 3006772"/>
              <a:gd name="connsiteX2616" fmla="*/ 809279 w 3626616"/>
              <a:gd name="connsiteY2616" fmla="*/ 1303554 h 3006772"/>
              <a:gd name="connsiteX2617" fmla="*/ 767616 w 3626616"/>
              <a:gd name="connsiteY2617" fmla="*/ 1301808 h 3006772"/>
              <a:gd name="connsiteX2618" fmla="*/ 738929 w 3626616"/>
              <a:gd name="connsiteY2618" fmla="*/ 1297462 h 3006772"/>
              <a:gd name="connsiteX2619" fmla="*/ 685314 w 3626616"/>
              <a:gd name="connsiteY2619" fmla="*/ 1284959 h 3006772"/>
              <a:gd name="connsiteX2620" fmla="*/ 516288 w 3626616"/>
              <a:gd name="connsiteY2620" fmla="*/ 1203934 h 3006772"/>
              <a:gd name="connsiteX2621" fmla="*/ 720152 w 3626616"/>
              <a:gd name="connsiteY2621" fmla="*/ 1410940 h 3006772"/>
              <a:gd name="connsiteX2622" fmla="*/ 718779 w 3626616"/>
              <a:gd name="connsiteY2622" fmla="*/ 1420635 h 3006772"/>
              <a:gd name="connsiteX2623" fmla="*/ 783456 w 3626616"/>
              <a:gd name="connsiteY2623" fmla="*/ 1577150 h 3006772"/>
              <a:gd name="connsiteX2624" fmla="*/ 1151792 w 3626616"/>
              <a:gd name="connsiteY2624" fmla="*/ 1697966 h 3006772"/>
              <a:gd name="connsiteX2625" fmla="*/ 1170784 w 3626616"/>
              <a:gd name="connsiteY2625" fmla="*/ 1697110 h 3006772"/>
              <a:gd name="connsiteX2626" fmla="*/ 1023666 w 3626616"/>
              <a:gd name="connsiteY2626" fmla="*/ 1671922 h 3006772"/>
              <a:gd name="connsiteX2627" fmla="*/ 934972 w 3626616"/>
              <a:gd name="connsiteY2627" fmla="*/ 1645864 h 3006772"/>
              <a:gd name="connsiteX2628" fmla="*/ 921997 w 3626616"/>
              <a:gd name="connsiteY2628" fmla="*/ 1648465 h 3006772"/>
              <a:gd name="connsiteX2629" fmla="*/ 788451 w 3626616"/>
              <a:gd name="connsiteY2629" fmla="*/ 1592256 h 3006772"/>
              <a:gd name="connsiteX2630" fmla="*/ 913266 w 3626616"/>
              <a:gd name="connsiteY2630" fmla="*/ 1770809 h 3006772"/>
              <a:gd name="connsiteX2631" fmla="*/ 913667 w 3626616"/>
              <a:gd name="connsiteY2631" fmla="*/ 1782071 h 3006772"/>
              <a:gd name="connsiteX2632" fmla="*/ 942615 w 3626616"/>
              <a:gd name="connsiteY2632" fmla="*/ 1826291 h 3006772"/>
              <a:gd name="connsiteX2633" fmla="*/ 1077103 w 3626616"/>
              <a:gd name="connsiteY2633" fmla="*/ 2006249 h 3006772"/>
              <a:gd name="connsiteX2634" fmla="*/ 1402340 w 3626616"/>
              <a:gd name="connsiteY2634" fmla="*/ 2175025 h 3006772"/>
              <a:gd name="connsiteX2635" fmla="*/ 1464850 w 3626616"/>
              <a:gd name="connsiteY2635" fmla="*/ 2170209 h 3006772"/>
              <a:gd name="connsiteX2636" fmla="*/ 1468129 w 3626616"/>
              <a:gd name="connsiteY2636" fmla="*/ 2162406 h 3006772"/>
              <a:gd name="connsiteX2637" fmla="*/ 1678842 w 3626616"/>
              <a:gd name="connsiteY2637" fmla="*/ 2129410 h 3006772"/>
              <a:gd name="connsiteX2638" fmla="*/ 1761856 w 3626616"/>
              <a:gd name="connsiteY2638" fmla="*/ 2085429 h 3006772"/>
              <a:gd name="connsiteX2639" fmla="*/ 1865234 w 3626616"/>
              <a:gd name="connsiteY2639" fmla="*/ 2030897 h 3006772"/>
              <a:gd name="connsiteX2640" fmla="*/ 1901451 w 3626616"/>
              <a:gd name="connsiteY2640" fmla="*/ 1998678 h 3006772"/>
              <a:gd name="connsiteX2641" fmla="*/ 1877923 w 3626616"/>
              <a:gd name="connsiteY2641" fmla="*/ 1984621 h 3006772"/>
              <a:gd name="connsiteX2642" fmla="*/ 1902099 w 3626616"/>
              <a:gd name="connsiteY2642" fmla="*/ 1977854 h 3006772"/>
              <a:gd name="connsiteX2643" fmla="*/ 1969659 w 3626616"/>
              <a:gd name="connsiteY2643" fmla="*/ 1966799 h 3006772"/>
              <a:gd name="connsiteX2644" fmla="*/ 1961362 w 3626616"/>
              <a:gd name="connsiteY2644" fmla="*/ 1955699 h 3006772"/>
              <a:gd name="connsiteX2645" fmla="*/ 1977450 w 3626616"/>
              <a:gd name="connsiteY2645" fmla="*/ 1970110 h 3006772"/>
              <a:gd name="connsiteX2646" fmla="*/ 1988518 w 3626616"/>
              <a:gd name="connsiteY2646" fmla="*/ 1965616 h 3006772"/>
              <a:gd name="connsiteX2647" fmla="*/ 1978315 w 3626616"/>
              <a:gd name="connsiteY2647" fmla="*/ 1952624 h 3006772"/>
              <a:gd name="connsiteX2648" fmla="*/ 1998190 w 3626616"/>
              <a:gd name="connsiteY2648" fmla="*/ 1967021 h 3006772"/>
              <a:gd name="connsiteX2649" fmla="*/ 2174085 w 3626616"/>
              <a:gd name="connsiteY2649" fmla="*/ 1960346 h 3006772"/>
              <a:gd name="connsiteX2650" fmla="*/ 2229204 w 3626616"/>
              <a:gd name="connsiteY2650" fmla="*/ 1963481 h 3006772"/>
              <a:gd name="connsiteX2651" fmla="*/ 2260149 w 3626616"/>
              <a:gd name="connsiteY2651" fmla="*/ 1973384 h 3006772"/>
              <a:gd name="connsiteX2652" fmla="*/ 2255987 w 3626616"/>
              <a:gd name="connsiteY2652" fmla="*/ 1965935 h 3006772"/>
              <a:gd name="connsiteX2653" fmla="*/ 2303184 w 3626616"/>
              <a:gd name="connsiteY2653" fmla="*/ 1965434 h 3006772"/>
              <a:gd name="connsiteX2654" fmla="*/ 2367352 w 3626616"/>
              <a:gd name="connsiteY2654" fmla="*/ 1994594 h 3006772"/>
              <a:gd name="connsiteX2655" fmla="*/ 2436329 w 3626616"/>
              <a:gd name="connsiteY2655" fmla="*/ 2010382 h 3006772"/>
              <a:gd name="connsiteX2656" fmla="*/ 2422471 w 3626616"/>
              <a:gd name="connsiteY2656" fmla="*/ 1997730 h 3006772"/>
              <a:gd name="connsiteX2657" fmla="*/ 2266795 w 3626616"/>
              <a:gd name="connsiteY2657" fmla="*/ 1921567 h 3006772"/>
              <a:gd name="connsiteX2658" fmla="*/ 2269075 w 3626616"/>
              <a:gd name="connsiteY2658" fmla="*/ 1930922 h 3006772"/>
              <a:gd name="connsiteX2659" fmla="*/ 2042229 w 3626616"/>
              <a:gd name="connsiteY2659" fmla="*/ 1793407 h 3006772"/>
              <a:gd name="connsiteX2660" fmla="*/ 2045507 w 3626616"/>
              <a:gd name="connsiteY2660" fmla="*/ 1785604 h 3006772"/>
              <a:gd name="connsiteX2661" fmla="*/ 1703668 w 3626616"/>
              <a:gd name="connsiteY2661" fmla="*/ 1623569 h 3006772"/>
              <a:gd name="connsiteX2662" fmla="*/ 1572052 w 3626616"/>
              <a:gd name="connsiteY2662" fmla="*/ 1573049 h 3006772"/>
              <a:gd name="connsiteX2663" fmla="*/ 1519835 w 3626616"/>
              <a:gd name="connsiteY2663" fmla="*/ 1554647 h 3006772"/>
              <a:gd name="connsiteX2664" fmla="*/ 1429235 w 3626616"/>
              <a:gd name="connsiteY2664" fmla="*/ 1526696 h 3006772"/>
              <a:gd name="connsiteX2665" fmla="*/ 1477665 w 3626616"/>
              <a:gd name="connsiteY2665" fmla="*/ 1545113 h 3006772"/>
              <a:gd name="connsiteX2666" fmla="*/ 1480943 w 3626616"/>
              <a:gd name="connsiteY2666" fmla="*/ 1537309 h 3006772"/>
              <a:gd name="connsiteX2667" fmla="*/ 1842372 w 3626616"/>
              <a:gd name="connsiteY2667" fmla="*/ 1670068 h 3006772"/>
              <a:gd name="connsiteX2668" fmla="*/ 2237223 w 3626616"/>
              <a:gd name="connsiteY2668" fmla="*/ 1901968 h 3006772"/>
              <a:gd name="connsiteX2669" fmla="*/ 2275982 w 3626616"/>
              <a:gd name="connsiteY2669" fmla="*/ 1918980 h 3006772"/>
              <a:gd name="connsiteX2670" fmla="*/ 2454680 w 3626616"/>
              <a:gd name="connsiteY2670" fmla="*/ 2001408 h 3006772"/>
              <a:gd name="connsiteX2671" fmla="*/ 2468888 w 3626616"/>
              <a:gd name="connsiteY2671" fmla="*/ 2017725 h 3006772"/>
              <a:gd name="connsiteX2672" fmla="*/ 2538592 w 3626616"/>
              <a:gd name="connsiteY2672" fmla="*/ 2044640 h 3006772"/>
              <a:gd name="connsiteX2673" fmla="*/ 2621802 w 3626616"/>
              <a:gd name="connsiteY2673" fmla="*/ 2080542 h 3006772"/>
              <a:gd name="connsiteX2674" fmla="*/ 2684712 w 3626616"/>
              <a:gd name="connsiteY2674" fmla="*/ 2086986 h 3006772"/>
              <a:gd name="connsiteX2675" fmla="*/ 2742996 w 3626616"/>
              <a:gd name="connsiteY2675" fmla="*/ 2114730 h 3006772"/>
              <a:gd name="connsiteX2676" fmla="*/ 2825648 w 3626616"/>
              <a:gd name="connsiteY2676" fmla="*/ 2135246 h 3006772"/>
              <a:gd name="connsiteX2677" fmla="*/ 2834944 w 3626616"/>
              <a:gd name="connsiteY2677" fmla="*/ 2129188 h 3006772"/>
              <a:gd name="connsiteX2678" fmla="*/ 2986173 w 3626616"/>
              <a:gd name="connsiteY2678" fmla="*/ 2154229 h 3006772"/>
              <a:gd name="connsiteX2679" fmla="*/ 3078884 w 3626616"/>
              <a:gd name="connsiteY2679" fmla="*/ 2115450 h 3006772"/>
              <a:gd name="connsiteX2680" fmla="*/ 3091858 w 3626616"/>
              <a:gd name="connsiteY2680" fmla="*/ 2112848 h 3006772"/>
              <a:gd name="connsiteX2681" fmla="*/ 3123799 w 3626616"/>
              <a:gd name="connsiteY2681" fmla="*/ 2105593 h 3006772"/>
              <a:gd name="connsiteX2682" fmla="*/ 3138121 w 3626616"/>
              <a:gd name="connsiteY2682" fmla="*/ 2089498 h 3006772"/>
              <a:gd name="connsiteX2683" fmla="*/ 3156116 w 3626616"/>
              <a:gd name="connsiteY2683" fmla="*/ 2105801 h 3006772"/>
              <a:gd name="connsiteX2684" fmla="*/ 3157463 w 3626616"/>
              <a:gd name="connsiteY2684" fmla="*/ 2092307 h 3006772"/>
              <a:gd name="connsiteX2685" fmla="*/ 3145862 w 3626616"/>
              <a:gd name="connsiteY2685" fmla="*/ 2085214 h 3006772"/>
              <a:gd name="connsiteX2686" fmla="*/ 3160718 w 3626616"/>
              <a:gd name="connsiteY2686" fmla="*/ 2080706 h 3006772"/>
              <a:gd name="connsiteX2687" fmla="*/ 3150138 w 3626616"/>
              <a:gd name="connsiteY2687" fmla="*/ 2060250 h 3006772"/>
              <a:gd name="connsiteX2688" fmla="*/ 3157381 w 3626616"/>
              <a:gd name="connsiteY2688" fmla="*/ 1980014 h 3006772"/>
              <a:gd name="connsiteX2689" fmla="*/ 3106073 w 3626616"/>
              <a:gd name="connsiteY2689" fmla="*/ 1980662 h 3006772"/>
              <a:gd name="connsiteX2690" fmla="*/ 2933925 w 3626616"/>
              <a:gd name="connsiteY2690" fmla="*/ 1944901 h 3006772"/>
              <a:gd name="connsiteX2691" fmla="*/ 2905924 w 3626616"/>
              <a:gd name="connsiteY2691" fmla="*/ 1929933 h 3006772"/>
              <a:gd name="connsiteX2692" fmla="*/ 2909992 w 3626616"/>
              <a:gd name="connsiteY2692" fmla="*/ 1925470 h 3006772"/>
              <a:gd name="connsiteX2693" fmla="*/ 3164445 w 3626616"/>
              <a:gd name="connsiteY2693" fmla="*/ 1972196 h 3006772"/>
              <a:gd name="connsiteX2694" fmla="*/ 3175114 w 3626616"/>
              <a:gd name="connsiteY2694" fmla="*/ 1956442 h 3006772"/>
              <a:gd name="connsiteX2695" fmla="*/ 2887150 w 3626616"/>
              <a:gd name="connsiteY2695" fmla="*/ 1846785 h 3006772"/>
              <a:gd name="connsiteX2696" fmla="*/ 2852019 w 3626616"/>
              <a:gd name="connsiteY2696" fmla="*/ 1825635 h 3006772"/>
              <a:gd name="connsiteX2697" fmla="*/ 3188014 w 3626616"/>
              <a:gd name="connsiteY2697" fmla="*/ 1942447 h 3006772"/>
              <a:gd name="connsiteX2698" fmla="*/ 3220603 w 3626616"/>
              <a:gd name="connsiteY2698" fmla="*/ 1914367 h 3006772"/>
              <a:gd name="connsiteX2699" fmla="*/ 3210556 w 3626616"/>
              <a:gd name="connsiteY2699" fmla="*/ 1905499 h 3006772"/>
              <a:gd name="connsiteX2700" fmla="*/ 3005426 w 3626616"/>
              <a:gd name="connsiteY2700" fmla="*/ 1824280 h 3006772"/>
              <a:gd name="connsiteX2701" fmla="*/ 3057668 w 3626616"/>
              <a:gd name="connsiteY2701" fmla="*/ 1846481 h 3006772"/>
              <a:gd name="connsiteX2702" fmla="*/ 3225919 w 3626616"/>
              <a:gd name="connsiteY2702" fmla="*/ 1908782 h 3006772"/>
              <a:gd name="connsiteX2703" fmla="*/ 3242498 w 3626616"/>
              <a:gd name="connsiteY2703" fmla="*/ 1898243 h 3006772"/>
              <a:gd name="connsiteX2704" fmla="*/ 3230209 w 3626616"/>
              <a:gd name="connsiteY2704" fmla="*/ 1955779 h 3006772"/>
              <a:gd name="connsiteX2705" fmla="*/ 3204686 w 3626616"/>
              <a:gd name="connsiteY2705" fmla="*/ 1976041 h 3006772"/>
              <a:gd name="connsiteX2706" fmla="*/ 3206966 w 3626616"/>
              <a:gd name="connsiteY2706" fmla="*/ 1985396 h 3006772"/>
              <a:gd name="connsiteX2707" fmla="*/ 3231868 w 3626616"/>
              <a:gd name="connsiteY2707" fmla="*/ 1989755 h 3006772"/>
              <a:gd name="connsiteX2708" fmla="*/ 3174314 w 3626616"/>
              <a:gd name="connsiteY2708" fmla="*/ 2053482 h 3006772"/>
              <a:gd name="connsiteX2709" fmla="*/ 3304581 w 3626616"/>
              <a:gd name="connsiteY2709" fmla="*/ 2117495 h 3006772"/>
              <a:gd name="connsiteX2710" fmla="*/ 3264292 w 3626616"/>
              <a:gd name="connsiteY2710" fmla="*/ 2106055 h 3006772"/>
              <a:gd name="connsiteX2711" fmla="*/ 3542314 w 3626616"/>
              <a:gd name="connsiteY2711" fmla="*/ 2242594 h 3006772"/>
              <a:gd name="connsiteX2712" fmla="*/ 3522414 w 3626616"/>
              <a:gd name="connsiteY2712" fmla="*/ 2224398 h 3006772"/>
              <a:gd name="connsiteX2713" fmla="*/ 3524695 w 3626616"/>
              <a:gd name="connsiteY2713" fmla="*/ 2233754 h 3006772"/>
              <a:gd name="connsiteX2714" fmla="*/ 3461875 w 3626616"/>
              <a:gd name="connsiteY2714" fmla="*/ 2191098 h 3006772"/>
              <a:gd name="connsiteX2715" fmla="*/ 3472943 w 3626616"/>
              <a:gd name="connsiteY2715" fmla="*/ 2186605 h 3006772"/>
              <a:gd name="connsiteX2716" fmla="*/ 3402307 w 3626616"/>
              <a:gd name="connsiteY2716" fmla="*/ 2136841 h 3006772"/>
              <a:gd name="connsiteX2717" fmla="*/ 3400777 w 3626616"/>
              <a:gd name="connsiteY2717" fmla="*/ 2142413 h 3006772"/>
              <a:gd name="connsiteX2718" fmla="*/ 3210991 w 3626616"/>
              <a:gd name="connsiteY2718" fmla="*/ 2031739 h 3006772"/>
              <a:gd name="connsiteX2719" fmla="*/ 3225470 w 3626616"/>
              <a:gd name="connsiteY2719" fmla="*/ 2019768 h 3006772"/>
              <a:gd name="connsiteX2720" fmla="*/ 3602188 w 3626616"/>
              <a:gd name="connsiteY2720" fmla="*/ 2263980 h 3006772"/>
              <a:gd name="connsiteX2721" fmla="*/ 3622439 w 3626616"/>
              <a:gd name="connsiteY2721" fmla="*/ 2285839 h 3006772"/>
              <a:gd name="connsiteX2722" fmla="*/ 3626616 w 3626616"/>
              <a:gd name="connsiteY2722" fmla="*/ 2286939 h 3006772"/>
              <a:gd name="connsiteX2723" fmla="*/ 3626616 w 3626616"/>
              <a:gd name="connsiteY2723" fmla="*/ 2303241 h 3006772"/>
              <a:gd name="connsiteX2724" fmla="*/ 3625095 w 3626616"/>
              <a:gd name="connsiteY2724" fmla="*/ 2302657 h 3006772"/>
              <a:gd name="connsiteX2725" fmla="*/ 3626616 w 3626616"/>
              <a:gd name="connsiteY2725" fmla="*/ 2309874 h 3006772"/>
              <a:gd name="connsiteX2726" fmla="*/ 3626616 w 3626616"/>
              <a:gd name="connsiteY2726" fmla="*/ 2316314 h 3006772"/>
              <a:gd name="connsiteX2727" fmla="*/ 3626004 w 3626616"/>
              <a:gd name="connsiteY2727" fmla="*/ 2321708 h 3006772"/>
              <a:gd name="connsiteX2728" fmla="*/ 3579672 w 3626616"/>
              <a:gd name="connsiteY2728" fmla="*/ 2304724 h 3006772"/>
              <a:gd name="connsiteX2729" fmla="*/ 3581044 w 3626616"/>
              <a:gd name="connsiteY2729" fmla="*/ 2295028 h 3006772"/>
              <a:gd name="connsiteX2730" fmla="*/ 3561653 w 3626616"/>
              <a:gd name="connsiteY2730" fmla="*/ 2284624 h 3006772"/>
              <a:gd name="connsiteX2731" fmla="*/ 3562053 w 3626616"/>
              <a:gd name="connsiteY2731" fmla="*/ 2295885 h 3006772"/>
              <a:gd name="connsiteX2732" fmla="*/ 3507554 w 3626616"/>
              <a:gd name="connsiteY2732" fmla="*/ 2268127 h 3006772"/>
              <a:gd name="connsiteX2733" fmla="*/ 3510833 w 3626616"/>
              <a:gd name="connsiteY2733" fmla="*/ 2260323 h 3006772"/>
              <a:gd name="connsiteX2734" fmla="*/ 3493347 w 3626616"/>
              <a:gd name="connsiteY2734" fmla="*/ 2251812 h 3006772"/>
              <a:gd name="connsiteX2735" fmla="*/ 3499764 w 3626616"/>
              <a:gd name="connsiteY2735" fmla="*/ 2264817 h 3006772"/>
              <a:gd name="connsiteX2736" fmla="*/ 3468420 w 3626616"/>
              <a:gd name="connsiteY2736" fmla="*/ 2243652 h 3006772"/>
              <a:gd name="connsiteX2737" fmla="*/ 3462886 w 3626616"/>
              <a:gd name="connsiteY2737" fmla="*/ 2245899 h 3006772"/>
              <a:gd name="connsiteX2738" fmla="*/ 3333368 w 3626616"/>
              <a:gd name="connsiteY2738" fmla="*/ 2196813 h 3006772"/>
              <a:gd name="connsiteX2739" fmla="*/ 3287194 w 3626616"/>
              <a:gd name="connsiteY2739" fmla="*/ 2183953 h 3006772"/>
              <a:gd name="connsiteX2740" fmla="*/ 3283916 w 3626616"/>
              <a:gd name="connsiteY2740" fmla="*/ 2191758 h 3006772"/>
              <a:gd name="connsiteX2741" fmla="*/ 3271964 w 3626616"/>
              <a:gd name="connsiteY2741" fmla="*/ 2180998 h 3006772"/>
              <a:gd name="connsiteX2742" fmla="*/ 3154932 w 3626616"/>
              <a:gd name="connsiteY2742" fmla="*/ 2154258 h 3006772"/>
              <a:gd name="connsiteX2743" fmla="*/ 2988332 w 3626616"/>
              <a:gd name="connsiteY2743" fmla="*/ 2274438 h 3006772"/>
              <a:gd name="connsiteX2744" fmla="*/ 2931217 w 3626616"/>
              <a:gd name="connsiteY2744" fmla="*/ 2305621 h 3006772"/>
              <a:gd name="connsiteX2745" fmla="*/ 2917735 w 3626616"/>
              <a:gd name="connsiteY2745" fmla="*/ 2300432 h 3006772"/>
              <a:gd name="connsiteX2746" fmla="*/ 2848668 w 3626616"/>
              <a:gd name="connsiteY2746" fmla="*/ 2320855 h 3006772"/>
              <a:gd name="connsiteX2747" fmla="*/ 2843509 w 3626616"/>
              <a:gd name="connsiteY2747" fmla="*/ 2330565 h 3006772"/>
              <a:gd name="connsiteX2748" fmla="*/ 2773559 w 3626616"/>
              <a:gd name="connsiteY2748" fmla="*/ 2335735 h 3006772"/>
              <a:gd name="connsiteX2749" fmla="*/ 2653692 w 3626616"/>
              <a:gd name="connsiteY2749" fmla="*/ 2364596 h 3006772"/>
              <a:gd name="connsiteX2750" fmla="*/ 2631422 w 3626616"/>
              <a:gd name="connsiteY2750" fmla="*/ 2373256 h 3006772"/>
              <a:gd name="connsiteX2751" fmla="*/ 2620729 w 3626616"/>
              <a:gd name="connsiteY2751" fmla="*/ 2385212 h 3006772"/>
              <a:gd name="connsiteX2752" fmla="*/ 2585509 w 3626616"/>
              <a:gd name="connsiteY2752" fmla="*/ 2400272 h 3006772"/>
              <a:gd name="connsiteX2753" fmla="*/ 2509560 w 3626616"/>
              <a:gd name="connsiteY2753" fmla="*/ 2436435 h 3006772"/>
              <a:gd name="connsiteX2754" fmla="*/ 2446561 w 3626616"/>
              <a:gd name="connsiteY2754" fmla="*/ 2466199 h 3006772"/>
              <a:gd name="connsiteX2755" fmla="*/ 2392858 w 3626616"/>
              <a:gd name="connsiteY2755" fmla="*/ 2489904 h 3006772"/>
              <a:gd name="connsiteX2756" fmla="*/ 2361291 w 3626616"/>
              <a:gd name="connsiteY2756" fmla="*/ 2504623 h 3006772"/>
              <a:gd name="connsiteX2757" fmla="*/ 2275686 w 3626616"/>
              <a:gd name="connsiteY2757" fmla="*/ 2611342 h 3006772"/>
              <a:gd name="connsiteX2758" fmla="*/ 2227778 w 3626616"/>
              <a:gd name="connsiteY2758" fmla="*/ 2672675 h 3006772"/>
              <a:gd name="connsiteX2759" fmla="*/ 2181971 w 3626616"/>
              <a:gd name="connsiteY2759" fmla="*/ 2815782 h 3006772"/>
              <a:gd name="connsiteX2760" fmla="*/ 2167492 w 3626616"/>
              <a:gd name="connsiteY2760" fmla="*/ 2827753 h 3006772"/>
              <a:gd name="connsiteX2761" fmla="*/ 2032344 w 3626616"/>
              <a:gd name="connsiteY2761" fmla="*/ 2965625 h 3006772"/>
              <a:gd name="connsiteX2762" fmla="*/ 2014768 w 3626616"/>
              <a:gd name="connsiteY2762" fmla="*/ 2993323 h 3006772"/>
              <a:gd name="connsiteX2763" fmla="*/ 1995776 w 3626616"/>
              <a:gd name="connsiteY2763" fmla="*/ 2994178 h 3006772"/>
              <a:gd name="connsiteX2764" fmla="*/ 1992523 w 3626616"/>
              <a:gd name="connsiteY2764" fmla="*/ 3005780 h 3006772"/>
              <a:gd name="connsiteX2765" fmla="*/ 1980971 w 3626616"/>
              <a:gd name="connsiteY2765" fmla="*/ 3006281 h 3006772"/>
              <a:gd name="connsiteX2766" fmla="*/ 1923843 w 3626616"/>
              <a:gd name="connsiteY2766" fmla="*/ 2965504 h 3006772"/>
              <a:gd name="connsiteX2767" fmla="*/ 1906470 w 3626616"/>
              <a:gd name="connsiteY2767" fmla="*/ 2924579 h 3006772"/>
              <a:gd name="connsiteX2768" fmla="*/ 1875862 w 3626616"/>
              <a:gd name="connsiteY2768" fmla="*/ 2846381 h 3006772"/>
              <a:gd name="connsiteX2769" fmla="*/ 1887414 w 3626616"/>
              <a:gd name="connsiteY2769" fmla="*/ 2845880 h 3006772"/>
              <a:gd name="connsiteX2770" fmla="*/ 1879713 w 3626616"/>
              <a:gd name="connsiteY2770" fmla="*/ 2806360 h 3006772"/>
              <a:gd name="connsiteX2771" fmla="*/ 1871104 w 3626616"/>
              <a:gd name="connsiteY2771" fmla="*/ 2747790 h 3006772"/>
              <a:gd name="connsiteX2772" fmla="*/ 1807427 w 3626616"/>
              <a:gd name="connsiteY2772" fmla="*/ 2574116 h 3006772"/>
              <a:gd name="connsiteX2773" fmla="*/ 1804686 w 3626616"/>
              <a:gd name="connsiteY2773" fmla="*/ 2445005 h 3006772"/>
              <a:gd name="connsiteX2774" fmla="*/ 1813924 w 3626616"/>
              <a:gd name="connsiteY2774" fmla="*/ 2330450 h 3006772"/>
              <a:gd name="connsiteX2775" fmla="*/ 1835401 w 3626616"/>
              <a:gd name="connsiteY2775" fmla="*/ 2270328 h 3006772"/>
              <a:gd name="connsiteX2776" fmla="*/ 1864800 w 3626616"/>
              <a:gd name="connsiteY2776" fmla="*/ 2213843 h 3006772"/>
              <a:gd name="connsiteX2777" fmla="*/ 1919566 w 3626616"/>
              <a:gd name="connsiteY2777" fmla="*/ 2132971 h 3006772"/>
              <a:gd name="connsiteX2778" fmla="*/ 2039769 w 3626616"/>
              <a:gd name="connsiteY2778" fmla="*/ 2035815 h 3006772"/>
              <a:gd name="connsiteX2779" fmla="*/ 2150448 w 3626616"/>
              <a:gd name="connsiteY2779" fmla="*/ 2009542 h 3006772"/>
              <a:gd name="connsiteX2780" fmla="*/ 2174599 w 3626616"/>
              <a:gd name="connsiteY2780" fmla="*/ 1998976 h 3006772"/>
              <a:gd name="connsiteX2781" fmla="*/ 2180108 w 3626616"/>
              <a:gd name="connsiteY2781" fmla="*/ 1992931 h 3006772"/>
              <a:gd name="connsiteX2782" fmla="*/ 2166251 w 3626616"/>
              <a:gd name="connsiteY2782" fmla="*/ 1980280 h 3006772"/>
              <a:gd name="connsiteX2783" fmla="*/ 2001933 w 3626616"/>
              <a:gd name="connsiteY2783" fmla="*/ 1990252 h 3006772"/>
              <a:gd name="connsiteX2784" fmla="*/ 1934771 w 3626616"/>
              <a:gd name="connsiteY2784" fmla="*/ 2012566 h 3006772"/>
              <a:gd name="connsiteX2785" fmla="*/ 1868144 w 3626616"/>
              <a:gd name="connsiteY2785" fmla="*/ 2046469 h 3006772"/>
              <a:gd name="connsiteX2786" fmla="*/ 1820325 w 3626616"/>
              <a:gd name="connsiteY2786" fmla="*/ 2071593 h 3006772"/>
              <a:gd name="connsiteX2787" fmla="*/ 1810654 w 3626616"/>
              <a:gd name="connsiteY2787" fmla="*/ 2070189 h 3006772"/>
              <a:gd name="connsiteX2788" fmla="*/ 1756328 w 3626616"/>
              <a:gd name="connsiteY2788" fmla="*/ 2118516 h 3006772"/>
              <a:gd name="connsiteX2789" fmla="*/ 1711412 w 3626616"/>
              <a:gd name="connsiteY2789" fmla="*/ 2128373 h 3006772"/>
              <a:gd name="connsiteX2790" fmla="*/ 1693303 w 3626616"/>
              <a:gd name="connsiteY2790" fmla="*/ 2144482 h 3006772"/>
              <a:gd name="connsiteX2791" fmla="*/ 1590015 w 3626616"/>
              <a:gd name="connsiteY2791" fmla="*/ 2162805 h 3006772"/>
              <a:gd name="connsiteX2792" fmla="*/ 1595899 w 3626616"/>
              <a:gd name="connsiteY2792" fmla="*/ 2164224 h 3006772"/>
              <a:gd name="connsiteX2793" fmla="*/ 1503679 w 3626616"/>
              <a:gd name="connsiteY2793" fmla="*/ 2178054 h 3006772"/>
              <a:gd name="connsiteX2794" fmla="*/ 1504054 w 3626616"/>
              <a:gd name="connsiteY2794" fmla="*/ 2185517 h 3006772"/>
              <a:gd name="connsiteX2795" fmla="*/ 1479154 w 3626616"/>
              <a:gd name="connsiteY2795" fmla="*/ 2181157 h 3006772"/>
              <a:gd name="connsiteX2796" fmla="*/ 1413365 w 3626616"/>
              <a:gd name="connsiteY2796" fmla="*/ 2193776 h 3006772"/>
              <a:gd name="connsiteX2797" fmla="*/ 1320884 w 3626616"/>
              <a:gd name="connsiteY2797" fmla="*/ 2167731 h 3006772"/>
              <a:gd name="connsiteX2798" fmla="*/ 1254810 w 3626616"/>
              <a:gd name="connsiteY2798" fmla="*/ 2136677 h 3006772"/>
              <a:gd name="connsiteX2799" fmla="*/ 1210383 w 3626616"/>
              <a:gd name="connsiteY2799" fmla="*/ 2121585 h 3006772"/>
              <a:gd name="connsiteX2800" fmla="*/ 1050767 w 3626616"/>
              <a:gd name="connsiteY2800" fmla="*/ 2002091 h 3006772"/>
              <a:gd name="connsiteX2801" fmla="*/ 1011499 w 3626616"/>
              <a:gd name="connsiteY2801" fmla="*/ 1977289 h 3006772"/>
              <a:gd name="connsiteX2802" fmla="*/ 1010966 w 3626616"/>
              <a:gd name="connsiteY2802" fmla="*/ 1965702 h 3006772"/>
              <a:gd name="connsiteX2803" fmla="*/ 950738 w 3626616"/>
              <a:gd name="connsiteY2803" fmla="*/ 1860309 h 3006772"/>
              <a:gd name="connsiteX2804" fmla="*/ 857152 w 3626616"/>
              <a:gd name="connsiteY2804" fmla="*/ 1735332 h 3006772"/>
              <a:gd name="connsiteX2805" fmla="*/ 800487 w 3626616"/>
              <a:gd name="connsiteY2805" fmla="*/ 1665808 h 3006772"/>
              <a:gd name="connsiteX2806" fmla="*/ 748188 w 3626616"/>
              <a:gd name="connsiteY2806" fmla="*/ 1535112 h 3006772"/>
              <a:gd name="connsiteX2807" fmla="*/ 718953 w 3626616"/>
              <a:gd name="connsiteY2807" fmla="*/ 1447219 h 3006772"/>
              <a:gd name="connsiteX2808" fmla="*/ 702307 w 3626616"/>
              <a:gd name="connsiteY2808" fmla="*/ 1417422 h 3006772"/>
              <a:gd name="connsiteX2809" fmla="*/ 612043 w 3626616"/>
              <a:gd name="connsiteY2809" fmla="*/ 1321177 h 3006772"/>
              <a:gd name="connsiteX2810" fmla="*/ 464206 w 3626616"/>
              <a:gd name="connsiteY2810" fmla="*/ 1136358 h 3006772"/>
              <a:gd name="connsiteX2811" fmla="*/ 494914 w 3626616"/>
              <a:gd name="connsiteY2811" fmla="*/ 1110183 h 3006772"/>
              <a:gd name="connsiteX2812" fmla="*/ 561281 w 3626616"/>
              <a:gd name="connsiteY2812" fmla="*/ 1036406 h 3006772"/>
              <a:gd name="connsiteX2813" fmla="*/ 580273 w 3626616"/>
              <a:gd name="connsiteY2813" fmla="*/ 1035550 h 3006772"/>
              <a:gd name="connsiteX2814" fmla="*/ 579897 w 3626616"/>
              <a:gd name="connsiteY2814" fmla="*/ 1028088 h 3006772"/>
              <a:gd name="connsiteX2815" fmla="*/ 598406 w 3626616"/>
              <a:gd name="connsiteY2815" fmla="*/ 1023239 h 3006772"/>
              <a:gd name="connsiteX2816" fmla="*/ 660522 w 3626616"/>
              <a:gd name="connsiteY2816" fmla="*/ 978221 h 3006772"/>
              <a:gd name="connsiteX2817" fmla="*/ 660146 w 3626616"/>
              <a:gd name="connsiteY2817" fmla="*/ 970759 h 3006772"/>
              <a:gd name="connsiteX2818" fmla="*/ 693461 w 3626616"/>
              <a:gd name="connsiteY2818" fmla="*/ 953808 h 3006772"/>
              <a:gd name="connsiteX2819" fmla="*/ 533336 w 3626616"/>
              <a:gd name="connsiteY2819" fmla="*/ 826524 h 3006772"/>
              <a:gd name="connsiteX2820" fmla="*/ 465184 w 3626616"/>
              <a:gd name="connsiteY2820" fmla="*/ 717493 h 3006772"/>
              <a:gd name="connsiteX2821" fmla="*/ 467065 w 3626616"/>
              <a:gd name="connsiteY2821" fmla="*/ 715588 h 3006772"/>
              <a:gd name="connsiteX2822" fmla="*/ 439489 w 3626616"/>
              <a:gd name="connsiteY2822" fmla="*/ 661671 h 3006772"/>
              <a:gd name="connsiteX2823" fmla="*/ 361005 w 3626616"/>
              <a:gd name="connsiteY2823" fmla="*/ 500101 h 3006772"/>
              <a:gd name="connsiteX2824" fmla="*/ 364283 w 3626616"/>
              <a:gd name="connsiteY2824" fmla="*/ 492297 h 3006772"/>
              <a:gd name="connsiteX2825" fmla="*/ 315058 w 3626616"/>
              <a:gd name="connsiteY2825" fmla="*/ 422418 h 3006772"/>
              <a:gd name="connsiteX2826" fmla="*/ 249321 w 3626616"/>
              <a:gd name="connsiteY2826" fmla="*/ 323070 h 3006772"/>
              <a:gd name="connsiteX2827" fmla="*/ 238341 w 3626616"/>
              <a:gd name="connsiteY2827" fmla="*/ 291354 h 3006772"/>
              <a:gd name="connsiteX2828" fmla="*/ 218465 w 3626616"/>
              <a:gd name="connsiteY2828" fmla="*/ 276957 h 3006772"/>
              <a:gd name="connsiteX2829" fmla="*/ 186352 w 3626616"/>
              <a:gd name="connsiteY2829" fmla="*/ 208128 h 3006772"/>
              <a:gd name="connsiteX2830" fmla="*/ 68659 w 3626616"/>
              <a:gd name="connsiteY2830" fmla="*/ 130253 h 3006772"/>
              <a:gd name="connsiteX2831" fmla="*/ 4670 w 3626616"/>
              <a:gd name="connsiteY2831" fmla="*/ 28673 h 3006772"/>
              <a:gd name="connsiteX2832" fmla="*/ 10204 w 3626616"/>
              <a:gd name="connsiteY2832" fmla="*/ 26426 h 3006772"/>
              <a:gd name="connsiteX2833" fmla="*/ 0 w 3626616"/>
              <a:gd name="connsiteY2833" fmla="*/ 13434 h 3006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</a:cxnLst>
            <a:rect l="l" t="t" r="r" b="b"/>
            <a:pathLst>
              <a:path w="3626616" h="3006772">
                <a:moveTo>
                  <a:pt x="1988562" y="2919428"/>
                </a:moveTo>
                <a:cubicBezTo>
                  <a:pt x="1985319" y="2922649"/>
                  <a:pt x="1992977" y="2925633"/>
                  <a:pt x="1990843" y="2928783"/>
                </a:cubicBezTo>
                <a:cubicBezTo>
                  <a:pt x="1984695" y="2936990"/>
                  <a:pt x="1973095" y="2940177"/>
                  <a:pt x="1976921" y="2956139"/>
                </a:cubicBezTo>
                <a:cubicBezTo>
                  <a:pt x="1968792" y="2951062"/>
                  <a:pt x="1967972" y="2945303"/>
                  <a:pt x="1970153" y="2939467"/>
                </a:cubicBezTo>
                <a:cubicBezTo>
                  <a:pt x="1982634" y="2941255"/>
                  <a:pt x="1975105" y="2918038"/>
                  <a:pt x="1987911" y="2919692"/>
                </a:cubicBezTo>
                <a:close/>
                <a:moveTo>
                  <a:pt x="2032049" y="2810772"/>
                </a:moveTo>
                <a:cubicBezTo>
                  <a:pt x="2034484" y="2813971"/>
                  <a:pt x="2039792" y="2816767"/>
                  <a:pt x="2038116" y="2820112"/>
                </a:cubicBezTo>
                <a:cubicBezTo>
                  <a:pt x="2032656" y="2833751"/>
                  <a:pt x="2040934" y="2861615"/>
                  <a:pt x="2021824" y="2874322"/>
                </a:cubicBezTo>
                <a:cubicBezTo>
                  <a:pt x="2024993" y="2869989"/>
                  <a:pt x="2016154" y="2865962"/>
                  <a:pt x="2019192" y="2861303"/>
                </a:cubicBezTo>
                <a:cubicBezTo>
                  <a:pt x="2026992" y="2856231"/>
                  <a:pt x="2028749" y="2835337"/>
                  <a:pt x="2026721" y="2824738"/>
                </a:cubicBezTo>
                <a:cubicBezTo>
                  <a:pt x="2034572" y="2827263"/>
                  <a:pt x="2031748" y="2814701"/>
                  <a:pt x="2031855" y="2811231"/>
                </a:cubicBezTo>
                <a:close/>
                <a:moveTo>
                  <a:pt x="2074963" y="2804392"/>
                </a:moveTo>
                <a:cubicBezTo>
                  <a:pt x="2066294" y="2806389"/>
                  <a:pt x="2068865" y="2820194"/>
                  <a:pt x="2079876" y="2826767"/>
                </a:cubicBezTo>
                <a:cubicBezTo>
                  <a:pt x="2082044" y="2819033"/>
                  <a:pt x="2081995" y="2811438"/>
                  <a:pt x="2074963" y="2804392"/>
                </a:cubicBezTo>
                <a:close/>
                <a:moveTo>
                  <a:pt x="2028183" y="2778833"/>
                </a:moveTo>
                <a:cubicBezTo>
                  <a:pt x="2036311" y="2783909"/>
                  <a:pt x="2037132" y="2789668"/>
                  <a:pt x="2034951" y="2795504"/>
                </a:cubicBezTo>
                <a:cubicBezTo>
                  <a:pt x="2029272" y="2795525"/>
                  <a:pt x="2023457" y="2784938"/>
                  <a:pt x="2028183" y="2778833"/>
                </a:cubicBezTo>
                <a:close/>
                <a:moveTo>
                  <a:pt x="2097804" y="2693455"/>
                </a:moveTo>
                <a:cubicBezTo>
                  <a:pt x="2096479" y="2700466"/>
                  <a:pt x="2091175" y="2707949"/>
                  <a:pt x="2100944" y="2714265"/>
                </a:cubicBezTo>
                <a:cubicBezTo>
                  <a:pt x="2101316" y="2711448"/>
                  <a:pt x="2101690" y="2708630"/>
                  <a:pt x="2104705" y="2710453"/>
                </a:cubicBezTo>
                <a:cubicBezTo>
                  <a:pt x="2106428" y="2704422"/>
                  <a:pt x="2105377" y="2693426"/>
                  <a:pt x="2097937" y="2693781"/>
                </a:cubicBezTo>
                <a:close/>
                <a:moveTo>
                  <a:pt x="2002575" y="2676521"/>
                </a:moveTo>
                <a:cubicBezTo>
                  <a:pt x="2010515" y="2702617"/>
                  <a:pt x="2007361" y="2729409"/>
                  <a:pt x="2021763" y="2755547"/>
                </a:cubicBezTo>
                <a:cubicBezTo>
                  <a:pt x="2016642" y="2770953"/>
                  <a:pt x="2014198" y="2786414"/>
                  <a:pt x="2020169" y="2801125"/>
                </a:cubicBezTo>
                <a:cubicBezTo>
                  <a:pt x="2014288" y="2820266"/>
                  <a:pt x="2008865" y="2839603"/>
                  <a:pt x="2015453" y="2858632"/>
                </a:cubicBezTo>
                <a:cubicBezTo>
                  <a:pt x="2011283" y="2869844"/>
                  <a:pt x="1987377" y="2897826"/>
                  <a:pt x="2001393" y="2914603"/>
                </a:cubicBezTo>
                <a:cubicBezTo>
                  <a:pt x="2012809" y="2903493"/>
                  <a:pt x="2009540" y="2892637"/>
                  <a:pt x="2020473" y="2877536"/>
                </a:cubicBezTo>
                <a:cubicBezTo>
                  <a:pt x="2035791" y="2893784"/>
                  <a:pt x="1996942" y="2912982"/>
                  <a:pt x="2017481" y="2929013"/>
                </a:cubicBezTo>
                <a:cubicBezTo>
                  <a:pt x="2019915" y="2921933"/>
                  <a:pt x="2035937" y="2906289"/>
                  <a:pt x="2045260" y="2914308"/>
                </a:cubicBezTo>
                <a:cubicBezTo>
                  <a:pt x="2047332" y="2901663"/>
                  <a:pt x="2056074" y="2900780"/>
                  <a:pt x="2059183" y="2886953"/>
                </a:cubicBezTo>
                <a:lnTo>
                  <a:pt x="2058399" y="2886890"/>
                </a:lnTo>
                <a:cubicBezTo>
                  <a:pt x="2055709" y="2884936"/>
                  <a:pt x="2053515" y="2888873"/>
                  <a:pt x="2050984" y="2891043"/>
                </a:cubicBezTo>
                <a:cubicBezTo>
                  <a:pt x="2050042" y="2886855"/>
                  <a:pt x="2051970" y="2882265"/>
                  <a:pt x="2052332" y="2877550"/>
                </a:cubicBezTo>
                <a:cubicBezTo>
                  <a:pt x="2055515" y="2875115"/>
                  <a:pt x="2058760" y="2882174"/>
                  <a:pt x="2062003" y="2878954"/>
                </a:cubicBezTo>
                <a:cubicBezTo>
                  <a:pt x="2061822" y="2881312"/>
                  <a:pt x="2055023" y="2889784"/>
                  <a:pt x="2066515" y="2890068"/>
                </a:cubicBezTo>
                <a:cubicBezTo>
                  <a:pt x="2061062" y="2874766"/>
                  <a:pt x="2056572" y="2857170"/>
                  <a:pt x="2073669" y="2846041"/>
                </a:cubicBezTo>
                <a:cubicBezTo>
                  <a:pt x="2051494" y="2789551"/>
                  <a:pt x="2043742" y="2732155"/>
                  <a:pt x="2002575" y="2676521"/>
                </a:cubicBezTo>
                <a:close/>
                <a:moveTo>
                  <a:pt x="2276892" y="2486340"/>
                </a:moveTo>
                <a:cubicBezTo>
                  <a:pt x="2291798" y="2499706"/>
                  <a:pt x="2271433" y="2510258"/>
                  <a:pt x="2265225" y="2519251"/>
                </a:cubicBezTo>
                <a:cubicBezTo>
                  <a:pt x="2250808" y="2540716"/>
                  <a:pt x="2232955" y="2576140"/>
                  <a:pt x="2223734" y="2593592"/>
                </a:cubicBezTo>
                <a:cubicBezTo>
                  <a:pt x="2208836" y="2621344"/>
                  <a:pt x="2189259" y="2652518"/>
                  <a:pt x="2188337" y="2681069"/>
                </a:cubicBezTo>
                <a:cubicBezTo>
                  <a:pt x="2167032" y="2697714"/>
                  <a:pt x="2178495" y="2733423"/>
                  <a:pt x="2163606" y="2752794"/>
                </a:cubicBezTo>
                <a:cubicBezTo>
                  <a:pt x="2152727" y="2736269"/>
                  <a:pt x="2170931" y="2714790"/>
                  <a:pt x="2164718" y="2703224"/>
                </a:cubicBezTo>
                <a:cubicBezTo>
                  <a:pt x="2173182" y="2699787"/>
                  <a:pt x="2172217" y="2691802"/>
                  <a:pt x="2167596" y="2684159"/>
                </a:cubicBezTo>
                <a:cubicBezTo>
                  <a:pt x="2179119" y="2659300"/>
                  <a:pt x="2192091" y="2646418"/>
                  <a:pt x="2194740" y="2622116"/>
                </a:cubicBezTo>
                <a:cubicBezTo>
                  <a:pt x="2226555" y="2585593"/>
                  <a:pt x="2236902" y="2530749"/>
                  <a:pt x="2272047" y="2504297"/>
                </a:cubicBezTo>
                <a:cubicBezTo>
                  <a:pt x="2269466" y="2498872"/>
                  <a:pt x="2269428" y="2493176"/>
                  <a:pt x="2276831" y="2487124"/>
                </a:cubicBezTo>
                <a:close/>
                <a:moveTo>
                  <a:pt x="2188668" y="2472655"/>
                </a:moveTo>
                <a:cubicBezTo>
                  <a:pt x="2195675" y="2475903"/>
                  <a:pt x="2189369" y="2479987"/>
                  <a:pt x="2193180" y="2483770"/>
                </a:cubicBezTo>
                <a:cubicBezTo>
                  <a:pt x="2185126" y="2490084"/>
                  <a:pt x="2186960" y="2490863"/>
                  <a:pt x="2180581" y="2493834"/>
                </a:cubicBezTo>
                <a:cubicBezTo>
                  <a:pt x="2178675" y="2491942"/>
                  <a:pt x="2176444" y="2490183"/>
                  <a:pt x="2174539" y="2488290"/>
                </a:cubicBezTo>
                <a:lnTo>
                  <a:pt x="2174213" y="2488423"/>
                </a:lnTo>
                <a:cubicBezTo>
                  <a:pt x="2177371" y="2482191"/>
                  <a:pt x="2180542" y="2477857"/>
                  <a:pt x="2188668" y="2472655"/>
                </a:cubicBezTo>
                <a:close/>
                <a:moveTo>
                  <a:pt x="2028069" y="2442278"/>
                </a:moveTo>
                <a:cubicBezTo>
                  <a:pt x="2033595" y="2458692"/>
                  <a:pt x="2022593" y="2493239"/>
                  <a:pt x="2010221" y="2498262"/>
                </a:cubicBezTo>
                <a:cubicBezTo>
                  <a:pt x="2008877" y="2472534"/>
                  <a:pt x="2017763" y="2463596"/>
                  <a:pt x="2028069" y="2442278"/>
                </a:cubicBezTo>
                <a:close/>
                <a:moveTo>
                  <a:pt x="2233633" y="2419262"/>
                </a:moveTo>
                <a:lnTo>
                  <a:pt x="2242168" y="2422759"/>
                </a:lnTo>
                <a:cubicBezTo>
                  <a:pt x="2244896" y="2423174"/>
                  <a:pt x="2246973" y="2423854"/>
                  <a:pt x="2247131" y="2427979"/>
                </a:cubicBezTo>
                <a:cubicBezTo>
                  <a:pt x="2222147" y="2430887"/>
                  <a:pt x="2215160" y="2470657"/>
                  <a:pt x="2190549" y="2470749"/>
                </a:cubicBezTo>
                <a:cubicBezTo>
                  <a:pt x="2197599" y="2450752"/>
                  <a:pt x="2221655" y="2445556"/>
                  <a:pt x="2228114" y="2425036"/>
                </a:cubicBezTo>
                <a:cubicBezTo>
                  <a:pt x="2232154" y="2428919"/>
                  <a:pt x="2233520" y="2428078"/>
                  <a:pt x="2233881" y="2425933"/>
                </a:cubicBezTo>
                <a:close/>
                <a:moveTo>
                  <a:pt x="2233623" y="2418993"/>
                </a:moveTo>
                <a:lnTo>
                  <a:pt x="2233633" y="2419262"/>
                </a:lnTo>
                <a:lnTo>
                  <a:pt x="2233298" y="2419125"/>
                </a:lnTo>
                <a:close/>
                <a:moveTo>
                  <a:pt x="2255543" y="2406667"/>
                </a:moveTo>
                <a:cubicBezTo>
                  <a:pt x="2258039" y="2409081"/>
                  <a:pt x="2260850" y="2409463"/>
                  <a:pt x="2263333" y="2409978"/>
                </a:cubicBezTo>
                <a:cubicBezTo>
                  <a:pt x="2259186" y="2414708"/>
                  <a:pt x="2261370" y="2419152"/>
                  <a:pt x="2254546" y="2423826"/>
                </a:cubicBezTo>
                <a:cubicBezTo>
                  <a:pt x="2250023" y="2421092"/>
                  <a:pt x="2245731" y="2423597"/>
                  <a:pt x="2241063" y="2418637"/>
                </a:cubicBezTo>
                <a:cubicBezTo>
                  <a:pt x="2248333" y="2412260"/>
                  <a:pt x="2253061" y="2416432"/>
                  <a:pt x="2255543" y="2406667"/>
                </a:cubicBezTo>
                <a:close/>
                <a:moveTo>
                  <a:pt x="2046799" y="2401547"/>
                </a:moveTo>
                <a:cubicBezTo>
                  <a:pt x="2044437" y="2409741"/>
                  <a:pt x="2045862" y="2417920"/>
                  <a:pt x="2046177" y="2426169"/>
                </a:cubicBezTo>
                <a:cubicBezTo>
                  <a:pt x="2041704" y="2431031"/>
                  <a:pt x="2037447" y="2428952"/>
                  <a:pt x="2033252" y="2436366"/>
                </a:cubicBezTo>
                <a:cubicBezTo>
                  <a:pt x="2034374" y="2438195"/>
                  <a:pt x="2037389" y="2440018"/>
                  <a:pt x="2035508" y="2441923"/>
                </a:cubicBezTo>
                <a:cubicBezTo>
                  <a:pt x="2022702" y="2440268"/>
                  <a:pt x="2031126" y="2420855"/>
                  <a:pt x="2042015" y="2418720"/>
                </a:cubicBezTo>
                <a:cubicBezTo>
                  <a:pt x="2037613" y="2414415"/>
                  <a:pt x="2036477" y="2400407"/>
                  <a:pt x="2046799" y="2401547"/>
                </a:cubicBezTo>
                <a:close/>
                <a:moveTo>
                  <a:pt x="2048306" y="2392178"/>
                </a:moveTo>
                <a:cubicBezTo>
                  <a:pt x="2050802" y="2394592"/>
                  <a:pt x="2053612" y="2394974"/>
                  <a:pt x="2056096" y="2395488"/>
                </a:cubicBezTo>
                <a:cubicBezTo>
                  <a:pt x="2054288" y="2398507"/>
                  <a:pt x="2055615" y="2401776"/>
                  <a:pt x="2050936" y="2405198"/>
                </a:cubicBezTo>
                <a:lnTo>
                  <a:pt x="2051069" y="2405525"/>
                </a:lnTo>
                <a:cubicBezTo>
                  <a:pt x="2045558" y="2401289"/>
                  <a:pt x="2047486" y="2396700"/>
                  <a:pt x="2048306" y="2392178"/>
                </a:cubicBezTo>
                <a:close/>
                <a:moveTo>
                  <a:pt x="2290739" y="2387810"/>
                </a:moveTo>
                <a:cubicBezTo>
                  <a:pt x="2285532" y="2400204"/>
                  <a:pt x="2275584" y="2406526"/>
                  <a:pt x="2265215" y="2408071"/>
                </a:cubicBezTo>
                <a:cubicBezTo>
                  <a:pt x="2264815" y="2396810"/>
                  <a:pt x="2279899" y="2387261"/>
                  <a:pt x="2290739" y="2387810"/>
                </a:cubicBezTo>
                <a:close/>
                <a:moveTo>
                  <a:pt x="2053500" y="2377885"/>
                </a:moveTo>
                <a:cubicBezTo>
                  <a:pt x="2056129" y="2380625"/>
                  <a:pt x="2058951" y="2382907"/>
                  <a:pt x="2061448" y="2385320"/>
                </a:cubicBezTo>
                <a:cubicBezTo>
                  <a:pt x="2059567" y="2387226"/>
                  <a:pt x="2057819" y="2389459"/>
                  <a:pt x="2055937" y="2391364"/>
                </a:cubicBezTo>
                <a:cubicBezTo>
                  <a:pt x="2050101" y="2387261"/>
                  <a:pt x="2048051" y="2383144"/>
                  <a:pt x="2053306" y="2378344"/>
                </a:cubicBezTo>
                <a:close/>
                <a:moveTo>
                  <a:pt x="2310218" y="2371809"/>
                </a:moveTo>
                <a:cubicBezTo>
                  <a:pt x="2316277" y="2369920"/>
                  <a:pt x="2322877" y="2370764"/>
                  <a:pt x="2331517" y="2374300"/>
                </a:cubicBezTo>
                <a:cubicBezTo>
                  <a:pt x="2318555" y="2378802"/>
                  <a:pt x="2311876" y="2385702"/>
                  <a:pt x="2301807" y="2383316"/>
                </a:cubicBezTo>
                <a:cubicBezTo>
                  <a:pt x="2298757" y="2386076"/>
                  <a:pt x="2295912" y="2390279"/>
                  <a:pt x="2292486" y="2385576"/>
                </a:cubicBezTo>
                <a:lnTo>
                  <a:pt x="2292160" y="2385708"/>
                </a:lnTo>
                <a:cubicBezTo>
                  <a:pt x="2298640" y="2378318"/>
                  <a:pt x="2304159" y="2373698"/>
                  <a:pt x="2310218" y="2371809"/>
                </a:cubicBezTo>
                <a:close/>
                <a:moveTo>
                  <a:pt x="2073320" y="2364127"/>
                </a:moveTo>
                <a:cubicBezTo>
                  <a:pt x="2072647" y="2370874"/>
                  <a:pt x="2068139" y="2380319"/>
                  <a:pt x="2060746" y="2377990"/>
                </a:cubicBezTo>
                <a:cubicBezTo>
                  <a:pt x="2057827" y="2370798"/>
                  <a:pt x="2063034" y="2358403"/>
                  <a:pt x="2073320" y="2364127"/>
                </a:cubicBezTo>
                <a:close/>
                <a:moveTo>
                  <a:pt x="2353387" y="2354381"/>
                </a:moveTo>
                <a:cubicBezTo>
                  <a:pt x="2353702" y="2362630"/>
                  <a:pt x="2337605" y="2366882"/>
                  <a:pt x="2331492" y="2370505"/>
                </a:cubicBezTo>
                <a:cubicBezTo>
                  <a:pt x="2327751" y="2357554"/>
                  <a:pt x="2349854" y="2353150"/>
                  <a:pt x="2353387" y="2354381"/>
                </a:cubicBezTo>
                <a:close/>
                <a:moveTo>
                  <a:pt x="2356992" y="2346445"/>
                </a:moveTo>
                <a:lnTo>
                  <a:pt x="2357329" y="2346675"/>
                </a:lnTo>
                <a:lnTo>
                  <a:pt x="2357124" y="2346771"/>
                </a:lnTo>
                <a:close/>
                <a:moveTo>
                  <a:pt x="2399784" y="2331358"/>
                </a:moveTo>
                <a:cubicBezTo>
                  <a:pt x="2398747" y="2332540"/>
                  <a:pt x="2397843" y="2334050"/>
                  <a:pt x="2399808" y="2335156"/>
                </a:cubicBezTo>
                <a:cubicBezTo>
                  <a:pt x="2397928" y="2337061"/>
                  <a:pt x="2399376" y="2338758"/>
                  <a:pt x="2398278" y="2340727"/>
                </a:cubicBezTo>
                <a:cubicBezTo>
                  <a:pt x="2390825" y="2331473"/>
                  <a:pt x="2376472" y="2350936"/>
                  <a:pt x="2365903" y="2352532"/>
                </a:cubicBezTo>
                <a:lnTo>
                  <a:pt x="2357329" y="2346675"/>
                </a:lnTo>
                <a:lnTo>
                  <a:pt x="2376486" y="2337722"/>
                </a:lnTo>
                <a:cubicBezTo>
                  <a:pt x="2383659" y="2333906"/>
                  <a:pt x="2391487" y="2330538"/>
                  <a:pt x="2399784" y="2331358"/>
                </a:cubicBezTo>
                <a:close/>
                <a:moveTo>
                  <a:pt x="2410671" y="2318941"/>
                </a:moveTo>
                <a:cubicBezTo>
                  <a:pt x="2416362" y="2320818"/>
                  <a:pt x="2422115" y="2321911"/>
                  <a:pt x="2427807" y="2323788"/>
                </a:cubicBezTo>
                <a:cubicBezTo>
                  <a:pt x="2421839" y="2329639"/>
                  <a:pt x="2405524" y="2330550"/>
                  <a:pt x="2405161" y="2324986"/>
                </a:cubicBezTo>
                <a:cubicBezTo>
                  <a:pt x="2408767" y="2327330"/>
                  <a:pt x="2410623" y="2321626"/>
                  <a:pt x="2410671" y="2318941"/>
                </a:cubicBezTo>
                <a:close/>
                <a:moveTo>
                  <a:pt x="2152197" y="2316495"/>
                </a:moveTo>
                <a:cubicBezTo>
                  <a:pt x="2151426" y="2318331"/>
                  <a:pt x="2151763" y="2320097"/>
                  <a:pt x="2154453" y="2322052"/>
                </a:cubicBezTo>
                <a:cubicBezTo>
                  <a:pt x="2124226" y="2341938"/>
                  <a:pt x="2097502" y="2388198"/>
                  <a:pt x="2093531" y="2429793"/>
                </a:cubicBezTo>
                <a:cubicBezTo>
                  <a:pt x="2070363" y="2411019"/>
                  <a:pt x="2106846" y="2379455"/>
                  <a:pt x="2104935" y="2357003"/>
                </a:cubicBezTo>
                <a:cubicBezTo>
                  <a:pt x="2130003" y="2346826"/>
                  <a:pt x="2129035" y="2328562"/>
                  <a:pt x="2152197" y="2316495"/>
                </a:cubicBezTo>
                <a:close/>
                <a:moveTo>
                  <a:pt x="2445984" y="2306337"/>
                </a:moveTo>
                <a:cubicBezTo>
                  <a:pt x="2447762" y="2306453"/>
                  <a:pt x="2449097" y="2307815"/>
                  <a:pt x="2449725" y="2311463"/>
                </a:cubicBezTo>
                <a:cubicBezTo>
                  <a:pt x="2440369" y="2318307"/>
                  <a:pt x="2435749" y="2310663"/>
                  <a:pt x="2435245" y="2323433"/>
                </a:cubicBezTo>
                <a:cubicBezTo>
                  <a:pt x="2430046" y="2317167"/>
                  <a:pt x="2420401" y="2319560"/>
                  <a:pt x="2425173" y="2310768"/>
                </a:cubicBezTo>
                <a:cubicBezTo>
                  <a:pt x="2431334" y="2316835"/>
                  <a:pt x="2440651" y="2305985"/>
                  <a:pt x="2445984" y="2306337"/>
                </a:cubicBezTo>
                <a:close/>
                <a:moveTo>
                  <a:pt x="2463592" y="2301599"/>
                </a:moveTo>
                <a:cubicBezTo>
                  <a:pt x="2466441" y="2301727"/>
                  <a:pt x="2469356" y="2303305"/>
                  <a:pt x="2472348" y="2306469"/>
                </a:cubicBezTo>
                <a:cubicBezTo>
                  <a:pt x="2466898" y="2311727"/>
                  <a:pt x="2461218" y="2311749"/>
                  <a:pt x="2455236" y="2305419"/>
                </a:cubicBezTo>
                <a:cubicBezTo>
                  <a:pt x="2457961" y="2302790"/>
                  <a:pt x="2460743" y="2301471"/>
                  <a:pt x="2463592" y="2301599"/>
                </a:cubicBezTo>
                <a:close/>
                <a:moveTo>
                  <a:pt x="2168725" y="2298361"/>
                </a:moveTo>
                <a:cubicBezTo>
                  <a:pt x="2176986" y="2303765"/>
                  <a:pt x="2172912" y="2309607"/>
                  <a:pt x="2167728" y="2315520"/>
                </a:cubicBezTo>
                <a:cubicBezTo>
                  <a:pt x="2162457" y="2308140"/>
                  <a:pt x="2160687" y="2316856"/>
                  <a:pt x="2160313" y="2319672"/>
                </a:cubicBezTo>
                <a:cubicBezTo>
                  <a:pt x="2155067" y="2316091"/>
                  <a:pt x="2153282" y="2312627"/>
                  <a:pt x="2155801" y="2308558"/>
                </a:cubicBezTo>
                <a:cubicBezTo>
                  <a:pt x="2160722" y="2312272"/>
                  <a:pt x="2164434" y="2300865"/>
                  <a:pt x="2168725" y="2298361"/>
                </a:cubicBezTo>
                <a:close/>
                <a:moveTo>
                  <a:pt x="2873769" y="2295815"/>
                </a:moveTo>
                <a:cubicBezTo>
                  <a:pt x="2868670" y="2304739"/>
                  <a:pt x="2883985" y="2310707"/>
                  <a:pt x="2889482" y="2302764"/>
                </a:cubicBezTo>
                <a:cubicBezTo>
                  <a:pt x="2884237" y="2299182"/>
                  <a:pt x="2879003" y="2297498"/>
                  <a:pt x="2873769" y="2295815"/>
                </a:cubicBezTo>
                <a:close/>
                <a:moveTo>
                  <a:pt x="2501365" y="2285360"/>
                </a:moveTo>
                <a:cubicBezTo>
                  <a:pt x="2509059" y="2282712"/>
                  <a:pt x="2519882" y="2282984"/>
                  <a:pt x="2526533" y="2286756"/>
                </a:cubicBezTo>
                <a:cubicBezTo>
                  <a:pt x="2516225" y="2297795"/>
                  <a:pt x="2504899" y="2282974"/>
                  <a:pt x="2494966" y="2301475"/>
                </a:cubicBezTo>
                <a:cubicBezTo>
                  <a:pt x="2489105" y="2293574"/>
                  <a:pt x="2493671" y="2288007"/>
                  <a:pt x="2501365" y="2285360"/>
                </a:cubicBezTo>
                <a:close/>
                <a:moveTo>
                  <a:pt x="2828462" y="2275750"/>
                </a:moveTo>
                <a:cubicBezTo>
                  <a:pt x="2833455" y="2280578"/>
                  <a:pt x="2837857" y="2284883"/>
                  <a:pt x="2842294" y="2284605"/>
                </a:cubicBezTo>
                <a:cubicBezTo>
                  <a:pt x="2825909" y="2294683"/>
                  <a:pt x="2799838" y="2291179"/>
                  <a:pt x="2789989" y="2302411"/>
                </a:cubicBezTo>
                <a:cubicBezTo>
                  <a:pt x="2787432" y="2300784"/>
                  <a:pt x="2784731" y="2296931"/>
                  <a:pt x="2782199" y="2299101"/>
                </a:cubicBezTo>
                <a:cubicBezTo>
                  <a:pt x="2721984" y="2325450"/>
                  <a:pt x="2656121" y="2326676"/>
                  <a:pt x="2588945" y="2336812"/>
                </a:cubicBezTo>
                <a:cubicBezTo>
                  <a:pt x="2590117" y="2346236"/>
                  <a:pt x="2574235" y="2343545"/>
                  <a:pt x="2568556" y="2343565"/>
                </a:cubicBezTo>
                <a:cubicBezTo>
                  <a:pt x="2526222" y="2358849"/>
                  <a:pt x="2486021" y="2370979"/>
                  <a:pt x="2448042" y="2393251"/>
                </a:cubicBezTo>
                <a:cubicBezTo>
                  <a:pt x="2449755" y="2395603"/>
                  <a:pt x="2449249" y="2398092"/>
                  <a:pt x="2448417" y="2400714"/>
                </a:cubicBezTo>
                <a:cubicBezTo>
                  <a:pt x="2443749" y="2395755"/>
                  <a:pt x="2439348" y="2391450"/>
                  <a:pt x="2434935" y="2395527"/>
                </a:cubicBezTo>
                <a:cubicBezTo>
                  <a:pt x="2422095" y="2408736"/>
                  <a:pt x="2402382" y="2419023"/>
                  <a:pt x="2384884" y="2418890"/>
                </a:cubicBezTo>
                <a:cubicBezTo>
                  <a:pt x="2388049" y="2443499"/>
                  <a:pt x="2339451" y="2429339"/>
                  <a:pt x="2342650" y="2449364"/>
                </a:cubicBezTo>
                <a:cubicBezTo>
                  <a:pt x="2336404" y="2452660"/>
                  <a:pt x="2327976" y="2451513"/>
                  <a:pt x="2331957" y="2461320"/>
                </a:cubicBezTo>
                <a:cubicBezTo>
                  <a:pt x="2324781" y="2452049"/>
                  <a:pt x="2312567" y="2461195"/>
                  <a:pt x="2317127" y="2469625"/>
                </a:cubicBezTo>
                <a:cubicBezTo>
                  <a:pt x="2306091" y="2459255"/>
                  <a:pt x="2294651" y="2476845"/>
                  <a:pt x="2299019" y="2485734"/>
                </a:cubicBezTo>
                <a:cubicBezTo>
                  <a:pt x="2293241" y="2480844"/>
                  <a:pt x="2287889" y="2491014"/>
                  <a:pt x="2281907" y="2484684"/>
                </a:cubicBezTo>
                <a:cubicBezTo>
                  <a:pt x="2293164" y="2459171"/>
                  <a:pt x="2320958" y="2456646"/>
                  <a:pt x="2336208" y="2432559"/>
                </a:cubicBezTo>
                <a:cubicBezTo>
                  <a:pt x="2351896" y="2435709"/>
                  <a:pt x="2360744" y="2421075"/>
                  <a:pt x="2377470" y="2423044"/>
                </a:cubicBezTo>
                <a:cubicBezTo>
                  <a:pt x="2424468" y="2392160"/>
                  <a:pt x="2485488" y="2359392"/>
                  <a:pt x="2551771" y="2342385"/>
                </a:cubicBezTo>
                <a:cubicBezTo>
                  <a:pt x="2554170" y="2339887"/>
                  <a:pt x="2556436" y="2337064"/>
                  <a:pt x="2558835" y="2334566"/>
                </a:cubicBezTo>
                <a:cubicBezTo>
                  <a:pt x="2588234" y="2337862"/>
                  <a:pt x="2616375" y="2318442"/>
                  <a:pt x="2645871" y="2326647"/>
                </a:cubicBezTo>
                <a:lnTo>
                  <a:pt x="2645413" y="2326454"/>
                </a:lnTo>
                <a:cubicBezTo>
                  <a:pt x="2650958" y="2315826"/>
                  <a:pt x="2672326" y="2318955"/>
                  <a:pt x="2684794" y="2318842"/>
                </a:cubicBezTo>
                <a:cubicBezTo>
                  <a:pt x="2734278" y="2298754"/>
                  <a:pt x="2769259" y="2297119"/>
                  <a:pt x="2819649" y="2285800"/>
                </a:cubicBezTo>
                <a:cubicBezTo>
                  <a:pt x="2810255" y="2276669"/>
                  <a:pt x="2825980" y="2285516"/>
                  <a:pt x="2828462" y="2275750"/>
                </a:cubicBezTo>
                <a:close/>
                <a:moveTo>
                  <a:pt x="2328940" y="2269875"/>
                </a:moveTo>
                <a:cubicBezTo>
                  <a:pt x="2301356" y="2294399"/>
                  <a:pt x="2276238" y="2296981"/>
                  <a:pt x="2263922" y="2330158"/>
                </a:cubicBezTo>
                <a:cubicBezTo>
                  <a:pt x="2260701" y="2326896"/>
                  <a:pt x="2257373" y="2327105"/>
                  <a:pt x="2254251" y="2328754"/>
                </a:cubicBezTo>
                <a:cubicBezTo>
                  <a:pt x="2208791" y="2395185"/>
                  <a:pt x="2136853" y="2465513"/>
                  <a:pt x="2125209" y="2551724"/>
                </a:cubicBezTo>
                <a:cubicBezTo>
                  <a:pt x="2116840" y="2549791"/>
                  <a:pt x="2120062" y="2563333"/>
                  <a:pt x="2110887" y="2567820"/>
                </a:cubicBezTo>
                <a:cubicBezTo>
                  <a:pt x="2116073" y="2572188"/>
                  <a:pt x="2118123" y="2576305"/>
                  <a:pt x="2117305" y="2580826"/>
                </a:cubicBezTo>
                <a:cubicBezTo>
                  <a:pt x="2114748" y="2579199"/>
                  <a:pt x="2112143" y="2580257"/>
                  <a:pt x="2109865" y="2581181"/>
                </a:cubicBezTo>
                <a:cubicBezTo>
                  <a:pt x="2114136" y="2595439"/>
                  <a:pt x="2103128" y="2599147"/>
                  <a:pt x="2115284" y="2611346"/>
                </a:cubicBezTo>
                <a:cubicBezTo>
                  <a:pt x="2120865" y="2596134"/>
                  <a:pt x="2139732" y="2576291"/>
                  <a:pt x="2135363" y="2557122"/>
                </a:cubicBezTo>
                <a:cubicBezTo>
                  <a:pt x="2146806" y="2549812"/>
                  <a:pt x="2154905" y="2530531"/>
                  <a:pt x="2152213" y="2518297"/>
                </a:cubicBezTo>
                <a:cubicBezTo>
                  <a:pt x="2164983" y="2514255"/>
                  <a:pt x="2164930" y="2496380"/>
                  <a:pt x="2175481" y="2492478"/>
                </a:cubicBezTo>
                <a:cubicBezTo>
                  <a:pt x="2183560" y="2500240"/>
                  <a:pt x="2175533" y="2510353"/>
                  <a:pt x="2167068" y="2513789"/>
                </a:cubicBezTo>
                <a:cubicBezTo>
                  <a:pt x="2162985" y="2538293"/>
                  <a:pt x="2145965" y="2571095"/>
                  <a:pt x="2124605" y="2609086"/>
                </a:cubicBezTo>
                <a:cubicBezTo>
                  <a:pt x="2127428" y="2611366"/>
                  <a:pt x="2128163" y="2614114"/>
                  <a:pt x="2128768" y="2616535"/>
                </a:cubicBezTo>
                <a:cubicBezTo>
                  <a:pt x="2109752" y="2623873"/>
                  <a:pt x="2117017" y="2656715"/>
                  <a:pt x="2106783" y="2668867"/>
                </a:cubicBezTo>
                <a:cubicBezTo>
                  <a:pt x="2118028" y="2701237"/>
                  <a:pt x="2114067" y="2734449"/>
                  <a:pt x="2126880" y="2766944"/>
                </a:cubicBezTo>
                <a:cubicBezTo>
                  <a:pt x="2116956" y="2766784"/>
                  <a:pt x="2120870" y="2746536"/>
                  <a:pt x="2107137" y="2752874"/>
                </a:cubicBezTo>
                <a:cubicBezTo>
                  <a:pt x="2110720" y="2761700"/>
                  <a:pt x="2109734" y="2770478"/>
                  <a:pt x="2104767" y="2779728"/>
                </a:cubicBezTo>
                <a:lnTo>
                  <a:pt x="2104043" y="2778880"/>
                </a:lnTo>
                <a:cubicBezTo>
                  <a:pt x="2089221" y="2768523"/>
                  <a:pt x="2103269" y="2760156"/>
                  <a:pt x="2105016" y="2757923"/>
                </a:cubicBezTo>
                <a:cubicBezTo>
                  <a:pt x="2096139" y="2748200"/>
                  <a:pt x="2098030" y="2737914"/>
                  <a:pt x="2099596" y="2727757"/>
                </a:cubicBezTo>
                <a:cubicBezTo>
                  <a:pt x="2096315" y="2725282"/>
                  <a:pt x="2092756" y="2720253"/>
                  <a:pt x="2089899" y="2722556"/>
                </a:cubicBezTo>
                <a:cubicBezTo>
                  <a:pt x="2085512" y="2730429"/>
                  <a:pt x="2088215" y="2744563"/>
                  <a:pt x="2080090" y="2749765"/>
                </a:cubicBezTo>
                <a:cubicBezTo>
                  <a:pt x="2048874" y="2708369"/>
                  <a:pt x="2066179" y="2649178"/>
                  <a:pt x="2055219" y="2600700"/>
                </a:cubicBezTo>
                <a:cubicBezTo>
                  <a:pt x="2070762" y="2541843"/>
                  <a:pt x="2071138" y="2489525"/>
                  <a:pt x="2084186" y="2428255"/>
                </a:cubicBezTo>
                <a:cubicBezTo>
                  <a:pt x="2087599" y="2431057"/>
                  <a:pt x="2090820" y="2434320"/>
                  <a:pt x="2094233" y="2437123"/>
                </a:cubicBezTo>
                <a:cubicBezTo>
                  <a:pt x="2082296" y="2448822"/>
                  <a:pt x="2096566" y="2464352"/>
                  <a:pt x="2082566" y="2470035"/>
                </a:cubicBezTo>
                <a:cubicBezTo>
                  <a:pt x="2087096" y="2503609"/>
                  <a:pt x="2079636" y="2531005"/>
                  <a:pt x="2074326" y="2567431"/>
                </a:cubicBezTo>
                <a:cubicBezTo>
                  <a:pt x="2073833" y="2571820"/>
                  <a:pt x="2073544" y="2577649"/>
                  <a:pt x="2073328" y="2584590"/>
                </a:cubicBezTo>
                <a:cubicBezTo>
                  <a:pt x="2072777" y="2600045"/>
                  <a:pt x="2064484" y="2619785"/>
                  <a:pt x="2064452" y="2634648"/>
                </a:cubicBezTo>
                <a:cubicBezTo>
                  <a:pt x="2064683" y="2650166"/>
                  <a:pt x="2077203" y="2667929"/>
                  <a:pt x="2064712" y="2674524"/>
                </a:cubicBezTo>
                <a:cubicBezTo>
                  <a:pt x="2078077" y="2691563"/>
                  <a:pt x="2065141" y="2710140"/>
                  <a:pt x="2078831" y="2727049"/>
                </a:cubicBezTo>
                <a:cubicBezTo>
                  <a:pt x="2081445" y="2717611"/>
                  <a:pt x="2079830" y="2720170"/>
                  <a:pt x="2089499" y="2711296"/>
                </a:cubicBezTo>
                <a:cubicBezTo>
                  <a:pt x="2086386" y="2694282"/>
                  <a:pt x="2090060" y="2677179"/>
                  <a:pt x="2081265" y="2660187"/>
                </a:cubicBezTo>
                <a:cubicBezTo>
                  <a:pt x="2086124" y="2654407"/>
                  <a:pt x="2092120" y="2672915"/>
                  <a:pt x="2096979" y="2667135"/>
                </a:cubicBezTo>
                <a:cubicBezTo>
                  <a:pt x="2091370" y="2657989"/>
                  <a:pt x="2109516" y="2647577"/>
                  <a:pt x="2097576" y="2638716"/>
                </a:cubicBezTo>
                <a:cubicBezTo>
                  <a:pt x="2109897" y="2626097"/>
                  <a:pt x="2095144" y="2596296"/>
                  <a:pt x="2098287" y="2577884"/>
                </a:cubicBezTo>
                <a:cubicBezTo>
                  <a:pt x="2099107" y="2573363"/>
                  <a:pt x="2107571" y="2569927"/>
                  <a:pt x="2108981" y="2565928"/>
                </a:cubicBezTo>
                <a:cubicBezTo>
                  <a:pt x="2111801" y="2557929"/>
                  <a:pt x="2107687" y="2547796"/>
                  <a:pt x="2109604" y="2541306"/>
                </a:cubicBezTo>
                <a:cubicBezTo>
                  <a:pt x="2110941" y="2536194"/>
                  <a:pt x="2116753" y="2536500"/>
                  <a:pt x="2118416" y="2531256"/>
                </a:cubicBezTo>
                <a:cubicBezTo>
                  <a:pt x="2120019" y="2526797"/>
                  <a:pt x="2117292" y="2519146"/>
                  <a:pt x="2119413" y="2514096"/>
                </a:cubicBezTo>
                <a:cubicBezTo>
                  <a:pt x="2138950" y="2466946"/>
                  <a:pt x="2184457" y="2397830"/>
                  <a:pt x="2228752" y="2352813"/>
                </a:cubicBezTo>
                <a:cubicBezTo>
                  <a:pt x="2253354" y="2311603"/>
                  <a:pt x="2284230" y="2281172"/>
                  <a:pt x="2328940" y="2269875"/>
                </a:cubicBezTo>
                <a:close/>
                <a:moveTo>
                  <a:pt x="2562991" y="2269420"/>
                </a:moveTo>
                <a:cubicBezTo>
                  <a:pt x="2563857" y="2269581"/>
                  <a:pt x="2564194" y="2270705"/>
                  <a:pt x="2563658" y="2273587"/>
                </a:cubicBezTo>
                <a:cubicBezTo>
                  <a:pt x="2552937" y="2271468"/>
                  <a:pt x="2565095" y="2283667"/>
                  <a:pt x="2562310" y="2287082"/>
                </a:cubicBezTo>
                <a:cubicBezTo>
                  <a:pt x="2557089" y="2287299"/>
                  <a:pt x="2545149" y="2278437"/>
                  <a:pt x="2550333" y="2272525"/>
                </a:cubicBezTo>
                <a:cubicBezTo>
                  <a:pt x="2553055" y="2277131"/>
                  <a:pt x="2560398" y="2268940"/>
                  <a:pt x="2562991" y="2269420"/>
                </a:cubicBezTo>
                <a:close/>
                <a:moveTo>
                  <a:pt x="2902365" y="2266309"/>
                </a:moveTo>
                <a:cubicBezTo>
                  <a:pt x="2907576" y="2274475"/>
                  <a:pt x="2921600" y="2272589"/>
                  <a:pt x="2920360" y="2282612"/>
                </a:cubicBezTo>
                <a:cubicBezTo>
                  <a:pt x="2909084" y="2275386"/>
                  <a:pt x="2899405" y="2292642"/>
                  <a:pt x="2888044" y="2282404"/>
                </a:cubicBezTo>
                <a:cubicBezTo>
                  <a:pt x="2891746" y="2279380"/>
                  <a:pt x="2905395" y="2280310"/>
                  <a:pt x="2902523" y="2270434"/>
                </a:cubicBezTo>
                <a:cubicBezTo>
                  <a:pt x="2901667" y="2269258"/>
                  <a:pt x="2900810" y="2268083"/>
                  <a:pt x="2902498" y="2266636"/>
                </a:cubicBezTo>
                <a:close/>
                <a:moveTo>
                  <a:pt x="2574376" y="2265430"/>
                </a:moveTo>
                <a:cubicBezTo>
                  <a:pt x="2576873" y="2267843"/>
                  <a:pt x="2579696" y="2270123"/>
                  <a:pt x="2582192" y="2272537"/>
                </a:cubicBezTo>
                <a:cubicBezTo>
                  <a:pt x="2578117" y="2278380"/>
                  <a:pt x="2573390" y="2274208"/>
                  <a:pt x="2568867" y="2271474"/>
                </a:cubicBezTo>
                <a:cubicBezTo>
                  <a:pt x="2570747" y="2269568"/>
                  <a:pt x="2572496" y="2267335"/>
                  <a:pt x="2574376" y="2265430"/>
                </a:cubicBezTo>
                <a:close/>
                <a:moveTo>
                  <a:pt x="2273333" y="2242186"/>
                </a:moveTo>
                <a:cubicBezTo>
                  <a:pt x="2276746" y="2244988"/>
                  <a:pt x="2279967" y="2248251"/>
                  <a:pt x="2283379" y="2251053"/>
                </a:cubicBezTo>
                <a:cubicBezTo>
                  <a:pt x="2262508" y="2253815"/>
                  <a:pt x="2244181" y="2266586"/>
                  <a:pt x="2224517" y="2284469"/>
                </a:cubicBezTo>
                <a:cubicBezTo>
                  <a:pt x="2216051" y="2277625"/>
                  <a:pt x="2208468" y="2286035"/>
                  <a:pt x="2199966" y="2283774"/>
                </a:cubicBezTo>
                <a:cubicBezTo>
                  <a:pt x="2200666" y="2291106"/>
                  <a:pt x="2185368" y="2307596"/>
                  <a:pt x="2174417" y="2300238"/>
                </a:cubicBezTo>
                <a:lnTo>
                  <a:pt x="2174092" y="2300370"/>
                </a:lnTo>
                <a:cubicBezTo>
                  <a:pt x="2207884" y="2266851"/>
                  <a:pt x="2238393" y="2270077"/>
                  <a:pt x="2273333" y="2242186"/>
                </a:cubicBezTo>
                <a:close/>
                <a:moveTo>
                  <a:pt x="2294317" y="2236429"/>
                </a:moveTo>
                <a:cubicBezTo>
                  <a:pt x="2296773" y="2235240"/>
                  <a:pt x="2299306" y="2235641"/>
                  <a:pt x="2301972" y="2238938"/>
                </a:cubicBezTo>
                <a:cubicBezTo>
                  <a:pt x="2297258" y="2246944"/>
                  <a:pt x="2291999" y="2241463"/>
                  <a:pt x="2287116" y="2243445"/>
                </a:cubicBezTo>
                <a:cubicBezTo>
                  <a:pt x="2289479" y="2240392"/>
                  <a:pt x="2291860" y="2237617"/>
                  <a:pt x="2294317" y="2236429"/>
                </a:cubicBezTo>
                <a:close/>
                <a:moveTo>
                  <a:pt x="2887633" y="2159962"/>
                </a:moveTo>
                <a:cubicBezTo>
                  <a:pt x="2884525" y="2173790"/>
                  <a:pt x="2912044" y="2178992"/>
                  <a:pt x="2920483" y="2171758"/>
                </a:cubicBezTo>
                <a:cubicBezTo>
                  <a:pt x="2905108" y="2166578"/>
                  <a:pt x="2901985" y="2168226"/>
                  <a:pt x="2887633" y="2159962"/>
                </a:cubicBezTo>
                <a:close/>
                <a:moveTo>
                  <a:pt x="3401274" y="2158583"/>
                </a:moveTo>
                <a:cubicBezTo>
                  <a:pt x="3413394" y="2165086"/>
                  <a:pt x="3425730" y="2164648"/>
                  <a:pt x="3428939" y="2176291"/>
                </a:cubicBezTo>
                <a:cubicBezTo>
                  <a:pt x="3419303" y="2170303"/>
                  <a:pt x="3407113" y="2172966"/>
                  <a:pt x="3401274" y="2158583"/>
                </a:cubicBezTo>
                <a:close/>
                <a:moveTo>
                  <a:pt x="3132087" y="2125075"/>
                </a:moveTo>
                <a:cubicBezTo>
                  <a:pt x="3124346" y="2129359"/>
                  <a:pt x="3126372" y="2129679"/>
                  <a:pt x="3125047" y="2136690"/>
                </a:cubicBezTo>
                <a:cubicBezTo>
                  <a:pt x="3130799" y="2137782"/>
                  <a:pt x="3136709" y="2142998"/>
                  <a:pt x="3142133" y="2133942"/>
                </a:cubicBezTo>
                <a:cubicBezTo>
                  <a:pt x="3138588" y="2130813"/>
                  <a:pt x="3135500" y="2127878"/>
                  <a:pt x="3132087" y="2125075"/>
                </a:cubicBezTo>
                <a:close/>
                <a:moveTo>
                  <a:pt x="3183750" y="2088871"/>
                </a:moveTo>
                <a:cubicBezTo>
                  <a:pt x="3188274" y="2101884"/>
                  <a:pt x="3167151" y="2116171"/>
                  <a:pt x="3184011" y="2128745"/>
                </a:cubicBezTo>
                <a:cubicBezTo>
                  <a:pt x="3178417" y="2131778"/>
                  <a:pt x="3167081" y="2125338"/>
                  <a:pt x="3167408" y="2135486"/>
                </a:cubicBezTo>
                <a:cubicBezTo>
                  <a:pt x="3192397" y="2153137"/>
                  <a:pt x="3216067" y="2148860"/>
                  <a:pt x="3240922" y="2166185"/>
                </a:cubicBezTo>
                <a:cubicBezTo>
                  <a:pt x="3261229" y="2166698"/>
                  <a:pt x="3281646" y="2174021"/>
                  <a:pt x="3302484" y="2186124"/>
                </a:cubicBezTo>
                <a:cubicBezTo>
                  <a:pt x="3335442" y="2194448"/>
                  <a:pt x="3381133" y="2203315"/>
                  <a:pt x="3419868" y="2216528"/>
                </a:cubicBezTo>
                <a:cubicBezTo>
                  <a:pt x="3436618" y="2222294"/>
                  <a:pt x="3452466" y="2239849"/>
                  <a:pt x="3472084" y="2234931"/>
                </a:cubicBezTo>
                <a:cubicBezTo>
                  <a:pt x="3376137" y="2188207"/>
                  <a:pt x="3279950" y="2134349"/>
                  <a:pt x="3183883" y="2089197"/>
                </a:cubicBezTo>
                <a:close/>
                <a:moveTo>
                  <a:pt x="3013832" y="2071034"/>
                </a:moveTo>
                <a:lnTo>
                  <a:pt x="3013964" y="2071361"/>
                </a:lnTo>
                <a:cubicBezTo>
                  <a:pt x="3019211" y="2074942"/>
                  <a:pt x="3023864" y="2067722"/>
                  <a:pt x="3029195" y="2074317"/>
                </a:cubicBezTo>
                <a:cubicBezTo>
                  <a:pt x="3024626" y="2084548"/>
                  <a:pt x="3019137" y="2073830"/>
                  <a:pt x="3014340" y="2078824"/>
                </a:cubicBezTo>
                <a:cubicBezTo>
                  <a:pt x="3015196" y="2080000"/>
                  <a:pt x="3016052" y="2081175"/>
                  <a:pt x="3014364" y="2082622"/>
                </a:cubicBezTo>
                <a:cubicBezTo>
                  <a:pt x="3007877" y="2078782"/>
                  <a:pt x="3014182" y="2074700"/>
                  <a:pt x="3013832" y="2071034"/>
                </a:cubicBezTo>
                <a:close/>
                <a:moveTo>
                  <a:pt x="2991028" y="2068108"/>
                </a:moveTo>
                <a:cubicBezTo>
                  <a:pt x="2996117" y="2067565"/>
                  <a:pt x="3001449" y="2074159"/>
                  <a:pt x="3006767" y="2078853"/>
                </a:cubicBezTo>
                <a:cubicBezTo>
                  <a:pt x="2990874" y="2084543"/>
                  <a:pt x="2961693" y="2084585"/>
                  <a:pt x="2960942" y="2069659"/>
                </a:cubicBezTo>
                <a:cubicBezTo>
                  <a:pt x="2971072" y="2071259"/>
                  <a:pt x="2981675" y="2085232"/>
                  <a:pt x="2991028" y="2068108"/>
                </a:cubicBezTo>
                <a:close/>
                <a:moveTo>
                  <a:pt x="3081094" y="2057145"/>
                </a:moveTo>
                <a:cubicBezTo>
                  <a:pt x="3084226" y="2057094"/>
                  <a:pt x="3087014" y="2058651"/>
                  <a:pt x="3089183" y="2063292"/>
                </a:cubicBezTo>
                <a:cubicBezTo>
                  <a:pt x="3073412" y="2067409"/>
                  <a:pt x="3039326" y="2086197"/>
                  <a:pt x="3034571" y="2067947"/>
                </a:cubicBezTo>
                <a:cubicBezTo>
                  <a:pt x="3043519" y="2068503"/>
                  <a:pt x="3045580" y="2064238"/>
                  <a:pt x="3051174" y="2061206"/>
                </a:cubicBezTo>
                <a:cubicBezTo>
                  <a:pt x="3059225" y="2071931"/>
                  <a:pt x="3071701" y="2057299"/>
                  <a:pt x="3081094" y="2057145"/>
                </a:cubicBezTo>
                <a:close/>
                <a:moveTo>
                  <a:pt x="3096356" y="2052003"/>
                </a:moveTo>
                <a:lnTo>
                  <a:pt x="3096317" y="2052209"/>
                </a:lnTo>
                <a:lnTo>
                  <a:pt x="3096031" y="2052135"/>
                </a:lnTo>
                <a:close/>
                <a:moveTo>
                  <a:pt x="3113117" y="2049388"/>
                </a:moveTo>
                <a:cubicBezTo>
                  <a:pt x="3118954" y="2053490"/>
                  <a:pt x="3114806" y="2058220"/>
                  <a:pt x="3112094" y="2062748"/>
                </a:cubicBezTo>
                <a:cubicBezTo>
                  <a:pt x="3108720" y="2055836"/>
                  <a:pt x="3097459" y="2061551"/>
                  <a:pt x="3095111" y="2058612"/>
                </a:cubicBezTo>
                <a:lnTo>
                  <a:pt x="3096317" y="2052209"/>
                </a:lnTo>
                <a:lnTo>
                  <a:pt x="3104769" y="2054395"/>
                </a:lnTo>
                <a:cubicBezTo>
                  <a:pt x="3107562" y="2053452"/>
                  <a:pt x="3110289" y="2051297"/>
                  <a:pt x="3113117" y="2049388"/>
                </a:cubicBezTo>
                <a:close/>
                <a:moveTo>
                  <a:pt x="1276637" y="2020439"/>
                </a:moveTo>
                <a:cubicBezTo>
                  <a:pt x="1315601" y="2038891"/>
                  <a:pt x="1353040" y="2033972"/>
                  <a:pt x="1391788" y="2049085"/>
                </a:cubicBezTo>
                <a:cubicBezTo>
                  <a:pt x="1351334" y="2052181"/>
                  <a:pt x="1310332" y="2041792"/>
                  <a:pt x="1269247" y="2028390"/>
                </a:cubicBezTo>
                <a:lnTo>
                  <a:pt x="1269572" y="2028258"/>
                </a:lnTo>
                <a:cubicBezTo>
                  <a:pt x="1271972" y="2025761"/>
                  <a:pt x="1274238" y="2022936"/>
                  <a:pt x="1276637" y="2020439"/>
                </a:cubicBezTo>
                <a:close/>
                <a:moveTo>
                  <a:pt x="2225577" y="2006154"/>
                </a:moveTo>
                <a:cubicBezTo>
                  <a:pt x="2213732" y="2007625"/>
                  <a:pt x="2202604" y="2011216"/>
                  <a:pt x="2192678" y="2018291"/>
                </a:cubicBezTo>
                <a:cubicBezTo>
                  <a:pt x="2189098" y="2019744"/>
                  <a:pt x="2184973" y="2017991"/>
                  <a:pt x="2181102" y="2014994"/>
                </a:cubicBezTo>
                <a:cubicBezTo>
                  <a:pt x="2168986" y="2029051"/>
                  <a:pt x="2141975" y="2031639"/>
                  <a:pt x="2123237" y="2031250"/>
                </a:cubicBezTo>
                <a:cubicBezTo>
                  <a:pt x="2121322" y="2048019"/>
                  <a:pt x="2094578" y="2051261"/>
                  <a:pt x="2084230" y="2046323"/>
                </a:cubicBezTo>
                <a:cubicBezTo>
                  <a:pt x="2075503" y="2059386"/>
                  <a:pt x="2066122" y="2062432"/>
                  <a:pt x="2056051" y="2049767"/>
                </a:cubicBezTo>
                <a:cubicBezTo>
                  <a:pt x="2050794" y="2054566"/>
                  <a:pt x="2055522" y="2058739"/>
                  <a:pt x="2058682" y="2062787"/>
                </a:cubicBezTo>
                <a:cubicBezTo>
                  <a:pt x="2042766" y="2064680"/>
                  <a:pt x="2007666" y="2078167"/>
                  <a:pt x="2014674" y="2091695"/>
                </a:cubicBezTo>
                <a:cubicBezTo>
                  <a:pt x="2004703" y="2094220"/>
                  <a:pt x="1987510" y="2110719"/>
                  <a:pt x="1980363" y="2125805"/>
                </a:cubicBezTo>
                <a:cubicBezTo>
                  <a:pt x="1958163" y="2125299"/>
                  <a:pt x="1940250" y="2151228"/>
                  <a:pt x="1934825" y="2160285"/>
                </a:cubicBezTo>
                <a:cubicBezTo>
                  <a:pt x="1912548" y="2197885"/>
                  <a:pt x="1883554" y="2226411"/>
                  <a:pt x="1857167" y="2274438"/>
                </a:cubicBezTo>
                <a:cubicBezTo>
                  <a:pt x="1858100" y="2297286"/>
                  <a:pt x="1838631" y="2324990"/>
                  <a:pt x="1837596" y="2336452"/>
                </a:cubicBezTo>
                <a:cubicBezTo>
                  <a:pt x="1834614" y="2369266"/>
                  <a:pt x="1816133" y="2398473"/>
                  <a:pt x="1821941" y="2438000"/>
                </a:cubicBezTo>
                <a:cubicBezTo>
                  <a:pt x="1809304" y="2442368"/>
                  <a:pt x="1824524" y="2453706"/>
                  <a:pt x="1813553" y="2463109"/>
                </a:cubicBezTo>
                <a:cubicBezTo>
                  <a:pt x="1829687" y="2524337"/>
                  <a:pt x="1823960" y="2586823"/>
                  <a:pt x="1860979" y="2647188"/>
                </a:cubicBezTo>
                <a:cubicBezTo>
                  <a:pt x="1874302" y="2697753"/>
                  <a:pt x="1889976" y="2748505"/>
                  <a:pt x="1897426" y="2799550"/>
                </a:cubicBezTo>
                <a:cubicBezTo>
                  <a:pt x="1885889" y="2812230"/>
                  <a:pt x="1902218" y="2823497"/>
                  <a:pt x="1893550" y="2835774"/>
                </a:cubicBezTo>
                <a:cubicBezTo>
                  <a:pt x="1920871" y="2880655"/>
                  <a:pt x="1904980" y="2946126"/>
                  <a:pt x="1961455" y="2976888"/>
                </a:cubicBezTo>
                <a:lnTo>
                  <a:pt x="1962565" y="2976818"/>
                </a:lnTo>
                <a:cubicBezTo>
                  <a:pt x="1964240" y="2973473"/>
                  <a:pt x="1961936" y="2970600"/>
                  <a:pt x="1963937" y="2967122"/>
                </a:cubicBezTo>
                <a:cubicBezTo>
                  <a:pt x="1975864" y="2974085"/>
                  <a:pt x="1987321" y="2978954"/>
                  <a:pt x="1999068" y="2988272"/>
                </a:cubicBezTo>
                <a:cubicBezTo>
                  <a:pt x="2007567" y="2980253"/>
                  <a:pt x="2005504" y="2974237"/>
                  <a:pt x="2011642" y="2974411"/>
                </a:cubicBezTo>
                <a:cubicBezTo>
                  <a:pt x="2012256" y="2968450"/>
                  <a:pt x="1997786" y="2972039"/>
                  <a:pt x="1992625" y="2971469"/>
                </a:cubicBezTo>
                <a:cubicBezTo>
                  <a:pt x="1995372" y="2962357"/>
                  <a:pt x="2011084" y="2959026"/>
                  <a:pt x="2020429" y="2960562"/>
                </a:cubicBezTo>
                <a:cubicBezTo>
                  <a:pt x="2019909" y="2950874"/>
                  <a:pt x="2019209" y="2943542"/>
                  <a:pt x="2031123" y="2948606"/>
                </a:cubicBezTo>
                <a:cubicBezTo>
                  <a:pt x="2032738" y="2946046"/>
                  <a:pt x="2029133" y="2943702"/>
                  <a:pt x="2026961" y="2941156"/>
                </a:cubicBezTo>
                <a:cubicBezTo>
                  <a:pt x="2033364" y="2941984"/>
                  <a:pt x="2044927" y="2933102"/>
                  <a:pt x="2045070" y="2925047"/>
                </a:cubicBezTo>
                <a:cubicBezTo>
                  <a:pt x="2026390" y="2913592"/>
                  <a:pt x="2026491" y="2939063"/>
                  <a:pt x="2009499" y="2936441"/>
                </a:cubicBezTo>
                <a:cubicBezTo>
                  <a:pt x="2003275" y="2922977"/>
                  <a:pt x="2000801" y="2914081"/>
                  <a:pt x="1985596" y="2914923"/>
                </a:cubicBezTo>
                <a:cubicBezTo>
                  <a:pt x="1985606" y="2906542"/>
                  <a:pt x="1996909" y="2868064"/>
                  <a:pt x="2003794" y="2862604"/>
                </a:cubicBezTo>
                <a:cubicBezTo>
                  <a:pt x="2004600" y="2856185"/>
                  <a:pt x="2003188" y="2849904"/>
                  <a:pt x="1999232" y="2843894"/>
                </a:cubicBezTo>
                <a:cubicBezTo>
                  <a:pt x="2017819" y="2811217"/>
                  <a:pt x="1997264" y="2772727"/>
                  <a:pt x="2011259" y="2746484"/>
                </a:cubicBezTo>
                <a:cubicBezTo>
                  <a:pt x="2008762" y="2744071"/>
                  <a:pt x="2005940" y="2741789"/>
                  <a:pt x="2003311" y="2739049"/>
                </a:cubicBezTo>
                <a:cubicBezTo>
                  <a:pt x="1994982" y="2693311"/>
                  <a:pt x="1993176" y="2646829"/>
                  <a:pt x="1960307" y="2602295"/>
                </a:cubicBezTo>
                <a:cubicBezTo>
                  <a:pt x="1959456" y="2561898"/>
                  <a:pt x="1922090" y="2518429"/>
                  <a:pt x="1944112" y="2471792"/>
                </a:cubicBezTo>
                <a:cubicBezTo>
                  <a:pt x="1942121" y="2466888"/>
                  <a:pt x="1942674" y="2461714"/>
                  <a:pt x="1939574" y="2456880"/>
                </a:cubicBezTo>
                <a:cubicBezTo>
                  <a:pt x="1942359" y="2453465"/>
                  <a:pt x="1945602" y="2450244"/>
                  <a:pt x="1948387" y="2446830"/>
                </a:cubicBezTo>
                <a:cubicBezTo>
                  <a:pt x="1939361" y="2414321"/>
                  <a:pt x="1978844" y="2372400"/>
                  <a:pt x="1969953" y="2350498"/>
                </a:cubicBezTo>
                <a:cubicBezTo>
                  <a:pt x="1983997" y="2331850"/>
                  <a:pt x="1998921" y="2307896"/>
                  <a:pt x="2006259" y="2282070"/>
                </a:cubicBezTo>
                <a:cubicBezTo>
                  <a:pt x="2013902" y="2272875"/>
                  <a:pt x="2022126" y="2272582"/>
                  <a:pt x="2025898" y="2260389"/>
                </a:cubicBezTo>
                <a:cubicBezTo>
                  <a:pt x="2028395" y="2262803"/>
                  <a:pt x="2031217" y="2265084"/>
                  <a:pt x="2033846" y="2267824"/>
                </a:cubicBezTo>
                <a:cubicBezTo>
                  <a:pt x="2019280" y="2266504"/>
                  <a:pt x="2017344" y="2300036"/>
                  <a:pt x="2007700" y="2312708"/>
                </a:cubicBezTo>
                <a:cubicBezTo>
                  <a:pt x="2006145" y="2314482"/>
                  <a:pt x="2000658" y="2314044"/>
                  <a:pt x="1998404" y="2318766"/>
                </a:cubicBezTo>
                <a:cubicBezTo>
                  <a:pt x="1998079" y="2318898"/>
                  <a:pt x="2001589" y="2326613"/>
                  <a:pt x="2000685" y="2328121"/>
                </a:cubicBezTo>
                <a:cubicBezTo>
                  <a:pt x="1994369" y="2340586"/>
                  <a:pt x="1978272" y="2344836"/>
                  <a:pt x="1988994" y="2357237"/>
                </a:cubicBezTo>
                <a:cubicBezTo>
                  <a:pt x="1959168" y="2388384"/>
                  <a:pt x="1968148" y="2433858"/>
                  <a:pt x="1945184" y="2466026"/>
                </a:cubicBezTo>
                <a:cubicBezTo>
                  <a:pt x="1948889" y="2483561"/>
                  <a:pt x="1954813" y="2500956"/>
                  <a:pt x="1947750" y="2519054"/>
                </a:cubicBezTo>
                <a:cubicBezTo>
                  <a:pt x="1961004" y="2529285"/>
                  <a:pt x="1953316" y="2551445"/>
                  <a:pt x="1957707" y="2564131"/>
                </a:cubicBezTo>
                <a:cubicBezTo>
                  <a:pt x="1974684" y="2614355"/>
                  <a:pt x="2016091" y="2666845"/>
                  <a:pt x="2039470" y="2717897"/>
                </a:cubicBezTo>
                <a:cubicBezTo>
                  <a:pt x="2037861" y="2691515"/>
                  <a:pt x="2012954" y="2656315"/>
                  <a:pt x="2015745" y="2623959"/>
                </a:cubicBezTo>
                <a:cubicBezTo>
                  <a:pt x="2012657" y="2621024"/>
                  <a:pt x="2009111" y="2617894"/>
                  <a:pt x="2005698" y="2615091"/>
                </a:cubicBezTo>
                <a:cubicBezTo>
                  <a:pt x="2010130" y="2583973"/>
                  <a:pt x="1994516" y="2532435"/>
                  <a:pt x="2007497" y="2500892"/>
                </a:cubicBezTo>
                <a:cubicBezTo>
                  <a:pt x="2017364" y="2522397"/>
                  <a:pt x="2013269" y="2545003"/>
                  <a:pt x="2009041" y="2567280"/>
                </a:cubicBezTo>
                <a:cubicBezTo>
                  <a:pt x="2024898" y="2625955"/>
                  <a:pt x="2032337" y="2685381"/>
                  <a:pt x="2059745" y="2743555"/>
                </a:cubicBezTo>
                <a:cubicBezTo>
                  <a:pt x="2056177" y="2746907"/>
                  <a:pt x="2052075" y="2738672"/>
                  <a:pt x="2048169" y="2740258"/>
                </a:cubicBezTo>
                <a:cubicBezTo>
                  <a:pt x="2049775" y="2756359"/>
                  <a:pt x="2059078" y="2781141"/>
                  <a:pt x="2067822" y="2790538"/>
                </a:cubicBezTo>
                <a:cubicBezTo>
                  <a:pt x="2074188" y="2785669"/>
                  <a:pt x="2075172" y="2766611"/>
                  <a:pt x="2073471" y="2755879"/>
                </a:cubicBezTo>
                <a:cubicBezTo>
                  <a:pt x="2087265" y="2759036"/>
                  <a:pt x="2086353" y="2779206"/>
                  <a:pt x="2078915" y="2789841"/>
                </a:cubicBezTo>
                <a:cubicBezTo>
                  <a:pt x="2085897" y="2789291"/>
                  <a:pt x="2082752" y="2797423"/>
                  <a:pt x="2090517" y="2796935"/>
                </a:cubicBezTo>
                <a:cubicBezTo>
                  <a:pt x="2098245" y="2790752"/>
                  <a:pt x="2092987" y="2785272"/>
                  <a:pt x="2098954" y="2779422"/>
                </a:cubicBezTo>
                <a:cubicBezTo>
                  <a:pt x="2112787" y="2788276"/>
                  <a:pt x="2096534" y="2798681"/>
                  <a:pt x="2098357" y="2807842"/>
                </a:cubicBezTo>
                <a:cubicBezTo>
                  <a:pt x="2095367" y="2809817"/>
                  <a:pt x="2091808" y="2804788"/>
                  <a:pt x="2088661" y="2802639"/>
                </a:cubicBezTo>
                <a:cubicBezTo>
                  <a:pt x="2094983" y="2821016"/>
                  <a:pt x="2064964" y="2852620"/>
                  <a:pt x="2088325" y="2870934"/>
                </a:cubicBezTo>
                <a:cubicBezTo>
                  <a:pt x="2098813" y="2857537"/>
                  <a:pt x="2097654" y="2850011"/>
                  <a:pt x="2111943" y="2848780"/>
                </a:cubicBezTo>
                <a:cubicBezTo>
                  <a:pt x="2113027" y="2844912"/>
                  <a:pt x="2111109" y="2841123"/>
                  <a:pt x="2107430" y="2837665"/>
                </a:cubicBezTo>
                <a:cubicBezTo>
                  <a:pt x="2111000" y="2834314"/>
                  <a:pt x="2115101" y="2842548"/>
                  <a:pt x="2119007" y="2840962"/>
                </a:cubicBezTo>
                <a:cubicBezTo>
                  <a:pt x="2120345" y="2835850"/>
                  <a:pt x="2121682" y="2830738"/>
                  <a:pt x="2114470" y="2826050"/>
                </a:cubicBezTo>
                <a:cubicBezTo>
                  <a:pt x="2135007" y="2831802"/>
                  <a:pt x="2130611" y="2798555"/>
                  <a:pt x="2140991" y="2788629"/>
                </a:cubicBezTo>
                <a:cubicBezTo>
                  <a:pt x="2135528" y="2781709"/>
                  <a:pt x="2126894" y="2779122"/>
                  <a:pt x="2127534" y="2787239"/>
                </a:cubicBezTo>
                <a:cubicBezTo>
                  <a:pt x="2122541" y="2782412"/>
                  <a:pt x="2118983" y="2777384"/>
                  <a:pt x="2119211" y="2772341"/>
                </a:cubicBezTo>
                <a:cubicBezTo>
                  <a:pt x="2123431" y="2768724"/>
                  <a:pt x="2128269" y="2779707"/>
                  <a:pt x="2132694" y="2777529"/>
                </a:cubicBezTo>
                <a:cubicBezTo>
                  <a:pt x="2133886" y="2770191"/>
                  <a:pt x="2131860" y="2769872"/>
                  <a:pt x="2139733" y="2765913"/>
                </a:cubicBezTo>
                <a:cubicBezTo>
                  <a:pt x="2153759" y="2774308"/>
                  <a:pt x="2138543" y="2783531"/>
                  <a:pt x="2148456" y="2792072"/>
                </a:cubicBezTo>
                <a:cubicBezTo>
                  <a:pt x="2137340" y="2799251"/>
                  <a:pt x="2139453" y="2812862"/>
                  <a:pt x="2140577" y="2824971"/>
                </a:cubicBezTo>
                <a:cubicBezTo>
                  <a:pt x="2136382" y="2832385"/>
                  <a:pt x="2131822" y="2823956"/>
                  <a:pt x="2127628" y="2831370"/>
                </a:cubicBezTo>
                <a:cubicBezTo>
                  <a:pt x="2131865" y="2860493"/>
                  <a:pt x="2074927" y="2868757"/>
                  <a:pt x="2082000" y="2902059"/>
                </a:cubicBezTo>
                <a:cubicBezTo>
                  <a:pt x="2077237" y="2902470"/>
                  <a:pt x="2072655" y="2900522"/>
                  <a:pt x="2072704" y="2908118"/>
                </a:cubicBezTo>
                <a:cubicBezTo>
                  <a:pt x="2069715" y="2910092"/>
                  <a:pt x="2066289" y="2905392"/>
                  <a:pt x="2063008" y="2902915"/>
                </a:cubicBezTo>
                <a:cubicBezTo>
                  <a:pt x="2058114" y="2913279"/>
                  <a:pt x="2054331" y="2923572"/>
                  <a:pt x="2056877" y="2933581"/>
                </a:cubicBezTo>
                <a:cubicBezTo>
                  <a:pt x="2093328" y="2927161"/>
                  <a:pt x="2098674" y="2886152"/>
                  <a:pt x="2129311" y="2869145"/>
                </a:cubicBezTo>
                <a:cubicBezTo>
                  <a:pt x="2134495" y="2863233"/>
                  <a:pt x="2131455" y="2857614"/>
                  <a:pt x="2130308" y="2851987"/>
                </a:cubicBezTo>
                <a:cubicBezTo>
                  <a:pt x="2133504" y="2851450"/>
                  <a:pt x="2136446" y="2852160"/>
                  <a:pt x="2139980" y="2853391"/>
                </a:cubicBezTo>
                <a:cubicBezTo>
                  <a:pt x="2147584" y="2828219"/>
                  <a:pt x="2163915" y="2789985"/>
                  <a:pt x="2156011" y="2759305"/>
                </a:cubicBezTo>
                <a:cubicBezTo>
                  <a:pt x="2159446" y="2755626"/>
                  <a:pt x="2160571" y="2767735"/>
                  <a:pt x="2167963" y="2770065"/>
                </a:cubicBezTo>
                <a:cubicBezTo>
                  <a:pt x="2168178" y="2763124"/>
                  <a:pt x="2170495" y="2767895"/>
                  <a:pt x="2175353" y="2762114"/>
                </a:cubicBezTo>
                <a:cubicBezTo>
                  <a:pt x="2175471" y="2750263"/>
                  <a:pt x="2177470" y="2736506"/>
                  <a:pt x="2190806" y="2729187"/>
                </a:cubicBezTo>
                <a:cubicBezTo>
                  <a:pt x="2185825" y="2726260"/>
                  <a:pt x="2186849" y="2723178"/>
                  <a:pt x="2184738" y="2719847"/>
                </a:cubicBezTo>
                <a:cubicBezTo>
                  <a:pt x="2196325" y="2714762"/>
                  <a:pt x="2197130" y="2698063"/>
                  <a:pt x="2200215" y="2690718"/>
                </a:cubicBezTo>
                <a:cubicBezTo>
                  <a:pt x="2212883" y="2661205"/>
                  <a:pt x="2239804" y="2635046"/>
                  <a:pt x="2247723" y="2618123"/>
                </a:cubicBezTo>
                <a:cubicBezTo>
                  <a:pt x="2249074" y="2614910"/>
                  <a:pt x="2244791" y="2609033"/>
                  <a:pt x="2247191" y="2606536"/>
                </a:cubicBezTo>
                <a:cubicBezTo>
                  <a:pt x="2246347" y="2607260"/>
                  <a:pt x="2258935" y="2605576"/>
                  <a:pt x="2258417" y="2606167"/>
                </a:cubicBezTo>
                <a:cubicBezTo>
                  <a:pt x="2260804" y="2601770"/>
                  <a:pt x="2255750" y="2597731"/>
                  <a:pt x="2257534" y="2590914"/>
                </a:cubicBezTo>
                <a:cubicBezTo>
                  <a:pt x="2262896" y="2572364"/>
                  <a:pt x="2291857" y="2558703"/>
                  <a:pt x="2285428" y="2543797"/>
                </a:cubicBezTo>
                <a:cubicBezTo>
                  <a:pt x="2306325" y="2544833"/>
                  <a:pt x="2317713" y="2509368"/>
                  <a:pt x="2344265" y="2506584"/>
                </a:cubicBezTo>
                <a:cubicBezTo>
                  <a:pt x="2355029" y="2485461"/>
                  <a:pt x="2376820" y="2493368"/>
                  <a:pt x="2382388" y="2476258"/>
                </a:cubicBezTo>
                <a:cubicBezTo>
                  <a:pt x="2408469" y="2471382"/>
                  <a:pt x="2433076" y="2450731"/>
                  <a:pt x="2452452" y="2438677"/>
                </a:cubicBezTo>
                <a:cubicBezTo>
                  <a:pt x="2514235" y="2412453"/>
                  <a:pt x="2549960" y="2394904"/>
                  <a:pt x="2605905" y="2364577"/>
                </a:cubicBezTo>
                <a:cubicBezTo>
                  <a:pt x="2684800" y="2349683"/>
                  <a:pt x="2761716" y="2321505"/>
                  <a:pt x="2832447" y="2306117"/>
                </a:cubicBezTo>
                <a:cubicBezTo>
                  <a:pt x="2842402" y="2281133"/>
                  <a:pt x="2866414" y="2299182"/>
                  <a:pt x="2882521" y="2286549"/>
                </a:cubicBezTo>
                <a:cubicBezTo>
                  <a:pt x="2885622" y="2291385"/>
                  <a:pt x="2883633" y="2296761"/>
                  <a:pt x="2890845" y="2301448"/>
                </a:cubicBezTo>
                <a:cubicBezTo>
                  <a:pt x="2903336" y="2294854"/>
                  <a:pt x="2919265" y="2294861"/>
                  <a:pt x="2925689" y="2278926"/>
                </a:cubicBezTo>
                <a:cubicBezTo>
                  <a:pt x="2930621" y="2274259"/>
                  <a:pt x="2926510" y="2284685"/>
                  <a:pt x="2933505" y="2286034"/>
                </a:cubicBezTo>
                <a:cubicBezTo>
                  <a:pt x="2980176" y="2255283"/>
                  <a:pt x="3034958" y="2256652"/>
                  <a:pt x="3059153" y="2222841"/>
                </a:cubicBezTo>
                <a:cubicBezTo>
                  <a:pt x="3062807" y="2222500"/>
                  <a:pt x="3066593" y="2222486"/>
                  <a:pt x="3070705" y="2222340"/>
                </a:cubicBezTo>
                <a:cubicBezTo>
                  <a:pt x="3079395" y="2203581"/>
                  <a:pt x="3119857" y="2171544"/>
                  <a:pt x="3129256" y="2141454"/>
                </a:cubicBezTo>
                <a:cubicBezTo>
                  <a:pt x="3123214" y="2135910"/>
                  <a:pt x="3107623" y="2137672"/>
                  <a:pt x="3108868" y="2148209"/>
                </a:cubicBezTo>
                <a:cubicBezTo>
                  <a:pt x="3092165" y="2139758"/>
                  <a:pt x="3098982" y="2164026"/>
                  <a:pt x="3084341" y="2151312"/>
                </a:cubicBezTo>
                <a:cubicBezTo>
                  <a:pt x="3042361" y="2190819"/>
                  <a:pt x="3014943" y="2200808"/>
                  <a:pt x="2999358" y="2233408"/>
                </a:cubicBezTo>
                <a:cubicBezTo>
                  <a:pt x="2996813" y="2233680"/>
                  <a:pt x="2985249" y="2232282"/>
                  <a:pt x="2993847" y="2239452"/>
                </a:cubicBezTo>
                <a:cubicBezTo>
                  <a:pt x="2974650" y="2238869"/>
                  <a:pt x="2951445" y="2274182"/>
                  <a:pt x="2927037" y="2265432"/>
                </a:cubicBezTo>
                <a:cubicBezTo>
                  <a:pt x="2938261" y="2254784"/>
                  <a:pt x="2945340" y="2259144"/>
                  <a:pt x="2953093" y="2256759"/>
                </a:cubicBezTo>
                <a:cubicBezTo>
                  <a:pt x="2952077" y="2241179"/>
                  <a:pt x="2984960" y="2238111"/>
                  <a:pt x="2989311" y="2224540"/>
                </a:cubicBezTo>
                <a:cubicBezTo>
                  <a:pt x="2953471" y="2214720"/>
                  <a:pt x="2931158" y="2246625"/>
                  <a:pt x="2895718" y="2248066"/>
                </a:cubicBezTo>
                <a:cubicBezTo>
                  <a:pt x="2945283" y="2210429"/>
                  <a:pt x="2995725" y="2216987"/>
                  <a:pt x="3038077" y="2174662"/>
                </a:cubicBezTo>
                <a:cubicBezTo>
                  <a:pt x="3032120" y="2172131"/>
                  <a:pt x="3026634" y="2171692"/>
                  <a:pt x="3020591" y="2166149"/>
                </a:cubicBezTo>
                <a:cubicBezTo>
                  <a:pt x="3015542" y="2182669"/>
                  <a:pt x="2992062" y="2176208"/>
                  <a:pt x="2970166" y="2182051"/>
                </a:cubicBezTo>
                <a:cubicBezTo>
                  <a:pt x="2954720" y="2186037"/>
                  <a:pt x="2940361" y="2196435"/>
                  <a:pt x="2927506" y="2197465"/>
                </a:cubicBezTo>
                <a:cubicBezTo>
                  <a:pt x="2904668" y="2199121"/>
                  <a:pt x="2845747" y="2183820"/>
                  <a:pt x="2842923" y="2171260"/>
                </a:cubicBezTo>
                <a:cubicBezTo>
                  <a:pt x="2787646" y="2164000"/>
                  <a:pt x="2730469" y="2125907"/>
                  <a:pt x="2675930" y="2131674"/>
                </a:cubicBezTo>
                <a:cubicBezTo>
                  <a:pt x="2669935" y="2123448"/>
                  <a:pt x="2664280" y="2127266"/>
                  <a:pt x="2658419" y="2119364"/>
                </a:cubicBezTo>
                <a:cubicBezTo>
                  <a:pt x="2644009" y="2122168"/>
                  <a:pt x="2629200" y="2113711"/>
                  <a:pt x="2613968" y="2100475"/>
                </a:cubicBezTo>
                <a:cubicBezTo>
                  <a:pt x="2601815" y="2108836"/>
                  <a:pt x="2588100" y="2088131"/>
                  <a:pt x="2575609" y="2094725"/>
                </a:cubicBezTo>
                <a:cubicBezTo>
                  <a:pt x="2555867" y="2080654"/>
                  <a:pt x="2536657" y="2078172"/>
                  <a:pt x="2518208" y="2082234"/>
                </a:cubicBezTo>
                <a:cubicBezTo>
                  <a:pt x="2477773" y="2068568"/>
                  <a:pt x="2437667" y="2065050"/>
                  <a:pt x="2396289" y="2036917"/>
                </a:cubicBezTo>
                <a:cubicBezTo>
                  <a:pt x="2383784" y="2041612"/>
                  <a:pt x="2370724" y="2030923"/>
                  <a:pt x="2357529" y="2019905"/>
                </a:cubicBezTo>
                <a:cubicBezTo>
                  <a:pt x="2354021" y="2022472"/>
                  <a:pt x="2356192" y="2025018"/>
                  <a:pt x="2354251" y="2027709"/>
                </a:cubicBezTo>
                <a:cubicBezTo>
                  <a:pt x="2348933" y="2023015"/>
                  <a:pt x="2343614" y="2018320"/>
                  <a:pt x="2338488" y="2013166"/>
                </a:cubicBezTo>
                <a:cubicBezTo>
                  <a:pt x="2303109" y="2016392"/>
                  <a:pt x="2261113" y="2001741"/>
                  <a:pt x="2225577" y="2006154"/>
                </a:cubicBezTo>
                <a:close/>
                <a:moveTo>
                  <a:pt x="2948844" y="1986614"/>
                </a:moveTo>
                <a:cubicBezTo>
                  <a:pt x="2959903" y="1990501"/>
                  <a:pt x="2970585" y="1986926"/>
                  <a:pt x="2981669" y="1994611"/>
                </a:cubicBezTo>
                <a:cubicBezTo>
                  <a:pt x="2972095" y="1998116"/>
                  <a:pt x="2952790" y="2001004"/>
                  <a:pt x="2948844" y="1986614"/>
                </a:cubicBezTo>
                <a:close/>
                <a:moveTo>
                  <a:pt x="2929501" y="1983804"/>
                </a:moveTo>
                <a:cubicBezTo>
                  <a:pt x="2931420" y="1987593"/>
                  <a:pt x="2941887" y="1990961"/>
                  <a:pt x="2937800" y="1994903"/>
                </a:cubicBezTo>
                <a:cubicBezTo>
                  <a:pt x="2931663" y="1994730"/>
                  <a:pt x="2924909" y="1990237"/>
                  <a:pt x="2918783" y="1991962"/>
                </a:cubicBezTo>
                <a:lnTo>
                  <a:pt x="2918458" y="1992094"/>
                </a:lnTo>
                <a:cubicBezTo>
                  <a:pt x="2917890" y="1985090"/>
                  <a:pt x="2924692" y="1986898"/>
                  <a:pt x="2929501" y="1983804"/>
                </a:cubicBezTo>
                <a:close/>
                <a:moveTo>
                  <a:pt x="1697311" y="1978744"/>
                </a:moveTo>
                <a:cubicBezTo>
                  <a:pt x="1700665" y="1982332"/>
                  <a:pt x="1713215" y="1974952"/>
                  <a:pt x="1710795" y="1983932"/>
                </a:cubicBezTo>
                <a:cubicBezTo>
                  <a:pt x="1706537" y="1981851"/>
                  <a:pt x="1708660" y="1987082"/>
                  <a:pt x="1705284" y="1989976"/>
                </a:cubicBezTo>
                <a:cubicBezTo>
                  <a:pt x="1700278" y="1983250"/>
                  <a:pt x="1696818" y="1983132"/>
                  <a:pt x="1697119" y="1979202"/>
                </a:cubicBezTo>
                <a:close/>
                <a:moveTo>
                  <a:pt x="3250134" y="1977772"/>
                </a:moveTo>
                <a:cubicBezTo>
                  <a:pt x="3248133" y="1981250"/>
                  <a:pt x="3260614" y="1983036"/>
                  <a:pt x="3256553" y="1990777"/>
                </a:cubicBezTo>
                <a:cubicBezTo>
                  <a:pt x="3251739" y="1983592"/>
                  <a:pt x="3247882" y="1992773"/>
                  <a:pt x="3243070" y="1985589"/>
                </a:cubicBezTo>
                <a:cubicBezTo>
                  <a:pt x="3248412" y="1983801"/>
                  <a:pt x="3243189" y="1973738"/>
                  <a:pt x="3250134" y="1977772"/>
                </a:cubicBezTo>
                <a:close/>
                <a:moveTo>
                  <a:pt x="1756730" y="1974284"/>
                </a:moveTo>
                <a:cubicBezTo>
                  <a:pt x="1761471" y="1974257"/>
                  <a:pt x="1766240" y="1975033"/>
                  <a:pt x="1771071" y="1977356"/>
                </a:cubicBezTo>
                <a:cubicBezTo>
                  <a:pt x="1760509" y="1979359"/>
                  <a:pt x="1730352" y="1990079"/>
                  <a:pt x="1736874" y="1979054"/>
                </a:cubicBezTo>
                <a:lnTo>
                  <a:pt x="1737200" y="1978922"/>
                </a:lnTo>
                <a:cubicBezTo>
                  <a:pt x="1730700" y="1983464"/>
                  <a:pt x="1714942" y="1989480"/>
                  <a:pt x="1714071" y="1976127"/>
                </a:cubicBezTo>
                <a:cubicBezTo>
                  <a:pt x="1728551" y="1981671"/>
                  <a:pt x="1742507" y="1974365"/>
                  <a:pt x="1756730" y="1974284"/>
                </a:cubicBezTo>
                <a:close/>
                <a:moveTo>
                  <a:pt x="2796349" y="1967796"/>
                </a:moveTo>
                <a:cubicBezTo>
                  <a:pt x="2817089" y="1964708"/>
                  <a:pt x="2880160" y="1985557"/>
                  <a:pt x="2903529" y="1985208"/>
                </a:cubicBezTo>
                <a:cubicBezTo>
                  <a:pt x="2900093" y="1988888"/>
                  <a:pt x="2901214" y="1990718"/>
                  <a:pt x="2905785" y="1990766"/>
                </a:cubicBezTo>
                <a:cubicBezTo>
                  <a:pt x="2884912" y="1993528"/>
                  <a:pt x="2863071" y="1978025"/>
                  <a:pt x="2842900" y="1988118"/>
                </a:cubicBezTo>
                <a:cubicBezTo>
                  <a:pt x="2827441" y="1975260"/>
                  <a:pt x="2804281" y="1980736"/>
                  <a:pt x="2793197" y="1975632"/>
                </a:cubicBezTo>
                <a:lnTo>
                  <a:pt x="2789702" y="1970272"/>
                </a:lnTo>
                <a:lnTo>
                  <a:pt x="2790537" y="1971345"/>
                </a:lnTo>
                <a:cubicBezTo>
                  <a:pt x="2791488" y="1970531"/>
                  <a:pt x="2792763" y="1968301"/>
                  <a:pt x="2796349" y="1967796"/>
                </a:cubicBezTo>
                <a:close/>
                <a:moveTo>
                  <a:pt x="2786872" y="1965932"/>
                </a:moveTo>
                <a:lnTo>
                  <a:pt x="2789702" y="1970272"/>
                </a:lnTo>
                <a:lnTo>
                  <a:pt x="2786678" y="1966392"/>
                </a:lnTo>
                <a:close/>
                <a:moveTo>
                  <a:pt x="1919680" y="1964867"/>
                </a:moveTo>
                <a:cubicBezTo>
                  <a:pt x="1927648" y="1965244"/>
                  <a:pt x="1935058" y="1966567"/>
                  <a:pt x="1941540" y="1969456"/>
                </a:cubicBezTo>
                <a:cubicBezTo>
                  <a:pt x="1907945" y="1973576"/>
                  <a:pt x="1865717" y="1975107"/>
                  <a:pt x="1829952" y="1976679"/>
                </a:cubicBezTo>
                <a:cubicBezTo>
                  <a:pt x="1812070" y="1977468"/>
                  <a:pt x="1784145" y="1989944"/>
                  <a:pt x="1774482" y="1969879"/>
                </a:cubicBezTo>
                <a:cubicBezTo>
                  <a:pt x="1788642" y="1978601"/>
                  <a:pt x="1808619" y="1968966"/>
                  <a:pt x="1816496" y="1975290"/>
                </a:cubicBezTo>
                <a:cubicBezTo>
                  <a:pt x="1820966" y="1960148"/>
                  <a:pt x="1837790" y="1977306"/>
                  <a:pt x="1845158" y="1975838"/>
                </a:cubicBezTo>
                <a:cubicBezTo>
                  <a:pt x="1844037" y="1974008"/>
                  <a:pt x="1841021" y="1972186"/>
                  <a:pt x="1842902" y="1970280"/>
                </a:cubicBezTo>
                <a:cubicBezTo>
                  <a:pt x="1866850" y="1971125"/>
                  <a:pt x="1895776" y="1963737"/>
                  <a:pt x="1919680" y="1964867"/>
                </a:cubicBezTo>
                <a:close/>
                <a:moveTo>
                  <a:pt x="2506187" y="1961080"/>
                </a:moveTo>
                <a:cubicBezTo>
                  <a:pt x="2547548" y="1966755"/>
                  <a:pt x="2589152" y="1979564"/>
                  <a:pt x="2631384" y="1998593"/>
                </a:cubicBezTo>
                <a:cubicBezTo>
                  <a:pt x="2701131" y="2002263"/>
                  <a:pt x="2771253" y="2013397"/>
                  <a:pt x="2841387" y="2026429"/>
                </a:cubicBezTo>
                <a:cubicBezTo>
                  <a:pt x="2862137" y="2014959"/>
                  <a:pt x="2884812" y="2038119"/>
                  <a:pt x="2905670" y="2023179"/>
                </a:cubicBezTo>
                <a:cubicBezTo>
                  <a:pt x="2921987" y="2032547"/>
                  <a:pt x="2937433" y="2028561"/>
                  <a:pt x="2953374" y="2030467"/>
                </a:cubicBezTo>
                <a:cubicBezTo>
                  <a:pt x="2970218" y="2020582"/>
                  <a:pt x="2993469" y="2032087"/>
                  <a:pt x="3004308" y="2022355"/>
                </a:cubicBezTo>
                <a:cubicBezTo>
                  <a:pt x="3047587" y="2031820"/>
                  <a:pt x="3089136" y="2006195"/>
                  <a:pt x="3133031" y="2019979"/>
                </a:cubicBezTo>
                <a:cubicBezTo>
                  <a:pt x="3057549" y="2037676"/>
                  <a:pt x="2966133" y="2034806"/>
                  <a:pt x="2879796" y="2039775"/>
                </a:cubicBezTo>
                <a:cubicBezTo>
                  <a:pt x="2875069" y="2035602"/>
                  <a:pt x="2870643" y="2037779"/>
                  <a:pt x="2865964" y="2030922"/>
                </a:cubicBezTo>
                <a:cubicBezTo>
                  <a:pt x="2856233" y="2040582"/>
                  <a:pt x="2845669" y="2032306"/>
                  <a:pt x="2835395" y="2028481"/>
                </a:cubicBezTo>
                <a:cubicBezTo>
                  <a:pt x="2833454" y="2031172"/>
                  <a:pt x="2835625" y="2033718"/>
                  <a:pt x="2832117" y="2036285"/>
                </a:cubicBezTo>
                <a:cubicBezTo>
                  <a:pt x="2782157" y="2023440"/>
                  <a:pt x="2732353" y="2014719"/>
                  <a:pt x="2683118" y="2013003"/>
                </a:cubicBezTo>
                <a:lnTo>
                  <a:pt x="2682925" y="2013462"/>
                </a:lnTo>
                <a:cubicBezTo>
                  <a:pt x="2776024" y="2054106"/>
                  <a:pt x="2877619" y="2066170"/>
                  <a:pt x="2963164" y="2079800"/>
                </a:cubicBezTo>
                <a:cubicBezTo>
                  <a:pt x="2829498" y="2084945"/>
                  <a:pt x="2691007" y="2031504"/>
                  <a:pt x="2554423" y="1979955"/>
                </a:cubicBezTo>
                <a:cubicBezTo>
                  <a:pt x="2555545" y="1981784"/>
                  <a:pt x="2558428" y="1983280"/>
                  <a:pt x="2556679" y="1985512"/>
                </a:cubicBezTo>
                <a:cubicBezTo>
                  <a:pt x="2539917" y="1977849"/>
                  <a:pt x="2523022" y="1969857"/>
                  <a:pt x="2506187" y="1961080"/>
                </a:cubicBezTo>
                <a:close/>
                <a:moveTo>
                  <a:pt x="2742628" y="1958763"/>
                </a:moveTo>
                <a:cubicBezTo>
                  <a:pt x="2754433" y="1957016"/>
                  <a:pt x="2766649" y="1958150"/>
                  <a:pt x="2778756" y="1962754"/>
                </a:cubicBezTo>
                <a:cubicBezTo>
                  <a:pt x="2768447" y="1973792"/>
                  <a:pt x="2748007" y="1972951"/>
                  <a:pt x="2742628" y="1958763"/>
                </a:cubicBezTo>
                <a:close/>
                <a:moveTo>
                  <a:pt x="1904893" y="1943402"/>
                </a:moveTo>
                <a:cubicBezTo>
                  <a:pt x="1908390" y="1944077"/>
                  <a:pt x="1911981" y="1946618"/>
                  <a:pt x="1915623" y="1949517"/>
                </a:cubicBezTo>
                <a:cubicBezTo>
                  <a:pt x="1909004" y="1955631"/>
                  <a:pt x="1901804" y="1952843"/>
                  <a:pt x="1894725" y="1948482"/>
                </a:cubicBezTo>
                <a:cubicBezTo>
                  <a:pt x="1897992" y="1943919"/>
                  <a:pt x="1901396" y="1942729"/>
                  <a:pt x="1904893" y="1943402"/>
                </a:cubicBezTo>
                <a:close/>
                <a:moveTo>
                  <a:pt x="2087706" y="1939058"/>
                </a:moveTo>
                <a:cubicBezTo>
                  <a:pt x="2095617" y="1940796"/>
                  <a:pt x="2110956" y="1950561"/>
                  <a:pt x="2112257" y="1939752"/>
                </a:cubicBezTo>
                <a:cubicBezTo>
                  <a:pt x="2125959" y="1958559"/>
                  <a:pt x="2147576" y="1939883"/>
                  <a:pt x="2155153" y="1960415"/>
                </a:cubicBezTo>
                <a:cubicBezTo>
                  <a:pt x="2134797" y="1952307"/>
                  <a:pt x="2096126" y="1958866"/>
                  <a:pt x="2087706" y="1939058"/>
                </a:cubicBezTo>
                <a:close/>
                <a:moveTo>
                  <a:pt x="1035403" y="1939027"/>
                </a:moveTo>
                <a:cubicBezTo>
                  <a:pt x="1110959" y="1982225"/>
                  <a:pt x="1194924" y="1993831"/>
                  <a:pt x="1263686" y="2026839"/>
                </a:cubicBezTo>
                <a:cubicBezTo>
                  <a:pt x="1184968" y="2018814"/>
                  <a:pt x="1116094" y="1978998"/>
                  <a:pt x="1036287" y="1954282"/>
                </a:cubicBezTo>
                <a:cubicBezTo>
                  <a:pt x="1039517" y="1949162"/>
                  <a:pt x="1027736" y="1944425"/>
                  <a:pt x="1035403" y="1939027"/>
                </a:cubicBezTo>
                <a:close/>
                <a:moveTo>
                  <a:pt x="2660300" y="1938115"/>
                </a:moveTo>
                <a:cubicBezTo>
                  <a:pt x="2681754" y="1944257"/>
                  <a:pt x="2721811" y="1940179"/>
                  <a:pt x="2731884" y="1963125"/>
                </a:cubicBezTo>
                <a:cubicBezTo>
                  <a:pt x="2709019" y="1950703"/>
                  <a:pt x="2676860" y="1954621"/>
                  <a:pt x="2660300" y="1938115"/>
                </a:cubicBezTo>
                <a:close/>
                <a:moveTo>
                  <a:pt x="1543558" y="1937210"/>
                </a:moveTo>
                <a:lnTo>
                  <a:pt x="1544874" y="1937278"/>
                </a:lnTo>
                <a:lnTo>
                  <a:pt x="1543691" y="1937537"/>
                </a:lnTo>
                <a:close/>
                <a:moveTo>
                  <a:pt x="2457115" y="1934547"/>
                </a:moveTo>
                <a:cubicBezTo>
                  <a:pt x="2469151" y="1948317"/>
                  <a:pt x="2489795" y="1940318"/>
                  <a:pt x="2495899" y="1955356"/>
                </a:cubicBezTo>
                <a:cubicBezTo>
                  <a:pt x="2485649" y="1955329"/>
                  <a:pt x="2455622" y="1945814"/>
                  <a:pt x="2457115" y="1934547"/>
                </a:cubicBezTo>
                <a:close/>
                <a:moveTo>
                  <a:pt x="2069423" y="1934534"/>
                </a:moveTo>
                <a:cubicBezTo>
                  <a:pt x="2073568" y="1935754"/>
                  <a:pt x="2077814" y="1938505"/>
                  <a:pt x="2082173" y="1941304"/>
                </a:cubicBezTo>
                <a:cubicBezTo>
                  <a:pt x="2074324" y="1949060"/>
                  <a:pt x="2065798" y="1943002"/>
                  <a:pt x="2057271" y="1936945"/>
                </a:cubicBezTo>
                <a:cubicBezTo>
                  <a:pt x="2061231" y="1933622"/>
                  <a:pt x="2065277" y="1933313"/>
                  <a:pt x="2069423" y="1934534"/>
                </a:cubicBezTo>
                <a:close/>
                <a:moveTo>
                  <a:pt x="1527844" y="1930263"/>
                </a:moveTo>
                <a:cubicBezTo>
                  <a:pt x="1534706" y="1931286"/>
                  <a:pt x="1544124" y="1933935"/>
                  <a:pt x="1541702" y="1942914"/>
                </a:cubicBezTo>
                <a:cubicBezTo>
                  <a:pt x="1538156" y="1939784"/>
                  <a:pt x="1525543" y="1937670"/>
                  <a:pt x="1527844" y="1930263"/>
                </a:cubicBezTo>
                <a:close/>
                <a:moveTo>
                  <a:pt x="1749553" y="1927502"/>
                </a:moveTo>
                <a:cubicBezTo>
                  <a:pt x="1759305" y="1927587"/>
                  <a:pt x="1766975" y="1929901"/>
                  <a:pt x="1765252" y="1935930"/>
                </a:cubicBezTo>
                <a:cubicBezTo>
                  <a:pt x="1715556" y="1936114"/>
                  <a:pt x="1653550" y="1940653"/>
                  <a:pt x="1597266" y="1939978"/>
                </a:cubicBezTo>
                <a:lnTo>
                  <a:pt x="1544874" y="1937278"/>
                </a:lnTo>
                <a:lnTo>
                  <a:pt x="1571722" y="1931393"/>
                </a:lnTo>
                <a:cubicBezTo>
                  <a:pt x="1581173" y="1931554"/>
                  <a:pt x="1590699" y="1933303"/>
                  <a:pt x="1600208" y="1934773"/>
                </a:cubicBezTo>
                <a:cubicBezTo>
                  <a:pt x="1598302" y="1932882"/>
                  <a:pt x="1600822" y="1928813"/>
                  <a:pt x="1603837" y="1930635"/>
                </a:cubicBezTo>
                <a:cubicBezTo>
                  <a:pt x="1635818" y="1939356"/>
                  <a:pt x="1682962" y="1920979"/>
                  <a:pt x="1721358" y="1932425"/>
                </a:cubicBezTo>
                <a:cubicBezTo>
                  <a:pt x="1727965" y="1929553"/>
                  <a:pt x="1739800" y="1927414"/>
                  <a:pt x="1749553" y="1927502"/>
                </a:cubicBezTo>
                <a:close/>
                <a:moveTo>
                  <a:pt x="1468321" y="1927487"/>
                </a:moveTo>
                <a:cubicBezTo>
                  <a:pt x="1478462" y="1928416"/>
                  <a:pt x="1487859" y="1930314"/>
                  <a:pt x="1493647" y="1931962"/>
                </a:cubicBezTo>
                <a:cubicBezTo>
                  <a:pt x="1493767" y="1930389"/>
                  <a:pt x="1519498" y="1921847"/>
                  <a:pt x="1520454" y="1938213"/>
                </a:cubicBezTo>
                <a:cubicBezTo>
                  <a:pt x="1508988" y="1941726"/>
                  <a:pt x="1495178" y="1926389"/>
                  <a:pt x="1494023" y="1939424"/>
                </a:cubicBezTo>
                <a:cubicBezTo>
                  <a:pt x="1476404" y="1930584"/>
                  <a:pt x="1450106" y="1942402"/>
                  <a:pt x="1438527" y="1928825"/>
                </a:cubicBezTo>
                <a:cubicBezTo>
                  <a:pt x="1447293" y="1926600"/>
                  <a:pt x="1458179" y="1926559"/>
                  <a:pt x="1468321" y="1927487"/>
                </a:cubicBezTo>
                <a:close/>
                <a:moveTo>
                  <a:pt x="2029980" y="1926699"/>
                </a:moveTo>
                <a:cubicBezTo>
                  <a:pt x="2035997" y="1928445"/>
                  <a:pt x="2046707" y="1928668"/>
                  <a:pt x="2038278" y="1937799"/>
                </a:cubicBezTo>
                <a:cubicBezTo>
                  <a:pt x="2033032" y="1934218"/>
                  <a:pt x="2025785" y="1934114"/>
                  <a:pt x="2029980" y="1926699"/>
                </a:cubicBezTo>
                <a:close/>
                <a:moveTo>
                  <a:pt x="2045319" y="1926184"/>
                </a:moveTo>
                <a:cubicBezTo>
                  <a:pt x="2049215" y="1932980"/>
                  <a:pt x="2052903" y="1928056"/>
                  <a:pt x="2056920" y="1933279"/>
                </a:cubicBezTo>
                <a:cubicBezTo>
                  <a:pt x="2051713" y="1945674"/>
                  <a:pt x="2035903" y="1933815"/>
                  <a:pt x="2045319" y="1926184"/>
                </a:cubicBezTo>
                <a:close/>
                <a:moveTo>
                  <a:pt x="1813747" y="1923800"/>
                </a:moveTo>
                <a:cubicBezTo>
                  <a:pt x="1818181" y="1923630"/>
                  <a:pt x="1822674" y="1924423"/>
                  <a:pt x="1827278" y="1927124"/>
                </a:cubicBezTo>
                <a:cubicBezTo>
                  <a:pt x="1812087" y="1940145"/>
                  <a:pt x="1795625" y="1928551"/>
                  <a:pt x="1780482" y="1938887"/>
                </a:cubicBezTo>
                <a:cubicBezTo>
                  <a:pt x="1777513" y="1934379"/>
                  <a:pt x="1766131" y="1930624"/>
                  <a:pt x="1774064" y="1925881"/>
                </a:cubicBezTo>
                <a:cubicBezTo>
                  <a:pt x="1787677" y="1933490"/>
                  <a:pt x="1800445" y="1924309"/>
                  <a:pt x="1813747" y="1923800"/>
                </a:cubicBezTo>
                <a:close/>
                <a:moveTo>
                  <a:pt x="1830907" y="1922985"/>
                </a:moveTo>
                <a:lnTo>
                  <a:pt x="1830909" y="1923321"/>
                </a:lnTo>
                <a:lnTo>
                  <a:pt x="1830582" y="1923117"/>
                </a:lnTo>
                <a:close/>
                <a:moveTo>
                  <a:pt x="1411719" y="1922573"/>
                </a:moveTo>
                <a:lnTo>
                  <a:pt x="1411852" y="1922900"/>
                </a:lnTo>
                <a:cubicBezTo>
                  <a:pt x="1419137" y="1928701"/>
                  <a:pt x="1439394" y="1921619"/>
                  <a:pt x="1435381" y="1936956"/>
                </a:cubicBezTo>
                <a:cubicBezTo>
                  <a:pt x="1427168" y="1928867"/>
                  <a:pt x="1420103" y="1936685"/>
                  <a:pt x="1412228" y="1930363"/>
                </a:cubicBezTo>
                <a:cubicBezTo>
                  <a:pt x="1410382" y="1927685"/>
                  <a:pt x="1410889" y="1925195"/>
                  <a:pt x="1411719" y="1922573"/>
                </a:cubicBezTo>
                <a:close/>
                <a:moveTo>
                  <a:pt x="2005079" y="1922340"/>
                </a:moveTo>
                <a:lnTo>
                  <a:pt x="2005245" y="1922681"/>
                </a:lnTo>
                <a:lnTo>
                  <a:pt x="2005211" y="1922666"/>
                </a:lnTo>
                <a:close/>
                <a:moveTo>
                  <a:pt x="1845788" y="1922274"/>
                </a:moveTo>
                <a:cubicBezTo>
                  <a:pt x="1863924" y="1930523"/>
                  <a:pt x="1890920" y="1915756"/>
                  <a:pt x="1903163" y="1930967"/>
                </a:cubicBezTo>
                <a:cubicBezTo>
                  <a:pt x="1874837" y="1932185"/>
                  <a:pt x="1852325" y="1933709"/>
                  <a:pt x="1827304" y="1930921"/>
                </a:cubicBezTo>
                <a:cubicBezTo>
                  <a:pt x="1828533" y="1929279"/>
                  <a:pt x="1829569" y="1928097"/>
                  <a:pt x="1830932" y="1926782"/>
                </a:cubicBezTo>
                <a:lnTo>
                  <a:pt x="1830909" y="1923321"/>
                </a:lnTo>
                <a:lnTo>
                  <a:pt x="1839841" y="1928878"/>
                </a:lnTo>
                <a:cubicBezTo>
                  <a:pt x="1842425" y="1929637"/>
                  <a:pt x="1844457" y="1928337"/>
                  <a:pt x="1845788" y="1922274"/>
                </a:cubicBezTo>
                <a:close/>
                <a:moveTo>
                  <a:pt x="2020417" y="1921824"/>
                </a:moveTo>
                <a:cubicBezTo>
                  <a:pt x="2019381" y="1923006"/>
                  <a:pt x="2018476" y="1924516"/>
                  <a:pt x="2020442" y="1925621"/>
                </a:cubicBezTo>
                <a:cubicBezTo>
                  <a:pt x="2022781" y="1923911"/>
                  <a:pt x="2027677" y="1923827"/>
                  <a:pt x="2026000" y="1927172"/>
                </a:cubicBezTo>
                <a:cubicBezTo>
                  <a:pt x="2023119" y="1925678"/>
                  <a:pt x="2022745" y="1928494"/>
                  <a:pt x="2022372" y="1931311"/>
                </a:cubicBezTo>
                <a:cubicBezTo>
                  <a:pt x="2018621" y="1926741"/>
                  <a:pt x="2014643" y="1927214"/>
                  <a:pt x="2011147" y="1931680"/>
                </a:cubicBezTo>
                <a:cubicBezTo>
                  <a:pt x="2009851" y="1928018"/>
                  <a:pt x="2008128" y="1926814"/>
                  <a:pt x="2006833" y="1925959"/>
                </a:cubicBezTo>
                <a:lnTo>
                  <a:pt x="2005245" y="1922681"/>
                </a:lnTo>
                <a:lnTo>
                  <a:pt x="2013059" y="1926001"/>
                </a:lnTo>
                <a:cubicBezTo>
                  <a:pt x="2014925" y="1925576"/>
                  <a:pt x="2016710" y="1923900"/>
                  <a:pt x="2020417" y="1921824"/>
                </a:cubicBezTo>
                <a:close/>
                <a:moveTo>
                  <a:pt x="2429800" y="1920504"/>
                </a:moveTo>
                <a:cubicBezTo>
                  <a:pt x="2436458" y="1930367"/>
                  <a:pt x="2454594" y="1928335"/>
                  <a:pt x="2449700" y="1938699"/>
                </a:cubicBezTo>
                <a:cubicBezTo>
                  <a:pt x="2441078" y="1938011"/>
                  <a:pt x="2432697" y="1934179"/>
                  <a:pt x="2424291" y="1926550"/>
                </a:cubicBezTo>
                <a:cubicBezTo>
                  <a:pt x="2426171" y="1924644"/>
                  <a:pt x="2427920" y="1922411"/>
                  <a:pt x="2429800" y="1920504"/>
                </a:cubicBezTo>
                <a:close/>
                <a:moveTo>
                  <a:pt x="2879048" y="1915566"/>
                </a:moveTo>
                <a:lnTo>
                  <a:pt x="2905924" y="1929933"/>
                </a:lnTo>
                <a:lnTo>
                  <a:pt x="2904483" y="1931514"/>
                </a:lnTo>
                <a:cubicBezTo>
                  <a:pt x="2896487" y="1926764"/>
                  <a:pt x="2890770" y="1921089"/>
                  <a:pt x="2879048" y="1915566"/>
                </a:cubicBezTo>
                <a:close/>
                <a:moveTo>
                  <a:pt x="1261506" y="1913112"/>
                </a:moveTo>
                <a:cubicBezTo>
                  <a:pt x="1300551" y="1914015"/>
                  <a:pt x="1350090" y="1922082"/>
                  <a:pt x="1395117" y="1929314"/>
                </a:cubicBezTo>
                <a:cubicBezTo>
                  <a:pt x="1385893" y="1936485"/>
                  <a:pt x="1400483" y="1931323"/>
                  <a:pt x="1395492" y="1936777"/>
                </a:cubicBezTo>
                <a:cubicBezTo>
                  <a:pt x="1385665" y="1941527"/>
                  <a:pt x="1360194" y="1919884"/>
                  <a:pt x="1363175" y="1936569"/>
                </a:cubicBezTo>
                <a:cubicBezTo>
                  <a:pt x="1328721" y="1918952"/>
                  <a:pt x="1296106" y="1932954"/>
                  <a:pt x="1261506" y="1913112"/>
                </a:cubicBezTo>
                <a:close/>
                <a:moveTo>
                  <a:pt x="1875997" y="1903061"/>
                </a:moveTo>
                <a:cubicBezTo>
                  <a:pt x="1897902" y="1904521"/>
                  <a:pt x="1920101" y="1913143"/>
                  <a:pt x="1941661" y="1908103"/>
                </a:cubicBezTo>
                <a:cubicBezTo>
                  <a:pt x="1958220" y="1924607"/>
                  <a:pt x="1997587" y="1904818"/>
                  <a:pt x="1996133" y="1932063"/>
                </a:cubicBezTo>
                <a:cubicBezTo>
                  <a:pt x="1970736" y="1921811"/>
                  <a:pt x="1945592" y="1910315"/>
                  <a:pt x="1938757" y="1923370"/>
                </a:cubicBezTo>
                <a:cubicBezTo>
                  <a:pt x="1933657" y="1922014"/>
                  <a:pt x="1928313" y="1913522"/>
                  <a:pt x="1923527" y="1920415"/>
                </a:cubicBezTo>
                <a:cubicBezTo>
                  <a:pt x="1927134" y="1922758"/>
                  <a:pt x="1939722" y="1921075"/>
                  <a:pt x="1937360" y="1929268"/>
                </a:cubicBezTo>
                <a:cubicBezTo>
                  <a:pt x="1932113" y="1925687"/>
                  <a:pt x="1927461" y="1932906"/>
                  <a:pt x="1922129" y="1926313"/>
                </a:cubicBezTo>
                <a:cubicBezTo>
                  <a:pt x="1919295" y="1922133"/>
                  <a:pt x="1920898" y="1917675"/>
                  <a:pt x="1915712" y="1913307"/>
                </a:cubicBezTo>
                <a:cubicBezTo>
                  <a:pt x="1895525" y="1911221"/>
                  <a:pt x="1875450" y="1915944"/>
                  <a:pt x="1854682" y="1904956"/>
                </a:cubicBezTo>
                <a:lnTo>
                  <a:pt x="1854224" y="1904761"/>
                </a:lnTo>
                <a:cubicBezTo>
                  <a:pt x="1861426" y="1902885"/>
                  <a:pt x="1868695" y="1902575"/>
                  <a:pt x="1875997" y="1903061"/>
                </a:cubicBezTo>
                <a:close/>
                <a:moveTo>
                  <a:pt x="1095530" y="1889107"/>
                </a:moveTo>
                <a:cubicBezTo>
                  <a:pt x="1123734" y="1889461"/>
                  <a:pt x="1152846" y="1898586"/>
                  <a:pt x="1181994" y="1913406"/>
                </a:cubicBezTo>
                <a:cubicBezTo>
                  <a:pt x="1183873" y="1911500"/>
                  <a:pt x="1185623" y="1909268"/>
                  <a:pt x="1187503" y="1907361"/>
                </a:cubicBezTo>
                <a:cubicBezTo>
                  <a:pt x="1192497" y="1912188"/>
                  <a:pt x="1197948" y="1917211"/>
                  <a:pt x="1203266" y="1921906"/>
                </a:cubicBezTo>
                <a:cubicBezTo>
                  <a:pt x="1215998" y="1912167"/>
                  <a:pt x="1235897" y="1930361"/>
                  <a:pt x="1249441" y="1934765"/>
                </a:cubicBezTo>
                <a:cubicBezTo>
                  <a:pt x="1293470" y="1948875"/>
                  <a:pt x="1339956" y="1959703"/>
                  <a:pt x="1379823" y="1966365"/>
                </a:cubicBezTo>
                <a:cubicBezTo>
                  <a:pt x="1376519" y="1970371"/>
                  <a:pt x="1390097" y="1970190"/>
                  <a:pt x="1388121" y="1977466"/>
                </a:cubicBezTo>
                <a:cubicBezTo>
                  <a:pt x="1405351" y="1966663"/>
                  <a:pt x="1439828" y="1977797"/>
                  <a:pt x="1464356" y="1984974"/>
                </a:cubicBezTo>
                <a:cubicBezTo>
                  <a:pt x="1523513" y="1976572"/>
                  <a:pt x="1583615" y="1992914"/>
                  <a:pt x="1642481" y="1980058"/>
                </a:cubicBezTo>
                <a:cubicBezTo>
                  <a:pt x="1649707" y="1986646"/>
                  <a:pt x="1662463" y="1980705"/>
                  <a:pt x="1663755" y="1988558"/>
                </a:cubicBezTo>
                <a:cubicBezTo>
                  <a:pt x="1666357" y="1977221"/>
                  <a:pt x="1694732" y="1983598"/>
                  <a:pt x="1697977" y="1990658"/>
                </a:cubicBezTo>
                <a:cubicBezTo>
                  <a:pt x="1681673" y="1983188"/>
                  <a:pt x="1666554" y="1997322"/>
                  <a:pt x="1650297" y="1987167"/>
                </a:cubicBezTo>
                <a:cubicBezTo>
                  <a:pt x="1651419" y="1988997"/>
                  <a:pt x="1654434" y="1990819"/>
                  <a:pt x="1652553" y="1992725"/>
                </a:cubicBezTo>
                <a:lnTo>
                  <a:pt x="1652228" y="1992857"/>
                </a:lnTo>
                <a:cubicBezTo>
                  <a:pt x="1633849" y="1987751"/>
                  <a:pt x="1617706" y="1994687"/>
                  <a:pt x="1608308" y="1985555"/>
                </a:cubicBezTo>
                <a:cubicBezTo>
                  <a:pt x="1606368" y="1988247"/>
                  <a:pt x="1608540" y="1990792"/>
                  <a:pt x="1605031" y="1993359"/>
                </a:cubicBezTo>
                <a:cubicBezTo>
                  <a:pt x="1576464" y="1987440"/>
                  <a:pt x="1548346" y="2000377"/>
                  <a:pt x="1519475" y="1988111"/>
                </a:cubicBezTo>
                <a:cubicBezTo>
                  <a:pt x="1464396" y="2000952"/>
                  <a:pt x="1417567" y="1978076"/>
                  <a:pt x="1363570" y="1976771"/>
                </a:cubicBezTo>
                <a:cubicBezTo>
                  <a:pt x="1358756" y="1969585"/>
                  <a:pt x="1354466" y="1972090"/>
                  <a:pt x="1349737" y="1967918"/>
                </a:cubicBezTo>
                <a:cubicBezTo>
                  <a:pt x="1292061" y="1963154"/>
                  <a:pt x="1232544" y="1926772"/>
                  <a:pt x="1174929" y="1921225"/>
                </a:cubicBezTo>
                <a:cubicBezTo>
                  <a:pt x="1148048" y="1903579"/>
                  <a:pt x="1122424" y="1908650"/>
                  <a:pt x="1095530" y="1889107"/>
                </a:cubicBezTo>
                <a:close/>
                <a:moveTo>
                  <a:pt x="2333265" y="1883540"/>
                </a:moveTo>
                <a:cubicBezTo>
                  <a:pt x="2350365" y="1892971"/>
                  <a:pt x="2403762" y="1902136"/>
                  <a:pt x="2415077" y="1925339"/>
                </a:cubicBezTo>
                <a:cubicBezTo>
                  <a:pt x="2386580" y="1910255"/>
                  <a:pt x="2358266" y="1903091"/>
                  <a:pt x="2329636" y="1887678"/>
                </a:cubicBezTo>
                <a:cubicBezTo>
                  <a:pt x="2327731" y="1885787"/>
                  <a:pt x="2330250" y="1881718"/>
                  <a:pt x="2333265" y="1883540"/>
                </a:cubicBezTo>
                <a:close/>
                <a:moveTo>
                  <a:pt x="1140313" y="1878923"/>
                </a:moveTo>
                <a:cubicBezTo>
                  <a:pt x="1177056" y="1887234"/>
                  <a:pt x="1213426" y="1898360"/>
                  <a:pt x="1249904" y="1906019"/>
                </a:cubicBezTo>
                <a:cubicBezTo>
                  <a:pt x="1227466" y="1918934"/>
                  <a:pt x="1203382" y="1899774"/>
                  <a:pt x="1180952" y="1894028"/>
                </a:cubicBezTo>
                <a:cubicBezTo>
                  <a:pt x="1167024" y="1890545"/>
                  <a:pt x="1152615" y="1893348"/>
                  <a:pt x="1140687" y="1886386"/>
                </a:cubicBezTo>
                <a:cubicBezTo>
                  <a:pt x="1143086" y="1883889"/>
                  <a:pt x="1138697" y="1881484"/>
                  <a:pt x="1140313" y="1878923"/>
                </a:cubicBezTo>
                <a:close/>
                <a:moveTo>
                  <a:pt x="2074610" y="1873170"/>
                </a:moveTo>
                <a:lnTo>
                  <a:pt x="2075068" y="1873365"/>
                </a:lnTo>
                <a:cubicBezTo>
                  <a:pt x="2076961" y="1873359"/>
                  <a:pt x="2088345" y="1877114"/>
                  <a:pt x="2084789" y="1882366"/>
                </a:cubicBezTo>
                <a:cubicBezTo>
                  <a:pt x="2080134" y="1879305"/>
                  <a:pt x="2075987" y="1884035"/>
                  <a:pt x="2071331" y="1880974"/>
                </a:cubicBezTo>
                <a:cubicBezTo>
                  <a:pt x="2073731" y="1878477"/>
                  <a:pt x="2074104" y="1875660"/>
                  <a:pt x="2074610" y="1873170"/>
                </a:cubicBezTo>
                <a:close/>
                <a:moveTo>
                  <a:pt x="1349671" y="1863005"/>
                </a:moveTo>
                <a:lnTo>
                  <a:pt x="1355047" y="1869141"/>
                </a:lnTo>
                <a:cubicBezTo>
                  <a:pt x="1355632" y="1871282"/>
                  <a:pt x="1354831" y="1873512"/>
                  <a:pt x="1352202" y="1875911"/>
                </a:cubicBezTo>
                <a:cubicBezTo>
                  <a:pt x="1349705" y="1873498"/>
                  <a:pt x="1346883" y="1871217"/>
                  <a:pt x="1344387" y="1868804"/>
                </a:cubicBezTo>
                <a:close/>
                <a:moveTo>
                  <a:pt x="1349896" y="1862759"/>
                </a:moveTo>
                <a:lnTo>
                  <a:pt x="1349671" y="1863005"/>
                </a:lnTo>
                <a:lnTo>
                  <a:pt x="1349571" y="1862891"/>
                </a:lnTo>
                <a:close/>
                <a:moveTo>
                  <a:pt x="1361448" y="1862258"/>
                </a:moveTo>
                <a:cubicBezTo>
                  <a:pt x="1368854" y="1866487"/>
                  <a:pt x="1369070" y="1869825"/>
                  <a:pt x="1373050" y="1869352"/>
                </a:cubicBezTo>
                <a:lnTo>
                  <a:pt x="1373376" y="1869219"/>
                </a:lnTo>
                <a:cubicBezTo>
                  <a:pt x="1371734" y="1857702"/>
                  <a:pt x="1386663" y="1864587"/>
                  <a:pt x="1392017" y="1864698"/>
                </a:cubicBezTo>
                <a:cubicBezTo>
                  <a:pt x="1385629" y="1876050"/>
                  <a:pt x="1378174" y="1864226"/>
                  <a:pt x="1371651" y="1875250"/>
                </a:cubicBezTo>
                <a:cubicBezTo>
                  <a:pt x="1365984" y="1866890"/>
                  <a:pt x="1356673" y="1871049"/>
                  <a:pt x="1361448" y="1862258"/>
                </a:cubicBezTo>
                <a:close/>
                <a:moveTo>
                  <a:pt x="3472255" y="1861134"/>
                </a:moveTo>
                <a:cubicBezTo>
                  <a:pt x="3465269" y="1863542"/>
                  <a:pt x="3458543" y="1871841"/>
                  <a:pt x="3451054" y="1864601"/>
                </a:cubicBezTo>
                <a:cubicBezTo>
                  <a:pt x="3466262" y="1884319"/>
                  <a:pt x="3515168" y="1925389"/>
                  <a:pt x="3540592" y="1949718"/>
                </a:cubicBezTo>
                <a:cubicBezTo>
                  <a:pt x="3523607" y="1918155"/>
                  <a:pt x="3502776" y="1887393"/>
                  <a:pt x="3479366" y="1861485"/>
                </a:cubicBezTo>
                <a:cubicBezTo>
                  <a:pt x="3476942" y="1860184"/>
                  <a:pt x="3474584" y="1860332"/>
                  <a:pt x="3472255" y="1861134"/>
                </a:cubicBezTo>
                <a:close/>
                <a:moveTo>
                  <a:pt x="1454043" y="1855892"/>
                </a:moveTo>
                <a:cubicBezTo>
                  <a:pt x="1457638" y="1856336"/>
                  <a:pt x="1461437" y="1858222"/>
                  <a:pt x="1465646" y="1862987"/>
                </a:cubicBezTo>
                <a:cubicBezTo>
                  <a:pt x="1459437" y="1871979"/>
                  <a:pt x="1454081" y="1861589"/>
                  <a:pt x="1454043" y="1855892"/>
                </a:cubicBezTo>
                <a:close/>
                <a:moveTo>
                  <a:pt x="1488952" y="1855476"/>
                </a:moveTo>
                <a:cubicBezTo>
                  <a:pt x="1491133" y="1854543"/>
                  <a:pt x="1493367" y="1854207"/>
                  <a:pt x="1495839" y="1857964"/>
                </a:cubicBezTo>
                <a:cubicBezTo>
                  <a:pt x="1498241" y="1865747"/>
                  <a:pt x="1480153" y="1865092"/>
                  <a:pt x="1482381" y="1856573"/>
                </a:cubicBezTo>
                <a:cubicBezTo>
                  <a:pt x="1484643" y="1857939"/>
                  <a:pt x="1486771" y="1856409"/>
                  <a:pt x="1488952" y="1855476"/>
                </a:cubicBezTo>
                <a:close/>
                <a:moveTo>
                  <a:pt x="1523644" y="1853082"/>
                </a:moveTo>
                <a:cubicBezTo>
                  <a:pt x="1525193" y="1852768"/>
                  <a:pt x="1526512" y="1853244"/>
                  <a:pt x="1527745" y="1854006"/>
                </a:cubicBezTo>
                <a:cubicBezTo>
                  <a:pt x="1530211" y="1855527"/>
                  <a:pt x="1532333" y="1858187"/>
                  <a:pt x="1535269" y="1857947"/>
                </a:cubicBezTo>
                <a:cubicBezTo>
                  <a:pt x="1540466" y="1853933"/>
                  <a:pt x="1528542" y="1867532"/>
                  <a:pt x="1524044" y="1858316"/>
                </a:cubicBezTo>
                <a:lnTo>
                  <a:pt x="1523850" y="1858775"/>
                </a:lnTo>
                <a:cubicBezTo>
                  <a:pt x="1525298" y="1860472"/>
                  <a:pt x="1524852" y="1862176"/>
                  <a:pt x="1522320" y="1864346"/>
                </a:cubicBezTo>
                <a:cubicBezTo>
                  <a:pt x="1519498" y="1862065"/>
                  <a:pt x="1519088" y="1859185"/>
                  <a:pt x="1518159" y="1856896"/>
                </a:cubicBezTo>
                <a:cubicBezTo>
                  <a:pt x="1520314" y="1854499"/>
                  <a:pt x="1522094" y="1853395"/>
                  <a:pt x="1523644" y="1853082"/>
                </a:cubicBezTo>
                <a:close/>
                <a:moveTo>
                  <a:pt x="1674855" y="1850555"/>
                </a:moveTo>
                <a:lnTo>
                  <a:pt x="1675950" y="1850769"/>
                </a:lnTo>
                <a:lnTo>
                  <a:pt x="1675387" y="1850946"/>
                </a:lnTo>
                <a:close/>
                <a:moveTo>
                  <a:pt x="1550292" y="1849183"/>
                </a:moveTo>
                <a:cubicBezTo>
                  <a:pt x="1555381" y="1848641"/>
                  <a:pt x="1567150" y="1851478"/>
                  <a:pt x="1562245" y="1859943"/>
                </a:cubicBezTo>
                <a:cubicBezTo>
                  <a:pt x="1556793" y="1854922"/>
                  <a:pt x="1545206" y="1860005"/>
                  <a:pt x="1550292" y="1849183"/>
                </a:cubicBezTo>
                <a:close/>
                <a:moveTo>
                  <a:pt x="1870819" y="1848714"/>
                </a:moveTo>
                <a:cubicBezTo>
                  <a:pt x="1878388" y="1848926"/>
                  <a:pt x="1880999" y="1858861"/>
                  <a:pt x="1889507" y="1849695"/>
                </a:cubicBezTo>
                <a:cubicBezTo>
                  <a:pt x="1892331" y="1851976"/>
                  <a:pt x="1904150" y="1862409"/>
                  <a:pt x="1895575" y="1859036"/>
                </a:cubicBezTo>
                <a:cubicBezTo>
                  <a:pt x="1887074" y="1856775"/>
                  <a:pt x="1869490" y="1853632"/>
                  <a:pt x="1861328" y="1853138"/>
                </a:cubicBezTo>
                <a:lnTo>
                  <a:pt x="1861195" y="1852811"/>
                </a:lnTo>
                <a:cubicBezTo>
                  <a:pt x="1865222" y="1849654"/>
                  <a:pt x="1868296" y="1848644"/>
                  <a:pt x="1870819" y="1848714"/>
                </a:cubicBezTo>
                <a:close/>
                <a:moveTo>
                  <a:pt x="2189075" y="1846882"/>
                </a:moveTo>
                <a:cubicBezTo>
                  <a:pt x="2192404" y="1846674"/>
                  <a:pt x="2205706" y="1854220"/>
                  <a:pt x="2202933" y="1859534"/>
                </a:cubicBezTo>
                <a:cubicBezTo>
                  <a:pt x="2199401" y="1858303"/>
                  <a:pt x="2181107" y="1856210"/>
                  <a:pt x="2189075" y="1846882"/>
                </a:cubicBezTo>
                <a:close/>
                <a:moveTo>
                  <a:pt x="1805859" y="1846339"/>
                </a:moveTo>
                <a:cubicBezTo>
                  <a:pt x="1823693" y="1848237"/>
                  <a:pt x="1840887" y="1842018"/>
                  <a:pt x="1859448" y="1855045"/>
                </a:cubicBezTo>
                <a:cubicBezTo>
                  <a:pt x="1847162" y="1863079"/>
                  <a:pt x="1833895" y="1850949"/>
                  <a:pt x="1821089" y="1849294"/>
                </a:cubicBezTo>
                <a:cubicBezTo>
                  <a:pt x="1822210" y="1851123"/>
                  <a:pt x="1825225" y="1852946"/>
                  <a:pt x="1823345" y="1854851"/>
                </a:cubicBezTo>
                <a:cubicBezTo>
                  <a:pt x="1818762" y="1852904"/>
                  <a:pt x="1804811" y="1855902"/>
                  <a:pt x="1805859" y="1846339"/>
                </a:cubicBezTo>
                <a:close/>
                <a:moveTo>
                  <a:pt x="1668836" y="1846132"/>
                </a:moveTo>
                <a:lnTo>
                  <a:pt x="1674855" y="1850555"/>
                </a:lnTo>
                <a:lnTo>
                  <a:pt x="1660024" y="1847663"/>
                </a:lnTo>
                <a:cubicBezTo>
                  <a:pt x="1663522" y="1848338"/>
                  <a:pt x="1666367" y="1846706"/>
                  <a:pt x="1668836" y="1846132"/>
                </a:cubicBezTo>
                <a:close/>
                <a:moveTo>
                  <a:pt x="1781120" y="1845767"/>
                </a:moveTo>
                <a:cubicBezTo>
                  <a:pt x="1786209" y="1846509"/>
                  <a:pt x="1791346" y="1848423"/>
                  <a:pt x="1796562" y="1852398"/>
                </a:cubicBezTo>
                <a:cubicBezTo>
                  <a:pt x="1786087" y="1867692"/>
                  <a:pt x="1776614" y="1836888"/>
                  <a:pt x="1773917" y="1853594"/>
                </a:cubicBezTo>
                <a:cubicBezTo>
                  <a:pt x="1771420" y="1851181"/>
                  <a:pt x="1768598" y="1848900"/>
                  <a:pt x="1766101" y="1846485"/>
                </a:cubicBezTo>
                <a:lnTo>
                  <a:pt x="1765969" y="1846159"/>
                </a:lnTo>
                <a:cubicBezTo>
                  <a:pt x="1770991" y="1845453"/>
                  <a:pt x="1776031" y="1845025"/>
                  <a:pt x="1781120" y="1845767"/>
                </a:cubicBezTo>
                <a:close/>
                <a:moveTo>
                  <a:pt x="1626127" y="1845434"/>
                </a:moveTo>
                <a:cubicBezTo>
                  <a:pt x="1634243" y="1848611"/>
                  <a:pt x="1642598" y="1848645"/>
                  <a:pt x="1650678" y="1846128"/>
                </a:cubicBezTo>
                <a:cubicBezTo>
                  <a:pt x="1653272" y="1853451"/>
                  <a:pt x="1657890" y="1850816"/>
                  <a:pt x="1656745" y="1855469"/>
                </a:cubicBezTo>
                <a:cubicBezTo>
                  <a:pt x="1641176" y="1850745"/>
                  <a:pt x="1637258" y="1850433"/>
                  <a:pt x="1622523" y="1853368"/>
                </a:cubicBezTo>
                <a:cubicBezTo>
                  <a:pt x="1624789" y="1850545"/>
                  <a:pt x="1625294" y="1848054"/>
                  <a:pt x="1625800" y="1845565"/>
                </a:cubicBezTo>
                <a:close/>
                <a:moveTo>
                  <a:pt x="1747735" y="1843041"/>
                </a:moveTo>
                <a:cubicBezTo>
                  <a:pt x="1756666" y="1843556"/>
                  <a:pt x="1764216" y="1847440"/>
                  <a:pt x="1764597" y="1855853"/>
                </a:cubicBezTo>
                <a:cubicBezTo>
                  <a:pt x="1738232" y="1844852"/>
                  <a:pt x="1712657" y="1853664"/>
                  <a:pt x="1686469" y="1852819"/>
                </a:cubicBezTo>
                <a:lnTo>
                  <a:pt x="1675950" y="1850769"/>
                </a:lnTo>
                <a:lnTo>
                  <a:pt x="1696275" y="1844370"/>
                </a:lnTo>
                <a:cubicBezTo>
                  <a:pt x="1705212" y="1844549"/>
                  <a:pt x="1715052" y="1846837"/>
                  <a:pt x="1722583" y="1850443"/>
                </a:cubicBezTo>
                <a:cubicBezTo>
                  <a:pt x="1728491" y="1845380"/>
                  <a:pt x="1738804" y="1842525"/>
                  <a:pt x="1747735" y="1843041"/>
                </a:cubicBezTo>
                <a:close/>
                <a:moveTo>
                  <a:pt x="2002976" y="1840567"/>
                </a:moveTo>
                <a:cubicBezTo>
                  <a:pt x="2017158" y="1842806"/>
                  <a:pt x="2031448" y="1851854"/>
                  <a:pt x="2045872" y="1861230"/>
                </a:cubicBezTo>
                <a:cubicBezTo>
                  <a:pt x="2033356" y="1864025"/>
                  <a:pt x="2010130" y="1856321"/>
                  <a:pt x="2002976" y="1840567"/>
                </a:cubicBezTo>
                <a:close/>
                <a:moveTo>
                  <a:pt x="3431475" y="1825715"/>
                </a:moveTo>
                <a:cubicBezTo>
                  <a:pt x="3431439" y="1830299"/>
                  <a:pt x="3429619" y="1831419"/>
                  <a:pt x="3425940" y="1827961"/>
                </a:cubicBezTo>
                <a:lnTo>
                  <a:pt x="3426266" y="1827829"/>
                </a:lnTo>
                <a:cubicBezTo>
                  <a:pt x="3424591" y="1831175"/>
                  <a:pt x="3429897" y="1833970"/>
                  <a:pt x="3432335" y="1837170"/>
                </a:cubicBezTo>
                <a:cubicBezTo>
                  <a:pt x="3434527" y="1833234"/>
                  <a:pt x="3437542" y="1835056"/>
                  <a:pt x="3439774" y="1836815"/>
                </a:cubicBezTo>
                <a:cubicBezTo>
                  <a:pt x="3443860" y="1832872"/>
                  <a:pt x="3433393" y="1829505"/>
                  <a:pt x="3431475" y="1825715"/>
                </a:cubicBezTo>
                <a:close/>
                <a:moveTo>
                  <a:pt x="1965772" y="1821780"/>
                </a:moveTo>
                <a:cubicBezTo>
                  <a:pt x="1980484" y="1825327"/>
                  <a:pt x="1983764" y="1827803"/>
                  <a:pt x="1997091" y="1839148"/>
                </a:cubicBezTo>
                <a:cubicBezTo>
                  <a:pt x="1992931" y="1841978"/>
                  <a:pt x="1995381" y="1847077"/>
                  <a:pt x="1991582" y="1845191"/>
                </a:cubicBezTo>
                <a:cubicBezTo>
                  <a:pt x="1991797" y="1838249"/>
                  <a:pt x="1960227" y="1832408"/>
                  <a:pt x="1965772" y="1821780"/>
                </a:cubicBezTo>
                <a:close/>
                <a:moveTo>
                  <a:pt x="2233106" y="1814580"/>
                </a:moveTo>
                <a:lnTo>
                  <a:pt x="2246868" y="1824609"/>
                </a:lnTo>
                <a:cubicBezTo>
                  <a:pt x="2250424" y="1826831"/>
                  <a:pt x="2252643" y="1829262"/>
                  <a:pt x="2252982" y="1836168"/>
                </a:cubicBezTo>
                <a:cubicBezTo>
                  <a:pt x="2246048" y="1834034"/>
                  <a:pt x="2238764" y="1828233"/>
                  <a:pt x="2231685" y="1823872"/>
                </a:cubicBezTo>
                <a:cubicBezTo>
                  <a:pt x="2233632" y="1822130"/>
                  <a:pt x="2233834" y="1820525"/>
                  <a:pt x="2233619" y="1818946"/>
                </a:cubicBezTo>
                <a:close/>
                <a:moveTo>
                  <a:pt x="2233058" y="1814176"/>
                </a:moveTo>
                <a:lnTo>
                  <a:pt x="2233106" y="1814580"/>
                </a:lnTo>
                <a:lnTo>
                  <a:pt x="2232732" y="1814308"/>
                </a:lnTo>
                <a:close/>
                <a:moveTo>
                  <a:pt x="1924949" y="1798752"/>
                </a:moveTo>
                <a:cubicBezTo>
                  <a:pt x="1934681" y="1799371"/>
                  <a:pt x="1936008" y="1802640"/>
                  <a:pt x="1948479" y="1812810"/>
                </a:cubicBezTo>
                <a:cubicBezTo>
                  <a:pt x="1941595" y="1818268"/>
                  <a:pt x="1920357" y="1805186"/>
                  <a:pt x="1924949" y="1798752"/>
                </a:cubicBezTo>
                <a:close/>
                <a:moveTo>
                  <a:pt x="1987107" y="1798555"/>
                </a:moveTo>
                <a:cubicBezTo>
                  <a:pt x="1991712" y="1800209"/>
                  <a:pt x="1995620" y="1803763"/>
                  <a:pt x="1995651" y="1808510"/>
                </a:cubicBezTo>
                <a:cubicBezTo>
                  <a:pt x="1988790" y="1807487"/>
                  <a:pt x="1981735" y="1806925"/>
                  <a:pt x="1974378" y="1800010"/>
                </a:cubicBezTo>
                <a:cubicBezTo>
                  <a:pt x="1977199" y="1797151"/>
                  <a:pt x="1982502" y="1796903"/>
                  <a:pt x="1987107" y="1798555"/>
                </a:cubicBezTo>
                <a:close/>
                <a:moveTo>
                  <a:pt x="3130501" y="1793305"/>
                </a:moveTo>
                <a:cubicBezTo>
                  <a:pt x="3139186" y="1803487"/>
                  <a:pt x="3147555" y="1805420"/>
                  <a:pt x="3156286" y="1812917"/>
                </a:cubicBezTo>
                <a:cubicBezTo>
                  <a:pt x="3180313" y="1843145"/>
                  <a:pt x="3277694" y="1889666"/>
                  <a:pt x="3302204" y="1923885"/>
                </a:cubicBezTo>
                <a:cubicBezTo>
                  <a:pt x="3243160" y="1899878"/>
                  <a:pt x="3177829" y="1842630"/>
                  <a:pt x="3124992" y="1799349"/>
                </a:cubicBezTo>
                <a:cubicBezTo>
                  <a:pt x="3126872" y="1797443"/>
                  <a:pt x="3128621" y="1795210"/>
                  <a:pt x="3130501" y="1793305"/>
                </a:cubicBezTo>
                <a:close/>
                <a:moveTo>
                  <a:pt x="2079547" y="1779781"/>
                </a:moveTo>
                <a:cubicBezTo>
                  <a:pt x="2113325" y="1793864"/>
                  <a:pt x="2156319" y="1819438"/>
                  <a:pt x="2179729" y="1845345"/>
                </a:cubicBezTo>
                <a:cubicBezTo>
                  <a:pt x="2145961" y="1822880"/>
                  <a:pt x="2113956" y="1810362"/>
                  <a:pt x="2079547" y="1779781"/>
                </a:cubicBezTo>
                <a:close/>
                <a:moveTo>
                  <a:pt x="928231" y="1773110"/>
                </a:moveTo>
                <a:cubicBezTo>
                  <a:pt x="948648" y="1785574"/>
                  <a:pt x="971247" y="1794772"/>
                  <a:pt x="993031" y="1804063"/>
                </a:cubicBezTo>
                <a:lnTo>
                  <a:pt x="1052872" y="1835537"/>
                </a:lnTo>
                <a:lnTo>
                  <a:pt x="1052613" y="1835705"/>
                </a:lnTo>
                <a:lnTo>
                  <a:pt x="1052940" y="1835572"/>
                </a:lnTo>
                <a:lnTo>
                  <a:pt x="1052872" y="1835537"/>
                </a:lnTo>
                <a:lnTo>
                  <a:pt x="1061910" y="1829646"/>
                </a:lnTo>
                <a:cubicBezTo>
                  <a:pt x="1144542" y="1866924"/>
                  <a:pt x="1241119" y="1870363"/>
                  <a:pt x="1327758" y="1871746"/>
                </a:cubicBezTo>
                <a:cubicBezTo>
                  <a:pt x="1324215" y="1878896"/>
                  <a:pt x="1304041" y="1878708"/>
                  <a:pt x="1293561" y="1873444"/>
                </a:cubicBezTo>
                <a:cubicBezTo>
                  <a:pt x="1291620" y="1876136"/>
                  <a:pt x="1293659" y="1878353"/>
                  <a:pt x="1290282" y="1881248"/>
                </a:cubicBezTo>
                <a:cubicBezTo>
                  <a:pt x="1218437" y="1876145"/>
                  <a:pt x="1146991" y="1872022"/>
                  <a:pt x="1074237" y="1847869"/>
                </a:cubicBezTo>
                <a:cubicBezTo>
                  <a:pt x="1075359" y="1849698"/>
                  <a:pt x="1078374" y="1851520"/>
                  <a:pt x="1076493" y="1853426"/>
                </a:cubicBezTo>
                <a:cubicBezTo>
                  <a:pt x="1035756" y="1833410"/>
                  <a:pt x="994898" y="1814966"/>
                  <a:pt x="954391" y="1800187"/>
                </a:cubicBezTo>
                <a:cubicBezTo>
                  <a:pt x="950711" y="1786450"/>
                  <a:pt x="922736" y="1791333"/>
                  <a:pt x="928231" y="1773110"/>
                </a:cubicBezTo>
                <a:close/>
                <a:moveTo>
                  <a:pt x="1523471" y="1770971"/>
                </a:moveTo>
                <a:cubicBezTo>
                  <a:pt x="1517456" y="1779507"/>
                  <a:pt x="1505446" y="1779813"/>
                  <a:pt x="1504480" y="1771829"/>
                </a:cubicBezTo>
                <a:cubicBezTo>
                  <a:pt x="1510520" y="1767091"/>
                  <a:pt x="1516850" y="1766806"/>
                  <a:pt x="1523471" y="1770971"/>
                </a:cubicBezTo>
                <a:close/>
                <a:moveTo>
                  <a:pt x="1295760" y="1770505"/>
                </a:moveTo>
                <a:cubicBezTo>
                  <a:pt x="1321385" y="1775715"/>
                  <a:pt x="1346007" y="1767242"/>
                  <a:pt x="1371995" y="1778015"/>
                </a:cubicBezTo>
                <a:lnTo>
                  <a:pt x="1372128" y="1778342"/>
                </a:lnTo>
                <a:cubicBezTo>
                  <a:pt x="1357768" y="1788740"/>
                  <a:pt x="1344500" y="1776611"/>
                  <a:pt x="1334119" y="1776256"/>
                </a:cubicBezTo>
                <a:cubicBezTo>
                  <a:pt x="1325630" y="1775895"/>
                  <a:pt x="1306135" y="1789521"/>
                  <a:pt x="1295760" y="1770505"/>
                </a:cubicBezTo>
                <a:close/>
                <a:moveTo>
                  <a:pt x="1383171" y="1770050"/>
                </a:moveTo>
                <a:cubicBezTo>
                  <a:pt x="1386198" y="1773771"/>
                  <a:pt x="1398209" y="1773464"/>
                  <a:pt x="1395123" y="1780810"/>
                </a:cubicBezTo>
                <a:cubicBezTo>
                  <a:pt x="1390986" y="1777159"/>
                  <a:pt x="1377917" y="1785129"/>
                  <a:pt x="1379893" y="1777853"/>
                </a:cubicBezTo>
                <a:cubicBezTo>
                  <a:pt x="1390721" y="1776505"/>
                  <a:pt x="1370174" y="1779134"/>
                  <a:pt x="1375756" y="1774202"/>
                </a:cubicBezTo>
                <a:cubicBezTo>
                  <a:pt x="1378446" y="1776157"/>
                  <a:pt x="1380905" y="1772873"/>
                  <a:pt x="1383171" y="1770050"/>
                </a:cubicBezTo>
                <a:close/>
                <a:moveTo>
                  <a:pt x="1422928" y="1769904"/>
                </a:moveTo>
                <a:cubicBezTo>
                  <a:pt x="1428067" y="1776957"/>
                  <a:pt x="1431527" y="1777075"/>
                  <a:pt x="1431226" y="1781004"/>
                </a:cubicBezTo>
                <a:cubicBezTo>
                  <a:pt x="1420504" y="1768603"/>
                  <a:pt x="1402300" y="1790082"/>
                  <a:pt x="1400633" y="1774766"/>
                </a:cubicBezTo>
                <a:cubicBezTo>
                  <a:pt x="1398752" y="1776673"/>
                  <a:pt x="1394688" y="1774134"/>
                  <a:pt x="1396496" y="1771115"/>
                </a:cubicBezTo>
                <a:cubicBezTo>
                  <a:pt x="1405613" y="1777695"/>
                  <a:pt x="1413920" y="1770134"/>
                  <a:pt x="1422928" y="1769904"/>
                </a:cubicBezTo>
                <a:close/>
                <a:moveTo>
                  <a:pt x="1189331" y="1768018"/>
                </a:moveTo>
                <a:cubicBezTo>
                  <a:pt x="1218189" y="1778388"/>
                  <a:pt x="1255856" y="1758147"/>
                  <a:pt x="1279048" y="1780716"/>
                </a:cubicBezTo>
                <a:cubicBezTo>
                  <a:pt x="1267653" y="1775062"/>
                  <a:pt x="1250590" y="1781607"/>
                  <a:pt x="1244801" y="1774818"/>
                </a:cubicBezTo>
                <a:cubicBezTo>
                  <a:pt x="1236277" y="1779041"/>
                  <a:pt x="1192712" y="1785684"/>
                  <a:pt x="1189331" y="1768018"/>
                </a:cubicBezTo>
                <a:close/>
                <a:moveTo>
                  <a:pt x="1460779" y="1767863"/>
                </a:moveTo>
                <a:cubicBezTo>
                  <a:pt x="1465507" y="1772036"/>
                  <a:pt x="1479711" y="1767793"/>
                  <a:pt x="1478398" y="1776703"/>
                </a:cubicBezTo>
                <a:cubicBezTo>
                  <a:pt x="1471356" y="1778039"/>
                  <a:pt x="1446359" y="1779048"/>
                  <a:pt x="1451616" y="1774249"/>
                </a:cubicBezTo>
                <a:lnTo>
                  <a:pt x="1451483" y="1773922"/>
                </a:lnTo>
                <a:cubicBezTo>
                  <a:pt x="1459081" y="1777691"/>
                  <a:pt x="1456439" y="1773052"/>
                  <a:pt x="1460779" y="1767863"/>
                </a:cubicBezTo>
                <a:close/>
                <a:moveTo>
                  <a:pt x="1494976" y="1766166"/>
                </a:moveTo>
                <a:cubicBezTo>
                  <a:pt x="1498315" y="1767855"/>
                  <a:pt x="1501246" y="1766666"/>
                  <a:pt x="1504672" y="1771369"/>
                </a:cubicBezTo>
                <a:cubicBezTo>
                  <a:pt x="1497377" y="1773949"/>
                  <a:pt x="1491602" y="1779339"/>
                  <a:pt x="1489466" y="1772210"/>
                </a:cubicBezTo>
                <a:cubicBezTo>
                  <a:pt x="1493724" y="1774290"/>
                  <a:pt x="1491600" y="1769059"/>
                  <a:pt x="1494976" y="1766166"/>
                </a:cubicBezTo>
                <a:close/>
                <a:moveTo>
                  <a:pt x="1580986" y="1765995"/>
                </a:moveTo>
                <a:cubicBezTo>
                  <a:pt x="1583916" y="1767375"/>
                  <a:pt x="1586887" y="1769787"/>
                  <a:pt x="1589660" y="1769613"/>
                </a:cubicBezTo>
                <a:cubicBezTo>
                  <a:pt x="1584295" y="1777883"/>
                  <a:pt x="1578457" y="1773779"/>
                  <a:pt x="1572549" y="1768563"/>
                </a:cubicBezTo>
                <a:cubicBezTo>
                  <a:pt x="1575165" y="1764265"/>
                  <a:pt x="1578056" y="1764614"/>
                  <a:pt x="1580986" y="1765995"/>
                </a:cubicBezTo>
                <a:close/>
                <a:moveTo>
                  <a:pt x="2059804" y="1765710"/>
                </a:moveTo>
                <a:cubicBezTo>
                  <a:pt x="2065026" y="1765494"/>
                  <a:pt x="2079389" y="1775656"/>
                  <a:pt x="2074012" y="1782027"/>
                </a:cubicBezTo>
                <a:cubicBezTo>
                  <a:pt x="2068150" y="1774126"/>
                  <a:pt x="2054778" y="1775747"/>
                  <a:pt x="2059804" y="1765710"/>
                </a:cubicBezTo>
                <a:close/>
                <a:moveTo>
                  <a:pt x="1642365" y="1763067"/>
                </a:moveTo>
                <a:cubicBezTo>
                  <a:pt x="1647153" y="1766454"/>
                  <a:pt x="1651445" y="1763950"/>
                  <a:pt x="1655822" y="1764456"/>
                </a:cubicBezTo>
                <a:cubicBezTo>
                  <a:pt x="1655052" y="1766294"/>
                  <a:pt x="1655522" y="1768388"/>
                  <a:pt x="1658079" y="1770015"/>
                </a:cubicBezTo>
                <a:cubicBezTo>
                  <a:pt x="1654270" y="1776511"/>
                  <a:pt x="1640317" y="1769229"/>
                  <a:pt x="1642365" y="1763067"/>
                </a:cubicBezTo>
                <a:close/>
                <a:moveTo>
                  <a:pt x="1981531" y="1755982"/>
                </a:moveTo>
                <a:cubicBezTo>
                  <a:pt x="1992554" y="1764453"/>
                  <a:pt x="2002140" y="1762846"/>
                  <a:pt x="2005436" y="1777501"/>
                </a:cubicBezTo>
                <a:cubicBezTo>
                  <a:pt x="1999563" y="1777981"/>
                  <a:pt x="1975067" y="1755940"/>
                  <a:pt x="1981531" y="1755982"/>
                </a:cubicBezTo>
                <a:close/>
                <a:moveTo>
                  <a:pt x="2037599" y="1734362"/>
                </a:moveTo>
                <a:cubicBezTo>
                  <a:pt x="2036421" y="1743600"/>
                  <a:pt x="2050661" y="1745053"/>
                  <a:pt x="2055594" y="1750665"/>
                </a:cubicBezTo>
                <a:cubicBezTo>
                  <a:pt x="2060825" y="1742069"/>
                  <a:pt x="2043266" y="1732443"/>
                  <a:pt x="2037599" y="1734362"/>
                </a:cubicBezTo>
                <a:close/>
                <a:moveTo>
                  <a:pt x="1741335" y="1733170"/>
                </a:moveTo>
                <a:cubicBezTo>
                  <a:pt x="1842952" y="1798533"/>
                  <a:pt x="1942382" y="1838892"/>
                  <a:pt x="2037860" y="1893801"/>
                </a:cubicBezTo>
                <a:cubicBezTo>
                  <a:pt x="2052546" y="1893550"/>
                  <a:pt x="2067041" y="1893758"/>
                  <a:pt x="2082285" y="1908893"/>
                </a:cubicBezTo>
                <a:cubicBezTo>
                  <a:pt x="2108839" y="1916390"/>
                  <a:pt x="2142979" y="1925757"/>
                  <a:pt x="2172887" y="1936844"/>
                </a:cubicBezTo>
                <a:cubicBezTo>
                  <a:pt x="2188527" y="1942678"/>
                  <a:pt x="2210451" y="1950913"/>
                  <a:pt x="2217713" y="1963196"/>
                </a:cubicBezTo>
                <a:cubicBezTo>
                  <a:pt x="2055758" y="1915474"/>
                  <a:pt x="1893738" y="1837696"/>
                  <a:pt x="1738189" y="1741300"/>
                </a:cubicBezTo>
                <a:cubicBezTo>
                  <a:pt x="1740130" y="1738609"/>
                  <a:pt x="1737960" y="1736064"/>
                  <a:pt x="1741468" y="1733497"/>
                </a:cubicBezTo>
                <a:close/>
                <a:moveTo>
                  <a:pt x="1285245" y="1710044"/>
                </a:moveTo>
                <a:cubicBezTo>
                  <a:pt x="1289767" y="1712776"/>
                  <a:pt x="1293782" y="1707720"/>
                  <a:pt x="1298727" y="1715231"/>
                </a:cubicBezTo>
                <a:cubicBezTo>
                  <a:pt x="1291735" y="1724162"/>
                  <a:pt x="1285245" y="1710044"/>
                  <a:pt x="1285245" y="1710044"/>
                </a:cubicBezTo>
                <a:close/>
                <a:moveTo>
                  <a:pt x="1259714" y="1708699"/>
                </a:moveTo>
                <a:cubicBezTo>
                  <a:pt x="1261929" y="1708157"/>
                  <a:pt x="1264128" y="1708525"/>
                  <a:pt x="1266055" y="1709361"/>
                </a:cubicBezTo>
                <a:cubicBezTo>
                  <a:pt x="1269910" y="1711034"/>
                  <a:pt x="1272675" y="1714575"/>
                  <a:pt x="1272295" y="1716442"/>
                </a:cubicBezTo>
                <a:cubicBezTo>
                  <a:pt x="1265952" y="1714829"/>
                  <a:pt x="1259634" y="1717013"/>
                  <a:pt x="1253279" y="1713501"/>
                </a:cubicBezTo>
                <a:cubicBezTo>
                  <a:pt x="1255268" y="1710694"/>
                  <a:pt x="1257499" y="1709241"/>
                  <a:pt x="1259714" y="1708699"/>
                </a:cubicBezTo>
                <a:close/>
                <a:moveTo>
                  <a:pt x="1172882" y="1698543"/>
                </a:moveTo>
                <a:cubicBezTo>
                  <a:pt x="1196976" y="1709323"/>
                  <a:pt x="1229447" y="1693095"/>
                  <a:pt x="1247745" y="1715748"/>
                </a:cubicBezTo>
                <a:cubicBezTo>
                  <a:pt x="1224686" y="1703786"/>
                  <a:pt x="1183859" y="1719979"/>
                  <a:pt x="1172882" y="1698543"/>
                </a:cubicBezTo>
                <a:close/>
                <a:moveTo>
                  <a:pt x="865525" y="1698044"/>
                </a:moveTo>
                <a:cubicBezTo>
                  <a:pt x="945575" y="1729897"/>
                  <a:pt x="1024220" y="1736808"/>
                  <a:pt x="1103969" y="1762311"/>
                </a:cubicBezTo>
                <a:cubicBezTo>
                  <a:pt x="1123442" y="1755167"/>
                  <a:pt x="1157930" y="1768201"/>
                  <a:pt x="1183990" y="1769806"/>
                </a:cubicBezTo>
                <a:cubicBezTo>
                  <a:pt x="1187536" y="1772937"/>
                  <a:pt x="1187621" y="1775949"/>
                  <a:pt x="1186270" y="1779162"/>
                </a:cubicBezTo>
                <a:cubicBezTo>
                  <a:pt x="1105912" y="1769899"/>
                  <a:pt x="1025213" y="1748591"/>
                  <a:pt x="944949" y="1733959"/>
                </a:cubicBezTo>
                <a:cubicBezTo>
                  <a:pt x="920323" y="1721872"/>
                  <a:pt x="878938" y="1722680"/>
                  <a:pt x="865525" y="1698044"/>
                </a:cubicBezTo>
                <a:close/>
                <a:moveTo>
                  <a:pt x="1741882" y="1697155"/>
                </a:moveTo>
                <a:cubicBezTo>
                  <a:pt x="1820752" y="1738244"/>
                  <a:pt x="1886317" y="1751228"/>
                  <a:pt x="1965007" y="1794676"/>
                </a:cubicBezTo>
                <a:cubicBezTo>
                  <a:pt x="1958413" y="1804588"/>
                  <a:pt x="1950886" y="1791651"/>
                  <a:pt x="1943734" y="1786178"/>
                </a:cubicBezTo>
                <a:cubicBezTo>
                  <a:pt x="1926792" y="1791151"/>
                  <a:pt x="1909209" y="1777728"/>
                  <a:pt x="1891517" y="1767775"/>
                </a:cubicBezTo>
                <a:cubicBezTo>
                  <a:pt x="1861262" y="1763304"/>
                  <a:pt x="1831438" y="1744949"/>
                  <a:pt x="1807957" y="1728209"/>
                </a:cubicBezTo>
                <a:cubicBezTo>
                  <a:pt x="1806076" y="1730114"/>
                  <a:pt x="1804328" y="1732347"/>
                  <a:pt x="1802448" y="1734253"/>
                </a:cubicBezTo>
                <a:cubicBezTo>
                  <a:pt x="1782572" y="1719856"/>
                  <a:pt x="1754212" y="1725658"/>
                  <a:pt x="1740159" y="1703185"/>
                </a:cubicBezTo>
                <a:cubicBezTo>
                  <a:pt x="1738905" y="1701029"/>
                  <a:pt x="1739351" y="1699324"/>
                  <a:pt x="1741557" y="1697287"/>
                </a:cubicBezTo>
                <a:close/>
                <a:moveTo>
                  <a:pt x="1642791" y="1658562"/>
                </a:moveTo>
                <a:cubicBezTo>
                  <a:pt x="1668336" y="1681321"/>
                  <a:pt x="1725239" y="1677638"/>
                  <a:pt x="1726885" y="1709717"/>
                </a:cubicBezTo>
                <a:cubicBezTo>
                  <a:pt x="1700447" y="1680087"/>
                  <a:pt x="1656773" y="1690202"/>
                  <a:pt x="1642791" y="1658562"/>
                </a:cubicBezTo>
                <a:close/>
                <a:moveTo>
                  <a:pt x="3548593" y="1616342"/>
                </a:moveTo>
                <a:lnTo>
                  <a:pt x="3548267" y="1616474"/>
                </a:lnTo>
                <a:cubicBezTo>
                  <a:pt x="3547761" y="1618964"/>
                  <a:pt x="3547256" y="1621454"/>
                  <a:pt x="3544989" y="1624278"/>
                </a:cubicBezTo>
                <a:cubicBezTo>
                  <a:pt x="3549524" y="1628911"/>
                  <a:pt x="3554384" y="1633410"/>
                  <a:pt x="3558822" y="1633132"/>
                </a:cubicBezTo>
                <a:cubicBezTo>
                  <a:pt x="3562547" y="1623624"/>
                  <a:pt x="3556987" y="1622073"/>
                  <a:pt x="3548593" y="1616342"/>
                </a:cubicBezTo>
                <a:close/>
                <a:moveTo>
                  <a:pt x="1486491" y="1607023"/>
                </a:moveTo>
                <a:cubicBezTo>
                  <a:pt x="1529688" y="1623756"/>
                  <a:pt x="1574716" y="1630988"/>
                  <a:pt x="1614103" y="1654218"/>
                </a:cubicBezTo>
                <a:cubicBezTo>
                  <a:pt x="1615983" y="1652311"/>
                  <a:pt x="1617732" y="1650079"/>
                  <a:pt x="1619613" y="1648173"/>
                </a:cubicBezTo>
                <a:cubicBezTo>
                  <a:pt x="1623195" y="1656999"/>
                  <a:pt x="1639824" y="1654057"/>
                  <a:pt x="1631590" y="1662730"/>
                </a:cubicBezTo>
                <a:cubicBezTo>
                  <a:pt x="1583245" y="1647326"/>
                  <a:pt x="1535225" y="1631789"/>
                  <a:pt x="1486867" y="1614485"/>
                </a:cubicBezTo>
                <a:cubicBezTo>
                  <a:pt x="1484829" y="1612267"/>
                  <a:pt x="1482658" y="1609722"/>
                  <a:pt x="1486491" y="1607023"/>
                </a:cubicBezTo>
                <a:close/>
                <a:moveTo>
                  <a:pt x="1713321" y="1592235"/>
                </a:moveTo>
                <a:cubicBezTo>
                  <a:pt x="1726430" y="1600240"/>
                  <a:pt x="1756588" y="1599800"/>
                  <a:pt x="1758147" y="1618586"/>
                </a:cubicBezTo>
                <a:cubicBezTo>
                  <a:pt x="1744785" y="1611826"/>
                  <a:pt x="1721137" y="1609622"/>
                  <a:pt x="1713321" y="1592235"/>
                </a:cubicBezTo>
                <a:close/>
                <a:moveTo>
                  <a:pt x="1678364" y="1578768"/>
                </a:moveTo>
                <a:lnTo>
                  <a:pt x="1689611" y="1586724"/>
                </a:lnTo>
                <a:cubicBezTo>
                  <a:pt x="1693661" y="1588411"/>
                  <a:pt x="1696920" y="1590134"/>
                  <a:pt x="1696234" y="1594982"/>
                </a:cubicBezTo>
                <a:cubicBezTo>
                  <a:pt x="1688794" y="1595337"/>
                  <a:pt x="1680641" y="1586464"/>
                  <a:pt x="1673056" y="1584592"/>
                </a:cubicBezTo>
                <a:close/>
                <a:moveTo>
                  <a:pt x="1678565" y="1578548"/>
                </a:moveTo>
                <a:lnTo>
                  <a:pt x="1678364" y="1578768"/>
                </a:lnTo>
                <a:lnTo>
                  <a:pt x="1678240" y="1578680"/>
                </a:lnTo>
                <a:close/>
                <a:moveTo>
                  <a:pt x="1870366" y="1578360"/>
                </a:moveTo>
                <a:cubicBezTo>
                  <a:pt x="1927663" y="1614880"/>
                  <a:pt x="1982737" y="1630980"/>
                  <a:pt x="2032861" y="1678790"/>
                </a:cubicBezTo>
                <a:cubicBezTo>
                  <a:pt x="2094243" y="1701087"/>
                  <a:pt x="2175075" y="1782504"/>
                  <a:pt x="2213751" y="1806783"/>
                </a:cubicBezTo>
                <a:cubicBezTo>
                  <a:pt x="2203190" y="1819067"/>
                  <a:pt x="2190040" y="1784805"/>
                  <a:pt x="2179154" y="1797221"/>
                </a:cubicBezTo>
                <a:cubicBezTo>
                  <a:pt x="2184811" y="1803682"/>
                  <a:pt x="2187691" y="1812413"/>
                  <a:pt x="2190817" y="1819760"/>
                </a:cubicBezTo>
                <a:lnTo>
                  <a:pt x="2197003" y="1826470"/>
                </a:lnTo>
                <a:lnTo>
                  <a:pt x="2196997" y="1826477"/>
                </a:lnTo>
                <a:lnTo>
                  <a:pt x="2197031" y="1826500"/>
                </a:lnTo>
                <a:lnTo>
                  <a:pt x="2203941" y="1833993"/>
                </a:lnTo>
                <a:cubicBezTo>
                  <a:pt x="2204959" y="1829962"/>
                  <a:pt x="2201803" y="1828959"/>
                  <a:pt x="2199405" y="1828076"/>
                </a:cubicBezTo>
                <a:lnTo>
                  <a:pt x="2197031" y="1826500"/>
                </a:lnTo>
                <a:lnTo>
                  <a:pt x="2197003" y="1826470"/>
                </a:lnTo>
                <a:lnTo>
                  <a:pt x="2199429" y="1822878"/>
                </a:lnTo>
                <a:cubicBezTo>
                  <a:pt x="2227708" y="1834625"/>
                  <a:pt x="2256833" y="1855929"/>
                  <a:pt x="2284520" y="1856873"/>
                </a:cubicBezTo>
                <a:cubicBezTo>
                  <a:pt x="2276441" y="1859392"/>
                  <a:pt x="2280479" y="1847853"/>
                  <a:pt x="2286051" y="1851303"/>
                </a:cubicBezTo>
                <a:cubicBezTo>
                  <a:pt x="2289801" y="1855872"/>
                  <a:pt x="2286909" y="1862758"/>
                  <a:pt x="2292818" y="1867974"/>
                </a:cubicBezTo>
                <a:cubicBezTo>
                  <a:pt x="2303357" y="1862173"/>
                  <a:pt x="2314571" y="1870185"/>
                  <a:pt x="2325668" y="1879769"/>
                </a:cubicBezTo>
                <a:cubicBezTo>
                  <a:pt x="2295475" y="1884792"/>
                  <a:pt x="2272558" y="1854495"/>
                  <a:pt x="2244738" y="1853223"/>
                </a:cubicBezTo>
                <a:cubicBezTo>
                  <a:pt x="2284405" y="1889286"/>
                  <a:pt x="2333100" y="1898076"/>
                  <a:pt x="2366218" y="1931085"/>
                </a:cubicBezTo>
                <a:cubicBezTo>
                  <a:pt x="2299227" y="1899641"/>
                  <a:pt x="2231744" y="1872587"/>
                  <a:pt x="2172272" y="1812962"/>
                </a:cubicBezTo>
                <a:cubicBezTo>
                  <a:pt x="2132718" y="1804268"/>
                  <a:pt x="2081497" y="1758427"/>
                  <a:pt x="2036119" y="1747529"/>
                </a:cubicBezTo>
                <a:cubicBezTo>
                  <a:pt x="2030862" y="1752329"/>
                  <a:pt x="2048902" y="1755667"/>
                  <a:pt x="2038751" y="1760550"/>
                </a:cubicBezTo>
                <a:cubicBezTo>
                  <a:pt x="1984841" y="1723035"/>
                  <a:pt x="1932757" y="1704959"/>
                  <a:pt x="1888232" y="1674676"/>
                </a:cubicBezTo>
                <a:cubicBezTo>
                  <a:pt x="1864608" y="1665991"/>
                  <a:pt x="1821749" y="1651024"/>
                  <a:pt x="1810205" y="1632863"/>
                </a:cubicBezTo>
                <a:cubicBezTo>
                  <a:pt x="1861157" y="1657490"/>
                  <a:pt x="1926193" y="1679447"/>
                  <a:pt x="1966258" y="1716490"/>
                </a:cubicBezTo>
                <a:lnTo>
                  <a:pt x="1966391" y="1716817"/>
                </a:lnTo>
                <a:cubicBezTo>
                  <a:pt x="1973095" y="1713714"/>
                  <a:pt x="1981223" y="1718792"/>
                  <a:pt x="1977434" y="1708526"/>
                </a:cubicBezTo>
                <a:cubicBezTo>
                  <a:pt x="1998344" y="1711460"/>
                  <a:pt x="2008829" y="1747565"/>
                  <a:pt x="2034213" y="1745637"/>
                </a:cubicBezTo>
                <a:cubicBezTo>
                  <a:pt x="2022840" y="1733501"/>
                  <a:pt x="2019690" y="1721072"/>
                  <a:pt x="2001986" y="1709220"/>
                </a:cubicBezTo>
                <a:cubicBezTo>
                  <a:pt x="2057601" y="1718246"/>
                  <a:pt x="2133404" y="1799421"/>
                  <a:pt x="2183473" y="1808795"/>
                </a:cubicBezTo>
                <a:cubicBezTo>
                  <a:pt x="2171627" y="1784284"/>
                  <a:pt x="2137558" y="1765749"/>
                  <a:pt x="2121625" y="1745182"/>
                </a:cubicBezTo>
                <a:cubicBezTo>
                  <a:pt x="2114052" y="1745211"/>
                  <a:pt x="2106249" y="1740001"/>
                  <a:pt x="2098472" y="1738591"/>
                </a:cubicBezTo>
                <a:cubicBezTo>
                  <a:pt x="2100604" y="1735439"/>
                  <a:pt x="2095950" y="1732378"/>
                  <a:pt x="2096190" y="1729235"/>
                </a:cubicBezTo>
                <a:cubicBezTo>
                  <a:pt x="2020214" y="1691539"/>
                  <a:pt x="1933649" y="1641770"/>
                  <a:pt x="1864368" y="1609352"/>
                </a:cubicBezTo>
                <a:cubicBezTo>
                  <a:pt x="1887012" y="1608156"/>
                  <a:pt x="1923926" y="1622489"/>
                  <a:pt x="1947928" y="1648919"/>
                </a:cubicBezTo>
                <a:cubicBezTo>
                  <a:pt x="1950652" y="1646290"/>
                  <a:pt x="1950833" y="1643932"/>
                  <a:pt x="1951206" y="1641115"/>
                </a:cubicBezTo>
                <a:cubicBezTo>
                  <a:pt x="1978726" y="1656597"/>
                  <a:pt x="2006285" y="1677775"/>
                  <a:pt x="2032887" y="1682588"/>
                </a:cubicBezTo>
                <a:cubicBezTo>
                  <a:pt x="1977420" y="1636566"/>
                  <a:pt x="1930161" y="1627574"/>
                  <a:pt x="1870366" y="1578360"/>
                </a:cubicBezTo>
                <a:close/>
                <a:moveTo>
                  <a:pt x="1790152" y="1571324"/>
                </a:moveTo>
                <a:lnTo>
                  <a:pt x="1790611" y="1571518"/>
                </a:lnTo>
                <a:cubicBezTo>
                  <a:pt x="1811233" y="1580282"/>
                  <a:pt x="1831576" y="1586493"/>
                  <a:pt x="1852548" y="1598920"/>
                </a:cubicBezTo>
                <a:cubicBezTo>
                  <a:pt x="1832484" y="1605542"/>
                  <a:pt x="1810979" y="1581527"/>
                  <a:pt x="1790660" y="1579114"/>
                </a:cubicBezTo>
                <a:cubicBezTo>
                  <a:pt x="1788815" y="1576437"/>
                  <a:pt x="1789321" y="1573946"/>
                  <a:pt x="1790152" y="1571324"/>
                </a:cubicBezTo>
                <a:close/>
                <a:moveTo>
                  <a:pt x="1750963" y="1555660"/>
                </a:moveTo>
                <a:cubicBezTo>
                  <a:pt x="1763005" y="1556644"/>
                  <a:pt x="1777545" y="1567590"/>
                  <a:pt x="1782737" y="1575477"/>
                </a:cubicBezTo>
                <a:cubicBezTo>
                  <a:pt x="1768603" y="1570552"/>
                  <a:pt x="1754265" y="1564189"/>
                  <a:pt x="1740191" y="1558479"/>
                </a:cubicBezTo>
                <a:cubicBezTo>
                  <a:pt x="1743212" y="1556110"/>
                  <a:pt x="1746949" y="1555332"/>
                  <a:pt x="1750963" y="1555660"/>
                </a:cubicBezTo>
                <a:close/>
                <a:moveTo>
                  <a:pt x="2274427" y="1551786"/>
                </a:moveTo>
                <a:cubicBezTo>
                  <a:pt x="2281915" y="1559026"/>
                  <a:pt x="2298690" y="1558310"/>
                  <a:pt x="2300212" y="1571398"/>
                </a:cubicBezTo>
                <a:cubicBezTo>
                  <a:pt x="2286464" y="1565557"/>
                  <a:pt x="2282014" y="1563937"/>
                  <a:pt x="2274427" y="1551786"/>
                </a:cubicBezTo>
                <a:close/>
                <a:moveTo>
                  <a:pt x="2065174" y="1538876"/>
                </a:moveTo>
                <a:cubicBezTo>
                  <a:pt x="2095434" y="1563908"/>
                  <a:pt x="2135507" y="1582290"/>
                  <a:pt x="2144133" y="1603538"/>
                </a:cubicBezTo>
                <a:cubicBezTo>
                  <a:pt x="2113680" y="1578965"/>
                  <a:pt x="2080928" y="1572080"/>
                  <a:pt x="2065174" y="1538876"/>
                </a:cubicBezTo>
                <a:close/>
                <a:moveTo>
                  <a:pt x="1683971" y="1536752"/>
                </a:moveTo>
                <a:cubicBezTo>
                  <a:pt x="1692509" y="1544709"/>
                  <a:pt x="1700068" y="1532501"/>
                  <a:pt x="1709029" y="1545237"/>
                </a:cubicBezTo>
                <a:cubicBezTo>
                  <a:pt x="1702338" y="1550238"/>
                  <a:pt x="1685214" y="1547290"/>
                  <a:pt x="1683971" y="1536752"/>
                </a:cubicBezTo>
                <a:close/>
                <a:moveTo>
                  <a:pt x="1531719" y="1525073"/>
                </a:moveTo>
                <a:cubicBezTo>
                  <a:pt x="1535856" y="1528724"/>
                  <a:pt x="1539534" y="1532180"/>
                  <a:pt x="1543670" y="1535832"/>
                </a:cubicBezTo>
                <a:cubicBezTo>
                  <a:pt x="1539065" y="1540367"/>
                  <a:pt x="1517274" y="1532460"/>
                  <a:pt x="1524279" y="1525428"/>
                </a:cubicBezTo>
                <a:cubicBezTo>
                  <a:pt x="1526511" y="1527187"/>
                  <a:pt x="1529525" y="1529009"/>
                  <a:pt x="1531719" y="1525073"/>
                </a:cubicBezTo>
                <a:close/>
                <a:moveTo>
                  <a:pt x="1413850" y="1523187"/>
                </a:moveTo>
                <a:lnTo>
                  <a:pt x="1425690" y="1533846"/>
                </a:lnTo>
                <a:cubicBezTo>
                  <a:pt x="1420639" y="1540085"/>
                  <a:pt x="1414451" y="1532316"/>
                  <a:pt x="1408554" y="1528999"/>
                </a:cubicBezTo>
                <a:close/>
                <a:moveTo>
                  <a:pt x="1414063" y="1522954"/>
                </a:moveTo>
                <a:lnTo>
                  <a:pt x="1413850" y="1523187"/>
                </a:lnTo>
                <a:lnTo>
                  <a:pt x="1413738" y="1523086"/>
                </a:lnTo>
                <a:close/>
                <a:moveTo>
                  <a:pt x="1633636" y="1516445"/>
                </a:moveTo>
                <a:cubicBezTo>
                  <a:pt x="1642561" y="1523483"/>
                  <a:pt x="1650507" y="1520637"/>
                  <a:pt x="1659045" y="1528595"/>
                </a:cubicBezTo>
                <a:cubicBezTo>
                  <a:pt x="1651921" y="1537199"/>
                  <a:pt x="1629792" y="1527525"/>
                  <a:pt x="1633636" y="1516445"/>
                </a:cubicBezTo>
                <a:close/>
                <a:moveTo>
                  <a:pt x="1320186" y="1502808"/>
                </a:moveTo>
                <a:cubicBezTo>
                  <a:pt x="1337129" y="1508115"/>
                  <a:pt x="1361908" y="1503767"/>
                  <a:pt x="1368616" y="1521224"/>
                </a:cubicBezTo>
                <a:cubicBezTo>
                  <a:pt x="1373330" y="1513219"/>
                  <a:pt x="1388235" y="1516306"/>
                  <a:pt x="1387633" y="1524166"/>
                </a:cubicBezTo>
                <a:cubicBezTo>
                  <a:pt x="1366603" y="1522803"/>
                  <a:pt x="1335696" y="1518597"/>
                  <a:pt x="1320186" y="1502808"/>
                </a:cubicBezTo>
                <a:close/>
                <a:moveTo>
                  <a:pt x="1287820" y="1495004"/>
                </a:moveTo>
                <a:cubicBezTo>
                  <a:pt x="1294295" y="1496946"/>
                  <a:pt x="1310298" y="1498064"/>
                  <a:pt x="1310998" y="1505395"/>
                </a:cubicBezTo>
                <a:cubicBezTo>
                  <a:pt x="1306741" y="1503316"/>
                  <a:pt x="1308864" y="1508545"/>
                  <a:pt x="1305488" y="1511440"/>
                </a:cubicBezTo>
                <a:cubicBezTo>
                  <a:pt x="1300398" y="1501702"/>
                  <a:pt x="1286241" y="1503261"/>
                  <a:pt x="1287494" y="1495137"/>
                </a:cubicBezTo>
                <a:close/>
                <a:moveTo>
                  <a:pt x="1682130" y="1494853"/>
                </a:moveTo>
                <a:cubicBezTo>
                  <a:pt x="1687666" y="1502885"/>
                  <a:pt x="1698940" y="1499832"/>
                  <a:pt x="1694107" y="1509410"/>
                </a:cubicBezTo>
                <a:cubicBezTo>
                  <a:pt x="1689319" y="1506023"/>
                  <a:pt x="1675150" y="1505683"/>
                  <a:pt x="1676620" y="1500897"/>
                </a:cubicBezTo>
                <a:cubicBezTo>
                  <a:pt x="1680876" y="1502977"/>
                  <a:pt x="1678754" y="1497746"/>
                  <a:pt x="1682130" y="1494853"/>
                </a:cubicBezTo>
                <a:close/>
                <a:moveTo>
                  <a:pt x="1824148" y="1471693"/>
                </a:moveTo>
                <a:lnTo>
                  <a:pt x="1897029" y="1507660"/>
                </a:lnTo>
                <a:cubicBezTo>
                  <a:pt x="1921227" y="1521731"/>
                  <a:pt x="1944554" y="1537392"/>
                  <a:pt x="1965780" y="1553715"/>
                </a:cubicBezTo>
                <a:cubicBezTo>
                  <a:pt x="1977262" y="1562382"/>
                  <a:pt x="1986427" y="1576555"/>
                  <a:pt x="1997632" y="1582670"/>
                </a:cubicBezTo>
                <a:cubicBezTo>
                  <a:pt x="2004313" y="1586050"/>
                  <a:pt x="2011162" y="1585173"/>
                  <a:pt x="2016999" y="1589276"/>
                </a:cubicBezTo>
                <a:cubicBezTo>
                  <a:pt x="2037851" y="1603277"/>
                  <a:pt x="2053844" y="1623058"/>
                  <a:pt x="2074636" y="1637844"/>
                </a:cubicBezTo>
                <a:cubicBezTo>
                  <a:pt x="2095884" y="1652825"/>
                  <a:pt x="2121742" y="1663271"/>
                  <a:pt x="2142991" y="1678253"/>
                </a:cubicBezTo>
                <a:cubicBezTo>
                  <a:pt x="2203268" y="1721179"/>
                  <a:pt x="2254837" y="1760406"/>
                  <a:pt x="2311928" y="1795487"/>
                </a:cubicBezTo>
                <a:cubicBezTo>
                  <a:pt x="2338147" y="1811497"/>
                  <a:pt x="2366725" y="1819313"/>
                  <a:pt x="2393716" y="1833488"/>
                </a:cubicBezTo>
                <a:cubicBezTo>
                  <a:pt x="2405378" y="1839795"/>
                  <a:pt x="2415244" y="1851022"/>
                  <a:pt x="2426965" y="1856543"/>
                </a:cubicBezTo>
                <a:cubicBezTo>
                  <a:pt x="2503448" y="1891749"/>
                  <a:pt x="2582504" y="1901541"/>
                  <a:pt x="2645554" y="1939153"/>
                </a:cubicBezTo>
                <a:cubicBezTo>
                  <a:pt x="2621291" y="1932629"/>
                  <a:pt x="2596678" y="1922440"/>
                  <a:pt x="2572597" y="1923840"/>
                </a:cubicBezTo>
                <a:cubicBezTo>
                  <a:pt x="2495271" y="1889356"/>
                  <a:pt x="2427378" y="1869703"/>
                  <a:pt x="2347567" y="1824425"/>
                </a:cubicBezTo>
                <a:cubicBezTo>
                  <a:pt x="2342767" y="1819141"/>
                  <a:pt x="2339055" y="1830548"/>
                  <a:pt x="2334110" y="1823036"/>
                </a:cubicBezTo>
                <a:cubicBezTo>
                  <a:pt x="2301451" y="1800500"/>
                  <a:pt x="2279525" y="1781987"/>
                  <a:pt x="2250041" y="1775679"/>
                </a:cubicBezTo>
                <a:cubicBezTo>
                  <a:pt x="2226207" y="1744994"/>
                  <a:pt x="2198604" y="1736781"/>
                  <a:pt x="2169226" y="1716721"/>
                </a:cubicBezTo>
                <a:cubicBezTo>
                  <a:pt x="2101484" y="1670353"/>
                  <a:pt x="2035852" y="1617034"/>
                  <a:pt x="1990109" y="1590293"/>
                </a:cubicBezTo>
                <a:cubicBezTo>
                  <a:pt x="1977722" y="1583136"/>
                  <a:pt x="1970920" y="1571049"/>
                  <a:pt x="1958257" y="1561339"/>
                </a:cubicBezTo>
                <a:cubicBezTo>
                  <a:pt x="1926418" y="1536853"/>
                  <a:pt x="1885626" y="1513433"/>
                  <a:pt x="1852658" y="1491815"/>
                </a:cubicBezTo>
                <a:close/>
                <a:moveTo>
                  <a:pt x="1822919" y="1470826"/>
                </a:moveTo>
                <a:lnTo>
                  <a:pt x="1824148" y="1471693"/>
                </a:lnTo>
                <a:lnTo>
                  <a:pt x="1823052" y="1471153"/>
                </a:lnTo>
                <a:close/>
                <a:moveTo>
                  <a:pt x="1449131" y="1464549"/>
                </a:moveTo>
                <a:cubicBezTo>
                  <a:pt x="1483101" y="1467893"/>
                  <a:pt x="1521124" y="1482158"/>
                  <a:pt x="1556843" y="1493549"/>
                </a:cubicBezTo>
                <a:cubicBezTo>
                  <a:pt x="1582879" y="1501638"/>
                  <a:pt x="1613725" y="1506631"/>
                  <a:pt x="1628476" y="1526154"/>
                </a:cubicBezTo>
                <a:cubicBezTo>
                  <a:pt x="1574993" y="1503697"/>
                  <a:pt x="1496743" y="1487487"/>
                  <a:pt x="1449131" y="1464549"/>
                </a:cubicBezTo>
                <a:close/>
                <a:moveTo>
                  <a:pt x="3276597" y="1462887"/>
                </a:moveTo>
                <a:cubicBezTo>
                  <a:pt x="3284967" y="1475100"/>
                  <a:pt x="3293471" y="1487640"/>
                  <a:pt x="3293619" y="1500146"/>
                </a:cubicBezTo>
                <a:cubicBezTo>
                  <a:pt x="3277857" y="1495883"/>
                  <a:pt x="3271473" y="1468013"/>
                  <a:pt x="3276597" y="1462887"/>
                </a:cubicBezTo>
                <a:close/>
                <a:moveTo>
                  <a:pt x="2326561" y="1457894"/>
                </a:moveTo>
                <a:cubicBezTo>
                  <a:pt x="2333628" y="1460357"/>
                  <a:pt x="2350739" y="1461407"/>
                  <a:pt x="2351995" y="1473842"/>
                </a:cubicBezTo>
                <a:cubicBezTo>
                  <a:pt x="2344929" y="1471381"/>
                  <a:pt x="2327818" y="1470331"/>
                  <a:pt x="2326561" y="1457894"/>
                </a:cubicBezTo>
                <a:close/>
                <a:moveTo>
                  <a:pt x="1408440" y="1449666"/>
                </a:moveTo>
                <a:lnTo>
                  <a:pt x="1424971" y="1455128"/>
                </a:lnTo>
                <a:cubicBezTo>
                  <a:pt x="1430860" y="1455974"/>
                  <a:pt x="1435991" y="1456937"/>
                  <a:pt x="1437228" y="1461384"/>
                </a:cubicBezTo>
                <a:cubicBezTo>
                  <a:pt x="1436046" y="1460341"/>
                  <a:pt x="1434539" y="1459430"/>
                  <a:pt x="1433442" y="1461398"/>
                </a:cubicBezTo>
                <a:cubicBezTo>
                  <a:pt x="1434624" y="1462441"/>
                  <a:pt x="1435481" y="1463616"/>
                  <a:pt x="1433792" y="1465064"/>
                </a:cubicBezTo>
                <a:cubicBezTo>
                  <a:pt x="1428782" y="1462529"/>
                  <a:pt x="1413692" y="1457231"/>
                  <a:pt x="1408926" y="1452936"/>
                </a:cubicBezTo>
                <a:close/>
                <a:moveTo>
                  <a:pt x="1408358" y="1449115"/>
                </a:moveTo>
                <a:lnTo>
                  <a:pt x="1408440" y="1449666"/>
                </a:lnTo>
                <a:lnTo>
                  <a:pt x="1408165" y="1449575"/>
                </a:lnTo>
                <a:close/>
                <a:moveTo>
                  <a:pt x="1375263" y="1438468"/>
                </a:moveTo>
                <a:cubicBezTo>
                  <a:pt x="1379868" y="1440121"/>
                  <a:pt x="1383776" y="1443675"/>
                  <a:pt x="1383807" y="1448422"/>
                </a:cubicBezTo>
                <a:cubicBezTo>
                  <a:pt x="1376595" y="1443735"/>
                  <a:pt x="1369758" y="1446510"/>
                  <a:pt x="1362534" y="1439924"/>
                </a:cubicBezTo>
                <a:cubicBezTo>
                  <a:pt x="1365355" y="1437065"/>
                  <a:pt x="1370658" y="1436816"/>
                  <a:pt x="1375263" y="1438468"/>
                </a:cubicBezTo>
                <a:close/>
                <a:moveTo>
                  <a:pt x="1487797" y="1437431"/>
                </a:moveTo>
                <a:cubicBezTo>
                  <a:pt x="1544488" y="1461251"/>
                  <a:pt x="1602069" y="1471383"/>
                  <a:pt x="1662980" y="1491586"/>
                </a:cubicBezTo>
                <a:cubicBezTo>
                  <a:pt x="1651298" y="1502041"/>
                  <a:pt x="1638887" y="1491087"/>
                  <a:pt x="1626502" y="1483930"/>
                </a:cubicBezTo>
                <a:cubicBezTo>
                  <a:pt x="1579919" y="1478471"/>
                  <a:pt x="1533214" y="1464305"/>
                  <a:pt x="1485940" y="1443134"/>
                </a:cubicBezTo>
                <a:cubicBezTo>
                  <a:pt x="1484819" y="1441304"/>
                  <a:pt x="1484940" y="1439732"/>
                  <a:pt x="1487471" y="1437563"/>
                </a:cubicBezTo>
                <a:close/>
                <a:moveTo>
                  <a:pt x="1312903" y="1434606"/>
                </a:moveTo>
                <a:lnTo>
                  <a:pt x="1312756" y="1435000"/>
                </a:lnTo>
                <a:lnTo>
                  <a:pt x="1312623" y="1434673"/>
                </a:lnTo>
                <a:close/>
                <a:moveTo>
                  <a:pt x="1313457" y="1433123"/>
                </a:moveTo>
                <a:lnTo>
                  <a:pt x="1315900" y="1433877"/>
                </a:lnTo>
                <a:lnTo>
                  <a:pt x="1312903" y="1434606"/>
                </a:lnTo>
                <a:close/>
                <a:moveTo>
                  <a:pt x="1297042" y="1428053"/>
                </a:moveTo>
                <a:cubicBezTo>
                  <a:pt x="1302697" y="1424233"/>
                  <a:pt x="1318603" y="1430723"/>
                  <a:pt x="1318290" y="1432754"/>
                </a:cubicBezTo>
                <a:cubicBezTo>
                  <a:pt x="1317078" y="1432104"/>
                  <a:pt x="1315167" y="1431833"/>
                  <a:pt x="1313822" y="1432140"/>
                </a:cubicBezTo>
                <a:lnTo>
                  <a:pt x="1313457" y="1433123"/>
                </a:lnTo>
                <a:close/>
                <a:moveTo>
                  <a:pt x="1452873" y="1427999"/>
                </a:moveTo>
                <a:cubicBezTo>
                  <a:pt x="1461377" y="1440540"/>
                  <a:pt x="1483442" y="1430439"/>
                  <a:pt x="1480215" y="1445839"/>
                </a:cubicBezTo>
                <a:cubicBezTo>
                  <a:pt x="1469360" y="1443391"/>
                  <a:pt x="1449534" y="1436589"/>
                  <a:pt x="1452873" y="1427999"/>
                </a:cubicBezTo>
                <a:close/>
                <a:moveTo>
                  <a:pt x="1323667" y="1426382"/>
                </a:moveTo>
                <a:cubicBezTo>
                  <a:pt x="1335329" y="1432691"/>
                  <a:pt x="1356878" y="1433463"/>
                  <a:pt x="1362585" y="1447519"/>
                </a:cubicBezTo>
                <a:cubicBezTo>
                  <a:pt x="1349385" y="1440692"/>
                  <a:pt x="1339502" y="1439469"/>
                  <a:pt x="1329668" y="1438129"/>
                </a:cubicBezTo>
                <a:lnTo>
                  <a:pt x="1315900" y="1433877"/>
                </a:lnTo>
                <a:lnTo>
                  <a:pt x="1320216" y="1432828"/>
                </a:lnTo>
                <a:cubicBezTo>
                  <a:pt x="1322447" y="1432018"/>
                  <a:pt x="1323987" y="1430441"/>
                  <a:pt x="1323667" y="1426382"/>
                </a:cubicBezTo>
                <a:close/>
                <a:moveTo>
                  <a:pt x="1264519" y="1416124"/>
                </a:moveTo>
                <a:cubicBezTo>
                  <a:pt x="1271635" y="1426182"/>
                  <a:pt x="1294038" y="1417848"/>
                  <a:pt x="1284287" y="1433992"/>
                </a:cubicBezTo>
                <a:cubicBezTo>
                  <a:pt x="1279015" y="1426613"/>
                  <a:pt x="1257818" y="1429506"/>
                  <a:pt x="1264519" y="1416124"/>
                </a:cubicBezTo>
                <a:close/>
                <a:moveTo>
                  <a:pt x="1235481" y="1408114"/>
                </a:moveTo>
                <a:cubicBezTo>
                  <a:pt x="1240945" y="1415034"/>
                  <a:pt x="1245973" y="1415278"/>
                  <a:pt x="1251219" y="1418860"/>
                </a:cubicBezTo>
                <a:cubicBezTo>
                  <a:pt x="1243503" y="1426942"/>
                  <a:pt x="1237025" y="1414722"/>
                  <a:pt x="1235481" y="1408114"/>
                </a:cubicBezTo>
                <a:close/>
                <a:moveTo>
                  <a:pt x="1371969" y="1405251"/>
                </a:moveTo>
                <a:cubicBezTo>
                  <a:pt x="1377866" y="1408568"/>
                  <a:pt x="1383691" y="1410773"/>
                  <a:pt x="1389613" y="1417888"/>
                </a:cubicBezTo>
                <a:cubicBezTo>
                  <a:pt x="1399403" y="1407441"/>
                  <a:pt x="1436594" y="1424327"/>
                  <a:pt x="1447364" y="1434043"/>
                </a:cubicBezTo>
                <a:cubicBezTo>
                  <a:pt x="1424596" y="1426532"/>
                  <a:pt x="1382801" y="1424461"/>
                  <a:pt x="1371969" y="1405251"/>
                </a:cubicBezTo>
                <a:close/>
                <a:moveTo>
                  <a:pt x="1168917" y="1402008"/>
                </a:moveTo>
                <a:cubicBezTo>
                  <a:pt x="1177106" y="1406299"/>
                  <a:pt x="1194951" y="1399816"/>
                  <a:pt x="1197629" y="1410152"/>
                </a:cubicBezTo>
                <a:cubicBezTo>
                  <a:pt x="1189599" y="1409984"/>
                  <a:pt x="1171693" y="1417253"/>
                  <a:pt x="1168917" y="1402008"/>
                </a:cubicBezTo>
                <a:close/>
                <a:moveTo>
                  <a:pt x="1346910" y="1396765"/>
                </a:moveTo>
                <a:cubicBezTo>
                  <a:pt x="1356533" y="1400855"/>
                  <a:pt x="1354266" y="1403679"/>
                  <a:pt x="1362648" y="1407511"/>
                </a:cubicBezTo>
                <a:cubicBezTo>
                  <a:pt x="1358936" y="1418917"/>
                  <a:pt x="1337892" y="1405376"/>
                  <a:pt x="1345538" y="1406461"/>
                </a:cubicBezTo>
                <a:cubicBezTo>
                  <a:pt x="1353460" y="1410098"/>
                  <a:pt x="1341376" y="1399012"/>
                  <a:pt x="1346910" y="1396765"/>
                </a:cubicBezTo>
                <a:close/>
                <a:moveTo>
                  <a:pt x="1297107" y="1388045"/>
                </a:moveTo>
                <a:cubicBezTo>
                  <a:pt x="1302669" y="1399877"/>
                  <a:pt x="1317075" y="1386792"/>
                  <a:pt x="1314751" y="1400682"/>
                </a:cubicBezTo>
                <a:cubicBezTo>
                  <a:pt x="1308576" y="1394812"/>
                  <a:pt x="1292358" y="1400634"/>
                  <a:pt x="1297107" y="1388045"/>
                </a:cubicBezTo>
                <a:close/>
                <a:moveTo>
                  <a:pt x="2645130" y="1386064"/>
                </a:moveTo>
                <a:cubicBezTo>
                  <a:pt x="2642092" y="1390724"/>
                  <a:pt x="2639162" y="1391914"/>
                  <a:pt x="2635809" y="1388325"/>
                </a:cubicBezTo>
                <a:cubicBezTo>
                  <a:pt x="2631592" y="1402222"/>
                  <a:pt x="2652417" y="1402144"/>
                  <a:pt x="2659338" y="1402381"/>
                </a:cubicBezTo>
                <a:cubicBezTo>
                  <a:pt x="2661846" y="1396413"/>
                  <a:pt x="2648822" y="1391420"/>
                  <a:pt x="2645130" y="1386064"/>
                </a:cubicBezTo>
                <a:close/>
                <a:moveTo>
                  <a:pt x="1255094" y="1382637"/>
                </a:moveTo>
                <a:cubicBezTo>
                  <a:pt x="1258988" y="1379151"/>
                  <a:pt x="1272616" y="1386565"/>
                  <a:pt x="1270833" y="1393382"/>
                </a:cubicBezTo>
                <a:cubicBezTo>
                  <a:pt x="1266709" y="1391630"/>
                  <a:pt x="1253323" y="1391350"/>
                  <a:pt x="1255094" y="1382637"/>
                </a:cubicBezTo>
                <a:close/>
                <a:moveTo>
                  <a:pt x="2732517" y="1381812"/>
                </a:moveTo>
                <a:lnTo>
                  <a:pt x="2732191" y="1381944"/>
                </a:lnTo>
                <a:cubicBezTo>
                  <a:pt x="2730155" y="1390006"/>
                  <a:pt x="2741889" y="1397426"/>
                  <a:pt x="2740865" y="1400508"/>
                </a:cubicBezTo>
                <a:cubicBezTo>
                  <a:pt x="2746823" y="1403040"/>
                  <a:pt x="2751981" y="1393329"/>
                  <a:pt x="2757951" y="1397760"/>
                </a:cubicBezTo>
                <a:cubicBezTo>
                  <a:pt x="2751232" y="1388683"/>
                  <a:pt x="2748158" y="1387647"/>
                  <a:pt x="2732517" y="1381812"/>
                </a:cubicBezTo>
                <a:close/>
                <a:moveTo>
                  <a:pt x="2672085" y="1366986"/>
                </a:moveTo>
                <a:lnTo>
                  <a:pt x="2672427" y="1367368"/>
                </a:lnTo>
                <a:lnTo>
                  <a:pt x="2672101" y="1367500"/>
                </a:lnTo>
                <a:close/>
                <a:moveTo>
                  <a:pt x="2555037" y="1365904"/>
                </a:moveTo>
                <a:cubicBezTo>
                  <a:pt x="2555993" y="1382269"/>
                  <a:pt x="2585645" y="1384320"/>
                  <a:pt x="2597958" y="1390364"/>
                </a:cubicBezTo>
                <a:cubicBezTo>
                  <a:pt x="2598221" y="1380738"/>
                  <a:pt x="2575369" y="1370216"/>
                  <a:pt x="2576686" y="1381865"/>
                </a:cubicBezTo>
                <a:cubicBezTo>
                  <a:pt x="2575261" y="1373686"/>
                  <a:pt x="2561815" y="1363914"/>
                  <a:pt x="2555037" y="1365904"/>
                </a:cubicBezTo>
                <a:close/>
                <a:moveTo>
                  <a:pt x="1181980" y="1363197"/>
                </a:moveTo>
                <a:cubicBezTo>
                  <a:pt x="1198442" y="1374792"/>
                  <a:pt x="1213743" y="1368580"/>
                  <a:pt x="1230060" y="1377948"/>
                </a:cubicBezTo>
                <a:cubicBezTo>
                  <a:pt x="1216231" y="1389653"/>
                  <a:pt x="1190664" y="1373379"/>
                  <a:pt x="1181980" y="1363197"/>
                </a:cubicBezTo>
                <a:close/>
                <a:moveTo>
                  <a:pt x="1130622" y="1356250"/>
                </a:moveTo>
                <a:cubicBezTo>
                  <a:pt x="1136446" y="1358455"/>
                  <a:pt x="1141921" y="1356995"/>
                  <a:pt x="1148108" y="1364763"/>
                </a:cubicBezTo>
                <a:cubicBezTo>
                  <a:pt x="1146213" y="1354490"/>
                  <a:pt x="1168185" y="1360040"/>
                  <a:pt x="1161591" y="1369951"/>
                </a:cubicBezTo>
                <a:cubicBezTo>
                  <a:pt x="1152426" y="1366057"/>
                  <a:pt x="1128045" y="1371385"/>
                  <a:pt x="1130622" y="1356250"/>
                </a:cubicBezTo>
                <a:close/>
                <a:moveTo>
                  <a:pt x="3588678" y="1354757"/>
                </a:moveTo>
                <a:cubicBezTo>
                  <a:pt x="3590224" y="1354129"/>
                  <a:pt x="3591789" y="1353780"/>
                  <a:pt x="3593569" y="1356294"/>
                </a:cubicBezTo>
                <a:cubicBezTo>
                  <a:pt x="3588688" y="1368557"/>
                  <a:pt x="3589353" y="1380471"/>
                  <a:pt x="3586039" y="1392859"/>
                </a:cubicBezTo>
                <a:cubicBezTo>
                  <a:pt x="3571505" y="1376674"/>
                  <a:pt x="3587843" y="1369279"/>
                  <a:pt x="3583897" y="1354890"/>
                </a:cubicBezTo>
                <a:cubicBezTo>
                  <a:pt x="3585604" y="1356291"/>
                  <a:pt x="3587132" y="1355385"/>
                  <a:pt x="3588678" y="1354757"/>
                </a:cubicBezTo>
                <a:close/>
                <a:moveTo>
                  <a:pt x="1081996" y="1350194"/>
                </a:moveTo>
                <a:cubicBezTo>
                  <a:pt x="1085812" y="1352357"/>
                  <a:pt x="1088418" y="1356440"/>
                  <a:pt x="1087104" y="1360210"/>
                </a:cubicBezTo>
                <a:cubicBezTo>
                  <a:pt x="1080917" y="1352441"/>
                  <a:pt x="1075430" y="1352003"/>
                  <a:pt x="1069618" y="1351697"/>
                </a:cubicBezTo>
                <a:cubicBezTo>
                  <a:pt x="1073151" y="1347788"/>
                  <a:pt x="1078179" y="1348032"/>
                  <a:pt x="1081996" y="1350194"/>
                </a:cubicBezTo>
                <a:close/>
                <a:moveTo>
                  <a:pt x="2493500" y="1349762"/>
                </a:moveTo>
                <a:cubicBezTo>
                  <a:pt x="2485952" y="1353588"/>
                  <a:pt x="2507130" y="1367456"/>
                  <a:pt x="2510987" y="1358275"/>
                </a:cubicBezTo>
                <a:cubicBezTo>
                  <a:pt x="2504799" y="1350506"/>
                  <a:pt x="2499312" y="1350068"/>
                  <a:pt x="2493500" y="1349762"/>
                </a:cubicBezTo>
                <a:close/>
                <a:moveTo>
                  <a:pt x="952960" y="1347366"/>
                </a:moveTo>
                <a:cubicBezTo>
                  <a:pt x="955891" y="1348747"/>
                  <a:pt x="958861" y="1351158"/>
                  <a:pt x="961634" y="1350984"/>
                </a:cubicBezTo>
                <a:cubicBezTo>
                  <a:pt x="959753" y="1352890"/>
                  <a:pt x="958006" y="1355123"/>
                  <a:pt x="956124" y="1357028"/>
                </a:cubicBezTo>
                <a:lnTo>
                  <a:pt x="955990" y="1356701"/>
                </a:lnTo>
                <a:cubicBezTo>
                  <a:pt x="950866" y="1351549"/>
                  <a:pt x="952793" y="1346957"/>
                  <a:pt x="950432" y="1355151"/>
                </a:cubicBezTo>
                <a:cubicBezTo>
                  <a:pt x="948659" y="1353586"/>
                  <a:pt x="946428" y="1351826"/>
                  <a:pt x="944523" y="1349935"/>
                </a:cubicBezTo>
                <a:cubicBezTo>
                  <a:pt x="947139" y="1345636"/>
                  <a:pt x="950030" y="1345985"/>
                  <a:pt x="952960" y="1347366"/>
                </a:cubicBezTo>
                <a:close/>
                <a:moveTo>
                  <a:pt x="1832830" y="1339244"/>
                </a:moveTo>
                <a:cubicBezTo>
                  <a:pt x="1855527" y="1355923"/>
                  <a:pt x="1873725" y="1363386"/>
                  <a:pt x="1887677" y="1370668"/>
                </a:cubicBezTo>
                <a:cubicBezTo>
                  <a:pt x="1872219" y="1372754"/>
                  <a:pt x="1831048" y="1356341"/>
                  <a:pt x="1832830" y="1339244"/>
                </a:cubicBezTo>
                <a:close/>
                <a:moveTo>
                  <a:pt x="1556588" y="1305172"/>
                </a:moveTo>
                <a:cubicBezTo>
                  <a:pt x="1727767" y="1356002"/>
                  <a:pt x="1880270" y="1415939"/>
                  <a:pt x="2053731" y="1535907"/>
                </a:cubicBezTo>
                <a:cubicBezTo>
                  <a:pt x="1973522" y="1499929"/>
                  <a:pt x="1892031" y="1437438"/>
                  <a:pt x="1812211" y="1410822"/>
                </a:cubicBezTo>
                <a:cubicBezTo>
                  <a:pt x="1745376" y="1373224"/>
                  <a:pt x="1675830" y="1350433"/>
                  <a:pt x="1624217" y="1334452"/>
                </a:cubicBezTo>
                <a:cubicBezTo>
                  <a:pt x="1616825" y="1332122"/>
                  <a:pt x="1609938" y="1327302"/>
                  <a:pt x="1601039" y="1324062"/>
                </a:cubicBezTo>
                <a:cubicBezTo>
                  <a:pt x="1587556" y="1318872"/>
                  <a:pt x="1566031" y="1311619"/>
                  <a:pt x="1558868" y="1314526"/>
                </a:cubicBezTo>
                <a:cubicBezTo>
                  <a:pt x="1555455" y="1311723"/>
                  <a:pt x="1555238" y="1308385"/>
                  <a:pt x="1556588" y="1305172"/>
                </a:cubicBezTo>
                <a:close/>
                <a:moveTo>
                  <a:pt x="2415316" y="1303824"/>
                </a:moveTo>
                <a:cubicBezTo>
                  <a:pt x="2415076" y="1306968"/>
                  <a:pt x="2413400" y="1310314"/>
                  <a:pt x="2410157" y="1313534"/>
                </a:cubicBezTo>
                <a:cubicBezTo>
                  <a:pt x="2429309" y="1327082"/>
                  <a:pt x="2447747" y="1331401"/>
                  <a:pt x="2466185" y="1335720"/>
                </a:cubicBezTo>
                <a:cubicBezTo>
                  <a:pt x="2440606" y="1317547"/>
                  <a:pt x="2435239" y="1315537"/>
                  <a:pt x="2415316" y="1303824"/>
                </a:cubicBezTo>
                <a:close/>
                <a:moveTo>
                  <a:pt x="1517625" y="1298192"/>
                </a:moveTo>
                <a:lnTo>
                  <a:pt x="1520188" y="1299500"/>
                </a:lnTo>
                <a:lnTo>
                  <a:pt x="1518688" y="1299615"/>
                </a:lnTo>
                <a:close/>
                <a:moveTo>
                  <a:pt x="1539233" y="1298033"/>
                </a:moveTo>
                <a:cubicBezTo>
                  <a:pt x="1545765" y="1299760"/>
                  <a:pt x="1551156" y="1302998"/>
                  <a:pt x="1552935" y="1305512"/>
                </a:cubicBezTo>
                <a:cubicBezTo>
                  <a:pt x="1545430" y="1305704"/>
                  <a:pt x="1537907" y="1306091"/>
                  <a:pt x="1530251" y="1304631"/>
                </a:cubicBezTo>
                <a:lnTo>
                  <a:pt x="1520188" y="1299500"/>
                </a:lnTo>
                <a:close/>
                <a:moveTo>
                  <a:pt x="1491568" y="1291963"/>
                </a:moveTo>
                <a:lnTo>
                  <a:pt x="1504004" y="1292528"/>
                </a:lnTo>
                <a:lnTo>
                  <a:pt x="1503969" y="1292550"/>
                </a:lnTo>
                <a:cubicBezTo>
                  <a:pt x="1501835" y="1293131"/>
                  <a:pt x="1499683" y="1293433"/>
                  <a:pt x="1497440" y="1294914"/>
                </a:cubicBezTo>
                <a:lnTo>
                  <a:pt x="1497307" y="1294587"/>
                </a:lnTo>
                <a:close/>
                <a:moveTo>
                  <a:pt x="2441348" y="1291353"/>
                </a:moveTo>
                <a:cubicBezTo>
                  <a:pt x="2433307" y="1299567"/>
                  <a:pt x="2451818" y="1304998"/>
                  <a:pt x="2455556" y="1307670"/>
                </a:cubicBezTo>
                <a:cubicBezTo>
                  <a:pt x="2459063" y="1294823"/>
                  <a:pt x="2445281" y="1303845"/>
                  <a:pt x="2441348" y="1291353"/>
                </a:cubicBezTo>
                <a:close/>
                <a:moveTo>
                  <a:pt x="1510389" y="1288515"/>
                </a:moveTo>
                <a:lnTo>
                  <a:pt x="1517625" y="1298192"/>
                </a:lnTo>
                <a:lnTo>
                  <a:pt x="1506760" y="1292653"/>
                </a:lnTo>
                <a:lnTo>
                  <a:pt x="1504004" y="1292528"/>
                </a:lnTo>
                <a:close/>
                <a:moveTo>
                  <a:pt x="1581846" y="1284256"/>
                </a:moveTo>
                <a:cubicBezTo>
                  <a:pt x="1681394" y="1312763"/>
                  <a:pt x="1780217" y="1330141"/>
                  <a:pt x="1881363" y="1393411"/>
                </a:cubicBezTo>
                <a:cubicBezTo>
                  <a:pt x="1941067" y="1408774"/>
                  <a:pt x="2005579" y="1460262"/>
                  <a:pt x="2068893" y="1498529"/>
                </a:cubicBezTo>
                <a:cubicBezTo>
                  <a:pt x="2087115" y="1509789"/>
                  <a:pt x="2113717" y="1514601"/>
                  <a:pt x="2117881" y="1532329"/>
                </a:cubicBezTo>
                <a:cubicBezTo>
                  <a:pt x="2070727" y="1509588"/>
                  <a:pt x="1975684" y="1451075"/>
                  <a:pt x="1914721" y="1412997"/>
                </a:cubicBezTo>
                <a:cubicBezTo>
                  <a:pt x="1861190" y="1393223"/>
                  <a:pt x="1807403" y="1364416"/>
                  <a:pt x="1753509" y="1339080"/>
                </a:cubicBezTo>
                <a:cubicBezTo>
                  <a:pt x="1712255" y="1329934"/>
                  <a:pt x="1656435" y="1319468"/>
                  <a:pt x="1626405" y="1299674"/>
                </a:cubicBezTo>
                <a:cubicBezTo>
                  <a:pt x="1612153" y="1306603"/>
                  <a:pt x="1597127" y="1294807"/>
                  <a:pt x="1582487" y="1292373"/>
                </a:cubicBezTo>
                <a:cubicBezTo>
                  <a:pt x="1584886" y="1289876"/>
                  <a:pt x="1580497" y="1287469"/>
                  <a:pt x="1582111" y="1284910"/>
                </a:cubicBezTo>
                <a:close/>
                <a:moveTo>
                  <a:pt x="1412749" y="1272179"/>
                </a:moveTo>
                <a:cubicBezTo>
                  <a:pt x="1426104" y="1272850"/>
                  <a:pt x="1440891" y="1272845"/>
                  <a:pt x="1455515" y="1275475"/>
                </a:cubicBezTo>
                <a:lnTo>
                  <a:pt x="1491568" y="1291963"/>
                </a:lnTo>
                <a:lnTo>
                  <a:pt x="1481456" y="1291502"/>
                </a:lnTo>
                <a:cubicBezTo>
                  <a:pt x="1472360" y="1288246"/>
                  <a:pt x="1463059" y="1283550"/>
                  <a:pt x="1454919" y="1281713"/>
                </a:cubicBezTo>
                <a:cubicBezTo>
                  <a:pt x="1440207" y="1278168"/>
                  <a:pt x="1425087" y="1282020"/>
                  <a:pt x="1412749" y="1272179"/>
                </a:cubicBezTo>
                <a:close/>
                <a:moveTo>
                  <a:pt x="3626616" y="1271918"/>
                </a:moveTo>
                <a:lnTo>
                  <a:pt x="3626616" y="1276384"/>
                </a:lnTo>
                <a:lnTo>
                  <a:pt x="3625097" y="1276098"/>
                </a:lnTo>
                <a:close/>
                <a:moveTo>
                  <a:pt x="1413371" y="1247557"/>
                </a:moveTo>
                <a:cubicBezTo>
                  <a:pt x="1451296" y="1256911"/>
                  <a:pt x="1489884" y="1257619"/>
                  <a:pt x="1519177" y="1274667"/>
                </a:cubicBezTo>
                <a:cubicBezTo>
                  <a:pt x="1536769" y="1269429"/>
                  <a:pt x="1572125" y="1275256"/>
                  <a:pt x="1578834" y="1292713"/>
                </a:cubicBezTo>
                <a:cubicBezTo>
                  <a:pt x="1534901" y="1273233"/>
                  <a:pt x="1492059" y="1280726"/>
                  <a:pt x="1447969" y="1257120"/>
                </a:cubicBezTo>
                <a:cubicBezTo>
                  <a:pt x="1438261" y="1260299"/>
                  <a:pt x="1411892" y="1260725"/>
                  <a:pt x="1413371" y="1247557"/>
                </a:cubicBezTo>
                <a:close/>
                <a:moveTo>
                  <a:pt x="1403205" y="1244409"/>
                </a:moveTo>
                <a:cubicBezTo>
                  <a:pt x="1408949" y="1244023"/>
                  <a:pt x="1414951" y="1252153"/>
                  <a:pt x="1408079" y="1256942"/>
                </a:cubicBezTo>
                <a:cubicBezTo>
                  <a:pt x="1404666" y="1254139"/>
                  <a:pt x="1401446" y="1250877"/>
                  <a:pt x="1398033" y="1248074"/>
                </a:cubicBezTo>
                <a:cubicBezTo>
                  <a:pt x="1399404" y="1245613"/>
                  <a:pt x="1401290" y="1244538"/>
                  <a:pt x="1403205" y="1244409"/>
                </a:cubicBezTo>
                <a:close/>
                <a:moveTo>
                  <a:pt x="2886258" y="1242103"/>
                </a:moveTo>
                <a:cubicBezTo>
                  <a:pt x="2903866" y="1259322"/>
                  <a:pt x="2937236" y="1280806"/>
                  <a:pt x="2961030" y="1295516"/>
                </a:cubicBezTo>
                <a:cubicBezTo>
                  <a:pt x="2931836" y="1293660"/>
                  <a:pt x="2912923" y="1266687"/>
                  <a:pt x="2882979" y="1249906"/>
                </a:cubicBezTo>
                <a:cubicBezTo>
                  <a:pt x="2884920" y="1247214"/>
                  <a:pt x="2882749" y="1244668"/>
                  <a:pt x="2886258" y="1242103"/>
                </a:cubicBezTo>
                <a:close/>
                <a:moveTo>
                  <a:pt x="1571646" y="1232044"/>
                </a:moveTo>
                <a:cubicBezTo>
                  <a:pt x="1631869" y="1246815"/>
                  <a:pt x="1707674" y="1278487"/>
                  <a:pt x="1775028" y="1315495"/>
                </a:cubicBezTo>
                <a:cubicBezTo>
                  <a:pt x="1790186" y="1317337"/>
                  <a:pt x="1824435" y="1333513"/>
                  <a:pt x="1827995" y="1348823"/>
                </a:cubicBezTo>
                <a:cubicBezTo>
                  <a:pt x="1748667" y="1307538"/>
                  <a:pt x="1661235" y="1264974"/>
                  <a:pt x="1589133" y="1240556"/>
                </a:cubicBezTo>
                <a:cubicBezTo>
                  <a:pt x="1589591" y="1240752"/>
                  <a:pt x="1568670" y="1246197"/>
                  <a:pt x="1571646" y="1232044"/>
                </a:cubicBezTo>
                <a:close/>
                <a:moveTo>
                  <a:pt x="2858593" y="1224394"/>
                </a:moveTo>
                <a:cubicBezTo>
                  <a:pt x="2864575" y="1230724"/>
                  <a:pt x="2870242" y="1228804"/>
                  <a:pt x="2876237" y="1237032"/>
                </a:cubicBezTo>
                <a:cubicBezTo>
                  <a:pt x="2868979" y="1245309"/>
                  <a:pt x="2877226" y="1238534"/>
                  <a:pt x="2880374" y="1240683"/>
                </a:cubicBezTo>
                <a:cubicBezTo>
                  <a:pt x="2872308" y="1245099"/>
                  <a:pt x="2878989" y="1248479"/>
                  <a:pt x="2877120" y="1252285"/>
                </a:cubicBezTo>
                <a:cubicBezTo>
                  <a:pt x="2869342" y="1240593"/>
                  <a:pt x="2859692" y="1232707"/>
                  <a:pt x="2858726" y="1224722"/>
                </a:cubicBezTo>
                <a:close/>
                <a:moveTo>
                  <a:pt x="1159584" y="1219173"/>
                </a:moveTo>
                <a:cubicBezTo>
                  <a:pt x="1162755" y="1218695"/>
                  <a:pt x="1166029" y="1220222"/>
                  <a:pt x="1169388" y="1224761"/>
                </a:cubicBezTo>
                <a:cubicBezTo>
                  <a:pt x="1181096" y="1218103"/>
                  <a:pt x="1193118" y="1219696"/>
                  <a:pt x="1205516" y="1228751"/>
                </a:cubicBezTo>
                <a:cubicBezTo>
                  <a:pt x="1244812" y="1218129"/>
                  <a:pt x="1296090" y="1242624"/>
                  <a:pt x="1329056" y="1232288"/>
                </a:cubicBezTo>
                <a:cubicBezTo>
                  <a:pt x="1351247" y="1251457"/>
                  <a:pt x="1379978" y="1232557"/>
                  <a:pt x="1396152" y="1249979"/>
                </a:cubicBezTo>
                <a:cubicBezTo>
                  <a:pt x="1373677" y="1257200"/>
                  <a:pt x="1350220" y="1244257"/>
                  <a:pt x="1327707" y="1245781"/>
                </a:cubicBezTo>
                <a:cubicBezTo>
                  <a:pt x="1328288" y="1254685"/>
                  <a:pt x="1349271" y="1258731"/>
                  <a:pt x="1352609" y="1250142"/>
                </a:cubicBezTo>
                <a:cubicBezTo>
                  <a:pt x="1357712" y="1261778"/>
                  <a:pt x="1379201" y="1263335"/>
                  <a:pt x="1383553" y="1260044"/>
                </a:cubicBezTo>
                <a:lnTo>
                  <a:pt x="1383685" y="1260372"/>
                </a:lnTo>
                <a:cubicBezTo>
                  <a:pt x="1379719" y="1262744"/>
                  <a:pt x="1401002" y="1262861"/>
                  <a:pt x="1397543" y="1273023"/>
                </a:cubicBezTo>
                <a:cubicBezTo>
                  <a:pt x="1386833" y="1262521"/>
                  <a:pt x="1356905" y="1268197"/>
                  <a:pt x="1346185" y="1266076"/>
                </a:cubicBezTo>
                <a:cubicBezTo>
                  <a:pt x="1337032" y="1264080"/>
                  <a:pt x="1329929" y="1255922"/>
                  <a:pt x="1320776" y="1253925"/>
                </a:cubicBezTo>
                <a:cubicBezTo>
                  <a:pt x="1315482" y="1253029"/>
                  <a:pt x="1309960" y="1257174"/>
                  <a:pt x="1303689" y="1256673"/>
                </a:cubicBezTo>
                <a:cubicBezTo>
                  <a:pt x="1292716" y="1255798"/>
                  <a:pt x="1280836" y="1246152"/>
                  <a:pt x="1270839" y="1244878"/>
                </a:cubicBezTo>
                <a:cubicBezTo>
                  <a:pt x="1269272" y="1244754"/>
                  <a:pt x="1266572" y="1251180"/>
                  <a:pt x="1265330" y="1250923"/>
                </a:cubicBezTo>
                <a:cubicBezTo>
                  <a:pt x="1259578" y="1249831"/>
                  <a:pt x="1255344" y="1241269"/>
                  <a:pt x="1249591" y="1240178"/>
                </a:cubicBezTo>
                <a:cubicBezTo>
                  <a:pt x="1244166" y="1238954"/>
                  <a:pt x="1237354" y="1245527"/>
                  <a:pt x="1230951" y="1244699"/>
                </a:cubicBezTo>
                <a:cubicBezTo>
                  <a:pt x="1213176" y="1242014"/>
                  <a:pt x="1172910" y="1224092"/>
                  <a:pt x="1161974" y="1228912"/>
                </a:cubicBezTo>
                <a:cubicBezTo>
                  <a:pt x="1163276" y="1228384"/>
                  <a:pt x="1168160" y="1236681"/>
                  <a:pt x="1166135" y="1236361"/>
                </a:cubicBezTo>
                <a:cubicBezTo>
                  <a:pt x="1157115" y="1234693"/>
                  <a:pt x="1153942" y="1228745"/>
                  <a:pt x="1150397" y="1225616"/>
                </a:cubicBezTo>
                <a:cubicBezTo>
                  <a:pt x="1153344" y="1222135"/>
                  <a:pt x="1156412" y="1219652"/>
                  <a:pt x="1159584" y="1219173"/>
                </a:cubicBezTo>
                <a:close/>
                <a:moveTo>
                  <a:pt x="1032474" y="1212563"/>
                </a:moveTo>
                <a:cubicBezTo>
                  <a:pt x="1064827" y="1218467"/>
                  <a:pt x="1096782" y="1213111"/>
                  <a:pt x="1129631" y="1224905"/>
                </a:cubicBezTo>
                <a:cubicBezTo>
                  <a:pt x="1135611" y="1220954"/>
                  <a:pt x="1141724" y="1217331"/>
                  <a:pt x="1148648" y="1227847"/>
                </a:cubicBezTo>
                <a:cubicBezTo>
                  <a:pt x="1111098" y="1225956"/>
                  <a:pt x="1064084" y="1234381"/>
                  <a:pt x="1032148" y="1212695"/>
                </a:cubicBezTo>
                <a:close/>
                <a:moveTo>
                  <a:pt x="996783" y="1211632"/>
                </a:moveTo>
                <a:cubicBezTo>
                  <a:pt x="1005509" y="1211992"/>
                  <a:pt x="1013556" y="1214532"/>
                  <a:pt x="1017645" y="1220869"/>
                </a:cubicBezTo>
                <a:cubicBezTo>
                  <a:pt x="1001906" y="1210122"/>
                  <a:pt x="988007" y="1230997"/>
                  <a:pt x="971845" y="1215473"/>
                </a:cubicBezTo>
                <a:cubicBezTo>
                  <a:pt x="978652" y="1213091"/>
                  <a:pt x="988057" y="1211271"/>
                  <a:pt x="996783" y="1211632"/>
                </a:cubicBezTo>
                <a:close/>
                <a:moveTo>
                  <a:pt x="2884599" y="1208125"/>
                </a:moveTo>
                <a:cubicBezTo>
                  <a:pt x="2896694" y="1210830"/>
                  <a:pt x="2896829" y="1221437"/>
                  <a:pt x="2908504" y="1229646"/>
                </a:cubicBezTo>
                <a:cubicBezTo>
                  <a:pt x="2899305" y="1240613"/>
                  <a:pt x="2881839" y="1215337"/>
                  <a:pt x="2884599" y="1208125"/>
                </a:cubicBezTo>
                <a:close/>
                <a:moveTo>
                  <a:pt x="1496252" y="1203251"/>
                </a:moveTo>
                <a:cubicBezTo>
                  <a:pt x="1515849" y="1215096"/>
                  <a:pt x="1553254" y="1214760"/>
                  <a:pt x="1560421" y="1232412"/>
                </a:cubicBezTo>
                <a:cubicBezTo>
                  <a:pt x="1547527" y="1217465"/>
                  <a:pt x="1502937" y="1227190"/>
                  <a:pt x="1496252" y="1203251"/>
                </a:cubicBezTo>
                <a:close/>
                <a:moveTo>
                  <a:pt x="1461654" y="1193687"/>
                </a:moveTo>
                <a:cubicBezTo>
                  <a:pt x="1471338" y="1196990"/>
                  <a:pt x="1480658" y="1194730"/>
                  <a:pt x="1490717" y="1205496"/>
                </a:cubicBezTo>
                <a:cubicBezTo>
                  <a:pt x="1482664" y="1211812"/>
                  <a:pt x="1464007" y="1204154"/>
                  <a:pt x="1461654" y="1193687"/>
                </a:cubicBezTo>
                <a:close/>
                <a:moveTo>
                  <a:pt x="2722297" y="1169775"/>
                </a:moveTo>
                <a:lnTo>
                  <a:pt x="2780790" y="1211857"/>
                </a:lnTo>
                <a:cubicBezTo>
                  <a:pt x="2799792" y="1225038"/>
                  <a:pt x="2818921" y="1237833"/>
                  <a:pt x="2841149" y="1252418"/>
                </a:cubicBezTo>
                <a:cubicBezTo>
                  <a:pt x="2823823" y="1258310"/>
                  <a:pt x="2815740" y="1240269"/>
                  <a:pt x="2802232" y="1231282"/>
                </a:cubicBezTo>
                <a:cubicBezTo>
                  <a:pt x="2782659" y="1218095"/>
                  <a:pt x="2755577" y="1207956"/>
                  <a:pt x="2736807" y="1189785"/>
                </a:cubicBezTo>
                <a:close/>
                <a:moveTo>
                  <a:pt x="2721392" y="1168526"/>
                </a:moveTo>
                <a:lnTo>
                  <a:pt x="2722297" y="1169775"/>
                </a:lnTo>
                <a:lnTo>
                  <a:pt x="2721200" y="1168985"/>
                </a:lnTo>
                <a:close/>
                <a:moveTo>
                  <a:pt x="1763484" y="1167490"/>
                </a:moveTo>
                <a:cubicBezTo>
                  <a:pt x="1815449" y="1197420"/>
                  <a:pt x="1874298" y="1221885"/>
                  <a:pt x="1912497" y="1262734"/>
                </a:cubicBezTo>
                <a:cubicBezTo>
                  <a:pt x="1912023" y="1250359"/>
                  <a:pt x="1923966" y="1269500"/>
                  <a:pt x="1929608" y="1263783"/>
                </a:cubicBezTo>
                <a:cubicBezTo>
                  <a:pt x="2023254" y="1328193"/>
                  <a:pt x="2143211" y="1392964"/>
                  <a:pt x="2238019" y="1475180"/>
                </a:cubicBezTo>
                <a:cubicBezTo>
                  <a:pt x="2241939" y="1475494"/>
                  <a:pt x="2274487" y="1491218"/>
                  <a:pt x="2272128" y="1509692"/>
                </a:cubicBezTo>
                <a:cubicBezTo>
                  <a:pt x="2260766" y="1499454"/>
                  <a:pt x="2248755" y="1489481"/>
                  <a:pt x="2242157" y="1478832"/>
                </a:cubicBezTo>
                <a:cubicBezTo>
                  <a:pt x="2233319" y="1485085"/>
                  <a:pt x="2200272" y="1453188"/>
                  <a:pt x="2187284" y="1443612"/>
                </a:cubicBezTo>
                <a:cubicBezTo>
                  <a:pt x="2049871" y="1345184"/>
                  <a:pt x="1911002" y="1263720"/>
                  <a:pt x="1789269" y="1187104"/>
                </a:cubicBezTo>
                <a:cubicBezTo>
                  <a:pt x="1779633" y="1181116"/>
                  <a:pt x="1764573" y="1184184"/>
                  <a:pt x="1763484" y="1167490"/>
                </a:cubicBezTo>
                <a:close/>
                <a:moveTo>
                  <a:pt x="1352061" y="1166593"/>
                </a:moveTo>
                <a:cubicBezTo>
                  <a:pt x="1377288" y="1170820"/>
                  <a:pt x="1427705" y="1173581"/>
                  <a:pt x="1454263" y="1201638"/>
                </a:cubicBezTo>
                <a:cubicBezTo>
                  <a:pt x="1419280" y="1182714"/>
                  <a:pt x="1381282" y="1182527"/>
                  <a:pt x="1352061" y="1166593"/>
                </a:cubicBezTo>
                <a:close/>
                <a:moveTo>
                  <a:pt x="1321093" y="1152892"/>
                </a:moveTo>
                <a:cubicBezTo>
                  <a:pt x="1325688" y="1156738"/>
                  <a:pt x="1339904" y="1154394"/>
                  <a:pt x="1338604" y="1165203"/>
                </a:cubicBezTo>
                <a:cubicBezTo>
                  <a:pt x="1332985" y="1164437"/>
                  <a:pt x="1316140" y="1164041"/>
                  <a:pt x="1321093" y="1152892"/>
                </a:cubicBezTo>
                <a:close/>
                <a:moveTo>
                  <a:pt x="3603958" y="1148365"/>
                </a:moveTo>
                <a:cubicBezTo>
                  <a:pt x="3611952" y="1153114"/>
                  <a:pt x="3608722" y="1158235"/>
                  <a:pt x="3615934" y="1162922"/>
                </a:cubicBezTo>
                <a:cubicBezTo>
                  <a:pt x="3614741" y="1170260"/>
                  <a:pt x="3607434" y="1170941"/>
                  <a:pt x="3609026" y="1174864"/>
                </a:cubicBezTo>
                <a:cubicBezTo>
                  <a:pt x="3619168" y="1227863"/>
                  <a:pt x="3605673" y="1290838"/>
                  <a:pt x="3598726" y="1346584"/>
                </a:cubicBezTo>
                <a:cubicBezTo>
                  <a:pt x="3582157" y="1338462"/>
                  <a:pt x="3592053" y="1314264"/>
                  <a:pt x="3602069" y="1298773"/>
                </a:cubicBezTo>
                <a:cubicBezTo>
                  <a:pt x="3593730" y="1261416"/>
                  <a:pt x="3610075" y="1235362"/>
                  <a:pt x="3600614" y="1196176"/>
                </a:cubicBezTo>
                <a:cubicBezTo>
                  <a:pt x="3612177" y="1187293"/>
                  <a:pt x="3600463" y="1163110"/>
                  <a:pt x="3603958" y="1148365"/>
                </a:cubicBezTo>
                <a:close/>
                <a:moveTo>
                  <a:pt x="2454379" y="1147843"/>
                </a:moveTo>
                <a:cubicBezTo>
                  <a:pt x="2447000" y="1157691"/>
                  <a:pt x="2465703" y="1152385"/>
                  <a:pt x="2462678" y="1158943"/>
                </a:cubicBezTo>
                <a:cubicBezTo>
                  <a:pt x="2474640" y="1161322"/>
                  <a:pt x="2458671" y="1145338"/>
                  <a:pt x="2454379" y="1147843"/>
                </a:cubicBezTo>
                <a:close/>
                <a:moveTo>
                  <a:pt x="2864087" y="1146390"/>
                </a:moveTo>
                <a:cubicBezTo>
                  <a:pt x="2872627" y="1154348"/>
                  <a:pt x="2881358" y="1161845"/>
                  <a:pt x="2889897" y="1169801"/>
                </a:cubicBezTo>
                <a:cubicBezTo>
                  <a:pt x="2878828" y="1174295"/>
                  <a:pt x="2862004" y="1157136"/>
                  <a:pt x="2864087" y="1146390"/>
                </a:cubicBezTo>
                <a:close/>
                <a:moveTo>
                  <a:pt x="1238815" y="1139838"/>
                </a:moveTo>
                <a:cubicBezTo>
                  <a:pt x="1248680" y="1140784"/>
                  <a:pt x="1277643" y="1137402"/>
                  <a:pt x="1281336" y="1153039"/>
                </a:cubicBezTo>
                <a:lnTo>
                  <a:pt x="1281010" y="1153171"/>
                </a:lnTo>
                <a:cubicBezTo>
                  <a:pt x="1257882" y="1150375"/>
                  <a:pt x="1255759" y="1145144"/>
                  <a:pt x="1235187" y="1143977"/>
                </a:cubicBezTo>
                <a:cubicBezTo>
                  <a:pt x="1236549" y="1142662"/>
                  <a:pt x="1237453" y="1141153"/>
                  <a:pt x="1238815" y="1139838"/>
                </a:cubicBezTo>
                <a:close/>
                <a:moveTo>
                  <a:pt x="1703051" y="1130721"/>
                </a:moveTo>
                <a:cubicBezTo>
                  <a:pt x="1719513" y="1142315"/>
                  <a:pt x="1735600" y="1146446"/>
                  <a:pt x="1752013" y="1160725"/>
                </a:cubicBezTo>
                <a:cubicBezTo>
                  <a:pt x="1735133" y="1164912"/>
                  <a:pt x="1716981" y="1144485"/>
                  <a:pt x="1699773" y="1138524"/>
                </a:cubicBezTo>
                <a:cubicBezTo>
                  <a:pt x="1701713" y="1135833"/>
                  <a:pt x="1699543" y="1133288"/>
                  <a:pt x="1703051" y="1130721"/>
                </a:cubicBezTo>
                <a:close/>
                <a:moveTo>
                  <a:pt x="1154609" y="1121097"/>
                </a:moveTo>
                <a:cubicBezTo>
                  <a:pt x="1169118" y="1133484"/>
                  <a:pt x="1198344" y="1120477"/>
                  <a:pt x="1201291" y="1141746"/>
                </a:cubicBezTo>
                <a:cubicBezTo>
                  <a:pt x="1195960" y="1135153"/>
                  <a:pt x="1191089" y="1139034"/>
                  <a:pt x="1185552" y="1131001"/>
                </a:cubicBezTo>
                <a:cubicBezTo>
                  <a:pt x="1183854" y="1140828"/>
                  <a:pt x="1157047" y="1134576"/>
                  <a:pt x="1154609" y="1121097"/>
                </a:cubicBezTo>
                <a:close/>
                <a:moveTo>
                  <a:pt x="3606277" y="1113914"/>
                </a:moveTo>
                <a:cubicBezTo>
                  <a:pt x="3612187" y="1119130"/>
                  <a:pt x="3611115" y="1124896"/>
                  <a:pt x="3608934" y="1130732"/>
                </a:cubicBezTo>
                <a:cubicBezTo>
                  <a:pt x="3605521" y="1127929"/>
                  <a:pt x="3601975" y="1124799"/>
                  <a:pt x="3598887" y="1121864"/>
                </a:cubicBezTo>
                <a:cubicBezTo>
                  <a:pt x="3601286" y="1119367"/>
                  <a:pt x="3603685" y="1116870"/>
                  <a:pt x="3605952" y="1114046"/>
                </a:cubicBezTo>
                <a:close/>
                <a:moveTo>
                  <a:pt x="1080254" y="1111682"/>
                </a:moveTo>
                <a:cubicBezTo>
                  <a:pt x="1102494" y="1128166"/>
                  <a:pt x="1141269" y="1107855"/>
                  <a:pt x="1151488" y="1133026"/>
                </a:cubicBezTo>
                <a:cubicBezTo>
                  <a:pt x="1122858" y="1117613"/>
                  <a:pt x="1077847" y="1132840"/>
                  <a:pt x="1061262" y="1112538"/>
                </a:cubicBezTo>
                <a:lnTo>
                  <a:pt x="1061720" y="1112733"/>
                </a:lnTo>
                <a:cubicBezTo>
                  <a:pt x="1069318" y="1116502"/>
                  <a:pt x="1069245" y="1115390"/>
                  <a:pt x="1076976" y="1119486"/>
                </a:cubicBezTo>
                <a:cubicBezTo>
                  <a:pt x="1078917" y="1116794"/>
                  <a:pt x="1076746" y="1114249"/>
                  <a:pt x="1080254" y="1111682"/>
                </a:cubicBezTo>
                <a:close/>
                <a:moveTo>
                  <a:pt x="1648554" y="1102963"/>
                </a:moveTo>
                <a:cubicBezTo>
                  <a:pt x="1653800" y="1106546"/>
                  <a:pt x="1658829" y="1106789"/>
                  <a:pt x="1664292" y="1113708"/>
                </a:cubicBezTo>
                <a:cubicBezTo>
                  <a:pt x="1660412" y="1119093"/>
                  <a:pt x="1640621" y="1107707"/>
                  <a:pt x="1648554" y="1102963"/>
                </a:cubicBezTo>
                <a:close/>
                <a:moveTo>
                  <a:pt x="1822919" y="1101860"/>
                </a:moveTo>
                <a:lnTo>
                  <a:pt x="1823377" y="1102055"/>
                </a:lnTo>
                <a:cubicBezTo>
                  <a:pt x="1982993" y="1211269"/>
                  <a:pt x="2154524" y="1335827"/>
                  <a:pt x="2322883" y="1454438"/>
                </a:cubicBezTo>
                <a:cubicBezTo>
                  <a:pt x="2275815" y="1434707"/>
                  <a:pt x="2231397" y="1400954"/>
                  <a:pt x="2187595" y="1371521"/>
                </a:cubicBezTo>
                <a:cubicBezTo>
                  <a:pt x="2110085" y="1318837"/>
                  <a:pt x="2026135" y="1259628"/>
                  <a:pt x="1947538" y="1200531"/>
                </a:cubicBezTo>
                <a:cubicBezTo>
                  <a:pt x="1904303" y="1167822"/>
                  <a:pt x="1856148" y="1141678"/>
                  <a:pt x="1819291" y="1105998"/>
                </a:cubicBezTo>
                <a:cubicBezTo>
                  <a:pt x="1817385" y="1104107"/>
                  <a:pt x="1819904" y="1100037"/>
                  <a:pt x="1822919" y="1101860"/>
                </a:cubicBezTo>
                <a:close/>
                <a:moveTo>
                  <a:pt x="2014044" y="1098140"/>
                </a:moveTo>
                <a:cubicBezTo>
                  <a:pt x="2219192" y="1271877"/>
                  <a:pt x="2454790" y="1389847"/>
                  <a:pt x="2675823" y="1467273"/>
                </a:cubicBezTo>
                <a:cubicBezTo>
                  <a:pt x="2680816" y="1472100"/>
                  <a:pt x="2686267" y="1477121"/>
                  <a:pt x="2691586" y="1481817"/>
                </a:cubicBezTo>
                <a:cubicBezTo>
                  <a:pt x="2695708" y="1473288"/>
                  <a:pt x="2727642" y="1484695"/>
                  <a:pt x="2726342" y="1495504"/>
                </a:cubicBezTo>
                <a:cubicBezTo>
                  <a:pt x="2715849" y="1488340"/>
                  <a:pt x="2705925" y="1488181"/>
                  <a:pt x="2695748" y="1489265"/>
                </a:cubicBezTo>
                <a:cubicBezTo>
                  <a:pt x="2679188" y="1472761"/>
                  <a:pt x="2668120" y="1477254"/>
                  <a:pt x="2653203" y="1472268"/>
                </a:cubicBezTo>
                <a:cubicBezTo>
                  <a:pt x="2595175" y="1453560"/>
                  <a:pt x="2544874" y="1428668"/>
                  <a:pt x="2488363" y="1402490"/>
                </a:cubicBezTo>
                <a:cubicBezTo>
                  <a:pt x="2443009" y="1395389"/>
                  <a:pt x="2395419" y="1355691"/>
                  <a:pt x="2348399" y="1333275"/>
                </a:cubicBezTo>
                <a:cubicBezTo>
                  <a:pt x="2287956" y="1304885"/>
                  <a:pt x="2223640" y="1263219"/>
                  <a:pt x="2160493" y="1220695"/>
                </a:cubicBezTo>
                <a:cubicBezTo>
                  <a:pt x="2107248" y="1184813"/>
                  <a:pt x="2047758" y="1152230"/>
                  <a:pt x="2010548" y="1102605"/>
                </a:cubicBezTo>
                <a:cubicBezTo>
                  <a:pt x="2013429" y="1104099"/>
                  <a:pt x="2013803" y="1101284"/>
                  <a:pt x="2014177" y="1098466"/>
                </a:cubicBezTo>
                <a:close/>
                <a:moveTo>
                  <a:pt x="2163747" y="1089531"/>
                </a:moveTo>
                <a:lnTo>
                  <a:pt x="2163422" y="1089663"/>
                </a:lnTo>
                <a:cubicBezTo>
                  <a:pt x="2160890" y="1091833"/>
                  <a:pt x="2160444" y="1093537"/>
                  <a:pt x="2161891" y="1095235"/>
                </a:cubicBezTo>
                <a:cubicBezTo>
                  <a:pt x="2234377" y="1168234"/>
                  <a:pt x="2308702" y="1213074"/>
                  <a:pt x="2384812" y="1261377"/>
                </a:cubicBezTo>
                <a:cubicBezTo>
                  <a:pt x="2363874" y="1234085"/>
                  <a:pt x="2330879" y="1220064"/>
                  <a:pt x="2301741" y="1196861"/>
                </a:cubicBezTo>
                <a:cubicBezTo>
                  <a:pt x="2254754" y="1159582"/>
                  <a:pt x="2214856" y="1118283"/>
                  <a:pt x="2163747" y="1089531"/>
                </a:cubicBezTo>
                <a:close/>
                <a:moveTo>
                  <a:pt x="1865051" y="1089165"/>
                </a:moveTo>
                <a:lnTo>
                  <a:pt x="2018862" y="1195404"/>
                </a:lnTo>
                <a:cubicBezTo>
                  <a:pt x="2173853" y="1304277"/>
                  <a:pt x="2330278" y="1414978"/>
                  <a:pt x="2493371" y="1489556"/>
                </a:cubicBezTo>
                <a:cubicBezTo>
                  <a:pt x="2510304" y="1503244"/>
                  <a:pt x="2515032" y="1507417"/>
                  <a:pt x="2530733" y="1512468"/>
                </a:cubicBezTo>
                <a:cubicBezTo>
                  <a:pt x="2473525" y="1499517"/>
                  <a:pt x="2415903" y="1463129"/>
                  <a:pt x="2355688" y="1429696"/>
                </a:cubicBezTo>
                <a:cubicBezTo>
                  <a:pt x="2325877" y="1413242"/>
                  <a:pt x="2296052" y="1394887"/>
                  <a:pt x="2265710" y="1377123"/>
                </a:cubicBezTo>
                <a:cubicBezTo>
                  <a:pt x="2234318" y="1358645"/>
                  <a:pt x="2207460" y="1334518"/>
                  <a:pt x="2177104" y="1314856"/>
                </a:cubicBezTo>
                <a:cubicBezTo>
                  <a:pt x="2158025" y="1302420"/>
                  <a:pt x="2135065" y="1295368"/>
                  <a:pt x="2116564" y="1281556"/>
                </a:cubicBezTo>
                <a:cubicBezTo>
                  <a:pt x="2059490" y="1239043"/>
                  <a:pt x="1976807" y="1183366"/>
                  <a:pt x="1913413" y="1132120"/>
                </a:cubicBezTo>
                <a:close/>
                <a:moveTo>
                  <a:pt x="2324136" y="1087627"/>
                </a:moveTo>
                <a:cubicBezTo>
                  <a:pt x="2414614" y="1166651"/>
                  <a:pt x="2565576" y="1300322"/>
                  <a:pt x="2678011" y="1372716"/>
                </a:cubicBezTo>
                <a:cubicBezTo>
                  <a:pt x="2676889" y="1370886"/>
                  <a:pt x="2677986" y="1368919"/>
                  <a:pt x="2675755" y="1367158"/>
                </a:cubicBezTo>
                <a:cubicBezTo>
                  <a:pt x="2674242" y="1365298"/>
                  <a:pt x="2672818" y="1364829"/>
                  <a:pt x="2672028" y="1365102"/>
                </a:cubicBezTo>
                <a:lnTo>
                  <a:pt x="2672085" y="1366986"/>
                </a:lnTo>
                <a:lnTo>
                  <a:pt x="2656942" y="1350064"/>
                </a:lnTo>
                <a:cubicBezTo>
                  <a:pt x="2636451" y="1326737"/>
                  <a:pt x="2604001" y="1291290"/>
                  <a:pt x="2587100" y="1297295"/>
                </a:cubicBezTo>
                <a:cubicBezTo>
                  <a:pt x="2538520" y="1256093"/>
                  <a:pt x="2506373" y="1202128"/>
                  <a:pt x="2458916" y="1162755"/>
                </a:cubicBezTo>
                <a:cubicBezTo>
                  <a:pt x="2457048" y="1166559"/>
                  <a:pt x="2463728" y="1169940"/>
                  <a:pt x="2455662" y="1174357"/>
                </a:cubicBezTo>
                <a:cubicBezTo>
                  <a:pt x="2418565" y="1141821"/>
                  <a:pt x="2366694" y="1106524"/>
                  <a:pt x="2324136" y="1087627"/>
                </a:cubicBezTo>
                <a:close/>
                <a:moveTo>
                  <a:pt x="1786065" y="1086739"/>
                </a:moveTo>
                <a:cubicBezTo>
                  <a:pt x="1797147" y="1094424"/>
                  <a:pt x="1810579" y="1092017"/>
                  <a:pt x="1807869" y="1106825"/>
                </a:cubicBezTo>
                <a:cubicBezTo>
                  <a:pt x="1804516" y="1103236"/>
                  <a:pt x="1788225" y="1097666"/>
                  <a:pt x="1786065" y="1086739"/>
                </a:cubicBezTo>
                <a:close/>
                <a:moveTo>
                  <a:pt x="1257314" y="1083591"/>
                </a:moveTo>
                <a:cubicBezTo>
                  <a:pt x="1276213" y="1098385"/>
                  <a:pt x="1303642" y="1080015"/>
                  <a:pt x="1328523" y="1101138"/>
                </a:cubicBezTo>
                <a:cubicBezTo>
                  <a:pt x="1345053" y="1093285"/>
                  <a:pt x="1365096" y="1103425"/>
                  <a:pt x="1382112" y="1109844"/>
                </a:cubicBezTo>
                <a:cubicBezTo>
                  <a:pt x="1452526" y="1135708"/>
                  <a:pt x="1524326" y="1153777"/>
                  <a:pt x="1592776" y="1188815"/>
                </a:cubicBezTo>
                <a:cubicBezTo>
                  <a:pt x="1612757" y="1189461"/>
                  <a:pt x="1633511" y="1198552"/>
                  <a:pt x="1654713" y="1216217"/>
                </a:cubicBezTo>
                <a:cubicBezTo>
                  <a:pt x="1713539" y="1236887"/>
                  <a:pt x="1778491" y="1266111"/>
                  <a:pt x="1842757" y="1300184"/>
                </a:cubicBezTo>
                <a:cubicBezTo>
                  <a:pt x="1967033" y="1366249"/>
                  <a:pt x="2137135" y="1462067"/>
                  <a:pt x="2220407" y="1567243"/>
                </a:cubicBezTo>
                <a:cubicBezTo>
                  <a:pt x="2155171" y="1504626"/>
                  <a:pt x="2065747" y="1446879"/>
                  <a:pt x="2001248" y="1397288"/>
                </a:cubicBezTo>
                <a:cubicBezTo>
                  <a:pt x="1934173" y="1362835"/>
                  <a:pt x="1869423" y="1324770"/>
                  <a:pt x="1798464" y="1285418"/>
                </a:cubicBezTo>
                <a:cubicBezTo>
                  <a:pt x="1752796" y="1270070"/>
                  <a:pt x="1700769" y="1240928"/>
                  <a:pt x="1654738" y="1220015"/>
                </a:cubicBezTo>
                <a:cubicBezTo>
                  <a:pt x="1547879" y="1171630"/>
                  <a:pt x="1444171" y="1145953"/>
                  <a:pt x="1341390" y="1102007"/>
                </a:cubicBezTo>
                <a:cubicBezTo>
                  <a:pt x="1334494" y="1115848"/>
                  <a:pt x="1314715" y="1096081"/>
                  <a:pt x="1304910" y="1094350"/>
                </a:cubicBezTo>
                <a:cubicBezTo>
                  <a:pt x="1300859" y="1093710"/>
                  <a:pt x="1295097" y="1101000"/>
                  <a:pt x="1291961" y="1100748"/>
                </a:cubicBezTo>
                <a:cubicBezTo>
                  <a:pt x="1278178" y="1099491"/>
                  <a:pt x="1269494" y="1089308"/>
                  <a:pt x="1257364" y="1091187"/>
                </a:cubicBezTo>
                <a:cubicBezTo>
                  <a:pt x="1259763" y="1088690"/>
                  <a:pt x="1255373" y="1086284"/>
                  <a:pt x="1256988" y="1083724"/>
                </a:cubicBezTo>
                <a:close/>
                <a:moveTo>
                  <a:pt x="1858113" y="1083002"/>
                </a:moveTo>
                <a:lnTo>
                  <a:pt x="1865051" y="1089165"/>
                </a:lnTo>
                <a:lnTo>
                  <a:pt x="1864155" y="1088545"/>
                </a:lnTo>
                <a:cubicBezTo>
                  <a:pt x="1862057" y="1087112"/>
                  <a:pt x="1860344" y="1084762"/>
                  <a:pt x="1858113" y="1083002"/>
                </a:cubicBezTo>
                <a:close/>
                <a:moveTo>
                  <a:pt x="1956461" y="1077727"/>
                </a:moveTo>
                <a:cubicBezTo>
                  <a:pt x="1980483" y="1087394"/>
                  <a:pt x="1996369" y="1110645"/>
                  <a:pt x="2016003" y="1128186"/>
                </a:cubicBezTo>
                <a:cubicBezTo>
                  <a:pt x="2151540" y="1249079"/>
                  <a:pt x="2299361" y="1351659"/>
                  <a:pt x="2430532" y="1414162"/>
                </a:cubicBezTo>
                <a:cubicBezTo>
                  <a:pt x="2465505" y="1431187"/>
                  <a:pt x="2500563" y="1451225"/>
                  <a:pt x="2533618" y="1464461"/>
                </a:cubicBezTo>
                <a:cubicBezTo>
                  <a:pt x="2548149" y="1470365"/>
                  <a:pt x="2569721" y="1464654"/>
                  <a:pt x="2578069" y="1483350"/>
                </a:cubicBezTo>
                <a:cubicBezTo>
                  <a:pt x="2360885" y="1425683"/>
                  <a:pt x="2138435" y="1261634"/>
                  <a:pt x="1956643" y="1085648"/>
                </a:cubicBezTo>
                <a:cubicBezTo>
                  <a:pt x="1954931" y="1083298"/>
                  <a:pt x="1955437" y="1080807"/>
                  <a:pt x="1956268" y="1078185"/>
                </a:cubicBezTo>
                <a:close/>
                <a:moveTo>
                  <a:pt x="3598250" y="1074526"/>
                </a:moveTo>
                <a:cubicBezTo>
                  <a:pt x="3613145" y="1085995"/>
                  <a:pt x="3609240" y="1097861"/>
                  <a:pt x="3605927" y="1110248"/>
                </a:cubicBezTo>
                <a:cubicBezTo>
                  <a:pt x="3598147" y="1098557"/>
                  <a:pt x="3596697" y="1086580"/>
                  <a:pt x="3598250" y="1074526"/>
                </a:cubicBezTo>
                <a:close/>
                <a:moveTo>
                  <a:pt x="1462787" y="1067574"/>
                </a:moveTo>
                <a:cubicBezTo>
                  <a:pt x="1522649" y="1087061"/>
                  <a:pt x="1580139" y="1123122"/>
                  <a:pt x="1641642" y="1154127"/>
                </a:cubicBezTo>
                <a:cubicBezTo>
                  <a:pt x="1700397" y="1183964"/>
                  <a:pt x="1761491" y="1212089"/>
                  <a:pt x="1814831" y="1242600"/>
                </a:cubicBezTo>
                <a:cubicBezTo>
                  <a:pt x="1839144" y="1256720"/>
                  <a:pt x="1863687" y="1276076"/>
                  <a:pt x="1891134" y="1290444"/>
                </a:cubicBezTo>
                <a:cubicBezTo>
                  <a:pt x="1916749" y="1304034"/>
                  <a:pt x="1946596" y="1315905"/>
                  <a:pt x="1966930" y="1330498"/>
                </a:cubicBezTo>
                <a:cubicBezTo>
                  <a:pt x="1972634" y="1334274"/>
                  <a:pt x="1976025" y="1343559"/>
                  <a:pt x="1981137" y="1346814"/>
                </a:cubicBezTo>
                <a:cubicBezTo>
                  <a:pt x="1987892" y="1351307"/>
                  <a:pt x="2009464" y="1355876"/>
                  <a:pt x="2025588" y="1365703"/>
                </a:cubicBezTo>
                <a:cubicBezTo>
                  <a:pt x="2107789" y="1416865"/>
                  <a:pt x="2193126" y="1478556"/>
                  <a:pt x="2260462" y="1542605"/>
                </a:cubicBezTo>
                <a:cubicBezTo>
                  <a:pt x="2105801" y="1422241"/>
                  <a:pt x="1960528" y="1339950"/>
                  <a:pt x="1819526" y="1261637"/>
                </a:cubicBezTo>
                <a:cubicBezTo>
                  <a:pt x="1769466" y="1233602"/>
                  <a:pt x="1710901" y="1193026"/>
                  <a:pt x="1665704" y="1179771"/>
                </a:cubicBezTo>
                <a:cubicBezTo>
                  <a:pt x="1600289" y="1129792"/>
                  <a:pt x="1526151" y="1113435"/>
                  <a:pt x="1462920" y="1067901"/>
                </a:cubicBezTo>
                <a:close/>
                <a:moveTo>
                  <a:pt x="2110297" y="1052211"/>
                </a:moveTo>
                <a:cubicBezTo>
                  <a:pt x="2118983" y="1072673"/>
                  <a:pt x="2143088" y="1075072"/>
                  <a:pt x="2157887" y="1091910"/>
                </a:cubicBezTo>
                <a:cubicBezTo>
                  <a:pt x="2157268" y="1067032"/>
                  <a:pt x="2130462" y="1071059"/>
                  <a:pt x="2110297" y="1052211"/>
                </a:cubicBezTo>
                <a:close/>
                <a:moveTo>
                  <a:pt x="1697163" y="1048961"/>
                </a:moveTo>
                <a:cubicBezTo>
                  <a:pt x="1797275" y="1123692"/>
                  <a:pt x="1905841" y="1203370"/>
                  <a:pt x="2012901" y="1292416"/>
                </a:cubicBezTo>
                <a:cubicBezTo>
                  <a:pt x="2016314" y="1295218"/>
                  <a:pt x="2020533" y="1291602"/>
                  <a:pt x="2028108" y="1291574"/>
                </a:cubicBezTo>
                <a:cubicBezTo>
                  <a:pt x="2165616" y="1394912"/>
                  <a:pt x="2320944" y="1467410"/>
                  <a:pt x="2456444" y="1582606"/>
                </a:cubicBezTo>
                <a:cubicBezTo>
                  <a:pt x="2314763" y="1490481"/>
                  <a:pt x="2185819" y="1409177"/>
                  <a:pt x="2052544" y="1324681"/>
                </a:cubicBezTo>
                <a:cubicBezTo>
                  <a:pt x="2030420" y="1310816"/>
                  <a:pt x="2005141" y="1291806"/>
                  <a:pt x="1987850" y="1278550"/>
                </a:cubicBezTo>
                <a:lnTo>
                  <a:pt x="1975263" y="1268867"/>
                </a:lnTo>
                <a:lnTo>
                  <a:pt x="1973959" y="1267482"/>
                </a:lnTo>
                <a:lnTo>
                  <a:pt x="1973634" y="1267614"/>
                </a:lnTo>
                <a:lnTo>
                  <a:pt x="1975263" y="1268867"/>
                </a:lnTo>
                <a:lnTo>
                  <a:pt x="1977460" y="1271201"/>
                </a:lnTo>
                <a:cubicBezTo>
                  <a:pt x="1978431" y="1272426"/>
                  <a:pt x="1978929" y="1273651"/>
                  <a:pt x="1978121" y="1274930"/>
                </a:cubicBezTo>
                <a:cubicBezTo>
                  <a:pt x="1886559" y="1199774"/>
                  <a:pt x="1758339" y="1119320"/>
                  <a:pt x="1697163" y="1048961"/>
                </a:cubicBezTo>
                <a:close/>
                <a:moveTo>
                  <a:pt x="2313221" y="1015904"/>
                </a:moveTo>
                <a:cubicBezTo>
                  <a:pt x="2317527" y="1025579"/>
                  <a:pt x="2319012" y="1032972"/>
                  <a:pt x="2329360" y="1037911"/>
                </a:cubicBezTo>
                <a:cubicBezTo>
                  <a:pt x="2335447" y="1030489"/>
                  <a:pt x="2320866" y="1016989"/>
                  <a:pt x="2313221" y="1015904"/>
                </a:cubicBezTo>
                <a:close/>
                <a:moveTo>
                  <a:pt x="3351884" y="1006621"/>
                </a:moveTo>
                <a:cubicBezTo>
                  <a:pt x="3365728" y="1017375"/>
                  <a:pt x="3368348" y="1028496"/>
                  <a:pt x="3372534" y="1039742"/>
                </a:cubicBezTo>
                <a:cubicBezTo>
                  <a:pt x="3359931" y="1029247"/>
                  <a:pt x="3354177" y="1017875"/>
                  <a:pt x="3351884" y="1006621"/>
                </a:cubicBezTo>
                <a:close/>
                <a:moveTo>
                  <a:pt x="2781278" y="1002189"/>
                </a:moveTo>
                <a:cubicBezTo>
                  <a:pt x="2785475" y="1005054"/>
                  <a:pt x="2784754" y="1014486"/>
                  <a:pt x="2795512" y="1022303"/>
                </a:cubicBezTo>
                <a:cubicBezTo>
                  <a:pt x="2799839" y="1015215"/>
                  <a:pt x="2787224" y="1002822"/>
                  <a:pt x="2781278" y="1002189"/>
                </a:cubicBezTo>
                <a:close/>
                <a:moveTo>
                  <a:pt x="3345091" y="986152"/>
                </a:moveTo>
                <a:cubicBezTo>
                  <a:pt x="3354232" y="986250"/>
                  <a:pt x="3355682" y="998226"/>
                  <a:pt x="3353765" y="1004716"/>
                </a:cubicBezTo>
                <a:cubicBezTo>
                  <a:pt x="3348737" y="1004472"/>
                  <a:pt x="3339848" y="992851"/>
                  <a:pt x="3345091" y="986152"/>
                </a:cubicBezTo>
                <a:close/>
                <a:moveTo>
                  <a:pt x="2309149" y="972246"/>
                </a:moveTo>
                <a:lnTo>
                  <a:pt x="2309282" y="972573"/>
                </a:lnTo>
                <a:lnTo>
                  <a:pt x="2309628" y="972753"/>
                </a:lnTo>
                <a:lnTo>
                  <a:pt x="2346690" y="1012033"/>
                </a:lnTo>
                <a:cubicBezTo>
                  <a:pt x="2389114" y="1052872"/>
                  <a:pt x="2443710" y="1096106"/>
                  <a:pt x="2488177" y="1134884"/>
                </a:cubicBezTo>
                <a:cubicBezTo>
                  <a:pt x="2467827" y="1097834"/>
                  <a:pt x="2426592" y="1061647"/>
                  <a:pt x="2406699" y="1024790"/>
                </a:cubicBezTo>
                <a:cubicBezTo>
                  <a:pt x="2390178" y="1013982"/>
                  <a:pt x="2372607" y="1005028"/>
                  <a:pt x="2355775" y="996725"/>
                </a:cubicBezTo>
                <a:lnTo>
                  <a:pt x="2309628" y="972753"/>
                </a:lnTo>
                <a:close/>
                <a:moveTo>
                  <a:pt x="3577428" y="965322"/>
                </a:moveTo>
                <a:cubicBezTo>
                  <a:pt x="3589167" y="993303"/>
                  <a:pt x="3581914" y="1022139"/>
                  <a:pt x="3602527" y="1049564"/>
                </a:cubicBezTo>
                <a:cubicBezTo>
                  <a:pt x="3593689" y="1055818"/>
                  <a:pt x="3603012" y="1063837"/>
                  <a:pt x="3605691" y="1074172"/>
                </a:cubicBezTo>
                <a:cubicBezTo>
                  <a:pt x="3583092" y="1062405"/>
                  <a:pt x="3583144" y="1020498"/>
                  <a:pt x="3579063" y="995502"/>
                </a:cubicBezTo>
                <a:cubicBezTo>
                  <a:pt x="3569933" y="987023"/>
                  <a:pt x="3565504" y="968640"/>
                  <a:pt x="3577428" y="965322"/>
                </a:cubicBezTo>
                <a:close/>
                <a:moveTo>
                  <a:pt x="3059494" y="958925"/>
                </a:moveTo>
                <a:cubicBezTo>
                  <a:pt x="3057146" y="979296"/>
                  <a:pt x="3079178" y="984061"/>
                  <a:pt x="3095532" y="999125"/>
                </a:cubicBezTo>
                <a:cubicBezTo>
                  <a:pt x="3091767" y="982377"/>
                  <a:pt x="3064704" y="967090"/>
                  <a:pt x="3059494" y="958925"/>
                </a:cubicBezTo>
                <a:close/>
                <a:moveTo>
                  <a:pt x="3572250" y="942292"/>
                </a:moveTo>
                <a:cubicBezTo>
                  <a:pt x="3575073" y="944572"/>
                  <a:pt x="3575483" y="947453"/>
                  <a:pt x="3576412" y="949740"/>
                </a:cubicBezTo>
                <a:cubicBezTo>
                  <a:pt x="3572976" y="953421"/>
                  <a:pt x="3569202" y="955333"/>
                  <a:pt x="3565343" y="954234"/>
                </a:cubicBezTo>
                <a:lnTo>
                  <a:pt x="3565211" y="953907"/>
                </a:lnTo>
                <a:cubicBezTo>
                  <a:pt x="3567790" y="949052"/>
                  <a:pt x="3565462" y="942382"/>
                  <a:pt x="3572250" y="942292"/>
                </a:cubicBezTo>
                <a:close/>
                <a:moveTo>
                  <a:pt x="2906468" y="938801"/>
                </a:moveTo>
                <a:cubicBezTo>
                  <a:pt x="2917806" y="955521"/>
                  <a:pt x="2927274" y="965765"/>
                  <a:pt x="2927626" y="979711"/>
                </a:cubicBezTo>
                <a:cubicBezTo>
                  <a:pt x="2917073" y="963054"/>
                  <a:pt x="2907436" y="957066"/>
                  <a:pt x="2906468" y="938801"/>
                </a:cubicBezTo>
                <a:close/>
                <a:moveTo>
                  <a:pt x="2814387" y="924016"/>
                </a:moveTo>
                <a:lnTo>
                  <a:pt x="2814845" y="924211"/>
                </a:lnTo>
                <a:lnTo>
                  <a:pt x="2814667" y="924304"/>
                </a:lnTo>
                <a:close/>
                <a:moveTo>
                  <a:pt x="1957894" y="887902"/>
                </a:moveTo>
                <a:cubicBezTo>
                  <a:pt x="1980877" y="888472"/>
                  <a:pt x="2003033" y="912223"/>
                  <a:pt x="2022621" y="932449"/>
                </a:cubicBezTo>
                <a:cubicBezTo>
                  <a:pt x="2003255" y="936122"/>
                  <a:pt x="1975635" y="905450"/>
                  <a:pt x="1957894" y="887902"/>
                </a:cubicBezTo>
                <a:close/>
                <a:moveTo>
                  <a:pt x="2605795" y="881865"/>
                </a:moveTo>
                <a:cubicBezTo>
                  <a:pt x="2606762" y="881722"/>
                  <a:pt x="2608231" y="883006"/>
                  <a:pt x="2610001" y="886666"/>
                </a:cubicBezTo>
                <a:cubicBezTo>
                  <a:pt x="2598763" y="885136"/>
                  <a:pt x="2621313" y="889308"/>
                  <a:pt x="2616069" y="896007"/>
                </a:cubicBezTo>
                <a:cubicBezTo>
                  <a:pt x="2604511" y="895557"/>
                  <a:pt x="2602894" y="882292"/>
                  <a:pt x="2605795" y="881865"/>
                </a:cubicBezTo>
                <a:close/>
                <a:moveTo>
                  <a:pt x="2546159" y="857372"/>
                </a:moveTo>
                <a:cubicBezTo>
                  <a:pt x="2536417" y="865134"/>
                  <a:pt x="2551249" y="867109"/>
                  <a:pt x="2548788" y="870391"/>
                </a:cubicBezTo>
                <a:cubicBezTo>
                  <a:pt x="2553963" y="872861"/>
                  <a:pt x="2553032" y="860293"/>
                  <a:pt x="2546159" y="857372"/>
                </a:cubicBezTo>
                <a:close/>
                <a:moveTo>
                  <a:pt x="840514" y="839660"/>
                </a:moveTo>
                <a:cubicBezTo>
                  <a:pt x="847569" y="840223"/>
                  <a:pt x="854490" y="840459"/>
                  <a:pt x="861763" y="844361"/>
                </a:cubicBezTo>
                <a:cubicBezTo>
                  <a:pt x="856108" y="848179"/>
                  <a:pt x="840589" y="851052"/>
                  <a:pt x="840514" y="839660"/>
                </a:cubicBezTo>
                <a:close/>
                <a:moveTo>
                  <a:pt x="1888605" y="824644"/>
                </a:moveTo>
                <a:cubicBezTo>
                  <a:pt x="1903645" y="838340"/>
                  <a:pt x="1951967" y="860226"/>
                  <a:pt x="1952334" y="886351"/>
                </a:cubicBezTo>
                <a:cubicBezTo>
                  <a:pt x="1931250" y="856832"/>
                  <a:pt x="1900126" y="849288"/>
                  <a:pt x="1886882" y="830675"/>
                </a:cubicBezTo>
                <a:lnTo>
                  <a:pt x="1887207" y="830543"/>
                </a:lnTo>
                <a:cubicBezTo>
                  <a:pt x="1891465" y="832622"/>
                  <a:pt x="1887906" y="827594"/>
                  <a:pt x="1888605" y="824644"/>
                </a:cubicBezTo>
                <a:close/>
                <a:moveTo>
                  <a:pt x="750447" y="823296"/>
                </a:moveTo>
                <a:cubicBezTo>
                  <a:pt x="758840" y="829026"/>
                  <a:pt x="767416" y="832399"/>
                  <a:pt x="775348" y="827656"/>
                </a:cubicBezTo>
                <a:cubicBezTo>
                  <a:pt x="779040" y="833012"/>
                  <a:pt x="792064" y="838005"/>
                  <a:pt x="789557" y="843972"/>
                </a:cubicBezTo>
                <a:lnTo>
                  <a:pt x="789364" y="844431"/>
                </a:lnTo>
                <a:cubicBezTo>
                  <a:pt x="774603" y="833289"/>
                  <a:pt x="754911" y="837095"/>
                  <a:pt x="750447" y="823296"/>
                </a:cubicBezTo>
                <a:close/>
                <a:moveTo>
                  <a:pt x="3529272" y="809336"/>
                </a:moveTo>
                <a:cubicBezTo>
                  <a:pt x="3546060" y="820798"/>
                  <a:pt x="3550997" y="846970"/>
                  <a:pt x="3547202" y="865645"/>
                </a:cubicBezTo>
                <a:cubicBezTo>
                  <a:pt x="3556647" y="882372"/>
                  <a:pt x="3575454" y="923096"/>
                  <a:pt x="3566366" y="940874"/>
                </a:cubicBezTo>
                <a:cubicBezTo>
                  <a:pt x="3556971" y="931741"/>
                  <a:pt x="3556738" y="916223"/>
                  <a:pt x="3558665" y="901353"/>
                </a:cubicBezTo>
                <a:cubicBezTo>
                  <a:pt x="3545626" y="884180"/>
                  <a:pt x="3542885" y="864352"/>
                  <a:pt x="3534825" y="839827"/>
                </a:cubicBezTo>
                <a:cubicBezTo>
                  <a:pt x="3533292" y="835118"/>
                  <a:pt x="3528285" y="818113"/>
                  <a:pt x="3529405" y="809662"/>
                </a:cubicBezTo>
                <a:close/>
                <a:moveTo>
                  <a:pt x="2468780" y="794733"/>
                </a:moveTo>
                <a:cubicBezTo>
                  <a:pt x="2488391" y="818756"/>
                  <a:pt x="2499949" y="849094"/>
                  <a:pt x="2514750" y="876213"/>
                </a:cubicBezTo>
                <a:cubicBezTo>
                  <a:pt x="2586102" y="1005268"/>
                  <a:pt x="2728245" y="1118149"/>
                  <a:pt x="2853034" y="1222843"/>
                </a:cubicBezTo>
                <a:cubicBezTo>
                  <a:pt x="2782846" y="1181656"/>
                  <a:pt x="2717150" y="1118844"/>
                  <a:pt x="2652890" y="1055831"/>
                </a:cubicBezTo>
                <a:cubicBezTo>
                  <a:pt x="2583048" y="987469"/>
                  <a:pt x="2517543" y="913918"/>
                  <a:pt x="2488059" y="837550"/>
                </a:cubicBezTo>
                <a:cubicBezTo>
                  <a:pt x="2475237" y="823715"/>
                  <a:pt x="2463526" y="809813"/>
                  <a:pt x="2468780" y="794733"/>
                </a:cubicBezTo>
                <a:close/>
                <a:moveTo>
                  <a:pt x="2011340" y="785101"/>
                </a:moveTo>
                <a:cubicBezTo>
                  <a:pt x="2009968" y="794797"/>
                  <a:pt x="2030432" y="799435"/>
                  <a:pt x="2029360" y="805201"/>
                </a:cubicBezTo>
                <a:cubicBezTo>
                  <a:pt x="2037704" y="803336"/>
                  <a:pt x="2018673" y="788216"/>
                  <a:pt x="2011340" y="785101"/>
                </a:cubicBezTo>
                <a:close/>
                <a:moveTo>
                  <a:pt x="2665909" y="780581"/>
                </a:moveTo>
                <a:lnTo>
                  <a:pt x="2665543" y="781548"/>
                </a:lnTo>
                <a:lnTo>
                  <a:pt x="2665522" y="781500"/>
                </a:lnTo>
                <a:close/>
                <a:moveTo>
                  <a:pt x="2468222" y="779347"/>
                </a:moveTo>
                <a:lnTo>
                  <a:pt x="2467897" y="779479"/>
                </a:lnTo>
                <a:cubicBezTo>
                  <a:pt x="2464726" y="783813"/>
                  <a:pt x="2476242" y="787895"/>
                  <a:pt x="2470527" y="792501"/>
                </a:cubicBezTo>
                <a:cubicBezTo>
                  <a:pt x="2467187" y="790809"/>
                  <a:pt x="2464256" y="791999"/>
                  <a:pt x="2460832" y="787299"/>
                </a:cubicBezTo>
                <a:cubicBezTo>
                  <a:pt x="2461602" y="785461"/>
                  <a:pt x="2463036" y="774980"/>
                  <a:pt x="2468222" y="779347"/>
                </a:cubicBezTo>
                <a:close/>
                <a:moveTo>
                  <a:pt x="2905990" y="776025"/>
                </a:moveTo>
                <a:lnTo>
                  <a:pt x="2905797" y="776483"/>
                </a:lnTo>
                <a:lnTo>
                  <a:pt x="2906257" y="776710"/>
                </a:lnTo>
                <a:lnTo>
                  <a:pt x="2923875" y="821834"/>
                </a:lnTo>
                <a:cubicBezTo>
                  <a:pt x="2931686" y="836988"/>
                  <a:pt x="2941578" y="852011"/>
                  <a:pt x="2954242" y="866860"/>
                </a:cubicBezTo>
                <a:cubicBezTo>
                  <a:pt x="2937841" y="864759"/>
                  <a:pt x="2963952" y="884241"/>
                  <a:pt x="2972637" y="894423"/>
                </a:cubicBezTo>
                <a:cubicBezTo>
                  <a:pt x="2983492" y="907152"/>
                  <a:pt x="2991056" y="925784"/>
                  <a:pt x="2997448" y="934993"/>
                </a:cubicBezTo>
                <a:cubicBezTo>
                  <a:pt x="3034152" y="987108"/>
                  <a:pt x="3094698" y="1051248"/>
                  <a:pt x="3147812" y="1097083"/>
                </a:cubicBezTo>
                <a:cubicBezTo>
                  <a:pt x="3151669" y="1087902"/>
                  <a:pt x="3134775" y="1079911"/>
                  <a:pt x="3131324" y="1071411"/>
                </a:cubicBezTo>
                <a:cubicBezTo>
                  <a:pt x="3157383" y="1073016"/>
                  <a:pt x="3134205" y="1002845"/>
                  <a:pt x="3100094" y="1017835"/>
                </a:cubicBezTo>
                <a:cubicBezTo>
                  <a:pt x="3113964" y="1032385"/>
                  <a:pt x="3122287" y="1047283"/>
                  <a:pt x="3136483" y="1061701"/>
                </a:cubicBezTo>
                <a:cubicBezTo>
                  <a:pt x="3100052" y="1051360"/>
                  <a:pt x="3082608" y="1009322"/>
                  <a:pt x="3056640" y="981787"/>
                </a:cubicBezTo>
                <a:cubicBezTo>
                  <a:pt x="3048753" y="973566"/>
                  <a:pt x="3037875" y="967319"/>
                  <a:pt x="3030831" y="958375"/>
                </a:cubicBezTo>
                <a:cubicBezTo>
                  <a:pt x="3022931" y="948257"/>
                  <a:pt x="3021782" y="932350"/>
                  <a:pt x="3013809" y="921117"/>
                </a:cubicBezTo>
                <a:cubicBezTo>
                  <a:pt x="3007091" y="912040"/>
                  <a:pt x="2995236" y="906191"/>
                  <a:pt x="2988000" y="897706"/>
                </a:cubicBezTo>
                <a:cubicBezTo>
                  <a:pt x="2957798" y="861609"/>
                  <a:pt x="2936808" y="816441"/>
                  <a:pt x="2913588" y="779794"/>
                </a:cubicBezTo>
                <a:cubicBezTo>
                  <a:pt x="2911086" y="781571"/>
                  <a:pt x="2910833" y="780246"/>
                  <a:pt x="2910357" y="778726"/>
                </a:cubicBezTo>
                <a:lnTo>
                  <a:pt x="2906257" y="776710"/>
                </a:lnTo>
                <a:close/>
                <a:moveTo>
                  <a:pt x="2187354" y="766574"/>
                </a:moveTo>
                <a:cubicBezTo>
                  <a:pt x="2210802" y="798177"/>
                  <a:pt x="2259201" y="841738"/>
                  <a:pt x="2278151" y="874405"/>
                </a:cubicBezTo>
                <a:cubicBezTo>
                  <a:pt x="2291936" y="885945"/>
                  <a:pt x="2336945" y="920220"/>
                  <a:pt x="2326517" y="932829"/>
                </a:cubicBezTo>
                <a:cubicBezTo>
                  <a:pt x="2285620" y="898408"/>
                  <a:pt x="2246805" y="842963"/>
                  <a:pt x="2211816" y="803478"/>
                </a:cubicBezTo>
                <a:cubicBezTo>
                  <a:pt x="2204121" y="794798"/>
                  <a:pt x="2176262" y="777549"/>
                  <a:pt x="2187028" y="766706"/>
                </a:cubicBezTo>
                <a:close/>
                <a:moveTo>
                  <a:pt x="1897938" y="754222"/>
                </a:moveTo>
                <a:cubicBezTo>
                  <a:pt x="1906007" y="760084"/>
                  <a:pt x="1927554" y="760856"/>
                  <a:pt x="1923723" y="773834"/>
                </a:cubicBezTo>
                <a:cubicBezTo>
                  <a:pt x="1916245" y="768493"/>
                  <a:pt x="1899097" y="761747"/>
                  <a:pt x="1897938" y="754222"/>
                </a:cubicBezTo>
                <a:close/>
                <a:moveTo>
                  <a:pt x="2914052" y="751048"/>
                </a:moveTo>
                <a:lnTo>
                  <a:pt x="2914185" y="751375"/>
                </a:lnTo>
                <a:lnTo>
                  <a:pt x="2914351" y="751558"/>
                </a:lnTo>
                <a:lnTo>
                  <a:pt x="2948329" y="809532"/>
                </a:lnTo>
                <a:cubicBezTo>
                  <a:pt x="2989826" y="869454"/>
                  <a:pt x="3050032" y="932113"/>
                  <a:pt x="3102414" y="983385"/>
                </a:cubicBezTo>
                <a:cubicBezTo>
                  <a:pt x="3097201" y="964940"/>
                  <a:pt x="3076035" y="942690"/>
                  <a:pt x="3055980" y="930652"/>
                </a:cubicBezTo>
                <a:cubicBezTo>
                  <a:pt x="3059561" y="929198"/>
                  <a:pt x="3063685" y="930950"/>
                  <a:pt x="3067555" y="933947"/>
                </a:cubicBezTo>
                <a:cubicBezTo>
                  <a:pt x="3054116" y="895235"/>
                  <a:pt x="3001714" y="858630"/>
                  <a:pt x="2966712" y="817247"/>
                </a:cubicBezTo>
                <a:cubicBezTo>
                  <a:pt x="2956514" y="805204"/>
                  <a:pt x="2948776" y="792448"/>
                  <a:pt x="2940891" y="780847"/>
                </a:cubicBezTo>
                <a:lnTo>
                  <a:pt x="2914351" y="751558"/>
                </a:lnTo>
                <a:close/>
                <a:moveTo>
                  <a:pt x="1241160" y="740220"/>
                </a:moveTo>
                <a:cubicBezTo>
                  <a:pt x="1244272" y="746954"/>
                  <a:pt x="1256124" y="742522"/>
                  <a:pt x="1253111" y="750980"/>
                </a:cubicBezTo>
                <a:cubicBezTo>
                  <a:pt x="1249916" y="751515"/>
                  <a:pt x="1232925" y="748893"/>
                  <a:pt x="1241160" y="740220"/>
                </a:cubicBezTo>
                <a:close/>
                <a:moveTo>
                  <a:pt x="2363306" y="738550"/>
                </a:moveTo>
                <a:cubicBezTo>
                  <a:pt x="2367081" y="746918"/>
                  <a:pt x="2379141" y="754207"/>
                  <a:pt x="2378021" y="762658"/>
                </a:cubicBezTo>
                <a:cubicBezTo>
                  <a:pt x="2383158" y="759430"/>
                  <a:pt x="2378273" y="751133"/>
                  <a:pt x="2385437" y="758505"/>
                </a:cubicBezTo>
                <a:cubicBezTo>
                  <a:pt x="2400584" y="768728"/>
                  <a:pt x="2395112" y="780471"/>
                  <a:pt x="2396391" y="786423"/>
                </a:cubicBezTo>
                <a:cubicBezTo>
                  <a:pt x="2409632" y="794756"/>
                  <a:pt x="2424070" y="806030"/>
                  <a:pt x="2424614" y="819517"/>
                </a:cubicBezTo>
                <a:cubicBezTo>
                  <a:pt x="2406588" y="818077"/>
                  <a:pt x="2405337" y="786980"/>
                  <a:pt x="2389109" y="790902"/>
                </a:cubicBezTo>
                <a:cubicBezTo>
                  <a:pt x="2435768" y="877816"/>
                  <a:pt x="2504325" y="969164"/>
                  <a:pt x="2582540" y="1049740"/>
                </a:cubicBezTo>
                <a:cubicBezTo>
                  <a:pt x="2617639" y="1085753"/>
                  <a:pt x="2662743" y="1114658"/>
                  <a:pt x="2697839" y="1150672"/>
                </a:cubicBezTo>
                <a:cubicBezTo>
                  <a:pt x="2703689" y="1156675"/>
                  <a:pt x="2721258" y="1157919"/>
                  <a:pt x="2713978" y="1172678"/>
                </a:cubicBezTo>
                <a:cubicBezTo>
                  <a:pt x="2589431" y="1075119"/>
                  <a:pt x="2467643" y="960068"/>
                  <a:pt x="2408411" y="837517"/>
                </a:cubicBezTo>
                <a:cubicBezTo>
                  <a:pt x="2385023" y="805126"/>
                  <a:pt x="2364964" y="772528"/>
                  <a:pt x="2363439" y="738877"/>
                </a:cubicBezTo>
                <a:close/>
                <a:moveTo>
                  <a:pt x="2549487" y="737601"/>
                </a:moveTo>
                <a:cubicBezTo>
                  <a:pt x="2555832" y="749494"/>
                  <a:pt x="2567264" y="760844"/>
                  <a:pt x="2560949" y="773309"/>
                </a:cubicBezTo>
                <a:cubicBezTo>
                  <a:pt x="2547164" y="761771"/>
                  <a:pt x="2549826" y="749647"/>
                  <a:pt x="2549487" y="737601"/>
                </a:cubicBezTo>
                <a:close/>
                <a:moveTo>
                  <a:pt x="2894690" y="713775"/>
                </a:moveTo>
                <a:cubicBezTo>
                  <a:pt x="2892671" y="712916"/>
                  <a:pt x="2890320" y="713372"/>
                  <a:pt x="2887710" y="716049"/>
                </a:cubicBezTo>
                <a:cubicBezTo>
                  <a:pt x="2896621" y="721189"/>
                  <a:pt x="2894898" y="727220"/>
                  <a:pt x="2901918" y="732366"/>
                </a:cubicBezTo>
                <a:cubicBezTo>
                  <a:pt x="2903816" y="730739"/>
                  <a:pt x="2900748" y="716348"/>
                  <a:pt x="2894690" y="713775"/>
                </a:cubicBezTo>
                <a:close/>
                <a:moveTo>
                  <a:pt x="1427255" y="706849"/>
                </a:moveTo>
                <a:lnTo>
                  <a:pt x="1462174" y="732185"/>
                </a:lnTo>
                <a:cubicBezTo>
                  <a:pt x="1494963" y="752180"/>
                  <a:pt x="1522529" y="759836"/>
                  <a:pt x="1562311" y="793378"/>
                </a:cubicBezTo>
                <a:cubicBezTo>
                  <a:pt x="1521130" y="785346"/>
                  <a:pt x="1469848" y="740291"/>
                  <a:pt x="1425976" y="720025"/>
                </a:cubicBezTo>
                <a:cubicBezTo>
                  <a:pt x="1428767" y="717559"/>
                  <a:pt x="1427202" y="715338"/>
                  <a:pt x="1425890" y="713157"/>
                </a:cubicBezTo>
                <a:close/>
                <a:moveTo>
                  <a:pt x="1427324" y="706531"/>
                </a:moveTo>
                <a:lnTo>
                  <a:pt x="1427255" y="706849"/>
                </a:lnTo>
                <a:lnTo>
                  <a:pt x="1426998" y="706662"/>
                </a:lnTo>
                <a:close/>
                <a:moveTo>
                  <a:pt x="1586108" y="698805"/>
                </a:moveTo>
                <a:cubicBezTo>
                  <a:pt x="1601216" y="693053"/>
                  <a:pt x="1615532" y="705898"/>
                  <a:pt x="1625024" y="719941"/>
                </a:cubicBezTo>
                <a:cubicBezTo>
                  <a:pt x="1612218" y="718287"/>
                  <a:pt x="1599447" y="712047"/>
                  <a:pt x="1586108" y="698805"/>
                </a:cubicBezTo>
                <a:close/>
                <a:moveTo>
                  <a:pt x="1396005" y="689164"/>
                </a:moveTo>
                <a:cubicBezTo>
                  <a:pt x="1402698" y="694442"/>
                  <a:pt x="1421149" y="700661"/>
                  <a:pt x="1416256" y="711024"/>
                </a:cubicBezTo>
                <a:cubicBezTo>
                  <a:pt x="1408537" y="708826"/>
                  <a:pt x="1400880" y="705843"/>
                  <a:pt x="1392727" y="696968"/>
                </a:cubicBezTo>
                <a:cubicBezTo>
                  <a:pt x="1394667" y="694275"/>
                  <a:pt x="1392496" y="691730"/>
                  <a:pt x="1396005" y="689164"/>
                </a:cubicBezTo>
                <a:close/>
                <a:moveTo>
                  <a:pt x="2897145" y="681377"/>
                </a:moveTo>
                <a:cubicBezTo>
                  <a:pt x="2906196" y="717683"/>
                  <a:pt x="2941353" y="752911"/>
                  <a:pt x="2963391" y="788515"/>
                </a:cubicBezTo>
                <a:cubicBezTo>
                  <a:pt x="2966259" y="777832"/>
                  <a:pt x="2948335" y="752361"/>
                  <a:pt x="2938045" y="736357"/>
                </a:cubicBezTo>
                <a:cubicBezTo>
                  <a:pt x="2925778" y="717349"/>
                  <a:pt x="2910919" y="701297"/>
                  <a:pt x="2903186" y="686920"/>
                </a:cubicBezTo>
                <a:cubicBezTo>
                  <a:pt x="2902764" y="682142"/>
                  <a:pt x="2900944" y="683262"/>
                  <a:pt x="2897145" y="681377"/>
                </a:cubicBezTo>
                <a:close/>
                <a:moveTo>
                  <a:pt x="2662161" y="677009"/>
                </a:moveTo>
                <a:cubicBezTo>
                  <a:pt x="2662101" y="677795"/>
                  <a:pt x="2671195" y="690857"/>
                  <a:pt x="2660813" y="690503"/>
                </a:cubicBezTo>
                <a:cubicBezTo>
                  <a:pt x="2662030" y="686962"/>
                  <a:pt x="2651308" y="674562"/>
                  <a:pt x="2662161" y="677009"/>
                </a:cubicBezTo>
                <a:close/>
                <a:moveTo>
                  <a:pt x="2614481" y="673519"/>
                </a:moveTo>
                <a:cubicBezTo>
                  <a:pt x="2621693" y="678207"/>
                  <a:pt x="2620355" y="683320"/>
                  <a:pt x="2619018" y="688432"/>
                </a:cubicBezTo>
                <a:cubicBezTo>
                  <a:pt x="2610697" y="683814"/>
                  <a:pt x="2612034" y="678701"/>
                  <a:pt x="2614481" y="673519"/>
                </a:cubicBezTo>
                <a:close/>
                <a:moveTo>
                  <a:pt x="1368725" y="671709"/>
                </a:moveTo>
                <a:lnTo>
                  <a:pt x="1375305" y="676006"/>
                </a:lnTo>
                <a:cubicBezTo>
                  <a:pt x="1376584" y="677057"/>
                  <a:pt x="1377848" y="678067"/>
                  <a:pt x="1382172" y="680310"/>
                </a:cubicBezTo>
                <a:cubicBezTo>
                  <a:pt x="1379773" y="682806"/>
                  <a:pt x="1379399" y="685624"/>
                  <a:pt x="1378894" y="688114"/>
                </a:cubicBezTo>
                <a:cubicBezTo>
                  <a:pt x="1376264" y="685373"/>
                  <a:pt x="1372492" y="682621"/>
                  <a:pt x="1369985" y="679831"/>
                </a:cubicBezTo>
                <a:close/>
                <a:moveTo>
                  <a:pt x="1368665" y="671325"/>
                </a:moveTo>
                <a:lnTo>
                  <a:pt x="1368725" y="671709"/>
                </a:lnTo>
                <a:lnTo>
                  <a:pt x="1368339" y="671457"/>
                </a:lnTo>
                <a:close/>
                <a:moveTo>
                  <a:pt x="2892406" y="625804"/>
                </a:moveTo>
                <a:lnTo>
                  <a:pt x="2892214" y="626263"/>
                </a:lnTo>
                <a:cubicBezTo>
                  <a:pt x="2891382" y="628885"/>
                  <a:pt x="2890876" y="631375"/>
                  <a:pt x="2892589" y="633726"/>
                </a:cubicBezTo>
                <a:cubicBezTo>
                  <a:pt x="2898868" y="675346"/>
                  <a:pt x="2946325" y="714719"/>
                  <a:pt x="2959586" y="755790"/>
                </a:cubicBezTo>
                <a:cubicBezTo>
                  <a:pt x="3008675" y="815062"/>
                  <a:pt x="3033877" y="875273"/>
                  <a:pt x="3099608" y="933501"/>
                </a:cubicBezTo>
                <a:cubicBezTo>
                  <a:pt x="3043876" y="827044"/>
                  <a:pt x="2977449" y="722265"/>
                  <a:pt x="2892406" y="625804"/>
                </a:cubicBezTo>
                <a:close/>
                <a:moveTo>
                  <a:pt x="1282691" y="622074"/>
                </a:moveTo>
                <a:cubicBezTo>
                  <a:pt x="1289793" y="619953"/>
                  <a:pt x="1306580" y="631416"/>
                  <a:pt x="1298805" y="640284"/>
                </a:cubicBezTo>
                <a:cubicBezTo>
                  <a:pt x="1294390" y="634080"/>
                  <a:pt x="1280775" y="628565"/>
                  <a:pt x="1282691" y="622074"/>
                </a:cubicBezTo>
                <a:close/>
                <a:moveTo>
                  <a:pt x="2732631" y="621746"/>
                </a:moveTo>
                <a:cubicBezTo>
                  <a:pt x="2750109" y="648921"/>
                  <a:pt x="2749418" y="692989"/>
                  <a:pt x="2768309" y="726444"/>
                </a:cubicBezTo>
                <a:cubicBezTo>
                  <a:pt x="2766973" y="731556"/>
                  <a:pt x="2767201" y="736793"/>
                  <a:pt x="2769192" y="741697"/>
                </a:cubicBezTo>
                <a:cubicBezTo>
                  <a:pt x="2804514" y="811889"/>
                  <a:pt x="2804127" y="872588"/>
                  <a:pt x="2857259" y="940881"/>
                </a:cubicBezTo>
                <a:cubicBezTo>
                  <a:pt x="2854811" y="946062"/>
                  <a:pt x="2855042" y="951300"/>
                  <a:pt x="2858142" y="956134"/>
                </a:cubicBezTo>
                <a:cubicBezTo>
                  <a:pt x="2904786" y="1030868"/>
                  <a:pt x="2988917" y="1087718"/>
                  <a:pt x="3048499" y="1154154"/>
                </a:cubicBezTo>
                <a:cubicBezTo>
                  <a:pt x="3044821" y="1150696"/>
                  <a:pt x="3043000" y="1151816"/>
                  <a:pt x="3042964" y="1156400"/>
                </a:cubicBezTo>
                <a:cubicBezTo>
                  <a:pt x="3002273" y="1123419"/>
                  <a:pt x="2967752" y="1075748"/>
                  <a:pt x="2924013" y="1055808"/>
                </a:cubicBezTo>
                <a:cubicBezTo>
                  <a:pt x="2925390" y="1066673"/>
                  <a:pt x="2938702" y="1065839"/>
                  <a:pt x="2933037" y="1078038"/>
                </a:cubicBezTo>
                <a:cubicBezTo>
                  <a:pt x="2923098" y="1065700"/>
                  <a:pt x="2917729" y="1053409"/>
                  <a:pt x="2904463" y="1041280"/>
                </a:cubicBezTo>
                <a:cubicBezTo>
                  <a:pt x="2902134" y="1034610"/>
                  <a:pt x="2913650" y="1038692"/>
                  <a:pt x="2909622" y="1031570"/>
                </a:cubicBezTo>
                <a:cubicBezTo>
                  <a:pt x="2879943" y="1015441"/>
                  <a:pt x="2858181" y="972111"/>
                  <a:pt x="2826150" y="955794"/>
                </a:cubicBezTo>
                <a:cubicBezTo>
                  <a:pt x="2839253" y="992741"/>
                  <a:pt x="2881658" y="1028072"/>
                  <a:pt x="2894302" y="1064825"/>
                </a:cubicBezTo>
                <a:cubicBezTo>
                  <a:pt x="2845864" y="1005287"/>
                  <a:pt x="2806012" y="951024"/>
                  <a:pt x="2779158" y="887675"/>
                </a:cubicBezTo>
                <a:cubicBezTo>
                  <a:pt x="2758160" y="871449"/>
                  <a:pt x="2759376" y="857629"/>
                  <a:pt x="2752089" y="841549"/>
                </a:cubicBezTo>
                <a:cubicBezTo>
                  <a:pt x="2741099" y="818213"/>
                  <a:pt x="2721089" y="793209"/>
                  <a:pt x="2725510" y="770472"/>
                </a:cubicBezTo>
                <a:cubicBezTo>
                  <a:pt x="2755233" y="823138"/>
                  <a:pt x="2771705" y="886131"/>
                  <a:pt x="2815221" y="931675"/>
                </a:cubicBezTo>
                <a:cubicBezTo>
                  <a:pt x="2812900" y="931093"/>
                  <a:pt x="2811624" y="928184"/>
                  <a:pt x="2811519" y="925942"/>
                </a:cubicBezTo>
                <a:lnTo>
                  <a:pt x="2814667" y="924304"/>
                </a:lnTo>
                <a:lnTo>
                  <a:pt x="2828025" y="937993"/>
                </a:lnTo>
                <a:cubicBezTo>
                  <a:pt x="2835014" y="943533"/>
                  <a:pt x="2843375" y="949182"/>
                  <a:pt x="2849893" y="952628"/>
                </a:cubicBezTo>
                <a:cubicBezTo>
                  <a:pt x="2790583" y="857906"/>
                  <a:pt x="2772910" y="761130"/>
                  <a:pt x="2732918" y="665419"/>
                </a:cubicBezTo>
                <a:cubicBezTo>
                  <a:pt x="2729023" y="668904"/>
                  <a:pt x="2732111" y="671839"/>
                  <a:pt x="2731545" y="675114"/>
                </a:cubicBezTo>
                <a:cubicBezTo>
                  <a:pt x="2718819" y="655911"/>
                  <a:pt x="2731731" y="643816"/>
                  <a:pt x="2732631" y="621746"/>
                </a:cubicBezTo>
                <a:close/>
                <a:moveTo>
                  <a:pt x="3276996" y="616652"/>
                </a:moveTo>
                <a:cubicBezTo>
                  <a:pt x="3280649" y="616312"/>
                  <a:pt x="3289055" y="623941"/>
                  <a:pt x="3283412" y="629658"/>
                </a:cubicBezTo>
                <a:cubicBezTo>
                  <a:pt x="3278228" y="625291"/>
                  <a:pt x="3273174" y="621249"/>
                  <a:pt x="3276996" y="616652"/>
                </a:cubicBezTo>
                <a:close/>
                <a:moveTo>
                  <a:pt x="2498561" y="597208"/>
                </a:moveTo>
                <a:cubicBezTo>
                  <a:pt x="2496705" y="602911"/>
                  <a:pt x="2498961" y="608469"/>
                  <a:pt x="2505329" y="613880"/>
                </a:cubicBezTo>
                <a:cubicBezTo>
                  <a:pt x="2511949" y="607767"/>
                  <a:pt x="2499708" y="602836"/>
                  <a:pt x="2498561" y="597208"/>
                </a:cubicBezTo>
                <a:close/>
                <a:moveTo>
                  <a:pt x="3245691" y="596312"/>
                </a:moveTo>
                <a:lnTo>
                  <a:pt x="3266037" y="637997"/>
                </a:lnTo>
                <a:cubicBezTo>
                  <a:pt x="3271191" y="652327"/>
                  <a:pt x="3274582" y="666752"/>
                  <a:pt x="3276309" y="681282"/>
                </a:cubicBezTo>
                <a:cubicBezTo>
                  <a:pt x="3321503" y="793539"/>
                  <a:pt x="3387885" y="921564"/>
                  <a:pt x="3406756" y="1041842"/>
                </a:cubicBezTo>
                <a:cubicBezTo>
                  <a:pt x="3376188" y="979620"/>
                  <a:pt x="3373702" y="909044"/>
                  <a:pt x="3330242" y="842156"/>
                </a:cubicBezTo>
                <a:cubicBezTo>
                  <a:pt x="3335098" y="826097"/>
                  <a:pt x="3313981" y="811442"/>
                  <a:pt x="3318379" y="795187"/>
                </a:cubicBezTo>
                <a:cubicBezTo>
                  <a:pt x="3290880" y="762943"/>
                  <a:pt x="3294621" y="716112"/>
                  <a:pt x="3265058" y="677853"/>
                </a:cubicBezTo>
                <a:cubicBezTo>
                  <a:pt x="3268789" y="656919"/>
                  <a:pt x="3255080" y="636639"/>
                  <a:pt x="3248633" y="615982"/>
                </a:cubicBezTo>
                <a:close/>
                <a:moveTo>
                  <a:pt x="3245519" y="595162"/>
                </a:moveTo>
                <a:lnTo>
                  <a:pt x="3245691" y="596312"/>
                </a:lnTo>
                <a:lnTo>
                  <a:pt x="3245194" y="595293"/>
                </a:lnTo>
                <a:close/>
                <a:moveTo>
                  <a:pt x="1720948" y="593803"/>
                </a:moveTo>
                <a:cubicBezTo>
                  <a:pt x="1757905" y="644674"/>
                  <a:pt x="1831484" y="695146"/>
                  <a:pt x="1870755" y="740507"/>
                </a:cubicBezTo>
                <a:cubicBezTo>
                  <a:pt x="1867850" y="745495"/>
                  <a:pt x="1864497" y="741906"/>
                  <a:pt x="1861084" y="739103"/>
                </a:cubicBezTo>
                <a:cubicBezTo>
                  <a:pt x="1860350" y="746635"/>
                  <a:pt x="1875737" y="753716"/>
                  <a:pt x="1881334" y="760962"/>
                </a:cubicBezTo>
                <a:cubicBezTo>
                  <a:pt x="1883854" y="756894"/>
                  <a:pt x="1882068" y="753430"/>
                  <a:pt x="1876822" y="749848"/>
                </a:cubicBezTo>
                <a:cubicBezTo>
                  <a:pt x="1945482" y="806887"/>
                  <a:pt x="2047076" y="878732"/>
                  <a:pt x="2136779" y="939033"/>
                </a:cubicBezTo>
                <a:cubicBezTo>
                  <a:pt x="2129723" y="928190"/>
                  <a:pt x="2110511" y="915427"/>
                  <a:pt x="2098509" y="897072"/>
                </a:cubicBezTo>
                <a:cubicBezTo>
                  <a:pt x="2143216" y="924996"/>
                  <a:pt x="2185646" y="974406"/>
                  <a:pt x="2235105" y="1010301"/>
                </a:cubicBezTo>
                <a:cubicBezTo>
                  <a:pt x="2259900" y="1028411"/>
                  <a:pt x="2294692" y="1037515"/>
                  <a:pt x="2311784" y="1065607"/>
                </a:cubicBezTo>
                <a:cubicBezTo>
                  <a:pt x="2344043" y="1076881"/>
                  <a:pt x="2392620" y="1107803"/>
                  <a:pt x="2436917" y="1143128"/>
                </a:cubicBezTo>
                <a:cubicBezTo>
                  <a:pt x="2436577" y="1131081"/>
                  <a:pt x="2426579" y="1119528"/>
                  <a:pt x="2418015" y="1107775"/>
                </a:cubicBezTo>
                <a:cubicBezTo>
                  <a:pt x="2416339" y="1111120"/>
                  <a:pt x="2421645" y="1113916"/>
                  <a:pt x="2424082" y="1117115"/>
                </a:cubicBezTo>
                <a:cubicBezTo>
                  <a:pt x="2419585" y="1118180"/>
                  <a:pt x="2415002" y="1116232"/>
                  <a:pt x="2410624" y="1115724"/>
                </a:cubicBezTo>
                <a:cubicBezTo>
                  <a:pt x="2405052" y="1112275"/>
                  <a:pt x="2419908" y="1107768"/>
                  <a:pt x="2410224" y="1104464"/>
                </a:cubicBezTo>
                <a:cubicBezTo>
                  <a:pt x="2406063" y="1097015"/>
                  <a:pt x="2402724" y="1105604"/>
                  <a:pt x="2399155" y="1108957"/>
                </a:cubicBezTo>
                <a:cubicBezTo>
                  <a:pt x="2379088" y="1095019"/>
                  <a:pt x="2364541" y="1076935"/>
                  <a:pt x="2351215" y="1065592"/>
                </a:cubicBezTo>
                <a:cubicBezTo>
                  <a:pt x="2347452" y="1059124"/>
                  <a:pt x="2369979" y="1069779"/>
                  <a:pt x="2366069" y="1061085"/>
                </a:cubicBezTo>
                <a:cubicBezTo>
                  <a:pt x="2357326" y="1051688"/>
                  <a:pt x="2349236" y="1052307"/>
                  <a:pt x="2340286" y="1041472"/>
                </a:cubicBezTo>
                <a:cubicBezTo>
                  <a:pt x="2312070" y="1049499"/>
                  <a:pt x="2269951" y="998058"/>
                  <a:pt x="2253560" y="977297"/>
                </a:cubicBezTo>
                <a:cubicBezTo>
                  <a:pt x="2238826" y="980233"/>
                  <a:pt x="2213727" y="955772"/>
                  <a:pt x="2204598" y="947294"/>
                </a:cubicBezTo>
                <a:cubicBezTo>
                  <a:pt x="2207963" y="952781"/>
                  <a:pt x="2215546" y="944372"/>
                  <a:pt x="2223614" y="950235"/>
                </a:cubicBezTo>
                <a:cubicBezTo>
                  <a:pt x="2220006" y="937611"/>
                  <a:pt x="2187928" y="923979"/>
                  <a:pt x="2173278" y="929926"/>
                </a:cubicBezTo>
                <a:cubicBezTo>
                  <a:pt x="2144659" y="906134"/>
                  <a:pt x="2115413" y="886403"/>
                  <a:pt x="2086953" y="877013"/>
                </a:cubicBezTo>
                <a:cubicBezTo>
                  <a:pt x="2085579" y="876429"/>
                  <a:pt x="2088292" y="882181"/>
                  <a:pt x="2089209" y="882571"/>
                </a:cubicBezTo>
                <a:cubicBezTo>
                  <a:pt x="2063509" y="865969"/>
                  <a:pt x="2041919" y="838942"/>
                  <a:pt x="2011805" y="816136"/>
                </a:cubicBezTo>
                <a:cubicBezTo>
                  <a:pt x="2006849" y="817005"/>
                  <a:pt x="2004968" y="818912"/>
                  <a:pt x="2004740" y="823954"/>
                </a:cubicBezTo>
                <a:cubicBezTo>
                  <a:pt x="1997481" y="821951"/>
                  <a:pt x="2001651" y="810739"/>
                  <a:pt x="1994694" y="815086"/>
                </a:cubicBezTo>
                <a:cubicBezTo>
                  <a:pt x="1990883" y="811302"/>
                  <a:pt x="2006414" y="810328"/>
                  <a:pt x="1994161" y="803499"/>
                </a:cubicBezTo>
                <a:cubicBezTo>
                  <a:pt x="1986250" y="801760"/>
                  <a:pt x="1984395" y="807463"/>
                  <a:pt x="1973422" y="806587"/>
                </a:cubicBezTo>
                <a:cubicBezTo>
                  <a:pt x="1965967" y="794763"/>
                  <a:pt x="1933167" y="790564"/>
                  <a:pt x="1949360" y="780943"/>
                </a:cubicBezTo>
                <a:cubicBezTo>
                  <a:pt x="1943392" y="786794"/>
                  <a:pt x="1969934" y="792391"/>
                  <a:pt x="1984490" y="802093"/>
                </a:cubicBezTo>
                <a:lnTo>
                  <a:pt x="1985792" y="801565"/>
                </a:lnTo>
                <a:cubicBezTo>
                  <a:pt x="1926175" y="739713"/>
                  <a:pt x="1882079" y="685268"/>
                  <a:pt x="1826754" y="620912"/>
                </a:cubicBezTo>
                <a:cubicBezTo>
                  <a:pt x="1791651" y="613840"/>
                  <a:pt x="1757310" y="623592"/>
                  <a:pt x="1720948" y="593803"/>
                </a:cubicBezTo>
                <a:close/>
                <a:moveTo>
                  <a:pt x="3265750" y="588952"/>
                </a:moveTo>
                <a:lnTo>
                  <a:pt x="3268030" y="594436"/>
                </a:lnTo>
                <a:cubicBezTo>
                  <a:pt x="3272670" y="599869"/>
                  <a:pt x="3281946" y="605028"/>
                  <a:pt x="3274739" y="611095"/>
                </a:cubicBezTo>
                <a:cubicBezTo>
                  <a:pt x="3270011" y="606923"/>
                  <a:pt x="3265610" y="602617"/>
                  <a:pt x="3260882" y="598443"/>
                </a:cubicBezTo>
                <a:cubicBezTo>
                  <a:pt x="3262148" y="597359"/>
                  <a:pt x="3262126" y="594036"/>
                  <a:pt x="3262444" y="591432"/>
                </a:cubicBezTo>
                <a:close/>
                <a:moveTo>
                  <a:pt x="3266040" y="588734"/>
                </a:moveTo>
                <a:lnTo>
                  <a:pt x="3265750" y="588952"/>
                </a:lnTo>
                <a:lnTo>
                  <a:pt x="3265715" y="588866"/>
                </a:lnTo>
                <a:close/>
                <a:moveTo>
                  <a:pt x="2886393" y="584838"/>
                </a:moveTo>
                <a:lnTo>
                  <a:pt x="2886201" y="585297"/>
                </a:lnTo>
                <a:lnTo>
                  <a:pt x="2886475" y="585585"/>
                </a:lnTo>
                <a:lnTo>
                  <a:pt x="2887968" y="599239"/>
                </a:lnTo>
                <a:cubicBezTo>
                  <a:pt x="2893877" y="612260"/>
                  <a:pt x="2910659" y="621725"/>
                  <a:pt x="2919153" y="632841"/>
                </a:cubicBezTo>
                <a:cubicBezTo>
                  <a:pt x="2970247" y="698916"/>
                  <a:pt x="3033210" y="793298"/>
                  <a:pt x="3072944" y="859414"/>
                </a:cubicBezTo>
                <a:cubicBezTo>
                  <a:pt x="3073161" y="802971"/>
                  <a:pt x="3011251" y="729867"/>
                  <a:pt x="2966769" y="676339"/>
                </a:cubicBezTo>
                <a:cubicBezTo>
                  <a:pt x="2946544" y="660847"/>
                  <a:pt x="2933283" y="637815"/>
                  <a:pt x="2911457" y="611942"/>
                </a:cubicBezTo>
                <a:lnTo>
                  <a:pt x="2886475" y="585585"/>
                </a:lnTo>
                <a:close/>
                <a:moveTo>
                  <a:pt x="2176570" y="565334"/>
                </a:moveTo>
                <a:cubicBezTo>
                  <a:pt x="2182057" y="565772"/>
                  <a:pt x="2193237" y="578368"/>
                  <a:pt x="2190802" y="585449"/>
                </a:cubicBezTo>
                <a:cubicBezTo>
                  <a:pt x="2184857" y="584816"/>
                  <a:pt x="2172242" y="572423"/>
                  <a:pt x="2176570" y="565334"/>
                </a:cubicBezTo>
                <a:close/>
                <a:moveTo>
                  <a:pt x="1523253" y="551450"/>
                </a:moveTo>
                <a:cubicBezTo>
                  <a:pt x="1524424" y="560875"/>
                  <a:pt x="1531694" y="554497"/>
                  <a:pt x="1540872" y="560290"/>
                </a:cubicBezTo>
                <a:cubicBezTo>
                  <a:pt x="1562110" y="573372"/>
                  <a:pt x="1581949" y="592353"/>
                  <a:pt x="1604043" y="606611"/>
                </a:cubicBezTo>
                <a:cubicBezTo>
                  <a:pt x="1661208" y="642805"/>
                  <a:pt x="1707436" y="683818"/>
                  <a:pt x="1758101" y="724555"/>
                </a:cubicBezTo>
                <a:cubicBezTo>
                  <a:pt x="1800433" y="758773"/>
                  <a:pt x="1852675" y="780973"/>
                  <a:pt x="1884626" y="825118"/>
                </a:cubicBezTo>
                <a:lnTo>
                  <a:pt x="1884168" y="824923"/>
                </a:lnTo>
                <a:cubicBezTo>
                  <a:pt x="1765641" y="739390"/>
                  <a:pt x="1627637" y="640441"/>
                  <a:pt x="1515838" y="555603"/>
                </a:cubicBezTo>
                <a:cubicBezTo>
                  <a:pt x="1513992" y="552926"/>
                  <a:pt x="1516729" y="552195"/>
                  <a:pt x="1519467" y="551464"/>
                </a:cubicBezTo>
                <a:cubicBezTo>
                  <a:pt x="1520637" y="550608"/>
                  <a:pt x="1521673" y="549427"/>
                  <a:pt x="1523253" y="551450"/>
                </a:cubicBezTo>
                <a:close/>
                <a:moveTo>
                  <a:pt x="2822234" y="547294"/>
                </a:moveTo>
                <a:cubicBezTo>
                  <a:pt x="2828071" y="551397"/>
                  <a:pt x="2830123" y="555514"/>
                  <a:pt x="2824866" y="560314"/>
                </a:cubicBezTo>
                <a:cubicBezTo>
                  <a:pt x="2819029" y="556210"/>
                  <a:pt x="2816978" y="552093"/>
                  <a:pt x="2822234" y="547294"/>
                </a:cubicBezTo>
                <a:close/>
                <a:moveTo>
                  <a:pt x="2550770" y="544519"/>
                </a:moveTo>
                <a:lnTo>
                  <a:pt x="2564928" y="577025"/>
                </a:lnTo>
                <a:cubicBezTo>
                  <a:pt x="2566545" y="588362"/>
                  <a:pt x="2565788" y="599808"/>
                  <a:pt x="2565307" y="611235"/>
                </a:cubicBezTo>
                <a:cubicBezTo>
                  <a:pt x="2552945" y="597596"/>
                  <a:pt x="2556147" y="568119"/>
                  <a:pt x="2550789" y="547447"/>
                </a:cubicBezTo>
                <a:close/>
                <a:moveTo>
                  <a:pt x="2550306" y="543455"/>
                </a:moveTo>
                <a:lnTo>
                  <a:pt x="2550764" y="543651"/>
                </a:lnTo>
                <a:lnTo>
                  <a:pt x="2550770" y="544519"/>
                </a:lnTo>
                <a:close/>
                <a:moveTo>
                  <a:pt x="3231595" y="542176"/>
                </a:moveTo>
                <a:cubicBezTo>
                  <a:pt x="3235369" y="550543"/>
                  <a:pt x="3248018" y="548073"/>
                  <a:pt x="3245451" y="554827"/>
                </a:cubicBezTo>
                <a:cubicBezTo>
                  <a:pt x="3242050" y="553923"/>
                  <a:pt x="3238976" y="552886"/>
                  <a:pt x="3235780" y="553422"/>
                </a:cubicBezTo>
                <a:cubicBezTo>
                  <a:pt x="3244235" y="568647"/>
                  <a:pt x="3239137" y="577571"/>
                  <a:pt x="3247243" y="589130"/>
                </a:cubicBezTo>
                <a:cubicBezTo>
                  <a:pt x="3230444" y="586050"/>
                  <a:pt x="3244030" y="567207"/>
                  <a:pt x="3228498" y="557903"/>
                </a:cubicBezTo>
                <a:lnTo>
                  <a:pt x="3228690" y="557443"/>
                </a:lnTo>
                <a:cubicBezTo>
                  <a:pt x="3237431" y="546279"/>
                  <a:pt x="3230426" y="553311"/>
                  <a:pt x="3231595" y="542176"/>
                </a:cubicBezTo>
                <a:close/>
                <a:moveTo>
                  <a:pt x="2158466" y="541103"/>
                </a:moveTo>
                <a:cubicBezTo>
                  <a:pt x="2162953" y="541425"/>
                  <a:pt x="2164487" y="549583"/>
                  <a:pt x="2172058" y="554219"/>
                </a:cubicBezTo>
                <a:cubicBezTo>
                  <a:pt x="2162269" y="564667"/>
                  <a:pt x="2162820" y="549212"/>
                  <a:pt x="2152666" y="543816"/>
                </a:cubicBezTo>
                <a:cubicBezTo>
                  <a:pt x="2155150" y="541760"/>
                  <a:pt x="2156972" y="540997"/>
                  <a:pt x="2158466" y="541103"/>
                </a:cubicBezTo>
                <a:close/>
                <a:moveTo>
                  <a:pt x="1685907" y="536443"/>
                </a:moveTo>
                <a:cubicBezTo>
                  <a:pt x="1702158" y="575539"/>
                  <a:pt x="1766279" y="607385"/>
                  <a:pt x="1791273" y="596097"/>
                </a:cubicBezTo>
                <a:cubicBezTo>
                  <a:pt x="1764103" y="584280"/>
                  <a:pt x="1720316" y="567025"/>
                  <a:pt x="1685907" y="536443"/>
                </a:cubicBezTo>
                <a:close/>
                <a:moveTo>
                  <a:pt x="1651176" y="526554"/>
                </a:moveTo>
                <a:cubicBezTo>
                  <a:pt x="1642726" y="531889"/>
                  <a:pt x="1656726" y="536487"/>
                  <a:pt x="1659501" y="541453"/>
                </a:cubicBezTo>
                <a:cubicBezTo>
                  <a:pt x="1660838" y="536339"/>
                  <a:pt x="1657279" y="531312"/>
                  <a:pt x="1651176" y="526554"/>
                </a:cubicBezTo>
                <a:close/>
                <a:moveTo>
                  <a:pt x="2504067" y="510824"/>
                </a:moveTo>
                <a:cubicBezTo>
                  <a:pt x="2539466" y="542907"/>
                  <a:pt x="2533326" y="602515"/>
                  <a:pt x="2568407" y="616070"/>
                </a:cubicBezTo>
                <a:cubicBezTo>
                  <a:pt x="2574826" y="629076"/>
                  <a:pt x="2568906" y="642521"/>
                  <a:pt x="2572455" y="655931"/>
                </a:cubicBezTo>
                <a:cubicBezTo>
                  <a:pt x="2605072" y="711990"/>
                  <a:pt x="2626597" y="779024"/>
                  <a:pt x="2677771" y="827550"/>
                </a:cubicBezTo>
                <a:cubicBezTo>
                  <a:pt x="2677805" y="812687"/>
                  <a:pt x="2658881" y="794095"/>
                  <a:pt x="2664027" y="782487"/>
                </a:cubicBezTo>
                <a:cubicBezTo>
                  <a:pt x="2663093" y="784390"/>
                  <a:pt x="2663636" y="785026"/>
                  <a:pt x="2664377" y="784630"/>
                </a:cubicBezTo>
                <a:lnTo>
                  <a:pt x="2665543" y="781548"/>
                </a:lnTo>
                <a:lnTo>
                  <a:pt x="2696307" y="853009"/>
                </a:lnTo>
                <a:cubicBezTo>
                  <a:pt x="2706486" y="878435"/>
                  <a:pt x="2718098" y="904468"/>
                  <a:pt x="2735683" y="928171"/>
                </a:cubicBezTo>
                <a:cubicBezTo>
                  <a:pt x="2744971" y="940774"/>
                  <a:pt x="2759527" y="950476"/>
                  <a:pt x="2769792" y="962683"/>
                </a:cubicBezTo>
                <a:cubicBezTo>
                  <a:pt x="2846260" y="1055771"/>
                  <a:pt x="2924855" y="1164368"/>
                  <a:pt x="3030137" y="1231290"/>
                </a:cubicBezTo>
                <a:cubicBezTo>
                  <a:pt x="2994879" y="1230372"/>
                  <a:pt x="2962516" y="1183349"/>
                  <a:pt x="2929931" y="1161927"/>
                </a:cubicBezTo>
                <a:cubicBezTo>
                  <a:pt x="2885909" y="1118875"/>
                  <a:pt x="2837796" y="1059207"/>
                  <a:pt x="2797611" y="1023735"/>
                </a:cubicBezTo>
                <a:cubicBezTo>
                  <a:pt x="2814910" y="1063547"/>
                  <a:pt x="2863730" y="1101606"/>
                  <a:pt x="2879462" y="1141293"/>
                </a:cubicBezTo>
                <a:cubicBezTo>
                  <a:pt x="2834910" y="1096932"/>
                  <a:pt x="2807733" y="1054276"/>
                  <a:pt x="2775829" y="1007447"/>
                </a:cubicBezTo>
                <a:cubicBezTo>
                  <a:pt x="2703783" y="901901"/>
                  <a:pt x="2633979" y="789735"/>
                  <a:pt x="2573788" y="690039"/>
                </a:cubicBezTo>
                <a:cubicBezTo>
                  <a:pt x="2559945" y="629786"/>
                  <a:pt x="2517126" y="571015"/>
                  <a:pt x="2504067" y="510824"/>
                </a:cubicBezTo>
                <a:close/>
                <a:moveTo>
                  <a:pt x="906130" y="501552"/>
                </a:moveTo>
                <a:lnTo>
                  <a:pt x="906588" y="501746"/>
                </a:lnTo>
                <a:lnTo>
                  <a:pt x="906558" y="501836"/>
                </a:lnTo>
                <a:close/>
                <a:moveTo>
                  <a:pt x="2829014" y="495804"/>
                </a:moveTo>
                <a:cubicBezTo>
                  <a:pt x="2835382" y="501215"/>
                  <a:pt x="2840738" y="511606"/>
                  <a:pt x="2827666" y="509298"/>
                </a:cubicBezTo>
                <a:cubicBezTo>
                  <a:pt x="2830704" y="504637"/>
                  <a:pt x="2825977" y="500464"/>
                  <a:pt x="2829014" y="495804"/>
                </a:cubicBezTo>
                <a:close/>
                <a:moveTo>
                  <a:pt x="2219916" y="485292"/>
                </a:moveTo>
                <a:cubicBezTo>
                  <a:pt x="2226380" y="485332"/>
                  <a:pt x="2235401" y="497281"/>
                  <a:pt x="2228590" y="503854"/>
                </a:cubicBezTo>
                <a:cubicBezTo>
                  <a:pt x="2223066" y="497720"/>
                  <a:pt x="2214672" y="491989"/>
                  <a:pt x="2219916" y="485292"/>
                </a:cubicBezTo>
                <a:close/>
                <a:moveTo>
                  <a:pt x="787117" y="461527"/>
                </a:moveTo>
                <a:cubicBezTo>
                  <a:pt x="813698" y="483101"/>
                  <a:pt x="851663" y="508432"/>
                  <a:pt x="887674" y="534555"/>
                </a:cubicBezTo>
                <a:cubicBezTo>
                  <a:pt x="904993" y="547324"/>
                  <a:pt x="948061" y="584291"/>
                  <a:pt x="936287" y="560892"/>
                </a:cubicBezTo>
                <a:cubicBezTo>
                  <a:pt x="980468" y="608071"/>
                  <a:pt x="1020719" y="613814"/>
                  <a:pt x="1068191" y="655086"/>
                </a:cubicBezTo>
                <a:cubicBezTo>
                  <a:pt x="1082477" y="653853"/>
                  <a:pt x="1092622" y="667631"/>
                  <a:pt x="1107106" y="676221"/>
                </a:cubicBezTo>
                <a:cubicBezTo>
                  <a:pt x="1138364" y="694373"/>
                  <a:pt x="1184466" y="706120"/>
                  <a:pt x="1200895" y="732578"/>
                </a:cubicBezTo>
                <a:cubicBezTo>
                  <a:pt x="1127151" y="696642"/>
                  <a:pt x="1042190" y="652693"/>
                  <a:pt x="963006" y="603354"/>
                </a:cubicBezTo>
                <a:cubicBezTo>
                  <a:pt x="927019" y="581029"/>
                  <a:pt x="886038" y="553876"/>
                  <a:pt x="854983" y="526884"/>
                </a:cubicBezTo>
                <a:cubicBezTo>
                  <a:pt x="829836" y="505108"/>
                  <a:pt x="801447" y="486551"/>
                  <a:pt x="787250" y="461855"/>
                </a:cubicBezTo>
                <a:close/>
                <a:moveTo>
                  <a:pt x="2760283" y="447932"/>
                </a:moveTo>
                <a:cubicBezTo>
                  <a:pt x="2771316" y="448022"/>
                  <a:pt x="2770872" y="460006"/>
                  <a:pt x="2776396" y="466140"/>
                </a:cubicBezTo>
                <a:cubicBezTo>
                  <a:pt x="2776562" y="511385"/>
                  <a:pt x="2782141" y="555954"/>
                  <a:pt x="2796729" y="600294"/>
                </a:cubicBezTo>
                <a:cubicBezTo>
                  <a:pt x="2791823" y="608760"/>
                  <a:pt x="2795008" y="616605"/>
                  <a:pt x="2803547" y="624561"/>
                </a:cubicBezTo>
                <a:cubicBezTo>
                  <a:pt x="2808921" y="727472"/>
                  <a:pt x="2863831" y="828171"/>
                  <a:pt x="2900533" y="929786"/>
                </a:cubicBezTo>
                <a:lnTo>
                  <a:pt x="2900666" y="930113"/>
                </a:lnTo>
                <a:cubicBezTo>
                  <a:pt x="2860151" y="874214"/>
                  <a:pt x="2843351" y="801072"/>
                  <a:pt x="2812975" y="738393"/>
                </a:cubicBezTo>
                <a:cubicBezTo>
                  <a:pt x="2816527" y="712581"/>
                  <a:pt x="2800375" y="678397"/>
                  <a:pt x="2793787" y="659367"/>
                </a:cubicBezTo>
                <a:cubicBezTo>
                  <a:pt x="2783620" y="592289"/>
                  <a:pt x="2770812" y="520573"/>
                  <a:pt x="2760283" y="447932"/>
                </a:cubicBezTo>
                <a:close/>
                <a:moveTo>
                  <a:pt x="2179899" y="445563"/>
                </a:moveTo>
                <a:cubicBezTo>
                  <a:pt x="2191994" y="448268"/>
                  <a:pt x="2202355" y="465386"/>
                  <a:pt x="2200198" y="475019"/>
                </a:cubicBezTo>
                <a:cubicBezTo>
                  <a:pt x="2189103" y="465435"/>
                  <a:pt x="2177223" y="455788"/>
                  <a:pt x="2179899" y="445563"/>
                </a:cubicBezTo>
                <a:close/>
                <a:moveTo>
                  <a:pt x="2239112" y="415814"/>
                </a:moveTo>
                <a:cubicBezTo>
                  <a:pt x="2245684" y="422665"/>
                  <a:pt x="2255128" y="429112"/>
                  <a:pt x="2249691" y="436269"/>
                </a:cubicBezTo>
                <a:cubicBezTo>
                  <a:pt x="2241683" y="429621"/>
                  <a:pt x="2232891" y="422909"/>
                  <a:pt x="2239112" y="415814"/>
                </a:cubicBezTo>
                <a:close/>
                <a:moveTo>
                  <a:pt x="2241755" y="397005"/>
                </a:moveTo>
                <a:lnTo>
                  <a:pt x="2250219" y="408497"/>
                </a:lnTo>
                <a:cubicBezTo>
                  <a:pt x="2252939" y="411343"/>
                  <a:pt x="2254311" y="414023"/>
                  <a:pt x="2250688" y="419110"/>
                </a:cubicBezTo>
                <a:cubicBezTo>
                  <a:pt x="2241777" y="413971"/>
                  <a:pt x="2243173" y="408072"/>
                  <a:pt x="2236480" y="402793"/>
                </a:cubicBezTo>
                <a:close/>
                <a:moveTo>
                  <a:pt x="2241989" y="396749"/>
                </a:moveTo>
                <a:lnTo>
                  <a:pt x="2241755" y="397005"/>
                </a:lnTo>
                <a:lnTo>
                  <a:pt x="2241664" y="396881"/>
                </a:lnTo>
                <a:close/>
                <a:moveTo>
                  <a:pt x="612556" y="382749"/>
                </a:moveTo>
                <a:cubicBezTo>
                  <a:pt x="624155" y="379563"/>
                  <a:pt x="640885" y="402091"/>
                  <a:pt x="640621" y="411717"/>
                </a:cubicBezTo>
                <a:cubicBezTo>
                  <a:pt x="629538" y="404031"/>
                  <a:pt x="616717" y="390198"/>
                  <a:pt x="612556" y="382749"/>
                </a:cubicBezTo>
                <a:close/>
                <a:moveTo>
                  <a:pt x="2220988" y="359963"/>
                </a:moveTo>
                <a:cubicBezTo>
                  <a:pt x="2222425" y="370041"/>
                  <a:pt x="2235740" y="379486"/>
                  <a:pt x="2233849" y="389773"/>
                </a:cubicBezTo>
                <a:cubicBezTo>
                  <a:pt x="2223105" y="394135"/>
                  <a:pt x="2223439" y="375341"/>
                  <a:pt x="2209945" y="368254"/>
                </a:cubicBezTo>
                <a:cubicBezTo>
                  <a:pt x="2213718" y="366341"/>
                  <a:pt x="2217043" y="355852"/>
                  <a:pt x="2220988" y="359963"/>
                </a:cubicBezTo>
                <a:close/>
                <a:moveTo>
                  <a:pt x="2755041" y="345348"/>
                </a:moveTo>
                <a:cubicBezTo>
                  <a:pt x="2753519" y="347204"/>
                  <a:pt x="2753400" y="348252"/>
                  <a:pt x="2753981" y="348866"/>
                </a:cubicBezTo>
                <a:lnTo>
                  <a:pt x="2754086" y="348897"/>
                </a:lnTo>
                <a:lnTo>
                  <a:pt x="2753058" y="352722"/>
                </a:lnTo>
                <a:cubicBezTo>
                  <a:pt x="2753681" y="356942"/>
                  <a:pt x="2755116" y="361881"/>
                  <a:pt x="2755950" y="364398"/>
                </a:cubicBezTo>
                <a:cubicBezTo>
                  <a:pt x="2764872" y="361157"/>
                  <a:pt x="2751220" y="349946"/>
                  <a:pt x="2759203" y="352797"/>
                </a:cubicBezTo>
                <a:cubicBezTo>
                  <a:pt x="2762254" y="350036"/>
                  <a:pt x="2759691" y="350029"/>
                  <a:pt x="2757127" y="349785"/>
                </a:cubicBezTo>
                <a:lnTo>
                  <a:pt x="2754086" y="348897"/>
                </a:lnTo>
                <a:close/>
                <a:moveTo>
                  <a:pt x="3119766" y="342405"/>
                </a:moveTo>
                <a:cubicBezTo>
                  <a:pt x="3120032" y="341512"/>
                  <a:pt x="3120781" y="341374"/>
                  <a:pt x="3122569" y="342742"/>
                </a:cubicBezTo>
                <a:lnTo>
                  <a:pt x="3122702" y="343069"/>
                </a:lnTo>
                <a:cubicBezTo>
                  <a:pt x="3126493" y="363616"/>
                  <a:pt x="3152278" y="383229"/>
                  <a:pt x="3154308" y="404108"/>
                </a:cubicBezTo>
                <a:cubicBezTo>
                  <a:pt x="3174536" y="432451"/>
                  <a:pt x="3208416" y="472005"/>
                  <a:pt x="3212606" y="503812"/>
                </a:cubicBezTo>
                <a:cubicBezTo>
                  <a:pt x="3178978" y="452733"/>
                  <a:pt x="3148350" y="401577"/>
                  <a:pt x="3115505" y="350562"/>
                </a:cubicBezTo>
                <a:cubicBezTo>
                  <a:pt x="3122533" y="354562"/>
                  <a:pt x="3118970" y="345084"/>
                  <a:pt x="3119766" y="342405"/>
                </a:cubicBezTo>
                <a:close/>
                <a:moveTo>
                  <a:pt x="2071640" y="333017"/>
                </a:moveTo>
                <a:cubicBezTo>
                  <a:pt x="2082506" y="337363"/>
                  <a:pt x="2113356" y="362917"/>
                  <a:pt x="2097982" y="368016"/>
                </a:cubicBezTo>
                <a:cubicBezTo>
                  <a:pt x="2096365" y="360295"/>
                  <a:pt x="2063370" y="346274"/>
                  <a:pt x="2071640" y="333017"/>
                </a:cubicBezTo>
                <a:close/>
                <a:moveTo>
                  <a:pt x="2666855" y="327079"/>
                </a:moveTo>
                <a:cubicBezTo>
                  <a:pt x="2696556" y="396506"/>
                  <a:pt x="2699174" y="467409"/>
                  <a:pt x="2723004" y="537316"/>
                </a:cubicBezTo>
                <a:cubicBezTo>
                  <a:pt x="2724872" y="533512"/>
                  <a:pt x="2723750" y="531682"/>
                  <a:pt x="2728514" y="531272"/>
                </a:cubicBezTo>
                <a:cubicBezTo>
                  <a:pt x="2732721" y="525756"/>
                  <a:pt x="2723291" y="521208"/>
                  <a:pt x="2727630" y="516019"/>
                </a:cubicBezTo>
                <a:cubicBezTo>
                  <a:pt x="2736194" y="527774"/>
                  <a:pt x="2738753" y="539681"/>
                  <a:pt x="2727541" y="552228"/>
                </a:cubicBezTo>
                <a:cubicBezTo>
                  <a:pt x="2718979" y="550754"/>
                  <a:pt x="2731638" y="539903"/>
                  <a:pt x="2723379" y="544779"/>
                </a:cubicBezTo>
                <a:cubicBezTo>
                  <a:pt x="2724611" y="553418"/>
                  <a:pt x="2715403" y="572767"/>
                  <a:pt x="2732453" y="574604"/>
                </a:cubicBezTo>
                <a:cubicBezTo>
                  <a:pt x="2732826" y="571787"/>
                  <a:pt x="2722177" y="560499"/>
                  <a:pt x="2732053" y="563343"/>
                </a:cubicBezTo>
                <a:cubicBezTo>
                  <a:pt x="2729666" y="567738"/>
                  <a:pt x="2734670" y="564184"/>
                  <a:pt x="2737612" y="564895"/>
                </a:cubicBezTo>
                <a:cubicBezTo>
                  <a:pt x="2730307" y="575855"/>
                  <a:pt x="2744272" y="585036"/>
                  <a:pt x="2731081" y="584299"/>
                </a:cubicBezTo>
                <a:cubicBezTo>
                  <a:pt x="2735881" y="589585"/>
                  <a:pt x="2731807" y="595428"/>
                  <a:pt x="2737849" y="600971"/>
                </a:cubicBezTo>
                <a:lnTo>
                  <a:pt x="2737656" y="601430"/>
                </a:lnTo>
                <a:cubicBezTo>
                  <a:pt x="2730686" y="603879"/>
                  <a:pt x="2733306" y="615000"/>
                  <a:pt x="2728711" y="611154"/>
                </a:cubicBezTo>
                <a:cubicBezTo>
                  <a:pt x="2717504" y="594760"/>
                  <a:pt x="2723906" y="585308"/>
                  <a:pt x="2713569" y="571989"/>
                </a:cubicBezTo>
                <a:cubicBezTo>
                  <a:pt x="2715403" y="572767"/>
                  <a:pt x="2717488" y="572302"/>
                  <a:pt x="2719103" y="569743"/>
                </a:cubicBezTo>
                <a:cubicBezTo>
                  <a:pt x="2702604" y="552452"/>
                  <a:pt x="2716384" y="533150"/>
                  <a:pt x="2699426" y="515665"/>
                </a:cubicBezTo>
                <a:cubicBezTo>
                  <a:pt x="2702561" y="456134"/>
                  <a:pt x="2667108" y="385615"/>
                  <a:pt x="2666855" y="327079"/>
                </a:cubicBezTo>
                <a:close/>
                <a:moveTo>
                  <a:pt x="2528629" y="323793"/>
                </a:moveTo>
                <a:cubicBezTo>
                  <a:pt x="2561257" y="381751"/>
                  <a:pt x="2558581" y="441476"/>
                  <a:pt x="2590885" y="499567"/>
                </a:cubicBezTo>
                <a:cubicBezTo>
                  <a:pt x="2585135" y="508755"/>
                  <a:pt x="2593156" y="517302"/>
                  <a:pt x="2595955" y="526067"/>
                </a:cubicBezTo>
                <a:cubicBezTo>
                  <a:pt x="2596981" y="533265"/>
                  <a:pt x="2591892" y="533808"/>
                  <a:pt x="2592701" y="537668"/>
                </a:cubicBezTo>
                <a:cubicBezTo>
                  <a:pt x="2608839" y="559674"/>
                  <a:pt x="2613101" y="582313"/>
                  <a:pt x="2611358" y="605106"/>
                </a:cubicBezTo>
                <a:cubicBezTo>
                  <a:pt x="2641116" y="653188"/>
                  <a:pt x="2634456" y="703106"/>
                  <a:pt x="2660427" y="751201"/>
                </a:cubicBezTo>
                <a:cubicBezTo>
                  <a:pt x="2659899" y="760175"/>
                  <a:pt x="2667135" y="768659"/>
                  <a:pt x="2661711" y="777715"/>
                </a:cubicBezTo>
                <a:cubicBezTo>
                  <a:pt x="2651845" y="766489"/>
                  <a:pt x="2646935" y="754395"/>
                  <a:pt x="2650381" y="742333"/>
                </a:cubicBezTo>
                <a:cubicBezTo>
                  <a:pt x="2628683" y="718777"/>
                  <a:pt x="2631391" y="693689"/>
                  <a:pt x="2625683" y="669352"/>
                </a:cubicBezTo>
                <a:cubicBezTo>
                  <a:pt x="2620871" y="662167"/>
                  <a:pt x="2616578" y="664671"/>
                  <a:pt x="2611852" y="660499"/>
                </a:cubicBezTo>
                <a:cubicBezTo>
                  <a:pt x="2610083" y="629992"/>
                  <a:pt x="2599901" y="600237"/>
                  <a:pt x="2595915" y="569872"/>
                </a:cubicBezTo>
                <a:cubicBezTo>
                  <a:pt x="2577292" y="487569"/>
                  <a:pt x="2542030" y="406311"/>
                  <a:pt x="2528303" y="323925"/>
                </a:cubicBezTo>
                <a:close/>
                <a:moveTo>
                  <a:pt x="3138047" y="313613"/>
                </a:moveTo>
                <a:cubicBezTo>
                  <a:pt x="3146091" y="315677"/>
                  <a:pt x="3169644" y="333532"/>
                  <a:pt x="3166113" y="342580"/>
                </a:cubicBezTo>
                <a:lnTo>
                  <a:pt x="3166246" y="342907"/>
                </a:lnTo>
                <a:cubicBezTo>
                  <a:pt x="3159322" y="332391"/>
                  <a:pt x="3164786" y="339311"/>
                  <a:pt x="3156574" y="341503"/>
                </a:cubicBezTo>
                <a:cubicBezTo>
                  <a:pt x="3147131" y="335056"/>
                  <a:pt x="3153025" y="317812"/>
                  <a:pt x="3138205" y="317737"/>
                </a:cubicBezTo>
                <a:cubicBezTo>
                  <a:pt x="3140111" y="319628"/>
                  <a:pt x="3137446" y="321472"/>
                  <a:pt x="3134418" y="317751"/>
                </a:cubicBezTo>
                <a:cubicBezTo>
                  <a:pt x="3135648" y="316109"/>
                  <a:pt x="3136685" y="314926"/>
                  <a:pt x="3138047" y="313613"/>
                </a:cubicBezTo>
                <a:close/>
                <a:moveTo>
                  <a:pt x="2755753" y="284516"/>
                </a:moveTo>
                <a:cubicBezTo>
                  <a:pt x="2758840" y="287451"/>
                  <a:pt x="2762386" y="290581"/>
                  <a:pt x="2765799" y="293384"/>
                </a:cubicBezTo>
                <a:cubicBezTo>
                  <a:pt x="2761787" y="308721"/>
                  <a:pt x="2762018" y="324238"/>
                  <a:pt x="2762457" y="341196"/>
                </a:cubicBezTo>
                <a:cubicBezTo>
                  <a:pt x="2763392" y="374323"/>
                  <a:pt x="2775856" y="413433"/>
                  <a:pt x="2765817" y="445685"/>
                </a:cubicBezTo>
                <a:cubicBezTo>
                  <a:pt x="2756487" y="396546"/>
                  <a:pt x="2751499" y="362778"/>
                  <a:pt x="2742206" y="319336"/>
                </a:cubicBezTo>
                <a:cubicBezTo>
                  <a:pt x="2750985" y="324148"/>
                  <a:pt x="2748974" y="336007"/>
                  <a:pt x="2757945" y="330081"/>
                </a:cubicBezTo>
                <a:cubicBezTo>
                  <a:pt x="2752298" y="315239"/>
                  <a:pt x="2754418" y="299908"/>
                  <a:pt x="2755753" y="284516"/>
                </a:cubicBezTo>
                <a:close/>
                <a:moveTo>
                  <a:pt x="2776141" y="277762"/>
                </a:moveTo>
                <a:cubicBezTo>
                  <a:pt x="2784222" y="285523"/>
                  <a:pt x="2781993" y="294045"/>
                  <a:pt x="2782959" y="302029"/>
                </a:cubicBezTo>
                <a:cubicBezTo>
                  <a:pt x="2778991" y="294120"/>
                  <a:pt x="2771561" y="286094"/>
                  <a:pt x="2776141" y="277762"/>
                </a:cubicBezTo>
                <a:close/>
                <a:moveTo>
                  <a:pt x="2825220" y="275353"/>
                </a:moveTo>
                <a:cubicBezTo>
                  <a:pt x="2838606" y="285911"/>
                  <a:pt x="2836595" y="297770"/>
                  <a:pt x="2830665" y="309316"/>
                </a:cubicBezTo>
                <a:cubicBezTo>
                  <a:pt x="2825370" y="298139"/>
                  <a:pt x="2823860" y="286948"/>
                  <a:pt x="2825220" y="275353"/>
                </a:cubicBezTo>
                <a:close/>
                <a:moveTo>
                  <a:pt x="2756775" y="271155"/>
                </a:moveTo>
                <a:cubicBezTo>
                  <a:pt x="2762612" y="275258"/>
                  <a:pt x="2764664" y="279377"/>
                  <a:pt x="2759407" y="284175"/>
                </a:cubicBezTo>
                <a:cubicBezTo>
                  <a:pt x="2753570" y="280072"/>
                  <a:pt x="2751519" y="275955"/>
                  <a:pt x="2756775" y="271155"/>
                </a:cubicBezTo>
                <a:close/>
                <a:moveTo>
                  <a:pt x="2755867" y="252105"/>
                </a:moveTo>
                <a:cubicBezTo>
                  <a:pt x="2764911" y="257570"/>
                  <a:pt x="2759728" y="263483"/>
                  <a:pt x="2758655" y="269249"/>
                </a:cubicBezTo>
                <a:cubicBezTo>
                  <a:pt x="2752939" y="263573"/>
                  <a:pt x="2755120" y="257738"/>
                  <a:pt x="2755867" y="252105"/>
                </a:cubicBezTo>
                <a:close/>
                <a:moveTo>
                  <a:pt x="2725299" y="249665"/>
                </a:moveTo>
                <a:cubicBezTo>
                  <a:pt x="2746634" y="267657"/>
                  <a:pt x="2739078" y="290143"/>
                  <a:pt x="2742049" y="315210"/>
                </a:cubicBezTo>
                <a:cubicBezTo>
                  <a:pt x="2732231" y="301300"/>
                  <a:pt x="2733660" y="270258"/>
                  <a:pt x="2725299" y="249665"/>
                </a:cubicBezTo>
                <a:close/>
                <a:moveTo>
                  <a:pt x="2231624" y="239511"/>
                </a:moveTo>
                <a:cubicBezTo>
                  <a:pt x="2251259" y="257052"/>
                  <a:pt x="2254422" y="271379"/>
                  <a:pt x="2262854" y="293087"/>
                </a:cubicBezTo>
                <a:lnTo>
                  <a:pt x="2263180" y="292954"/>
                </a:lnTo>
                <a:cubicBezTo>
                  <a:pt x="2292520" y="367097"/>
                  <a:pt x="2316556" y="438444"/>
                  <a:pt x="2344364" y="507878"/>
                </a:cubicBezTo>
                <a:cubicBezTo>
                  <a:pt x="2361527" y="526803"/>
                  <a:pt x="2378860" y="562032"/>
                  <a:pt x="2384317" y="587613"/>
                </a:cubicBezTo>
                <a:cubicBezTo>
                  <a:pt x="2410910" y="611087"/>
                  <a:pt x="2405464" y="626625"/>
                  <a:pt x="2419733" y="652436"/>
                </a:cubicBezTo>
                <a:cubicBezTo>
                  <a:pt x="2426366" y="658501"/>
                  <a:pt x="2433001" y="664566"/>
                  <a:pt x="2439633" y="670631"/>
                </a:cubicBezTo>
                <a:cubicBezTo>
                  <a:pt x="2532925" y="830378"/>
                  <a:pt x="2662323" y="1010880"/>
                  <a:pt x="2828869" y="1161450"/>
                </a:cubicBezTo>
                <a:cubicBezTo>
                  <a:pt x="2844366" y="1175339"/>
                  <a:pt x="2870621" y="1186766"/>
                  <a:pt x="2867138" y="1203410"/>
                </a:cubicBezTo>
                <a:cubicBezTo>
                  <a:pt x="2760524" y="1112660"/>
                  <a:pt x="2656184" y="1000425"/>
                  <a:pt x="2578568" y="901710"/>
                </a:cubicBezTo>
                <a:cubicBezTo>
                  <a:pt x="2572553" y="910245"/>
                  <a:pt x="2594404" y="917366"/>
                  <a:pt x="2589172" y="925964"/>
                </a:cubicBezTo>
                <a:cubicBezTo>
                  <a:pt x="2507845" y="838656"/>
                  <a:pt x="2468890" y="741762"/>
                  <a:pt x="2402247" y="643924"/>
                </a:cubicBezTo>
                <a:cubicBezTo>
                  <a:pt x="2395644" y="602435"/>
                  <a:pt x="2353273" y="562520"/>
                  <a:pt x="2346669" y="521031"/>
                </a:cubicBezTo>
                <a:cubicBezTo>
                  <a:pt x="2297031" y="427713"/>
                  <a:pt x="2271932" y="333191"/>
                  <a:pt x="2231624" y="239511"/>
                </a:cubicBezTo>
                <a:close/>
                <a:moveTo>
                  <a:pt x="1748407" y="231529"/>
                </a:moveTo>
                <a:lnTo>
                  <a:pt x="1791244" y="270466"/>
                </a:lnTo>
                <a:cubicBezTo>
                  <a:pt x="1852008" y="333363"/>
                  <a:pt x="1910151" y="413710"/>
                  <a:pt x="1965097" y="482503"/>
                </a:cubicBezTo>
                <a:cubicBezTo>
                  <a:pt x="1998796" y="524415"/>
                  <a:pt x="2029421" y="565291"/>
                  <a:pt x="2058525" y="603356"/>
                </a:cubicBezTo>
                <a:cubicBezTo>
                  <a:pt x="2083348" y="635545"/>
                  <a:pt x="2097367" y="672881"/>
                  <a:pt x="2122491" y="701140"/>
                </a:cubicBezTo>
                <a:cubicBezTo>
                  <a:pt x="2139461" y="720524"/>
                  <a:pt x="2180295" y="745451"/>
                  <a:pt x="2178805" y="766998"/>
                </a:cubicBezTo>
                <a:cubicBezTo>
                  <a:pt x="2162765" y="760183"/>
                  <a:pt x="2157320" y="726219"/>
                  <a:pt x="2135351" y="730949"/>
                </a:cubicBezTo>
                <a:cubicBezTo>
                  <a:pt x="2073667" y="642522"/>
                  <a:pt x="2003335" y="549607"/>
                  <a:pt x="1929941" y="457556"/>
                </a:cubicBezTo>
                <a:cubicBezTo>
                  <a:pt x="1880442" y="395404"/>
                  <a:pt x="1837042" y="327730"/>
                  <a:pt x="1782105" y="272737"/>
                </a:cubicBezTo>
                <a:cubicBezTo>
                  <a:pt x="1773035" y="263472"/>
                  <a:pt x="1764540" y="257021"/>
                  <a:pt x="1758288" y="250849"/>
                </a:cubicBezTo>
                <a:close/>
                <a:moveTo>
                  <a:pt x="1747128" y="230367"/>
                </a:moveTo>
                <a:lnTo>
                  <a:pt x="1747947" y="230631"/>
                </a:lnTo>
                <a:lnTo>
                  <a:pt x="1748407" y="231529"/>
                </a:lnTo>
                <a:close/>
                <a:moveTo>
                  <a:pt x="1729941" y="214744"/>
                </a:moveTo>
                <a:lnTo>
                  <a:pt x="1747128" y="230367"/>
                </a:lnTo>
                <a:lnTo>
                  <a:pt x="1734863" y="226423"/>
                </a:lnTo>
                <a:cubicBezTo>
                  <a:pt x="1732641" y="224801"/>
                  <a:pt x="1730759" y="222852"/>
                  <a:pt x="1729761" y="220771"/>
                </a:cubicBezTo>
                <a:close/>
                <a:moveTo>
                  <a:pt x="1729953" y="214327"/>
                </a:moveTo>
                <a:lnTo>
                  <a:pt x="1729941" y="214744"/>
                </a:lnTo>
                <a:lnTo>
                  <a:pt x="1729627" y="214459"/>
                </a:lnTo>
                <a:close/>
                <a:moveTo>
                  <a:pt x="2721385" y="210130"/>
                </a:moveTo>
                <a:cubicBezTo>
                  <a:pt x="2722448" y="223025"/>
                  <a:pt x="2738584" y="234752"/>
                  <a:pt x="2730966" y="247745"/>
                </a:cubicBezTo>
                <a:cubicBezTo>
                  <a:pt x="2724586" y="240435"/>
                  <a:pt x="2720654" y="238223"/>
                  <a:pt x="2720762" y="234753"/>
                </a:cubicBezTo>
                <a:cubicBezTo>
                  <a:pt x="2729830" y="233735"/>
                  <a:pt x="2708966" y="217838"/>
                  <a:pt x="2721385" y="210130"/>
                </a:cubicBezTo>
                <a:close/>
                <a:moveTo>
                  <a:pt x="2886372" y="209423"/>
                </a:moveTo>
                <a:lnTo>
                  <a:pt x="2888116" y="209842"/>
                </a:lnTo>
                <a:lnTo>
                  <a:pt x="2886548" y="209716"/>
                </a:lnTo>
                <a:close/>
                <a:moveTo>
                  <a:pt x="385256" y="205819"/>
                </a:moveTo>
                <a:cubicBezTo>
                  <a:pt x="451865" y="258740"/>
                  <a:pt x="546640" y="296038"/>
                  <a:pt x="602667" y="378005"/>
                </a:cubicBezTo>
                <a:cubicBezTo>
                  <a:pt x="532871" y="306958"/>
                  <a:pt x="463228" y="279258"/>
                  <a:pt x="381977" y="213624"/>
                </a:cubicBezTo>
                <a:cubicBezTo>
                  <a:pt x="384376" y="211127"/>
                  <a:pt x="384751" y="208310"/>
                  <a:pt x="385256" y="205819"/>
                </a:cubicBezTo>
                <a:close/>
                <a:moveTo>
                  <a:pt x="2222368" y="201765"/>
                </a:moveTo>
                <a:cubicBezTo>
                  <a:pt x="2226445" y="206202"/>
                  <a:pt x="2234444" y="221232"/>
                  <a:pt x="2235228" y="231576"/>
                </a:cubicBezTo>
                <a:cubicBezTo>
                  <a:pt x="2222445" y="223439"/>
                  <a:pt x="2211552" y="205013"/>
                  <a:pt x="2222368" y="201765"/>
                </a:cubicBezTo>
                <a:close/>
                <a:moveTo>
                  <a:pt x="849610" y="184849"/>
                </a:moveTo>
                <a:cubicBezTo>
                  <a:pt x="926275" y="238257"/>
                  <a:pt x="1026208" y="325626"/>
                  <a:pt x="1095111" y="389800"/>
                </a:cubicBezTo>
                <a:cubicBezTo>
                  <a:pt x="1304370" y="563392"/>
                  <a:pt x="1565181" y="673412"/>
                  <a:pt x="1776454" y="845424"/>
                </a:cubicBezTo>
                <a:cubicBezTo>
                  <a:pt x="1748551" y="841141"/>
                  <a:pt x="1735692" y="821611"/>
                  <a:pt x="1713658" y="806567"/>
                </a:cubicBezTo>
                <a:cubicBezTo>
                  <a:pt x="1657458" y="768077"/>
                  <a:pt x="1596859" y="735564"/>
                  <a:pt x="1540984" y="696942"/>
                </a:cubicBezTo>
                <a:cubicBezTo>
                  <a:pt x="1427728" y="618788"/>
                  <a:pt x="1300524" y="564193"/>
                  <a:pt x="1188328" y="478374"/>
                </a:cubicBezTo>
                <a:cubicBezTo>
                  <a:pt x="1074033" y="391123"/>
                  <a:pt x="963991" y="285391"/>
                  <a:pt x="847426" y="190685"/>
                </a:cubicBezTo>
                <a:cubicBezTo>
                  <a:pt x="846306" y="188855"/>
                  <a:pt x="846426" y="187283"/>
                  <a:pt x="848958" y="185114"/>
                </a:cubicBezTo>
                <a:close/>
                <a:moveTo>
                  <a:pt x="409788" y="173776"/>
                </a:moveTo>
                <a:cubicBezTo>
                  <a:pt x="412479" y="175730"/>
                  <a:pt x="415010" y="173561"/>
                  <a:pt x="417578" y="177087"/>
                </a:cubicBezTo>
                <a:cubicBezTo>
                  <a:pt x="503649" y="220965"/>
                  <a:pt x="586553" y="300016"/>
                  <a:pt x="666684" y="374102"/>
                </a:cubicBezTo>
                <a:cubicBezTo>
                  <a:pt x="703072" y="407688"/>
                  <a:pt x="748962" y="446935"/>
                  <a:pt x="759338" y="476231"/>
                </a:cubicBezTo>
                <a:cubicBezTo>
                  <a:pt x="645568" y="359449"/>
                  <a:pt x="552255" y="276244"/>
                  <a:pt x="408716" y="179542"/>
                </a:cubicBezTo>
                <a:cubicBezTo>
                  <a:pt x="407595" y="177713"/>
                  <a:pt x="408041" y="176009"/>
                  <a:pt x="410247" y="173971"/>
                </a:cubicBezTo>
                <a:close/>
                <a:moveTo>
                  <a:pt x="2709013" y="155373"/>
                </a:moveTo>
                <a:cubicBezTo>
                  <a:pt x="2713513" y="164588"/>
                  <a:pt x="2721103" y="187018"/>
                  <a:pt x="2720876" y="202341"/>
                </a:cubicBezTo>
                <a:cubicBezTo>
                  <a:pt x="2703944" y="188653"/>
                  <a:pt x="2704566" y="164031"/>
                  <a:pt x="2709013" y="155373"/>
                </a:cubicBezTo>
                <a:close/>
                <a:moveTo>
                  <a:pt x="1652874" y="147759"/>
                </a:moveTo>
                <a:cubicBezTo>
                  <a:pt x="1688714" y="157581"/>
                  <a:pt x="1690962" y="181798"/>
                  <a:pt x="1719857" y="197864"/>
                </a:cubicBezTo>
                <a:cubicBezTo>
                  <a:pt x="1696595" y="194741"/>
                  <a:pt x="1671785" y="164452"/>
                  <a:pt x="1652874" y="147759"/>
                </a:cubicBezTo>
                <a:close/>
                <a:moveTo>
                  <a:pt x="359837" y="142270"/>
                </a:moveTo>
                <a:cubicBezTo>
                  <a:pt x="368085" y="145775"/>
                  <a:pt x="384813" y="158022"/>
                  <a:pt x="387552" y="167573"/>
                </a:cubicBezTo>
                <a:cubicBezTo>
                  <a:pt x="392505" y="156423"/>
                  <a:pt x="398718" y="167990"/>
                  <a:pt x="404687" y="172420"/>
                </a:cubicBezTo>
                <a:cubicBezTo>
                  <a:pt x="392594" y="179994"/>
                  <a:pt x="360116" y="155103"/>
                  <a:pt x="359510" y="142402"/>
                </a:cubicBezTo>
                <a:close/>
                <a:moveTo>
                  <a:pt x="2033569" y="142094"/>
                </a:moveTo>
                <a:cubicBezTo>
                  <a:pt x="2063964" y="177732"/>
                  <a:pt x="2112409" y="208327"/>
                  <a:pt x="2139222" y="245418"/>
                </a:cubicBezTo>
                <a:cubicBezTo>
                  <a:pt x="2161886" y="276960"/>
                  <a:pt x="2166271" y="318587"/>
                  <a:pt x="2195772" y="347354"/>
                </a:cubicBezTo>
                <a:cubicBezTo>
                  <a:pt x="2200704" y="342687"/>
                  <a:pt x="2183903" y="329326"/>
                  <a:pt x="2196770" y="330196"/>
                </a:cubicBezTo>
                <a:cubicBezTo>
                  <a:pt x="2196229" y="337269"/>
                  <a:pt x="2209783" y="343570"/>
                  <a:pt x="2207349" y="350650"/>
                </a:cubicBezTo>
                <a:cubicBezTo>
                  <a:pt x="2201752" y="343403"/>
                  <a:pt x="2197014" y="347612"/>
                  <a:pt x="2192143" y="351493"/>
                </a:cubicBezTo>
                <a:cubicBezTo>
                  <a:pt x="2205675" y="364276"/>
                  <a:pt x="2207573" y="384829"/>
                  <a:pt x="2216955" y="392062"/>
                </a:cubicBezTo>
                <a:cubicBezTo>
                  <a:pt x="2214857" y="390629"/>
                  <a:pt x="2211481" y="393524"/>
                  <a:pt x="2213326" y="396200"/>
                </a:cubicBezTo>
                <a:cubicBezTo>
                  <a:pt x="2251683" y="451452"/>
                  <a:pt x="2269939" y="507630"/>
                  <a:pt x="2305294" y="562960"/>
                </a:cubicBezTo>
                <a:cubicBezTo>
                  <a:pt x="2312063" y="589911"/>
                  <a:pt x="2327057" y="616570"/>
                  <a:pt x="2349033" y="642679"/>
                </a:cubicBezTo>
                <a:cubicBezTo>
                  <a:pt x="2392441" y="751473"/>
                  <a:pt x="2489788" y="872639"/>
                  <a:pt x="2555587" y="971202"/>
                </a:cubicBezTo>
                <a:cubicBezTo>
                  <a:pt x="2526387" y="938506"/>
                  <a:pt x="2494871" y="901038"/>
                  <a:pt x="2478622" y="872222"/>
                </a:cubicBezTo>
                <a:cubicBezTo>
                  <a:pt x="2471288" y="858826"/>
                  <a:pt x="2471736" y="867403"/>
                  <a:pt x="2466670" y="861464"/>
                </a:cubicBezTo>
                <a:cubicBezTo>
                  <a:pt x="2448831" y="839006"/>
                  <a:pt x="2439276" y="815468"/>
                  <a:pt x="2427467" y="796655"/>
                </a:cubicBezTo>
                <a:cubicBezTo>
                  <a:pt x="2391184" y="739038"/>
                  <a:pt x="2348655" y="684718"/>
                  <a:pt x="2323548" y="619136"/>
                </a:cubicBezTo>
                <a:cubicBezTo>
                  <a:pt x="2311392" y="606938"/>
                  <a:pt x="2302695" y="594857"/>
                  <a:pt x="2306527" y="581877"/>
                </a:cubicBezTo>
                <a:cubicBezTo>
                  <a:pt x="2275505" y="540021"/>
                  <a:pt x="2261388" y="497774"/>
                  <a:pt x="2239373" y="455689"/>
                </a:cubicBezTo>
                <a:cubicBezTo>
                  <a:pt x="2235960" y="452887"/>
                  <a:pt x="2232872" y="449951"/>
                  <a:pt x="2229326" y="446821"/>
                </a:cubicBezTo>
                <a:cubicBezTo>
                  <a:pt x="2211593" y="410612"/>
                  <a:pt x="2193074" y="364062"/>
                  <a:pt x="2168239" y="329973"/>
                </a:cubicBezTo>
                <a:cubicBezTo>
                  <a:pt x="2163692" y="323443"/>
                  <a:pt x="2145735" y="312835"/>
                  <a:pt x="2155755" y="307627"/>
                </a:cubicBezTo>
                <a:cubicBezTo>
                  <a:pt x="2153428" y="311237"/>
                  <a:pt x="2158577" y="309908"/>
                  <a:pt x="2161289" y="305379"/>
                </a:cubicBezTo>
                <a:cubicBezTo>
                  <a:pt x="2145507" y="258097"/>
                  <a:pt x="2057843" y="200017"/>
                  <a:pt x="2033377" y="142553"/>
                </a:cubicBezTo>
                <a:close/>
                <a:moveTo>
                  <a:pt x="793227" y="138439"/>
                </a:moveTo>
                <a:lnTo>
                  <a:pt x="793035" y="138898"/>
                </a:lnTo>
                <a:cubicBezTo>
                  <a:pt x="799212" y="155048"/>
                  <a:pt x="838210" y="158636"/>
                  <a:pt x="833052" y="178626"/>
                </a:cubicBezTo>
                <a:cubicBezTo>
                  <a:pt x="814312" y="167957"/>
                  <a:pt x="803590" y="155556"/>
                  <a:pt x="787718" y="144484"/>
                </a:cubicBezTo>
                <a:cubicBezTo>
                  <a:pt x="789599" y="142579"/>
                  <a:pt x="791347" y="140344"/>
                  <a:pt x="793227" y="138439"/>
                </a:cubicBezTo>
                <a:close/>
                <a:moveTo>
                  <a:pt x="413264" y="126291"/>
                </a:moveTo>
                <a:cubicBezTo>
                  <a:pt x="458209" y="140792"/>
                  <a:pt x="497165" y="177904"/>
                  <a:pt x="540654" y="209370"/>
                </a:cubicBezTo>
                <a:cubicBezTo>
                  <a:pt x="651511" y="290019"/>
                  <a:pt x="765214" y="376749"/>
                  <a:pt x="866970" y="473278"/>
                </a:cubicBezTo>
                <a:cubicBezTo>
                  <a:pt x="870276" y="479552"/>
                  <a:pt x="869011" y="485777"/>
                  <a:pt x="879430" y="491829"/>
                </a:cubicBezTo>
                <a:cubicBezTo>
                  <a:pt x="891101" y="479476"/>
                  <a:pt x="892360" y="502192"/>
                  <a:pt x="905216" y="511442"/>
                </a:cubicBezTo>
                <a:cubicBezTo>
                  <a:pt x="906608" y="509734"/>
                  <a:pt x="905667" y="508117"/>
                  <a:pt x="905020" y="506524"/>
                </a:cubicBezTo>
                <a:lnTo>
                  <a:pt x="906558" y="501836"/>
                </a:lnTo>
                <a:lnTo>
                  <a:pt x="1064814" y="606955"/>
                </a:lnTo>
                <a:cubicBezTo>
                  <a:pt x="1116869" y="639321"/>
                  <a:pt x="1167971" y="669219"/>
                  <a:pt x="1217771" y="697549"/>
                </a:cubicBezTo>
                <a:cubicBezTo>
                  <a:pt x="1215925" y="694872"/>
                  <a:pt x="1218662" y="694142"/>
                  <a:pt x="1221399" y="693411"/>
                </a:cubicBezTo>
                <a:cubicBezTo>
                  <a:pt x="1253504" y="721121"/>
                  <a:pt x="1303716" y="722440"/>
                  <a:pt x="1322956" y="749280"/>
                </a:cubicBezTo>
                <a:cubicBezTo>
                  <a:pt x="1289296" y="733625"/>
                  <a:pt x="1256436" y="730211"/>
                  <a:pt x="1222257" y="704867"/>
                </a:cubicBezTo>
                <a:cubicBezTo>
                  <a:pt x="1117269" y="662957"/>
                  <a:pt x="1001973" y="572305"/>
                  <a:pt x="901779" y="515120"/>
                </a:cubicBezTo>
                <a:cubicBezTo>
                  <a:pt x="914250" y="525290"/>
                  <a:pt x="918497" y="535750"/>
                  <a:pt x="924311" y="546335"/>
                </a:cubicBezTo>
                <a:cubicBezTo>
                  <a:pt x="899117" y="527245"/>
                  <a:pt x="895546" y="510036"/>
                  <a:pt x="872691" y="499513"/>
                </a:cubicBezTo>
                <a:cubicBezTo>
                  <a:pt x="865262" y="491488"/>
                  <a:pt x="876827" y="492886"/>
                  <a:pt x="870061" y="486494"/>
                </a:cubicBezTo>
                <a:cubicBezTo>
                  <a:pt x="817876" y="453227"/>
                  <a:pt x="788579" y="415621"/>
                  <a:pt x="739023" y="374816"/>
                </a:cubicBezTo>
                <a:cubicBezTo>
                  <a:pt x="658158" y="308263"/>
                  <a:pt x="568985" y="238991"/>
                  <a:pt x="490293" y="185263"/>
                </a:cubicBezTo>
                <a:cubicBezTo>
                  <a:pt x="463737" y="167486"/>
                  <a:pt x="436650" y="148401"/>
                  <a:pt x="413264" y="126291"/>
                </a:cubicBezTo>
                <a:close/>
                <a:moveTo>
                  <a:pt x="312829" y="121753"/>
                </a:moveTo>
                <a:cubicBezTo>
                  <a:pt x="325178" y="123214"/>
                  <a:pt x="348608" y="132359"/>
                  <a:pt x="350216" y="148462"/>
                </a:cubicBezTo>
                <a:cubicBezTo>
                  <a:pt x="338854" y="138222"/>
                  <a:pt x="318210" y="135941"/>
                  <a:pt x="312829" y="121753"/>
                </a:cubicBezTo>
                <a:close/>
                <a:moveTo>
                  <a:pt x="503618" y="110614"/>
                </a:moveTo>
                <a:lnTo>
                  <a:pt x="514814" y="116004"/>
                </a:lnTo>
                <a:cubicBezTo>
                  <a:pt x="526642" y="124124"/>
                  <a:pt x="538764" y="137694"/>
                  <a:pt x="550177" y="138487"/>
                </a:cubicBezTo>
                <a:cubicBezTo>
                  <a:pt x="547416" y="135420"/>
                  <a:pt x="543218" y="132554"/>
                  <a:pt x="547896" y="129131"/>
                </a:cubicBezTo>
                <a:cubicBezTo>
                  <a:pt x="560985" y="153899"/>
                  <a:pt x="583980" y="156367"/>
                  <a:pt x="600024" y="183743"/>
                </a:cubicBezTo>
                <a:cubicBezTo>
                  <a:pt x="583761" y="175211"/>
                  <a:pt x="548918" y="155585"/>
                  <a:pt x="524056" y="133354"/>
                </a:cubicBezTo>
                <a:close/>
                <a:moveTo>
                  <a:pt x="503120" y="110375"/>
                </a:moveTo>
                <a:lnTo>
                  <a:pt x="503578" y="110569"/>
                </a:lnTo>
                <a:lnTo>
                  <a:pt x="503618" y="110614"/>
                </a:lnTo>
                <a:close/>
                <a:moveTo>
                  <a:pt x="2917422" y="109222"/>
                </a:moveTo>
                <a:cubicBezTo>
                  <a:pt x="2919328" y="111115"/>
                  <a:pt x="2921559" y="112875"/>
                  <a:pt x="2923464" y="114766"/>
                </a:cubicBezTo>
                <a:cubicBezTo>
                  <a:pt x="2968246" y="154083"/>
                  <a:pt x="3022687" y="203186"/>
                  <a:pt x="3057533" y="250725"/>
                </a:cubicBezTo>
                <a:cubicBezTo>
                  <a:pt x="3071368" y="269858"/>
                  <a:pt x="3095852" y="300280"/>
                  <a:pt x="3091201" y="317781"/>
                </a:cubicBezTo>
                <a:cubicBezTo>
                  <a:pt x="3044787" y="248285"/>
                  <a:pt x="2992982" y="183261"/>
                  <a:pt x="2914144" y="117027"/>
                </a:cubicBezTo>
                <a:cubicBezTo>
                  <a:pt x="2916085" y="114336"/>
                  <a:pt x="2913914" y="111790"/>
                  <a:pt x="2917422" y="109222"/>
                </a:cubicBezTo>
                <a:close/>
                <a:moveTo>
                  <a:pt x="370319" y="98034"/>
                </a:moveTo>
                <a:cubicBezTo>
                  <a:pt x="380015" y="103235"/>
                  <a:pt x="405773" y="108771"/>
                  <a:pt x="403919" y="124755"/>
                </a:cubicBezTo>
                <a:cubicBezTo>
                  <a:pt x="392279" y="111965"/>
                  <a:pt x="364858" y="111673"/>
                  <a:pt x="370319" y="98034"/>
                </a:cubicBezTo>
                <a:close/>
                <a:moveTo>
                  <a:pt x="729874" y="84196"/>
                </a:moveTo>
                <a:cubicBezTo>
                  <a:pt x="749860" y="105401"/>
                  <a:pt x="769443" y="115347"/>
                  <a:pt x="789417" y="134654"/>
                </a:cubicBezTo>
                <a:cubicBezTo>
                  <a:pt x="772353" y="130919"/>
                  <a:pt x="738620" y="103872"/>
                  <a:pt x="729874" y="84196"/>
                </a:cubicBezTo>
                <a:close/>
                <a:moveTo>
                  <a:pt x="2300460" y="84009"/>
                </a:moveTo>
                <a:cubicBezTo>
                  <a:pt x="2326718" y="115995"/>
                  <a:pt x="2333886" y="143928"/>
                  <a:pt x="2346832" y="176750"/>
                </a:cubicBezTo>
                <a:cubicBezTo>
                  <a:pt x="2400336" y="312286"/>
                  <a:pt x="2455075" y="456463"/>
                  <a:pt x="2496739" y="588049"/>
                </a:cubicBezTo>
                <a:cubicBezTo>
                  <a:pt x="2564876" y="684900"/>
                  <a:pt x="2603002" y="794694"/>
                  <a:pt x="2671465" y="891414"/>
                </a:cubicBezTo>
                <a:cubicBezTo>
                  <a:pt x="2689123" y="916230"/>
                  <a:pt x="2710531" y="935336"/>
                  <a:pt x="2720714" y="965089"/>
                </a:cubicBezTo>
                <a:cubicBezTo>
                  <a:pt x="2756248" y="1018060"/>
                  <a:pt x="2827587" y="1085435"/>
                  <a:pt x="2858854" y="1144707"/>
                </a:cubicBezTo>
                <a:cubicBezTo>
                  <a:pt x="2843585" y="1125776"/>
                  <a:pt x="2820549" y="1107331"/>
                  <a:pt x="2812262" y="1087849"/>
                </a:cubicBezTo>
                <a:cubicBezTo>
                  <a:pt x="2756866" y="1032661"/>
                  <a:pt x="2703325" y="961488"/>
                  <a:pt x="2671840" y="898877"/>
                </a:cubicBezTo>
                <a:cubicBezTo>
                  <a:pt x="2634271" y="864248"/>
                  <a:pt x="2614352" y="803035"/>
                  <a:pt x="2583038" y="756727"/>
                </a:cubicBezTo>
                <a:cubicBezTo>
                  <a:pt x="2568864" y="735826"/>
                  <a:pt x="2566041" y="723265"/>
                  <a:pt x="2547996" y="699367"/>
                </a:cubicBezTo>
                <a:cubicBezTo>
                  <a:pt x="2531533" y="677494"/>
                  <a:pt x="2534612" y="639308"/>
                  <a:pt x="2504790" y="631234"/>
                </a:cubicBezTo>
                <a:cubicBezTo>
                  <a:pt x="2528515" y="665390"/>
                  <a:pt x="2532596" y="690388"/>
                  <a:pt x="2545627" y="726222"/>
                </a:cubicBezTo>
                <a:cubicBezTo>
                  <a:pt x="2517448" y="739946"/>
                  <a:pt x="2548467" y="761242"/>
                  <a:pt x="2536592" y="772155"/>
                </a:cubicBezTo>
                <a:cubicBezTo>
                  <a:pt x="2535555" y="773337"/>
                  <a:pt x="2534651" y="774846"/>
                  <a:pt x="2536617" y="775953"/>
                </a:cubicBezTo>
                <a:lnTo>
                  <a:pt x="2536291" y="776086"/>
                </a:lnTo>
                <a:cubicBezTo>
                  <a:pt x="2546660" y="774540"/>
                  <a:pt x="2539513" y="789626"/>
                  <a:pt x="2544964" y="794648"/>
                </a:cubicBezTo>
                <a:cubicBezTo>
                  <a:pt x="2523932" y="772726"/>
                  <a:pt x="2535970" y="736996"/>
                  <a:pt x="2513823" y="704862"/>
                </a:cubicBezTo>
                <a:cubicBezTo>
                  <a:pt x="2515730" y="706755"/>
                  <a:pt x="2519431" y="703729"/>
                  <a:pt x="2517585" y="701051"/>
                </a:cubicBezTo>
                <a:cubicBezTo>
                  <a:pt x="2493406" y="627479"/>
                  <a:pt x="2478102" y="553349"/>
                  <a:pt x="2445698" y="480067"/>
                </a:cubicBezTo>
                <a:cubicBezTo>
                  <a:pt x="2448978" y="482544"/>
                  <a:pt x="2452404" y="487245"/>
                  <a:pt x="2455394" y="485271"/>
                </a:cubicBezTo>
                <a:cubicBezTo>
                  <a:pt x="2448182" y="480583"/>
                  <a:pt x="2451412" y="475463"/>
                  <a:pt x="2443417" y="470713"/>
                </a:cubicBezTo>
                <a:cubicBezTo>
                  <a:pt x="2444476" y="463048"/>
                  <a:pt x="2444428" y="455454"/>
                  <a:pt x="2442158" y="447997"/>
                </a:cubicBezTo>
                <a:cubicBezTo>
                  <a:pt x="2393094" y="332742"/>
                  <a:pt x="2357596" y="225687"/>
                  <a:pt x="2311064" y="108261"/>
                </a:cubicBezTo>
                <a:cubicBezTo>
                  <a:pt x="2306312" y="100291"/>
                  <a:pt x="2294119" y="92675"/>
                  <a:pt x="2300460" y="84009"/>
                </a:cubicBezTo>
                <a:close/>
                <a:moveTo>
                  <a:pt x="2889223" y="79929"/>
                </a:moveTo>
                <a:cubicBezTo>
                  <a:pt x="2899137" y="88468"/>
                  <a:pt x="2908134" y="96620"/>
                  <a:pt x="2909498" y="105585"/>
                </a:cubicBezTo>
                <a:cubicBezTo>
                  <a:pt x="2899562" y="103528"/>
                  <a:pt x="2884776" y="88587"/>
                  <a:pt x="2889223" y="79929"/>
                </a:cubicBezTo>
                <a:close/>
                <a:moveTo>
                  <a:pt x="139590" y="73573"/>
                </a:moveTo>
                <a:lnTo>
                  <a:pt x="244660" y="121154"/>
                </a:lnTo>
                <a:cubicBezTo>
                  <a:pt x="280223" y="139748"/>
                  <a:pt x="315109" y="160997"/>
                  <a:pt x="346014" y="184815"/>
                </a:cubicBezTo>
                <a:cubicBezTo>
                  <a:pt x="318726" y="184851"/>
                  <a:pt x="273389" y="140428"/>
                  <a:pt x="239274" y="134858"/>
                </a:cubicBezTo>
                <a:cubicBezTo>
                  <a:pt x="197607" y="102273"/>
                  <a:pt x="176599" y="94429"/>
                  <a:pt x="139951" y="80749"/>
                </a:cubicBezTo>
                <a:close/>
                <a:moveTo>
                  <a:pt x="139576" y="73286"/>
                </a:moveTo>
                <a:lnTo>
                  <a:pt x="139590" y="73573"/>
                </a:lnTo>
                <a:lnTo>
                  <a:pt x="139250" y="73419"/>
                </a:lnTo>
                <a:close/>
                <a:moveTo>
                  <a:pt x="52307" y="65687"/>
                </a:moveTo>
                <a:cubicBezTo>
                  <a:pt x="112825" y="115748"/>
                  <a:pt x="181912" y="138345"/>
                  <a:pt x="249532" y="176007"/>
                </a:cubicBezTo>
                <a:cubicBezTo>
                  <a:pt x="336676" y="224397"/>
                  <a:pt x="420433" y="284065"/>
                  <a:pt x="499284" y="352197"/>
                </a:cubicBezTo>
                <a:cubicBezTo>
                  <a:pt x="479739" y="358228"/>
                  <a:pt x="472488" y="337564"/>
                  <a:pt x="460018" y="327396"/>
                </a:cubicBezTo>
                <a:cubicBezTo>
                  <a:pt x="374437" y="258568"/>
                  <a:pt x="263680" y="193109"/>
                  <a:pt x="172438" y="157041"/>
                </a:cubicBezTo>
                <a:cubicBezTo>
                  <a:pt x="135930" y="125028"/>
                  <a:pt x="69005" y="113358"/>
                  <a:pt x="51981" y="65819"/>
                </a:cubicBezTo>
                <a:close/>
                <a:moveTo>
                  <a:pt x="694393" y="59380"/>
                </a:moveTo>
                <a:cubicBezTo>
                  <a:pt x="701472" y="63742"/>
                  <a:pt x="725097" y="72428"/>
                  <a:pt x="722458" y="88349"/>
                </a:cubicBezTo>
                <a:cubicBezTo>
                  <a:pt x="713834" y="77380"/>
                  <a:pt x="691092" y="73667"/>
                  <a:pt x="694393" y="59380"/>
                </a:cubicBezTo>
                <a:close/>
                <a:moveTo>
                  <a:pt x="1298420" y="43393"/>
                </a:moveTo>
                <a:cubicBezTo>
                  <a:pt x="1315825" y="69453"/>
                  <a:pt x="1345810" y="102212"/>
                  <a:pt x="1384148" y="124725"/>
                </a:cubicBezTo>
                <a:cubicBezTo>
                  <a:pt x="1370526" y="88369"/>
                  <a:pt x="1326326" y="57956"/>
                  <a:pt x="1298420" y="43393"/>
                </a:cubicBezTo>
                <a:close/>
                <a:moveTo>
                  <a:pt x="2372643" y="31097"/>
                </a:moveTo>
                <a:cubicBezTo>
                  <a:pt x="2446483" y="181225"/>
                  <a:pt x="2503937" y="341433"/>
                  <a:pt x="2544059" y="486971"/>
                </a:cubicBezTo>
                <a:lnTo>
                  <a:pt x="2543276" y="486908"/>
                </a:lnTo>
                <a:cubicBezTo>
                  <a:pt x="2533472" y="485178"/>
                  <a:pt x="2557017" y="521691"/>
                  <a:pt x="2555489" y="537544"/>
                </a:cubicBezTo>
                <a:cubicBezTo>
                  <a:pt x="2530645" y="522117"/>
                  <a:pt x="2540248" y="483188"/>
                  <a:pt x="2525257" y="466808"/>
                </a:cubicBezTo>
                <a:cubicBezTo>
                  <a:pt x="2527643" y="462413"/>
                  <a:pt x="2532878" y="464096"/>
                  <a:pt x="2530766" y="460764"/>
                </a:cubicBezTo>
                <a:cubicBezTo>
                  <a:pt x="2510105" y="436025"/>
                  <a:pt x="2525269" y="408927"/>
                  <a:pt x="2498603" y="384339"/>
                </a:cubicBezTo>
                <a:cubicBezTo>
                  <a:pt x="2501552" y="356107"/>
                  <a:pt x="2483558" y="339805"/>
                  <a:pt x="2481671" y="310870"/>
                </a:cubicBezTo>
                <a:cubicBezTo>
                  <a:pt x="2472191" y="298727"/>
                  <a:pt x="2467931" y="286368"/>
                  <a:pt x="2468436" y="273597"/>
                </a:cubicBezTo>
                <a:cubicBezTo>
                  <a:pt x="2446418" y="221233"/>
                  <a:pt x="2421857" y="169138"/>
                  <a:pt x="2399647" y="117231"/>
                </a:cubicBezTo>
                <a:cubicBezTo>
                  <a:pt x="2388173" y="89903"/>
                  <a:pt x="2377400" y="59628"/>
                  <a:pt x="2372643" y="31097"/>
                </a:cubicBezTo>
                <a:close/>
                <a:moveTo>
                  <a:pt x="1910238" y="30714"/>
                </a:moveTo>
                <a:cubicBezTo>
                  <a:pt x="1905599" y="50113"/>
                  <a:pt x="1924821" y="54495"/>
                  <a:pt x="1940559" y="65240"/>
                </a:cubicBezTo>
                <a:cubicBezTo>
                  <a:pt x="1935287" y="47580"/>
                  <a:pt x="1921383" y="47893"/>
                  <a:pt x="1910238" y="30714"/>
                </a:cubicBezTo>
                <a:close/>
                <a:moveTo>
                  <a:pt x="646910" y="16210"/>
                </a:moveTo>
                <a:cubicBezTo>
                  <a:pt x="655485" y="19584"/>
                  <a:pt x="679882" y="36713"/>
                  <a:pt x="676881" y="47070"/>
                </a:cubicBezTo>
                <a:cubicBezTo>
                  <a:pt x="664569" y="41027"/>
                  <a:pt x="650120" y="27853"/>
                  <a:pt x="646910" y="16210"/>
                </a:cubicBezTo>
                <a:close/>
                <a:moveTo>
                  <a:pt x="2068114" y="3939"/>
                </a:moveTo>
                <a:cubicBezTo>
                  <a:pt x="2081803" y="20845"/>
                  <a:pt x="2117452" y="41406"/>
                  <a:pt x="2110921" y="60811"/>
                </a:cubicBezTo>
                <a:cubicBezTo>
                  <a:pt x="2098148" y="44292"/>
                  <a:pt x="2083613" y="28107"/>
                  <a:pt x="2064835" y="11741"/>
                </a:cubicBezTo>
                <a:cubicBezTo>
                  <a:pt x="2067102" y="8918"/>
                  <a:pt x="2067608" y="6429"/>
                  <a:pt x="2068114" y="3939"/>
                </a:cubicBezTo>
                <a:close/>
                <a:moveTo>
                  <a:pt x="2358228" y="3062"/>
                </a:moveTo>
                <a:cubicBezTo>
                  <a:pt x="2358025" y="11902"/>
                  <a:pt x="2379490" y="19941"/>
                  <a:pt x="2371063" y="29073"/>
                </a:cubicBezTo>
                <a:cubicBezTo>
                  <a:pt x="2367277" y="29086"/>
                  <a:pt x="2348244" y="3688"/>
                  <a:pt x="2358228" y="3062"/>
                </a:cubicBezTo>
                <a:close/>
                <a:moveTo>
                  <a:pt x="2867141" y="0"/>
                </a:moveTo>
                <a:lnTo>
                  <a:pt x="2895834" y="0"/>
                </a:lnTo>
                <a:lnTo>
                  <a:pt x="2939811" y="42591"/>
                </a:lnTo>
                <a:cubicBezTo>
                  <a:pt x="2976083" y="74843"/>
                  <a:pt x="3014992" y="104835"/>
                  <a:pt x="3057257" y="138890"/>
                </a:cubicBezTo>
                <a:cubicBezTo>
                  <a:pt x="3160952" y="222449"/>
                  <a:pt x="3253748" y="316524"/>
                  <a:pt x="3338151" y="404868"/>
                </a:cubicBezTo>
                <a:cubicBezTo>
                  <a:pt x="3341238" y="407803"/>
                  <a:pt x="3335125" y="411427"/>
                  <a:pt x="3340431" y="414222"/>
                </a:cubicBezTo>
                <a:cubicBezTo>
                  <a:pt x="3441063" y="498643"/>
                  <a:pt x="3489993" y="603292"/>
                  <a:pt x="3555512" y="689022"/>
                </a:cubicBezTo>
                <a:cubicBezTo>
                  <a:pt x="3573718" y="712853"/>
                  <a:pt x="3587973" y="733721"/>
                  <a:pt x="3599919" y="754858"/>
                </a:cubicBezTo>
                <a:lnTo>
                  <a:pt x="3626616" y="813787"/>
                </a:lnTo>
                <a:lnTo>
                  <a:pt x="3626616" y="853591"/>
                </a:lnTo>
                <a:lnTo>
                  <a:pt x="3614468" y="835531"/>
                </a:lnTo>
                <a:cubicBezTo>
                  <a:pt x="3609497" y="822937"/>
                  <a:pt x="3606308" y="809476"/>
                  <a:pt x="3603756" y="798518"/>
                </a:cubicBezTo>
                <a:cubicBezTo>
                  <a:pt x="3558691" y="725808"/>
                  <a:pt x="3511081" y="653370"/>
                  <a:pt x="3452379" y="581628"/>
                </a:cubicBezTo>
                <a:cubicBezTo>
                  <a:pt x="3463949" y="613865"/>
                  <a:pt x="3486783" y="651430"/>
                  <a:pt x="3495496" y="685970"/>
                </a:cubicBezTo>
                <a:cubicBezTo>
                  <a:pt x="3496100" y="688390"/>
                  <a:pt x="3493412" y="696716"/>
                  <a:pt x="3494474" y="699331"/>
                </a:cubicBezTo>
                <a:cubicBezTo>
                  <a:pt x="3497261" y="706197"/>
                  <a:pt x="3521468" y="734065"/>
                  <a:pt x="3505453" y="731047"/>
                </a:cubicBezTo>
                <a:cubicBezTo>
                  <a:pt x="3518867" y="755683"/>
                  <a:pt x="3526734" y="780666"/>
                  <a:pt x="3532057" y="805920"/>
                </a:cubicBezTo>
                <a:cubicBezTo>
                  <a:pt x="3507127" y="777203"/>
                  <a:pt x="3506386" y="753895"/>
                  <a:pt x="3500941" y="719933"/>
                </a:cubicBezTo>
                <a:cubicBezTo>
                  <a:pt x="3461735" y="634564"/>
                  <a:pt x="3448299" y="556630"/>
                  <a:pt x="3363005" y="471694"/>
                </a:cubicBezTo>
                <a:cubicBezTo>
                  <a:pt x="3354948" y="467730"/>
                  <a:pt x="3363533" y="462721"/>
                  <a:pt x="3360373" y="458674"/>
                </a:cubicBezTo>
                <a:cubicBezTo>
                  <a:pt x="3323470" y="435959"/>
                  <a:pt x="3272176" y="389004"/>
                  <a:pt x="3252489" y="353588"/>
                </a:cubicBezTo>
                <a:cubicBezTo>
                  <a:pt x="3214705" y="325901"/>
                  <a:pt x="3189627" y="284677"/>
                  <a:pt x="3154302" y="253706"/>
                </a:cubicBezTo>
                <a:cubicBezTo>
                  <a:pt x="3070144" y="180209"/>
                  <a:pt x="2978173" y="113737"/>
                  <a:pt x="2902113" y="39040"/>
                </a:cubicBezTo>
                <a:close/>
                <a:moveTo>
                  <a:pt x="2746194" y="0"/>
                </a:moveTo>
                <a:lnTo>
                  <a:pt x="2750354" y="0"/>
                </a:lnTo>
                <a:lnTo>
                  <a:pt x="2761991" y="24721"/>
                </a:lnTo>
                <a:cubicBezTo>
                  <a:pt x="2792751" y="101673"/>
                  <a:pt x="2812762" y="187219"/>
                  <a:pt x="2830730" y="269311"/>
                </a:cubicBezTo>
                <a:cubicBezTo>
                  <a:pt x="2816741" y="266612"/>
                  <a:pt x="2817607" y="249127"/>
                  <a:pt x="2817870" y="239501"/>
                </a:cubicBezTo>
                <a:cubicBezTo>
                  <a:pt x="2798043" y="162638"/>
                  <a:pt x="2775090" y="77144"/>
                  <a:pt x="2746978" y="1359"/>
                </a:cubicBezTo>
                <a:close/>
                <a:moveTo>
                  <a:pt x="2721060" y="0"/>
                </a:moveTo>
                <a:lnTo>
                  <a:pt x="2730102" y="0"/>
                </a:lnTo>
                <a:lnTo>
                  <a:pt x="2735451" y="12863"/>
                </a:lnTo>
                <a:cubicBezTo>
                  <a:pt x="2765405" y="100923"/>
                  <a:pt x="2777600" y="191212"/>
                  <a:pt x="2779905" y="273950"/>
                </a:cubicBezTo>
                <a:cubicBezTo>
                  <a:pt x="2763086" y="227851"/>
                  <a:pt x="2772069" y="164043"/>
                  <a:pt x="2748942" y="111745"/>
                </a:cubicBezTo>
                <a:cubicBezTo>
                  <a:pt x="2750848" y="113638"/>
                  <a:pt x="2754549" y="110613"/>
                  <a:pt x="2752571" y="107609"/>
                </a:cubicBezTo>
                <a:cubicBezTo>
                  <a:pt x="2744275" y="76898"/>
                  <a:pt x="2736844" y="46216"/>
                  <a:pt x="2727414" y="15632"/>
                </a:cubicBezTo>
                <a:close/>
                <a:moveTo>
                  <a:pt x="2655200" y="0"/>
                </a:moveTo>
                <a:lnTo>
                  <a:pt x="2663724" y="0"/>
                </a:lnTo>
                <a:lnTo>
                  <a:pt x="2665320" y="3141"/>
                </a:lnTo>
                <a:cubicBezTo>
                  <a:pt x="2673218" y="22829"/>
                  <a:pt x="2677988" y="43453"/>
                  <a:pt x="2681633" y="61773"/>
                </a:cubicBezTo>
                <a:cubicBezTo>
                  <a:pt x="2690370" y="89831"/>
                  <a:pt x="2708113" y="117658"/>
                  <a:pt x="2703078" y="146358"/>
                </a:cubicBezTo>
                <a:cubicBezTo>
                  <a:pt x="2685225" y="111719"/>
                  <a:pt x="2690030" y="77785"/>
                  <a:pt x="2669681" y="51014"/>
                </a:cubicBezTo>
                <a:cubicBezTo>
                  <a:pt x="2671240" y="39910"/>
                  <a:pt x="2665365" y="22400"/>
                  <a:pt x="2657107" y="3811"/>
                </a:cubicBezTo>
                <a:close/>
                <a:moveTo>
                  <a:pt x="2614458" y="0"/>
                </a:moveTo>
                <a:lnTo>
                  <a:pt x="2627442" y="0"/>
                </a:lnTo>
                <a:lnTo>
                  <a:pt x="2640620" y="49486"/>
                </a:lnTo>
                <a:cubicBezTo>
                  <a:pt x="2658389" y="81113"/>
                  <a:pt x="2669238" y="122781"/>
                  <a:pt x="2670388" y="148967"/>
                </a:cubicBezTo>
                <a:cubicBezTo>
                  <a:pt x="2677794" y="153197"/>
                  <a:pt x="2673188" y="157731"/>
                  <a:pt x="2680593" y="161959"/>
                </a:cubicBezTo>
                <a:cubicBezTo>
                  <a:pt x="2700484" y="258596"/>
                  <a:pt x="2721485" y="355164"/>
                  <a:pt x="2722059" y="452788"/>
                </a:cubicBezTo>
                <a:cubicBezTo>
                  <a:pt x="2732168" y="471149"/>
                  <a:pt x="2731966" y="490271"/>
                  <a:pt x="2728763" y="509467"/>
                </a:cubicBezTo>
                <a:cubicBezTo>
                  <a:pt x="2719229" y="479448"/>
                  <a:pt x="2714594" y="449345"/>
                  <a:pt x="2716614" y="418825"/>
                </a:cubicBezTo>
                <a:cubicBezTo>
                  <a:pt x="2714117" y="416411"/>
                  <a:pt x="2711295" y="414131"/>
                  <a:pt x="2708799" y="411717"/>
                </a:cubicBezTo>
                <a:cubicBezTo>
                  <a:pt x="2709303" y="339165"/>
                  <a:pt x="2690247" y="260467"/>
                  <a:pt x="2675942" y="179459"/>
                </a:cubicBezTo>
                <a:cubicBezTo>
                  <a:pt x="2658339" y="133297"/>
                  <a:pt x="2647526" y="87045"/>
                  <a:pt x="2634819" y="40799"/>
                </a:cubicBezTo>
                <a:cubicBezTo>
                  <a:pt x="2630936" y="35902"/>
                  <a:pt x="2630380" y="30797"/>
                  <a:pt x="2622843" y="26242"/>
                </a:cubicBezTo>
                <a:close/>
                <a:moveTo>
                  <a:pt x="2504939" y="0"/>
                </a:moveTo>
                <a:lnTo>
                  <a:pt x="2515492" y="0"/>
                </a:lnTo>
                <a:lnTo>
                  <a:pt x="2537653" y="54591"/>
                </a:lnTo>
                <a:cubicBezTo>
                  <a:pt x="2547982" y="81668"/>
                  <a:pt x="2558490" y="108721"/>
                  <a:pt x="2571724" y="135714"/>
                </a:cubicBezTo>
                <a:cubicBezTo>
                  <a:pt x="2582031" y="184456"/>
                  <a:pt x="2592472" y="233526"/>
                  <a:pt x="2617008" y="281823"/>
                </a:cubicBezTo>
                <a:cubicBezTo>
                  <a:pt x="2624498" y="348844"/>
                  <a:pt x="2656067" y="414467"/>
                  <a:pt x="2665318" y="481155"/>
                </a:cubicBezTo>
                <a:cubicBezTo>
                  <a:pt x="2660652" y="486476"/>
                  <a:pt x="2658468" y="482030"/>
                  <a:pt x="2658253" y="488972"/>
                </a:cubicBezTo>
                <a:cubicBezTo>
                  <a:pt x="2667275" y="500921"/>
                  <a:pt x="2663443" y="513900"/>
                  <a:pt x="2664048" y="526600"/>
                </a:cubicBezTo>
                <a:cubicBezTo>
                  <a:pt x="2659490" y="528452"/>
                  <a:pt x="2654521" y="517142"/>
                  <a:pt x="2650591" y="525210"/>
                </a:cubicBezTo>
                <a:cubicBezTo>
                  <a:pt x="2656936" y="537103"/>
                  <a:pt x="2658454" y="529633"/>
                  <a:pt x="2668235" y="537846"/>
                </a:cubicBezTo>
                <a:cubicBezTo>
                  <a:pt x="2663654" y="546180"/>
                  <a:pt x="2658904" y="548490"/>
                  <a:pt x="2663608" y="559144"/>
                </a:cubicBezTo>
                <a:cubicBezTo>
                  <a:pt x="2660461" y="556996"/>
                  <a:pt x="2656903" y="551966"/>
                  <a:pt x="2653912" y="553942"/>
                </a:cubicBezTo>
                <a:cubicBezTo>
                  <a:pt x="2658906" y="558770"/>
                  <a:pt x="2664356" y="563791"/>
                  <a:pt x="2669676" y="568484"/>
                </a:cubicBezTo>
                <a:cubicBezTo>
                  <a:pt x="2665879" y="636661"/>
                  <a:pt x="2714680" y="701762"/>
                  <a:pt x="2723545" y="769367"/>
                </a:cubicBezTo>
                <a:cubicBezTo>
                  <a:pt x="2695056" y="735621"/>
                  <a:pt x="2698301" y="682899"/>
                  <a:pt x="2667992" y="650272"/>
                </a:cubicBezTo>
                <a:cubicBezTo>
                  <a:pt x="2662820" y="658083"/>
                  <a:pt x="2673940" y="671465"/>
                  <a:pt x="2661485" y="673477"/>
                </a:cubicBezTo>
                <a:cubicBezTo>
                  <a:pt x="2655799" y="642658"/>
                  <a:pt x="2667181" y="636132"/>
                  <a:pt x="2665826" y="608507"/>
                </a:cubicBezTo>
                <a:cubicBezTo>
                  <a:pt x="2644351" y="559347"/>
                  <a:pt x="2645330" y="509449"/>
                  <a:pt x="2626075" y="460150"/>
                </a:cubicBezTo>
                <a:cubicBezTo>
                  <a:pt x="2637963" y="451135"/>
                  <a:pt x="2619648" y="455525"/>
                  <a:pt x="2631210" y="446643"/>
                </a:cubicBezTo>
                <a:cubicBezTo>
                  <a:pt x="2622874" y="429846"/>
                  <a:pt x="2611341" y="403305"/>
                  <a:pt x="2622626" y="391870"/>
                </a:cubicBezTo>
                <a:cubicBezTo>
                  <a:pt x="2637391" y="423572"/>
                  <a:pt x="2631670" y="457118"/>
                  <a:pt x="2650862" y="496922"/>
                </a:cubicBezTo>
                <a:lnTo>
                  <a:pt x="2651188" y="496789"/>
                </a:lnTo>
                <a:cubicBezTo>
                  <a:pt x="2663076" y="487775"/>
                  <a:pt x="2648652" y="478400"/>
                  <a:pt x="2647673" y="468516"/>
                </a:cubicBezTo>
                <a:cubicBezTo>
                  <a:pt x="2646985" y="463086"/>
                  <a:pt x="2652555" y="456255"/>
                  <a:pt x="2652324" y="451016"/>
                </a:cubicBezTo>
                <a:cubicBezTo>
                  <a:pt x="2650463" y="425881"/>
                  <a:pt x="2631561" y="400807"/>
                  <a:pt x="2627627" y="378035"/>
                </a:cubicBezTo>
                <a:cubicBezTo>
                  <a:pt x="2626818" y="374176"/>
                  <a:pt x="2631591" y="365384"/>
                  <a:pt x="2630529" y="362768"/>
                </a:cubicBezTo>
                <a:cubicBezTo>
                  <a:pt x="2626259" y="348510"/>
                  <a:pt x="2613711" y="316669"/>
                  <a:pt x="2610344" y="300901"/>
                </a:cubicBezTo>
                <a:cubicBezTo>
                  <a:pt x="2606904" y="284021"/>
                  <a:pt x="2594456" y="267370"/>
                  <a:pt x="2590691" y="250622"/>
                </a:cubicBezTo>
                <a:cubicBezTo>
                  <a:pt x="2574795" y="175971"/>
                  <a:pt x="2545189" y="101174"/>
                  <a:pt x="2520683" y="27734"/>
                </a:cubicBezTo>
                <a:close/>
                <a:moveTo>
                  <a:pt x="2408973" y="0"/>
                </a:moveTo>
                <a:lnTo>
                  <a:pt x="2422023" y="0"/>
                </a:lnTo>
                <a:lnTo>
                  <a:pt x="2429731" y="15966"/>
                </a:lnTo>
                <a:cubicBezTo>
                  <a:pt x="2438857" y="38677"/>
                  <a:pt x="2445469" y="61504"/>
                  <a:pt x="2447415" y="84513"/>
                </a:cubicBezTo>
                <a:cubicBezTo>
                  <a:pt x="2482533" y="163545"/>
                  <a:pt x="2507534" y="242875"/>
                  <a:pt x="2529857" y="322152"/>
                </a:cubicBezTo>
                <a:cubicBezTo>
                  <a:pt x="2487025" y="234161"/>
                  <a:pt x="2465195" y="145356"/>
                  <a:pt x="2432920" y="57096"/>
                </a:cubicBezTo>
                <a:close/>
                <a:moveTo>
                  <a:pt x="1857272" y="0"/>
                </a:moveTo>
                <a:lnTo>
                  <a:pt x="1892250" y="0"/>
                </a:lnTo>
                <a:lnTo>
                  <a:pt x="2007107" y="108668"/>
                </a:lnTo>
                <a:cubicBezTo>
                  <a:pt x="2005263" y="116269"/>
                  <a:pt x="2011643" y="123580"/>
                  <a:pt x="2016131" y="130896"/>
                </a:cubicBezTo>
                <a:cubicBezTo>
                  <a:pt x="2021735" y="119483"/>
                  <a:pt x="2025862" y="131515"/>
                  <a:pt x="2025827" y="136098"/>
                </a:cubicBezTo>
                <a:cubicBezTo>
                  <a:pt x="2014333" y="125533"/>
                  <a:pt x="2023548" y="137024"/>
                  <a:pt x="2020317" y="142143"/>
                </a:cubicBezTo>
                <a:cubicBezTo>
                  <a:pt x="2016578" y="139471"/>
                  <a:pt x="2012019" y="131041"/>
                  <a:pt x="2008740" y="138847"/>
                </a:cubicBezTo>
                <a:cubicBezTo>
                  <a:pt x="2054379" y="189619"/>
                  <a:pt x="2097810" y="232150"/>
                  <a:pt x="2127603" y="275646"/>
                </a:cubicBezTo>
                <a:cubicBezTo>
                  <a:pt x="2086899" y="240767"/>
                  <a:pt x="2025763" y="176106"/>
                  <a:pt x="1988865" y="124448"/>
                </a:cubicBezTo>
                <a:cubicBezTo>
                  <a:pt x="1995424" y="119121"/>
                  <a:pt x="2003616" y="143972"/>
                  <a:pt x="2010138" y="132949"/>
                </a:cubicBezTo>
                <a:cubicBezTo>
                  <a:pt x="1999706" y="124997"/>
                  <a:pt x="1990284" y="101788"/>
                  <a:pt x="1976538" y="106227"/>
                </a:cubicBezTo>
                <a:cubicBezTo>
                  <a:pt x="1977466" y="108514"/>
                  <a:pt x="1980412" y="119505"/>
                  <a:pt x="1975165" y="115921"/>
                </a:cubicBezTo>
                <a:lnTo>
                  <a:pt x="1975226" y="115137"/>
                </a:lnTo>
                <a:cubicBezTo>
                  <a:pt x="1947496" y="90030"/>
                  <a:pt x="1919790" y="63058"/>
                  <a:pt x="1892053" y="35294"/>
                </a:cubicBezTo>
                <a:close/>
                <a:moveTo>
                  <a:pt x="1705995" y="0"/>
                </a:moveTo>
                <a:lnTo>
                  <a:pt x="1721013" y="0"/>
                </a:lnTo>
                <a:lnTo>
                  <a:pt x="1792272" y="70798"/>
                </a:lnTo>
                <a:cubicBezTo>
                  <a:pt x="1878968" y="152880"/>
                  <a:pt x="1971734" y="234973"/>
                  <a:pt x="2059204" y="318264"/>
                </a:cubicBezTo>
                <a:cubicBezTo>
                  <a:pt x="1997578" y="278551"/>
                  <a:pt x="1949865" y="230143"/>
                  <a:pt x="1896798" y="181625"/>
                </a:cubicBezTo>
                <a:cubicBezTo>
                  <a:pt x="1855964" y="144323"/>
                  <a:pt x="1814560" y="106610"/>
                  <a:pt x="1774032" y="68179"/>
                </a:cubicBezTo>
                <a:close/>
                <a:moveTo>
                  <a:pt x="1630552" y="0"/>
                </a:moveTo>
                <a:lnTo>
                  <a:pt x="1654120" y="0"/>
                </a:lnTo>
                <a:lnTo>
                  <a:pt x="1730894" y="63921"/>
                </a:lnTo>
                <a:cubicBezTo>
                  <a:pt x="1759788" y="89792"/>
                  <a:pt x="1788459" y="116515"/>
                  <a:pt x="1817482" y="142239"/>
                </a:cubicBezTo>
                <a:cubicBezTo>
                  <a:pt x="1872901" y="190945"/>
                  <a:pt x="1931044" y="237022"/>
                  <a:pt x="1980264" y="286341"/>
                </a:cubicBezTo>
                <a:cubicBezTo>
                  <a:pt x="2020089" y="326528"/>
                  <a:pt x="2063933" y="382219"/>
                  <a:pt x="2101497" y="396287"/>
                </a:cubicBezTo>
                <a:cubicBezTo>
                  <a:pt x="2099061" y="393088"/>
                  <a:pt x="2093754" y="390291"/>
                  <a:pt x="2095429" y="386946"/>
                </a:cubicBezTo>
                <a:cubicBezTo>
                  <a:pt x="2110843" y="397824"/>
                  <a:pt x="2106347" y="409168"/>
                  <a:pt x="2112427" y="420407"/>
                </a:cubicBezTo>
                <a:cubicBezTo>
                  <a:pt x="2129143" y="441037"/>
                  <a:pt x="2148114" y="456942"/>
                  <a:pt x="2170463" y="480236"/>
                </a:cubicBezTo>
                <a:cubicBezTo>
                  <a:pt x="2197613" y="508814"/>
                  <a:pt x="2229454" y="546150"/>
                  <a:pt x="2257099" y="580619"/>
                </a:cubicBezTo>
                <a:cubicBezTo>
                  <a:pt x="2276253" y="604448"/>
                  <a:pt x="2291958" y="630057"/>
                  <a:pt x="2308229" y="652389"/>
                </a:cubicBezTo>
                <a:cubicBezTo>
                  <a:pt x="2323643" y="673547"/>
                  <a:pt x="2348355" y="688648"/>
                  <a:pt x="2349179" y="714966"/>
                </a:cubicBezTo>
                <a:cubicBezTo>
                  <a:pt x="2294061" y="652051"/>
                  <a:pt x="2236089" y="562495"/>
                  <a:pt x="2173628" y="504844"/>
                </a:cubicBezTo>
                <a:cubicBezTo>
                  <a:pt x="2178191" y="533833"/>
                  <a:pt x="2220090" y="571655"/>
                  <a:pt x="2237110" y="598635"/>
                </a:cubicBezTo>
                <a:cubicBezTo>
                  <a:pt x="2241332" y="605298"/>
                  <a:pt x="2248015" y="618958"/>
                  <a:pt x="2243928" y="622902"/>
                </a:cubicBezTo>
                <a:lnTo>
                  <a:pt x="2244193" y="623555"/>
                </a:lnTo>
                <a:cubicBezTo>
                  <a:pt x="2222926" y="586115"/>
                  <a:pt x="2181426" y="549274"/>
                  <a:pt x="2152137" y="493007"/>
                </a:cubicBezTo>
                <a:cubicBezTo>
                  <a:pt x="2146721" y="483401"/>
                  <a:pt x="2127227" y="447526"/>
                  <a:pt x="2116771" y="435779"/>
                </a:cubicBezTo>
                <a:cubicBezTo>
                  <a:pt x="2092636" y="409023"/>
                  <a:pt x="2060569" y="387010"/>
                  <a:pt x="2033300" y="360004"/>
                </a:cubicBezTo>
                <a:cubicBezTo>
                  <a:pt x="2007212" y="334040"/>
                  <a:pt x="1983909" y="304661"/>
                  <a:pt x="1957244" y="280076"/>
                </a:cubicBezTo>
                <a:cubicBezTo>
                  <a:pt x="1902072" y="229175"/>
                  <a:pt x="1840482" y="175073"/>
                  <a:pt x="1774915" y="119349"/>
                </a:cubicBezTo>
                <a:close/>
                <a:moveTo>
                  <a:pt x="1577643" y="0"/>
                </a:moveTo>
                <a:lnTo>
                  <a:pt x="1593589" y="0"/>
                </a:lnTo>
                <a:lnTo>
                  <a:pt x="1601857" y="12165"/>
                </a:lnTo>
                <a:cubicBezTo>
                  <a:pt x="1628496" y="46377"/>
                  <a:pt x="1658112" y="80332"/>
                  <a:pt x="1689995" y="114033"/>
                </a:cubicBezTo>
                <a:cubicBezTo>
                  <a:pt x="1838960" y="271740"/>
                  <a:pt x="2023862" y="384397"/>
                  <a:pt x="2141944" y="531415"/>
                </a:cubicBezTo>
                <a:cubicBezTo>
                  <a:pt x="2102301" y="499151"/>
                  <a:pt x="2012340" y="409256"/>
                  <a:pt x="1941268" y="352815"/>
                </a:cubicBezTo>
                <a:cubicBezTo>
                  <a:pt x="2035902" y="468229"/>
                  <a:pt x="2131835" y="572834"/>
                  <a:pt x="2212129" y="681884"/>
                </a:cubicBezTo>
                <a:cubicBezTo>
                  <a:pt x="2143289" y="627204"/>
                  <a:pt x="2098706" y="548207"/>
                  <a:pt x="2040764" y="483009"/>
                </a:cubicBezTo>
                <a:cubicBezTo>
                  <a:pt x="2000118" y="437063"/>
                  <a:pt x="1955759" y="392244"/>
                  <a:pt x="1910299" y="339115"/>
                </a:cubicBezTo>
                <a:cubicBezTo>
                  <a:pt x="1903521" y="330823"/>
                  <a:pt x="1920706" y="343266"/>
                  <a:pt x="1913928" y="334976"/>
                </a:cubicBezTo>
                <a:cubicBezTo>
                  <a:pt x="1831110" y="269215"/>
                  <a:pt x="1767402" y="190748"/>
                  <a:pt x="1699018" y="136262"/>
                </a:cubicBezTo>
                <a:cubicBezTo>
                  <a:pt x="1691603" y="130134"/>
                  <a:pt x="1679580" y="128543"/>
                  <a:pt x="1671837" y="122546"/>
                </a:cubicBezTo>
                <a:cubicBezTo>
                  <a:pt x="1666785" y="118507"/>
                  <a:pt x="1666529" y="109471"/>
                  <a:pt x="1661607" y="105757"/>
                </a:cubicBezTo>
                <a:cubicBezTo>
                  <a:pt x="1650984" y="98267"/>
                  <a:pt x="1618703" y="93474"/>
                  <a:pt x="1614526" y="73848"/>
                </a:cubicBezTo>
                <a:cubicBezTo>
                  <a:pt x="1626549" y="75439"/>
                  <a:pt x="1639236" y="88946"/>
                  <a:pt x="1651538" y="93092"/>
                </a:cubicBezTo>
                <a:cubicBezTo>
                  <a:pt x="1634169" y="72727"/>
                  <a:pt x="1616475" y="49924"/>
                  <a:pt x="1598039" y="25995"/>
                </a:cubicBezTo>
                <a:close/>
                <a:moveTo>
                  <a:pt x="738156" y="0"/>
                </a:moveTo>
                <a:lnTo>
                  <a:pt x="752973" y="0"/>
                </a:lnTo>
                <a:lnTo>
                  <a:pt x="768339" y="14906"/>
                </a:lnTo>
                <a:cubicBezTo>
                  <a:pt x="777150" y="25099"/>
                  <a:pt x="785512" y="35715"/>
                  <a:pt x="793920" y="44867"/>
                </a:cubicBezTo>
                <a:cubicBezTo>
                  <a:pt x="930873" y="192602"/>
                  <a:pt x="1126689" y="306919"/>
                  <a:pt x="1306262" y="423263"/>
                </a:cubicBezTo>
                <a:cubicBezTo>
                  <a:pt x="1313498" y="431748"/>
                  <a:pt x="1310576" y="414276"/>
                  <a:pt x="1319718" y="424655"/>
                </a:cubicBezTo>
                <a:cubicBezTo>
                  <a:pt x="1365946" y="465668"/>
                  <a:pt x="1456282" y="492965"/>
                  <a:pt x="1502464" y="546944"/>
                </a:cubicBezTo>
                <a:cubicBezTo>
                  <a:pt x="1504369" y="548835"/>
                  <a:pt x="1501705" y="550679"/>
                  <a:pt x="1498678" y="546958"/>
                </a:cubicBezTo>
                <a:cubicBezTo>
                  <a:pt x="1425765" y="508399"/>
                  <a:pt x="1346444" y="448455"/>
                  <a:pt x="1271989" y="413568"/>
                </a:cubicBezTo>
                <a:cubicBezTo>
                  <a:pt x="1267407" y="411621"/>
                  <a:pt x="1265549" y="407044"/>
                  <a:pt x="1261943" y="404701"/>
                </a:cubicBezTo>
                <a:cubicBezTo>
                  <a:pt x="1182697" y="356147"/>
                  <a:pt x="1108817" y="309605"/>
                  <a:pt x="1030584" y="256072"/>
                </a:cubicBezTo>
                <a:cubicBezTo>
                  <a:pt x="991763" y="229568"/>
                  <a:pt x="957222" y="198659"/>
                  <a:pt x="919824" y="170053"/>
                </a:cubicBezTo>
                <a:cubicBezTo>
                  <a:pt x="905520" y="159107"/>
                  <a:pt x="890144" y="153924"/>
                  <a:pt x="876878" y="141794"/>
                </a:cubicBezTo>
                <a:cubicBezTo>
                  <a:pt x="854939" y="121382"/>
                  <a:pt x="834666" y="106004"/>
                  <a:pt x="817310" y="87538"/>
                </a:cubicBezTo>
                <a:cubicBezTo>
                  <a:pt x="792790" y="61699"/>
                  <a:pt x="774443" y="31451"/>
                  <a:pt x="748694" y="7255"/>
                </a:cubicBezTo>
                <a:close/>
                <a:moveTo>
                  <a:pt x="627698" y="0"/>
                </a:moveTo>
                <a:lnTo>
                  <a:pt x="630040" y="0"/>
                </a:lnTo>
                <a:lnTo>
                  <a:pt x="634825" y="5123"/>
                </a:lnTo>
                <a:close/>
                <a:moveTo>
                  <a:pt x="880" y="0"/>
                </a:moveTo>
                <a:lnTo>
                  <a:pt x="24888" y="0"/>
                </a:lnTo>
                <a:lnTo>
                  <a:pt x="35486" y="69088"/>
                </a:lnTo>
                <a:cubicBezTo>
                  <a:pt x="47619" y="77491"/>
                  <a:pt x="51552" y="89982"/>
                  <a:pt x="59899" y="98398"/>
                </a:cubicBezTo>
                <a:cubicBezTo>
                  <a:pt x="93282" y="132060"/>
                  <a:pt x="143580" y="136392"/>
                  <a:pt x="174961" y="163253"/>
                </a:cubicBezTo>
                <a:cubicBezTo>
                  <a:pt x="213760" y="196241"/>
                  <a:pt x="231596" y="268200"/>
                  <a:pt x="264646" y="320655"/>
                </a:cubicBezTo>
                <a:cubicBezTo>
                  <a:pt x="274477" y="336465"/>
                  <a:pt x="289419" y="345249"/>
                  <a:pt x="289483" y="365023"/>
                </a:cubicBezTo>
                <a:cubicBezTo>
                  <a:pt x="305281" y="374982"/>
                  <a:pt x="305091" y="385722"/>
                  <a:pt x="308228" y="396252"/>
                </a:cubicBezTo>
                <a:cubicBezTo>
                  <a:pt x="358668" y="452310"/>
                  <a:pt x="392912" y="507709"/>
                  <a:pt x="413169" y="560408"/>
                </a:cubicBezTo>
                <a:cubicBezTo>
                  <a:pt x="480071" y="628061"/>
                  <a:pt x="436198" y="667576"/>
                  <a:pt x="495840" y="733225"/>
                </a:cubicBezTo>
                <a:cubicBezTo>
                  <a:pt x="499675" y="740807"/>
                  <a:pt x="499725" y="748402"/>
                  <a:pt x="500885" y="755927"/>
                </a:cubicBezTo>
                <a:cubicBezTo>
                  <a:pt x="518769" y="765421"/>
                  <a:pt x="518074" y="788930"/>
                  <a:pt x="529859" y="803946"/>
                </a:cubicBezTo>
                <a:cubicBezTo>
                  <a:pt x="579106" y="867342"/>
                  <a:pt x="667419" y="914880"/>
                  <a:pt x="721303" y="948597"/>
                </a:cubicBezTo>
                <a:cubicBezTo>
                  <a:pt x="754110" y="934136"/>
                  <a:pt x="797714" y="933189"/>
                  <a:pt x="823683" y="911223"/>
                </a:cubicBezTo>
                <a:cubicBezTo>
                  <a:pt x="884117" y="898493"/>
                  <a:pt x="916552" y="886849"/>
                  <a:pt x="970955" y="860195"/>
                </a:cubicBezTo>
                <a:cubicBezTo>
                  <a:pt x="919713" y="831116"/>
                  <a:pt x="851944" y="830450"/>
                  <a:pt x="784684" y="777793"/>
                </a:cubicBezTo>
                <a:cubicBezTo>
                  <a:pt x="767571" y="766464"/>
                  <a:pt x="734085" y="767112"/>
                  <a:pt x="731584" y="744139"/>
                </a:cubicBezTo>
                <a:cubicBezTo>
                  <a:pt x="828687" y="788107"/>
                  <a:pt x="915155" y="832966"/>
                  <a:pt x="1012109" y="854149"/>
                </a:cubicBezTo>
                <a:cubicBezTo>
                  <a:pt x="1035932" y="833435"/>
                  <a:pt x="1070698" y="838741"/>
                  <a:pt x="1088082" y="821784"/>
                </a:cubicBezTo>
                <a:cubicBezTo>
                  <a:pt x="1074997" y="807296"/>
                  <a:pt x="1051256" y="820742"/>
                  <a:pt x="1032213" y="803723"/>
                </a:cubicBezTo>
                <a:cubicBezTo>
                  <a:pt x="1028439" y="805635"/>
                  <a:pt x="1024785" y="805976"/>
                  <a:pt x="1021144" y="808216"/>
                </a:cubicBezTo>
                <a:cubicBezTo>
                  <a:pt x="934535" y="781690"/>
                  <a:pt x="828762" y="739719"/>
                  <a:pt x="753569" y="691806"/>
                </a:cubicBezTo>
                <a:cubicBezTo>
                  <a:pt x="740908" y="692376"/>
                  <a:pt x="727338" y="673896"/>
                  <a:pt x="714809" y="674794"/>
                </a:cubicBezTo>
                <a:cubicBezTo>
                  <a:pt x="716400" y="668436"/>
                  <a:pt x="719402" y="668361"/>
                  <a:pt x="721691" y="659054"/>
                </a:cubicBezTo>
                <a:cubicBezTo>
                  <a:pt x="734137" y="665425"/>
                  <a:pt x="728374" y="672714"/>
                  <a:pt x="735924" y="679167"/>
                </a:cubicBezTo>
                <a:cubicBezTo>
                  <a:pt x="742485" y="684120"/>
                  <a:pt x="741964" y="674432"/>
                  <a:pt x="751129" y="678326"/>
                </a:cubicBezTo>
                <a:cubicBezTo>
                  <a:pt x="831219" y="726155"/>
                  <a:pt x="900910" y="751172"/>
                  <a:pt x="982227" y="787080"/>
                </a:cubicBezTo>
                <a:cubicBezTo>
                  <a:pt x="983842" y="784520"/>
                  <a:pt x="979453" y="782113"/>
                  <a:pt x="981852" y="779616"/>
                </a:cubicBezTo>
                <a:cubicBezTo>
                  <a:pt x="1026665" y="804070"/>
                  <a:pt x="1069616" y="793107"/>
                  <a:pt x="1114490" y="816775"/>
                </a:cubicBezTo>
                <a:cubicBezTo>
                  <a:pt x="1116105" y="814216"/>
                  <a:pt x="1112499" y="811872"/>
                  <a:pt x="1110328" y="809325"/>
                </a:cubicBezTo>
                <a:cubicBezTo>
                  <a:pt x="1123062" y="809868"/>
                  <a:pt x="1138268" y="811596"/>
                  <a:pt x="1152575" y="810880"/>
                </a:cubicBezTo>
                <a:lnTo>
                  <a:pt x="1188571" y="798081"/>
                </a:lnTo>
                <a:lnTo>
                  <a:pt x="1190103" y="798602"/>
                </a:lnTo>
                <a:lnTo>
                  <a:pt x="1194370" y="803957"/>
                </a:lnTo>
                <a:cubicBezTo>
                  <a:pt x="1197130" y="805501"/>
                  <a:pt x="1200495" y="805849"/>
                  <a:pt x="1202924" y="802959"/>
                </a:cubicBezTo>
                <a:lnTo>
                  <a:pt x="1190103" y="798602"/>
                </a:lnTo>
                <a:lnTo>
                  <a:pt x="1189441" y="797771"/>
                </a:lnTo>
                <a:lnTo>
                  <a:pt x="1188571" y="798081"/>
                </a:lnTo>
                <a:lnTo>
                  <a:pt x="1168337" y="791204"/>
                </a:lnTo>
                <a:cubicBezTo>
                  <a:pt x="1156288" y="789431"/>
                  <a:pt x="1144528" y="788017"/>
                  <a:pt x="1135477" y="781602"/>
                </a:cubicBezTo>
                <a:cubicBezTo>
                  <a:pt x="1127315" y="791387"/>
                  <a:pt x="1104497" y="776282"/>
                  <a:pt x="1090053" y="783668"/>
                </a:cubicBezTo>
                <a:cubicBezTo>
                  <a:pt x="998584" y="752644"/>
                  <a:pt x="885458" y="724318"/>
                  <a:pt x="792392" y="668810"/>
                </a:cubicBezTo>
                <a:cubicBezTo>
                  <a:pt x="753463" y="645775"/>
                  <a:pt x="715087" y="617565"/>
                  <a:pt x="685792" y="590239"/>
                </a:cubicBezTo>
                <a:cubicBezTo>
                  <a:pt x="797852" y="655170"/>
                  <a:pt x="910056" y="722328"/>
                  <a:pt x="1019816" y="745166"/>
                </a:cubicBezTo>
                <a:cubicBezTo>
                  <a:pt x="1023954" y="748817"/>
                  <a:pt x="1027632" y="752273"/>
                  <a:pt x="1031769" y="755925"/>
                </a:cubicBezTo>
                <a:cubicBezTo>
                  <a:pt x="1061579" y="762101"/>
                  <a:pt x="1091158" y="763039"/>
                  <a:pt x="1116302" y="774535"/>
                </a:cubicBezTo>
                <a:cubicBezTo>
                  <a:pt x="1119894" y="764700"/>
                  <a:pt x="1101841" y="759464"/>
                  <a:pt x="1090892" y="762385"/>
                </a:cubicBezTo>
                <a:cubicBezTo>
                  <a:pt x="1009766" y="715738"/>
                  <a:pt x="939532" y="687515"/>
                  <a:pt x="860417" y="629010"/>
                </a:cubicBezTo>
                <a:cubicBezTo>
                  <a:pt x="854388" y="625366"/>
                  <a:pt x="848708" y="625386"/>
                  <a:pt x="843282" y="624163"/>
                </a:cubicBezTo>
                <a:cubicBezTo>
                  <a:pt x="824091" y="594637"/>
                  <a:pt x="789856" y="590639"/>
                  <a:pt x="763997" y="559632"/>
                </a:cubicBezTo>
                <a:cubicBezTo>
                  <a:pt x="841057" y="593462"/>
                  <a:pt x="908102" y="653060"/>
                  <a:pt x="981147" y="691945"/>
                </a:cubicBezTo>
                <a:cubicBezTo>
                  <a:pt x="1008595" y="706314"/>
                  <a:pt x="1035957" y="717670"/>
                  <a:pt x="1060703" y="728187"/>
                </a:cubicBezTo>
                <a:cubicBezTo>
                  <a:pt x="1063623" y="735379"/>
                  <a:pt x="1075959" y="734940"/>
                  <a:pt x="1072655" y="738946"/>
                </a:cubicBezTo>
                <a:cubicBezTo>
                  <a:pt x="1143781" y="763761"/>
                  <a:pt x="1211292" y="804892"/>
                  <a:pt x="1277034" y="805237"/>
                </a:cubicBezTo>
                <a:cubicBezTo>
                  <a:pt x="1313161" y="798949"/>
                  <a:pt x="1348009" y="796987"/>
                  <a:pt x="1382580" y="792472"/>
                </a:cubicBezTo>
                <a:cubicBezTo>
                  <a:pt x="1415389" y="788289"/>
                  <a:pt x="1447202" y="801268"/>
                  <a:pt x="1479337" y="793554"/>
                </a:cubicBezTo>
                <a:cubicBezTo>
                  <a:pt x="1183130" y="651452"/>
                  <a:pt x="910174" y="461071"/>
                  <a:pt x="640124" y="216204"/>
                </a:cubicBezTo>
                <a:cubicBezTo>
                  <a:pt x="658213" y="216856"/>
                  <a:pt x="676943" y="235907"/>
                  <a:pt x="690994" y="248100"/>
                </a:cubicBezTo>
                <a:cubicBezTo>
                  <a:pt x="714825" y="268505"/>
                  <a:pt x="734195" y="285392"/>
                  <a:pt x="754697" y="306007"/>
                </a:cubicBezTo>
                <a:cubicBezTo>
                  <a:pt x="760245" y="305659"/>
                  <a:pt x="761848" y="301201"/>
                  <a:pt x="756070" y="296312"/>
                </a:cubicBezTo>
                <a:cubicBezTo>
                  <a:pt x="775908" y="305012"/>
                  <a:pt x="777916" y="332374"/>
                  <a:pt x="789295" y="315569"/>
                </a:cubicBezTo>
                <a:cubicBezTo>
                  <a:pt x="815200" y="333611"/>
                  <a:pt x="797548" y="339634"/>
                  <a:pt x="821898" y="359450"/>
                </a:cubicBezTo>
                <a:cubicBezTo>
                  <a:pt x="824392" y="351584"/>
                  <a:pt x="819652" y="345512"/>
                  <a:pt x="811669" y="342660"/>
                </a:cubicBezTo>
                <a:cubicBezTo>
                  <a:pt x="844529" y="346074"/>
                  <a:pt x="858223" y="383542"/>
                  <a:pt x="877121" y="398335"/>
                </a:cubicBezTo>
                <a:cubicBezTo>
                  <a:pt x="880159" y="393675"/>
                  <a:pt x="871320" y="389648"/>
                  <a:pt x="874490" y="385315"/>
                </a:cubicBezTo>
                <a:cubicBezTo>
                  <a:pt x="881571" y="399956"/>
                  <a:pt x="886384" y="407141"/>
                  <a:pt x="898926" y="418422"/>
                </a:cubicBezTo>
                <a:cubicBezTo>
                  <a:pt x="901061" y="415270"/>
                  <a:pt x="893728" y="412154"/>
                  <a:pt x="896646" y="409067"/>
                </a:cubicBezTo>
                <a:cubicBezTo>
                  <a:pt x="911115" y="405477"/>
                  <a:pt x="907635" y="432401"/>
                  <a:pt x="924361" y="434369"/>
                </a:cubicBezTo>
                <a:cubicBezTo>
                  <a:pt x="926302" y="431678"/>
                  <a:pt x="922370" y="429466"/>
                  <a:pt x="920199" y="426921"/>
                </a:cubicBezTo>
                <a:cubicBezTo>
                  <a:pt x="941192" y="422587"/>
                  <a:pt x="943564" y="465793"/>
                  <a:pt x="963471" y="455047"/>
                </a:cubicBezTo>
                <a:cubicBezTo>
                  <a:pt x="971527" y="459011"/>
                  <a:pt x="960265" y="463964"/>
                  <a:pt x="966101" y="468067"/>
                </a:cubicBezTo>
                <a:cubicBezTo>
                  <a:pt x="1006370" y="496270"/>
                  <a:pt x="1029441" y="510131"/>
                  <a:pt x="1060617" y="535552"/>
                </a:cubicBezTo>
                <a:cubicBezTo>
                  <a:pt x="1053841" y="537541"/>
                  <a:pt x="1060765" y="548056"/>
                  <a:pt x="1071172" y="552209"/>
                </a:cubicBezTo>
                <a:cubicBezTo>
                  <a:pt x="1073305" y="549058"/>
                  <a:pt x="1065780" y="546402"/>
                  <a:pt x="1068890" y="542854"/>
                </a:cubicBezTo>
                <a:cubicBezTo>
                  <a:pt x="1191974" y="616257"/>
                  <a:pt x="1315699" y="708058"/>
                  <a:pt x="1440563" y="764363"/>
                </a:cubicBezTo>
                <a:cubicBezTo>
                  <a:pt x="1448486" y="768001"/>
                  <a:pt x="1458410" y="768161"/>
                  <a:pt x="1465622" y="772848"/>
                </a:cubicBezTo>
                <a:cubicBezTo>
                  <a:pt x="1479781" y="781570"/>
                  <a:pt x="1481496" y="794200"/>
                  <a:pt x="1489551" y="798165"/>
                </a:cubicBezTo>
                <a:cubicBezTo>
                  <a:pt x="1500489" y="803624"/>
                  <a:pt x="1514488" y="797942"/>
                  <a:pt x="1527560" y="800250"/>
                </a:cubicBezTo>
                <a:cubicBezTo>
                  <a:pt x="1538932" y="802107"/>
                  <a:pt x="1547856" y="809146"/>
                  <a:pt x="1558504" y="810154"/>
                </a:cubicBezTo>
                <a:cubicBezTo>
                  <a:pt x="1580716" y="812560"/>
                  <a:pt x="1618301" y="809867"/>
                  <a:pt x="1644409" y="819067"/>
                </a:cubicBezTo>
                <a:cubicBezTo>
                  <a:pt x="1664958" y="826718"/>
                  <a:pt x="1681433" y="840211"/>
                  <a:pt x="1700788" y="844919"/>
                </a:cubicBezTo>
                <a:cubicBezTo>
                  <a:pt x="1745514" y="856081"/>
                  <a:pt x="1783188" y="866680"/>
                  <a:pt x="1825986" y="882432"/>
                </a:cubicBezTo>
                <a:cubicBezTo>
                  <a:pt x="1889252" y="923383"/>
                  <a:pt x="1953232" y="973565"/>
                  <a:pt x="2014913" y="981652"/>
                </a:cubicBezTo>
                <a:cubicBezTo>
                  <a:pt x="1898084" y="886290"/>
                  <a:pt x="1758867" y="811441"/>
                  <a:pt x="1641449" y="725839"/>
                </a:cubicBezTo>
                <a:cubicBezTo>
                  <a:pt x="1656016" y="727160"/>
                  <a:pt x="1679787" y="748352"/>
                  <a:pt x="1699733" y="753582"/>
                </a:cubicBezTo>
                <a:cubicBezTo>
                  <a:pt x="1707560" y="762589"/>
                  <a:pt x="1713592" y="766233"/>
                  <a:pt x="1715847" y="771790"/>
                </a:cubicBezTo>
                <a:cubicBezTo>
                  <a:pt x="1785574" y="802503"/>
                  <a:pt x="1862070" y="849887"/>
                  <a:pt x="1923519" y="902238"/>
                </a:cubicBezTo>
                <a:cubicBezTo>
                  <a:pt x="1945119" y="920885"/>
                  <a:pt x="1986688" y="938279"/>
                  <a:pt x="2017658" y="962260"/>
                </a:cubicBezTo>
                <a:cubicBezTo>
                  <a:pt x="2053815" y="990609"/>
                  <a:pt x="2097004" y="1026004"/>
                  <a:pt x="2131698" y="1040476"/>
                </a:cubicBezTo>
                <a:cubicBezTo>
                  <a:pt x="2131723" y="1044274"/>
                  <a:pt x="2138404" y="1047654"/>
                  <a:pt x="2132231" y="1052064"/>
                </a:cubicBezTo>
                <a:cubicBezTo>
                  <a:pt x="2155480" y="1053288"/>
                  <a:pt x="2187297" y="1086825"/>
                  <a:pt x="2210790" y="1105465"/>
                </a:cubicBezTo>
                <a:cubicBezTo>
                  <a:pt x="2320696" y="1190309"/>
                  <a:pt x="2446700" y="1281184"/>
                  <a:pt x="2560750" y="1351019"/>
                </a:cubicBezTo>
                <a:cubicBezTo>
                  <a:pt x="2570059" y="1346860"/>
                  <a:pt x="2579985" y="1357299"/>
                  <a:pt x="2589813" y="1362828"/>
                </a:cubicBezTo>
                <a:cubicBezTo>
                  <a:pt x="2582623" y="1341377"/>
                  <a:pt x="2562038" y="1338311"/>
                  <a:pt x="2546360" y="1326780"/>
                </a:cubicBezTo>
                <a:cubicBezTo>
                  <a:pt x="2413144" y="1231217"/>
                  <a:pt x="2271011" y="1109956"/>
                  <a:pt x="2144895" y="1001992"/>
                </a:cubicBezTo>
                <a:cubicBezTo>
                  <a:pt x="2168311" y="998958"/>
                  <a:pt x="2176552" y="1021126"/>
                  <a:pt x="2191977" y="1033902"/>
                </a:cubicBezTo>
                <a:cubicBezTo>
                  <a:pt x="2334857" y="1149530"/>
                  <a:pt x="2470667" y="1252416"/>
                  <a:pt x="2625784" y="1362695"/>
                </a:cubicBezTo>
                <a:cubicBezTo>
                  <a:pt x="2544639" y="1283309"/>
                  <a:pt x="2458507" y="1229937"/>
                  <a:pt x="2378026" y="1152186"/>
                </a:cubicBezTo>
                <a:cubicBezTo>
                  <a:pt x="2323692" y="1099611"/>
                  <a:pt x="2259290" y="1044653"/>
                  <a:pt x="2191183" y="982439"/>
                </a:cubicBezTo>
                <a:cubicBezTo>
                  <a:pt x="2184019" y="975066"/>
                  <a:pt x="2188904" y="983364"/>
                  <a:pt x="2183768" y="986592"/>
                </a:cubicBezTo>
                <a:cubicBezTo>
                  <a:pt x="2099734" y="934652"/>
                  <a:pt x="2021594" y="865469"/>
                  <a:pt x="1945241" y="810031"/>
                </a:cubicBezTo>
                <a:cubicBezTo>
                  <a:pt x="1914609" y="787816"/>
                  <a:pt x="1861957" y="762738"/>
                  <a:pt x="1850168" y="727161"/>
                </a:cubicBezTo>
                <a:cubicBezTo>
                  <a:pt x="1741589" y="635305"/>
                  <a:pt x="1630292" y="527417"/>
                  <a:pt x="1538445" y="418868"/>
                </a:cubicBezTo>
                <a:cubicBezTo>
                  <a:pt x="1572925" y="440283"/>
                  <a:pt x="1611513" y="511051"/>
                  <a:pt x="1651488" y="514244"/>
                </a:cubicBezTo>
                <a:cubicBezTo>
                  <a:pt x="1611710" y="471372"/>
                  <a:pt x="1576991" y="453101"/>
                  <a:pt x="1554805" y="404991"/>
                </a:cubicBezTo>
                <a:cubicBezTo>
                  <a:pt x="1485072" y="343438"/>
                  <a:pt x="1461857" y="267571"/>
                  <a:pt x="1430612" y="201817"/>
                </a:cubicBezTo>
                <a:cubicBezTo>
                  <a:pt x="1386261" y="138337"/>
                  <a:pt x="1313048" y="103709"/>
                  <a:pt x="1274388" y="42107"/>
                </a:cubicBezTo>
                <a:cubicBezTo>
                  <a:pt x="1266074" y="28633"/>
                  <a:pt x="1265175" y="20287"/>
                  <a:pt x="1256824" y="9612"/>
                </a:cubicBezTo>
                <a:lnTo>
                  <a:pt x="1247493" y="0"/>
                </a:lnTo>
                <a:lnTo>
                  <a:pt x="1276804" y="0"/>
                </a:lnTo>
                <a:lnTo>
                  <a:pt x="1283797" y="13441"/>
                </a:lnTo>
                <a:cubicBezTo>
                  <a:pt x="1298530" y="32686"/>
                  <a:pt x="1320031" y="48517"/>
                  <a:pt x="1336780" y="49143"/>
                </a:cubicBezTo>
                <a:cubicBezTo>
                  <a:pt x="1326341" y="35104"/>
                  <a:pt x="1312774" y="17099"/>
                  <a:pt x="1300430" y="120"/>
                </a:cubicBezTo>
                <a:lnTo>
                  <a:pt x="1300345" y="0"/>
                </a:lnTo>
                <a:lnTo>
                  <a:pt x="1332136" y="0"/>
                </a:lnTo>
                <a:lnTo>
                  <a:pt x="1345508" y="19970"/>
                </a:lnTo>
                <a:cubicBezTo>
                  <a:pt x="1364161" y="55234"/>
                  <a:pt x="1375631" y="92771"/>
                  <a:pt x="1416195" y="103718"/>
                </a:cubicBezTo>
                <a:cubicBezTo>
                  <a:pt x="1405017" y="101404"/>
                  <a:pt x="1405730" y="110633"/>
                  <a:pt x="1393525" y="101119"/>
                </a:cubicBezTo>
                <a:lnTo>
                  <a:pt x="1394441" y="101509"/>
                </a:lnTo>
                <a:cubicBezTo>
                  <a:pt x="1395745" y="111260"/>
                  <a:pt x="1405827" y="115544"/>
                  <a:pt x="1410579" y="123515"/>
                </a:cubicBezTo>
                <a:cubicBezTo>
                  <a:pt x="1420411" y="139324"/>
                  <a:pt x="1424068" y="159543"/>
                  <a:pt x="1432139" y="175685"/>
                </a:cubicBezTo>
                <a:cubicBezTo>
                  <a:pt x="1441196" y="193331"/>
                  <a:pt x="1455912" y="207158"/>
                  <a:pt x="1465249" y="227357"/>
                </a:cubicBezTo>
                <a:cubicBezTo>
                  <a:pt x="1472138" y="242455"/>
                  <a:pt x="1477953" y="263321"/>
                  <a:pt x="1488714" y="281418"/>
                </a:cubicBezTo>
                <a:cubicBezTo>
                  <a:pt x="1513791" y="322641"/>
                  <a:pt x="1551262" y="352360"/>
                  <a:pt x="1589207" y="394454"/>
                </a:cubicBezTo>
                <a:cubicBezTo>
                  <a:pt x="1592860" y="394113"/>
                  <a:pt x="1596647" y="394098"/>
                  <a:pt x="1600759" y="393952"/>
                </a:cubicBezTo>
                <a:cubicBezTo>
                  <a:pt x="1612378" y="433786"/>
                  <a:pt x="1644052" y="475377"/>
                  <a:pt x="1694834" y="493981"/>
                </a:cubicBezTo>
                <a:cubicBezTo>
                  <a:pt x="1702768" y="489237"/>
                  <a:pt x="1691251" y="485155"/>
                  <a:pt x="1688417" y="480975"/>
                </a:cubicBezTo>
                <a:cubicBezTo>
                  <a:pt x="1693335" y="474408"/>
                  <a:pt x="1698679" y="482901"/>
                  <a:pt x="1703647" y="483930"/>
                </a:cubicBezTo>
                <a:cubicBezTo>
                  <a:pt x="1678892" y="432295"/>
                  <a:pt x="1632088" y="402937"/>
                  <a:pt x="1609335" y="347824"/>
                </a:cubicBezTo>
                <a:cubicBezTo>
                  <a:pt x="1611939" y="346767"/>
                  <a:pt x="1614218" y="345842"/>
                  <a:pt x="1616775" y="347470"/>
                </a:cubicBezTo>
                <a:cubicBezTo>
                  <a:pt x="1591542" y="312402"/>
                  <a:pt x="1600638" y="275962"/>
                  <a:pt x="1575404" y="240894"/>
                </a:cubicBezTo>
                <a:cubicBezTo>
                  <a:pt x="1570990" y="234690"/>
                  <a:pt x="1576693" y="228187"/>
                  <a:pt x="1578284" y="221830"/>
                </a:cubicBezTo>
                <a:cubicBezTo>
                  <a:pt x="1560409" y="203956"/>
                  <a:pt x="1581339" y="190128"/>
                  <a:pt x="1560379" y="169319"/>
                </a:cubicBezTo>
                <a:cubicBezTo>
                  <a:pt x="1572855" y="150545"/>
                  <a:pt x="1553533" y="130972"/>
                  <a:pt x="1563721" y="121507"/>
                </a:cubicBezTo>
                <a:cubicBezTo>
                  <a:pt x="1557194" y="101692"/>
                  <a:pt x="1554667" y="74919"/>
                  <a:pt x="1537143" y="50431"/>
                </a:cubicBezTo>
                <a:cubicBezTo>
                  <a:pt x="1550407" y="52281"/>
                  <a:pt x="1531001" y="29696"/>
                  <a:pt x="1528069" y="20608"/>
                </a:cubicBezTo>
                <a:cubicBezTo>
                  <a:pt x="1542893" y="26297"/>
                  <a:pt x="1533689" y="19038"/>
                  <a:pt x="1528170" y="7982"/>
                </a:cubicBezTo>
                <a:lnTo>
                  <a:pt x="1525995" y="0"/>
                </a:lnTo>
                <a:lnTo>
                  <a:pt x="1545229" y="0"/>
                </a:lnTo>
                <a:lnTo>
                  <a:pt x="1544537" y="3260"/>
                </a:lnTo>
                <a:cubicBezTo>
                  <a:pt x="1558123" y="44198"/>
                  <a:pt x="1574241" y="82966"/>
                  <a:pt x="1581098" y="123211"/>
                </a:cubicBezTo>
                <a:cubicBezTo>
                  <a:pt x="1585178" y="148207"/>
                  <a:pt x="1577395" y="175737"/>
                  <a:pt x="1592363" y="198599"/>
                </a:cubicBezTo>
                <a:cubicBezTo>
                  <a:pt x="1583165" y="209569"/>
                  <a:pt x="1606165" y="232596"/>
                  <a:pt x="1600597" y="249706"/>
                </a:cubicBezTo>
                <a:cubicBezTo>
                  <a:pt x="1624551" y="278820"/>
                  <a:pt x="1616864" y="311260"/>
                  <a:pt x="1627976" y="343303"/>
                </a:cubicBezTo>
                <a:cubicBezTo>
                  <a:pt x="1638087" y="371945"/>
                  <a:pt x="1664608" y="394305"/>
                  <a:pt x="1686922" y="422181"/>
                </a:cubicBezTo>
                <a:cubicBezTo>
                  <a:pt x="1702457" y="441767"/>
                  <a:pt x="1709395" y="464462"/>
                  <a:pt x="1724194" y="481301"/>
                </a:cubicBezTo>
                <a:cubicBezTo>
                  <a:pt x="1733830" y="487289"/>
                  <a:pt x="1719252" y="494349"/>
                  <a:pt x="1728755" y="500010"/>
                </a:cubicBezTo>
                <a:cubicBezTo>
                  <a:pt x="1778571" y="510629"/>
                  <a:pt x="1816998" y="556714"/>
                  <a:pt x="1844054" y="600942"/>
                </a:cubicBezTo>
                <a:cubicBezTo>
                  <a:pt x="1851556" y="610082"/>
                  <a:pt x="1858235" y="603182"/>
                  <a:pt x="1865327" y="609442"/>
                </a:cubicBezTo>
                <a:cubicBezTo>
                  <a:pt x="1900799" y="652918"/>
                  <a:pt x="1929084" y="695505"/>
                  <a:pt x="1970332" y="733591"/>
                </a:cubicBezTo>
                <a:cubicBezTo>
                  <a:pt x="2004355" y="765091"/>
                  <a:pt x="2050288" y="781093"/>
                  <a:pt x="2084372" y="811808"/>
                </a:cubicBezTo>
                <a:cubicBezTo>
                  <a:pt x="2115500" y="839913"/>
                  <a:pt x="2138188" y="864972"/>
                  <a:pt x="2173353" y="881539"/>
                </a:cubicBezTo>
                <a:cubicBezTo>
                  <a:pt x="2234844" y="910644"/>
                  <a:pt x="2299546" y="951394"/>
                  <a:pt x="2356238" y="975215"/>
                </a:cubicBezTo>
                <a:cubicBezTo>
                  <a:pt x="2349627" y="962668"/>
                  <a:pt x="2341184" y="949341"/>
                  <a:pt x="2333173" y="932412"/>
                </a:cubicBezTo>
                <a:cubicBezTo>
                  <a:pt x="2346548" y="941071"/>
                  <a:pt x="2375939" y="963028"/>
                  <a:pt x="2371442" y="974371"/>
                </a:cubicBezTo>
                <a:cubicBezTo>
                  <a:pt x="2443175" y="1022167"/>
                  <a:pt x="2507241" y="1075360"/>
                  <a:pt x="2576369" y="1124212"/>
                </a:cubicBezTo>
                <a:cubicBezTo>
                  <a:pt x="2623931" y="1139554"/>
                  <a:pt x="2686366" y="1183127"/>
                  <a:pt x="2729544" y="1226902"/>
                </a:cubicBezTo>
                <a:cubicBezTo>
                  <a:pt x="2741834" y="1239430"/>
                  <a:pt x="2753955" y="1256211"/>
                  <a:pt x="2758493" y="1271124"/>
                </a:cubicBezTo>
                <a:cubicBezTo>
                  <a:pt x="2776100" y="1278065"/>
                  <a:pt x="2778756" y="1294883"/>
                  <a:pt x="2790720" y="1307541"/>
                </a:cubicBezTo>
                <a:cubicBezTo>
                  <a:pt x="2756000" y="1289270"/>
                  <a:pt x="2727494" y="1233065"/>
                  <a:pt x="2688371" y="1200209"/>
                </a:cubicBezTo>
                <a:cubicBezTo>
                  <a:pt x="2611630" y="1135409"/>
                  <a:pt x="2510913" y="1107758"/>
                  <a:pt x="2444686" y="1033358"/>
                </a:cubicBezTo>
                <a:cubicBezTo>
                  <a:pt x="2479991" y="1091372"/>
                  <a:pt x="2526463" y="1139522"/>
                  <a:pt x="2577939" y="1194398"/>
                </a:cubicBezTo>
                <a:cubicBezTo>
                  <a:pt x="2561788" y="1170494"/>
                  <a:pt x="2553883" y="1139814"/>
                  <a:pt x="2523155" y="1122968"/>
                </a:cubicBezTo>
                <a:cubicBezTo>
                  <a:pt x="2533463" y="1111930"/>
                  <a:pt x="2551157" y="1132162"/>
                  <a:pt x="2558261" y="1140322"/>
                </a:cubicBezTo>
                <a:cubicBezTo>
                  <a:pt x="2584313" y="1170868"/>
                  <a:pt x="2598129" y="1217045"/>
                  <a:pt x="2632322" y="1254567"/>
                </a:cubicBezTo>
                <a:cubicBezTo>
                  <a:pt x="2665924" y="1291569"/>
                  <a:pt x="2705992" y="1338891"/>
                  <a:pt x="2752183" y="1374209"/>
                </a:cubicBezTo>
                <a:cubicBezTo>
                  <a:pt x="2794634" y="1406856"/>
                  <a:pt x="2836407" y="1415410"/>
                  <a:pt x="2882075" y="1430759"/>
                </a:cubicBezTo>
                <a:cubicBezTo>
                  <a:pt x="3018184" y="1459654"/>
                  <a:pt x="3169555" y="1585924"/>
                  <a:pt x="3253544" y="1720890"/>
                </a:cubicBezTo>
                <a:cubicBezTo>
                  <a:pt x="3256909" y="1726377"/>
                  <a:pt x="3256839" y="1735544"/>
                  <a:pt x="3260337" y="1741359"/>
                </a:cubicBezTo>
                <a:cubicBezTo>
                  <a:pt x="3264233" y="1748154"/>
                  <a:pt x="3271372" y="1751729"/>
                  <a:pt x="3274545" y="1757676"/>
                </a:cubicBezTo>
                <a:cubicBezTo>
                  <a:pt x="3285064" y="1778917"/>
                  <a:pt x="3284309" y="1803212"/>
                  <a:pt x="3306283" y="1819042"/>
                </a:cubicBezTo>
                <a:cubicBezTo>
                  <a:pt x="3298169" y="1826143"/>
                  <a:pt x="3304166" y="1844651"/>
                  <a:pt x="3315865" y="1856655"/>
                </a:cubicBezTo>
                <a:cubicBezTo>
                  <a:pt x="3314053" y="1839115"/>
                  <a:pt x="3322241" y="1843406"/>
                  <a:pt x="3331342" y="1827526"/>
                </a:cubicBezTo>
                <a:cubicBezTo>
                  <a:pt x="3327928" y="1824724"/>
                  <a:pt x="3324709" y="1821461"/>
                  <a:pt x="3321296" y="1818658"/>
                </a:cubicBezTo>
                <a:cubicBezTo>
                  <a:pt x="3324418" y="1817010"/>
                  <a:pt x="3327421" y="1816933"/>
                  <a:pt x="3330967" y="1820064"/>
                </a:cubicBezTo>
                <a:cubicBezTo>
                  <a:pt x="3325007" y="1807252"/>
                  <a:pt x="3331106" y="1791448"/>
                  <a:pt x="3328775" y="1774499"/>
                </a:cubicBezTo>
                <a:cubicBezTo>
                  <a:pt x="3325768" y="1754015"/>
                  <a:pt x="3310354" y="1732858"/>
                  <a:pt x="3321696" y="1710357"/>
                </a:cubicBezTo>
                <a:cubicBezTo>
                  <a:pt x="3309850" y="1685846"/>
                  <a:pt x="3301982" y="1660863"/>
                  <a:pt x="3302507" y="1631331"/>
                </a:cubicBezTo>
                <a:cubicBezTo>
                  <a:pt x="3268530" y="1527084"/>
                  <a:pt x="3236121" y="1422966"/>
                  <a:pt x="3186154" y="1319499"/>
                </a:cubicBezTo>
                <a:cubicBezTo>
                  <a:pt x="3215753" y="1353176"/>
                  <a:pt x="3238543" y="1413986"/>
                  <a:pt x="3243637" y="1444283"/>
                </a:cubicBezTo>
                <a:cubicBezTo>
                  <a:pt x="3290515" y="1534534"/>
                  <a:pt x="3309199" y="1626330"/>
                  <a:pt x="3333430" y="1717778"/>
                </a:cubicBezTo>
                <a:cubicBezTo>
                  <a:pt x="3332845" y="1748097"/>
                  <a:pt x="3336134" y="1791692"/>
                  <a:pt x="3344182" y="1814318"/>
                </a:cubicBezTo>
                <a:cubicBezTo>
                  <a:pt x="3354706" y="1806616"/>
                  <a:pt x="3355138" y="1792734"/>
                  <a:pt x="3351711" y="1777753"/>
                </a:cubicBezTo>
                <a:cubicBezTo>
                  <a:pt x="3372357" y="1730532"/>
                  <a:pt x="3343927" y="1685721"/>
                  <a:pt x="3342580" y="1639433"/>
                </a:cubicBezTo>
                <a:cubicBezTo>
                  <a:pt x="3333402" y="1633640"/>
                  <a:pt x="3339429" y="1627004"/>
                  <a:pt x="3330119" y="1620883"/>
                </a:cubicBezTo>
                <a:cubicBezTo>
                  <a:pt x="3332288" y="1613149"/>
                  <a:pt x="3326691" y="1605902"/>
                  <a:pt x="3332647" y="1598153"/>
                </a:cubicBezTo>
                <a:cubicBezTo>
                  <a:pt x="3316508" y="1576147"/>
                  <a:pt x="3314466" y="1553369"/>
                  <a:pt x="3298786" y="1531557"/>
                </a:cubicBezTo>
                <a:cubicBezTo>
                  <a:pt x="3296808" y="1528552"/>
                  <a:pt x="3301486" y="1525130"/>
                  <a:pt x="3303945" y="1521848"/>
                </a:cubicBezTo>
                <a:cubicBezTo>
                  <a:pt x="3295503" y="1518801"/>
                  <a:pt x="3284577" y="1515240"/>
                  <a:pt x="3289737" y="1505531"/>
                </a:cubicBezTo>
                <a:cubicBezTo>
                  <a:pt x="3313411" y="1521812"/>
                  <a:pt x="3316467" y="1549891"/>
                  <a:pt x="3331195" y="1575896"/>
                </a:cubicBezTo>
                <a:cubicBezTo>
                  <a:pt x="3331081" y="1548527"/>
                  <a:pt x="3334238" y="1532015"/>
                  <a:pt x="3323984" y="1511428"/>
                </a:cubicBezTo>
                <a:cubicBezTo>
                  <a:pt x="3317411" y="1504577"/>
                  <a:pt x="3335742" y="1512366"/>
                  <a:pt x="3329493" y="1505384"/>
                </a:cubicBezTo>
                <a:cubicBezTo>
                  <a:pt x="3318877" y="1479231"/>
                  <a:pt x="3322381" y="1456105"/>
                  <a:pt x="3314466" y="1433806"/>
                </a:cubicBezTo>
                <a:cubicBezTo>
                  <a:pt x="3319335" y="1419645"/>
                  <a:pt x="3315197" y="1405713"/>
                  <a:pt x="3331291" y="1391183"/>
                </a:cubicBezTo>
                <a:cubicBezTo>
                  <a:pt x="3318216" y="1368314"/>
                  <a:pt x="3336467" y="1344151"/>
                  <a:pt x="3310730" y="1321853"/>
                </a:cubicBezTo>
                <a:cubicBezTo>
                  <a:pt x="3307943" y="1314989"/>
                  <a:pt x="3322054" y="1326395"/>
                  <a:pt x="3325586" y="1317346"/>
                </a:cubicBezTo>
                <a:cubicBezTo>
                  <a:pt x="3319720" y="1288884"/>
                  <a:pt x="3319666" y="1260730"/>
                  <a:pt x="3288936" y="1233605"/>
                </a:cubicBezTo>
                <a:cubicBezTo>
                  <a:pt x="3291679" y="1263714"/>
                  <a:pt x="3316801" y="1281693"/>
                  <a:pt x="3313658" y="1310383"/>
                </a:cubicBezTo>
                <a:cubicBezTo>
                  <a:pt x="3273087" y="1275831"/>
                  <a:pt x="3272942" y="1213824"/>
                  <a:pt x="3217949" y="1180177"/>
                </a:cubicBezTo>
                <a:cubicBezTo>
                  <a:pt x="3217215" y="1187709"/>
                  <a:pt x="3232603" y="1194788"/>
                  <a:pt x="3238199" y="1202036"/>
                </a:cubicBezTo>
                <a:cubicBezTo>
                  <a:pt x="3217280" y="1207483"/>
                  <a:pt x="3196133" y="1168471"/>
                  <a:pt x="3179140" y="1155569"/>
                </a:cubicBezTo>
                <a:cubicBezTo>
                  <a:pt x="3172509" y="1159784"/>
                  <a:pt x="3177297" y="1163172"/>
                  <a:pt x="3172100" y="1167185"/>
                </a:cubicBezTo>
                <a:cubicBezTo>
                  <a:pt x="3163754" y="1158768"/>
                  <a:pt x="3159520" y="1150207"/>
                  <a:pt x="3155612" y="1141513"/>
                </a:cubicBezTo>
                <a:cubicBezTo>
                  <a:pt x="3090918" y="1082102"/>
                  <a:pt x="3048935" y="1041269"/>
                  <a:pt x="2995601" y="981816"/>
                </a:cubicBezTo>
                <a:cubicBezTo>
                  <a:pt x="2989992" y="972671"/>
                  <a:pt x="2994367" y="962898"/>
                  <a:pt x="2988300" y="953557"/>
                </a:cubicBezTo>
                <a:cubicBezTo>
                  <a:pt x="2924160" y="888972"/>
                  <a:pt x="2891541" y="822633"/>
                  <a:pt x="2870148" y="755925"/>
                </a:cubicBezTo>
                <a:cubicBezTo>
                  <a:pt x="2872523" y="749630"/>
                  <a:pt x="2866998" y="743496"/>
                  <a:pt x="2876680" y="736519"/>
                </a:cubicBezTo>
                <a:cubicBezTo>
                  <a:pt x="2855115" y="713289"/>
                  <a:pt x="2862271" y="679542"/>
                  <a:pt x="2872855" y="660776"/>
                </a:cubicBezTo>
                <a:cubicBezTo>
                  <a:pt x="2854918" y="633407"/>
                  <a:pt x="2868851" y="597670"/>
                  <a:pt x="2862453" y="567902"/>
                </a:cubicBezTo>
                <a:cubicBezTo>
                  <a:pt x="2860439" y="559201"/>
                  <a:pt x="2853346" y="552941"/>
                  <a:pt x="2851850" y="543649"/>
                </a:cubicBezTo>
                <a:cubicBezTo>
                  <a:pt x="2848192" y="523430"/>
                  <a:pt x="2854434" y="499573"/>
                  <a:pt x="2848775" y="482831"/>
                </a:cubicBezTo>
                <a:cubicBezTo>
                  <a:pt x="2845312" y="472433"/>
                  <a:pt x="2836931" y="468601"/>
                  <a:pt x="2834058" y="458724"/>
                </a:cubicBezTo>
                <a:cubicBezTo>
                  <a:pt x="2832719" y="453557"/>
                  <a:pt x="2837772" y="457597"/>
                  <a:pt x="2837845" y="458711"/>
                </a:cubicBezTo>
                <a:cubicBezTo>
                  <a:pt x="2837723" y="450002"/>
                  <a:pt x="2833937" y="450016"/>
                  <a:pt x="2833308" y="443798"/>
                </a:cubicBezTo>
                <a:cubicBezTo>
                  <a:pt x="2832317" y="432016"/>
                  <a:pt x="2836740" y="419559"/>
                  <a:pt x="2834928" y="402018"/>
                </a:cubicBezTo>
                <a:cubicBezTo>
                  <a:pt x="2833031" y="381465"/>
                  <a:pt x="2822970" y="360419"/>
                  <a:pt x="2834134" y="350555"/>
                </a:cubicBezTo>
                <a:cubicBezTo>
                  <a:pt x="2826727" y="336046"/>
                  <a:pt x="2833779" y="326330"/>
                  <a:pt x="2828714" y="320390"/>
                </a:cubicBezTo>
                <a:cubicBezTo>
                  <a:pt x="2839614" y="320153"/>
                  <a:pt x="2837593" y="340393"/>
                  <a:pt x="2850363" y="336351"/>
                </a:cubicBezTo>
                <a:cubicBezTo>
                  <a:pt x="2858041" y="322573"/>
                  <a:pt x="2841406" y="294676"/>
                  <a:pt x="2862651" y="278817"/>
                </a:cubicBezTo>
                <a:cubicBezTo>
                  <a:pt x="2860381" y="271361"/>
                  <a:pt x="2855110" y="263982"/>
                  <a:pt x="2853625" y="256588"/>
                </a:cubicBezTo>
                <a:cubicBezTo>
                  <a:pt x="2858762" y="253361"/>
                  <a:pt x="2853552" y="245196"/>
                  <a:pt x="2861041" y="252436"/>
                </a:cubicBezTo>
                <a:cubicBezTo>
                  <a:pt x="2851181" y="212269"/>
                  <a:pt x="2860761" y="179824"/>
                  <a:pt x="2840218" y="143231"/>
                </a:cubicBezTo>
                <a:cubicBezTo>
                  <a:pt x="2846512" y="137250"/>
                  <a:pt x="2839167" y="132235"/>
                  <a:pt x="2848631" y="121920"/>
                </a:cubicBezTo>
                <a:cubicBezTo>
                  <a:pt x="2840310" y="117301"/>
                  <a:pt x="2842298" y="111924"/>
                  <a:pt x="2840308" y="107021"/>
                </a:cubicBezTo>
                <a:cubicBezTo>
                  <a:pt x="2838142" y="75535"/>
                  <a:pt x="2834736" y="43792"/>
                  <a:pt x="2820369" y="13070"/>
                </a:cubicBezTo>
                <a:lnTo>
                  <a:pt x="2817556" y="0"/>
                </a:lnTo>
                <a:lnTo>
                  <a:pt x="2841666" y="0"/>
                </a:lnTo>
                <a:lnTo>
                  <a:pt x="2838563" y="10252"/>
                </a:lnTo>
                <a:cubicBezTo>
                  <a:pt x="2868588" y="58986"/>
                  <a:pt x="2855408" y="119930"/>
                  <a:pt x="2867245" y="163101"/>
                </a:cubicBezTo>
                <a:cubicBezTo>
                  <a:pt x="2867765" y="167649"/>
                  <a:pt x="2868650" y="175667"/>
                  <a:pt x="2871375" y="184366"/>
                </a:cubicBezTo>
                <a:lnTo>
                  <a:pt x="2886372" y="209423"/>
                </a:lnTo>
                <a:lnTo>
                  <a:pt x="2882444" y="208479"/>
                </a:lnTo>
                <a:cubicBezTo>
                  <a:pt x="2880474" y="206661"/>
                  <a:pt x="2878523" y="205358"/>
                  <a:pt x="2876890" y="210210"/>
                </a:cubicBezTo>
                <a:cubicBezTo>
                  <a:pt x="2945016" y="255661"/>
                  <a:pt x="2986657" y="333948"/>
                  <a:pt x="3037833" y="392754"/>
                </a:cubicBezTo>
                <a:cubicBezTo>
                  <a:pt x="3037605" y="397797"/>
                  <a:pt x="3037835" y="403034"/>
                  <a:pt x="3038716" y="408007"/>
                </a:cubicBezTo>
                <a:cubicBezTo>
                  <a:pt x="3088843" y="466096"/>
                  <a:pt x="3099608" y="515034"/>
                  <a:pt x="3134336" y="574425"/>
                </a:cubicBezTo>
                <a:cubicBezTo>
                  <a:pt x="3181441" y="659633"/>
                  <a:pt x="3240424" y="744208"/>
                  <a:pt x="3268862" y="830140"/>
                </a:cubicBezTo>
                <a:cubicBezTo>
                  <a:pt x="3303323" y="878597"/>
                  <a:pt x="3318008" y="927847"/>
                  <a:pt x="3346463" y="976457"/>
                </a:cubicBezTo>
                <a:cubicBezTo>
                  <a:pt x="3319884" y="965162"/>
                  <a:pt x="3314993" y="926025"/>
                  <a:pt x="3300843" y="898642"/>
                </a:cubicBezTo>
                <a:cubicBezTo>
                  <a:pt x="3291386" y="880017"/>
                  <a:pt x="3275755" y="865800"/>
                  <a:pt x="3275498" y="846485"/>
                </a:cubicBezTo>
                <a:cubicBezTo>
                  <a:pt x="3266321" y="840692"/>
                  <a:pt x="3266018" y="834341"/>
                  <a:pt x="3259385" y="828277"/>
                </a:cubicBezTo>
                <a:cubicBezTo>
                  <a:pt x="3255766" y="824033"/>
                  <a:pt x="3260371" y="819499"/>
                  <a:pt x="3260732" y="814783"/>
                </a:cubicBezTo>
                <a:cubicBezTo>
                  <a:pt x="3209904" y="739083"/>
                  <a:pt x="3188583" y="673487"/>
                  <a:pt x="3133907" y="598586"/>
                </a:cubicBezTo>
                <a:cubicBezTo>
                  <a:pt x="3131736" y="596041"/>
                  <a:pt x="3135570" y="593343"/>
                  <a:pt x="3137186" y="590783"/>
                </a:cubicBezTo>
                <a:cubicBezTo>
                  <a:pt x="3064487" y="475223"/>
                  <a:pt x="3004891" y="336827"/>
                  <a:pt x="2879738" y="226570"/>
                </a:cubicBezTo>
                <a:cubicBezTo>
                  <a:pt x="2872246" y="268829"/>
                  <a:pt x="2885507" y="309899"/>
                  <a:pt x="2863460" y="352738"/>
                </a:cubicBezTo>
                <a:cubicBezTo>
                  <a:pt x="2872484" y="374967"/>
                  <a:pt x="2865312" y="386256"/>
                  <a:pt x="2860493" y="408013"/>
                </a:cubicBezTo>
                <a:cubicBezTo>
                  <a:pt x="2867288" y="438762"/>
                  <a:pt x="2871080" y="469587"/>
                  <a:pt x="2867107" y="500901"/>
                </a:cubicBezTo>
                <a:cubicBezTo>
                  <a:pt x="2880965" y="513552"/>
                  <a:pt x="2874721" y="527129"/>
                  <a:pt x="2882248" y="540066"/>
                </a:cubicBezTo>
                <a:cubicBezTo>
                  <a:pt x="2889039" y="550254"/>
                  <a:pt x="2895079" y="545519"/>
                  <a:pt x="2901641" y="550470"/>
                </a:cubicBezTo>
                <a:cubicBezTo>
                  <a:pt x="2905537" y="557266"/>
                  <a:pt x="2891776" y="549524"/>
                  <a:pt x="2894576" y="558289"/>
                </a:cubicBezTo>
                <a:cubicBezTo>
                  <a:pt x="2961000" y="652789"/>
                  <a:pt x="3082374" y="744401"/>
                  <a:pt x="3091172" y="841733"/>
                </a:cubicBezTo>
                <a:cubicBezTo>
                  <a:pt x="3098577" y="845962"/>
                  <a:pt x="3093972" y="850496"/>
                  <a:pt x="3101243" y="854399"/>
                </a:cubicBezTo>
                <a:cubicBezTo>
                  <a:pt x="3104271" y="917901"/>
                  <a:pt x="3154758" y="971275"/>
                  <a:pt x="3161643" y="1035875"/>
                </a:cubicBezTo>
                <a:cubicBezTo>
                  <a:pt x="3164350" y="1060288"/>
                  <a:pt x="3157797" y="1096456"/>
                  <a:pt x="3177554" y="1122705"/>
                </a:cubicBezTo>
                <a:cubicBezTo>
                  <a:pt x="3208714" y="1125667"/>
                  <a:pt x="3242925" y="1136148"/>
                  <a:pt x="3276878" y="1176815"/>
                </a:cubicBezTo>
                <a:cubicBezTo>
                  <a:pt x="3310565" y="1216828"/>
                  <a:pt x="3343938" y="1248592"/>
                  <a:pt x="3339338" y="1283967"/>
                </a:cubicBezTo>
                <a:cubicBezTo>
                  <a:pt x="3355113" y="1300408"/>
                  <a:pt x="3347786" y="1317853"/>
                  <a:pt x="3358991" y="1334246"/>
                </a:cubicBezTo>
                <a:cubicBezTo>
                  <a:pt x="3351532" y="1361643"/>
                  <a:pt x="3372172" y="1403146"/>
                  <a:pt x="3353006" y="1437199"/>
                </a:cubicBezTo>
                <a:cubicBezTo>
                  <a:pt x="3361848" y="1451505"/>
                  <a:pt x="3347128" y="1466621"/>
                  <a:pt x="3360732" y="1480517"/>
                </a:cubicBezTo>
                <a:cubicBezTo>
                  <a:pt x="3336282" y="1565074"/>
                  <a:pt x="3384645" y="1672998"/>
                  <a:pt x="3390622" y="1768049"/>
                </a:cubicBezTo>
                <a:cubicBezTo>
                  <a:pt x="3388740" y="1769955"/>
                  <a:pt x="3386895" y="1767278"/>
                  <a:pt x="3385062" y="1766499"/>
                </a:cubicBezTo>
                <a:cubicBezTo>
                  <a:pt x="3386343" y="1782732"/>
                  <a:pt x="3372623" y="1790968"/>
                  <a:pt x="3375677" y="1808766"/>
                </a:cubicBezTo>
                <a:cubicBezTo>
                  <a:pt x="3392828" y="1825792"/>
                  <a:pt x="3408282" y="1803146"/>
                  <a:pt x="3424730" y="1802560"/>
                </a:cubicBezTo>
                <a:cubicBezTo>
                  <a:pt x="3438105" y="1751438"/>
                  <a:pt x="3457619" y="1710770"/>
                  <a:pt x="3453582" y="1662528"/>
                </a:cubicBezTo>
                <a:cubicBezTo>
                  <a:pt x="3456777" y="1661992"/>
                  <a:pt x="3459767" y="1660017"/>
                  <a:pt x="3462878" y="1656470"/>
                </a:cubicBezTo>
                <a:cubicBezTo>
                  <a:pt x="3459527" y="1603380"/>
                  <a:pt x="3475529" y="1544717"/>
                  <a:pt x="3459878" y="1487483"/>
                </a:cubicBezTo>
                <a:cubicBezTo>
                  <a:pt x="3473814" y="1472306"/>
                  <a:pt x="3455821" y="1466283"/>
                  <a:pt x="3469288" y="1449012"/>
                </a:cubicBezTo>
                <a:cubicBezTo>
                  <a:pt x="3454887" y="1433156"/>
                  <a:pt x="3466266" y="1416350"/>
                  <a:pt x="3455519" y="1400152"/>
                </a:cubicBezTo>
                <a:cubicBezTo>
                  <a:pt x="3462391" y="1392793"/>
                  <a:pt x="3462741" y="1396458"/>
                  <a:pt x="3466213" y="1388195"/>
                </a:cubicBezTo>
                <a:cubicBezTo>
                  <a:pt x="3462076" y="1384545"/>
                  <a:pt x="3458397" y="1381087"/>
                  <a:pt x="3454261" y="1377436"/>
                </a:cubicBezTo>
                <a:cubicBezTo>
                  <a:pt x="3460675" y="1369882"/>
                  <a:pt x="3457213" y="1369764"/>
                  <a:pt x="3464954" y="1365480"/>
                </a:cubicBezTo>
                <a:cubicBezTo>
                  <a:pt x="3455872" y="1354316"/>
                  <a:pt x="3460863" y="1348863"/>
                  <a:pt x="3446584" y="1341713"/>
                </a:cubicBezTo>
                <a:cubicBezTo>
                  <a:pt x="3426162" y="1243770"/>
                  <a:pt x="3403521" y="1145964"/>
                  <a:pt x="3370897" y="1048785"/>
                </a:cubicBezTo>
                <a:cubicBezTo>
                  <a:pt x="3397261" y="1077301"/>
                  <a:pt x="3400697" y="1133403"/>
                  <a:pt x="3416620" y="1162351"/>
                </a:cubicBezTo>
                <a:cubicBezTo>
                  <a:pt x="3408678" y="1185755"/>
                  <a:pt x="3430342" y="1224177"/>
                  <a:pt x="3431622" y="1230130"/>
                </a:cubicBezTo>
                <a:cubicBezTo>
                  <a:pt x="3439931" y="1232849"/>
                  <a:pt x="3431002" y="1205251"/>
                  <a:pt x="3426177" y="1196167"/>
                </a:cubicBezTo>
                <a:cubicBezTo>
                  <a:pt x="3430451" y="1160924"/>
                  <a:pt x="3415081" y="1126802"/>
                  <a:pt x="3415050" y="1092165"/>
                </a:cubicBezTo>
                <a:cubicBezTo>
                  <a:pt x="3429414" y="1102325"/>
                  <a:pt x="3424786" y="1113343"/>
                  <a:pt x="3422376" y="1124221"/>
                </a:cubicBezTo>
                <a:cubicBezTo>
                  <a:pt x="3435402" y="1139495"/>
                  <a:pt x="3430875" y="1165702"/>
                  <a:pt x="3432866" y="1180886"/>
                </a:cubicBezTo>
                <a:cubicBezTo>
                  <a:pt x="3439195" y="1230102"/>
                  <a:pt x="3463140" y="1277876"/>
                  <a:pt x="3461415" y="1333409"/>
                </a:cubicBezTo>
                <a:cubicBezTo>
                  <a:pt x="3482524" y="1366724"/>
                  <a:pt x="3465191" y="1401556"/>
                  <a:pt x="3481862" y="1435150"/>
                </a:cubicBezTo>
                <a:cubicBezTo>
                  <a:pt x="3471722" y="1441933"/>
                  <a:pt x="3476462" y="1448003"/>
                  <a:pt x="3471544" y="1454570"/>
                </a:cubicBezTo>
                <a:cubicBezTo>
                  <a:pt x="3482801" y="1488838"/>
                  <a:pt x="3470304" y="1524374"/>
                  <a:pt x="3478559" y="1558719"/>
                </a:cubicBezTo>
                <a:cubicBezTo>
                  <a:pt x="3476219" y="1560430"/>
                  <a:pt x="3475616" y="1558010"/>
                  <a:pt x="3476653" y="1556827"/>
                </a:cubicBezTo>
                <a:cubicBezTo>
                  <a:pt x="3478105" y="1579084"/>
                  <a:pt x="3467392" y="1618083"/>
                  <a:pt x="3475476" y="1646405"/>
                </a:cubicBezTo>
                <a:cubicBezTo>
                  <a:pt x="3461018" y="1641613"/>
                  <a:pt x="3473721" y="1667299"/>
                  <a:pt x="3466441" y="1692338"/>
                </a:cubicBezTo>
                <a:cubicBezTo>
                  <a:pt x="3464779" y="1697582"/>
                  <a:pt x="3458473" y="1701665"/>
                  <a:pt x="3457654" y="1706186"/>
                </a:cubicBezTo>
                <a:cubicBezTo>
                  <a:pt x="3456196" y="1712871"/>
                  <a:pt x="3460118" y="1723463"/>
                  <a:pt x="3458913" y="1728903"/>
                </a:cubicBezTo>
                <a:cubicBezTo>
                  <a:pt x="3452756" y="1755771"/>
                  <a:pt x="3438194" y="1775011"/>
                  <a:pt x="3450761" y="1790089"/>
                </a:cubicBezTo>
                <a:cubicBezTo>
                  <a:pt x="3461637" y="1786055"/>
                  <a:pt x="3461249" y="1776693"/>
                  <a:pt x="3471126" y="1779537"/>
                </a:cubicBezTo>
                <a:cubicBezTo>
                  <a:pt x="3473573" y="1774356"/>
                  <a:pt x="3473343" y="1769118"/>
                  <a:pt x="3470243" y="1764284"/>
                </a:cubicBezTo>
                <a:cubicBezTo>
                  <a:pt x="3472775" y="1762114"/>
                  <a:pt x="3475476" y="1765967"/>
                  <a:pt x="3478033" y="1767595"/>
                </a:cubicBezTo>
                <a:cubicBezTo>
                  <a:pt x="3483300" y="1754413"/>
                  <a:pt x="3487142" y="1733055"/>
                  <a:pt x="3504529" y="1726376"/>
                </a:cubicBezTo>
                <a:cubicBezTo>
                  <a:pt x="3514146" y="1699626"/>
                  <a:pt x="3525259" y="1671888"/>
                  <a:pt x="3540836" y="1657949"/>
                </a:cubicBezTo>
                <a:cubicBezTo>
                  <a:pt x="3532730" y="1646389"/>
                  <a:pt x="3544282" y="1645888"/>
                  <a:pt x="3535791" y="1635247"/>
                </a:cubicBezTo>
                <a:cubicBezTo>
                  <a:pt x="3550245" y="1619479"/>
                  <a:pt x="3531332" y="1582226"/>
                  <a:pt x="3547546" y="1566124"/>
                </a:cubicBezTo>
                <a:cubicBezTo>
                  <a:pt x="3532886" y="1520672"/>
                  <a:pt x="3551965" y="1473326"/>
                  <a:pt x="3546180" y="1427316"/>
                </a:cubicBezTo>
                <a:cubicBezTo>
                  <a:pt x="3548785" y="1426259"/>
                  <a:pt x="3551063" y="1425334"/>
                  <a:pt x="3553620" y="1426962"/>
                </a:cubicBezTo>
                <a:cubicBezTo>
                  <a:pt x="3539820" y="1403244"/>
                  <a:pt x="3562907" y="1379783"/>
                  <a:pt x="3546541" y="1362820"/>
                </a:cubicBezTo>
                <a:cubicBezTo>
                  <a:pt x="3566085" y="1346510"/>
                  <a:pt x="3543951" y="1316275"/>
                  <a:pt x="3554185" y="1293844"/>
                </a:cubicBezTo>
                <a:cubicBezTo>
                  <a:pt x="3544136" y="1274695"/>
                  <a:pt x="3546290" y="1254783"/>
                  <a:pt x="3545575" y="1235273"/>
                </a:cubicBezTo>
                <a:cubicBezTo>
                  <a:pt x="3537290" y="1226072"/>
                  <a:pt x="3531355" y="1217057"/>
                  <a:pt x="3538274" y="1207014"/>
                </a:cubicBezTo>
                <a:cubicBezTo>
                  <a:pt x="3513583" y="1164873"/>
                  <a:pt x="3525840" y="1132480"/>
                  <a:pt x="3505851" y="1090715"/>
                </a:cubicBezTo>
                <a:cubicBezTo>
                  <a:pt x="3502232" y="1086472"/>
                  <a:pt x="3513470" y="1088001"/>
                  <a:pt x="3511009" y="1081005"/>
                </a:cubicBezTo>
                <a:cubicBezTo>
                  <a:pt x="3487508" y="1021246"/>
                  <a:pt x="3484433" y="960428"/>
                  <a:pt x="3459954" y="901065"/>
                </a:cubicBezTo>
                <a:cubicBezTo>
                  <a:pt x="3458109" y="898387"/>
                  <a:pt x="3461353" y="895167"/>
                  <a:pt x="3463584" y="896926"/>
                </a:cubicBezTo>
                <a:cubicBezTo>
                  <a:pt x="3442789" y="871859"/>
                  <a:pt x="3452214" y="845568"/>
                  <a:pt x="3431095" y="820634"/>
                </a:cubicBezTo>
                <a:cubicBezTo>
                  <a:pt x="3409462" y="757070"/>
                  <a:pt x="3393701" y="693026"/>
                  <a:pt x="3356861" y="630304"/>
                </a:cubicBezTo>
                <a:cubicBezTo>
                  <a:pt x="3308646" y="534885"/>
                  <a:pt x="3239374" y="434307"/>
                  <a:pt x="3167681" y="342707"/>
                </a:cubicBezTo>
                <a:cubicBezTo>
                  <a:pt x="3198058" y="355886"/>
                  <a:pt x="3220374" y="394042"/>
                  <a:pt x="3241989" y="424868"/>
                </a:cubicBezTo>
                <a:cubicBezTo>
                  <a:pt x="3279020" y="476851"/>
                  <a:pt x="3314192" y="534537"/>
                  <a:pt x="3346905" y="585227"/>
                </a:cubicBezTo>
                <a:cubicBezTo>
                  <a:pt x="3355939" y="599075"/>
                  <a:pt x="3357028" y="615767"/>
                  <a:pt x="3364301" y="629949"/>
                </a:cubicBezTo>
                <a:cubicBezTo>
                  <a:pt x="3372299" y="644979"/>
                  <a:pt x="3384457" y="657178"/>
                  <a:pt x="3391019" y="672410"/>
                </a:cubicBezTo>
                <a:cubicBezTo>
                  <a:pt x="3417741" y="735432"/>
                  <a:pt x="3434286" y="799539"/>
                  <a:pt x="3457439" y="855632"/>
                </a:cubicBezTo>
                <a:cubicBezTo>
                  <a:pt x="3460464" y="859354"/>
                  <a:pt x="3458922" y="863027"/>
                  <a:pt x="3454184" y="867234"/>
                </a:cubicBezTo>
                <a:cubicBezTo>
                  <a:pt x="3483423" y="915907"/>
                  <a:pt x="3490017" y="965776"/>
                  <a:pt x="3497720" y="1015576"/>
                </a:cubicBezTo>
                <a:cubicBezTo>
                  <a:pt x="3511096" y="1034515"/>
                  <a:pt x="3513380" y="1054150"/>
                  <a:pt x="3510115" y="1074132"/>
                </a:cubicBezTo>
                <a:cubicBezTo>
                  <a:pt x="3532170" y="1132195"/>
                  <a:pt x="3535100" y="1190787"/>
                  <a:pt x="3555261" y="1248856"/>
                </a:cubicBezTo>
                <a:cubicBezTo>
                  <a:pt x="3564208" y="1309194"/>
                  <a:pt x="3563327" y="1364002"/>
                  <a:pt x="3558418" y="1421968"/>
                </a:cubicBezTo>
                <a:cubicBezTo>
                  <a:pt x="3566222" y="1427177"/>
                  <a:pt x="3567125" y="1425668"/>
                  <a:pt x="3570370" y="1432728"/>
                </a:cubicBezTo>
                <a:cubicBezTo>
                  <a:pt x="3561943" y="1441860"/>
                  <a:pt x="3561120" y="1425821"/>
                  <a:pt x="3555165" y="1433570"/>
                </a:cubicBezTo>
                <a:cubicBezTo>
                  <a:pt x="3557070" y="1435461"/>
                  <a:pt x="3559301" y="1437221"/>
                  <a:pt x="3561207" y="1439112"/>
                </a:cubicBezTo>
                <a:cubicBezTo>
                  <a:pt x="3545094" y="1480685"/>
                  <a:pt x="3555653" y="1528182"/>
                  <a:pt x="3552877" y="1572717"/>
                </a:cubicBezTo>
                <a:cubicBezTo>
                  <a:pt x="3552108" y="1584833"/>
                  <a:pt x="3541825" y="1599670"/>
                  <a:pt x="3555019" y="1610687"/>
                </a:cubicBezTo>
                <a:cubicBezTo>
                  <a:pt x="3575840" y="1590050"/>
                  <a:pt x="3565704" y="1557610"/>
                  <a:pt x="3589069" y="1536702"/>
                </a:cubicBezTo>
                <a:cubicBezTo>
                  <a:pt x="3589337" y="1487855"/>
                  <a:pt x="3582777" y="1423121"/>
                  <a:pt x="3609949" y="1385437"/>
                </a:cubicBezTo>
                <a:cubicBezTo>
                  <a:pt x="3605147" y="1369871"/>
                  <a:pt x="3620445" y="1353380"/>
                  <a:pt x="3613292" y="1337625"/>
                </a:cubicBezTo>
                <a:cubicBezTo>
                  <a:pt x="3622868" y="1326884"/>
                  <a:pt x="3619833" y="1313980"/>
                  <a:pt x="3623286" y="1300638"/>
                </a:cubicBezTo>
                <a:lnTo>
                  <a:pt x="3626616" y="1293568"/>
                </a:lnTo>
                <a:lnTo>
                  <a:pt x="3626616" y="1401713"/>
                </a:lnTo>
                <a:lnTo>
                  <a:pt x="3610455" y="1440395"/>
                </a:lnTo>
                <a:cubicBezTo>
                  <a:pt x="3607623" y="1456538"/>
                  <a:pt x="3608242" y="1473707"/>
                  <a:pt x="3612791" y="1490518"/>
                </a:cubicBezTo>
                <a:cubicBezTo>
                  <a:pt x="3610402" y="1544415"/>
                  <a:pt x="3575827" y="1588151"/>
                  <a:pt x="3575126" y="1640601"/>
                </a:cubicBezTo>
                <a:cubicBezTo>
                  <a:pt x="3548195" y="1675142"/>
                  <a:pt x="3532490" y="1709315"/>
                  <a:pt x="3523718" y="1745622"/>
                </a:cubicBezTo>
                <a:cubicBezTo>
                  <a:pt x="3515772" y="1748466"/>
                  <a:pt x="3516300" y="1739494"/>
                  <a:pt x="3506607" y="1744572"/>
                </a:cubicBezTo>
                <a:cubicBezTo>
                  <a:pt x="3509395" y="1761716"/>
                  <a:pt x="3495603" y="1768839"/>
                  <a:pt x="3491637" y="1781491"/>
                </a:cubicBezTo>
                <a:cubicBezTo>
                  <a:pt x="3509908" y="1790066"/>
                  <a:pt x="3543265" y="1809651"/>
                  <a:pt x="3528051" y="1829154"/>
                </a:cubicBezTo>
                <a:cubicBezTo>
                  <a:pt x="3532246" y="1821740"/>
                  <a:pt x="3546803" y="1831443"/>
                  <a:pt x="3545538" y="1837668"/>
                </a:cubicBezTo>
                <a:cubicBezTo>
                  <a:pt x="3535672" y="1826443"/>
                  <a:pt x="3538676" y="1836645"/>
                  <a:pt x="3530307" y="1834712"/>
                </a:cubicBezTo>
                <a:cubicBezTo>
                  <a:pt x="3532638" y="1851662"/>
                  <a:pt x="3539406" y="1868334"/>
                  <a:pt x="3553747" y="1884978"/>
                </a:cubicBezTo>
                <a:cubicBezTo>
                  <a:pt x="3543632" y="1895557"/>
                  <a:pt x="3539852" y="1866630"/>
                  <a:pt x="3532474" y="1876479"/>
                </a:cubicBezTo>
                <a:cubicBezTo>
                  <a:pt x="3552606" y="1910190"/>
                  <a:pt x="3572546" y="1944362"/>
                  <a:pt x="3596465" y="1978059"/>
                </a:cubicBezTo>
                <a:cubicBezTo>
                  <a:pt x="3588495" y="1927606"/>
                  <a:pt x="3558665" y="1878411"/>
                  <a:pt x="3573475" y="1827088"/>
                </a:cubicBezTo>
                <a:cubicBezTo>
                  <a:pt x="3596160" y="1841867"/>
                  <a:pt x="3582601" y="1874787"/>
                  <a:pt x="3590383" y="1896758"/>
                </a:cubicBezTo>
                <a:cubicBezTo>
                  <a:pt x="3597256" y="1924430"/>
                  <a:pt x="3603918" y="1954853"/>
                  <a:pt x="3616144" y="1984968"/>
                </a:cubicBezTo>
                <a:lnTo>
                  <a:pt x="3626616" y="2005054"/>
                </a:lnTo>
                <a:lnTo>
                  <a:pt x="3626616" y="2076492"/>
                </a:lnTo>
                <a:lnTo>
                  <a:pt x="3601551" y="2043248"/>
                </a:lnTo>
                <a:cubicBezTo>
                  <a:pt x="3569283" y="1999375"/>
                  <a:pt x="3535372" y="1955074"/>
                  <a:pt x="3491980" y="1923379"/>
                </a:cubicBezTo>
                <a:cubicBezTo>
                  <a:pt x="3513459" y="1968349"/>
                  <a:pt x="3546261" y="2015289"/>
                  <a:pt x="3583895" y="2061173"/>
                </a:cubicBezTo>
                <a:lnTo>
                  <a:pt x="3626616" y="2107618"/>
                </a:lnTo>
                <a:lnTo>
                  <a:pt x="3626616" y="2142003"/>
                </a:lnTo>
                <a:lnTo>
                  <a:pt x="3586784" y="2096078"/>
                </a:lnTo>
                <a:lnTo>
                  <a:pt x="3496187" y="2000006"/>
                </a:lnTo>
                <a:lnTo>
                  <a:pt x="3495804" y="1999123"/>
                </a:lnTo>
                <a:lnTo>
                  <a:pt x="3495479" y="1999256"/>
                </a:lnTo>
                <a:lnTo>
                  <a:pt x="3496187" y="2000006"/>
                </a:lnTo>
                <a:lnTo>
                  <a:pt x="3503308" y="2016424"/>
                </a:lnTo>
                <a:cubicBezTo>
                  <a:pt x="3514096" y="2035248"/>
                  <a:pt x="3533402" y="2058110"/>
                  <a:pt x="3549215" y="2080249"/>
                </a:cubicBezTo>
                <a:cubicBezTo>
                  <a:pt x="3565818" y="2103399"/>
                  <a:pt x="3585767" y="2126619"/>
                  <a:pt x="3606452" y="2150016"/>
                </a:cubicBezTo>
                <a:lnTo>
                  <a:pt x="3626616" y="2173182"/>
                </a:lnTo>
                <a:lnTo>
                  <a:pt x="3626616" y="2206868"/>
                </a:lnTo>
                <a:lnTo>
                  <a:pt x="3596397" y="2171804"/>
                </a:lnTo>
                <a:cubicBezTo>
                  <a:pt x="3557598" y="2126584"/>
                  <a:pt x="3510980" y="2073400"/>
                  <a:pt x="3473795" y="2047659"/>
                </a:cubicBezTo>
                <a:cubicBezTo>
                  <a:pt x="3498094" y="2079489"/>
                  <a:pt x="3526552" y="2111058"/>
                  <a:pt x="3555842" y="2142575"/>
                </a:cubicBezTo>
                <a:lnTo>
                  <a:pt x="3626616" y="2219500"/>
                </a:lnTo>
                <a:lnTo>
                  <a:pt x="3626616" y="2262090"/>
                </a:lnTo>
                <a:lnTo>
                  <a:pt x="3598437" y="2241895"/>
                </a:lnTo>
                <a:cubicBezTo>
                  <a:pt x="3577600" y="2225128"/>
                  <a:pt x="3558037" y="2206129"/>
                  <a:pt x="3543148" y="2190470"/>
                </a:cubicBezTo>
                <a:cubicBezTo>
                  <a:pt x="3551602" y="2195415"/>
                  <a:pt x="3560346" y="2204811"/>
                  <a:pt x="3568582" y="2206417"/>
                </a:cubicBezTo>
                <a:cubicBezTo>
                  <a:pt x="3469543" y="2125920"/>
                  <a:pt x="3389897" y="2066107"/>
                  <a:pt x="3290230" y="1989670"/>
                </a:cubicBezTo>
                <a:cubicBezTo>
                  <a:pt x="3284466" y="1986680"/>
                  <a:pt x="3278884" y="1991611"/>
                  <a:pt x="3273120" y="1988620"/>
                </a:cubicBezTo>
                <a:cubicBezTo>
                  <a:pt x="3275021" y="1969952"/>
                  <a:pt x="3227259" y="1973730"/>
                  <a:pt x="3235383" y="1958247"/>
                </a:cubicBezTo>
                <a:cubicBezTo>
                  <a:pt x="3299656" y="1963378"/>
                  <a:pt x="3375230" y="2049595"/>
                  <a:pt x="3444935" y="2086790"/>
                </a:cubicBezTo>
                <a:cubicBezTo>
                  <a:pt x="3441981" y="2084182"/>
                  <a:pt x="3427870" y="2072775"/>
                  <a:pt x="3436637" y="2075689"/>
                </a:cubicBezTo>
                <a:cubicBezTo>
                  <a:pt x="3472624" y="2098015"/>
                  <a:pt x="3508939" y="2130489"/>
                  <a:pt x="3545143" y="2156152"/>
                </a:cubicBezTo>
                <a:cubicBezTo>
                  <a:pt x="3495367" y="2101728"/>
                  <a:pt x="3462509" y="2048814"/>
                  <a:pt x="3412422" y="2006700"/>
                </a:cubicBezTo>
                <a:cubicBezTo>
                  <a:pt x="3413229" y="2000280"/>
                  <a:pt x="3417326" y="1987956"/>
                  <a:pt x="3426394" y="1986939"/>
                </a:cubicBezTo>
                <a:cubicBezTo>
                  <a:pt x="3465555" y="2025492"/>
                  <a:pt x="3493862" y="2051316"/>
                  <a:pt x="3529258" y="2073119"/>
                </a:cubicBezTo>
                <a:cubicBezTo>
                  <a:pt x="3498079" y="2037419"/>
                  <a:pt x="3481142" y="2003172"/>
                  <a:pt x="3453848" y="1972367"/>
                </a:cubicBezTo>
                <a:cubicBezTo>
                  <a:pt x="3455814" y="1973473"/>
                  <a:pt x="3457852" y="1975692"/>
                  <a:pt x="3459407" y="1973918"/>
                </a:cubicBezTo>
                <a:cubicBezTo>
                  <a:pt x="3447901" y="1961455"/>
                  <a:pt x="3440171" y="1957359"/>
                  <a:pt x="3429436" y="1943058"/>
                </a:cubicBezTo>
                <a:cubicBezTo>
                  <a:pt x="3433378" y="1936888"/>
                  <a:pt x="3432136" y="1936632"/>
                  <a:pt x="3436318" y="1927318"/>
                </a:cubicBezTo>
                <a:cubicBezTo>
                  <a:pt x="3462259" y="1940777"/>
                  <a:pt x="3488279" y="1996467"/>
                  <a:pt x="3527738" y="2010529"/>
                </a:cubicBezTo>
                <a:cubicBezTo>
                  <a:pt x="3498029" y="1970043"/>
                  <a:pt x="3480983" y="1928987"/>
                  <a:pt x="3449515" y="1888834"/>
                </a:cubicBezTo>
                <a:cubicBezTo>
                  <a:pt x="3446583" y="1879744"/>
                  <a:pt x="3460343" y="1887484"/>
                  <a:pt x="3456580" y="1881016"/>
                </a:cubicBezTo>
                <a:cubicBezTo>
                  <a:pt x="3449931" y="1862773"/>
                  <a:pt x="3430086" y="1872733"/>
                  <a:pt x="3417821" y="1864005"/>
                </a:cubicBezTo>
                <a:cubicBezTo>
                  <a:pt x="3420825" y="1874208"/>
                  <a:pt x="3405389" y="1869812"/>
                  <a:pt x="3409008" y="1874055"/>
                </a:cubicBezTo>
                <a:cubicBezTo>
                  <a:pt x="3414712" y="1877831"/>
                  <a:pt x="3436658" y="1879584"/>
                  <a:pt x="3428907" y="1892250"/>
                </a:cubicBezTo>
                <a:cubicBezTo>
                  <a:pt x="3403557" y="1869033"/>
                  <a:pt x="3380322" y="1879989"/>
                  <a:pt x="3355926" y="1873139"/>
                </a:cubicBezTo>
                <a:cubicBezTo>
                  <a:pt x="3349892" y="1848934"/>
                  <a:pt x="3394220" y="1859116"/>
                  <a:pt x="3400091" y="1848355"/>
                </a:cubicBezTo>
                <a:cubicBezTo>
                  <a:pt x="3393045" y="1829131"/>
                  <a:pt x="3378551" y="1828924"/>
                  <a:pt x="3362730" y="1825445"/>
                </a:cubicBezTo>
                <a:cubicBezTo>
                  <a:pt x="3343752" y="1838481"/>
                  <a:pt x="3335928" y="1850033"/>
                  <a:pt x="3328793" y="1867019"/>
                </a:cubicBezTo>
                <a:cubicBezTo>
                  <a:pt x="3315479" y="1857574"/>
                  <a:pt x="3320933" y="1872875"/>
                  <a:pt x="3318100" y="1878976"/>
                </a:cubicBezTo>
                <a:cubicBezTo>
                  <a:pt x="3308427" y="1867290"/>
                  <a:pt x="3309007" y="1876194"/>
                  <a:pt x="3303245" y="1883483"/>
                </a:cubicBezTo>
                <a:cubicBezTo>
                  <a:pt x="3291558" y="1873377"/>
                  <a:pt x="3293967" y="1862499"/>
                  <a:pt x="3280714" y="1852268"/>
                </a:cubicBezTo>
                <a:cubicBezTo>
                  <a:pt x="3282642" y="1847678"/>
                  <a:pt x="3287248" y="1843142"/>
                  <a:pt x="3285848" y="1838760"/>
                </a:cubicBezTo>
                <a:cubicBezTo>
                  <a:pt x="3236190" y="1772485"/>
                  <a:pt x="3215121" y="1695365"/>
                  <a:pt x="3150102" y="1636086"/>
                </a:cubicBezTo>
                <a:cubicBezTo>
                  <a:pt x="3084712" y="1530123"/>
                  <a:pt x="2958994" y="1482921"/>
                  <a:pt x="2863339" y="1440650"/>
                </a:cubicBezTo>
                <a:cubicBezTo>
                  <a:pt x="2828033" y="1442418"/>
                  <a:pt x="2791769" y="1427820"/>
                  <a:pt x="2755651" y="1415448"/>
                </a:cubicBezTo>
                <a:cubicBezTo>
                  <a:pt x="2709290" y="1433887"/>
                  <a:pt x="2661320" y="1425945"/>
                  <a:pt x="2613253" y="1413094"/>
                </a:cubicBezTo>
                <a:cubicBezTo>
                  <a:pt x="2610854" y="1415591"/>
                  <a:pt x="2608587" y="1418415"/>
                  <a:pt x="2606188" y="1420911"/>
                </a:cubicBezTo>
                <a:cubicBezTo>
                  <a:pt x="2591439" y="1411668"/>
                  <a:pt x="2564416" y="1412357"/>
                  <a:pt x="2544626" y="1400973"/>
                </a:cubicBezTo>
                <a:cubicBezTo>
                  <a:pt x="2530540" y="1393364"/>
                  <a:pt x="2525883" y="1380024"/>
                  <a:pt x="2521448" y="1390582"/>
                </a:cubicBezTo>
                <a:cubicBezTo>
                  <a:pt x="2480962" y="1359041"/>
                  <a:pt x="2434849" y="1355676"/>
                  <a:pt x="2400876" y="1331772"/>
                </a:cubicBezTo>
                <a:cubicBezTo>
                  <a:pt x="2391643" y="1347324"/>
                  <a:pt x="2372267" y="1299597"/>
                  <a:pt x="2366121" y="1318084"/>
                </a:cubicBezTo>
                <a:cubicBezTo>
                  <a:pt x="2343471" y="1298721"/>
                  <a:pt x="2310177" y="1288631"/>
                  <a:pt x="2298763" y="1260517"/>
                </a:cubicBezTo>
                <a:cubicBezTo>
                  <a:pt x="2285536" y="1264364"/>
                  <a:pt x="2264502" y="1242441"/>
                  <a:pt x="2261352" y="1230012"/>
                </a:cubicBezTo>
                <a:cubicBezTo>
                  <a:pt x="2119850" y="1125248"/>
                  <a:pt x="1970175" y="978870"/>
                  <a:pt x="1816344" y="905386"/>
                </a:cubicBezTo>
                <a:cubicBezTo>
                  <a:pt x="1757338" y="887074"/>
                  <a:pt x="1697401" y="856194"/>
                  <a:pt x="1638904" y="845672"/>
                </a:cubicBezTo>
                <a:cubicBezTo>
                  <a:pt x="1632126" y="837382"/>
                  <a:pt x="1634032" y="839273"/>
                  <a:pt x="1625046" y="833022"/>
                </a:cubicBezTo>
                <a:cubicBezTo>
                  <a:pt x="1620574" y="837883"/>
                  <a:pt x="1615859" y="835608"/>
                  <a:pt x="1616233" y="843072"/>
                </a:cubicBezTo>
                <a:cubicBezTo>
                  <a:pt x="1596143" y="835616"/>
                  <a:pt x="1558773" y="831368"/>
                  <a:pt x="1528265" y="828141"/>
                </a:cubicBezTo>
                <a:cubicBezTo>
                  <a:pt x="1486065" y="794249"/>
                  <a:pt x="1460316" y="829833"/>
                  <a:pt x="1413138" y="803293"/>
                </a:cubicBezTo>
                <a:cubicBezTo>
                  <a:pt x="1381958" y="817094"/>
                  <a:pt x="1340464" y="811092"/>
                  <a:pt x="1315384" y="819369"/>
                </a:cubicBezTo>
                <a:cubicBezTo>
                  <a:pt x="1312910" y="810474"/>
                  <a:pt x="1286683" y="813125"/>
                  <a:pt x="1285298" y="820922"/>
                </a:cubicBezTo>
                <a:cubicBezTo>
                  <a:pt x="1177709" y="800630"/>
                  <a:pt x="1074005" y="855295"/>
                  <a:pt x="973201" y="874133"/>
                </a:cubicBezTo>
                <a:cubicBezTo>
                  <a:pt x="936197" y="896008"/>
                  <a:pt x="892681" y="910247"/>
                  <a:pt x="857845" y="914108"/>
                </a:cubicBezTo>
                <a:cubicBezTo>
                  <a:pt x="852711" y="927616"/>
                  <a:pt x="832272" y="926775"/>
                  <a:pt x="820369" y="923611"/>
                </a:cubicBezTo>
                <a:cubicBezTo>
                  <a:pt x="809461" y="942509"/>
                  <a:pt x="768524" y="951893"/>
                  <a:pt x="744264" y="955650"/>
                </a:cubicBezTo>
                <a:cubicBezTo>
                  <a:pt x="754249" y="965303"/>
                  <a:pt x="741057" y="964566"/>
                  <a:pt x="735825" y="973163"/>
                </a:cubicBezTo>
                <a:cubicBezTo>
                  <a:pt x="726805" y="971494"/>
                  <a:pt x="703747" y="959532"/>
                  <a:pt x="707513" y="976280"/>
                </a:cubicBezTo>
                <a:cubicBezTo>
                  <a:pt x="703642" y="973282"/>
                  <a:pt x="699518" y="971530"/>
                  <a:pt x="695937" y="972984"/>
                </a:cubicBezTo>
                <a:cubicBezTo>
                  <a:pt x="683906" y="990053"/>
                  <a:pt x="654895" y="996119"/>
                  <a:pt x="631915" y="1016108"/>
                </a:cubicBezTo>
                <a:cubicBezTo>
                  <a:pt x="628213" y="1019134"/>
                  <a:pt x="627612" y="1026994"/>
                  <a:pt x="623127" y="1029957"/>
                </a:cubicBezTo>
                <a:cubicBezTo>
                  <a:pt x="604475" y="1042859"/>
                  <a:pt x="577995" y="1046756"/>
                  <a:pt x="560128" y="1059721"/>
                </a:cubicBezTo>
                <a:cubicBezTo>
                  <a:pt x="549927" y="1067289"/>
                  <a:pt x="549183" y="1083202"/>
                  <a:pt x="534629" y="1083780"/>
                </a:cubicBezTo>
                <a:cubicBezTo>
                  <a:pt x="538175" y="1086910"/>
                  <a:pt x="538260" y="1089921"/>
                  <a:pt x="536909" y="1093134"/>
                </a:cubicBezTo>
                <a:cubicBezTo>
                  <a:pt x="524825" y="1082049"/>
                  <a:pt x="528808" y="1102136"/>
                  <a:pt x="522455" y="1108903"/>
                </a:cubicBezTo>
                <a:cubicBezTo>
                  <a:pt x="520574" y="1110809"/>
                  <a:pt x="511288" y="1108486"/>
                  <a:pt x="509481" y="1111505"/>
                </a:cubicBezTo>
                <a:cubicBezTo>
                  <a:pt x="505599" y="1116888"/>
                  <a:pt x="509435" y="1124469"/>
                  <a:pt x="504697" y="1128678"/>
                </a:cubicBezTo>
                <a:cubicBezTo>
                  <a:pt x="491977" y="1140314"/>
                  <a:pt x="486115" y="1132413"/>
                  <a:pt x="485215" y="1154482"/>
                </a:cubicBezTo>
                <a:cubicBezTo>
                  <a:pt x="491620" y="1165590"/>
                  <a:pt x="501897" y="1179695"/>
                  <a:pt x="515537" y="1189008"/>
                </a:cubicBezTo>
                <a:cubicBezTo>
                  <a:pt x="611029" y="1256096"/>
                  <a:pt x="746707" y="1298874"/>
                  <a:pt x="837166" y="1285378"/>
                </a:cubicBezTo>
                <a:cubicBezTo>
                  <a:pt x="841543" y="1285886"/>
                  <a:pt x="846271" y="1290059"/>
                  <a:pt x="850649" y="1290566"/>
                </a:cubicBezTo>
                <a:cubicBezTo>
                  <a:pt x="881238" y="1276245"/>
                  <a:pt x="938518" y="1290307"/>
                  <a:pt x="969168" y="1275198"/>
                </a:cubicBezTo>
                <a:cubicBezTo>
                  <a:pt x="993082" y="1288337"/>
                  <a:pt x="1012674" y="1269341"/>
                  <a:pt x="1032103" y="1285442"/>
                </a:cubicBezTo>
                <a:cubicBezTo>
                  <a:pt x="1035213" y="1281894"/>
                  <a:pt x="1038070" y="1279592"/>
                  <a:pt x="1041266" y="1279057"/>
                </a:cubicBezTo>
                <a:cubicBezTo>
                  <a:pt x="1054991" y="1291381"/>
                  <a:pt x="1067457" y="1280989"/>
                  <a:pt x="1085159" y="1282561"/>
                </a:cubicBezTo>
                <a:cubicBezTo>
                  <a:pt x="1103971" y="1284062"/>
                  <a:pt x="1114944" y="1284939"/>
                  <a:pt x="1130608" y="1284292"/>
                </a:cubicBezTo>
                <a:cubicBezTo>
                  <a:pt x="1147056" y="1283707"/>
                  <a:pt x="1165458" y="1292609"/>
                  <a:pt x="1174526" y="1291593"/>
                </a:cubicBezTo>
                <a:cubicBezTo>
                  <a:pt x="1176286" y="1291260"/>
                  <a:pt x="1175139" y="1285632"/>
                  <a:pt x="1176056" y="1286022"/>
                </a:cubicBezTo>
                <a:cubicBezTo>
                  <a:pt x="1206759" y="1288788"/>
                  <a:pt x="1255331" y="1299151"/>
                  <a:pt x="1287021" y="1303421"/>
                </a:cubicBezTo>
                <a:cubicBezTo>
                  <a:pt x="1304989" y="1305646"/>
                  <a:pt x="1329132" y="1313741"/>
                  <a:pt x="1346653" y="1317670"/>
                </a:cubicBezTo>
                <a:cubicBezTo>
                  <a:pt x="1361232" y="1320890"/>
                  <a:pt x="1369203" y="1321843"/>
                  <a:pt x="1381408" y="1331357"/>
                </a:cubicBezTo>
                <a:cubicBezTo>
                  <a:pt x="1430994" y="1336739"/>
                  <a:pt x="1481474" y="1359273"/>
                  <a:pt x="1531290" y="1369893"/>
                </a:cubicBezTo>
                <a:cubicBezTo>
                  <a:pt x="1535427" y="1373544"/>
                  <a:pt x="1539105" y="1377000"/>
                  <a:pt x="1543242" y="1380651"/>
                </a:cubicBezTo>
                <a:cubicBezTo>
                  <a:pt x="1554782" y="1378252"/>
                  <a:pt x="1583927" y="1382793"/>
                  <a:pt x="1583907" y="1399555"/>
                </a:cubicBezTo>
                <a:cubicBezTo>
                  <a:pt x="1462772" y="1354301"/>
                  <a:pt x="1332354" y="1327283"/>
                  <a:pt x="1218577" y="1299222"/>
                </a:cubicBezTo>
                <a:cubicBezTo>
                  <a:pt x="1197416" y="1307812"/>
                  <a:pt x="1175553" y="1298792"/>
                  <a:pt x="1153786" y="1294682"/>
                </a:cubicBezTo>
                <a:cubicBezTo>
                  <a:pt x="1147615" y="1309371"/>
                  <a:pt x="1124542" y="1285230"/>
                  <a:pt x="1112499" y="1300400"/>
                </a:cubicBezTo>
                <a:cubicBezTo>
                  <a:pt x="1059561" y="1291429"/>
                  <a:pt x="997362" y="1283933"/>
                  <a:pt x="939858" y="1295474"/>
                </a:cubicBezTo>
                <a:cubicBezTo>
                  <a:pt x="920852" y="1284151"/>
                  <a:pt x="903248" y="1297770"/>
                  <a:pt x="884738" y="1292339"/>
                </a:cubicBezTo>
                <a:cubicBezTo>
                  <a:pt x="867568" y="1302355"/>
                  <a:pt x="832911" y="1293579"/>
                  <a:pt x="809279" y="1303554"/>
                </a:cubicBezTo>
                <a:cubicBezTo>
                  <a:pt x="793528" y="1290910"/>
                  <a:pt x="784956" y="1297816"/>
                  <a:pt x="767616" y="1301808"/>
                </a:cubicBezTo>
                <a:cubicBezTo>
                  <a:pt x="758511" y="1297128"/>
                  <a:pt x="735429" y="1281368"/>
                  <a:pt x="738929" y="1297462"/>
                </a:cubicBezTo>
                <a:cubicBezTo>
                  <a:pt x="720997" y="1290654"/>
                  <a:pt x="702581" y="1279853"/>
                  <a:pt x="685314" y="1284959"/>
                </a:cubicBezTo>
                <a:cubicBezTo>
                  <a:pt x="637102" y="1269880"/>
                  <a:pt x="571461" y="1235225"/>
                  <a:pt x="516288" y="1203934"/>
                </a:cubicBezTo>
                <a:cubicBezTo>
                  <a:pt x="584637" y="1273283"/>
                  <a:pt x="672885" y="1360828"/>
                  <a:pt x="720152" y="1410940"/>
                </a:cubicBezTo>
                <a:cubicBezTo>
                  <a:pt x="716909" y="1414160"/>
                  <a:pt x="717127" y="1417498"/>
                  <a:pt x="718779" y="1420635"/>
                </a:cubicBezTo>
                <a:cubicBezTo>
                  <a:pt x="750780" y="1472375"/>
                  <a:pt x="761897" y="1524977"/>
                  <a:pt x="783456" y="1577150"/>
                </a:cubicBezTo>
                <a:cubicBezTo>
                  <a:pt x="906163" y="1643089"/>
                  <a:pt x="1037111" y="1671414"/>
                  <a:pt x="1151792" y="1697966"/>
                </a:cubicBezTo>
                <a:cubicBezTo>
                  <a:pt x="1159969" y="1700358"/>
                  <a:pt x="1159881" y="1687066"/>
                  <a:pt x="1170784" y="1697110"/>
                </a:cubicBezTo>
                <a:cubicBezTo>
                  <a:pt x="1132248" y="1714277"/>
                  <a:pt x="1075097" y="1679982"/>
                  <a:pt x="1023666" y="1671922"/>
                </a:cubicBezTo>
                <a:cubicBezTo>
                  <a:pt x="996221" y="1667834"/>
                  <a:pt x="960984" y="1660433"/>
                  <a:pt x="934972" y="1645864"/>
                </a:cubicBezTo>
                <a:cubicBezTo>
                  <a:pt x="931042" y="1653931"/>
                  <a:pt x="926072" y="1642622"/>
                  <a:pt x="921997" y="1648465"/>
                </a:cubicBezTo>
                <a:cubicBezTo>
                  <a:pt x="876832" y="1620346"/>
                  <a:pt x="833350" y="1619721"/>
                  <a:pt x="788451" y="1592256"/>
                </a:cubicBezTo>
                <a:cubicBezTo>
                  <a:pt x="803994" y="1652962"/>
                  <a:pt x="877622" y="1711030"/>
                  <a:pt x="913266" y="1770809"/>
                </a:cubicBezTo>
                <a:cubicBezTo>
                  <a:pt x="913292" y="1774606"/>
                  <a:pt x="913642" y="1778273"/>
                  <a:pt x="913667" y="1782071"/>
                </a:cubicBezTo>
                <a:cubicBezTo>
                  <a:pt x="927211" y="1796752"/>
                  <a:pt x="936970" y="1811449"/>
                  <a:pt x="942615" y="1826291"/>
                </a:cubicBezTo>
                <a:cubicBezTo>
                  <a:pt x="988630" y="1884527"/>
                  <a:pt x="1012267" y="1954893"/>
                  <a:pt x="1077103" y="2006249"/>
                </a:cubicBezTo>
                <a:cubicBezTo>
                  <a:pt x="1178953" y="2087130"/>
                  <a:pt x="1298525" y="2152820"/>
                  <a:pt x="1402340" y="2175025"/>
                </a:cubicBezTo>
                <a:cubicBezTo>
                  <a:pt x="1422789" y="2167484"/>
                  <a:pt x="1443772" y="2171532"/>
                  <a:pt x="1464850" y="2170209"/>
                </a:cubicBezTo>
                <a:cubicBezTo>
                  <a:pt x="1462679" y="2167664"/>
                  <a:pt x="1465404" y="2165035"/>
                  <a:pt x="1468129" y="2162406"/>
                </a:cubicBezTo>
                <a:cubicBezTo>
                  <a:pt x="1539117" y="2166333"/>
                  <a:pt x="1608665" y="2139622"/>
                  <a:pt x="1678842" y="2129410"/>
                </a:cubicBezTo>
                <a:cubicBezTo>
                  <a:pt x="1705621" y="2111305"/>
                  <a:pt x="1741809" y="2114510"/>
                  <a:pt x="1761856" y="2085429"/>
                </a:cubicBezTo>
                <a:cubicBezTo>
                  <a:pt x="1797281" y="2071810"/>
                  <a:pt x="1826359" y="2036016"/>
                  <a:pt x="1865234" y="2030897"/>
                </a:cubicBezTo>
                <a:cubicBezTo>
                  <a:pt x="1872297" y="2012798"/>
                  <a:pt x="1896270" y="2014871"/>
                  <a:pt x="1901451" y="1998678"/>
                </a:cubicBezTo>
                <a:cubicBezTo>
                  <a:pt x="1893744" y="1988099"/>
                  <a:pt x="1874055" y="2002184"/>
                  <a:pt x="1877923" y="1984621"/>
                </a:cubicBezTo>
                <a:cubicBezTo>
                  <a:pt x="1887233" y="1990742"/>
                  <a:pt x="1899098" y="1988210"/>
                  <a:pt x="1902099" y="1977854"/>
                </a:cubicBezTo>
                <a:cubicBezTo>
                  <a:pt x="1927724" y="1983062"/>
                  <a:pt x="1954298" y="1973797"/>
                  <a:pt x="1969659" y="1966799"/>
                </a:cubicBezTo>
                <a:cubicBezTo>
                  <a:pt x="1966706" y="1964192"/>
                  <a:pt x="1952595" y="1952784"/>
                  <a:pt x="1961362" y="1955699"/>
                </a:cubicBezTo>
                <a:cubicBezTo>
                  <a:pt x="1970864" y="1961361"/>
                  <a:pt x="1968646" y="1961500"/>
                  <a:pt x="1977450" y="1970110"/>
                </a:cubicBezTo>
                <a:cubicBezTo>
                  <a:pt x="1980801" y="1963419"/>
                  <a:pt x="1984890" y="1969755"/>
                  <a:pt x="1988518" y="1965616"/>
                </a:cubicBezTo>
                <a:cubicBezTo>
                  <a:pt x="1983478" y="1963474"/>
                  <a:pt x="1973191" y="1957750"/>
                  <a:pt x="1978315" y="1952624"/>
                </a:cubicBezTo>
                <a:cubicBezTo>
                  <a:pt x="1984731" y="1955350"/>
                  <a:pt x="1991484" y="1959844"/>
                  <a:pt x="1998190" y="1967021"/>
                </a:cubicBezTo>
                <a:cubicBezTo>
                  <a:pt x="2056031" y="1946967"/>
                  <a:pt x="2115929" y="1972150"/>
                  <a:pt x="2174085" y="1960346"/>
                </a:cubicBezTo>
                <a:cubicBezTo>
                  <a:pt x="2192801" y="1967217"/>
                  <a:pt x="2211662" y="1976314"/>
                  <a:pt x="2229204" y="1963481"/>
                </a:cubicBezTo>
                <a:cubicBezTo>
                  <a:pt x="2239492" y="1969205"/>
                  <a:pt x="2249826" y="1972244"/>
                  <a:pt x="2260149" y="1973384"/>
                </a:cubicBezTo>
                <a:cubicBezTo>
                  <a:pt x="2257978" y="1970839"/>
                  <a:pt x="2254046" y="1968627"/>
                  <a:pt x="2255987" y="1965935"/>
                </a:cubicBezTo>
                <a:cubicBezTo>
                  <a:pt x="2272557" y="1974058"/>
                  <a:pt x="2286518" y="1962679"/>
                  <a:pt x="2303184" y="1965434"/>
                </a:cubicBezTo>
                <a:cubicBezTo>
                  <a:pt x="2325275" y="1969411"/>
                  <a:pt x="2345429" y="1986360"/>
                  <a:pt x="2367352" y="1994594"/>
                </a:cubicBezTo>
                <a:cubicBezTo>
                  <a:pt x="2389867" y="2003350"/>
                  <a:pt x="2415467" y="2004762"/>
                  <a:pt x="2436329" y="2010382"/>
                </a:cubicBezTo>
                <a:cubicBezTo>
                  <a:pt x="2427913" y="2011133"/>
                  <a:pt x="2430925" y="2002675"/>
                  <a:pt x="2422471" y="1997730"/>
                </a:cubicBezTo>
                <a:cubicBezTo>
                  <a:pt x="2372970" y="1985080"/>
                  <a:pt x="2304794" y="1942314"/>
                  <a:pt x="2266795" y="1921567"/>
                </a:cubicBezTo>
                <a:cubicBezTo>
                  <a:pt x="2264010" y="1924982"/>
                  <a:pt x="2271209" y="1927771"/>
                  <a:pt x="2269075" y="1930922"/>
                </a:cubicBezTo>
                <a:cubicBezTo>
                  <a:pt x="2191323" y="1871102"/>
                  <a:pt x="2113297" y="1829288"/>
                  <a:pt x="2042229" y="1793407"/>
                </a:cubicBezTo>
                <a:cubicBezTo>
                  <a:pt x="2043845" y="1790848"/>
                  <a:pt x="2047678" y="1788149"/>
                  <a:pt x="2045507" y="1785604"/>
                </a:cubicBezTo>
                <a:cubicBezTo>
                  <a:pt x="1927440" y="1710545"/>
                  <a:pt x="1821742" y="1679966"/>
                  <a:pt x="1703668" y="1623569"/>
                </a:cubicBezTo>
                <a:cubicBezTo>
                  <a:pt x="1659905" y="1610111"/>
                  <a:pt x="1616347" y="1598094"/>
                  <a:pt x="1572052" y="1573049"/>
                </a:cubicBezTo>
                <a:cubicBezTo>
                  <a:pt x="1552686" y="1576722"/>
                  <a:pt x="1538744" y="1561059"/>
                  <a:pt x="1519835" y="1554647"/>
                </a:cubicBezTo>
                <a:cubicBezTo>
                  <a:pt x="1489542" y="1544480"/>
                  <a:pt x="1448906" y="1549933"/>
                  <a:pt x="1429235" y="1526696"/>
                </a:cubicBezTo>
                <a:cubicBezTo>
                  <a:pt x="1447903" y="1536252"/>
                  <a:pt x="1473826" y="1527251"/>
                  <a:pt x="1477665" y="1545113"/>
                </a:cubicBezTo>
                <a:cubicBezTo>
                  <a:pt x="1479931" y="1542289"/>
                  <a:pt x="1477567" y="1540202"/>
                  <a:pt x="1480943" y="1537309"/>
                </a:cubicBezTo>
                <a:cubicBezTo>
                  <a:pt x="1594925" y="1566809"/>
                  <a:pt x="1722203" y="1632798"/>
                  <a:pt x="1842372" y="1670068"/>
                </a:cubicBezTo>
                <a:cubicBezTo>
                  <a:pt x="1977946" y="1736877"/>
                  <a:pt x="2112241" y="1797732"/>
                  <a:pt x="2237223" y="1901968"/>
                </a:cubicBezTo>
                <a:cubicBezTo>
                  <a:pt x="2250246" y="1896682"/>
                  <a:pt x="2267346" y="1906112"/>
                  <a:pt x="2275982" y="1918980"/>
                </a:cubicBezTo>
                <a:cubicBezTo>
                  <a:pt x="2335532" y="1940498"/>
                  <a:pt x="2401079" y="1990804"/>
                  <a:pt x="2454680" y="2001408"/>
                </a:cubicBezTo>
                <a:cubicBezTo>
                  <a:pt x="2461374" y="2006687"/>
                  <a:pt x="2459977" y="2012586"/>
                  <a:pt x="2468888" y="2017725"/>
                </a:cubicBezTo>
                <a:cubicBezTo>
                  <a:pt x="2491957" y="2021306"/>
                  <a:pt x="2515135" y="2031697"/>
                  <a:pt x="2538592" y="2044640"/>
                </a:cubicBezTo>
                <a:cubicBezTo>
                  <a:pt x="2563408" y="2045989"/>
                  <a:pt x="2596104" y="2074219"/>
                  <a:pt x="2621802" y="2080542"/>
                </a:cubicBezTo>
                <a:cubicBezTo>
                  <a:pt x="2641615" y="2085444"/>
                  <a:pt x="2662934" y="2080978"/>
                  <a:pt x="2684712" y="2086986"/>
                </a:cubicBezTo>
                <a:cubicBezTo>
                  <a:pt x="2705707" y="2092933"/>
                  <a:pt x="2722374" y="2105967"/>
                  <a:pt x="2742996" y="2114730"/>
                </a:cubicBezTo>
                <a:cubicBezTo>
                  <a:pt x="2768984" y="2125503"/>
                  <a:pt x="2799262" y="2123492"/>
                  <a:pt x="2825648" y="2135246"/>
                </a:cubicBezTo>
                <a:cubicBezTo>
                  <a:pt x="2828759" y="2131698"/>
                  <a:pt x="2831616" y="2129396"/>
                  <a:pt x="2834944" y="2129188"/>
                </a:cubicBezTo>
                <a:cubicBezTo>
                  <a:pt x="2891391" y="2135591"/>
                  <a:pt x="2938351" y="2158793"/>
                  <a:pt x="2986173" y="2154229"/>
                </a:cubicBezTo>
                <a:cubicBezTo>
                  <a:pt x="3020359" y="2150632"/>
                  <a:pt x="3046692" y="2134230"/>
                  <a:pt x="3078884" y="2115450"/>
                </a:cubicBezTo>
                <a:cubicBezTo>
                  <a:pt x="3085973" y="2111429"/>
                  <a:pt x="3083899" y="2113795"/>
                  <a:pt x="3091858" y="2112848"/>
                </a:cubicBezTo>
                <a:cubicBezTo>
                  <a:pt x="3106014" y="2111290"/>
                  <a:pt x="3111945" y="2099744"/>
                  <a:pt x="3123799" y="2105593"/>
                </a:cubicBezTo>
                <a:cubicBezTo>
                  <a:pt x="3126957" y="2099361"/>
                  <a:pt x="3130766" y="2092864"/>
                  <a:pt x="3138121" y="2089498"/>
                </a:cubicBezTo>
                <a:cubicBezTo>
                  <a:pt x="3137507" y="2095459"/>
                  <a:pt x="3147930" y="2111790"/>
                  <a:pt x="3156116" y="2105801"/>
                </a:cubicBezTo>
                <a:cubicBezTo>
                  <a:pt x="3153932" y="2101356"/>
                  <a:pt x="3158212" y="2096954"/>
                  <a:pt x="3157463" y="2092307"/>
                </a:cubicBezTo>
                <a:cubicBezTo>
                  <a:pt x="3152048" y="2082703"/>
                  <a:pt x="3146057" y="2095034"/>
                  <a:pt x="3145862" y="2085214"/>
                </a:cubicBezTo>
                <a:cubicBezTo>
                  <a:pt x="3142943" y="2078021"/>
                  <a:pt x="3157233" y="2087070"/>
                  <a:pt x="3160718" y="2080706"/>
                </a:cubicBezTo>
                <a:cubicBezTo>
                  <a:pt x="3156821" y="2073910"/>
                  <a:pt x="3155144" y="2066976"/>
                  <a:pt x="3150138" y="2060250"/>
                </a:cubicBezTo>
                <a:cubicBezTo>
                  <a:pt x="3160055" y="2029570"/>
                  <a:pt x="3164573" y="2001463"/>
                  <a:pt x="3157381" y="1980014"/>
                </a:cubicBezTo>
                <a:cubicBezTo>
                  <a:pt x="3140573" y="1985313"/>
                  <a:pt x="3123146" y="1976016"/>
                  <a:pt x="3106073" y="1980662"/>
                </a:cubicBezTo>
                <a:cubicBezTo>
                  <a:pt x="3056030" y="1965280"/>
                  <a:pt x="2991734" y="1965752"/>
                  <a:pt x="2933925" y="1944901"/>
                </a:cubicBezTo>
                <a:lnTo>
                  <a:pt x="2905924" y="1929933"/>
                </a:lnTo>
                <a:lnTo>
                  <a:pt x="2909992" y="1925470"/>
                </a:lnTo>
                <a:cubicBezTo>
                  <a:pt x="2995794" y="1958414"/>
                  <a:pt x="3080167" y="1962620"/>
                  <a:pt x="3164445" y="1972196"/>
                </a:cubicBezTo>
                <a:cubicBezTo>
                  <a:pt x="3167519" y="1962952"/>
                  <a:pt x="3170389" y="1962547"/>
                  <a:pt x="3175114" y="1956442"/>
                </a:cubicBezTo>
                <a:cubicBezTo>
                  <a:pt x="3079243" y="1921111"/>
                  <a:pt x="2984390" y="1911641"/>
                  <a:pt x="2887150" y="1846785"/>
                </a:cubicBezTo>
                <a:cubicBezTo>
                  <a:pt x="2874008" y="1853644"/>
                  <a:pt x="2853949" y="1831324"/>
                  <a:pt x="2852019" y="1825635"/>
                </a:cubicBezTo>
                <a:cubicBezTo>
                  <a:pt x="2965018" y="1884473"/>
                  <a:pt x="3076734" y="1916799"/>
                  <a:pt x="3188014" y="1942447"/>
                </a:cubicBezTo>
                <a:cubicBezTo>
                  <a:pt x="3197163" y="1923883"/>
                  <a:pt x="3204675" y="1924640"/>
                  <a:pt x="3220603" y="1914367"/>
                </a:cubicBezTo>
                <a:cubicBezTo>
                  <a:pt x="3217190" y="1911564"/>
                  <a:pt x="3213969" y="1908302"/>
                  <a:pt x="3210556" y="1905499"/>
                </a:cubicBezTo>
                <a:cubicBezTo>
                  <a:pt x="3140108" y="1894498"/>
                  <a:pt x="3069006" y="1863201"/>
                  <a:pt x="3005426" y="1824280"/>
                </a:cubicBezTo>
                <a:cubicBezTo>
                  <a:pt x="3022259" y="1822778"/>
                  <a:pt x="3040084" y="1833058"/>
                  <a:pt x="3057668" y="1846481"/>
                </a:cubicBezTo>
                <a:cubicBezTo>
                  <a:pt x="3113695" y="1868667"/>
                  <a:pt x="3169408" y="1882603"/>
                  <a:pt x="3225919" y="1908782"/>
                </a:cubicBezTo>
                <a:cubicBezTo>
                  <a:pt x="3231647" y="1906075"/>
                  <a:pt x="3237133" y="1906514"/>
                  <a:pt x="3242498" y="1898243"/>
                </a:cubicBezTo>
                <a:cubicBezTo>
                  <a:pt x="3248735" y="1913608"/>
                  <a:pt x="3222898" y="1935900"/>
                  <a:pt x="3230209" y="1955779"/>
                </a:cubicBezTo>
                <a:cubicBezTo>
                  <a:pt x="3214012" y="1944838"/>
                  <a:pt x="3223569" y="1978656"/>
                  <a:pt x="3204686" y="1976041"/>
                </a:cubicBezTo>
                <a:cubicBezTo>
                  <a:pt x="3209341" y="1979101"/>
                  <a:pt x="3206098" y="1982321"/>
                  <a:pt x="3206966" y="1985396"/>
                </a:cubicBezTo>
                <a:cubicBezTo>
                  <a:pt x="3216000" y="1999243"/>
                  <a:pt x="3222919" y="1978920"/>
                  <a:pt x="3231868" y="1989755"/>
                </a:cubicBezTo>
                <a:cubicBezTo>
                  <a:pt x="3206052" y="1995286"/>
                  <a:pt x="3177070" y="2025709"/>
                  <a:pt x="3174314" y="2053482"/>
                </a:cubicBezTo>
                <a:cubicBezTo>
                  <a:pt x="3212113" y="2093349"/>
                  <a:pt x="3271090" y="2087303"/>
                  <a:pt x="3304581" y="2117495"/>
                </a:cubicBezTo>
                <a:cubicBezTo>
                  <a:pt x="3288653" y="2117489"/>
                  <a:pt x="3281426" y="2100622"/>
                  <a:pt x="3264292" y="2106055"/>
                </a:cubicBezTo>
                <a:cubicBezTo>
                  <a:pt x="3341630" y="2142436"/>
                  <a:pt x="3459394" y="2211144"/>
                  <a:pt x="3542314" y="2242594"/>
                </a:cubicBezTo>
                <a:cubicBezTo>
                  <a:pt x="3533992" y="2237976"/>
                  <a:pt x="3532784" y="2222854"/>
                  <a:pt x="3522414" y="2224398"/>
                </a:cubicBezTo>
                <a:cubicBezTo>
                  <a:pt x="3523741" y="2227668"/>
                  <a:pt x="3524936" y="2230610"/>
                  <a:pt x="3524695" y="2233754"/>
                </a:cubicBezTo>
                <a:cubicBezTo>
                  <a:pt x="3510619" y="2217764"/>
                  <a:pt x="3476057" y="2203618"/>
                  <a:pt x="3461875" y="2191098"/>
                </a:cubicBezTo>
                <a:cubicBezTo>
                  <a:pt x="3465212" y="2182509"/>
                  <a:pt x="3469737" y="2195522"/>
                  <a:pt x="3472943" y="2186605"/>
                </a:cubicBezTo>
                <a:cubicBezTo>
                  <a:pt x="3449329" y="2169537"/>
                  <a:pt x="3426065" y="2156136"/>
                  <a:pt x="3402307" y="2136841"/>
                </a:cubicBezTo>
                <a:cubicBezTo>
                  <a:pt x="3400426" y="2138748"/>
                  <a:pt x="3401874" y="2140445"/>
                  <a:pt x="3400777" y="2142413"/>
                </a:cubicBezTo>
                <a:cubicBezTo>
                  <a:pt x="3342681" y="2093651"/>
                  <a:pt x="3275989" y="2047998"/>
                  <a:pt x="3210991" y="2031739"/>
                </a:cubicBezTo>
                <a:cubicBezTo>
                  <a:pt x="3215512" y="2024192"/>
                  <a:pt x="3220600" y="2023649"/>
                  <a:pt x="3225470" y="2019768"/>
                </a:cubicBezTo>
                <a:cubicBezTo>
                  <a:pt x="3350117" y="2072735"/>
                  <a:pt x="3477135" y="2168911"/>
                  <a:pt x="3602188" y="2263980"/>
                </a:cubicBezTo>
                <a:cubicBezTo>
                  <a:pt x="3612620" y="2271929"/>
                  <a:pt x="3621773" y="2273925"/>
                  <a:pt x="3622439" y="2285839"/>
                </a:cubicBezTo>
                <a:lnTo>
                  <a:pt x="3626616" y="2286939"/>
                </a:lnTo>
                <a:lnTo>
                  <a:pt x="3626616" y="2303241"/>
                </a:lnTo>
                <a:lnTo>
                  <a:pt x="3625095" y="2302657"/>
                </a:lnTo>
                <a:lnTo>
                  <a:pt x="3626616" y="2309874"/>
                </a:lnTo>
                <a:lnTo>
                  <a:pt x="3626616" y="2316314"/>
                </a:lnTo>
                <a:lnTo>
                  <a:pt x="3626004" y="2321708"/>
                </a:lnTo>
                <a:cubicBezTo>
                  <a:pt x="3611339" y="2315477"/>
                  <a:pt x="3598134" y="2312841"/>
                  <a:pt x="3579672" y="2304724"/>
                </a:cubicBezTo>
                <a:cubicBezTo>
                  <a:pt x="3576053" y="2300481"/>
                  <a:pt x="3587291" y="2302010"/>
                  <a:pt x="3581044" y="2295028"/>
                </a:cubicBezTo>
                <a:cubicBezTo>
                  <a:pt x="3574543" y="2289290"/>
                  <a:pt x="3567922" y="2285125"/>
                  <a:pt x="3561653" y="2284624"/>
                </a:cubicBezTo>
                <a:cubicBezTo>
                  <a:pt x="3556456" y="2288638"/>
                  <a:pt x="3571686" y="2291593"/>
                  <a:pt x="3562053" y="2295885"/>
                </a:cubicBezTo>
                <a:cubicBezTo>
                  <a:pt x="3543745" y="2281613"/>
                  <a:pt x="3525100" y="2265575"/>
                  <a:pt x="3507554" y="2268127"/>
                </a:cubicBezTo>
                <a:cubicBezTo>
                  <a:pt x="3505877" y="2261193"/>
                  <a:pt x="3514391" y="2265352"/>
                  <a:pt x="3510833" y="2260323"/>
                </a:cubicBezTo>
                <a:cubicBezTo>
                  <a:pt x="3504658" y="2254453"/>
                  <a:pt x="3499087" y="2251004"/>
                  <a:pt x="3493347" y="2251812"/>
                </a:cubicBezTo>
                <a:cubicBezTo>
                  <a:pt x="3498532" y="2256178"/>
                  <a:pt x="3500583" y="2260295"/>
                  <a:pt x="3499764" y="2264817"/>
                </a:cubicBezTo>
                <a:cubicBezTo>
                  <a:pt x="3488994" y="2255101"/>
                  <a:pt x="3479022" y="2257627"/>
                  <a:pt x="3468420" y="2243652"/>
                </a:cubicBezTo>
                <a:cubicBezTo>
                  <a:pt x="3466612" y="2246671"/>
                  <a:pt x="3467746" y="2250399"/>
                  <a:pt x="3462886" y="2245899"/>
                </a:cubicBezTo>
                <a:cubicBezTo>
                  <a:pt x="3426055" y="2224298"/>
                  <a:pt x="3382297" y="2231401"/>
                  <a:pt x="3333368" y="2196813"/>
                </a:cubicBezTo>
                <a:cubicBezTo>
                  <a:pt x="3318817" y="2207671"/>
                  <a:pt x="3302932" y="2194699"/>
                  <a:pt x="3287194" y="2183953"/>
                </a:cubicBezTo>
                <a:cubicBezTo>
                  <a:pt x="3284470" y="2186584"/>
                  <a:pt x="3284422" y="2189268"/>
                  <a:pt x="3283916" y="2191758"/>
                </a:cubicBezTo>
                <a:cubicBezTo>
                  <a:pt x="3276113" y="2186548"/>
                  <a:pt x="3275209" y="2188058"/>
                  <a:pt x="3271964" y="2180998"/>
                </a:cubicBezTo>
                <a:cubicBezTo>
                  <a:pt x="3234932" y="2178517"/>
                  <a:pt x="3196196" y="2155023"/>
                  <a:pt x="3154932" y="2154258"/>
                </a:cubicBezTo>
                <a:cubicBezTo>
                  <a:pt x="3111363" y="2210403"/>
                  <a:pt x="3053616" y="2274588"/>
                  <a:pt x="2988332" y="2274438"/>
                </a:cubicBezTo>
                <a:cubicBezTo>
                  <a:pt x="2977147" y="2301064"/>
                  <a:pt x="2942392" y="2287377"/>
                  <a:pt x="2931217" y="2305621"/>
                </a:cubicBezTo>
                <a:cubicBezTo>
                  <a:pt x="2926925" y="2308124"/>
                  <a:pt x="2921955" y="2296815"/>
                  <a:pt x="2917735" y="2300432"/>
                </a:cubicBezTo>
                <a:cubicBezTo>
                  <a:pt x="2902316" y="2318495"/>
                  <a:pt x="2876971" y="2326119"/>
                  <a:pt x="2848668" y="2320855"/>
                </a:cubicBezTo>
                <a:cubicBezTo>
                  <a:pt x="2845425" y="2324075"/>
                  <a:pt x="2843425" y="2327553"/>
                  <a:pt x="2843509" y="2330565"/>
                </a:cubicBezTo>
                <a:cubicBezTo>
                  <a:pt x="2819560" y="2322010"/>
                  <a:pt x="2796868" y="2336173"/>
                  <a:pt x="2773559" y="2335735"/>
                </a:cubicBezTo>
                <a:cubicBezTo>
                  <a:pt x="2742163" y="2356477"/>
                  <a:pt x="2685586" y="2360026"/>
                  <a:pt x="2653692" y="2364596"/>
                </a:cubicBezTo>
                <a:cubicBezTo>
                  <a:pt x="2646363" y="2371760"/>
                  <a:pt x="2638572" y="2368450"/>
                  <a:pt x="2631422" y="2373256"/>
                </a:cubicBezTo>
                <a:cubicBezTo>
                  <a:pt x="2627793" y="2377395"/>
                  <a:pt x="2624358" y="2381075"/>
                  <a:pt x="2620729" y="2385212"/>
                </a:cubicBezTo>
                <a:cubicBezTo>
                  <a:pt x="2611756" y="2380859"/>
                  <a:pt x="2586567" y="2382328"/>
                  <a:pt x="2585509" y="2400272"/>
                </a:cubicBezTo>
                <a:cubicBezTo>
                  <a:pt x="2560379" y="2400954"/>
                  <a:pt x="2530719" y="2417565"/>
                  <a:pt x="2509560" y="2436435"/>
                </a:cubicBezTo>
                <a:cubicBezTo>
                  <a:pt x="2484756" y="2436985"/>
                  <a:pt x="2474243" y="2446585"/>
                  <a:pt x="2446561" y="2466199"/>
                </a:cubicBezTo>
                <a:cubicBezTo>
                  <a:pt x="2429460" y="2456767"/>
                  <a:pt x="2411440" y="2496449"/>
                  <a:pt x="2392858" y="2489904"/>
                </a:cubicBezTo>
                <a:cubicBezTo>
                  <a:pt x="2393160" y="2496255"/>
                  <a:pt x="2375472" y="2506862"/>
                  <a:pt x="2361291" y="2504623"/>
                </a:cubicBezTo>
                <a:cubicBezTo>
                  <a:pt x="2345717" y="2528842"/>
                  <a:pt x="2275327" y="2566556"/>
                  <a:pt x="2275686" y="2611342"/>
                </a:cubicBezTo>
                <a:cubicBezTo>
                  <a:pt x="2248196" y="2630497"/>
                  <a:pt x="2247057" y="2665990"/>
                  <a:pt x="2227778" y="2672675"/>
                </a:cubicBezTo>
                <a:cubicBezTo>
                  <a:pt x="2224868" y="2716882"/>
                  <a:pt x="2178393" y="2767735"/>
                  <a:pt x="2181971" y="2815782"/>
                </a:cubicBezTo>
                <a:cubicBezTo>
                  <a:pt x="2171952" y="2820991"/>
                  <a:pt x="2180731" y="2825804"/>
                  <a:pt x="2167492" y="2827753"/>
                </a:cubicBezTo>
                <a:cubicBezTo>
                  <a:pt x="2148680" y="2886031"/>
                  <a:pt x="2087615" y="2942045"/>
                  <a:pt x="2032344" y="2965625"/>
                </a:cubicBezTo>
                <a:cubicBezTo>
                  <a:pt x="2032925" y="2974528"/>
                  <a:pt x="2014188" y="2984419"/>
                  <a:pt x="2014768" y="2993323"/>
                </a:cubicBezTo>
                <a:cubicBezTo>
                  <a:pt x="2008003" y="2986930"/>
                  <a:pt x="2001902" y="2992453"/>
                  <a:pt x="1995776" y="2994178"/>
                </a:cubicBezTo>
                <a:cubicBezTo>
                  <a:pt x="2002808" y="3001224"/>
                  <a:pt x="1998045" y="3001634"/>
                  <a:pt x="1992523" y="3005780"/>
                </a:cubicBezTo>
                <a:cubicBezTo>
                  <a:pt x="1989087" y="3009460"/>
                  <a:pt x="1984660" y="3001357"/>
                  <a:pt x="1980971" y="3006281"/>
                </a:cubicBezTo>
                <a:cubicBezTo>
                  <a:pt x="1973972" y="2974091"/>
                  <a:pt x="1941705" y="2981479"/>
                  <a:pt x="1923843" y="2965504"/>
                </a:cubicBezTo>
                <a:cubicBezTo>
                  <a:pt x="1916160" y="2958723"/>
                  <a:pt x="1908401" y="2930269"/>
                  <a:pt x="1906470" y="2924579"/>
                </a:cubicBezTo>
                <a:cubicBezTo>
                  <a:pt x="1895346" y="2890637"/>
                  <a:pt x="1887419" y="2866439"/>
                  <a:pt x="1875862" y="2846381"/>
                </a:cubicBezTo>
                <a:cubicBezTo>
                  <a:pt x="1878996" y="2836351"/>
                  <a:pt x="1883533" y="2851263"/>
                  <a:pt x="1887414" y="2845880"/>
                </a:cubicBezTo>
                <a:cubicBezTo>
                  <a:pt x="1875244" y="2831781"/>
                  <a:pt x="1870901" y="2816411"/>
                  <a:pt x="1879713" y="2806360"/>
                </a:cubicBezTo>
                <a:cubicBezTo>
                  <a:pt x="1871558" y="2787205"/>
                  <a:pt x="1870384" y="2767501"/>
                  <a:pt x="1871104" y="2747790"/>
                </a:cubicBezTo>
                <a:cubicBezTo>
                  <a:pt x="1848398" y="2689990"/>
                  <a:pt x="1842334" y="2631149"/>
                  <a:pt x="1807427" y="2574116"/>
                </a:cubicBezTo>
                <a:cubicBezTo>
                  <a:pt x="1814591" y="2531988"/>
                  <a:pt x="1784557" y="2481354"/>
                  <a:pt x="1804686" y="2445005"/>
                </a:cubicBezTo>
                <a:cubicBezTo>
                  <a:pt x="1789618" y="2406952"/>
                  <a:pt x="1819105" y="2363759"/>
                  <a:pt x="1813924" y="2330450"/>
                </a:cubicBezTo>
                <a:cubicBezTo>
                  <a:pt x="1826522" y="2310105"/>
                  <a:pt x="1835790" y="2289969"/>
                  <a:pt x="1835401" y="2270328"/>
                </a:cubicBezTo>
                <a:cubicBezTo>
                  <a:pt x="1852340" y="2255074"/>
                  <a:pt x="1846935" y="2237088"/>
                  <a:pt x="1864800" y="2213843"/>
                </a:cubicBezTo>
                <a:cubicBezTo>
                  <a:pt x="1887452" y="2183705"/>
                  <a:pt x="1914459" y="2160556"/>
                  <a:pt x="1919566" y="2132971"/>
                </a:cubicBezTo>
                <a:cubicBezTo>
                  <a:pt x="1963225" y="2110678"/>
                  <a:pt x="1999403" y="2062483"/>
                  <a:pt x="2039769" y="2035815"/>
                </a:cubicBezTo>
                <a:cubicBezTo>
                  <a:pt x="2079381" y="2033442"/>
                  <a:pt x="2114683" y="2011114"/>
                  <a:pt x="2150448" y="2009542"/>
                </a:cubicBezTo>
                <a:cubicBezTo>
                  <a:pt x="2150567" y="1997690"/>
                  <a:pt x="2167762" y="2001751"/>
                  <a:pt x="2174599" y="1998976"/>
                </a:cubicBezTo>
                <a:cubicBezTo>
                  <a:pt x="2165855" y="1989580"/>
                  <a:pt x="2177481" y="2000471"/>
                  <a:pt x="2180108" y="1992931"/>
                </a:cubicBezTo>
                <a:cubicBezTo>
                  <a:pt x="2175381" y="1988758"/>
                  <a:pt x="2170653" y="1984585"/>
                  <a:pt x="2166251" y="1980280"/>
                </a:cubicBezTo>
                <a:cubicBezTo>
                  <a:pt x="2111967" y="1995083"/>
                  <a:pt x="2055213" y="1961768"/>
                  <a:pt x="2001933" y="1990252"/>
                </a:cubicBezTo>
                <a:cubicBezTo>
                  <a:pt x="1973957" y="1984856"/>
                  <a:pt x="1963576" y="1994780"/>
                  <a:pt x="1934771" y="2012566"/>
                </a:cubicBezTo>
                <a:cubicBezTo>
                  <a:pt x="1906567" y="2012213"/>
                  <a:pt x="1899056" y="2021735"/>
                  <a:pt x="1868144" y="2046469"/>
                </a:cubicBezTo>
                <a:cubicBezTo>
                  <a:pt x="1853494" y="2052416"/>
                  <a:pt x="1821720" y="2055415"/>
                  <a:pt x="1820325" y="2071593"/>
                </a:cubicBezTo>
                <a:cubicBezTo>
                  <a:pt x="1817117" y="2070230"/>
                  <a:pt x="1813849" y="2069653"/>
                  <a:pt x="1810654" y="2070189"/>
                </a:cubicBezTo>
                <a:cubicBezTo>
                  <a:pt x="1805857" y="2085461"/>
                  <a:pt x="1770069" y="2093518"/>
                  <a:pt x="1756328" y="2118516"/>
                </a:cubicBezTo>
                <a:cubicBezTo>
                  <a:pt x="1741533" y="2122237"/>
                  <a:pt x="1726510" y="2131001"/>
                  <a:pt x="1711412" y="2128373"/>
                </a:cubicBezTo>
                <a:cubicBezTo>
                  <a:pt x="1716057" y="2139815"/>
                  <a:pt x="1699462" y="2127894"/>
                  <a:pt x="1693303" y="2144482"/>
                </a:cubicBezTo>
                <a:cubicBezTo>
                  <a:pt x="1659371" y="2146834"/>
                  <a:pt x="1627455" y="2157887"/>
                  <a:pt x="1590015" y="2162805"/>
                </a:cubicBezTo>
                <a:cubicBezTo>
                  <a:pt x="1591921" y="2164697"/>
                  <a:pt x="1593609" y="2163251"/>
                  <a:pt x="1595899" y="2164224"/>
                </a:cubicBezTo>
                <a:cubicBezTo>
                  <a:pt x="1565260" y="2170951"/>
                  <a:pt x="1534271" y="2174012"/>
                  <a:pt x="1503679" y="2178054"/>
                </a:cubicBezTo>
                <a:cubicBezTo>
                  <a:pt x="1505850" y="2180599"/>
                  <a:pt x="1507889" y="2182819"/>
                  <a:pt x="1504054" y="2185517"/>
                </a:cubicBezTo>
                <a:cubicBezTo>
                  <a:pt x="1495601" y="2180573"/>
                  <a:pt x="1487305" y="2179752"/>
                  <a:pt x="1479154" y="2181157"/>
                </a:cubicBezTo>
                <a:cubicBezTo>
                  <a:pt x="1465482" y="2196987"/>
                  <a:pt x="1433657" y="2182112"/>
                  <a:pt x="1413365" y="2193776"/>
                </a:cubicBezTo>
                <a:cubicBezTo>
                  <a:pt x="1382094" y="2173724"/>
                  <a:pt x="1353014" y="2199237"/>
                  <a:pt x="1320884" y="2167731"/>
                </a:cubicBezTo>
                <a:cubicBezTo>
                  <a:pt x="1303519" y="2167927"/>
                  <a:pt x="1278605" y="2161667"/>
                  <a:pt x="1254810" y="2136677"/>
                </a:cubicBezTo>
                <a:cubicBezTo>
                  <a:pt x="1240340" y="2140267"/>
                  <a:pt x="1224430" y="2113218"/>
                  <a:pt x="1210383" y="2121585"/>
                </a:cubicBezTo>
                <a:cubicBezTo>
                  <a:pt x="1158090" y="2081510"/>
                  <a:pt x="1085818" y="2051070"/>
                  <a:pt x="1050767" y="2002091"/>
                </a:cubicBezTo>
                <a:cubicBezTo>
                  <a:pt x="1036527" y="2010918"/>
                  <a:pt x="1028636" y="1982137"/>
                  <a:pt x="1011499" y="1977289"/>
                </a:cubicBezTo>
                <a:cubicBezTo>
                  <a:pt x="1011475" y="1973492"/>
                  <a:pt x="1011124" y="1969826"/>
                  <a:pt x="1010966" y="1965702"/>
                </a:cubicBezTo>
                <a:cubicBezTo>
                  <a:pt x="978596" y="1937339"/>
                  <a:pt x="960500" y="1895566"/>
                  <a:pt x="950738" y="1860309"/>
                </a:cubicBezTo>
                <a:cubicBezTo>
                  <a:pt x="897322" y="1818405"/>
                  <a:pt x="901437" y="1768758"/>
                  <a:pt x="857152" y="1735332"/>
                </a:cubicBezTo>
                <a:cubicBezTo>
                  <a:pt x="852563" y="1702545"/>
                  <a:pt x="821799" y="1690283"/>
                  <a:pt x="800487" y="1665808"/>
                </a:cubicBezTo>
                <a:cubicBezTo>
                  <a:pt x="767139" y="1627562"/>
                  <a:pt x="767744" y="1580481"/>
                  <a:pt x="748188" y="1535112"/>
                </a:cubicBezTo>
                <a:cubicBezTo>
                  <a:pt x="735461" y="1505629"/>
                  <a:pt x="723397" y="1477780"/>
                  <a:pt x="718953" y="1447219"/>
                </a:cubicBezTo>
                <a:cubicBezTo>
                  <a:pt x="705965" y="1437641"/>
                  <a:pt x="707205" y="1427619"/>
                  <a:pt x="702307" y="1417422"/>
                </a:cubicBezTo>
                <a:cubicBezTo>
                  <a:pt x="663197" y="1396746"/>
                  <a:pt x="647886" y="1351557"/>
                  <a:pt x="612043" y="1321177"/>
                </a:cubicBezTo>
                <a:cubicBezTo>
                  <a:pt x="550196" y="1267846"/>
                  <a:pt x="469900" y="1208296"/>
                  <a:pt x="464206" y="1136358"/>
                </a:cubicBezTo>
                <a:cubicBezTo>
                  <a:pt x="472548" y="1124213"/>
                  <a:pt x="486619" y="1119644"/>
                  <a:pt x="494914" y="1110183"/>
                </a:cubicBezTo>
                <a:cubicBezTo>
                  <a:pt x="517277" y="1085874"/>
                  <a:pt x="535634" y="1047960"/>
                  <a:pt x="561281" y="1036406"/>
                </a:cubicBezTo>
                <a:cubicBezTo>
                  <a:pt x="566815" y="1034159"/>
                  <a:pt x="574545" y="1038257"/>
                  <a:pt x="580273" y="1035550"/>
                </a:cubicBezTo>
                <a:cubicBezTo>
                  <a:pt x="579621" y="1035815"/>
                  <a:pt x="578728" y="1028943"/>
                  <a:pt x="579897" y="1028088"/>
                </a:cubicBezTo>
                <a:cubicBezTo>
                  <a:pt x="583272" y="1025194"/>
                  <a:pt x="595223" y="1025673"/>
                  <a:pt x="598406" y="1023239"/>
                </a:cubicBezTo>
                <a:cubicBezTo>
                  <a:pt x="617841" y="1010399"/>
                  <a:pt x="637613" y="989046"/>
                  <a:pt x="660522" y="978221"/>
                </a:cubicBezTo>
                <a:cubicBezTo>
                  <a:pt x="658351" y="975676"/>
                  <a:pt x="656312" y="973458"/>
                  <a:pt x="660146" y="970759"/>
                </a:cubicBezTo>
                <a:cubicBezTo>
                  <a:pt x="671373" y="970390"/>
                  <a:pt x="681585" y="964721"/>
                  <a:pt x="693461" y="953808"/>
                </a:cubicBezTo>
                <a:cubicBezTo>
                  <a:pt x="637453" y="914859"/>
                  <a:pt x="577818" y="880050"/>
                  <a:pt x="533336" y="826524"/>
                </a:cubicBezTo>
                <a:cubicBezTo>
                  <a:pt x="489536" y="807369"/>
                  <a:pt x="494081" y="743840"/>
                  <a:pt x="465184" y="717493"/>
                </a:cubicBezTo>
                <a:cubicBezTo>
                  <a:pt x="466366" y="718536"/>
                  <a:pt x="468777" y="717938"/>
                  <a:pt x="467065" y="715588"/>
                </a:cubicBezTo>
                <a:cubicBezTo>
                  <a:pt x="448744" y="699417"/>
                  <a:pt x="439433" y="683017"/>
                  <a:pt x="439489" y="661671"/>
                </a:cubicBezTo>
                <a:cubicBezTo>
                  <a:pt x="430578" y="607030"/>
                  <a:pt x="387013" y="553892"/>
                  <a:pt x="361005" y="500101"/>
                </a:cubicBezTo>
                <a:cubicBezTo>
                  <a:pt x="362945" y="497408"/>
                  <a:pt x="366454" y="494842"/>
                  <a:pt x="364283" y="492297"/>
                </a:cubicBezTo>
                <a:cubicBezTo>
                  <a:pt x="339282" y="472746"/>
                  <a:pt x="322309" y="443082"/>
                  <a:pt x="315058" y="422418"/>
                </a:cubicBezTo>
                <a:cubicBezTo>
                  <a:pt x="282137" y="409510"/>
                  <a:pt x="274083" y="356045"/>
                  <a:pt x="249321" y="323070"/>
                </a:cubicBezTo>
                <a:cubicBezTo>
                  <a:pt x="236872" y="306419"/>
                  <a:pt x="221436" y="291744"/>
                  <a:pt x="238341" y="291354"/>
                </a:cubicBezTo>
                <a:cubicBezTo>
                  <a:pt x="229947" y="285622"/>
                  <a:pt x="229561" y="286541"/>
                  <a:pt x="218465" y="276957"/>
                </a:cubicBezTo>
                <a:cubicBezTo>
                  <a:pt x="217267" y="253455"/>
                  <a:pt x="188202" y="231367"/>
                  <a:pt x="186352" y="208128"/>
                </a:cubicBezTo>
                <a:cubicBezTo>
                  <a:pt x="161515" y="163763"/>
                  <a:pt x="102693" y="153372"/>
                  <a:pt x="68659" y="130253"/>
                </a:cubicBezTo>
                <a:cubicBezTo>
                  <a:pt x="26365" y="101730"/>
                  <a:pt x="10537" y="67414"/>
                  <a:pt x="4670" y="28673"/>
                </a:cubicBezTo>
                <a:cubicBezTo>
                  <a:pt x="7093" y="29973"/>
                  <a:pt x="12314" y="29757"/>
                  <a:pt x="10204" y="26426"/>
                </a:cubicBezTo>
                <a:cubicBezTo>
                  <a:pt x="9913" y="21973"/>
                  <a:pt x="5185" y="17801"/>
                  <a:pt x="0" y="13434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 w="3199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C115F2-221E-B9DF-0B3A-C21F53534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3240" y="2176272"/>
            <a:ext cx="6062472" cy="1901952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000" spc="8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93" name="Subtitle 2">
            <a:extLst>
              <a:ext uri="{FF2B5EF4-FFF2-40B4-BE49-F238E27FC236}">
                <a16:creationId xmlns:a16="http://schemas.microsoft.com/office/drawing/2014/main" id="{A6745EC8-04DE-A591-7CA6-FCC0DEE0B5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63240" y="4416552"/>
            <a:ext cx="6062472" cy="365760"/>
          </a:xfrm>
        </p:spPr>
        <p:txBody>
          <a:bodyPr anchor="ctr">
            <a:noAutofit/>
          </a:bodyPr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90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Freeform: Shape 958">
            <a:extLst>
              <a:ext uri="{FF2B5EF4-FFF2-40B4-BE49-F238E27FC236}">
                <a16:creationId xmlns:a16="http://schemas.microsoft.com/office/drawing/2014/main" id="{17B05611-985A-2C55-F669-62258B9B97A8}"/>
              </a:ext>
            </a:extLst>
          </p:cNvPr>
          <p:cNvSpPr/>
          <p:nvPr userDrawn="1"/>
        </p:nvSpPr>
        <p:spPr>
          <a:xfrm>
            <a:off x="6177920" y="4609737"/>
            <a:ext cx="6014081" cy="2248268"/>
          </a:xfrm>
          <a:custGeom>
            <a:avLst/>
            <a:gdLst>
              <a:gd name="connsiteX0" fmla="*/ 1623168 w 6014081"/>
              <a:gd name="connsiteY0" fmla="*/ 2247965 h 2248268"/>
              <a:gd name="connsiteX1" fmla="*/ 1625352 w 6014081"/>
              <a:gd name="connsiteY1" fmla="*/ 2248263 h 2248268"/>
              <a:gd name="connsiteX2" fmla="*/ 1623064 w 6014081"/>
              <a:gd name="connsiteY2" fmla="*/ 2248263 h 2248268"/>
              <a:gd name="connsiteX3" fmla="*/ 4076061 w 6014081"/>
              <a:gd name="connsiteY3" fmla="*/ 2247210 h 2248268"/>
              <a:gd name="connsiteX4" fmla="*/ 4076080 w 6014081"/>
              <a:gd name="connsiteY4" fmla="*/ 2248263 h 2248268"/>
              <a:gd name="connsiteX5" fmla="*/ 4075651 w 6014081"/>
              <a:gd name="connsiteY5" fmla="*/ 2248263 h 2248268"/>
              <a:gd name="connsiteX6" fmla="*/ 1688439 w 6014081"/>
              <a:gd name="connsiteY6" fmla="*/ 2247201 h 2248268"/>
              <a:gd name="connsiteX7" fmla="*/ 1694071 w 6014081"/>
              <a:gd name="connsiteY7" fmla="*/ 2248263 h 2248268"/>
              <a:gd name="connsiteX8" fmla="*/ 1675514 w 6014081"/>
              <a:gd name="connsiteY8" fmla="*/ 2248263 h 2248268"/>
              <a:gd name="connsiteX9" fmla="*/ 2877644 w 6014081"/>
              <a:gd name="connsiteY9" fmla="*/ 2246915 h 2248268"/>
              <a:gd name="connsiteX10" fmla="*/ 2881070 w 6014081"/>
              <a:gd name="connsiteY10" fmla="*/ 2248263 h 2248268"/>
              <a:gd name="connsiteX11" fmla="*/ 2876947 w 6014081"/>
              <a:gd name="connsiteY11" fmla="*/ 2248263 h 2248268"/>
              <a:gd name="connsiteX12" fmla="*/ 2973180 w 6014081"/>
              <a:gd name="connsiteY12" fmla="*/ 2245978 h 2248268"/>
              <a:gd name="connsiteX13" fmla="*/ 2989613 w 6014081"/>
              <a:gd name="connsiteY13" fmla="*/ 2248263 h 2248268"/>
              <a:gd name="connsiteX14" fmla="*/ 2978382 w 6014081"/>
              <a:gd name="connsiteY14" fmla="*/ 2248263 h 2248268"/>
              <a:gd name="connsiteX15" fmla="*/ 1137149 w 6014081"/>
              <a:gd name="connsiteY15" fmla="*/ 2243308 h 2248268"/>
              <a:gd name="connsiteX16" fmla="*/ 1157606 w 6014081"/>
              <a:gd name="connsiteY16" fmla="*/ 2244746 h 2248268"/>
              <a:gd name="connsiteX17" fmla="*/ 1172785 w 6014081"/>
              <a:gd name="connsiteY17" fmla="*/ 2247870 h 2248268"/>
              <a:gd name="connsiteX18" fmla="*/ 1175313 w 6014081"/>
              <a:gd name="connsiteY18" fmla="*/ 2248263 h 2248268"/>
              <a:gd name="connsiteX19" fmla="*/ 1133971 w 6014081"/>
              <a:gd name="connsiteY19" fmla="*/ 2248263 h 2248268"/>
              <a:gd name="connsiteX20" fmla="*/ 4368058 w 6014081"/>
              <a:gd name="connsiteY20" fmla="*/ 2242848 h 2248268"/>
              <a:gd name="connsiteX21" fmla="*/ 4370475 w 6014081"/>
              <a:gd name="connsiteY21" fmla="*/ 2247205 h 2248268"/>
              <a:gd name="connsiteX22" fmla="*/ 4370147 w 6014081"/>
              <a:gd name="connsiteY22" fmla="*/ 2248263 h 2248268"/>
              <a:gd name="connsiteX23" fmla="*/ 4365177 w 6014081"/>
              <a:gd name="connsiteY23" fmla="*/ 2248263 h 2248268"/>
              <a:gd name="connsiteX24" fmla="*/ 6004529 w 6014081"/>
              <a:gd name="connsiteY24" fmla="*/ 2242775 h 2248268"/>
              <a:gd name="connsiteX25" fmla="*/ 6001186 w 6014081"/>
              <a:gd name="connsiteY25" fmla="*/ 2248263 h 2248268"/>
              <a:gd name="connsiteX26" fmla="*/ 5998508 w 6014081"/>
              <a:gd name="connsiteY26" fmla="*/ 2248263 h 2248268"/>
              <a:gd name="connsiteX27" fmla="*/ 4367913 w 6014081"/>
              <a:gd name="connsiteY27" fmla="*/ 2242586 h 2248268"/>
              <a:gd name="connsiteX28" fmla="*/ 4368144 w 6014081"/>
              <a:gd name="connsiteY28" fmla="*/ 2242688 h 2248268"/>
              <a:gd name="connsiteX29" fmla="*/ 4368058 w 6014081"/>
              <a:gd name="connsiteY29" fmla="*/ 2242848 h 2248268"/>
              <a:gd name="connsiteX30" fmla="*/ 1743288 w 6014081"/>
              <a:gd name="connsiteY30" fmla="*/ 2241640 h 2248268"/>
              <a:gd name="connsiteX31" fmla="*/ 1773916 w 6014081"/>
              <a:gd name="connsiteY31" fmla="*/ 2241986 h 2248268"/>
              <a:gd name="connsiteX32" fmla="*/ 1772254 w 6014081"/>
              <a:gd name="connsiteY32" fmla="*/ 2248263 h 2248268"/>
              <a:gd name="connsiteX33" fmla="*/ 1710334 w 6014081"/>
              <a:gd name="connsiteY33" fmla="*/ 2248263 h 2248268"/>
              <a:gd name="connsiteX34" fmla="*/ 1713059 w 6014081"/>
              <a:gd name="connsiteY34" fmla="*/ 2246209 h 2248268"/>
              <a:gd name="connsiteX35" fmla="*/ 1743288 w 6014081"/>
              <a:gd name="connsiteY35" fmla="*/ 2241640 h 2248268"/>
              <a:gd name="connsiteX36" fmla="*/ 1082113 w 6014081"/>
              <a:gd name="connsiteY36" fmla="*/ 2240450 h 2248268"/>
              <a:gd name="connsiteX37" fmla="*/ 1084726 w 6014081"/>
              <a:gd name="connsiteY37" fmla="*/ 2247740 h 2248268"/>
              <a:gd name="connsiteX38" fmla="*/ 1075392 w 6014081"/>
              <a:gd name="connsiteY38" fmla="*/ 2241922 h 2248268"/>
              <a:gd name="connsiteX39" fmla="*/ 1082113 w 6014081"/>
              <a:gd name="connsiteY39" fmla="*/ 2240450 h 2248268"/>
              <a:gd name="connsiteX40" fmla="*/ 1100259 w 6014081"/>
              <a:gd name="connsiteY40" fmla="*/ 2240256 h 2248268"/>
              <a:gd name="connsiteX41" fmla="*/ 1117308 w 6014081"/>
              <a:gd name="connsiteY41" fmla="*/ 2246187 h 2248268"/>
              <a:gd name="connsiteX42" fmla="*/ 1117540 w 6014081"/>
              <a:gd name="connsiteY42" fmla="*/ 2246290 h 2248268"/>
              <a:gd name="connsiteX43" fmla="*/ 1116027 w 6014081"/>
              <a:gd name="connsiteY43" fmla="*/ 2248263 h 2248268"/>
              <a:gd name="connsiteX44" fmla="*/ 1089588 w 6014081"/>
              <a:gd name="connsiteY44" fmla="*/ 2248263 h 2248268"/>
              <a:gd name="connsiteX45" fmla="*/ 1088310 w 6014081"/>
              <a:gd name="connsiteY45" fmla="*/ 2246463 h 2248268"/>
              <a:gd name="connsiteX46" fmla="*/ 1086964 w 6014081"/>
              <a:gd name="connsiteY46" fmla="*/ 2242091 h 2248268"/>
              <a:gd name="connsiteX47" fmla="*/ 1100259 w 6014081"/>
              <a:gd name="connsiteY47" fmla="*/ 2240256 h 2248268"/>
              <a:gd name="connsiteX48" fmla="*/ 2542258 w 6014081"/>
              <a:gd name="connsiteY48" fmla="*/ 2239079 h 2248268"/>
              <a:gd name="connsiteX49" fmla="*/ 2593817 w 6014081"/>
              <a:gd name="connsiteY49" fmla="*/ 2243483 h 2248268"/>
              <a:gd name="connsiteX50" fmla="*/ 2608050 w 6014081"/>
              <a:gd name="connsiteY50" fmla="*/ 2248263 h 2248268"/>
              <a:gd name="connsiteX51" fmla="*/ 2578184 w 6014081"/>
              <a:gd name="connsiteY51" fmla="*/ 2248263 h 2248268"/>
              <a:gd name="connsiteX52" fmla="*/ 2565954 w 6014081"/>
              <a:gd name="connsiteY52" fmla="*/ 2246272 h 2248268"/>
              <a:gd name="connsiteX53" fmla="*/ 2542258 w 6014081"/>
              <a:gd name="connsiteY53" fmla="*/ 2239079 h 2248268"/>
              <a:gd name="connsiteX54" fmla="*/ 5047560 w 6014081"/>
              <a:gd name="connsiteY54" fmla="*/ 2238952 h 2248268"/>
              <a:gd name="connsiteX55" fmla="*/ 5045805 w 6014081"/>
              <a:gd name="connsiteY55" fmla="*/ 2248263 h 2248268"/>
              <a:gd name="connsiteX56" fmla="*/ 5043345 w 6014081"/>
              <a:gd name="connsiteY56" fmla="*/ 2248263 h 2248268"/>
              <a:gd name="connsiteX57" fmla="*/ 5018836 w 6014081"/>
              <a:gd name="connsiteY57" fmla="*/ 2238067 h 2248268"/>
              <a:gd name="connsiteX58" fmla="*/ 5017490 w 6014081"/>
              <a:gd name="connsiteY58" fmla="*/ 2248263 h 2248268"/>
              <a:gd name="connsiteX59" fmla="*/ 5014834 w 6014081"/>
              <a:gd name="connsiteY59" fmla="*/ 2248263 h 2248268"/>
              <a:gd name="connsiteX60" fmla="*/ 2812428 w 6014081"/>
              <a:gd name="connsiteY60" fmla="*/ 2235657 h 2248268"/>
              <a:gd name="connsiteX61" fmla="*/ 2841488 w 6014081"/>
              <a:gd name="connsiteY61" fmla="*/ 2244662 h 2248268"/>
              <a:gd name="connsiteX62" fmla="*/ 2859734 w 6014081"/>
              <a:gd name="connsiteY62" fmla="*/ 2244168 h 2248268"/>
              <a:gd name="connsiteX63" fmla="*/ 2869659 w 6014081"/>
              <a:gd name="connsiteY63" fmla="*/ 2248263 h 2248268"/>
              <a:gd name="connsiteX64" fmla="*/ 2851154 w 6014081"/>
              <a:gd name="connsiteY64" fmla="*/ 2248263 h 2248268"/>
              <a:gd name="connsiteX65" fmla="*/ 2805409 w 6014081"/>
              <a:gd name="connsiteY65" fmla="*/ 2236628 h 2248268"/>
              <a:gd name="connsiteX66" fmla="*/ 2812428 w 6014081"/>
              <a:gd name="connsiteY66" fmla="*/ 2235657 h 2248268"/>
              <a:gd name="connsiteX67" fmla="*/ 4353537 w 6014081"/>
              <a:gd name="connsiteY67" fmla="*/ 2235631 h 2248268"/>
              <a:gd name="connsiteX68" fmla="*/ 4347188 w 6014081"/>
              <a:gd name="connsiteY68" fmla="*/ 2248263 h 2248268"/>
              <a:gd name="connsiteX69" fmla="*/ 4346229 w 6014081"/>
              <a:gd name="connsiteY69" fmla="*/ 2248263 h 2248268"/>
              <a:gd name="connsiteX70" fmla="*/ 4346109 w 6014081"/>
              <a:gd name="connsiteY70" fmla="*/ 2240873 h 2248268"/>
              <a:gd name="connsiteX71" fmla="*/ 4353537 w 6014081"/>
              <a:gd name="connsiteY71" fmla="*/ 2235631 h 2248268"/>
              <a:gd name="connsiteX72" fmla="*/ 5783990 w 6014081"/>
              <a:gd name="connsiteY72" fmla="*/ 2234849 h 2248268"/>
              <a:gd name="connsiteX73" fmla="*/ 5776940 w 6014081"/>
              <a:gd name="connsiteY73" fmla="*/ 2248263 h 2248268"/>
              <a:gd name="connsiteX74" fmla="*/ 5770778 w 6014081"/>
              <a:gd name="connsiteY74" fmla="*/ 2248263 h 2248268"/>
              <a:gd name="connsiteX75" fmla="*/ 4467177 w 6014081"/>
              <a:gd name="connsiteY75" fmla="*/ 2233895 h 2248268"/>
              <a:gd name="connsiteX76" fmla="*/ 4457288 w 6014081"/>
              <a:gd name="connsiteY76" fmla="*/ 2248263 h 2248268"/>
              <a:gd name="connsiteX77" fmla="*/ 4452176 w 6014081"/>
              <a:gd name="connsiteY77" fmla="*/ 2248263 h 2248268"/>
              <a:gd name="connsiteX78" fmla="*/ 4487955 w 6014081"/>
              <a:gd name="connsiteY78" fmla="*/ 2232071 h 2248268"/>
              <a:gd name="connsiteX79" fmla="*/ 4489755 w 6014081"/>
              <a:gd name="connsiteY79" fmla="*/ 2234256 h 2248268"/>
              <a:gd name="connsiteX80" fmla="*/ 4493510 w 6014081"/>
              <a:gd name="connsiteY80" fmla="*/ 2234544 h 2248268"/>
              <a:gd name="connsiteX81" fmla="*/ 4478232 w 6014081"/>
              <a:gd name="connsiteY81" fmla="*/ 2248263 h 2248268"/>
              <a:gd name="connsiteX82" fmla="*/ 4470222 w 6014081"/>
              <a:gd name="connsiteY82" fmla="*/ 2248263 h 2248268"/>
              <a:gd name="connsiteX83" fmla="*/ 4479648 w 6014081"/>
              <a:gd name="connsiteY83" fmla="*/ 2238894 h 2248268"/>
              <a:gd name="connsiteX84" fmla="*/ 4487955 w 6014081"/>
              <a:gd name="connsiteY84" fmla="*/ 2232071 h 2248268"/>
              <a:gd name="connsiteX85" fmla="*/ 5962434 w 6014081"/>
              <a:gd name="connsiteY85" fmla="*/ 2232064 h 2248268"/>
              <a:gd name="connsiteX86" fmla="*/ 5953738 w 6014081"/>
              <a:gd name="connsiteY86" fmla="*/ 2248263 h 2248268"/>
              <a:gd name="connsiteX87" fmla="*/ 5949057 w 6014081"/>
              <a:gd name="connsiteY87" fmla="*/ 2248263 h 2248268"/>
              <a:gd name="connsiteX88" fmla="*/ 4288580 w 6014081"/>
              <a:gd name="connsiteY88" fmla="*/ 2230799 h 2248268"/>
              <a:gd name="connsiteX89" fmla="*/ 4286855 w 6014081"/>
              <a:gd name="connsiteY89" fmla="*/ 2247752 h 2248268"/>
              <a:gd name="connsiteX90" fmla="*/ 4288580 w 6014081"/>
              <a:gd name="connsiteY90" fmla="*/ 2230799 h 2248268"/>
              <a:gd name="connsiteX91" fmla="*/ 2796931 w 6014081"/>
              <a:gd name="connsiteY91" fmla="*/ 2229046 h 2248268"/>
              <a:gd name="connsiteX92" fmla="*/ 2803481 w 6014081"/>
              <a:gd name="connsiteY92" fmla="*/ 2236600 h 2248268"/>
              <a:gd name="connsiteX93" fmla="*/ 2788335 w 6014081"/>
              <a:gd name="connsiteY93" fmla="*/ 2232625 h 2248268"/>
              <a:gd name="connsiteX94" fmla="*/ 2796931 w 6014081"/>
              <a:gd name="connsiteY94" fmla="*/ 2229046 h 2248268"/>
              <a:gd name="connsiteX95" fmla="*/ 5025678 w 6014081"/>
              <a:gd name="connsiteY95" fmla="*/ 2226439 h 2248268"/>
              <a:gd name="connsiteX96" fmla="*/ 5019890 w 6014081"/>
              <a:gd name="connsiteY96" fmla="*/ 2233830 h 2248268"/>
              <a:gd name="connsiteX97" fmla="*/ 5018014 w 6014081"/>
              <a:gd name="connsiteY97" fmla="*/ 2229949 h 2248268"/>
              <a:gd name="connsiteX98" fmla="*/ 5025678 w 6014081"/>
              <a:gd name="connsiteY98" fmla="*/ 2226439 h 2248268"/>
              <a:gd name="connsiteX99" fmla="*/ 4003750 w 6014081"/>
              <a:gd name="connsiteY99" fmla="*/ 2222766 h 2248268"/>
              <a:gd name="connsiteX100" fmla="*/ 3997988 w 6014081"/>
              <a:gd name="connsiteY100" fmla="*/ 2243182 h 2248268"/>
              <a:gd name="connsiteX101" fmla="*/ 4003750 w 6014081"/>
              <a:gd name="connsiteY101" fmla="*/ 2222766 h 2248268"/>
              <a:gd name="connsiteX102" fmla="*/ 6014081 w 6014081"/>
              <a:gd name="connsiteY102" fmla="*/ 2219850 h 2248268"/>
              <a:gd name="connsiteX103" fmla="*/ 6014081 w 6014081"/>
              <a:gd name="connsiteY103" fmla="*/ 2228653 h 2248268"/>
              <a:gd name="connsiteX104" fmla="*/ 6010819 w 6014081"/>
              <a:gd name="connsiteY104" fmla="*/ 2232736 h 2248268"/>
              <a:gd name="connsiteX105" fmla="*/ 6008310 w 6014081"/>
              <a:gd name="connsiteY105" fmla="*/ 2241137 h 2248268"/>
              <a:gd name="connsiteX106" fmla="*/ 6009789 w 6014081"/>
              <a:gd name="connsiteY106" fmla="*/ 2224421 h 2248268"/>
              <a:gd name="connsiteX107" fmla="*/ 5977016 w 6014081"/>
              <a:gd name="connsiteY107" fmla="*/ 2216128 h 2248268"/>
              <a:gd name="connsiteX108" fmla="*/ 5966883 w 6014081"/>
              <a:gd name="connsiteY108" fmla="*/ 2222693 h 2248268"/>
              <a:gd name="connsiteX109" fmla="*/ 5977016 w 6014081"/>
              <a:gd name="connsiteY109" fmla="*/ 2216128 h 2248268"/>
              <a:gd name="connsiteX110" fmla="*/ 4328594 w 6014081"/>
              <a:gd name="connsiteY110" fmla="*/ 2215666 h 2248268"/>
              <a:gd name="connsiteX111" fmla="*/ 4326226 w 6014081"/>
              <a:gd name="connsiteY111" fmla="*/ 2238423 h 2248268"/>
              <a:gd name="connsiteX112" fmla="*/ 4328594 w 6014081"/>
              <a:gd name="connsiteY112" fmla="*/ 2215666 h 2248268"/>
              <a:gd name="connsiteX113" fmla="*/ 4378742 w 6014081"/>
              <a:gd name="connsiteY113" fmla="*/ 2211411 h 2248268"/>
              <a:gd name="connsiteX114" fmla="*/ 4373006 w 6014081"/>
              <a:gd name="connsiteY114" fmla="*/ 2229899 h 2248268"/>
              <a:gd name="connsiteX115" fmla="*/ 4378742 w 6014081"/>
              <a:gd name="connsiteY115" fmla="*/ 2211411 h 2248268"/>
              <a:gd name="connsiteX116" fmla="*/ 4438299 w 6014081"/>
              <a:gd name="connsiteY116" fmla="*/ 2209686 h 2248268"/>
              <a:gd name="connsiteX117" fmla="*/ 4422971 w 6014081"/>
              <a:gd name="connsiteY117" fmla="*/ 2229166 h 2248268"/>
              <a:gd name="connsiteX118" fmla="*/ 4421711 w 6014081"/>
              <a:gd name="connsiteY118" fmla="*/ 2221405 h 2248268"/>
              <a:gd name="connsiteX119" fmla="*/ 4438299 w 6014081"/>
              <a:gd name="connsiteY119" fmla="*/ 2209686 h 2248268"/>
              <a:gd name="connsiteX120" fmla="*/ 2685910 w 6014081"/>
              <a:gd name="connsiteY120" fmla="*/ 2206681 h 2248268"/>
              <a:gd name="connsiteX121" fmla="*/ 2876464 w 6014081"/>
              <a:gd name="connsiteY121" fmla="*/ 2218424 h 2248268"/>
              <a:gd name="connsiteX122" fmla="*/ 2954357 w 6014081"/>
              <a:gd name="connsiteY122" fmla="*/ 2238429 h 2248268"/>
              <a:gd name="connsiteX123" fmla="*/ 2967321 w 6014081"/>
              <a:gd name="connsiteY123" fmla="*/ 2244434 h 2248268"/>
              <a:gd name="connsiteX124" fmla="*/ 2968855 w 6014081"/>
              <a:gd name="connsiteY124" fmla="*/ 2248263 h 2248268"/>
              <a:gd name="connsiteX125" fmla="*/ 2963443 w 6014081"/>
              <a:gd name="connsiteY125" fmla="*/ 2248263 h 2248268"/>
              <a:gd name="connsiteX126" fmla="*/ 2895543 w 6014081"/>
              <a:gd name="connsiteY126" fmla="*/ 2230151 h 2248268"/>
              <a:gd name="connsiteX127" fmla="*/ 2679737 w 6014081"/>
              <a:gd name="connsiteY127" fmla="*/ 2218054 h 2248268"/>
              <a:gd name="connsiteX128" fmla="*/ 2633936 w 6014081"/>
              <a:gd name="connsiteY128" fmla="*/ 2215659 h 2248268"/>
              <a:gd name="connsiteX129" fmla="*/ 2576666 w 6014081"/>
              <a:gd name="connsiteY129" fmla="*/ 2230308 h 2248268"/>
              <a:gd name="connsiteX130" fmla="*/ 2626428 w 6014081"/>
              <a:gd name="connsiteY130" fmla="*/ 2217577 h 2248268"/>
              <a:gd name="connsiteX131" fmla="*/ 2630388 w 6014081"/>
              <a:gd name="connsiteY131" fmla="*/ 2209926 h 2248268"/>
              <a:gd name="connsiteX132" fmla="*/ 2682000 w 6014081"/>
              <a:gd name="connsiteY132" fmla="*/ 2210477 h 2248268"/>
              <a:gd name="connsiteX133" fmla="*/ 2685910 w 6014081"/>
              <a:gd name="connsiteY133" fmla="*/ 2206681 h 2248268"/>
              <a:gd name="connsiteX134" fmla="*/ 1929730 w 6014081"/>
              <a:gd name="connsiteY134" fmla="*/ 2197838 h 2248268"/>
              <a:gd name="connsiteX135" fmla="*/ 1921913 w 6014081"/>
              <a:gd name="connsiteY135" fmla="*/ 2205433 h 2248268"/>
              <a:gd name="connsiteX136" fmla="*/ 1885706 w 6014081"/>
              <a:gd name="connsiteY136" fmla="*/ 2207032 h 2248268"/>
              <a:gd name="connsiteX137" fmla="*/ 1900774 w 6014081"/>
              <a:gd name="connsiteY137" fmla="*/ 2216787 h 2248268"/>
              <a:gd name="connsiteX138" fmla="*/ 1942560 w 6014081"/>
              <a:gd name="connsiteY138" fmla="*/ 2238160 h 2248268"/>
              <a:gd name="connsiteX139" fmla="*/ 1929628 w 6014081"/>
              <a:gd name="connsiteY139" fmla="*/ 2198069 h 2248268"/>
              <a:gd name="connsiteX140" fmla="*/ 3167915 w 6014081"/>
              <a:gd name="connsiteY140" fmla="*/ 2196693 h 2248268"/>
              <a:gd name="connsiteX141" fmla="*/ 3168111 w 6014081"/>
              <a:gd name="connsiteY141" fmla="*/ 2196820 h 2248268"/>
              <a:gd name="connsiteX142" fmla="*/ 3168240 w 6014081"/>
              <a:gd name="connsiteY142" fmla="*/ 2197154 h 2248268"/>
              <a:gd name="connsiteX143" fmla="*/ 1873667 w 6014081"/>
              <a:gd name="connsiteY143" fmla="*/ 2194128 h 2248268"/>
              <a:gd name="connsiteX144" fmla="*/ 1861507 w 6014081"/>
              <a:gd name="connsiteY144" fmla="*/ 2198474 h 2248268"/>
              <a:gd name="connsiteX145" fmla="*/ 1882413 w 6014081"/>
              <a:gd name="connsiteY145" fmla="*/ 2204460 h 2248268"/>
              <a:gd name="connsiteX146" fmla="*/ 1873667 w 6014081"/>
              <a:gd name="connsiteY146" fmla="*/ 2194128 h 2248268"/>
              <a:gd name="connsiteX147" fmla="*/ 5988101 w 6014081"/>
              <a:gd name="connsiteY147" fmla="*/ 2193098 h 2248268"/>
              <a:gd name="connsiteX148" fmla="*/ 5991392 w 6014081"/>
              <a:gd name="connsiteY148" fmla="*/ 2198163 h 2248268"/>
              <a:gd name="connsiteX149" fmla="*/ 5976193 w 6014081"/>
              <a:gd name="connsiteY149" fmla="*/ 2208009 h 2248268"/>
              <a:gd name="connsiteX150" fmla="*/ 5988101 w 6014081"/>
              <a:gd name="connsiteY150" fmla="*/ 2193098 h 2248268"/>
              <a:gd name="connsiteX151" fmla="*/ 5031032 w 6014081"/>
              <a:gd name="connsiteY151" fmla="*/ 2189367 h 2248268"/>
              <a:gd name="connsiteX152" fmla="*/ 5032801 w 6014081"/>
              <a:gd name="connsiteY152" fmla="*/ 2191989 h 2248268"/>
              <a:gd name="connsiteX153" fmla="*/ 5035376 w 6014081"/>
              <a:gd name="connsiteY153" fmla="*/ 2192824 h 2248268"/>
              <a:gd name="connsiteX154" fmla="*/ 5019917 w 6014081"/>
              <a:gd name="connsiteY154" fmla="*/ 2224429 h 2248268"/>
              <a:gd name="connsiteX155" fmla="*/ 5030049 w 6014081"/>
              <a:gd name="connsiteY155" fmla="*/ 2191940 h 2248268"/>
              <a:gd name="connsiteX156" fmla="*/ 5031384 w 6014081"/>
              <a:gd name="connsiteY156" fmla="*/ 2188446 h 2248268"/>
              <a:gd name="connsiteX157" fmla="*/ 5031032 w 6014081"/>
              <a:gd name="connsiteY157" fmla="*/ 2189367 h 2248268"/>
              <a:gd name="connsiteX158" fmla="*/ 5030900 w 6014081"/>
              <a:gd name="connsiteY158" fmla="*/ 2189171 h 2248268"/>
              <a:gd name="connsiteX159" fmla="*/ 1561158 w 6014081"/>
              <a:gd name="connsiteY159" fmla="*/ 2187927 h 2248268"/>
              <a:gd name="connsiteX160" fmla="*/ 1564025 w 6014081"/>
              <a:gd name="connsiteY160" fmla="*/ 2193944 h 2248268"/>
              <a:gd name="connsiteX161" fmla="*/ 1554665 w 6014081"/>
              <a:gd name="connsiteY161" fmla="*/ 2190055 h 2248268"/>
              <a:gd name="connsiteX162" fmla="*/ 1561158 w 6014081"/>
              <a:gd name="connsiteY162" fmla="*/ 2187927 h 2248268"/>
              <a:gd name="connsiteX163" fmla="*/ 3865170 w 6014081"/>
              <a:gd name="connsiteY163" fmla="*/ 2187094 h 2248268"/>
              <a:gd name="connsiteX164" fmla="*/ 3865528 w 6014081"/>
              <a:gd name="connsiteY164" fmla="*/ 2202482 h 2248268"/>
              <a:gd name="connsiteX165" fmla="*/ 3865170 w 6014081"/>
              <a:gd name="connsiteY165" fmla="*/ 2187094 h 2248268"/>
              <a:gd name="connsiteX166" fmla="*/ 1251706 w 6014081"/>
              <a:gd name="connsiteY166" fmla="*/ 2184749 h 2248268"/>
              <a:gd name="connsiteX167" fmla="*/ 1293597 w 6014081"/>
              <a:gd name="connsiteY167" fmla="*/ 2190942 h 2248268"/>
              <a:gd name="connsiteX168" fmla="*/ 1314477 w 6014081"/>
              <a:gd name="connsiteY168" fmla="*/ 2198852 h 2248268"/>
              <a:gd name="connsiteX169" fmla="*/ 1381133 w 6014081"/>
              <a:gd name="connsiteY169" fmla="*/ 2211086 h 2248268"/>
              <a:gd name="connsiteX170" fmla="*/ 1247771 w 6014081"/>
              <a:gd name="connsiteY170" fmla="*/ 2190474 h 2248268"/>
              <a:gd name="connsiteX171" fmla="*/ 1251706 w 6014081"/>
              <a:gd name="connsiteY171" fmla="*/ 2184749 h 2248268"/>
              <a:gd name="connsiteX172" fmla="*/ 4553541 w 6014081"/>
              <a:gd name="connsiteY172" fmla="*/ 2183541 h 2248268"/>
              <a:gd name="connsiteX173" fmla="*/ 4554654 w 6014081"/>
              <a:gd name="connsiteY173" fmla="*/ 2209092 h 2248268"/>
              <a:gd name="connsiteX174" fmla="*/ 4555947 w 6014081"/>
              <a:gd name="connsiteY174" fmla="*/ 2238809 h 2248268"/>
              <a:gd name="connsiteX175" fmla="*/ 4551112 w 6014081"/>
              <a:gd name="connsiteY175" fmla="*/ 2244684 h 2248268"/>
              <a:gd name="connsiteX176" fmla="*/ 4551269 w 6014081"/>
              <a:gd name="connsiteY176" fmla="*/ 2248263 h 2248268"/>
              <a:gd name="connsiteX177" fmla="*/ 4547894 w 6014081"/>
              <a:gd name="connsiteY177" fmla="*/ 2248263 h 2248268"/>
              <a:gd name="connsiteX178" fmla="*/ 4547212 w 6014081"/>
              <a:gd name="connsiteY178" fmla="*/ 2226509 h 2248268"/>
              <a:gd name="connsiteX179" fmla="*/ 742847 w 6014081"/>
              <a:gd name="connsiteY179" fmla="*/ 2183089 h 2248268"/>
              <a:gd name="connsiteX180" fmla="*/ 759347 w 6014081"/>
              <a:gd name="connsiteY180" fmla="*/ 2190643 h 2248268"/>
              <a:gd name="connsiteX181" fmla="*/ 776499 w 6014081"/>
              <a:gd name="connsiteY181" fmla="*/ 2188865 h 2248268"/>
              <a:gd name="connsiteX182" fmla="*/ 780080 w 6014081"/>
              <a:gd name="connsiteY182" fmla="*/ 2192190 h 2248268"/>
              <a:gd name="connsiteX183" fmla="*/ 780227 w 6014081"/>
              <a:gd name="connsiteY183" fmla="*/ 2198555 h 2248268"/>
              <a:gd name="connsiteX184" fmla="*/ 728797 w 6014081"/>
              <a:gd name="connsiteY184" fmla="*/ 2184516 h 2248268"/>
              <a:gd name="connsiteX185" fmla="*/ 742847 w 6014081"/>
              <a:gd name="connsiteY185" fmla="*/ 2183089 h 2248268"/>
              <a:gd name="connsiteX186" fmla="*/ 3884868 w 6014081"/>
              <a:gd name="connsiteY186" fmla="*/ 2181466 h 2248268"/>
              <a:gd name="connsiteX187" fmla="*/ 3873009 w 6014081"/>
              <a:gd name="connsiteY187" fmla="*/ 2222426 h 2248268"/>
              <a:gd name="connsiteX188" fmla="*/ 3892248 w 6014081"/>
              <a:gd name="connsiteY188" fmla="*/ 2184200 h 2248268"/>
              <a:gd name="connsiteX189" fmla="*/ 3884868 w 6014081"/>
              <a:gd name="connsiteY189" fmla="*/ 2181466 h 2248268"/>
              <a:gd name="connsiteX190" fmla="*/ 4464609 w 6014081"/>
              <a:gd name="connsiteY190" fmla="*/ 2179867 h 2248268"/>
              <a:gd name="connsiteX191" fmla="*/ 4459413 w 6014081"/>
              <a:gd name="connsiteY191" fmla="*/ 2192784 h 2248268"/>
              <a:gd name="connsiteX192" fmla="*/ 4457870 w 6014081"/>
              <a:gd name="connsiteY192" fmla="*/ 2188773 h 2248268"/>
              <a:gd name="connsiteX193" fmla="*/ 4440356 w 6014081"/>
              <a:gd name="connsiteY193" fmla="*/ 2210049 h 2248268"/>
              <a:gd name="connsiteX194" fmla="*/ 4464609 w 6014081"/>
              <a:gd name="connsiteY194" fmla="*/ 2179867 h 2248268"/>
              <a:gd name="connsiteX195" fmla="*/ 713907 w 6014081"/>
              <a:gd name="connsiteY195" fmla="*/ 2178717 h 2248268"/>
              <a:gd name="connsiteX196" fmla="*/ 721690 w 6014081"/>
              <a:gd name="connsiteY196" fmla="*/ 2179378 h 2248268"/>
              <a:gd name="connsiteX197" fmla="*/ 725170 w 6014081"/>
              <a:gd name="connsiteY197" fmla="*/ 2184562 h 2248268"/>
              <a:gd name="connsiteX198" fmla="*/ 725401 w 6014081"/>
              <a:gd name="connsiteY198" fmla="*/ 2184665 h 2248268"/>
              <a:gd name="connsiteX199" fmla="*/ 715731 w 6014081"/>
              <a:gd name="connsiteY199" fmla="*/ 2186453 h 2248268"/>
              <a:gd name="connsiteX200" fmla="*/ 713907 w 6014081"/>
              <a:gd name="connsiteY200" fmla="*/ 2178717 h 2248268"/>
              <a:gd name="connsiteX201" fmla="*/ 5489675 w 6014081"/>
              <a:gd name="connsiteY201" fmla="*/ 2177739 h 2248268"/>
              <a:gd name="connsiteX202" fmla="*/ 5484017 w 6014081"/>
              <a:gd name="connsiteY202" fmla="*/ 2187956 h 2248268"/>
              <a:gd name="connsiteX203" fmla="*/ 5486125 w 6014081"/>
              <a:gd name="connsiteY203" fmla="*/ 2194432 h 2248268"/>
              <a:gd name="connsiteX204" fmla="*/ 5481290 w 6014081"/>
              <a:gd name="connsiteY204" fmla="*/ 2200310 h 2248268"/>
              <a:gd name="connsiteX205" fmla="*/ 5489675 w 6014081"/>
              <a:gd name="connsiteY205" fmla="*/ 2177739 h 2248268"/>
              <a:gd name="connsiteX206" fmla="*/ 1183070 w 6014081"/>
              <a:gd name="connsiteY206" fmla="*/ 2176342 h 2248268"/>
              <a:gd name="connsiteX207" fmla="*/ 1186798 w 6014081"/>
              <a:gd name="connsiteY207" fmla="*/ 2186031 h 2248268"/>
              <a:gd name="connsiteX208" fmla="*/ 1194539 w 6014081"/>
              <a:gd name="connsiteY208" fmla="*/ 2176742 h 2248268"/>
              <a:gd name="connsiteX209" fmla="*/ 1209659 w 6014081"/>
              <a:gd name="connsiteY209" fmla="*/ 2190119 h 2248268"/>
              <a:gd name="connsiteX210" fmla="*/ 1207758 w 6014081"/>
              <a:gd name="connsiteY210" fmla="*/ 2180688 h 2248268"/>
              <a:gd name="connsiteX211" fmla="*/ 1222929 w 6014081"/>
              <a:gd name="connsiteY211" fmla="*/ 2182736 h 2248268"/>
              <a:gd name="connsiteX212" fmla="*/ 1217040 w 6014081"/>
              <a:gd name="connsiteY212" fmla="*/ 2190360 h 2248268"/>
              <a:gd name="connsiteX213" fmla="*/ 1224755 w 6014081"/>
              <a:gd name="connsiteY213" fmla="*/ 2190470 h 2248268"/>
              <a:gd name="connsiteX214" fmla="*/ 1228741 w 6014081"/>
              <a:gd name="connsiteY214" fmla="*/ 2180894 h 2248268"/>
              <a:gd name="connsiteX215" fmla="*/ 1243914 w 6014081"/>
              <a:gd name="connsiteY215" fmla="*/ 2182942 h 2248268"/>
              <a:gd name="connsiteX216" fmla="*/ 1241933 w 6014081"/>
              <a:gd name="connsiteY216" fmla="*/ 2194242 h 2248268"/>
              <a:gd name="connsiteX217" fmla="*/ 1325638 w 6014081"/>
              <a:gd name="connsiteY217" fmla="*/ 2212406 h 2248268"/>
              <a:gd name="connsiteX218" fmla="*/ 1359788 w 6014081"/>
              <a:gd name="connsiteY218" fmla="*/ 2220412 h 2248268"/>
              <a:gd name="connsiteX219" fmla="*/ 1360353 w 6014081"/>
              <a:gd name="connsiteY219" fmla="*/ 2220386 h 2248268"/>
              <a:gd name="connsiteX220" fmla="*/ 1419268 w 6014081"/>
              <a:gd name="connsiteY220" fmla="*/ 2234434 h 2248268"/>
              <a:gd name="connsiteX221" fmla="*/ 1421016 w 6014081"/>
              <a:gd name="connsiteY221" fmla="*/ 2230505 h 2248268"/>
              <a:gd name="connsiteX222" fmla="*/ 1495181 w 6014081"/>
              <a:gd name="connsiteY222" fmla="*/ 2240821 h 2248268"/>
              <a:gd name="connsiteX223" fmla="*/ 1548669 w 6014081"/>
              <a:gd name="connsiteY223" fmla="*/ 2245253 h 2248268"/>
              <a:gd name="connsiteX224" fmla="*/ 1549629 w 6014081"/>
              <a:gd name="connsiteY224" fmla="*/ 2248263 h 2248268"/>
              <a:gd name="connsiteX225" fmla="*/ 1471616 w 6014081"/>
              <a:gd name="connsiteY225" fmla="*/ 2248263 h 2248268"/>
              <a:gd name="connsiteX226" fmla="*/ 1450029 w 6014081"/>
              <a:gd name="connsiteY226" fmla="*/ 2245223 h 2248268"/>
              <a:gd name="connsiteX227" fmla="*/ 1335176 w 6014081"/>
              <a:gd name="connsiteY227" fmla="*/ 2227728 h 2248268"/>
              <a:gd name="connsiteX228" fmla="*/ 1335279 w 6014081"/>
              <a:gd name="connsiteY228" fmla="*/ 2220021 h 2248268"/>
              <a:gd name="connsiteX229" fmla="*/ 1327564 w 6014081"/>
              <a:gd name="connsiteY229" fmla="*/ 2227384 h 2248268"/>
              <a:gd name="connsiteX230" fmla="*/ 1241881 w 6014081"/>
              <a:gd name="connsiteY230" fmla="*/ 2205572 h 2248268"/>
              <a:gd name="connsiteX231" fmla="*/ 1238101 w 6014081"/>
              <a:gd name="connsiteY231" fmla="*/ 2199737 h 2248268"/>
              <a:gd name="connsiteX232" fmla="*/ 1181090 w 6014081"/>
              <a:gd name="connsiteY232" fmla="*/ 2187643 h 2248268"/>
              <a:gd name="connsiteX233" fmla="*/ 1183070 w 6014081"/>
              <a:gd name="connsiteY233" fmla="*/ 2176342 h 2248268"/>
              <a:gd name="connsiteX234" fmla="*/ 1564033 w 6014081"/>
              <a:gd name="connsiteY234" fmla="*/ 2174463 h 2248268"/>
              <a:gd name="connsiteX235" fmla="*/ 1581462 w 6014081"/>
              <a:gd name="connsiteY235" fmla="*/ 2180942 h 2248268"/>
              <a:gd name="connsiteX236" fmla="*/ 1541474 w 6014081"/>
              <a:gd name="connsiteY236" fmla="*/ 2176704 h 2248268"/>
              <a:gd name="connsiteX237" fmla="*/ 1564033 w 6014081"/>
              <a:gd name="connsiteY237" fmla="*/ 2174463 h 2248268"/>
              <a:gd name="connsiteX238" fmla="*/ 4554887 w 6014081"/>
              <a:gd name="connsiteY238" fmla="*/ 2174403 h 2248268"/>
              <a:gd name="connsiteX239" fmla="*/ 4553541 w 6014081"/>
              <a:gd name="connsiteY239" fmla="*/ 2183541 h 2248268"/>
              <a:gd name="connsiteX240" fmla="*/ 4553304 w 6014081"/>
              <a:gd name="connsiteY240" fmla="*/ 2178102 h 2248268"/>
              <a:gd name="connsiteX241" fmla="*/ 3271361 w 6014081"/>
              <a:gd name="connsiteY241" fmla="*/ 2173569 h 2248268"/>
              <a:gd name="connsiteX242" fmla="*/ 3277227 w 6014081"/>
              <a:gd name="connsiteY242" fmla="*/ 2177289 h 2248268"/>
              <a:gd name="connsiteX243" fmla="*/ 3279024 w 6014081"/>
              <a:gd name="connsiteY243" fmla="*/ 2185010 h 2248268"/>
              <a:gd name="connsiteX244" fmla="*/ 3271361 w 6014081"/>
              <a:gd name="connsiteY244" fmla="*/ 2173569 h 2248268"/>
              <a:gd name="connsiteX245" fmla="*/ 687094 w 6014081"/>
              <a:gd name="connsiteY245" fmla="*/ 2172637 h 2248268"/>
              <a:gd name="connsiteX246" fmla="*/ 708174 w 6014081"/>
              <a:gd name="connsiteY246" fmla="*/ 2174780 h 2248268"/>
              <a:gd name="connsiteX247" fmla="*/ 711954 w 6014081"/>
              <a:gd name="connsiteY247" fmla="*/ 2180616 h 2248268"/>
              <a:gd name="connsiteX248" fmla="*/ 681377 w 6014081"/>
              <a:gd name="connsiteY248" fmla="*/ 2176417 h 2248268"/>
              <a:gd name="connsiteX249" fmla="*/ 687094 w 6014081"/>
              <a:gd name="connsiteY249" fmla="*/ 2172637 h 2248268"/>
              <a:gd name="connsiteX250" fmla="*/ 650953 w 6014081"/>
              <a:gd name="connsiteY250" fmla="*/ 2170620 h 2248268"/>
              <a:gd name="connsiteX251" fmla="*/ 650958 w 6014081"/>
              <a:gd name="connsiteY251" fmla="*/ 2170622 h 2248268"/>
              <a:gd name="connsiteX252" fmla="*/ 650955 w 6014081"/>
              <a:gd name="connsiteY252" fmla="*/ 2170625 h 2248268"/>
              <a:gd name="connsiteX253" fmla="*/ 3120847 w 6014081"/>
              <a:gd name="connsiteY253" fmla="*/ 2169684 h 2248268"/>
              <a:gd name="connsiteX254" fmla="*/ 3143579 w 6014081"/>
              <a:gd name="connsiteY254" fmla="*/ 2183404 h 2248268"/>
              <a:gd name="connsiteX255" fmla="*/ 3159940 w 6014081"/>
              <a:gd name="connsiteY255" fmla="*/ 2185428 h 2248268"/>
              <a:gd name="connsiteX256" fmla="*/ 3167915 w 6014081"/>
              <a:gd name="connsiteY256" fmla="*/ 2196693 h 2248268"/>
              <a:gd name="connsiteX257" fmla="*/ 3156828 w 6014081"/>
              <a:gd name="connsiteY257" fmla="*/ 2189598 h 2248268"/>
              <a:gd name="connsiteX258" fmla="*/ 3120847 w 6014081"/>
              <a:gd name="connsiteY258" fmla="*/ 2169684 h 2248268"/>
              <a:gd name="connsiteX259" fmla="*/ 660418 w 6014081"/>
              <a:gd name="connsiteY259" fmla="*/ 2166809 h 2248268"/>
              <a:gd name="connsiteX260" fmla="*/ 664354 w 6014081"/>
              <a:gd name="connsiteY260" fmla="*/ 2168562 h 2248268"/>
              <a:gd name="connsiteX261" fmla="*/ 664250 w 6014081"/>
              <a:gd name="connsiteY261" fmla="*/ 2168791 h 2248268"/>
              <a:gd name="connsiteX262" fmla="*/ 654860 w 6014081"/>
              <a:gd name="connsiteY262" fmla="*/ 2173298 h 2248268"/>
              <a:gd name="connsiteX263" fmla="*/ 650958 w 6014081"/>
              <a:gd name="connsiteY263" fmla="*/ 2170622 h 2248268"/>
              <a:gd name="connsiteX264" fmla="*/ 655688 w 6014081"/>
              <a:gd name="connsiteY264" fmla="*/ 2168718 h 2248268"/>
              <a:gd name="connsiteX265" fmla="*/ 660418 w 6014081"/>
              <a:gd name="connsiteY265" fmla="*/ 2166809 h 2248268"/>
              <a:gd name="connsiteX266" fmla="*/ 649312 w 6014081"/>
              <a:gd name="connsiteY266" fmla="*/ 2165672 h 2248268"/>
              <a:gd name="connsiteX267" fmla="*/ 650953 w 6014081"/>
              <a:gd name="connsiteY267" fmla="*/ 2170620 h 2248268"/>
              <a:gd name="connsiteX268" fmla="*/ 645221 w 6014081"/>
              <a:gd name="connsiteY268" fmla="*/ 2166687 h 2248268"/>
              <a:gd name="connsiteX269" fmla="*/ 649312 w 6014081"/>
              <a:gd name="connsiteY269" fmla="*/ 2165672 h 2248268"/>
              <a:gd name="connsiteX270" fmla="*/ 3262144 w 6014081"/>
              <a:gd name="connsiteY270" fmla="*/ 2164689 h 2248268"/>
              <a:gd name="connsiteX271" fmla="*/ 3267943 w 6014081"/>
              <a:gd name="connsiteY271" fmla="*/ 2165679 h 2248268"/>
              <a:gd name="connsiteX272" fmla="*/ 3263981 w 6014081"/>
              <a:gd name="connsiteY272" fmla="*/ 2173329 h 2248268"/>
              <a:gd name="connsiteX273" fmla="*/ 3264084 w 6014081"/>
              <a:gd name="connsiteY273" fmla="*/ 2165622 h 2248268"/>
              <a:gd name="connsiteX274" fmla="*/ 3262130 w 6014081"/>
              <a:gd name="connsiteY274" fmla="*/ 2167521 h 2248268"/>
              <a:gd name="connsiteX275" fmla="*/ 3262144 w 6014081"/>
              <a:gd name="connsiteY275" fmla="*/ 2164689 h 2248268"/>
              <a:gd name="connsiteX276" fmla="*/ 1616179 w 6014081"/>
              <a:gd name="connsiteY276" fmla="*/ 2164005 h 2248268"/>
              <a:gd name="connsiteX277" fmla="*/ 1633228 w 6014081"/>
              <a:gd name="connsiteY277" fmla="*/ 2169934 h 2248268"/>
              <a:gd name="connsiteX278" fmla="*/ 1631222 w 6014081"/>
              <a:gd name="connsiteY278" fmla="*/ 2175686 h 2248268"/>
              <a:gd name="connsiteX279" fmla="*/ 1619907 w 6014081"/>
              <a:gd name="connsiteY279" fmla="*/ 2173694 h 2248268"/>
              <a:gd name="connsiteX280" fmla="*/ 1616179 w 6014081"/>
              <a:gd name="connsiteY280" fmla="*/ 2164005 h 2248268"/>
              <a:gd name="connsiteX281" fmla="*/ 2580786 w 6014081"/>
              <a:gd name="connsiteY281" fmla="*/ 2163754 h 2248268"/>
              <a:gd name="connsiteX282" fmla="*/ 2574948 w 6014081"/>
              <a:gd name="connsiteY282" fmla="*/ 2174999 h 2248268"/>
              <a:gd name="connsiteX283" fmla="*/ 2580786 w 6014081"/>
              <a:gd name="connsiteY283" fmla="*/ 2163754 h 2248268"/>
              <a:gd name="connsiteX284" fmla="*/ 4485749 w 6014081"/>
              <a:gd name="connsiteY284" fmla="*/ 2161038 h 2248268"/>
              <a:gd name="connsiteX285" fmla="*/ 4484850 w 6014081"/>
              <a:gd name="connsiteY285" fmla="*/ 2168667 h 2248268"/>
              <a:gd name="connsiteX286" fmla="*/ 4485080 w 6014081"/>
              <a:gd name="connsiteY286" fmla="*/ 2168769 h 2248268"/>
              <a:gd name="connsiteX287" fmla="*/ 4472504 w 6014081"/>
              <a:gd name="connsiteY287" fmla="*/ 2178952 h 2248268"/>
              <a:gd name="connsiteX288" fmla="*/ 4485749 w 6014081"/>
              <a:gd name="connsiteY288" fmla="*/ 2161038 h 2248268"/>
              <a:gd name="connsiteX289" fmla="*/ 3075278 w 6014081"/>
              <a:gd name="connsiteY289" fmla="*/ 2159918 h 2248268"/>
              <a:gd name="connsiteX290" fmla="*/ 3119046 w 6014081"/>
              <a:gd name="connsiteY290" fmla="*/ 2169991 h 2248268"/>
              <a:gd name="connsiteX291" fmla="*/ 3075278 w 6014081"/>
              <a:gd name="connsiteY291" fmla="*/ 2159918 h 2248268"/>
              <a:gd name="connsiteX292" fmla="*/ 5042475 w 6014081"/>
              <a:gd name="connsiteY292" fmla="*/ 2159437 h 2248268"/>
              <a:gd name="connsiteX293" fmla="*/ 5039938 w 6014081"/>
              <a:gd name="connsiteY293" fmla="*/ 2175647 h 2248268"/>
              <a:gd name="connsiteX294" fmla="*/ 5031384 w 6014081"/>
              <a:gd name="connsiteY294" fmla="*/ 2188446 h 2248268"/>
              <a:gd name="connsiteX295" fmla="*/ 5150225 w 6014081"/>
              <a:gd name="connsiteY295" fmla="*/ 2155357 h 2248268"/>
              <a:gd name="connsiteX296" fmla="*/ 5139189 w 6014081"/>
              <a:gd name="connsiteY296" fmla="*/ 2240639 h 2248268"/>
              <a:gd name="connsiteX297" fmla="*/ 5136860 w 6014081"/>
              <a:gd name="connsiteY297" fmla="*/ 2248263 h 2248268"/>
              <a:gd name="connsiteX298" fmla="*/ 5131583 w 6014081"/>
              <a:gd name="connsiteY298" fmla="*/ 2248263 h 2248268"/>
              <a:gd name="connsiteX299" fmla="*/ 5136949 w 6014081"/>
              <a:gd name="connsiteY299" fmla="*/ 2230020 h 2248268"/>
              <a:gd name="connsiteX300" fmla="*/ 5150225 w 6014081"/>
              <a:gd name="connsiteY300" fmla="*/ 2155357 h 2248268"/>
              <a:gd name="connsiteX301" fmla="*/ 2010096 w 6014081"/>
              <a:gd name="connsiteY301" fmla="*/ 2154985 h 2248268"/>
              <a:gd name="connsiteX302" fmla="*/ 2011897 w 6014081"/>
              <a:gd name="connsiteY302" fmla="*/ 2164646 h 2248268"/>
              <a:gd name="connsiteX303" fmla="*/ 1943235 w 6014081"/>
              <a:gd name="connsiteY303" fmla="*/ 2158165 h 2248268"/>
              <a:gd name="connsiteX304" fmla="*/ 1962006 w 6014081"/>
              <a:gd name="connsiteY304" fmla="*/ 2187012 h 2248268"/>
              <a:gd name="connsiteX305" fmla="*/ 2007495 w 6014081"/>
              <a:gd name="connsiteY305" fmla="*/ 2220001 h 2248268"/>
              <a:gd name="connsiteX306" fmla="*/ 2007598 w 6014081"/>
              <a:gd name="connsiteY306" fmla="*/ 2219770 h 2248268"/>
              <a:gd name="connsiteX307" fmla="*/ 2043755 w 6014081"/>
              <a:gd name="connsiteY307" fmla="*/ 2222024 h 2248268"/>
              <a:gd name="connsiteX308" fmla="*/ 2047845 w 6014081"/>
              <a:gd name="connsiteY308" fmla="*/ 2197265 h 2248268"/>
              <a:gd name="connsiteX309" fmla="*/ 2031286 w 6014081"/>
              <a:gd name="connsiteY309" fmla="*/ 2174662 h 2248268"/>
              <a:gd name="connsiteX310" fmla="*/ 2010096 w 6014081"/>
              <a:gd name="connsiteY310" fmla="*/ 2154985 h 2248268"/>
              <a:gd name="connsiteX311" fmla="*/ 591965 w 6014081"/>
              <a:gd name="connsiteY311" fmla="*/ 2152392 h 2248268"/>
              <a:gd name="connsiteX312" fmla="*/ 643447 w 6014081"/>
              <a:gd name="connsiteY312" fmla="*/ 2162575 h 2248268"/>
              <a:gd name="connsiteX313" fmla="*/ 643343 w 6014081"/>
              <a:gd name="connsiteY313" fmla="*/ 2170282 h 2248268"/>
              <a:gd name="connsiteX314" fmla="*/ 591862 w 6014081"/>
              <a:gd name="connsiteY314" fmla="*/ 2160098 h 2248268"/>
              <a:gd name="connsiteX315" fmla="*/ 591965 w 6014081"/>
              <a:gd name="connsiteY315" fmla="*/ 2152392 h 2248268"/>
              <a:gd name="connsiteX316" fmla="*/ 1301416 w 6014081"/>
              <a:gd name="connsiteY316" fmla="*/ 2150952 h 2248268"/>
              <a:gd name="connsiteX317" fmla="*/ 1324252 w 6014081"/>
              <a:gd name="connsiteY317" fmla="*/ 2156965 h 2248268"/>
              <a:gd name="connsiteX318" fmla="*/ 1301313 w 6014081"/>
              <a:gd name="connsiteY318" fmla="*/ 2158657 h 2248268"/>
              <a:gd name="connsiteX319" fmla="*/ 1301416 w 6014081"/>
              <a:gd name="connsiteY319" fmla="*/ 2150952 h 2248268"/>
              <a:gd name="connsiteX320" fmla="*/ 2340291 w 6014081"/>
              <a:gd name="connsiteY320" fmla="*/ 2150819 h 2248268"/>
              <a:gd name="connsiteX321" fmla="*/ 2315163 w 6014081"/>
              <a:gd name="connsiteY321" fmla="*/ 2179225 h 2248268"/>
              <a:gd name="connsiteX322" fmla="*/ 2293972 w 6014081"/>
              <a:gd name="connsiteY322" fmla="*/ 2209385 h 2248268"/>
              <a:gd name="connsiteX323" fmla="*/ 2340291 w 6014081"/>
              <a:gd name="connsiteY323" fmla="*/ 2150819 h 2248268"/>
              <a:gd name="connsiteX324" fmla="*/ 570902 w 6014081"/>
              <a:gd name="connsiteY324" fmla="*/ 2150488 h 2248268"/>
              <a:gd name="connsiteX325" fmla="*/ 581533 w 6014081"/>
              <a:gd name="connsiteY325" fmla="*/ 2152384 h 2248268"/>
              <a:gd name="connsiteX326" fmla="*/ 585971 w 6014081"/>
              <a:gd name="connsiteY326" fmla="*/ 2160243 h 2248268"/>
              <a:gd name="connsiteX327" fmla="*/ 570902 w 6014081"/>
              <a:gd name="connsiteY327" fmla="*/ 2150488 h 2248268"/>
              <a:gd name="connsiteX328" fmla="*/ 5067575 w 6014081"/>
              <a:gd name="connsiteY328" fmla="*/ 2150400 h 2248268"/>
              <a:gd name="connsiteX329" fmla="*/ 5071227 w 6014081"/>
              <a:gd name="connsiteY329" fmla="*/ 2150918 h 2248268"/>
              <a:gd name="connsiteX330" fmla="*/ 5050007 w 6014081"/>
              <a:gd name="connsiteY330" fmla="*/ 2220382 h 2248268"/>
              <a:gd name="connsiteX331" fmla="*/ 5059754 w 6014081"/>
              <a:gd name="connsiteY331" fmla="*/ 2192881 h 2248268"/>
              <a:gd name="connsiteX332" fmla="*/ 5067344 w 6014081"/>
              <a:gd name="connsiteY332" fmla="*/ 2152787 h 2248268"/>
              <a:gd name="connsiteX333" fmla="*/ 5067575 w 6014081"/>
              <a:gd name="connsiteY333" fmla="*/ 2150400 h 2248268"/>
              <a:gd name="connsiteX334" fmla="*/ 4752579 w 6014081"/>
              <a:gd name="connsiteY334" fmla="*/ 2149704 h 2248268"/>
              <a:gd name="connsiteX335" fmla="*/ 4747744 w 6014081"/>
              <a:gd name="connsiteY335" fmla="*/ 2155581 h 2248268"/>
              <a:gd name="connsiteX336" fmla="*/ 4749620 w 6014081"/>
              <a:gd name="connsiteY336" fmla="*/ 2159462 h 2248268"/>
              <a:gd name="connsiteX337" fmla="*/ 4756102 w 6014081"/>
              <a:gd name="connsiteY337" fmla="*/ 2157365 h 2248268"/>
              <a:gd name="connsiteX338" fmla="*/ 4752579 w 6014081"/>
              <a:gd name="connsiteY338" fmla="*/ 2149704 h 2248268"/>
              <a:gd name="connsiteX339" fmla="*/ 5068218 w 6014081"/>
              <a:gd name="connsiteY339" fmla="*/ 2149577 h 2248268"/>
              <a:gd name="connsiteX340" fmla="*/ 5067910 w 6014081"/>
              <a:gd name="connsiteY340" fmla="*/ 2150271 h 2248268"/>
              <a:gd name="connsiteX341" fmla="*/ 5068140 w 6014081"/>
              <a:gd name="connsiteY341" fmla="*/ 2150375 h 2248268"/>
              <a:gd name="connsiteX342" fmla="*/ 5067446 w 6014081"/>
              <a:gd name="connsiteY342" fmla="*/ 2150065 h 2248268"/>
              <a:gd name="connsiteX343" fmla="*/ 5068218 w 6014081"/>
              <a:gd name="connsiteY343" fmla="*/ 2149577 h 2248268"/>
              <a:gd name="connsiteX344" fmla="*/ 2121139 w 6014081"/>
              <a:gd name="connsiteY344" fmla="*/ 2148493 h 2248268"/>
              <a:gd name="connsiteX345" fmla="*/ 2126639 w 6014081"/>
              <a:gd name="connsiteY345" fmla="*/ 2177247 h 2248268"/>
              <a:gd name="connsiteX346" fmla="*/ 2137980 w 6014081"/>
              <a:gd name="connsiteY346" fmla="*/ 2177312 h 2248268"/>
              <a:gd name="connsiteX347" fmla="*/ 2121139 w 6014081"/>
              <a:gd name="connsiteY347" fmla="*/ 2148493 h 2248268"/>
              <a:gd name="connsiteX348" fmla="*/ 2598119 w 6014081"/>
              <a:gd name="connsiteY348" fmla="*/ 2148490 h 2248268"/>
              <a:gd name="connsiteX349" fmla="*/ 2586727 w 6014081"/>
              <a:gd name="connsiteY349" fmla="*/ 2152279 h 2248268"/>
              <a:gd name="connsiteX350" fmla="*/ 2590455 w 6014081"/>
              <a:gd name="connsiteY350" fmla="*/ 2161967 h 2248268"/>
              <a:gd name="connsiteX351" fmla="*/ 2598248 w 6014081"/>
              <a:gd name="connsiteY351" fmla="*/ 2148824 h 2248268"/>
              <a:gd name="connsiteX352" fmla="*/ 5042477 w 6014081"/>
              <a:gd name="connsiteY352" fmla="*/ 2144485 h 2248268"/>
              <a:gd name="connsiteX353" fmla="*/ 5048133 w 6014081"/>
              <a:gd name="connsiteY353" fmla="*/ 2146727 h 2248268"/>
              <a:gd name="connsiteX354" fmla="*/ 5040598 w 6014081"/>
              <a:gd name="connsiteY354" fmla="*/ 2153063 h 2248268"/>
              <a:gd name="connsiteX355" fmla="*/ 5042374 w 6014081"/>
              <a:gd name="connsiteY355" fmla="*/ 2144716 h 2248268"/>
              <a:gd name="connsiteX356" fmla="*/ 4563974 w 6014081"/>
              <a:gd name="connsiteY356" fmla="*/ 2144067 h 2248268"/>
              <a:gd name="connsiteX357" fmla="*/ 4560171 w 6014081"/>
              <a:gd name="connsiteY357" fmla="*/ 2162054 h 2248268"/>
              <a:gd name="connsiteX358" fmla="*/ 4554887 w 6014081"/>
              <a:gd name="connsiteY358" fmla="*/ 2174403 h 2248268"/>
              <a:gd name="connsiteX359" fmla="*/ 4555542 w 6014081"/>
              <a:gd name="connsiteY359" fmla="*/ 2169962 h 2248268"/>
              <a:gd name="connsiteX360" fmla="*/ 4555630 w 6014081"/>
              <a:gd name="connsiteY360" fmla="*/ 2153802 h 2248268"/>
              <a:gd name="connsiteX361" fmla="*/ 4564185 w 6014081"/>
              <a:gd name="connsiteY361" fmla="*/ 2143075 h 2248268"/>
              <a:gd name="connsiteX362" fmla="*/ 4564648 w 6014081"/>
              <a:gd name="connsiteY362" fmla="*/ 2143282 h 2248268"/>
              <a:gd name="connsiteX363" fmla="*/ 4563974 w 6014081"/>
              <a:gd name="connsiteY363" fmla="*/ 2144067 h 2248268"/>
              <a:gd name="connsiteX364" fmla="*/ 1518002 w 6014081"/>
              <a:gd name="connsiteY364" fmla="*/ 2142927 h 2248268"/>
              <a:gd name="connsiteX365" fmla="*/ 1530239 w 6014081"/>
              <a:gd name="connsiteY365" fmla="*/ 2151491 h 2248268"/>
              <a:gd name="connsiteX366" fmla="*/ 1604608 w 6014081"/>
              <a:gd name="connsiteY366" fmla="*/ 2163836 h 2248268"/>
              <a:gd name="connsiteX367" fmla="*/ 1589358 w 6014081"/>
              <a:gd name="connsiteY367" fmla="*/ 2167568 h 2248268"/>
              <a:gd name="connsiteX368" fmla="*/ 1589126 w 6014081"/>
              <a:gd name="connsiteY368" fmla="*/ 2167465 h 2248268"/>
              <a:gd name="connsiteX369" fmla="*/ 1591081 w 6014081"/>
              <a:gd name="connsiteY369" fmla="*/ 2165565 h 2248268"/>
              <a:gd name="connsiteX370" fmla="*/ 1503545 w 6014081"/>
              <a:gd name="connsiteY370" fmla="*/ 2145420 h 2248268"/>
              <a:gd name="connsiteX371" fmla="*/ 1518002 w 6014081"/>
              <a:gd name="connsiteY371" fmla="*/ 2142927 h 2248268"/>
              <a:gd name="connsiteX372" fmla="*/ 4180991 w 6014081"/>
              <a:gd name="connsiteY372" fmla="*/ 2141088 h 2248268"/>
              <a:gd name="connsiteX373" fmla="*/ 4169850 w 6014081"/>
              <a:gd name="connsiteY373" fmla="*/ 2212824 h 2248268"/>
              <a:gd name="connsiteX374" fmla="*/ 4180991 w 6014081"/>
              <a:gd name="connsiteY374" fmla="*/ 2141088 h 2248268"/>
              <a:gd name="connsiteX375" fmla="*/ 3220421 w 6014081"/>
              <a:gd name="connsiteY375" fmla="*/ 2140368 h 2248268"/>
              <a:gd name="connsiteX376" fmla="*/ 3250611 w 6014081"/>
              <a:gd name="connsiteY376" fmla="*/ 2156023 h 2248268"/>
              <a:gd name="connsiteX377" fmla="*/ 3220421 w 6014081"/>
              <a:gd name="connsiteY377" fmla="*/ 2140368 h 2248268"/>
              <a:gd name="connsiteX378" fmla="*/ 1501926 w 6014081"/>
              <a:gd name="connsiteY378" fmla="*/ 2139716 h 2248268"/>
              <a:gd name="connsiteX379" fmla="*/ 1501823 w 6014081"/>
              <a:gd name="connsiteY379" fmla="*/ 2139947 h 2248268"/>
              <a:gd name="connsiteX380" fmla="*/ 1501720 w 6014081"/>
              <a:gd name="connsiteY380" fmla="*/ 2139917 h 2248268"/>
              <a:gd name="connsiteX381" fmla="*/ 1383532 w 6014081"/>
              <a:gd name="connsiteY381" fmla="*/ 2139166 h 2248268"/>
              <a:gd name="connsiteX382" fmla="*/ 1396925 w 6014081"/>
              <a:gd name="connsiteY382" fmla="*/ 2144467 h 2248268"/>
              <a:gd name="connsiteX383" fmla="*/ 1389134 w 6014081"/>
              <a:gd name="connsiteY383" fmla="*/ 2150135 h 2248268"/>
              <a:gd name="connsiteX384" fmla="*/ 1377922 w 6014081"/>
              <a:gd name="connsiteY384" fmla="*/ 2140437 h 2248268"/>
              <a:gd name="connsiteX385" fmla="*/ 1383532 w 6014081"/>
              <a:gd name="connsiteY385" fmla="*/ 2139166 h 2248268"/>
              <a:gd name="connsiteX386" fmla="*/ 521092 w 6014081"/>
              <a:gd name="connsiteY386" fmla="*/ 2137795 h 2248268"/>
              <a:gd name="connsiteX387" fmla="*/ 527314 w 6014081"/>
              <a:gd name="connsiteY387" fmla="*/ 2144373 h 2248268"/>
              <a:gd name="connsiteX388" fmla="*/ 515741 w 6014081"/>
              <a:gd name="connsiteY388" fmla="*/ 2144205 h 2248268"/>
              <a:gd name="connsiteX389" fmla="*/ 513865 w 6014081"/>
              <a:gd name="connsiteY389" fmla="*/ 2140323 h 2248268"/>
              <a:gd name="connsiteX390" fmla="*/ 514097 w 6014081"/>
              <a:gd name="connsiteY390" fmla="*/ 2140426 h 2248268"/>
              <a:gd name="connsiteX391" fmla="*/ 521092 w 6014081"/>
              <a:gd name="connsiteY391" fmla="*/ 2137795 h 2248268"/>
              <a:gd name="connsiteX392" fmla="*/ 500468 w 6014081"/>
              <a:gd name="connsiteY392" fmla="*/ 2132421 h 2248268"/>
              <a:gd name="connsiteX393" fmla="*/ 511756 w 6014081"/>
              <a:gd name="connsiteY393" fmla="*/ 2136339 h 2248268"/>
              <a:gd name="connsiteX394" fmla="*/ 500468 w 6014081"/>
              <a:gd name="connsiteY394" fmla="*/ 2132421 h 2248268"/>
              <a:gd name="connsiteX395" fmla="*/ 2833345 w 6014081"/>
              <a:gd name="connsiteY395" fmla="*/ 2130282 h 2248268"/>
              <a:gd name="connsiteX396" fmla="*/ 2938163 w 6014081"/>
              <a:gd name="connsiteY396" fmla="*/ 2139017 h 2248268"/>
              <a:gd name="connsiteX397" fmla="*/ 3020069 w 6014081"/>
              <a:gd name="connsiteY397" fmla="*/ 2140044 h 2248268"/>
              <a:gd name="connsiteX398" fmla="*/ 3021921 w 6014081"/>
              <a:gd name="connsiteY398" fmla="*/ 2145851 h 2248268"/>
              <a:gd name="connsiteX399" fmla="*/ 3071500 w 6014081"/>
              <a:gd name="connsiteY399" fmla="*/ 2154081 h 2248268"/>
              <a:gd name="connsiteX400" fmla="*/ 3016365 w 6014081"/>
              <a:gd name="connsiteY400" fmla="*/ 2145870 h 2248268"/>
              <a:gd name="connsiteX401" fmla="*/ 3010527 w 6014081"/>
              <a:gd name="connsiteY401" fmla="*/ 2149639 h 2248268"/>
              <a:gd name="connsiteX402" fmla="*/ 2854149 w 6014081"/>
              <a:gd name="connsiteY402" fmla="*/ 2136500 h 2248268"/>
              <a:gd name="connsiteX403" fmla="*/ 2795054 w 6014081"/>
              <a:gd name="connsiteY403" fmla="*/ 2143413 h 2248268"/>
              <a:gd name="connsiteX404" fmla="*/ 2791248 w 6014081"/>
              <a:gd name="connsiteY404" fmla="*/ 2139504 h 2248268"/>
              <a:gd name="connsiteX405" fmla="*/ 2791119 w 6014081"/>
              <a:gd name="connsiteY405" fmla="*/ 2139170 h 2248268"/>
              <a:gd name="connsiteX406" fmla="*/ 2749176 w 6014081"/>
              <a:gd name="connsiteY406" fmla="*/ 2144307 h 2248268"/>
              <a:gd name="connsiteX407" fmla="*/ 2646105 w 6014081"/>
              <a:gd name="connsiteY407" fmla="*/ 2156562 h 2248268"/>
              <a:gd name="connsiteX408" fmla="*/ 2676786 w 6014081"/>
              <a:gd name="connsiteY408" fmla="*/ 2145580 h 2248268"/>
              <a:gd name="connsiteX409" fmla="*/ 2728398 w 6014081"/>
              <a:gd name="connsiteY409" fmla="*/ 2138657 h 2248268"/>
              <a:gd name="connsiteX410" fmla="*/ 2812310 w 6014081"/>
              <a:gd name="connsiteY410" fmla="*/ 2133930 h 2248268"/>
              <a:gd name="connsiteX411" fmla="*/ 2833345 w 6014081"/>
              <a:gd name="connsiteY411" fmla="*/ 2130282 h 2248268"/>
              <a:gd name="connsiteX412" fmla="*/ 5071716 w 6014081"/>
              <a:gd name="connsiteY412" fmla="*/ 2129262 h 2248268"/>
              <a:gd name="connsiteX413" fmla="*/ 5067883 w 6014081"/>
              <a:gd name="connsiteY413" fmla="*/ 2149706 h 2248268"/>
              <a:gd name="connsiteX414" fmla="*/ 5071716 w 6014081"/>
              <a:gd name="connsiteY414" fmla="*/ 2129262 h 2248268"/>
              <a:gd name="connsiteX415" fmla="*/ 2212972 w 6014081"/>
              <a:gd name="connsiteY415" fmla="*/ 2128465 h 2248268"/>
              <a:gd name="connsiteX416" fmla="*/ 2205233 w 6014081"/>
              <a:gd name="connsiteY416" fmla="*/ 2130281 h 2248268"/>
              <a:gd name="connsiteX417" fmla="*/ 2214798 w 6014081"/>
              <a:gd name="connsiteY417" fmla="*/ 2143677 h 2248268"/>
              <a:gd name="connsiteX418" fmla="*/ 2212972 w 6014081"/>
              <a:gd name="connsiteY418" fmla="*/ 2128465 h 2248268"/>
              <a:gd name="connsiteX419" fmla="*/ 1461938 w 6014081"/>
              <a:gd name="connsiteY419" fmla="*/ 2128005 h 2248268"/>
              <a:gd name="connsiteX420" fmla="*/ 1501720 w 6014081"/>
              <a:gd name="connsiteY420" fmla="*/ 2139917 h 2248268"/>
              <a:gd name="connsiteX421" fmla="*/ 1499972 w 6014081"/>
              <a:gd name="connsiteY421" fmla="*/ 2141614 h 2248268"/>
              <a:gd name="connsiteX422" fmla="*/ 1499919 w 6014081"/>
              <a:gd name="connsiteY422" fmla="*/ 2145467 h 2248268"/>
              <a:gd name="connsiteX423" fmla="*/ 1461938 w 6014081"/>
              <a:gd name="connsiteY423" fmla="*/ 2128005 h 2248268"/>
              <a:gd name="connsiteX424" fmla="*/ 2140229 w 6014081"/>
              <a:gd name="connsiteY424" fmla="*/ 2125670 h 2248268"/>
              <a:gd name="connsiteX425" fmla="*/ 2140403 w 6014081"/>
              <a:gd name="connsiteY425" fmla="*/ 2125782 h 2248268"/>
              <a:gd name="connsiteX426" fmla="*/ 2140069 w 6014081"/>
              <a:gd name="connsiteY426" fmla="*/ 2125911 h 2248268"/>
              <a:gd name="connsiteX427" fmla="*/ 5048160 w 6014081"/>
              <a:gd name="connsiteY427" fmla="*/ 2124867 h 2248268"/>
              <a:gd name="connsiteX428" fmla="*/ 5051452 w 6014081"/>
              <a:gd name="connsiteY428" fmla="*/ 2129932 h 2248268"/>
              <a:gd name="connsiteX429" fmla="*/ 5042013 w 6014081"/>
              <a:gd name="connsiteY429" fmla="*/ 2141787 h 2248268"/>
              <a:gd name="connsiteX430" fmla="*/ 5048160 w 6014081"/>
              <a:gd name="connsiteY430" fmla="*/ 2124867 h 2248268"/>
              <a:gd name="connsiteX431" fmla="*/ 1923386 w 6014081"/>
              <a:gd name="connsiteY431" fmla="*/ 2123023 h 2248268"/>
              <a:gd name="connsiteX432" fmla="*/ 1929067 w 6014081"/>
              <a:gd name="connsiteY432" fmla="*/ 2138290 h 2248268"/>
              <a:gd name="connsiteX433" fmla="*/ 1929650 w 6014081"/>
              <a:gd name="connsiteY433" fmla="*/ 2129273 h 2248268"/>
              <a:gd name="connsiteX434" fmla="*/ 1923386 w 6014081"/>
              <a:gd name="connsiteY434" fmla="*/ 2123023 h 2248268"/>
              <a:gd name="connsiteX435" fmla="*/ 3790007 w 6014081"/>
              <a:gd name="connsiteY435" fmla="*/ 2119850 h 2248268"/>
              <a:gd name="connsiteX436" fmla="*/ 3791009 w 6014081"/>
              <a:gd name="connsiteY436" fmla="*/ 2129433 h 2248268"/>
              <a:gd name="connsiteX437" fmla="*/ 3790007 w 6014081"/>
              <a:gd name="connsiteY437" fmla="*/ 2119850 h 2248268"/>
              <a:gd name="connsiteX438" fmla="*/ 2190086 w 6014081"/>
              <a:gd name="connsiteY438" fmla="*/ 2118830 h 2248268"/>
              <a:gd name="connsiteX439" fmla="*/ 2191988 w 6014081"/>
              <a:gd name="connsiteY439" fmla="*/ 2128260 h 2248268"/>
              <a:gd name="connsiteX440" fmla="*/ 2194171 w 6014081"/>
              <a:gd name="connsiteY440" fmla="*/ 2122345 h 2248268"/>
              <a:gd name="connsiteX441" fmla="*/ 2190086 w 6014081"/>
              <a:gd name="connsiteY441" fmla="*/ 2118830 h 2248268"/>
              <a:gd name="connsiteX442" fmla="*/ 2144028 w 6014081"/>
              <a:gd name="connsiteY442" fmla="*/ 2118259 h 2248268"/>
              <a:gd name="connsiteX443" fmla="*/ 2142444 w 6014081"/>
              <a:gd name="connsiteY443" fmla="*/ 2122365 h 2248268"/>
              <a:gd name="connsiteX444" fmla="*/ 2140229 w 6014081"/>
              <a:gd name="connsiteY444" fmla="*/ 2125670 h 2248268"/>
              <a:gd name="connsiteX445" fmla="*/ 2138008 w 6014081"/>
              <a:gd name="connsiteY445" fmla="*/ 2124232 h 2248268"/>
              <a:gd name="connsiteX446" fmla="*/ 2136520 w 6014081"/>
              <a:gd name="connsiteY446" fmla="*/ 2127653 h 2248268"/>
              <a:gd name="connsiteX447" fmla="*/ 2142280 w 6014081"/>
              <a:gd name="connsiteY447" fmla="*/ 2129664 h 2248268"/>
              <a:gd name="connsiteX448" fmla="*/ 2134487 w 6014081"/>
              <a:gd name="connsiteY448" fmla="*/ 2135332 h 2248268"/>
              <a:gd name="connsiteX449" fmla="*/ 2134384 w 6014081"/>
              <a:gd name="connsiteY449" fmla="*/ 2143038 h 2248268"/>
              <a:gd name="connsiteX450" fmla="*/ 2149530 w 6014081"/>
              <a:gd name="connsiteY450" fmla="*/ 2154488 h 2248268"/>
              <a:gd name="connsiteX451" fmla="*/ 2144028 w 6014081"/>
              <a:gd name="connsiteY451" fmla="*/ 2118259 h 2248268"/>
              <a:gd name="connsiteX452" fmla="*/ 1410455 w 6014081"/>
              <a:gd name="connsiteY452" fmla="*/ 2117818 h 2248268"/>
              <a:gd name="connsiteX453" fmla="*/ 1460008 w 6014081"/>
              <a:gd name="connsiteY453" fmla="*/ 2127976 h 2248268"/>
              <a:gd name="connsiteX454" fmla="*/ 1410455 w 6014081"/>
              <a:gd name="connsiteY454" fmla="*/ 2117818 h 2248268"/>
              <a:gd name="connsiteX455" fmla="*/ 1303604 w 6014081"/>
              <a:gd name="connsiteY455" fmla="*/ 2116762 h 2248268"/>
              <a:gd name="connsiteX456" fmla="*/ 1305509 w 6014081"/>
              <a:gd name="connsiteY456" fmla="*/ 2118717 h 2248268"/>
              <a:gd name="connsiteX457" fmla="*/ 1349275 w 6014081"/>
              <a:gd name="connsiteY457" fmla="*/ 2128789 h 2248268"/>
              <a:gd name="connsiteX458" fmla="*/ 1349148 w 6014081"/>
              <a:gd name="connsiteY458" fmla="*/ 2128455 h 2248268"/>
              <a:gd name="connsiteX459" fmla="*/ 1375737 w 6014081"/>
              <a:gd name="connsiteY459" fmla="*/ 2142232 h 2248268"/>
              <a:gd name="connsiteX460" fmla="*/ 1335800 w 6014081"/>
              <a:gd name="connsiteY460" fmla="*/ 2134142 h 2248268"/>
              <a:gd name="connsiteX461" fmla="*/ 1303604 w 6014081"/>
              <a:gd name="connsiteY461" fmla="*/ 2116762 h 2248268"/>
              <a:gd name="connsiteX462" fmla="*/ 4567865 w 6014081"/>
              <a:gd name="connsiteY462" fmla="*/ 2111765 h 2248268"/>
              <a:gd name="connsiteX463" fmla="*/ 4561587 w 6014081"/>
              <a:gd name="connsiteY463" fmla="*/ 2140812 h 2248268"/>
              <a:gd name="connsiteX464" fmla="*/ 4567865 w 6014081"/>
              <a:gd name="connsiteY464" fmla="*/ 2111765 h 2248268"/>
              <a:gd name="connsiteX465" fmla="*/ 771361 w 6014081"/>
              <a:gd name="connsiteY465" fmla="*/ 2110712 h 2248268"/>
              <a:gd name="connsiteX466" fmla="*/ 847661 w 6014081"/>
              <a:gd name="connsiteY466" fmla="*/ 2123086 h 2248268"/>
              <a:gd name="connsiteX467" fmla="*/ 851413 w 6014081"/>
              <a:gd name="connsiteY467" fmla="*/ 2130848 h 2248268"/>
              <a:gd name="connsiteX468" fmla="*/ 860904 w 6014081"/>
              <a:gd name="connsiteY468" fmla="*/ 2125106 h 2248268"/>
              <a:gd name="connsiteX469" fmla="*/ 912411 w 6014081"/>
              <a:gd name="connsiteY469" fmla="*/ 2133364 h 2248268"/>
              <a:gd name="connsiteX470" fmla="*/ 912077 w 6014081"/>
              <a:gd name="connsiteY470" fmla="*/ 2133492 h 2248268"/>
              <a:gd name="connsiteX471" fmla="*/ 930304 w 6014081"/>
              <a:gd name="connsiteY471" fmla="*/ 2138803 h 2248268"/>
              <a:gd name="connsiteX472" fmla="*/ 932984 w 6014081"/>
              <a:gd name="connsiteY472" fmla="*/ 2146953 h 2248268"/>
              <a:gd name="connsiteX473" fmla="*/ 786482 w 6014081"/>
              <a:gd name="connsiteY473" fmla="*/ 2116614 h 2248268"/>
              <a:gd name="connsiteX474" fmla="*/ 773188 w 6014081"/>
              <a:gd name="connsiteY474" fmla="*/ 2118446 h 2248268"/>
              <a:gd name="connsiteX475" fmla="*/ 771361 w 6014081"/>
              <a:gd name="connsiteY475" fmla="*/ 2110712 h 2248268"/>
              <a:gd name="connsiteX476" fmla="*/ 734485 w 6014081"/>
              <a:gd name="connsiteY476" fmla="*/ 2104343 h 2248268"/>
              <a:gd name="connsiteX477" fmla="*/ 769639 w 6014081"/>
              <a:gd name="connsiteY477" fmla="*/ 2112712 h 2248268"/>
              <a:gd name="connsiteX478" fmla="*/ 725793 w 6014081"/>
              <a:gd name="connsiteY478" fmla="*/ 2108420 h 2248268"/>
              <a:gd name="connsiteX479" fmla="*/ 734485 w 6014081"/>
              <a:gd name="connsiteY479" fmla="*/ 2104343 h 2248268"/>
              <a:gd name="connsiteX480" fmla="*/ 2321778 w 6014081"/>
              <a:gd name="connsiteY480" fmla="*/ 2102705 h 2248268"/>
              <a:gd name="connsiteX481" fmla="*/ 2294567 w 6014081"/>
              <a:gd name="connsiteY481" fmla="*/ 2157596 h 2248268"/>
              <a:gd name="connsiteX482" fmla="*/ 2294464 w 6014081"/>
              <a:gd name="connsiteY482" fmla="*/ 2157827 h 2248268"/>
              <a:gd name="connsiteX483" fmla="*/ 2309714 w 6014081"/>
              <a:gd name="connsiteY483" fmla="*/ 2154095 h 2248268"/>
              <a:gd name="connsiteX484" fmla="*/ 2333068 w 6014081"/>
              <a:gd name="connsiteY484" fmla="*/ 2106624 h 2248268"/>
              <a:gd name="connsiteX485" fmla="*/ 2321778 w 6014081"/>
              <a:gd name="connsiteY485" fmla="*/ 2102705 h 2248268"/>
              <a:gd name="connsiteX486" fmla="*/ 3357541 w 6014081"/>
              <a:gd name="connsiteY486" fmla="*/ 2101463 h 2248268"/>
              <a:gd name="connsiteX487" fmla="*/ 3357670 w 6014081"/>
              <a:gd name="connsiteY487" fmla="*/ 2101797 h 2248268"/>
              <a:gd name="connsiteX488" fmla="*/ 3364895 w 6014081"/>
              <a:gd name="connsiteY488" fmla="*/ 2128549 h 2248268"/>
              <a:gd name="connsiteX489" fmla="*/ 3389761 w 6014081"/>
              <a:gd name="connsiteY489" fmla="*/ 2126884 h 2248268"/>
              <a:gd name="connsiteX490" fmla="*/ 3515564 w 6014081"/>
              <a:gd name="connsiteY490" fmla="*/ 2135825 h 2248268"/>
              <a:gd name="connsiteX491" fmla="*/ 3510089 w 6014081"/>
              <a:gd name="connsiteY491" fmla="*/ 2105145 h 2248268"/>
              <a:gd name="connsiteX492" fmla="*/ 3357541 w 6014081"/>
              <a:gd name="connsiteY492" fmla="*/ 2101463 h 2248268"/>
              <a:gd name="connsiteX493" fmla="*/ 691721 w 6014081"/>
              <a:gd name="connsiteY493" fmla="*/ 2094633 h 2248268"/>
              <a:gd name="connsiteX494" fmla="*/ 725870 w 6014081"/>
              <a:gd name="connsiteY494" fmla="*/ 2102641 h 2248268"/>
              <a:gd name="connsiteX495" fmla="*/ 691721 w 6014081"/>
              <a:gd name="connsiteY495" fmla="*/ 2094633 h 2248268"/>
              <a:gd name="connsiteX496" fmla="*/ 1258546 w 6014081"/>
              <a:gd name="connsiteY496" fmla="*/ 2094304 h 2248268"/>
              <a:gd name="connsiteX497" fmla="*/ 1250324 w 6014081"/>
              <a:gd name="connsiteY497" fmla="*/ 2096916 h 2248268"/>
              <a:gd name="connsiteX498" fmla="*/ 1257962 w 6014081"/>
              <a:gd name="connsiteY498" fmla="*/ 2102808 h 2248268"/>
              <a:gd name="connsiteX499" fmla="*/ 1269328 w 6014081"/>
              <a:gd name="connsiteY499" fmla="*/ 2100946 h 2248268"/>
              <a:gd name="connsiteX500" fmla="*/ 1295995 w 6014081"/>
              <a:gd name="connsiteY500" fmla="*/ 2108943 h 2248268"/>
              <a:gd name="connsiteX501" fmla="*/ 1288383 w 6014081"/>
              <a:gd name="connsiteY501" fmla="*/ 2101124 h 2248268"/>
              <a:gd name="connsiteX502" fmla="*/ 1258546 w 6014081"/>
              <a:gd name="connsiteY502" fmla="*/ 2094304 h 2248268"/>
              <a:gd name="connsiteX503" fmla="*/ 5075989 w 6014081"/>
              <a:gd name="connsiteY503" fmla="*/ 2093508 h 2248268"/>
              <a:gd name="connsiteX504" fmla="*/ 5074187 w 6014081"/>
              <a:gd name="connsiteY504" fmla="*/ 2126208 h 2248268"/>
              <a:gd name="connsiteX505" fmla="*/ 5075989 w 6014081"/>
              <a:gd name="connsiteY505" fmla="*/ 2093508 h 2248268"/>
              <a:gd name="connsiteX506" fmla="*/ 5056906 w 6014081"/>
              <a:gd name="connsiteY506" fmla="*/ 2092766 h 2248268"/>
              <a:gd name="connsiteX507" fmla="*/ 5050398 w 6014081"/>
              <a:gd name="connsiteY507" fmla="*/ 2119218 h 2248268"/>
              <a:gd name="connsiteX508" fmla="*/ 5056906 w 6014081"/>
              <a:gd name="connsiteY508" fmla="*/ 2092766 h 2248268"/>
              <a:gd name="connsiteX509" fmla="*/ 4947318 w 6014081"/>
              <a:gd name="connsiteY509" fmla="*/ 2091626 h 2248268"/>
              <a:gd name="connsiteX510" fmla="*/ 4943999 w 6014081"/>
              <a:gd name="connsiteY510" fmla="*/ 2112789 h 2248268"/>
              <a:gd name="connsiteX511" fmla="*/ 4930047 w 6014081"/>
              <a:gd name="connsiteY511" fmla="*/ 2135407 h 2248268"/>
              <a:gd name="connsiteX512" fmla="*/ 4927938 w 6014081"/>
              <a:gd name="connsiteY512" fmla="*/ 2128930 h 2248268"/>
              <a:gd name="connsiteX513" fmla="*/ 4939612 w 6014081"/>
              <a:gd name="connsiteY513" fmla="*/ 2105125 h 2248268"/>
              <a:gd name="connsiteX514" fmla="*/ 4445099 w 6014081"/>
              <a:gd name="connsiteY514" fmla="*/ 2089777 h 2248268"/>
              <a:gd name="connsiteX515" fmla="*/ 4450652 w 6014081"/>
              <a:gd name="connsiteY515" fmla="*/ 2092251 h 2248268"/>
              <a:gd name="connsiteX516" fmla="*/ 4395307 w 6014081"/>
              <a:gd name="connsiteY516" fmla="*/ 2248263 h 2248268"/>
              <a:gd name="connsiteX517" fmla="*/ 4389615 w 6014081"/>
              <a:gd name="connsiteY517" fmla="*/ 2248263 h 2248268"/>
              <a:gd name="connsiteX518" fmla="*/ 4405490 w 6014081"/>
              <a:gd name="connsiteY518" fmla="*/ 2205600 h 2248268"/>
              <a:gd name="connsiteX519" fmla="*/ 4445099 w 6014081"/>
              <a:gd name="connsiteY519" fmla="*/ 2089777 h 2248268"/>
              <a:gd name="connsiteX520" fmla="*/ 682155 w 6014081"/>
              <a:gd name="connsiteY520" fmla="*/ 2088715 h 2248268"/>
              <a:gd name="connsiteX521" fmla="*/ 686627 w 6014081"/>
              <a:gd name="connsiteY521" fmla="*/ 2091052 h 2248268"/>
              <a:gd name="connsiteX522" fmla="*/ 687838 w 6014081"/>
              <a:gd name="connsiteY522" fmla="*/ 2096506 h 2248268"/>
              <a:gd name="connsiteX523" fmla="*/ 682155 w 6014081"/>
              <a:gd name="connsiteY523" fmla="*/ 2088715 h 2248268"/>
              <a:gd name="connsiteX524" fmla="*/ 1590059 w 6014081"/>
              <a:gd name="connsiteY524" fmla="*/ 2085644 h 2248268"/>
              <a:gd name="connsiteX525" fmla="*/ 1599702 w 6014081"/>
              <a:gd name="connsiteY525" fmla="*/ 2085785 h 2248268"/>
              <a:gd name="connsiteX526" fmla="*/ 1599573 w 6014081"/>
              <a:gd name="connsiteY526" fmla="*/ 2095420 h 2248268"/>
              <a:gd name="connsiteX527" fmla="*/ 1590059 w 6014081"/>
              <a:gd name="connsiteY527" fmla="*/ 2085644 h 2248268"/>
              <a:gd name="connsiteX528" fmla="*/ 5453513 w 6014081"/>
              <a:gd name="connsiteY528" fmla="*/ 2085395 h 2248268"/>
              <a:gd name="connsiteX529" fmla="*/ 5448793 w 6014081"/>
              <a:gd name="connsiteY529" fmla="*/ 2093916 h 2248268"/>
              <a:gd name="connsiteX530" fmla="*/ 5389533 w 6014081"/>
              <a:gd name="connsiteY530" fmla="*/ 2220163 h 2248268"/>
              <a:gd name="connsiteX531" fmla="*/ 5374812 w 6014081"/>
              <a:gd name="connsiteY531" fmla="*/ 2248263 h 2248268"/>
              <a:gd name="connsiteX532" fmla="*/ 5367653 w 6014081"/>
              <a:gd name="connsiteY532" fmla="*/ 2248263 h 2248268"/>
              <a:gd name="connsiteX533" fmla="*/ 5370013 w 6014081"/>
              <a:gd name="connsiteY533" fmla="*/ 2244698 h 2248268"/>
              <a:gd name="connsiteX534" fmla="*/ 5381175 w 6014081"/>
              <a:gd name="connsiteY534" fmla="*/ 2227725 h 2248268"/>
              <a:gd name="connsiteX535" fmla="*/ 5426855 w 6014081"/>
              <a:gd name="connsiteY535" fmla="*/ 2125127 h 2248268"/>
              <a:gd name="connsiteX536" fmla="*/ 5445416 w 6014081"/>
              <a:gd name="connsiteY536" fmla="*/ 2093248 h 2248268"/>
              <a:gd name="connsiteX537" fmla="*/ 865330 w 6014081"/>
              <a:gd name="connsiteY537" fmla="*/ 2085267 h 2248268"/>
              <a:gd name="connsiteX538" fmla="*/ 869084 w 6014081"/>
              <a:gd name="connsiteY538" fmla="*/ 2093030 h 2248268"/>
              <a:gd name="connsiteX539" fmla="*/ 876851 w 6014081"/>
              <a:gd name="connsiteY539" fmla="*/ 2089287 h 2248268"/>
              <a:gd name="connsiteX540" fmla="*/ 876619 w 6014081"/>
              <a:gd name="connsiteY540" fmla="*/ 2089185 h 2248268"/>
              <a:gd name="connsiteX541" fmla="*/ 865330 w 6014081"/>
              <a:gd name="connsiteY541" fmla="*/ 2085267 h 2248268"/>
              <a:gd name="connsiteX542" fmla="*/ 4951112 w 6014081"/>
              <a:gd name="connsiteY542" fmla="*/ 2084979 h 2248268"/>
              <a:gd name="connsiteX543" fmla="*/ 4947318 w 6014081"/>
              <a:gd name="connsiteY543" fmla="*/ 2091626 h 2248268"/>
              <a:gd name="connsiteX544" fmla="*/ 4947768 w 6014081"/>
              <a:gd name="connsiteY544" fmla="*/ 2088752 h 2248268"/>
              <a:gd name="connsiteX545" fmla="*/ 4951112 w 6014081"/>
              <a:gd name="connsiteY545" fmla="*/ 2084979 h 2248268"/>
              <a:gd name="connsiteX546" fmla="*/ 1336499 w 6014081"/>
              <a:gd name="connsiteY546" fmla="*/ 2084615 h 2248268"/>
              <a:gd name="connsiteX547" fmla="*/ 1351568 w 6014081"/>
              <a:gd name="connsiteY547" fmla="*/ 2094369 h 2248268"/>
              <a:gd name="connsiteX548" fmla="*/ 1399166 w 6014081"/>
              <a:gd name="connsiteY548" fmla="*/ 2113900 h 2248268"/>
              <a:gd name="connsiteX549" fmla="*/ 1334467 w 6014081"/>
              <a:gd name="connsiteY549" fmla="*/ 2092293 h 2248268"/>
              <a:gd name="connsiteX550" fmla="*/ 1336499 w 6014081"/>
              <a:gd name="connsiteY550" fmla="*/ 2084615 h 2248268"/>
              <a:gd name="connsiteX551" fmla="*/ 4607931 w 6014081"/>
              <a:gd name="connsiteY551" fmla="*/ 2082809 h 2248268"/>
              <a:gd name="connsiteX552" fmla="*/ 4604150 w 6014081"/>
              <a:gd name="connsiteY552" fmla="*/ 2096910 h 2248268"/>
              <a:gd name="connsiteX553" fmla="*/ 4607931 w 6014081"/>
              <a:gd name="connsiteY553" fmla="*/ 2082809 h 2248268"/>
              <a:gd name="connsiteX554" fmla="*/ 1370933 w 6014081"/>
              <a:gd name="connsiteY554" fmla="*/ 2081394 h 2248268"/>
              <a:gd name="connsiteX555" fmla="*/ 1405005 w 6014081"/>
              <a:gd name="connsiteY555" fmla="*/ 2095180 h 2248268"/>
              <a:gd name="connsiteX556" fmla="*/ 1370933 w 6014081"/>
              <a:gd name="connsiteY556" fmla="*/ 2081394 h 2248268"/>
              <a:gd name="connsiteX557" fmla="*/ 4953891 w 6014081"/>
              <a:gd name="connsiteY557" fmla="*/ 2081234 h 2248268"/>
              <a:gd name="connsiteX558" fmla="*/ 4955305 w 6014081"/>
              <a:gd name="connsiteY558" fmla="*/ 2082417 h 2248268"/>
              <a:gd name="connsiteX559" fmla="*/ 4955202 w 6014081"/>
              <a:gd name="connsiteY559" fmla="*/ 2082647 h 2248268"/>
              <a:gd name="connsiteX560" fmla="*/ 4951113 w 6014081"/>
              <a:gd name="connsiteY560" fmla="*/ 2084981 h 2248268"/>
              <a:gd name="connsiteX561" fmla="*/ 4953891 w 6014081"/>
              <a:gd name="connsiteY561" fmla="*/ 2081234 h 2248268"/>
              <a:gd name="connsiteX562" fmla="*/ 5455944 w 6014081"/>
              <a:gd name="connsiteY562" fmla="*/ 2081006 h 2248268"/>
              <a:gd name="connsiteX563" fmla="*/ 5454811 w 6014081"/>
              <a:gd name="connsiteY563" fmla="*/ 2084135 h 2248268"/>
              <a:gd name="connsiteX564" fmla="*/ 5453513 w 6014081"/>
              <a:gd name="connsiteY564" fmla="*/ 2085395 h 2248268"/>
              <a:gd name="connsiteX565" fmla="*/ 1557733 w 6014081"/>
              <a:gd name="connsiteY565" fmla="*/ 2077899 h 2248268"/>
              <a:gd name="connsiteX566" fmla="*/ 1563493 w 6014081"/>
              <a:gd name="connsiteY566" fmla="*/ 2079909 h 2248268"/>
              <a:gd name="connsiteX567" fmla="*/ 1559636 w 6014081"/>
              <a:gd name="connsiteY567" fmla="*/ 2087329 h 2248268"/>
              <a:gd name="connsiteX568" fmla="*/ 1557733 w 6014081"/>
              <a:gd name="connsiteY568" fmla="*/ 2077899 h 2248268"/>
              <a:gd name="connsiteX569" fmla="*/ 1189481 w 6014081"/>
              <a:gd name="connsiteY569" fmla="*/ 2075364 h 2248268"/>
              <a:gd name="connsiteX570" fmla="*/ 1193288 w 6014081"/>
              <a:gd name="connsiteY570" fmla="*/ 2079274 h 2248268"/>
              <a:gd name="connsiteX571" fmla="*/ 1227721 w 6014081"/>
              <a:gd name="connsiteY571" fmla="*/ 2083529 h 2248268"/>
              <a:gd name="connsiteX572" fmla="*/ 1322766 w 6014081"/>
              <a:gd name="connsiteY572" fmla="*/ 2101757 h 2248268"/>
              <a:gd name="connsiteX573" fmla="*/ 1334054 w 6014081"/>
              <a:gd name="connsiteY573" fmla="*/ 2113153 h 2248268"/>
              <a:gd name="connsiteX574" fmla="*/ 1297923 w 6014081"/>
              <a:gd name="connsiteY574" fmla="*/ 2108971 h 2248268"/>
              <a:gd name="connsiteX575" fmla="*/ 1303632 w 6014081"/>
              <a:gd name="connsiteY575" fmla="*/ 2114836 h 2248268"/>
              <a:gd name="connsiteX576" fmla="*/ 1299722 w 6014081"/>
              <a:gd name="connsiteY576" fmla="*/ 2118632 h 2248268"/>
              <a:gd name="connsiteX577" fmla="*/ 1210311 w 6014081"/>
              <a:gd name="connsiteY577" fmla="*/ 2087130 h 2248268"/>
              <a:gd name="connsiteX578" fmla="*/ 1189481 w 6014081"/>
              <a:gd name="connsiteY578" fmla="*/ 2075364 h 2248268"/>
              <a:gd name="connsiteX579" fmla="*/ 2504005 w 6014081"/>
              <a:gd name="connsiteY579" fmla="*/ 2073362 h 2248268"/>
              <a:gd name="connsiteX580" fmla="*/ 2496264 w 6014081"/>
              <a:gd name="connsiteY580" fmla="*/ 2082651 h 2248268"/>
              <a:gd name="connsiteX581" fmla="*/ 2504005 w 6014081"/>
              <a:gd name="connsiteY581" fmla="*/ 2073362 h 2248268"/>
              <a:gd name="connsiteX582" fmla="*/ 2232496 w 6014081"/>
              <a:gd name="connsiteY582" fmla="*/ 2071537 h 2248268"/>
              <a:gd name="connsiteX583" fmla="*/ 2226475 w 6014081"/>
              <a:gd name="connsiteY583" fmla="*/ 2103744 h 2248268"/>
              <a:gd name="connsiteX584" fmla="*/ 2232496 w 6014081"/>
              <a:gd name="connsiteY584" fmla="*/ 2071537 h 2248268"/>
              <a:gd name="connsiteX585" fmla="*/ 4427459 w 6014081"/>
              <a:gd name="connsiteY585" fmla="*/ 2070848 h 2248268"/>
              <a:gd name="connsiteX586" fmla="*/ 4431188 w 6014081"/>
              <a:gd name="connsiteY586" fmla="*/ 2073062 h 2248268"/>
              <a:gd name="connsiteX587" fmla="*/ 4430956 w 6014081"/>
              <a:gd name="connsiteY587" fmla="*/ 2072960 h 2248268"/>
              <a:gd name="connsiteX588" fmla="*/ 4412978 w 6014081"/>
              <a:gd name="connsiteY588" fmla="*/ 2118947 h 2248268"/>
              <a:gd name="connsiteX589" fmla="*/ 4407397 w 6014081"/>
              <a:gd name="connsiteY589" fmla="*/ 2118401 h 2248268"/>
              <a:gd name="connsiteX590" fmla="*/ 4382035 w 6014081"/>
              <a:gd name="connsiteY590" fmla="*/ 2179098 h 2248268"/>
              <a:gd name="connsiteX591" fmla="*/ 4363080 w 6014081"/>
              <a:gd name="connsiteY591" fmla="*/ 2213576 h 2248268"/>
              <a:gd name="connsiteX592" fmla="*/ 4355801 w 6014081"/>
              <a:gd name="connsiteY592" fmla="*/ 2228056 h 2248268"/>
              <a:gd name="connsiteX593" fmla="*/ 4427459 w 6014081"/>
              <a:gd name="connsiteY593" fmla="*/ 2070848 h 2248268"/>
              <a:gd name="connsiteX594" fmla="*/ 4303250 w 6014081"/>
              <a:gd name="connsiteY594" fmla="*/ 2069540 h 2248268"/>
              <a:gd name="connsiteX595" fmla="*/ 4266851 w 6014081"/>
              <a:gd name="connsiteY595" fmla="*/ 2201743 h 2248268"/>
              <a:gd name="connsiteX596" fmla="*/ 4290284 w 6014081"/>
              <a:gd name="connsiteY596" fmla="*/ 2141017 h 2248268"/>
              <a:gd name="connsiteX597" fmla="*/ 4295838 w 6014081"/>
              <a:gd name="connsiteY597" fmla="*/ 2143490 h 2248268"/>
              <a:gd name="connsiteX598" fmla="*/ 4321199 w 6014081"/>
              <a:gd name="connsiteY598" fmla="*/ 2082792 h 2248268"/>
              <a:gd name="connsiteX599" fmla="*/ 4288784 w 6014081"/>
              <a:gd name="connsiteY599" fmla="*/ 2167276 h 2248268"/>
              <a:gd name="connsiteX600" fmla="*/ 4258608 w 6014081"/>
              <a:gd name="connsiteY600" fmla="*/ 2248263 h 2248268"/>
              <a:gd name="connsiteX601" fmla="*/ 4249258 w 6014081"/>
              <a:gd name="connsiteY601" fmla="*/ 2248263 h 2248268"/>
              <a:gd name="connsiteX602" fmla="*/ 4251731 w 6014081"/>
              <a:gd name="connsiteY602" fmla="*/ 2236171 h 2248268"/>
              <a:gd name="connsiteX603" fmla="*/ 4265155 w 6014081"/>
              <a:gd name="connsiteY603" fmla="*/ 2199326 h 2248268"/>
              <a:gd name="connsiteX604" fmla="*/ 4265052 w 6014081"/>
              <a:gd name="connsiteY604" fmla="*/ 2199557 h 2248268"/>
              <a:gd name="connsiteX605" fmla="*/ 4303250 w 6014081"/>
              <a:gd name="connsiteY605" fmla="*/ 2069540 h 2248268"/>
              <a:gd name="connsiteX606" fmla="*/ 4360956 w 6014081"/>
              <a:gd name="connsiteY606" fmla="*/ 2069483 h 2248268"/>
              <a:gd name="connsiteX607" fmla="*/ 4339608 w 6014081"/>
              <a:gd name="connsiteY607" fmla="*/ 2128644 h 2248268"/>
              <a:gd name="connsiteX608" fmla="*/ 4300923 w 6014081"/>
              <a:gd name="connsiteY608" fmla="*/ 2245431 h 2248268"/>
              <a:gd name="connsiteX609" fmla="*/ 4296011 w 6014081"/>
              <a:gd name="connsiteY609" fmla="*/ 2237154 h 2248268"/>
              <a:gd name="connsiteX610" fmla="*/ 4290469 w 6014081"/>
              <a:gd name="connsiteY610" fmla="*/ 2248263 h 2248268"/>
              <a:gd name="connsiteX611" fmla="*/ 4276425 w 6014081"/>
              <a:gd name="connsiteY611" fmla="*/ 2248263 h 2248268"/>
              <a:gd name="connsiteX612" fmla="*/ 4280797 w 6014081"/>
              <a:gd name="connsiteY612" fmla="*/ 2231617 h 2248268"/>
              <a:gd name="connsiteX613" fmla="*/ 4295833 w 6014081"/>
              <a:gd name="connsiteY613" fmla="*/ 2200803 h 2248268"/>
              <a:gd name="connsiteX614" fmla="*/ 4296268 w 6014081"/>
              <a:gd name="connsiteY614" fmla="*/ 2235330 h 2248268"/>
              <a:gd name="connsiteX615" fmla="*/ 4308667 w 6014081"/>
              <a:gd name="connsiteY615" fmla="*/ 2188796 h 2248268"/>
              <a:gd name="connsiteX616" fmla="*/ 4318258 w 6014081"/>
              <a:gd name="connsiteY616" fmla="*/ 2187806 h 2248268"/>
              <a:gd name="connsiteX617" fmla="*/ 4360956 w 6014081"/>
              <a:gd name="connsiteY617" fmla="*/ 2069483 h 2248268"/>
              <a:gd name="connsiteX618" fmla="*/ 806468 w 6014081"/>
              <a:gd name="connsiteY618" fmla="*/ 2069267 h 2248268"/>
              <a:gd name="connsiteX619" fmla="*/ 806673 w 6014081"/>
              <a:gd name="connsiteY619" fmla="*/ 2069397 h 2248268"/>
              <a:gd name="connsiteX620" fmla="*/ 806441 w 6014081"/>
              <a:gd name="connsiteY620" fmla="*/ 2069293 h 2248268"/>
              <a:gd name="connsiteX621" fmla="*/ 2169774 w 6014081"/>
              <a:gd name="connsiteY621" fmla="*/ 2068530 h 2248268"/>
              <a:gd name="connsiteX622" fmla="*/ 2176816 w 6014081"/>
              <a:gd name="connsiteY622" fmla="*/ 2123721 h 2248268"/>
              <a:gd name="connsiteX623" fmla="*/ 2179728 w 6014081"/>
              <a:gd name="connsiteY623" fmla="*/ 2077942 h 2248268"/>
              <a:gd name="connsiteX624" fmla="*/ 2169774 w 6014081"/>
              <a:gd name="connsiteY624" fmla="*/ 2068530 h 2248268"/>
              <a:gd name="connsiteX625" fmla="*/ 1498625 w 6014081"/>
              <a:gd name="connsiteY625" fmla="*/ 2068445 h 2248268"/>
              <a:gd name="connsiteX626" fmla="*/ 1500218 w 6014081"/>
              <a:gd name="connsiteY626" fmla="*/ 2069088 h 2248268"/>
              <a:gd name="connsiteX627" fmla="*/ 1498615 w 6014081"/>
              <a:gd name="connsiteY627" fmla="*/ 2069297 h 2248268"/>
              <a:gd name="connsiteX628" fmla="*/ 1515577 w 6014081"/>
              <a:gd name="connsiteY628" fmla="*/ 2067090 h 2248268"/>
              <a:gd name="connsiteX629" fmla="*/ 1527235 w 6014081"/>
              <a:gd name="connsiteY629" fmla="*/ 2075394 h 2248268"/>
              <a:gd name="connsiteX630" fmla="*/ 1536931 w 6014081"/>
              <a:gd name="connsiteY630" fmla="*/ 2071682 h 2248268"/>
              <a:gd name="connsiteX631" fmla="*/ 1538808 w 6014081"/>
              <a:gd name="connsiteY631" fmla="*/ 2075564 h 2248268"/>
              <a:gd name="connsiteX632" fmla="*/ 1538755 w 6014081"/>
              <a:gd name="connsiteY632" fmla="*/ 2079417 h 2248268"/>
              <a:gd name="connsiteX633" fmla="*/ 1513185 w 6014081"/>
              <a:gd name="connsiteY633" fmla="*/ 2074332 h 2248268"/>
              <a:gd name="connsiteX634" fmla="*/ 1500218 w 6014081"/>
              <a:gd name="connsiteY634" fmla="*/ 2069088 h 2248268"/>
              <a:gd name="connsiteX635" fmla="*/ 2062848 w 6014081"/>
              <a:gd name="connsiteY635" fmla="*/ 2065779 h 2248268"/>
              <a:gd name="connsiteX636" fmla="*/ 2062743 w 6014081"/>
              <a:gd name="connsiteY636" fmla="*/ 2073486 h 2248268"/>
              <a:gd name="connsiteX637" fmla="*/ 2068582 w 6014081"/>
              <a:gd name="connsiteY637" fmla="*/ 2069716 h 2248268"/>
              <a:gd name="connsiteX638" fmla="*/ 2070433 w 6014081"/>
              <a:gd name="connsiteY638" fmla="*/ 2083001 h 2248268"/>
              <a:gd name="connsiteX639" fmla="*/ 2081618 w 6014081"/>
              <a:gd name="connsiteY639" fmla="*/ 2102102 h 2248268"/>
              <a:gd name="connsiteX640" fmla="*/ 2098667 w 6014081"/>
              <a:gd name="connsiteY640" fmla="*/ 2108030 h 2248268"/>
              <a:gd name="connsiteX641" fmla="*/ 2100700 w 6014081"/>
              <a:gd name="connsiteY641" fmla="*/ 2092877 h 2248268"/>
              <a:gd name="connsiteX642" fmla="*/ 2085501 w 6014081"/>
              <a:gd name="connsiteY642" fmla="*/ 2092756 h 2248268"/>
              <a:gd name="connsiteX643" fmla="*/ 2083676 w 6014081"/>
              <a:gd name="connsiteY643" fmla="*/ 2077545 h 2248268"/>
              <a:gd name="connsiteX644" fmla="*/ 2062848 w 6014081"/>
              <a:gd name="connsiteY644" fmla="*/ 2065779 h 2248268"/>
              <a:gd name="connsiteX645" fmla="*/ 812306 w 6014081"/>
              <a:gd name="connsiteY645" fmla="*/ 2063596 h 2248268"/>
              <a:gd name="connsiteX646" fmla="*/ 821923 w 6014081"/>
              <a:gd name="connsiteY646" fmla="*/ 2065664 h 2248268"/>
              <a:gd name="connsiteX647" fmla="*/ 827580 w 6014081"/>
              <a:gd name="connsiteY647" fmla="*/ 2082856 h 2248268"/>
              <a:gd name="connsiteX648" fmla="*/ 846609 w 6014081"/>
              <a:gd name="connsiteY648" fmla="*/ 2084961 h 2248268"/>
              <a:gd name="connsiteX649" fmla="*/ 827707 w 6014081"/>
              <a:gd name="connsiteY649" fmla="*/ 2073222 h 2248268"/>
              <a:gd name="connsiteX650" fmla="*/ 896395 w 6014081"/>
              <a:gd name="connsiteY650" fmla="*/ 2077777 h 2248268"/>
              <a:gd name="connsiteX651" fmla="*/ 928591 w 6014081"/>
              <a:gd name="connsiteY651" fmla="*/ 2087681 h 2248268"/>
              <a:gd name="connsiteX652" fmla="*/ 1062004 w 6014081"/>
              <a:gd name="connsiteY652" fmla="*/ 2104441 h 2248268"/>
              <a:gd name="connsiteX653" fmla="*/ 1069616 w 6014081"/>
              <a:gd name="connsiteY653" fmla="*/ 2112260 h 2248268"/>
              <a:gd name="connsiteX654" fmla="*/ 1256106 w 6014081"/>
              <a:gd name="connsiteY654" fmla="*/ 2146837 h 2248268"/>
              <a:gd name="connsiteX655" fmla="*/ 1260041 w 6014081"/>
              <a:gd name="connsiteY655" fmla="*/ 2141112 h 2248268"/>
              <a:gd name="connsiteX656" fmla="*/ 1299900 w 6014081"/>
              <a:gd name="connsiteY656" fmla="*/ 2154982 h 2248268"/>
              <a:gd name="connsiteX657" fmla="*/ 1277064 w 6014081"/>
              <a:gd name="connsiteY657" fmla="*/ 2148969 h 2248268"/>
              <a:gd name="connsiteX658" fmla="*/ 1219949 w 6014081"/>
              <a:gd name="connsiteY658" fmla="*/ 2144583 h 2248268"/>
              <a:gd name="connsiteX659" fmla="*/ 1058019 w 6014081"/>
              <a:gd name="connsiteY659" fmla="*/ 2114018 h 2248268"/>
              <a:gd name="connsiteX660" fmla="*/ 1012244 w 6014081"/>
              <a:gd name="connsiteY660" fmla="*/ 2109697 h 2248268"/>
              <a:gd name="connsiteX661" fmla="*/ 1000774 w 6014081"/>
              <a:gd name="connsiteY661" fmla="*/ 2101823 h 2248268"/>
              <a:gd name="connsiteX662" fmla="*/ 975934 w 6014081"/>
              <a:gd name="connsiteY662" fmla="*/ 2101561 h 2248268"/>
              <a:gd name="connsiteX663" fmla="*/ 956955 w 6014081"/>
              <a:gd name="connsiteY663" fmla="*/ 2095603 h 2248268"/>
              <a:gd name="connsiteX664" fmla="*/ 953046 w 6014081"/>
              <a:gd name="connsiteY664" fmla="*/ 2099400 h 2248268"/>
              <a:gd name="connsiteX665" fmla="*/ 875102 w 6014081"/>
              <a:gd name="connsiteY665" fmla="*/ 2083249 h 2248268"/>
              <a:gd name="connsiteX666" fmla="*/ 915038 w 6014081"/>
              <a:gd name="connsiteY666" fmla="*/ 2098815 h 2248268"/>
              <a:gd name="connsiteX667" fmla="*/ 934016 w 6014081"/>
              <a:gd name="connsiteY667" fmla="*/ 2104771 h 2248268"/>
              <a:gd name="connsiteX668" fmla="*/ 964205 w 6014081"/>
              <a:gd name="connsiteY668" fmla="*/ 2120429 h 2248268"/>
              <a:gd name="connsiteX669" fmla="*/ 981280 w 6014081"/>
              <a:gd name="connsiteY669" fmla="*/ 2124431 h 2248268"/>
              <a:gd name="connsiteX670" fmla="*/ 989073 w 6014081"/>
              <a:gd name="connsiteY670" fmla="*/ 2118763 h 2248268"/>
              <a:gd name="connsiteX671" fmla="*/ 990897 w 6014081"/>
              <a:gd name="connsiteY671" fmla="*/ 2126498 h 2248268"/>
              <a:gd name="connsiteX672" fmla="*/ 1019546 w 6014081"/>
              <a:gd name="connsiteY672" fmla="*/ 2130669 h 2248268"/>
              <a:gd name="connsiteX673" fmla="*/ 1021396 w 6014081"/>
              <a:gd name="connsiteY673" fmla="*/ 2136477 h 2248268"/>
              <a:gd name="connsiteX674" fmla="*/ 1088024 w 6014081"/>
              <a:gd name="connsiteY674" fmla="*/ 2158111 h 2248268"/>
              <a:gd name="connsiteX675" fmla="*/ 1141230 w 6014081"/>
              <a:gd name="connsiteY675" fmla="*/ 2166296 h 2248268"/>
              <a:gd name="connsiteX676" fmla="*/ 1179238 w 6014081"/>
              <a:gd name="connsiteY676" fmla="*/ 2174357 h 2248268"/>
              <a:gd name="connsiteX677" fmla="*/ 1177231 w 6014081"/>
              <a:gd name="connsiteY677" fmla="*/ 2187585 h 2248268"/>
              <a:gd name="connsiteX678" fmla="*/ 1177129 w 6014081"/>
              <a:gd name="connsiteY678" fmla="*/ 2187816 h 2248268"/>
              <a:gd name="connsiteX679" fmla="*/ 937202 w 6014081"/>
              <a:gd name="connsiteY679" fmla="*/ 2144953 h 2248268"/>
              <a:gd name="connsiteX680" fmla="*/ 939234 w 6014081"/>
              <a:gd name="connsiteY680" fmla="*/ 2137274 h 2248268"/>
              <a:gd name="connsiteX681" fmla="*/ 1040065 w 6014081"/>
              <a:gd name="connsiteY681" fmla="*/ 2155587 h 2248268"/>
              <a:gd name="connsiteX682" fmla="*/ 1044000 w 6014081"/>
              <a:gd name="connsiteY682" fmla="*/ 2149863 h 2248268"/>
              <a:gd name="connsiteX683" fmla="*/ 985086 w 6014081"/>
              <a:gd name="connsiteY683" fmla="*/ 2128341 h 2248268"/>
              <a:gd name="connsiteX684" fmla="*/ 821483 w 6014081"/>
              <a:gd name="connsiteY684" fmla="*/ 2088450 h 2248268"/>
              <a:gd name="connsiteX685" fmla="*/ 813899 w 6014081"/>
              <a:gd name="connsiteY685" fmla="*/ 2078704 h 2248268"/>
              <a:gd name="connsiteX686" fmla="*/ 823541 w 6014081"/>
              <a:gd name="connsiteY686" fmla="*/ 2078845 h 2248268"/>
              <a:gd name="connsiteX687" fmla="*/ 812306 w 6014081"/>
              <a:gd name="connsiteY687" fmla="*/ 2063596 h 2248268"/>
              <a:gd name="connsiteX688" fmla="*/ 802131 w 6014081"/>
              <a:gd name="connsiteY688" fmla="*/ 2062701 h 2248268"/>
              <a:gd name="connsiteX689" fmla="*/ 810377 w 6014081"/>
              <a:gd name="connsiteY689" fmla="*/ 2063568 h 2248268"/>
              <a:gd name="connsiteX690" fmla="*/ 808813 w 6014081"/>
              <a:gd name="connsiteY690" fmla="*/ 2066922 h 2248268"/>
              <a:gd name="connsiteX691" fmla="*/ 806468 w 6014081"/>
              <a:gd name="connsiteY691" fmla="*/ 2069267 h 2248268"/>
              <a:gd name="connsiteX692" fmla="*/ 801668 w 6014081"/>
              <a:gd name="connsiteY692" fmla="*/ 2066234 h 2248268"/>
              <a:gd name="connsiteX693" fmla="*/ 797107 w 6014081"/>
              <a:gd name="connsiteY693" fmla="*/ 2063476 h 2248268"/>
              <a:gd name="connsiteX694" fmla="*/ 802131 w 6014081"/>
              <a:gd name="connsiteY694" fmla="*/ 2062701 h 2248268"/>
              <a:gd name="connsiteX695" fmla="*/ 4511345 w 6014081"/>
              <a:gd name="connsiteY695" fmla="*/ 2058080 h 2248268"/>
              <a:gd name="connsiteX696" fmla="*/ 4506408 w 6014081"/>
              <a:gd name="connsiteY696" fmla="*/ 2069172 h 2248268"/>
              <a:gd name="connsiteX697" fmla="*/ 4504864 w 6014081"/>
              <a:gd name="connsiteY697" fmla="*/ 2065163 h 2248268"/>
              <a:gd name="connsiteX698" fmla="*/ 4511345 w 6014081"/>
              <a:gd name="connsiteY698" fmla="*/ 2058080 h 2248268"/>
              <a:gd name="connsiteX699" fmla="*/ 724491 w 6014081"/>
              <a:gd name="connsiteY699" fmla="*/ 2056614 h 2248268"/>
              <a:gd name="connsiteX700" fmla="*/ 753030 w 6014081"/>
              <a:gd name="connsiteY700" fmla="*/ 2059079 h 2248268"/>
              <a:gd name="connsiteX701" fmla="*/ 787102 w 6014081"/>
              <a:gd name="connsiteY701" fmla="*/ 2072865 h 2248268"/>
              <a:gd name="connsiteX702" fmla="*/ 792941 w 6014081"/>
              <a:gd name="connsiteY702" fmla="*/ 2069096 h 2248268"/>
              <a:gd name="connsiteX703" fmla="*/ 789187 w 6014081"/>
              <a:gd name="connsiteY703" fmla="*/ 2061334 h 2248268"/>
              <a:gd name="connsiteX704" fmla="*/ 811969 w 6014081"/>
              <a:gd name="connsiteY704" fmla="*/ 2078676 h 2248268"/>
              <a:gd name="connsiteX705" fmla="*/ 811867 w 6014081"/>
              <a:gd name="connsiteY705" fmla="*/ 2078908 h 2248268"/>
              <a:gd name="connsiteX706" fmla="*/ 777716 w 6014081"/>
              <a:gd name="connsiteY706" fmla="*/ 2070901 h 2248268"/>
              <a:gd name="connsiteX707" fmla="*/ 716822 w 6014081"/>
              <a:gd name="connsiteY707" fmla="*/ 2060680 h 2248268"/>
              <a:gd name="connsiteX708" fmla="*/ 724491 w 6014081"/>
              <a:gd name="connsiteY708" fmla="*/ 2056614 h 2248268"/>
              <a:gd name="connsiteX709" fmla="*/ 1855963 w 6014081"/>
              <a:gd name="connsiteY709" fmla="*/ 2056457 h 2248268"/>
              <a:gd name="connsiteX710" fmla="*/ 1846112 w 6014081"/>
              <a:gd name="connsiteY710" fmla="*/ 2079205 h 2248268"/>
              <a:gd name="connsiteX711" fmla="*/ 1838372 w 6014081"/>
              <a:gd name="connsiteY711" fmla="*/ 2081020 h 2248268"/>
              <a:gd name="connsiteX712" fmla="*/ 1835975 w 6014081"/>
              <a:gd name="connsiteY712" fmla="*/ 2138098 h 2248268"/>
              <a:gd name="connsiteX713" fmla="*/ 1839599 w 6014081"/>
              <a:gd name="connsiteY713" fmla="*/ 2162970 h 2248268"/>
              <a:gd name="connsiteX714" fmla="*/ 1839265 w 6014081"/>
              <a:gd name="connsiteY714" fmla="*/ 2163098 h 2248268"/>
              <a:gd name="connsiteX715" fmla="*/ 1846903 w 6014081"/>
              <a:gd name="connsiteY715" fmla="*/ 2168988 h 2248268"/>
              <a:gd name="connsiteX716" fmla="*/ 1888664 w 6014081"/>
              <a:gd name="connsiteY716" fmla="*/ 2192290 h 2248268"/>
              <a:gd name="connsiteX717" fmla="*/ 1938398 w 6014081"/>
              <a:gd name="connsiteY717" fmla="*/ 2188961 h 2248268"/>
              <a:gd name="connsiteX718" fmla="*/ 1921609 w 6014081"/>
              <a:gd name="connsiteY718" fmla="*/ 2156289 h 2248268"/>
              <a:gd name="connsiteX719" fmla="*/ 1855963 w 6014081"/>
              <a:gd name="connsiteY719" fmla="*/ 2056457 h 2248268"/>
              <a:gd name="connsiteX720" fmla="*/ 3348622 w 6014081"/>
              <a:gd name="connsiteY720" fmla="*/ 2052360 h 2248268"/>
              <a:gd name="connsiteX721" fmla="*/ 3356181 w 6014081"/>
              <a:gd name="connsiteY721" fmla="*/ 2071507 h 2248268"/>
              <a:gd name="connsiteX722" fmla="*/ 3355949 w 6014081"/>
              <a:gd name="connsiteY722" fmla="*/ 2071405 h 2248268"/>
              <a:gd name="connsiteX723" fmla="*/ 3361555 w 6014081"/>
              <a:gd name="connsiteY723" fmla="*/ 2092451 h 2248268"/>
              <a:gd name="connsiteX724" fmla="*/ 3512120 w 6014081"/>
              <a:gd name="connsiteY724" fmla="*/ 2099959 h 2248268"/>
              <a:gd name="connsiteX725" fmla="*/ 3518192 w 6014081"/>
              <a:gd name="connsiteY725" fmla="*/ 2063898 h 2248268"/>
              <a:gd name="connsiteX726" fmla="*/ 3348622 w 6014081"/>
              <a:gd name="connsiteY726" fmla="*/ 2052360 h 2248268"/>
              <a:gd name="connsiteX727" fmla="*/ 4615495 w 6014081"/>
              <a:gd name="connsiteY727" fmla="*/ 2052122 h 2248268"/>
              <a:gd name="connsiteX728" fmla="*/ 4607961 w 6014081"/>
              <a:gd name="connsiteY728" fmla="*/ 2058458 h 2248268"/>
              <a:gd name="connsiteX729" fmla="*/ 4615495 w 6014081"/>
              <a:gd name="connsiteY729" fmla="*/ 2052122 h 2248268"/>
              <a:gd name="connsiteX730" fmla="*/ 710934 w 6014081"/>
              <a:gd name="connsiteY730" fmla="*/ 2050858 h 2248268"/>
              <a:gd name="connsiteX731" fmla="*/ 711166 w 6014081"/>
              <a:gd name="connsiteY731" fmla="*/ 2050961 h 2248268"/>
              <a:gd name="connsiteX732" fmla="*/ 711096 w 6014081"/>
              <a:gd name="connsiteY732" fmla="*/ 2051002 h 2248268"/>
              <a:gd name="connsiteX733" fmla="*/ 2143495 w 6014081"/>
              <a:gd name="connsiteY733" fmla="*/ 2049079 h 2248268"/>
              <a:gd name="connsiteX734" fmla="*/ 2152439 w 6014081"/>
              <a:gd name="connsiteY734" fmla="*/ 2098746 h 2248268"/>
              <a:gd name="connsiteX735" fmla="*/ 2169617 w 6014081"/>
              <a:gd name="connsiteY735" fmla="*/ 2095042 h 2248268"/>
              <a:gd name="connsiteX736" fmla="*/ 2158382 w 6014081"/>
              <a:gd name="connsiteY736" fmla="*/ 2079795 h 2248268"/>
              <a:gd name="connsiteX737" fmla="*/ 2154805 w 6014081"/>
              <a:gd name="connsiteY737" fmla="*/ 2060655 h 2248268"/>
              <a:gd name="connsiteX738" fmla="*/ 2143495 w 6014081"/>
              <a:gd name="connsiteY738" fmla="*/ 2049079 h 2248268"/>
              <a:gd name="connsiteX739" fmla="*/ 1090477 w 6014081"/>
              <a:gd name="connsiteY739" fmla="*/ 2042361 h 2248268"/>
              <a:gd name="connsiteX740" fmla="*/ 1100042 w 6014081"/>
              <a:gd name="connsiteY740" fmla="*/ 2055758 h 2248268"/>
              <a:gd name="connsiteX741" fmla="*/ 1098596 w 6014081"/>
              <a:gd name="connsiteY741" fmla="*/ 2045769 h 2248268"/>
              <a:gd name="connsiteX742" fmla="*/ 1090477 w 6014081"/>
              <a:gd name="connsiteY742" fmla="*/ 2042361 h 2248268"/>
              <a:gd name="connsiteX743" fmla="*/ 2002030 w 6014081"/>
              <a:gd name="connsiteY743" fmla="*/ 2042302 h 2248268"/>
              <a:gd name="connsiteX744" fmla="*/ 2039209 w 6014081"/>
              <a:gd name="connsiteY744" fmla="*/ 2149395 h 2248268"/>
              <a:gd name="connsiteX745" fmla="*/ 2056283 w 6014081"/>
              <a:gd name="connsiteY745" fmla="*/ 2153397 h 2248268"/>
              <a:gd name="connsiteX746" fmla="*/ 2060425 w 6014081"/>
              <a:gd name="connsiteY746" fmla="*/ 2124784 h 2248268"/>
              <a:gd name="connsiteX747" fmla="*/ 2075624 w 6014081"/>
              <a:gd name="connsiteY747" fmla="*/ 2124907 h 2248268"/>
              <a:gd name="connsiteX748" fmla="*/ 2086810 w 6014081"/>
              <a:gd name="connsiteY748" fmla="*/ 2136532 h 2248268"/>
              <a:gd name="connsiteX749" fmla="*/ 2054862 w 6014081"/>
              <a:gd name="connsiteY749" fmla="*/ 2090569 h 2248268"/>
              <a:gd name="connsiteX750" fmla="*/ 2017126 w 6014081"/>
              <a:gd name="connsiteY750" fmla="*/ 2050130 h 2248268"/>
              <a:gd name="connsiteX751" fmla="*/ 2002030 w 6014081"/>
              <a:gd name="connsiteY751" fmla="*/ 2042302 h 2248268"/>
              <a:gd name="connsiteX752" fmla="*/ 5089005 w 6014081"/>
              <a:gd name="connsiteY752" fmla="*/ 2040604 h 2248268"/>
              <a:gd name="connsiteX753" fmla="*/ 5080749 w 6014081"/>
              <a:gd name="connsiteY753" fmla="*/ 2051049 h 2248268"/>
              <a:gd name="connsiteX754" fmla="*/ 5089005 w 6014081"/>
              <a:gd name="connsiteY754" fmla="*/ 2040604 h 2248268"/>
              <a:gd name="connsiteX755" fmla="*/ 650350 w 6014081"/>
              <a:gd name="connsiteY755" fmla="*/ 2034959 h 2248268"/>
              <a:gd name="connsiteX756" fmla="*/ 703502 w 6014081"/>
              <a:gd name="connsiteY756" fmla="*/ 2046996 h 2248268"/>
              <a:gd name="connsiteX757" fmla="*/ 708018 w 6014081"/>
              <a:gd name="connsiteY757" fmla="*/ 2052814 h 2248268"/>
              <a:gd name="connsiteX758" fmla="*/ 711096 w 6014081"/>
              <a:gd name="connsiteY758" fmla="*/ 2051002 h 2248268"/>
              <a:gd name="connsiteX759" fmla="*/ 714554 w 6014081"/>
              <a:gd name="connsiteY759" fmla="*/ 2054096 h 2248268"/>
              <a:gd name="connsiteX760" fmla="*/ 714664 w 6014081"/>
              <a:gd name="connsiteY760" fmla="*/ 2060547 h 2248268"/>
              <a:gd name="connsiteX761" fmla="*/ 657678 w 6014081"/>
              <a:gd name="connsiteY761" fmla="*/ 2046528 h 2248268"/>
              <a:gd name="connsiteX762" fmla="*/ 648343 w 6014081"/>
              <a:gd name="connsiteY762" fmla="*/ 2040711 h 2248268"/>
              <a:gd name="connsiteX763" fmla="*/ 650350 w 6014081"/>
              <a:gd name="connsiteY763" fmla="*/ 2034959 h 2248268"/>
              <a:gd name="connsiteX764" fmla="*/ 2282336 w 6014081"/>
              <a:gd name="connsiteY764" fmla="*/ 2028107 h 2248268"/>
              <a:gd name="connsiteX765" fmla="*/ 2282568 w 6014081"/>
              <a:gd name="connsiteY765" fmla="*/ 2028210 h 2248268"/>
              <a:gd name="connsiteX766" fmla="*/ 2286218 w 6014081"/>
              <a:gd name="connsiteY766" fmla="*/ 2051155 h 2248268"/>
              <a:gd name="connsiteX767" fmla="*/ 2293832 w 6014081"/>
              <a:gd name="connsiteY767" fmla="*/ 2034055 h 2248268"/>
              <a:gd name="connsiteX768" fmla="*/ 2282336 w 6014081"/>
              <a:gd name="connsiteY768" fmla="*/ 2028107 h 2248268"/>
              <a:gd name="connsiteX769" fmla="*/ 4342265 w 6014081"/>
              <a:gd name="connsiteY769" fmla="*/ 2027379 h 2248268"/>
              <a:gd name="connsiteX770" fmla="*/ 4345635 w 6014081"/>
              <a:gd name="connsiteY770" fmla="*/ 2031648 h 2248268"/>
              <a:gd name="connsiteX771" fmla="*/ 4322384 w 6014081"/>
              <a:gd name="connsiteY771" fmla="*/ 2071412 h 2248268"/>
              <a:gd name="connsiteX772" fmla="*/ 4341931 w 6014081"/>
              <a:gd name="connsiteY772" fmla="*/ 2027508 h 2248268"/>
              <a:gd name="connsiteX773" fmla="*/ 2538597 w 6014081"/>
              <a:gd name="connsiteY773" fmla="*/ 2026186 h 2248268"/>
              <a:gd name="connsiteX774" fmla="*/ 2542402 w 6014081"/>
              <a:gd name="connsiteY774" fmla="*/ 2037571 h 2248268"/>
              <a:gd name="connsiteX775" fmla="*/ 2515422 w 6014081"/>
              <a:gd name="connsiteY775" fmla="*/ 2067647 h 2248268"/>
              <a:gd name="connsiteX776" fmla="*/ 2515320 w 6014081"/>
              <a:gd name="connsiteY776" fmla="*/ 2067878 h 2248268"/>
              <a:gd name="connsiteX777" fmla="*/ 2538597 w 6014081"/>
              <a:gd name="connsiteY777" fmla="*/ 2026186 h 2248268"/>
              <a:gd name="connsiteX778" fmla="*/ 2175950 w 6014081"/>
              <a:gd name="connsiteY778" fmla="*/ 2024765 h 2248268"/>
              <a:gd name="connsiteX779" fmla="*/ 2196596 w 6014081"/>
              <a:gd name="connsiteY779" fmla="*/ 2064968 h 2248268"/>
              <a:gd name="connsiteX780" fmla="*/ 2175950 w 6014081"/>
              <a:gd name="connsiteY780" fmla="*/ 2024765 h 2248268"/>
              <a:gd name="connsiteX781" fmla="*/ 4627591 w 6014081"/>
              <a:gd name="connsiteY781" fmla="*/ 2022569 h 2248268"/>
              <a:gd name="connsiteX782" fmla="*/ 4632830 w 6014081"/>
              <a:gd name="connsiteY782" fmla="*/ 2024399 h 2248268"/>
              <a:gd name="connsiteX783" fmla="*/ 4627172 w 6014081"/>
              <a:gd name="connsiteY783" fmla="*/ 2034615 h 2248268"/>
              <a:gd name="connsiteX784" fmla="*/ 4627614 w 6014081"/>
              <a:gd name="connsiteY784" fmla="*/ 2021932 h 2248268"/>
              <a:gd name="connsiteX785" fmla="*/ 4627591 w 6014081"/>
              <a:gd name="connsiteY785" fmla="*/ 2022569 h 2248268"/>
              <a:gd name="connsiteX786" fmla="*/ 4627070 w 6014081"/>
              <a:gd name="connsiteY786" fmla="*/ 2022386 h 2248268"/>
              <a:gd name="connsiteX787" fmla="*/ 3346566 w 6014081"/>
              <a:gd name="connsiteY787" fmla="*/ 2019604 h 2248268"/>
              <a:gd name="connsiteX788" fmla="*/ 3347030 w 6014081"/>
              <a:gd name="connsiteY788" fmla="*/ 2019810 h 2248268"/>
              <a:gd name="connsiteX789" fmla="*/ 3346566 w 6014081"/>
              <a:gd name="connsiteY789" fmla="*/ 2019604 h 2248268"/>
              <a:gd name="connsiteX790" fmla="*/ 2307282 w 6014081"/>
              <a:gd name="connsiteY790" fmla="*/ 2013187 h 2248268"/>
              <a:gd name="connsiteX791" fmla="*/ 2275152 w 6014081"/>
              <a:gd name="connsiteY791" fmla="*/ 2159474 h 2248268"/>
              <a:gd name="connsiteX792" fmla="*/ 2325640 w 6014081"/>
              <a:gd name="connsiteY792" fmla="*/ 2062892 h 2248268"/>
              <a:gd name="connsiteX793" fmla="*/ 2325871 w 6014081"/>
              <a:gd name="connsiteY793" fmla="*/ 2062995 h 2248268"/>
              <a:gd name="connsiteX794" fmla="*/ 2307282 w 6014081"/>
              <a:gd name="connsiteY794" fmla="*/ 2013187 h 2248268"/>
              <a:gd name="connsiteX795" fmla="*/ 580506 w 6014081"/>
              <a:gd name="connsiteY795" fmla="*/ 2011275 h 2248268"/>
              <a:gd name="connsiteX796" fmla="*/ 618100 w 6014081"/>
              <a:gd name="connsiteY796" fmla="*/ 2021433 h 2248268"/>
              <a:gd name="connsiteX797" fmla="*/ 617998 w 6014081"/>
              <a:gd name="connsiteY797" fmla="*/ 2021663 h 2248268"/>
              <a:gd name="connsiteX798" fmla="*/ 641720 w 6014081"/>
              <a:gd name="connsiteY798" fmla="*/ 2032497 h 2248268"/>
              <a:gd name="connsiteX799" fmla="*/ 646567 w 6014081"/>
              <a:gd name="connsiteY799" fmla="*/ 2039091 h 2248268"/>
              <a:gd name="connsiteX800" fmla="*/ 600895 w 6014081"/>
              <a:gd name="connsiteY800" fmla="*/ 2027062 h 2248268"/>
              <a:gd name="connsiteX801" fmla="*/ 600974 w 6014081"/>
              <a:gd name="connsiteY801" fmla="*/ 2021283 h 2248268"/>
              <a:gd name="connsiteX802" fmla="*/ 574282 w 6014081"/>
              <a:gd name="connsiteY802" fmla="*/ 2015213 h 2248268"/>
              <a:gd name="connsiteX803" fmla="*/ 580506 w 6014081"/>
              <a:gd name="connsiteY803" fmla="*/ 2011275 h 2248268"/>
              <a:gd name="connsiteX804" fmla="*/ 1598319 w 6014081"/>
              <a:gd name="connsiteY804" fmla="*/ 2007919 h 2248268"/>
              <a:gd name="connsiteX805" fmla="*/ 1602124 w 6014081"/>
              <a:gd name="connsiteY805" fmla="*/ 2019304 h 2248268"/>
              <a:gd name="connsiteX806" fmla="*/ 1609890 w 6014081"/>
              <a:gd name="connsiteY806" fmla="*/ 2015564 h 2248268"/>
              <a:gd name="connsiteX807" fmla="*/ 1640029 w 6014081"/>
              <a:gd name="connsiteY807" fmla="*/ 2042549 h 2248268"/>
              <a:gd name="connsiteX808" fmla="*/ 1639694 w 6014081"/>
              <a:gd name="connsiteY808" fmla="*/ 2042677 h 2248268"/>
              <a:gd name="connsiteX809" fmla="*/ 1662296 w 6014081"/>
              <a:gd name="connsiteY809" fmla="*/ 2073506 h 2248268"/>
              <a:gd name="connsiteX810" fmla="*/ 1609400 w 6014081"/>
              <a:gd name="connsiteY810" fmla="*/ 2034727 h 2248268"/>
              <a:gd name="connsiteX811" fmla="*/ 1592404 w 6014081"/>
              <a:gd name="connsiteY811" fmla="*/ 2017468 h 2248268"/>
              <a:gd name="connsiteX812" fmla="*/ 1598319 w 6014081"/>
              <a:gd name="connsiteY812" fmla="*/ 2007919 h 2248268"/>
              <a:gd name="connsiteX813" fmla="*/ 1938489 w 6014081"/>
              <a:gd name="connsiteY813" fmla="*/ 2006258 h 2248268"/>
              <a:gd name="connsiteX814" fmla="*/ 1913414 w 6014081"/>
              <a:gd name="connsiteY814" fmla="*/ 2030812 h 2248268"/>
              <a:gd name="connsiteX815" fmla="*/ 1912951 w 6014081"/>
              <a:gd name="connsiteY815" fmla="*/ 2030606 h 2248268"/>
              <a:gd name="connsiteX816" fmla="*/ 1916472 w 6014081"/>
              <a:gd name="connsiteY816" fmla="*/ 2063184 h 2248268"/>
              <a:gd name="connsiteX817" fmla="*/ 1918194 w 6014081"/>
              <a:gd name="connsiteY817" fmla="*/ 2086101 h 2248268"/>
              <a:gd name="connsiteX818" fmla="*/ 1925857 w 6014081"/>
              <a:gd name="connsiteY818" fmla="*/ 2090067 h 2248268"/>
              <a:gd name="connsiteX819" fmla="*/ 1923799 w 6014081"/>
              <a:gd name="connsiteY819" fmla="*/ 2099672 h 2248268"/>
              <a:gd name="connsiteX820" fmla="*/ 1929611 w 6014081"/>
              <a:gd name="connsiteY820" fmla="*/ 2097830 h 2248268"/>
              <a:gd name="connsiteX821" fmla="*/ 1942569 w 6014081"/>
              <a:gd name="connsiteY821" fmla="*/ 2135995 h 2248268"/>
              <a:gd name="connsiteX822" fmla="*/ 1970907 w 6014081"/>
              <a:gd name="connsiteY822" fmla="*/ 2153319 h 2248268"/>
              <a:gd name="connsiteX823" fmla="*/ 1974841 w 6014081"/>
              <a:gd name="connsiteY823" fmla="*/ 2147594 h 2248268"/>
              <a:gd name="connsiteX824" fmla="*/ 2005495 w 6014081"/>
              <a:gd name="connsiteY824" fmla="*/ 2146014 h 2248268"/>
              <a:gd name="connsiteX825" fmla="*/ 1954762 w 6014081"/>
              <a:gd name="connsiteY825" fmla="*/ 2074972 h 2248268"/>
              <a:gd name="connsiteX826" fmla="*/ 1956640 w 6014081"/>
              <a:gd name="connsiteY826" fmla="*/ 2078853 h 2248268"/>
              <a:gd name="connsiteX827" fmla="*/ 1945558 w 6014081"/>
              <a:gd name="connsiteY827" fmla="*/ 2052046 h 2248268"/>
              <a:gd name="connsiteX828" fmla="*/ 1938489 w 6014081"/>
              <a:gd name="connsiteY828" fmla="*/ 2006258 h 2248268"/>
              <a:gd name="connsiteX829" fmla="*/ 1327102 w 6014081"/>
              <a:gd name="connsiteY829" fmla="*/ 2004738 h 2248268"/>
              <a:gd name="connsiteX830" fmla="*/ 1316394 w 6014081"/>
              <a:gd name="connsiteY830" fmla="*/ 2006442 h 2248268"/>
              <a:gd name="connsiteX831" fmla="*/ 1333392 w 6014081"/>
              <a:gd name="connsiteY831" fmla="*/ 2016226 h 2248268"/>
              <a:gd name="connsiteX832" fmla="*/ 1327102 w 6014081"/>
              <a:gd name="connsiteY832" fmla="*/ 2004738 h 2248268"/>
              <a:gd name="connsiteX833" fmla="*/ 555382 w 6014081"/>
              <a:gd name="connsiteY833" fmla="*/ 2003475 h 2248268"/>
              <a:gd name="connsiteX834" fmla="*/ 566671 w 6014081"/>
              <a:gd name="connsiteY834" fmla="*/ 2007395 h 2248268"/>
              <a:gd name="connsiteX835" fmla="*/ 566568 w 6014081"/>
              <a:gd name="connsiteY835" fmla="*/ 2015101 h 2248268"/>
              <a:gd name="connsiteX836" fmla="*/ 564742 w 6014081"/>
              <a:gd name="connsiteY836" fmla="*/ 2007367 h 2248268"/>
              <a:gd name="connsiteX837" fmla="*/ 562993 w 6014081"/>
              <a:gd name="connsiteY837" fmla="*/ 2011295 h 2248268"/>
              <a:gd name="connsiteX838" fmla="*/ 555382 w 6014081"/>
              <a:gd name="connsiteY838" fmla="*/ 2003475 h 2248268"/>
              <a:gd name="connsiteX839" fmla="*/ 4461357 w 6014081"/>
              <a:gd name="connsiteY839" fmla="*/ 2003431 h 2248268"/>
              <a:gd name="connsiteX840" fmla="*/ 4441036 w 6014081"/>
              <a:gd name="connsiteY840" fmla="*/ 2070249 h 2248268"/>
              <a:gd name="connsiteX841" fmla="*/ 4461357 w 6014081"/>
              <a:gd name="connsiteY841" fmla="*/ 2003431 h 2248268"/>
              <a:gd name="connsiteX842" fmla="*/ 2067688 w 6014081"/>
              <a:gd name="connsiteY842" fmla="*/ 2002590 h 2248268"/>
              <a:gd name="connsiteX843" fmla="*/ 2069512 w 6014081"/>
              <a:gd name="connsiteY843" fmla="*/ 2017800 h 2248268"/>
              <a:gd name="connsiteX844" fmla="*/ 2099698 w 6014081"/>
              <a:gd name="connsiteY844" fmla="*/ 2065850 h 2248268"/>
              <a:gd name="connsiteX845" fmla="*/ 2114974 w 6014081"/>
              <a:gd name="connsiteY845" fmla="*/ 2060192 h 2248268"/>
              <a:gd name="connsiteX846" fmla="*/ 2131868 w 6014081"/>
              <a:gd name="connsiteY846" fmla="*/ 2085158 h 2248268"/>
              <a:gd name="connsiteX847" fmla="*/ 2126755 w 6014081"/>
              <a:gd name="connsiteY847" fmla="*/ 2029996 h 2248268"/>
              <a:gd name="connsiteX848" fmla="*/ 2126523 w 6014081"/>
              <a:gd name="connsiteY848" fmla="*/ 2029893 h 2248268"/>
              <a:gd name="connsiteX849" fmla="*/ 2067688 w 6014081"/>
              <a:gd name="connsiteY849" fmla="*/ 2002590 h 2248268"/>
              <a:gd name="connsiteX850" fmla="*/ 4392464 w 6014081"/>
              <a:gd name="connsiteY850" fmla="*/ 2001830 h 2248268"/>
              <a:gd name="connsiteX851" fmla="*/ 4381148 w 6014081"/>
              <a:gd name="connsiteY851" fmla="*/ 2037217 h 2248268"/>
              <a:gd name="connsiteX852" fmla="*/ 4392464 w 6014081"/>
              <a:gd name="connsiteY852" fmla="*/ 2001830 h 2248268"/>
              <a:gd name="connsiteX853" fmla="*/ 3804259 w 6014081"/>
              <a:gd name="connsiteY853" fmla="*/ 2001293 h 2248268"/>
              <a:gd name="connsiteX854" fmla="*/ 3804081 w 6014081"/>
              <a:gd name="connsiteY854" fmla="*/ 2002904 h 2248268"/>
              <a:gd name="connsiteX855" fmla="*/ 3803616 w 6014081"/>
              <a:gd name="connsiteY855" fmla="*/ 2002090 h 2248268"/>
              <a:gd name="connsiteX856" fmla="*/ 4362428 w 6014081"/>
              <a:gd name="connsiteY856" fmla="*/ 1997039 h 2248268"/>
              <a:gd name="connsiteX857" fmla="*/ 4347999 w 6014081"/>
              <a:gd name="connsiteY857" fmla="*/ 2026333 h 2248268"/>
              <a:gd name="connsiteX858" fmla="*/ 4362428 w 6014081"/>
              <a:gd name="connsiteY858" fmla="*/ 1997039 h 2248268"/>
              <a:gd name="connsiteX859" fmla="*/ 532624 w 6014081"/>
              <a:gd name="connsiteY859" fmla="*/ 1996666 h 2248268"/>
              <a:gd name="connsiteX860" fmla="*/ 538307 w 6014081"/>
              <a:gd name="connsiteY860" fmla="*/ 1999473 h 2248268"/>
              <a:gd name="connsiteX861" fmla="*/ 546479 w 6014081"/>
              <a:gd name="connsiteY861" fmla="*/ 1998093 h 2248268"/>
              <a:gd name="connsiteX862" fmla="*/ 549409 w 6014081"/>
              <a:gd name="connsiteY862" fmla="*/ 1998537 h 2248268"/>
              <a:gd name="connsiteX863" fmla="*/ 549595 w 6014081"/>
              <a:gd name="connsiteY863" fmla="*/ 2003393 h 2248268"/>
              <a:gd name="connsiteX864" fmla="*/ 532624 w 6014081"/>
              <a:gd name="connsiteY864" fmla="*/ 1996666 h 2248268"/>
              <a:gd name="connsiteX865" fmla="*/ 530514 w 6014081"/>
              <a:gd name="connsiteY865" fmla="*/ 1995172 h 2248268"/>
              <a:gd name="connsiteX866" fmla="*/ 532572 w 6014081"/>
              <a:gd name="connsiteY866" fmla="*/ 1995534 h 2248268"/>
              <a:gd name="connsiteX867" fmla="*/ 532623 w 6014081"/>
              <a:gd name="connsiteY867" fmla="*/ 1996666 h 2248268"/>
              <a:gd name="connsiteX868" fmla="*/ 530412 w 6014081"/>
              <a:gd name="connsiteY868" fmla="*/ 1995403 h 2248268"/>
              <a:gd name="connsiteX869" fmla="*/ 2643984 w 6014081"/>
              <a:gd name="connsiteY869" fmla="*/ 1995028 h 2248268"/>
              <a:gd name="connsiteX870" fmla="*/ 2653370 w 6014081"/>
              <a:gd name="connsiteY870" fmla="*/ 1996991 h 2248268"/>
              <a:gd name="connsiteX871" fmla="*/ 2630170 w 6014081"/>
              <a:gd name="connsiteY871" fmla="*/ 2032902 h 2248268"/>
              <a:gd name="connsiteX872" fmla="*/ 2597200 w 6014081"/>
              <a:gd name="connsiteY872" fmla="*/ 2078305 h 2248268"/>
              <a:gd name="connsiteX873" fmla="*/ 2580021 w 6014081"/>
              <a:gd name="connsiteY873" fmla="*/ 2089484 h 2248268"/>
              <a:gd name="connsiteX874" fmla="*/ 2580251 w 6014081"/>
              <a:gd name="connsiteY874" fmla="*/ 2089588 h 2248268"/>
              <a:gd name="connsiteX875" fmla="*/ 2495435 w 6014081"/>
              <a:gd name="connsiteY875" fmla="*/ 2166731 h 2248268"/>
              <a:gd name="connsiteX876" fmla="*/ 2541650 w 6014081"/>
              <a:gd name="connsiteY876" fmla="*/ 2123347 h 2248268"/>
              <a:gd name="connsiteX877" fmla="*/ 2643984 w 6014081"/>
              <a:gd name="connsiteY877" fmla="*/ 1995028 h 2248268"/>
              <a:gd name="connsiteX878" fmla="*/ 1980305 w 6014081"/>
              <a:gd name="connsiteY878" fmla="*/ 1993311 h 2248268"/>
              <a:gd name="connsiteX879" fmla="*/ 1964847 w 6014081"/>
              <a:gd name="connsiteY879" fmla="*/ 2027407 h 2248268"/>
              <a:gd name="connsiteX880" fmla="*/ 1964616 w 6014081"/>
              <a:gd name="connsiteY880" fmla="*/ 2027304 h 2248268"/>
              <a:gd name="connsiteX881" fmla="*/ 1968213 w 6014081"/>
              <a:gd name="connsiteY881" fmla="*/ 2054102 h 2248268"/>
              <a:gd name="connsiteX882" fmla="*/ 1976214 w 6014081"/>
              <a:gd name="connsiteY882" fmla="*/ 2018071 h 2248268"/>
              <a:gd name="connsiteX883" fmla="*/ 1985832 w 6014081"/>
              <a:gd name="connsiteY883" fmla="*/ 2020138 h 2248268"/>
              <a:gd name="connsiteX884" fmla="*/ 1980305 w 6014081"/>
              <a:gd name="connsiteY884" fmla="*/ 1993311 h 2248268"/>
              <a:gd name="connsiteX885" fmla="*/ 4276409 w 6014081"/>
              <a:gd name="connsiteY885" fmla="*/ 1990307 h 2248268"/>
              <a:gd name="connsiteX886" fmla="*/ 4247701 w 6014081"/>
              <a:gd name="connsiteY886" fmla="*/ 2102122 h 2248268"/>
              <a:gd name="connsiteX887" fmla="*/ 4244767 w 6014081"/>
              <a:gd name="connsiteY887" fmla="*/ 2132381 h 2248268"/>
              <a:gd name="connsiteX888" fmla="*/ 4228483 w 6014081"/>
              <a:gd name="connsiteY888" fmla="*/ 2200408 h 2248268"/>
              <a:gd name="connsiteX889" fmla="*/ 4218054 w 6014081"/>
              <a:gd name="connsiteY889" fmla="*/ 2248263 h 2248268"/>
              <a:gd name="connsiteX890" fmla="*/ 4206689 w 6014081"/>
              <a:gd name="connsiteY890" fmla="*/ 2248263 h 2248268"/>
              <a:gd name="connsiteX891" fmla="*/ 4222878 w 6014081"/>
              <a:gd name="connsiteY891" fmla="*/ 2197116 h 2248268"/>
              <a:gd name="connsiteX892" fmla="*/ 4230339 w 6014081"/>
              <a:gd name="connsiteY892" fmla="*/ 2144231 h 2248268"/>
              <a:gd name="connsiteX893" fmla="*/ 4237361 w 6014081"/>
              <a:gd name="connsiteY893" fmla="*/ 2131575 h 2248268"/>
              <a:gd name="connsiteX894" fmla="*/ 4240526 w 6014081"/>
              <a:gd name="connsiteY894" fmla="*/ 2101421 h 2248268"/>
              <a:gd name="connsiteX895" fmla="*/ 4240191 w 6014081"/>
              <a:gd name="connsiteY895" fmla="*/ 2101548 h 2248268"/>
              <a:gd name="connsiteX896" fmla="*/ 4276409 w 6014081"/>
              <a:gd name="connsiteY896" fmla="*/ 1990307 h 2248268"/>
              <a:gd name="connsiteX897" fmla="*/ 500017 w 6014081"/>
              <a:gd name="connsiteY897" fmla="*/ 1987686 h 2248268"/>
              <a:gd name="connsiteX898" fmla="*/ 500407 w 6014081"/>
              <a:gd name="connsiteY898" fmla="*/ 1987873 h 2248268"/>
              <a:gd name="connsiteX899" fmla="*/ 499914 w 6014081"/>
              <a:gd name="connsiteY899" fmla="*/ 1987916 h 2248268"/>
              <a:gd name="connsiteX900" fmla="*/ 5500283 w 6014081"/>
              <a:gd name="connsiteY900" fmla="*/ 1987318 h 2248268"/>
              <a:gd name="connsiteX901" fmla="*/ 5498741 w 6014081"/>
              <a:gd name="connsiteY901" fmla="*/ 1993253 h 2248268"/>
              <a:gd name="connsiteX902" fmla="*/ 5491051 w 6014081"/>
              <a:gd name="connsiteY902" fmla="*/ 1998378 h 2248268"/>
              <a:gd name="connsiteX903" fmla="*/ 5493288 w 6014081"/>
              <a:gd name="connsiteY903" fmla="*/ 2007680 h 2248268"/>
              <a:gd name="connsiteX904" fmla="*/ 5471754 w 6014081"/>
              <a:gd name="connsiteY904" fmla="*/ 2052467 h 2248268"/>
              <a:gd name="connsiteX905" fmla="*/ 5455944 w 6014081"/>
              <a:gd name="connsiteY905" fmla="*/ 2081006 h 2248268"/>
              <a:gd name="connsiteX906" fmla="*/ 5468083 w 6014081"/>
              <a:gd name="connsiteY906" fmla="*/ 2047474 h 2248268"/>
              <a:gd name="connsiteX907" fmla="*/ 5488684 w 6014081"/>
              <a:gd name="connsiteY907" fmla="*/ 2011169 h 2248268"/>
              <a:gd name="connsiteX908" fmla="*/ 5490228 w 6014081"/>
              <a:gd name="connsiteY908" fmla="*/ 1996177 h 2248268"/>
              <a:gd name="connsiteX909" fmla="*/ 4655721 w 6014081"/>
              <a:gd name="connsiteY909" fmla="*/ 1986689 h 2248268"/>
              <a:gd name="connsiteX910" fmla="*/ 4643536 w 6014081"/>
              <a:gd name="connsiteY910" fmla="*/ 2008606 h 2248268"/>
              <a:gd name="connsiteX911" fmla="*/ 4627614 w 6014081"/>
              <a:gd name="connsiteY911" fmla="*/ 2021932 h 2248268"/>
              <a:gd name="connsiteX912" fmla="*/ 4627965 w 6014081"/>
              <a:gd name="connsiteY912" fmla="*/ 2011814 h 2248268"/>
              <a:gd name="connsiteX913" fmla="*/ 4639828 w 6014081"/>
              <a:gd name="connsiteY913" fmla="*/ 1991242 h 2248268"/>
              <a:gd name="connsiteX914" fmla="*/ 4639931 w 6014081"/>
              <a:gd name="connsiteY914" fmla="*/ 1991010 h 2248268"/>
              <a:gd name="connsiteX915" fmla="*/ 4636380 w 6014081"/>
              <a:gd name="connsiteY915" fmla="*/ 2007705 h 2248268"/>
              <a:gd name="connsiteX916" fmla="*/ 4655721 w 6014081"/>
              <a:gd name="connsiteY916" fmla="*/ 1986689 h 2248268"/>
              <a:gd name="connsiteX917" fmla="*/ 514890 w 6014081"/>
              <a:gd name="connsiteY917" fmla="*/ 1986590 h 2248268"/>
              <a:gd name="connsiteX918" fmla="*/ 530078 w 6014081"/>
              <a:gd name="connsiteY918" fmla="*/ 1995534 h 2248268"/>
              <a:gd name="connsiteX919" fmla="*/ 524703 w 6014081"/>
              <a:gd name="connsiteY919" fmla="*/ 1999507 h 2248268"/>
              <a:gd name="connsiteX920" fmla="*/ 500407 w 6014081"/>
              <a:gd name="connsiteY920" fmla="*/ 1987873 h 2248268"/>
              <a:gd name="connsiteX921" fmla="*/ 5500490 w 6014081"/>
              <a:gd name="connsiteY921" fmla="*/ 1986521 h 2248268"/>
              <a:gd name="connsiteX922" fmla="*/ 5500953 w 6014081"/>
              <a:gd name="connsiteY922" fmla="*/ 1986727 h 2248268"/>
              <a:gd name="connsiteX923" fmla="*/ 5500283 w 6014081"/>
              <a:gd name="connsiteY923" fmla="*/ 1987318 h 2248268"/>
              <a:gd name="connsiteX924" fmla="*/ 4998745 w 6014081"/>
              <a:gd name="connsiteY924" fmla="*/ 1985467 h 2248268"/>
              <a:gd name="connsiteX925" fmla="*/ 4954120 w 6014081"/>
              <a:gd name="connsiteY925" fmla="*/ 2081336 h 2248268"/>
              <a:gd name="connsiteX926" fmla="*/ 4950598 w 6014081"/>
              <a:gd name="connsiteY926" fmla="*/ 2076167 h 2248268"/>
              <a:gd name="connsiteX927" fmla="*/ 4955562 w 6014081"/>
              <a:gd name="connsiteY927" fmla="*/ 2060658 h 2248268"/>
              <a:gd name="connsiteX928" fmla="*/ 4998745 w 6014081"/>
              <a:gd name="connsiteY928" fmla="*/ 1985467 h 2248268"/>
              <a:gd name="connsiteX929" fmla="*/ 2553737 w 6014081"/>
              <a:gd name="connsiteY929" fmla="*/ 1981910 h 2248268"/>
              <a:gd name="connsiteX930" fmla="*/ 2538546 w 6014081"/>
              <a:gd name="connsiteY930" fmla="*/ 2002630 h 2248268"/>
              <a:gd name="connsiteX931" fmla="*/ 2542852 w 6014081"/>
              <a:gd name="connsiteY931" fmla="*/ 1988834 h 2248268"/>
              <a:gd name="connsiteX932" fmla="*/ 2554007 w 6014081"/>
              <a:gd name="connsiteY932" fmla="*/ 1981542 h 2248268"/>
              <a:gd name="connsiteX933" fmla="*/ 2553926 w 6014081"/>
              <a:gd name="connsiteY933" fmla="*/ 1981790 h 2248268"/>
              <a:gd name="connsiteX934" fmla="*/ 2553737 w 6014081"/>
              <a:gd name="connsiteY934" fmla="*/ 1981910 h 2248268"/>
              <a:gd name="connsiteX935" fmla="*/ 2283008 w 6014081"/>
              <a:gd name="connsiteY935" fmla="*/ 1980504 h 2248268"/>
              <a:gd name="connsiteX936" fmla="*/ 2295940 w 6014081"/>
              <a:gd name="connsiteY936" fmla="*/ 2020596 h 2248268"/>
              <a:gd name="connsiteX937" fmla="*/ 2283008 w 6014081"/>
              <a:gd name="connsiteY937" fmla="*/ 1980504 h 2248268"/>
              <a:gd name="connsiteX938" fmla="*/ 4404553 w 6014081"/>
              <a:gd name="connsiteY938" fmla="*/ 1978416 h 2248268"/>
              <a:gd name="connsiteX939" fmla="*/ 4410133 w 6014081"/>
              <a:gd name="connsiteY939" fmla="*/ 1978963 h 2248268"/>
              <a:gd name="connsiteX940" fmla="*/ 4402829 w 6014081"/>
              <a:gd name="connsiteY940" fmla="*/ 1995368 h 2248268"/>
              <a:gd name="connsiteX941" fmla="*/ 4404553 w 6014081"/>
              <a:gd name="connsiteY941" fmla="*/ 1978416 h 2248268"/>
              <a:gd name="connsiteX942" fmla="*/ 4738527 w 6014081"/>
              <a:gd name="connsiteY942" fmla="*/ 1977594 h 2248268"/>
              <a:gd name="connsiteX943" fmla="*/ 4744184 w 6014081"/>
              <a:gd name="connsiteY943" fmla="*/ 1979836 h 2248268"/>
              <a:gd name="connsiteX944" fmla="*/ 4743232 w 6014081"/>
              <a:gd name="connsiteY944" fmla="*/ 1983843 h 2248268"/>
              <a:gd name="connsiteX945" fmla="*/ 4734154 w 6014081"/>
              <a:gd name="connsiteY945" fmla="*/ 1986169 h 2248268"/>
              <a:gd name="connsiteX946" fmla="*/ 4738527 w 6014081"/>
              <a:gd name="connsiteY946" fmla="*/ 1977594 h 2248268"/>
              <a:gd name="connsiteX947" fmla="*/ 5505094 w 6014081"/>
              <a:gd name="connsiteY947" fmla="*/ 1975558 h 2248268"/>
              <a:gd name="connsiteX948" fmla="*/ 5494961 w 6014081"/>
              <a:gd name="connsiteY948" fmla="*/ 1982122 h 2248268"/>
              <a:gd name="connsiteX949" fmla="*/ 5505094 w 6014081"/>
              <a:gd name="connsiteY949" fmla="*/ 1975558 h 2248268"/>
              <a:gd name="connsiteX950" fmla="*/ 1997406 w 6014081"/>
              <a:gd name="connsiteY950" fmla="*/ 1975453 h 2248268"/>
              <a:gd name="connsiteX951" fmla="*/ 2000540 w 6014081"/>
              <a:gd name="connsiteY951" fmla="*/ 2026964 h 2248268"/>
              <a:gd name="connsiteX952" fmla="*/ 2000207 w 6014081"/>
              <a:gd name="connsiteY952" fmla="*/ 2027092 h 2248268"/>
              <a:gd name="connsiteX953" fmla="*/ 2007947 w 6014081"/>
              <a:gd name="connsiteY953" fmla="*/ 2025277 h 2248268"/>
              <a:gd name="connsiteX954" fmla="*/ 2013681 w 6014081"/>
              <a:gd name="connsiteY954" fmla="*/ 2036691 h 2248268"/>
              <a:gd name="connsiteX955" fmla="*/ 2030730 w 6014081"/>
              <a:gd name="connsiteY955" fmla="*/ 2042618 h 2248268"/>
              <a:gd name="connsiteX956" fmla="*/ 2028853 w 6014081"/>
              <a:gd name="connsiteY956" fmla="*/ 2031262 h 2248268"/>
              <a:gd name="connsiteX957" fmla="*/ 2021500 w 6014081"/>
              <a:gd name="connsiteY957" fmla="*/ 2021620 h 2248268"/>
              <a:gd name="connsiteX958" fmla="*/ 2027338 w 6014081"/>
              <a:gd name="connsiteY958" fmla="*/ 2017852 h 2248268"/>
              <a:gd name="connsiteX959" fmla="*/ 2010523 w 6014081"/>
              <a:gd name="connsiteY959" fmla="*/ 1987106 h 2248268"/>
              <a:gd name="connsiteX960" fmla="*/ 1999232 w 6014081"/>
              <a:gd name="connsiteY960" fmla="*/ 1983187 h 2248268"/>
              <a:gd name="connsiteX961" fmla="*/ 2001265 w 6014081"/>
              <a:gd name="connsiteY961" fmla="*/ 1975509 h 2248268"/>
              <a:gd name="connsiteX962" fmla="*/ 1997406 w 6014081"/>
              <a:gd name="connsiteY962" fmla="*/ 1975453 h 2248268"/>
              <a:gd name="connsiteX963" fmla="*/ 4662459 w 6014081"/>
              <a:gd name="connsiteY963" fmla="*/ 1975291 h 2248268"/>
              <a:gd name="connsiteX964" fmla="*/ 4655027 w 6014081"/>
              <a:gd name="connsiteY964" fmla="*/ 1981396 h 2248268"/>
              <a:gd name="connsiteX965" fmla="*/ 4662459 w 6014081"/>
              <a:gd name="connsiteY965" fmla="*/ 1975291 h 2248268"/>
              <a:gd name="connsiteX966" fmla="*/ 5136919 w 6014081"/>
              <a:gd name="connsiteY966" fmla="*/ 1974721 h 2248268"/>
              <a:gd name="connsiteX967" fmla="*/ 5139618 w 6014081"/>
              <a:gd name="connsiteY967" fmla="*/ 1986721 h 2248268"/>
              <a:gd name="connsiteX968" fmla="*/ 5115000 w 6014081"/>
              <a:gd name="connsiteY968" fmla="*/ 2093710 h 2248268"/>
              <a:gd name="connsiteX969" fmla="*/ 5115564 w 6014081"/>
              <a:gd name="connsiteY969" fmla="*/ 2111130 h 2248268"/>
              <a:gd name="connsiteX970" fmla="*/ 5101984 w 6014081"/>
              <a:gd name="connsiteY970" fmla="*/ 2146615 h 2248268"/>
              <a:gd name="connsiteX971" fmla="*/ 5105505 w 6014081"/>
              <a:gd name="connsiteY971" fmla="*/ 2154275 h 2248268"/>
              <a:gd name="connsiteX972" fmla="*/ 5096788 w 6014081"/>
              <a:gd name="connsiteY972" fmla="*/ 2162023 h 2248268"/>
              <a:gd name="connsiteX973" fmla="*/ 5092286 w 6014081"/>
              <a:gd name="connsiteY973" fmla="*/ 2182722 h 2248268"/>
              <a:gd name="connsiteX974" fmla="*/ 5076606 w 6014081"/>
              <a:gd name="connsiteY974" fmla="*/ 2248263 h 2248268"/>
              <a:gd name="connsiteX975" fmla="*/ 5069077 w 6014081"/>
              <a:gd name="connsiteY975" fmla="*/ 2248263 h 2248268"/>
              <a:gd name="connsiteX976" fmla="*/ 5070040 w 6014081"/>
              <a:gd name="connsiteY976" fmla="*/ 2243976 h 2248268"/>
              <a:gd name="connsiteX977" fmla="*/ 5102447 w 6014081"/>
              <a:gd name="connsiteY977" fmla="*/ 2139346 h 2248268"/>
              <a:gd name="connsiteX978" fmla="*/ 5119475 w 6014081"/>
              <a:gd name="connsiteY978" fmla="*/ 2072446 h 2248268"/>
              <a:gd name="connsiteX979" fmla="*/ 5132030 w 6014081"/>
              <a:gd name="connsiteY979" fmla="*/ 2001893 h 2248268"/>
              <a:gd name="connsiteX980" fmla="*/ 5131825 w 6014081"/>
              <a:gd name="connsiteY980" fmla="*/ 2002356 h 2248268"/>
              <a:gd name="connsiteX981" fmla="*/ 5136919 w 6014081"/>
              <a:gd name="connsiteY981" fmla="*/ 1974721 h 2248268"/>
              <a:gd name="connsiteX982" fmla="*/ 3549728 w 6014081"/>
              <a:gd name="connsiteY982" fmla="*/ 1974385 h 2248268"/>
              <a:gd name="connsiteX983" fmla="*/ 3429246 w 6014081"/>
              <a:gd name="connsiteY983" fmla="*/ 1997716 h 2248268"/>
              <a:gd name="connsiteX984" fmla="*/ 3312857 w 6014081"/>
              <a:gd name="connsiteY984" fmla="*/ 1988813 h 2248268"/>
              <a:gd name="connsiteX985" fmla="*/ 3322190 w 6014081"/>
              <a:gd name="connsiteY985" fmla="*/ 2002105 h 2248268"/>
              <a:gd name="connsiteX986" fmla="*/ 3333428 w 6014081"/>
              <a:gd name="connsiteY986" fmla="*/ 2009877 h 2248268"/>
              <a:gd name="connsiteX987" fmla="*/ 3352457 w 6014081"/>
              <a:gd name="connsiteY987" fmla="*/ 2011982 h 2248268"/>
              <a:gd name="connsiteX988" fmla="*/ 3352274 w 6014081"/>
              <a:gd name="connsiteY988" fmla="*/ 2012318 h 2248268"/>
              <a:gd name="connsiteX989" fmla="*/ 3362134 w 6014081"/>
              <a:gd name="connsiteY989" fmla="*/ 2012854 h 2248268"/>
              <a:gd name="connsiteX990" fmla="*/ 3398952 w 6014081"/>
              <a:gd name="connsiteY990" fmla="*/ 2014683 h 2248268"/>
              <a:gd name="connsiteX991" fmla="*/ 3528560 w 6014081"/>
              <a:gd name="connsiteY991" fmla="*/ 2020058 h 2248268"/>
              <a:gd name="connsiteX992" fmla="*/ 3448480 w 6014081"/>
              <a:gd name="connsiteY992" fmla="*/ 2026767 h 2248268"/>
              <a:gd name="connsiteX993" fmla="*/ 3353022 w 6014081"/>
              <a:gd name="connsiteY993" fmla="*/ 2021923 h 2248268"/>
              <a:gd name="connsiteX994" fmla="*/ 3351881 w 6014081"/>
              <a:gd name="connsiteY994" fmla="*/ 2017400 h 2248268"/>
              <a:gd name="connsiteX995" fmla="*/ 3351429 w 6014081"/>
              <a:gd name="connsiteY995" fmla="*/ 2013877 h 2248268"/>
              <a:gd name="connsiteX996" fmla="*/ 3350129 w 6014081"/>
              <a:gd name="connsiteY996" fmla="*/ 2016275 h 2248268"/>
              <a:gd name="connsiteX997" fmla="*/ 3346566 w 6014081"/>
              <a:gd name="connsiteY997" fmla="*/ 2019604 h 2248268"/>
              <a:gd name="connsiteX998" fmla="*/ 3333839 w 6014081"/>
              <a:gd name="connsiteY998" fmla="*/ 2013937 h 2248268"/>
              <a:gd name="connsiteX999" fmla="*/ 3346771 w 6014081"/>
              <a:gd name="connsiteY999" fmla="*/ 2046552 h 2248268"/>
              <a:gd name="connsiteX1000" fmla="*/ 3472573 w 6014081"/>
              <a:gd name="connsiteY1000" fmla="*/ 2055493 h 2248268"/>
              <a:gd name="connsiteX1001" fmla="*/ 3526088 w 6014081"/>
              <a:gd name="connsiteY1001" fmla="*/ 2057999 h 2248268"/>
              <a:gd name="connsiteX1002" fmla="*/ 3549728 w 6014081"/>
              <a:gd name="connsiteY1002" fmla="*/ 1974385 h 2248268"/>
              <a:gd name="connsiteX1003" fmla="*/ 4596652 w 6014081"/>
              <a:gd name="connsiteY1003" fmla="*/ 1971743 h 2248268"/>
              <a:gd name="connsiteX1004" fmla="*/ 4600998 w 6014081"/>
              <a:gd name="connsiteY1004" fmla="*/ 1972570 h 2248268"/>
              <a:gd name="connsiteX1005" fmla="*/ 4584766 w 6014081"/>
              <a:gd name="connsiteY1005" fmla="*/ 2056991 h 2248268"/>
              <a:gd name="connsiteX1006" fmla="*/ 4584663 w 6014081"/>
              <a:gd name="connsiteY1006" fmla="*/ 2057222 h 2248268"/>
              <a:gd name="connsiteX1007" fmla="*/ 4565884 w 6014081"/>
              <a:gd name="connsiteY1007" fmla="*/ 2108114 h 2248268"/>
              <a:gd name="connsiteX1008" fmla="*/ 4596652 w 6014081"/>
              <a:gd name="connsiteY1008" fmla="*/ 1971743 h 2248268"/>
              <a:gd name="connsiteX1009" fmla="*/ 2671039 w 6014081"/>
              <a:gd name="connsiteY1009" fmla="*/ 1966649 h 2248268"/>
              <a:gd name="connsiteX1010" fmla="*/ 2667053 w 6014081"/>
              <a:gd name="connsiteY1010" fmla="*/ 1976226 h 2248268"/>
              <a:gd name="connsiteX1011" fmla="*/ 2671039 w 6014081"/>
              <a:gd name="connsiteY1011" fmla="*/ 1966649 h 2248268"/>
              <a:gd name="connsiteX1012" fmla="*/ 5138669 w 6014081"/>
              <a:gd name="connsiteY1012" fmla="*/ 1963316 h 2248268"/>
              <a:gd name="connsiteX1013" fmla="*/ 5141961 w 6014081"/>
              <a:gd name="connsiteY1013" fmla="*/ 1968381 h 2248268"/>
              <a:gd name="connsiteX1014" fmla="*/ 5133602 w 6014081"/>
              <a:gd name="connsiteY1014" fmla="*/ 1966598 h 2248268"/>
              <a:gd name="connsiteX1015" fmla="*/ 5138669 w 6014081"/>
              <a:gd name="connsiteY1015" fmla="*/ 1963316 h 2248268"/>
              <a:gd name="connsiteX1016" fmla="*/ 2077694 w 6014081"/>
              <a:gd name="connsiteY1016" fmla="*/ 1960806 h 2248268"/>
              <a:gd name="connsiteX1017" fmla="*/ 2104076 w 6014081"/>
              <a:gd name="connsiteY1017" fmla="*/ 1997472 h 2248268"/>
              <a:gd name="connsiteX1018" fmla="*/ 2115442 w 6014081"/>
              <a:gd name="connsiteY1018" fmla="*/ 1995610 h 2248268"/>
              <a:gd name="connsiteX1019" fmla="*/ 2109251 w 6014081"/>
              <a:gd name="connsiteY1019" fmla="*/ 1982331 h 2248268"/>
              <a:gd name="connsiteX1020" fmla="*/ 2077694 w 6014081"/>
              <a:gd name="connsiteY1020" fmla="*/ 1960806 h 2248268"/>
              <a:gd name="connsiteX1021" fmla="*/ 4381667 w 6014081"/>
              <a:gd name="connsiteY1021" fmla="*/ 1958814 h 2248268"/>
              <a:gd name="connsiteX1022" fmla="*/ 4372201 w 6014081"/>
              <a:gd name="connsiteY1022" fmla="*/ 1975089 h 2248268"/>
              <a:gd name="connsiteX1023" fmla="*/ 4381667 w 6014081"/>
              <a:gd name="connsiteY1023" fmla="*/ 1958814 h 2248268"/>
              <a:gd name="connsiteX1024" fmla="*/ 2224198 w 6014081"/>
              <a:gd name="connsiteY1024" fmla="*/ 1958752 h 2248268"/>
              <a:gd name="connsiteX1025" fmla="*/ 2242604 w 6014081"/>
              <a:gd name="connsiteY1025" fmla="*/ 2036998 h 2248268"/>
              <a:gd name="connsiteX1026" fmla="*/ 2248005 w 6014081"/>
              <a:gd name="connsiteY1026" fmla="*/ 2048539 h 2248268"/>
              <a:gd name="connsiteX1027" fmla="*/ 2235887 w 6014081"/>
              <a:gd name="connsiteY1027" fmla="*/ 2111258 h 2248268"/>
              <a:gd name="connsiteX1028" fmla="*/ 2250825 w 6014081"/>
              <a:gd name="connsiteY1028" fmla="*/ 2138120 h 2248268"/>
              <a:gd name="connsiteX1029" fmla="*/ 2268624 w 6014081"/>
              <a:gd name="connsiteY1029" fmla="*/ 2090669 h 2248268"/>
              <a:gd name="connsiteX1030" fmla="*/ 2264560 w 6014081"/>
              <a:gd name="connsiteY1030" fmla="*/ 2113502 h 2248268"/>
              <a:gd name="connsiteX1031" fmla="*/ 2263823 w 6014081"/>
              <a:gd name="connsiteY1031" fmla="*/ 2004912 h 2248268"/>
              <a:gd name="connsiteX1032" fmla="*/ 2244560 w 6014081"/>
              <a:gd name="connsiteY1032" fmla="*/ 2027624 h 2248268"/>
              <a:gd name="connsiteX1033" fmla="*/ 2260249 w 6014081"/>
              <a:gd name="connsiteY1033" fmla="*/ 2001106 h 2248268"/>
              <a:gd name="connsiteX1034" fmla="*/ 2243767 w 6014081"/>
              <a:gd name="connsiteY1034" fmla="*/ 1978643 h 2248268"/>
              <a:gd name="connsiteX1035" fmla="*/ 2224429 w 6014081"/>
              <a:gd name="connsiteY1035" fmla="*/ 1958855 h 2248268"/>
              <a:gd name="connsiteX1036" fmla="*/ 3783590 w 6014081"/>
              <a:gd name="connsiteY1036" fmla="*/ 1958617 h 2248268"/>
              <a:gd name="connsiteX1037" fmla="*/ 3783487 w 6014081"/>
              <a:gd name="connsiteY1037" fmla="*/ 1958848 h 2248268"/>
              <a:gd name="connsiteX1038" fmla="*/ 3783486 w 6014081"/>
              <a:gd name="connsiteY1038" fmla="*/ 1958892 h 2248268"/>
              <a:gd name="connsiteX1039" fmla="*/ 3761933 w 6014081"/>
              <a:gd name="connsiteY1039" fmla="*/ 2015979 h 2248268"/>
              <a:gd name="connsiteX1040" fmla="*/ 3756968 w 6014081"/>
              <a:gd name="connsiteY1040" fmla="*/ 2033982 h 2248268"/>
              <a:gd name="connsiteX1041" fmla="*/ 3766064 w 6014081"/>
              <a:gd name="connsiteY1041" fmla="*/ 2129402 h 2248268"/>
              <a:gd name="connsiteX1042" fmla="*/ 3782546 w 6014081"/>
              <a:gd name="connsiteY1042" fmla="*/ 1997698 h 2248268"/>
              <a:gd name="connsiteX1043" fmla="*/ 3783486 w 6014081"/>
              <a:gd name="connsiteY1043" fmla="*/ 1958892 h 2248268"/>
              <a:gd name="connsiteX1044" fmla="*/ 1526832 w 6014081"/>
              <a:gd name="connsiteY1044" fmla="*/ 1951727 h 2248268"/>
              <a:gd name="connsiteX1045" fmla="*/ 1536219 w 6014081"/>
              <a:gd name="connsiteY1045" fmla="*/ 1953691 h 2248268"/>
              <a:gd name="connsiteX1046" fmla="*/ 1536322 w 6014081"/>
              <a:gd name="connsiteY1046" fmla="*/ 1953459 h 2248268"/>
              <a:gd name="connsiteX1047" fmla="*/ 1558925 w 6014081"/>
              <a:gd name="connsiteY1047" fmla="*/ 1976177 h 2248268"/>
              <a:gd name="connsiteX1048" fmla="*/ 1564684 w 6014081"/>
              <a:gd name="connsiteY1048" fmla="*/ 1986299 h 2248268"/>
              <a:gd name="connsiteX1049" fmla="*/ 1556944 w 6014081"/>
              <a:gd name="connsiteY1049" fmla="*/ 1988114 h 2248268"/>
              <a:gd name="connsiteX1050" fmla="*/ 1526832 w 6014081"/>
              <a:gd name="connsiteY1050" fmla="*/ 1951727 h 2248268"/>
              <a:gd name="connsiteX1051" fmla="*/ 3916156 w 6014081"/>
              <a:gd name="connsiteY1051" fmla="*/ 1949248 h 2248268"/>
              <a:gd name="connsiteX1052" fmla="*/ 3916053 w 6014081"/>
              <a:gd name="connsiteY1052" fmla="*/ 1949479 h 2248268"/>
              <a:gd name="connsiteX1053" fmla="*/ 3916098 w 6014081"/>
              <a:gd name="connsiteY1053" fmla="*/ 1949506 h 2248268"/>
              <a:gd name="connsiteX1054" fmla="*/ 3902737 w 6014081"/>
              <a:gd name="connsiteY1054" fmla="*/ 2009518 h 2248268"/>
              <a:gd name="connsiteX1055" fmla="*/ 3894160 w 6014081"/>
              <a:gd name="connsiteY1055" fmla="*/ 2071528 h 2248268"/>
              <a:gd name="connsiteX1056" fmla="*/ 3880936 w 6014081"/>
              <a:gd name="connsiteY1056" fmla="*/ 2144829 h 2248268"/>
              <a:gd name="connsiteX1057" fmla="*/ 3919782 w 6014081"/>
              <a:gd name="connsiteY1057" fmla="*/ 1951693 h 2248268"/>
              <a:gd name="connsiteX1058" fmla="*/ 3916098 w 6014081"/>
              <a:gd name="connsiteY1058" fmla="*/ 1949506 h 2248268"/>
              <a:gd name="connsiteX1059" fmla="*/ 2041331 w 6014081"/>
              <a:gd name="connsiteY1059" fmla="*/ 1949047 h 2248268"/>
              <a:gd name="connsiteX1060" fmla="*/ 2039273 w 6014081"/>
              <a:gd name="connsiteY1060" fmla="*/ 1958652 h 2248268"/>
              <a:gd name="connsiteX1061" fmla="*/ 2054238 w 6014081"/>
              <a:gd name="connsiteY1061" fmla="*/ 1991064 h 2248268"/>
              <a:gd name="connsiteX1062" fmla="*/ 2073345 w 6014081"/>
              <a:gd name="connsiteY1062" fmla="*/ 1987389 h 2248268"/>
              <a:gd name="connsiteX1063" fmla="*/ 2062643 w 6014081"/>
              <a:gd name="connsiteY1063" fmla="*/ 1968606 h 2248268"/>
              <a:gd name="connsiteX1064" fmla="*/ 2052725 w 6014081"/>
              <a:gd name="connsiteY1064" fmla="*/ 1949213 h 2248268"/>
              <a:gd name="connsiteX1065" fmla="*/ 2052905 w 6014081"/>
              <a:gd name="connsiteY1065" fmla="*/ 1949216 h 2248268"/>
              <a:gd name="connsiteX1066" fmla="*/ 2052673 w 6014081"/>
              <a:gd name="connsiteY1066" fmla="*/ 1949113 h 2248268"/>
              <a:gd name="connsiteX1067" fmla="*/ 2052725 w 6014081"/>
              <a:gd name="connsiteY1067" fmla="*/ 1949213 h 2248268"/>
              <a:gd name="connsiteX1068" fmla="*/ 1603623 w 6014081"/>
              <a:gd name="connsiteY1068" fmla="*/ 1941206 h 2248268"/>
              <a:gd name="connsiteX1069" fmla="*/ 1610091 w 6014081"/>
              <a:gd name="connsiteY1069" fmla="*/ 1946364 h 2248268"/>
              <a:gd name="connsiteX1070" fmla="*/ 1614370 w 6014081"/>
              <a:gd name="connsiteY1070" fmla="*/ 1954428 h 2248268"/>
              <a:gd name="connsiteX1071" fmla="*/ 1605279 w 6014081"/>
              <a:gd name="connsiteY1071" fmla="*/ 1948063 h 2248268"/>
              <a:gd name="connsiteX1072" fmla="*/ 1603133 w 6014081"/>
              <a:gd name="connsiteY1072" fmla="*/ 1939180 h 2248268"/>
              <a:gd name="connsiteX1073" fmla="*/ 1603623 w 6014081"/>
              <a:gd name="connsiteY1073" fmla="*/ 1941206 h 2248268"/>
              <a:gd name="connsiteX1074" fmla="*/ 1603209 w 6014081"/>
              <a:gd name="connsiteY1074" fmla="*/ 1940877 h 2248268"/>
              <a:gd name="connsiteX1075" fmla="*/ 1603107 w 6014081"/>
              <a:gd name="connsiteY1075" fmla="*/ 1941108 h 2248268"/>
              <a:gd name="connsiteX1076" fmla="*/ 1603133 w 6014081"/>
              <a:gd name="connsiteY1076" fmla="*/ 1939180 h 2248268"/>
              <a:gd name="connsiteX1077" fmla="*/ 2011065 w 6014081"/>
              <a:gd name="connsiteY1077" fmla="*/ 1939170 h 2248268"/>
              <a:gd name="connsiteX1078" fmla="*/ 2012838 w 6014081"/>
              <a:gd name="connsiteY1078" fmla="*/ 1958234 h 2248268"/>
              <a:gd name="connsiteX1079" fmla="*/ 2003091 w 6014081"/>
              <a:gd name="connsiteY1079" fmla="*/ 1965800 h 2248268"/>
              <a:gd name="connsiteX1080" fmla="*/ 2042613 w 6014081"/>
              <a:gd name="connsiteY1080" fmla="*/ 2019669 h 2248268"/>
              <a:gd name="connsiteX1081" fmla="*/ 2046470 w 6014081"/>
              <a:gd name="connsiteY1081" fmla="*/ 2019724 h 2248268"/>
              <a:gd name="connsiteX1082" fmla="*/ 2027287 w 6014081"/>
              <a:gd name="connsiteY1082" fmla="*/ 1954726 h 2248268"/>
              <a:gd name="connsiteX1083" fmla="*/ 2011065 w 6014081"/>
              <a:gd name="connsiteY1083" fmla="*/ 1939170 h 2248268"/>
              <a:gd name="connsiteX1084" fmla="*/ 4363050 w 6014081"/>
              <a:gd name="connsiteY1084" fmla="*/ 1935849 h 2248268"/>
              <a:gd name="connsiteX1085" fmla="*/ 4368631 w 6014081"/>
              <a:gd name="connsiteY1085" fmla="*/ 1936395 h 2248268"/>
              <a:gd name="connsiteX1086" fmla="*/ 4363435 w 6014081"/>
              <a:gd name="connsiteY1086" fmla="*/ 1949310 h 2248268"/>
              <a:gd name="connsiteX1087" fmla="*/ 4363050 w 6014081"/>
              <a:gd name="connsiteY1087" fmla="*/ 1935849 h 2248268"/>
              <a:gd name="connsiteX1088" fmla="*/ 3553640 w 6014081"/>
              <a:gd name="connsiteY1088" fmla="*/ 1930718 h 2248268"/>
              <a:gd name="connsiteX1089" fmla="*/ 3498167 w 6014081"/>
              <a:gd name="connsiteY1089" fmla="*/ 1955028 h 2248268"/>
              <a:gd name="connsiteX1090" fmla="*/ 3494388 w 6014081"/>
              <a:gd name="connsiteY1090" fmla="*/ 1949192 h 2248268"/>
              <a:gd name="connsiteX1091" fmla="*/ 3463734 w 6014081"/>
              <a:gd name="connsiteY1091" fmla="*/ 1950773 h 2248268"/>
              <a:gd name="connsiteX1092" fmla="*/ 3408522 w 6014081"/>
              <a:gd name="connsiteY1092" fmla="*/ 1955817 h 2248268"/>
              <a:gd name="connsiteX1093" fmla="*/ 3349478 w 6014081"/>
              <a:gd name="connsiteY1093" fmla="*/ 1958878 h 2248268"/>
              <a:gd name="connsiteX1094" fmla="*/ 3318824 w 6014081"/>
              <a:gd name="connsiteY1094" fmla="*/ 1960457 h 2248268"/>
              <a:gd name="connsiteX1095" fmla="*/ 3290124 w 6014081"/>
              <a:gd name="connsiteY1095" fmla="*/ 1967615 h 2248268"/>
              <a:gd name="connsiteX1096" fmla="*/ 3305142 w 6014081"/>
              <a:gd name="connsiteY1096" fmla="*/ 1981225 h 2248268"/>
              <a:gd name="connsiteX1097" fmla="*/ 3305246 w 6014081"/>
              <a:gd name="connsiteY1097" fmla="*/ 1973518 h 2248268"/>
              <a:gd name="connsiteX1098" fmla="*/ 3312883 w 6014081"/>
              <a:gd name="connsiteY1098" fmla="*/ 1979411 h 2248268"/>
              <a:gd name="connsiteX1099" fmla="*/ 3310877 w 6014081"/>
              <a:gd name="connsiteY1099" fmla="*/ 1985162 h 2248268"/>
              <a:gd name="connsiteX1100" fmla="*/ 3434750 w 6014081"/>
              <a:gd name="connsiteY1100" fmla="*/ 1986599 h 2248268"/>
              <a:gd name="connsiteX1101" fmla="*/ 3503542 w 6014081"/>
              <a:gd name="connsiteY1101" fmla="*/ 1975971 h 2248268"/>
              <a:gd name="connsiteX1102" fmla="*/ 3522622 w 6014081"/>
              <a:gd name="connsiteY1102" fmla="*/ 1974223 h 2248268"/>
              <a:gd name="connsiteX1103" fmla="*/ 3553328 w 6014081"/>
              <a:gd name="connsiteY1103" fmla="*/ 1961312 h 2248268"/>
              <a:gd name="connsiteX1104" fmla="*/ 3553640 w 6014081"/>
              <a:gd name="connsiteY1104" fmla="*/ 1930718 h 2248268"/>
              <a:gd name="connsiteX1105" fmla="*/ 4208628 w 6014081"/>
              <a:gd name="connsiteY1105" fmla="*/ 1925795 h 2248268"/>
              <a:gd name="connsiteX1106" fmla="*/ 4194686 w 6014081"/>
              <a:gd name="connsiteY1106" fmla="*/ 1968318 h 2248268"/>
              <a:gd name="connsiteX1107" fmla="*/ 4208628 w 6014081"/>
              <a:gd name="connsiteY1107" fmla="*/ 1925795 h 2248268"/>
              <a:gd name="connsiteX1108" fmla="*/ 4398462 w 6014081"/>
              <a:gd name="connsiteY1108" fmla="*/ 1924204 h 2248268"/>
              <a:gd name="connsiteX1109" fmla="*/ 4390901 w 6014081"/>
              <a:gd name="connsiteY1109" fmla="*/ 1942435 h 2248268"/>
              <a:gd name="connsiteX1110" fmla="*/ 4398462 w 6014081"/>
              <a:gd name="connsiteY1110" fmla="*/ 1924204 h 2248268"/>
              <a:gd name="connsiteX1111" fmla="*/ 2925039 w 6014081"/>
              <a:gd name="connsiteY1111" fmla="*/ 1919976 h 2248268"/>
              <a:gd name="connsiteX1112" fmla="*/ 2934579 w 6014081"/>
              <a:gd name="connsiteY1112" fmla="*/ 1927822 h 2248268"/>
              <a:gd name="connsiteX1113" fmla="*/ 2926864 w 6014081"/>
              <a:gd name="connsiteY1113" fmla="*/ 1927711 h 2248268"/>
              <a:gd name="connsiteX1114" fmla="*/ 2921104 w 6014081"/>
              <a:gd name="connsiteY1114" fmla="*/ 1925700 h 2248268"/>
              <a:gd name="connsiteX1115" fmla="*/ 2925039 w 6014081"/>
              <a:gd name="connsiteY1115" fmla="*/ 1919976 h 2248268"/>
              <a:gd name="connsiteX1116" fmla="*/ 2712908 w 6014081"/>
              <a:gd name="connsiteY1116" fmla="*/ 1917454 h 2248268"/>
              <a:gd name="connsiteX1117" fmla="*/ 2710694 w 6014081"/>
              <a:gd name="connsiteY1117" fmla="*/ 1953570 h 2248268"/>
              <a:gd name="connsiteX1118" fmla="*/ 2712908 w 6014081"/>
              <a:gd name="connsiteY1118" fmla="*/ 1917454 h 2248268"/>
              <a:gd name="connsiteX1119" fmla="*/ 2844625 w 6014081"/>
              <a:gd name="connsiteY1119" fmla="*/ 1916846 h 2248268"/>
              <a:gd name="connsiteX1120" fmla="*/ 2833259 w 6014081"/>
              <a:gd name="connsiteY1120" fmla="*/ 1918707 h 2248268"/>
              <a:gd name="connsiteX1121" fmla="*/ 2831226 w 6014081"/>
              <a:gd name="connsiteY1121" fmla="*/ 1926386 h 2248268"/>
              <a:gd name="connsiteX1122" fmla="*/ 2846476 w 6014081"/>
              <a:gd name="connsiteY1122" fmla="*/ 1922654 h 2248268"/>
              <a:gd name="connsiteX1123" fmla="*/ 2844625 w 6014081"/>
              <a:gd name="connsiteY1123" fmla="*/ 1916846 h 2248268"/>
              <a:gd name="connsiteX1124" fmla="*/ 2423526 w 6014081"/>
              <a:gd name="connsiteY1124" fmla="*/ 1914039 h 2248268"/>
              <a:gd name="connsiteX1125" fmla="*/ 2426937 w 6014081"/>
              <a:gd name="connsiteY1125" fmla="*/ 1917648 h 2248268"/>
              <a:gd name="connsiteX1126" fmla="*/ 2417585 w 6014081"/>
              <a:gd name="connsiteY1126" fmla="*/ 1925515 h 2248268"/>
              <a:gd name="connsiteX1127" fmla="*/ 2417816 w 6014081"/>
              <a:gd name="connsiteY1127" fmla="*/ 1925619 h 2248268"/>
              <a:gd name="connsiteX1128" fmla="*/ 2381012 w 6014081"/>
              <a:gd name="connsiteY1128" fmla="*/ 1976515 h 2248268"/>
              <a:gd name="connsiteX1129" fmla="*/ 2423526 w 6014081"/>
              <a:gd name="connsiteY1129" fmla="*/ 1914039 h 2248268"/>
              <a:gd name="connsiteX1130" fmla="*/ 1562710 w 6014081"/>
              <a:gd name="connsiteY1130" fmla="*/ 1906552 h 2248268"/>
              <a:gd name="connsiteX1131" fmla="*/ 1574062 w 6014081"/>
              <a:gd name="connsiteY1131" fmla="*/ 1912389 h 2248268"/>
              <a:gd name="connsiteX1132" fmla="*/ 1574615 w 6014081"/>
              <a:gd name="connsiteY1132" fmla="*/ 1917902 h 2248268"/>
              <a:gd name="connsiteX1133" fmla="*/ 1553759 w 6014081"/>
              <a:gd name="connsiteY1133" fmla="*/ 1908062 h 2248268"/>
              <a:gd name="connsiteX1134" fmla="*/ 1562710 w 6014081"/>
              <a:gd name="connsiteY1134" fmla="*/ 1906552 h 2248268"/>
              <a:gd name="connsiteX1135" fmla="*/ 2337764 w 6014081"/>
              <a:gd name="connsiteY1135" fmla="*/ 1905483 h 2248268"/>
              <a:gd name="connsiteX1136" fmla="*/ 2343313 w 6014081"/>
              <a:gd name="connsiteY1136" fmla="*/ 1908074 h 2248268"/>
              <a:gd name="connsiteX1137" fmla="*/ 2335576 w 6014081"/>
              <a:gd name="connsiteY1137" fmla="*/ 1932196 h 2248268"/>
              <a:gd name="connsiteX1138" fmla="*/ 2337764 w 6014081"/>
              <a:gd name="connsiteY1138" fmla="*/ 1905483 h 2248268"/>
              <a:gd name="connsiteX1139" fmla="*/ 3926472 w 6014081"/>
              <a:gd name="connsiteY1139" fmla="*/ 1904279 h 2248268"/>
              <a:gd name="connsiteX1140" fmla="*/ 3920169 w 6014081"/>
              <a:gd name="connsiteY1140" fmla="*/ 1947713 h 2248268"/>
              <a:gd name="connsiteX1141" fmla="*/ 3926472 w 6014081"/>
              <a:gd name="connsiteY1141" fmla="*/ 1904279 h 2248268"/>
              <a:gd name="connsiteX1142" fmla="*/ 4520024 w 6014081"/>
              <a:gd name="connsiteY1142" fmla="*/ 1902184 h 2248268"/>
              <a:gd name="connsiteX1143" fmla="*/ 4523392 w 6014081"/>
              <a:gd name="connsiteY1143" fmla="*/ 1906452 h 2248268"/>
              <a:gd name="connsiteX1144" fmla="*/ 4469612 w 6014081"/>
              <a:gd name="connsiteY1144" fmla="*/ 2000460 h 2248268"/>
              <a:gd name="connsiteX1145" fmla="*/ 4468997 w 6014081"/>
              <a:gd name="connsiteY1145" fmla="*/ 1986894 h 2248268"/>
              <a:gd name="connsiteX1146" fmla="*/ 4469229 w 6014081"/>
              <a:gd name="connsiteY1146" fmla="*/ 1986998 h 2248268"/>
              <a:gd name="connsiteX1147" fmla="*/ 4474809 w 6014081"/>
              <a:gd name="connsiteY1147" fmla="*/ 1987545 h 2248268"/>
              <a:gd name="connsiteX1148" fmla="*/ 4520024 w 6014081"/>
              <a:gd name="connsiteY1148" fmla="*/ 1902184 h 2248268"/>
              <a:gd name="connsiteX1149" fmla="*/ 1550441 w 6014081"/>
              <a:gd name="connsiteY1149" fmla="*/ 1900493 h 2248268"/>
              <a:gd name="connsiteX1150" fmla="*/ 1555998 w 6014081"/>
              <a:gd name="connsiteY1150" fmla="*/ 1902413 h 2248268"/>
              <a:gd name="connsiteX1151" fmla="*/ 1546330 w 6014081"/>
              <a:gd name="connsiteY1151" fmla="*/ 1904200 h 2248268"/>
              <a:gd name="connsiteX1152" fmla="*/ 1550441 w 6014081"/>
              <a:gd name="connsiteY1152" fmla="*/ 1900493 h 2248268"/>
              <a:gd name="connsiteX1153" fmla="*/ 1433774 w 6014081"/>
              <a:gd name="connsiteY1153" fmla="*/ 1897010 h 2248268"/>
              <a:gd name="connsiteX1154" fmla="*/ 1433874 w 6014081"/>
              <a:gd name="connsiteY1154" fmla="*/ 1897048 h 2248268"/>
              <a:gd name="connsiteX1155" fmla="*/ 1433771 w 6014081"/>
              <a:gd name="connsiteY1155" fmla="*/ 1897279 h 2248268"/>
              <a:gd name="connsiteX1156" fmla="*/ 4921012 w 6014081"/>
              <a:gd name="connsiteY1156" fmla="*/ 1896591 h 2248268"/>
              <a:gd name="connsiteX1157" fmla="*/ 4873817 w 6014081"/>
              <a:gd name="connsiteY1157" fmla="*/ 1983285 h 2248268"/>
              <a:gd name="connsiteX1158" fmla="*/ 4921012 w 6014081"/>
              <a:gd name="connsiteY1158" fmla="*/ 1896591 h 2248268"/>
              <a:gd name="connsiteX1159" fmla="*/ 3885352 w 6014081"/>
              <a:gd name="connsiteY1159" fmla="*/ 1895110 h 2248268"/>
              <a:gd name="connsiteX1160" fmla="*/ 3859960 w 6014081"/>
              <a:gd name="connsiteY1160" fmla="*/ 2077103 h 2248268"/>
              <a:gd name="connsiteX1161" fmla="*/ 3828983 w 6014081"/>
              <a:gd name="connsiteY1161" fmla="*/ 2248263 h 2248268"/>
              <a:gd name="connsiteX1162" fmla="*/ 3816130 w 6014081"/>
              <a:gd name="connsiteY1162" fmla="*/ 2248263 h 2248268"/>
              <a:gd name="connsiteX1163" fmla="*/ 3842405 w 6014081"/>
              <a:gd name="connsiteY1163" fmla="*/ 2122760 h 2248268"/>
              <a:gd name="connsiteX1164" fmla="*/ 3875681 w 6014081"/>
              <a:gd name="connsiteY1164" fmla="*/ 1934274 h 2248268"/>
              <a:gd name="connsiteX1165" fmla="*/ 3885352 w 6014081"/>
              <a:gd name="connsiteY1165" fmla="*/ 1895110 h 2248268"/>
              <a:gd name="connsiteX1166" fmla="*/ 966382 w 6014081"/>
              <a:gd name="connsiteY1166" fmla="*/ 1893801 h 2248268"/>
              <a:gd name="connsiteX1167" fmla="*/ 966305 w 6014081"/>
              <a:gd name="connsiteY1167" fmla="*/ 1899582 h 2248268"/>
              <a:gd name="connsiteX1168" fmla="*/ 956946 w 6014081"/>
              <a:gd name="connsiteY1168" fmla="*/ 1895692 h 2248268"/>
              <a:gd name="connsiteX1169" fmla="*/ 956714 w 6014081"/>
              <a:gd name="connsiteY1169" fmla="*/ 1895588 h 2248268"/>
              <a:gd name="connsiteX1170" fmla="*/ 966382 w 6014081"/>
              <a:gd name="connsiteY1170" fmla="*/ 1893801 h 2248268"/>
              <a:gd name="connsiteX1171" fmla="*/ 1538667 w 6014081"/>
              <a:gd name="connsiteY1171" fmla="*/ 1892759 h 2248268"/>
              <a:gd name="connsiteX1172" fmla="*/ 1534706 w 6014081"/>
              <a:gd name="connsiteY1172" fmla="*/ 1900410 h 2248268"/>
              <a:gd name="connsiteX1173" fmla="*/ 1531263 w 6014081"/>
              <a:gd name="connsiteY1173" fmla="*/ 1894495 h 2248268"/>
              <a:gd name="connsiteX1174" fmla="*/ 1529049 w 6014081"/>
              <a:gd name="connsiteY1174" fmla="*/ 1890692 h 2248268"/>
              <a:gd name="connsiteX1175" fmla="*/ 1531263 w 6014081"/>
              <a:gd name="connsiteY1175" fmla="*/ 1894495 h 2248268"/>
              <a:gd name="connsiteX1176" fmla="*/ 1530926 w 6014081"/>
              <a:gd name="connsiteY1176" fmla="*/ 1894574 h 2248268"/>
              <a:gd name="connsiteX1177" fmla="*/ 1529049 w 6014081"/>
              <a:gd name="connsiteY1177" fmla="*/ 1890692 h 2248268"/>
              <a:gd name="connsiteX1178" fmla="*/ 3542919 w 6014081"/>
              <a:gd name="connsiteY1178" fmla="*/ 1886904 h 2248268"/>
              <a:gd name="connsiteX1179" fmla="*/ 3473999 w 6014081"/>
              <a:gd name="connsiteY1179" fmla="*/ 1914641 h 2248268"/>
              <a:gd name="connsiteX1180" fmla="*/ 3414824 w 6014081"/>
              <a:gd name="connsiteY1180" fmla="*/ 1927335 h 2248268"/>
              <a:gd name="connsiteX1181" fmla="*/ 3380105 w 6014081"/>
              <a:gd name="connsiteY1181" fmla="*/ 1951748 h 2248268"/>
              <a:gd name="connsiteX1182" fmla="*/ 3551994 w 6014081"/>
              <a:gd name="connsiteY1182" fmla="*/ 1926939 h 2248268"/>
              <a:gd name="connsiteX1183" fmla="*/ 3542919 w 6014081"/>
              <a:gd name="connsiteY1183" fmla="*/ 1886904 h 2248268"/>
              <a:gd name="connsiteX1184" fmla="*/ 1422585 w 6014081"/>
              <a:gd name="connsiteY1184" fmla="*/ 1885653 h 2248268"/>
              <a:gd name="connsiteX1185" fmla="*/ 1433900 w 6014081"/>
              <a:gd name="connsiteY1185" fmla="*/ 1887646 h 2248268"/>
              <a:gd name="connsiteX1186" fmla="*/ 1433774 w 6014081"/>
              <a:gd name="connsiteY1186" fmla="*/ 1897010 h 2248268"/>
              <a:gd name="connsiteX1187" fmla="*/ 1425712 w 6014081"/>
              <a:gd name="connsiteY1187" fmla="*/ 1893968 h 2248268"/>
              <a:gd name="connsiteX1188" fmla="*/ 1422585 w 6014081"/>
              <a:gd name="connsiteY1188" fmla="*/ 1885653 h 2248268"/>
              <a:gd name="connsiteX1189" fmla="*/ 3998041 w 6014081"/>
              <a:gd name="connsiteY1189" fmla="*/ 1884920 h 2248268"/>
              <a:gd name="connsiteX1190" fmla="*/ 4001796 w 6014081"/>
              <a:gd name="connsiteY1190" fmla="*/ 1885207 h 2248268"/>
              <a:gd name="connsiteX1191" fmla="*/ 3978615 w 6014081"/>
              <a:gd name="connsiteY1191" fmla="*/ 2018865 h 2248268"/>
              <a:gd name="connsiteX1192" fmla="*/ 3932752 w 6014081"/>
              <a:gd name="connsiteY1192" fmla="*/ 2167345 h 2248268"/>
              <a:gd name="connsiteX1193" fmla="*/ 3932856 w 6014081"/>
              <a:gd name="connsiteY1193" fmla="*/ 2167114 h 2248268"/>
              <a:gd name="connsiteX1194" fmla="*/ 3914693 w 6014081"/>
              <a:gd name="connsiteY1194" fmla="*/ 2221845 h 2248268"/>
              <a:gd name="connsiteX1195" fmla="*/ 3902114 w 6014081"/>
              <a:gd name="connsiteY1195" fmla="*/ 2248263 h 2248268"/>
              <a:gd name="connsiteX1196" fmla="*/ 3893543 w 6014081"/>
              <a:gd name="connsiteY1196" fmla="*/ 2248263 h 2248268"/>
              <a:gd name="connsiteX1197" fmla="*/ 3931230 w 6014081"/>
              <a:gd name="connsiteY1197" fmla="*/ 2155349 h 2248268"/>
              <a:gd name="connsiteX1198" fmla="*/ 3998041 w 6014081"/>
              <a:gd name="connsiteY1198" fmla="*/ 1884920 h 2248268"/>
              <a:gd name="connsiteX1199" fmla="*/ 5027983 w 6014081"/>
              <a:gd name="connsiteY1199" fmla="*/ 1882319 h 2248268"/>
              <a:gd name="connsiteX1200" fmla="*/ 5032544 w 6014081"/>
              <a:gd name="connsiteY1200" fmla="*/ 1888378 h 2248268"/>
              <a:gd name="connsiteX1201" fmla="*/ 4996767 w 6014081"/>
              <a:gd name="connsiteY1201" fmla="*/ 1981817 h 2248268"/>
              <a:gd name="connsiteX1202" fmla="*/ 5016135 w 6014081"/>
              <a:gd name="connsiteY1202" fmla="*/ 1923989 h 2248268"/>
              <a:gd name="connsiteX1203" fmla="*/ 5028127 w 6014081"/>
              <a:gd name="connsiteY1203" fmla="*/ 1881809 h 2248268"/>
              <a:gd name="connsiteX1204" fmla="*/ 5027983 w 6014081"/>
              <a:gd name="connsiteY1204" fmla="*/ 1882319 h 2248268"/>
              <a:gd name="connsiteX1205" fmla="*/ 5027840 w 6014081"/>
              <a:gd name="connsiteY1205" fmla="*/ 1882129 h 2248268"/>
              <a:gd name="connsiteX1206" fmla="*/ 1497008 w 6014081"/>
              <a:gd name="connsiteY1206" fmla="*/ 1879196 h 2248268"/>
              <a:gd name="connsiteX1207" fmla="*/ 1517681 w 6014081"/>
              <a:gd name="connsiteY1207" fmla="*/ 1909997 h 2248268"/>
              <a:gd name="connsiteX1208" fmla="*/ 1517784 w 6014081"/>
              <a:gd name="connsiteY1208" fmla="*/ 1894814 h 2248268"/>
              <a:gd name="connsiteX1209" fmla="*/ 1508193 w 6014081"/>
              <a:gd name="connsiteY1209" fmla="*/ 1890821 h 2248268"/>
              <a:gd name="connsiteX1210" fmla="*/ 1510224 w 6014081"/>
              <a:gd name="connsiteY1210" fmla="*/ 1883142 h 2248268"/>
              <a:gd name="connsiteX1211" fmla="*/ 1497008 w 6014081"/>
              <a:gd name="connsiteY1211" fmla="*/ 1879196 h 2248268"/>
              <a:gd name="connsiteX1212" fmla="*/ 4460827 w 6014081"/>
              <a:gd name="connsiteY1212" fmla="*/ 1876936 h 2248268"/>
              <a:gd name="connsiteX1213" fmla="*/ 4463602 w 6014081"/>
              <a:gd name="connsiteY1213" fmla="*/ 1879413 h 2248268"/>
              <a:gd name="connsiteX1214" fmla="*/ 4455374 w 6014081"/>
              <a:gd name="connsiteY1214" fmla="*/ 1891675 h 2248268"/>
              <a:gd name="connsiteX1215" fmla="*/ 4456558 w 6014081"/>
              <a:gd name="connsiteY1215" fmla="*/ 1880296 h 2248268"/>
              <a:gd name="connsiteX1216" fmla="*/ 4460827 w 6014081"/>
              <a:gd name="connsiteY1216" fmla="*/ 1876936 h 2248268"/>
              <a:gd name="connsiteX1217" fmla="*/ 5351295 w 6014081"/>
              <a:gd name="connsiteY1217" fmla="*/ 1874411 h 2248268"/>
              <a:gd name="connsiteX1218" fmla="*/ 5355769 w 6014081"/>
              <a:gd name="connsiteY1218" fmla="*/ 1878065 h 2248268"/>
              <a:gd name="connsiteX1219" fmla="*/ 5350111 w 6014081"/>
              <a:gd name="connsiteY1219" fmla="*/ 1888281 h 2248268"/>
              <a:gd name="connsiteX1220" fmla="*/ 5343167 w 6014081"/>
              <a:gd name="connsiteY1220" fmla="*/ 1887682 h 2248268"/>
              <a:gd name="connsiteX1221" fmla="*/ 5351192 w 6014081"/>
              <a:gd name="connsiteY1221" fmla="*/ 1874642 h 2248268"/>
              <a:gd name="connsiteX1222" fmla="*/ 3535411 w 6014081"/>
              <a:gd name="connsiteY1222" fmla="*/ 1871377 h 2248268"/>
              <a:gd name="connsiteX1223" fmla="*/ 3497093 w 6014081"/>
              <a:gd name="connsiteY1223" fmla="*/ 1893912 h 2248268"/>
              <a:gd name="connsiteX1224" fmla="*/ 3541172 w 6014081"/>
              <a:gd name="connsiteY1224" fmla="*/ 1873389 h 2248268"/>
              <a:gd name="connsiteX1225" fmla="*/ 3535411 w 6014081"/>
              <a:gd name="connsiteY1225" fmla="*/ 1871377 h 2248268"/>
              <a:gd name="connsiteX1226" fmla="*/ 2473032 w 6014081"/>
              <a:gd name="connsiteY1226" fmla="*/ 1870738 h 2248268"/>
              <a:gd name="connsiteX1227" fmla="*/ 2469096 w 6014081"/>
              <a:gd name="connsiteY1227" fmla="*/ 1883938 h 2248268"/>
              <a:gd name="connsiteX1228" fmla="*/ 2473032 w 6014081"/>
              <a:gd name="connsiteY1228" fmla="*/ 1870738 h 2248268"/>
              <a:gd name="connsiteX1229" fmla="*/ 2711497 w 6014081"/>
              <a:gd name="connsiteY1229" fmla="*/ 1863941 h 2248268"/>
              <a:gd name="connsiteX1230" fmla="*/ 2717155 w 6014081"/>
              <a:gd name="connsiteY1230" fmla="*/ 1873659 h 2248268"/>
              <a:gd name="connsiteX1231" fmla="*/ 2716775 w 6014081"/>
              <a:gd name="connsiteY1231" fmla="*/ 1866568 h 2248268"/>
              <a:gd name="connsiteX1232" fmla="*/ 2711497 w 6014081"/>
              <a:gd name="connsiteY1232" fmla="*/ 1863941 h 2248268"/>
              <a:gd name="connsiteX1233" fmla="*/ 5095909 w 6014081"/>
              <a:gd name="connsiteY1233" fmla="*/ 1860660 h 2248268"/>
              <a:gd name="connsiteX1234" fmla="*/ 5047763 w 6014081"/>
              <a:gd name="connsiteY1234" fmla="*/ 1951361 h 2248268"/>
              <a:gd name="connsiteX1235" fmla="*/ 5039146 w 6014081"/>
              <a:gd name="connsiteY1235" fmla="*/ 1971337 h 2248268"/>
              <a:gd name="connsiteX1236" fmla="*/ 5019289 w 6014081"/>
              <a:gd name="connsiteY1236" fmla="*/ 2035870 h 2248268"/>
              <a:gd name="connsiteX1237" fmla="*/ 4949711 w 6014081"/>
              <a:gd name="connsiteY1237" fmla="*/ 2238857 h 2248268"/>
              <a:gd name="connsiteX1238" fmla="*/ 4942277 w 6014081"/>
              <a:gd name="connsiteY1238" fmla="*/ 2248263 h 2248268"/>
              <a:gd name="connsiteX1239" fmla="*/ 4939320 w 6014081"/>
              <a:gd name="connsiteY1239" fmla="*/ 2248263 h 2248268"/>
              <a:gd name="connsiteX1240" fmla="*/ 4953845 w 6014081"/>
              <a:gd name="connsiteY1240" fmla="*/ 2199754 h 2248268"/>
              <a:gd name="connsiteX1241" fmla="*/ 5005375 w 6014081"/>
              <a:gd name="connsiteY1241" fmla="*/ 2056533 h 2248268"/>
              <a:gd name="connsiteX1242" fmla="*/ 5005042 w 6014081"/>
              <a:gd name="connsiteY1242" fmla="*/ 2041710 h 2248268"/>
              <a:gd name="connsiteX1243" fmla="*/ 5004913 w 6014081"/>
              <a:gd name="connsiteY1243" fmla="*/ 2041375 h 2248268"/>
              <a:gd name="connsiteX1244" fmla="*/ 5095909 w 6014081"/>
              <a:gd name="connsiteY1244" fmla="*/ 1860660 h 2248268"/>
              <a:gd name="connsiteX1245" fmla="*/ 5550209 w 6014081"/>
              <a:gd name="connsiteY1245" fmla="*/ 1858033 h 2248268"/>
              <a:gd name="connsiteX1246" fmla="*/ 5506870 w 6014081"/>
              <a:gd name="connsiteY1246" fmla="*/ 1967211 h 2248268"/>
              <a:gd name="connsiteX1247" fmla="*/ 5528243 w 6014081"/>
              <a:gd name="connsiteY1247" fmla="*/ 1916089 h 2248268"/>
              <a:gd name="connsiteX1248" fmla="*/ 5550209 w 6014081"/>
              <a:gd name="connsiteY1248" fmla="*/ 1858033 h 2248268"/>
              <a:gd name="connsiteX1249" fmla="*/ 2711678 w 6014081"/>
              <a:gd name="connsiteY1249" fmla="*/ 1850455 h 2248268"/>
              <a:gd name="connsiteX1250" fmla="*/ 2719316 w 6014081"/>
              <a:gd name="connsiteY1250" fmla="*/ 1856348 h 2248268"/>
              <a:gd name="connsiteX1251" fmla="*/ 2717618 w 6014081"/>
              <a:gd name="connsiteY1251" fmla="*/ 1851438 h 2248268"/>
              <a:gd name="connsiteX1252" fmla="*/ 2711678 w 6014081"/>
              <a:gd name="connsiteY1252" fmla="*/ 1850455 h 2248268"/>
              <a:gd name="connsiteX1253" fmla="*/ 4019105 w 6014081"/>
              <a:gd name="connsiteY1253" fmla="*/ 1846952 h 2248268"/>
              <a:gd name="connsiteX1254" fmla="*/ 4022476 w 6014081"/>
              <a:gd name="connsiteY1254" fmla="*/ 1851220 h 2248268"/>
              <a:gd name="connsiteX1255" fmla="*/ 3939873 w 6014081"/>
              <a:gd name="connsiteY1255" fmla="*/ 2245823 h 2248268"/>
              <a:gd name="connsiteX1256" fmla="*/ 3938610 w 6014081"/>
              <a:gd name="connsiteY1256" fmla="*/ 2248263 h 2248268"/>
              <a:gd name="connsiteX1257" fmla="*/ 3928788 w 6014081"/>
              <a:gd name="connsiteY1257" fmla="*/ 2248263 h 2248268"/>
              <a:gd name="connsiteX1258" fmla="*/ 3956084 w 6014081"/>
              <a:gd name="connsiteY1258" fmla="*/ 2173034 h 2248268"/>
              <a:gd name="connsiteX1259" fmla="*/ 4011619 w 6014081"/>
              <a:gd name="connsiteY1259" fmla="*/ 1901763 h 2248268"/>
              <a:gd name="connsiteX1260" fmla="*/ 4019105 w 6014081"/>
              <a:gd name="connsiteY1260" fmla="*/ 1846952 h 2248268"/>
              <a:gd name="connsiteX1261" fmla="*/ 4710893 w 6014081"/>
              <a:gd name="connsiteY1261" fmla="*/ 1840970 h 2248268"/>
              <a:gd name="connsiteX1262" fmla="*/ 4642554 w 6014081"/>
              <a:gd name="connsiteY1262" fmla="*/ 1981380 h 2248268"/>
              <a:gd name="connsiteX1263" fmla="*/ 4658965 w 6014081"/>
              <a:gd name="connsiteY1263" fmla="*/ 1945769 h 2248268"/>
              <a:gd name="connsiteX1264" fmla="*/ 4666166 w 6014081"/>
              <a:gd name="connsiteY1264" fmla="*/ 1924610 h 2248268"/>
              <a:gd name="connsiteX1265" fmla="*/ 4687771 w 6014081"/>
              <a:gd name="connsiteY1265" fmla="*/ 1876084 h 2248268"/>
              <a:gd name="connsiteX1266" fmla="*/ 4691321 w 6014081"/>
              <a:gd name="connsiteY1266" fmla="*/ 1859391 h 2248268"/>
              <a:gd name="connsiteX1267" fmla="*/ 4697802 w 6014081"/>
              <a:gd name="connsiteY1267" fmla="*/ 1857292 h 2248268"/>
              <a:gd name="connsiteX1268" fmla="*/ 4694511 w 6014081"/>
              <a:gd name="connsiteY1268" fmla="*/ 1852228 h 2248268"/>
              <a:gd name="connsiteX1269" fmla="*/ 4710893 w 6014081"/>
              <a:gd name="connsiteY1269" fmla="*/ 1840970 h 2248268"/>
              <a:gd name="connsiteX1270" fmla="*/ 2311332 w 6014081"/>
              <a:gd name="connsiteY1270" fmla="*/ 1837785 h 2248268"/>
              <a:gd name="connsiteX1271" fmla="*/ 2305209 w 6014081"/>
              <a:gd name="connsiteY1271" fmla="*/ 1870223 h 2248268"/>
              <a:gd name="connsiteX1272" fmla="*/ 2311332 w 6014081"/>
              <a:gd name="connsiteY1272" fmla="*/ 1837785 h 2248268"/>
              <a:gd name="connsiteX1273" fmla="*/ 1281691 w 6014081"/>
              <a:gd name="connsiteY1273" fmla="*/ 1836492 h 2248268"/>
              <a:gd name="connsiteX1274" fmla="*/ 1281919 w 6014081"/>
              <a:gd name="connsiteY1274" fmla="*/ 1836915 h 2248268"/>
              <a:gd name="connsiteX1275" fmla="*/ 1281587 w 6014081"/>
              <a:gd name="connsiteY1275" fmla="*/ 1836723 h 2248268"/>
              <a:gd name="connsiteX1276" fmla="*/ 1991375 w 6014081"/>
              <a:gd name="connsiteY1276" fmla="*/ 1835155 h 2248268"/>
              <a:gd name="connsiteX1277" fmla="*/ 1991245 w 6014081"/>
              <a:gd name="connsiteY1277" fmla="*/ 1844789 h 2248268"/>
              <a:gd name="connsiteX1278" fmla="*/ 1996566 w 6014081"/>
              <a:gd name="connsiteY1278" fmla="*/ 1840548 h 2248268"/>
              <a:gd name="connsiteX1279" fmla="*/ 1991375 w 6014081"/>
              <a:gd name="connsiteY1279" fmla="*/ 1835155 h 2248268"/>
              <a:gd name="connsiteX1280" fmla="*/ 4513933 w 6014081"/>
              <a:gd name="connsiteY1280" fmla="*/ 1833022 h 2248268"/>
              <a:gd name="connsiteX1281" fmla="*/ 4479367 w 6014081"/>
              <a:gd name="connsiteY1281" fmla="*/ 1890729 h 2248268"/>
              <a:gd name="connsiteX1282" fmla="*/ 4460411 w 6014081"/>
              <a:gd name="connsiteY1282" fmla="*/ 1925206 h 2248268"/>
              <a:gd name="connsiteX1283" fmla="*/ 4414913 w 6014081"/>
              <a:gd name="connsiteY1283" fmla="*/ 2014317 h 2248268"/>
              <a:gd name="connsiteX1284" fmla="*/ 4333460 w 6014081"/>
              <a:gd name="connsiteY1284" fmla="*/ 2195162 h 2248268"/>
              <a:gd name="connsiteX1285" fmla="*/ 4315621 w 6014081"/>
              <a:gd name="connsiteY1285" fmla="*/ 2248263 h 2248268"/>
              <a:gd name="connsiteX1286" fmla="*/ 4307646 w 6014081"/>
              <a:gd name="connsiteY1286" fmla="*/ 2248263 h 2248268"/>
              <a:gd name="connsiteX1287" fmla="*/ 4363475 w 6014081"/>
              <a:gd name="connsiteY1287" fmla="*/ 2104937 h 2248268"/>
              <a:gd name="connsiteX1288" fmla="*/ 4491609 w 6014081"/>
              <a:gd name="connsiteY1288" fmla="*/ 1863231 h 2248268"/>
              <a:gd name="connsiteX1289" fmla="*/ 4497165 w 6014081"/>
              <a:gd name="connsiteY1289" fmla="*/ 1865704 h 2248268"/>
              <a:gd name="connsiteX1290" fmla="*/ 4513933 w 6014081"/>
              <a:gd name="connsiteY1290" fmla="*/ 1833022 h 2248268"/>
              <a:gd name="connsiteX1291" fmla="*/ 1457409 w 6014081"/>
              <a:gd name="connsiteY1291" fmla="*/ 1831108 h 2248268"/>
              <a:gd name="connsiteX1292" fmla="*/ 1485513 w 6014081"/>
              <a:gd name="connsiteY1292" fmla="*/ 1865772 h 2248268"/>
              <a:gd name="connsiteX1293" fmla="*/ 1476158 w 6014081"/>
              <a:gd name="connsiteY1293" fmla="*/ 1846066 h 2248268"/>
              <a:gd name="connsiteX1294" fmla="*/ 1457409 w 6014081"/>
              <a:gd name="connsiteY1294" fmla="*/ 1831108 h 2248268"/>
              <a:gd name="connsiteX1295" fmla="*/ 2469513 w 6014081"/>
              <a:gd name="connsiteY1295" fmla="*/ 1830685 h 2248268"/>
              <a:gd name="connsiteX1296" fmla="*/ 2463674 w 6014081"/>
              <a:gd name="connsiteY1296" fmla="*/ 1841929 h 2248268"/>
              <a:gd name="connsiteX1297" fmla="*/ 2469513 w 6014081"/>
              <a:gd name="connsiteY1297" fmla="*/ 1830685 h 2248268"/>
              <a:gd name="connsiteX1298" fmla="*/ 406352 w 6014081"/>
              <a:gd name="connsiteY1298" fmla="*/ 1826514 h 2248268"/>
              <a:gd name="connsiteX1299" fmla="*/ 437475 w 6014081"/>
              <a:gd name="connsiteY1299" fmla="*/ 1830745 h 2248268"/>
              <a:gd name="connsiteX1300" fmla="*/ 472744 w 6014081"/>
              <a:gd name="connsiteY1300" fmla="*/ 1836549 h 2248268"/>
              <a:gd name="connsiteX1301" fmla="*/ 478426 w 6014081"/>
              <a:gd name="connsiteY1301" fmla="*/ 1844340 h 2248268"/>
              <a:gd name="connsiteX1302" fmla="*/ 584887 w 6014081"/>
              <a:gd name="connsiteY1302" fmla="*/ 1881771 h 2248268"/>
              <a:gd name="connsiteX1303" fmla="*/ 588614 w 6014081"/>
              <a:gd name="connsiteY1303" fmla="*/ 1891461 h 2248268"/>
              <a:gd name="connsiteX1304" fmla="*/ 560328 w 6014081"/>
              <a:gd name="connsiteY1304" fmla="*/ 1877759 h 2248268"/>
              <a:gd name="connsiteX1305" fmla="*/ 556420 w 6014081"/>
              <a:gd name="connsiteY1305" fmla="*/ 1881556 h 2248268"/>
              <a:gd name="connsiteX1306" fmla="*/ 556290 w 6014081"/>
              <a:gd name="connsiteY1306" fmla="*/ 1881222 h 2248268"/>
              <a:gd name="connsiteX1307" fmla="*/ 550609 w 6014081"/>
              <a:gd name="connsiteY1307" fmla="*/ 1873432 h 2248268"/>
              <a:gd name="connsiteX1308" fmla="*/ 470815 w 6014081"/>
              <a:gd name="connsiteY1308" fmla="*/ 1843996 h 2248268"/>
              <a:gd name="connsiteX1309" fmla="*/ 426654 w 6014081"/>
              <a:gd name="connsiteY1309" fmla="*/ 1834649 h 2248268"/>
              <a:gd name="connsiteX1310" fmla="*/ 403286 w 6014081"/>
              <a:gd name="connsiteY1310" fmla="*/ 1825286 h 2248268"/>
              <a:gd name="connsiteX1311" fmla="*/ 406352 w 6014081"/>
              <a:gd name="connsiteY1311" fmla="*/ 1826514 h 2248268"/>
              <a:gd name="connsiteX1312" fmla="*/ 404134 w 6014081"/>
              <a:gd name="connsiteY1312" fmla="*/ 1826214 h 2248268"/>
              <a:gd name="connsiteX1313" fmla="*/ 4518152 w 6014081"/>
              <a:gd name="connsiteY1313" fmla="*/ 1823547 h 2248268"/>
              <a:gd name="connsiteX1314" fmla="*/ 4523733 w 6014081"/>
              <a:gd name="connsiteY1314" fmla="*/ 1824094 h 2248268"/>
              <a:gd name="connsiteX1315" fmla="*/ 4516968 w 6014081"/>
              <a:gd name="connsiteY1315" fmla="*/ 1834926 h 2248268"/>
              <a:gd name="connsiteX1316" fmla="*/ 4518152 w 6014081"/>
              <a:gd name="connsiteY1316" fmla="*/ 1823547 h 2248268"/>
              <a:gd name="connsiteX1317" fmla="*/ 2488928 w 6014081"/>
              <a:gd name="connsiteY1317" fmla="*/ 1821331 h 2248268"/>
              <a:gd name="connsiteX1318" fmla="*/ 2479026 w 6014081"/>
              <a:gd name="connsiteY1318" fmla="*/ 1847934 h 2248268"/>
              <a:gd name="connsiteX1319" fmla="*/ 2482936 w 6014081"/>
              <a:gd name="connsiteY1319" fmla="*/ 1844137 h 2248268"/>
              <a:gd name="connsiteX1320" fmla="*/ 2488928 w 6014081"/>
              <a:gd name="connsiteY1320" fmla="*/ 1821331 h 2248268"/>
              <a:gd name="connsiteX1321" fmla="*/ 5039698 w 6014081"/>
              <a:gd name="connsiteY1321" fmla="*/ 1821235 h 2248268"/>
              <a:gd name="connsiteX1322" fmla="*/ 5024600 w 6014081"/>
              <a:gd name="connsiteY1322" fmla="*/ 1843309 h 2248268"/>
              <a:gd name="connsiteX1323" fmla="*/ 5025526 w 6014081"/>
              <a:gd name="connsiteY1323" fmla="*/ 1851198 h 2248268"/>
              <a:gd name="connsiteX1324" fmla="*/ 4943172 w 6014081"/>
              <a:gd name="connsiteY1324" fmla="*/ 2000042 h 2248268"/>
              <a:gd name="connsiteX1325" fmla="*/ 4945279 w 6014081"/>
              <a:gd name="connsiteY1325" fmla="*/ 2006518 h 2248268"/>
              <a:gd name="connsiteX1326" fmla="*/ 4937744 w 6014081"/>
              <a:gd name="connsiteY1326" fmla="*/ 2012854 h 2248268"/>
              <a:gd name="connsiteX1327" fmla="*/ 4924987 w 6014081"/>
              <a:gd name="connsiteY1327" fmla="*/ 2044000 h 2248268"/>
              <a:gd name="connsiteX1328" fmla="*/ 4866754 w 6014081"/>
              <a:gd name="connsiteY1328" fmla="*/ 2202199 h 2248268"/>
              <a:gd name="connsiteX1329" fmla="*/ 4855670 w 6014081"/>
              <a:gd name="connsiteY1329" fmla="*/ 2212769 h 2248268"/>
              <a:gd name="connsiteX1330" fmla="*/ 4861327 w 6014081"/>
              <a:gd name="connsiteY1330" fmla="*/ 2215012 h 2248268"/>
              <a:gd name="connsiteX1331" fmla="*/ 4850068 w 6014081"/>
              <a:gd name="connsiteY1331" fmla="*/ 2248263 h 2248268"/>
              <a:gd name="connsiteX1332" fmla="*/ 4841334 w 6014081"/>
              <a:gd name="connsiteY1332" fmla="*/ 2248263 h 2248268"/>
              <a:gd name="connsiteX1333" fmla="*/ 4860921 w 6014081"/>
              <a:gd name="connsiteY1333" fmla="*/ 2187973 h 2248268"/>
              <a:gd name="connsiteX1334" fmla="*/ 4886999 w 6014081"/>
              <a:gd name="connsiteY1334" fmla="*/ 2118734 h 2248268"/>
              <a:gd name="connsiteX1335" fmla="*/ 4893016 w 6014081"/>
              <a:gd name="connsiteY1335" fmla="*/ 2111446 h 2248268"/>
              <a:gd name="connsiteX1336" fmla="*/ 4977535 w 6014081"/>
              <a:gd name="connsiteY1336" fmla="*/ 1920371 h 2248268"/>
              <a:gd name="connsiteX1337" fmla="*/ 4991217 w 6014081"/>
              <a:gd name="connsiteY1337" fmla="*/ 1897114 h 2248268"/>
              <a:gd name="connsiteX1338" fmla="*/ 4991578 w 6014081"/>
              <a:gd name="connsiteY1338" fmla="*/ 1887583 h 2248268"/>
              <a:gd name="connsiteX1339" fmla="*/ 5039698 w 6014081"/>
              <a:gd name="connsiteY1339" fmla="*/ 1821235 h 2248268"/>
              <a:gd name="connsiteX1340" fmla="*/ 1253328 w 6014081"/>
              <a:gd name="connsiteY1340" fmla="*/ 1821095 h 2248268"/>
              <a:gd name="connsiteX1341" fmla="*/ 1276163 w 6014081"/>
              <a:gd name="connsiteY1341" fmla="*/ 1834584 h 2248268"/>
              <a:gd name="connsiteX1342" fmla="*/ 1274130 w 6014081"/>
              <a:gd name="connsiteY1342" fmla="*/ 1842262 h 2248268"/>
              <a:gd name="connsiteX1343" fmla="*/ 1274156 w 6014081"/>
              <a:gd name="connsiteY1343" fmla="*/ 1840336 h 2248268"/>
              <a:gd name="connsiteX1344" fmla="*/ 1253328 w 6014081"/>
              <a:gd name="connsiteY1344" fmla="*/ 1821095 h 2248268"/>
              <a:gd name="connsiteX1345" fmla="*/ 390942 w 6014081"/>
              <a:gd name="connsiteY1345" fmla="*/ 1820341 h 2248268"/>
              <a:gd name="connsiteX1346" fmla="*/ 399168 w 6014081"/>
              <a:gd name="connsiteY1346" fmla="*/ 1820784 h 2248268"/>
              <a:gd name="connsiteX1347" fmla="*/ 403286 w 6014081"/>
              <a:gd name="connsiteY1347" fmla="*/ 1825286 h 2248268"/>
              <a:gd name="connsiteX1348" fmla="*/ 921053 w 6014081"/>
              <a:gd name="connsiteY1348" fmla="*/ 1819350 h 2248268"/>
              <a:gd name="connsiteX1349" fmla="*/ 993029 w 6014081"/>
              <a:gd name="connsiteY1349" fmla="*/ 1863854 h 2248268"/>
              <a:gd name="connsiteX1350" fmla="*/ 1008200 w 6014081"/>
              <a:gd name="connsiteY1350" fmla="*/ 1865902 h 2248268"/>
              <a:gd name="connsiteX1351" fmla="*/ 1014039 w 6014081"/>
              <a:gd name="connsiteY1351" fmla="*/ 1854658 h 2248268"/>
              <a:gd name="connsiteX1352" fmla="*/ 1031165 w 6014081"/>
              <a:gd name="connsiteY1352" fmla="*/ 1862283 h 2248268"/>
              <a:gd name="connsiteX1353" fmla="*/ 1038957 w 6014081"/>
              <a:gd name="connsiteY1353" fmla="*/ 1856615 h 2248268"/>
              <a:gd name="connsiteX1354" fmla="*/ 1046569 w 6014081"/>
              <a:gd name="connsiteY1354" fmla="*/ 1864434 h 2248268"/>
              <a:gd name="connsiteX1355" fmla="*/ 1054386 w 6014081"/>
              <a:gd name="connsiteY1355" fmla="*/ 1856839 h 2248268"/>
              <a:gd name="connsiteX1356" fmla="*/ 1060069 w 6014081"/>
              <a:gd name="connsiteY1356" fmla="*/ 1864630 h 2248268"/>
              <a:gd name="connsiteX1357" fmla="*/ 1084911 w 6014081"/>
              <a:gd name="connsiteY1357" fmla="*/ 1864892 h 2248268"/>
              <a:gd name="connsiteX1358" fmla="*/ 1107771 w 6014081"/>
              <a:gd name="connsiteY1358" fmla="*/ 1868979 h 2248268"/>
              <a:gd name="connsiteX1359" fmla="*/ 1128679 w 6014081"/>
              <a:gd name="connsiteY1359" fmla="*/ 1874965 h 2248268"/>
              <a:gd name="connsiteX1360" fmla="*/ 1174375 w 6014081"/>
              <a:gd name="connsiteY1360" fmla="*/ 1885066 h 2248268"/>
              <a:gd name="connsiteX1361" fmla="*/ 1187567 w 6014081"/>
              <a:gd name="connsiteY1361" fmla="*/ 1890940 h 2248268"/>
              <a:gd name="connsiteX1362" fmla="*/ 1191347 w 6014081"/>
              <a:gd name="connsiteY1362" fmla="*/ 1896776 h 2248268"/>
              <a:gd name="connsiteX1363" fmla="*/ 1223826 w 6014081"/>
              <a:gd name="connsiteY1363" fmla="*/ 1902929 h 2248268"/>
              <a:gd name="connsiteX1364" fmla="*/ 1379531 w 6014081"/>
              <a:gd name="connsiteY1364" fmla="*/ 1963670 h 2248268"/>
              <a:gd name="connsiteX1365" fmla="*/ 1430730 w 6014081"/>
              <a:gd name="connsiteY1365" fmla="*/ 1985082 h 2248268"/>
              <a:gd name="connsiteX1366" fmla="*/ 1430601 w 6014081"/>
              <a:gd name="connsiteY1366" fmla="*/ 1994716 h 2248268"/>
              <a:gd name="connsiteX1367" fmla="*/ 1236785 w 6014081"/>
              <a:gd name="connsiteY1367" fmla="*/ 1916175 h 2248268"/>
              <a:gd name="connsiteX1368" fmla="*/ 1084499 w 6014081"/>
              <a:gd name="connsiteY1368" fmla="*/ 1878276 h 2248268"/>
              <a:gd name="connsiteX1369" fmla="*/ 1080719 w 6014081"/>
              <a:gd name="connsiteY1369" fmla="*/ 1872439 h 2248268"/>
              <a:gd name="connsiteX1370" fmla="*/ 1061637 w 6014081"/>
              <a:gd name="connsiteY1370" fmla="*/ 1874188 h 2248268"/>
              <a:gd name="connsiteX1371" fmla="*/ 1019876 w 6014081"/>
              <a:gd name="connsiteY1371" fmla="*/ 1858364 h 2248268"/>
              <a:gd name="connsiteX1372" fmla="*/ 1014012 w 6014081"/>
              <a:gd name="connsiteY1372" fmla="*/ 1864060 h 2248268"/>
              <a:gd name="connsiteX1373" fmla="*/ 1078531 w 6014081"/>
              <a:gd name="connsiteY1373" fmla="*/ 1899154 h 2248268"/>
              <a:gd name="connsiteX1374" fmla="*/ 1105223 w 6014081"/>
              <a:gd name="connsiteY1374" fmla="*/ 1912699 h 2248268"/>
              <a:gd name="connsiteX1375" fmla="*/ 1110905 w 6014081"/>
              <a:gd name="connsiteY1375" fmla="*/ 1920491 h 2248268"/>
              <a:gd name="connsiteX1376" fmla="*/ 1112886 w 6014081"/>
              <a:gd name="connsiteY1376" fmla="*/ 1916664 h 2248268"/>
              <a:gd name="connsiteX1377" fmla="*/ 1129935 w 6014081"/>
              <a:gd name="connsiteY1377" fmla="*/ 1930070 h 2248268"/>
              <a:gd name="connsiteX1378" fmla="*/ 1133844 w 6014081"/>
              <a:gd name="connsiteY1378" fmla="*/ 1926272 h 2248268"/>
              <a:gd name="connsiteX1379" fmla="*/ 1147036 w 6014081"/>
              <a:gd name="connsiteY1379" fmla="*/ 1939622 h 2248268"/>
              <a:gd name="connsiteX1380" fmla="*/ 1219372 w 6014081"/>
              <a:gd name="connsiteY1380" fmla="*/ 1967121 h 2248268"/>
              <a:gd name="connsiteX1381" fmla="*/ 1227163 w 6014081"/>
              <a:gd name="connsiteY1381" fmla="*/ 1961454 h 2248268"/>
              <a:gd name="connsiteX1382" fmla="*/ 1225184 w 6014081"/>
              <a:gd name="connsiteY1382" fmla="*/ 1972754 h 2248268"/>
              <a:gd name="connsiteX1383" fmla="*/ 1261287 w 6014081"/>
              <a:gd name="connsiteY1383" fmla="*/ 1978861 h 2248268"/>
              <a:gd name="connsiteX1384" fmla="*/ 1267125 w 6014081"/>
              <a:gd name="connsiteY1384" fmla="*/ 1975094 h 2248268"/>
              <a:gd name="connsiteX1385" fmla="*/ 1268951 w 6014081"/>
              <a:gd name="connsiteY1385" fmla="*/ 1982828 h 2248268"/>
              <a:gd name="connsiteX1386" fmla="*/ 1303076 w 6014081"/>
              <a:gd name="connsiteY1386" fmla="*/ 1992760 h 2248268"/>
              <a:gd name="connsiteX1387" fmla="*/ 1342935 w 6014081"/>
              <a:gd name="connsiteY1387" fmla="*/ 2006630 h 2248268"/>
              <a:gd name="connsiteX1388" fmla="*/ 1418949 w 6014081"/>
              <a:gd name="connsiteY1388" fmla="*/ 2030229 h 2248268"/>
              <a:gd name="connsiteX1389" fmla="*/ 1445563 w 6014081"/>
              <a:gd name="connsiteY1389" fmla="*/ 2049554 h 2248268"/>
              <a:gd name="connsiteX1390" fmla="*/ 1498692 w 6014081"/>
              <a:gd name="connsiteY1390" fmla="*/ 2063517 h 2248268"/>
              <a:gd name="connsiteX1391" fmla="*/ 1498625 w 6014081"/>
              <a:gd name="connsiteY1391" fmla="*/ 2068445 h 2248268"/>
              <a:gd name="connsiteX1392" fmla="*/ 1491182 w 6014081"/>
              <a:gd name="connsiteY1392" fmla="*/ 2065435 h 2248268"/>
              <a:gd name="connsiteX1393" fmla="*/ 1470302 w 6014081"/>
              <a:gd name="connsiteY1393" fmla="*/ 2057523 h 2248268"/>
              <a:gd name="connsiteX1394" fmla="*/ 1441706 w 6014081"/>
              <a:gd name="connsiteY1394" fmla="*/ 2049499 h 2248268"/>
              <a:gd name="connsiteX1395" fmla="*/ 1439699 w 6014081"/>
              <a:gd name="connsiteY1395" fmla="*/ 2055250 h 2248268"/>
              <a:gd name="connsiteX1396" fmla="*/ 1439828 w 6014081"/>
              <a:gd name="connsiteY1396" fmla="*/ 2055584 h 2248268"/>
              <a:gd name="connsiteX1397" fmla="*/ 1432217 w 6014081"/>
              <a:gd name="connsiteY1397" fmla="*/ 2047764 h 2248268"/>
              <a:gd name="connsiteX1398" fmla="*/ 1428282 w 6014081"/>
              <a:gd name="connsiteY1398" fmla="*/ 2053489 h 2248268"/>
              <a:gd name="connsiteX1399" fmla="*/ 1378755 w 6014081"/>
              <a:gd name="connsiteY1399" fmla="*/ 2033929 h 2248268"/>
              <a:gd name="connsiteX1400" fmla="*/ 1380786 w 6014081"/>
              <a:gd name="connsiteY1400" fmla="*/ 2026250 h 2248268"/>
              <a:gd name="connsiteX1401" fmla="*/ 1376928 w 6014081"/>
              <a:gd name="connsiteY1401" fmla="*/ 2033670 h 2248268"/>
              <a:gd name="connsiteX1402" fmla="*/ 1373045 w 6014081"/>
              <a:gd name="connsiteY1402" fmla="*/ 2035541 h 2248268"/>
              <a:gd name="connsiteX1403" fmla="*/ 1266609 w 6014081"/>
              <a:gd name="connsiteY1403" fmla="*/ 1996182 h 2248268"/>
              <a:gd name="connsiteX1404" fmla="*/ 1266739 w 6014081"/>
              <a:gd name="connsiteY1404" fmla="*/ 1986550 h 2248268"/>
              <a:gd name="connsiteX1405" fmla="*/ 1262779 w 6014081"/>
              <a:gd name="connsiteY1405" fmla="*/ 1994200 h 2248268"/>
              <a:gd name="connsiteX1406" fmla="*/ 1203891 w 6014081"/>
              <a:gd name="connsiteY1406" fmla="*/ 1970751 h 2248268"/>
              <a:gd name="connsiteX1407" fmla="*/ 1148886 w 6014081"/>
              <a:gd name="connsiteY1407" fmla="*/ 1945430 h 2248268"/>
              <a:gd name="connsiteX1408" fmla="*/ 1144977 w 6014081"/>
              <a:gd name="connsiteY1408" fmla="*/ 1949227 h 2248268"/>
              <a:gd name="connsiteX1409" fmla="*/ 1108873 w 6014081"/>
              <a:gd name="connsiteY1409" fmla="*/ 1935644 h 2248268"/>
              <a:gd name="connsiteX1410" fmla="*/ 1101132 w 6014081"/>
              <a:gd name="connsiteY1410" fmla="*/ 1937458 h 2248268"/>
              <a:gd name="connsiteX1411" fmla="*/ 1091824 w 6014081"/>
              <a:gd name="connsiteY1411" fmla="*/ 1929715 h 2248268"/>
              <a:gd name="connsiteX1412" fmla="*/ 1065079 w 6014081"/>
              <a:gd name="connsiteY1412" fmla="*/ 1927498 h 2248268"/>
              <a:gd name="connsiteX1413" fmla="*/ 968131 w 6014081"/>
              <a:gd name="connsiteY1413" fmla="*/ 1899840 h 2248268"/>
              <a:gd name="connsiteX1414" fmla="*/ 1097584 w 6014081"/>
              <a:gd name="connsiteY1414" fmla="*/ 1924252 h 2248268"/>
              <a:gd name="connsiteX1415" fmla="*/ 997013 w 6014081"/>
              <a:gd name="connsiteY1415" fmla="*/ 1871721 h 2248268"/>
              <a:gd name="connsiteX1416" fmla="*/ 972352 w 6014081"/>
              <a:gd name="connsiteY1416" fmla="*/ 1850496 h 2248268"/>
              <a:gd name="connsiteX1417" fmla="*/ 941829 w 6014081"/>
              <a:gd name="connsiteY1417" fmla="*/ 1842443 h 2248268"/>
              <a:gd name="connsiteX1418" fmla="*/ 921053 w 6014081"/>
              <a:gd name="connsiteY1418" fmla="*/ 1819350 h 2248268"/>
              <a:gd name="connsiteX1419" fmla="*/ 387265 w 6014081"/>
              <a:gd name="connsiteY1419" fmla="*/ 1816765 h 2248268"/>
              <a:gd name="connsiteX1420" fmla="*/ 387497 w 6014081"/>
              <a:gd name="connsiteY1420" fmla="*/ 1816868 h 2248268"/>
              <a:gd name="connsiteX1421" fmla="*/ 387301 w 6014081"/>
              <a:gd name="connsiteY1421" fmla="*/ 1816914 h 2248268"/>
              <a:gd name="connsiteX1422" fmla="*/ 362681 w 6014081"/>
              <a:gd name="connsiteY1422" fmla="*/ 1814680 h 2248268"/>
              <a:gd name="connsiteX1423" fmla="*/ 374472 w 6014081"/>
              <a:gd name="connsiteY1423" fmla="*/ 1819963 h 2248268"/>
              <a:gd name="connsiteX1424" fmla="*/ 387301 w 6014081"/>
              <a:gd name="connsiteY1424" fmla="*/ 1816914 h 2248268"/>
              <a:gd name="connsiteX1425" fmla="*/ 389091 w 6014081"/>
              <a:gd name="connsiteY1425" fmla="*/ 1824501 h 2248268"/>
              <a:gd name="connsiteX1426" fmla="*/ 375848 w 6014081"/>
              <a:gd name="connsiteY1426" fmla="*/ 1822479 h 2248268"/>
              <a:gd name="connsiteX1427" fmla="*/ 360648 w 6014081"/>
              <a:gd name="connsiteY1427" fmla="*/ 1822359 h 2248268"/>
              <a:gd name="connsiteX1428" fmla="*/ 362681 w 6014081"/>
              <a:gd name="connsiteY1428" fmla="*/ 1814680 h 2248268"/>
              <a:gd name="connsiteX1429" fmla="*/ 4438563 w 6014081"/>
              <a:gd name="connsiteY1429" fmla="*/ 1813583 h 2248268"/>
              <a:gd name="connsiteX1430" fmla="*/ 4442292 w 6014081"/>
              <a:gd name="connsiteY1430" fmla="*/ 1815799 h 2248268"/>
              <a:gd name="connsiteX1431" fmla="*/ 4387227 w 6014081"/>
              <a:gd name="connsiteY1431" fmla="*/ 1903974 h 2248268"/>
              <a:gd name="connsiteX1432" fmla="*/ 4387124 w 6014081"/>
              <a:gd name="connsiteY1432" fmla="*/ 1904205 h 2248268"/>
              <a:gd name="connsiteX1433" fmla="*/ 4371538 w 6014081"/>
              <a:gd name="connsiteY1433" fmla="*/ 1925507 h 2248268"/>
              <a:gd name="connsiteX1434" fmla="*/ 4438563 w 6014081"/>
              <a:gd name="connsiteY1434" fmla="*/ 1813583 h 2248268"/>
              <a:gd name="connsiteX1435" fmla="*/ 4471581 w 6014081"/>
              <a:gd name="connsiteY1435" fmla="*/ 1809180 h 2248268"/>
              <a:gd name="connsiteX1436" fmla="*/ 4405842 w 6014081"/>
              <a:gd name="connsiteY1436" fmla="*/ 1926936 h 2248268"/>
              <a:gd name="connsiteX1437" fmla="*/ 4428451 w 6014081"/>
              <a:gd name="connsiteY1437" fmla="*/ 1875534 h 2248268"/>
              <a:gd name="connsiteX1438" fmla="*/ 4471581 w 6014081"/>
              <a:gd name="connsiteY1438" fmla="*/ 1809180 h 2248268"/>
              <a:gd name="connsiteX1439" fmla="*/ 4072762 w 6014081"/>
              <a:gd name="connsiteY1439" fmla="*/ 1808735 h 2248268"/>
              <a:gd name="connsiteX1440" fmla="*/ 4067481 w 6014081"/>
              <a:gd name="connsiteY1440" fmla="*/ 1854835 h 2248268"/>
              <a:gd name="connsiteX1441" fmla="*/ 4031050 w 6014081"/>
              <a:gd name="connsiteY1441" fmla="*/ 2030028 h 2248268"/>
              <a:gd name="connsiteX1442" fmla="*/ 4014897 w 6014081"/>
              <a:gd name="connsiteY1442" fmla="*/ 2076274 h 2248268"/>
              <a:gd name="connsiteX1443" fmla="*/ 3997662 w 6014081"/>
              <a:gd name="connsiteY1443" fmla="*/ 2151113 h 2248268"/>
              <a:gd name="connsiteX1444" fmla="*/ 3997559 w 6014081"/>
              <a:gd name="connsiteY1444" fmla="*/ 2151344 h 2248268"/>
              <a:gd name="connsiteX1445" fmla="*/ 3975026 w 6014081"/>
              <a:gd name="connsiteY1445" fmla="*/ 2221883 h 2248268"/>
              <a:gd name="connsiteX1446" fmla="*/ 3965906 w 6014081"/>
              <a:gd name="connsiteY1446" fmla="*/ 2248263 h 2248268"/>
              <a:gd name="connsiteX1447" fmla="*/ 3956717 w 6014081"/>
              <a:gd name="connsiteY1447" fmla="*/ 2248263 h 2248268"/>
              <a:gd name="connsiteX1448" fmla="*/ 3975488 w 6014081"/>
              <a:gd name="connsiteY1448" fmla="*/ 2197234 h 2248268"/>
              <a:gd name="connsiteX1449" fmla="*/ 4011014 w 6014081"/>
              <a:gd name="connsiteY1449" fmla="*/ 2069112 h 2248268"/>
              <a:gd name="connsiteX1450" fmla="*/ 297877 w 6014081"/>
              <a:gd name="connsiteY1450" fmla="*/ 1808254 h 2248268"/>
              <a:gd name="connsiteX1451" fmla="*/ 305149 w 6014081"/>
              <a:gd name="connsiteY1451" fmla="*/ 1808896 h 2248268"/>
              <a:gd name="connsiteX1452" fmla="*/ 307443 w 6014081"/>
              <a:gd name="connsiteY1452" fmla="*/ 1814175 h 2248268"/>
              <a:gd name="connsiteX1453" fmla="*/ 297877 w 6014081"/>
              <a:gd name="connsiteY1453" fmla="*/ 1808254 h 2248268"/>
              <a:gd name="connsiteX1454" fmla="*/ 2401779 w 6014081"/>
              <a:gd name="connsiteY1454" fmla="*/ 1807172 h 2248268"/>
              <a:gd name="connsiteX1455" fmla="*/ 2395837 w 6014081"/>
              <a:gd name="connsiteY1455" fmla="*/ 1826124 h 2248268"/>
              <a:gd name="connsiteX1456" fmla="*/ 2401779 w 6014081"/>
              <a:gd name="connsiteY1456" fmla="*/ 1807172 h 2248268"/>
              <a:gd name="connsiteX1457" fmla="*/ 4884808 w 6014081"/>
              <a:gd name="connsiteY1457" fmla="*/ 1806855 h 2248268"/>
              <a:gd name="connsiteX1458" fmla="*/ 4888978 w 6014081"/>
              <a:gd name="connsiteY1458" fmla="*/ 1807846 h 2248268"/>
              <a:gd name="connsiteX1459" fmla="*/ 4885788 w 6014081"/>
              <a:gd name="connsiteY1459" fmla="*/ 1815009 h 2248268"/>
              <a:gd name="connsiteX1460" fmla="*/ 4881313 w 6014081"/>
              <a:gd name="connsiteY1460" fmla="*/ 1811356 h 2248268"/>
              <a:gd name="connsiteX1461" fmla="*/ 4884808 w 6014081"/>
              <a:gd name="connsiteY1461" fmla="*/ 1806855 h 2248268"/>
              <a:gd name="connsiteX1462" fmla="*/ 320584 w 6014081"/>
              <a:gd name="connsiteY1462" fmla="*/ 1806457 h 2248268"/>
              <a:gd name="connsiteX1463" fmla="*/ 324312 w 6014081"/>
              <a:gd name="connsiteY1463" fmla="*/ 1816147 h 2248268"/>
              <a:gd name="connsiteX1464" fmla="*/ 332130 w 6014081"/>
              <a:gd name="connsiteY1464" fmla="*/ 1808553 h 2248268"/>
              <a:gd name="connsiteX1465" fmla="*/ 332234 w 6014081"/>
              <a:gd name="connsiteY1465" fmla="*/ 1808323 h 2248268"/>
              <a:gd name="connsiteX1466" fmla="*/ 355069 w 6014081"/>
              <a:gd name="connsiteY1466" fmla="*/ 1814337 h 2248268"/>
              <a:gd name="connsiteX1467" fmla="*/ 354965 w 6014081"/>
              <a:gd name="connsiteY1467" fmla="*/ 1822043 h 2248268"/>
              <a:gd name="connsiteX1468" fmla="*/ 309217 w 6014081"/>
              <a:gd name="connsiteY1468" fmla="*/ 1815795 h 2248268"/>
              <a:gd name="connsiteX1469" fmla="*/ 320584 w 6014081"/>
              <a:gd name="connsiteY1469" fmla="*/ 1806457 h 2248268"/>
              <a:gd name="connsiteX1470" fmla="*/ 1440514 w 6014081"/>
              <a:gd name="connsiteY1470" fmla="*/ 1806143 h 2248268"/>
              <a:gd name="connsiteX1471" fmla="*/ 1448075 w 6014081"/>
              <a:gd name="connsiteY1471" fmla="*/ 1817815 h 2248268"/>
              <a:gd name="connsiteX1472" fmla="*/ 1446011 w 6014081"/>
              <a:gd name="connsiteY1472" fmla="*/ 1810459 h 2248268"/>
              <a:gd name="connsiteX1473" fmla="*/ 1440514 w 6014081"/>
              <a:gd name="connsiteY1473" fmla="*/ 1806143 h 2248268"/>
              <a:gd name="connsiteX1474" fmla="*/ 2493019 w 6014081"/>
              <a:gd name="connsiteY1474" fmla="*/ 1804048 h 2248268"/>
              <a:gd name="connsiteX1475" fmla="*/ 2492941 w 6014081"/>
              <a:gd name="connsiteY1475" fmla="*/ 1817303 h 2248268"/>
              <a:gd name="connsiteX1476" fmla="*/ 2493019 w 6014081"/>
              <a:gd name="connsiteY1476" fmla="*/ 1804048 h 2248268"/>
              <a:gd name="connsiteX1477" fmla="*/ 4073448 w 6014081"/>
              <a:gd name="connsiteY1477" fmla="*/ 1802756 h 2248268"/>
              <a:gd name="connsiteX1478" fmla="*/ 4072804 w 6014081"/>
              <a:gd name="connsiteY1478" fmla="*/ 1808561 h 2248268"/>
              <a:gd name="connsiteX1479" fmla="*/ 4072762 w 6014081"/>
              <a:gd name="connsiteY1479" fmla="*/ 1808735 h 2248268"/>
              <a:gd name="connsiteX1480" fmla="*/ 4163454 w 6014081"/>
              <a:gd name="connsiteY1480" fmla="*/ 1802405 h 2248268"/>
              <a:gd name="connsiteX1481" fmla="*/ 4159259 w 6014081"/>
              <a:gd name="connsiteY1481" fmla="*/ 1824903 h 2248268"/>
              <a:gd name="connsiteX1482" fmla="*/ 4070694 w 6014081"/>
              <a:gd name="connsiteY1482" fmla="*/ 2149018 h 2248268"/>
              <a:gd name="connsiteX1483" fmla="*/ 4070360 w 6014081"/>
              <a:gd name="connsiteY1483" fmla="*/ 2149146 h 2248268"/>
              <a:gd name="connsiteX1484" fmla="*/ 4058219 w 6014081"/>
              <a:gd name="connsiteY1484" fmla="*/ 2193856 h 2248268"/>
              <a:gd name="connsiteX1485" fmla="*/ 4057110 w 6014081"/>
              <a:gd name="connsiteY1485" fmla="*/ 2224372 h 2248268"/>
              <a:gd name="connsiteX1486" fmla="*/ 4058835 w 6014081"/>
              <a:gd name="connsiteY1486" fmla="*/ 2189977 h 2248268"/>
              <a:gd name="connsiteX1487" fmla="*/ 4121501 w 6014081"/>
              <a:gd name="connsiteY1487" fmla="*/ 1932135 h 2248268"/>
              <a:gd name="connsiteX1488" fmla="*/ 4130065 w 6014081"/>
              <a:gd name="connsiteY1488" fmla="*/ 1923489 h 2248268"/>
              <a:gd name="connsiteX1489" fmla="*/ 4163454 w 6014081"/>
              <a:gd name="connsiteY1489" fmla="*/ 1802405 h 2248268"/>
              <a:gd name="connsiteX1490" fmla="*/ 5724645 w 6014081"/>
              <a:gd name="connsiteY1490" fmla="*/ 1801964 h 2248268"/>
              <a:gd name="connsiteX1491" fmla="*/ 5720476 w 6014081"/>
              <a:gd name="connsiteY1491" fmla="*/ 1849946 h 2248268"/>
              <a:gd name="connsiteX1492" fmla="*/ 5724358 w 6014081"/>
              <a:gd name="connsiteY1492" fmla="*/ 1860534 h 2248268"/>
              <a:gd name="connsiteX1493" fmla="*/ 5686316 w 6014081"/>
              <a:gd name="connsiteY1493" fmla="*/ 1969025 h 2248268"/>
              <a:gd name="connsiteX1494" fmla="*/ 5674149 w 6014081"/>
              <a:gd name="connsiteY1494" fmla="*/ 2005694 h 2248268"/>
              <a:gd name="connsiteX1495" fmla="*/ 5677671 w 6014081"/>
              <a:gd name="connsiteY1495" fmla="*/ 2013354 h 2248268"/>
              <a:gd name="connsiteX1496" fmla="*/ 5656196 w 6014081"/>
              <a:gd name="connsiteY1496" fmla="*/ 2052247 h 2248268"/>
              <a:gd name="connsiteX1497" fmla="*/ 5640147 w 6014081"/>
              <a:gd name="connsiteY1497" fmla="*/ 2090787 h 2248268"/>
              <a:gd name="connsiteX1498" fmla="*/ 5610516 w 6014081"/>
              <a:gd name="connsiteY1498" fmla="*/ 2152353 h 2248268"/>
              <a:gd name="connsiteX1499" fmla="*/ 5592332 w 6014081"/>
              <a:gd name="connsiteY1499" fmla="*/ 2196310 h 2248268"/>
              <a:gd name="connsiteX1500" fmla="*/ 5590196 w 6014081"/>
              <a:gd name="connsiteY1500" fmla="*/ 2214188 h 2248268"/>
              <a:gd name="connsiteX1501" fmla="*/ 5582660 w 6014081"/>
              <a:gd name="connsiteY1501" fmla="*/ 2220524 h 2248268"/>
              <a:gd name="connsiteX1502" fmla="*/ 5584768 w 6014081"/>
              <a:gd name="connsiteY1502" fmla="*/ 2227000 h 2248268"/>
              <a:gd name="connsiteX1503" fmla="*/ 5576297 w 6014081"/>
              <a:gd name="connsiteY1503" fmla="*/ 2248263 h 2248268"/>
              <a:gd name="connsiteX1504" fmla="*/ 5564177 w 6014081"/>
              <a:gd name="connsiteY1504" fmla="*/ 2248263 h 2248268"/>
              <a:gd name="connsiteX1505" fmla="*/ 5579500 w 6014081"/>
              <a:gd name="connsiteY1505" fmla="*/ 2205825 h 2248268"/>
              <a:gd name="connsiteX1506" fmla="*/ 5617616 w 6014081"/>
              <a:gd name="connsiteY1506" fmla="*/ 2133917 h 2248268"/>
              <a:gd name="connsiteX1507" fmla="*/ 5648068 w 6014081"/>
              <a:gd name="connsiteY1507" fmla="*/ 2065518 h 2248268"/>
              <a:gd name="connsiteX1508" fmla="*/ 5655632 w 6014081"/>
              <a:gd name="connsiteY1508" fmla="*/ 2034829 h 2248268"/>
              <a:gd name="connsiteX1509" fmla="*/ 5661880 w 6014081"/>
              <a:gd name="connsiteY1509" fmla="*/ 2030135 h 2248268"/>
              <a:gd name="connsiteX1510" fmla="*/ 5668981 w 6014081"/>
              <a:gd name="connsiteY1510" fmla="*/ 1996748 h 2248268"/>
              <a:gd name="connsiteX1511" fmla="*/ 5697455 w 6014081"/>
              <a:gd name="connsiteY1511" fmla="*/ 1912240 h 2248268"/>
              <a:gd name="connsiteX1512" fmla="*/ 5700052 w 6014081"/>
              <a:gd name="connsiteY1512" fmla="*/ 1912012 h 2248268"/>
              <a:gd name="connsiteX1513" fmla="*/ 5709288 w 6014081"/>
              <a:gd name="connsiteY1513" fmla="*/ 1860747 h 2248268"/>
              <a:gd name="connsiteX1514" fmla="*/ 5709392 w 6014081"/>
              <a:gd name="connsiteY1514" fmla="*/ 1860517 h 2248268"/>
              <a:gd name="connsiteX1515" fmla="*/ 5724645 w 6014081"/>
              <a:gd name="connsiteY1515" fmla="*/ 1801964 h 2248268"/>
              <a:gd name="connsiteX1516" fmla="*/ 1430975 w 6014081"/>
              <a:gd name="connsiteY1516" fmla="*/ 1798296 h 2248268"/>
              <a:gd name="connsiteX1517" fmla="*/ 1430871 w 6014081"/>
              <a:gd name="connsiteY1517" fmla="*/ 1806002 h 2248268"/>
              <a:gd name="connsiteX1518" fmla="*/ 1438613 w 6014081"/>
              <a:gd name="connsiteY1518" fmla="*/ 1804188 h 2248268"/>
              <a:gd name="connsiteX1519" fmla="*/ 1438664 w 6014081"/>
              <a:gd name="connsiteY1519" fmla="*/ 1800335 h 2248268"/>
              <a:gd name="connsiteX1520" fmla="*/ 1430975 w 6014081"/>
              <a:gd name="connsiteY1520" fmla="*/ 1798296 h 2248268"/>
              <a:gd name="connsiteX1521" fmla="*/ 2542935 w 6014081"/>
              <a:gd name="connsiteY1521" fmla="*/ 1797199 h 2248268"/>
              <a:gd name="connsiteX1522" fmla="*/ 2531257 w 6014081"/>
              <a:gd name="connsiteY1522" fmla="*/ 1829655 h 2248268"/>
              <a:gd name="connsiteX1523" fmla="*/ 2542935 w 6014081"/>
              <a:gd name="connsiteY1523" fmla="*/ 1797199 h 2248268"/>
              <a:gd name="connsiteX1524" fmla="*/ 4101144 w 6014081"/>
              <a:gd name="connsiteY1524" fmla="*/ 1795983 h 2248268"/>
              <a:gd name="connsiteX1525" fmla="*/ 4104898 w 6014081"/>
              <a:gd name="connsiteY1525" fmla="*/ 1796269 h 2248268"/>
              <a:gd name="connsiteX1526" fmla="*/ 4082028 w 6014081"/>
              <a:gd name="connsiteY1526" fmla="*/ 1906808 h 2248268"/>
              <a:gd name="connsiteX1527" fmla="*/ 4036315 w 6014081"/>
              <a:gd name="connsiteY1527" fmla="*/ 2111007 h 2248268"/>
              <a:gd name="connsiteX1528" fmla="*/ 4036546 w 6014081"/>
              <a:gd name="connsiteY1528" fmla="*/ 2111110 h 2248268"/>
              <a:gd name="connsiteX1529" fmla="*/ 4004367 w 6014081"/>
              <a:gd name="connsiteY1529" fmla="*/ 2218888 h 2248268"/>
              <a:gd name="connsiteX1530" fmla="*/ 4101144 w 6014081"/>
              <a:gd name="connsiteY1530" fmla="*/ 1795983 h 2248268"/>
              <a:gd name="connsiteX1531" fmla="*/ 4452193 w 6014081"/>
              <a:gd name="connsiteY1531" fmla="*/ 1791688 h 2248268"/>
              <a:gd name="connsiteX1532" fmla="*/ 4446071 w 6014081"/>
              <a:gd name="connsiteY1532" fmla="*/ 1814159 h 2248268"/>
              <a:gd name="connsiteX1533" fmla="*/ 4452193 w 6014081"/>
              <a:gd name="connsiteY1533" fmla="*/ 1791688 h 2248268"/>
              <a:gd name="connsiteX1534" fmla="*/ 866537 w 6014081"/>
              <a:gd name="connsiteY1534" fmla="*/ 1789817 h 2248268"/>
              <a:gd name="connsiteX1535" fmla="*/ 917605 w 6014081"/>
              <a:gd name="connsiteY1535" fmla="*/ 1820861 h 2248268"/>
              <a:gd name="connsiteX1536" fmla="*/ 856814 w 6014081"/>
              <a:gd name="connsiteY1536" fmla="*/ 1795456 h 2248268"/>
              <a:gd name="connsiteX1537" fmla="*/ 866537 w 6014081"/>
              <a:gd name="connsiteY1537" fmla="*/ 1789817 h 2248268"/>
              <a:gd name="connsiteX1538" fmla="*/ 4890883 w 6014081"/>
              <a:gd name="connsiteY1538" fmla="*/ 1787374 h 2248268"/>
              <a:gd name="connsiteX1539" fmla="*/ 4896642 w 6014081"/>
              <a:gd name="connsiteY1539" fmla="*/ 1789384 h 2248268"/>
              <a:gd name="connsiteX1540" fmla="*/ 4896309 w 6014081"/>
              <a:gd name="connsiteY1540" fmla="*/ 1789511 h 2248268"/>
              <a:gd name="connsiteX1541" fmla="*/ 4890523 w 6014081"/>
              <a:gd name="connsiteY1541" fmla="*/ 1796904 h 2248268"/>
              <a:gd name="connsiteX1542" fmla="*/ 4890883 w 6014081"/>
              <a:gd name="connsiteY1542" fmla="*/ 1787374 h 2248268"/>
              <a:gd name="connsiteX1543" fmla="*/ 1349019 w 6014081"/>
              <a:gd name="connsiteY1543" fmla="*/ 1786173 h 2248268"/>
              <a:gd name="connsiteX1544" fmla="*/ 1355826 w 6014081"/>
              <a:gd name="connsiteY1544" fmla="*/ 1794706 h 2248268"/>
              <a:gd name="connsiteX1545" fmla="*/ 1360392 w 6014081"/>
              <a:gd name="connsiteY1545" fmla="*/ 1805276 h 2248268"/>
              <a:gd name="connsiteX1546" fmla="*/ 1360204 w 6014081"/>
              <a:gd name="connsiteY1546" fmla="*/ 1805274 h 2248268"/>
              <a:gd name="connsiteX1547" fmla="*/ 1360436 w 6014081"/>
              <a:gd name="connsiteY1547" fmla="*/ 1805377 h 2248268"/>
              <a:gd name="connsiteX1548" fmla="*/ 1360392 w 6014081"/>
              <a:gd name="connsiteY1548" fmla="*/ 1805276 h 2248268"/>
              <a:gd name="connsiteX1549" fmla="*/ 1367918 w 6014081"/>
              <a:gd name="connsiteY1549" fmla="*/ 1805385 h 2248268"/>
              <a:gd name="connsiteX1550" fmla="*/ 1411454 w 6014081"/>
              <a:gd name="connsiteY1550" fmla="*/ 1840273 h 2248268"/>
              <a:gd name="connsiteX1551" fmla="*/ 1402249 w 6014081"/>
              <a:gd name="connsiteY1551" fmla="*/ 1817347 h 2248268"/>
              <a:gd name="connsiteX1552" fmla="*/ 1396412 w 6014081"/>
              <a:gd name="connsiteY1552" fmla="*/ 1821117 h 2248268"/>
              <a:gd name="connsiteX1553" fmla="*/ 1349019 w 6014081"/>
              <a:gd name="connsiteY1553" fmla="*/ 1786173 h 2248268"/>
              <a:gd name="connsiteX1554" fmla="*/ 843675 w 6014081"/>
              <a:gd name="connsiteY1554" fmla="*/ 1785729 h 2248268"/>
              <a:gd name="connsiteX1555" fmla="*/ 858822 w 6014081"/>
              <a:gd name="connsiteY1555" fmla="*/ 1789705 h 2248268"/>
              <a:gd name="connsiteX1556" fmla="*/ 843675 w 6014081"/>
              <a:gd name="connsiteY1556" fmla="*/ 1785729 h 2248268"/>
              <a:gd name="connsiteX1557" fmla="*/ 5730561 w 6014081"/>
              <a:gd name="connsiteY1557" fmla="*/ 1784939 h 2248268"/>
              <a:gd name="connsiteX1558" fmla="*/ 5730663 w 6014081"/>
              <a:gd name="connsiteY1558" fmla="*/ 1797168 h 2248268"/>
              <a:gd name="connsiteX1559" fmla="*/ 5724903 w 6014081"/>
              <a:gd name="connsiteY1559" fmla="*/ 1795156 h 2248268"/>
              <a:gd name="connsiteX1560" fmla="*/ 5730561 w 6014081"/>
              <a:gd name="connsiteY1560" fmla="*/ 1784939 h 2248268"/>
              <a:gd name="connsiteX1561" fmla="*/ 4486112 w 6014081"/>
              <a:gd name="connsiteY1561" fmla="*/ 1782149 h 2248268"/>
              <a:gd name="connsiteX1562" fmla="*/ 4480119 w 6014081"/>
              <a:gd name="connsiteY1562" fmla="*/ 1802461 h 2248268"/>
              <a:gd name="connsiteX1563" fmla="*/ 4478463 w 6014081"/>
              <a:gd name="connsiteY1563" fmla="*/ 1800450 h 2248268"/>
              <a:gd name="connsiteX1564" fmla="*/ 4478550 w 6014081"/>
              <a:gd name="connsiteY1564" fmla="*/ 1800378 h 2248268"/>
              <a:gd name="connsiteX1565" fmla="*/ 4478319 w 6014081"/>
              <a:gd name="connsiteY1565" fmla="*/ 1800275 h 2248268"/>
              <a:gd name="connsiteX1566" fmla="*/ 4478463 w 6014081"/>
              <a:gd name="connsiteY1566" fmla="*/ 1800450 h 2248268"/>
              <a:gd name="connsiteX1567" fmla="*/ 4476364 w 6014081"/>
              <a:gd name="connsiteY1567" fmla="*/ 1802174 h 2248268"/>
              <a:gd name="connsiteX1568" fmla="*/ 4486112 w 6014081"/>
              <a:gd name="connsiteY1568" fmla="*/ 1782149 h 2248268"/>
              <a:gd name="connsiteX1569" fmla="*/ 1989861 w 6014081"/>
              <a:gd name="connsiteY1569" fmla="*/ 1781875 h 2248268"/>
              <a:gd name="connsiteX1570" fmla="*/ 1987856 w 6014081"/>
              <a:gd name="connsiteY1570" fmla="*/ 1795103 h 2248268"/>
              <a:gd name="connsiteX1571" fmla="*/ 1989861 w 6014081"/>
              <a:gd name="connsiteY1571" fmla="*/ 1781875 h 2248268"/>
              <a:gd name="connsiteX1572" fmla="*/ 4315847 w 6014081"/>
              <a:gd name="connsiteY1572" fmla="*/ 1777777 h 2248268"/>
              <a:gd name="connsiteX1573" fmla="*/ 4319216 w 6014081"/>
              <a:gd name="connsiteY1573" fmla="*/ 1782046 h 2248268"/>
              <a:gd name="connsiteX1574" fmla="*/ 4299361 w 6014081"/>
              <a:gd name="connsiteY1574" fmla="*/ 1806709 h 2248268"/>
              <a:gd name="connsiteX1575" fmla="*/ 4250778 w 6014081"/>
              <a:gd name="connsiteY1575" fmla="*/ 1887801 h 2248268"/>
              <a:gd name="connsiteX1576" fmla="*/ 4200699 w 6014081"/>
              <a:gd name="connsiteY1576" fmla="*/ 2003392 h 2248268"/>
              <a:gd name="connsiteX1577" fmla="*/ 4149898 w 6014081"/>
              <a:gd name="connsiteY1577" fmla="*/ 2162962 h 2248268"/>
              <a:gd name="connsiteX1578" fmla="*/ 4159931 w 6014081"/>
              <a:gd name="connsiteY1578" fmla="*/ 2121743 h 2248268"/>
              <a:gd name="connsiteX1579" fmla="*/ 4209162 w 6014081"/>
              <a:gd name="connsiteY1579" fmla="*/ 1977534 h 2248268"/>
              <a:gd name="connsiteX1580" fmla="*/ 4315847 w 6014081"/>
              <a:gd name="connsiteY1580" fmla="*/ 1777777 h 2248268"/>
              <a:gd name="connsiteX1581" fmla="*/ 4338916 w 6014081"/>
              <a:gd name="connsiteY1581" fmla="*/ 1776417 h 2248268"/>
              <a:gd name="connsiteX1582" fmla="*/ 4342027 w 6014081"/>
              <a:gd name="connsiteY1582" fmla="*/ 1782509 h 2248268"/>
              <a:gd name="connsiteX1583" fmla="*/ 4324229 w 6014081"/>
              <a:gd name="connsiteY1583" fmla="*/ 1807534 h 2248268"/>
              <a:gd name="connsiteX1584" fmla="*/ 4316924 w 6014081"/>
              <a:gd name="connsiteY1584" fmla="*/ 1823941 h 2248268"/>
              <a:gd name="connsiteX1585" fmla="*/ 4253757 w 6014081"/>
              <a:gd name="connsiteY1585" fmla="*/ 1953363 h 2248268"/>
              <a:gd name="connsiteX1586" fmla="*/ 4185544 w 6014081"/>
              <a:gd name="connsiteY1586" fmla="*/ 2133977 h 2248268"/>
              <a:gd name="connsiteX1587" fmla="*/ 4338916 w 6014081"/>
              <a:gd name="connsiteY1587" fmla="*/ 1776417 h 2248268"/>
              <a:gd name="connsiteX1588" fmla="*/ 822744 w 6014081"/>
              <a:gd name="connsiteY1588" fmla="*/ 1774195 h 2248268"/>
              <a:gd name="connsiteX1589" fmla="*/ 822976 w 6014081"/>
              <a:gd name="connsiteY1589" fmla="*/ 1774298 h 2248268"/>
              <a:gd name="connsiteX1590" fmla="*/ 843854 w 6014081"/>
              <a:gd name="connsiteY1590" fmla="*/ 1782210 h 2248268"/>
              <a:gd name="connsiteX1591" fmla="*/ 834161 w 6014081"/>
              <a:gd name="connsiteY1591" fmla="*/ 1785924 h 2248268"/>
              <a:gd name="connsiteX1592" fmla="*/ 826497 w 6014081"/>
              <a:gd name="connsiteY1592" fmla="*/ 1781957 h 2248268"/>
              <a:gd name="connsiteX1593" fmla="*/ 822744 w 6014081"/>
              <a:gd name="connsiteY1593" fmla="*/ 1774195 h 2248268"/>
              <a:gd name="connsiteX1594" fmla="*/ 4113129 w 6014081"/>
              <a:gd name="connsiteY1594" fmla="*/ 1770307 h 2248268"/>
              <a:gd name="connsiteX1595" fmla="*/ 4111020 w 6014081"/>
              <a:gd name="connsiteY1595" fmla="*/ 1791241 h 2248268"/>
              <a:gd name="connsiteX1596" fmla="*/ 4113129 w 6014081"/>
              <a:gd name="connsiteY1596" fmla="*/ 1770307 h 2248268"/>
              <a:gd name="connsiteX1597" fmla="*/ 1404914 w 6014081"/>
              <a:gd name="connsiteY1597" fmla="*/ 1769941 h 2248268"/>
              <a:gd name="connsiteX1598" fmla="*/ 1400581 w 6014081"/>
              <a:gd name="connsiteY1598" fmla="*/ 1773135 h 2248268"/>
              <a:gd name="connsiteX1599" fmla="*/ 1402457 w 6014081"/>
              <a:gd name="connsiteY1599" fmla="*/ 1777015 h 2248268"/>
              <a:gd name="connsiteX1600" fmla="*/ 1412126 w 6014081"/>
              <a:gd name="connsiteY1600" fmla="*/ 1775230 h 2248268"/>
              <a:gd name="connsiteX1601" fmla="*/ 1412178 w 6014081"/>
              <a:gd name="connsiteY1601" fmla="*/ 1771376 h 2248268"/>
              <a:gd name="connsiteX1602" fmla="*/ 1404914 w 6014081"/>
              <a:gd name="connsiteY1602" fmla="*/ 1769941 h 2248268"/>
              <a:gd name="connsiteX1603" fmla="*/ 4558144 w 6014081"/>
              <a:gd name="connsiteY1603" fmla="*/ 1767979 h 2248268"/>
              <a:gd name="connsiteX1604" fmla="*/ 4532682 w 6014081"/>
              <a:gd name="connsiteY1604" fmla="*/ 1811465 h 2248268"/>
              <a:gd name="connsiteX1605" fmla="*/ 4532554 w 6014081"/>
              <a:gd name="connsiteY1605" fmla="*/ 1811131 h 2248268"/>
              <a:gd name="connsiteX1606" fmla="*/ 4541375 w 6014081"/>
              <a:gd name="connsiteY1606" fmla="*/ 1800661 h 2248268"/>
              <a:gd name="connsiteX1607" fmla="*/ 4558144 w 6014081"/>
              <a:gd name="connsiteY1607" fmla="*/ 1767979 h 2248268"/>
              <a:gd name="connsiteX1608" fmla="*/ 2415309 w 6014081"/>
              <a:gd name="connsiteY1608" fmla="*/ 1765572 h 2248268"/>
              <a:gd name="connsiteX1609" fmla="*/ 2403477 w 6014081"/>
              <a:gd name="connsiteY1609" fmla="*/ 1799621 h 2248268"/>
              <a:gd name="connsiteX1610" fmla="*/ 2415309 w 6014081"/>
              <a:gd name="connsiteY1610" fmla="*/ 1765572 h 2248268"/>
              <a:gd name="connsiteX1611" fmla="*/ 4564509 w 6014081"/>
              <a:gd name="connsiteY1611" fmla="*/ 1764766 h 2248268"/>
              <a:gd name="connsiteX1612" fmla="*/ 4564471 w 6014081"/>
              <a:gd name="connsiteY1612" fmla="*/ 1764981 h 2248268"/>
              <a:gd name="connsiteX1613" fmla="*/ 4564240 w 6014081"/>
              <a:gd name="connsiteY1613" fmla="*/ 1764878 h 2248268"/>
              <a:gd name="connsiteX1614" fmla="*/ 4478355 w 6014081"/>
              <a:gd name="connsiteY1614" fmla="*/ 1758909 h 2248268"/>
              <a:gd name="connsiteX1615" fmla="*/ 4475507 w 6014081"/>
              <a:gd name="connsiteY1615" fmla="*/ 1767354 h 2248268"/>
              <a:gd name="connsiteX1616" fmla="*/ 4457903 w 6014081"/>
              <a:gd name="connsiteY1616" fmla="*/ 1792569 h 2248268"/>
              <a:gd name="connsiteX1617" fmla="*/ 4466011 w 6014081"/>
              <a:gd name="connsiteY1617" fmla="*/ 1770464 h 2248268"/>
              <a:gd name="connsiteX1618" fmla="*/ 4355583 w 6014081"/>
              <a:gd name="connsiteY1618" fmla="*/ 1755792 h 2248268"/>
              <a:gd name="connsiteX1619" fmla="*/ 4352687 w 6014081"/>
              <a:gd name="connsiteY1619" fmla="*/ 1763237 h 2248268"/>
              <a:gd name="connsiteX1620" fmla="*/ 4341100 w 6014081"/>
              <a:gd name="connsiteY1620" fmla="*/ 1774622 h 2248268"/>
              <a:gd name="connsiteX1621" fmla="*/ 4344735 w 6014081"/>
              <a:gd name="connsiteY1621" fmla="*/ 1764125 h 2248268"/>
              <a:gd name="connsiteX1622" fmla="*/ 4505866 w 6014081"/>
              <a:gd name="connsiteY1622" fmla="*/ 1755225 h 2248268"/>
              <a:gd name="connsiteX1623" fmla="*/ 4498587 w 6014081"/>
              <a:gd name="connsiteY1623" fmla="*/ 1769704 h 2248268"/>
              <a:gd name="connsiteX1624" fmla="*/ 4505866 w 6014081"/>
              <a:gd name="connsiteY1624" fmla="*/ 1755225 h 2248268"/>
              <a:gd name="connsiteX1625" fmla="*/ 2518225 w 6014081"/>
              <a:gd name="connsiteY1625" fmla="*/ 1754910 h 2248268"/>
              <a:gd name="connsiteX1626" fmla="*/ 2514288 w 6014081"/>
              <a:gd name="connsiteY1626" fmla="*/ 1768109 h 2248268"/>
              <a:gd name="connsiteX1627" fmla="*/ 2518225 w 6014081"/>
              <a:gd name="connsiteY1627" fmla="*/ 1754910 h 2248268"/>
              <a:gd name="connsiteX1628" fmla="*/ 4178038 w 6014081"/>
              <a:gd name="connsiteY1628" fmla="*/ 1754075 h 2248268"/>
              <a:gd name="connsiteX1629" fmla="*/ 4183593 w 6014081"/>
              <a:gd name="connsiteY1629" fmla="*/ 1756548 h 2248268"/>
              <a:gd name="connsiteX1630" fmla="*/ 4166437 w 6014081"/>
              <a:gd name="connsiteY1630" fmla="*/ 1793211 h 2248268"/>
              <a:gd name="connsiteX1631" fmla="*/ 4178038 w 6014081"/>
              <a:gd name="connsiteY1631" fmla="*/ 1754075 h 2248268"/>
              <a:gd name="connsiteX1632" fmla="*/ 4356303 w 6014081"/>
              <a:gd name="connsiteY1632" fmla="*/ 1753941 h 2248268"/>
              <a:gd name="connsiteX1633" fmla="*/ 4356429 w 6014081"/>
              <a:gd name="connsiteY1633" fmla="*/ 1755143 h 2248268"/>
              <a:gd name="connsiteX1634" fmla="*/ 4355583 w 6014081"/>
              <a:gd name="connsiteY1634" fmla="*/ 1755792 h 2248268"/>
              <a:gd name="connsiteX1635" fmla="*/ 4571777 w 6014081"/>
              <a:gd name="connsiteY1635" fmla="*/ 1748575 h 2248268"/>
              <a:gd name="connsiteX1636" fmla="*/ 4570052 w 6014081"/>
              <a:gd name="connsiteY1636" fmla="*/ 1765527 h 2248268"/>
              <a:gd name="connsiteX1637" fmla="*/ 4566326 w 6014081"/>
              <a:gd name="connsiteY1637" fmla="*/ 1764007 h 2248268"/>
              <a:gd name="connsiteX1638" fmla="*/ 4564509 w 6014081"/>
              <a:gd name="connsiteY1638" fmla="*/ 1764766 h 2248268"/>
              <a:gd name="connsiteX1639" fmla="*/ 4565915 w 6014081"/>
              <a:gd name="connsiteY1639" fmla="*/ 1756833 h 2248268"/>
              <a:gd name="connsiteX1640" fmla="*/ 4571777 w 6014081"/>
              <a:gd name="connsiteY1640" fmla="*/ 1748575 h 2248268"/>
              <a:gd name="connsiteX1641" fmla="*/ 4912360 w 6014081"/>
              <a:gd name="connsiteY1641" fmla="*/ 1748481 h 2248268"/>
              <a:gd name="connsiteX1642" fmla="*/ 4894767 w 6014081"/>
              <a:gd name="connsiteY1642" fmla="*/ 1785503 h 2248268"/>
              <a:gd name="connsiteX1643" fmla="*/ 4894895 w 6014081"/>
              <a:gd name="connsiteY1643" fmla="*/ 1785837 h 2248268"/>
              <a:gd name="connsiteX1644" fmla="*/ 4891604 w 6014081"/>
              <a:gd name="connsiteY1644" fmla="*/ 1780773 h 2248268"/>
              <a:gd name="connsiteX1645" fmla="*/ 4912360 w 6014081"/>
              <a:gd name="connsiteY1645" fmla="*/ 1748481 h 2248268"/>
              <a:gd name="connsiteX1646" fmla="*/ 3927744 w 6014081"/>
              <a:gd name="connsiteY1646" fmla="*/ 1747576 h 2248268"/>
              <a:gd name="connsiteX1647" fmla="*/ 3914445 w 6014081"/>
              <a:gd name="connsiteY1647" fmla="*/ 1801738 h 2248268"/>
              <a:gd name="connsiteX1648" fmla="*/ 3927744 w 6014081"/>
              <a:gd name="connsiteY1648" fmla="*/ 1747576 h 2248268"/>
              <a:gd name="connsiteX1649" fmla="*/ 4295998 w 6014081"/>
              <a:gd name="connsiteY1649" fmla="*/ 1745128 h 2248268"/>
              <a:gd name="connsiteX1650" fmla="*/ 4290803 w 6014081"/>
              <a:gd name="connsiteY1650" fmla="*/ 1758043 h 2248268"/>
              <a:gd name="connsiteX1651" fmla="*/ 4216008 w 6014081"/>
              <a:gd name="connsiteY1651" fmla="*/ 1928527 h 2248268"/>
              <a:gd name="connsiteX1652" fmla="*/ 4228123 w 6014081"/>
              <a:gd name="connsiteY1652" fmla="*/ 1885745 h 2248268"/>
              <a:gd name="connsiteX1653" fmla="*/ 4295998 w 6014081"/>
              <a:gd name="connsiteY1653" fmla="*/ 1745128 h 2248268"/>
              <a:gd name="connsiteX1654" fmla="*/ 1377559 w 6014081"/>
              <a:gd name="connsiteY1654" fmla="*/ 1743465 h 2248268"/>
              <a:gd name="connsiteX1655" fmla="*/ 1378159 w 6014081"/>
              <a:gd name="connsiteY1655" fmla="*/ 1743769 h 2248268"/>
              <a:gd name="connsiteX1656" fmla="*/ 1377953 w 6014081"/>
              <a:gd name="connsiteY1656" fmla="*/ 1744231 h 2248268"/>
              <a:gd name="connsiteX1657" fmla="*/ 4364943 w 6014081"/>
              <a:gd name="connsiteY1657" fmla="*/ 1742873 h 2248268"/>
              <a:gd name="connsiteX1658" fmla="*/ 4359414 w 6014081"/>
              <a:gd name="connsiteY1658" fmla="*/ 1745949 h 2248268"/>
              <a:gd name="connsiteX1659" fmla="*/ 4356303 w 6014081"/>
              <a:gd name="connsiteY1659" fmla="*/ 1753941 h 2248268"/>
              <a:gd name="connsiteX1660" fmla="*/ 4355428 w 6014081"/>
              <a:gd name="connsiteY1660" fmla="*/ 1745559 h 2248268"/>
              <a:gd name="connsiteX1661" fmla="*/ 4364943 w 6014081"/>
              <a:gd name="connsiteY1661" fmla="*/ 1742873 h 2248268"/>
              <a:gd name="connsiteX1662" fmla="*/ 4484265 w 6014081"/>
              <a:gd name="connsiteY1662" fmla="*/ 1741453 h 2248268"/>
              <a:gd name="connsiteX1663" fmla="*/ 4480870 w 6014081"/>
              <a:gd name="connsiteY1663" fmla="*/ 1756555 h 2248268"/>
              <a:gd name="connsiteX1664" fmla="*/ 4478355 w 6014081"/>
              <a:gd name="connsiteY1664" fmla="*/ 1758909 h 2248268"/>
              <a:gd name="connsiteX1665" fmla="*/ 4484162 w 6014081"/>
              <a:gd name="connsiteY1665" fmla="*/ 1741684 h 2248268"/>
              <a:gd name="connsiteX1666" fmla="*/ 1706116 w 6014081"/>
              <a:gd name="connsiteY1666" fmla="*/ 1740267 h 2248268"/>
              <a:gd name="connsiteX1667" fmla="*/ 1747695 w 6014081"/>
              <a:gd name="connsiteY1667" fmla="*/ 1784530 h 2248268"/>
              <a:gd name="connsiteX1668" fmla="*/ 1738000 w 6014081"/>
              <a:gd name="connsiteY1668" fmla="*/ 1788243 h 2248268"/>
              <a:gd name="connsiteX1669" fmla="*/ 1706116 w 6014081"/>
              <a:gd name="connsiteY1669" fmla="*/ 1740267 h 2248268"/>
              <a:gd name="connsiteX1670" fmla="*/ 2687136 w 6014081"/>
              <a:gd name="connsiteY1670" fmla="*/ 1740075 h 2248268"/>
              <a:gd name="connsiteX1671" fmla="*/ 2684069 w 6014081"/>
              <a:gd name="connsiteY1671" fmla="*/ 1741807 h 2248268"/>
              <a:gd name="connsiteX1672" fmla="*/ 2685945 w 6014081"/>
              <a:gd name="connsiteY1672" fmla="*/ 1745689 h 2248268"/>
              <a:gd name="connsiteX1673" fmla="*/ 2681985 w 6014081"/>
              <a:gd name="connsiteY1673" fmla="*/ 1753339 h 2248268"/>
              <a:gd name="connsiteX1674" fmla="*/ 2687821 w 6014081"/>
              <a:gd name="connsiteY1674" fmla="*/ 1749568 h 2248268"/>
              <a:gd name="connsiteX1675" fmla="*/ 2687136 w 6014081"/>
              <a:gd name="connsiteY1675" fmla="*/ 1740075 h 2248268"/>
              <a:gd name="connsiteX1676" fmla="*/ 731557 w 6014081"/>
              <a:gd name="connsiteY1676" fmla="*/ 1738581 h 2248268"/>
              <a:gd name="connsiteX1677" fmla="*/ 743128 w 6014081"/>
              <a:gd name="connsiteY1677" fmla="*/ 1738749 h 2248268"/>
              <a:gd name="connsiteX1678" fmla="*/ 744979 w 6014081"/>
              <a:gd name="connsiteY1678" fmla="*/ 1744557 h 2248268"/>
              <a:gd name="connsiteX1679" fmla="*/ 760230 w 6014081"/>
              <a:gd name="connsiteY1679" fmla="*/ 1740825 h 2248268"/>
              <a:gd name="connsiteX1680" fmla="*/ 760126 w 6014081"/>
              <a:gd name="connsiteY1680" fmla="*/ 1748531 h 2248268"/>
              <a:gd name="connsiteX1681" fmla="*/ 777252 w 6014081"/>
              <a:gd name="connsiteY1681" fmla="*/ 1748681 h 2248268"/>
              <a:gd name="connsiteX1682" fmla="*/ 796180 w 6014081"/>
              <a:gd name="connsiteY1682" fmla="*/ 1758493 h 2248268"/>
              <a:gd name="connsiteX1683" fmla="*/ 803765 w 6014081"/>
              <a:gd name="connsiteY1683" fmla="*/ 1768237 h 2248268"/>
              <a:gd name="connsiteX1684" fmla="*/ 807699 w 6014081"/>
              <a:gd name="connsiteY1684" fmla="*/ 1762514 h 2248268"/>
              <a:gd name="connsiteX1685" fmla="*/ 807572 w 6014081"/>
              <a:gd name="connsiteY1685" fmla="*/ 1762180 h 2248268"/>
              <a:gd name="connsiteX1686" fmla="*/ 817086 w 6014081"/>
              <a:gd name="connsiteY1686" fmla="*/ 1771954 h 2248268"/>
              <a:gd name="connsiteX1687" fmla="*/ 809319 w 6014081"/>
              <a:gd name="connsiteY1687" fmla="*/ 1775694 h 2248268"/>
              <a:gd name="connsiteX1688" fmla="*/ 798133 w 6014081"/>
              <a:gd name="connsiteY1688" fmla="*/ 1764069 h 2248268"/>
              <a:gd name="connsiteX1689" fmla="*/ 731557 w 6014081"/>
              <a:gd name="connsiteY1689" fmla="*/ 1738581 h 2248268"/>
              <a:gd name="connsiteX1690" fmla="*/ 3485919 w 6014081"/>
              <a:gd name="connsiteY1690" fmla="*/ 1737759 h 2248268"/>
              <a:gd name="connsiteX1691" fmla="*/ 3409102 w 6014081"/>
              <a:gd name="connsiteY1691" fmla="*/ 1786344 h 2248268"/>
              <a:gd name="connsiteX1692" fmla="*/ 3332387 w 6014081"/>
              <a:gd name="connsiteY1692" fmla="*/ 1827225 h 2248268"/>
              <a:gd name="connsiteX1693" fmla="*/ 3205835 w 6014081"/>
              <a:gd name="connsiteY1693" fmla="*/ 1879141 h 2248268"/>
              <a:gd name="connsiteX1694" fmla="*/ 3200101 w 6014081"/>
              <a:gd name="connsiteY1694" fmla="*/ 1875204 h 2248268"/>
              <a:gd name="connsiteX1695" fmla="*/ 3181045 w 6014081"/>
              <a:gd name="connsiteY1695" fmla="*/ 1882502 h 2248268"/>
              <a:gd name="connsiteX1696" fmla="*/ 3248062 w 6014081"/>
              <a:gd name="connsiteY1696" fmla="*/ 1852810 h 2248268"/>
              <a:gd name="connsiteX1697" fmla="*/ 3253823 w 6014081"/>
              <a:gd name="connsiteY1697" fmla="*/ 1854822 h 2248268"/>
              <a:gd name="connsiteX1698" fmla="*/ 3284529 w 6014081"/>
              <a:gd name="connsiteY1698" fmla="*/ 1841912 h 2248268"/>
              <a:gd name="connsiteX1699" fmla="*/ 3334394 w 6014081"/>
              <a:gd name="connsiteY1699" fmla="*/ 1813997 h 2248268"/>
              <a:gd name="connsiteX1700" fmla="*/ 3351573 w 6014081"/>
              <a:gd name="connsiteY1700" fmla="*/ 1810294 h 2248268"/>
              <a:gd name="connsiteX1701" fmla="*/ 3357461 w 6014081"/>
              <a:gd name="connsiteY1701" fmla="*/ 1802670 h 2248268"/>
              <a:gd name="connsiteX1702" fmla="*/ 3403470 w 6014081"/>
              <a:gd name="connsiteY1702" fmla="*/ 1774701 h 2248268"/>
              <a:gd name="connsiteX1703" fmla="*/ 3455187 w 6014081"/>
              <a:gd name="connsiteY1703" fmla="*/ 1752595 h 2248268"/>
              <a:gd name="connsiteX1704" fmla="*/ 3485919 w 6014081"/>
              <a:gd name="connsiteY1704" fmla="*/ 1737759 h 2248268"/>
              <a:gd name="connsiteX1705" fmla="*/ 5836129 w 6014081"/>
              <a:gd name="connsiteY1705" fmla="*/ 1732817 h 2248268"/>
              <a:gd name="connsiteX1706" fmla="*/ 5825996 w 6014081"/>
              <a:gd name="connsiteY1706" fmla="*/ 1739381 h 2248268"/>
              <a:gd name="connsiteX1707" fmla="*/ 5836129 w 6014081"/>
              <a:gd name="connsiteY1707" fmla="*/ 1732817 h 2248268"/>
              <a:gd name="connsiteX1708" fmla="*/ 2720533 w 6014081"/>
              <a:gd name="connsiteY1708" fmla="*/ 1730908 h 2248268"/>
              <a:gd name="connsiteX1709" fmla="*/ 2716417 w 6014081"/>
              <a:gd name="connsiteY1709" fmla="*/ 1765070 h 2248268"/>
              <a:gd name="connsiteX1710" fmla="*/ 2720533 w 6014081"/>
              <a:gd name="connsiteY1710" fmla="*/ 1730908 h 2248268"/>
              <a:gd name="connsiteX1711" fmla="*/ 4529398 w 6014081"/>
              <a:gd name="connsiteY1711" fmla="*/ 1729153 h 2248268"/>
              <a:gd name="connsiteX1712" fmla="*/ 4509234 w 6014081"/>
              <a:gd name="connsiteY1712" fmla="*/ 1759493 h 2248268"/>
              <a:gd name="connsiteX1713" fmla="*/ 4519908 w 6014081"/>
              <a:gd name="connsiteY1713" fmla="*/ 1729912 h 2248268"/>
              <a:gd name="connsiteX1714" fmla="*/ 4525865 w 6014081"/>
              <a:gd name="connsiteY1714" fmla="*/ 1729435 h 2248268"/>
              <a:gd name="connsiteX1715" fmla="*/ 4525591 w 6014081"/>
              <a:gd name="connsiteY1715" fmla="*/ 1730228 h 2248268"/>
              <a:gd name="connsiteX1716" fmla="*/ 4527768 w 6014081"/>
              <a:gd name="connsiteY1716" fmla="*/ 1729283 h 2248268"/>
              <a:gd name="connsiteX1717" fmla="*/ 710394 w 6014081"/>
              <a:gd name="connsiteY1717" fmla="*/ 1726943 h 2248268"/>
              <a:gd name="connsiteX1718" fmla="*/ 710626 w 6014081"/>
              <a:gd name="connsiteY1718" fmla="*/ 1727046 h 2248268"/>
              <a:gd name="connsiteX1719" fmla="*/ 710504 w 6014081"/>
              <a:gd name="connsiteY1719" fmla="*/ 1727065 h 2248268"/>
              <a:gd name="connsiteX1720" fmla="*/ 4493626 w 6014081"/>
              <a:gd name="connsiteY1720" fmla="*/ 1725411 h 2248268"/>
              <a:gd name="connsiteX1721" fmla="*/ 4498924 w 6014081"/>
              <a:gd name="connsiteY1721" fmla="*/ 1729707 h 2248268"/>
              <a:gd name="connsiteX1722" fmla="*/ 4500145 w 6014081"/>
              <a:gd name="connsiteY1722" fmla="*/ 1729861 h 2248268"/>
              <a:gd name="connsiteX1723" fmla="*/ 4490359 w 6014081"/>
              <a:gd name="connsiteY1723" fmla="*/ 1738354 h 2248268"/>
              <a:gd name="connsiteX1724" fmla="*/ 4493626 w 6014081"/>
              <a:gd name="connsiteY1724" fmla="*/ 1725411 h 2248268"/>
              <a:gd name="connsiteX1725" fmla="*/ 689668 w 6014081"/>
              <a:gd name="connsiteY1725" fmla="*/ 1724913 h 2248268"/>
              <a:gd name="connsiteX1726" fmla="*/ 702171 w 6014081"/>
              <a:gd name="connsiteY1726" fmla="*/ 1728439 h 2248268"/>
              <a:gd name="connsiteX1727" fmla="*/ 710504 w 6014081"/>
              <a:gd name="connsiteY1727" fmla="*/ 1727065 h 2248268"/>
              <a:gd name="connsiteX1728" fmla="*/ 714470 w 6014081"/>
              <a:gd name="connsiteY1728" fmla="*/ 1731492 h 2248268"/>
              <a:gd name="connsiteX1729" fmla="*/ 719934 w 6014081"/>
              <a:gd name="connsiteY1729" fmla="*/ 1734789 h 2248268"/>
              <a:gd name="connsiteX1730" fmla="*/ 717955 w 6014081"/>
              <a:gd name="connsiteY1730" fmla="*/ 1738615 h 2248268"/>
              <a:gd name="connsiteX1731" fmla="*/ 715998 w 6014081"/>
              <a:gd name="connsiteY1731" fmla="*/ 1740514 h 2248268"/>
              <a:gd name="connsiteX1732" fmla="*/ 689668 w 6014081"/>
              <a:gd name="connsiteY1732" fmla="*/ 1724913 h 2248268"/>
              <a:gd name="connsiteX1733" fmla="*/ 678300 w 6014081"/>
              <a:gd name="connsiteY1733" fmla="*/ 1719194 h 2248268"/>
              <a:gd name="connsiteX1734" fmla="*/ 685706 w 6014081"/>
              <a:gd name="connsiteY1734" fmla="*/ 1732563 h 2248268"/>
              <a:gd name="connsiteX1735" fmla="*/ 670585 w 6014081"/>
              <a:gd name="connsiteY1735" fmla="*/ 1726662 h 2248268"/>
              <a:gd name="connsiteX1736" fmla="*/ 674939 w 6014081"/>
              <a:gd name="connsiteY1736" fmla="*/ 1723270 h 2248268"/>
              <a:gd name="connsiteX1737" fmla="*/ 678173 w 6014081"/>
              <a:gd name="connsiteY1737" fmla="*/ 1718965 h 2248268"/>
              <a:gd name="connsiteX1738" fmla="*/ 678405 w 6014081"/>
              <a:gd name="connsiteY1738" fmla="*/ 1719068 h 2248268"/>
              <a:gd name="connsiteX1739" fmla="*/ 678300 w 6014081"/>
              <a:gd name="connsiteY1739" fmla="*/ 1719194 h 2248268"/>
              <a:gd name="connsiteX1740" fmla="*/ 3851936 w 6014081"/>
              <a:gd name="connsiteY1740" fmla="*/ 1718532 h 2248268"/>
              <a:gd name="connsiteX1741" fmla="*/ 3852011 w 6014081"/>
              <a:gd name="connsiteY1741" fmla="*/ 1737670 h 2248268"/>
              <a:gd name="connsiteX1742" fmla="*/ 3851936 w 6014081"/>
              <a:gd name="connsiteY1742" fmla="*/ 1718532 h 2248268"/>
              <a:gd name="connsiteX1743" fmla="*/ 4534439 w 6014081"/>
              <a:gd name="connsiteY1743" fmla="*/ 1717830 h 2248268"/>
              <a:gd name="connsiteX1744" fmla="*/ 4529603 w 6014081"/>
              <a:gd name="connsiteY1744" fmla="*/ 1728691 h 2248268"/>
              <a:gd name="connsiteX1745" fmla="*/ 4529372 w 6014081"/>
              <a:gd name="connsiteY1745" fmla="*/ 1728588 h 2248268"/>
              <a:gd name="connsiteX1746" fmla="*/ 4527768 w 6014081"/>
              <a:gd name="connsiteY1746" fmla="*/ 1729283 h 2248268"/>
              <a:gd name="connsiteX1747" fmla="*/ 4525865 w 6014081"/>
              <a:gd name="connsiteY1747" fmla="*/ 1729435 h 2248268"/>
              <a:gd name="connsiteX1748" fmla="*/ 4527758 w 6014081"/>
              <a:gd name="connsiteY1748" fmla="*/ 1723959 h 2248268"/>
              <a:gd name="connsiteX1749" fmla="*/ 4534439 w 6014081"/>
              <a:gd name="connsiteY1749" fmla="*/ 1717830 h 2248268"/>
              <a:gd name="connsiteX1750" fmla="*/ 657444 w 6014081"/>
              <a:gd name="connsiteY1750" fmla="*/ 1716935 h 2248268"/>
              <a:gd name="connsiteX1751" fmla="*/ 655412 w 6014081"/>
              <a:gd name="connsiteY1751" fmla="*/ 1724614 h 2248268"/>
              <a:gd name="connsiteX1752" fmla="*/ 649678 w 6014081"/>
              <a:gd name="connsiteY1752" fmla="*/ 1720676 h 2248268"/>
              <a:gd name="connsiteX1753" fmla="*/ 657444 w 6014081"/>
              <a:gd name="connsiteY1753" fmla="*/ 1716935 h 2248268"/>
              <a:gd name="connsiteX1754" fmla="*/ 1451066 w 6014081"/>
              <a:gd name="connsiteY1754" fmla="*/ 1716423 h 2248268"/>
              <a:gd name="connsiteX1755" fmla="*/ 1454820 w 6014081"/>
              <a:gd name="connsiteY1755" fmla="*/ 1724186 h 2248268"/>
              <a:gd name="connsiteX1756" fmla="*/ 1456853 w 6014081"/>
              <a:gd name="connsiteY1756" fmla="*/ 1716507 h 2248268"/>
              <a:gd name="connsiteX1757" fmla="*/ 1451066 w 6014081"/>
              <a:gd name="connsiteY1757" fmla="*/ 1716423 h 2248268"/>
              <a:gd name="connsiteX1758" fmla="*/ 4193883 w 6014081"/>
              <a:gd name="connsiteY1758" fmla="*/ 1713506 h 2248268"/>
              <a:gd name="connsiteX1759" fmla="*/ 4190615 w 6014081"/>
              <a:gd name="connsiteY1759" fmla="*/ 1726449 h 2248268"/>
              <a:gd name="connsiteX1760" fmla="*/ 4193883 w 6014081"/>
              <a:gd name="connsiteY1760" fmla="*/ 1713506 h 2248268"/>
              <a:gd name="connsiteX1761" fmla="*/ 1683719 w 6014081"/>
              <a:gd name="connsiteY1761" fmla="*/ 1711469 h 2248268"/>
              <a:gd name="connsiteX1762" fmla="*/ 1698838 w 6014081"/>
              <a:gd name="connsiteY1762" fmla="*/ 1724845 h 2248268"/>
              <a:gd name="connsiteX1763" fmla="*/ 1699378 w 6014081"/>
              <a:gd name="connsiteY1763" fmla="*/ 1734224 h 2248268"/>
              <a:gd name="connsiteX1764" fmla="*/ 1683719 w 6014081"/>
              <a:gd name="connsiteY1764" fmla="*/ 1711469 h 2248268"/>
              <a:gd name="connsiteX1765" fmla="*/ 4142504 w 6014081"/>
              <a:gd name="connsiteY1765" fmla="*/ 1708073 h 2248268"/>
              <a:gd name="connsiteX1766" fmla="*/ 4101363 w 6014081"/>
              <a:gd name="connsiteY1766" fmla="*/ 1960548 h 2248268"/>
              <a:gd name="connsiteX1767" fmla="*/ 4100244 w 6014081"/>
              <a:gd name="connsiteY1767" fmla="*/ 1955468 h 2248268"/>
              <a:gd name="connsiteX1768" fmla="*/ 4100411 w 6014081"/>
              <a:gd name="connsiteY1768" fmla="*/ 1954587 h 2248268"/>
              <a:gd name="connsiteX1769" fmla="*/ 4100078 w 6014081"/>
              <a:gd name="connsiteY1769" fmla="*/ 1954716 h 2248268"/>
              <a:gd name="connsiteX1770" fmla="*/ 4100244 w 6014081"/>
              <a:gd name="connsiteY1770" fmla="*/ 1955468 h 2248268"/>
              <a:gd name="connsiteX1771" fmla="*/ 4094797 w 6014081"/>
              <a:gd name="connsiteY1771" fmla="*/ 1984171 h 2248268"/>
              <a:gd name="connsiteX1772" fmla="*/ 4085904 w 6014081"/>
              <a:gd name="connsiteY1772" fmla="*/ 2022054 h 2248268"/>
              <a:gd name="connsiteX1773" fmla="*/ 4040563 w 6014081"/>
              <a:gd name="connsiteY1773" fmla="*/ 2182984 h 2248268"/>
              <a:gd name="connsiteX1774" fmla="*/ 4022690 w 6014081"/>
              <a:gd name="connsiteY1774" fmla="*/ 2248263 h 2248268"/>
              <a:gd name="connsiteX1775" fmla="*/ 4015228 w 6014081"/>
              <a:gd name="connsiteY1775" fmla="*/ 2248263 h 2248268"/>
              <a:gd name="connsiteX1776" fmla="*/ 4036517 w 6014081"/>
              <a:gd name="connsiteY1776" fmla="*/ 2169415 h 2248268"/>
              <a:gd name="connsiteX1777" fmla="*/ 4083000 w 6014081"/>
              <a:gd name="connsiteY1777" fmla="*/ 1993075 h 2248268"/>
              <a:gd name="connsiteX1778" fmla="*/ 4091306 w 6014081"/>
              <a:gd name="connsiteY1778" fmla="*/ 1986251 h 2248268"/>
              <a:gd name="connsiteX1779" fmla="*/ 4142504 w 6014081"/>
              <a:gd name="connsiteY1779" fmla="*/ 1708073 h 2248268"/>
              <a:gd name="connsiteX1780" fmla="*/ 2539701 w 6014081"/>
              <a:gd name="connsiteY1780" fmla="*/ 1703557 h 2248268"/>
              <a:gd name="connsiteX1781" fmla="*/ 2533810 w 6014081"/>
              <a:gd name="connsiteY1781" fmla="*/ 1718656 h 2248268"/>
              <a:gd name="connsiteX1782" fmla="*/ 2539701 w 6014081"/>
              <a:gd name="connsiteY1782" fmla="*/ 1703557 h 2248268"/>
              <a:gd name="connsiteX1783" fmla="*/ 1327091 w 6014081"/>
              <a:gd name="connsiteY1783" fmla="*/ 1697774 h 2248268"/>
              <a:gd name="connsiteX1784" fmla="*/ 1336295 w 6014081"/>
              <a:gd name="connsiteY1784" fmla="*/ 1713225 h 2248268"/>
              <a:gd name="connsiteX1785" fmla="*/ 1338302 w 6014081"/>
              <a:gd name="connsiteY1785" fmla="*/ 1707473 h 2248268"/>
              <a:gd name="connsiteX1786" fmla="*/ 1362910 w 6014081"/>
              <a:gd name="connsiteY1786" fmla="*/ 1732550 h 2248268"/>
              <a:gd name="connsiteX1787" fmla="*/ 1372698 w 6014081"/>
              <a:gd name="connsiteY1787" fmla="*/ 1734001 h 2248268"/>
              <a:gd name="connsiteX1788" fmla="*/ 1377559 w 6014081"/>
              <a:gd name="connsiteY1788" fmla="*/ 1743465 h 2248268"/>
              <a:gd name="connsiteX1789" fmla="*/ 1365494 w 6014081"/>
              <a:gd name="connsiteY1789" fmla="*/ 1737335 h 2248268"/>
              <a:gd name="connsiteX1790" fmla="*/ 1357304 w 6014081"/>
              <a:gd name="connsiteY1790" fmla="*/ 1726455 h 2248268"/>
              <a:gd name="connsiteX1791" fmla="*/ 1355299 w 6014081"/>
              <a:gd name="connsiteY1791" fmla="*/ 1732206 h 2248268"/>
              <a:gd name="connsiteX1792" fmla="*/ 1325083 w 6014081"/>
              <a:gd name="connsiteY1792" fmla="*/ 1711001 h 2248268"/>
              <a:gd name="connsiteX1793" fmla="*/ 1327091 w 6014081"/>
              <a:gd name="connsiteY1793" fmla="*/ 1697774 h 2248268"/>
              <a:gd name="connsiteX1794" fmla="*/ 4515564 w 6014081"/>
              <a:gd name="connsiteY1794" fmla="*/ 1696691 h 2248268"/>
              <a:gd name="connsiteX1795" fmla="*/ 4512169 w 6014081"/>
              <a:gd name="connsiteY1795" fmla="*/ 1711792 h 2248268"/>
              <a:gd name="connsiteX1796" fmla="*/ 4515564 w 6014081"/>
              <a:gd name="connsiteY1796" fmla="*/ 1696691 h 2248268"/>
              <a:gd name="connsiteX1797" fmla="*/ 4546372 w 6014081"/>
              <a:gd name="connsiteY1797" fmla="*/ 1696008 h 2248268"/>
              <a:gd name="connsiteX1798" fmla="*/ 4544389 w 6014081"/>
              <a:gd name="connsiteY1798" fmla="*/ 1714785 h 2248268"/>
              <a:gd name="connsiteX1799" fmla="*/ 4546372 w 6014081"/>
              <a:gd name="connsiteY1799" fmla="*/ 1696008 h 2248268"/>
              <a:gd name="connsiteX1800" fmla="*/ 4322361 w 6014081"/>
              <a:gd name="connsiteY1800" fmla="*/ 1694012 h 2248268"/>
              <a:gd name="connsiteX1801" fmla="*/ 4302221 w 6014081"/>
              <a:gd name="connsiteY1801" fmla="*/ 1739868 h 2248268"/>
              <a:gd name="connsiteX1802" fmla="*/ 4322361 w 6014081"/>
              <a:gd name="connsiteY1802" fmla="*/ 1694012 h 2248268"/>
              <a:gd name="connsiteX1803" fmla="*/ 4399303 w 6014081"/>
              <a:gd name="connsiteY1803" fmla="*/ 1690613 h 2248268"/>
              <a:gd name="connsiteX1804" fmla="*/ 4381505 w 6014081"/>
              <a:gd name="connsiteY1804" fmla="*/ 1715638 h 2248268"/>
              <a:gd name="connsiteX1805" fmla="*/ 4365380 w 6014081"/>
              <a:gd name="connsiteY1805" fmla="*/ 1742515 h 2248268"/>
              <a:gd name="connsiteX1806" fmla="*/ 4399303 w 6014081"/>
              <a:gd name="connsiteY1806" fmla="*/ 1690613 h 2248268"/>
              <a:gd name="connsiteX1807" fmla="*/ 2515452 w 6014081"/>
              <a:gd name="connsiteY1807" fmla="*/ 1686392 h 2248268"/>
              <a:gd name="connsiteX1808" fmla="*/ 2521238 w 6014081"/>
              <a:gd name="connsiteY1808" fmla="*/ 1686476 h 2248268"/>
              <a:gd name="connsiteX1809" fmla="*/ 2477975 w 6014081"/>
              <a:gd name="connsiteY1809" fmla="*/ 1802333 h 2248268"/>
              <a:gd name="connsiteX1810" fmla="*/ 2515350 w 6014081"/>
              <a:gd name="connsiteY1810" fmla="*/ 1686623 h 2248268"/>
              <a:gd name="connsiteX1811" fmla="*/ 5847011 w 6014081"/>
              <a:gd name="connsiteY1811" fmla="*/ 1685331 h 2248268"/>
              <a:gd name="connsiteX1812" fmla="*/ 5854186 w 6014081"/>
              <a:gd name="connsiteY1812" fmla="*/ 1688525 h 2248268"/>
              <a:gd name="connsiteX1813" fmla="*/ 5844053 w 6014081"/>
              <a:gd name="connsiteY1813" fmla="*/ 1695090 h 2248268"/>
              <a:gd name="connsiteX1814" fmla="*/ 5848527 w 6014081"/>
              <a:gd name="connsiteY1814" fmla="*/ 1698743 h 2248268"/>
              <a:gd name="connsiteX1815" fmla="*/ 5846520 w 6014081"/>
              <a:gd name="connsiteY1815" fmla="*/ 1704495 h 2248268"/>
              <a:gd name="connsiteX1816" fmla="*/ 5846289 w 6014081"/>
              <a:gd name="connsiteY1816" fmla="*/ 1704392 h 2248268"/>
              <a:gd name="connsiteX1817" fmla="*/ 5838035 w 6014081"/>
              <a:gd name="connsiteY1817" fmla="*/ 1714838 h 2248268"/>
              <a:gd name="connsiteX1818" fmla="*/ 5840761 w 6014081"/>
              <a:gd name="connsiteY1818" fmla="*/ 1690024 h 2248268"/>
              <a:gd name="connsiteX1819" fmla="*/ 5847011 w 6014081"/>
              <a:gd name="connsiteY1819" fmla="*/ 1685331 h 2248268"/>
              <a:gd name="connsiteX1820" fmla="*/ 3934359 w 6014081"/>
              <a:gd name="connsiteY1820" fmla="*/ 1681024 h 2248268"/>
              <a:gd name="connsiteX1821" fmla="*/ 3937985 w 6014081"/>
              <a:gd name="connsiteY1821" fmla="*/ 1683469 h 2248268"/>
              <a:gd name="connsiteX1822" fmla="*/ 3929957 w 6014081"/>
              <a:gd name="connsiteY1822" fmla="*/ 1743854 h 2248268"/>
              <a:gd name="connsiteX1823" fmla="*/ 3934359 w 6014081"/>
              <a:gd name="connsiteY1823" fmla="*/ 1681024 h 2248268"/>
              <a:gd name="connsiteX1824" fmla="*/ 4557817 w 6014081"/>
              <a:gd name="connsiteY1824" fmla="*/ 1678400 h 2248268"/>
              <a:gd name="connsiteX1825" fmla="*/ 4554552 w 6014081"/>
              <a:gd name="connsiteY1825" fmla="*/ 1691343 h 2248268"/>
              <a:gd name="connsiteX1826" fmla="*/ 4557817 w 6014081"/>
              <a:gd name="connsiteY1826" fmla="*/ 1678400 h 2248268"/>
              <a:gd name="connsiteX1827" fmla="*/ 4387269 w 6014081"/>
              <a:gd name="connsiteY1827" fmla="*/ 1677778 h 2248268"/>
              <a:gd name="connsiteX1828" fmla="*/ 4373509 w 6014081"/>
              <a:gd name="connsiteY1828" fmla="*/ 1699340 h 2248268"/>
              <a:gd name="connsiteX1829" fmla="*/ 4321171 w 6014081"/>
              <a:gd name="connsiteY1829" fmla="*/ 1780146 h 2248268"/>
              <a:gd name="connsiteX1830" fmla="*/ 4344164 w 6014081"/>
              <a:gd name="connsiteY1830" fmla="*/ 1742205 h 2248268"/>
              <a:gd name="connsiteX1831" fmla="*/ 4387269 w 6014081"/>
              <a:gd name="connsiteY1831" fmla="*/ 1677778 h 2248268"/>
              <a:gd name="connsiteX1832" fmla="*/ 4535291 w 6014081"/>
              <a:gd name="connsiteY1832" fmla="*/ 1674186 h 2248268"/>
              <a:gd name="connsiteX1833" fmla="*/ 4532024 w 6014081"/>
              <a:gd name="connsiteY1833" fmla="*/ 1687129 h 2248268"/>
              <a:gd name="connsiteX1834" fmla="*/ 4535291 w 6014081"/>
              <a:gd name="connsiteY1834" fmla="*/ 1674186 h 2248268"/>
              <a:gd name="connsiteX1835" fmla="*/ 4336017 w 6014081"/>
              <a:gd name="connsiteY1835" fmla="*/ 1672681 h 2248268"/>
              <a:gd name="connsiteX1836" fmla="*/ 4326269 w 6014081"/>
              <a:gd name="connsiteY1836" fmla="*/ 1692706 h 2248268"/>
              <a:gd name="connsiteX1837" fmla="*/ 4336017 w 6014081"/>
              <a:gd name="connsiteY1837" fmla="*/ 1672681 h 2248268"/>
              <a:gd name="connsiteX1838" fmla="*/ 2961035 w 6014081"/>
              <a:gd name="connsiteY1838" fmla="*/ 1671580 h 2248268"/>
              <a:gd name="connsiteX1839" fmla="*/ 2950438 w 6014081"/>
              <a:gd name="connsiteY1839" fmla="*/ 1687904 h 2248268"/>
              <a:gd name="connsiteX1840" fmla="*/ 2898412 w 6014081"/>
              <a:gd name="connsiteY1840" fmla="*/ 1733130 h 2248268"/>
              <a:gd name="connsiteX1841" fmla="*/ 2892651 w 6014081"/>
              <a:gd name="connsiteY1841" fmla="*/ 1731119 h 2248268"/>
              <a:gd name="connsiteX1842" fmla="*/ 2888716 w 6014081"/>
              <a:gd name="connsiteY1842" fmla="*/ 1744318 h 2248268"/>
              <a:gd name="connsiteX1843" fmla="*/ 2888844 w 6014081"/>
              <a:gd name="connsiteY1843" fmla="*/ 1744653 h 2248268"/>
              <a:gd name="connsiteX1844" fmla="*/ 2869788 w 6014081"/>
              <a:gd name="connsiteY1844" fmla="*/ 1751951 h 2248268"/>
              <a:gd name="connsiteX1845" fmla="*/ 2887019 w 6014081"/>
              <a:gd name="connsiteY1845" fmla="*/ 1736919 h 2248268"/>
              <a:gd name="connsiteX1846" fmla="*/ 2961035 w 6014081"/>
              <a:gd name="connsiteY1846" fmla="*/ 1671580 h 2248268"/>
              <a:gd name="connsiteX1847" fmla="*/ 4397528 w 6014081"/>
              <a:gd name="connsiteY1847" fmla="*/ 1671103 h 2248268"/>
              <a:gd name="connsiteX1848" fmla="*/ 4397299 w 6014081"/>
              <a:gd name="connsiteY1848" fmla="*/ 1671448 h 2248268"/>
              <a:gd name="connsiteX1849" fmla="*/ 4397402 w 6014081"/>
              <a:gd name="connsiteY1849" fmla="*/ 1671216 h 2248268"/>
              <a:gd name="connsiteX1850" fmla="*/ 4395576 w 6014081"/>
              <a:gd name="connsiteY1850" fmla="*/ 1670955 h 2248268"/>
              <a:gd name="connsiteX1851" fmla="*/ 4394650 w 6014081"/>
              <a:gd name="connsiteY1851" fmla="*/ 1680510 h 2248268"/>
              <a:gd name="connsiteX1852" fmla="*/ 4395576 w 6014081"/>
              <a:gd name="connsiteY1852" fmla="*/ 1670955 h 2248268"/>
              <a:gd name="connsiteX1853" fmla="*/ 4872942 w 6014081"/>
              <a:gd name="connsiteY1853" fmla="*/ 1664481 h 2248268"/>
              <a:gd name="connsiteX1854" fmla="*/ 4853934 w 6014081"/>
              <a:gd name="connsiteY1854" fmla="*/ 1712778 h 2248268"/>
              <a:gd name="connsiteX1855" fmla="*/ 4804372 w 6014081"/>
              <a:gd name="connsiteY1855" fmla="*/ 1802294 h 2248268"/>
              <a:gd name="connsiteX1856" fmla="*/ 4788915 w 6014081"/>
              <a:gd name="connsiteY1856" fmla="*/ 1833900 h 2248268"/>
              <a:gd name="connsiteX1857" fmla="*/ 4732872 w 6014081"/>
              <a:gd name="connsiteY1857" fmla="*/ 1940467 h 2248268"/>
              <a:gd name="connsiteX1858" fmla="*/ 4627831 w 6014081"/>
              <a:gd name="connsiteY1858" fmla="*/ 2153970 h 2248268"/>
              <a:gd name="connsiteX1859" fmla="*/ 4631121 w 6014081"/>
              <a:gd name="connsiteY1859" fmla="*/ 2159033 h 2248268"/>
              <a:gd name="connsiteX1860" fmla="*/ 4615044 w 6014081"/>
              <a:gd name="connsiteY1860" fmla="*/ 2209468 h 2248268"/>
              <a:gd name="connsiteX1861" fmla="*/ 4605562 w 6014081"/>
              <a:gd name="connsiteY1861" fmla="*/ 2248263 h 2248268"/>
              <a:gd name="connsiteX1862" fmla="*/ 4594111 w 6014081"/>
              <a:gd name="connsiteY1862" fmla="*/ 2248263 h 2248268"/>
              <a:gd name="connsiteX1863" fmla="*/ 4598684 w 6014081"/>
              <a:gd name="connsiteY1863" fmla="*/ 2210247 h 2248268"/>
              <a:gd name="connsiteX1864" fmla="*/ 4605873 w 6014081"/>
              <a:gd name="connsiteY1864" fmla="*/ 2104876 h 2248268"/>
              <a:gd name="connsiteX1865" fmla="*/ 4615903 w 6014081"/>
              <a:gd name="connsiteY1865" fmla="*/ 2086083 h 2248268"/>
              <a:gd name="connsiteX1866" fmla="*/ 4607177 w 6014081"/>
              <a:gd name="connsiteY1866" fmla="*/ 2200981 h 2248268"/>
              <a:gd name="connsiteX1867" fmla="*/ 4647688 w 6014081"/>
              <a:gd name="connsiteY1867" fmla="*/ 2089437 h 2248268"/>
              <a:gd name="connsiteX1868" fmla="*/ 4645451 w 6014081"/>
              <a:gd name="connsiteY1868" fmla="*/ 2080133 h 2248268"/>
              <a:gd name="connsiteX1869" fmla="*/ 4722147 w 6014081"/>
              <a:gd name="connsiteY1869" fmla="*/ 1941507 h 2248268"/>
              <a:gd name="connsiteX1870" fmla="*/ 4765793 w 6014081"/>
              <a:gd name="connsiteY1870" fmla="*/ 1871506 h 2248268"/>
              <a:gd name="connsiteX1871" fmla="*/ 4872942 w 6014081"/>
              <a:gd name="connsiteY1871" fmla="*/ 1664481 h 2248268"/>
              <a:gd name="connsiteX1872" fmla="*/ 2311579 w 6014081"/>
              <a:gd name="connsiteY1872" fmla="*/ 1663457 h 2248268"/>
              <a:gd name="connsiteX1873" fmla="*/ 2313326 w 6014081"/>
              <a:gd name="connsiteY1873" fmla="*/ 1684447 h 2248268"/>
              <a:gd name="connsiteX1874" fmla="*/ 2311579 w 6014081"/>
              <a:gd name="connsiteY1874" fmla="*/ 1663457 h 2248268"/>
              <a:gd name="connsiteX1875" fmla="*/ 5097445 w 6014081"/>
              <a:gd name="connsiteY1875" fmla="*/ 1654788 h 2248268"/>
              <a:gd name="connsiteX1876" fmla="*/ 5093201 w 6014081"/>
              <a:gd name="connsiteY1876" fmla="*/ 1666189 h 2248268"/>
              <a:gd name="connsiteX1877" fmla="*/ 5097905 w 6014081"/>
              <a:gd name="connsiteY1877" fmla="*/ 1672437 h 2248268"/>
              <a:gd name="connsiteX1878" fmla="*/ 5036557 w 6014081"/>
              <a:gd name="connsiteY1878" fmla="*/ 1874382 h 2248268"/>
              <a:gd name="connsiteX1879" fmla="*/ 5032035 w 6014081"/>
              <a:gd name="connsiteY1879" fmla="*/ 1877456 h 2248268"/>
              <a:gd name="connsiteX1880" fmla="*/ 5028127 w 6014081"/>
              <a:gd name="connsiteY1880" fmla="*/ 1881809 h 2248268"/>
              <a:gd name="connsiteX1881" fmla="*/ 5051720 w 6014081"/>
              <a:gd name="connsiteY1881" fmla="*/ 1798830 h 2248268"/>
              <a:gd name="connsiteX1882" fmla="*/ 5090372 w 6014081"/>
              <a:gd name="connsiteY1882" fmla="*/ 1666315 h 2248268"/>
              <a:gd name="connsiteX1883" fmla="*/ 5090603 w 6014081"/>
              <a:gd name="connsiteY1883" fmla="*/ 1666417 h 2248268"/>
              <a:gd name="connsiteX1884" fmla="*/ 5097445 w 6014081"/>
              <a:gd name="connsiteY1884" fmla="*/ 1654788 h 2248268"/>
              <a:gd name="connsiteX1885" fmla="*/ 3124153 w 6014081"/>
              <a:gd name="connsiteY1885" fmla="*/ 1653387 h 2248268"/>
              <a:gd name="connsiteX1886" fmla="*/ 3124049 w 6014081"/>
              <a:gd name="connsiteY1886" fmla="*/ 1661093 h 2248268"/>
              <a:gd name="connsiteX1887" fmla="*/ 3095298 w 6014081"/>
              <a:gd name="connsiteY1887" fmla="*/ 1672105 h 2248268"/>
              <a:gd name="connsiteX1888" fmla="*/ 3124153 w 6014081"/>
              <a:gd name="connsiteY1888" fmla="*/ 1653387 h 2248268"/>
              <a:gd name="connsiteX1889" fmla="*/ 5757624 w 6014081"/>
              <a:gd name="connsiteY1889" fmla="*/ 1649411 h 2248268"/>
              <a:gd name="connsiteX1890" fmla="*/ 5731003 w 6014081"/>
              <a:gd name="connsiteY1890" fmla="*/ 1732252 h 2248268"/>
              <a:gd name="connsiteX1891" fmla="*/ 5713640 w 6014081"/>
              <a:gd name="connsiteY1891" fmla="*/ 1784327 h 2248268"/>
              <a:gd name="connsiteX1892" fmla="*/ 5670560 w 6014081"/>
              <a:gd name="connsiteY1892" fmla="*/ 1871747 h 2248268"/>
              <a:gd name="connsiteX1893" fmla="*/ 5667703 w 6014081"/>
              <a:gd name="connsiteY1893" fmla="*/ 1893733 h 2248268"/>
              <a:gd name="connsiteX1894" fmla="*/ 5643371 w 6014081"/>
              <a:gd name="connsiteY1894" fmla="*/ 1954613 h 2248268"/>
              <a:gd name="connsiteX1895" fmla="*/ 5581745 w 6014081"/>
              <a:gd name="connsiteY1895" fmla="*/ 2093028 h 2248268"/>
              <a:gd name="connsiteX1896" fmla="*/ 5552087 w 6014081"/>
              <a:gd name="connsiteY1896" fmla="*/ 2178947 h 2248268"/>
              <a:gd name="connsiteX1897" fmla="*/ 5515727 w 6014081"/>
              <a:gd name="connsiteY1897" fmla="*/ 2248263 h 2248268"/>
              <a:gd name="connsiteX1898" fmla="*/ 5509651 w 6014081"/>
              <a:gd name="connsiteY1898" fmla="*/ 2248263 h 2248268"/>
              <a:gd name="connsiteX1899" fmla="*/ 5528374 w 6014081"/>
              <a:gd name="connsiteY1899" fmla="*/ 2220996 h 2248268"/>
              <a:gd name="connsiteX1900" fmla="*/ 5554712 w 6014081"/>
              <a:gd name="connsiteY1900" fmla="*/ 2154365 h 2248268"/>
              <a:gd name="connsiteX1901" fmla="*/ 5547049 w 6014081"/>
              <a:gd name="connsiteY1901" fmla="*/ 2157876 h 2248268"/>
              <a:gd name="connsiteX1902" fmla="*/ 5577503 w 6014081"/>
              <a:gd name="connsiteY1902" fmla="*/ 2089477 h 2248268"/>
              <a:gd name="connsiteX1903" fmla="*/ 5627452 w 6014081"/>
              <a:gd name="connsiteY1903" fmla="*/ 1966076 h 2248268"/>
              <a:gd name="connsiteX1904" fmla="*/ 5689541 w 6014081"/>
              <a:gd name="connsiteY1904" fmla="*/ 1830359 h 2248268"/>
              <a:gd name="connsiteX1905" fmla="*/ 5684835 w 6014081"/>
              <a:gd name="connsiteY1905" fmla="*/ 1824110 h 2248268"/>
              <a:gd name="connsiteX1906" fmla="*/ 5684502 w 6014081"/>
              <a:gd name="connsiteY1906" fmla="*/ 1824239 h 2248268"/>
              <a:gd name="connsiteX1907" fmla="*/ 5748624 w 6014081"/>
              <a:gd name="connsiteY1907" fmla="*/ 1658416 h 2248268"/>
              <a:gd name="connsiteX1908" fmla="*/ 5757624 w 6014081"/>
              <a:gd name="connsiteY1908" fmla="*/ 1649411 h 2248268"/>
              <a:gd name="connsiteX1909" fmla="*/ 1398616 w 6014081"/>
              <a:gd name="connsiteY1909" fmla="*/ 1648812 h 2248268"/>
              <a:gd name="connsiteX1910" fmla="*/ 1394496 w 6014081"/>
              <a:gd name="connsiteY1910" fmla="*/ 1649150 h 2248268"/>
              <a:gd name="connsiteX1911" fmla="*/ 1394446 w 6014081"/>
              <a:gd name="connsiteY1911" fmla="*/ 1653003 h 2248268"/>
              <a:gd name="connsiteX1912" fmla="*/ 1411442 w 6014081"/>
              <a:gd name="connsiteY1912" fmla="*/ 1670261 h 2248268"/>
              <a:gd name="connsiteX1913" fmla="*/ 1409564 w 6014081"/>
              <a:gd name="connsiteY1913" fmla="*/ 1658905 h 2248268"/>
              <a:gd name="connsiteX1914" fmla="*/ 1398616 w 6014081"/>
              <a:gd name="connsiteY1914" fmla="*/ 1648812 h 2248268"/>
              <a:gd name="connsiteX1915" fmla="*/ 5758268 w 6014081"/>
              <a:gd name="connsiteY1915" fmla="*/ 1648588 h 2248268"/>
              <a:gd name="connsiteX1916" fmla="*/ 5758859 w 6014081"/>
              <a:gd name="connsiteY1916" fmla="*/ 1649128 h 2248268"/>
              <a:gd name="connsiteX1917" fmla="*/ 5758628 w 6014081"/>
              <a:gd name="connsiteY1917" fmla="*/ 1649025 h 2248268"/>
              <a:gd name="connsiteX1918" fmla="*/ 5757959 w 6014081"/>
              <a:gd name="connsiteY1918" fmla="*/ 1649281 h 2248268"/>
              <a:gd name="connsiteX1919" fmla="*/ 5758268 w 6014081"/>
              <a:gd name="connsiteY1919" fmla="*/ 1648588 h 2248268"/>
              <a:gd name="connsiteX1920" fmla="*/ 3895582 w 6014081"/>
              <a:gd name="connsiteY1920" fmla="*/ 1648529 h 2248268"/>
              <a:gd name="connsiteX1921" fmla="*/ 3891388 w 6014081"/>
              <a:gd name="connsiteY1921" fmla="*/ 1671028 h 2248268"/>
              <a:gd name="connsiteX1922" fmla="*/ 3895582 w 6014081"/>
              <a:gd name="connsiteY1922" fmla="*/ 1648529 h 2248268"/>
              <a:gd name="connsiteX1923" fmla="*/ 3730984 w 6014081"/>
              <a:gd name="connsiteY1923" fmla="*/ 1646808 h 2248268"/>
              <a:gd name="connsiteX1924" fmla="*/ 3732594 w 6014081"/>
              <a:gd name="connsiteY1924" fmla="*/ 1654598 h 2248268"/>
              <a:gd name="connsiteX1925" fmla="*/ 3709603 w 6014081"/>
              <a:gd name="connsiteY1925" fmla="*/ 1660144 h 2248268"/>
              <a:gd name="connsiteX1926" fmla="*/ 3730984 w 6014081"/>
              <a:gd name="connsiteY1926" fmla="*/ 1646808 h 2248268"/>
              <a:gd name="connsiteX1927" fmla="*/ 1213249 w 6014081"/>
              <a:gd name="connsiteY1927" fmla="*/ 1645151 h 2248268"/>
              <a:gd name="connsiteX1928" fmla="*/ 1219035 w 6014081"/>
              <a:gd name="connsiteY1928" fmla="*/ 1645235 h 2248268"/>
              <a:gd name="connsiteX1929" fmla="*/ 1218932 w 6014081"/>
              <a:gd name="connsiteY1929" fmla="*/ 1652941 h 2248268"/>
              <a:gd name="connsiteX1930" fmla="*/ 1213249 w 6014081"/>
              <a:gd name="connsiteY1930" fmla="*/ 1645151 h 2248268"/>
              <a:gd name="connsiteX1931" fmla="*/ 5930926 w 6014081"/>
              <a:gd name="connsiteY1931" fmla="*/ 1644962 h 2248268"/>
              <a:gd name="connsiteX1932" fmla="*/ 5927905 w 6014081"/>
              <a:gd name="connsiteY1932" fmla="*/ 1653260 h 2248268"/>
              <a:gd name="connsiteX1933" fmla="*/ 5920175 w 6014081"/>
              <a:gd name="connsiteY1933" fmla="*/ 1661144 h 2248268"/>
              <a:gd name="connsiteX1934" fmla="*/ 5920536 w 6014081"/>
              <a:gd name="connsiteY1934" fmla="*/ 1651614 h 2248268"/>
              <a:gd name="connsiteX1935" fmla="*/ 5920870 w 6014081"/>
              <a:gd name="connsiteY1935" fmla="*/ 1651486 h 2248268"/>
              <a:gd name="connsiteX1936" fmla="*/ 5927350 w 6014081"/>
              <a:gd name="connsiteY1936" fmla="*/ 1649388 h 2248268"/>
              <a:gd name="connsiteX1937" fmla="*/ 5922877 w 6014081"/>
              <a:gd name="connsiteY1937" fmla="*/ 1645734 h 2248268"/>
              <a:gd name="connsiteX1938" fmla="*/ 5927141 w 6014081"/>
              <a:gd name="connsiteY1938" fmla="*/ 1646976 h 2248268"/>
              <a:gd name="connsiteX1939" fmla="*/ 5930996 w 6014081"/>
              <a:gd name="connsiteY1939" fmla="*/ 1644771 h 2248268"/>
              <a:gd name="connsiteX1940" fmla="*/ 5931003 w 6014081"/>
              <a:gd name="connsiteY1940" fmla="*/ 1644922 h 2248268"/>
              <a:gd name="connsiteX1941" fmla="*/ 5930926 w 6014081"/>
              <a:gd name="connsiteY1941" fmla="*/ 1644962 h 2248268"/>
              <a:gd name="connsiteX1942" fmla="*/ 4590119 w 6014081"/>
              <a:gd name="connsiteY1942" fmla="*/ 1643220 h 2248268"/>
              <a:gd name="connsiteX1943" fmla="*/ 4578804 w 6014081"/>
              <a:gd name="connsiteY1943" fmla="*/ 1661162 h 2248268"/>
              <a:gd name="connsiteX1944" fmla="*/ 4590119 w 6014081"/>
              <a:gd name="connsiteY1944" fmla="*/ 1643220 h 2248268"/>
              <a:gd name="connsiteX1945" fmla="*/ 2565268 w 6014081"/>
              <a:gd name="connsiteY1945" fmla="*/ 1637414 h 2248268"/>
              <a:gd name="connsiteX1946" fmla="*/ 2563235 w 6014081"/>
              <a:gd name="connsiteY1946" fmla="*/ 1652567 h 2248268"/>
              <a:gd name="connsiteX1947" fmla="*/ 2565268 w 6014081"/>
              <a:gd name="connsiteY1947" fmla="*/ 1637414 h 2248268"/>
              <a:gd name="connsiteX1948" fmla="*/ 3389672 w 6014081"/>
              <a:gd name="connsiteY1948" fmla="*/ 1635653 h 2248268"/>
              <a:gd name="connsiteX1949" fmla="*/ 3389622 w 6014081"/>
              <a:gd name="connsiteY1949" fmla="*/ 1639507 h 2248268"/>
              <a:gd name="connsiteX1950" fmla="*/ 3389749 w 6014081"/>
              <a:gd name="connsiteY1950" fmla="*/ 1639841 h 2248268"/>
              <a:gd name="connsiteX1951" fmla="*/ 3372314 w 6014081"/>
              <a:gd name="connsiteY1951" fmla="*/ 1652844 h 2248268"/>
              <a:gd name="connsiteX1952" fmla="*/ 3364572 w 6014081"/>
              <a:gd name="connsiteY1952" fmla="*/ 1654658 h 2248268"/>
              <a:gd name="connsiteX1953" fmla="*/ 3364702 w 6014081"/>
              <a:gd name="connsiteY1953" fmla="*/ 1645025 h 2248268"/>
              <a:gd name="connsiteX1954" fmla="*/ 3379978 w 6014081"/>
              <a:gd name="connsiteY1954" fmla="*/ 1639366 h 2248268"/>
              <a:gd name="connsiteX1955" fmla="*/ 3379925 w 6014081"/>
              <a:gd name="connsiteY1955" fmla="*/ 1643220 h 2248268"/>
              <a:gd name="connsiteX1956" fmla="*/ 3389672 w 6014081"/>
              <a:gd name="connsiteY1956" fmla="*/ 1635653 h 2248268"/>
              <a:gd name="connsiteX1957" fmla="*/ 1695915 w 6014081"/>
              <a:gd name="connsiteY1957" fmla="*/ 1635494 h 2248268"/>
              <a:gd name="connsiteX1958" fmla="*/ 1706586 w 6014081"/>
              <a:gd name="connsiteY1958" fmla="*/ 1643915 h 2248268"/>
              <a:gd name="connsiteX1959" fmla="*/ 1712860 w 6014081"/>
              <a:gd name="connsiteY1959" fmla="*/ 1656606 h 2248268"/>
              <a:gd name="connsiteX1960" fmla="*/ 1695915 w 6014081"/>
              <a:gd name="connsiteY1960" fmla="*/ 1635494 h 2248268"/>
              <a:gd name="connsiteX1961" fmla="*/ 3156866 w 6014081"/>
              <a:gd name="connsiteY1961" fmla="*/ 1634724 h 2248268"/>
              <a:gd name="connsiteX1962" fmla="*/ 3141588 w 6014081"/>
              <a:gd name="connsiteY1962" fmla="*/ 1647859 h 2248268"/>
              <a:gd name="connsiteX1963" fmla="*/ 3129887 w 6014081"/>
              <a:gd name="connsiteY1963" fmla="*/ 1657324 h 2248268"/>
              <a:gd name="connsiteX1964" fmla="*/ 3156866 w 6014081"/>
              <a:gd name="connsiteY1964" fmla="*/ 1634724 h 2248268"/>
              <a:gd name="connsiteX1965" fmla="*/ 5321432 w 6014081"/>
              <a:gd name="connsiteY1965" fmla="*/ 1633793 h 2248268"/>
              <a:gd name="connsiteX1966" fmla="*/ 5317883 w 6014081"/>
              <a:gd name="connsiteY1966" fmla="*/ 1650487 h 2248268"/>
              <a:gd name="connsiteX1967" fmla="*/ 5316597 w 6014081"/>
              <a:gd name="connsiteY1967" fmla="*/ 1639671 h 2248268"/>
              <a:gd name="connsiteX1968" fmla="*/ 5321432 w 6014081"/>
              <a:gd name="connsiteY1968" fmla="*/ 1633793 h 2248268"/>
              <a:gd name="connsiteX1969" fmla="*/ 1438549 w 6014081"/>
              <a:gd name="connsiteY1969" fmla="*/ 1630554 h 2248268"/>
              <a:gd name="connsiteX1970" fmla="*/ 1438549 w 6014081"/>
              <a:gd name="connsiteY1970" fmla="*/ 1630554 h 2248268"/>
              <a:gd name="connsiteX1971" fmla="*/ 1446005 w 6014081"/>
              <a:gd name="connsiteY1971" fmla="*/ 1639965 h 2248268"/>
              <a:gd name="connsiteX1972" fmla="*/ 1445876 w 6014081"/>
              <a:gd name="connsiteY1972" fmla="*/ 1649599 h 2248268"/>
              <a:gd name="connsiteX1973" fmla="*/ 1441441 w 6014081"/>
              <a:gd name="connsiteY1973" fmla="*/ 1640875 h 2248268"/>
              <a:gd name="connsiteX1974" fmla="*/ 1438549 w 6014081"/>
              <a:gd name="connsiteY1974" fmla="*/ 1630554 h 2248268"/>
              <a:gd name="connsiteX1975" fmla="*/ 1438549 w 6014081"/>
              <a:gd name="connsiteY1975" fmla="*/ 1630554 h 2248268"/>
              <a:gd name="connsiteX1976" fmla="*/ 1438549 w 6014081"/>
              <a:gd name="connsiteY1976" fmla="*/ 1630554 h 2248268"/>
              <a:gd name="connsiteX1977" fmla="*/ 1438549 w 6014081"/>
              <a:gd name="connsiteY1977" fmla="*/ 1630554 h 2248268"/>
              <a:gd name="connsiteX1978" fmla="*/ 1438550 w 6014081"/>
              <a:gd name="connsiteY1978" fmla="*/ 1630554 h 2248268"/>
              <a:gd name="connsiteX1979" fmla="*/ 1438549 w 6014081"/>
              <a:gd name="connsiteY1979" fmla="*/ 1630554 h 2248268"/>
              <a:gd name="connsiteX1980" fmla="*/ 1045660 w 6014081"/>
              <a:gd name="connsiteY1980" fmla="*/ 1629786 h 2248268"/>
              <a:gd name="connsiteX1981" fmla="*/ 1102490 w 6014081"/>
              <a:gd name="connsiteY1981" fmla="*/ 1662842 h 2248268"/>
              <a:gd name="connsiteX1982" fmla="*/ 1104315 w 6014081"/>
              <a:gd name="connsiteY1982" fmla="*/ 1670576 h 2248268"/>
              <a:gd name="connsiteX1983" fmla="*/ 1157365 w 6014081"/>
              <a:gd name="connsiteY1983" fmla="*/ 1697794 h 2248268"/>
              <a:gd name="connsiteX1984" fmla="*/ 1208461 w 6014081"/>
              <a:gd name="connsiteY1984" fmla="*/ 1726913 h 2248268"/>
              <a:gd name="connsiteX1985" fmla="*/ 1244384 w 6014081"/>
              <a:gd name="connsiteY1985" fmla="*/ 1753982 h 2248268"/>
              <a:gd name="connsiteX1986" fmla="*/ 1269045 w 6014081"/>
              <a:gd name="connsiteY1986" fmla="*/ 1767730 h 2248268"/>
              <a:gd name="connsiteX1987" fmla="*/ 1269713 w 6014081"/>
              <a:gd name="connsiteY1987" fmla="*/ 1767473 h 2248268"/>
              <a:gd name="connsiteX1988" fmla="*/ 1307590 w 6014081"/>
              <a:gd name="connsiteY1988" fmla="*/ 1792645 h 2248268"/>
              <a:gd name="connsiteX1989" fmla="*/ 1231757 w 6014081"/>
              <a:gd name="connsiteY1989" fmla="*/ 1748083 h 2248268"/>
              <a:gd name="connsiteX1990" fmla="*/ 1224016 w 6014081"/>
              <a:gd name="connsiteY1990" fmla="*/ 1749899 h 2248268"/>
              <a:gd name="connsiteX1991" fmla="*/ 1180405 w 6014081"/>
              <a:gd name="connsiteY1991" fmla="*/ 1720790 h 2248268"/>
              <a:gd name="connsiteX1992" fmla="*/ 1089219 w 6014081"/>
              <a:gd name="connsiteY1992" fmla="*/ 1670223 h 2248268"/>
              <a:gd name="connsiteX1993" fmla="*/ 1062605 w 6014081"/>
              <a:gd name="connsiteY1993" fmla="*/ 1650898 h 2248268"/>
              <a:gd name="connsiteX1994" fmla="*/ 1045660 w 6014081"/>
              <a:gd name="connsiteY1994" fmla="*/ 1629786 h 2248268"/>
              <a:gd name="connsiteX1995" fmla="*/ 5359107 w 6014081"/>
              <a:gd name="connsiteY1995" fmla="*/ 1629523 h 2248268"/>
              <a:gd name="connsiteX1996" fmla="*/ 5353680 w 6014081"/>
              <a:gd name="connsiteY1996" fmla="*/ 1642337 h 2248268"/>
              <a:gd name="connsiteX1997" fmla="*/ 5359107 w 6014081"/>
              <a:gd name="connsiteY1997" fmla="*/ 1629523 h 2248268"/>
              <a:gd name="connsiteX1998" fmla="*/ 4564635 w 6014081"/>
              <a:gd name="connsiteY1998" fmla="*/ 1628829 h 2248268"/>
              <a:gd name="connsiteX1999" fmla="*/ 4546195 w 6014081"/>
              <a:gd name="connsiteY1999" fmla="*/ 1659659 h 2248268"/>
              <a:gd name="connsiteX2000" fmla="*/ 4564635 w 6014081"/>
              <a:gd name="connsiteY2000" fmla="*/ 1628829 h 2248268"/>
              <a:gd name="connsiteX2001" fmla="*/ 2319579 w 6014081"/>
              <a:gd name="connsiteY2001" fmla="*/ 1627426 h 2248268"/>
              <a:gd name="connsiteX2002" fmla="*/ 2319293 w 6014081"/>
              <a:gd name="connsiteY2002" fmla="*/ 1663570 h 2248268"/>
              <a:gd name="connsiteX2003" fmla="*/ 2319579 w 6014081"/>
              <a:gd name="connsiteY2003" fmla="*/ 1627426 h 2248268"/>
              <a:gd name="connsiteX2004" fmla="*/ 1442211 w 6014081"/>
              <a:gd name="connsiteY2004" fmla="*/ 1626613 h 2248268"/>
              <a:gd name="connsiteX2005" fmla="*/ 1448013 w 6014081"/>
              <a:gd name="connsiteY2005" fmla="*/ 1626738 h 2248268"/>
              <a:gd name="connsiteX2006" fmla="*/ 1447935 w 6014081"/>
              <a:gd name="connsiteY2006" fmla="*/ 1632518 h 2248268"/>
              <a:gd name="connsiteX2007" fmla="*/ 1440246 w 6014081"/>
              <a:gd name="connsiteY2007" fmla="*/ 1630480 h 2248268"/>
              <a:gd name="connsiteX2008" fmla="*/ 1442211 w 6014081"/>
              <a:gd name="connsiteY2008" fmla="*/ 1626613 h 2248268"/>
              <a:gd name="connsiteX2009" fmla="*/ 5762898 w 6014081"/>
              <a:gd name="connsiteY2009" fmla="*/ 1625731 h 2248268"/>
              <a:gd name="connsiteX2010" fmla="*/ 5758756 w 6014081"/>
              <a:gd name="connsiteY2010" fmla="*/ 1636900 h 2248268"/>
              <a:gd name="connsiteX2011" fmla="*/ 5758267 w 6014081"/>
              <a:gd name="connsiteY2011" fmla="*/ 1648589 h 2248268"/>
              <a:gd name="connsiteX2012" fmla="*/ 5762898 w 6014081"/>
              <a:gd name="connsiteY2012" fmla="*/ 1625731 h 2248268"/>
              <a:gd name="connsiteX2013" fmla="*/ 3019516 w 6014081"/>
              <a:gd name="connsiteY2013" fmla="*/ 1623689 h 2248268"/>
              <a:gd name="connsiteX2014" fmla="*/ 2973301 w 6014081"/>
              <a:gd name="connsiteY2014" fmla="*/ 1667072 h 2248268"/>
              <a:gd name="connsiteX2015" fmla="*/ 2972967 w 6014081"/>
              <a:gd name="connsiteY2015" fmla="*/ 1667201 h 2248268"/>
              <a:gd name="connsiteX2016" fmla="*/ 2961896 w 6014081"/>
              <a:gd name="connsiteY2016" fmla="*/ 1670326 h 2248268"/>
              <a:gd name="connsiteX2017" fmla="*/ 2962013 w 6014081"/>
              <a:gd name="connsiteY2017" fmla="*/ 1670629 h 2248268"/>
              <a:gd name="connsiteX2018" fmla="*/ 2960907 w 6014081"/>
              <a:gd name="connsiteY2018" fmla="*/ 1671246 h 2248268"/>
              <a:gd name="connsiteX2019" fmla="*/ 2961836 w 6014081"/>
              <a:gd name="connsiteY2019" fmla="*/ 1670343 h 2248268"/>
              <a:gd name="connsiteX2020" fmla="*/ 2961549 w 6014081"/>
              <a:gd name="connsiteY2020" fmla="*/ 1670424 h 2248268"/>
              <a:gd name="connsiteX2021" fmla="*/ 2961704 w 6014081"/>
              <a:gd name="connsiteY2021" fmla="*/ 1661355 h 2248268"/>
              <a:gd name="connsiteX2022" fmla="*/ 2976953 w 6014081"/>
              <a:gd name="connsiteY2022" fmla="*/ 1657624 h 2248268"/>
              <a:gd name="connsiteX2023" fmla="*/ 2980966 w 6014081"/>
              <a:gd name="connsiteY2023" fmla="*/ 1646119 h 2248268"/>
              <a:gd name="connsiteX2024" fmla="*/ 2984746 w 6014081"/>
              <a:gd name="connsiteY2024" fmla="*/ 1651956 h 2248268"/>
              <a:gd name="connsiteX2025" fmla="*/ 3019516 w 6014081"/>
              <a:gd name="connsiteY2025" fmla="*/ 1623689 h 2248268"/>
              <a:gd name="connsiteX2026" fmla="*/ 5933858 w 6014081"/>
              <a:gd name="connsiteY2026" fmla="*/ 1622935 h 2248268"/>
              <a:gd name="connsiteX2027" fmla="*/ 5936686 w 6014081"/>
              <a:gd name="connsiteY2027" fmla="*/ 1625303 h 2248268"/>
              <a:gd name="connsiteX2028" fmla="*/ 5939284 w 6014081"/>
              <a:gd name="connsiteY2028" fmla="*/ 1625074 h 2248268"/>
              <a:gd name="connsiteX2029" fmla="*/ 5931600 w 6014081"/>
              <a:gd name="connsiteY2029" fmla="*/ 1643112 h 2248268"/>
              <a:gd name="connsiteX2030" fmla="*/ 5930996 w 6014081"/>
              <a:gd name="connsiteY2030" fmla="*/ 1644771 h 2248268"/>
              <a:gd name="connsiteX2031" fmla="*/ 5930569 w 6014081"/>
              <a:gd name="connsiteY2031" fmla="*/ 1634139 h 2248268"/>
              <a:gd name="connsiteX2032" fmla="*/ 5933858 w 6014081"/>
              <a:gd name="connsiteY2032" fmla="*/ 1622935 h 2248268"/>
              <a:gd name="connsiteX2033" fmla="*/ 5107013 w 6014081"/>
              <a:gd name="connsiteY2033" fmla="*/ 1620840 h 2248268"/>
              <a:gd name="connsiteX2034" fmla="*/ 5098498 w 6014081"/>
              <a:gd name="connsiteY2034" fmla="*/ 1653044 h 2248268"/>
              <a:gd name="connsiteX2035" fmla="*/ 5107013 w 6014081"/>
              <a:gd name="connsiteY2035" fmla="*/ 1620840 h 2248268"/>
              <a:gd name="connsiteX2036" fmla="*/ 3492410 w 6014081"/>
              <a:gd name="connsiteY2036" fmla="*/ 1618214 h 2248268"/>
              <a:gd name="connsiteX2037" fmla="*/ 3489225 w 6014081"/>
              <a:gd name="connsiteY2037" fmla="*/ 1623356 h 2248268"/>
              <a:gd name="connsiteX2038" fmla="*/ 3481247 w 6014081"/>
              <a:gd name="connsiteY2038" fmla="*/ 1624926 h 2248268"/>
              <a:gd name="connsiteX2039" fmla="*/ 3494560 w 6014081"/>
              <a:gd name="connsiteY2039" fmla="*/ 1616921 h 2248268"/>
              <a:gd name="connsiteX2040" fmla="*/ 3492410 w 6014081"/>
              <a:gd name="connsiteY2040" fmla="*/ 1618214 h 2248268"/>
              <a:gd name="connsiteX2041" fmla="*/ 3492923 w 6014081"/>
              <a:gd name="connsiteY2041" fmla="*/ 1617388 h 2248268"/>
              <a:gd name="connsiteX2042" fmla="*/ 3208582 w 6014081"/>
              <a:gd name="connsiteY2042" fmla="*/ 1612619 h 2248268"/>
              <a:gd name="connsiteX2043" fmla="*/ 3181655 w 6014081"/>
              <a:gd name="connsiteY2043" fmla="*/ 1631364 h 2248268"/>
              <a:gd name="connsiteX2044" fmla="*/ 3164425 w 6014081"/>
              <a:gd name="connsiteY2044" fmla="*/ 1638921 h 2248268"/>
              <a:gd name="connsiteX2045" fmla="*/ 3158716 w 6014081"/>
              <a:gd name="connsiteY2045" fmla="*/ 1633058 h 2248268"/>
              <a:gd name="connsiteX2046" fmla="*/ 3208582 w 6014081"/>
              <a:gd name="connsiteY2046" fmla="*/ 1612619 h 2248268"/>
              <a:gd name="connsiteX2047" fmla="*/ 1369966 w 6014081"/>
              <a:gd name="connsiteY2047" fmla="*/ 1610817 h 2248268"/>
              <a:gd name="connsiteX2048" fmla="*/ 1362226 w 6014081"/>
              <a:gd name="connsiteY2048" fmla="*/ 1612632 h 2248268"/>
              <a:gd name="connsiteX2049" fmla="*/ 1392490 w 6014081"/>
              <a:gd name="connsiteY2049" fmla="*/ 1647426 h 2248268"/>
              <a:gd name="connsiteX2050" fmla="*/ 1392594 w 6014081"/>
              <a:gd name="connsiteY2050" fmla="*/ 1647195 h 2248268"/>
              <a:gd name="connsiteX2051" fmla="*/ 1369966 w 6014081"/>
              <a:gd name="connsiteY2051" fmla="*/ 1610817 h 2248268"/>
              <a:gd name="connsiteX2052" fmla="*/ 5078881 w 6014081"/>
              <a:gd name="connsiteY2052" fmla="*/ 1610529 h 2248268"/>
              <a:gd name="connsiteX2053" fmla="*/ 5079343 w 6014081"/>
              <a:gd name="connsiteY2053" fmla="*/ 1610735 h 2248268"/>
              <a:gd name="connsiteX2054" fmla="*/ 5070495 w 6014081"/>
              <a:gd name="connsiteY2054" fmla="*/ 1630607 h 2248268"/>
              <a:gd name="connsiteX2055" fmla="*/ 5067205 w 6014081"/>
              <a:gd name="connsiteY2055" fmla="*/ 1625543 h 2248268"/>
              <a:gd name="connsiteX2056" fmla="*/ 5073584 w 6014081"/>
              <a:gd name="connsiteY2056" fmla="*/ 1611216 h 2248268"/>
              <a:gd name="connsiteX2057" fmla="*/ 5078881 w 6014081"/>
              <a:gd name="connsiteY2057" fmla="*/ 1610529 h 2248268"/>
              <a:gd name="connsiteX2058" fmla="*/ 2321740 w 6014081"/>
              <a:gd name="connsiteY2058" fmla="*/ 1610113 h 2248268"/>
              <a:gd name="connsiteX2059" fmla="*/ 2325677 w 6014081"/>
              <a:gd name="connsiteY2059" fmla="*/ 1612870 h 2248268"/>
              <a:gd name="connsiteX2060" fmla="*/ 2325469 w 6014081"/>
              <a:gd name="connsiteY2060" fmla="*/ 1619802 h 2248268"/>
              <a:gd name="connsiteX2061" fmla="*/ 2321740 w 6014081"/>
              <a:gd name="connsiteY2061" fmla="*/ 1610113 h 2248268"/>
              <a:gd name="connsiteX2062" fmla="*/ 3443138 w 6014081"/>
              <a:gd name="connsiteY2062" fmla="*/ 1609620 h 2248268"/>
              <a:gd name="connsiteX2063" fmla="*/ 3404845 w 6014081"/>
              <a:gd name="connsiteY2063" fmla="*/ 1630226 h 2248268"/>
              <a:gd name="connsiteX2064" fmla="*/ 3395149 w 6014081"/>
              <a:gd name="connsiteY2064" fmla="*/ 1641416 h 2248268"/>
              <a:gd name="connsiteX2065" fmla="*/ 3443138 w 6014081"/>
              <a:gd name="connsiteY2065" fmla="*/ 1609620 h 2248268"/>
              <a:gd name="connsiteX2066" fmla="*/ 2654865 w 6014081"/>
              <a:gd name="connsiteY2066" fmla="*/ 1608084 h 2248268"/>
              <a:gd name="connsiteX2067" fmla="*/ 2654838 w 6014081"/>
              <a:gd name="connsiteY2067" fmla="*/ 1617486 h 2248268"/>
              <a:gd name="connsiteX2068" fmla="*/ 2658430 w 6014081"/>
              <a:gd name="connsiteY2068" fmla="*/ 1611989 h 2248268"/>
              <a:gd name="connsiteX2069" fmla="*/ 2654865 w 6014081"/>
              <a:gd name="connsiteY2069" fmla="*/ 1608084 h 2248268"/>
              <a:gd name="connsiteX2070" fmla="*/ 4275667 w 6014081"/>
              <a:gd name="connsiteY2070" fmla="*/ 1607047 h 2248268"/>
              <a:gd name="connsiteX2071" fmla="*/ 4221497 w 6014081"/>
              <a:gd name="connsiteY2071" fmla="*/ 1762348 h 2248268"/>
              <a:gd name="connsiteX2072" fmla="*/ 4221162 w 6014081"/>
              <a:gd name="connsiteY2072" fmla="*/ 1762476 h 2248268"/>
              <a:gd name="connsiteX2073" fmla="*/ 4178594 w 6014081"/>
              <a:gd name="connsiteY2073" fmla="*/ 1878642 h 2248268"/>
              <a:gd name="connsiteX2074" fmla="*/ 4078840 w 6014081"/>
              <a:gd name="connsiteY2074" fmla="*/ 2235986 h 2248268"/>
              <a:gd name="connsiteX2075" fmla="*/ 4118973 w 6014081"/>
              <a:gd name="connsiteY2075" fmla="*/ 2031240 h 2248268"/>
              <a:gd name="connsiteX2076" fmla="*/ 4133659 w 6014081"/>
              <a:gd name="connsiteY2076" fmla="*/ 2000123 h 2248268"/>
              <a:gd name="connsiteX2077" fmla="*/ 4133300 w 6014081"/>
              <a:gd name="connsiteY2077" fmla="*/ 1984734 h 2248268"/>
              <a:gd name="connsiteX2078" fmla="*/ 4154623 w 6014081"/>
              <a:gd name="connsiteY2078" fmla="*/ 1927499 h 2248268"/>
              <a:gd name="connsiteX2079" fmla="*/ 4172474 w 6014081"/>
              <a:gd name="connsiteY2079" fmla="*/ 1866227 h 2248268"/>
              <a:gd name="connsiteX2080" fmla="*/ 4222065 w 6014081"/>
              <a:gd name="connsiteY2080" fmla="*/ 1737405 h 2248268"/>
              <a:gd name="connsiteX2081" fmla="*/ 4275667 w 6014081"/>
              <a:gd name="connsiteY2081" fmla="*/ 1607047 h 2248268"/>
              <a:gd name="connsiteX2082" fmla="*/ 4381077 w 6014081"/>
              <a:gd name="connsiteY2082" fmla="*/ 1606356 h 2248268"/>
              <a:gd name="connsiteX2083" fmla="*/ 4343527 w 6014081"/>
              <a:gd name="connsiteY2083" fmla="*/ 1673256 h 2248268"/>
              <a:gd name="connsiteX2084" fmla="*/ 4381077 w 6014081"/>
              <a:gd name="connsiteY2084" fmla="*/ 1606356 h 2248268"/>
              <a:gd name="connsiteX2085" fmla="*/ 5338535 w 6014081"/>
              <a:gd name="connsiteY2085" fmla="*/ 1603476 h 2248268"/>
              <a:gd name="connsiteX2086" fmla="*/ 5329096 w 6014081"/>
              <a:gd name="connsiteY2086" fmla="*/ 1615332 h 2248268"/>
              <a:gd name="connsiteX2087" fmla="*/ 5338535 w 6014081"/>
              <a:gd name="connsiteY2087" fmla="*/ 1603476 h 2248268"/>
              <a:gd name="connsiteX2088" fmla="*/ 1413709 w 6014081"/>
              <a:gd name="connsiteY2088" fmla="*/ 1602881 h 2248268"/>
              <a:gd name="connsiteX2089" fmla="*/ 1426611 w 6014081"/>
              <a:gd name="connsiteY2089" fmla="*/ 1615167 h 2248268"/>
              <a:gd name="connsiteX2090" fmla="*/ 1438547 w 6014081"/>
              <a:gd name="connsiteY2090" fmla="*/ 1630553 h 2248268"/>
              <a:gd name="connsiteX2091" fmla="*/ 1438549 w 6014081"/>
              <a:gd name="connsiteY2091" fmla="*/ 1630554 h 2248268"/>
              <a:gd name="connsiteX2092" fmla="*/ 1438446 w 6014081"/>
              <a:gd name="connsiteY2092" fmla="*/ 1630784 h 2248268"/>
              <a:gd name="connsiteX2093" fmla="*/ 1438318 w 6014081"/>
              <a:gd name="connsiteY2093" fmla="*/ 1630450 h 2248268"/>
              <a:gd name="connsiteX2094" fmla="*/ 1438450 w 6014081"/>
              <a:gd name="connsiteY2094" fmla="*/ 1630509 h 2248268"/>
              <a:gd name="connsiteX2095" fmla="*/ 1424714 w 6014081"/>
              <a:gd name="connsiteY2095" fmla="*/ 1624255 h 2248268"/>
              <a:gd name="connsiteX2096" fmla="*/ 1419715 w 6014081"/>
              <a:gd name="connsiteY2096" fmla="*/ 1609536 h 2248268"/>
              <a:gd name="connsiteX2097" fmla="*/ 1419907 w 6014081"/>
              <a:gd name="connsiteY2097" fmla="*/ 1609518 h 2248268"/>
              <a:gd name="connsiteX2098" fmla="*/ 1419675 w 6014081"/>
              <a:gd name="connsiteY2098" fmla="*/ 1609413 h 2248268"/>
              <a:gd name="connsiteX2099" fmla="*/ 1419715 w 6014081"/>
              <a:gd name="connsiteY2099" fmla="*/ 1609536 h 2248268"/>
              <a:gd name="connsiteX2100" fmla="*/ 1415024 w 6014081"/>
              <a:gd name="connsiteY2100" fmla="*/ 1609973 h 2248268"/>
              <a:gd name="connsiteX2101" fmla="*/ 1413709 w 6014081"/>
              <a:gd name="connsiteY2101" fmla="*/ 1602881 h 2248268"/>
              <a:gd name="connsiteX2102" fmla="*/ 4588425 w 6014081"/>
              <a:gd name="connsiteY2102" fmla="*/ 1600933 h 2248268"/>
              <a:gd name="connsiteX2103" fmla="*/ 4578651 w 6014081"/>
              <a:gd name="connsiteY2103" fmla="*/ 1622886 h 2248268"/>
              <a:gd name="connsiteX2104" fmla="*/ 4578420 w 6014081"/>
              <a:gd name="connsiteY2104" fmla="*/ 1622783 h 2248268"/>
              <a:gd name="connsiteX2105" fmla="*/ 4583230 w 6014081"/>
              <a:gd name="connsiteY2105" fmla="*/ 1613849 h 2248268"/>
              <a:gd name="connsiteX2106" fmla="*/ 4588425 w 6014081"/>
              <a:gd name="connsiteY2106" fmla="*/ 1600933 h 2248268"/>
              <a:gd name="connsiteX2107" fmla="*/ 3460393 w 6014081"/>
              <a:gd name="connsiteY2107" fmla="*/ 1600135 h 2248268"/>
              <a:gd name="connsiteX2108" fmla="*/ 3460290 w 6014081"/>
              <a:gd name="connsiteY2108" fmla="*/ 1600367 h 2248268"/>
              <a:gd name="connsiteX2109" fmla="*/ 3448871 w 6014081"/>
              <a:gd name="connsiteY2109" fmla="*/ 1613556 h 2248268"/>
              <a:gd name="connsiteX2110" fmla="*/ 3445143 w 6014081"/>
              <a:gd name="connsiteY2110" fmla="*/ 1603867 h 2248268"/>
              <a:gd name="connsiteX2111" fmla="*/ 3460393 w 6014081"/>
              <a:gd name="connsiteY2111" fmla="*/ 1600135 h 2248268"/>
              <a:gd name="connsiteX2112" fmla="*/ 1579810 w 6014081"/>
              <a:gd name="connsiteY2112" fmla="*/ 1597922 h 2248268"/>
              <a:gd name="connsiteX2113" fmla="*/ 1613726 w 6014081"/>
              <a:gd name="connsiteY2113" fmla="*/ 1638219 h 2248268"/>
              <a:gd name="connsiteX2114" fmla="*/ 1623344 w 6014081"/>
              <a:gd name="connsiteY2114" fmla="*/ 1640285 h 2248268"/>
              <a:gd name="connsiteX2115" fmla="*/ 1681868 w 6014081"/>
              <a:gd name="connsiteY2115" fmla="*/ 1705660 h 2248268"/>
              <a:gd name="connsiteX2116" fmla="*/ 1679837 w 6014081"/>
              <a:gd name="connsiteY2116" fmla="*/ 1713339 h 2248268"/>
              <a:gd name="connsiteX2117" fmla="*/ 1675902 w 6014081"/>
              <a:gd name="connsiteY2117" fmla="*/ 1711587 h 2248268"/>
              <a:gd name="connsiteX2118" fmla="*/ 1668343 w 6014081"/>
              <a:gd name="connsiteY2118" fmla="*/ 1699915 h 2248268"/>
              <a:gd name="connsiteX2119" fmla="*/ 1660679 w 6014081"/>
              <a:gd name="connsiteY2119" fmla="*/ 1695949 h 2248268"/>
              <a:gd name="connsiteX2120" fmla="*/ 1594827 w 6014081"/>
              <a:gd name="connsiteY2120" fmla="*/ 1619005 h 2248268"/>
              <a:gd name="connsiteX2121" fmla="*/ 1579810 w 6014081"/>
              <a:gd name="connsiteY2121" fmla="*/ 1597922 h 2248268"/>
              <a:gd name="connsiteX2122" fmla="*/ 2297030 w 6014081"/>
              <a:gd name="connsiteY2122" fmla="*/ 1592744 h 2248268"/>
              <a:gd name="connsiteX2123" fmla="*/ 2270425 w 6014081"/>
              <a:gd name="connsiteY2123" fmla="*/ 1765855 h 2248268"/>
              <a:gd name="connsiteX2124" fmla="*/ 2262269 w 6014081"/>
              <a:gd name="connsiteY2124" fmla="*/ 1820923 h 2248268"/>
              <a:gd name="connsiteX2125" fmla="*/ 2249815 w 6014081"/>
              <a:gd name="connsiteY2125" fmla="*/ 1916164 h 2248268"/>
              <a:gd name="connsiteX2126" fmla="*/ 2297030 w 6014081"/>
              <a:gd name="connsiteY2126" fmla="*/ 1592744 h 2248268"/>
              <a:gd name="connsiteX2127" fmla="*/ 1271089 w 6014081"/>
              <a:gd name="connsiteY2127" fmla="*/ 1590607 h 2248268"/>
              <a:gd name="connsiteX2128" fmla="*/ 1282276 w 6014081"/>
              <a:gd name="connsiteY2128" fmla="*/ 1602232 h 2248268"/>
              <a:gd name="connsiteX2129" fmla="*/ 1271089 w 6014081"/>
              <a:gd name="connsiteY2129" fmla="*/ 1590607 h 2248268"/>
              <a:gd name="connsiteX2130" fmla="*/ 3550374 w 6014081"/>
              <a:gd name="connsiteY2130" fmla="*/ 1589252 h 2248268"/>
              <a:gd name="connsiteX2131" fmla="*/ 3554248 w 6014081"/>
              <a:gd name="connsiteY2131" fmla="*/ 1591219 h 2248268"/>
              <a:gd name="connsiteX2132" fmla="*/ 3554128 w 6014081"/>
              <a:gd name="connsiteY2132" fmla="*/ 1597015 h 2248268"/>
              <a:gd name="connsiteX2133" fmla="*/ 3521578 w 6014081"/>
              <a:gd name="connsiteY2133" fmla="*/ 1609241 h 2248268"/>
              <a:gd name="connsiteX2134" fmla="*/ 3494560 w 6014081"/>
              <a:gd name="connsiteY2134" fmla="*/ 1616921 h 2248268"/>
              <a:gd name="connsiteX2135" fmla="*/ 3506383 w 6014081"/>
              <a:gd name="connsiteY2135" fmla="*/ 1609814 h 2248268"/>
              <a:gd name="connsiteX2136" fmla="*/ 3531113 w 6014081"/>
              <a:gd name="connsiteY2136" fmla="*/ 1597013 h 2248268"/>
              <a:gd name="connsiteX2137" fmla="*/ 3550168 w 6014081"/>
              <a:gd name="connsiteY2137" fmla="*/ 1589714 h 2248268"/>
              <a:gd name="connsiteX2138" fmla="*/ 5113059 w 6014081"/>
              <a:gd name="connsiteY2138" fmla="*/ 1589199 h 2248268"/>
              <a:gd name="connsiteX2139" fmla="*/ 5107632 w 6014081"/>
              <a:gd name="connsiteY2139" fmla="*/ 1602011 h 2248268"/>
              <a:gd name="connsiteX2140" fmla="*/ 5113059 w 6014081"/>
              <a:gd name="connsiteY2140" fmla="*/ 1589199 h 2248268"/>
              <a:gd name="connsiteX2141" fmla="*/ 2703032 w 6014081"/>
              <a:gd name="connsiteY2141" fmla="*/ 1587720 h 2248268"/>
              <a:gd name="connsiteX2142" fmla="*/ 2695084 w 6014081"/>
              <a:gd name="connsiteY2142" fmla="*/ 1619900 h 2248268"/>
              <a:gd name="connsiteX2143" fmla="*/ 2689298 w 6014081"/>
              <a:gd name="connsiteY2143" fmla="*/ 1619815 h 2248268"/>
              <a:gd name="connsiteX2144" fmla="*/ 2681350 w 6014081"/>
              <a:gd name="connsiteY2144" fmla="*/ 1651994 h 2248268"/>
              <a:gd name="connsiteX2145" fmla="*/ 2675537 w 6014081"/>
              <a:gd name="connsiteY2145" fmla="*/ 1653836 h 2248268"/>
              <a:gd name="connsiteX2146" fmla="*/ 2640326 w 6014081"/>
              <a:gd name="connsiteY2146" fmla="*/ 1737283 h 2248268"/>
              <a:gd name="connsiteX2147" fmla="*/ 2595289 w 6014081"/>
              <a:gd name="connsiteY2147" fmla="*/ 1841551 h 2248268"/>
              <a:gd name="connsiteX2148" fmla="*/ 2597062 w 6014081"/>
              <a:gd name="connsiteY2148" fmla="*/ 1853140 h 2248268"/>
              <a:gd name="connsiteX2149" fmla="*/ 2620286 w 6014081"/>
              <a:gd name="connsiteY2149" fmla="*/ 1815302 h 2248268"/>
              <a:gd name="connsiteX2150" fmla="*/ 2674762 w 6014081"/>
              <a:gd name="connsiteY2150" fmla="*/ 1701668 h 2248268"/>
              <a:gd name="connsiteX2151" fmla="*/ 2674994 w 6014081"/>
              <a:gd name="connsiteY2151" fmla="*/ 1701772 h 2248268"/>
              <a:gd name="connsiteX2152" fmla="*/ 2680805 w 6014081"/>
              <a:gd name="connsiteY2152" fmla="*/ 1699929 h 2248268"/>
              <a:gd name="connsiteX2153" fmla="*/ 2706192 w 6014081"/>
              <a:gd name="connsiteY2153" fmla="*/ 1637305 h 2248268"/>
              <a:gd name="connsiteX2154" fmla="*/ 2703032 w 6014081"/>
              <a:gd name="connsiteY2154" fmla="*/ 1587720 h 2248268"/>
              <a:gd name="connsiteX2155" fmla="*/ 2630205 w 6014081"/>
              <a:gd name="connsiteY2155" fmla="*/ 1586860 h 2248268"/>
              <a:gd name="connsiteX2156" fmla="*/ 2632081 w 6014081"/>
              <a:gd name="connsiteY2156" fmla="*/ 1598216 h 2248268"/>
              <a:gd name="connsiteX2157" fmla="*/ 2633785 w 6014081"/>
              <a:gd name="connsiteY2157" fmla="*/ 1590807 h 2248268"/>
              <a:gd name="connsiteX2158" fmla="*/ 2630205 w 6014081"/>
              <a:gd name="connsiteY2158" fmla="*/ 1586860 h 2248268"/>
              <a:gd name="connsiteX2159" fmla="*/ 2327761 w 6014081"/>
              <a:gd name="connsiteY2159" fmla="*/ 1585382 h 2248268"/>
              <a:gd name="connsiteX2160" fmla="*/ 2331540 w 6014081"/>
              <a:gd name="connsiteY2160" fmla="*/ 1598695 h 2248268"/>
              <a:gd name="connsiteX2161" fmla="*/ 2327761 w 6014081"/>
              <a:gd name="connsiteY2161" fmla="*/ 1585382 h 2248268"/>
              <a:gd name="connsiteX2162" fmla="*/ 2987504 w 6014081"/>
              <a:gd name="connsiteY2162" fmla="*/ 1585347 h 2248268"/>
              <a:gd name="connsiteX2163" fmla="*/ 2952655 w 6014081"/>
              <a:gd name="connsiteY2163" fmla="*/ 1626870 h 2248268"/>
              <a:gd name="connsiteX2164" fmla="*/ 2987504 w 6014081"/>
              <a:gd name="connsiteY2164" fmla="*/ 1585347 h 2248268"/>
              <a:gd name="connsiteX2165" fmla="*/ 1396995 w 6014081"/>
              <a:gd name="connsiteY2165" fmla="*/ 1584365 h 2248268"/>
              <a:gd name="connsiteX2166" fmla="*/ 1410161 w 6014081"/>
              <a:gd name="connsiteY2166" fmla="*/ 1592166 h 2248268"/>
              <a:gd name="connsiteX2167" fmla="*/ 1410264 w 6014081"/>
              <a:gd name="connsiteY2167" fmla="*/ 1591935 h 2248268"/>
              <a:gd name="connsiteX2168" fmla="*/ 1412064 w 6014081"/>
              <a:gd name="connsiteY2168" fmla="*/ 1601596 h 2248268"/>
              <a:gd name="connsiteX2169" fmla="*/ 1396995 w 6014081"/>
              <a:gd name="connsiteY2169" fmla="*/ 1584365 h 2248268"/>
              <a:gd name="connsiteX2170" fmla="*/ 4390953 w 6014081"/>
              <a:gd name="connsiteY2170" fmla="*/ 1584172 h 2248268"/>
              <a:gd name="connsiteX2171" fmla="*/ 4387557 w 6014081"/>
              <a:gd name="connsiteY2171" fmla="*/ 1599274 h 2248268"/>
              <a:gd name="connsiteX2172" fmla="*/ 4390953 w 6014081"/>
              <a:gd name="connsiteY2172" fmla="*/ 1584172 h 2248268"/>
              <a:gd name="connsiteX2173" fmla="*/ 2413060 w 6014081"/>
              <a:gd name="connsiteY2173" fmla="*/ 1583768 h 2248268"/>
              <a:gd name="connsiteX2174" fmla="*/ 2414936 w 6014081"/>
              <a:gd name="connsiteY2174" fmla="*/ 1595124 h 2248268"/>
              <a:gd name="connsiteX2175" fmla="*/ 2416949 w 6014081"/>
              <a:gd name="connsiteY2175" fmla="*/ 1587956 h 2248268"/>
              <a:gd name="connsiteX2176" fmla="*/ 2413060 w 6014081"/>
              <a:gd name="connsiteY2176" fmla="*/ 1583768 h 2248268"/>
              <a:gd name="connsiteX2177" fmla="*/ 5824799 w 6014081"/>
              <a:gd name="connsiteY2177" fmla="*/ 1583241 h 2248268"/>
              <a:gd name="connsiteX2178" fmla="*/ 5824777 w 6014081"/>
              <a:gd name="connsiteY2178" fmla="*/ 1583492 h 2248268"/>
              <a:gd name="connsiteX2179" fmla="*/ 5818403 w 6014081"/>
              <a:gd name="connsiteY2179" fmla="*/ 1587177 h 2248268"/>
              <a:gd name="connsiteX2180" fmla="*/ 5812661 w 6014081"/>
              <a:gd name="connsiteY2180" fmla="*/ 1595557 h 2248268"/>
              <a:gd name="connsiteX2181" fmla="*/ 5813225 w 6014081"/>
              <a:gd name="connsiteY2181" fmla="*/ 1612975 h 2248268"/>
              <a:gd name="connsiteX2182" fmla="*/ 5823352 w 6014081"/>
              <a:gd name="connsiteY2182" fmla="*/ 1599105 h 2248268"/>
              <a:gd name="connsiteX2183" fmla="*/ 5824777 w 6014081"/>
              <a:gd name="connsiteY2183" fmla="*/ 1583492 h 2248268"/>
              <a:gd name="connsiteX2184" fmla="*/ 5825031 w 6014081"/>
              <a:gd name="connsiteY2184" fmla="*/ 1583345 h 2248268"/>
              <a:gd name="connsiteX2185" fmla="*/ 4975864 w 6014081"/>
              <a:gd name="connsiteY2185" fmla="*/ 1581553 h 2248268"/>
              <a:gd name="connsiteX2186" fmla="*/ 4889267 w 6014081"/>
              <a:gd name="connsiteY2186" fmla="*/ 1729340 h 2248268"/>
              <a:gd name="connsiteX2187" fmla="*/ 4875482 w 6014081"/>
              <a:gd name="connsiteY2187" fmla="*/ 1740370 h 2248268"/>
              <a:gd name="connsiteX2188" fmla="*/ 4880548 w 6014081"/>
              <a:gd name="connsiteY2188" fmla="*/ 1737087 h 2248268"/>
              <a:gd name="connsiteX2189" fmla="*/ 4862364 w 6014081"/>
              <a:gd name="connsiteY2189" fmla="*/ 1781045 h 2248268"/>
              <a:gd name="connsiteX2190" fmla="*/ 4862596 w 6014081"/>
              <a:gd name="connsiteY2190" fmla="*/ 1781148 h 2248268"/>
              <a:gd name="connsiteX2191" fmla="*/ 4852230 w 6014081"/>
              <a:gd name="connsiteY2191" fmla="*/ 1785117 h 2248268"/>
              <a:gd name="connsiteX2192" fmla="*/ 4856936 w 6014081"/>
              <a:gd name="connsiteY2192" fmla="*/ 1791365 h 2248268"/>
              <a:gd name="connsiteX2193" fmla="*/ 4885124 w 6014081"/>
              <a:gd name="connsiteY2193" fmla="*/ 1752969 h 2248268"/>
              <a:gd name="connsiteX2194" fmla="*/ 4927097 w 6014081"/>
              <a:gd name="connsiteY2194" fmla="*/ 1703544 h 2248268"/>
              <a:gd name="connsiteX2195" fmla="*/ 4936073 w 6014081"/>
              <a:gd name="connsiteY2195" fmla="*/ 1674037 h 2248268"/>
              <a:gd name="connsiteX2196" fmla="*/ 4982806 w 6014081"/>
              <a:gd name="connsiteY2196" fmla="*/ 1582153 h 2248268"/>
              <a:gd name="connsiteX2197" fmla="*/ 4975864 w 6014081"/>
              <a:gd name="connsiteY2197" fmla="*/ 1581553 h 2248268"/>
              <a:gd name="connsiteX2198" fmla="*/ 1576418 w 6014081"/>
              <a:gd name="connsiteY2198" fmla="*/ 1580630 h 2248268"/>
              <a:gd name="connsiteX2199" fmla="*/ 1587681 w 6014081"/>
              <a:gd name="connsiteY2199" fmla="*/ 1586476 h 2248268"/>
              <a:gd name="connsiteX2200" fmla="*/ 1587912 w 6014081"/>
              <a:gd name="connsiteY2200" fmla="*/ 1586579 h 2248268"/>
              <a:gd name="connsiteX2201" fmla="*/ 1580196 w 6014081"/>
              <a:gd name="connsiteY2201" fmla="*/ 1593940 h 2248268"/>
              <a:gd name="connsiteX2202" fmla="*/ 1576418 w 6014081"/>
              <a:gd name="connsiteY2202" fmla="*/ 1580630 h 2248268"/>
              <a:gd name="connsiteX2203" fmla="*/ 1649013 w 6014081"/>
              <a:gd name="connsiteY2203" fmla="*/ 1578895 h 2248268"/>
              <a:gd name="connsiteX2204" fmla="*/ 1673704 w 6014081"/>
              <a:gd name="connsiteY2204" fmla="*/ 1604563 h 2248268"/>
              <a:gd name="connsiteX2205" fmla="*/ 1693959 w 6014081"/>
              <a:gd name="connsiteY2205" fmla="*/ 1637393 h 2248268"/>
              <a:gd name="connsiteX2206" fmla="*/ 1649013 w 6014081"/>
              <a:gd name="connsiteY2206" fmla="*/ 1578895 h 2248268"/>
              <a:gd name="connsiteX2207" fmla="*/ 1648730 w 6014081"/>
              <a:gd name="connsiteY2207" fmla="*/ 1577662 h 2248268"/>
              <a:gd name="connsiteX2208" fmla="*/ 1649219 w 6014081"/>
              <a:gd name="connsiteY2208" fmla="*/ 1578433 h 2248268"/>
              <a:gd name="connsiteX2209" fmla="*/ 1648525 w 6014081"/>
              <a:gd name="connsiteY2209" fmla="*/ 1578124 h 2248268"/>
              <a:gd name="connsiteX2210" fmla="*/ 1648730 w 6014081"/>
              <a:gd name="connsiteY2210" fmla="*/ 1577662 h 2248268"/>
              <a:gd name="connsiteX2211" fmla="*/ 5860674 w 6014081"/>
              <a:gd name="connsiteY2211" fmla="*/ 1576786 h 2248268"/>
              <a:gd name="connsiteX2212" fmla="*/ 5848636 w 6014081"/>
              <a:gd name="connsiteY2212" fmla="*/ 1603822 h 2248268"/>
              <a:gd name="connsiteX2213" fmla="*/ 5817129 w 6014081"/>
              <a:gd name="connsiteY2213" fmla="*/ 1661506 h 2248268"/>
              <a:gd name="connsiteX2214" fmla="*/ 5809105 w 6014081"/>
              <a:gd name="connsiteY2214" fmla="*/ 1674547 h 2248268"/>
              <a:gd name="connsiteX2215" fmla="*/ 5810186 w 6014081"/>
              <a:gd name="connsiteY2215" fmla="*/ 1660907 h 2248268"/>
              <a:gd name="connsiteX2216" fmla="*/ 5832845 w 6014081"/>
              <a:gd name="connsiteY2216" fmla="*/ 1620603 h 2248268"/>
              <a:gd name="connsiteX2217" fmla="*/ 5832949 w 6014081"/>
              <a:gd name="connsiteY2217" fmla="*/ 1620372 h 2248268"/>
              <a:gd name="connsiteX2218" fmla="*/ 5860674 w 6014081"/>
              <a:gd name="connsiteY2218" fmla="*/ 1576786 h 2248268"/>
              <a:gd name="connsiteX2219" fmla="*/ 3578946 w 6014081"/>
              <a:gd name="connsiteY2219" fmla="*/ 1576776 h 2248268"/>
              <a:gd name="connsiteX2220" fmla="*/ 3575036 w 6014081"/>
              <a:gd name="connsiteY2220" fmla="*/ 1588048 h 2248268"/>
              <a:gd name="connsiteX2221" fmla="*/ 3578946 w 6014081"/>
              <a:gd name="connsiteY2221" fmla="*/ 1576776 h 2248268"/>
              <a:gd name="connsiteX2222" fmla="*/ 1412864 w 6014081"/>
              <a:gd name="connsiteY2222" fmla="*/ 1575252 h 2248268"/>
              <a:gd name="connsiteX2223" fmla="*/ 1415284 w 6014081"/>
              <a:gd name="connsiteY2223" fmla="*/ 1577936 h 2248268"/>
              <a:gd name="connsiteX2224" fmla="*/ 1433175 w 6014081"/>
              <a:gd name="connsiteY2224" fmla="*/ 1609611 h 2248268"/>
              <a:gd name="connsiteX2225" fmla="*/ 1440786 w 6014081"/>
              <a:gd name="connsiteY2225" fmla="*/ 1624906 h 2248268"/>
              <a:gd name="connsiteX2226" fmla="*/ 1423652 w 6014081"/>
              <a:gd name="connsiteY2226" fmla="*/ 1602117 h 2248268"/>
              <a:gd name="connsiteX2227" fmla="*/ 1412786 w 6014081"/>
              <a:gd name="connsiteY2227" fmla="*/ 1575059 h 2248268"/>
              <a:gd name="connsiteX2228" fmla="*/ 1412864 w 6014081"/>
              <a:gd name="connsiteY2228" fmla="*/ 1575252 h 2248268"/>
              <a:gd name="connsiteX2229" fmla="*/ 1412704 w 6014081"/>
              <a:gd name="connsiteY2229" fmla="*/ 1575076 h 2248268"/>
              <a:gd name="connsiteX2230" fmla="*/ 2600093 w 6014081"/>
              <a:gd name="connsiteY2230" fmla="*/ 1572900 h 2248268"/>
              <a:gd name="connsiteX2231" fmla="*/ 2598086 w 6014081"/>
              <a:gd name="connsiteY2231" fmla="*/ 1586127 h 2248268"/>
              <a:gd name="connsiteX2232" fmla="*/ 2600093 w 6014081"/>
              <a:gd name="connsiteY2232" fmla="*/ 1572900 h 2248268"/>
              <a:gd name="connsiteX2233" fmla="*/ 4618747 w 6014081"/>
              <a:gd name="connsiteY2233" fmla="*/ 1569578 h 2248268"/>
              <a:gd name="connsiteX2234" fmla="*/ 4613552 w 6014081"/>
              <a:gd name="connsiteY2234" fmla="*/ 1582493 h 2248268"/>
              <a:gd name="connsiteX2235" fmla="*/ 4618747 w 6014081"/>
              <a:gd name="connsiteY2235" fmla="*/ 1569578 h 2248268"/>
              <a:gd name="connsiteX2236" fmla="*/ 3603892 w 6014081"/>
              <a:gd name="connsiteY2236" fmla="*/ 1569331 h 2248268"/>
              <a:gd name="connsiteX2237" fmla="*/ 3603814 w 6014081"/>
              <a:gd name="connsiteY2237" fmla="*/ 1575111 h 2248268"/>
              <a:gd name="connsiteX2238" fmla="*/ 3594143 w 6014081"/>
              <a:gd name="connsiteY2238" fmla="*/ 1576897 h 2248268"/>
              <a:gd name="connsiteX2239" fmla="*/ 3603892 w 6014081"/>
              <a:gd name="connsiteY2239" fmla="*/ 1569331 h 2248268"/>
              <a:gd name="connsiteX2240" fmla="*/ 5349647 w 6014081"/>
              <a:gd name="connsiteY2240" fmla="*/ 1568552 h 2248268"/>
              <a:gd name="connsiteX2241" fmla="*/ 5354353 w 6014081"/>
              <a:gd name="connsiteY2241" fmla="*/ 1574800 h 2248268"/>
              <a:gd name="connsiteX2242" fmla="*/ 5339154 w 6014081"/>
              <a:gd name="connsiteY2242" fmla="*/ 1584646 h 2248268"/>
              <a:gd name="connsiteX2243" fmla="*/ 5349647 w 6014081"/>
              <a:gd name="connsiteY2243" fmla="*/ 1568552 h 2248268"/>
              <a:gd name="connsiteX2244" fmla="*/ 2329818 w 6014081"/>
              <a:gd name="connsiteY2244" fmla="*/ 1568302 h 2248268"/>
              <a:gd name="connsiteX2245" fmla="*/ 2333571 w 6014081"/>
              <a:gd name="connsiteY2245" fmla="*/ 1583540 h 2248268"/>
              <a:gd name="connsiteX2246" fmla="*/ 2329818 w 6014081"/>
              <a:gd name="connsiteY2246" fmla="*/ 1568302 h 2248268"/>
              <a:gd name="connsiteX2247" fmla="*/ 4884728 w 6014081"/>
              <a:gd name="connsiteY2247" fmla="*/ 1564513 h 2248268"/>
              <a:gd name="connsiteX2248" fmla="*/ 4884625 w 6014081"/>
              <a:gd name="connsiteY2248" fmla="*/ 1564744 h 2248268"/>
              <a:gd name="connsiteX2249" fmla="*/ 4884639 w 6014081"/>
              <a:gd name="connsiteY2249" fmla="*/ 1564770 h 2248268"/>
              <a:gd name="connsiteX2250" fmla="*/ 4881023 w 6014081"/>
              <a:gd name="connsiteY2250" fmla="*/ 1575322 h 2248268"/>
              <a:gd name="connsiteX2251" fmla="*/ 4882849 w 6014081"/>
              <a:gd name="connsiteY2251" fmla="*/ 1573090 h 2248268"/>
              <a:gd name="connsiteX2252" fmla="*/ 4885242 w 6014081"/>
              <a:gd name="connsiteY2252" fmla="*/ 1565848 h 2248268"/>
              <a:gd name="connsiteX2253" fmla="*/ 4884639 w 6014081"/>
              <a:gd name="connsiteY2253" fmla="*/ 1564770 h 2248268"/>
              <a:gd name="connsiteX2254" fmla="*/ 3619245 w 6014081"/>
              <a:gd name="connsiteY2254" fmla="*/ 1557892 h 2248268"/>
              <a:gd name="connsiteX2255" fmla="*/ 3621069 w 6014081"/>
              <a:gd name="connsiteY2255" fmla="*/ 1565627 h 2248268"/>
              <a:gd name="connsiteX2256" fmla="*/ 3611400 w 6014081"/>
              <a:gd name="connsiteY2256" fmla="*/ 1567412 h 2248268"/>
              <a:gd name="connsiteX2257" fmla="*/ 3619142 w 6014081"/>
              <a:gd name="connsiteY2257" fmla="*/ 1558123 h 2248268"/>
              <a:gd name="connsiteX2258" fmla="*/ 2564736 w 6014081"/>
              <a:gd name="connsiteY2258" fmla="*/ 1555771 h 2248268"/>
              <a:gd name="connsiteX2259" fmla="*/ 2560542 w 6014081"/>
              <a:gd name="connsiteY2259" fmla="*/ 1588238 h 2248268"/>
              <a:gd name="connsiteX2260" fmla="*/ 2556710 w 6014081"/>
              <a:gd name="connsiteY2260" fmla="*/ 1586255 h 2248268"/>
              <a:gd name="connsiteX2261" fmla="*/ 2546858 w 6014081"/>
              <a:gd name="connsiteY2261" fmla="*/ 1609004 h 2248268"/>
              <a:gd name="connsiteX2262" fmla="*/ 2526922 w 6014081"/>
              <a:gd name="connsiteY2262" fmla="*/ 1686791 h 2248268"/>
              <a:gd name="connsiteX2263" fmla="*/ 2517434 w 6014081"/>
              <a:gd name="connsiteY2263" fmla="*/ 1675092 h 2248268"/>
              <a:gd name="connsiteX2264" fmla="*/ 2517665 w 6014081"/>
              <a:gd name="connsiteY2264" fmla="*/ 1675194 h 2248268"/>
              <a:gd name="connsiteX2265" fmla="*/ 2564736 w 6014081"/>
              <a:gd name="connsiteY2265" fmla="*/ 1555771 h 2248268"/>
              <a:gd name="connsiteX2266" fmla="*/ 1868345 w 6014081"/>
              <a:gd name="connsiteY2266" fmla="*/ 1555275 h 2248268"/>
              <a:gd name="connsiteX2267" fmla="*/ 1868242 w 6014081"/>
              <a:gd name="connsiteY2267" fmla="*/ 1555506 h 2248268"/>
              <a:gd name="connsiteX2268" fmla="*/ 1868104 w 6014081"/>
              <a:gd name="connsiteY2268" fmla="*/ 1555293 h 2248268"/>
              <a:gd name="connsiteX2269" fmla="*/ 1420245 w 6014081"/>
              <a:gd name="connsiteY2269" fmla="*/ 1552076 h 2248268"/>
              <a:gd name="connsiteX2270" fmla="*/ 1425619 w 6014081"/>
              <a:gd name="connsiteY2270" fmla="*/ 1556200 h 2248268"/>
              <a:gd name="connsiteX2271" fmla="*/ 1429528 w 6014081"/>
              <a:gd name="connsiteY2271" fmla="*/ 1561747 h 2248268"/>
              <a:gd name="connsiteX2272" fmla="*/ 1420245 w 6014081"/>
              <a:gd name="connsiteY2272" fmla="*/ 1552076 h 2248268"/>
              <a:gd name="connsiteX2273" fmla="*/ 3031764 w 6014081"/>
              <a:gd name="connsiteY2273" fmla="*/ 1551338 h 2248268"/>
              <a:gd name="connsiteX2274" fmla="*/ 2995348 w 6014081"/>
              <a:gd name="connsiteY2274" fmla="*/ 1583302 h 2248268"/>
              <a:gd name="connsiteX2275" fmla="*/ 3031764 w 6014081"/>
              <a:gd name="connsiteY2275" fmla="*/ 1551338 h 2248268"/>
              <a:gd name="connsiteX2276" fmla="*/ 1820540 w 6014081"/>
              <a:gd name="connsiteY2276" fmla="*/ 1551155 h 2248268"/>
              <a:gd name="connsiteX2277" fmla="*/ 1837408 w 6014081"/>
              <a:gd name="connsiteY2277" fmla="*/ 1578047 h 2248268"/>
              <a:gd name="connsiteX2278" fmla="*/ 1824267 w 6014081"/>
              <a:gd name="connsiteY2278" fmla="*/ 1568320 h 2248268"/>
              <a:gd name="connsiteX2279" fmla="*/ 1820540 w 6014081"/>
              <a:gd name="connsiteY2279" fmla="*/ 1551155 h 2248268"/>
              <a:gd name="connsiteX2280" fmla="*/ 3321762 w 6014081"/>
              <a:gd name="connsiteY2280" fmla="*/ 1550873 h 2248268"/>
              <a:gd name="connsiteX2281" fmla="*/ 3218328 w 6014081"/>
              <a:gd name="connsiteY2281" fmla="*/ 1605053 h 2248268"/>
              <a:gd name="connsiteX2282" fmla="*/ 3218200 w 6014081"/>
              <a:gd name="connsiteY2282" fmla="*/ 1604719 h 2248268"/>
              <a:gd name="connsiteX2283" fmla="*/ 3225967 w 6014081"/>
              <a:gd name="connsiteY2283" fmla="*/ 1593502 h 2248268"/>
              <a:gd name="connsiteX2284" fmla="*/ 3321762 w 6014081"/>
              <a:gd name="connsiteY2284" fmla="*/ 1550873 h 2248268"/>
              <a:gd name="connsiteX2285" fmla="*/ 5844862 w 6014081"/>
              <a:gd name="connsiteY2285" fmla="*/ 1543165 h 2248268"/>
              <a:gd name="connsiteX2286" fmla="*/ 5825624 w 6014081"/>
              <a:gd name="connsiteY2286" fmla="*/ 1576409 h 2248268"/>
              <a:gd name="connsiteX2287" fmla="*/ 5844862 w 6014081"/>
              <a:gd name="connsiteY2287" fmla="*/ 1543165 h 2248268"/>
              <a:gd name="connsiteX2288" fmla="*/ 4516014 w 6014081"/>
              <a:gd name="connsiteY2288" fmla="*/ 1541836 h 2248268"/>
              <a:gd name="connsiteX2289" fmla="*/ 4512747 w 6014081"/>
              <a:gd name="connsiteY2289" fmla="*/ 1554780 h 2248268"/>
              <a:gd name="connsiteX2290" fmla="*/ 4511462 w 6014081"/>
              <a:gd name="connsiteY2290" fmla="*/ 1548946 h 2248268"/>
              <a:gd name="connsiteX2291" fmla="*/ 4482375 w 6014081"/>
              <a:gd name="connsiteY2291" fmla="*/ 1589987 h 2248268"/>
              <a:gd name="connsiteX2292" fmla="*/ 4470081 w 6014081"/>
              <a:gd name="connsiteY2292" fmla="*/ 1596421 h 2248268"/>
              <a:gd name="connsiteX2293" fmla="*/ 4466815 w 6014081"/>
              <a:gd name="connsiteY2293" fmla="*/ 1609364 h 2248268"/>
              <a:gd name="connsiteX2294" fmla="*/ 4461234 w 6014081"/>
              <a:gd name="connsiteY2294" fmla="*/ 1608818 h 2248268"/>
              <a:gd name="connsiteX2295" fmla="*/ 4449299 w 6014081"/>
              <a:gd name="connsiteY2295" fmla="*/ 1630638 h 2248268"/>
              <a:gd name="connsiteX2296" fmla="*/ 4439167 w 6014081"/>
              <a:gd name="connsiteY2296" fmla="*/ 1637203 h 2248268"/>
              <a:gd name="connsiteX2297" fmla="*/ 4431605 w 6014081"/>
              <a:gd name="connsiteY2297" fmla="*/ 1655434 h 2248268"/>
              <a:gd name="connsiteX2298" fmla="*/ 4407713 w 6014081"/>
              <a:gd name="connsiteY2298" fmla="*/ 1683558 h 2248268"/>
              <a:gd name="connsiteX2299" fmla="*/ 4408924 w 6014081"/>
              <a:gd name="connsiteY2299" fmla="*/ 1670253 h 2248268"/>
              <a:gd name="connsiteX2300" fmla="*/ 4420496 w 6014081"/>
              <a:gd name="connsiteY2300" fmla="*/ 1650486 h 2248268"/>
              <a:gd name="connsiteX2301" fmla="*/ 4431529 w 6014081"/>
              <a:gd name="connsiteY2301" fmla="*/ 1636295 h 2248268"/>
              <a:gd name="connsiteX2302" fmla="*/ 4415459 w 6014081"/>
              <a:gd name="connsiteY2302" fmla="*/ 1655027 h 2248268"/>
              <a:gd name="connsiteX2303" fmla="*/ 4397528 w 6014081"/>
              <a:gd name="connsiteY2303" fmla="*/ 1671103 h 2248268"/>
              <a:gd name="connsiteX2304" fmla="*/ 4410062 w 6014081"/>
              <a:gd name="connsiteY2304" fmla="*/ 1652279 h 2248268"/>
              <a:gd name="connsiteX2305" fmla="*/ 4424561 w 6014081"/>
              <a:gd name="connsiteY2305" fmla="*/ 1630147 h 2248268"/>
              <a:gd name="connsiteX2306" fmla="*/ 4488367 w 6014081"/>
              <a:gd name="connsiteY2306" fmla="*/ 1569676 h 2248268"/>
              <a:gd name="connsiteX2307" fmla="*/ 4505624 w 6014081"/>
              <a:gd name="connsiteY2307" fmla="*/ 1550223 h 2248268"/>
              <a:gd name="connsiteX2308" fmla="*/ 4516014 w 6014081"/>
              <a:gd name="connsiteY2308" fmla="*/ 1541836 h 2248268"/>
              <a:gd name="connsiteX2309" fmla="*/ 2644249 w 6014081"/>
              <a:gd name="connsiteY2309" fmla="*/ 1539121 h 2248268"/>
              <a:gd name="connsiteX2310" fmla="*/ 2642166 w 6014081"/>
              <a:gd name="connsiteY2310" fmla="*/ 1558129 h 2248268"/>
              <a:gd name="connsiteX2311" fmla="*/ 2644249 w 6014081"/>
              <a:gd name="connsiteY2311" fmla="*/ 1539121 h 2248268"/>
              <a:gd name="connsiteX2312" fmla="*/ 4428220 w 6014081"/>
              <a:gd name="connsiteY2312" fmla="*/ 1538465 h 2248268"/>
              <a:gd name="connsiteX2313" fmla="*/ 4431975 w 6014081"/>
              <a:gd name="connsiteY2313" fmla="*/ 1538752 h 2248268"/>
              <a:gd name="connsiteX2314" fmla="*/ 4431872 w 6014081"/>
              <a:gd name="connsiteY2314" fmla="*/ 1538983 h 2248268"/>
              <a:gd name="connsiteX2315" fmla="*/ 4411992 w 6014081"/>
              <a:gd name="connsiteY2315" fmla="*/ 1565573 h 2248268"/>
              <a:gd name="connsiteX2316" fmla="*/ 4428220 w 6014081"/>
              <a:gd name="connsiteY2316" fmla="*/ 1538465 h 2248268"/>
              <a:gd name="connsiteX2317" fmla="*/ 3337270 w 6014081"/>
              <a:gd name="connsiteY2317" fmla="*/ 1537841 h 2248268"/>
              <a:gd name="connsiteX2318" fmla="*/ 3321995 w 6014081"/>
              <a:gd name="connsiteY2318" fmla="*/ 1550976 h 2248268"/>
              <a:gd name="connsiteX2319" fmla="*/ 3337270 w 6014081"/>
              <a:gd name="connsiteY2319" fmla="*/ 1537841 h 2248268"/>
              <a:gd name="connsiteX2320" fmla="*/ 2337588 w 6014081"/>
              <a:gd name="connsiteY2320" fmla="*/ 1532166 h 2248268"/>
              <a:gd name="connsiteX2321" fmla="*/ 2341636 w 6014081"/>
              <a:gd name="connsiteY2321" fmla="*/ 1535375 h 2248268"/>
              <a:gd name="connsiteX2322" fmla="*/ 2339334 w 6014081"/>
              <a:gd name="connsiteY2322" fmla="*/ 1553157 h 2248268"/>
              <a:gd name="connsiteX2323" fmla="*/ 2337588 w 6014081"/>
              <a:gd name="connsiteY2323" fmla="*/ 1532166 h 2248268"/>
              <a:gd name="connsiteX2324" fmla="*/ 5528556 w 6014081"/>
              <a:gd name="connsiteY2324" fmla="*/ 1531085 h 2248268"/>
              <a:gd name="connsiteX2325" fmla="*/ 5528788 w 6014081"/>
              <a:gd name="connsiteY2325" fmla="*/ 1531188 h 2248268"/>
              <a:gd name="connsiteX2326" fmla="*/ 5494221 w 6014081"/>
              <a:gd name="connsiteY2326" fmla="*/ 1586404 h 2248268"/>
              <a:gd name="connsiteX2327" fmla="*/ 5494323 w 6014081"/>
              <a:gd name="connsiteY2327" fmla="*/ 1598632 h 2248268"/>
              <a:gd name="connsiteX2328" fmla="*/ 5363693 w 6014081"/>
              <a:gd name="connsiteY2328" fmla="*/ 1850303 h 2248268"/>
              <a:gd name="connsiteX2329" fmla="*/ 5352479 w 6014081"/>
              <a:gd name="connsiteY2329" fmla="*/ 1870506 h 2248268"/>
              <a:gd name="connsiteX2330" fmla="*/ 5361917 w 6014081"/>
              <a:gd name="connsiteY2330" fmla="*/ 1858651 h 2248268"/>
              <a:gd name="connsiteX2331" fmla="*/ 5359347 w 6014081"/>
              <a:gd name="connsiteY2331" fmla="*/ 1849475 h 2248268"/>
              <a:gd name="connsiteX2332" fmla="*/ 5503558 w 6014081"/>
              <a:gd name="connsiteY2332" fmla="*/ 1562319 h 2248268"/>
              <a:gd name="connsiteX2333" fmla="*/ 5528556 w 6014081"/>
              <a:gd name="connsiteY2333" fmla="*/ 1531085 h 2248268"/>
              <a:gd name="connsiteX2334" fmla="*/ 3352495 w 6014081"/>
              <a:gd name="connsiteY2334" fmla="*/ 1528561 h 2248268"/>
              <a:gd name="connsiteX2335" fmla="*/ 3356300 w 6014081"/>
              <a:gd name="connsiteY2335" fmla="*/ 1532471 h 2248268"/>
              <a:gd name="connsiteX2336" fmla="*/ 3358255 w 6014081"/>
              <a:gd name="connsiteY2336" fmla="*/ 1530572 h 2248268"/>
              <a:gd name="connsiteX2337" fmla="*/ 3350514 w 6014081"/>
              <a:gd name="connsiteY2337" fmla="*/ 1539863 h 2248268"/>
              <a:gd name="connsiteX2338" fmla="*/ 3348611 w 6014081"/>
              <a:gd name="connsiteY2338" fmla="*/ 1530431 h 2248268"/>
              <a:gd name="connsiteX2339" fmla="*/ 3352495 w 6014081"/>
              <a:gd name="connsiteY2339" fmla="*/ 1528561 h 2248268"/>
              <a:gd name="connsiteX2340" fmla="*/ 1647294 w 6014081"/>
              <a:gd name="connsiteY2340" fmla="*/ 1526076 h 2248268"/>
              <a:gd name="connsiteX2341" fmla="*/ 1652572 w 6014081"/>
              <a:gd name="connsiteY2341" fmla="*/ 1528702 h 2248268"/>
              <a:gd name="connsiteX2342" fmla="*/ 1652950 w 6014081"/>
              <a:gd name="connsiteY2342" fmla="*/ 1535793 h 2248268"/>
              <a:gd name="connsiteX2343" fmla="*/ 1647294 w 6014081"/>
              <a:gd name="connsiteY2343" fmla="*/ 1526076 h 2248268"/>
              <a:gd name="connsiteX2344" fmla="*/ 1634051 w 6014081"/>
              <a:gd name="connsiteY2344" fmla="*/ 1524055 h 2248268"/>
              <a:gd name="connsiteX2345" fmla="*/ 1637805 w 6014081"/>
              <a:gd name="connsiteY2345" fmla="*/ 1531818 h 2248268"/>
              <a:gd name="connsiteX2346" fmla="*/ 1634025 w 6014081"/>
              <a:gd name="connsiteY2346" fmla="*/ 1525982 h 2248268"/>
              <a:gd name="connsiteX2347" fmla="*/ 1622427 w 6014081"/>
              <a:gd name="connsiteY2347" fmla="*/ 1527740 h 2248268"/>
              <a:gd name="connsiteX2348" fmla="*/ 1634051 w 6014081"/>
              <a:gd name="connsiteY2348" fmla="*/ 1524055 h 2248268"/>
              <a:gd name="connsiteX2349" fmla="*/ 1403301 w 6014081"/>
              <a:gd name="connsiteY2349" fmla="*/ 1523489 h 2248268"/>
              <a:gd name="connsiteX2350" fmla="*/ 1420246 w 6014081"/>
              <a:gd name="connsiteY2350" fmla="*/ 1544600 h 2248268"/>
              <a:gd name="connsiteX2351" fmla="*/ 1403301 w 6014081"/>
              <a:gd name="connsiteY2351" fmla="*/ 1523489 h 2248268"/>
              <a:gd name="connsiteX2352" fmla="*/ 3068467 w 6014081"/>
              <a:gd name="connsiteY2352" fmla="*/ 1523223 h 2248268"/>
              <a:gd name="connsiteX2353" fmla="*/ 3068591 w 6014081"/>
              <a:gd name="connsiteY2353" fmla="*/ 1523434 h 2248268"/>
              <a:gd name="connsiteX2354" fmla="*/ 3068359 w 6014081"/>
              <a:gd name="connsiteY2354" fmla="*/ 1523330 h 2248268"/>
              <a:gd name="connsiteX2355" fmla="*/ 3058819 w 6014081"/>
              <a:gd name="connsiteY2355" fmla="*/ 1522959 h 2248268"/>
              <a:gd name="connsiteX2356" fmla="*/ 3035595 w 6014081"/>
              <a:gd name="connsiteY2356" fmla="*/ 1553321 h 2248268"/>
              <a:gd name="connsiteX2357" fmla="*/ 3058819 w 6014081"/>
              <a:gd name="connsiteY2357" fmla="*/ 1522959 h 2248268"/>
              <a:gd name="connsiteX2358" fmla="*/ 1571124 w 6014081"/>
              <a:gd name="connsiteY2358" fmla="*/ 1521512 h 2248268"/>
              <a:gd name="connsiteX2359" fmla="*/ 1571020 w 6014081"/>
              <a:gd name="connsiteY2359" fmla="*/ 1521744 h 2248268"/>
              <a:gd name="connsiteX2360" fmla="*/ 1572922 w 6014081"/>
              <a:gd name="connsiteY2360" fmla="*/ 1531174 h 2248268"/>
              <a:gd name="connsiteX2361" fmla="*/ 1563382 w 6014081"/>
              <a:gd name="connsiteY2361" fmla="*/ 1523326 h 2248268"/>
              <a:gd name="connsiteX2362" fmla="*/ 1571124 w 6014081"/>
              <a:gd name="connsiteY2362" fmla="*/ 1521512 h 2248268"/>
              <a:gd name="connsiteX2363" fmla="*/ 3369726 w 6014081"/>
              <a:gd name="connsiteY2363" fmla="*/ 1521003 h 2248268"/>
              <a:gd name="connsiteX2364" fmla="*/ 3361933 w 6014081"/>
              <a:gd name="connsiteY2364" fmla="*/ 1526672 h 2248268"/>
              <a:gd name="connsiteX2365" fmla="*/ 3369726 w 6014081"/>
              <a:gd name="connsiteY2365" fmla="*/ 1521003 h 2248268"/>
              <a:gd name="connsiteX2366" fmla="*/ 4449325 w 6014081"/>
              <a:gd name="connsiteY2366" fmla="*/ 1520715 h 2248268"/>
              <a:gd name="connsiteX2367" fmla="*/ 4449437 w 6014081"/>
              <a:gd name="connsiteY2367" fmla="*/ 1521332 h 2248268"/>
              <a:gd name="connsiteX2368" fmla="*/ 4449103 w 6014081"/>
              <a:gd name="connsiteY2368" fmla="*/ 1521460 h 2248268"/>
              <a:gd name="connsiteX2369" fmla="*/ 4681375 w 6014081"/>
              <a:gd name="connsiteY2369" fmla="*/ 1518392 h 2248268"/>
              <a:gd name="connsiteX2370" fmla="*/ 4681730 w 6014081"/>
              <a:gd name="connsiteY2370" fmla="*/ 1518432 h 2248268"/>
              <a:gd name="connsiteX2371" fmla="*/ 4681396 w 6014081"/>
              <a:gd name="connsiteY2371" fmla="*/ 1518561 h 2248268"/>
              <a:gd name="connsiteX2372" fmla="*/ 1611344 w 6014081"/>
              <a:gd name="connsiteY2372" fmla="*/ 1518376 h 2248268"/>
              <a:gd name="connsiteX2373" fmla="*/ 1624561 w 6014081"/>
              <a:gd name="connsiteY2373" fmla="*/ 1522322 h 2248268"/>
              <a:gd name="connsiteX2374" fmla="*/ 1611344 w 6014081"/>
              <a:gd name="connsiteY2374" fmla="*/ 1518376 h 2248268"/>
              <a:gd name="connsiteX2375" fmla="*/ 4392115 w 6014081"/>
              <a:gd name="connsiteY2375" fmla="*/ 1517408 h 2248268"/>
              <a:gd name="connsiteX2376" fmla="*/ 4395484 w 6014081"/>
              <a:gd name="connsiteY2376" fmla="*/ 1521676 h 2248268"/>
              <a:gd name="connsiteX2377" fmla="*/ 4381723 w 6014081"/>
              <a:gd name="connsiteY2377" fmla="*/ 1543238 h 2248268"/>
              <a:gd name="connsiteX2378" fmla="*/ 4371874 w 6014081"/>
              <a:gd name="connsiteY2378" fmla="*/ 1546050 h 2248268"/>
              <a:gd name="connsiteX2379" fmla="*/ 4356289 w 6014081"/>
              <a:gd name="connsiteY2379" fmla="*/ 1567355 h 2248268"/>
              <a:gd name="connsiteX2380" fmla="*/ 4246594 w 6014081"/>
              <a:gd name="connsiteY2380" fmla="*/ 1778231 h 2248268"/>
              <a:gd name="connsiteX2381" fmla="*/ 4201712 w 6014081"/>
              <a:gd name="connsiteY2381" fmla="*/ 1880906 h 2248268"/>
              <a:gd name="connsiteX2382" fmla="*/ 4202046 w 6014081"/>
              <a:gd name="connsiteY2382" fmla="*/ 1880779 h 2248268"/>
              <a:gd name="connsiteX2383" fmla="*/ 4147877 w 6014081"/>
              <a:gd name="connsiteY2383" fmla="*/ 2036081 h 2248268"/>
              <a:gd name="connsiteX2384" fmla="*/ 4112682 w 6014081"/>
              <a:gd name="connsiteY2384" fmla="*/ 2229734 h 2248268"/>
              <a:gd name="connsiteX2385" fmla="*/ 4185560 w 6014081"/>
              <a:gd name="connsiteY2385" fmla="*/ 1909710 h 2248268"/>
              <a:gd name="connsiteX2386" fmla="*/ 4245128 w 6014081"/>
              <a:gd name="connsiteY2386" fmla="*/ 1775917 h 2248268"/>
              <a:gd name="connsiteX2387" fmla="*/ 4264676 w 6014081"/>
              <a:gd name="connsiteY2387" fmla="*/ 1732013 h 2248268"/>
              <a:gd name="connsiteX2388" fmla="*/ 4338620 w 6014081"/>
              <a:gd name="connsiteY2388" fmla="*/ 1590222 h 2248268"/>
              <a:gd name="connsiteX2389" fmla="*/ 4362770 w 6014081"/>
              <a:gd name="connsiteY2389" fmla="*/ 1560273 h 2248268"/>
              <a:gd name="connsiteX2390" fmla="*/ 4392115 w 6014081"/>
              <a:gd name="connsiteY2390" fmla="*/ 1517408 h 2248268"/>
              <a:gd name="connsiteX2391" fmla="*/ 2486226 w 6014081"/>
              <a:gd name="connsiteY2391" fmla="*/ 1512236 h 2248268"/>
              <a:gd name="connsiteX2392" fmla="*/ 2486175 w 6014081"/>
              <a:gd name="connsiteY2392" fmla="*/ 1523564 h 2248268"/>
              <a:gd name="connsiteX2393" fmla="*/ 2486226 w 6014081"/>
              <a:gd name="connsiteY2393" fmla="*/ 1512236 h 2248268"/>
              <a:gd name="connsiteX2394" fmla="*/ 1756332 w 6014081"/>
              <a:gd name="connsiteY2394" fmla="*/ 1510385 h 2248268"/>
              <a:gd name="connsiteX2395" fmla="*/ 1762950 w 6014081"/>
              <a:gd name="connsiteY2395" fmla="*/ 1514128 h 2248268"/>
              <a:gd name="connsiteX2396" fmla="*/ 1767542 w 6014081"/>
              <a:gd name="connsiteY2396" fmla="*/ 1520085 h 2248268"/>
              <a:gd name="connsiteX2397" fmla="*/ 1756332 w 6014081"/>
              <a:gd name="connsiteY2397" fmla="*/ 1510385 h 2248268"/>
              <a:gd name="connsiteX2398" fmla="*/ 1750403 w 6014081"/>
              <a:gd name="connsiteY2398" fmla="*/ 1510018 h 2248268"/>
              <a:gd name="connsiteX2399" fmla="*/ 1750648 w 6014081"/>
              <a:gd name="connsiteY2399" fmla="*/ 1510071 h 2248268"/>
              <a:gd name="connsiteX2400" fmla="*/ 1750545 w 6014081"/>
              <a:gd name="connsiteY2400" fmla="*/ 1510302 h 2248268"/>
              <a:gd name="connsiteX2401" fmla="*/ 4684482 w 6014081"/>
              <a:gd name="connsiteY2401" fmla="*/ 1509136 h 2248268"/>
              <a:gd name="connsiteX2402" fmla="*/ 4683838 w 6014081"/>
              <a:gd name="connsiteY2402" fmla="*/ 1514941 h 2248268"/>
              <a:gd name="connsiteX2403" fmla="*/ 4680728 w 6014081"/>
              <a:gd name="connsiteY2403" fmla="*/ 1513521 h 2248268"/>
              <a:gd name="connsiteX2404" fmla="*/ 4681375 w 6014081"/>
              <a:gd name="connsiteY2404" fmla="*/ 1518392 h 2248268"/>
              <a:gd name="connsiteX2405" fmla="*/ 4675919 w 6014081"/>
              <a:gd name="connsiteY2405" fmla="*/ 1517783 h 2248268"/>
              <a:gd name="connsiteX2406" fmla="*/ 4684482 w 6014081"/>
              <a:gd name="connsiteY2406" fmla="*/ 1509136 h 2248268"/>
              <a:gd name="connsiteX2407" fmla="*/ 1288918 w 6014081"/>
              <a:gd name="connsiteY2407" fmla="*/ 1508834 h 2248268"/>
              <a:gd name="connsiteX2408" fmla="*/ 1294575 w 6014081"/>
              <a:gd name="connsiteY2408" fmla="*/ 1518552 h 2248268"/>
              <a:gd name="connsiteX2409" fmla="*/ 1293337 w 6014081"/>
              <a:gd name="connsiteY2409" fmla="*/ 1512220 h 2248268"/>
              <a:gd name="connsiteX2410" fmla="*/ 1288918 w 6014081"/>
              <a:gd name="connsiteY2410" fmla="*/ 1508834 h 2248268"/>
              <a:gd name="connsiteX2411" fmla="*/ 1334667 w 6014081"/>
              <a:gd name="connsiteY2411" fmla="*/ 1507605 h 2248268"/>
              <a:gd name="connsiteX2412" fmla="*/ 1363967 w 6014081"/>
              <a:gd name="connsiteY2412" fmla="*/ 1537401 h 2248268"/>
              <a:gd name="connsiteX2413" fmla="*/ 1387405 w 6014081"/>
              <a:gd name="connsiteY2413" fmla="*/ 1572895 h 2248268"/>
              <a:gd name="connsiteX2414" fmla="*/ 1372259 w 6014081"/>
              <a:gd name="connsiteY2414" fmla="*/ 1561445 h 2248268"/>
              <a:gd name="connsiteX2415" fmla="*/ 1334667 w 6014081"/>
              <a:gd name="connsiteY2415" fmla="*/ 1507605 h 2248268"/>
              <a:gd name="connsiteX2416" fmla="*/ 3078132 w 6014081"/>
              <a:gd name="connsiteY2416" fmla="*/ 1506362 h 2248268"/>
              <a:gd name="connsiteX2417" fmla="*/ 3076292 w 6014081"/>
              <a:gd name="connsiteY2417" fmla="*/ 1515475 h 2248268"/>
              <a:gd name="connsiteX2418" fmla="*/ 3068467 w 6014081"/>
              <a:gd name="connsiteY2418" fmla="*/ 1523223 h 2248268"/>
              <a:gd name="connsiteX2419" fmla="*/ 3066778 w 6014081"/>
              <a:gd name="connsiteY2419" fmla="*/ 1520341 h 2248268"/>
              <a:gd name="connsiteX2420" fmla="*/ 3064811 w 6014081"/>
              <a:gd name="connsiteY2420" fmla="*/ 1517597 h 2248268"/>
              <a:gd name="connsiteX2421" fmla="*/ 3066739 w 6014081"/>
              <a:gd name="connsiteY2421" fmla="*/ 1517625 h 2248268"/>
              <a:gd name="connsiteX2422" fmla="*/ 3078132 w 6014081"/>
              <a:gd name="connsiteY2422" fmla="*/ 1506362 h 2248268"/>
              <a:gd name="connsiteX2423" fmla="*/ 1548388 w 6014081"/>
              <a:gd name="connsiteY2423" fmla="*/ 1506162 h 2248268"/>
              <a:gd name="connsiteX2424" fmla="*/ 1552196 w 6014081"/>
              <a:gd name="connsiteY2424" fmla="*/ 1511700 h 2248268"/>
              <a:gd name="connsiteX2425" fmla="*/ 1544483 w 6014081"/>
              <a:gd name="connsiteY2425" fmla="*/ 1511588 h 2248268"/>
              <a:gd name="connsiteX2426" fmla="*/ 1548388 w 6014081"/>
              <a:gd name="connsiteY2426" fmla="*/ 1506162 h 2248268"/>
              <a:gd name="connsiteX2427" fmla="*/ 1832552 w 6014081"/>
              <a:gd name="connsiteY2427" fmla="*/ 1503621 h 2248268"/>
              <a:gd name="connsiteX2428" fmla="*/ 1851053 w 6014081"/>
              <a:gd name="connsiteY2428" fmla="*/ 1529025 h 2248268"/>
              <a:gd name="connsiteX2429" fmla="*/ 1868104 w 6014081"/>
              <a:gd name="connsiteY2429" fmla="*/ 1555293 h 2248268"/>
              <a:gd name="connsiteX2430" fmla="*/ 1861265 w 6014081"/>
              <a:gd name="connsiteY2430" fmla="*/ 1555812 h 2248268"/>
              <a:gd name="connsiteX2431" fmla="*/ 1847491 w 6014081"/>
              <a:gd name="connsiteY2431" fmla="*/ 1537960 h 2248268"/>
              <a:gd name="connsiteX2432" fmla="*/ 1832552 w 6014081"/>
              <a:gd name="connsiteY2432" fmla="*/ 1503621 h 2248268"/>
              <a:gd name="connsiteX2433" fmla="*/ 1741031 w 6014081"/>
              <a:gd name="connsiteY2433" fmla="*/ 1500528 h 2248268"/>
              <a:gd name="connsiteX2434" fmla="*/ 1747379 w 6014081"/>
              <a:gd name="connsiteY2434" fmla="*/ 1503943 h 2248268"/>
              <a:gd name="connsiteX2435" fmla="*/ 1750403 w 6014081"/>
              <a:gd name="connsiteY2435" fmla="*/ 1510018 h 2248268"/>
              <a:gd name="connsiteX2436" fmla="*/ 1745781 w 6014081"/>
              <a:gd name="connsiteY2436" fmla="*/ 1509012 h 2248268"/>
              <a:gd name="connsiteX2437" fmla="*/ 1742882 w 6014081"/>
              <a:gd name="connsiteY2437" fmla="*/ 1513812 h 2248268"/>
              <a:gd name="connsiteX2438" fmla="*/ 1741031 w 6014081"/>
              <a:gd name="connsiteY2438" fmla="*/ 1500528 h 2248268"/>
              <a:gd name="connsiteX2439" fmla="*/ 1675022 w 6014081"/>
              <a:gd name="connsiteY2439" fmla="*/ 1495953 h 2248268"/>
              <a:gd name="connsiteX2440" fmla="*/ 1679956 w 6014081"/>
              <a:gd name="connsiteY2440" fmla="*/ 1503792 h 2248268"/>
              <a:gd name="connsiteX2441" fmla="*/ 1666790 w 6014081"/>
              <a:gd name="connsiteY2441" fmla="*/ 1495991 h 2248268"/>
              <a:gd name="connsiteX2442" fmla="*/ 1675022 w 6014081"/>
              <a:gd name="connsiteY2442" fmla="*/ 1495953 h 2248268"/>
              <a:gd name="connsiteX2443" fmla="*/ 2345690 w 6014081"/>
              <a:gd name="connsiteY2443" fmla="*/ 1495904 h 2248268"/>
              <a:gd name="connsiteX2444" fmla="*/ 2343425 w 6014081"/>
              <a:gd name="connsiteY2444" fmla="*/ 1528397 h 2248268"/>
              <a:gd name="connsiteX2445" fmla="*/ 2345690 w 6014081"/>
              <a:gd name="connsiteY2445" fmla="*/ 1495904 h 2248268"/>
              <a:gd name="connsiteX2446" fmla="*/ 4464150 w 6014081"/>
              <a:gd name="connsiteY2446" fmla="*/ 1488288 h 2248268"/>
              <a:gd name="connsiteX2447" fmla="*/ 4452472 w 6014081"/>
              <a:gd name="connsiteY2447" fmla="*/ 1508285 h 2248268"/>
              <a:gd name="connsiteX2448" fmla="*/ 4451010 w 6014081"/>
              <a:gd name="connsiteY2448" fmla="*/ 1515076 h 2248268"/>
              <a:gd name="connsiteX2449" fmla="*/ 4449325 w 6014081"/>
              <a:gd name="connsiteY2449" fmla="*/ 1520715 h 2248268"/>
              <a:gd name="connsiteX2450" fmla="*/ 4447881 w 6014081"/>
              <a:gd name="connsiteY2450" fmla="*/ 1512739 h 2248268"/>
              <a:gd name="connsiteX2451" fmla="*/ 4464150 w 6014081"/>
              <a:gd name="connsiteY2451" fmla="*/ 1488288 h 2248268"/>
              <a:gd name="connsiteX2452" fmla="*/ 1172939 w 6014081"/>
              <a:gd name="connsiteY2452" fmla="*/ 1486547 h 2248268"/>
              <a:gd name="connsiteX2453" fmla="*/ 1182274 w 6014081"/>
              <a:gd name="connsiteY2453" fmla="*/ 1492363 h 2248268"/>
              <a:gd name="connsiteX2454" fmla="*/ 1172939 w 6014081"/>
              <a:gd name="connsiteY2454" fmla="*/ 1486547 h 2248268"/>
              <a:gd name="connsiteX2455" fmla="*/ 1649535 w 6014081"/>
              <a:gd name="connsiteY2455" fmla="*/ 1480557 h 2248268"/>
              <a:gd name="connsiteX2456" fmla="*/ 1653366 w 6014081"/>
              <a:gd name="connsiteY2456" fmla="*/ 1490016 h 2248268"/>
              <a:gd name="connsiteX2457" fmla="*/ 1636239 w 6014081"/>
              <a:gd name="connsiteY2457" fmla="*/ 1482391 h 2248268"/>
              <a:gd name="connsiteX2458" fmla="*/ 1649535 w 6014081"/>
              <a:gd name="connsiteY2458" fmla="*/ 1480557 h 2248268"/>
              <a:gd name="connsiteX2459" fmla="*/ 4571890 w 6014081"/>
              <a:gd name="connsiteY2459" fmla="*/ 1479216 h 2248268"/>
              <a:gd name="connsiteX2460" fmla="*/ 4563595 w 6014081"/>
              <a:gd name="connsiteY2460" fmla="*/ 1497050 h 2248268"/>
              <a:gd name="connsiteX2461" fmla="*/ 4517942 w 6014081"/>
              <a:gd name="connsiteY2461" fmla="*/ 1541865 h 2248268"/>
              <a:gd name="connsiteX2462" fmla="*/ 4526764 w 6014081"/>
              <a:gd name="connsiteY2462" fmla="*/ 1531393 h 2248268"/>
              <a:gd name="connsiteX2463" fmla="*/ 4548695 w 6014081"/>
              <a:gd name="connsiteY2463" fmla="*/ 1503780 h 2248268"/>
              <a:gd name="connsiteX2464" fmla="*/ 4572208 w 6014081"/>
              <a:gd name="connsiteY2464" fmla="*/ 1478531 h 2248268"/>
              <a:gd name="connsiteX2465" fmla="*/ 4572439 w 6014081"/>
              <a:gd name="connsiteY2465" fmla="*/ 1478634 h 2248268"/>
              <a:gd name="connsiteX2466" fmla="*/ 4571890 w 6014081"/>
              <a:gd name="connsiteY2466" fmla="*/ 1479216 h 2248268"/>
              <a:gd name="connsiteX2467" fmla="*/ 2669609 w 6014081"/>
              <a:gd name="connsiteY2467" fmla="*/ 1478423 h 2248268"/>
              <a:gd name="connsiteX2468" fmla="*/ 2675240 w 6014081"/>
              <a:gd name="connsiteY2468" fmla="*/ 1497542 h 2248268"/>
              <a:gd name="connsiteX2469" fmla="*/ 2669609 w 6014081"/>
              <a:gd name="connsiteY2469" fmla="*/ 1478423 h 2248268"/>
              <a:gd name="connsiteX2470" fmla="*/ 1604069 w 6014081"/>
              <a:gd name="connsiteY2470" fmla="*/ 1478035 h 2248268"/>
              <a:gd name="connsiteX2471" fmla="*/ 1617045 w 6014081"/>
              <a:gd name="connsiteY2471" fmla="*/ 1482290 h 2248268"/>
              <a:gd name="connsiteX2472" fmla="*/ 1623020 w 6014081"/>
              <a:gd name="connsiteY2472" fmla="*/ 1493395 h 2248268"/>
              <a:gd name="connsiteX2473" fmla="*/ 1604069 w 6014081"/>
              <a:gd name="connsiteY2473" fmla="*/ 1478035 h 2248268"/>
              <a:gd name="connsiteX2474" fmla="*/ 3118496 w 6014081"/>
              <a:gd name="connsiteY2474" fmla="*/ 1478029 h 2248268"/>
              <a:gd name="connsiteX2475" fmla="*/ 3118586 w 6014081"/>
              <a:gd name="connsiteY2475" fmla="*/ 1478409 h 2248268"/>
              <a:gd name="connsiteX2476" fmla="*/ 3118457 w 6014081"/>
              <a:gd name="connsiteY2476" fmla="*/ 1478075 h 2248268"/>
              <a:gd name="connsiteX2477" fmla="*/ 5942998 w 6014081"/>
              <a:gd name="connsiteY2477" fmla="*/ 1477213 h 2248268"/>
              <a:gd name="connsiteX2478" fmla="*/ 5940040 w 6014081"/>
              <a:gd name="connsiteY2478" fmla="*/ 1486971 h 2248268"/>
              <a:gd name="connsiteX2479" fmla="*/ 5915633 w 6014081"/>
              <a:gd name="connsiteY2479" fmla="*/ 1511269 h 2248268"/>
              <a:gd name="connsiteX2480" fmla="*/ 5915531 w 6014081"/>
              <a:gd name="connsiteY2480" fmla="*/ 1511500 h 2248268"/>
              <a:gd name="connsiteX2481" fmla="*/ 5906091 w 6014081"/>
              <a:gd name="connsiteY2481" fmla="*/ 1523355 h 2248268"/>
              <a:gd name="connsiteX2482" fmla="*/ 5893696 w 6014081"/>
              <a:gd name="connsiteY2482" fmla="*/ 1544971 h 2248268"/>
              <a:gd name="connsiteX2483" fmla="*/ 5860339 w 6014081"/>
              <a:gd name="connsiteY2483" fmla="*/ 1574421 h 2248268"/>
              <a:gd name="connsiteX2484" fmla="*/ 5942998 w 6014081"/>
              <a:gd name="connsiteY2484" fmla="*/ 1477213 h 2248268"/>
              <a:gd name="connsiteX2485" fmla="*/ 3457858 w 6014081"/>
              <a:gd name="connsiteY2485" fmla="*/ 1474410 h 2248268"/>
              <a:gd name="connsiteX2486" fmla="*/ 3462876 w 6014081"/>
              <a:gd name="connsiteY2486" fmla="*/ 1475363 h 2248268"/>
              <a:gd name="connsiteX2487" fmla="*/ 3465520 w 6014081"/>
              <a:gd name="connsiteY2487" fmla="*/ 1478374 h 2248268"/>
              <a:gd name="connsiteX2488" fmla="*/ 3438594 w 6014081"/>
              <a:gd name="connsiteY2488" fmla="*/ 1497120 h 2248268"/>
              <a:gd name="connsiteX2489" fmla="*/ 3386826 w 6014081"/>
              <a:gd name="connsiteY2489" fmla="*/ 1515604 h 2248268"/>
              <a:gd name="connsiteX2490" fmla="*/ 3457858 w 6014081"/>
              <a:gd name="connsiteY2490" fmla="*/ 1474410 h 2248268"/>
              <a:gd name="connsiteX2491" fmla="*/ 3112724 w 6014081"/>
              <a:gd name="connsiteY2491" fmla="*/ 1474137 h 2248268"/>
              <a:gd name="connsiteX2492" fmla="*/ 3114522 w 6014081"/>
              <a:gd name="connsiteY2492" fmla="*/ 1483799 h 2248268"/>
              <a:gd name="connsiteX2493" fmla="*/ 3114394 w 6014081"/>
              <a:gd name="connsiteY2493" fmla="*/ 1483465 h 2248268"/>
              <a:gd name="connsiteX2494" fmla="*/ 3099091 w 6014081"/>
              <a:gd name="connsiteY2494" fmla="*/ 1498526 h 2248268"/>
              <a:gd name="connsiteX2495" fmla="*/ 3083791 w 6014081"/>
              <a:gd name="connsiteY2495" fmla="*/ 1506111 h 2248268"/>
              <a:gd name="connsiteX2496" fmla="*/ 3112724 w 6014081"/>
              <a:gd name="connsiteY2496" fmla="*/ 1474137 h 2248268"/>
              <a:gd name="connsiteX2497" fmla="*/ 4034461 w 6014081"/>
              <a:gd name="connsiteY2497" fmla="*/ 1471137 h 2248268"/>
              <a:gd name="connsiteX2498" fmla="*/ 4023787 w 6014081"/>
              <a:gd name="connsiteY2498" fmla="*/ 1500718 h 2248268"/>
              <a:gd name="connsiteX2499" fmla="*/ 4034461 w 6014081"/>
              <a:gd name="connsiteY2499" fmla="*/ 1471137 h 2248268"/>
              <a:gd name="connsiteX2500" fmla="*/ 5817352 w 6014081"/>
              <a:gd name="connsiteY2500" fmla="*/ 1469170 h 2248268"/>
              <a:gd name="connsiteX2501" fmla="*/ 5817249 w 6014081"/>
              <a:gd name="connsiteY2501" fmla="*/ 1469401 h 2248268"/>
              <a:gd name="connsiteX2502" fmla="*/ 5817351 w 6014081"/>
              <a:gd name="connsiteY2502" fmla="*/ 1469171 h 2248268"/>
              <a:gd name="connsiteX2503" fmla="*/ 2648549 w 6014081"/>
              <a:gd name="connsiteY2503" fmla="*/ 1469046 h 2248268"/>
              <a:gd name="connsiteX2504" fmla="*/ 2605390 w 6014081"/>
              <a:gd name="connsiteY2504" fmla="*/ 1584672 h 2248268"/>
              <a:gd name="connsiteX2505" fmla="*/ 2593688 w 6014081"/>
              <a:gd name="connsiteY2505" fmla="*/ 1594137 h 2248268"/>
              <a:gd name="connsiteX2506" fmla="*/ 2581881 w 6014081"/>
              <a:gd name="connsiteY2506" fmla="*/ 1618784 h 2248268"/>
              <a:gd name="connsiteX2507" fmla="*/ 2566320 w 6014081"/>
              <a:gd name="connsiteY2507" fmla="*/ 1660586 h 2248268"/>
              <a:gd name="connsiteX2508" fmla="*/ 2566269 w 6014081"/>
              <a:gd name="connsiteY2508" fmla="*/ 1671915 h 2248268"/>
              <a:gd name="connsiteX2509" fmla="*/ 2517297 w 6014081"/>
              <a:gd name="connsiteY2509" fmla="*/ 1781908 h 2248268"/>
              <a:gd name="connsiteX2510" fmla="*/ 2511510 w 6014081"/>
              <a:gd name="connsiteY2510" fmla="*/ 1781824 h 2248268"/>
              <a:gd name="connsiteX2511" fmla="*/ 2492040 w 6014081"/>
              <a:gd name="connsiteY2511" fmla="*/ 1827424 h 2248268"/>
              <a:gd name="connsiteX2512" fmla="*/ 2491988 w 6014081"/>
              <a:gd name="connsiteY2512" fmla="*/ 1838753 h 2248268"/>
              <a:gd name="connsiteX2513" fmla="*/ 2480156 w 6014081"/>
              <a:gd name="connsiteY2513" fmla="*/ 1865325 h 2248268"/>
              <a:gd name="connsiteX2514" fmla="*/ 2509296 w 6014081"/>
              <a:gd name="connsiteY2514" fmla="*/ 1817939 h 2248268"/>
              <a:gd name="connsiteX2515" fmla="*/ 2522670 w 6014081"/>
              <a:gd name="connsiteY2515" fmla="*/ 1802852 h 2248268"/>
              <a:gd name="connsiteX2516" fmla="*/ 2530591 w 6014081"/>
              <a:gd name="connsiteY2516" fmla="*/ 1780074 h 2248268"/>
              <a:gd name="connsiteX2517" fmla="*/ 2536377 w 6014081"/>
              <a:gd name="connsiteY2517" fmla="*/ 1780158 h 2248268"/>
              <a:gd name="connsiteX2518" fmla="*/ 2538411 w 6014081"/>
              <a:gd name="connsiteY2518" fmla="*/ 1772480 h 2248268"/>
              <a:gd name="connsiteX2519" fmla="*/ 2567576 w 6014081"/>
              <a:gd name="connsiteY2519" fmla="*/ 1715691 h 2248268"/>
              <a:gd name="connsiteX2520" fmla="*/ 2583213 w 6014081"/>
              <a:gd name="connsiteY2520" fmla="*/ 1693027 h 2248268"/>
              <a:gd name="connsiteX2521" fmla="*/ 2652150 w 6014081"/>
              <a:gd name="connsiteY2521" fmla="*/ 1470925 h 2248268"/>
              <a:gd name="connsiteX2522" fmla="*/ 2652483 w 6014081"/>
              <a:gd name="connsiteY2522" fmla="*/ 1470798 h 2248268"/>
              <a:gd name="connsiteX2523" fmla="*/ 2648549 w 6014081"/>
              <a:gd name="connsiteY2523" fmla="*/ 1469046 h 2248268"/>
              <a:gd name="connsiteX2524" fmla="*/ 3475294 w 6014081"/>
              <a:gd name="connsiteY2524" fmla="*/ 1468883 h 2248268"/>
              <a:gd name="connsiteX2525" fmla="*/ 3469377 w 6014081"/>
              <a:gd name="connsiteY2525" fmla="*/ 1478432 h 2248268"/>
              <a:gd name="connsiteX2526" fmla="*/ 3475294 w 6014081"/>
              <a:gd name="connsiteY2526" fmla="*/ 1468883 h 2248268"/>
              <a:gd name="connsiteX2527" fmla="*/ 3126199 w 6014081"/>
              <a:gd name="connsiteY2527" fmla="*/ 1468785 h 2248268"/>
              <a:gd name="connsiteX2528" fmla="*/ 3118496 w 6014081"/>
              <a:gd name="connsiteY2528" fmla="*/ 1478029 h 2248268"/>
              <a:gd name="connsiteX2529" fmla="*/ 3116760 w 6014081"/>
              <a:gd name="connsiteY2529" fmla="*/ 1470675 h 2248268"/>
              <a:gd name="connsiteX2530" fmla="*/ 3126199 w 6014081"/>
              <a:gd name="connsiteY2530" fmla="*/ 1468785 h 2248268"/>
              <a:gd name="connsiteX2531" fmla="*/ 1623022 w 6014081"/>
              <a:gd name="connsiteY2531" fmla="*/ 1468477 h 2248268"/>
              <a:gd name="connsiteX2532" fmla="*/ 1634543 w 6014081"/>
              <a:gd name="connsiteY2532" fmla="*/ 1472497 h 2248268"/>
              <a:gd name="connsiteX2533" fmla="*/ 1638348 w 6014081"/>
              <a:gd name="connsiteY2533" fmla="*/ 1476407 h 2248268"/>
              <a:gd name="connsiteX2534" fmla="*/ 1634413 w 6014081"/>
              <a:gd name="connsiteY2534" fmla="*/ 1482130 h 2248268"/>
              <a:gd name="connsiteX2535" fmla="*/ 1634516 w 6014081"/>
              <a:gd name="connsiteY2535" fmla="*/ 1481900 h 2248268"/>
              <a:gd name="connsiteX2536" fmla="*/ 1623022 w 6014081"/>
              <a:gd name="connsiteY2536" fmla="*/ 1468477 h 2248268"/>
              <a:gd name="connsiteX2537" fmla="*/ 6014081 w 6014081"/>
              <a:gd name="connsiteY2537" fmla="*/ 1466439 h 2248268"/>
              <a:gd name="connsiteX2538" fmla="*/ 6014081 w 6014081"/>
              <a:gd name="connsiteY2538" fmla="*/ 1482202 h 2248268"/>
              <a:gd name="connsiteX2539" fmla="*/ 5998748 w 6014081"/>
              <a:gd name="connsiteY2539" fmla="*/ 1508957 h 2248268"/>
              <a:gd name="connsiteX2540" fmla="*/ 6003224 w 6014081"/>
              <a:gd name="connsiteY2540" fmla="*/ 1512610 h 2248268"/>
              <a:gd name="connsiteX2541" fmla="*/ 5943528 w 6014081"/>
              <a:gd name="connsiteY2541" fmla="*/ 1608691 h 2248268"/>
              <a:gd name="connsiteX2542" fmla="*/ 5962767 w 6014081"/>
              <a:gd name="connsiteY2542" fmla="*/ 1575447 h 2248268"/>
              <a:gd name="connsiteX2543" fmla="*/ 5994046 w 6014081"/>
              <a:gd name="connsiteY2543" fmla="*/ 1507451 h 2248268"/>
              <a:gd name="connsiteX2544" fmla="*/ 1615488 w 6014081"/>
              <a:gd name="connsiteY2544" fmla="*/ 1464845 h 2248268"/>
              <a:gd name="connsiteX2545" fmla="*/ 1620489 w 6014081"/>
              <a:gd name="connsiteY2545" fmla="*/ 1466691 h 2248268"/>
              <a:gd name="connsiteX2546" fmla="*/ 1621171 w 6014081"/>
              <a:gd name="connsiteY2546" fmla="*/ 1472636 h 2248268"/>
              <a:gd name="connsiteX2547" fmla="*/ 1615488 w 6014081"/>
              <a:gd name="connsiteY2547" fmla="*/ 1464845 h 2248268"/>
              <a:gd name="connsiteX2548" fmla="*/ 5055310 w 6014081"/>
              <a:gd name="connsiteY2548" fmla="*/ 1463532 h 2248268"/>
              <a:gd name="connsiteX2549" fmla="*/ 4938131 w 6014081"/>
              <a:gd name="connsiteY2549" fmla="*/ 1689350 h 2248268"/>
              <a:gd name="connsiteX2550" fmla="*/ 4956981 w 6014081"/>
              <a:gd name="connsiteY2550" fmla="*/ 1675039 h 2248268"/>
              <a:gd name="connsiteX2551" fmla="*/ 4914287 w 6014081"/>
              <a:gd name="connsiteY2551" fmla="*/ 1743525 h 2248268"/>
              <a:gd name="connsiteX2552" fmla="*/ 4909582 w 6014081"/>
              <a:gd name="connsiteY2552" fmla="*/ 1737277 h 2248268"/>
              <a:gd name="connsiteX2553" fmla="*/ 4834689 w 6014081"/>
              <a:gd name="connsiteY2553" fmla="*/ 1843204 h 2248268"/>
              <a:gd name="connsiteX2554" fmla="*/ 4836797 w 6014081"/>
              <a:gd name="connsiteY2554" fmla="*/ 1849680 h 2248268"/>
              <a:gd name="connsiteX2555" fmla="*/ 4827847 w 6014081"/>
              <a:gd name="connsiteY2555" fmla="*/ 1854834 h 2248268"/>
              <a:gd name="connsiteX2556" fmla="*/ 4786642 w 6014081"/>
              <a:gd name="connsiteY2556" fmla="*/ 1946134 h 2248268"/>
              <a:gd name="connsiteX2557" fmla="*/ 4758916 w 6014081"/>
              <a:gd name="connsiteY2557" fmla="*/ 2002178 h 2248268"/>
              <a:gd name="connsiteX2558" fmla="*/ 4764677 w 6014081"/>
              <a:gd name="connsiteY2558" fmla="*/ 2004190 h 2248268"/>
              <a:gd name="connsiteX2559" fmla="*/ 4722520 w 6014081"/>
              <a:gd name="connsiteY2559" fmla="*/ 2111956 h 2248268"/>
              <a:gd name="connsiteX2560" fmla="*/ 4713570 w 6014081"/>
              <a:gd name="connsiteY2560" fmla="*/ 2117108 h 2248268"/>
              <a:gd name="connsiteX2561" fmla="*/ 4718276 w 6014081"/>
              <a:gd name="connsiteY2561" fmla="*/ 2123356 h 2248268"/>
              <a:gd name="connsiteX2562" fmla="*/ 4675015 w 6014081"/>
              <a:gd name="connsiteY2562" fmla="*/ 2242086 h 2248268"/>
              <a:gd name="connsiteX2563" fmla="*/ 4673093 w 6014081"/>
              <a:gd name="connsiteY2563" fmla="*/ 2248263 h 2248268"/>
              <a:gd name="connsiteX2564" fmla="*/ 4664945 w 6014081"/>
              <a:gd name="connsiteY2564" fmla="*/ 2248263 h 2248268"/>
              <a:gd name="connsiteX2565" fmla="*/ 4702125 w 6014081"/>
              <a:gd name="connsiteY2565" fmla="*/ 2137209 h 2248268"/>
              <a:gd name="connsiteX2566" fmla="*/ 4721493 w 6014081"/>
              <a:gd name="connsiteY2566" fmla="*/ 2091840 h 2248268"/>
              <a:gd name="connsiteX2567" fmla="*/ 4726791 w 6014081"/>
              <a:gd name="connsiteY2567" fmla="*/ 2091152 h 2248268"/>
              <a:gd name="connsiteX2568" fmla="*/ 4725043 w 6014081"/>
              <a:gd name="connsiteY2568" fmla="*/ 2075146 h 2248268"/>
              <a:gd name="connsiteX2569" fmla="*/ 4778284 w 6014081"/>
              <a:gd name="connsiteY2569" fmla="*/ 1956810 h 2248268"/>
              <a:gd name="connsiteX2570" fmla="*/ 4797653 w 6014081"/>
              <a:gd name="connsiteY2570" fmla="*/ 1898982 h 2248268"/>
              <a:gd name="connsiteX2571" fmla="*/ 4820054 w 6014081"/>
              <a:gd name="connsiteY2571" fmla="*/ 1867976 h 2248268"/>
              <a:gd name="connsiteX2572" fmla="*/ 4813342 w 6014081"/>
              <a:gd name="connsiteY2572" fmla="*/ 1867480 h 2248268"/>
              <a:gd name="connsiteX2573" fmla="*/ 4845672 w 6014081"/>
              <a:gd name="connsiteY2573" fmla="*/ 1817914 h 2248268"/>
              <a:gd name="connsiteX2574" fmla="*/ 4858171 w 6014081"/>
              <a:gd name="connsiteY2574" fmla="*/ 1796068 h 2248268"/>
              <a:gd name="connsiteX2575" fmla="*/ 4850637 w 6014081"/>
              <a:gd name="connsiteY2575" fmla="*/ 1789945 h 2248268"/>
              <a:gd name="connsiteX2576" fmla="*/ 4800020 w 6014081"/>
              <a:gd name="connsiteY2576" fmla="*/ 1883699 h 2248268"/>
              <a:gd name="connsiteX2577" fmla="*/ 4794259 w 6014081"/>
              <a:gd name="connsiteY2577" fmla="*/ 1881688 h 2248268"/>
              <a:gd name="connsiteX2578" fmla="*/ 4781760 w 6014081"/>
              <a:gd name="connsiteY2578" fmla="*/ 1903535 h 2248268"/>
              <a:gd name="connsiteX2579" fmla="*/ 4746602 w 6014081"/>
              <a:gd name="connsiteY2579" fmla="*/ 1965685 h 2248268"/>
              <a:gd name="connsiteX2580" fmla="*/ 4920878 w 6014081"/>
              <a:gd name="connsiteY2580" fmla="*/ 1644014 h 2248268"/>
              <a:gd name="connsiteX2581" fmla="*/ 4919796 w 6014081"/>
              <a:gd name="connsiteY2581" fmla="*/ 1657653 h 2248268"/>
              <a:gd name="connsiteX2582" fmla="*/ 4991732 w 6014081"/>
              <a:gd name="connsiteY2582" fmla="*/ 1561485 h 2248268"/>
              <a:gd name="connsiteX2583" fmla="*/ 5009067 w 6014081"/>
              <a:gd name="connsiteY2583" fmla="*/ 1533761 h 2248268"/>
              <a:gd name="connsiteX2584" fmla="*/ 5006007 w 6014081"/>
              <a:gd name="connsiteY2584" fmla="*/ 1531291 h 2248268"/>
              <a:gd name="connsiteX2585" fmla="*/ 5055310 w 6014081"/>
              <a:gd name="connsiteY2585" fmla="*/ 1463532 h 2248268"/>
              <a:gd name="connsiteX2586" fmla="*/ 2505981 w 6014081"/>
              <a:gd name="connsiteY2586" fmla="*/ 1462885 h 2248268"/>
              <a:gd name="connsiteX2587" fmla="*/ 2492091 w 6014081"/>
              <a:gd name="connsiteY2587" fmla="*/ 1506540 h 2248268"/>
              <a:gd name="connsiteX2588" fmla="*/ 2505981 w 6014081"/>
              <a:gd name="connsiteY2588" fmla="*/ 1462885 h 2248268"/>
              <a:gd name="connsiteX2589" fmla="*/ 1587046 w 6014081"/>
              <a:gd name="connsiteY2589" fmla="*/ 1462704 h 2248268"/>
              <a:gd name="connsiteX2590" fmla="*/ 1593330 w 6014081"/>
              <a:gd name="connsiteY2590" fmla="*/ 1464083 h 2248268"/>
              <a:gd name="connsiteX2591" fmla="*/ 1594658 w 6014081"/>
              <a:gd name="connsiteY2591" fmla="*/ 1470523 h 2248268"/>
              <a:gd name="connsiteX2592" fmla="*/ 1587046 w 6014081"/>
              <a:gd name="connsiteY2592" fmla="*/ 1462704 h 2248268"/>
              <a:gd name="connsiteX2593" fmla="*/ 3397849 w 6014081"/>
              <a:gd name="connsiteY2593" fmla="*/ 1461158 h 2248268"/>
              <a:gd name="connsiteX2594" fmla="*/ 3406555 w 6014081"/>
              <a:gd name="connsiteY2594" fmla="*/ 1468179 h 2248268"/>
              <a:gd name="connsiteX2595" fmla="*/ 3395240 w 6014081"/>
              <a:gd name="connsiteY2595" fmla="*/ 1466189 h 2248268"/>
              <a:gd name="connsiteX2596" fmla="*/ 3305206 w 6014081"/>
              <a:gd name="connsiteY2596" fmla="*/ 1510829 h 2248268"/>
              <a:gd name="connsiteX2597" fmla="*/ 3188219 w 6014081"/>
              <a:gd name="connsiteY2597" fmla="*/ 1576139 h 2248268"/>
              <a:gd name="connsiteX2598" fmla="*/ 2992408 w 6014081"/>
              <a:gd name="connsiteY2598" fmla="*/ 1695791 h 2248268"/>
              <a:gd name="connsiteX2599" fmla="*/ 2988446 w 6014081"/>
              <a:gd name="connsiteY2599" fmla="*/ 1703441 h 2248268"/>
              <a:gd name="connsiteX2600" fmla="*/ 2919318 w 6014081"/>
              <a:gd name="connsiteY2600" fmla="*/ 1746590 h 2248268"/>
              <a:gd name="connsiteX2601" fmla="*/ 2919215 w 6014081"/>
              <a:gd name="connsiteY2601" fmla="*/ 1754297 h 2248268"/>
              <a:gd name="connsiteX2602" fmla="*/ 2913454 w 6014081"/>
              <a:gd name="connsiteY2602" fmla="*/ 1752287 h 2248268"/>
              <a:gd name="connsiteX2603" fmla="*/ 2838358 w 6014081"/>
              <a:gd name="connsiteY2603" fmla="*/ 1823790 h 2248268"/>
              <a:gd name="connsiteX2604" fmla="*/ 2830644 w 6014081"/>
              <a:gd name="connsiteY2604" fmla="*/ 1823678 h 2248268"/>
              <a:gd name="connsiteX2605" fmla="*/ 2772882 w 6014081"/>
              <a:gd name="connsiteY2605" fmla="*/ 1872442 h 2248268"/>
              <a:gd name="connsiteX2606" fmla="*/ 2753593 w 6014081"/>
              <a:gd name="connsiteY2606" fmla="*/ 1904555 h 2248268"/>
              <a:gd name="connsiteX2607" fmla="*/ 2765346 w 6014081"/>
              <a:gd name="connsiteY2607" fmla="*/ 1883761 h 2248268"/>
              <a:gd name="connsiteX2608" fmla="*/ 2771315 w 6014081"/>
              <a:gd name="connsiteY2608" fmla="*/ 1862884 h 2248268"/>
              <a:gd name="connsiteX2609" fmla="*/ 2780906 w 6014081"/>
              <a:gd name="connsiteY2609" fmla="*/ 1866877 h 2248268"/>
              <a:gd name="connsiteX2610" fmla="*/ 2779107 w 6014081"/>
              <a:gd name="connsiteY2610" fmla="*/ 1849740 h 2248268"/>
              <a:gd name="connsiteX2611" fmla="*/ 2850501 w 6014081"/>
              <a:gd name="connsiteY2611" fmla="*/ 1766620 h 2248268"/>
              <a:gd name="connsiteX2612" fmla="*/ 2852378 w 6014081"/>
              <a:gd name="connsiteY2612" fmla="*/ 1770502 h 2248268"/>
              <a:gd name="connsiteX2613" fmla="*/ 2860197 w 6014081"/>
              <a:gd name="connsiteY2613" fmla="*/ 1755432 h 2248268"/>
              <a:gd name="connsiteX2614" fmla="*/ 2869841 w 6014081"/>
              <a:gd name="connsiteY2614" fmla="*/ 1755572 h 2248268"/>
              <a:gd name="connsiteX2615" fmla="*/ 2862073 w 6014081"/>
              <a:gd name="connsiteY2615" fmla="*/ 1759313 h 2248268"/>
              <a:gd name="connsiteX2616" fmla="*/ 2862021 w 6014081"/>
              <a:gd name="connsiteY2616" fmla="*/ 1770642 h 2248268"/>
              <a:gd name="connsiteX2617" fmla="*/ 2796312 w 6014081"/>
              <a:gd name="connsiteY2617" fmla="*/ 1836634 h 2248268"/>
              <a:gd name="connsiteX2618" fmla="*/ 2792326 w 6014081"/>
              <a:gd name="connsiteY2618" fmla="*/ 1853688 h 2248268"/>
              <a:gd name="connsiteX2619" fmla="*/ 2802020 w 6014081"/>
              <a:gd name="connsiteY2619" fmla="*/ 1849973 h 2248268"/>
              <a:gd name="connsiteX2620" fmla="*/ 2803975 w 6014081"/>
              <a:gd name="connsiteY2620" fmla="*/ 1848075 h 2248268"/>
              <a:gd name="connsiteX2621" fmla="*/ 2871357 w 6014081"/>
              <a:gd name="connsiteY2621" fmla="*/ 1776460 h 2248268"/>
              <a:gd name="connsiteX2622" fmla="*/ 2894321 w 6014081"/>
              <a:gd name="connsiteY2622" fmla="*/ 1765364 h 2248268"/>
              <a:gd name="connsiteX2623" fmla="*/ 2919344 w 6014081"/>
              <a:gd name="connsiteY2623" fmla="*/ 1744664 h 2248268"/>
              <a:gd name="connsiteX2624" fmla="*/ 2921376 w 6014081"/>
              <a:gd name="connsiteY2624" fmla="*/ 1736985 h 2248268"/>
              <a:gd name="connsiteX2625" fmla="*/ 2977131 w 6014081"/>
              <a:gd name="connsiteY2625" fmla="*/ 1701449 h 2248268"/>
              <a:gd name="connsiteX2626" fmla="*/ 3069277 w 6014081"/>
              <a:gd name="connsiteY2626" fmla="*/ 1635875 h 2248268"/>
              <a:gd name="connsiteX2627" fmla="*/ 3130690 w 6014081"/>
              <a:gd name="connsiteY2627" fmla="*/ 1592613 h 2248268"/>
              <a:gd name="connsiteX2628" fmla="*/ 3230395 w 6014081"/>
              <a:gd name="connsiteY2628" fmla="*/ 1546187 h 2248268"/>
              <a:gd name="connsiteX2629" fmla="*/ 3360755 w 6014081"/>
              <a:gd name="connsiteY2629" fmla="*/ 1473261 h 2248268"/>
              <a:gd name="connsiteX2630" fmla="*/ 3397849 w 6014081"/>
              <a:gd name="connsiteY2630" fmla="*/ 1461158 h 2248268"/>
              <a:gd name="connsiteX2631" fmla="*/ 1093140 w 6014081"/>
              <a:gd name="connsiteY2631" fmla="*/ 1460934 h 2248268"/>
              <a:gd name="connsiteX2632" fmla="*/ 1093325 w 6014081"/>
              <a:gd name="connsiteY2632" fmla="*/ 1461067 h 2248268"/>
              <a:gd name="connsiteX2633" fmla="*/ 1093094 w 6014081"/>
              <a:gd name="connsiteY2633" fmla="*/ 1460965 h 2248268"/>
              <a:gd name="connsiteX2634" fmla="*/ 1102429 w 6014081"/>
              <a:gd name="connsiteY2634" fmla="*/ 1459308 h 2248268"/>
              <a:gd name="connsiteX2635" fmla="*/ 1195130 w 6014081"/>
              <a:gd name="connsiteY2635" fmla="*/ 1523285 h 2248268"/>
              <a:gd name="connsiteX2636" fmla="*/ 1182095 w 6014081"/>
              <a:gd name="connsiteY2636" fmla="*/ 1498376 h 2248268"/>
              <a:gd name="connsiteX2637" fmla="*/ 1189705 w 6014081"/>
              <a:gd name="connsiteY2637" fmla="*/ 1506195 h 2248268"/>
              <a:gd name="connsiteX2638" fmla="*/ 1210481 w 6014081"/>
              <a:gd name="connsiteY2638" fmla="*/ 1529289 h 2248268"/>
              <a:gd name="connsiteX2639" fmla="*/ 1233137 w 6014081"/>
              <a:gd name="connsiteY2639" fmla="*/ 1556266 h 2248268"/>
              <a:gd name="connsiteX2640" fmla="*/ 1250133 w 6014081"/>
              <a:gd name="connsiteY2640" fmla="*/ 1573524 h 2248268"/>
              <a:gd name="connsiteX2641" fmla="*/ 1257874 w 6014081"/>
              <a:gd name="connsiteY2641" fmla="*/ 1571709 h 2248268"/>
              <a:gd name="connsiteX2642" fmla="*/ 1255919 w 6014081"/>
              <a:gd name="connsiteY2642" fmla="*/ 1581084 h 2248268"/>
              <a:gd name="connsiteX2643" fmla="*/ 1280604 w 6014081"/>
              <a:gd name="connsiteY2643" fmla="*/ 1592905 h 2248268"/>
              <a:gd name="connsiteX2644" fmla="*/ 1314574 w 6014081"/>
              <a:gd name="connsiteY2644" fmla="*/ 1621873 h 2248268"/>
              <a:gd name="connsiteX2645" fmla="*/ 1365539 w 6014081"/>
              <a:gd name="connsiteY2645" fmla="*/ 1660624 h 2248268"/>
              <a:gd name="connsiteX2646" fmla="*/ 1424090 w 6014081"/>
              <a:gd name="connsiteY2646" fmla="*/ 1724072 h 2248268"/>
              <a:gd name="connsiteX2647" fmla="*/ 1427973 w 6014081"/>
              <a:gd name="connsiteY2647" fmla="*/ 1722201 h 2248268"/>
              <a:gd name="connsiteX2648" fmla="*/ 1441061 w 6014081"/>
              <a:gd name="connsiteY2648" fmla="*/ 1735781 h 2248268"/>
              <a:gd name="connsiteX2649" fmla="*/ 1437151 w 6014081"/>
              <a:gd name="connsiteY2649" fmla="*/ 1747053 h 2248268"/>
              <a:gd name="connsiteX2650" fmla="*/ 1395624 w 6014081"/>
              <a:gd name="connsiteY2650" fmla="*/ 1698938 h 2248268"/>
              <a:gd name="connsiteX2651" fmla="*/ 1387910 w 6014081"/>
              <a:gd name="connsiteY2651" fmla="*/ 1698826 h 2248268"/>
              <a:gd name="connsiteX2652" fmla="*/ 1285799 w 6014081"/>
              <a:gd name="connsiteY2652" fmla="*/ 1602417 h 2248268"/>
              <a:gd name="connsiteX2653" fmla="*/ 1306550 w 6014081"/>
              <a:gd name="connsiteY2653" fmla="*/ 1627438 h 2248268"/>
              <a:gd name="connsiteX2654" fmla="*/ 1355662 w 6014081"/>
              <a:gd name="connsiteY2654" fmla="*/ 1685299 h 2248268"/>
              <a:gd name="connsiteX2655" fmla="*/ 1401150 w 6014081"/>
              <a:gd name="connsiteY2655" fmla="*/ 1725764 h 2248268"/>
              <a:gd name="connsiteX2656" fmla="*/ 1403052 w 6014081"/>
              <a:gd name="connsiteY2656" fmla="*/ 1735195 h 2248268"/>
              <a:gd name="connsiteX2657" fmla="*/ 1450419 w 6014081"/>
              <a:gd name="connsiteY2657" fmla="*/ 1779542 h 2248268"/>
              <a:gd name="connsiteX2658" fmla="*/ 1480425 w 6014081"/>
              <a:gd name="connsiteY2658" fmla="*/ 1823635 h 2248268"/>
              <a:gd name="connsiteX2659" fmla="*/ 1480195 w 6014081"/>
              <a:gd name="connsiteY2659" fmla="*/ 1823533 h 2248268"/>
              <a:gd name="connsiteX2660" fmla="*/ 1470859 w 6014081"/>
              <a:gd name="connsiteY2660" fmla="*/ 1810239 h 2248268"/>
              <a:gd name="connsiteX2661" fmla="*/ 1446279 w 6014081"/>
              <a:gd name="connsiteY2661" fmla="*/ 1783236 h 2248268"/>
              <a:gd name="connsiteX2662" fmla="*/ 1435015 w 6014081"/>
              <a:gd name="connsiteY2662" fmla="*/ 1777390 h 2248268"/>
              <a:gd name="connsiteX2663" fmla="*/ 1416193 w 6014081"/>
              <a:gd name="connsiteY2663" fmla="*/ 1752397 h 2248268"/>
              <a:gd name="connsiteX2664" fmla="*/ 1387932 w 6014081"/>
              <a:gd name="connsiteY2664" fmla="*/ 1729293 h 2248268"/>
              <a:gd name="connsiteX2665" fmla="*/ 1363401 w 6014081"/>
              <a:gd name="connsiteY2665" fmla="*/ 1698435 h 2248268"/>
              <a:gd name="connsiteX2666" fmla="*/ 1344477 w 6014081"/>
              <a:gd name="connsiteY2666" fmla="*/ 1681150 h 2248268"/>
              <a:gd name="connsiteX2667" fmla="*/ 1299143 w 6014081"/>
              <a:gd name="connsiteY2667" fmla="*/ 1629124 h 2248268"/>
              <a:gd name="connsiteX2668" fmla="*/ 1251829 w 6014081"/>
              <a:gd name="connsiteY2668" fmla="*/ 1580924 h 2248268"/>
              <a:gd name="connsiteX2669" fmla="*/ 1174250 w 6014081"/>
              <a:gd name="connsiteY2669" fmla="*/ 1515373 h 2248268"/>
              <a:gd name="connsiteX2670" fmla="*/ 1166508 w 6014081"/>
              <a:gd name="connsiteY2670" fmla="*/ 1517186 h 2248268"/>
              <a:gd name="connsiteX2671" fmla="*/ 1096591 w 6014081"/>
              <a:gd name="connsiteY2671" fmla="*/ 1463077 h 2248268"/>
              <a:gd name="connsiteX2672" fmla="*/ 1102429 w 6014081"/>
              <a:gd name="connsiteY2672" fmla="*/ 1459308 h 2248268"/>
              <a:gd name="connsiteX2673" fmla="*/ 1720410 w 6014081"/>
              <a:gd name="connsiteY2673" fmla="*/ 1458398 h 2248268"/>
              <a:gd name="connsiteX2674" fmla="*/ 1728074 w 6014081"/>
              <a:gd name="connsiteY2674" fmla="*/ 1462363 h 2248268"/>
              <a:gd name="connsiteX2675" fmla="*/ 1729976 w 6014081"/>
              <a:gd name="connsiteY2675" fmla="*/ 1471792 h 2248268"/>
              <a:gd name="connsiteX2676" fmla="*/ 1720410 w 6014081"/>
              <a:gd name="connsiteY2676" fmla="*/ 1458398 h 2248268"/>
              <a:gd name="connsiteX2677" fmla="*/ 1354290 w 6014081"/>
              <a:gd name="connsiteY2677" fmla="*/ 1457921 h 2248268"/>
              <a:gd name="connsiteX2678" fmla="*/ 1375839 w 6014081"/>
              <a:gd name="connsiteY2678" fmla="*/ 1480216 h 2248268"/>
              <a:gd name="connsiteX2679" fmla="*/ 1389981 w 6014081"/>
              <a:gd name="connsiteY2679" fmla="*/ 1509807 h 2248268"/>
              <a:gd name="connsiteX2680" fmla="*/ 1397670 w 6014081"/>
              <a:gd name="connsiteY2680" fmla="*/ 1511844 h 2248268"/>
              <a:gd name="connsiteX2681" fmla="*/ 1397617 w 6014081"/>
              <a:gd name="connsiteY2681" fmla="*/ 1523174 h 2248268"/>
              <a:gd name="connsiteX2682" fmla="*/ 1354290 w 6014081"/>
              <a:gd name="connsiteY2682" fmla="*/ 1457921 h 2248268"/>
              <a:gd name="connsiteX2683" fmla="*/ 2652743 w 6014081"/>
              <a:gd name="connsiteY2683" fmla="*/ 1451530 h 2248268"/>
              <a:gd name="connsiteX2684" fmla="*/ 2650710 w 6014081"/>
              <a:gd name="connsiteY2684" fmla="*/ 1466685 h 2248268"/>
              <a:gd name="connsiteX2685" fmla="*/ 2652743 w 6014081"/>
              <a:gd name="connsiteY2685" fmla="*/ 1451530 h 2248268"/>
              <a:gd name="connsiteX2686" fmla="*/ 4605898 w 6014081"/>
              <a:gd name="connsiteY2686" fmla="*/ 1451444 h 2248268"/>
              <a:gd name="connsiteX2687" fmla="*/ 4584115 w 6014081"/>
              <a:gd name="connsiteY2687" fmla="*/ 1476079 h 2248268"/>
              <a:gd name="connsiteX2688" fmla="*/ 4605898 w 6014081"/>
              <a:gd name="connsiteY2688" fmla="*/ 1451444 h 2248268"/>
              <a:gd name="connsiteX2689" fmla="*/ 3664462 w 6014081"/>
              <a:gd name="connsiteY2689" fmla="*/ 1450104 h 2248268"/>
              <a:gd name="connsiteX2690" fmla="*/ 3589573 w 6014081"/>
              <a:gd name="connsiteY2690" fmla="*/ 1498719 h 2248268"/>
              <a:gd name="connsiteX2691" fmla="*/ 3568511 w 6014081"/>
              <a:gd name="connsiteY2691" fmla="*/ 1511768 h 2248268"/>
              <a:gd name="connsiteX2692" fmla="*/ 3564551 w 6014081"/>
              <a:gd name="connsiteY2692" fmla="*/ 1519419 h 2248268"/>
              <a:gd name="connsiteX2693" fmla="*/ 3409400 w 6014081"/>
              <a:gd name="connsiteY2693" fmla="*/ 1588229 h 2248268"/>
              <a:gd name="connsiteX2694" fmla="*/ 3374837 w 6014081"/>
              <a:gd name="connsiteY2694" fmla="*/ 1601083 h 2248268"/>
              <a:gd name="connsiteX2695" fmla="*/ 3349969 w 6014081"/>
              <a:gd name="connsiteY2695" fmla="*/ 1610223 h 2248268"/>
              <a:gd name="connsiteX2696" fmla="*/ 3342152 w 6014081"/>
              <a:gd name="connsiteY2696" fmla="*/ 1617818 h 2248268"/>
              <a:gd name="connsiteX2697" fmla="*/ 3340274 w 6014081"/>
              <a:gd name="connsiteY2697" fmla="*/ 1613937 h 2248268"/>
              <a:gd name="connsiteX2698" fmla="*/ 3313451 w 6014081"/>
              <a:gd name="connsiteY2698" fmla="*/ 1624975 h 2248268"/>
              <a:gd name="connsiteX2699" fmla="*/ 3275236 w 6014081"/>
              <a:gd name="connsiteY2699" fmla="*/ 1639802 h 2248268"/>
              <a:gd name="connsiteX2700" fmla="*/ 3254174 w 6014081"/>
              <a:gd name="connsiteY2700" fmla="*/ 1652852 h 2248268"/>
              <a:gd name="connsiteX2701" fmla="*/ 3219919 w 6014081"/>
              <a:gd name="connsiteY2701" fmla="*/ 1660029 h 2248268"/>
              <a:gd name="connsiteX2702" fmla="*/ 3200735 w 6014081"/>
              <a:gd name="connsiteY2702" fmla="*/ 1669484 h 2248268"/>
              <a:gd name="connsiteX2703" fmla="*/ 3193045 w 6014081"/>
              <a:gd name="connsiteY2703" fmla="*/ 1667446 h 2248268"/>
              <a:gd name="connsiteX2704" fmla="*/ 3191040 w 6014081"/>
              <a:gd name="connsiteY2704" fmla="*/ 1673197 h 2248268"/>
              <a:gd name="connsiteX2705" fmla="*/ 3135363 w 6014081"/>
              <a:gd name="connsiteY2705" fmla="*/ 1695478 h 2248268"/>
              <a:gd name="connsiteX2706" fmla="*/ 3131401 w 6014081"/>
              <a:gd name="connsiteY2706" fmla="*/ 1703129 h 2248268"/>
              <a:gd name="connsiteX2707" fmla="*/ 3029795 w 6014081"/>
              <a:gd name="connsiteY2707" fmla="*/ 1747600 h 2248268"/>
              <a:gd name="connsiteX2708" fmla="*/ 2991475 w 6014081"/>
              <a:gd name="connsiteY2708" fmla="*/ 1777610 h 2248268"/>
              <a:gd name="connsiteX2709" fmla="*/ 2933792 w 6014081"/>
              <a:gd name="connsiteY2709" fmla="*/ 1813118 h 2248268"/>
              <a:gd name="connsiteX2710" fmla="*/ 3075542 w 6014081"/>
              <a:gd name="connsiteY2710" fmla="*/ 1761324 h 2248268"/>
              <a:gd name="connsiteX2711" fmla="*/ 3084902 w 6014081"/>
              <a:gd name="connsiteY2711" fmla="*/ 1765214 h 2248268"/>
              <a:gd name="connsiteX2712" fmla="*/ 3088786 w 6014081"/>
              <a:gd name="connsiteY2712" fmla="*/ 1755868 h 2248268"/>
              <a:gd name="connsiteX2713" fmla="*/ 3134638 w 6014081"/>
              <a:gd name="connsiteY2713" fmla="*/ 1746933 h 2248268"/>
              <a:gd name="connsiteX2714" fmla="*/ 3148012 w 6014081"/>
              <a:gd name="connsiteY2714" fmla="*/ 1731844 h 2248268"/>
              <a:gd name="connsiteX2715" fmla="*/ 3153669 w 6014081"/>
              <a:gd name="connsiteY2715" fmla="*/ 1741561 h 2248268"/>
              <a:gd name="connsiteX2716" fmla="*/ 3186433 w 6014081"/>
              <a:gd name="connsiteY2716" fmla="*/ 1719047 h 2248268"/>
              <a:gd name="connsiteX2717" fmla="*/ 3190213 w 6014081"/>
              <a:gd name="connsiteY2717" fmla="*/ 1724883 h 2248268"/>
              <a:gd name="connsiteX2718" fmla="*/ 3257204 w 6014081"/>
              <a:gd name="connsiteY2718" fmla="*/ 1704594 h 2248268"/>
              <a:gd name="connsiteX2719" fmla="*/ 3275618 w 6014081"/>
              <a:gd name="connsiteY2719" fmla="*/ 1690641 h 2248268"/>
              <a:gd name="connsiteX2720" fmla="*/ 3310798 w 6014081"/>
              <a:gd name="connsiteY2720" fmla="*/ 1686369 h 2248268"/>
              <a:gd name="connsiteX2721" fmla="*/ 3416056 w 6014081"/>
              <a:gd name="connsiteY2721" fmla="*/ 1647400 h 2248268"/>
              <a:gd name="connsiteX2722" fmla="*/ 3479216 w 6014081"/>
              <a:gd name="connsiteY2722" fmla="*/ 1625128 h 2248268"/>
              <a:gd name="connsiteX2723" fmla="*/ 3461986 w 6014081"/>
              <a:gd name="connsiteY2723" fmla="*/ 1632685 h 2248268"/>
              <a:gd name="connsiteX2724" fmla="*/ 3287858 w 6014081"/>
              <a:gd name="connsiteY2724" fmla="*/ 1695538 h 2248268"/>
              <a:gd name="connsiteX2725" fmla="*/ 3230278 w 6014081"/>
              <a:gd name="connsiteY2725" fmla="*/ 1723340 h 2248268"/>
              <a:gd name="connsiteX2726" fmla="*/ 3151689 w 6014081"/>
              <a:gd name="connsiteY2726" fmla="*/ 1745387 h 2248268"/>
              <a:gd name="connsiteX2727" fmla="*/ 3101875 w 6014081"/>
              <a:gd name="connsiteY2727" fmla="*/ 1761972 h 2248268"/>
              <a:gd name="connsiteX2728" fmla="*/ 3084670 w 6014081"/>
              <a:gd name="connsiteY2728" fmla="*/ 1767602 h 2248268"/>
              <a:gd name="connsiteX2729" fmla="*/ 3080737 w 6014081"/>
              <a:gd name="connsiteY2729" fmla="*/ 1773327 h 2248268"/>
              <a:gd name="connsiteX2730" fmla="*/ 2994714 w 6014081"/>
              <a:gd name="connsiteY2730" fmla="*/ 1798987 h 2248268"/>
              <a:gd name="connsiteX2731" fmla="*/ 2958402 w 6014081"/>
              <a:gd name="connsiteY2731" fmla="*/ 1815769 h 2248268"/>
              <a:gd name="connsiteX2732" fmla="*/ 2937391 w 6014081"/>
              <a:gd name="connsiteY2732" fmla="*/ 1824965 h 2248268"/>
              <a:gd name="connsiteX2733" fmla="*/ 2931657 w 6014081"/>
              <a:gd name="connsiteY2733" fmla="*/ 1821028 h 2248268"/>
              <a:gd name="connsiteX2734" fmla="*/ 2898893 w 6014081"/>
              <a:gd name="connsiteY2734" fmla="*/ 1843542 h 2248268"/>
              <a:gd name="connsiteX2735" fmla="*/ 2877831 w 6014081"/>
              <a:gd name="connsiteY2735" fmla="*/ 1856593 h 2248268"/>
              <a:gd name="connsiteX2736" fmla="*/ 2850956 w 6014081"/>
              <a:gd name="connsiteY2736" fmla="*/ 1871484 h 2248268"/>
              <a:gd name="connsiteX2737" fmla="*/ 2841621 w 6014081"/>
              <a:gd name="connsiteY2737" fmla="*/ 1865668 h 2248268"/>
              <a:gd name="connsiteX2738" fmla="*/ 2841543 w 6014081"/>
              <a:gd name="connsiteY2738" fmla="*/ 1878923 h 2248268"/>
              <a:gd name="connsiteX2739" fmla="*/ 2814643 w 6014081"/>
              <a:gd name="connsiteY2739" fmla="*/ 1895742 h 2248268"/>
              <a:gd name="connsiteX2740" fmla="*/ 2812792 w 6014081"/>
              <a:gd name="connsiteY2740" fmla="*/ 1889934 h 2248268"/>
              <a:gd name="connsiteX2741" fmla="*/ 2768635 w 6014081"/>
              <a:gd name="connsiteY2741" fmla="*/ 1923713 h 2248268"/>
              <a:gd name="connsiteX2742" fmla="*/ 2737877 w 6014081"/>
              <a:gd name="connsiteY2742" fmla="*/ 1940475 h 2248268"/>
              <a:gd name="connsiteX2743" fmla="*/ 2755160 w 6014081"/>
              <a:gd name="connsiteY2743" fmla="*/ 1921589 h 2248268"/>
              <a:gd name="connsiteX2744" fmla="*/ 2835913 w 6014081"/>
              <a:gd name="connsiteY2744" fmla="*/ 1867279 h 2248268"/>
              <a:gd name="connsiteX2745" fmla="*/ 2835990 w 6014081"/>
              <a:gd name="connsiteY2745" fmla="*/ 1861499 h 2248268"/>
              <a:gd name="connsiteX2746" fmla="*/ 2874257 w 6014081"/>
              <a:gd name="connsiteY2746" fmla="*/ 1842818 h 2248268"/>
              <a:gd name="connsiteX2747" fmla="*/ 2880172 w 6014081"/>
              <a:gd name="connsiteY2747" fmla="*/ 1833270 h 2248268"/>
              <a:gd name="connsiteX2748" fmla="*/ 3008810 w 6014081"/>
              <a:gd name="connsiteY2748" fmla="*/ 1754870 h 2248268"/>
              <a:gd name="connsiteX2749" fmla="*/ 3146860 w 6014081"/>
              <a:gd name="connsiteY2749" fmla="*/ 1683984 h 2248268"/>
              <a:gd name="connsiteX2750" fmla="*/ 3148865 w 6014081"/>
              <a:gd name="connsiteY2750" fmla="*/ 1678232 h 2248268"/>
              <a:gd name="connsiteX2751" fmla="*/ 3154599 w 6014081"/>
              <a:gd name="connsiteY2751" fmla="*/ 1682169 h 2248268"/>
              <a:gd name="connsiteX2752" fmla="*/ 3160514 w 6014081"/>
              <a:gd name="connsiteY2752" fmla="*/ 1672620 h 2248268"/>
              <a:gd name="connsiteX2753" fmla="*/ 3229383 w 6014081"/>
              <a:gd name="connsiteY2753" fmla="*/ 1648737 h 2248268"/>
              <a:gd name="connsiteX2754" fmla="*/ 3279223 w 6014081"/>
              <a:gd name="connsiteY2754" fmla="*/ 1630225 h 2248268"/>
              <a:gd name="connsiteX2755" fmla="*/ 3428715 w 6014081"/>
              <a:gd name="connsiteY2755" fmla="*/ 1569140 h 2248268"/>
              <a:gd name="connsiteX2756" fmla="*/ 3528342 w 6014081"/>
              <a:gd name="connsiteY2756" fmla="*/ 1528494 h 2248268"/>
              <a:gd name="connsiteX2757" fmla="*/ 3637588 w 6014081"/>
              <a:gd name="connsiteY2757" fmla="*/ 1464996 h 2248268"/>
              <a:gd name="connsiteX2758" fmla="*/ 3664462 w 6014081"/>
              <a:gd name="connsiteY2758" fmla="*/ 1450104 h 2248268"/>
              <a:gd name="connsiteX2759" fmla="*/ 1571695 w 6014081"/>
              <a:gd name="connsiteY2759" fmla="*/ 1449222 h 2248268"/>
              <a:gd name="connsiteX2760" fmla="*/ 1581287 w 6014081"/>
              <a:gd name="connsiteY2760" fmla="*/ 1453216 h 2248268"/>
              <a:gd name="connsiteX2761" fmla="*/ 1583189 w 6014081"/>
              <a:gd name="connsiteY2761" fmla="*/ 1462648 h 2248268"/>
              <a:gd name="connsiteX2762" fmla="*/ 1571695 w 6014081"/>
              <a:gd name="connsiteY2762" fmla="*/ 1449222 h 2248268"/>
              <a:gd name="connsiteX2763" fmla="*/ 919203 w 6014081"/>
              <a:gd name="connsiteY2763" fmla="*/ 1444181 h 2248268"/>
              <a:gd name="connsiteX2764" fmla="*/ 915267 w 6014081"/>
              <a:gd name="connsiteY2764" fmla="*/ 1449904 h 2248268"/>
              <a:gd name="connsiteX2765" fmla="*/ 924005 w 6014081"/>
              <a:gd name="connsiteY2765" fmla="*/ 1529938 h 2248268"/>
              <a:gd name="connsiteX2766" fmla="*/ 974998 w 6014081"/>
              <a:gd name="connsiteY2766" fmla="*/ 1566763 h 2248268"/>
              <a:gd name="connsiteX2767" fmla="*/ 1010867 w 6014081"/>
              <a:gd name="connsiteY2767" fmla="*/ 1605161 h 2248268"/>
              <a:gd name="connsiteX2768" fmla="*/ 1042907 w 6014081"/>
              <a:gd name="connsiteY2768" fmla="*/ 1634101 h 2248268"/>
              <a:gd name="connsiteX2769" fmla="*/ 1027813 w 6014081"/>
              <a:gd name="connsiteY2769" fmla="*/ 1618797 h 2248268"/>
              <a:gd name="connsiteX2770" fmla="*/ 948227 w 6014081"/>
              <a:gd name="connsiteY2770" fmla="*/ 1566473 h 2248268"/>
              <a:gd name="connsiteX2771" fmla="*/ 919864 w 6014081"/>
              <a:gd name="connsiteY2771" fmla="*/ 1533632 h 2248268"/>
              <a:gd name="connsiteX2772" fmla="*/ 911915 w 6014081"/>
              <a:gd name="connsiteY2772" fmla="*/ 1565811 h 2248268"/>
              <a:gd name="connsiteX2773" fmla="*/ 907825 w 6014081"/>
              <a:gd name="connsiteY2773" fmla="*/ 1598047 h 2248268"/>
              <a:gd name="connsiteX2774" fmla="*/ 911760 w 6014081"/>
              <a:gd name="connsiteY2774" fmla="*/ 1592322 h 2248268"/>
              <a:gd name="connsiteX2775" fmla="*/ 951384 w 6014081"/>
              <a:gd name="connsiteY2775" fmla="*/ 1638484 h 2248268"/>
              <a:gd name="connsiteX2776" fmla="*/ 1047917 w 6014081"/>
              <a:gd name="connsiteY2776" fmla="*/ 1704444 h 2248268"/>
              <a:gd name="connsiteX2777" fmla="*/ 1169316 w 6014081"/>
              <a:gd name="connsiteY2777" fmla="*/ 1768739 h 2248268"/>
              <a:gd name="connsiteX2778" fmla="*/ 1171246 w 6014081"/>
              <a:gd name="connsiteY2778" fmla="*/ 1776244 h 2248268"/>
              <a:gd name="connsiteX2779" fmla="*/ 1178985 w 6014081"/>
              <a:gd name="connsiteY2779" fmla="*/ 1774428 h 2248268"/>
              <a:gd name="connsiteX2780" fmla="*/ 1249212 w 6014081"/>
              <a:gd name="connsiteY2780" fmla="*/ 1822862 h 2248268"/>
              <a:gd name="connsiteX2781" fmla="*/ 1205574 w 6014081"/>
              <a:gd name="connsiteY2781" fmla="*/ 1795680 h 2248268"/>
              <a:gd name="connsiteX2782" fmla="*/ 1082246 w 6014081"/>
              <a:gd name="connsiteY2782" fmla="*/ 1731357 h 2248268"/>
              <a:gd name="connsiteX2783" fmla="*/ 1052056 w 6014081"/>
              <a:gd name="connsiteY2783" fmla="*/ 1708224 h 2248268"/>
              <a:gd name="connsiteX2784" fmla="*/ 902604 w 6014081"/>
              <a:gd name="connsiteY2784" fmla="*/ 1597937 h 2248268"/>
              <a:gd name="connsiteX2785" fmla="*/ 954151 w 6014081"/>
              <a:gd name="connsiteY2785" fmla="*/ 1771788 h 2248268"/>
              <a:gd name="connsiteX2786" fmla="*/ 965544 w 6014081"/>
              <a:gd name="connsiteY2786" fmla="*/ 1768000 h 2248268"/>
              <a:gd name="connsiteX2787" fmla="*/ 967421 w 6014081"/>
              <a:gd name="connsiteY2787" fmla="*/ 1779358 h 2248268"/>
              <a:gd name="connsiteX2788" fmla="*/ 1028236 w 6014081"/>
              <a:gd name="connsiteY2788" fmla="*/ 1802835 h 2248268"/>
              <a:gd name="connsiteX2789" fmla="*/ 1030062 w 6014081"/>
              <a:gd name="connsiteY2789" fmla="*/ 1810570 h 2248268"/>
              <a:gd name="connsiteX2790" fmla="*/ 1050891 w 6014081"/>
              <a:gd name="connsiteY2790" fmla="*/ 1822336 h 2248268"/>
              <a:gd name="connsiteX2791" fmla="*/ 1117546 w 6014081"/>
              <a:gd name="connsiteY2791" fmla="*/ 1842044 h 2248268"/>
              <a:gd name="connsiteX2792" fmla="*/ 1115564 w 6014081"/>
              <a:gd name="connsiteY2792" fmla="*/ 1853344 h 2248268"/>
              <a:gd name="connsiteX2793" fmla="*/ 1129040 w 6014081"/>
              <a:gd name="connsiteY2793" fmla="*/ 1847993 h 2248268"/>
              <a:gd name="connsiteX2794" fmla="*/ 1134747 w 6014081"/>
              <a:gd name="connsiteY2794" fmla="*/ 1853856 h 2248268"/>
              <a:gd name="connsiteX2795" fmla="*/ 1134852 w 6014081"/>
              <a:gd name="connsiteY2795" fmla="*/ 1846150 h 2248268"/>
              <a:gd name="connsiteX2796" fmla="*/ 1149999 w 6014081"/>
              <a:gd name="connsiteY2796" fmla="*/ 1850124 h 2248268"/>
              <a:gd name="connsiteX2797" fmla="*/ 1153752 w 6014081"/>
              <a:gd name="connsiteY2797" fmla="*/ 1857888 h 2248268"/>
              <a:gd name="connsiteX2798" fmla="*/ 1176614 w 6014081"/>
              <a:gd name="connsiteY2798" fmla="*/ 1861975 h 2248268"/>
              <a:gd name="connsiteX2799" fmla="*/ 1218530 w 6014081"/>
              <a:gd name="connsiteY2799" fmla="*/ 1866239 h 2248268"/>
              <a:gd name="connsiteX2800" fmla="*/ 1239463 w 6014081"/>
              <a:gd name="connsiteY2800" fmla="*/ 1870298 h 2248268"/>
              <a:gd name="connsiteX2801" fmla="*/ 1254583 w 6014081"/>
              <a:gd name="connsiteY2801" fmla="*/ 1876199 h 2248268"/>
              <a:gd name="connsiteX2802" fmla="*/ 1313626 w 6014081"/>
              <a:gd name="connsiteY2802" fmla="*/ 1880614 h 2248268"/>
              <a:gd name="connsiteX2803" fmla="*/ 1376321 w 6014081"/>
              <a:gd name="connsiteY2803" fmla="*/ 1900497 h 2248268"/>
              <a:gd name="connsiteX2804" fmla="*/ 1372592 w 6014081"/>
              <a:gd name="connsiteY2804" fmla="*/ 1890808 h 2248268"/>
              <a:gd name="connsiteX2805" fmla="*/ 1349757 w 6014081"/>
              <a:gd name="connsiteY2805" fmla="*/ 1877318 h 2248268"/>
              <a:gd name="connsiteX2806" fmla="*/ 1338390 w 6014081"/>
              <a:gd name="connsiteY2806" fmla="*/ 1879180 h 2248268"/>
              <a:gd name="connsiteX2807" fmla="*/ 1302493 w 6014081"/>
              <a:gd name="connsiteY2807" fmla="*/ 1850184 h 2248268"/>
              <a:gd name="connsiteX2808" fmla="*/ 1287694 w 6014081"/>
              <a:gd name="connsiteY2808" fmla="*/ 1847609 h 2248268"/>
              <a:gd name="connsiteX2809" fmla="*/ 1281919 w 6014081"/>
              <a:gd name="connsiteY2809" fmla="*/ 1836915 h 2248268"/>
              <a:gd name="connsiteX2810" fmla="*/ 1327999 w 6014081"/>
              <a:gd name="connsiteY2810" fmla="*/ 1863513 h 2248268"/>
              <a:gd name="connsiteX2811" fmla="*/ 1376399 w 6014081"/>
              <a:gd name="connsiteY2811" fmla="*/ 1887242 h 2248268"/>
              <a:gd name="connsiteX2812" fmla="*/ 1395324 w 6014081"/>
              <a:gd name="connsiteY2812" fmla="*/ 1904528 h 2248268"/>
              <a:gd name="connsiteX2813" fmla="*/ 1475015 w 6014081"/>
              <a:gd name="connsiteY2813" fmla="*/ 1941670 h 2248268"/>
              <a:gd name="connsiteX2814" fmla="*/ 1488181 w 6014081"/>
              <a:gd name="connsiteY2814" fmla="*/ 1949469 h 2248268"/>
              <a:gd name="connsiteX2815" fmla="*/ 1471314 w 6014081"/>
              <a:gd name="connsiteY2815" fmla="*/ 1922579 h 2248268"/>
              <a:gd name="connsiteX2816" fmla="*/ 1437268 w 6014081"/>
              <a:gd name="connsiteY2816" fmla="*/ 1899391 h 2248268"/>
              <a:gd name="connsiteX2817" fmla="*/ 1463832 w 6014081"/>
              <a:gd name="connsiteY2817" fmla="*/ 1915094 h 2248268"/>
              <a:gd name="connsiteX2818" fmla="*/ 1449516 w 6014081"/>
              <a:gd name="connsiteY2818" fmla="*/ 1889962 h 2248268"/>
              <a:gd name="connsiteX2819" fmla="*/ 1388413 w 6014081"/>
              <a:gd name="connsiteY2819" fmla="*/ 1832231 h 2248268"/>
              <a:gd name="connsiteX2820" fmla="*/ 1367558 w 6014081"/>
              <a:gd name="connsiteY2820" fmla="*/ 1822391 h 2248268"/>
              <a:gd name="connsiteX2821" fmla="*/ 1414613 w 6014081"/>
              <a:gd name="connsiteY2821" fmla="*/ 1872413 h 2248268"/>
              <a:gd name="connsiteX2822" fmla="*/ 1414485 w 6014081"/>
              <a:gd name="connsiteY2822" fmla="*/ 1882048 h 2248268"/>
              <a:gd name="connsiteX2823" fmla="*/ 1367171 w 6014081"/>
              <a:gd name="connsiteY2823" fmla="*/ 1841324 h 2248268"/>
              <a:gd name="connsiteX2824" fmla="*/ 1307360 w 6014081"/>
              <a:gd name="connsiteY2824" fmla="*/ 1777593 h 2248268"/>
              <a:gd name="connsiteX2825" fmla="*/ 1316308 w 6014081"/>
              <a:gd name="connsiteY2825" fmla="*/ 1779915 h 2248268"/>
              <a:gd name="connsiteX2826" fmla="*/ 1314302 w 6014081"/>
              <a:gd name="connsiteY2826" fmla="*/ 1785667 h 2248268"/>
              <a:gd name="connsiteX2827" fmla="*/ 1363726 w 6014081"/>
              <a:gd name="connsiteY2827" fmla="*/ 1812933 h 2248268"/>
              <a:gd name="connsiteX2828" fmla="*/ 1151814 w 6014081"/>
              <a:gd name="connsiteY2828" fmla="*/ 1642995 h 2248268"/>
              <a:gd name="connsiteX2829" fmla="*/ 998661 w 6014081"/>
              <a:gd name="connsiteY2829" fmla="*/ 1513615 h 2248268"/>
              <a:gd name="connsiteX2830" fmla="*/ 960782 w 6014081"/>
              <a:gd name="connsiteY2830" fmla="*/ 1488444 h 2248268"/>
              <a:gd name="connsiteX2831" fmla="*/ 919203 w 6014081"/>
              <a:gd name="connsiteY2831" fmla="*/ 1444181 h 2248268"/>
              <a:gd name="connsiteX2832" fmla="*/ 5993765 w 6014081"/>
              <a:gd name="connsiteY2832" fmla="*/ 1444162 h 2248268"/>
              <a:gd name="connsiteX2833" fmla="*/ 5962156 w 6014081"/>
              <a:gd name="connsiteY2833" fmla="*/ 1489618 h 2248268"/>
              <a:gd name="connsiteX2834" fmla="*/ 5926071 w 6014081"/>
              <a:gd name="connsiteY2834" fmla="*/ 1543881 h 2248268"/>
              <a:gd name="connsiteX2835" fmla="*/ 5849376 w 6014081"/>
              <a:gd name="connsiteY2835" fmla="*/ 1682509 h 2248268"/>
              <a:gd name="connsiteX2836" fmla="*/ 5885847 w 6014081"/>
              <a:gd name="connsiteY2836" fmla="*/ 1609313 h 2248268"/>
              <a:gd name="connsiteX2837" fmla="*/ 5889398 w 6014081"/>
              <a:gd name="connsiteY2837" fmla="*/ 1592620 h 2248268"/>
              <a:gd name="connsiteX2838" fmla="*/ 5947780 w 6014081"/>
              <a:gd name="connsiteY2838" fmla="*/ 1507583 h 2248268"/>
              <a:gd name="connsiteX2839" fmla="*/ 5948011 w 6014081"/>
              <a:gd name="connsiteY2839" fmla="*/ 1507686 h 2248268"/>
              <a:gd name="connsiteX2840" fmla="*/ 5993765 w 6014081"/>
              <a:gd name="connsiteY2840" fmla="*/ 1444162 h 2248268"/>
              <a:gd name="connsiteX2841" fmla="*/ 5619160 w 6014081"/>
              <a:gd name="connsiteY2841" fmla="*/ 1444061 h 2248268"/>
              <a:gd name="connsiteX2842" fmla="*/ 5609795 w 6014081"/>
              <a:gd name="connsiteY2842" fmla="*/ 1492499 h 2248268"/>
              <a:gd name="connsiteX2843" fmla="*/ 5382583 w 6014081"/>
              <a:gd name="connsiteY2843" fmla="*/ 1971684 h 2248268"/>
              <a:gd name="connsiteX2844" fmla="*/ 5380989 w 6014081"/>
              <a:gd name="connsiteY2844" fmla="*/ 1971527 h 2248268"/>
              <a:gd name="connsiteX2845" fmla="*/ 5270841 w 6014081"/>
              <a:gd name="connsiteY2845" fmla="*/ 2193173 h 2248268"/>
              <a:gd name="connsiteX2846" fmla="*/ 5242821 w 6014081"/>
              <a:gd name="connsiteY2846" fmla="*/ 2248263 h 2248268"/>
              <a:gd name="connsiteX2847" fmla="*/ 5240495 w 6014081"/>
              <a:gd name="connsiteY2847" fmla="*/ 2248263 h 2248268"/>
              <a:gd name="connsiteX2848" fmla="*/ 5267157 w 6014081"/>
              <a:gd name="connsiteY2848" fmla="*/ 2184901 h 2248268"/>
              <a:gd name="connsiteX2849" fmla="*/ 5429216 w 6014081"/>
              <a:gd name="connsiteY2849" fmla="*/ 1852619 h 2248268"/>
              <a:gd name="connsiteX2850" fmla="*/ 5429113 w 6014081"/>
              <a:gd name="connsiteY2850" fmla="*/ 1840391 h 2248268"/>
              <a:gd name="connsiteX2851" fmla="*/ 5495676 w 6014081"/>
              <a:gd name="connsiteY2851" fmla="*/ 1708327 h 2248268"/>
              <a:gd name="connsiteX2852" fmla="*/ 5503340 w 6014081"/>
              <a:gd name="connsiteY2852" fmla="*/ 1704818 h 2248268"/>
              <a:gd name="connsiteX2853" fmla="*/ 5531454 w 6014081"/>
              <a:gd name="connsiteY2853" fmla="*/ 1629840 h 2248268"/>
              <a:gd name="connsiteX2854" fmla="*/ 5619160 w 6014081"/>
              <a:gd name="connsiteY2854" fmla="*/ 1444061 h 2248268"/>
              <a:gd name="connsiteX2855" fmla="*/ 2511691 w 6014081"/>
              <a:gd name="connsiteY2855" fmla="*/ 1443830 h 2248268"/>
              <a:gd name="connsiteX2856" fmla="*/ 2509685 w 6014081"/>
              <a:gd name="connsiteY2856" fmla="*/ 1457059 h 2248268"/>
              <a:gd name="connsiteX2857" fmla="*/ 2513568 w 6014081"/>
              <a:gd name="connsiteY2857" fmla="*/ 1447712 h 2248268"/>
              <a:gd name="connsiteX2858" fmla="*/ 2515497 w 6014081"/>
              <a:gd name="connsiteY2858" fmla="*/ 1447740 h 2248268"/>
              <a:gd name="connsiteX2859" fmla="*/ 2511691 w 6014081"/>
              <a:gd name="connsiteY2859" fmla="*/ 1443830 h 2248268"/>
              <a:gd name="connsiteX2860" fmla="*/ 1164149 w 6014081"/>
              <a:gd name="connsiteY2860" fmla="*/ 1442762 h 2248268"/>
              <a:gd name="connsiteX2861" fmla="*/ 1357005 w 6014081"/>
              <a:gd name="connsiteY2861" fmla="*/ 1605047 h 2248268"/>
              <a:gd name="connsiteX2862" fmla="*/ 1343997 w 6014081"/>
              <a:gd name="connsiteY2862" fmla="*/ 1578212 h 2248268"/>
              <a:gd name="connsiteX2863" fmla="*/ 1375985 w 6014081"/>
              <a:gd name="connsiteY2863" fmla="*/ 1611005 h 2248268"/>
              <a:gd name="connsiteX2864" fmla="*/ 1436257 w 6014081"/>
              <a:gd name="connsiteY2864" fmla="*/ 1689894 h 2248268"/>
              <a:gd name="connsiteX2865" fmla="*/ 1447725 w 6014081"/>
              <a:gd name="connsiteY2865" fmla="*/ 1697768 h 2248268"/>
              <a:gd name="connsiteX2866" fmla="*/ 1449550 w 6014081"/>
              <a:gd name="connsiteY2866" fmla="*/ 1705503 h 2248268"/>
              <a:gd name="connsiteX2867" fmla="*/ 1441835 w 6014081"/>
              <a:gd name="connsiteY2867" fmla="*/ 1705390 h 2248268"/>
              <a:gd name="connsiteX2868" fmla="*/ 1447491 w 6014081"/>
              <a:gd name="connsiteY2868" fmla="*/ 1715108 h 2248268"/>
              <a:gd name="connsiteX2869" fmla="*/ 1453382 w 6014081"/>
              <a:gd name="connsiteY2869" fmla="*/ 1707486 h 2248268"/>
              <a:gd name="connsiteX2870" fmla="*/ 1466573 w 6014081"/>
              <a:gd name="connsiteY2870" fmla="*/ 1720835 h 2248268"/>
              <a:gd name="connsiteX2871" fmla="*/ 1475752 w 6014081"/>
              <a:gd name="connsiteY2871" fmla="*/ 1745688 h 2248268"/>
              <a:gd name="connsiteX2872" fmla="*/ 1536049 w 6014081"/>
              <a:gd name="connsiteY2872" fmla="*/ 1830126 h 2248268"/>
              <a:gd name="connsiteX2873" fmla="*/ 1530159 w 6014081"/>
              <a:gd name="connsiteY2873" fmla="*/ 1837748 h 2248268"/>
              <a:gd name="connsiteX2874" fmla="*/ 1535817 w 6014081"/>
              <a:gd name="connsiteY2874" fmla="*/ 1847464 h 2248268"/>
              <a:gd name="connsiteX2875" fmla="*/ 1537848 w 6014081"/>
              <a:gd name="connsiteY2875" fmla="*/ 1839787 h 2248268"/>
              <a:gd name="connsiteX2876" fmla="*/ 1547182 w 6014081"/>
              <a:gd name="connsiteY2876" fmla="*/ 1853079 h 2248268"/>
              <a:gd name="connsiteX2877" fmla="*/ 1590535 w 6014081"/>
              <a:gd name="connsiteY2877" fmla="*/ 1916404 h 2248268"/>
              <a:gd name="connsiteX2878" fmla="*/ 1590071 w 6014081"/>
              <a:gd name="connsiteY2878" fmla="*/ 1916199 h 2248268"/>
              <a:gd name="connsiteX2879" fmla="*/ 1586138 w 6014081"/>
              <a:gd name="connsiteY2879" fmla="*/ 1921924 h 2248268"/>
              <a:gd name="connsiteX2880" fmla="*/ 1518485 w 6014081"/>
              <a:gd name="connsiteY2880" fmla="*/ 1827842 h 2248268"/>
              <a:gd name="connsiteX2881" fmla="*/ 1509099 w 6014081"/>
              <a:gd name="connsiteY2881" fmla="*/ 1825879 h 2248268"/>
              <a:gd name="connsiteX2882" fmla="*/ 1469577 w 6014081"/>
              <a:gd name="connsiteY2882" fmla="*/ 1772011 h 2248268"/>
              <a:gd name="connsiteX2883" fmla="*/ 1443194 w 6014081"/>
              <a:gd name="connsiteY2883" fmla="*/ 1752789 h 2248268"/>
              <a:gd name="connsiteX2884" fmla="*/ 1439493 w 6014081"/>
              <a:gd name="connsiteY2884" fmla="*/ 1741174 h 2248268"/>
              <a:gd name="connsiteX2885" fmla="*/ 1445304 w 6014081"/>
              <a:gd name="connsiteY2885" fmla="*/ 1739331 h 2248268"/>
              <a:gd name="connsiteX2886" fmla="*/ 1514936 w 6014081"/>
              <a:gd name="connsiteY2886" fmla="*/ 1822109 h 2248268"/>
              <a:gd name="connsiteX2887" fmla="*/ 1498069 w 6014081"/>
              <a:gd name="connsiteY2887" fmla="*/ 1795218 h 2248268"/>
              <a:gd name="connsiteX2888" fmla="*/ 1411569 w 6014081"/>
              <a:gd name="connsiteY2888" fmla="*/ 1678071 h 2248268"/>
              <a:gd name="connsiteX2889" fmla="*/ 1319206 w 6014081"/>
              <a:gd name="connsiteY2889" fmla="*/ 1574097 h 2248268"/>
              <a:gd name="connsiteX2890" fmla="*/ 1317225 w 6014081"/>
              <a:gd name="connsiteY2890" fmla="*/ 1577922 h 2248268"/>
              <a:gd name="connsiteX2891" fmla="*/ 1165948 w 6014081"/>
              <a:gd name="connsiteY2891" fmla="*/ 1452423 h 2248268"/>
              <a:gd name="connsiteX2892" fmla="*/ 1164149 w 6014081"/>
              <a:gd name="connsiteY2892" fmla="*/ 1442762 h 2248268"/>
              <a:gd name="connsiteX2893" fmla="*/ 1343054 w 6014081"/>
              <a:gd name="connsiteY2893" fmla="*/ 1442674 h 2248268"/>
              <a:gd name="connsiteX2894" fmla="*/ 1343152 w 6014081"/>
              <a:gd name="connsiteY2894" fmla="*/ 1442857 h 2248268"/>
              <a:gd name="connsiteX2895" fmla="*/ 1342952 w 6014081"/>
              <a:gd name="connsiteY2895" fmla="*/ 1442904 h 2248268"/>
              <a:gd name="connsiteX2896" fmla="*/ 1348762 w 6014081"/>
              <a:gd name="connsiteY2896" fmla="*/ 1441062 h 2248268"/>
              <a:gd name="connsiteX2897" fmla="*/ 1354445 w 6014081"/>
              <a:gd name="connsiteY2897" fmla="*/ 1456328 h 2248268"/>
              <a:gd name="connsiteX2898" fmla="*/ 1347361 w 6014081"/>
              <a:gd name="connsiteY2898" fmla="*/ 1450752 h 2248268"/>
              <a:gd name="connsiteX2899" fmla="*/ 1343152 w 6014081"/>
              <a:gd name="connsiteY2899" fmla="*/ 1442857 h 2248268"/>
              <a:gd name="connsiteX2900" fmla="*/ 1345616 w 6014081"/>
              <a:gd name="connsiteY2900" fmla="*/ 1442292 h 2248268"/>
              <a:gd name="connsiteX2901" fmla="*/ 1348762 w 6014081"/>
              <a:gd name="connsiteY2901" fmla="*/ 1441062 h 2248268"/>
              <a:gd name="connsiteX2902" fmla="*/ 1575915 w 6014081"/>
              <a:gd name="connsiteY2902" fmla="*/ 1439750 h 2248268"/>
              <a:gd name="connsiteX2903" fmla="*/ 1611863 w 6014081"/>
              <a:gd name="connsiteY2903" fmla="*/ 1464891 h 2248268"/>
              <a:gd name="connsiteX2904" fmla="*/ 1575915 w 6014081"/>
              <a:gd name="connsiteY2904" fmla="*/ 1439750 h 2248268"/>
              <a:gd name="connsiteX2905" fmla="*/ 4509104 w 6014081"/>
              <a:gd name="connsiteY2905" fmla="*/ 1439637 h 2248268"/>
              <a:gd name="connsiteX2906" fmla="*/ 4471168 w 6014081"/>
              <a:gd name="connsiteY2906" fmla="*/ 1493075 h 2248268"/>
              <a:gd name="connsiteX2907" fmla="*/ 4471066 w 6014081"/>
              <a:gd name="connsiteY2907" fmla="*/ 1493306 h 2248268"/>
              <a:gd name="connsiteX2908" fmla="*/ 4498611 w 6014081"/>
              <a:gd name="connsiteY2908" fmla="*/ 1448255 h 2248268"/>
              <a:gd name="connsiteX2909" fmla="*/ 4504166 w 6014081"/>
              <a:gd name="connsiteY2909" fmla="*/ 1450728 h 2248268"/>
              <a:gd name="connsiteX2910" fmla="*/ 4509104 w 6014081"/>
              <a:gd name="connsiteY2910" fmla="*/ 1439637 h 2248268"/>
              <a:gd name="connsiteX2911" fmla="*/ 2359660 w 6014081"/>
              <a:gd name="connsiteY2911" fmla="*/ 1438994 h 2248268"/>
              <a:gd name="connsiteX2912" fmla="*/ 2351607 w 6014081"/>
              <a:gd name="connsiteY2912" fmla="*/ 1478878 h 2248268"/>
              <a:gd name="connsiteX2913" fmla="*/ 2359660 w 6014081"/>
              <a:gd name="connsiteY2913" fmla="*/ 1438994 h 2248268"/>
              <a:gd name="connsiteX2914" fmla="*/ 3160790 w 6014081"/>
              <a:gd name="connsiteY2914" fmla="*/ 1436562 h 2248268"/>
              <a:gd name="connsiteX2915" fmla="*/ 3162614 w 6014081"/>
              <a:gd name="connsiteY2915" fmla="*/ 1444298 h 2248268"/>
              <a:gd name="connsiteX2916" fmla="*/ 3156828 w 6014081"/>
              <a:gd name="connsiteY2916" fmla="*/ 1444213 h 2248268"/>
              <a:gd name="connsiteX2917" fmla="*/ 3160790 w 6014081"/>
              <a:gd name="connsiteY2917" fmla="*/ 1436562 h 2248268"/>
              <a:gd name="connsiteX2918" fmla="*/ 5418344 w 6014081"/>
              <a:gd name="connsiteY2918" fmla="*/ 1433563 h 2248268"/>
              <a:gd name="connsiteX2919" fmla="*/ 5424104 w 6014081"/>
              <a:gd name="connsiteY2919" fmla="*/ 1435574 h 2248268"/>
              <a:gd name="connsiteX2920" fmla="*/ 5406049 w 6014081"/>
              <a:gd name="connsiteY2920" fmla="*/ 1467406 h 2248268"/>
              <a:gd name="connsiteX2921" fmla="*/ 5405818 w 6014081"/>
              <a:gd name="connsiteY2921" fmla="*/ 1467303 h 2248268"/>
              <a:gd name="connsiteX2922" fmla="*/ 5402296 w 6014081"/>
              <a:gd name="connsiteY2922" fmla="*/ 1459643 h 2248268"/>
              <a:gd name="connsiteX2923" fmla="*/ 5418344 w 6014081"/>
              <a:gd name="connsiteY2923" fmla="*/ 1433563 h 2248268"/>
              <a:gd name="connsiteX2924" fmla="*/ 3287795 w 6014081"/>
              <a:gd name="connsiteY2924" fmla="*/ 1431161 h 2248268"/>
              <a:gd name="connsiteX2925" fmla="*/ 3296210 w 6014081"/>
              <a:gd name="connsiteY2925" fmla="*/ 1432619 h 2248268"/>
              <a:gd name="connsiteX2926" fmla="*/ 3230965 w 6014081"/>
              <a:gd name="connsiteY2926" fmla="*/ 1481375 h 2248268"/>
              <a:gd name="connsiteX2927" fmla="*/ 3184880 w 6014081"/>
              <a:gd name="connsiteY2927" fmla="*/ 1515125 h 2248268"/>
              <a:gd name="connsiteX2928" fmla="*/ 3171275 w 6014081"/>
              <a:gd name="connsiteY2928" fmla="*/ 1522635 h 2248268"/>
              <a:gd name="connsiteX2929" fmla="*/ 3146303 w 6014081"/>
              <a:gd name="connsiteY2929" fmla="*/ 1539483 h 2248268"/>
              <a:gd name="connsiteX2930" fmla="*/ 3144297 w 6014081"/>
              <a:gd name="connsiteY2930" fmla="*/ 1545234 h 2248268"/>
              <a:gd name="connsiteX2931" fmla="*/ 3079078 w 6014081"/>
              <a:gd name="connsiteY2931" fmla="*/ 1592062 h 2248268"/>
              <a:gd name="connsiteX2932" fmla="*/ 3078949 w 6014081"/>
              <a:gd name="connsiteY2932" fmla="*/ 1591728 h 2248268"/>
              <a:gd name="connsiteX2933" fmla="*/ 3019620 w 6014081"/>
              <a:gd name="connsiteY2933" fmla="*/ 1623459 h 2248268"/>
              <a:gd name="connsiteX2934" fmla="*/ 3054338 w 6014081"/>
              <a:gd name="connsiteY2934" fmla="*/ 1591569 h 2248268"/>
              <a:gd name="connsiteX2935" fmla="*/ 3100373 w 6014081"/>
              <a:gd name="connsiteY2935" fmla="*/ 1561673 h 2248268"/>
              <a:gd name="connsiteX2936" fmla="*/ 3165489 w 6014081"/>
              <a:gd name="connsiteY2936" fmla="*/ 1522551 h 2248268"/>
              <a:gd name="connsiteX2937" fmla="*/ 3194343 w 6014081"/>
              <a:gd name="connsiteY2937" fmla="*/ 1503833 h 2248268"/>
              <a:gd name="connsiteX2938" fmla="*/ 3230759 w 6014081"/>
              <a:gd name="connsiteY2938" fmla="*/ 1471870 h 2248268"/>
              <a:gd name="connsiteX2939" fmla="*/ 3236519 w 6014081"/>
              <a:gd name="connsiteY2939" fmla="*/ 1473880 h 2248268"/>
              <a:gd name="connsiteX2940" fmla="*/ 3263549 w 6014081"/>
              <a:gd name="connsiteY2940" fmla="*/ 1447428 h 2248268"/>
              <a:gd name="connsiteX2941" fmla="*/ 3287795 w 6014081"/>
              <a:gd name="connsiteY2941" fmla="*/ 1431161 h 2248268"/>
              <a:gd name="connsiteX2942" fmla="*/ 1696084 w 6014081"/>
              <a:gd name="connsiteY2942" fmla="*/ 1429570 h 2248268"/>
              <a:gd name="connsiteX2943" fmla="*/ 1713003 w 6014081"/>
              <a:gd name="connsiteY2943" fmla="*/ 1452608 h 2248268"/>
              <a:gd name="connsiteX2944" fmla="*/ 1690272 w 6014081"/>
              <a:gd name="connsiteY2944" fmla="*/ 1431412 h 2248268"/>
              <a:gd name="connsiteX2945" fmla="*/ 1696084 w 6014081"/>
              <a:gd name="connsiteY2945" fmla="*/ 1429570 h 2248268"/>
              <a:gd name="connsiteX2946" fmla="*/ 5422820 w 6014081"/>
              <a:gd name="connsiteY2946" fmla="*/ 1424757 h 2248268"/>
              <a:gd name="connsiteX2947" fmla="*/ 5422893 w 6014081"/>
              <a:gd name="connsiteY2947" fmla="*/ 1424769 h 2248268"/>
              <a:gd name="connsiteX2948" fmla="*/ 5422716 w 6014081"/>
              <a:gd name="connsiteY2948" fmla="*/ 1424988 h 2248268"/>
              <a:gd name="connsiteX2949" fmla="*/ 1688243 w 6014081"/>
              <a:gd name="connsiteY2949" fmla="*/ 1421648 h 2248268"/>
              <a:gd name="connsiteX2950" fmla="*/ 1688474 w 6014081"/>
              <a:gd name="connsiteY2950" fmla="*/ 1421751 h 2248268"/>
              <a:gd name="connsiteX2951" fmla="*/ 1688264 w 6014081"/>
              <a:gd name="connsiteY2951" fmla="*/ 1421817 h 2248268"/>
              <a:gd name="connsiteX2952" fmla="*/ 5783214 w 6014081"/>
              <a:gd name="connsiteY2952" fmla="*/ 1420884 h 2248268"/>
              <a:gd name="connsiteX2953" fmla="*/ 5787267 w 6014081"/>
              <a:gd name="connsiteY2953" fmla="*/ 1420889 h 2248268"/>
              <a:gd name="connsiteX2954" fmla="*/ 5777597 w 6014081"/>
              <a:gd name="connsiteY2954" fmla="*/ 1430151 h 2248268"/>
              <a:gd name="connsiteX2955" fmla="*/ 5779372 w 6014081"/>
              <a:gd name="connsiteY2955" fmla="*/ 1421805 h 2248268"/>
              <a:gd name="connsiteX2956" fmla="*/ 5783214 w 6014081"/>
              <a:gd name="connsiteY2956" fmla="*/ 1420884 h 2248268"/>
              <a:gd name="connsiteX2957" fmla="*/ 6014081 w 6014081"/>
              <a:gd name="connsiteY2957" fmla="*/ 1417534 h 2248268"/>
              <a:gd name="connsiteX2958" fmla="*/ 6014081 w 6014081"/>
              <a:gd name="connsiteY2958" fmla="*/ 1427030 h 2248268"/>
              <a:gd name="connsiteX2959" fmla="*/ 6011331 w 6014081"/>
              <a:gd name="connsiteY2959" fmla="*/ 1433985 h 2248268"/>
              <a:gd name="connsiteX2960" fmla="*/ 6006625 w 6014081"/>
              <a:gd name="connsiteY2960" fmla="*/ 1427736 h 2248268"/>
              <a:gd name="connsiteX2961" fmla="*/ 2666607 w 6014081"/>
              <a:gd name="connsiteY2961" fmla="*/ 1409803 h 2248268"/>
              <a:gd name="connsiteX2962" fmla="*/ 2660587 w 6014081"/>
              <a:gd name="connsiteY2962" fmla="*/ 1434535 h 2248268"/>
              <a:gd name="connsiteX2963" fmla="*/ 2671565 w 6014081"/>
              <a:gd name="connsiteY2963" fmla="*/ 1476524 h 2248268"/>
              <a:gd name="connsiteX2964" fmla="*/ 2666607 w 6014081"/>
              <a:gd name="connsiteY2964" fmla="*/ 1409803 h 2248268"/>
              <a:gd name="connsiteX2965" fmla="*/ 1755258 w 6014081"/>
              <a:gd name="connsiteY2965" fmla="*/ 1409400 h 2248268"/>
              <a:gd name="connsiteX2966" fmla="*/ 1765318 w 6014081"/>
              <a:gd name="connsiteY2966" fmla="*/ 1415921 h 2248268"/>
              <a:gd name="connsiteX2967" fmla="*/ 1766469 w 6014081"/>
              <a:gd name="connsiteY2967" fmla="*/ 1426574 h 2248268"/>
              <a:gd name="connsiteX2968" fmla="*/ 1755258 w 6014081"/>
              <a:gd name="connsiteY2968" fmla="*/ 1409400 h 2248268"/>
              <a:gd name="connsiteX2969" fmla="*/ 3919413 w 6014081"/>
              <a:gd name="connsiteY2969" fmla="*/ 1409394 h 2248268"/>
              <a:gd name="connsiteX2970" fmla="*/ 3921983 w 6014081"/>
              <a:gd name="connsiteY2970" fmla="*/ 1421060 h 2248268"/>
              <a:gd name="connsiteX2971" fmla="*/ 3922993 w 6014081"/>
              <a:gd name="connsiteY2971" fmla="*/ 1413342 h 2248268"/>
              <a:gd name="connsiteX2972" fmla="*/ 3919413 w 6014081"/>
              <a:gd name="connsiteY2972" fmla="*/ 1409394 h 2248268"/>
              <a:gd name="connsiteX2973" fmla="*/ 1030866 w 6014081"/>
              <a:gd name="connsiteY2973" fmla="*/ 1408894 h 2248268"/>
              <a:gd name="connsiteX2974" fmla="*/ 1098932 w 6014081"/>
              <a:gd name="connsiteY2974" fmla="*/ 1457195 h 2248268"/>
              <a:gd name="connsiteX2975" fmla="*/ 1093140 w 6014081"/>
              <a:gd name="connsiteY2975" fmla="*/ 1460934 h 2248268"/>
              <a:gd name="connsiteX2976" fmla="*/ 1060021 w 6014081"/>
              <a:gd name="connsiteY2976" fmla="*/ 1437068 h 2248268"/>
              <a:gd name="connsiteX2977" fmla="*/ 1030866 w 6014081"/>
              <a:gd name="connsiteY2977" fmla="*/ 1408894 h 2248268"/>
              <a:gd name="connsiteX2978" fmla="*/ 1398038 w 6014081"/>
              <a:gd name="connsiteY2978" fmla="*/ 1407935 h 2248268"/>
              <a:gd name="connsiteX2979" fmla="*/ 1402538 w 6014081"/>
              <a:gd name="connsiteY2979" fmla="*/ 1416827 h 2248268"/>
              <a:gd name="connsiteX2980" fmla="*/ 1387443 w 6014081"/>
              <a:gd name="connsiteY2980" fmla="*/ 1408999 h 2248268"/>
              <a:gd name="connsiteX2981" fmla="*/ 1398038 w 6014081"/>
              <a:gd name="connsiteY2981" fmla="*/ 1407935 h 2248268"/>
              <a:gd name="connsiteX2982" fmla="*/ 1253694 w 6014081"/>
              <a:gd name="connsiteY2982" fmla="*/ 1407318 h 2248268"/>
              <a:gd name="connsiteX2983" fmla="*/ 1310238 w 6014081"/>
              <a:gd name="connsiteY2983" fmla="*/ 1469042 h 2248268"/>
              <a:gd name="connsiteX2984" fmla="*/ 1334692 w 6014081"/>
              <a:gd name="connsiteY2984" fmla="*/ 1505679 h 2248268"/>
              <a:gd name="connsiteX2985" fmla="*/ 1304634 w 6014081"/>
              <a:gd name="connsiteY2985" fmla="*/ 1472914 h 2248268"/>
              <a:gd name="connsiteX2986" fmla="*/ 1304504 w 6014081"/>
              <a:gd name="connsiteY2986" fmla="*/ 1472580 h 2248268"/>
              <a:gd name="connsiteX2987" fmla="*/ 1285553 w 6014081"/>
              <a:gd name="connsiteY2987" fmla="*/ 1457220 h 2248268"/>
              <a:gd name="connsiteX2988" fmla="*/ 1253694 w 6014081"/>
              <a:gd name="connsiteY2988" fmla="*/ 1407318 h 2248268"/>
              <a:gd name="connsiteX2989" fmla="*/ 4122262 w 6014081"/>
              <a:gd name="connsiteY2989" fmla="*/ 1399753 h 2248268"/>
              <a:gd name="connsiteX2990" fmla="*/ 4126302 w 6014081"/>
              <a:gd name="connsiteY2990" fmla="*/ 1402589 h 2248268"/>
              <a:gd name="connsiteX2991" fmla="*/ 4129359 w 6014081"/>
              <a:gd name="connsiteY2991" fmla="*/ 1406235 h 2248268"/>
              <a:gd name="connsiteX2992" fmla="*/ 4091882 w 6014081"/>
              <a:gd name="connsiteY2992" fmla="*/ 1509716 h 2248268"/>
              <a:gd name="connsiteX2993" fmla="*/ 4122262 w 6014081"/>
              <a:gd name="connsiteY2993" fmla="*/ 1399753 h 2248268"/>
              <a:gd name="connsiteX2994" fmla="*/ 5778501 w 6014081"/>
              <a:gd name="connsiteY2994" fmla="*/ 1380161 h 2248268"/>
              <a:gd name="connsiteX2995" fmla="*/ 5759031 w 6014081"/>
              <a:gd name="connsiteY2995" fmla="*/ 1425762 h 2248268"/>
              <a:gd name="connsiteX2996" fmla="*/ 5757821 w 6014081"/>
              <a:gd name="connsiteY2996" fmla="*/ 1451527 h 2248268"/>
              <a:gd name="connsiteX2997" fmla="*/ 5773612 w 6014081"/>
              <a:gd name="connsiteY2997" fmla="*/ 1434745 h 2248268"/>
              <a:gd name="connsiteX2998" fmla="*/ 5780555 w 6014081"/>
              <a:gd name="connsiteY2998" fmla="*/ 1435344 h 2248268"/>
              <a:gd name="connsiteX2999" fmla="*/ 5751572 w 6014081"/>
              <a:gd name="connsiteY2999" fmla="*/ 1456220 h 2248268"/>
              <a:gd name="connsiteX3000" fmla="*/ 5755556 w 6014081"/>
              <a:gd name="connsiteY3000" fmla="*/ 1466579 h 2248268"/>
              <a:gd name="connsiteX3001" fmla="*/ 5739507 w 6014081"/>
              <a:gd name="connsiteY3001" fmla="*/ 1492658 h 2248268"/>
              <a:gd name="connsiteX3002" fmla="*/ 5742208 w 6014081"/>
              <a:gd name="connsiteY3002" fmla="*/ 1504658 h 2248268"/>
              <a:gd name="connsiteX3003" fmla="*/ 5703111 w 6014081"/>
              <a:gd name="connsiteY3003" fmla="*/ 1602435 h 2248268"/>
              <a:gd name="connsiteX3004" fmla="*/ 5670496 w 6014081"/>
              <a:gd name="connsiteY3004" fmla="*/ 1698113 h 2248268"/>
              <a:gd name="connsiteX3005" fmla="*/ 5664217 w 6014081"/>
              <a:gd name="connsiteY3005" fmla="*/ 1739618 h 2248268"/>
              <a:gd name="connsiteX3006" fmla="*/ 5650303 w 6014081"/>
              <a:gd name="connsiteY3006" fmla="*/ 1760281 h 2248268"/>
              <a:gd name="connsiteX3007" fmla="*/ 5603026 w 6014081"/>
              <a:gd name="connsiteY3007" fmla="*/ 1920035 h 2248268"/>
              <a:gd name="connsiteX3008" fmla="*/ 5571158 w 6014081"/>
              <a:gd name="connsiteY3008" fmla="*/ 1987251 h 2248268"/>
              <a:gd name="connsiteX3009" fmla="*/ 5550967 w 6014081"/>
              <a:gd name="connsiteY3009" fmla="*/ 2036960 h 2248268"/>
              <a:gd name="connsiteX3010" fmla="*/ 5555441 w 6014081"/>
              <a:gd name="connsiteY3010" fmla="*/ 2040614 h 2248268"/>
              <a:gd name="connsiteX3011" fmla="*/ 5496310 w 6014081"/>
              <a:gd name="connsiteY3011" fmla="*/ 2166572 h 2248268"/>
              <a:gd name="connsiteX3012" fmla="*/ 5496413 w 6014081"/>
              <a:gd name="connsiteY3012" fmla="*/ 2178801 h 2248268"/>
              <a:gd name="connsiteX3013" fmla="*/ 5490062 w 6014081"/>
              <a:gd name="connsiteY3013" fmla="*/ 2171266 h 2248268"/>
              <a:gd name="connsiteX3014" fmla="*/ 5567866 w 6014081"/>
              <a:gd name="connsiteY3014" fmla="*/ 1994645 h 2248268"/>
              <a:gd name="connsiteX3015" fmla="*/ 5567044 w 6014081"/>
              <a:gd name="connsiteY3015" fmla="*/ 1986528 h 2248268"/>
              <a:gd name="connsiteX3016" fmla="*/ 5597986 w 6014081"/>
              <a:gd name="connsiteY3016" fmla="*/ 1898964 h 2248268"/>
              <a:gd name="connsiteX3017" fmla="*/ 5645932 w 6014081"/>
              <a:gd name="connsiteY3017" fmla="*/ 1768856 h 2248268"/>
              <a:gd name="connsiteX3018" fmla="*/ 5642408 w 6014081"/>
              <a:gd name="connsiteY3018" fmla="*/ 1761196 h 2248268"/>
              <a:gd name="connsiteX3019" fmla="*/ 5652569 w 6014081"/>
              <a:gd name="connsiteY3019" fmla="*/ 1730279 h 2248268"/>
              <a:gd name="connsiteX3020" fmla="*/ 5671217 w 6014081"/>
              <a:gd name="connsiteY3020" fmla="*/ 1691511 h 2248268"/>
              <a:gd name="connsiteX3021" fmla="*/ 5670650 w 6014081"/>
              <a:gd name="connsiteY3021" fmla="*/ 1691536 h 2248268"/>
              <a:gd name="connsiteX3022" fmla="*/ 5690971 w 6014081"/>
              <a:gd name="connsiteY3022" fmla="*/ 1629701 h 2248268"/>
              <a:gd name="connsiteX3023" fmla="*/ 5686497 w 6014081"/>
              <a:gd name="connsiteY3023" fmla="*/ 1626049 h 2248268"/>
              <a:gd name="connsiteX3024" fmla="*/ 5696399 w 6014081"/>
              <a:gd name="connsiteY3024" fmla="*/ 1616889 h 2248268"/>
              <a:gd name="connsiteX3025" fmla="*/ 5691924 w 6014081"/>
              <a:gd name="connsiteY3025" fmla="*/ 1613236 h 2248268"/>
              <a:gd name="connsiteX3026" fmla="*/ 5719908 w 6014081"/>
              <a:gd name="connsiteY3026" fmla="*/ 1547891 h 2248268"/>
              <a:gd name="connsiteX3027" fmla="*/ 5717671 w 6014081"/>
              <a:gd name="connsiteY3027" fmla="*/ 1538589 h 2248268"/>
              <a:gd name="connsiteX3028" fmla="*/ 5767289 w 6014081"/>
              <a:gd name="connsiteY3028" fmla="*/ 1400365 h 2248268"/>
              <a:gd name="connsiteX3029" fmla="*/ 5778501 w 6014081"/>
              <a:gd name="connsiteY3029" fmla="*/ 1380161 h 2248268"/>
              <a:gd name="connsiteX3030" fmla="*/ 4130468 w 6014081"/>
              <a:gd name="connsiteY3030" fmla="*/ 1375716 h 2248268"/>
              <a:gd name="connsiteX3031" fmla="*/ 4136022 w 6014081"/>
              <a:gd name="connsiteY3031" fmla="*/ 1378189 h 2248268"/>
              <a:gd name="connsiteX3032" fmla="*/ 4130286 w 6014081"/>
              <a:gd name="connsiteY3032" fmla="*/ 1396679 h 2248268"/>
              <a:gd name="connsiteX3033" fmla="*/ 4130468 w 6014081"/>
              <a:gd name="connsiteY3033" fmla="*/ 1375716 h 2248268"/>
              <a:gd name="connsiteX3034" fmla="*/ 1959652 w 6014081"/>
              <a:gd name="connsiteY3034" fmla="*/ 1373867 h 2248268"/>
              <a:gd name="connsiteX3035" fmla="*/ 1961501 w 6014081"/>
              <a:gd name="connsiteY3035" fmla="*/ 1387151 h 2248268"/>
              <a:gd name="connsiteX3036" fmla="*/ 1959652 w 6014081"/>
              <a:gd name="connsiteY3036" fmla="*/ 1373867 h 2248268"/>
              <a:gd name="connsiteX3037" fmla="*/ 3241338 w 6014081"/>
              <a:gd name="connsiteY3037" fmla="*/ 1372748 h 2248268"/>
              <a:gd name="connsiteX3038" fmla="*/ 3241569 w 6014081"/>
              <a:gd name="connsiteY3038" fmla="*/ 1372851 h 2248268"/>
              <a:gd name="connsiteX3039" fmla="*/ 3241299 w 6014081"/>
              <a:gd name="connsiteY3039" fmla="*/ 1372780 h 2248268"/>
              <a:gd name="connsiteX3040" fmla="*/ 3233880 w 6014081"/>
              <a:gd name="connsiteY3040" fmla="*/ 1370812 h 2248268"/>
              <a:gd name="connsiteX3041" fmla="*/ 3237811 w 6014081"/>
              <a:gd name="connsiteY3041" fmla="*/ 1371870 h 2248268"/>
              <a:gd name="connsiteX3042" fmla="*/ 3241299 w 6014081"/>
              <a:gd name="connsiteY3042" fmla="*/ 1372780 h 2248268"/>
              <a:gd name="connsiteX3043" fmla="*/ 3222165 w 6014081"/>
              <a:gd name="connsiteY3043" fmla="*/ 1388715 h 2248268"/>
              <a:gd name="connsiteX3044" fmla="*/ 3202992 w 6014081"/>
              <a:gd name="connsiteY3044" fmla="*/ 1404683 h 2248268"/>
              <a:gd name="connsiteX3045" fmla="*/ 3233880 w 6014081"/>
              <a:gd name="connsiteY3045" fmla="*/ 1370812 h 2248268"/>
              <a:gd name="connsiteX3046" fmla="*/ 1723300 w 6014081"/>
              <a:gd name="connsiteY3046" fmla="*/ 1370576 h 2248268"/>
              <a:gd name="connsiteX3047" fmla="*/ 1723581 w 6014081"/>
              <a:gd name="connsiteY3047" fmla="*/ 1370929 h 2248268"/>
              <a:gd name="connsiteX3048" fmla="*/ 1723349 w 6014081"/>
              <a:gd name="connsiteY3048" fmla="*/ 1370826 h 2248268"/>
              <a:gd name="connsiteX3049" fmla="*/ 1727257 w 6014081"/>
              <a:gd name="connsiteY3049" fmla="*/ 1367031 h 2248268"/>
              <a:gd name="connsiteX3050" fmla="*/ 1751788 w 6014081"/>
              <a:gd name="connsiteY3050" fmla="*/ 1405363 h 2248268"/>
              <a:gd name="connsiteX3051" fmla="*/ 1727257 w 6014081"/>
              <a:gd name="connsiteY3051" fmla="*/ 1367031 h 2248268"/>
              <a:gd name="connsiteX3052" fmla="*/ 2951338 w 6014081"/>
              <a:gd name="connsiteY3052" fmla="*/ 1365737 h 2248268"/>
              <a:gd name="connsiteX3053" fmla="*/ 2943544 w 6014081"/>
              <a:gd name="connsiteY3053" fmla="*/ 1378880 h 2248268"/>
              <a:gd name="connsiteX3054" fmla="*/ 2951338 w 6014081"/>
              <a:gd name="connsiteY3054" fmla="*/ 1365737 h 2248268"/>
              <a:gd name="connsiteX3055" fmla="*/ 1122469 w 6014081"/>
              <a:gd name="connsiteY3055" fmla="*/ 1363846 h 2248268"/>
              <a:gd name="connsiteX3056" fmla="*/ 1164101 w 6014081"/>
              <a:gd name="connsiteY3056" fmla="*/ 1396779 h 2248268"/>
              <a:gd name="connsiteX3057" fmla="*/ 1190741 w 6014081"/>
              <a:gd name="connsiteY3057" fmla="*/ 1414178 h 2248268"/>
              <a:gd name="connsiteX3058" fmla="*/ 1185059 w 6014081"/>
              <a:gd name="connsiteY3058" fmla="*/ 1398911 h 2248268"/>
              <a:gd name="connsiteX3059" fmla="*/ 1160477 w 6014081"/>
              <a:gd name="connsiteY3059" fmla="*/ 1364431 h 2248268"/>
              <a:gd name="connsiteX3060" fmla="*/ 1179403 w 6014081"/>
              <a:gd name="connsiteY3060" fmla="*/ 1381718 h 2248268"/>
              <a:gd name="connsiteX3061" fmla="*/ 1226639 w 6014081"/>
              <a:gd name="connsiteY3061" fmla="*/ 1435698 h 2248268"/>
              <a:gd name="connsiteX3062" fmla="*/ 1279430 w 6014081"/>
              <a:gd name="connsiteY3062" fmla="*/ 1489660 h 2248268"/>
              <a:gd name="connsiteX3063" fmla="*/ 1290873 w 6014081"/>
              <a:gd name="connsiteY3063" fmla="*/ 1499461 h 2248268"/>
              <a:gd name="connsiteX3064" fmla="*/ 1290794 w 6014081"/>
              <a:gd name="connsiteY3064" fmla="*/ 1505240 h 2248268"/>
              <a:gd name="connsiteX3065" fmla="*/ 1361335 w 6014081"/>
              <a:gd name="connsiteY3065" fmla="*/ 1576795 h 2248268"/>
              <a:gd name="connsiteX3066" fmla="*/ 1426667 w 6014081"/>
              <a:gd name="connsiteY3066" fmla="*/ 1653506 h 2248268"/>
              <a:gd name="connsiteX3067" fmla="*/ 1409694 w 6014081"/>
              <a:gd name="connsiteY3067" fmla="*/ 1641797 h 2248268"/>
              <a:gd name="connsiteX3068" fmla="*/ 1319259 w 6014081"/>
              <a:gd name="connsiteY3068" fmla="*/ 1537849 h 2248268"/>
              <a:gd name="connsiteX3069" fmla="*/ 1309900 w 6014081"/>
              <a:gd name="connsiteY3069" fmla="*/ 1533959 h 2248268"/>
              <a:gd name="connsiteX3070" fmla="*/ 1309668 w 6014081"/>
              <a:gd name="connsiteY3070" fmla="*/ 1533855 h 2248268"/>
              <a:gd name="connsiteX3071" fmla="*/ 1343533 w 6014081"/>
              <a:gd name="connsiteY3071" fmla="*/ 1578005 h 2248268"/>
              <a:gd name="connsiteX3072" fmla="*/ 1294343 w 6014081"/>
              <a:gd name="connsiteY3072" fmla="*/ 1525925 h 2248268"/>
              <a:gd name="connsiteX3073" fmla="*/ 1284956 w 6014081"/>
              <a:gd name="connsiteY3073" fmla="*/ 1523961 h 2248268"/>
              <a:gd name="connsiteX3074" fmla="*/ 1196321 w 6014081"/>
              <a:gd name="connsiteY3074" fmla="*/ 1429675 h 2248268"/>
              <a:gd name="connsiteX3075" fmla="*/ 1190663 w 6014081"/>
              <a:gd name="connsiteY3075" fmla="*/ 1419957 h 2248268"/>
              <a:gd name="connsiteX3076" fmla="*/ 1184852 w 6014081"/>
              <a:gd name="connsiteY3076" fmla="*/ 1421800 h 2248268"/>
              <a:gd name="connsiteX3077" fmla="*/ 1122469 w 6014081"/>
              <a:gd name="connsiteY3077" fmla="*/ 1363846 h 2248268"/>
              <a:gd name="connsiteX3078" fmla="*/ 3999471 w 6014081"/>
              <a:gd name="connsiteY3078" fmla="*/ 1362249 h 2248268"/>
              <a:gd name="connsiteX3079" fmla="*/ 4003225 w 6014081"/>
              <a:gd name="connsiteY3079" fmla="*/ 1362535 h 2248268"/>
              <a:gd name="connsiteX3080" fmla="*/ 4003328 w 6014081"/>
              <a:gd name="connsiteY3080" fmla="*/ 1362304 h 2248268"/>
              <a:gd name="connsiteX3081" fmla="*/ 3936545 w 6014081"/>
              <a:gd name="connsiteY3081" fmla="*/ 1679228 h 2248268"/>
              <a:gd name="connsiteX3082" fmla="*/ 3955789 w 6014081"/>
              <a:gd name="connsiteY3082" fmla="*/ 1566244 h 2248268"/>
              <a:gd name="connsiteX3083" fmla="*/ 3981054 w 6014081"/>
              <a:gd name="connsiteY3083" fmla="*/ 1431021 h 2248268"/>
              <a:gd name="connsiteX3084" fmla="*/ 3992193 w 6014081"/>
              <a:gd name="connsiteY3084" fmla="*/ 1376728 h 2248268"/>
              <a:gd name="connsiteX3085" fmla="*/ 3997388 w 6014081"/>
              <a:gd name="connsiteY3085" fmla="*/ 1363813 h 2248268"/>
              <a:gd name="connsiteX3086" fmla="*/ 3999471 w 6014081"/>
              <a:gd name="connsiteY3086" fmla="*/ 1362249 h 2248268"/>
              <a:gd name="connsiteX3087" fmla="*/ 3386557 w 6014081"/>
              <a:gd name="connsiteY3087" fmla="*/ 1357384 h 2248268"/>
              <a:gd name="connsiteX3088" fmla="*/ 3392290 w 6014081"/>
              <a:gd name="connsiteY3088" fmla="*/ 1361322 h 2248268"/>
              <a:gd name="connsiteX3089" fmla="*/ 3384550 w 6014081"/>
              <a:gd name="connsiteY3089" fmla="*/ 1370612 h 2248268"/>
              <a:gd name="connsiteX3090" fmla="*/ 3386557 w 6014081"/>
              <a:gd name="connsiteY3090" fmla="*/ 1357384 h 2248268"/>
              <a:gd name="connsiteX3091" fmla="*/ 4136486 w 6014081"/>
              <a:gd name="connsiteY3091" fmla="*/ 1353479 h 2248268"/>
              <a:gd name="connsiteX3092" fmla="*/ 4139031 w 6014081"/>
              <a:gd name="connsiteY3092" fmla="*/ 1367071 h 2248268"/>
              <a:gd name="connsiteX3093" fmla="*/ 4133476 w 6014081"/>
              <a:gd name="connsiteY3093" fmla="*/ 1364598 h 2248268"/>
              <a:gd name="connsiteX3094" fmla="*/ 4136486 w 6014081"/>
              <a:gd name="connsiteY3094" fmla="*/ 1353479 h 2248268"/>
              <a:gd name="connsiteX3095" fmla="*/ 3623631 w 6014081"/>
              <a:gd name="connsiteY3095" fmla="*/ 1352461 h 2248268"/>
              <a:gd name="connsiteX3096" fmla="*/ 3627411 w 6014081"/>
              <a:gd name="connsiteY3096" fmla="*/ 1358297 h 2248268"/>
              <a:gd name="connsiteX3097" fmla="*/ 3575566 w 6014081"/>
              <a:gd name="connsiteY3097" fmla="*/ 1390036 h 2248268"/>
              <a:gd name="connsiteX3098" fmla="*/ 3542879 w 6014081"/>
              <a:gd name="connsiteY3098" fmla="*/ 1406771 h 2248268"/>
              <a:gd name="connsiteX3099" fmla="*/ 3493015 w 6014081"/>
              <a:gd name="connsiteY3099" fmla="*/ 1427210 h 2248268"/>
              <a:gd name="connsiteX3100" fmla="*/ 3458400 w 6014081"/>
              <a:gd name="connsiteY3100" fmla="*/ 1443917 h 2248268"/>
              <a:gd name="connsiteX3101" fmla="*/ 3452639 w 6014081"/>
              <a:gd name="connsiteY3101" fmla="*/ 1441906 h 2248268"/>
              <a:gd name="connsiteX3102" fmla="*/ 3404704 w 6014081"/>
              <a:gd name="connsiteY3102" fmla="*/ 1462372 h 2248268"/>
              <a:gd name="connsiteX3103" fmla="*/ 3402878 w 6014081"/>
              <a:gd name="connsiteY3103" fmla="*/ 1454638 h 2248268"/>
              <a:gd name="connsiteX3104" fmla="*/ 3403341 w 6014081"/>
              <a:gd name="connsiteY3104" fmla="*/ 1454844 h 2248268"/>
              <a:gd name="connsiteX3105" fmla="*/ 3623631 w 6014081"/>
              <a:gd name="connsiteY3105" fmla="*/ 1352461 h 2248268"/>
              <a:gd name="connsiteX3106" fmla="*/ 1218313 w 6014081"/>
              <a:gd name="connsiteY3106" fmla="*/ 1349757 h 2248268"/>
              <a:gd name="connsiteX3107" fmla="*/ 1229499 w 6014081"/>
              <a:gd name="connsiteY3107" fmla="*/ 1361380 h 2248268"/>
              <a:gd name="connsiteX3108" fmla="*/ 1218313 w 6014081"/>
              <a:gd name="connsiteY3108" fmla="*/ 1349757 h 2248268"/>
              <a:gd name="connsiteX3109" fmla="*/ 3258927 w 6014081"/>
              <a:gd name="connsiteY3109" fmla="*/ 1348185 h 2248268"/>
              <a:gd name="connsiteX3110" fmla="*/ 3262656 w 6014081"/>
              <a:gd name="connsiteY3110" fmla="*/ 1357873 h 2248268"/>
              <a:gd name="connsiteX3111" fmla="*/ 3247432 w 6014081"/>
              <a:gd name="connsiteY3111" fmla="*/ 1367155 h 2248268"/>
              <a:gd name="connsiteX3112" fmla="*/ 3258927 w 6014081"/>
              <a:gd name="connsiteY3112" fmla="*/ 1348185 h 2248268"/>
              <a:gd name="connsiteX3113" fmla="*/ 1189589 w 6014081"/>
              <a:gd name="connsiteY3113" fmla="*/ 1343888 h 2248268"/>
              <a:gd name="connsiteX3114" fmla="*/ 1212270 w 6014081"/>
              <a:gd name="connsiteY3114" fmla="*/ 1368938 h 2248268"/>
              <a:gd name="connsiteX3115" fmla="*/ 1235052 w 6014081"/>
              <a:gd name="connsiteY3115" fmla="*/ 1386593 h 2248268"/>
              <a:gd name="connsiteX3116" fmla="*/ 1248114 w 6014081"/>
              <a:gd name="connsiteY3116" fmla="*/ 1409262 h 2248268"/>
              <a:gd name="connsiteX3117" fmla="*/ 1189589 w 6014081"/>
              <a:gd name="connsiteY3117" fmla="*/ 1343888 h 2248268"/>
              <a:gd name="connsiteX3118" fmla="*/ 2612068 w 6014081"/>
              <a:gd name="connsiteY3118" fmla="*/ 1342328 h 2248268"/>
              <a:gd name="connsiteX3119" fmla="*/ 2611965 w 6014081"/>
              <a:gd name="connsiteY3119" fmla="*/ 1342559 h 2248268"/>
              <a:gd name="connsiteX3120" fmla="*/ 2611913 w 6014081"/>
              <a:gd name="connsiteY3120" fmla="*/ 1342540 h 2248268"/>
              <a:gd name="connsiteX3121" fmla="*/ 2609287 w 6014081"/>
              <a:gd name="connsiteY3121" fmla="*/ 1341624 h 2248268"/>
              <a:gd name="connsiteX3122" fmla="*/ 2611913 w 6014081"/>
              <a:gd name="connsiteY3122" fmla="*/ 1342540 h 2248268"/>
              <a:gd name="connsiteX3123" fmla="*/ 2610203 w 6014081"/>
              <a:gd name="connsiteY3123" fmla="*/ 1344879 h 2248268"/>
              <a:gd name="connsiteX3124" fmla="*/ 1296465 w 6014081"/>
              <a:gd name="connsiteY3124" fmla="*/ 1335544 h 2248268"/>
              <a:gd name="connsiteX3125" fmla="*/ 1309604 w 6014081"/>
              <a:gd name="connsiteY3125" fmla="*/ 1352747 h 2248268"/>
              <a:gd name="connsiteX3126" fmla="*/ 1305513 w 6014081"/>
              <a:gd name="connsiteY3126" fmla="*/ 1341614 h 2248268"/>
              <a:gd name="connsiteX3127" fmla="*/ 1296465 w 6014081"/>
              <a:gd name="connsiteY3127" fmla="*/ 1335544 h 2248268"/>
              <a:gd name="connsiteX3128" fmla="*/ 1202911 w 6014081"/>
              <a:gd name="connsiteY3128" fmla="*/ 1332655 h 2248268"/>
              <a:gd name="connsiteX3129" fmla="*/ 1207476 w 6014081"/>
              <a:gd name="connsiteY3129" fmla="*/ 1337663 h 2248268"/>
              <a:gd name="connsiteX3130" fmla="*/ 1210574 w 6014081"/>
              <a:gd name="connsiteY3130" fmla="*/ 1344096 h 2248268"/>
              <a:gd name="connsiteX3131" fmla="*/ 1202911 w 6014081"/>
              <a:gd name="connsiteY3131" fmla="*/ 1332655 h 2248268"/>
              <a:gd name="connsiteX3132" fmla="*/ 1649368 w 6014081"/>
              <a:gd name="connsiteY3132" fmla="*/ 1332074 h 2248268"/>
              <a:gd name="connsiteX3133" fmla="*/ 1656798 w 6014081"/>
              <a:gd name="connsiteY3133" fmla="*/ 1343411 h 2248268"/>
              <a:gd name="connsiteX3134" fmla="*/ 1655031 w 6014081"/>
              <a:gd name="connsiteY3134" fmla="*/ 1335703 h 2248268"/>
              <a:gd name="connsiteX3135" fmla="*/ 1649368 w 6014081"/>
              <a:gd name="connsiteY3135" fmla="*/ 1332074 h 2248268"/>
              <a:gd name="connsiteX3136" fmla="*/ 3180985 w 6014081"/>
              <a:gd name="connsiteY3136" fmla="*/ 1332033 h 2248268"/>
              <a:gd name="connsiteX3137" fmla="*/ 3148195 w 6014081"/>
              <a:gd name="connsiteY3137" fmla="*/ 1356474 h 2248268"/>
              <a:gd name="connsiteX3138" fmla="*/ 3180985 w 6014081"/>
              <a:gd name="connsiteY3138" fmla="*/ 1332033 h 2248268"/>
              <a:gd name="connsiteX3139" fmla="*/ 4236858 w 6014081"/>
              <a:gd name="connsiteY3139" fmla="*/ 1329221 h 2248268"/>
              <a:gd name="connsiteX3140" fmla="*/ 4235674 w 6014081"/>
              <a:gd name="connsiteY3140" fmla="*/ 1340602 h 2248268"/>
              <a:gd name="connsiteX3141" fmla="*/ 4236858 w 6014081"/>
              <a:gd name="connsiteY3141" fmla="*/ 1329221 h 2248268"/>
              <a:gd name="connsiteX3142" fmla="*/ 3667224 w 6014081"/>
              <a:gd name="connsiteY3142" fmla="*/ 1326184 h 2248268"/>
              <a:gd name="connsiteX3143" fmla="*/ 3630859 w 6014081"/>
              <a:gd name="connsiteY3143" fmla="*/ 1354294 h 2248268"/>
              <a:gd name="connsiteX3144" fmla="*/ 3630628 w 6014081"/>
              <a:gd name="connsiteY3144" fmla="*/ 1354191 h 2248268"/>
              <a:gd name="connsiteX3145" fmla="*/ 3634536 w 6014081"/>
              <a:gd name="connsiteY3145" fmla="*/ 1342918 h 2248268"/>
              <a:gd name="connsiteX3146" fmla="*/ 3667224 w 6014081"/>
              <a:gd name="connsiteY3146" fmla="*/ 1326184 h 2248268"/>
              <a:gd name="connsiteX3147" fmla="*/ 3916412 w 6014081"/>
              <a:gd name="connsiteY3147" fmla="*/ 1325823 h 2248268"/>
              <a:gd name="connsiteX3148" fmla="*/ 3916332 w 6014081"/>
              <a:gd name="connsiteY3148" fmla="*/ 1354029 h 2248268"/>
              <a:gd name="connsiteX3149" fmla="*/ 3916052 w 6014081"/>
              <a:gd name="connsiteY3149" fmla="*/ 1332860 h 2248268"/>
              <a:gd name="connsiteX3150" fmla="*/ 3916257 w 6014081"/>
              <a:gd name="connsiteY3150" fmla="*/ 1327416 h 2248268"/>
              <a:gd name="connsiteX3151" fmla="*/ 3916412 w 6014081"/>
              <a:gd name="connsiteY3151" fmla="*/ 1325823 h 2248268"/>
              <a:gd name="connsiteX3152" fmla="*/ 5180712 w 6014081"/>
              <a:gd name="connsiteY3152" fmla="*/ 1321394 h 2248268"/>
              <a:gd name="connsiteX3153" fmla="*/ 5112937 w 6014081"/>
              <a:gd name="connsiteY3153" fmla="*/ 1491681 h 2248268"/>
              <a:gd name="connsiteX3154" fmla="*/ 5113142 w 6014081"/>
              <a:gd name="connsiteY3154" fmla="*/ 1491219 h 2248268"/>
              <a:gd name="connsiteX3155" fmla="*/ 5070625 w 6014081"/>
              <a:gd name="connsiteY3155" fmla="*/ 1608515 h 2248268"/>
              <a:gd name="connsiteX3156" fmla="*/ 5094264 w 6014081"/>
              <a:gd name="connsiteY3156" fmla="*/ 1529884 h 2248268"/>
              <a:gd name="connsiteX3157" fmla="*/ 5095216 w 6014081"/>
              <a:gd name="connsiteY3157" fmla="*/ 1525878 h 2248268"/>
              <a:gd name="connsiteX3158" fmla="*/ 5144833 w 6014081"/>
              <a:gd name="connsiteY3158" fmla="*/ 1387654 h 2248268"/>
              <a:gd name="connsiteX3159" fmla="*/ 5180712 w 6014081"/>
              <a:gd name="connsiteY3159" fmla="*/ 1321394 h 2248268"/>
              <a:gd name="connsiteX3160" fmla="*/ 5599890 w 6014081"/>
              <a:gd name="connsiteY3160" fmla="*/ 1319680 h 2248268"/>
              <a:gd name="connsiteX3161" fmla="*/ 5604974 w 6014081"/>
              <a:gd name="connsiteY3161" fmla="*/ 1321454 h 2248268"/>
              <a:gd name="connsiteX3162" fmla="*/ 5576195 w 6014081"/>
              <a:gd name="connsiteY3162" fmla="*/ 1366786 h 2248268"/>
              <a:gd name="connsiteX3163" fmla="*/ 5567680 w 6014081"/>
              <a:gd name="connsiteY3163" fmla="*/ 1398989 h 2248268"/>
              <a:gd name="connsiteX3164" fmla="*/ 5563669 w 6014081"/>
              <a:gd name="connsiteY3164" fmla="*/ 1398034 h 2248268"/>
              <a:gd name="connsiteX3165" fmla="*/ 5565777 w 6014081"/>
              <a:gd name="connsiteY3165" fmla="*/ 1404511 h 2248268"/>
              <a:gd name="connsiteX3166" fmla="*/ 5548905 w 6014081"/>
              <a:gd name="connsiteY3166" fmla="*/ 1434932 h 2248268"/>
              <a:gd name="connsiteX3167" fmla="*/ 5528742 w 6014081"/>
              <a:gd name="connsiteY3167" fmla="*/ 1460288 h 2248268"/>
              <a:gd name="connsiteX3168" fmla="*/ 5554821 w 6014081"/>
              <a:gd name="connsiteY3168" fmla="*/ 1415415 h 2248268"/>
              <a:gd name="connsiteX3169" fmla="*/ 5576465 w 6014081"/>
              <a:gd name="connsiteY3169" fmla="*/ 1360884 h 2248268"/>
              <a:gd name="connsiteX3170" fmla="*/ 3033786 w 6014081"/>
              <a:gd name="connsiteY3170" fmla="*/ 1318827 h 2248268"/>
              <a:gd name="connsiteX3171" fmla="*/ 3022342 w 6014081"/>
              <a:gd name="connsiteY3171" fmla="*/ 1333944 h 2248268"/>
              <a:gd name="connsiteX3172" fmla="*/ 3028129 w 6014081"/>
              <a:gd name="connsiteY3172" fmla="*/ 1334028 h 2248268"/>
              <a:gd name="connsiteX3173" fmla="*/ 3034018 w 6014081"/>
              <a:gd name="connsiteY3173" fmla="*/ 1318930 h 2248268"/>
              <a:gd name="connsiteX3174" fmla="*/ 5600395 w 6014081"/>
              <a:gd name="connsiteY3174" fmla="*/ 1318791 h 2248268"/>
              <a:gd name="connsiteX3175" fmla="*/ 5599890 w 6014081"/>
              <a:gd name="connsiteY3175" fmla="*/ 1319680 h 2248268"/>
              <a:gd name="connsiteX3176" fmla="*/ 5599214 w 6014081"/>
              <a:gd name="connsiteY3176" fmla="*/ 1319443 h 2248268"/>
              <a:gd name="connsiteX3177" fmla="*/ 1777305 w 6014081"/>
              <a:gd name="connsiteY3177" fmla="*/ 1318153 h 2248268"/>
              <a:gd name="connsiteX3178" fmla="*/ 1790444 w 6014081"/>
              <a:gd name="connsiteY3178" fmla="*/ 1335355 h 2248268"/>
              <a:gd name="connsiteX3179" fmla="*/ 1786661 w 6014081"/>
              <a:gd name="connsiteY3179" fmla="*/ 1321662 h 2248268"/>
              <a:gd name="connsiteX3180" fmla="*/ 1777305 w 6014081"/>
              <a:gd name="connsiteY3180" fmla="*/ 1318153 h 2248268"/>
              <a:gd name="connsiteX3181" fmla="*/ 3295577 w 6014081"/>
              <a:gd name="connsiteY3181" fmla="*/ 1316324 h 2248268"/>
              <a:gd name="connsiteX3182" fmla="*/ 3301336 w 6014081"/>
              <a:gd name="connsiteY3182" fmla="*/ 1318334 h 2248268"/>
              <a:gd name="connsiteX3183" fmla="*/ 3280197 w 6014081"/>
              <a:gd name="connsiteY3183" fmla="*/ 1337164 h 2248268"/>
              <a:gd name="connsiteX3184" fmla="*/ 3295577 w 6014081"/>
              <a:gd name="connsiteY3184" fmla="*/ 1316324 h 2248268"/>
              <a:gd name="connsiteX3185" fmla="*/ 2097752 w 6014081"/>
              <a:gd name="connsiteY3185" fmla="*/ 1314077 h 2248268"/>
              <a:gd name="connsiteX3186" fmla="*/ 2101465 w 6014081"/>
              <a:gd name="connsiteY3186" fmla="*/ 1316250 h 2248268"/>
              <a:gd name="connsiteX3187" fmla="*/ 2103461 w 6014081"/>
              <a:gd name="connsiteY3187" fmla="*/ 1319942 h 2248268"/>
              <a:gd name="connsiteX3188" fmla="*/ 2095719 w 6014081"/>
              <a:gd name="connsiteY3188" fmla="*/ 1321756 h 2248268"/>
              <a:gd name="connsiteX3189" fmla="*/ 2097752 w 6014081"/>
              <a:gd name="connsiteY3189" fmla="*/ 1314077 h 2248268"/>
              <a:gd name="connsiteX3190" fmla="*/ 3686639 w 6014081"/>
              <a:gd name="connsiteY3190" fmla="*/ 1309356 h 2248268"/>
              <a:gd name="connsiteX3191" fmla="*/ 3680750 w 6014081"/>
              <a:gd name="connsiteY3191" fmla="*/ 1316978 h 2248268"/>
              <a:gd name="connsiteX3192" fmla="*/ 3686639 w 6014081"/>
              <a:gd name="connsiteY3192" fmla="*/ 1309356 h 2248268"/>
              <a:gd name="connsiteX3193" fmla="*/ 1851882 w 6014081"/>
              <a:gd name="connsiteY3193" fmla="*/ 1307609 h 2248268"/>
              <a:gd name="connsiteX3194" fmla="*/ 1852023 w 6014081"/>
              <a:gd name="connsiteY3194" fmla="*/ 1307934 h 2248268"/>
              <a:gd name="connsiteX3195" fmla="*/ 1852011 w 6014081"/>
              <a:gd name="connsiteY3195" fmla="*/ 1307943 h 2248268"/>
              <a:gd name="connsiteX3196" fmla="*/ 2948667 w 6014081"/>
              <a:gd name="connsiteY3196" fmla="*/ 1306956 h 2248268"/>
              <a:gd name="connsiteX3197" fmla="*/ 2947897 w 6014081"/>
              <a:gd name="connsiteY3197" fmla="*/ 1307445 h 2248268"/>
              <a:gd name="connsiteX3198" fmla="*/ 2947905 w 6014081"/>
              <a:gd name="connsiteY3198" fmla="*/ 1307244 h 2248268"/>
              <a:gd name="connsiteX3199" fmla="*/ 1168993 w 6014081"/>
              <a:gd name="connsiteY3199" fmla="*/ 1299834 h 2248268"/>
              <a:gd name="connsiteX3200" fmla="*/ 1176657 w 6014081"/>
              <a:gd name="connsiteY3200" fmla="*/ 1303799 h 2248268"/>
              <a:gd name="connsiteX3201" fmla="*/ 1174624 w 6014081"/>
              <a:gd name="connsiteY3201" fmla="*/ 1311478 h 2248268"/>
              <a:gd name="connsiteX3202" fmla="*/ 1168864 w 6014081"/>
              <a:gd name="connsiteY3202" fmla="*/ 1309467 h 2248268"/>
              <a:gd name="connsiteX3203" fmla="*/ 1168993 w 6014081"/>
              <a:gd name="connsiteY3203" fmla="*/ 1299834 h 2248268"/>
              <a:gd name="connsiteX3204" fmla="*/ 1771906 w 6014081"/>
              <a:gd name="connsiteY3204" fmla="*/ 1299136 h 2248268"/>
              <a:gd name="connsiteX3205" fmla="*/ 1766094 w 6014081"/>
              <a:gd name="connsiteY3205" fmla="*/ 1300979 h 2248268"/>
              <a:gd name="connsiteX3206" fmla="*/ 1771801 w 6014081"/>
              <a:gd name="connsiteY3206" fmla="*/ 1314319 h 2248268"/>
              <a:gd name="connsiteX3207" fmla="*/ 1779517 w 6014081"/>
              <a:gd name="connsiteY3207" fmla="*/ 1314431 h 2248268"/>
              <a:gd name="connsiteX3208" fmla="*/ 1771906 w 6014081"/>
              <a:gd name="connsiteY3208" fmla="*/ 1299136 h 2248268"/>
              <a:gd name="connsiteX3209" fmla="*/ 3812392 w 6014081"/>
              <a:gd name="connsiteY3209" fmla="*/ 1297230 h 2248268"/>
              <a:gd name="connsiteX3210" fmla="*/ 3814243 w 6014081"/>
              <a:gd name="connsiteY3210" fmla="*/ 1310515 h 2248268"/>
              <a:gd name="connsiteX3211" fmla="*/ 3795006 w 6014081"/>
              <a:gd name="connsiteY3211" fmla="*/ 1331299 h 2248268"/>
              <a:gd name="connsiteX3212" fmla="*/ 3789245 w 6014081"/>
              <a:gd name="connsiteY3212" fmla="*/ 1329287 h 2248268"/>
              <a:gd name="connsiteX3213" fmla="*/ 3758202 w 6014081"/>
              <a:gd name="connsiteY3213" fmla="*/ 1382194 h 2248268"/>
              <a:gd name="connsiteX3214" fmla="*/ 3713889 w 6014081"/>
              <a:gd name="connsiteY3214" fmla="*/ 1427532 h 2248268"/>
              <a:gd name="connsiteX3215" fmla="*/ 3525586 w 6014081"/>
              <a:gd name="connsiteY3215" fmla="*/ 1570184 h 2248268"/>
              <a:gd name="connsiteX3216" fmla="*/ 3514219 w 6014081"/>
              <a:gd name="connsiteY3216" fmla="*/ 1572046 h 2248268"/>
              <a:gd name="connsiteX3217" fmla="*/ 3523941 w 6014081"/>
              <a:gd name="connsiteY3217" fmla="*/ 1566407 h 2248268"/>
              <a:gd name="connsiteX3218" fmla="*/ 3591114 w 6014081"/>
              <a:gd name="connsiteY3218" fmla="*/ 1517679 h 2248268"/>
              <a:gd name="connsiteX3219" fmla="*/ 3637123 w 6014081"/>
              <a:gd name="connsiteY3219" fmla="*/ 1489709 h 2248268"/>
              <a:gd name="connsiteX3220" fmla="*/ 3700517 w 6014081"/>
              <a:gd name="connsiteY3220" fmla="*/ 1435148 h 2248268"/>
              <a:gd name="connsiteX3221" fmla="*/ 3700285 w 6014081"/>
              <a:gd name="connsiteY3221" fmla="*/ 1435043 h 2248268"/>
              <a:gd name="connsiteX3222" fmla="*/ 3740972 w 6014081"/>
              <a:gd name="connsiteY3222" fmla="*/ 1382276 h 2248268"/>
              <a:gd name="connsiteX3223" fmla="*/ 3787369 w 6014081"/>
              <a:gd name="connsiteY3223" fmla="*/ 1317931 h 2248268"/>
              <a:gd name="connsiteX3224" fmla="*/ 3812392 w 6014081"/>
              <a:gd name="connsiteY3224" fmla="*/ 1297230 h 2248268"/>
              <a:gd name="connsiteX3225" fmla="*/ 3839882 w 6014081"/>
              <a:gd name="connsiteY3225" fmla="*/ 1295903 h 2248268"/>
              <a:gd name="connsiteX3226" fmla="*/ 3847641 w 6014081"/>
              <a:gd name="connsiteY3226" fmla="*/ 1381869 h 2248268"/>
              <a:gd name="connsiteX3227" fmla="*/ 3841570 w 6014081"/>
              <a:gd name="connsiteY3227" fmla="*/ 1410454 h 2248268"/>
              <a:gd name="connsiteX3228" fmla="*/ 3847434 w 6014081"/>
              <a:gd name="connsiteY3228" fmla="*/ 1397283 h 2248268"/>
              <a:gd name="connsiteX3229" fmla="*/ 3828805 w 6014081"/>
              <a:gd name="connsiteY3229" fmla="*/ 1543766 h 2248268"/>
              <a:gd name="connsiteX3230" fmla="*/ 3823019 w 6014081"/>
              <a:gd name="connsiteY3230" fmla="*/ 1543681 h 2248268"/>
              <a:gd name="connsiteX3231" fmla="*/ 3782098 w 6014081"/>
              <a:gd name="connsiteY3231" fmla="*/ 1621262 h 2248268"/>
              <a:gd name="connsiteX3232" fmla="*/ 3755043 w 6014081"/>
              <a:gd name="connsiteY3232" fmla="*/ 1657119 h 2248268"/>
              <a:gd name="connsiteX3233" fmla="*/ 3751441 w 6014081"/>
              <a:gd name="connsiteY3233" fmla="*/ 1670190 h 2248268"/>
              <a:gd name="connsiteX3234" fmla="*/ 3760255 w 6014081"/>
              <a:gd name="connsiteY3234" fmla="*/ 1749426 h 2248268"/>
              <a:gd name="connsiteX3235" fmla="*/ 3754337 w 6014081"/>
              <a:gd name="connsiteY3235" fmla="*/ 1788877 h 2248268"/>
              <a:gd name="connsiteX3236" fmla="*/ 3752903 w 6014081"/>
              <a:gd name="connsiteY3236" fmla="*/ 1727324 h 2248268"/>
              <a:gd name="connsiteX3237" fmla="*/ 3744601 w 6014081"/>
              <a:gd name="connsiteY3237" fmla="*/ 1674343 h 2248268"/>
              <a:gd name="connsiteX3238" fmla="*/ 3728166 w 6014081"/>
              <a:gd name="connsiteY3238" fmla="*/ 1686961 h 2248268"/>
              <a:gd name="connsiteX3239" fmla="*/ 3735804 w 6014081"/>
              <a:gd name="connsiteY3239" fmla="*/ 1692853 h 2248268"/>
              <a:gd name="connsiteX3240" fmla="*/ 3753052 w 6014081"/>
              <a:gd name="connsiteY3240" fmla="*/ 1793012 h 2248268"/>
              <a:gd name="connsiteX3241" fmla="*/ 3756470 w 6014081"/>
              <a:gd name="connsiteY3241" fmla="*/ 1805886 h 2248268"/>
              <a:gd name="connsiteX3242" fmla="*/ 3765510 w 6014081"/>
              <a:gd name="connsiteY3242" fmla="*/ 1967456 h 2248268"/>
              <a:gd name="connsiteX3243" fmla="*/ 3765074 w 6014081"/>
              <a:gd name="connsiteY3243" fmla="*/ 1970308 h 2248268"/>
              <a:gd name="connsiteX3244" fmla="*/ 3811834 w 6014081"/>
              <a:gd name="connsiteY3244" fmla="*/ 1846595 h 2248268"/>
              <a:gd name="connsiteX3245" fmla="*/ 3825701 w 6014081"/>
              <a:gd name="connsiteY3245" fmla="*/ 1767489 h 2248268"/>
              <a:gd name="connsiteX3246" fmla="*/ 3848698 w 6014081"/>
              <a:gd name="connsiteY3246" fmla="*/ 1672236 h 2248268"/>
              <a:gd name="connsiteX3247" fmla="*/ 3845056 w 6014081"/>
              <a:gd name="connsiteY3247" fmla="*/ 1557093 h 2248268"/>
              <a:gd name="connsiteX3248" fmla="*/ 3852335 w 6014081"/>
              <a:gd name="connsiteY3248" fmla="*/ 1542612 h 2248268"/>
              <a:gd name="connsiteX3249" fmla="*/ 3865124 w 6014081"/>
              <a:gd name="connsiteY3249" fmla="*/ 1434785 h 2248268"/>
              <a:gd name="connsiteX3250" fmla="*/ 3865562 w 6014081"/>
              <a:gd name="connsiteY3250" fmla="*/ 1434426 h 2248268"/>
              <a:gd name="connsiteX3251" fmla="*/ 3859004 w 6014081"/>
              <a:gd name="connsiteY3251" fmla="*/ 1422369 h 2248268"/>
              <a:gd name="connsiteX3252" fmla="*/ 3850444 w 6014081"/>
              <a:gd name="connsiteY3252" fmla="*/ 1373703 h 2248268"/>
              <a:gd name="connsiteX3253" fmla="*/ 3843996 w 6014081"/>
              <a:gd name="connsiteY3253" fmla="*/ 1304103 h 2248268"/>
              <a:gd name="connsiteX3254" fmla="*/ 3839882 w 6014081"/>
              <a:gd name="connsiteY3254" fmla="*/ 1295903 h 2248268"/>
              <a:gd name="connsiteX3255" fmla="*/ 1855946 w 6014081"/>
              <a:gd name="connsiteY3255" fmla="*/ 1294743 h 2248268"/>
              <a:gd name="connsiteX3256" fmla="*/ 1867466 w 6014081"/>
              <a:gd name="connsiteY3256" fmla="*/ 1304372 h 2248268"/>
              <a:gd name="connsiteX3257" fmla="*/ 1874819 w 6014081"/>
              <a:gd name="connsiteY3257" fmla="*/ 1315883 h 2248268"/>
              <a:gd name="connsiteX3258" fmla="*/ 1986587 w 6014081"/>
              <a:gd name="connsiteY3258" fmla="*/ 1579952 h 2248268"/>
              <a:gd name="connsiteX3259" fmla="*/ 1967946 w 6014081"/>
              <a:gd name="connsiteY3259" fmla="*/ 1533996 h 2248268"/>
              <a:gd name="connsiteX3260" fmla="*/ 1943880 w 6014081"/>
              <a:gd name="connsiteY3260" fmla="*/ 1478428 h 2248268"/>
              <a:gd name="connsiteX3261" fmla="*/ 1944010 w 6014081"/>
              <a:gd name="connsiteY3261" fmla="*/ 1468794 h 2248268"/>
              <a:gd name="connsiteX3262" fmla="*/ 1921564 w 6014081"/>
              <a:gd name="connsiteY3262" fmla="*/ 1418929 h 2248268"/>
              <a:gd name="connsiteX3263" fmla="*/ 1909940 w 6014081"/>
              <a:gd name="connsiteY3263" fmla="*/ 1422615 h 2248268"/>
              <a:gd name="connsiteX3264" fmla="*/ 1896955 w 6014081"/>
              <a:gd name="connsiteY3264" fmla="*/ 1393852 h 2248268"/>
              <a:gd name="connsiteX3265" fmla="*/ 1902793 w 6014081"/>
              <a:gd name="connsiteY3265" fmla="*/ 1390082 h 2248268"/>
              <a:gd name="connsiteX3266" fmla="*/ 1891607 w 6014081"/>
              <a:gd name="connsiteY3266" fmla="*/ 1378458 h 2248268"/>
              <a:gd name="connsiteX3267" fmla="*/ 1884023 w 6014081"/>
              <a:gd name="connsiteY3267" fmla="*/ 1361236 h 2248268"/>
              <a:gd name="connsiteX3268" fmla="*/ 1880321 w 6014081"/>
              <a:gd name="connsiteY3268" fmla="*/ 1342144 h 2248268"/>
              <a:gd name="connsiteX3269" fmla="*/ 1876360 w 6014081"/>
              <a:gd name="connsiteY3269" fmla="*/ 1349795 h 2248268"/>
              <a:gd name="connsiteX3270" fmla="*/ 1876463 w 6014081"/>
              <a:gd name="connsiteY3270" fmla="*/ 1334613 h 2248268"/>
              <a:gd name="connsiteX3271" fmla="*/ 1861655 w 6014081"/>
              <a:gd name="connsiteY3271" fmla="*/ 1330269 h 2248268"/>
              <a:gd name="connsiteX3272" fmla="*/ 1852023 w 6014081"/>
              <a:gd name="connsiteY3272" fmla="*/ 1307934 h 2248268"/>
              <a:gd name="connsiteX3273" fmla="*/ 1854775 w 6014081"/>
              <a:gd name="connsiteY3273" fmla="*/ 1305782 h 2248268"/>
              <a:gd name="connsiteX3274" fmla="*/ 1859699 w 6014081"/>
              <a:gd name="connsiteY3274" fmla="*/ 1309982 h 2248268"/>
              <a:gd name="connsiteX3275" fmla="*/ 1855946 w 6014081"/>
              <a:gd name="connsiteY3275" fmla="*/ 1294743 h 2248268"/>
              <a:gd name="connsiteX3276" fmla="*/ 3474845 w 6014081"/>
              <a:gd name="connsiteY3276" fmla="*/ 1291753 h 2248268"/>
              <a:gd name="connsiteX3277" fmla="*/ 3461522 w 6014081"/>
              <a:gd name="connsiteY3277" fmla="*/ 1302989 h 2248268"/>
              <a:gd name="connsiteX3278" fmla="*/ 3474845 w 6014081"/>
              <a:gd name="connsiteY3278" fmla="*/ 1291753 h 2248268"/>
              <a:gd name="connsiteX3279" fmla="*/ 4158737 w 6014081"/>
              <a:gd name="connsiteY3279" fmla="*/ 1286687 h 2248268"/>
              <a:gd name="connsiteX3280" fmla="*/ 4158837 w 6014081"/>
              <a:gd name="connsiteY3280" fmla="*/ 1303900 h 2248268"/>
              <a:gd name="connsiteX3281" fmla="*/ 4158737 w 6014081"/>
              <a:gd name="connsiteY3281" fmla="*/ 1286687 h 2248268"/>
              <a:gd name="connsiteX3282" fmla="*/ 1987329 w 6014081"/>
              <a:gd name="connsiteY3282" fmla="*/ 1284295 h 2248268"/>
              <a:gd name="connsiteX3283" fmla="*/ 2013297 w 6014081"/>
              <a:gd name="connsiteY3283" fmla="*/ 1349296 h 2248268"/>
              <a:gd name="connsiteX3284" fmla="*/ 1987329 w 6014081"/>
              <a:gd name="connsiteY3284" fmla="*/ 1284295 h 2248268"/>
              <a:gd name="connsiteX3285" fmla="*/ 3488577 w 6014081"/>
              <a:gd name="connsiteY3285" fmla="*/ 1282086 h 2248268"/>
              <a:gd name="connsiteX3286" fmla="*/ 3488474 w 6014081"/>
              <a:gd name="connsiteY3286" fmla="*/ 1282317 h 2248268"/>
              <a:gd name="connsiteX3287" fmla="*/ 3488385 w 6014081"/>
              <a:gd name="connsiteY3287" fmla="*/ 1282226 h 2248268"/>
              <a:gd name="connsiteX3288" fmla="*/ 2060132 w 6014081"/>
              <a:gd name="connsiteY3288" fmla="*/ 1279609 h 2248268"/>
              <a:gd name="connsiteX3289" fmla="*/ 2067511 w 6014081"/>
              <a:gd name="connsiteY3289" fmla="*/ 1294800 h 2248268"/>
              <a:gd name="connsiteX3290" fmla="*/ 2060132 w 6014081"/>
              <a:gd name="connsiteY3290" fmla="*/ 1279609 h 2248268"/>
              <a:gd name="connsiteX3291" fmla="*/ 3482766 w 6014081"/>
              <a:gd name="connsiteY3291" fmla="*/ 1276453 h 2248268"/>
              <a:gd name="connsiteX3292" fmla="*/ 3488385 w 6014081"/>
              <a:gd name="connsiteY3292" fmla="*/ 1282226 h 2248268"/>
              <a:gd name="connsiteX3293" fmla="*/ 3480785 w 6014081"/>
              <a:gd name="connsiteY3293" fmla="*/ 1287755 h 2248268"/>
              <a:gd name="connsiteX3294" fmla="*/ 3482766 w 6014081"/>
              <a:gd name="connsiteY3294" fmla="*/ 1276453 h 2248268"/>
              <a:gd name="connsiteX3295" fmla="*/ 1196127 w 6014081"/>
              <a:gd name="connsiteY3295" fmla="*/ 1273150 h 2248268"/>
              <a:gd name="connsiteX3296" fmla="*/ 1196024 w 6014081"/>
              <a:gd name="connsiteY3296" fmla="*/ 1273381 h 2248268"/>
              <a:gd name="connsiteX3297" fmla="*/ 1222199 w 6014081"/>
              <a:gd name="connsiteY3297" fmla="*/ 1315492 h 2248268"/>
              <a:gd name="connsiteX3298" fmla="*/ 1246937 w 6014081"/>
              <a:gd name="connsiteY3298" fmla="*/ 1330936 h 2248268"/>
              <a:gd name="connsiteX3299" fmla="*/ 1265862 w 6014081"/>
              <a:gd name="connsiteY3299" fmla="*/ 1348222 h 2248268"/>
              <a:gd name="connsiteX3300" fmla="*/ 1235836 w 6014081"/>
              <a:gd name="connsiteY3300" fmla="*/ 1305885 h 2248268"/>
              <a:gd name="connsiteX3301" fmla="*/ 1196127 w 6014081"/>
              <a:gd name="connsiteY3301" fmla="*/ 1273150 h 2248268"/>
              <a:gd name="connsiteX3302" fmla="*/ 1144413 w 6014081"/>
              <a:gd name="connsiteY3302" fmla="*/ 1272828 h 2248268"/>
              <a:gd name="connsiteX3303" fmla="*/ 1157028 w 6014081"/>
              <a:gd name="connsiteY3303" fmla="*/ 1285990 h 2248268"/>
              <a:gd name="connsiteX3304" fmla="*/ 1167040 w 6014081"/>
              <a:gd name="connsiteY3304" fmla="*/ 1301730 h 2248268"/>
              <a:gd name="connsiteX3305" fmla="*/ 1144413 w 6014081"/>
              <a:gd name="connsiteY3305" fmla="*/ 1272828 h 2248268"/>
              <a:gd name="connsiteX3306" fmla="*/ 1745421 w 6014081"/>
              <a:gd name="connsiteY3306" fmla="*/ 1270178 h 2248268"/>
              <a:gd name="connsiteX3307" fmla="*/ 1745394 w 6014081"/>
              <a:gd name="connsiteY3307" fmla="*/ 1272105 h 2248268"/>
              <a:gd name="connsiteX3308" fmla="*/ 1743465 w 6014081"/>
              <a:gd name="connsiteY3308" fmla="*/ 1272076 h 2248268"/>
              <a:gd name="connsiteX3309" fmla="*/ 1747219 w 6014081"/>
              <a:gd name="connsiteY3309" fmla="*/ 1279839 h 2248268"/>
              <a:gd name="connsiteX3310" fmla="*/ 1752980 w 6014081"/>
              <a:gd name="connsiteY3310" fmla="*/ 1281850 h 2248268"/>
              <a:gd name="connsiteX3311" fmla="*/ 1751583 w 6014081"/>
              <a:gd name="connsiteY3311" fmla="*/ 1271364 h 2248268"/>
              <a:gd name="connsiteX3312" fmla="*/ 1745421 w 6014081"/>
              <a:gd name="connsiteY3312" fmla="*/ 1270178 h 2248268"/>
              <a:gd name="connsiteX3313" fmla="*/ 2056251 w 6014081"/>
              <a:gd name="connsiteY3313" fmla="*/ 1264035 h 2248268"/>
              <a:gd name="connsiteX3314" fmla="*/ 2058076 w 6014081"/>
              <a:gd name="connsiteY3314" fmla="*/ 1279245 h 2248268"/>
              <a:gd name="connsiteX3315" fmla="*/ 2056251 w 6014081"/>
              <a:gd name="connsiteY3315" fmla="*/ 1264035 h 2248268"/>
              <a:gd name="connsiteX3316" fmla="*/ 1737861 w 6014081"/>
              <a:gd name="connsiteY3316" fmla="*/ 1258506 h 2248268"/>
              <a:gd name="connsiteX3317" fmla="*/ 1737758 w 6014081"/>
              <a:gd name="connsiteY3317" fmla="*/ 1258737 h 2248268"/>
              <a:gd name="connsiteX3318" fmla="*/ 1739634 w 6014081"/>
              <a:gd name="connsiteY3318" fmla="*/ 1270094 h 2248268"/>
              <a:gd name="connsiteX3319" fmla="*/ 1743596 w 6014081"/>
              <a:gd name="connsiteY3319" fmla="*/ 1262443 h 2248268"/>
              <a:gd name="connsiteX3320" fmla="*/ 1741641 w 6014081"/>
              <a:gd name="connsiteY3320" fmla="*/ 1264342 h 2248268"/>
              <a:gd name="connsiteX3321" fmla="*/ 1737861 w 6014081"/>
              <a:gd name="connsiteY3321" fmla="*/ 1258506 h 2248268"/>
              <a:gd name="connsiteX3322" fmla="*/ 2661398 w 6014081"/>
              <a:gd name="connsiteY3322" fmla="*/ 1257689 h 2248268"/>
              <a:gd name="connsiteX3323" fmla="*/ 2653269 w 6014081"/>
              <a:gd name="connsiteY3323" fmla="*/ 1303355 h 2248268"/>
              <a:gd name="connsiteX3324" fmla="*/ 2649333 w 6014081"/>
              <a:gd name="connsiteY3324" fmla="*/ 1316555 h 2248268"/>
              <a:gd name="connsiteX3325" fmla="*/ 2643418 w 6014081"/>
              <a:gd name="connsiteY3325" fmla="*/ 1333578 h 2248268"/>
              <a:gd name="connsiteX3326" fmla="*/ 2637631 w 6014081"/>
              <a:gd name="connsiteY3326" fmla="*/ 1333496 h 2248268"/>
              <a:gd name="connsiteX3327" fmla="*/ 2586134 w 6014081"/>
              <a:gd name="connsiteY3327" fmla="*/ 1510200 h 2248268"/>
              <a:gd name="connsiteX3328" fmla="*/ 2580270 w 6014081"/>
              <a:gd name="connsiteY3328" fmla="*/ 1515895 h 2248268"/>
              <a:gd name="connsiteX3329" fmla="*/ 2580733 w 6014081"/>
              <a:gd name="connsiteY3329" fmla="*/ 1516100 h 2248268"/>
              <a:gd name="connsiteX3330" fmla="*/ 2566921 w 6014081"/>
              <a:gd name="connsiteY3330" fmla="*/ 1553976 h 2248268"/>
              <a:gd name="connsiteX3331" fmla="*/ 2632025 w 6014081"/>
              <a:gd name="connsiteY3331" fmla="*/ 1337367 h 2248268"/>
              <a:gd name="connsiteX3332" fmla="*/ 2628245 w 6014081"/>
              <a:gd name="connsiteY3332" fmla="*/ 1324056 h 2248268"/>
              <a:gd name="connsiteX3333" fmla="*/ 2661398 w 6014081"/>
              <a:gd name="connsiteY3333" fmla="*/ 1257689 h 2248268"/>
              <a:gd name="connsiteX3334" fmla="*/ 1791118 w 6014081"/>
              <a:gd name="connsiteY3334" fmla="*/ 1255360 h 2248268"/>
              <a:gd name="connsiteX3335" fmla="*/ 1806057 w 6014081"/>
              <a:gd name="connsiteY3335" fmla="*/ 1282223 h 2248268"/>
              <a:gd name="connsiteX3336" fmla="*/ 1791118 w 6014081"/>
              <a:gd name="connsiteY3336" fmla="*/ 1255360 h 2248268"/>
              <a:gd name="connsiteX3337" fmla="*/ 5527111 w 6014081"/>
              <a:gd name="connsiteY3337" fmla="*/ 1254668 h 2248268"/>
              <a:gd name="connsiteX3338" fmla="*/ 5531457 w 6014081"/>
              <a:gd name="connsiteY3338" fmla="*/ 1255495 h 2248268"/>
              <a:gd name="connsiteX3339" fmla="*/ 5510934 w 6014081"/>
              <a:gd name="connsiteY3339" fmla="*/ 1290383 h 2248268"/>
              <a:gd name="connsiteX3340" fmla="*/ 5503270 w 6014081"/>
              <a:gd name="connsiteY3340" fmla="*/ 1293892 h 2248268"/>
              <a:gd name="connsiteX3341" fmla="*/ 5430947 w 6014081"/>
              <a:gd name="connsiteY3341" fmla="*/ 1423945 h 2248268"/>
              <a:gd name="connsiteX3342" fmla="*/ 5427017 w 6014081"/>
              <a:gd name="connsiteY3342" fmla="*/ 1425449 h 2248268"/>
              <a:gd name="connsiteX3343" fmla="*/ 5422893 w 6014081"/>
              <a:gd name="connsiteY3343" fmla="*/ 1424769 h 2248268"/>
              <a:gd name="connsiteX3344" fmla="*/ 5438277 w 6014081"/>
              <a:gd name="connsiteY3344" fmla="*/ 1405612 h 2248268"/>
              <a:gd name="connsiteX3345" fmla="*/ 5474258 w 6014081"/>
              <a:gd name="connsiteY3345" fmla="*/ 1339121 h 2248268"/>
              <a:gd name="connsiteX3346" fmla="*/ 5527111 w 6014081"/>
              <a:gd name="connsiteY3346" fmla="*/ 1254668 h 2248268"/>
              <a:gd name="connsiteX3347" fmla="*/ 2971869 w 6014081"/>
              <a:gd name="connsiteY3347" fmla="*/ 1253603 h 2248268"/>
              <a:gd name="connsiteX3348" fmla="*/ 2975674 w 6014081"/>
              <a:gd name="connsiteY3348" fmla="*/ 1257513 h 2248268"/>
              <a:gd name="connsiteX3349" fmla="*/ 2948334 w 6014081"/>
              <a:gd name="connsiteY3349" fmla="*/ 1322036 h 2248268"/>
              <a:gd name="connsiteX3350" fmla="*/ 2971869 w 6014081"/>
              <a:gd name="connsiteY3350" fmla="*/ 1253603 h 2248268"/>
              <a:gd name="connsiteX3351" fmla="*/ 3374529 w 6014081"/>
              <a:gd name="connsiteY3351" fmla="*/ 1252352 h 2248268"/>
              <a:gd name="connsiteX3352" fmla="*/ 3345624 w 6014081"/>
              <a:gd name="connsiteY3352" fmla="*/ 1274923 h 2248268"/>
              <a:gd name="connsiteX3353" fmla="*/ 3318543 w 6014081"/>
              <a:gd name="connsiteY3353" fmla="*/ 1305227 h 2248268"/>
              <a:gd name="connsiteX3354" fmla="*/ 3318645 w 6014081"/>
              <a:gd name="connsiteY3354" fmla="*/ 1304996 h 2248268"/>
              <a:gd name="connsiteX3355" fmla="*/ 3341791 w 6014081"/>
              <a:gd name="connsiteY3355" fmla="*/ 1272939 h 2248268"/>
              <a:gd name="connsiteX3356" fmla="*/ 3374529 w 6014081"/>
              <a:gd name="connsiteY3356" fmla="*/ 1252352 h 2248268"/>
              <a:gd name="connsiteX3357" fmla="*/ 2567894 w 6014081"/>
              <a:gd name="connsiteY3357" fmla="*/ 1250590 h 2248268"/>
              <a:gd name="connsiteX3358" fmla="*/ 2561383 w 6014081"/>
              <a:gd name="connsiteY3358" fmla="*/ 1270717 h 2248268"/>
              <a:gd name="connsiteX3359" fmla="*/ 2544414 w 6014081"/>
              <a:gd name="connsiteY3359" fmla="*/ 1298084 h 2248268"/>
              <a:gd name="connsiteX3360" fmla="*/ 2542433 w 6014081"/>
              <a:gd name="connsiteY3360" fmla="*/ 1309384 h 2248268"/>
              <a:gd name="connsiteX3361" fmla="*/ 2532687 w 6014081"/>
              <a:gd name="connsiteY3361" fmla="*/ 1316951 h 2248268"/>
              <a:gd name="connsiteX3362" fmla="*/ 2517177 w 6014081"/>
              <a:gd name="connsiteY3362" fmla="*/ 1347426 h 2248268"/>
              <a:gd name="connsiteX3363" fmla="*/ 2516971 w 6014081"/>
              <a:gd name="connsiteY3363" fmla="*/ 1347887 h 2248268"/>
              <a:gd name="connsiteX3364" fmla="*/ 2512602 w 6014081"/>
              <a:gd name="connsiteY3364" fmla="*/ 1366500 h 2248268"/>
              <a:gd name="connsiteX3365" fmla="*/ 2503248 w 6014081"/>
              <a:gd name="connsiteY3365" fmla="*/ 1379965 h 2248268"/>
              <a:gd name="connsiteX3366" fmla="*/ 2488453 w 6014081"/>
              <a:gd name="connsiteY3366" fmla="*/ 1415209 h 2248268"/>
              <a:gd name="connsiteX3367" fmla="*/ 2470366 w 6014081"/>
              <a:gd name="connsiteY3367" fmla="*/ 1447581 h 2248268"/>
              <a:gd name="connsiteX3368" fmla="*/ 2493767 w 6014081"/>
              <a:gd name="connsiteY3368" fmla="*/ 1390639 h 2248268"/>
              <a:gd name="connsiteX3369" fmla="*/ 2503301 w 6014081"/>
              <a:gd name="connsiteY3369" fmla="*/ 1379793 h 2248268"/>
              <a:gd name="connsiteX3370" fmla="*/ 2515311 w 6014081"/>
              <a:gd name="connsiteY3370" fmla="*/ 1344647 h 2248268"/>
              <a:gd name="connsiteX3371" fmla="*/ 2563705 w 6014081"/>
              <a:gd name="connsiteY3371" fmla="*/ 1251019 h 2248268"/>
              <a:gd name="connsiteX3372" fmla="*/ 2568102 w 6014081"/>
              <a:gd name="connsiteY3372" fmla="*/ 1249944 h 2248268"/>
              <a:gd name="connsiteX3373" fmla="*/ 2568318 w 6014081"/>
              <a:gd name="connsiteY3373" fmla="*/ 1250546 h 2248268"/>
              <a:gd name="connsiteX3374" fmla="*/ 2567894 w 6014081"/>
              <a:gd name="connsiteY3374" fmla="*/ 1250590 h 2248268"/>
              <a:gd name="connsiteX3375" fmla="*/ 3531038 w 6014081"/>
              <a:gd name="connsiteY3375" fmla="*/ 1240907 h 2248268"/>
              <a:gd name="connsiteX3376" fmla="*/ 3500229 w 6014081"/>
              <a:gd name="connsiteY3376" fmla="*/ 1261524 h 2248268"/>
              <a:gd name="connsiteX3377" fmla="*/ 3531038 w 6014081"/>
              <a:gd name="connsiteY3377" fmla="*/ 1240907 h 2248268"/>
              <a:gd name="connsiteX3378" fmla="*/ 2665120 w 6014081"/>
              <a:gd name="connsiteY3378" fmla="*/ 1235672 h 2248268"/>
              <a:gd name="connsiteX3379" fmla="*/ 2666373 w 6014081"/>
              <a:gd name="connsiteY3379" fmla="*/ 1241769 h 2248268"/>
              <a:gd name="connsiteX3380" fmla="*/ 2664922 w 6014081"/>
              <a:gd name="connsiteY3380" fmla="*/ 1250398 h 2248268"/>
              <a:gd name="connsiteX3381" fmla="*/ 2659266 w 6014081"/>
              <a:gd name="connsiteY3381" fmla="*/ 1240680 h 2248268"/>
              <a:gd name="connsiteX3382" fmla="*/ 2665052 w 6014081"/>
              <a:gd name="connsiteY3382" fmla="*/ 1240765 h 2248268"/>
              <a:gd name="connsiteX3383" fmla="*/ 2665129 w 6014081"/>
              <a:gd name="connsiteY3383" fmla="*/ 1234985 h 2248268"/>
              <a:gd name="connsiteX3384" fmla="*/ 2665120 w 6014081"/>
              <a:gd name="connsiteY3384" fmla="*/ 1235672 h 2248268"/>
              <a:gd name="connsiteX3385" fmla="*/ 2665027 w 6014081"/>
              <a:gd name="connsiteY3385" fmla="*/ 1235216 h 2248268"/>
              <a:gd name="connsiteX3386" fmla="*/ 2044700 w 6014081"/>
              <a:gd name="connsiteY3386" fmla="*/ 1234517 h 2248268"/>
              <a:gd name="connsiteX3387" fmla="*/ 2046968 w 6014081"/>
              <a:gd name="connsiteY3387" fmla="*/ 1246890 h 2248268"/>
              <a:gd name="connsiteX3388" fmla="*/ 2044001 w 6014081"/>
              <a:gd name="connsiteY3388" fmla="*/ 1238993 h 2248268"/>
              <a:gd name="connsiteX3389" fmla="*/ 2043798 w 6014081"/>
              <a:gd name="connsiteY3389" fmla="*/ 1229597 h 2248268"/>
              <a:gd name="connsiteX3390" fmla="*/ 2045142 w 6014081"/>
              <a:gd name="connsiteY3390" fmla="*/ 1231679 h 2248268"/>
              <a:gd name="connsiteX3391" fmla="*/ 2044700 w 6014081"/>
              <a:gd name="connsiteY3391" fmla="*/ 1234517 h 2248268"/>
              <a:gd name="connsiteX3392" fmla="*/ 1717085 w 6014081"/>
              <a:gd name="connsiteY3392" fmla="*/ 1227936 h 2248268"/>
              <a:gd name="connsiteX3393" fmla="*/ 1718858 w 6014081"/>
              <a:gd name="connsiteY3393" fmla="*/ 1239524 h 2248268"/>
              <a:gd name="connsiteX3394" fmla="*/ 1724645 w 6014081"/>
              <a:gd name="connsiteY3394" fmla="*/ 1239608 h 2248268"/>
              <a:gd name="connsiteX3395" fmla="*/ 1722089 w 6014081"/>
              <a:gd name="connsiteY3395" fmla="*/ 1232655 h 2248268"/>
              <a:gd name="connsiteX3396" fmla="*/ 1717085 w 6014081"/>
              <a:gd name="connsiteY3396" fmla="*/ 1227936 h 2248268"/>
              <a:gd name="connsiteX3397" fmla="*/ 5548561 w 6014081"/>
              <a:gd name="connsiteY3397" fmla="*/ 1225178 h 2248268"/>
              <a:gd name="connsiteX3398" fmla="*/ 5531227 w 6014081"/>
              <a:gd name="connsiteY3398" fmla="*/ 1252901 h 2248268"/>
              <a:gd name="connsiteX3399" fmla="*/ 5548561 w 6014081"/>
              <a:gd name="connsiteY3399" fmla="*/ 1225178 h 2248268"/>
              <a:gd name="connsiteX3400" fmla="*/ 2430446 w 6014081"/>
              <a:gd name="connsiteY3400" fmla="*/ 1222700 h 2248268"/>
              <a:gd name="connsiteX3401" fmla="*/ 2410511 w 6014081"/>
              <a:gd name="connsiteY3401" fmla="*/ 1293013 h 2248268"/>
              <a:gd name="connsiteX3402" fmla="*/ 2430446 w 6014081"/>
              <a:gd name="connsiteY3402" fmla="*/ 1222700 h 2248268"/>
              <a:gd name="connsiteX3403" fmla="*/ 3813117 w 6014081"/>
              <a:gd name="connsiteY3403" fmla="*/ 1220857 h 2248268"/>
              <a:gd name="connsiteX3404" fmla="*/ 3786036 w 6014081"/>
              <a:gd name="connsiteY3404" fmla="*/ 1251163 h 2248268"/>
              <a:gd name="connsiteX3405" fmla="*/ 3785907 w 6014081"/>
              <a:gd name="connsiteY3405" fmla="*/ 1260796 h 2248268"/>
              <a:gd name="connsiteX3406" fmla="*/ 3747433 w 6014081"/>
              <a:gd name="connsiteY3406" fmla="*/ 1309841 h 2248268"/>
              <a:gd name="connsiteX3407" fmla="*/ 3732182 w 6014081"/>
              <a:gd name="connsiteY3407" fmla="*/ 1321047 h 2248268"/>
              <a:gd name="connsiteX3408" fmla="*/ 3699314 w 6014081"/>
              <a:gd name="connsiteY3408" fmla="*/ 1358745 h 2248268"/>
              <a:gd name="connsiteX3409" fmla="*/ 3682058 w 6014081"/>
              <a:gd name="connsiteY3409" fmla="*/ 1368229 h 2248268"/>
              <a:gd name="connsiteX3410" fmla="*/ 3660970 w 6014081"/>
              <a:gd name="connsiteY3410" fmla="*/ 1383205 h 2248268"/>
              <a:gd name="connsiteX3411" fmla="*/ 3622676 w 6014081"/>
              <a:gd name="connsiteY3411" fmla="*/ 1403812 h 2248268"/>
              <a:gd name="connsiteX3412" fmla="*/ 3620671 w 6014081"/>
              <a:gd name="connsiteY3412" fmla="*/ 1409565 h 2248268"/>
              <a:gd name="connsiteX3413" fmla="*/ 3484628 w 6014081"/>
              <a:gd name="connsiteY3413" fmla="*/ 1474699 h 2248268"/>
              <a:gd name="connsiteX3414" fmla="*/ 3476966 w 6014081"/>
              <a:gd name="connsiteY3414" fmla="*/ 1470734 h 2248268"/>
              <a:gd name="connsiteX3415" fmla="*/ 3588061 w 6014081"/>
              <a:gd name="connsiteY3415" fmla="*/ 1420519 h 2248268"/>
              <a:gd name="connsiteX3416" fmla="*/ 3593875 w 6014081"/>
              <a:gd name="connsiteY3416" fmla="*/ 1411201 h 2248268"/>
              <a:gd name="connsiteX3417" fmla="*/ 3593951 w 6014081"/>
              <a:gd name="connsiteY3417" fmla="*/ 1410405 h 2248268"/>
              <a:gd name="connsiteX3418" fmla="*/ 3684091 w 6014081"/>
              <a:gd name="connsiteY3418" fmla="*/ 1358059 h 2248268"/>
              <a:gd name="connsiteX3419" fmla="*/ 3734138 w 6014081"/>
              <a:gd name="connsiteY3419" fmla="*/ 1309182 h 2248268"/>
              <a:gd name="connsiteX3420" fmla="*/ 3749413 w 6014081"/>
              <a:gd name="connsiteY3420" fmla="*/ 1296048 h 2248268"/>
              <a:gd name="connsiteX3421" fmla="*/ 3774463 w 6014081"/>
              <a:gd name="connsiteY3421" fmla="*/ 1265946 h 2248268"/>
              <a:gd name="connsiteX3422" fmla="*/ 3776470 w 6014081"/>
              <a:gd name="connsiteY3422" fmla="*/ 1252718 h 2248268"/>
              <a:gd name="connsiteX3423" fmla="*/ 3786166 w 6014081"/>
              <a:gd name="connsiteY3423" fmla="*/ 1241529 h 2248268"/>
              <a:gd name="connsiteX3424" fmla="*/ 3795810 w 6014081"/>
              <a:gd name="connsiteY3424" fmla="*/ 1241670 h 2248268"/>
              <a:gd name="connsiteX3425" fmla="*/ 3813117 w 6014081"/>
              <a:gd name="connsiteY3425" fmla="*/ 1220857 h 2248268"/>
              <a:gd name="connsiteX3426" fmla="*/ 1711427 w 6014081"/>
              <a:gd name="connsiteY3426" fmla="*/ 1218218 h 2248268"/>
              <a:gd name="connsiteX3427" fmla="*/ 1715131 w 6014081"/>
              <a:gd name="connsiteY3427" fmla="*/ 1229834 h 2248268"/>
              <a:gd name="connsiteX3428" fmla="*/ 1716095 w 6014081"/>
              <a:gd name="connsiteY3428" fmla="*/ 1223307 h 2248268"/>
              <a:gd name="connsiteX3429" fmla="*/ 1711427 w 6014081"/>
              <a:gd name="connsiteY3429" fmla="*/ 1218218 h 2248268"/>
              <a:gd name="connsiteX3430" fmla="*/ 1474790 w 6014081"/>
              <a:gd name="connsiteY3430" fmla="*/ 1207831 h 2248268"/>
              <a:gd name="connsiteX3431" fmla="*/ 1486335 w 6014081"/>
              <a:gd name="connsiteY3431" fmla="*/ 1209926 h 2248268"/>
              <a:gd name="connsiteX3432" fmla="*/ 1499502 w 6014081"/>
              <a:gd name="connsiteY3432" fmla="*/ 1225202 h 2248268"/>
              <a:gd name="connsiteX3433" fmla="*/ 1614467 w 6014081"/>
              <a:gd name="connsiteY3433" fmla="*/ 1360006 h 2248268"/>
              <a:gd name="connsiteX3434" fmla="*/ 1622182 w 6014081"/>
              <a:gd name="connsiteY3434" fmla="*/ 1360119 h 2248268"/>
              <a:gd name="connsiteX3435" fmla="*/ 1639230 w 6014081"/>
              <a:gd name="connsiteY3435" fmla="*/ 1373524 h 2248268"/>
              <a:gd name="connsiteX3436" fmla="*/ 1682661 w 6014081"/>
              <a:gd name="connsiteY3436" fmla="*/ 1423595 h 2248268"/>
              <a:gd name="connsiteX3437" fmla="*/ 1688264 w 6014081"/>
              <a:gd name="connsiteY3437" fmla="*/ 1421817 h 2248268"/>
              <a:gd name="connsiteX3438" fmla="*/ 1688900 w 6014081"/>
              <a:gd name="connsiteY3438" fmla="*/ 1426786 h 2248268"/>
              <a:gd name="connsiteX3439" fmla="*/ 1690041 w 6014081"/>
              <a:gd name="connsiteY3439" fmla="*/ 1431310 h 2248268"/>
              <a:gd name="connsiteX3440" fmla="*/ 1684331 w 6014081"/>
              <a:gd name="connsiteY3440" fmla="*/ 1425446 h 2248268"/>
              <a:gd name="connsiteX3441" fmla="*/ 1635296 w 6014081"/>
              <a:gd name="connsiteY3441" fmla="*/ 1379247 h 2248268"/>
              <a:gd name="connsiteX3442" fmla="*/ 1629484 w 6014081"/>
              <a:gd name="connsiteY3442" fmla="*/ 1381089 h 2248268"/>
              <a:gd name="connsiteX3443" fmla="*/ 1521974 w 6014081"/>
              <a:gd name="connsiteY3443" fmla="*/ 1265665 h 2248268"/>
              <a:gd name="connsiteX3444" fmla="*/ 1514260 w 6014081"/>
              <a:gd name="connsiteY3444" fmla="*/ 1265552 h 2248268"/>
              <a:gd name="connsiteX3445" fmla="*/ 1474790 w 6014081"/>
              <a:gd name="connsiteY3445" fmla="*/ 1207831 h 2248268"/>
              <a:gd name="connsiteX3446" fmla="*/ 5667293 w 6014081"/>
              <a:gd name="connsiteY3446" fmla="*/ 1200791 h 2248268"/>
              <a:gd name="connsiteX3447" fmla="*/ 5606158 w 6014081"/>
              <a:gd name="connsiteY3447" fmla="*/ 1320042 h 2248268"/>
              <a:gd name="connsiteX3448" fmla="*/ 5602338 w 6014081"/>
              <a:gd name="connsiteY3448" fmla="*/ 1317719 h 2248268"/>
              <a:gd name="connsiteX3449" fmla="*/ 5600395 w 6014081"/>
              <a:gd name="connsiteY3449" fmla="*/ 1318791 h 2248268"/>
              <a:gd name="connsiteX3450" fmla="*/ 5606518 w 6014081"/>
              <a:gd name="connsiteY3450" fmla="*/ 1308021 h 2248268"/>
              <a:gd name="connsiteX3451" fmla="*/ 5617861 w 6014081"/>
              <a:gd name="connsiteY3451" fmla="*/ 1275692 h 2248268"/>
              <a:gd name="connsiteX3452" fmla="*/ 5635685 w 6014081"/>
              <a:gd name="connsiteY3452" fmla="*/ 1241264 h 2248268"/>
              <a:gd name="connsiteX3453" fmla="*/ 5634991 w 6014081"/>
              <a:gd name="connsiteY3453" fmla="*/ 1240955 h 2248268"/>
              <a:gd name="connsiteX3454" fmla="*/ 5667293 w 6014081"/>
              <a:gd name="connsiteY3454" fmla="*/ 1200791 h 2248268"/>
              <a:gd name="connsiteX3455" fmla="*/ 3578924 w 6014081"/>
              <a:gd name="connsiteY3455" fmla="*/ 1199375 h 2248268"/>
              <a:gd name="connsiteX3456" fmla="*/ 3582704 w 6014081"/>
              <a:gd name="connsiteY3456" fmla="*/ 1205211 h 2248268"/>
              <a:gd name="connsiteX3457" fmla="*/ 3538624 w 6014081"/>
              <a:gd name="connsiteY3457" fmla="*/ 1233209 h 2248268"/>
              <a:gd name="connsiteX3458" fmla="*/ 3578924 w 6014081"/>
              <a:gd name="connsiteY3458" fmla="*/ 1199375 h 2248268"/>
              <a:gd name="connsiteX3459" fmla="*/ 1162470 w 6014081"/>
              <a:gd name="connsiteY3459" fmla="*/ 1198635 h 2248268"/>
              <a:gd name="connsiteX3460" fmla="*/ 1162367 w 6014081"/>
              <a:gd name="connsiteY3460" fmla="*/ 1198866 h 2248268"/>
              <a:gd name="connsiteX3461" fmla="*/ 1199985 w 6014081"/>
              <a:gd name="connsiteY3461" fmla="*/ 1250779 h 2248268"/>
              <a:gd name="connsiteX3462" fmla="*/ 1230070 w 6014081"/>
              <a:gd name="connsiteY3462" fmla="*/ 1289093 h 2248268"/>
              <a:gd name="connsiteX3463" fmla="*/ 1292582 w 6014081"/>
              <a:gd name="connsiteY3463" fmla="*/ 1337414 h 2248268"/>
              <a:gd name="connsiteX3464" fmla="*/ 1294589 w 6014081"/>
              <a:gd name="connsiteY3464" fmla="*/ 1331663 h 2248268"/>
              <a:gd name="connsiteX3465" fmla="*/ 1290809 w 6014081"/>
              <a:gd name="connsiteY3465" fmla="*/ 1325827 h 2248268"/>
              <a:gd name="connsiteX3466" fmla="*/ 1162470 w 6014081"/>
              <a:gd name="connsiteY3466" fmla="*/ 1198635 h 2248268"/>
              <a:gd name="connsiteX3467" fmla="*/ 1626052 w 6014081"/>
              <a:gd name="connsiteY3467" fmla="*/ 1198203 h 2248268"/>
              <a:gd name="connsiteX3468" fmla="*/ 1638730 w 6014081"/>
              <a:gd name="connsiteY3468" fmla="*/ 1210839 h 2248268"/>
              <a:gd name="connsiteX3469" fmla="*/ 1644849 w 6014081"/>
              <a:gd name="connsiteY3469" fmla="*/ 1225122 h 2248268"/>
              <a:gd name="connsiteX3470" fmla="*/ 1652281 w 6014081"/>
              <a:gd name="connsiteY3470" fmla="*/ 1228985 h 2248268"/>
              <a:gd name="connsiteX3471" fmla="*/ 1674881 w 6014081"/>
              <a:gd name="connsiteY3471" fmla="*/ 1267290 h 2248268"/>
              <a:gd name="connsiteX3472" fmla="*/ 1720138 w 6014081"/>
              <a:gd name="connsiteY3472" fmla="*/ 1325095 h 2248268"/>
              <a:gd name="connsiteX3473" fmla="*/ 1750196 w 6014081"/>
              <a:gd name="connsiteY3473" fmla="*/ 1365336 h 2248268"/>
              <a:gd name="connsiteX3474" fmla="*/ 1751995 w 6014081"/>
              <a:gd name="connsiteY3474" fmla="*/ 1374997 h 2248268"/>
              <a:gd name="connsiteX3475" fmla="*/ 1804552 w 6014081"/>
              <a:gd name="connsiteY3475" fmla="*/ 1453774 h 2248268"/>
              <a:gd name="connsiteX3476" fmla="*/ 1834508 w 6014081"/>
              <a:gd name="connsiteY3476" fmla="*/ 1501721 h 2248268"/>
              <a:gd name="connsiteX3477" fmla="*/ 1815686 w 6014081"/>
              <a:gd name="connsiteY3477" fmla="*/ 1476727 h 2248268"/>
              <a:gd name="connsiteX3478" fmla="*/ 1763154 w 6014081"/>
              <a:gd name="connsiteY3478" fmla="*/ 1396025 h 2248268"/>
              <a:gd name="connsiteX3479" fmla="*/ 1751892 w 6014081"/>
              <a:gd name="connsiteY3479" fmla="*/ 1390179 h 2248268"/>
              <a:gd name="connsiteX3480" fmla="*/ 1641017 w 6014081"/>
              <a:gd name="connsiteY3480" fmla="*/ 1223139 h 2248268"/>
              <a:gd name="connsiteX3481" fmla="*/ 1626052 w 6014081"/>
              <a:gd name="connsiteY3481" fmla="*/ 1198203 h 2248268"/>
              <a:gd name="connsiteX3482" fmla="*/ 1248284 w 6014081"/>
              <a:gd name="connsiteY3482" fmla="*/ 1195863 h 2248268"/>
              <a:gd name="connsiteX3483" fmla="*/ 1255817 w 6014081"/>
              <a:gd name="connsiteY3483" fmla="*/ 1216938 h 2248268"/>
              <a:gd name="connsiteX3484" fmla="*/ 1278523 w 6014081"/>
              <a:gd name="connsiteY3484" fmla="*/ 1240060 h 2248268"/>
              <a:gd name="connsiteX3485" fmla="*/ 1395521 w 6014081"/>
              <a:gd name="connsiteY3485" fmla="*/ 1367187 h 2248268"/>
              <a:gd name="connsiteX3486" fmla="*/ 1420412 w 6014081"/>
              <a:gd name="connsiteY3486" fmla="*/ 1385398 h 2248268"/>
              <a:gd name="connsiteX3487" fmla="*/ 1440813 w 6014081"/>
              <a:gd name="connsiteY3487" fmla="*/ 1407781 h 2248268"/>
              <a:gd name="connsiteX3488" fmla="*/ 1440675 w 6014081"/>
              <a:gd name="connsiteY3488" fmla="*/ 1407780 h 2248268"/>
              <a:gd name="connsiteX3489" fmla="*/ 1440906 w 6014081"/>
              <a:gd name="connsiteY3489" fmla="*/ 1407883 h 2248268"/>
              <a:gd name="connsiteX3490" fmla="*/ 1440813 w 6014081"/>
              <a:gd name="connsiteY3490" fmla="*/ 1407781 h 2248268"/>
              <a:gd name="connsiteX3491" fmla="*/ 1446461 w 6014081"/>
              <a:gd name="connsiteY3491" fmla="*/ 1407864 h 2248268"/>
              <a:gd name="connsiteX3492" fmla="*/ 1497478 w 6014081"/>
              <a:gd name="connsiteY3492" fmla="*/ 1450237 h 2248268"/>
              <a:gd name="connsiteX3493" fmla="*/ 1541141 w 6014081"/>
              <a:gd name="connsiteY3493" fmla="*/ 1475492 h 2248268"/>
              <a:gd name="connsiteX3494" fmla="*/ 1248284 w 6014081"/>
              <a:gd name="connsiteY3494" fmla="*/ 1195863 h 2248268"/>
              <a:gd name="connsiteX3495" fmla="*/ 3439570 w 6014081"/>
              <a:gd name="connsiteY3495" fmla="*/ 1194091 h 2248268"/>
              <a:gd name="connsiteX3496" fmla="*/ 3444651 w 6014081"/>
              <a:gd name="connsiteY3496" fmla="*/ 1196770 h 2248268"/>
              <a:gd name="connsiteX3497" fmla="*/ 3447207 w 6014081"/>
              <a:gd name="connsiteY3497" fmla="*/ 1199984 h 2248268"/>
              <a:gd name="connsiteX3498" fmla="*/ 3435839 w 6014081"/>
              <a:gd name="connsiteY3498" fmla="*/ 1209319 h 2248268"/>
              <a:gd name="connsiteX3499" fmla="*/ 3391709 w 6014081"/>
              <a:gd name="connsiteY3499" fmla="*/ 1241172 h 2248268"/>
              <a:gd name="connsiteX3500" fmla="*/ 3391143 w 6014081"/>
              <a:gd name="connsiteY3500" fmla="*/ 1241197 h 2248268"/>
              <a:gd name="connsiteX3501" fmla="*/ 3391273 w 6014081"/>
              <a:gd name="connsiteY3501" fmla="*/ 1231563 h 2248268"/>
              <a:gd name="connsiteX3502" fmla="*/ 3414341 w 6014081"/>
              <a:gd name="connsiteY3502" fmla="*/ 1212761 h 2248268"/>
              <a:gd name="connsiteX3503" fmla="*/ 3422133 w 6014081"/>
              <a:gd name="connsiteY3503" fmla="*/ 1207093 h 2248268"/>
              <a:gd name="connsiteX3504" fmla="*/ 3425939 w 6014081"/>
              <a:gd name="connsiteY3504" fmla="*/ 1211003 h 2248268"/>
              <a:gd name="connsiteX3505" fmla="*/ 3439570 w 6014081"/>
              <a:gd name="connsiteY3505" fmla="*/ 1194091 h 2248268"/>
              <a:gd name="connsiteX3506" fmla="*/ 2592974 w 6014081"/>
              <a:gd name="connsiteY3506" fmla="*/ 1193999 h 2248268"/>
              <a:gd name="connsiteX3507" fmla="*/ 2591019 w 6014081"/>
              <a:gd name="connsiteY3507" fmla="*/ 1203373 h 2248268"/>
              <a:gd name="connsiteX3508" fmla="*/ 2569672 w 6014081"/>
              <a:gd name="connsiteY3508" fmla="*/ 1245092 h 2248268"/>
              <a:gd name="connsiteX3509" fmla="*/ 2568102 w 6014081"/>
              <a:gd name="connsiteY3509" fmla="*/ 1249944 h 2248268"/>
              <a:gd name="connsiteX3510" fmla="*/ 2565737 w 6014081"/>
              <a:gd name="connsiteY3510" fmla="*/ 1243340 h 2248268"/>
              <a:gd name="connsiteX3511" fmla="*/ 2592974 w 6014081"/>
              <a:gd name="connsiteY3511" fmla="*/ 1193999 h 2248268"/>
              <a:gd name="connsiteX3512" fmla="*/ 1071024 w 6014081"/>
              <a:gd name="connsiteY3512" fmla="*/ 1192253 h 2248268"/>
              <a:gd name="connsiteX3513" fmla="*/ 1121887 w 6014081"/>
              <a:gd name="connsiteY3513" fmla="*/ 1253662 h 2248268"/>
              <a:gd name="connsiteX3514" fmla="*/ 1142766 w 6014081"/>
              <a:gd name="connsiteY3514" fmla="*/ 1269050 h 2248268"/>
              <a:gd name="connsiteX3515" fmla="*/ 1142664 w 6014081"/>
              <a:gd name="connsiteY3515" fmla="*/ 1269282 h 2248268"/>
              <a:gd name="connsiteX3516" fmla="*/ 1101084 w 6014081"/>
              <a:gd name="connsiteY3516" fmla="*/ 1225019 h 2248268"/>
              <a:gd name="connsiteX3517" fmla="*/ 1071024 w 6014081"/>
              <a:gd name="connsiteY3517" fmla="*/ 1192253 h 2248268"/>
              <a:gd name="connsiteX3518" fmla="*/ 4496342 w 6014081"/>
              <a:gd name="connsiteY3518" fmla="*/ 1191127 h 2248268"/>
              <a:gd name="connsiteX3519" fmla="*/ 4487495 w 6014081"/>
              <a:gd name="connsiteY3519" fmla="*/ 1203526 h 2248268"/>
              <a:gd name="connsiteX3520" fmla="*/ 4496342 w 6014081"/>
              <a:gd name="connsiteY3520" fmla="*/ 1191127 h 2248268"/>
              <a:gd name="connsiteX3521" fmla="*/ 1168282 w 6014081"/>
              <a:gd name="connsiteY3521" fmla="*/ 1189318 h 2248268"/>
              <a:gd name="connsiteX3522" fmla="*/ 1168179 w 6014081"/>
              <a:gd name="connsiteY3522" fmla="*/ 1189549 h 2248268"/>
              <a:gd name="connsiteX3523" fmla="*/ 1168450 w 6014081"/>
              <a:gd name="connsiteY3523" fmla="*/ 1189621 h 2248268"/>
              <a:gd name="connsiteX3524" fmla="*/ 1175816 w 6014081"/>
              <a:gd name="connsiteY3524" fmla="*/ 1202917 h 2248268"/>
              <a:gd name="connsiteX3525" fmla="*/ 1175868 w 6014081"/>
              <a:gd name="connsiteY3525" fmla="*/ 1191588 h 2248268"/>
              <a:gd name="connsiteX3526" fmla="*/ 1168450 w 6014081"/>
              <a:gd name="connsiteY3526" fmla="*/ 1189621 h 2248268"/>
              <a:gd name="connsiteX3527" fmla="*/ 2024548 w 6014081"/>
              <a:gd name="connsiteY3527" fmla="*/ 1187623 h 2248268"/>
              <a:gd name="connsiteX3528" fmla="*/ 2041034 w 6014081"/>
              <a:gd name="connsiteY3528" fmla="*/ 1214517 h 2248268"/>
              <a:gd name="connsiteX3529" fmla="*/ 2043798 w 6014081"/>
              <a:gd name="connsiteY3529" fmla="*/ 1229597 h 2248268"/>
              <a:gd name="connsiteX3530" fmla="*/ 2032444 w 6014081"/>
              <a:gd name="connsiteY3530" fmla="*/ 1212009 h 2248268"/>
              <a:gd name="connsiteX3531" fmla="*/ 2024548 w 6014081"/>
              <a:gd name="connsiteY3531" fmla="*/ 1187623 h 2248268"/>
              <a:gd name="connsiteX3532" fmla="*/ 1152878 w 6014081"/>
              <a:gd name="connsiteY3532" fmla="*/ 1187166 h 2248268"/>
              <a:gd name="connsiteX3533" fmla="*/ 1156555 w 6014081"/>
              <a:gd name="connsiteY3533" fmla="*/ 1200708 h 2248268"/>
              <a:gd name="connsiteX3534" fmla="*/ 1152878 w 6014081"/>
              <a:gd name="connsiteY3534" fmla="*/ 1187166 h 2248268"/>
              <a:gd name="connsiteX3535" fmla="*/ 1913970 w 6014081"/>
              <a:gd name="connsiteY3535" fmla="*/ 1184352 h 2248268"/>
              <a:gd name="connsiteX3536" fmla="*/ 1917328 w 6014081"/>
              <a:gd name="connsiteY3536" fmla="*/ 1188096 h 2248268"/>
              <a:gd name="connsiteX3537" fmla="*/ 1915768 w 6014081"/>
              <a:gd name="connsiteY3537" fmla="*/ 1194014 h 2248268"/>
              <a:gd name="connsiteX3538" fmla="*/ 1910062 w 6014081"/>
              <a:gd name="connsiteY3538" fmla="*/ 1188148 h 2248268"/>
              <a:gd name="connsiteX3539" fmla="*/ 1913970 w 6014081"/>
              <a:gd name="connsiteY3539" fmla="*/ 1184352 h 2248268"/>
              <a:gd name="connsiteX3540" fmla="*/ 3468656 w 6014081"/>
              <a:gd name="connsiteY3540" fmla="*/ 1175477 h 2248268"/>
              <a:gd name="connsiteX3541" fmla="*/ 3466675 w 6014081"/>
              <a:gd name="connsiteY3541" fmla="*/ 1186778 h 2248268"/>
              <a:gd name="connsiteX3542" fmla="*/ 3451348 w 6014081"/>
              <a:gd name="connsiteY3542" fmla="*/ 1196289 h 2248268"/>
              <a:gd name="connsiteX3543" fmla="*/ 3451450 w 6014081"/>
              <a:gd name="connsiteY3543" fmla="*/ 1196059 h 2248268"/>
              <a:gd name="connsiteX3544" fmla="*/ 3449549 w 6014081"/>
              <a:gd name="connsiteY3544" fmla="*/ 1186629 h 2248268"/>
              <a:gd name="connsiteX3545" fmla="*/ 3468656 w 6014081"/>
              <a:gd name="connsiteY3545" fmla="*/ 1175477 h 2248268"/>
              <a:gd name="connsiteX3546" fmla="*/ 3480074 w 6014081"/>
              <a:gd name="connsiteY3546" fmla="*/ 1169761 h 2248268"/>
              <a:gd name="connsiteX3547" fmla="*/ 3472230 w 6014081"/>
              <a:gd name="connsiteY3547" fmla="*/ 1179282 h 2248268"/>
              <a:gd name="connsiteX3548" fmla="*/ 3480074 w 6014081"/>
              <a:gd name="connsiteY3548" fmla="*/ 1169761 h 2248268"/>
              <a:gd name="connsiteX3549" fmla="*/ 6014081 w 6014081"/>
              <a:gd name="connsiteY3549" fmla="*/ 1158713 h 2248268"/>
              <a:gd name="connsiteX3550" fmla="*/ 6014081 w 6014081"/>
              <a:gd name="connsiteY3550" fmla="*/ 1166410 h 2248268"/>
              <a:gd name="connsiteX3551" fmla="*/ 5989464 w 6014081"/>
              <a:gd name="connsiteY3551" fmla="*/ 1202189 h 2248268"/>
              <a:gd name="connsiteX3552" fmla="*/ 5961839 w 6014081"/>
              <a:gd name="connsiteY3552" fmla="*/ 1258003 h 2248268"/>
              <a:gd name="connsiteX3553" fmla="*/ 5897800 w 6014081"/>
              <a:gd name="connsiteY3553" fmla="*/ 1353257 h 2248268"/>
              <a:gd name="connsiteX3554" fmla="*/ 5899908 w 6014081"/>
              <a:gd name="connsiteY3554" fmla="*/ 1359733 h 2248268"/>
              <a:gd name="connsiteX3555" fmla="*/ 5857906 w 6014081"/>
              <a:gd name="connsiteY3555" fmla="*/ 1417245 h 2248268"/>
              <a:gd name="connsiteX3556" fmla="*/ 5817352 w 6014081"/>
              <a:gd name="connsiteY3556" fmla="*/ 1469170 h 2248268"/>
              <a:gd name="connsiteX3557" fmla="*/ 5825697 w 6014081"/>
              <a:gd name="connsiteY3557" fmla="*/ 1450424 h 2248268"/>
              <a:gd name="connsiteX3558" fmla="*/ 5837772 w 6014081"/>
              <a:gd name="connsiteY3558" fmla="*/ 1434516 h 2248268"/>
              <a:gd name="connsiteX3559" fmla="*/ 5853563 w 6014081"/>
              <a:gd name="connsiteY3559" fmla="*/ 1417734 h 2248268"/>
              <a:gd name="connsiteX3560" fmla="*/ 5890728 w 6014081"/>
              <a:gd name="connsiteY3560" fmla="*/ 1349832 h 2248268"/>
              <a:gd name="connsiteX3561" fmla="*/ 5942037 w 6014081"/>
              <a:gd name="connsiteY3561" fmla="*/ 1276322 h 2248268"/>
              <a:gd name="connsiteX3562" fmla="*/ 6002194 w 6014081"/>
              <a:gd name="connsiteY3562" fmla="*/ 1182937 h 2248268"/>
              <a:gd name="connsiteX3563" fmla="*/ 6005699 w 6014081"/>
              <a:gd name="connsiteY3563" fmla="*/ 1167435 h 2248268"/>
              <a:gd name="connsiteX3564" fmla="*/ 1195339 w 6014081"/>
              <a:gd name="connsiteY3564" fmla="*/ 1153463 h 2248268"/>
              <a:gd name="connsiteX3565" fmla="*/ 1229281 w 6014081"/>
              <a:gd name="connsiteY3565" fmla="*/ 1191832 h 2248268"/>
              <a:gd name="connsiteX3566" fmla="*/ 1214422 w 6014081"/>
              <a:gd name="connsiteY3566" fmla="*/ 1165801 h 2248268"/>
              <a:gd name="connsiteX3567" fmla="*/ 1195339 w 6014081"/>
              <a:gd name="connsiteY3567" fmla="*/ 1153463 h 2248268"/>
              <a:gd name="connsiteX3568" fmla="*/ 1136011 w 6014081"/>
              <a:gd name="connsiteY3568" fmla="*/ 1152799 h 2248268"/>
              <a:gd name="connsiteX3569" fmla="*/ 1145294 w 6014081"/>
              <a:gd name="connsiteY3569" fmla="*/ 1169945 h 2248268"/>
              <a:gd name="connsiteX3570" fmla="*/ 1145372 w 6014081"/>
              <a:gd name="connsiteY3570" fmla="*/ 1156690 h 2248268"/>
              <a:gd name="connsiteX3571" fmla="*/ 1136011 w 6014081"/>
              <a:gd name="connsiteY3571" fmla="*/ 1152799 h 2248268"/>
              <a:gd name="connsiteX3572" fmla="*/ 3499286 w 6014081"/>
              <a:gd name="connsiteY3572" fmla="*/ 1150904 h 2248268"/>
              <a:gd name="connsiteX3573" fmla="*/ 3505046 w 6014081"/>
              <a:gd name="connsiteY3573" fmla="*/ 1152915 h 2248268"/>
              <a:gd name="connsiteX3574" fmla="*/ 3485835 w 6014081"/>
              <a:gd name="connsiteY3574" fmla="*/ 1171773 h 2248268"/>
              <a:gd name="connsiteX3575" fmla="*/ 3483957 w 6014081"/>
              <a:gd name="connsiteY3575" fmla="*/ 1167891 h 2248268"/>
              <a:gd name="connsiteX3576" fmla="*/ 3499286 w 6014081"/>
              <a:gd name="connsiteY3576" fmla="*/ 1150904 h 2248268"/>
              <a:gd name="connsiteX3577" fmla="*/ 1746949 w 6014081"/>
              <a:gd name="connsiteY3577" fmla="*/ 1144047 h 2248268"/>
              <a:gd name="connsiteX3578" fmla="*/ 1839130 w 6014081"/>
              <a:gd name="connsiteY3578" fmla="*/ 1268983 h 2248268"/>
              <a:gd name="connsiteX3579" fmla="*/ 1822417 w 6014081"/>
              <a:gd name="connsiteY3579" fmla="*/ 1223055 h 2248268"/>
              <a:gd name="connsiteX3580" fmla="*/ 1850342 w 6014081"/>
              <a:gd name="connsiteY3580" fmla="*/ 1278681 h 2248268"/>
              <a:gd name="connsiteX3581" fmla="*/ 1842679 w 6014081"/>
              <a:gd name="connsiteY3581" fmla="*/ 1274717 h 2248268"/>
              <a:gd name="connsiteX3582" fmla="*/ 1851884 w 6014081"/>
              <a:gd name="connsiteY3582" fmla="*/ 1297643 h 2248268"/>
              <a:gd name="connsiteX3583" fmla="*/ 1825372 w 6014081"/>
              <a:gd name="connsiteY3583" fmla="*/ 1263134 h 2248268"/>
              <a:gd name="connsiteX3584" fmla="*/ 1791637 w 6014081"/>
              <a:gd name="connsiteY3584" fmla="*/ 1209352 h 2248268"/>
              <a:gd name="connsiteX3585" fmla="*/ 1763481 w 6014081"/>
              <a:gd name="connsiteY3585" fmla="*/ 1171065 h 2248268"/>
              <a:gd name="connsiteX3586" fmla="*/ 1752270 w 6014081"/>
              <a:gd name="connsiteY3586" fmla="*/ 1153890 h 2248268"/>
              <a:gd name="connsiteX3587" fmla="*/ 1752605 w 6014081"/>
              <a:gd name="connsiteY3587" fmla="*/ 1153762 h 2248268"/>
              <a:gd name="connsiteX3588" fmla="*/ 1746949 w 6014081"/>
              <a:gd name="connsiteY3588" fmla="*/ 1144047 h 2248268"/>
              <a:gd name="connsiteX3589" fmla="*/ 2484919 w 6014081"/>
              <a:gd name="connsiteY3589" fmla="*/ 1141460 h 2248268"/>
              <a:gd name="connsiteX3590" fmla="*/ 2479055 w 6014081"/>
              <a:gd name="connsiteY3590" fmla="*/ 1154631 h 2248268"/>
              <a:gd name="connsiteX3591" fmla="*/ 2484919 w 6014081"/>
              <a:gd name="connsiteY3591" fmla="*/ 1141460 h 2248268"/>
              <a:gd name="connsiteX3592" fmla="*/ 4535949 w 6014081"/>
              <a:gd name="connsiteY3592" fmla="*/ 1139542 h 2248268"/>
              <a:gd name="connsiteX3593" fmla="*/ 4525276 w 6014081"/>
              <a:gd name="connsiteY3593" fmla="*/ 1169123 h 2248268"/>
              <a:gd name="connsiteX3594" fmla="*/ 4524917 w 6014081"/>
              <a:gd name="connsiteY3594" fmla="*/ 1153735 h 2248268"/>
              <a:gd name="connsiteX3595" fmla="*/ 4535949 w 6014081"/>
              <a:gd name="connsiteY3595" fmla="*/ 1139542 h 2248268"/>
              <a:gd name="connsiteX3596" fmla="*/ 3026704 w 6014081"/>
              <a:gd name="connsiteY3596" fmla="*/ 1137915 h 2248268"/>
              <a:gd name="connsiteX3597" fmla="*/ 2989537 w 6014081"/>
              <a:gd name="connsiteY3597" fmla="*/ 1223260 h 2248268"/>
              <a:gd name="connsiteX3598" fmla="*/ 2989768 w 6014081"/>
              <a:gd name="connsiteY3598" fmla="*/ 1223363 h 2248268"/>
              <a:gd name="connsiteX3599" fmla="*/ 2976060 w 6014081"/>
              <a:gd name="connsiteY3599" fmla="*/ 1246055 h 2248268"/>
              <a:gd name="connsiteX3600" fmla="*/ 3026704 w 6014081"/>
              <a:gd name="connsiteY3600" fmla="*/ 1137915 h 2248268"/>
              <a:gd name="connsiteX3601" fmla="*/ 3528089 w 6014081"/>
              <a:gd name="connsiteY3601" fmla="*/ 1136041 h 2248268"/>
              <a:gd name="connsiteX3602" fmla="*/ 3510859 w 6014081"/>
              <a:gd name="connsiteY3602" fmla="*/ 1151072 h 2248268"/>
              <a:gd name="connsiteX3603" fmla="*/ 3528089 w 6014081"/>
              <a:gd name="connsiteY3603" fmla="*/ 1136041 h 2248268"/>
              <a:gd name="connsiteX3604" fmla="*/ 1117086 w 6014081"/>
              <a:gd name="connsiteY3604" fmla="*/ 1135513 h 2248268"/>
              <a:gd name="connsiteX3605" fmla="*/ 1124671 w 6014081"/>
              <a:gd name="connsiteY3605" fmla="*/ 1145257 h 2248268"/>
              <a:gd name="connsiteX3606" fmla="*/ 1122798 w 6014081"/>
              <a:gd name="connsiteY3606" fmla="*/ 1138643 h 2248268"/>
              <a:gd name="connsiteX3607" fmla="*/ 1117086 w 6014081"/>
              <a:gd name="connsiteY3607" fmla="*/ 1135513 h 2248268"/>
              <a:gd name="connsiteX3608" fmla="*/ 5657392 w 6014081"/>
              <a:gd name="connsiteY3608" fmla="*/ 1131939 h 2248268"/>
              <a:gd name="connsiteX3609" fmla="*/ 5661590 w 6014081"/>
              <a:gd name="connsiteY3609" fmla="*/ 1132631 h 2248268"/>
              <a:gd name="connsiteX3610" fmla="*/ 5631267 w 6014081"/>
              <a:gd name="connsiteY3610" fmla="*/ 1188905 h 2248268"/>
              <a:gd name="connsiteX3611" fmla="*/ 5597653 w 6014081"/>
              <a:gd name="connsiteY3611" fmla="*/ 1240113 h 2248268"/>
              <a:gd name="connsiteX3612" fmla="*/ 5580780 w 6014081"/>
              <a:gd name="connsiteY3612" fmla="*/ 1270534 h 2248268"/>
              <a:gd name="connsiteX3613" fmla="*/ 5540657 w 6014081"/>
              <a:gd name="connsiteY3613" fmla="*/ 1348195 h 2248268"/>
              <a:gd name="connsiteX3614" fmla="*/ 5532993 w 6014081"/>
              <a:gd name="connsiteY3614" fmla="*/ 1351704 h 2248268"/>
              <a:gd name="connsiteX3615" fmla="*/ 5528492 w 6014081"/>
              <a:gd name="connsiteY3615" fmla="*/ 1372405 h 2248268"/>
              <a:gd name="connsiteX3616" fmla="*/ 5492511 w 6014081"/>
              <a:gd name="connsiteY3616" fmla="*/ 1426436 h 2248268"/>
              <a:gd name="connsiteX3617" fmla="*/ 5480242 w 6014081"/>
              <a:gd name="connsiteY3617" fmla="*/ 1450877 h 2248268"/>
              <a:gd name="connsiteX3618" fmla="*/ 5481065 w 6014081"/>
              <a:gd name="connsiteY3618" fmla="*/ 1458996 h 2248268"/>
              <a:gd name="connsiteX3619" fmla="*/ 5406403 w 6014081"/>
              <a:gd name="connsiteY3619" fmla="*/ 1567518 h 2248268"/>
              <a:gd name="connsiteX3620" fmla="*/ 5406068 w 6014081"/>
              <a:gd name="connsiteY3620" fmla="*/ 1567646 h 2248268"/>
              <a:gd name="connsiteX3621" fmla="*/ 5360418 w 6014081"/>
              <a:gd name="connsiteY3621" fmla="*/ 1630939 h 2248268"/>
              <a:gd name="connsiteX3622" fmla="*/ 5446987 w 6014081"/>
              <a:gd name="connsiteY3622" fmla="*/ 1507507 h 2248268"/>
              <a:gd name="connsiteX3623" fmla="*/ 5446654 w 6014081"/>
              <a:gd name="connsiteY3623" fmla="*/ 1492684 h 2248268"/>
              <a:gd name="connsiteX3624" fmla="*/ 5465634 w 6014081"/>
              <a:gd name="connsiteY3624" fmla="*/ 1468738 h 2248268"/>
              <a:gd name="connsiteX3625" fmla="*/ 5484872 w 6014081"/>
              <a:gd name="connsiteY3625" fmla="*/ 1435494 h 2248268"/>
              <a:gd name="connsiteX3626" fmla="*/ 5486417 w 6014081"/>
              <a:gd name="connsiteY3626" fmla="*/ 1424554 h 2248268"/>
              <a:gd name="connsiteX3627" fmla="*/ 5496550 w 6014081"/>
              <a:gd name="connsiteY3627" fmla="*/ 1417990 h 2248268"/>
              <a:gd name="connsiteX3628" fmla="*/ 5508586 w 6014081"/>
              <a:gd name="connsiteY3628" fmla="*/ 1390953 h 2248268"/>
              <a:gd name="connsiteX3629" fmla="*/ 5536311 w 6014081"/>
              <a:gd name="connsiteY3629" fmla="*/ 1347367 h 2248268"/>
              <a:gd name="connsiteX3630" fmla="*/ 5535488 w 6014081"/>
              <a:gd name="connsiteY3630" fmla="*/ 1339248 h 2248268"/>
              <a:gd name="connsiteX3631" fmla="*/ 5542562 w 6014081"/>
              <a:gd name="connsiteY3631" fmla="*/ 1330215 h 2248268"/>
              <a:gd name="connsiteX3632" fmla="*/ 5538678 w 6014081"/>
              <a:gd name="connsiteY3632" fmla="*/ 1332085 h 2248268"/>
              <a:gd name="connsiteX3633" fmla="*/ 5579366 w 6014081"/>
              <a:gd name="connsiteY3633" fmla="*/ 1271843 h 2248268"/>
              <a:gd name="connsiteX3634" fmla="*/ 5653463 w 6014081"/>
              <a:gd name="connsiteY3634" fmla="*/ 1133443 h 2248268"/>
              <a:gd name="connsiteX3635" fmla="*/ 5657392 w 6014081"/>
              <a:gd name="connsiteY3635" fmla="*/ 1131939 h 2248268"/>
              <a:gd name="connsiteX3636" fmla="*/ 1502672 w 6014081"/>
              <a:gd name="connsiteY3636" fmla="*/ 1130258 h 2248268"/>
              <a:gd name="connsiteX3637" fmla="*/ 1521599 w 6014081"/>
              <a:gd name="connsiteY3637" fmla="*/ 1147544 h 2248268"/>
              <a:gd name="connsiteX3638" fmla="*/ 1559477 w 6014081"/>
              <a:gd name="connsiteY3638" fmla="*/ 1172714 h 2248268"/>
              <a:gd name="connsiteX3639" fmla="*/ 1633018 w 6014081"/>
              <a:gd name="connsiteY3639" fmla="*/ 1251697 h 2248268"/>
              <a:gd name="connsiteX3640" fmla="*/ 1662727 w 6014081"/>
              <a:gd name="connsiteY3640" fmla="*/ 1285171 h 2248268"/>
              <a:gd name="connsiteX3641" fmla="*/ 1689561 w 6014081"/>
              <a:gd name="connsiteY3641" fmla="*/ 1320895 h 2248268"/>
              <a:gd name="connsiteX3642" fmla="*/ 1702703 w 6014081"/>
              <a:gd name="connsiteY3642" fmla="*/ 1330623 h 2248268"/>
              <a:gd name="connsiteX3643" fmla="*/ 1720919 w 6014081"/>
              <a:gd name="connsiteY3643" fmla="*/ 1358201 h 2248268"/>
              <a:gd name="connsiteX3644" fmla="*/ 1723300 w 6014081"/>
              <a:gd name="connsiteY3644" fmla="*/ 1370576 h 2248268"/>
              <a:gd name="connsiteX3645" fmla="*/ 1675055 w 6014081"/>
              <a:gd name="connsiteY3645" fmla="*/ 1309799 h 2248268"/>
              <a:gd name="connsiteX3646" fmla="*/ 1621651 w 6014081"/>
              <a:gd name="connsiteY3646" fmla="*/ 1253558 h 2248268"/>
              <a:gd name="connsiteX3647" fmla="*/ 1502672 w 6014081"/>
              <a:gd name="connsiteY3647" fmla="*/ 1130258 h 2248268"/>
              <a:gd name="connsiteX3648" fmla="*/ 1649382 w 6014081"/>
              <a:gd name="connsiteY3648" fmla="*/ 1127741 h 2248268"/>
              <a:gd name="connsiteX3649" fmla="*/ 1649511 w 6014081"/>
              <a:gd name="connsiteY3649" fmla="*/ 1128075 h 2248268"/>
              <a:gd name="connsiteX3650" fmla="*/ 1717215 w 6014081"/>
              <a:gd name="connsiteY3650" fmla="*/ 1210827 h 2248268"/>
              <a:gd name="connsiteX3651" fmla="*/ 1822432 w 6014081"/>
              <a:gd name="connsiteY3651" fmla="*/ 1368148 h 2248268"/>
              <a:gd name="connsiteX3652" fmla="*/ 1814665 w 6014081"/>
              <a:gd name="connsiteY3652" fmla="*/ 1371889 h 2248268"/>
              <a:gd name="connsiteX3653" fmla="*/ 1820271 w 6014081"/>
              <a:gd name="connsiteY3653" fmla="*/ 1385461 h 2248268"/>
              <a:gd name="connsiteX3654" fmla="*/ 1822329 w 6014081"/>
              <a:gd name="connsiteY3654" fmla="*/ 1375856 h 2248268"/>
              <a:gd name="connsiteX3655" fmla="*/ 1871055 w 6014081"/>
              <a:gd name="connsiteY3655" fmla="*/ 1452649 h 2248268"/>
              <a:gd name="connsiteX3656" fmla="*/ 1859792 w 6014081"/>
              <a:gd name="connsiteY3656" fmla="*/ 1446804 h 2248268"/>
              <a:gd name="connsiteX3657" fmla="*/ 1885991 w 6014081"/>
              <a:gd name="connsiteY3657" fmla="*/ 1511907 h 2248268"/>
              <a:gd name="connsiteX3658" fmla="*/ 1900878 w 6014081"/>
              <a:gd name="connsiteY3658" fmla="*/ 1550099 h 2248268"/>
              <a:gd name="connsiteX3659" fmla="*/ 1880205 w 6014081"/>
              <a:gd name="connsiteY3659" fmla="*/ 1511823 h 2248268"/>
              <a:gd name="connsiteX3660" fmla="*/ 1874599 w 6014081"/>
              <a:gd name="connsiteY3660" fmla="*/ 1498252 h 2248268"/>
              <a:gd name="connsiteX3661" fmla="*/ 1835338 w 6014081"/>
              <a:gd name="connsiteY3661" fmla="*/ 1417642 h 2248268"/>
              <a:gd name="connsiteX3662" fmla="*/ 1666173 w 6014081"/>
              <a:gd name="connsiteY3662" fmla="*/ 1167888 h 2248268"/>
              <a:gd name="connsiteX3663" fmla="*/ 1670003 w 6014081"/>
              <a:gd name="connsiteY3663" fmla="*/ 1169871 h 2248268"/>
              <a:gd name="connsiteX3664" fmla="*/ 1649382 w 6014081"/>
              <a:gd name="connsiteY3664" fmla="*/ 1127741 h 2248268"/>
              <a:gd name="connsiteX3665" fmla="*/ 1578766 w 6014081"/>
              <a:gd name="connsiteY3665" fmla="*/ 1125650 h 2248268"/>
              <a:gd name="connsiteX3666" fmla="*/ 1591716 w 6014081"/>
              <a:gd name="connsiteY3666" fmla="*/ 1132220 h 2248268"/>
              <a:gd name="connsiteX3667" fmla="*/ 1624202 w 6014081"/>
              <a:gd name="connsiteY3667" fmla="*/ 1169969 h 2248268"/>
              <a:gd name="connsiteX3668" fmla="*/ 1624125 w 6014081"/>
              <a:gd name="connsiteY3668" fmla="*/ 1175748 h 2248268"/>
              <a:gd name="connsiteX3669" fmla="*/ 1650661 w 6014081"/>
              <a:gd name="connsiteY3669" fmla="*/ 1200854 h 2248268"/>
              <a:gd name="connsiteX3670" fmla="*/ 1661820 w 6014081"/>
              <a:gd name="connsiteY3670" fmla="*/ 1221882 h 2248268"/>
              <a:gd name="connsiteX3671" fmla="*/ 1678868 w 6014081"/>
              <a:gd name="connsiteY3671" fmla="*/ 1235286 h 2248268"/>
              <a:gd name="connsiteX3672" fmla="*/ 1678766 w 6014081"/>
              <a:gd name="connsiteY3672" fmla="*/ 1242993 h 2248268"/>
              <a:gd name="connsiteX3673" fmla="*/ 1757911 w 6014081"/>
              <a:gd name="connsiteY3673" fmla="*/ 1350497 h 2248268"/>
              <a:gd name="connsiteX3674" fmla="*/ 1767246 w 6014081"/>
              <a:gd name="connsiteY3674" fmla="*/ 1356315 h 2248268"/>
              <a:gd name="connsiteX3675" fmla="*/ 1830911 w 6014081"/>
              <a:gd name="connsiteY3675" fmla="*/ 1467447 h 2248268"/>
              <a:gd name="connsiteX3676" fmla="*/ 1797175 w 6014081"/>
              <a:gd name="connsiteY3676" fmla="*/ 1413664 h 2248268"/>
              <a:gd name="connsiteX3677" fmla="*/ 1785938 w 6014081"/>
              <a:gd name="connsiteY3677" fmla="*/ 1405892 h 2248268"/>
              <a:gd name="connsiteX3678" fmla="*/ 1785835 w 6014081"/>
              <a:gd name="connsiteY3678" fmla="*/ 1406124 h 2248268"/>
              <a:gd name="connsiteX3679" fmla="*/ 1671129 w 6014081"/>
              <a:gd name="connsiteY3679" fmla="*/ 1237101 h 2248268"/>
              <a:gd name="connsiteX3680" fmla="*/ 1578766 w 6014081"/>
              <a:gd name="connsiteY3680" fmla="*/ 1125650 h 2248268"/>
              <a:gd name="connsiteX3681" fmla="*/ 2489010 w 6014081"/>
              <a:gd name="connsiteY3681" fmla="*/ 1124178 h 2248268"/>
              <a:gd name="connsiteX3682" fmla="*/ 2485023 w 6014081"/>
              <a:gd name="connsiteY3682" fmla="*/ 1133755 h 2248268"/>
              <a:gd name="connsiteX3683" fmla="*/ 2489010 w 6014081"/>
              <a:gd name="connsiteY3683" fmla="*/ 1124178 h 2248268"/>
              <a:gd name="connsiteX3684" fmla="*/ 1099883 w 6014081"/>
              <a:gd name="connsiteY3684" fmla="*/ 1116224 h 2248268"/>
              <a:gd name="connsiteX3685" fmla="*/ 1100114 w 6014081"/>
              <a:gd name="connsiteY3685" fmla="*/ 1116390 h 2248268"/>
              <a:gd name="connsiteX3686" fmla="*/ 1099985 w 6014081"/>
              <a:gd name="connsiteY3686" fmla="*/ 1125960 h 2248268"/>
              <a:gd name="connsiteX3687" fmla="*/ 1111248 w 6014081"/>
              <a:gd name="connsiteY3687" fmla="*/ 1131806 h 2248268"/>
              <a:gd name="connsiteX3688" fmla="*/ 1111959 w 6014081"/>
              <a:gd name="connsiteY3688" fmla="*/ 1126551 h 2248268"/>
              <a:gd name="connsiteX3689" fmla="*/ 1107521 w 6014081"/>
              <a:gd name="connsiteY3689" fmla="*/ 1122117 h 2248268"/>
              <a:gd name="connsiteX3690" fmla="*/ 1103612 w 6014081"/>
              <a:gd name="connsiteY3690" fmla="*/ 1125913 h 2248268"/>
              <a:gd name="connsiteX3691" fmla="*/ 1105056 w 6014081"/>
              <a:gd name="connsiteY3691" fmla="*/ 1119946 h 2248268"/>
              <a:gd name="connsiteX3692" fmla="*/ 1100114 w 6014081"/>
              <a:gd name="connsiteY3692" fmla="*/ 1116390 h 2248268"/>
              <a:gd name="connsiteX3693" fmla="*/ 1100114 w 6014081"/>
              <a:gd name="connsiteY3693" fmla="*/ 1116327 h 2248268"/>
              <a:gd name="connsiteX3694" fmla="*/ 1868997 w 6014081"/>
              <a:gd name="connsiteY3694" fmla="*/ 1115321 h 2248268"/>
              <a:gd name="connsiteX3695" fmla="*/ 1883687 w 6014081"/>
              <a:gd name="connsiteY3695" fmla="*/ 1126084 h 2248268"/>
              <a:gd name="connsiteX3696" fmla="*/ 1889618 w 6014081"/>
              <a:gd name="connsiteY3696" fmla="*/ 1149976 h 2248268"/>
              <a:gd name="connsiteX3697" fmla="*/ 1868997 w 6014081"/>
              <a:gd name="connsiteY3697" fmla="*/ 1115321 h 2248268"/>
              <a:gd name="connsiteX3698" fmla="*/ 2322975 w 6014081"/>
              <a:gd name="connsiteY3698" fmla="*/ 1112222 h 2248268"/>
              <a:gd name="connsiteX3699" fmla="*/ 2323296 w 6014081"/>
              <a:gd name="connsiteY3699" fmla="*/ 1112695 h 2248268"/>
              <a:gd name="connsiteX3700" fmla="*/ 2322961 w 6014081"/>
              <a:gd name="connsiteY3700" fmla="*/ 1112823 h 2248268"/>
              <a:gd name="connsiteX3701" fmla="*/ 3040130 w 6014081"/>
              <a:gd name="connsiteY3701" fmla="*/ 1111497 h 2248268"/>
              <a:gd name="connsiteX3702" fmla="*/ 3036168 w 6014081"/>
              <a:gd name="connsiteY3702" fmla="*/ 1119147 h 2248268"/>
              <a:gd name="connsiteX3703" fmla="*/ 3040130 w 6014081"/>
              <a:gd name="connsiteY3703" fmla="*/ 1111497 h 2248268"/>
              <a:gd name="connsiteX3704" fmla="*/ 1564134 w 6014081"/>
              <a:gd name="connsiteY3704" fmla="*/ 1108061 h 2248268"/>
              <a:gd name="connsiteX3705" fmla="*/ 1572119 w 6014081"/>
              <a:gd name="connsiteY3705" fmla="*/ 1110681 h 2248268"/>
              <a:gd name="connsiteX3706" fmla="*/ 1577249 w 6014081"/>
              <a:gd name="connsiteY3706" fmla="*/ 1119715 h 2248268"/>
              <a:gd name="connsiteX3707" fmla="*/ 1564134 w 6014081"/>
              <a:gd name="connsiteY3707" fmla="*/ 1108061 h 2248268"/>
              <a:gd name="connsiteX3708" fmla="*/ 1676564 w 6014081"/>
              <a:gd name="connsiteY3708" fmla="*/ 1107172 h 2248268"/>
              <a:gd name="connsiteX3709" fmla="*/ 1676511 w 6014081"/>
              <a:gd name="connsiteY3709" fmla="*/ 1118501 h 2248268"/>
              <a:gd name="connsiteX3710" fmla="*/ 1684202 w 6014081"/>
              <a:gd name="connsiteY3710" fmla="*/ 1120540 h 2248268"/>
              <a:gd name="connsiteX3711" fmla="*/ 1721845 w 6014081"/>
              <a:gd name="connsiteY3711" fmla="*/ 1170525 h 2248268"/>
              <a:gd name="connsiteX3712" fmla="*/ 1736861 w 6014081"/>
              <a:gd name="connsiteY3712" fmla="*/ 1191610 h 2248268"/>
              <a:gd name="connsiteX3713" fmla="*/ 1738894 w 6014081"/>
              <a:gd name="connsiteY3713" fmla="*/ 1183931 h 2248268"/>
              <a:gd name="connsiteX3714" fmla="*/ 1782142 w 6014081"/>
              <a:gd name="connsiteY3714" fmla="*/ 1254963 h 2248268"/>
              <a:gd name="connsiteX3715" fmla="*/ 1787929 w 6014081"/>
              <a:gd name="connsiteY3715" fmla="*/ 1255048 h 2248268"/>
              <a:gd name="connsiteX3716" fmla="*/ 1773068 w 6014081"/>
              <a:gd name="connsiteY3716" fmla="*/ 1222405 h 2248268"/>
              <a:gd name="connsiteX3717" fmla="*/ 1748590 w 6014081"/>
              <a:gd name="connsiteY3717" fmla="*/ 1187694 h 2248268"/>
              <a:gd name="connsiteX3718" fmla="*/ 1748693 w 6014081"/>
              <a:gd name="connsiteY3718" fmla="*/ 1179987 h 2248268"/>
              <a:gd name="connsiteX3719" fmla="*/ 1742958 w 6014081"/>
              <a:gd name="connsiteY3719" fmla="*/ 1176049 h 2248268"/>
              <a:gd name="connsiteX3720" fmla="*/ 1740952 w 6014081"/>
              <a:gd name="connsiteY3720" fmla="*/ 1181802 h 2248268"/>
              <a:gd name="connsiteX3721" fmla="*/ 1742984 w 6014081"/>
              <a:gd name="connsiteY3721" fmla="*/ 1166647 h 2248268"/>
              <a:gd name="connsiteX3722" fmla="*/ 1750722 w 6014081"/>
              <a:gd name="connsiteY3722" fmla="*/ 1173795 h 2248268"/>
              <a:gd name="connsiteX3723" fmla="*/ 1756124 w 6014081"/>
              <a:gd name="connsiteY3723" fmla="*/ 1183850 h 2248268"/>
              <a:gd name="connsiteX3724" fmla="*/ 1782480 w 6014081"/>
              <a:gd name="connsiteY3724" fmla="*/ 1229917 h 2248268"/>
              <a:gd name="connsiteX3725" fmla="*/ 1831231 w 6014081"/>
              <a:gd name="connsiteY3725" fmla="*/ 1304784 h 2248268"/>
              <a:gd name="connsiteX3726" fmla="*/ 1885509 w 6014081"/>
              <a:gd name="connsiteY3726" fmla="*/ 1406478 h 2248268"/>
              <a:gd name="connsiteX3727" fmla="*/ 1892708 w 6014081"/>
              <a:gd name="connsiteY3727" fmla="*/ 1435156 h 2248268"/>
              <a:gd name="connsiteX3728" fmla="*/ 1941096 w 6014081"/>
              <a:gd name="connsiteY3728" fmla="*/ 1551948 h 2248268"/>
              <a:gd name="connsiteX3729" fmla="*/ 1935284 w 6014081"/>
              <a:gd name="connsiteY3729" fmla="*/ 1553789 h 2248268"/>
              <a:gd name="connsiteX3730" fmla="*/ 1748099 w 6014081"/>
              <a:gd name="connsiteY3730" fmla="*/ 1214333 h 2248268"/>
              <a:gd name="connsiteX3731" fmla="*/ 1747893 w 6014081"/>
              <a:gd name="connsiteY3731" fmla="*/ 1214795 h 2248268"/>
              <a:gd name="connsiteX3732" fmla="*/ 1666791 w 6014081"/>
              <a:gd name="connsiteY3732" fmla="*/ 1116664 h 2248268"/>
              <a:gd name="connsiteX3733" fmla="*/ 1676564 w 6014081"/>
              <a:gd name="connsiteY3733" fmla="*/ 1107172 h 2248268"/>
              <a:gd name="connsiteX3734" fmla="*/ 1401792 w 6014081"/>
              <a:gd name="connsiteY3734" fmla="*/ 1105832 h 2248268"/>
              <a:gd name="connsiteX3735" fmla="*/ 1484950 w 6014081"/>
              <a:gd name="connsiteY3735" fmla="*/ 1186880 h 2248268"/>
              <a:gd name="connsiteX3736" fmla="*/ 1488859 w 6014081"/>
              <a:gd name="connsiteY3736" fmla="*/ 1183083 h 2248268"/>
              <a:gd name="connsiteX3737" fmla="*/ 1575825 w 6014081"/>
              <a:gd name="connsiteY3737" fmla="*/ 1268042 h 2248268"/>
              <a:gd name="connsiteX3738" fmla="*/ 1634401 w 6014081"/>
              <a:gd name="connsiteY3738" fmla="*/ 1322087 h 2248268"/>
              <a:gd name="connsiteX3739" fmla="*/ 1544199 w 6014081"/>
              <a:gd name="connsiteY3739" fmla="*/ 1193324 h 2248268"/>
              <a:gd name="connsiteX3740" fmla="*/ 1755077 w 6014081"/>
              <a:gd name="connsiteY3740" fmla="*/ 1452789 h 2248268"/>
              <a:gd name="connsiteX3741" fmla="*/ 1794752 w 6014081"/>
              <a:gd name="connsiteY3741" fmla="*/ 1495096 h 2248268"/>
              <a:gd name="connsiteX3742" fmla="*/ 1796578 w 6014081"/>
              <a:gd name="connsiteY3742" fmla="*/ 1510307 h 2248268"/>
              <a:gd name="connsiteX3743" fmla="*/ 1775853 w 6014081"/>
              <a:gd name="connsiteY3743" fmla="*/ 1483359 h 2248268"/>
              <a:gd name="connsiteX3744" fmla="*/ 1775646 w 6014081"/>
              <a:gd name="connsiteY3744" fmla="*/ 1483821 h 2248268"/>
              <a:gd name="connsiteX3745" fmla="*/ 1713289 w 6014081"/>
              <a:gd name="connsiteY3745" fmla="*/ 1416464 h 2248268"/>
              <a:gd name="connsiteX3746" fmla="*/ 1666363 w 6014081"/>
              <a:gd name="connsiteY3746" fmla="*/ 1356807 h 2248268"/>
              <a:gd name="connsiteX3747" fmla="*/ 1664408 w 6014081"/>
              <a:gd name="connsiteY3747" fmla="*/ 1358706 h 2248268"/>
              <a:gd name="connsiteX3748" fmla="*/ 1583152 w 6014081"/>
              <a:gd name="connsiteY3748" fmla="*/ 1279612 h 2248268"/>
              <a:gd name="connsiteX3749" fmla="*/ 1570064 w 6014081"/>
              <a:gd name="connsiteY3749" fmla="*/ 1266032 h 2248268"/>
              <a:gd name="connsiteX3750" fmla="*/ 1558517 w 6014081"/>
              <a:gd name="connsiteY3750" fmla="*/ 1263935 h 2248268"/>
              <a:gd name="connsiteX3751" fmla="*/ 1509481 w 6014081"/>
              <a:gd name="connsiteY3751" fmla="*/ 1217738 h 2248268"/>
              <a:gd name="connsiteX3752" fmla="*/ 1507655 w 6014081"/>
              <a:gd name="connsiteY3752" fmla="*/ 1210003 h 2248268"/>
              <a:gd name="connsiteX3753" fmla="*/ 1479112 w 6014081"/>
              <a:gd name="connsiteY3753" fmla="*/ 1190650 h 2248268"/>
              <a:gd name="connsiteX3754" fmla="*/ 1479189 w 6014081"/>
              <a:gd name="connsiteY3754" fmla="*/ 1184869 h 2248268"/>
              <a:gd name="connsiteX3755" fmla="*/ 1445273 w 6014081"/>
              <a:gd name="connsiteY3755" fmla="*/ 1152049 h 2248268"/>
              <a:gd name="connsiteX3756" fmla="*/ 1416729 w 6014081"/>
              <a:gd name="connsiteY3756" fmla="*/ 1132695 h 2248268"/>
              <a:gd name="connsiteX3757" fmla="*/ 1401792 w 6014081"/>
              <a:gd name="connsiteY3757" fmla="*/ 1105832 h 2248268"/>
              <a:gd name="connsiteX3758" fmla="*/ 2639938 w 6014081"/>
              <a:gd name="connsiteY3758" fmla="*/ 1097235 h 2248268"/>
              <a:gd name="connsiteX3759" fmla="*/ 2598862 w 6014081"/>
              <a:gd name="connsiteY3759" fmla="*/ 1193853 h 2248268"/>
              <a:gd name="connsiteX3760" fmla="*/ 2594928 w 6014081"/>
              <a:gd name="connsiteY3760" fmla="*/ 1192102 h 2248268"/>
              <a:gd name="connsiteX3761" fmla="*/ 2595031 w 6014081"/>
              <a:gd name="connsiteY3761" fmla="*/ 1191871 h 2248268"/>
              <a:gd name="connsiteX3762" fmla="*/ 2608817 w 6014081"/>
              <a:gd name="connsiteY3762" fmla="*/ 1155923 h 2248268"/>
              <a:gd name="connsiteX3763" fmla="*/ 2628132 w 6014081"/>
              <a:gd name="connsiteY3763" fmla="*/ 1129357 h 2248268"/>
              <a:gd name="connsiteX3764" fmla="*/ 2639938 w 6014081"/>
              <a:gd name="connsiteY3764" fmla="*/ 1097235 h 2248268"/>
              <a:gd name="connsiteX3765" fmla="*/ 1083479 w 6014081"/>
              <a:gd name="connsiteY3765" fmla="*/ 1097014 h 2248268"/>
              <a:gd name="connsiteX3766" fmla="*/ 1083144 w 6014081"/>
              <a:gd name="connsiteY3766" fmla="*/ 1097142 h 2248268"/>
              <a:gd name="connsiteX3767" fmla="*/ 1090755 w 6014081"/>
              <a:gd name="connsiteY3767" fmla="*/ 1112437 h 2248268"/>
              <a:gd name="connsiteX3768" fmla="*/ 1092735 w 6014081"/>
              <a:gd name="connsiteY3768" fmla="*/ 1108611 h 2248268"/>
              <a:gd name="connsiteX3769" fmla="*/ 1094663 w 6014081"/>
              <a:gd name="connsiteY3769" fmla="*/ 1108639 h 2248268"/>
              <a:gd name="connsiteX3770" fmla="*/ 1090007 w 6014081"/>
              <a:gd name="connsiteY3770" fmla="*/ 1101893 h 2248268"/>
              <a:gd name="connsiteX3771" fmla="*/ 1083479 w 6014081"/>
              <a:gd name="connsiteY3771" fmla="*/ 1097014 h 2248268"/>
              <a:gd name="connsiteX3772" fmla="*/ 3595391 w 6014081"/>
              <a:gd name="connsiteY3772" fmla="*/ 1095122 h 2248268"/>
              <a:gd name="connsiteX3773" fmla="*/ 3589502 w 6014081"/>
              <a:gd name="connsiteY3773" fmla="*/ 1110220 h 2248268"/>
              <a:gd name="connsiteX3774" fmla="*/ 3562652 w 6014081"/>
              <a:gd name="connsiteY3774" fmla="*/ 1123185 h 2248268"/>
              <a:gd name="connsiteX3775" fmla="*/ 3543519 w 6014081"/>
              <a:gd name="connsiteY3775" fmla="*/ 1128789 h 2248268"/>
              <a:gd name="connsiteX3776" fmla="*/ 3595391 w 6014081"/>
              <a:gd name="connsiteY3776" fmla="*/ 1095122 h 2248268"/>
              <a:gd name="connsiteX3777" fmla="*/ 1386541 w 6014081"/>
              <a:gd name="connsiteY3777" fmla="*/ 1094612 h 2248268"/>
              <a:gd name="connsiteX3778" fmla="*/ 1394101 w 6014081"/>
              <a:gd name="connsiteY3778" fmla="*/ 1106284 h 2248268"/>
              <a:gd name="connsiteX3779" fmla="*/ 1386541 w 6014081"/>
              <a:gd name="connsiteY3779" fmla="*/ 1094612 h 2248268"/>
              <a:gd name="connsiteX3780" fmla="*/ 2170520 w 6014081"/>
              <a:gd name="connsiteY3780" fmla="*/ 1093959 h 2248268"/>
              <a:gd name="connsiteX3781" fmla="*/ 2172344 w 6014081"/>
              <a:gd name="connsiteY3781" fmla="*/ 1109169 h 2248268"/>
              <a:gd name="connsiteX3782" fmla="*/ 2166636 w 6014081"/>
              <a:gd name="connsiteY3782" fmla="*/ 1095829 h 2248268"/>
              <a:gd name="connsiteX3783" fmla="*/ 2170520 w 6014081"/>
              <a:gd name="connsiteY3783" fmla="*/ 1093959 h 2248268"/>
              <a:gd name="connsiteX3784" fmla="*/ 3051909 w 6014081"/>
              <a:gd name="connsiteY3784" fmla="*/ 1088777 h 2248268"/>
              <a:gd name="connsiteX3785" fmla="*/ 3045941 w 6014081"/>
              <a:gd name="connsiteY3785" fmla="*/ 1109654 h 2248268"/>
              <a:gd name="connsiteX3786" fmla="*/ 3051909 w 6014081"/>
              <a:gd name="connsiteY3786" fmla="*/ 1088777 h 2248268"/>
              <a:gd name="connsiteX3787" fmla="*/ 1371577 w 6014081"/>
              <a:gd name="connsiteY3787" fmla="*/ 1077152 h 2248268"/>
              <a:gd name="connsiteX3788" fmla="*/ 1377144 w 6014081"/>
              <a:gd name="connsiteY3788" fmla="*/ 1081465 h 2248268"/>
              <a:gd name="connsiteX3789" fmla="*/ 1377233 w 6014081"/>
              <a:gd name="connsiteY3789" fmla="*/ 1086870 h 2248268"/>
              <a:gd name="connsiteX3790" fmla="*/ 1371577 w 6014081"/>
              <a:gd name="connsiteY3790" fmla="*/ 1077152 h 2248268"/>
              <a:gd name="connsiteX3791" fmla="*/ 3555731 w 6014081"/>
              <a:gd name="connsiteY3791" fmla="*/ 1073486 h 2248268"/>
              <a:gd name="connsiteX3792" fmla="*/ 3483013 w 6014081"/>
              <a:gd name="connsiteY3792" fmla="*/ 1082192 h 2248268"/>
              <a:gd name="connsiteX3793" fmla="*/ 3482908 w 6014081"/>
              <a:gd name="connsiteY3793" fmla="*/ 1089899 h 2248268"/>
              <a:gd name="connsiteX3794" fmla="*/ 3421237 w 6014081"/>
              <a:gd name="connsiteY3794" fmla="*/ 1142460 h 2248268"/>
              <a:gd name="connsiteX3795" fmla="*/ 3382609 w 6014081"/>
              <a:gd name="connsiteY3795" fmla="*/ 1178146 h 2248268"/>
              <a:gd name="connsiteX3796" fmla="*/ 3276782 w 6014081"/>
              <a:gd name="connsiteY3796" fmla="*/ 1257010 h 2248268"/>
              <a:gd name="connsiteX3797" fmla="*/ 3263513 w 6014081"/>
              <a:gd name="connsiteY3797" fmla="*/ 1256917 h 2248268"/>
              <a:gd name="connsiteX3798" fmla="*/ 3246333 w 6014081"/>
              <a:gd name="connsiteY3798" fmla="*/ 1268096 h 2248268"/>
              <a:gd name="connsiteX3799" fmla="*/ 3213673 w 6014081"/>
              <a:gd name="connsiteY3799" fmla="*/ 1282904 h 2248268"/>
              <a:gd name="connsiteX3800" fmla="*/ 3110215 w 6014081"/>
              <a:gd name="connsiteY3800" fmla="*/ 1321567 h 2248268"/>
              <a:gd name="connsiteX3801" fmla="*/ 3079482 w 6014081"/>
              <a:gd name="connsiteY3801" fmla="*/ 1336404 h 2248268"/>
              <a:gd name="connsiteX3802" fmla="*/ 2996853 w 6014081"/>
              <a:gd name="connsiteY3802" fmla="*/ 1379357 h 2248268"/>
              <a:gd name="connsiteX3803" fmla="*/ 2969980 w 6014081"/>
              <a:gd name="connsiteY3803" fmla="*/ 1394250 h 2248268"/>
              <a:gd name="connsiteX3804" fmla="*/ 2967997 w 6014081"/>
              <a:gd name="connsiteY3804" fmla="*/ 1405550 h 2248268"/>
              <a:gd name="connsiteX3805" fmla="*/ 2962316 w 6014081"/>
              <a:gd name="connsiteY3805" fmla="*/ 1397760 h 2248268"/>
              <a:gd name="connsiteX3806" fmla="*/ 2885135 w 6014081"/>
              <a:gd name="connsiteY3806" fmla="*/ 1488271 h 2248268"/>
              <a:gd name="connsiteX3807" fmla="*/ 2871814 w 6014081"/>
              <a:gd name="connsiteY3807" fmla="*/ 1492031 h 2248268"/>
              <a:gd name="connsiteX3808" fmla="*/ 2832693 w 6014081"/>
              <a:gd name="connsiteY3808" fmla="*/ 1586751 h 2248268"/>
              <a:gd name="connsiteX3809" fmla="*/ 2824952 w 6014081"/>
              <a:gd name="connsiteY3809" fmla="*/ 1588564 h 2248268"/>
              <a:gd name="connsiteX3810" fmla="*/ 2797636 w 6014081"/>
              <a:gd name="connsiteY3810" fmla="*/ 1658637 h 2248268"/>
              <a:gd name="connsiteX3811" fmla="*/ 2789870 w 6014081"/>
              <a:gd name="connsiteY3811" fmla="*/ 1662378 h 2248268"/>
              <a:gd name="connsiteX3812" fmla="*/ 2782051 w 6014081"/>
              <a:gd name="connsiteY3812" fmla="*/ 1677448 h 2248268"/>
              <a:gd name="connsiteX3813" fmla="*/ 2770193 w 6014081"/>
              <a:gd name="connsiteY3813" fmla="*/ 1705948 h 2248268"/>
              <a:gd name="connsiteX3814" fmla="*/ 2752651 w 6014081"/>
              <a:gd name="connsiteY3814" fmla="*/ 1759052 h 2248268"/>
              <a:gd name="connsiteX3815" fmla="*/ 2828032 w 6014081"/>
              <a:gd name="connsiteY3815" fmla="*/ 1658880 h 2248268"/>
              <a:gd name="connsiteX3816" fmla="*/ 2860901 w 6014081"/>
              <a:gd name="connsiteY3816" fmla="*/ 1621183 h 2248268"/>
              <a:gd name="connsiteX3817" fmla="*/ 2891761 w 6014081"/>
              <a:gd name="connsiteY3817" fmla="*/ 1589237 h 2248268"/>
              <a:gd name="connsiteX3818" fmla="*/ 2993889 w 6014081"/>
              <a:gd name="connsiteY3818" fmla="*/ 1483806 h 2248268"/>
              <a:gd name="connsiteX3819" fmla="*/ 2995765 w 6014081"/>
              <a:gd name="connsiteY3819" fmla="*/ 1487687 h 2248268"/>
              <a:gd name="connsiteX3820" fmla="*/ 3143977 w 6014081"/>
              <a:gd name="connsiteY3820" fmla="*/ 1355981 h 2248268"/>
              <a:gd name="connsiteX3821" fmla="*/ 3147783 w 6014081"/>
              <a:gd name="connsiteY3821" fmla="*/ 1359891 h 2248268"/>
              <a:gd name="connsiteX3822" fmla="*/ 3084080 w 6014081"/>
              <a:gd name="connsiteY3822" fmla="*/ 1420131 h 2248268"/>
              <a:gd name="connsiteX3823" fmla="*/ 3053269 w 6014081"/>
              <a:gd name="connsiteY3823" fmla="*/ 1440746 h 2248268"/>
              <a:gd name="connsiteX3824" fmla="*/ 3010989 w 6014081"/>
              <a:gd name="connsiteY3824" fmla="*/ 1478406 h 2248268"/>
              <a:gd name="connsiteX3825" fmla="*/ 3006977 w 6014081"/>
              <a:gd name="connsiteY3825" fmla="*/ 1489910 h 2248268"/>
              <a:gd name="connsiteX3826" fmla="*/ 2976168 w 6014081"/>
              <a:gd name="connsiteY3826" fmla="*/ 1518003 h 2248268"/>
              <a:gd name="connsiteX3827" fmla="*/ 2937823 w 6014081"/>
              <a:gd name="connsiteY3827" fmla="*/ 1549938 h 2248268"/>
              <a:gd name="connsiteX3828" fmla="*/ 2933860 w 6014081"/>
              <a:gd name="connsiteY3828" fmla="*/ 1565064 h 2248268"/>
              <a:gd name="connsiteX3829" fmla="*/ 2887698 w 6014081"/>
              <a:gd name="connsiteY3829" fmla="*/ 1612070 h 2248268"/>
              <a:gd name="connsiteX3830" fmla="*/ 2868590 w 6014081"/>
              <a:gd name="connsiteY3830" fmla="*/ 1623221 h 2248268"/>
              <a:gd name="connsiteX3831" fmla="*/ 2822141 w 6014081"/>
              <a:gd name="connsiteY3831" fmla="*/ 1691421 h 2248268"/>
              <a:gd name="connsiteX3832" fmla="*/ 2816380 w 6014081"/>
              <a:gd name="connsiteY3832" fmla="*/ 1689410 h 2248268"/>
              <a:gd name="connsiteX3833" fmla="*/ 2804576 w 6014081"/>
              <a:gd name="connsiteY3833" fmla="*/ 1714057 h 2248268"/>
              <a:gd name="connsiteX3834" fmla="*/ 2798815 w 6014081"/>
              <a:gd name="connsiteY3834" fmla="*/ 1712046 h 2248268"/>
              <a:gd name="connsiteX3835" fmla="*/ 2781352 w 6014081"/>
              <a:gd name="connsiteY3835" fmla="*/ 1744418 h 2248268"/>
              <a:gd name="connsiteX3836" fmla="*/ 2742644 w 6014081"/>
              <a:gd name="connsiteY3836" fmla="*/ 1793360 h 2248268"/>
              <a:gd name="connsiteX3837" fmla="*/ 2725865 w 6014081"/>
              <a:gd name="connsiteY3837" fmla="*/ 1953126 h 2248268"/>
              <a:gd name="connsiteX3838" fmla="*/ 2731755 w 6014081"/>
              <a:gd name="connsiteY3838" fmla="*/ 1945504 h 2248268"/>
              <a:gd name="connsiteX3839" fmla="*/ 2746978 w 6014081"/>
              <a:gd name="connsiteY3839" fmla="*/ 1943699 h 2248268"/>
              <a:gd name="connsiteX3840" fmla="*/ 2833158 w 6014081"/>
              <a:gd name="connsiteY3840" fmla="*/ 1899003 h 2248268"/>
              <a:gd name="connsiteX3841" fmla="*/ 2835034 w 6014081"/>
              <a:gd name="connsiteY3841" fmla="*/ 1902885 h 2248268"/>
              <a:gd name="connsiteX3842" fmla="*/ 2987814 w 6014081"/>
              <a:gd name="connsiteY3842" fmla="*/ 1881749 h 2248268"/>
              <a:gd name="connsiteX3843" fmla="*/ 2995478 w 6014081"/>
              <a:gd name="connsiteY3843" fmla="*/ 1885716 h 2248268"/>
              <a:gd name="connsiteX3844" fmla="*/ 3020371 w 6014081"/>
              <a:gd name="connsiteY3844" fmla="*/ 1882125 h 2248268"/>
              <a:gd name="connsiteX3845" fmla="*/ 3074196 w 6014081"/>
              <a:gd name="connsiteY3845" fmla="*/ 1846559 h 2248268"/>
              <a:gd name="connsiteX3846" fmla="*/ 3235055 w 6014081"/>
              <a:gd name="connsiteY3846" fmla="*/ 1783613 h 2248268"/>
              <a:gd name="connsiteX3847" fmla="*/ 3237036 w 6014081"/>
              <a:gd name="connsiteY3847" fmla="*/ 1772312 h 2248268"/>
              <a:gd name="connsiteX3848" fmla="*/ 3244700 w 6014081"/>
              <a:gd name="connsiteY3848" fmla="*/ 1776278 h 2248268"/>
              <a:gd name="connsiteX3849" fmla="*/ 3631895 w 6014081"/>
              <a:gd name="connsiteY3849" fmla="*/ 1576817 h 2248268"/>
              <a:gd name="connsiteX3850" fmla="*/ 3641538 w 6014081"/>
              <a:gd name="connsiteY3850" fmla="*/ 1576956 h 2248268"/>
              <a:gd name="connsiteX3851" fmla="*/ 3722446 w 6014081"/>
              <a:gd name="connsiteY3851" fmla="*/ 1503610 h 2248268"/>
              <a:gd name="connsiteX3852" fmla="*/ 3691533 w 6014081"/>
              <a:gd name="connsiteY3852" fmla="*/ 1531933 h 2248268"/>
              <a:gd name="connsiteX3853" fmla="*/ 3691430 w 6014081"/>
              <a:gd name="connsiteY3853" fmla="*/ 1539640 h 2248268"/>
              <a:gd name="connsiteX3854" fmla="*/ 3620270 w 6014081"/>
              <a:gd name="connsiteY3854" fmla="*/ 1597944 h 2248268"/>
              <a:gd name="connsiteX3855" fmla="*/ 3593369 w 6014081"/>
              <a:gd name="connsiteY3855" fmla="*/ 1614763 h 2248268"/>
              <a:gd name="connsiteX3856" fmla="*/ 3514649 w 6014081"/>
              <a:gd name="connsiteY3856" fmla="*/ 1661394 h 2248268"/>
              <a:gd name="connsiteX3857" fmla="*/ 3508915 w 6014081"/>
              <a:gd name="connsiteY3857" fmla="*/ 1657458 h 2248268"/>
              <a:gd name="connsiteX3858" fmla="*/ 3472241 w 6014081"/>
              <a:gd name="connsiteY3858" fmla="*/ 1683769 h 2248268"/>
              <a:gd name="connsiteX3859" fmla="*/ 3424357 w 6014081"/>
              <a:gd name="connsiteY3859" fmla="*/ 1700382 h 2248268"/>
              <a:gd name="connsiteX3860" fmla="*/ 3418468 w 6014081"/>
              <a:gd name="connsiteY3860" fmla="*/ 1708005 h 2248268"/>
              <a:gd name="connsiteX3861" fmla="*/ 3387762 w 6014081"/>
              <a:gd name="connsiteY3861" fmla="*/ 1720914 h 2248268"/>
              <a:gd name="connsiteX3862" fmla="*/ 3380073 w 6014081"/>
              <a:gd name="connsiteY3862" fmla="*/ 1718876 h 2248268"/>
              <a:gd name="connsiteX3863" fmla="*/ 3376111 w 6014081"/>
              <a:gd name="connsiteY3863" fmla="*/ 1726526 h 2248268"/>
              <a:gd name="connsiteX3864" fmla="*/ 3316810 w 6014081"/>
              <a:gd name="connsiteY3864" fmla="*/ 1748854 h 2248268"/>
              <a:gd name="connsiteX3865" fmla="*/ 3314803 w 6014081"/>
              <a:gd name="connsiteY3865" fmla="*/ 1754606 h 2248268"/>
              <a:gd name="connsiteX3866" fmla="*/ 3194088 w 6014081"/>
              <a:gd name="connsiteY3866" fmla="*/ 1802754 h 2248268"/>
              <a:gd name="connsiteX3867" fmla="*/ 3188199 w 6014081"/>
              <a:gd name="connsiteY3867" fmla="*/ 1810376 h 2248268"/>
              <a:gd name="connsiteX3868" fmla="*/ 3125065 w 6014081"/>
              <a:gd name="connsiteY3868" fmla="*/ 1838196 h 2248268"/>
              <a:gd name="connsiteX3869" fmla="*/ 3111717 w 6014081"/>
              <a:gd name="connsiteY3869" fmla="*/ 1843883 h 2248268"/>
              <a:gd name="connsiteX3870" fmla="*/ 3027545 w 6014081"/>
              <a:gd name="connsiteY3870" fmla="*/ 1882827 h 2248268"/>
              <a:gd name="connsiteX3871" fmla="*/ 3111431 w 6014081"/>
              <a:gd name="connsiteY3871" fmla="*/ 1887503 h 2248268"/>
              <a:gd name="connsiteX3872" fmla="*/ 3138046 w 6014081"/>
              <a:gd name="connsiteY3872" fmla="*/ 1899353 h 2248268"/>
              <a:gd name="connsiteX3873" fmla="*/ 3215990 w 6014081"/>
              <a:gd name="connsiteY3873" fmla="*/ 1915505 h 2248268"/>
              <a:gd name="connsiteX3874" fmla="*/ 3225658 w 6014081"/>
              <a:gd name="connsiteY3874" fmla="*/ 1913718 h 2248268"/>
              <a:gd name="connsiteX3875" fmla="*/ 3225555 w 6014081"/>
              <a:gd name="connsiteY3875" fmla="*/ 1921425 h 2248268"/>
              <a:gd name="connsiteX3876" fmla="*/ 3282359 w 6014081"/>
              <a:gd name="connsiteY3876" fmla="*/ 1963882 h 2248268"/>
              <a:gd name="connsiteX3877" fmla="*/ 3368407 w 6014081"/>
              <a:gd name="connsiteY3877" fmla="*/ 1936295 h 2248268"/>
              <a:gd name="connsiteX3878" fmla="*/ 3402867 w 6014081"/>
              <a:gd name="connsiteY3878" fmla="*/ 1913705 h 2248268"/>
              <a:gd name="connsiteX3879" fmla="*/ 3427735 w 6014081"/>
              <a:gd name="connsiteY3879" fmla="*/ 1912040 h 2248268"/>
              <a:gd name="connsiteX3880" fmla="*/ 3533433 w 6014081"/>
              <a:gd name="connsiteY3880" fmla="*/ 1850285 h 2248268"/>
              <a:gd name="connsiteX3881" fmla="*/ 3562262 w 6014081"/>
              <a:gd name="connsiteY3881" fmla="*/ 1833494 h 2248268"/>
              <a:gd name="connsiteX3882" fmla="*/ 3627559 w 6014081"/>
              <a:gd name="connsiteY3882" fmla="*/ 1780885 h 2248268"/>
              <a:gd name="connsiteX3883" fmla="*/ 3735550 w 6014081"/>
              <a:gd name="connsiteY3883" fmla="*/ 1669759 h 2248268"/>
              <a:gd name="connsiteX3884" fmla="*/ 3744292 w 6014081"/>
              <a:gd name="connsiteY3884" fmla="*/ 1655101 h 2248268"/>
              <a:gd name="connsiteX3885" fmla="*/ 3749076 w 6014081"/>
              <a:gd name="connsiteY3885" fmla="*/ 1648093 h 2248268"/>
              <a:gd name="connsiteX3886" fmla="*/ 3749385 w 6014081"/>
              <a:gd name="connsiteY3886" fmla="*/ 1652383 h 2248268"/>
              <a:gd name="connsiteX3887" fmla="*/ 3752831 w 6014081"/>
              <a:gd name="connsiteY3887" fmla="*/ 1650873 h 2248268"/>
              <a:gd name="connsiteX3888" fmla="*/ 3780094 w 6014081"/>
              <a:gd name="connsiteY3888" fmla="*/ 1599604 h 2248268"/>
              <a:gd name="connsiteX3889" fmla="*/ 3785880 w 6014081"/>
              <a:gd name="connsiteY3889" fmla="*/ 1599689 h 2248268"/>
              <a:gd name="connsiteX3890" fmla="*/ 3829014 w 6014081"/>
              <a:gd name="connsiteY3890" fmla="*/ 1493466 h 2248268"/>
              <a:gd name="connsiteX3891" fmla="*/ 3829326 w 6014081"/>
              <a:gd name="connsiteY3891" fmla="*/ 1455394 h 2248268"/>
              <a:gd name="connsiteX3892" fmla="*/ 3775291 w 6014081"/>
              <a:gd name="connsiteY3892" fmla="*/ 1521323 h 2248268"/>
              <a:gd name="connsiteX3893" fmla="*/ 3703976 w 6014081"/>
              <a:gd name="connsiteY3893" fmla="*/ 1598664 h 2248268"/>
              <a:gd name="connsiteX3894" fmla="*/ 3529175 w 6014081"/>
              <a:gd name="connsiteY3894" fmla="*/ 1709117 h 2248268"/>
              <a:gd name="connsiteX3895" fmla="*/ 3485045 w 6014081"/>
              <a:gd name="connsiteY3895" fmla="*/ 1733494 h 2248268"/>
              <a:gd name="connsiteX3896" fmla="*/ 3508010 w 6014081"/>
              <a:gd name="connsiteY3896" fmla="*/ 1722399 h 2248268"/>
              <a:gd name="connsiteX3897" fmla="*/ 3511971 w 6014081"/>
              <a:gd name="connsiteY3897" fmla="*/ 1714748 h 2248268"/>
              <a:gd name="connsiteX3898" fmla="*/ 3582950 w 6014081"/>
              <a:gd name="connsiteY3898" fmla="*/ 1677406 h 2248268"/>
              <a:gd name="connsiteX3899" fmla="*/ 3629010 w 6014081"/>
              <a:gd name="connsiteY3899" fmla="*/ 1645583 h 2248268"/>
              <a:gd name="connsiteX3900" fmla="*/ 3650098 w 6014081"/>
              <a:gd name="connsiteY3900" fmla="*/ 1630606 h 2248268"/>
              <a:gd name="connsiteX3901" fmla="*/ 3694229 w 6014081"/>
              <a:gd name="connsiteY3901" fmla="*/ 1598753 h 2248268"/>
              <a:gd name="connsiteX3902" fmla="*/ 3808058 w 6014081"/>
              <a:gd name="connsiteY3902" fmla="*/ 1476382 h 2248268"/>
              <a:gd name="connsiteX3903" fmla="*/ 3819656 w 6014081"/>
              <a:gd name="connsiteY3903" fmla="*/ 1467148 h 2248268"/>
              <a:gd name="connsiteX3904" fmla="*/ 3831877 w 6014081"/>
              <a:gd name="connsiteY3904" fmla="*/ 1389248 h 2248268"/>
              <a:gd name="connsiteX3905" fmla="*/ 3826207 w 6014081"/>
              <a:gd name="connsiteY3905" fmla="*/ 1212010 h 2248268"/>
              <a:gd name="connsiteX3906" fmla="*/ 3820551 w 6014081"/>
              <a:gd name="connsiteY3906" fmla="*/ 1202293 h 2248268"/>
              <a:gd name="connsiteX3907" fmla="*/ 3828188 w 6014081"/>
              <a:gd name="connsiteY3907" fmla="*/ 1208186 h 2248268"/>
              <a:gd name="connsiteX3908" fmla="*/ 3846377 w 6014081"/>
              <a:gd name="connsiteY3908" fmla="*/ 1109407 h 2248268"/>
              <a:gd name="connsiteX3909" fmla="*/ 3756888 w 6014081"/>
              <a:gd name="connsiteY3909" fmla="*/ 1083685 h 2248268"/>
              <a:gd name="connsiteX3910" fmla="*/ 3704912 w 6014081"/>
              <a:gd name="connsiteY3910" fmla="*/ 1125057 h 2248268"/>
              <a:gd name="connsiteX3911" fmla="*/ 3697222 w 6014081"/>
              <a:gd name="connsiteY3911" fmla="*/ 1123019 h 2248268"/>
              <a:gd name="connsiteX3912" fmla="*/ 3697119 w 6014081"/>
              <a:gd name="connsiteY3912" fmla="*/ 1130726 h 2248268"/>
              <a:gd name="connsiteX3913" fmla="*/ 3666440 w 6014081"/>
              <a:gd name="connsiteY3913" fmla="*/ 1141709 h 2248268"/>
              <a:gd name="connsiteX3914" fmla="*/ 3620276 w 6014081"/>
              <a:gd name="connsiteY3914" fmla="*/ 1181239 h 2248268"/>
              <a:gd name="connsiteX3915" fmla="*/ 3614515 w 6014081"/>
              <a:gd name="connsiteY3915" fmla="*/ 1179228 h 2248268"/>
              <a:gd name="connsiteX3916" fmla="*/ 3591396 w 6014081"/>
              <a:gd name="connsiteY3916" fmla="*/ 1201883 h 2248268"/>
              <a:gd name="connsiteX3917" fmla="*/ 3591448 w 6014081"/>
              <a:gd name="connsiteY3917" fmla="*/ 1190554 h 2248268"/>
              <a:gd name="connsiteX3918" fmla="*/ 3693238 w 6014081"/>
              <a:gd name="connsiteY3918" fmla="*/ 1125121 h 2248268"/>
              <a:gd name="connsiteX3919" fmla="*/ 3699049 w 6014081"/>
              <a:gd name="connsiteY3919" fmla="*/ 1115801 h 2248268"/>
              <a:gd name="connsiteX3920" fmla="*/ 3720162 w 6014081"/>
              <a:gd name="connsiteY3920" fmla="*/ 1106375 h 2248268"/>
              <a:gd name="connsiteX3921" fmla="*/ 3743258 w 6014081"/>
              <a:gd name="connsiteY3921" fmla="*/ 1085647 h 2248268"/>
              <a:gd name="connsiteX3922" fmla="*/ 3744261 w 6014081"/>
              <a:gd name="connsiteY3922" fmla="*/ 1085263 h 2248268"/>
              <a:gd name="connsiteX3923" fmla="*/ 3713633 w 6014081"/>
              <a:gd name="connsiteY3923" fmla="*/ 1084916 h 2248268"/>
              <a:gd name="connsiteX3924" fmla="*/ 3713737 w 6014081"/>
              <a:gd name="connsiteY3924" fmla="*/ 1077210 h 2248268"/>
              <a:gd name="connsiteX3925" fmla="*/ 3612620 w 6014081"/>
              <a:gd name="connsiteY3925" fmla="*/ 1095042 h 2248268"/>
              <a:gd name="connsiteX3926" fmla="*/ 3599325 w 6014081"/>
              <a:gd name="connsiteY3926" fmla="*/ 1096876 h 2248268"/>
              <a:gd name="connsiteX3927" fmla="*/ 3620464 w 6014081"/>
              <a:gd name="connsiteY3927" fmla="*/ 1078045 h 2248268"/>
              <a:gd name="connsiteX3928" fmla="*/ 3555731 w 6014081"/>
              <a:gd name="connsiteY3928" fmla="*/ 1073486 h 2248268"/>
              <a:gd name="connsiteX3929" fmla="*/ 1682456 w 6014081"/>
              <a:gd name="connsiteY3929" fmla="*/ 1069648 h 2248268"/>
              <a:gd name="connsiteX3930" fmla="*/ 1691739 w 6014081"/>
              <a:gd name="connsiteY3930" fmla="*/ 1079318 h 2248268"/>
              <a:gd name="connsiteX3931" fmla="*/ 1689500 w 6014081"/>
              <a:gd name="connsiteY3931" fmla="*/ 1072126 h 2248268"/>
              <a:gd name="connsiteX3932" fmla="*/ 1682456 w 6014081"/>
              <a:gd name="connsiteY3932" fmla="*/ 1069648 h 2248268"/>
              <a:gd name="connsiteX3933" fmla="*/ 5591956 w 6014081"/>
              <a:gd name="connsiteY3933" fmla="*/ 1067294 h 2248268"/>
              <a:gd name="connsiteX3934" fmla="*/ 5581824 w 6014081"/>
              <a:gd name="connsiteY3934" fmla="*/ 1073859 h 2248268"/>
              <a:gd name="connsiteX3935" fmla="*/ 5582054 w 6014081"/>
              <a:gd name="connsiteY3935" fmla="*/ 1076453 h 2248268"/>
              <a:gd name="connsiteX3936" fmla="*/ 5585114 w 6014081"/>
              <a:gd name="connsiteY3936" fmla="*/ 1078923 h 2248268"/>
              <a:gd name="connsiteX3937" fmla="*/ 5591956 w 6014081"/>
              <a:gd name="connsiteY3937" fmla="*/ 1067294 h 2248268"/>
              <a:gd name="connsiteX3938" fmla="*/ 3065669 w 6014081"/>
              <a:gd name="connsiteY3938" fmla="*/ 1062231 h 2248268"/>
              <a:gd name="connsiteX3939" fmla="*/ 3055792 w 6014081"/>
              <a:gd name="connsiteY3939" fmla="*/ 1086906 h 2248268"/>
              <a:gd name="connsiteX3940" fmla="*/ 3065669 w 6014081"/>
              <a:gd name="connsiteY3940" fmla="*/ 1062231 h 2248268"/>
              <a:gd name="connsiteX3941" fmla="*/ 1049768 w 6014081"/>
              <a:gd name="connsiteY3941" fmla="*/ 1057502 h 2248268"/>
              <a:gd name="connsiteX3942" fmla="*/ 1047016 w 6014081"/>
              <a:gd name="connsiteY3942" fmla="*/ 1060568 h 2248268"/>
              <a:gd name="connsiteX3943" fmla="*/ 1047350 w 6014081"/>
              <a:gd name="connsiteY3943" fmla="*/ 1060440 h 2248268"/>
              <a:gd name="connsiteX3944" fmla="*/ 1077357 w 6014081"/>
              <a:gd name="connsiteY3944" fmla="*/ 1097058 h 2248268"/>
              <a:gd name="connsiteX3945" fmla="*/ 1054756 w 6014081"/>
              <a:gd name="connsiteY3945" fmla="*/ 1058754 h 2248268"/>
              <a:gd name="connsiteX3946" fmla="*/ 1049768 w 6014081"/>
              <a:gd name="connsiteY3946" fmla="*/ 1057502 h 2248268"/>
              <a:gd name="connsiteX3947" fmla="*/ 3704840 w 6014081"/>
              <a:gd name="connsiteY3947" fmla="*/ 1056082 h 2248268"/>
              <a:gd name="connsiteX3948" fmla="*/ 3705353 w 6014081"/>
              <a:gd name="connsiteY3948" fmla="*/ 1064895 h 2248268"/>
              <a:gd name="connsiteX3949" fmla="*/ 3705252 w 6014081"/>
              <a:gd name="connsiteY3949" fmla="*/ 1065124 h 2248268"/>
              <a:gd name="connsiteX3950" fmla="*/ 3711371 w 6014081"/>
              <a:gd name="connsiteY3950" fmla="*/ 1065081 h 2248268"/>
              <a:gd name="connsiteX3951" fmla="*/ 3704840 w 6014081"/>
              <a:gd name="connsiteY3951" fmla="*/ 1056082 h 2248268"/>
              <a:gd name="connsiteX3952" fmla="*/ 1903185 w 6014081"/>
              <a:gd name="connsiteY3952" fmla="*/ 1055196 h 2248268"/>
              <a:gd name="connsiteX3953" fmla="*/ 1907833 w 6014081"/>
              <a:gd name="connsiteY3953" fmla="*/ 1056747 h 2248268"/>
              <a:gd name="connsiteX3954" fmla="*/ 1918888 w 6014081"/>
              <a:gd name="connsiteY3954" fmla="*/ 1085480 h 2248268"/>
              <a:gd name="connsiteX3955" fmla="*/ 1900118 w 6014081"/>
              <a:gd name="connsiteY3955" fmla="*/ 1056634 h 2248268"/>
              <a:gd name="connsiteX3956" fmla="*/ 1903185 w 6014081"/>
              <a:gd name="connsiteY3956" fmla="*/ 1055196 h 2248268"/>
              <a:gd name="connsiteX3957" fmla="*/ 5708193 w 6014081"/>
              <a:gd name="connsiteY3957" fmla="*/ 1052872 h 2248268"/>
              <a:gd name="connsiteX3958" fmla="*/ 5661127 w 6014081"/>
              <a:gd name="connsiteY3958" fmla="*/ 1129932 h 2248268"/>
              <a:gd name="connsiteX3959" fmla="*/ 5661025 w 6014081"/>
              <a:gd name="connsiteY3959" fmla="*/ 1130164 h 2248268"/>
              <a:gd name="connsiteX3960" fmla="*/ 5666683 w 6014081"/>
              <a:gd name="connsiteY3960" fmla="*/ 1119947 h 2248268"/>
              <a:gd name="connsiteX3961" fmla="*/ 5665861 w 6014081"/>
              <a:gd name="connsiteY3961" fmla="*/ 1111827 h 2248268"/>
              <a:gd name="connsiteX3962" fmla="*/ 5708193 w 6014081"/>
              <a:gd name="connsiteY3962" fmla="*/ 1052872 h 2248268"/>
              <a:gd name="connsiteX3963" fmla="*/ 2684122 w 6014081"/>
              <a:gd name="connsiteY3963" fmla="*/ 1046578 h 2248268"/>
              <a:gd name="connsiteX3964" fmla="*/ 2672316 w 6014081"/>
              <a:gd name="connsiteY3964" fmla="*/ 1078701 h 2248268"/>
              <a:gd name="connsiteX3965" fmla="*/ 2684122 w 6014081"/>
              <a:gd name="connsiteY3965" fmla="*/ 1046578 h 2248268"/>
              <a:gd name="connsiteX3966" fmla="*/ 5767317 w 6014081"/>
              <a:gd name="connsiteY3966" fmla="*/ 1034062 h 2248268"/>
              <a:gd name="connsiteX3967" fmla="*/ 5763433 w 6014081"/>
              <a:gd name="connsiteY3967" fmla="*/ 1035932 h 2248268"/>
              <a:gd name="connsiteX3968" fmla="*/ 5763505 w 6014081"/>
              <a:gd name="connsiteY3968" fmla="*/ 1034443 h 2248268"/>
              <a:gd name="connsiteX3969" fmla="*/ 2263026 w 6014081"/>
              <a:gd name="connsiteY3969" fmla="*/ 1026330 h 2248268"/>
              <a:gd name="connsiteX3970" fmla="*/ 2266589 w 6014081"/>
              <a:gd name="connsiteY3970" fmla="*/ 1030236 h 2248268"/>
              <a:gd name="connsiteX3971" fmla="*/ 2262921 w 6014081"/>
              <a:gd name="connsiteY3971" fmla="*/ 1034037 h 2248268"/>
              <a:gd name="connsiteX3972" fmla="*/ 2270301 w 6014081"/>
              <a:gd name="connsiteY3972" fmla="*/ 1041753 h 2248268"/>
              <a:gd name="connsiteX3973" fmla="*/ 2270404 w 6014081"/>
              <a:gd name="connsiteY3973" fmla="*/ 1041522 h 2248268"/>
              <a:gd name="connsiteX3974" fmla="*/ 2270248 w 6014081"/>
              <a:gd name="connsiteY3974" fmla="*/ 1060558 h 2248268"/>
              <a:gd name="connsiteX3975" fmla="*/ 2263026 w 6014081"/>
              <a:gd name="connsiteY3975" fmla="*/ 1026330 h 2248268"/>
              <a:gd name="connsiteX3976" fmla="*/ 5770995 w 6014081"/>
              <a:gd name="connsiteY3976" fmla="*/ 1020195 h 2248268"/>
              <a:gd name="connsiteX3977" fmla="*/ 5770275 w 6014081"/>
              <a:gd name="connsiteY3977" fmla="*/ 1024304 h 2248268"/>
              <a:gd name="connsiteX3978" fmla="*/ 5763864 w 6014081"/>
              <a:gd name="connsiteY3978" fmla="*/ 1027022 h 2248268"/>
              <a:gd name="connsiteX3979" fmla="*/ 5763505 w 6014081"/>
              <a:gd name="connsiteY3979" fmla="*/ 1034443 h 2248268"/>
              <a:gd name="connsiteX3980" fmla="*/ 5759190 w 6014081"/>
              <a:gd name="connsiteY3980" fmla="*/ 1034874 h 2248268"/>
              <a:gd name="connsiteX3981" fmla="*/ 5750934 w 6014081"/>
              <a:gd name="connsiteY3981" fmla="*/ 1045319 h 2248268"/>
              <a:gd name="connsiteX3982" fmla="*/ 5713307 w 6014081"/>
              <a:gd name="connsiteY3982" fmla="*/ 1110524 h 2248268"/>
              <a:gd name="connsiteX3983" fmla="*/ 5714130 w 6014081"/>
              <a:gd name="connsiteY3983" fmla="*/ 1118642 h 2248268"/>
              <a:gd name="connsiteX3984" fmla="*/ 5714361 w 6014081"/>
              <a:gd name="connsiteY3984" fmla="*/ 1118745 h 2248268"/>
              <a:gd name="connsiteX3985" fmla="*/ 5703276 w 6014081"/>
              <a:gd name="connsiteY3985" fmla="*/ 1129316 h 2248268"/>
              <a:gd name="connsiteX3986" fmla="*/ 5661869 w 6014081"/>
              <a:gd name="connsiteY3986" fmla="*/ 1196160 h 2248268"/>
              <a:gd name="connsiteX3987" fmla="*/ 5738204 w 6014081"/>
              <a:gd name="connsiteY3987" fmla="*/ 1067063 h 2248268"/>
              <a:gd name="connsiteX3988" fmla="*/ 5770995 w 6014081"/>
              <a:gd name="connsiteY3988" fmla="*/ 1020195 h 2248268"/>
              <a:gd name="connsiteX3989" fmla="*/ 2106568 w 6014081"/>
              <a:gd name="connsiteY3989" fmla="*/ 1018971 h 2248268"/>
              <a:gd name="connsiteX3990" fmla="*/ 2113663 w 6014081"/>
              <a:gd name="connsiteY3990" fmla="*/ 1062831 h 2248268"/>
              <a:gd name="connsiteX3991" fmla="*/ 2106568 w 6014081"/>
              <a:gd name="connsiteY3991" fmla="*/ 1018971 h 2248268"/>
              <a:gd name="connsiteX3992" fmla="*/ 1875691 w 6014081"/>
              <a:gd name="connsiteY3992" fmla="*/ 1018071 h 2248268"/>
              <a:gd name="connsiteX3993" fmla="*/ 1879496 w 6014081"/>
              <a:gd name="connsiteY3993" fmla="*/ 1029456 h 2248268"/>
              <a:gd name="connsiteX3994" fmla="*/ 1881104 w 6014081"/>
              <a:gd name="connsiteY3994" fmla="*/ 1022418 h 2248268"/>
              <a:gd name="connsiteX3995" fmla="*/ 1875691 w 6014081"/>
              <a:gd name="connsiteY3995" fmla="*/ 1018071 h 2248268"/>
              <a:gd name="connsiteX3996" fmla="*/ 3088766 w 6014081"/>
              <a:gd name="connsiteY3996" fmla="*/ 1016583 h 2248268"/>
              <a:gd name="connsiteX3997" fmla="*/ 3073179 w 6014081"/>
              <a:gd name="connsiteY3997" fmla="*/ 1060313 h 2248268"/>
              <a:gd name="connsiteX3998" fmla="*/ 3088766 w 6014081"/>
              <a:gd name="connsiteY3998" fmla="*/ 1016583 h 2248268"/>
              <a:gd name="connsiteX3999" fmla="*/ 5766812 w 6014081"/>
              <a:gd name="connsiteY3999" fmla="*/ 1016471 h 2248268"/>
              <a:gd name="connsiteX4000" fmla="*/ 5766752 w 6014081"/>
              <a:gd name="connsiteY4000" fmla="*/ 1016644 h 2248268"/>
              <a:gd name="connsiteX4001" fmla="*/ 5766521 w 6014081"/>
              <a:gd name="connsiteY4001" fmla="*/ 1016542 h 2248268"/>
              <a:gd name="connsiteX4002" fmla="*/ 3473992 w 6014081"/>
              <a:gd name="connsiteY4002" fmla="*/ 1008401 h 2248268"/>
              <a:gd name="connsiteX4003" fmla="*/ 3471934 w 6014081"/>
              <a:gd name="connsiteY4003" fmla="*/ 1013022 h 2248268"/>
              <a:gd name="connsiteX4004" fmla="*/ 3471831 w 6014081"/>
              <a:gd name="connsiteY4004" fmla="*/ 1013254 h 2248268"/>
              <a:gd name="connsiteX4005" fmla="*/ 3446392 w 6014081"/>
              <a:gd name="connsiteY4005" fmla="*/ 1087207 h 2248268"/>
              <a:gd name="connsiteX4006" fmla="*/ 3463880 w 6014081"/>
              <a:gd name="connsiteY4006" fmla="*/ 1080319 h 2248268"/>
              <a:gd name="connsiteX4007" fmla="*/ 3465191 w 6014081"/>
              <a:gd name="connsiteY4007" fmla="*/ 1069273 h 2248268"/>
              <a:gd name="connsiteX4008" fmla="*/ 3473992 w 6014081"/>
              <a:gd name="connsiteY4008" fmla="*/ 1008401 h 2248268"/>
              <a:gd name="connsiteX4009" fmla="*/ 1755857 w 6014081"/>
              <a:gd name="connsiteY4009" fmla="*/ 995726 h 2248268"/>
              <a:gd name="connsiteX4010" fmla="*/ 1764385 w 6014081"/>
              <a:gd name="connsiteY4010" fmla="*/ 1005304 h 2248268"/>
              <a:gd name="connsiteX4011" fmla="*/ 1768919 w 6014081"/>
              <a:gd name="connsiteY4011" fmla="*/ 1018709 h 2248268"/>
              <a:gd name="connsiteX4012" fmla="*/ 1755702 w 6014081"/>
              <a:gd name="connsiteY4012" fmla="*/ 1007288 h 2248268"/>
              <a:gd name="connsiteX4013" fmla="*/ 1755755 w 6014081"/>
              <a:gd name="connsiteY4013" fmla="*/ 995959 h 2248268"/>
              <a:gd name="connsiteX4014" fmla="*/ 1753541 w 6014081"/>
              <a:gd name="connsiteY4014" fmla="*/ 995527 h 2248268"/>
              <a:gd name="connsiteX4015" fmla="*/ 1753696 w 6014081"/>
              <a:gd name="connsiteY4015" fmla="*/ 995596 h 2248268"/>
              <a:gd name="connsiteX4016" fmla="*/ 1753824 w 6014081"/>
              <a:gd name="connsiteY4016" fmla="*/ 995930 h 2248268"/>
              <a:gd name="connsiteX4017" fmla="*/ 5794810 w 6014081"/>
              <a:gd name="connsiteY4017" fmla="*/ 990373 h 2248268"/>
              <a:gd name="connsiteX4018" fmla="*/ 5773463 w 6014081"/>
              <a:gd name="connsiteY4018" fmla="*/ 1017141 h 2248268"/>
              <a:gd name="connsiteX4019" fmla="*/ 5772885 w 6014081"/>
              <a:gd name="connsiteY4019" fmla="*/ 1015015 h 2248268"/>
              <a:gd name="connsiteX4020" fmla="*/ 5766812 w 6014081"/>
              <a:gd name="connsiteY4020" fmla="*/ 1016471 h 2248268"/>
              <a:gd name="connsiteX4021" fmla="*/ 5768757 w 6014081"/>
              <a:gd name="connsiteY4021" fmla="*/ 1010893 h 2248268"/>
              <a:gd name="connsiteX4022" fmla="*/ 5794810 w 6014081"/>
              <a:gd name="connsiteY4022" fmla="*/ 990373 h 2248268"/>
              <a:gd name="connsiteX4023" fmla="*/ 5741603 w 6014081"/>
              <a:gd name="connsiteY4023" fmla="*/ 989666 h 2248268"/>
              <a:gd name="connsiteX4024" fmla="*/ 5748546 w 6014081"/>
              <a:gd name="connsiteY4024" fmla="*/ 990265 h 2248268"/>
              <a:gd name="connsiteX4025" fmla="*/ 5712334 w 6014081"/>
              <a:gd name="connsiteY4025" fmla="*/ 1041701 h 2248268"/>
              <a:gd name="connsiteX4026" fmla="*/ 5715626 w 6014081"/>
              <a:gd name="connsiteY4026" fmla="*/ 1046767 h 2248268"/>
              <a:gd name="connsiteX4027" fmla="*/ 5709376 w 6014081"/>
              <a:gd name="connsiteY4027" fmla="*/ 1051459 h 2248268"/>
              <a:gd name="connsiteX4028" fmla="*/ 5709145 w 6014081"/>
              <a:gd name="connsiteY4028" fmla="*/ 1051357 h 2248268"/>
              <a:gd name="connsiteX4029" fmla="*/ 5705622 w 6014081"/>
              <a:gd name="connsiteY4029" fmla="*/ 1043698 h 2248268"/>
              <a:gd name="connsiteX4030" fmla="*/ 5741603 w 6014081"/>
              <a:gd name="connsiteY4030" fmla="*/ 989666 h 2248268"/>
              <a:gd name="connsiteX4031" fmla="*/ 3875986 w 6014081"/>
              <a:gd name="connsiteY4031" fmla="*/ 987472 h 2248268"/>
              <a:gd name="connsiteX4032" fmla="*/ 3869242 w 6014081"/>
              <a:gd name="connsiteY4032" fmla="*/ 1071133 h 2248268"/>
              <a:gd name="connsiteX4033" fmla="*/ 3875986 w 6014081"/>
              <a:gd name="connsiteY4033" fmla="*/ 987472 h 2248268"/>
              <a:gd name="connsiteX4034" fmla="*/ 895864 w 6014081"/>
              <a:gd name="connsiteY4034" fmla="*/ 980256 h 2248268"/>
              <a:gd name="connsiteX4035" fmla="*/ 1038934 w 6014081"/>
              <a:gd name="connsiteY4035" fmla="*/ 1157201 h 2248268"/>
              <a:gd name="connsiteX4036" fmla="*/ 1044773 w 6014081"/>
              <a:gd name="connsiteY4036" fmla="*/ 1153432 h 2248268"/>
              <a:gd name="connsiteX4037" fmla="*/ 1069225 w 6014081"/>
              <a:gd name="connsiteY4037" fmla="*/ 1190069 h 2248268"/>
              <a:gd name="connsiteX4038" fmla="*/ 1046520 w 6014081"/>
              <a:gd name="connsiteY4038" fmla="*/ 1166945 h 2248268"/>
              <a:gd name="connsiteX4039" fmla="*/ 1046623 w 6014081"/>
              <a:gd name="connsiteY4039" fmla="*/ 1166715 h 2248268"/>
              <a:gd name="connsiteX4040" fmla="*/ 895760 w 6014081"/>
              <a:gd name="connsiteY4040" fmla="*/ 995439 h 2248268"/>
              <a:gd name="connsiteX4041" fmla="*/ 895864 w 6014081"/>
              <a:gd name="connsiteY4041" fmla="*/ 980256 h 2248268"/>
              <a:gd name="connsiteX4042" fmla="*/ 5797536 w 6014081"/>
              <a:gd name="connsiteY4042" fmla="*/ 978019 h 2248268"/>
              <a:gd name="connsiteX4043" fmla="*/ 5805894 w 6014081"/>
              <a:gd name="connsiteY4043" fmla="*/ 979802 h 2248268"/>
              <a:gd name="connsiteX4044" fmla="*/ 5793164 w 6014081"/>
              <a:gd name="connsiteY4044" fmla="*/ 986596 h 2248268"/>
              <a:gd name="connsiteX4045" fmla="*/ 5797536 w 6014081"/>
              <a:gd name="connsiteY4045" fmla="*/ 978019 h 2248268"/>
              <a:gd name="connsiteX4046" fmla="*/ 3113841 w 6014081"/>
              <a:gd name="connsiteY4046" fmla="*/ 977079 h 2248268"/>
              <a:gd name="connsiteX4047" fmla="*/ 3092546 w 6014081"/>
              <a:gd name="connsiteY4047" fmla="*/ 1014945 h 2248268"/>
              <a:gd name="connsiteX4048" fmla="*/ 3113841 w 6014081"/>
              <a:gd name="connsiteY4048" fmla="*/ 977079 h 2248268"/>
              <a:gd name="connsiteX4049" fmla="*/ 4344892 w 6014081"/>
              <a:gd name="connsiteY4049" fmla="*/ 966984 h 2248268"/>
              <a:gd name="connsiteX4050" fmla="*/ 4339975 w 6014081"/>
              <a:gd name="connsiteY4050" fmla="*/ 1033461 h 2248268"/>
              <a:gd name="connsiteX4051" fmla="*/ 4319086 w 6014081"/>
              <a:gd name="connsiteY4051" fmla="*/ 1125223 h 2248268"/>
              <a:gd name="connsiteX4052" fmla="*/ 4254526 w 6014081"/>
              <a:gd name="connsiteY4052" fmla="*/ 1306356 h 2248268"/>
              <a:gd name="connsiteX4053" fmla="*/ 4277341 w 6014081"/>
              <a:gd name="connsiteY4053" fmla="*/ 1232065 h 2248268"/>
              <a:gd name="connsiteX4054" fmla="*/ 4288016 w 6014081"/>
              <a:gd name="connsiteY4054" fmla="*/ 1202484 h 2248268"/>
              <a:gd name="connsiteX4055" fmla="*/ 4312841 w 6014081"/>
              <a:gd name="connsiteY4055" fmla="*/ 1090048 h 2248268"/>
              <a:gd name="connsiteX4056" fmla="*/ 4326242 w 6014081"/>
              <a:gd name="connsiteY4056" fmla="*/ 1053097 h 2248268"/>
              <a:gd name="connsiteX4057" fmla="*/ 4326473 w 6014081"/>
              <a:gd name="connsiteY4057" fmla="*/ 1053200 h 2248268"/>
              <a:gd name="connsiteX4058" fmla="*/ 4344892 w 6014081"/>
              <a:gd name="connsiteY4058" fmla="*/ 966984 h 2248268"/>
              <a:gd name="connsiteX4059" fmla="*/ 2675487 w 6014081"/>
              <a:gd name="connsiteY4059" fmla="*/ 966314 h 2248268"/>
              <a:gd name="connsiteX4060" fmla="*/ 2648302 w 6014081"/>
              <a:gd name="connsiteY4060" fmla="*/ 1011803 h 2248268"/>
              <a:gd name="connsiteX4061" fmla="*/ 2646425 w 6014081"/>
              <a:gd name="connsiteY4061" fmla="*/ 1007921 h 2248268"/>
              <a:gd name="connsiteX4062" fmla="*/ 2598022 w 6014081"/>
              <a:gd name="connsiteY4062" fmla="*/ 1085493 h 2248268"/>
              <a:gd name="connsiteX4063" fmla="*/ 2594267 w 6014081"/>
              <a:gd name="connsiteY4063" fmla="*/ 1077731 h 2248268"/>
              <a:gd name="connsiteX4064" fmla="*/ 2675487 w 6014081"/>
              <a:gd name="connsiteY4064" fmla="*/ 966314 h 2248268"/>
              <a:gd name="connsiteX4065" fmla="*/ 3224988 w 6014081"/>
              <a:gd name="connsiteY4065" fmla="*/ 962880 h 2248268"/>
              <a:gd name="connsiteX4066" fmla="*/ 3213130 w 6014081"/>
              <a:gd name="connsiteY4066" fmla="*/ 991381 h 2248268"/>
              <a:gd name="connsiteX4067" fmla="*/ 3197879 w 6014081"/>
              <a:gd name="connsiteY4067" fmla="*/ 1002588 h 2248268"/>
              <a:gd name="connsiteX4068" fmla="*/ 3224988 w 6014081"/>
              <a:gd name="connsiteY4068" fmla="*/ 962880 h 2248268"/>
              <a:gd name="connsiteX4069" fmla="*/ 3123590 w 6014081"/>
              <a:gd name="connsiteY4069" fmla="*/ 962037 h 2248268"/>
              <a:gd name="connsiteX4070" fmla="*/ 3117700 w 6014081"/>
              <a:gd name="connsiteY4070" fmla="*/ 977135 h 2248268"/>
              <a:gd name="connsiteX4071" fmla="*/ 3123590 w 6014081"/>
              <a:gd name="connsiteY4071" fmla="*/ 962037 h 2248268"/>
              <a:gd name="connsiteX4072" fmla="*/ 2261668 w 6014081"/>
              <a:gd name="connsiteY4072" fmla="*/ 954014 h 2248268"/>
              <a:gd name="connsiteX4073" fmla="*/ 2267230 w 6014081"/>
              <a:gd name="connsiteY4073" fmla="*/ 954095 h 2248268"/>
              <a:gd name="connsiteX4074" fmla="*/ 2269852 w 6014081"/>
              <a:gd name="connsiteY4074" fmla="*/ 983200 h 2248268"/>
              <a:gd name="connsiteX4075" fmla="*/ 2268606 w 6014081"/>
              <a:gd name="connsiteY4075" fmla="*/ 1016910 h 2248268"/>
              <a:gd name="connsiteX4076" fmla="*/ 2261668 w 6014081"/>
              <a:gd name="connsiteY4076" fmla="*/ 954014 h 2248268"/>
              <a:gd name="connsiteX4077" fmla="*/ 2267221 w 6014081"/>
              <a:gd name="connsiteY4077" fmla="*/ 953995 h 2248268"/>
              <a:gd name="connsiteX4078" fmla="*/ 2267453 w 6014081"/>
              <a:gd name="connsiteY4078" fmla="*/ 954098 h 2248268"/>
              <a:gd name="connsiteX4079" fmla="*/ 2267230 w 6014081"/>
              <a:gd name="connsiteY4079" fmla="*/ 954095 h 2248268"/>
              <a:gd name="connsiteX4080" fmla="*/ 909366 w 6014081"/>
              <a:gd name="connsiteY4080" fmla="*/ 948058 h 2248268"/>
              <a:gd name="connsiteX4081" fmla="*/ 919920 w 6014081"/>
              <a:gd name="connsiteY4081" fmla="*/ 956668 h 2248268"/>
              <a:gd name="connsiteX4082" fmla="*/ 924357 w 6014081"/>
              <a:gd name="connsiteY4082" fmla="*/ 971070 h 2248268"/>
              <a:gd name="connsiteX4083" fmla="*/ 909366 w 6014081"/>
              <a:gd name="connsiteY4083" fmla="*/ 948058 h 2248268"/>
              <a:gd name="connsiteX4084" fmla="*/ 5834464 w 6014081"/>
              <a:gd name="connsiteY4084" fmla="*/ 944115 h 2248268"/>
              <a:gd name="connsiteX4085" fmla="*/ 5819545 w 6014081"/>
              <a:gd name="connsiteY4085" fmla="*/ 963627 h 2248268"/>
              <a:gd name="connsiteX4086" fmla="*/ 5802475 w 6014081"/>
              <a:gd name="connsiteY4086" fmla="*/ 971913 h 2248268"/>
              <a:gd name="connsiteX4087" fmla="*/ 5825467 w 6014081"/>
              <a:gd name="connsiteY4087" fmla="*/ 946431 h 2248268"/>
              <a:gd name="connsiteX4088" fmla="*/ 5829852 w 6014081"/>
              <a:gd name="connsiteY4088" fmla="*/ 944680 h 2248268"/>
              <a:gd name="connsiteX4089" fmla="*/ 1714278 w 6014081"/>
              <a:gd name="connsiteY4089" fmla="*/ 943989 h 2248268"/>
              <a:gd name="connsiteX4090" fmla="*/ 1735767 w 6014081"/>
              <a:gd name="connsiteY4090" fmla="*/ 970308 h 2248268"/>
              <a:gd name="connsiteX4091" fmla="*/ 1753541 w 6014081"/>
              <a:gd name="connsiteY4091" fmla="*/ 995527 h 2248268"/>
              <a:gd name="connsiteX4092" fmla="*/ 1749762 w 6014081"/>
              <a:gd name="connsiteY4092" fmla="*/ 993844 h 2248268"/>
              <a:gd name="connsiteX4093" fmla="*/ 1751664 w 6014081"/>
              <a:gd name="connsiteY4093" fmla="*/ 995799 h 2248268"/>
              <a:gd name="connsiteX4094" fmla="*/ 1740427 w 6014081"/>
              <a:gd name="connsiteY4094" fmla="*/ 980551 h 2248268"/>
              <a:gd name="connsiteX4095" fmla="*/ 1714278 w 6014081"/>
              <a:gd name="connsiteY4095" fmla="*/ 943989 h 2248268"/>
              <a:gd name="connsiteX4096" fmla="*/ 5834648 w 6014081"/>
              <a:gd name="connsiteY4096" fmla="*/ 943874 h 2248268"/>
              <a:gd name="connsiteX4097" fmla="*/ 5834546 w 6014081"/>
              <a:gd name="connsiteY4097" fmla="*/ 944104 h 2248268"/>
              <a:gd name="connsiteX4098" fmla="*/ 5834464 w 6014081"/>
              <a:gd name="connsiteY4098" fmla="*/ 944115 h 2248268"/>
              <a:gd name="connsiteX4099" fmla="*/ 3043846 w 6014081"/>
              <a:gd name="connsiteY4099" fmla="*/ 936223 h 2248268"/>
              <a:gd name="connsiteX4100" fmla="*/ 3053490 w 6014081"/>
              <a:gd name="connsiteY4100" fmla="*/ 936364 h 2248268"/>
              <a:gd name="connsiteX4101" fmla="*/ 3026097 w 6014081"/>
              <a:gd name="connsiteY4101" fmla="*/ 1004741 h 2248268"/>
              <a:gd name="connsiteX4102" fmla="*/ 3053179 w 6014081"/>
              <a:gd name="connsiteY4102" fmla="*/ 966961 h 2248268"/>
              <a:gd name="connsiteX4103" fmla="*/ 3016221 w 6014081"/>
              <a:gd name="connsiteY4103" fmla="*/ 1029416 h 2248268"/>
              <a:gd name="connsiteX4104" fmla="*/ 3010382 w 6014081"/>
              <a:gd name="connsiteY4104" fmla="*/ 1040661 h 2248268"/>
              <a:gd name="connsiteX4105" fmla="*/ 3004310 w 6014081"/>
              <a:gd name="connsiteY4105" fmla="*/ 1069246 h 2248268"/>
              <a:gd name="connsiteX4106" fmla="*/ 2969358 w 6014081"/>
              <a:gd name="connsiteY4106" fmla="*/ 1125950 h 2248268"/>
              <a:gd name="connsiteX4107" fmla="*/ 3002641 w 6014081"/>
              <a:gd name="connsiteY4107" fmla="*/ 1042474 h 2248268"/>
              <a:gd name="connsiteX4108" fmla="*/ 3008402 w 6014081"/>
              <a:gd name="connsiteY4108" fmla="*/ 1044485 h 2248268"/>
              <a:gd name="connsiteX4109" fmla="*/ 3043846 w 6014081"/>
              <a:gd name="connsiteY4109" fmla="*/ 936223 h 2248268"/>
              <a:gd name="connsiteX4110" fmla="*/ 3849296 w 6014081"/>
              <a:gd name="connsiteY4110" fmla="*/ 929071 h 2248268"/>
              <a:gd name="connsiteX4111" fmla="*/ 3858575 w 6014081"/>
              <a:gd name="connsiteY4111" fmla="*/ 1008515 h 2248268"/>
              <a:gd name="connsiteX4112" fmla="*/ 3863526 w 6014081"/>
              <a:gd name="connsiteY4112" fmla="*/ 941335 h 2248268"/>
              <a:gd name="connsiteX4113" fmla="*/ 3849296 w 6014081"/>
              <a:gd name="connsiteY4113" fmla="*/ 929071 h 2248268"/>
              <a:gd name="connsiteX4114" fmla="*/ 3217429 w 6014081"/>
              <a:gd name="connsiteY4114" fmla="*/ 928782 h 2248268"/>
              <a:gd name="connsiteX4115" fmla="*/ 3211513 w 6014081"/>
              <a:gd name="connsiteY4115" fmla="*/ 945806 h 2248268"/>
              <a:gd name="connsiteX4116" fmla="*/ 3217429 w 6014081"/>
              <a:gd name="connsiteY4116" fmla="*/ 928782 h 2248268"/>
              <a:gd name="connsiteX4117" fmla="*/ 1703169 w 6014081"/>
              <a:gd name="connsiteY4117" fmla="*/ 926584 h 2248268"/>
              <a:gd name="connsiteX4118" fmla="*/ 1703117 w 6014081"/>
              <a:gd name="connsiteY4118" fmla="*/ 930437 h 2248268"/>
              <a:gd name="connsiteX4119" fmla="*/ 1712375 w 6014081"/>
              <a:gd name="connsiteY4119" fmla="*/ 942035 h 2248268"/>
              <a:gd name="connsiteX4120" fmla="*/ 1701164 w 6014081"/>
              <a:gd name="connsiteY4120" fmla="*/ 932336 h 2248268"/>
              <a:gd name="connsiteX4121" fmla="*/ 1703169 w 6014081"/>
              <a:gd name="connsiteY4121" fmla="*/ 926584 h 2248268"/>
              <a:gd name="connsiteX4122" fmla="*/ 2216127 w 6014081"/>
              <a:gd name="connsiteY4122" fmla="*/ 924877 h 2248268"/>
              <a:gd name="connsiteX4123" fmla="*/ 2220547 w 6014081"/>
              <a:gd name="connsiteY4123" fmla="*/ 928264 h 2248268"/>
              <a:gd name="connsiteX4124" fmla="*/ 2221783 w 6014081"/>
              <a:gd name="connsiteY4124" fmla="*/ 934595 h 2248268"/>
              <a:gd name="connsiteX4125" fmla="*/ 2214095 w 6014081"/>
              <a:gd name="connsiteY4125" fmla="*/ 932556 h 2248268"/>
              <a:gd name="connsiteX4126" fmla="*/ 2216127 w 6014081"/>
              <a:gd name="connsiteY4126" fmla="*/ 924877 h 2248268"/>
              <a:gd name="connsiteX4127" fmla="*/ 2219954 w 6014081"/>
              <a:gd name="connsiteY4127" fmla="*/ 922819 h 2248268"/>
              <a:gd name="connsiteX4128" fmla="*/ 2220474 w 6014081"/>
              <a:gd name="connsiteY4128" fmla="*/ 923213 h 2248268"/>
              <a:gd name="connsiteX4129" fmla="*/ 2220010 w 6014081"/>
              <a:gd name="connsiteY4129" fmla="*/ 923007 h 2248268"/>
              <a:gd name="connsiteX4130" fmla="*/ 919296 w 6014081"/>
              <a:gd name="connsiteY4130" fmla="*/ 919531 h 2248268"/>
              <a:gd name="connsiteX4131" fmla="*/ 932498 w 6014081"/>
              <a:gd name="connsiteY4131" fmla="*/ 931222 h 2248268"/>
              <a:gd name="connsiteX4132" fmla="*/ 938040 w 6014081"/>
              <a:gd name="connsiteY4132" fmla="*/ 950303 h 2248268"/>
              <a:gd name="connsiteX4133" fmla="*/ 919296 w 6014081"/>
              <a:gd name="connsiteY4133" fmla="*/ 919531 h 2248268"/>
              <a:gd name="connsiteX4134" fmla="*/ 2727439 w 6014081"/>
              <a:gd name="connsiteY4134" fmla="*/ 911917 h 2248268"/>
              <a:gd name="connsiteX4135" fmla="*/ 2731373 w 6014081"/>
              <a:gd name="connsiteY4135" fmla="*/ 913670 h 2248268"/>
              <a:gd name="connsiteX4136" fmla="*/ 2689987 w 6014081"/>
              <a:gd name="connsiteY4136" fmla="*/ 1040882 h 2248268"/>
              <a:gd name="connsiteX4137" fmla="*/ 2689652 w 6014081"/>
              <a:gd name="connsiteY4137" fmla="*/ 1041011 h 2248268"/>
              <a:gd name="connsiteX4138" fmla="*/ 2709510 w 6014081"/>
              <a:gd name="connsiteY4138" fmla="*/ 976477 h 2248268"/>
              <a:gd name="connsiteX4139" fmla="*/ 2727439 w 6014081"/>
              <a:gd name="connsiteY4139" fmla="*/ 911917 h 2248268"/>
              <a:gd name="connsiteX4140" fmla="*/ 972581 w 6014081"/>
              <a:gd name="connsiteY4140" fmla="*/ 889540 h 2248268"/>
              <a:gd name="connsiteX4141" fmla="*/ 989500 w 6014081"/>
              <a:gd name="connsiteY4141" fmla="*/ 912578 h 2248268"/>
              <a:gd name="connsiteX4142" fmla="*/ 997216 w 6014081"/>
              <a:gd name="connsiteY4142" fmla="*/ 912691 h 2248268"/>
              <a:gd name="connsiteX4143" fmla="*/ 1042470 w 6014081"/>
              <a:gd name="connsiteY4143" fmla="*/ 977971 h 2248268"/>
              <a:gd name="connsiteX4144" fmla="*/ 1048231 w 6014081"/>
              <a:gd name="connsiteY4144" fmla="*/ 979983 h 2248268"/>
              <a:gd name="connsiteX4145" fmla="*/ 1080245 w 6014081"/>
              <a:gd name="connsiteY4145" fmla="*/ 1018325 h 2248268"/>
              <a:gd name="connsiteX4146" fmla="*/ 1155532 w 6014081"/>
              <a:gd name="connsiteY4146" fmla="*/ 1118297 h 2248268"/>
              <a:gd name="connsiteX4147" fmla="*/ 1166874 w 6014081"/>
              <a:gd name="connsiteY4147" fmla="*/ 1118363 h 2248268"/>
              <a:gd name="connsiteX4148" fmla="*/ 1187572 w 6014081"/>
              <a:gd name="connsiteY4148" fmla="*/ 1147237 h 2248268"/>
              <a:gd name="connsiteX4149" fmla="*/ 1195313 w 6014081"/>
              <a:gd name="connsiteY4149" fmla="*/ 1145422 h 2248268"/>
              <a:gd name="connsiteX4150" fmla="*/ 1189631 w 6014081"/>
              <a:gd name="connsiteY4150" fmla="*/ 1130155 h 2248268"/>
              <a:gd name="connsiteX4151" fmla="*/ 1183793 w 6014081"/>
              <a:gd name="connsiteY4151" fmla="*/ 1133925 h 2248268"/>
              <a:gd name="connsiteX4152" fmla="*/ 1176544 w 6014081"/>
              <a:gd name="connsiteY4152" fmla="*/ 1109100 h 2248268"/>
              <a:gd name="connsiteX4153" fmla="*/ 1240802 w 6014081"/>
              <a:gd name="connsiteY4153" fmla="*/ 1178411 h 2248268"/>
              <a:gd name="connsiteX4154" fmla="*/ 1240699 w 6014081"/>
              <a:gd name="connsiteY4154" fmla="*/ 1186119 h 2248268"/>
              <a:gd name="connsiteX4155" fmla="*/ 1282383 w 6014081"/>
              <a:gd name="connsiteY4155" fmla="*/ 1215198 h 2248268"/>
              <a:gd name="connsiteX4156" fmla="*/ 1335121 w 6014081"/>
              <a:gd name="connsiteY4156" fmla="*/ 1273013 h 2248268"/>
              <a:gd name="connsiteX4157" fmla="*/ 1344739 w 6014081"/>
              <a:gd name="connsiteY4157" fmla="*/ 1275080 h 2248268"/>
              <a:gd name="connsiteX4158" fmla="*/ 1446850 w 6014081"/>
              <a:gd name="connsiteY4158" fmla="*/ 1371489 h 2248268"/>
              <a:gd name="connsiteX4159" fmla="*/ 1446746 w 6014081"/>
              <a:gd name="connsiteY4159" fmla="*/ 1379195 h 2248268"/>
              <a:gd name="connsiteX4160" fmla="*/ 1503394 w 6014081"/>
              <a:gd name="connsiteY4160" fmla="*/ 1433213 h 2248268"/>
              <a:gd name="connsiteX4161" fmla="*/ 1514889 w 6014081"/>
              <a:gd name="connsiteY4161" fmla="*/ 1439161 h 2248268"/>
              <a:gd name="connsiteX4162" fmla="*/ 1537620 w 6014081"/>
              <a:gd name="connsiteY4162" fmla="*/ 1460357 h 2248268"/>
              <a:gd name="connsiteX4163" fmla="*/ 1588482 w 6014081"/>
              <a:gd name="connsiteY4163" fmla="*/ 1514290 h 2248268"/>
              <a:gd name="connsiteX4164" fmla="*/ 1596223 w 6014081"/>
              <a:gd name="connsiteY4164" fmla="*/ 1512475 h 2248268"/>
              <a:gd name="connsiteX4165" fmla="*/ 1594268 w 6014081"/>
              <a:gd name="connsiteY4165" fmla="*/ 1514373 h 2248268"/>
              <a:gd name="connsiteX4166" fmla="*/ 1594164 w 6014081"/>
              <a:gd name="connsiteY4166" fmla="*/ 1522080 h 2248268"/>
              <a:gd name="connsiteX4167" fmla="*/ 1596171 w 6014081"/>
              <a:gd name="connsiteY4167" fmla="*/ 1516328 h 2248268"/>
              <a:gd name="connsiteX4168" fmla="*/ 1609364 w 6014081"/>
              <a:gd name="connsiteY4168" fmla="*/ 1522202 h 2248268"/>
              <a:gd name="connsiteX4169" fmla="*/ 1597816 w 6014081"/>
              <a:gd name="connsiteY4169" fmla="*/ 1520107 h 2248268"/>
              <a:gd name="connsiteX4170" fmla="*/ 1629804 w 6014081"/>
              <a:gd name="connsiteY4170" fmla="*/ 1552900 h 2248268"/>
              <a:gd name="connsiteX4171" fmla="*/ 1620470 w 6014081"/>
              <a:gd name="connsiteY4171" fmla="*/ 1547083 h 2248268"/>
              <a:gd name="connsiteX4172" fmla="*/ 1622270 w 6014081"/>
              <a:gd name="connsiteY4172" fmla="*/ 1556744 h 2248268"/>
              <a:gd name="connsiteX4173" fmla="*/ 1630011 w 6014081"/>
              <a:gd name="connsiteY4173" fmla="*/ 1554929 h 2248268"/>
              <a:gd name="connsiteX4174" fmla="*/ 1648421 w 6014081"/>
              <a:gd name="connsiteY4174" fmla="*/ 1578356 h 2248268"/>
              <a:gd name="connsiteX4175" fmla="*/ 1618412 w 6014081"/>
              <a:gd name="connsiteY4175" fmla="*/ 1556688 h 2248268"/>
              <a:gd name="connsiteX4176" fmla="*/ 1620212 w 6014081"/>
              <a:gd name="connsiteY4176" fmla="*/ 1566349 h 2248268"/>
              <a:gd name="connsiteX4177" fmla="*/ 1614607 w 6014081"/>
              <a:gd name="connsiteY4177" fmla="*/ 1552779 h 2248268"/>
              <a:gd name="connsiteX4178" fmla="*/ 1582593 w 6014081"/>
              <a:gd name="connsiteY4178" fmla="*/ 1514436 h 2248268"/>
              <a:gd name="connsiteX4179" fmla="*/ 1575187 w 6014081"/>
              <a:gd name="connsiteY4179" fmla="*/ 1508648 h 2248268"/>
              <a:gd name="connsiteX4180" fmla="*/ 1521906 w 6014081"/>
              <a:gd name="connsiteY4180" fmla="*/ 1481326 h 2248268"/>
              <a:gd name="connsiteX4181" fmla="*/ 1542631 w 6014081"/>
              <a:gd name="connsiteY4181" fmla="*/ 1508273 h 2248268"/>
              <a:gd name="connsiteX4182" fmla="*/ 1508637 w 6014081"/>
              <a:gd name="connsiteY4182" fmla="*/ 1481232 h 2248268"/>
              <a:gd name="connsiteX4183" fmla="*/ 1508766 w 6014081"/>
              <a:gd name="connsiteY4183" fmla="*/ 1471599 h 2248268"/>
              <a:gd name="connsiteX4184" fmla="*/ 1495574 w 6014081"/>
              <a:gd name="connsiteY4184" fmla="*/ 1458250 h 2248268"/>
              <a:gd name="connsiteX4185" fmla="*/ 1397113 w 6014081"/>
              <a:gd name="connsiteY4185" fmla="*/ 1392261 h 2248268"/>
              <a:gd name="connsiteX4186" fmla="*/ 1357410 w 6014081"/>
              <a:gd name="connsiteY4186" fmla="*/ 1359356 h 2248268"/>
              <a:gd name="connsiteX4187" fmla="*/ 1308373 w 6014081"/>
              <a:gd name="connsiteY4187" fmla="*/ 1313157 h 2248268"/>
              <a:gd name="connsiteX4188" fmla="*/ 1296827 w 6014081"/>
              <a:gd name="connsiteY4188" fmla="*/ 1311063 h 2248268"/>
              <a:gd name="connsiteX4189" fmla="*/ 1200425 w 6014081"/>
              <a:gd name="connsiteY4189" fmla="*/ 1220518 h 2248268"/>
              <a:gd name="connsiteX4190" fmla="*/ 1196697 w 6014081"/>
              <a:gd name="connsiteY4190" fmla="*/ 1210829 h 2248268"/>
              <a:gd name="connsiteX4191" fmla="*/ 1183531 w 6014081"/>
              <a:gd name="connsiteY4191" fmla="*/ 1203028 h 2248268"/>
              <a:gd name="connsiteX4192" fmla="*/ 1193020 w 6014081"/>
              <a:gd name="connsiteY4192" fmla="*/ 1214729 h 2248268"/>
              <a:gd name="connsiteX4193" fmla="*/ 1285383 w 6014081"/>
              <a:gd name="connsiteY4193" fmla="*/ 1318704 h 2248268"/>
              <a:gd name="connsiteX4194" fmla="*/ 1364840 w 6014081"/>
              <a:gd name="connsiteY4194" fmla="*/ 1388137 h 2248268"/>
              <a:gd name="connsiteX4195" fmla="*/ 1364736 w 6014081"/>
              <a:gd name="connsiteY4195" fmla="*/ 1395844 h 2248268"/>
              <a:gd name="connsiteX4196" fmla="*/ 1381014 w 6014081"/>
              <a:gd name="connsiteY4196" fmla="*/ 1400080 h 2248268"/>
              <a:gd name="connsiteX4197" fmla="*/ 1387231 w 6014081"/>
              <a:gd name="connsiteY4197" fmla="*/ 1408853 h 2248268"/>
              <a:gd name="connsiteX4198" fmla="*/ 1387315 w 6014081"/>
              <a:gd name="connsiteY4198" fmla="*/ 1408665 h 2248268"/>
              <a:gd name="connsiteX4199" fmla="*/ 1387443 w 6014081"/>
              <a:gd name="connsiteY4199" fmla="*/ 1408999 h 2248268"/>
              <a:gd name="connsiteX4200" fmla="*/ 1387284 w 6014081"/>
              <a:gd name="connsiteY4200" fmla="*/ 1408927 h 2248268"/>
              <a:gd name="connsiteX4201" fmla="*/ 1387571 w 6014081"/>
              <a:gd name="connsiteY4201" fmla="*/ 1409333 h 2248268"/>
              <a:gd name="connsiteX4202" fmla="*/ 1378108 w 6014081"/>
              <a:gd name="connsiteY4202" fmla="*/ 1405674 h 2248268"/>
              <a:gd name="connsiteX4203" fmla="*/ 1457436 w 6014081"/>
              <a:gd name="connsiteY4203" fmla="*/ 1484740 h 2248268"/>
              <a:gd name="connsiteX4204" fmla="*/ 1470653 w 6014081"/>
              <a:gd name="connsiteY4204" fmla="*/ 1488687 h 2248268"/>
              <a:gd name="connsiteX4205" fmla="*/ 1525348 w 6014081"/>
              <a:gd name="connsiteY4205" fmla="*/ 1544602 h 2248268"/>
              <a:gd name="connsiteX4206" fmla="*/ 1557361 w 6014081"/>
              <a:gd name="connsiteY4206" fmla="*/ 1575469 h 2248268"/>
              <a:gd name="connsiteX4207" fmla="*/ 1553684 w 6014081"/>
              <a:gd name="connsiteY4207" fmla="*/ 1561926 h 2248268"/>
              <a:gd name="connsiteX4208" fmla="*/ 1570553 w 6014081"/>
              <a:gd name="connsiteY4208" fmla="*/ 1588817 h 2248268"/>
              <a:gd name="connsiteX4209" fmla="*/ 1572585 w 6014081"/>
              <a:gd name="connsiteY4209" fmla="*/ 1581139 h 2248268"/>
              <a:gd name="connsiteX4210" fmla="*/ 1576260 w 6014081"/>
              <a:gd name="connsiteY4210" fmla="*/ 1602157 h 2248268"/>
              <a:gd name="connsiteX4211" fmla="*/ 1355119 w 6014081"/>
              <a:gd name="connsiteY4211" fmla="*/ 1393776 h 2248268"/>
              <a:gd name="connsiteX4212" fmla="*/ 1273758 w 6014081"/>
              <a:gd name="connsiteY4212" fmla="*/ 1329865 h 2248268"/>
              <a:gd name="connsiteX4213" fmla="*/ 1264141 w 6014081"/>
              <a:gd name="connsiteY4213" fmla="*/ 1327797 h 2248268"/>
              <a:gd name="connsiteX4214" fmla="*/ 1341462 w 6014081"/>
              <a:gd name="connsiteY4214" fmla="*/ 1420092 h 2248268"/>
              <a:gd name="connsiteX4215" fmla="*/ 1337475 w 6014081"/>
              <a:gd name="connsiteY4215" fmla="*/ 1429668 h 2248268"/>
              <a:gd name="connsiteX4216" fmla="*/ 1343339 w 6014081"/>
              <a:gd name="connsiteY4216" fmla="*/ 1423972 h 2248268"/>
              <a:gd name="connsiteX4217" fmla="*/ 1362290 w 6014081"/>
              <a:gd name="connsiteY4217" fmla="*/ 1439333 h 2248268"/>
              <a:gd name="connsiteX4218" fmla="*/ 1343364 w 6014081"/>
              <a:gd name="connsiteY4218" fmla="*/ 1429521 h 2248268"/>
              <a:gd name="connsiteX4219" fmla="*/ 1337448 w 6014081"/>
              <a:gd name="connsiteY4219" fmla="*/ 1446546 h 2248268"/>
              <a:gd name="connsiteX4220" fmla="*/ 1273627 w 6014081"/>
              <a:gd name="connsiteY4220" fmla="*/ 1361924 h 2248268"/>
              <a:gd name="connsiteX4221" fmla="*/ 1265887 w 6014081"/>
              <a:gd name="connsiteY4221" fmla="*/ 1363739 h 2248268"/>
              <a:gd name="connsiteX4222" fmla="*/ 1237756 w 6014081"/>
              <a:gd name="connsiteY4222" fmla="*/ 1331002 h 2248268"/>
              <a:gd name="connsiteX4223" fmla="*/ 1235724 w 6014081"/>
              <a:gd name="connsiteY4223" fmla="*/ 1338681 h 2248268"/>
              <a:gd name="connsiteX4224" fmla="*/ 1292190 w 6014081"/>
              <a:gd name="connsiteY4224" fmla="*/ 1413660 h 2248268"/>
              <a:gd name="connsiteX4225" fmla="*/ 1359842 w 6014081"/>
              <a:gd name="connsiteY4225" fmla="*/ 1507740 h 2248268"/>
              <a:gd name="connsiteX4226" fmla="*/ 1391777 w 6014081"/>
              <a:gd name="connsiteY4226" fmla="*/ 1551862 h 2248268"/>
              <a:gd name="connsiteX4227" fmla="*/ 1412704 w 6014081"/>
              <a:gd name="connsiteY4227" fmla="*/ 1575076 h 2248268"/>
              <a:gd name="connsiteX4228" fmla="*/ 1408041 w 6014081"/>
              <a:gd name="connsiteY4228" fmla="*/ 1576062 h 2248268"/>
              <a:gd name="connsiteX4229" fmla="*/ 1403374 w 6014081"/>
              <a:gd name="connsiteY4229" fmla="*/ 1575022 h 2248268"/>
              <a:gd name="connsiteX4230" fmla="*/ 1258453 w 6014081"/>
              <a:gd name="connsiteY4230" fmla="*/ 1384794 h 2248268"/>
              <a:gd name="connsiteX4231" fmla="*/ 1086969 w 6014081"/>
              <a:gd name="connsiteY4231" fmla="*/ 1178864 h 2248268"/>
              <a:gd name="connsiteX4232" fmla="*/ 955058 w 6014081"/>
              <a:gd name="connsiteY4232" fmla="*/ 1022948 h 2248268"/>
              <a:gd name="connsiteX4233" fmla="*/ 928986 w 6014081"/>
              <a:gd name="connsiteY4233" fmla="*/ 973130 h 2248268"/>
              <a:gd name="connsiteX4234" fmla="*/ 962902 w 6014081"/>
              <a:gd name="connsiteY4234" fmla="*/ 1013427 h 2248268"/>
              <a:gd name="connsiteX4235" fmla="*/ 1015615 w 6014081"/>
              <a:gd name="connsiteY4235" fmla="*/ 1080644 h 2248268"/>
              <a:gd name="connsiteX4236" fmla="*/ 1085247 w 6014081"/>
              <a:gd name="connsiteY4236" fmla="*/ 1170899 h 2248268"/>
              <a:gd name="connsiteX4237" fmla="*/ 1091033 w 6014081"/>
              <a:gd name="connsiteY4237" fmla="*/ 1170982 h 2248268"/>
              <a:gd name="connsiteX4238" fmla="*/ 1162723 w 6014081"/>
              <a:gd name="connsiteY4238" fmla="*/ 1244157 h 2248268"/>
              <a:gd name="connsiteX4239" fmla="*/ 1174347 w 6014081"/>
              <a:gd name="connsiteY4239" fmla="*/ 1240472 h 2248268"/>
              <a:gd name="connsiteX4240" fmla="*/ 1196975 w 6014081"/>
              <a:gd name="connsiteY4240" fmla="*/ 1269375 h 2248268"/>
              <a:gd name="connsiteX4241" fmla="*/ 1197156 w 6014081"/>
              <a:gd name="connsiteY4241" fmla="*/ 1255888 h 2248268"/>
              <a:gd name="connsiteX4242" fmla="*/ 1172548 w 6014081"/>
              <a:gd name="connsiteY4242" fmla="*/ 1230811 h 2248268"/>
              <a:gd name="connsiteX4243" fmla="*/ 1162827 w 6014081"/>
              <a:gd name="connsiteY4243" fmla="*/ 1236451 h 2248268"/>
              <a:gd name="connsiteX4244" fmla="*/ 1153649 w 6014081"/>
              <a:gd name="connsiteY4244" fmla="*/ 1211598 h 2248268"/>
              <a:gd name="connsiteX4245" fmla="*/ 1136677 w 6014081"/>
              <a:gd name="connsiteY4245" fmla="*/ 1192412 h 2248268"/>
              <a:gd name="connsiteX4246" fmla="*/ 1117881 w 6014081"/>
              <a:gd name="connsiteY4246" fmla="*/ 1165493 h 2248268"/>
              <a:gd name="connsiteX4247" fmla="*/ 1076405 w 6014081"/>
              <a:gd name="connsiteY4247" fmla="*/ 1113524 h 2248268"/>
              <a:gd name="connsiteX4248" fmla="*/ 1072600 w 6014081"/>
              <a:gd name="connsiteY4248" fmla="*/ 1102138 h 2248268"/>
              <a:gd name="connsiteX4249" fmla="*/ 1034904 w 6014081"/>
              <a:gd name="connsiteY4249" fmla="*/ 1056005 h 2248268"/>
              <a:gd name="connsiteX4250" fmla="*/ 1029144 w 6014081"/>
              <a:gd name="connsiteY4250" fmla="*/ 1053995 h 2248268"/>
              <a:gd name="connsiteX4251" fmla="*/ 1028475 w 6014081"/>
              <a:gd name="connsiteY4251" fmla="*/ 1054251 h 2248268"/>
              <a:gd name="connsiteX4252" fmla="*/ 940020 w 6014081"/>
              <a:gd name="connsiteY4252" fmla="*/ 946479 h 2248268"/>
              <a:gd name="connsiteX4253" fmla="*/ 989057 w 6014081"/>
              <a:gd name="connsiteY4253" fmla="*/ 992677 h 2248268"/>
              <a:gd name="connsiteX4254" fmla="*/ 1009756 w 6014081"/>
              <a:gd name="connsiteY4254" fmla="*/ 1021551 h 2248268"/>
              <a:gd name="connsiteX4255" fmla="*/ 983737 w 6014081"/>
              <a:gd name="connsiteY4255" fmla="*/ 967880 h 2248268"/>
              <a:gd name="connsiteX4256" fmla="*/ 1157252 w 6014081"/>
              <a:gd name="connsiteY4256" fmla="*/ 1166132 h 2248268"/>
              <a:gd name="connsiteX4257" fmla="*/ 1147608 w 6014081"/>
              <a:gd name="connsiteY4257" fmla="*/ 1165991 h 2248268"/>
              <a:gd name="connsiteX4258" fmla="*/ 1160748 w 6014081"/>
              <a:gd name="connsiteY4258" fmla="*/ 1183194 h 2248268"/>
              <a:gd name="connsiteX4259" fmla="*/ 1156995 w 6014081"/>
              <a:gd name="connsiteY4259" fmla="*/ 1167956 h 2248268"/>
              <a:gd name="connsiteX4260" fmla="*/ 1243832 w 6014081"/>
              <a:gd name="connsiteY4260" fmla="*/ 1245105 h 2248268"/>
              <a:gd name="connsiteX4261" fmla="*/ 1272271 w 6014081"/>
              <a:gd name="connsiteY4261" fmla="*/ 1272164 h 2248268"/>
              <a:gd name="connsiteX4262" fmla="*/ 1306240 w 6014081"/>
              <a:gd name="connsiteY4262" fmla="*/ 1301132 h 2248268"/>
              <a:gd name="connsiteX4263" fmla="*/ 1311948 w 6014081"/>
              <a:gd name="connsiteY4263" fmla="*/ 1314472 h 2248268"/>
              <a:gd name="connsiteX4264" fmla="*/ 1319689 w 6014081"/>
              <a:gd name="connsiteY4264" fmla="*/ 1312657 h 2248268"/>
              <a:gd name="connsiteX4265" fmla="*/ 1408480 w 6014081"/>
              <a:gd name="connsiteY4265" fmla="*/ 1387908 h 2248268"/>
              <a:gd name="connsiteX4266" fmla="*/ 1393437 w 6014081"/>
              <a:gd name="connsiteY4266" fmla="*/ 1368751 h 2248268"/>
              <a:gd name="connsiteX4267" fmla="*/ 1346124 w 6014081"/>
              <a:gd name="connsiteY4267" fmla="*/ 1320551 h 2248268"/>
              <a:gd name="connsiteX4268" fmla="*/ 1263016 w 6014081"/>
              <a:gd name="connsiteY4268" fmla="*/ 1235649 h 2248268"/>
              <a:gd name="connsiteX4269" fmla="*/ 1246046 w 6014081"/>
              <a:gd name="connsiteY4269" fmla="*/ 1216464 h 2248268"/>
              <a:gd name="connsiteX4270" fmla="*/ 1240234 w 6014081"/>
              <a:gd name="connsiteY4270" fmla="*/ 1218305 h 2248268"/>
              <a:gd name="connsiteX4271" fmla="*/ 1096826 w 6014081"/>
              <a:gd name="connsiteY4271" fmla="*/ 1073884 h 2248268"/>
              <a:gd name="connsiteX4272" fmla="*/ 1115753 w 6014081"/>
              <a:gd name="connsiteY4272" fmla="*/ 1083696 h 2248268"/>
              <a:gd name="connsiteX4273" fmla="*/ 1080063 w 6014081"/>
              <a:gd name="connsiteY4273" fmla="*/ 1031810 h 2248268"/>
              <a:gd name="connsiteX4274" fmla="*/ 982069 w 6014081"/>
              <a:gd name="connsiteY4274" fmla="*/ 908716 h 2248268"/>
              <a:gd name="connsiteX4275" fmla="*/ 976309 w 6014081"/>
              <a:gd name="connsiteY4275" fmla="*/ 906705 h 2248268"/>
              <a:gd name="connsiteX4276" fmla="*/ 972581 w 6014081"/>
              <a:gd name="connsiteY4276" fmla="*/ 889540 h 2248268"/>
              <a:gd name="connsiteX4277" fmla="*/ 1672855 w 6014081"/>
              <a:gd name="connsiteY4277" fmla="*/ 888166 h 2248268"/>
              <a:gd name="connsiteX4278" fmla="*/ 1697358 w 6014081"/>
              <a:gd name="connsiteY4278" fmla="*/ 928425 h 2248268"/>
              <a:gd name="connsiteX4279" fmla="*/ 1672855 w 6014081"/>
              <a:gd name="connsiteY4279" fmla="*/ 888166 h 2248268"/>
              <a:gd name="connsiteX4280" fmla="*/ 1667241 w 6014081"/>
              <a:gd name="connsiteY4280" fmla="*/ 882633 h 2248268"/>
              <a:gd name="connsiteX4281" fmla="*/ 1671028 w 6014081"/>
              <a:gd name="connsiteY4281" fmla="*/ 890398 h 2248268"/>
              <a:gd name="connsiteX4282" fmla="*/ 1667090 w 6014081"/>
              <a:gd name="connsiteY4282" fmla="*/ 887641 h 2248268"/>
              <a:gd name="connsiteX4283" fmla="*/ 1665740 w 6014081"/>
              <a:gd name="connsiteY4283" fmla="*/ 879555 h 2248268"/>
              <a:gd name="connsiteX4284" fmla="*/ 1667300 w 6014081"/>
              <a:gd name="connsiteY4284" fmla="*/ 880709 h 2248268"/>
              <a:gd name="connsiteX4285" fmla="*/ 1667241 w 6014081"/>
              <a:gd name="connsiteY4285" fmla="*/ 882633 h 2248268"/>
              <a:gd name="connsiteX4286" fmla="*/ 3178115 w 6014081"/>
              <a:gd name="connsiteY4286" fmla="*/ 869470 h 2248268"/>
              <a:gd name="connsiteX4287" fmla="*/ 3172199 w 6014081"/>
              <a:gd name="connsiteY4287" fmla="*/ 886494 h 2248268"/>
              <a:gd name="connsiteX4288" fmla="*/ 3178115 w 6014081"/>
              <a:gd name="connsiteY4288" fmla="*/ 869470 h 2248268"/>
              <a:gd name="connsiteX4289" fmla="*/ 2634736 w 6014081"/>
              <a:gd name="connsiteY4289" fmla="*/ 862891 h 2248268"/>
              <a:gd name="connsiteX4290" fmla="*/ 2628768 w 6014081"/>
              <a:gd name="connsiteY4290" fmla="*/ 883769 h 2248268"/>
              <a:gd name="connsiteX4291" fmla="*/ 2609531 w 6014081"/>
              <a:gd name="connsiteY4291" fmla="*/ 904553 h 2248268"/>
              <a:gd name="connsiteX4292" fmla="*/ 2601582 w 6014081"/>
              <a:gd name="connsiteY4292" fmla="*/ 929257 h 2248268"/>
              <a:gd name="connsiteX4293" fmla="*/ 2598783 w 6014081"/>
              <a:gd name="connsiteY4293" fmla="*/ 930330 h 2248268"/>
              <a:gd name="connsiteX4294" fmla="*/ 2594128 w 6014081"/>
              <a:gd name="connsiteY4294" fmla="*/ 931028 h 2248268"/>
              <a:gd name="connsiteX4295" fmla="*/ 2594176 w 6014081"/>
              <a:gd name="connsiteY4295" fmla="*/ 930943 h 2248268"/>
              <a:gd name="connsiteX4296" fmla="*/ 2593843 w 6014081"/>
              <a:gd name="connsiteY4296" fmla="*/ 931072 h 2248268"/>
              <a:gd name="connsiteX4297" fmla="*/ 2594128 w 6014081"/>
              <a:gd name="connsiteY4297" fmla="*/ 931028 h 2248268"/>
              <a:gd name="connsiteX4298" fmla="*/ 2564535 w 6014081"/>
              <a:gd name="connsiteY4298" fmla="*/ 985063 h 2248268"/>
              <a:gd name="connsiteX4299" fmla="*/ 2530033 w 6014081"/>
              <a:gd name="connsiteY4299" fmla="*/ 1038887 h 2248268"/>
              <a:gd name="connsiteX4300" fmla="*/ 2574578 w 6014081"/>
              <a:gd name="connsiteY4300" fmla="*/ 961258 h 2248268"/>
              <a:gd name="connsiteX4301" fmla="*/ 2634736 w 6014081"/>
              <a:gd name="connsiteY4301" fmla="*/ 862891 h 2248268"/>
              <a:gd name="connsiteX4302" fmla="*/ 3262181 w 6014081"/>
              <a:gd name="connsiteY4302" fmla="*/ 860658 h 2248268"/>
              <a:gd name="connsiteX4303" fmla="*/ 3256317 w 6014081"/>
              <a:gd name="connsiteY4303" fmla="*/ 873830 h 2248268"/>
              <a:gd name="connsiteX4304" fmla="*/ 3262181 w 6014081"/>
              <a:gd name="connsiteY4304" fmla="*/ 860658 h 2248268"/>
              <a:gd name="connsiteX4305" fmla="*/ 929379 w 6014081"/>
              <a:gd name="connsiteY4305" fmla="*/ 857015 h 2248268"/>
              <a:gd name="connsiteX4306" fmla="*/ 885327 w 6014081"/>
              <a:gd name="connsiteY4306" fmla="*/ 875611 h 2248268"/>
              <a:gd name="connsiteX4307" fmla="*/ 862130 w 6014081"/>
              <a:gd name="connsiteY4307" fmla="*/ 904046 h 2248268"/>
              <a:gd name="connsiteX4308" fmla="*/ 846803 w 6014081"/>
              <a:gd name="connsiteY4308" fmla="*/ 913559 h 2248268"/>
              <a:gd name="connsiteX4309" fmla="*/ 809297 w 6014081"/>
              <a:gd name="connsiteY4309" fmla="*/ 1046377 h 2248268"/>
              <a:gd name="connsiteX4310" fmla="*/ 799343 w 6014081"/>
              <a:gd name="connsiteY4310" fmla="*/ 1084308 h 2248268"/>
              <a:gd name="connsiteX4311" fmla="*/ 806151 w 6014081"/>
              <a:gd name="connsiteY4311" fmla="*/ 1164313 h 2248268"/>
              <a:gd name="connsiteX4312" fmla="*/ 819135 w 6014081"/>
              <a:gd name="connsiteY4312" fmla="*/ 1200551 h 2248268"/>
              <a:gd name="connsiteX4313" fmla="*/ 778096 w 6014081"/>
              <a:gd name="connsiteY4313" fmla="*/ 1480204 h 2248268"/>
              <a:gd name="connsiteX4314" fmla="*/ 828543 w 6014081"/>
              <a:gd name="connsiteY4314" fmla="*/ 1587391 h 2248268"/>
              <a:gd name="connsiteX4315" fmla="*/ 828440 w 6014081"/>
              <a:gd name="connsiteY4315" fmla="*/ 1587622 h 2248268"/>
              <a:gd name="connsiteX4316" fmla="*/ 882486 w 6014081"/>
              <a:gd name="connsiteY4316" fmla="*/ 1714131 h 2248268"/>
              <a:gd name="connsiteX4317" fmla="*/ 891689 w 6014081"/>
              <a:gd name="connsiteY4317" fmla="*/ 1737056 h 2248268"/>
              <a:gd name="connsiteX4318" fmla="*/ 912569 w 6014081"/>
              <a:gd name="connsiteY4318" fmla="*/ 1752444 h 2248268"/>
              <a:gd name="connsiteX4319" fmla="*/ 879274 w 6014081"/>
              <a:gd name="connsiteY4319" fmla="*/ 1650956 h 2248268"/>
              <a:gd name="connsiteX4320" fmla="*/ 887353 w 6014081"/>
              <a:gd name="connsiteY4320" fmla="*/ 1609145 h 2248268"/>
              <a:gd name="connsiteX4321" fmla="*/ 905334 w 6014081"/>
              <a:gd name="connsiteY4321" fmla="*/ 1540730 h 2248268"/>
              <a:gd name="connsiteX4322" fmla="*/ 893284 w 6014081"/>
              <a:gd name="connsiteY4322" fmla="*/ 1405231 h 2248268"/>
              <a:gd name="connsiteX4323" fmla="*/ 975513 w 6014081"/>
              <a:gd name="connsiteY4323" fmla="*/ 1206214 h 2248268"/>
              <a:gd name="connsiteX4324" fmla="*/ 909170 w 6014081"/>
              <a:gd name="connsiteY4324" fmla="*/ 1155910 h 2248268"/>
              <a:gd name="connsiteX4325" fmla="*/ 864276 w 6014081"/>
              <a:gd name="connsiteY4325" fmla="*/ 1073624 h 2248268"/>
              <a:gd name="connsiteX4326" fmla="*/ 876990 w 6014081"/>
              <a:gd name="connsiteY4326" fmla="*/ 944166 h 2248268"/>
              <a:gd name="connsiteX4327" fmla="*/ 878789 w 6014081"/>
              <a:gd name="connsiteY4327" fmla="*/ 953827 h 2248268"/>
              <a:gd name="connsiteX4328" fmla="*/ 896382 w 6014081"/>
              <a:gd name="connsiteY4328" fmla="*/ 904346 h 2248268"/>
              <a:gd name="connsiteX4329" fmla="*/ 933238 w 6014081"/>
              <a:gd name="connsiteY4329" fmla="*/ 857071 h 2248268"/>
              <a:gd name="connsiteX4330" fmla="*/ 929379 w 6014081"/>
              <a:gd name="connsiteY4330" fmla="*/ 857015 h 2248268"/>
              <a:gd name="connsiteX4331" fmla="*/ 4179856 w 6014081"/>
              <a:gd name="connsiteY4331" fmla="*/ 850587 h 2248268"/>
              <a:gd name="connsiteX4332" fmla="*/ 4183584 w 6014081"/>
              <a:gd name="connsiteY4332" fmla="*/ 852801 h 2248268"/>
              <a:gd name="connsiteX4333" fmla="*/ 4140228 w 6014081"/>
              <a:gd name="connsiteY4333" fmla="*/ 1166311 h 2248268"/>
              <a:gd name="connsiteX4334" fmla="*/ 4057709 w 6014081"/>
              <a:gd name="connsiteY4334" fmla="*/ 1448816 h 2248268"/>
              <a:gd name="connsiteX4335" fmla="*/ 4018584 w 6014081"/>
              <a:gd name="connsiteY4335" fmla="*/ 1588389 h 2248268"/>
              <a:gd name="connsiteX4336" fmla="*/ 4003974 w 6014081"/>
              <a:gd name="connsiteY4336" fmla="*/ 1638645 h 2248268"/>
              <a:gd name="connsiteX4337" fmla="*/ 4147642 w 6014081"/>
              <a:gd name="connsiteY4337" fmla="*/ 1074918 h 2248268"/>
              <a:gd name="connsiteX4338" fmla="*/ 4147308 w 6014081"/>
              <a:gd name="connsiteY4338" fmla="*/ 1075047 h 2248268"/>
              <a:gd name="connsiteX4339" fmla="*/ 4179856 w 6014081"/>
              <a:gd name="connsiteY4339" fmla="*/ 850587 h 2248268"/>
              <a:gd name="connsiteX4340" fmla="*/ 1793310 w 6014081"/>
              <a:gd name="connsiteY4340" fmla="*/ 849319 h 2248268"/>
              <a:gd name="connsiteX4341" fmla="*/ 1817789 w 6014081"/>
              <a:gd name="connsiteY4341" fmla="*/ 891506 h 2248268"/>
              <a:gd name="connsiteX4342" fmla="*/ 1793310 w 6014081"/>
              <a:gd name="connsiteY4342" fmla="*/ 849319 h 2248268"/>
              <a:gd name="connsiteX4343" fmla="*/ 4399549 w 6014081"/>
              <a:gd name="connsiteY4343" fmla="*/ 842354 h 2248268"/>
              <a:gd name="connsiteX4344" fmla="*/ 4398467 w 6014081"/>
              <a:gd name="connsiteY4344" fmla="*/ 870944 h 2248268"/>
              <a:gd name="connsiteX4345" fmla="*/ 4399549 w 6014081"/>
              <a:gd name="connsiteY4345" fmla="*/ 842354 h 2248268"/>
              <a:gd name="connsiteX4346" fmla="*/ 3275657 w 6014081"/>
              <a:gd name="connsiteY4346" fmla="*/ 837863 h 2248268"/>
              <a:gd name="connsiteX4347" fmla="*/ 3281394 w 6014081"/>
              <a:gd name="connsiteY4347" fmla="*/ 841800 h 2248268"/>
              <a:gd name="connsiteX4348" fmla="*/ 3275529 w 6014081"/>
              <a:gd name="connsiteY4348" fmla="*/ 847496 h 2248268"/>
              <a:gd name="connsiteX4349" fmla="*/ 3275657 w 6014081"/>
              <a:gd name="connsiteY4349" fmla="*/ 837863 h 2248268"/>
              <a:gd name="connsiteX4350" fmla="*/ 1787911 w 6014081"/>
              <a:gd name="connsiteY4350" fmla="*/ 837778 h 2248268"/>
              <a:gd name="connsiteX4351" fmla="*/ 1793594 w 6014081"/>
              <a:gd name="connsiteY4351" fmla="*/ 845569 h 2248268"/>
              <a:gd name="connsiteX4352" fmla="*/ 1792913 w 6014081"/>
              <a:gd name="connsiteY4352" fmla="*/ 839625 h 2248268"/>
              <a:gd name="connsiteX4353" fmla="*/ 1787911 w 6014081"/>
              <a:gd name="connsiteY4353" fmla="*/ 837778 h 2248268"/>
              <a:gd name="connsiteX4354" fmla="*/ 3851336 w 6014081"/>
              <a:gd name="connsiteY4354" fmla="*/ 831687 h 2248268"/>
              <a:gd name="connsiteX4355" fmla="*/ 3871824 w 6014081"/>
              <a:gd name="connsiteY4355" fmla="*/ 933288 h 2248268"/>
              <a:gd name="connsiteX4356" fmla="*/ 3851336 w 6014081"/>
              <a:gd name="connsiteY4356" fmla="*/ 831687 h 2248268"/>
              <a:gd name="connsiteX4357" fmla="*/ 1564866 w 6014081"/>
              <a:gd name="connsiteY4357" fmla="*/ 830082 h 2248268"/>
              <a:gd name="connsiteX4358" fmla="*/ 1579636 w 6014081"/>
              <a:gd name="connsiteY4358" fmla="*/ 852755 h 2248268"/>
              <a:gd name="connsiteX4359" fmla="*/ 1568425 w 6014081"/>
              <a:gd name="connsiteY4359" fmla="*/ 835580 h 2248268"/>
              <a:gd name="connsiteX4360" fmla="*/ 1566676 w 6014081"/>
              <a:gd name="connsiteY4360" fmla="*/ 839508 h 2248268"/>
              <a:gd name="connsiteX4361" fmla="*/ 1564589 w 6014081"/>
              <a:gd name="connsiteY4361" fmla="*/ 835707 h 2248268"/>
              <a:gd name="connsiteX4362" fmla="*/ 1564645 w 6014081"/>
              <a:gd name="connsiteY4362" fmla="*/ 829744 h 2248268"/>
              <a:gd name="connsiteX4363" fmla="*/ 1564877 w 6014081"/>
              <a:gd name="connsiteY4363" fmla="*/ 829847 h 2248268"/>
              <a:gd name="connsiteX4364" fmla="*/ 1564866 w 6014081"/>
              <a:gd name="connsiteY4364" fmla="*/ 830082 h 2248268"/>
              <a:gd name="connsiteX4365" fmla="*/ 3293010 w 6014081"/>
              <a:gd name="connsiteY4365" fmla="*/ 822464 h 2248268"/>
              <a:gd name="connsiteX4366" fmla="*/ 3292992 w 6014081"/>
              <a:gd name="connsiteY4366" fmla="*/ 822598 h 2248268"/>
              <a:gd name="connsiteX4367" fmla="*/ 3292889 w 6014081"/>
              <a:gd name="connsiteY4367" fmla="*/ 822830 h 2248268"/>
              <a:gd name="connsiteX4368" fmla="*/ 1780454 w 6014081"/>
              <a:gd name="connsiteY4368" fmla="*/ 820891 h 2248268"/>
              <a:gd name="connsiteX4369" fmla="*/ 1787833 w 6014081"/>
              <a:gd name="connsiteY4369" fmla="*/ 836082 h 2248268"/>
              <a:gd name="connsiteX4370" fmla="*/ 1780454 w 6014081"/>
              <a:gd name="connsiteY4370" fmla="*/ 820891 h 2248268"/>
              <a:gd name="connsiteX4371" fmla="*/ 1545823 w 6014081"/>
              <a:gd name="connsiteY4371" fmla="*/ 804752 h 2248268"/>
              <a:gd name="connsiteX4372" fmla="*/ 1552650 w 6014081"/>
              <a:gd name="connsiteY4372" fmla="*/ 808725 h 2248268"/>
              <a:gd name="connsiteX4373" fmla="*/ 1555312 w 6014081"/>
              <a:gd name="connsiteY4373" fmla="*/ 816452 h 2248268"/>
              <a:gd name="connsiteX4374" fmla="*/ 1545823 w 6014081"/>
              <a:gd name="connsiteY4374" fmla="*/ 804752 h 2248268"/>
              <a:gd name="connsiteX4375" fmla="*/ 2369557 w 6014081"/>
              <a:gd name="connsiteY4375" fmla="*/ 800757 h 2248268"/>
              <a:gd name="connsiteX4376" fmla="*/ 2375161 w 6014081"/>
              <a:gd name="connsiteY4376" fmla="*/ 821803 h 2248268"/>
              <a:gd name="connsiteX4377" fmla="*/ 2369557 w 6014081"/>
              <a:gd name="connsiteY4377" fmla="*/ 800757 h 2248268"/>
              <a:gd name="connsiteX4378" fmla="*/ 4187164 w 6014081"/>
              <a:gd name="connsiteY4378" fmla="*/ 799295 h 2248268"/>
              <a:gd name="connsiteX4379" fmla="*/ 4192975 w 6014081"/>
              <a:gd name="connsiteY4379" fmla="*/ 799944 h 2248268"/>
              <a:gd name="connsiteX4380" fmla="*/ 4185129 w 6014081"/>
              <a:gd name="connsiteY4380" fmla="*/ 839367 h 2248268"/>
              <a:gd name="connsiteX4381" fmla="*/ 4184899 w 6014081"/>
              <a:gd name="connsiteY4381" fmla="*/ 839265 h 2248268"/>
              <a:gd name="connsiteX4382" fmla="*/ 4187164 w 6014081"/>
              <a:gd name="connsiteY4382" fmla="*/ 799295 h 2248268"/>
              <a:gd name="connsiteX4383" fmla="*/ 3300965 w 6014081"/>
              <a:gd name="connsiteY4383" fmla="*/ 795968 h 2248268"/>
              <a:gd name="connsiteX4384" fmla="*/ 3304585 w 6014081"/>
              <a:gd name="connsiteY4384" fmla="*/ 799207 h 2248268"/>
              <a:gd name="connsiteX4385" fmla="*/ 3304694 w 6014081"/>
              <a:gd name="connsiteY4385" fmla="*/ 805657 h 2248268"/>
              <a:gd name="connsiteX4386" fmla="*/ 3300734 w 6014081"/>
              <a:gd name="connsiteY4386" fmla="*/ 813308 h 2248268"/>
              <a:gd name="connsiteX4387" fmla="*/ 3295219 w 6014081"/>
              <a:gd name="connsiteY4387" fmla="*/ 815803 h 2248268"/>
              <a:gd name="connsiteX4388" fmla="*/ 3293010 w 6014081"/>
              <a:gd name="connsiteY4388" fmla="*/ 822464 h 2248268"/>
              <a:gd name="connsiteX4389" fmla="*/ 3294770 w 6014081"/>
              <a:gd name="connsiteY4389" fmla="*/ 809338 h 2248268"/>
              <a:gd name="connsiteX4390" fmla="*/ 3300965 w 6014081"/>
              <a:gd name="connsiteY4390" fmla="*/ 795968 h 2248268"/>
              <a:gd name="connsiteX4391" fmla="*/ 2251753 w 6014081"/>
              <a:gd name="connsiteY4391" fmla="*/ 795654 h 2248268"/>
              <a:gd name="connsiteX4392" fmla="*/ 2255611 w 6014081"/>
              <a:gd name="connsiteY4392" fmla="*/ 795710 h 2248268"/>
              <a:gd name="connsiteX4393" fmla="*/ 2263907 w 6014081"/>
              <a:gd name="connsiteY4393" fmla="*/ 923447 h 2248268"/>
              <a:gd name="connsiteX4394" fmla="*/ 2260153 w 6014081"/>
              <a:gd name="connsiteY4394" fmla="*/ 908209 h 2248268"/>
              <a:gd name="connsiteX4395" fmla="*/ 2251753 w 6014081"/>
              <a:gd name="connsiteY4395" fmla="*/ 795654 h 2248268"/>
              <a:gd name="connsiteX4396" fmla="*/ 3528629 w 6014081"/>
              <a:gd name="connsiteY4396" fmla="*/ 791009 h 2248268"/>
              <a:gd name="connsiteX4397" fmla="*/ 3535752 w 6014081"/>
              <a:gd name="connsiteY4397" fmla="*/ 795564 h 2248268"/>
              <a:gd name="connsiteX4398" fmla="*/ 3531200 w 6014081"/>
              <a:gd name="connsiteY4398" fmla="*/ 802675 h 2248268"/>
              <a:gd name="connsiteX4399" fmla="*/ 3524077 w 6014081"/>
              <a:gd name="connsiteY4399" fmla="*/ 798118 h 2248268"/>
              <a:gd name="connsiteX4400" fmla="*/ 3528629 w 6014081"/>
              <a:gd name="connsiteY4400" fmla="*/ 791009 h 2248268"/>
              <a:gd name="connsiteX4401" fmla="*/ 2682753 w 6014081"/>
              <a:gd name="connsiteY4401" fmla="*/ 789299 h 2248268"/>
              <a:gd name="connsiteX4402" fmla="*/ 2680772 w 6014081"/>
              <a:gd name="connsiteY4402" fmla="*/ 800599 h 2248268"/>
              <a:gd name="connsiteX4403" fmla="*/ 2682753 w 6014081"/>
              <a:gd name="connsiteY4403" fmla="*/ 789299 h 2248268"/>
              <a:gd name="connsiteX4404" fmla="*/ 1847550 w 6014081"/>
              <a:gd name="connsiteY4404" fmla="*/ 785420 h 2248268"/>
              <a:gd name="connsiteX4405" fmla="*/ 1845465 w 6014081"/>
              <a:gd name="connsiteY4405" fmla="*/ 804427 h 2248268"/>
              <a:gd name="connsiteX4406" fmla="*/ 1847550 w 6014081"/>
              <a:gd name="connsiteY4406" fmla="*/ 785420 h 2248268"/>
              <a:gd name="connsiteX4407" fmla="*/ 1590495 w 6014081"/>
              <a:gd name="connsiteY4407" fmla="*/ 767325 h 2248268"/>
              <a:gd name="connsiteX4408" fmla="*/ 1601732 w 6014081"/>
              <a:gd name="connsiteY4408" fmla="*/ 775097 h 2248268"/>
              <a:gd name="connsiteX4409" fmla="*/ 1601630 w 6014081"/>
              <a:gd name="connsiteY4409" fmla="*/ 775328 h 2248268"/>
              <a:gd name="connsiteX4410" fmla="*/ 1656895 w 6014081"/>
              <a:gd name="connsiteY4410" fmla="*/ 861415 h 2248268"/>
              <a:gd name="connsiteX4411" fmla="*/ 1665740 w 6014081"/>
              <a:gd name="connsiteY4411" fmla="*/ 879555 h 2248268"/>
              <a:gd name="connsiteX4412" fmla="*/ 1654160 w 6014081"/>
              <a:gd name="connsiteY4412" fmla="*/ 870982 h 2248268"/>
              <a:gd name="connsiteX4413" fmla="*/ 1590495 w 6014081"/>
              <a:gd name="connsiteY4413" fmla="*/ 767325 h 2248268"/>
              <a:gd name="connsiteX4414" fmla="*/ 2152929 w 6014081"/>
              <a:gd name="connsiteY4414" fmla="*/ 764113 h 2248268"/>
              <a:gd name="connsiteX4415" fmla="*/ 2154779 w 6014081"/>
              <a:gd name="connsiteY4415" fmla="*/ 777398 h 2248268"/>
              <a:gd name="connsiteX4416" fmla="*/ 2152929 w 6014081"/>
              <a:gd name="connsiteY4416" fmla="*/ 764113 h 2248268"/>
              <a:gd name="connsiteX4417" fmla="*/ 1832663 w 6014081"/>
              <a:gd name="connsiteY4417" fmla="*/ 747226 h 2248268"/>
              <a:gd name="connsiteX4418" fmla="*/ 1847603 w 6014081"/>
              <a:gd name="connsiteY4418" fmla="*/ 781566 h 2248268"/>
              <a:gd name="connsiteX4419" fmla="*/ 1832663 w 6014081"/>
              <a:gd name="connsiteY4419" fmla="*/ 747226 h 2248268"/>
              <a:gd name="connsiteX4420" fmla="*/ 4194935 w 6014081"/>
              <a:gd name="connsiteY4420" fmla="*/ 740732 h 2248268"/>
              <a:gd name="connsiteX4421" fmla="*/ 4187448 w 6014081"/>
              <a:gd name="connsiteY4421" fmla="*/ 795543 h 2248268"/>
              <a:gd name="connsiteX4422" fmla="*/ 4194935 w 6014081"/>
              <a:gd name="connsiteY4422" fmla="*/ 740732 h 2248268"/>
              <a:gd name="connsiteX4423" fmla="*/ 1500928 w 6014081"/>
              <a:gd name="connsiteY4423" fmla="*/ 737416 h 2248268"/>
              <a:gd name="connsiteX4424" fmla="*/ 1519646 w 6014081"/>
              <a:gd name="connsiteY4424" fmla="*/ 770115 h 2248268"/>
              <a:gd name="connsiteX4425" fmla="*/ 1542222 w 6014081"/>
              <a:gd name="connsiteY4425" fmla="*/ 802872 h 2248268"/>
              <a:gd name="connsiteX4426" fmla="*/ 1523452 w 6014081"/>
              <a:gd name="connsiteY4426" fmla="*/ 774025 h 2248268"/>
              <a:gd name="connsiteX4427" fmla="*/ 1519569 w 6014081"/>
              <a:gd name="connsiteY4427" fmla="*/ 775896 h 2248268"/>
              <a:gd name="connsiteX4428" fmla="*/ 1519672 w 6014081"/>
              <a:gd name="connsiteY4428" fmla="*/ 775665 h 2248268"/>
              <a:gd name="connsiteX4429" fmla="*/ 1500928 w 6014081"/>
              <a:gd name="connsiteY4429" fmla="*/ 737416 h 2248268"/>
              <a:gd name="connsiteX4430" fmla="*/ 3505206 w 6014081"/>
              <a:gd name="connsiteY4430" fmla="*/ 734619 h 2248268"/>
              <a:gd name="connsiteX4431" fmla="*/ 3523067 w 6014081"/>
              <a:gd name="connsiteY4431" fmla="*/ 878243 h 2248268"/>
              <a:gd name="connsiteX4432" fmla="*/ 3515939 w 6014081"/>
              <a:gd name="connsiteY4432" fmla="*/ 948443 h 2248268"/>
              <a:gd name="connsiteX4433" fmla="*/ 3519665 w 6014081"/>
              <a:gd name="connsiteY4433" fmla="*/ 968099 h 2248268"/>
              <a:gd name="connsiteX4434" fmla="*/ 3511585 w 6014081"/>
              <a:gd name="connsiteY4434" fmla="*/ 1059749 h 2248268"/>
              <a:gd name="connsiteX4435" fmla="*/ 3540026 w 6014081"/>
              <a:gd name="connsiteY4435" fmla="*/ 1054415 h 2248268"/>
              <a:gd name="connsiteX4436" fmla="*/ 3556355 w 6014081"/>
              <a:gd name="connsiteY4436" fmla="*/ 1056978 h 2248268"/>
              <a:gd name="connsiteX4437" fmla="*/ 3554265 w 6014081"/>
              <a:gd name="connsiteY4437" fmla="*/ 833711 h 2248268"/>
              <a:gd name="connsiteX4438" fmla="*/ 3550151 w 6014081"/>
              <a:gd name="connsiteY4438" fmla="*/ 818035 h 2248268"/>
              <a:gd name="connsiteX4439" fmla="*/ 3562545 w 6014081"/>
              <a:gd name="connsiteY4439" fmla="*/ 828814 h 2248268"/>
              <a:gd name="connsiteX4440" fmla="*/ 3569348 w 6014081"/>
              <a:gd name="connsiteY4440" fmla="*/ 988559 h 2248268"/>
              <a:gd name="connsiteX4441" fmla="*/ 3592061 w 6014081"/>
              <a:gd name="connsiteY4441" fmla="*/ 897055 h 2248268"/>
              <a:gd name="connsiteX4442" fmla="*/ 3575646 w 6014081"/>
              <a:gd name="connsiteY4442" fmla="*/ 1019880 h 2248268"/>
              <a:gd name="connsiteX4443" fmla="*/ 3570576 w 6014081"/>
              <a:gd name="connsiteY4443" fmla="*/ 1058049 h 2248268"/>
              <a:gd name="connsiteX4444" fmla="*/ 3616429 w 6014081"/>
              <a:gd name="connsiteY4444" fmla="*/ 1059082 h 2248268"/>
              <a:gd name="connsiteX4445" fmla="*/ 3634711 w 6014081"/>
              <a:gd name="connsiteY4445" fmla="*/ 1064730 h 2248268"/>
              <a:gd name="connsiteX4446" fmla="*/ 3631606 w 6014081"/>
              <a:gd name="connsiteY4446" fmla="*/ 998834 h 2248268"/>
              <a:gd name="connsiteX4447" fmla="*/ 3613818 w 6014081"/>
              <a:gd name="connsiteY4447" fmla="*/ 891790 h 2248268"/>
              <a:gd name="connsiteX4448" fmla="*/ 3616288 w 6014081"/>
              <a:gd name="connsiteY4448" fmla="*/ 886244 h 2248268"/>
              <a:gd name="connsiteX4449" fmla="*/ 3617856 w 6014081"/>
              <a:gd name="connsiteY4449" fmla="*/ 888327 h 2248268"/>
              <a:gd name="connsiteX4450" fmla="*/ 3641732 w 6014081"/>
              <a:gd name="connsiteY4450" fmla="*/ 1067025 h 2248268"/>
              <a:gd name="connsiteX4451" fmla="*/ 3644664 w 6014081"/>
              <a:gd name="connsiteY4451" fmla="*/ 1069161 h 2248268"/>
              <a:gd name="connsiteX4452" fmla="*/ 3661843 w 6014081"/>
              <a:gd name="connsiteY4452" fmla="*/ 1057982 h 2248268"/>
              <a:gd name="connsiteX4453" fmla="*/ 3665546 w 6014081"/>
              <a:gd name="connsiteY4453" fmla="*/ 1069598 h 2248268"/>
              <a:gd name="connsiteX4454" fmla="*/ 3693961 w 6014081"/>
              <a:gd name="connsiteY4454" fmla="*/ 1066189 h 2248268"/>
              <a:gd name="connsiteX4455" fmla="*/ 3694270 w 6014081"/>
              <a:gd name="connsiteY4455" fmla="*/ 1065497 h 2248268"/>
              <a:gd name="connsiteX4456" fmla="*/ 3687973 w 6014081"/>
              <a:gd name="connsiteY4456" fmla="*/ 1029191 h 2248268"/>
              <a:gd name="connsiteX4457" fmla="*/ 3657812 w 6014081"/>
              <a:gd name="connsiteY4457" fmla="*/ 966754 h 2248268"/>
              <a:gd name="connsiteX4458" fmla="*/ 3619068 w 6014081"/>
              <a:gd name="connsiteY4458" fmla="*/ 840136 h 2248268"/>
              <a:gd name="connsiteX4459" fmla="*/ 3609476 w 6014081"/>
              <a:gd name="connsiteY4459" fmla="*/ 841126 h 2248268"/>
              <a:gd name="connsiteX4460" fmla="*/ 3581037 w 6014081"/>
              <a:gd name="connsiteY4460" fmla="*/ 819050 h 2248268"/>
              <a:gd name="connsiteX4461" fmla="*/ 3505206 w 6014081"/>
              <a:gd name="connsiteY4461" fmla="*/ 734619 h 2248268"/>
              <a:gd name="connsiteX4462" fmla="*/ 3404632 w 6014081"/>
              <a:gd name="connsiteY4462" fmla="*/ 726942 h 2248268"/>
              <a:gd name="connsiteX4463" fmla="*/ 3408412 w 6014081"/>
              <a:gd name="connsiteY4463" fmla="*/ 732778 h 2248268"/>
              <a:gd name="connsiteX4464" fmla="*/ 3119431 w 6014081"/>
              <a:gd name="connsiteY4464" fmla="*/ 1199966 h 2248268"/>
              <a:gd name="connsiteX4465" fmla="*/ 3111769 w 6014081"/>
              <a:gd name="connsiteY4465" fmla="*/ 1196000 h 2248268"/>
              <a:gd name="connsiteX4466" fmla="*/ 3115496 w 6014081"/>
              <a:gd name="connsiteY4466" fmla="*/ 1205689 h 2248268"/>
              <a:gd name="connsiteX4467" fmla="*/ 3111716 w 6014081"/>
              <a:gd name="connsiteY4467" fmla="*/ 1199853 h 2248268"/>
              <a:gd name="connsiteX4468" fmla="*/ 3109684 w 6014081"/>
              <a:gd name="connsiteY4468" fmla="*/ 1207533 h 2248268"/>
              <a:gd name="connsiteX4469" fmla="*/ 3107935 w 6014081"/>
              <a:gd name="connsiteY4469" fmla="*/ 1210526 h 2248268"/>
              <a:gd name="connsiteX4470" fmla="*/ 3104328 w 6014081"/>
              <a:gd name="connsiteY4470" fmla="*/ 1209504 h 2248268"/>
              <a:gd name="connsiteX4471" fmla="*/ 3104438 w 6014081"/>
              <a:gd name="connsiteY4471" fmla="*/ 1209349 h 2248268"/>
              <a:gd name="connsiteX4472" fmla="*/ 3103872 w 6014081"/>
              <a:gd name="connsiteY4472" fmla="*/ 1209375 h 2248268"/>
              <a:gd name="connsiteX4473" fmla="*/ 3104328 w 6014081"/>
              <a:gd name="connsiteY4473" fmla="*/ 1209504 h 2248268"/>
              <a:gd name="connsiteX4474" fmla="*/ 3096403 w 6014081"/>
              <a:gd name="connsiteY4474" fmla="*/ 1220632 h 2248268"/>
              <a:gd name="connsiteX4475" fmla="*/ 3069564 w 6014081"/>
              <a:gd name="connsiteY4475" fmla="*/ 1252799 h 2248268"/>
              <a:gd name="connsiteX4476" fmla="*/ 3232522 w 6014081"/>
              <a:gd name="connsiteY4476" fmla="*/ 983956 h 2248268"/>
              <a:gd name="connsiteX4477" fmla="*/ 3228534 w 6014081"/>
              <a:gd name="connsiteY4477" fmla="*/ 993533 h 2248268"/>
              <a:gd name="connsiteX4478" fmla="*/ 3189621 w 6014081"/>
              <a:gd name="connsiteY4478" fmla="*/ 1065363 h 2248268"/>
              <a:gd name="connsiteX4479" fmla="*/ 3185633 w 6014081"/>
              <a:gd name="connsiteY4479" fmla="*/ 1082417 h 2248268"/>
              <a:gd name="connsiteX4480" fmla="*/ 3170203 w 6014081"/>
              <a:gd name="connsiteY4480" fmla="*/ 1107110 h 2248268"/>
              <a:gd name="connsiteX4481" fmla="*/ 3131288 w 6014081"/>
              <a:gd name="connsiteY4481" fmla="*/ 1171466 h 2248268"/>
              <a:gd name="connsiteX4482" fmla="*/ 3152481 w 6014081"/>
              <a:gd name="connsiteY4482" fmla="*/ 1141308 h 2248268"/>
              <a:gd name="connsiteX4483" fmla="*/ 3202786 w 6014081"/>
              <a:gd name="connsiteY4483" fmla="*/ 1073164 h 2248268"/>
              <a:gd name="connsiteX4484" fmla="*/ 3231953 w 6014081"/>
              <a:gd name="connsiteY4484" fmla="*/ 1016376 h 2248268"/>
              <a:gd name="connsiteX4485" fmla="*/ 3243681 w 6014081"/>
              <a:gd name="connsiteY4485" fmla="*/ 997508 h 2248268"/>
              <a:gd name="connsiteX4486" fmla="*/ 3249442 w 6014081"/>
              <a:gd name="connsiteY4486" fmla="*/ 999519 h 2248268"/>
              <a:gd name="connsiteX4487" fmla="*/ 3294065 w 6014081"/>
              <a:gd name="connsiteY4487" fmla="*/ 916109 h 2248268"/>
              <a:gd name="connsiteX4488" fmla="*/ 3299877 w 6014081"/>
              <a:gd name="connsiteY4488" fmla="*/ 914267 h 2248268"/>
              <a:gd name="connsiteX4489" fmla="*/ 3323153 w 6014081"/>
              <a:gd name="connsiteY4489" fmla="*/ 872576 h 2248268"/>
              <a:gd name="connsiteX4490" fmla="*/ 3323179 w 6014081"/>
              <a:gd name="connsiteY4490" fmla="*/ 863174 h 2248268"/>
              <a:gd name="connsiteX4491" fmla="*/ 3404632 w 6014081"/>
              <a:gd name="connsiteY4491" fmla="*/ 726942 h 2248268"/>
              <a:gd name="connsiteX4492" fmla="*/ 1897726 w 6014081"/>
              <a:gd name="connsiteY4492" fmla="*/ 726909 h 2248268"/>
              <a:gd name="connsiteX4493" fmla="*/ 1897596 w 6014081"/>
              <a:gd name="connsiteY4493" fmla="*/ 736543 h 2248268"/>
              <a:gd name="connsiteX4494" fmla="*/ 1897726 w 6014081"/>
              <a:gd name="connsiteY4494" fmla="*/ 726909 h 2248268"/>
              <a:gd name="connsiteX4495" fmla="*/ 1379189 w 6014081"/>
              <a:gd name="connsiteY4495" fmla="*/ 715610 h 2248268"/>
              <a:gd name="connsiteX4496" fmla="*/ 1327370 w 6014081"/>
              <a:gd name="connsiteY4496" fmla="*/ 737948 h 2248268"/>
              <a:gd name="connsiteX4497" fmla="*/ 1321635 w 6014081"/>
              <a:gd name="connsiteY4497" fmla="*/ 734011 h 2248268"/>
              <a:gd name="connsiteX4498" fmla="*/ 1258501 w 6014081"/>
              <a:gd name="connsiteY4498" fmla="*/ 754355 h 2248268"/>
              <a:gd name="connsiteX4499" fmla="*/ 1183821 w 6014081"/>
              <a:gd name="connsiteY4499" fmla="*/ 772605 h 2248268"/>
              <a:gd name="connsiteX4500" fmla="*/ 1177932 w 6014081"/>
              <a:gd name="connsiteY4500" fmla="*/ 780228 h 2248268"/>
              <a:gd name="connsiteX4501" fmla="*/ 1133775 w 6014081"/>
              <a:gd name="connsiteY4501" fmla="*/ 806531 h 2248268"/>
              <a:gd name="connsiteX4502" fmla="*/ 1124054 w 6014081"/>
              <a:gd name="connsiteY4502" fmla="*/ 819647 h 2248268"/>
              <a:gd name="connsiteX4503" fmla="*/ 1118371 w 6014081"/>
              <a:gd name="connsiteY4503" fmla="*/ 811856 h 2248268"/>
              <a:gd name="connsiteX4504" fmla="*/ 1093503 w 6014081"/>
              <a:gd name="connsiteY4504" fmla="*/ 820996 h 2248268"/>
              <a:gd name="connsiteX4505" fmla="*/ 1093399 w 6014081"/>
              <a:gd name="connsiteY4505" fmla="*/ 836178 h 2248268"/>
              <a:gd name="connsiteX4506" fmla="*/ 1217620 w 6014081"/>
              <a:gd name="connsiteY4506" fmla="*/ 997531 h 2248268"/>
              <a:gd name="connsiteX4507" fmla="*/ 1326955 w 6014081"/>
              <a:gd name="connsiteY4507" fmla="*/ 1120692 h 2248268"/>
              <a:gd name="connsiteX4508" fmla="*/ 1404354 w 6014081"/>
              <a:gd name="connsiteY4508" fmla="*/ 1207205 h 2248268"/>
              <a:gd name="connsiteX4509" fmla="*/ 1414022 w 6014081"/>
              <a:gd name="connsiteY4509" fmla="*/ 1205418 h 2248268"/>
              <a:gd name="connsiteX4510" fmla="*/ 1425182 w 6014081"/>
              <a:gd name="connsiteY4510" fmla="*/ 1226446 h 2248268"/>
              <a:gd name="connsiteX4511" fmla="*/ 1449920 w 6014081"/>
              <a:gd name="connsiteY4511" fmla="*/ 1241890 h 2248268"/>
              <a:gd name="connsiteX4512" fmla="*/ 1466943 w 6014081"/>
              <a:gd name="connsiteY4512" fmla="*/ 1257223 h 2248268"/>
              <a:gd name="connsiteX4513" fmla="*/ 1542360 w 6014081"/>
              <a:gd name="connsiteY4513" fmla="*/ 1340085 h 2248268"/>
              <a:gd name="connsiteX4514" fmla="*/ 1591424 w 6014081"/>
              <a:gd name="connsiteY4514" fmla="*/ 1376882 h 2248268"/>
              <a:gd name="connsiteX4515" fmla="*/ 1657638 w 6014081"/>
              <a:gd name="connsiteY4515" fmla="*/ 1436819 h 2248268"/>
              <a:gd name="connsiteX4516" fmla="*/ 1693587 w 6014081"/>
              <a:gd name="connsiteY4516" fmla="*/ 1461962 h 2248268"/>
              <a:gd name="connsiteX4517" fmla="*/ 1695386 w 6014081"/>
              <a:gd name="connsiteY4517" fmla="*/ 1471623 h 2248268"/>
              <a:gd name="connsiteX4518" fmla="*/ 1721975 w 6014081"/>
              <a:gd name="connsiteY4518" fmla="*/ 1492876 h 2248268"/>
              <a:gd name="connsiteX4519" fmla="*/ 1688058 w 6014081"/>
              <a:gd name="connsiteY4519" fmla="*/ 1460053 h 2248268"/>
              <a:gd name="connsiteX4520" fmla="*/ 1671060 w 6014081"/>
              <a:gd name="connsiteY4520" fmla="*/ 1450271 h 2248268"/>
              <a:gd name="connsiteX4521" fmla="*/ 1665249 w 6014081"/>
              <a:gd name="connsiteY4521" fmla="*/ 1452114 h 2248268"/>
              <a:gd name="connsiteX4522" fmla="*/ 1663424 w 6014081"/>
              <a:gd name="connsiteY4522" fmla="*/ 1444379 h 2248268"/>
              <a:gd name="connsiteX4523" fmla="*/ 1540431 w 6014081"/>
              <a:gd name="connsiteY4523" fmla="*/ 1340058 h 2248268"/>
              <a:gd name="connsiteX4524" fmla="*/ 1474501 w 6014081"/>
              <a:gd name="connsiteY4524" fmla="*/ 1276369 h 2248268"/>
              <a:gd name="connsiteX4525" fmla="*/ 1451770 w 6014081"/>
              <a:gd name="connsiteY4525" fmla="*/ 1255174 h 2248268"/>
              <a:gd name="connsiteX4526" fmla="*/ 1445932 w 6014081"/>
              <a:gd name="connsiteY4526" fmla="*/ 1258944 h 2248268"/>
              <a:gd name="connsiteX4527" fmla="*/ 1417622 w 6014081"/>
              <a:gd name="connsiteY4527" fmla="*/ 1222249 h 2248268"/>
              <a:gd name="connsiteX4528" fmla="*/ 1409881 w 6014081"/>
              <a:gd name="connsiteY4528" fmla="*/ 1224064 h 2248268"/>
              <a:gd name="connsiteX4529" fmla="*/ 1340145 w 6014081"/>
              <a:gd name="connsiteY4529" fmla="*/ 1148990 h 2248268"/>
              <a:gd name="connsiteX4530" fmla="*/ 1251612 w 6014081"/>
              <a:gd name="connsiteY4530" fmla="*/ 1046999 h 2248268"/>
              <a:gd name="connsiteX4531" fmla="*/ 1174266 w 6014081"/>
              <a:gd name="connsiteY4531" fmla="*/ 956632 h 2248268"/>
              <a:gd name="connsiteX4532" fmla="*/ 1147885 w 6014081"/>
              <a:gd name="connsiteY4532" fmla="*/ 912491 h 2248268"/>
              <a:gd name="connsiteX4533" fmla="*/ 1140171 w 6014081"/>
              <a:gd name="connsiteY4533" fmla="*/ 912379 h 2248268"/>
              <a:gd name="connsiteX4534" fmla="*/ 1081802 w 6014081"/>
              <a:gd name="connsiteY4534" fmla="*/ 827969 h 2248268"/>
              <a:gd name="connsiteX4535" fmla="*/ 1030111 w 6014081"/>
              <a:gd name="connsiteY4535" fmla="*/ 840672 h 2248268"/>
              <a:gd name="connsiteX4536" fmla="*/ 1086603 w 6014081"/>
              <a:gd name="connsiteY4536" fmla="*/ 913725 h 2248268"/>
              <a:gd name="connsiteX4537" fmla="*/ 1092311 w 6014081"/>
              <a:gd name="connsiteY4537" fmla="*/ 927064 h 2248268"/>
              <a:gd name="connsiteX4538" fmla="*/ 1549015 w 6014081"/>
              <a:gd name="connsiteY4538" fmla="*/ 1414207 h 2248268"/>
              <a:gd name="connsiteX4539" fmla="*/ 1545055 w 6014081"/>
              <a:gd name="connsiteY4539" fmla="*/ 1421858 h 2248268"/>
              <a:gd name="connsiteX4540" fmla="*/ 1556344 w 6014081"/>
              <a:gd name="connsiteY4540" fmla="*/ 1425777 h 2248268"/>
              <a:gd name="connsiteX4541" fmla="*/ 1550739 w 6014081"/>
              <a:gd name="connsiteY4541" fmla="*/ 1412206 h 2248268"/>
              <a:gd name="connsiteX4542" fmla="*/ 1571515 w 6014081"/>
              <a:gd name="connsiteY4542" fmla="*/ 1435301 h 2248268"/>
              <a:gd name="connsiteX4543" fmla="*/ 1563852 w 6014081"/>
              <a:gd name="connsiteY4543" fmla="*/ 1431335 h 2248268"/>
              <a:gd name="connsiteX4544" fmla="*/ 1563774 w 6014081"/>
              <a:gd name="connsiteY4544" fmla="*/ 1444590 h 2248268"/>
              <a:gd name="connsiteX4545" fmla="*/ 1205168 w 6014081"/>
              <a:gd name="connsiteY4545" fmla="*/ 1072837 h 2248268"/>
              <a:gd name="connsiteX4546" fmla="*/ 1201283 w 6014081"/>
              <a:gd name="connsiteY4546" fmla="*/ 1074707 h 2248268"/>
              <a:gd name="connsiteX4547" fmla="*/ 1171251 w 6014081"/>
              <a:gd name="connsiteY4547" fmla="*/ 1032539 h 2248268"/>
              <a:gd name="connsiteX4548" fmla="*/ 1093904 w 6014081"/>
              <a:gd name="connsiteY4548" fmla="*/ 942172 h 2248268"/>
              <a:gd name="connsiteX4549" fmla="*/ 1028182 w 6014081"/>
              <a:gd name="connsiteY4549" fmla="*/ 848121 h 2248268"/>
              <a:gd name="connsiteX4550" fmla="*/ 1011133 w 6014081"/>
              <a:gd name="connsiteY4550" fmla="*/ 842191 h 2248268"/>
              <a:gd name="connsiteX4551" fmla="*/ 959390 w 6014081"/>
              <a:gd name="connsiteY4551" fmla="*/ 866224 h 2248268"/>
              <a:gd name="connsiteX4552" fmla="*/ 970523 w 6014081"/>
              <a:gd name="connsiteY4552" fmla="*/ 889177 h 2248268"/>
              <a:gd name="connsiteX4553" fmla="*/ 945915 w 6014081"/>
              <a:gd name="connsiteY4553" fmla="*/ 864100 h 2248268"/>
              <a:gd name="connsiteX4554" fmla="*/ 926549 w 6014081"/>
              <a:gd name="connsiteY4554" fmla="*/ 901994 h 2248268"/>
              <a:gd name="connsiteX4555" fmla="*/ 922769 w 6014081"/>
              <a:gd name="connsiteY4555" fmla="*/ 896158 h 2248268"/>
              <a:gd name="connsiteX4556" fmla="*/ 910885 w 6014081"/>
              <a:gd name="connsiteY4556" fmla="*/ 934061 h 2248268"/>
              <a:gd name="connsiteX4557" fmla="*/ 897590 w 6014081"/>
              <a:gd name="connsiteY4557" fmla="*/ 935895 h 2248268"/>
              <a:gd name="connsiteX4558" fmla="*/ 897976 w 6014081"/>
              <a:gd name="connsiteY4558" fmla="*/ 936896 h 2248268"/>
              <a:gd name="connsiteX4559" fmla="*/ 898090 w 6014081"/>
              <a:gd name="connsiteY4559" fmla="*/ 1114152 h 2248268"/>
              <a:gd name="connsiteX4560" fmla="*/ 913184 w 6014081"/>
              <a:gd name="connsiteY4560" fmla="*/ 1129456 h 2248268"/>
              <a:gd name="connsiteX4561" fmla="*/ 941367 w 6014081"/>
              <a:gd name="connsiteY4561" fmla="*/ 1158340 h 2248268"/>
              <a:gd name="connsiteX4562" fmla="*/ 984926 w 6014081"/>
              <a:gd name="connsiteY4562" fmla="*/ 1191301 h 2248268"/>
              <a:gd name="connsiteX4563" fmla="*/ 955215 w 6014081"/>
              <a:gd name="connsiteY4563" fmla="*/ 1310976 h 2248268"/>
              <a:gd name="connsiteX4564" fmla="*/ 933893 w 6014081"/>
              <a:gd name="connsiteY4564" fmla="*/ 1350768 h 2248268"/>
              <a:gd name="connsiteX4565" fmla="*/ 950812 w 6014081"/>
              <a:gd name="connsiteY4565" fmla="*/ 1373807 h 2248268"/>
              <a:gd name="connsiteX4566" fmla="*/ 958476 w 6014081"/>
              <a:gd name="connsiteY4566" fmla="*/ 1377772 h 2248268"/>
              <a:gd name="connsiteX4567" fmla="*/ 1020729 w 6014081"/>
              <a:gd name="connsiteY4567" fmla="*/ 1452836 h 2248268"/>
              <a:gd name="connsiteX4568" fmla="*/ 1033895 w 6014081"/>
              <a:gd name="connsiteY4568" fmla="*/ 1460636 h 2248268"/>
              <a:gd name="connsiteX4569" fmla="*/ 1045080 w 6014081"/>
              <a:gd name="connsiteY4569" fmla="*/ 1472261 h 2248268"/>
              <a:gd name="connsiteX4570" fmla="*/ 1046906 w 6014081"/>
              <a:gd name="connsiteY4570" fmla="*/ 1479996 h 2248268"/>
              <a:gd name="connsiteX4571" fmla="*/ 1069714 w 6014081"/>
              <a:gd name="connsiteY4571" fmla="*/ 1495411 h 2248268"/>
              <a:gd name="connsiteX4572" fmla="*/ 1071540 w 6014081"/>
              <a:gd name="connsiteY4572" fmla="*/ 1503146 h 2248268"/>
              <a:gd name="connsiteX4573" fmla="*/ 1086634 w 6014081"/>
              <a:gd name="connsiteY4573" fmla="*/ 1510974 h 2248268"/>
              <a:gd name="connsiteX4574" fmla="*/ 1126260 w 6014081"/>
              <a:gd name="connsiteY4574" fmla="*/ 1549660 h 2248268"/>
              <a:gd name="connsiteX4575" fmla="*/ 1147088 w 6014081"/>
              <a:gd name="connsiteY4575" fmla="*/ 1561425 h 2248268"/>
              <a:gd name="connsiteX4576" fmla="*/ 1162156 w 6014081"/>
              <a:gd name="connsiteY4576" fmla="*/ 1578656 h 2248268"/>
              <a:gd name="connsiteX4577" fmla="*/ 1175606 w 6014081"/>
              <a:gd name="connsiteY4577" fmla="*/ 1582706 h 2248268"/>
              <a:gd name="connsiteX4578" fmla="*/ 1179335 w 6014081"/>
              <a:gd name="connsiteY4578" fmla="*/ 1592395 h 2248268"/>
              <a:gd name="connsiteX4579" fmla="*/ 1209806 w 6014081"/>
              <a:gd name="connsiteY4579" fmla="*/ 1611777 h 2248268"/>
              <a:gd name="connsiteX4580" fmla="*/ 1230661 w 6014081"/>
              <a:gd name="connsiteY4580" fmla="*/ 1629092 h 2248268"/>
              <a:gd name="connsiteX4581" fmla="*/ 1230582 w 6014081"/>
              <a:gd name="connsiteY4581" fmla="*/ 1634870 h 2248268"/>
              <a:gd name="connsiteX4582" fmla="*/ 1285483 w 6014081"/>
              <a:gd name="connsiteY4582" fmla="*/ 1667898 h 2248268"/>
              <a:gd name="connsiteX4583" fmla="*/ 1325161 w 6014081"/>
              <a:gd name="connsiteY4583" fmla="*/ 1702730 h 2248268"/>
              <a:gd name="connsiteX4584" fmla="*/ 1319349 w 6014081"/>
              <a:gd name="connsiteY4584" fmla="*/ 1704572 h 2248268"/>
              <a:gd name="connsiteX4585" fmla="*/ 1311686 w 6014081"/>
              <a:gd name="connsiteY4585" fmla="*/ 1700606 h 2248268"/>
              <a:gd name="connsiteX4586" fmla="*/ 1279543 w 6014081"/>
              <a:gd name="connsiteY4586" fmla="*/ 1679374 h 2248268"/>
              <a:gd name="connsiteX4587" fmla="*/ 1243697 w 6014081"/>
              <a:gd name="connsiteY4587" fmla="*/ 1646524 h 2248268"/>
              <a:gd name="connsiteX4588" fmla="*/ 1222843 w 6014081"/>
              <a:gd name="connsiteY4588" fmla="*/ 1636686 h 2248268"/>
              <a:gd name="connsiteX4589" fmla="*/ 1187023 w 6014081"/>
              <a:gd name="connsiteY4589" fmla="*/ 1601910 h 2248268"/>
              <a:gd name="connsiteX4590" fmla="*/ 1177379 w 6014081"/>
              <a:gd name="connsiteY4590" fmla="*/ 1601769 h 2248268"/>
              <a:gd name="connsiteX4591" fmla="*/ 1045054 w 6014081"/>
              <a:gd name="connsiteY4591" fmla="*/ 1484155 h 2248268"/>
              <a:gd name="connsiteX4592" fmla="*/ 1039268 w 6014081"/>
              <a:gd name="connsiteY4592" fmla="*/ 1484071 h 2248268"/>
              <a:gd name="connsiteX4593" fmla="*/ 924302 w 6014081"/>
              <a:gd name="connsiteY4593" fmla="*/ 1349266 h 2248268"/>
              <a:gd name="connsiteX4594" fmla="*/ 910128 w 6014081"/>
              <a:gd name="connsiteY4594" fmla="*/ 1421590 h 2248268"/>
              <a:gd name="connsiteX4595" fmla="*/ 976083 w 6014081"/>
              <a:gd name="connsiteY4595" fmla="*/ 1483351 h 2248268"/>
              <a:gd name="connsiteX4596" fmla="*/ 991100 w 6014081"/>
              <a:gd name="connsiteY4596" fmla="*/ 1504435 h 2248268"/>
              <a:gd name="connsiteX4597" fmla="*/ 1076317 w 6014081"/>
              <a:gd name="connsiteY4597" fmla="*/ 1568403 h 2248268"/>
              <a:gd name="connsiteX4598" fmla="*/ 1093288 w 6014081"/>
              <a:gd name="connsiteY4598" fmla="*/ 1587588 h 2248268"/>
              <a:gd name="connsiteX4599" fmla="*/ 1127361 w 6014081"/>
              <a:gd name="connsiteY4599" fmla="*/ 1608849 h 2248268"/>
              <a:gd name="connsiteX4600" fmla="*/ 1129187 w 6014081"/>
              <a:gd name="connsiteY4600" fmla="*/ 1616584 h 2248268"/>
              <a:gd name="connsiteX4601" fmla="*/ 1208772 w 6014081"/>
              <a:gd name="connsiteY4601" fmla="*/ 1668908 h 2248268"/>
              <a:gd name="connsiteX4602" fmla="*/ 1250405 w 6014081"/>
              <a:gd name="connsiteY4602" fmla="*/ 1701842 h 2248268"/>
              <a:gd name="connsiteX4603" fmla="*/ 1237369 w 6014081"/>
              <a:gd name="connsiteY4603" fmla="*/ 1676932 h 2248268"/>
              <a:gd name="connsiteX4604" fmla="*/ 1273240 w 6014081"/>
              <a:gd name="connsiteY4604" fmla="*/ 1715331 h 2248268"/>
              <a:gd name="connsiteX4605" fmla="*/ 1277123 w 6014081"/>
              <a:gd name="connsiteY4605" fmla="*/ 1713461 h 2248268"/>
              <a:gd name="connsiteX4606" fmla="*/ 1299829 w 6014081"/>
              <a:gd name="connsiteY4606" fmla="*/ 1736583 h 2248268"/>
              <a:gd name="connsiteX4607" fmla="*/ 1303582 w 6014081"/>
              <a:gd name="connsiteY4607" fmla="*/ 1744346 h 2248268"/>
              <a:gd name="connsiteX4608" fmla="*/ 1315103 w 6014081"/>
              <a:gd name="connsiteY4608" fmla="*/ 1748368 h 2248268"/>
              <a:gd name="connsiteX4609" fmla="*/ 1352955 w 6014081"/>
              <a:gd name="connsiteY4609" fmla="*/ 1775465 h 2248268"/>
              <a:gd name="connsiteX4610" fmla="*/ 1313330 w 6014081"/>
              <a:gd name="connsiteY4610" fmla="*/ 1729304 h 2248268"/>
              <a:gd name="connsiteX4611" fmla="*/ 1250895 w 6014081"/>
              <a:gd name="connsiteY4611" fmla="*/ 1675202 h 2248268"/>
              <a:gd name="connsiteX4612" fmla="*/ 1243335 w 6014081"/>
              <a:gd name="connsiteY4612" fmla="*/ 1663529 h 2248268"/>
              <a:gd name="connsiteX4613" fmla="*/ 1333927 w 6014081"/>
              <a:gd name="connsiteY4613" fmla="*/ 1748442 h 2248268"/>
              <a:gd name="connsiteX4614" fmla="*/ 1367894 w 6014081"/>
              <a:gd name="connsiteY4614" fmla="*/ 1784885 h 2248268"/>
              <a:gd name="connsiteX4615" fmla="*/ 1388697 w 6014081"/>
              <a:gd name="connsiteY4615" fmla="*/ 1806052 h 2248268"/>
              <a:gd name="connsiteX4616" fmla="*/ 1392606 w 6014081"/>
              <a:gd name="connsiteY4616" fmla="*/ 1802256 h 2248268"/>
              <a:gd name="connsiteX4617" fmla="*/ 1417344 w 6014081"/>
              <a:gd name="connsiteY4617" fmla="*/ 1817700 h 2248268"/>
              <a:gd name="connsiteX4618" fmla="*/ 1451416 w 6014081"/>
              <a:gd name="connsiteY4618" fmla="*/ 1838961 h 2248268"/>
              <a:gd name="connsiteX4619" fmla="*/ 1419506 w 6014081"/>
              <a:gd name="connsiteY4619" fmla="*/ 1792913 h 2248268"/>
              <a:gd name="connsiteX4620" fmla="*/ 1413668 w 6014081"/>
              <a:gd name="connsiteY4620" fmla="*/ 1796682 h 2248268"/>
              <a:gd name="connsiteX4621" fmla="*/ 1398653 w 6014081"/>
              <a:gd name="connsiteY4621" fmla="*/ 1775598 h 2248268"/>
              <a:gd name="connsiteX4622" fmla="*/ 1394975 w 6014081"/>
              <a:gd name="connsiteY4622" fmla="*/ 1762055 h 2248268"/>
              <a:gd name="connsiteX4623" fmla="*/ 1392891 w 6014081"/>
              <a:gd name="connsiteY4623" fmla="*/ 1773587 h 2248268"/>
              <a:gd name="connsiteX4624" fmla="*/ 1387287 w 6014081"/>
              <a:gd name="connsiteY4624" fmla="*/ 1752541 h 2248268"/>
              <a:gd name="connsiteX4625" fmla="*/ 1381397 w 6014081"/>
              <a:gd name="connsiteY4625" fmla="*/ 1760163 h 2248268"/>
              <a:gd name="connsiteX4626" fmla="*/ 1383481 w 6014081"/>
              <a:gd name="connsiteY4626" fmla="*/ 1741156 h 2248268"/>
              <a:gd name="connsiteX4627" fmla="*/ 1402383 w 6014081"/>
              <a:gd name="connsiteY4627" fmla="*/ 1752894 h 2248268"/>
              <a:gd name="connsiteX4628" fmla="*/ 1402278 w 6014081"/>
              <a:gd name="connsiteY4628" fmla="*/ 1760600 h 2248268"/>
              <a:gd name="connsiteX4629" fmla="*/ 1406239 w 6014081"/>
              <a:gd name="connsiteY4629" fmla="*/ 1752949 h 2248268"/>
              <a:gd name="connsiteX4630" fmla="*/ 1419224 w 6014081"/>
              <a:gd name="connsiteY4630" fmla="*/ 1781712 h 2248268"/>
              <a:gd name="connsiteX4631" fmla="*/ 1411535 w 6014081"/>
              <a:gd name="connsiteY4631" fmla="*/ 1779673 h 2248268"/>
              <a:gd name="connsiteX4632" fmla="*/ 1428533 w 6014081"/>
              <a:gd name="connsiteY4632" fmla="*/ 1796932 h 2248268"/>
              <a:gd name="connsiteX4633" fmla="*/ 1422850 w 6014081"/>
              <a:gd name="connsiteY4633" fmla="*/ 1781664 h 2248268"/>
              <a:gd name="connsiteX4634" fmla="*/ 1526502 w 6014081"/>
              <a:gd name="connsiteY4634" fmla="*/ 1889558 h 2248268"/>
              <a:gd name="connsiteX4635" fmla="*/ 1530127 w 6014081"/>
              <a:gd name="connsiteY4635" fmla="*/ 1914431 h 2248268"/>
              <a:gd name="connsiteX4636" fmla="*/ 1567823 w 6014081"/>
              <a:gd name="connsiteY4636" fmla="*/ 1960563 h 2248268"/>
              <a:gd name="connsiteX4637" fmla="*/ 1590399 w 6014081"/>
              <a:gd name="connsiteY4637" fmla="*/ 1993320 h 2248268"/>
              <a:gd name="connsiteX4638" fmla="*/ 1594178 w 6014081"/>
              <a:gd name="connsiteY4638" fmla="*/ 1999154 h 2248268"/>
              <a:gd name="connsiteX4639" fmla="*/ 1590244 w 6014081"/>
              <a:gd name="connsiteY4639" fmla="*/ 2004879 h 2248268"/>
              <a:gd name="connsiteX4640" fmla="*/ 1575201 w 6014081"/>
              <a:gd name="connsiteY4640" fmla="*/ 1985722 h 2248268"/>
              <a:gd name="connsiteX4641" fmla="*/ 1565506 w 6014081"/>
              <a:gd name="connsiteY4641" fmla="*/ 1989435 h 2248268"/>
              <a:gd name="connsiteX4642" fmla="*/ 1571369 w 6014081"/>
              <a:gd name="connsiteY4642" fmla="*/ 1983739 h 2248268"/>
              <a:gd name="connsiteX4643" fmla="*/ 1556327 w 6014081"/>
              <a:gd name="connsiteY4643" fmla="*/ 1972058 h 2248268"/>
              <a:gd name="connsiteX4644" fmla="*/ 1479084 w 6014081"/>
              <a:gd name="connsiteY4644" fmla="*/ 1866508 h 2248268"/>
              <a:gd name="connsiteX4645" fmla="*/ 1416521 w 6014081"/>
              <a:gd name="connsiteY4645" fmla="*/ 1829517 h 2248268"/>
              <a:gd name="connsiteX4646" fmla="*/ 1418293 w 6014081"/>
              <a:gd name="connsiteY4646" fmla="*/ 1848579 h 2248268"/>
              <a:gd name="connsiteX4647" fmla="*/ 1435238 w 6014081"/>
              <a:gd name="connsiteY4647" fmla="*/ 1869692 h 2248268"/>
              <a:gd name="connsiteX4648" fmla="*/ 1429583 w 6014081"/>
              <a:gd name="connsiteY4648" fmla="*/ 1852498 h 2248268"/>
              <a:gd name="connsiteX4649" fmla="*/ 1460080 w 6014081"/>
              <a:gd name="connsiteY4649" fmla="*/ 1869953 h 2248268"/>
              <a:gd name="connsiteX4650" fmla="*/ 1439199 w 6014081"/>
              <a:gd name="connsiteY4650" fmla="*/ 1862042 h 2248268"/>
              <a:gd name="connsiteX4651" fmla="*/ 1448429 w 6014081"/>
              <a:gd name="connsiteY4651" fmla="*/ 1883040 h 2248268"/>
              <a:gd name="connsiteX4652" fmla="*/ 1463498 w 6014081"/>
              <a:gd name="connsiteY4652" fmla="*/ 1900271 h 2248268"/>
              <a:gd name="connsiteX4653" fmla="*/ 1467433 w 6014081"/>
              <a:gd name="connsiteY4653" fmla="*/ 1894548 h 2248268"/>
              <a:gd name="connsiteX4654" fmla="*/ 1524054 w 6014081"/>
              <a:gd name="connsiteY4654" fmla="*/ 1950490 h 2248268"/>
              <a:gd name="connsiteX4655" fmla="*/ 1478592 w 6014081"/>
              <a:gd name="connsiteY4655" fmla="*/ 1915574 h 2248268"/>
              <a:gd name="connsiteX4656" fmla="*/ 1504768 w 6014081"/>
              <a:gd name="connsiteY4656" fmla="*/ 1957686 h 2248268"/>
              <a:gd name="connsiteX4657" fmla="*/ 1508727 w 6014081"/>
              <a:gd name="connsiteY4657" fmla="*/ 1950035 h 2248268"/>
              <a:gd name="connsiteX4658" fmla="*/ 1516314 w 6014081"/>
              <a:gd name="connsiteY4658" fmla="*/ 1967256 h 2248268"/>
              <a:gd name="connsiteX4659" fmla="*/ 1520275 w 6014081"/>
              <a:gd name="connsiteY4659" fmla="*/ 1959606 h 2248268"/>
              <a:gd name="connsiteX4660" fmla="*/ 1522048 w 6014081"/>
              <a:gd name="connsiteY4660" fmla="*/ 1971194 h 2248268"/>
              <a:gd name="connsiteX4661" fmla="*/ 1576871 w 6014081"/>
              <a:gd name="connsiteY4661" fmla="*/ 2017477 h 2248268"/>
              <a:gd name="connsiteX4662" fmla="*/ 1582811 w 6014081"/>
              <a:gd name="connsiteY4662" fmla="*/ 2006000 h 2248268"/>
              <a:gd name="connsiteX4663" fmla="*/ 1588494 w 6014081"/>
              <a:gd name="connsiteY4663" fmla="*/ 2013792 h 2248268"/>
              <a:gd name="connsiteX4664" fmla="*/ 1644935 w 6014081"/>
              <a:gd name="connsiteY4664" fmla="*/ 2090697 h 2248268"/>
              <a:gd name="connsiteX4665" fmla="*/ 1656456 w 6014081"/>
              <a:gd name="connsiteY4665" fmla="*/ 2094719 h 2248268"/>
              <a:gd name="connsiteX4666" fmla="*/ 1692560 w 6014081"/>
              <a:gd name="connsiteY4666" fmla="*/ 2100826 h 2248268"/>
              <a:gd name="connsiteX4667" fmla="*/ 1669932 w 6014081"/>
              <a:gd name="connsiteY4667" fmla="*/ 2071923 h 2248268"/>
              <a:gd name="connsiteX4668" fmla="*/ 1793287 w 6014081"/>
              <a:gd name="connsiteY4668" fmla="*/ 2134321 h 2248268"/>
              <a:gd name="connsiteX4669" fmla="*/ 1800872 w 6014081"/>
              <a:gd name="connsiteY4669" fmla="*/ 2144066 h 2248268"/>
              <a:gd name="connsiteX4670" fmla="*/ 1804653 w 6014081"/>
              <a:gd name="connsiteY4670" fmla="*/ 2149903 h 2248268"/>
              <a:gd name="connsiteX4671" fmla="*/ 1833170 w 6014081"/>
              <a:gd name="connsiteY4671" fmla="*/ 2171183 h 2248268"/>
              <a:gd name="connsiteX4672" fmla="*/ 1851747 w 6014081"/>
              <a:gd name="connsiteY4672" fmla="*/ 2036028 h 2248268"/>
              <a:gd name="connsiteX4673" fmla="*/ 1878387 w 6014081"/>
              <a:gd name="connsiteY4673" fmla="*/ 2045951 h 2248268"/>
              <a:gd name="connsiteX4674" fmla="*/ 1887593 w 6014081"/>
              <a:gd name="connsiteY4674" fmla="*/ 2068878 h 2248268"/>
              <a:gd name="connsiteX4675" fmla="*/ 1900836 w 6014081"/>
              <a:gd name="connsiteY4675" fmla="*/ 2070898 h 2248268"/>
              <a:gd name="connsiteX4676" fmla="*/ 1910870 w 6014081"/>
              <a:gd name="connsiteY4676" fmla="*/ 2019712 h 2248268"/>
              <a:gd name="connsiteX4677" fmla="*/ 1916579 w 6014081"/>
              <a:gd name="connsiteY4677" fmla="*/ 2025576 h 2248268"/>
              <a:gd name="connsiteX4678" fmla="*/ 1947672 w 6014081"/>
              <a:gd name="connsiteY4678" fmla="*/ 1976290 h 2248268"/>
              <a:gd name="connsiteX4679" fmla="*/ 1956774 w 6014081"/>
              <a:gd name="connsiteY4679" fmla="*/ 2014399 h 2248268"/>
              <a:gd name="connsiteX4680" fmla="*/ 1989823 w 6014081"/>
              <a:gd name="connsiteY4680" fmla="*/ 1955740 h 2248268"/>
              <a:gd name="connsiteX4681" fmla="*/ 1995274 w 6014081"/>
              <a:gd name="connsiteY4681" fmla="*/ 1963428 h 2248268"/>
              <a:gd name="connsiteX4682" fmla="*/ 1990186 w 6014081"/>
              <a:gd name="connsiteY4682" fmla="*/ 1913815 h 2248268"/>
              <a:gd name="connsiteX4683" fmla="*/ 2003533 w 6014081"/>
              <a:gd name="connsiteY4683" fmla="*/ 1908127 h 2248268"/>
              <a:gd name="connsiteX4684" fmla="*/ 2030096 w 6014081"/>
              <a:gd name="connsiteY4684" fmla="*/ 1931307 h 2248268"/>
              <a:gd name="connsiteX4685" fmla="*/ 1998393 w 6014081"/>
              <a:gd name="connsiteY4685" fmla="*/ 1862369 h 2248268"/>
              <a:gd name="connsiteX4686" fmla="*/ 2005643 w 6014081"/>
              <a:gd name="connsiteY4686" fmla="*/ 1894670 h 2248268"/>
              <a:gd name="connsiteX4687" fmla="*/ 1973889 w 6014081"/>
              <a:gd name="connsiteY4687" fmla="*/ 1829585 h 2248268"/>
              <a:gd name="connsiteX4688" fmla="*/ 1976285 w 6014081"/>
              <a:gd name="connsiteY4688" fmla="*/ 1772507 h 2248268"/>
              <a:gd name="connsiteX4689" fmla="*/ 2024713 w 6014081"/>
              <a:gd name="connsiteY4689" fmla="*/ 1693007 h 2248268"/>
              <a:gd name="connsiteX4690" fmla="*/ 1999213 w 6014081"/>
              <a:gd name="connsiteY4690" fmla="*/ 1578377 h 2248268"/>
              <a:gd name="connsiteX4691" fmla="*/ 1993452 w 6014081"/>
              <a:gd name="connsiteY4691" fmla="*/ 1576366 h 2248268"/>
              <a:gd name="connsiteX4692" fmla="*/ 1982448 w 6014081"/>
              <a:gd name="connsiteY4692" fmla="*/ 1543778 h 2248268"/>
              <a:gd name="connsiteX4693" fmla="*/ 1973710 w 6014081"/>
              <a:gd name="connsiteY4693" fmla="*/ 1471221 h 2248268"/>
              <a:gd name="connsiteX4694" fmla="*/ 1964558 w 6014081"/>
              <a:gd name="connsiteY4694" fmla="*/ 1444442 h 2248268"/>
              <a:gd name="connsiteX4695" fmla="*/ 1959521 w 6014081"/>
              <a:gd name="connsiteY4695" fmla="*/ 1390976 h 2248268"/>
              <a:gd name="connsiteX4696" fmla="*/ 1953631 w 6014081"/>
              <a:gd name="connsiteY4696" fmla="*/ 1406074 h 2248268"/>
              <a:gd name="connsiteX4697" fmla="*/ 1950266 w 6014081"/>
              <a:gd name="connsiteY4697" fmla="*/ 1354459 h 2248268"/>
              <a:gd name="connsiteX4698" fmla="*/ 1877322 w 6014081"/>
              <a:gd name="connsiteY4698" fmla="*/ 1208738 h 2248268"/>
              <a:gd name="connsiteX4699" fmla="*/ 1866033 w 6014081"/>
              <a:gd name="connsiteY4699" fmla="*/ 1197342 h 2248268"/>
              <a:gd name="connsiteX4700" fmla="*/ 1864208 w 6014081"/>
              <a:gd name="connsiteY4700" fmla="*/ 1189609 h 2248268"/>
              <a:gd name="connsiteX4701" fmla="*/ 1818745 w 6014081"/>
              <a:gd name="connsiteY4701" fmla="*/ 1154693 h 2248268"/>
              <a:gd name="connsiteX4702" fmla="*/ 1843119 w 6014081"/>
              <a:gd name="connsiteY4702" fmla="*/ 1204586 h 2248268"/>
              <a:gd name="connsiteX4703" fmla="*/ 1856337 w 6014081"/>
              <a:gd name="connsiteY4703" fmla="*/ 1216008 h 2248268"/>
              <a:gd name="connsiteX4704" fmla="*/ 1854304 w 6014081"/>
              <a:gd name="connsiteY4704" fmla="*/ 1223685 h 2248268"/>
              <a:gd name="connsiteX4705" fmla="*/ 1930901 w 6014081"/>
              <a:gd name="connsiteY4705" fmla="*/ 1367435 h 2248268"/>
              <a:gd name="connsiteX4706" fmla="*/ 1925064 w 6014081"/>
              <a:gd name="connsiteY4706" fmla="*/ 1371205 h 2248268"/>
              <a:gd name="connsiteX4707" fmla="*/ 1897089 w 6014081"/>
              <a:gd name="connsiteY4707" fmla="*/ 1319432 h 2248268"/>
              <a:gd name="connsiteX4708" fmla="*/ 1871095 w 6014081"/>
              <a:gd name="connsiteY4708" fmla="*/ 1263834 h 2248268"/>
              <a:gd name="connsiteX4709" fmla="*/ 1837385 w 6014081"/>
              <a:gd name="connsiteY4709" fmla="*/ 1208124 h 2248268"/>
              <a:gd name="connsiteX4710" fmla="*/ 1799870 w 6014081"/>
              <a:gd name="connsiteY4710" fmla="*/ 1141029 h 2248268"/>
              <a:gd name="connsiteX4711" fmla="*/ 1794007 w 6014081"/>
              <a:gd name="connsiteY4711" fmla="*/ 1146724 h 2248268"/>
              <a:gd name="connsiteX4712" fmla="*/ 1705163 w 6014081"/>
              <a:gd name="connsiteY4712" fmla="*/ 1082803 h 2248268"/>
              <a:gd name="connsiteX4713" fmla="*/ 1699324 w 6014081"/>
              <a:gd name="connsiteY4713" fmla="*/ 1086572 h 2248268"/>
              <a:gd name="connsiteX4714" fmla="*/ 1670883 w 6014081"/>
              <a:gd name="connsiteY4714" fmla="*/ 1084431 h 2248268"/>
              <a:gd name="connsiteX4715" fmla="*/ 1635142 w 6014081"/>
              <a:gd name="connsiteY4715" fmla="*/ 1036399 h 2248268"/>
              <a:gd name="connsiteX4716" fmla="*/ 1622106 w 6014081"/>
              <a:gd name="connsiteY4716" fmla="*/ 1011490 h 2248268"/>
              <a:gd name="connsiteX4717" fmla="*/ 1581120 w 6014081"/>
              <a:gd name="connsiteY4717" fmla="*/ 925406 h 2248268"/>
              <a:gd name="connsiteX4718" fmla="*/ 1581198 w 6014081"/>
              <a:gd name="connsiteY4718" fmla="*/ 919627 h 2248268"/>
              <a:gd name="connsiteX4719" fmla="*/ 1513418 w 6014081"/>
              <a:gd name="connsiteY4719" fmla="*/ 835179 h 2248268"/>
              <a:gd name="connsiteX4720" fmla="*/ 1426815 w 6014081"/>
              <a:gd name="connsiteY4720" fmla="*/ 725739 h 2248268"/>
              <a:gd name="connsiteX4721" fmla="*/ 1379189 w 6014081"/>
              <a:gd name="connsiteY4721" fmla="*/ 715610 h 2248268"/>
              <a:gd name="connsiteX4722" fmla="*/ 4202086 w 6014081"/>
              <a:gd name="connsiteY4722" fmla="*/ 710968 h 2248268"/>
              <a:gd name="connsiteX4723" fmla="*/ 4201004 w 6014081"/>
              <a:gd name="connsiteY4723" fmla="*/ 739559 h 2248268"/>
              <a:gd name="connsiteX4724" fmla="*/ 4202086 w 6014081"/>
              <a:gd name="connsiteY4724" fmla="*/ 710968 h 2248268"/>
              <a:gd name="connsiteX4725" fmla="*/ 2289073 w 6014081"/>
              <a:gd name="connsiteY4725" fmla="*/ 706224 h 2248268"/>
              <a:gd name="connsiteX4726" fmla="*/ 2300517 w 6014081"/>
              <a:gd name="connsiteY4726" fmla="*/ 716026 h 2248268"/>
              <a:gd name="connsiteX4727" fmla="*/ 2294575 w 6014081"/>
              <a:gd name="connsiteY4727" fmla="*/ 727501 h 2248268"/>
              <a:gd name="connsiteX4728" fmla="*/ 2310355 w 6014081"/>
              <a:gd name="connsiteY4728" fmla="*/ 847772 h 2248268"/>
              <a:gd name="connsiteX4729" fmla="*/ 2317993 w 6014081"/>
              <a:gd name="connsiteY4729" fmla="*/ 853664 h 2248268"/>
              <a:gd name="connsiteX4730" fmla="*/ 2324502 w 6014081"/>
              <a:gd name="connsiteY4730" fmla="*/ 1043652 h 2248268"/>
              <a:gd name="connsiteX4731" fmla="*/ 2322975 w 6014081"/>
              <a:gd name="connsiteY4731" fmla="*/ 1112222 h 2248268"/>
              <a:gd name="connsiteX4732" fmla="*/ 2317565 w 6014081"/>
              <a:gd name="connsiteY4732" fmla="*/ 1104293 h 2248268"/>
              <a:gd name="connsiteX4733" fmla="*/ 2319802 w 6014081"/>
              <a:gd name="connsiteY4733" fmla="*/ 1070715 h 2248268"/>
              <a:gd name="connsiteX4734" fmla="*/ 2294315 w 6014081"/>
              <a:gd name="connsiteY4734" fmla="*/ 761719 h 2248268"/>
              <a:gd name="connsiteX4735" fmla="*/ 2290017 w 6014081"/>
              <a:gd name="connsiteY4735" fmla="*/ 816843 h 2248268"/>
              <a:gd name="connsiteX4736" fmla="*/ 2299143 w 6014081"/>
              <a:gd name="connsiteY4736" fmla="*/ 845549 h 2248268"/>
              <a:gd name="connsiteX4737" fmla="*/ 2288191 w 6014081"/>
              <a:gd name="connsiteY4737" fmla="*/ 801633 h 2248268"/>
              <a:gd name="connsiteX4738" fmla="*/ 2289073 w 6014081"/>
              <a:gd name="connsiteY4738" fmla="*/ 706224 h 2248268"/>
              <a:gd name="connsiteX4739" fmla="*/ 3133897 w 6014081"/>
              <a:gd name="connsiteY4739" fmla="*/ 697220 h 2248268"/>
              <a:gd name="connsiteX4740" fmla="*/ 3139658 w 6014081"/>
              <a:gd name="connsiteY4740" fmla="*/ 699230 h 2248268"/>
              <a:gd name="connsiteX4741" fmla="*/ 3075590 w 6014081"/>
              <a:gd name="connsiteY4741" fmla="*/ 801395 h 2248268"/>
              <a:gd name="connsiteX4742" fmla="*/ 3133897 w 6014081"/>
              <a:gd name="connsiteY4742" fmla="*/ 697220 h 2248268"/>
              <a:gd name="connsiteX4743" fmla="*/ 2106055 w 6014081"/>
              <a:gd name="connsiteY4743" fmla="*/ 693128 h 2248268"/>
              <a:gd name="connsiteX4744" fmla="*/ 2110005 w 6014081"/>
              <a:gd name="connsiteY4744" fmla="*/ 695817 h 2248268"/>
              <a:gd name="connsiteX4745" fmla="*/ 2105925 w 6014081"/>
              <a:gd name="connsiteY4745" fmla="*/ 710238 h 2248268"/>
              <a:gd name="connsiteX4746" fmla="*/ 2106055 w 6014081"/>
              <a:gd name="connsiteY4746" fmla="*/ 693128 h 2248268"/>
              <a:gd name="connsiteX4747" fmla="*/ 3374598 w 6014081"/>
              <a:gd name="connsiteY4747" fmla="*/ 692250 h 2248268"/>
              <a:gd name="connsiteX4748" fmla="*/ 3368683 w 6014081"/>
              <a:gd name="connsiteY4748" fmla="*/ 701799 h 2248268"/>
              <a:gd name="connsiteX4749" fmla="*/ 3374598 w 6014081"/>
              <a:gd name="connsiteY4749" fmla="*/ 692250 h 2248268"/>
              <a:gd name="connsiteX4750" fmla="*/ 2004992 w 6014081"/>
              <a:gd name="connsiteY4750" fmla="*/ 682189 h 2248268"/>
              <a:gd name="connsiteX4751" fmla="*/ 2008524 w 6014081"/>
              <a:gd name="connsiteY4751" fmla="*/ 685388 h 2248268"/>
              <a:gd name="connsiteX4752" fmla="*/ 2008720 w 6014081"/>
              <a:gd name="connsiteY4752" fmla="*/ 691877 h 2248268"/>
              <a:gd name="connsiteX4753" fmla="*/ 2004992 w 6014081"/>
              <a:gd name="connsiteY4753" fmla="*/ 682189 h 2248268"/>
              <a:gd name="connsiteX4754" fmla="*/ 1553161 w 6014081"/>
              <a:gd name="connsiteY4754" fmla="*/ 679268 h 2248268"/>
              <a:gd name="connsiteX4755" fmla="*/ 1566171 w 6014081"/>
              <a:gd name="connsiteY4755" fmla="*/ 706104 h 2248268"/>
              <a:gd name="connsiteX4756" fmla="*/ 1553161 w 6014081"/>
              <a:gd name="connsiteY4756" fmla="*/ 679268 h 2248268"/>
              <a:gd name="connsiteX4757" fmla="*/ 4149602 w 6014081"/>
              <a:gd name="connsiteY4757" fmla="*/ 678741 h 2248268"/>
              <a:gd name="connsiteX4758" fmla="*/ 4148493 w 6014081"/>
              <a:gd name="connsiteY4758" fmla="*/ 709258 h 2248268"/>
              <a:gd name="connsiteX4759" fmla="*/ 4150417 w 6014081"/>
              <a:gd name="connsiteY4759" fmla="*/ 784042 h 2248268"/>
              <a:gd name="connsiteX4760" fmla="*/ 4144729 w 6014081"/>
              <a:gd name="connsiteY4760" fmla="*/ 841040 h 2248268"/>
              <a:gd name="connsiteX4761" fmla="*/ 4135340 w 6014081"/>
              <a:gd name="connsiteY4761" fmla="*/ 876453 h 2248268"/>
              <a:gd name="connsiteX4762" fmla="*/ 4117563 w 6014081"/>
              <a:gd name="connsiteY4762" fmla="*/ 974308 h 2248268"/>
              <a:gd name="connsiteX4763" fmla="*/ 4065781 w 6014081"/>
              <a:gd name="connsiteY4763" fmla="*/ 1162238 h 2248268"/>
              <a:gd name="connsiteX4764" fmla="*/ 4064854 w 6014081"/>
              <a:gd name="connsiteY4764" fmla="*/ 1171793 h 2248268"/>
              <a:gd name="connsiteX4765" fmla="*/ 4008318 w 6014081"/>
              <a:gd name="connsiteY4765" fmla="*/ 1349852 h 2248268"/>
              <a:gd name="connsiteX4766" fmla="*/ 4006131 w 6014081"/>
              <a:gd name="connsiteY4766" fmla="*/ 1351648 h 2248268"/>
              <a:gd name="connsiteX4767" fmla="*/ 4044615 w 6014081"/>
              <a:gd name="connsiteY4767" fmla="*/ 1200437 h 2248268"/>
              <a:gd name="connsiteX4768" fmla="*/ 4051096 w 6014081"/>
              <a:gd name="connsiteY4768" fmla="*/ 1193355 h 2248268"/>
              <a:gd name="connsiteX4769" fmla="*/ 4142216 w 6014081"/>
              <a:gd name="connsiteY4769" fmla="*/ 750765 h 2248268"/>
              <a:gd name="connsiteX4770" fmla="*/ 4149602 w 6014081"/>
              <a:gd name="connsiteY4770" fmla="*/ 678741 h 2248268"/>
              <a:gd name="connsiteX4771" fmla="*/ 3157017 w 6014081"/>
              <a:gd name="connsiteY4771" fmla="*/ 674563 h 2248268"/>
              <a:gd name="connsiteX4772" fmla="*/ 3141612 w 6014081"/>
              <a:gd name="connsiteY4772" fmla="*/ 697332 h 2248268"/>
              <a:gd name="connsiteX4773" fmla="*/ 3157017 w 6014081"/>
              <a:gd name="connsiteY4773" fmla="*/ 674563 h 2248268"/>
              <a:gd name="connsiteX4774" fmla="*/ 4206590 w 6014081"/>
              <a:gd name="connsiteY4774" fmla="*/ 665350 h 2248268"/>
              <a:gd name="connsiteX4775" fmla="*/ 4205481 w 6014081"/>
              <a:gd name="connsiteY4775" fmla="*/ 695868 h 2248268"/>
              <a:gd name="connsiteX4776" fmla="*/ 4206590 w 6014081"/>
              <a:gd name="connsiteY4776" fmla="*/ 665350 h 2248268"/>
              <a:gd name="connsiteX4777" fmla="*/ 3155474 w 6014081"/>
              <a:gd name="connsiteY4777" fmla="*/ 663080 h 2248268"/>
              <a:gd name="connsiteX4778" fmla="*/ 3153416 w 6014081"/>
              <a:gd name="connsiteY4778" fmla="*/ 672685 h 2248268"/>
              <a:gd name="connsiteX4779" fmla="*/ 3155474 w 6014081"/>
              <a:gd name="connsiteY4779" fmla="*/ 663080 h 2248268"/>
              <a:gd name="connsiteX4780" fmla="*/ 3269810 w 6014081"/>
              <a:gd name="connsiteY4780" fmla="*/ 649194 h 2248268"/>
              <a:gd name="connsiteX4781" fmla="*/ 3263919 w 6014081"/>
              <a:gd name="connsiteY4781" fmla="*/ 664291 h 2248268"/>
              <a:gd name="connsiteX4782" fmla="*/ 3269810 w 6014081"/>
              <a:gd name="connsiteY4782" fmla="*/ 649194 h 2248268"/>
              <a:gd name="connsiteX4783" fmla="*/ 4327199 w 6014081"/>
              <a:gd name="connsiteY4783" fmla="*/ 647336 h 2248268"/>
              <a:gd name="connsiteX4784" fmla="*/ 4310966 w 6014081"/>
              <a:gd name="connsiteY4784" fmla="*/ 731757 h 2248268"/>
              <a:gd name="connsiteX4785" fmla="*/ 4312615 w 6014081"/>
              <a:gd name="connsiteY4785" fmla="*/ 678223 h 2248268"/>
              <a:gd name="connsiteX4786" fmla="*/ 4315727 w 6014081"/>
              <a:gd name="connsiteY4786" fmla="*/ 684315 h 2248268"/>
              <a:gd name="connsiteX4787" fmla="*/ 4327199 w 6014081"/>
              <a:gd name="connsiteY4787" fmla="*/ 647336 h 2248268"/>
              <a:gd name="connsiteX4788" fmla="*/ 3399753 w 6014081"/>
              <a:gd name="connsiteY4788" fmla="*/ 646965 h 2248268"/>
              <a:gd name="connsiteX4789" fmla="*/ 3403766 w 6014081"/>
              <a:gd name="connsiteY4789" fmla="*/ 650223 h 2248268"/>
              <a:gd name="connsiteX4790" fmla="*/ 3395791 w 6014081"/>
              <a:gd name="connsiteY4790" fmla="*/ 662091 h 2248268"/>
              <a:gd name="connsiteX4791" fmla="*/ 3399753 w 6014081"/>
              <a:gd name="connsiteY4791" fmla="*/ 646965 h 2248268"/>
              <a:gd name="connsiteX4792" fmla="*/ 3439638 w 6014081"/>
              <a:gd name="connsiteY4792" fmla="*/ 643957 h 2248268"/>
              <a:gd name="connsiteX4793" fmla="*/ 3443004 w 6014081"/>
              <a:gd name="connsiteY4793" fmla="*/ 673144 h 2248268"/>
              <a:gd name="connsiteX4794" fmla="*/ 3450098 w 6014081"/>
              <a:gd name="connsiteY4794" fmla="*/ 712020 h 2248268"/>
              <a:gd name="connsiteX4795" fmla="*/ 3461206 w 6014081"/>
              <a:gd name="connsiteY4795" fmla="*/ 736901 h 2248268"/>
              <a:gd name="connsiteX4796" fmla="*/ 3467814 w 6014081"/>
              <a:gd name="connsiteY4796" fmla="*/ 755072 h 2248268"/>
              <a:gd name="connsiteX4797" fmla="*/ 3467274 w 6014081"/>
              <a:gd name="connsiteY4797" fmla="*/ 748187 h 2248268"/>
              <a:gd name="connsiteX4798" fmla="*/ 3474937 w 6014081"/>
              <a:gd name="connsiteY4798" fmla="*/ 747169 h 2248268"/>
              <a:gd name="connsiteX4799" fmla="*/ 3468843 w 6014081"/>
              <a:gd name="connsiteY4799" fmla="*/ 757746 h 2248268"/>
              <a:gd name="connsiteX4800" fmla="*/ 3471824 w 6014081"/>
              <a:gd name="connsiteY4800" fmla="*/ 765995 h 2248268"/>
              <a:gd name="connsiteX4801" fmla="*/ 3472853 w 6014081"/>
              <a:gd name="connsiteY4801" fmla="*/ 766177 h 2248268"/>
              <a:gd name="connsiteX4802" fmla="*/ 3472493 w 6014081"/>
              <a:gd name="connsiteY4802" fmla="*/ 768231 h 2248268"/>
              <a:gd name="connsiteX4803" fmla="*/ 3488740 w 6014081"/>
              <a:gd name="connsiteY4803" fmla="*/ 821427 h 2248268"/>
              <a:gd name="connsiteX4804" fmla="*/ 3494136 w 6014081"/>
              <a:gd name="connsiteY4804" fmla="*/ 897757 h 2248268"/>
              <a:gd name="connsiteX4805" fmla="*/ 3500746 w 6014081"/>
              <a:gd name="connsiteY4805" fmla="*/ 868582 h 2248268"/>
              <a:gd name="connsiteX4806" fmla="*/ 3503215 w 6014081"/>
              <a:gd name="connsiteY4806" fmla="*/ 863036 h 2248268"/>
              <a:gd name="connsiteX4807" fmla="*/ 3508513 w 6014081"/>
              <a:gd name="connsiteY4807" fmla="*/ 867332 h 2248268"/>
              <a:gd name="connsiteX4808" fmla="*/ 3472572 w 6014081"/>
              <a:gd name="connsiteY4808" fmla="*/ 1074498 h 2248268"/>
              <a:gd name="connsiteX4809" fmla="*/ 3474474 w 6014081"/>
              <a:gd name="connsiteY4809" fmla="*/ 1076453 h 2248268"/>
              <a:gd name="connsiteX4810" fmla="*/ 3502686 w 6014081"/>
              <a:gd name="connsiteY4810" fmla="*/ 1061047 h 2248268"/>
              <a:gd name="connsiteX4811" fmla="*/ 3502225 w 6014081"/>
              <a:gd name="connsiteY4811" fmla="*/ 1040907 h 2248268"/>
              <a:gd name="connsiteX4812" fmla="*/ 3513836 w 6014081"/>
              <a:gd name="connsiteY4812" fmla="*/ 869702 h 2248268"/>
              <a:gd name="connsiteX4813" fmla="*/ 3485689 w 6014081"/>
              <a:gd name="connsiteY4813" fmla="*/ 711808 h 2248268"/>
              <a:gd name="connsiteX4814" fmla="*/ 3486255 w 6014081"/>
              <a:gd name="connsiteY4814" fmla="*/ 711783 h 2248268"/>
              <a:gd name="connsiteX4815" fmla="*/ 3459514 w 6014081"/>
              <a:gd name="connsiteY4815" fmla="*/ 674681 h 2248268"/>
              <a:gd name="connsiteX4816" fmla="*/ 3452729 w 6014081"/>
              <a:gd name="connsiteY4816" fmla="*/ 656674 h 2248268"/>
              <a:gd name="connsiteX4817" fmla="*/ 3439638 w 6014081"/>
              <a:gd name="connsiteY4817" fmla="*/ 643957 h 2248268"/>
              <a:gd name="connsiteX4818" fmla="*/ 4435079 w 6014081"/>
              <a:gd name="connsiteY4818" fmla="*/ 641099 h 2248268"/>
              <a:gd name="connsiteX4819" fmla="*/ 4440633 w 6014081"/>
              <a:gd name="connsiteY4819" fmla="*/ 643572 h 2248268"/>
              <a:gd name="connsiteX4820" fmla="*/ 4402045 w 6014081"/>
              <a:gd name="connsiteY4820" fmla="*/ 834883 h 2248268"/>
              <a:gd name="connsiteX4821" fmla="*/ 4435079 w 6014081"/>
              <a:gd name="connsiteY4821" fmla="*/ 641099 h 2248268"/>
              <a:gd name="connsiteX4822" fmla="*/ 2595022 w 6014081"/>
              <a:gd name="connsiteY4822" fmla="*/ 640041 h 2248268"/>
              <a:gd name="connsiteX4823" fmla="*/ 2665495 w 6014081"/>
              <a:gd name="connsiteY4823" fmla="*/ 823702 h 2248268"/>
              <a:gd name="connsiteX4824" fmla="*/ 2679152 w 6014081"/>
              <a:gd name="connsiteY4824" fmla="*/ 804863 h 2248268"/>
              <a:gd name="connsiteX4825" fmla="*/ 2680977 w 6014081"/>
              <a:gd name="connsiteY4825" fmla="*/ 820072 h 2248268"/>
              <a:gd name="connsiteX4826" fmla="*/ 2671306 w 6014081"/>
              <a:gd name="connsiteY4826" fmla="*/ 829335 h 2248268"/>
              <a:gd name="connsiteX4827" fmla="*/ 2705353 w 6014081"/>
              <a:gd name="connsiteY4827" fmla="*/ 845047 h 2248268"/>
              <a:gd name="connsiteX4828" fmla="*/ 2792862 w 6014081"/>
              <a:gd name="connsiteY4828" fmla="*/ 874595 h 2248268"/>
              <a:gd name="connsiteX4829" fmla="*/ 2802557 w 6014081"/>
              <a:gd name="connsiteY4829" fmla="*/ 870882 h 2248268"/>
              <a:gd name="connsiteX4830" fmla="*/ 2815723 w 6014081"/>
              <a:gd name="connsiteY4830" fmla="*/ 878683 h 2248268"/>
              <a:gd name="connsiteX4831" fmla="*/ 2836500 w 6014081"/>
              <a:gd name="connsiteY4831" fmla="*/ 901777 h 2248268"/>
              <a:gd name="connsiteX4832" fmla="*/ 2828421 w 6014081"/>
              <a:gd name="connsiteY4832" fmla="*/ 943589 h 2248268"/>
              <a:gd name="connsiteX4833" fmla="*/ 2739281 w 6014081"/>
              <a:gd name="connsiteY4833" fmla="*/ 1070306 h 2248268"/>
              <a:gd name="connsiteX4834" fmla="*/ 2743034 w 6014081"/>
              <a:gd name="connsiteY4834" fmla="*/ 1078069 h 2248268"/>
              <a:gd name="connsiteX4835" fmla="*/ 2689660 w 6014081"/>
              <a:gd name="connsiteY4835" fmla="*/ 1250892 h 2248268"/>
              <a:gd name="connsiteX4836" fmla="*/ 2690528 w 6014081"/>
              <a:gd name="connsiteY4836" fmla="*/ 1342373 h 2248268"/>
              <a:gd name="connsiteX4837" fmla="*/ 2686072 w 6014081"/>
              <a:gd name="connsiteY4837" fmla="*/ 1416532 h 2248268"/>
              <a:gd name="connsiteX4838" fmla="*/ 2693168 w 6014081"/>
              <a:gd name="connsiteY4838" fmla="*/ 1460392 h 2248268"/>
              <a:gd name="connsiteX4839" fmla="*/ 2692831 w 6014081"/>
              <a:gd name="connsiteY4839" fmla="*/ 1500390 h 2248268"/>
              <a:gd name="connsiteX4840" fmla="*/ 2724376 w 6014081"/>
              <a:gd name="connsiteY4840" fmla="*/ 1588364 h 2248268"/>
              <a:gd name="connsiteX4841" fmla="*/ 2726383 w 6014081"/>
              <a:gd name="connsiteY4841" fmla="*/ 1582612 h 2248268"/>
              <a:gd name="connsiteX4842" fmla="*/ 2735949 w 6014081"/>
              <a:gd name="connsiteY4842" fmla="*/ 1596007 h 2248268"/>
              <a:gd name="connsiteX4843" fmla="*/ 2741812 w 6014081"/>
              <a:gd name="connsiteY4843" fmla="*/ 1582836 h 2248268"/>
              <a:gd name="connsiteX4844" fmla="*/ 2747496 w 6014081"/>
              <a:gd name="connsiteY4844" fmla="*/ 1590627 h 2248268"/>
              <a:gd name="connsiteX4845" fmla="*/ 2741449 w 6014081"/>
              <a:gd name="connsiteY4845" fmla="*/ 1624761 h 2248268"/>
              <a:gd name="connsiteX4846" fmla="*/ 2735689 w 6014081"/>
              <a:gd name="connsiteY4846" fmla="*/ 1622750 h 2248268"/>
              <a:gd name="connsiteX4847" fmla="*/ 2743197 w 6014081"/>
              <a:gd name="connsiteY4847" fmla="*/ 1645751 h 2248268"/>
              <a:gd name="connsiteX4848" fmla="*/ 2736684 w 6014081"/>
              <a:gd name="connsiteY4848" fmla="*/ 1729515 h 2248268"/>
              <a:gd name="connsiteX4849" fmla="*/ 2726754 w 6014081"/>
              <a:gd name="connsiteY4849" fmla="*/ 1765519 h 2248268"/>
              <a:gd name="connsiteX4850" fmla="*/ 2717008 w 6014081"/>
              <a:gd name="connsiteY4850" fmla="*/ 1773086 h 2248268"/>
              <a:gd name="connsiteX4851" fmla="*/ 2722742 w 6014081"/>
              <a:gd name="connsiteY4851" fmla="*/ 1784499 h 2248268"/>
              <a:gd name="connsiteX4852" fmla="*/ 2714975 w 6014081"/>
              <a:gd name="connsiteY4852" fmla="*/ 1795715 h 2248268"/>
              <a:gd name="connsiteX4853" fmla="*/ 2720345 w 6014081"/>
              <a:gd name="connsiteY4853" fmla="*/ 1841577 h 2248268"/>
              <a:gd name="connsiteX4854" fmla="*/ 2744631 w 6014081"/>
              <a:gd name="connsiteY4854" fmla="*/ 1712288 h 2248268"/>
              <a:gd name="connsiteX4855" fmla="*/ 2769940 w 6014081"/>
              <a:gd name="connsiteY4855" fmla="*/ 1662919 h 2248268"/>
              <a:gd name="connsiteX4856" fmla="*/ 2775752 w 6014081"/>
              <a:gd name="connsiteY4856" fmla="*/ 1661076 h 2248268"/>
              <a:gd name="connsiteX4857" fmla="*/ 2789486 w 6014081"/>
              <a:gd name="connsiteY4857" fmla="*/ 1628981 h 2248268"/>
              <a:gd name="connsiteX4858" fmla="*/ 2814795 w 6014081"/>
              <a:gd name="connsiteY4858" fmla="*/ 1579612 h 2248268"/>
              <a:gd name="connsiteX4859" fmla="*/ 2846072 w 6014081"/>
              <a:gd name="connsiteY4859" fmla="*/ 1501890 h 2248268"/>
              <a:gd name="connsiteX4860" fmla="*/ 2834756 w 6014081"/>
              <a:gd name="connsiteY4860" fmla="*/ 1499896 h 2248268"/>
              <a:gd name="connsiteX4861" fmla="*/ 2853813 w 6014081"/>
              <a:gd name="connsiteY4861" fmla="*/ 1492599 h 2248268"/>
              <a:gd name="connsiteX4862" fmla="*/ 2907939 w 6014081"/>
              <a:gd name="connsiteY4862" fmla="*/ 1234001 h 2248268"/>
              <a:gd name="connsiteX4863" fmla="*/ 2973017 w 6014081"/>
              <a:gd name="connsiteY4863" fmla="*/ 1019318 h 2248268"/>
              <a:gd name="connsiteX4864" fmla="*/ 2973121 w 6014081"/>
              <a:gd name="connsiteY4864" fmla="*/ 1004136 h 2248268"/>
              <a:gd name="connsiteX4865" fmla="*/ 3004864 w 6014081"/>
              <a:gd name="connsiteY4865" fmla="*/ 876783 h 2248268"/>
              <a:gd name="connsiteX4866" fmla="*/ 3014743 w 6014081"/>
              <a:gd name="connsiteY4866" fmla="*/ 844632 h 2248268"/>
              <a:gd name="connsiteX4867" fmla="*/ 3001992 w 6014081"/>
              <a:gd name="connsiteY4867" fmla="*/ 783579 h 2248268"/>
              <a:gd name="connsiteX4868" fmla="*/ 2996076 w 6014081"/>
              <a:gd name="connsiteY4868" fmla="*/ 793128 h 2248268"/>
              <a:gd name="connsiteX4869" fmla="*/ 2998160 w 6014081"/>
              <a:gd name="connsiteY4869" fmla="*/ 774119 h 2248268"/>
              <a:gd name="connsiteX4870" fmla="*/ 2967638 w 6014081"/>
              <a:gd name="connsiteY4870" fmla="*/ 758593 h 2248268"/>
              <a:gd name="connsiteX4871" fmla="*/ 2967611 w 6014081"/>
              <a:gd name="connsiteY4871" fmla="*/ 767995 h 2248268"/>
              <a:gd name="connsiteX4872" fmla="*/ 2961878 w 6014081"/>
              <a:gd name="connsiteY4872" fmla="*/ 756582 h 2248268"/>
              <a:gd name="connsiteX4873" fmla="*/ 2902990 w 6014081"/>
              <a:gd name="connsiteY4873" fmla="*/ 733131 h 2248268"/>
              <a:gd name="connsiteX4874" fmla="*/ 2893294 w 6014081"/>
              <a:gd name="connsiteY4874" fmla="*/ 736845 h 2248268"/>
              <a:gd name="connsiteX4875" fmla="*/ 2714804 w 6014081"/>
              <a:gd name="connsiteY4875" fmla="*/ 666235 h 2248268"/>
              <a:gd name="connsiteX4876" fmla="*/ 2707244 w 6014081"/>
              <a:gd name="connsiteY4876" fmla="*/ 672007 h 2248268"/>
              <a:gd name="connsiteX4877" fmla="*/ 2707115 w 6014081"/>
              <a:gd name="connsiteY4877" fmla="*/ 671673 h 2248268"/>
              <a:gd name="connsiteX4878" fmla="*/ 2690014 w 6014081"/>
              <a:gd name="connsiteY4878" fmla="*/ 669597 h 2248268"/>
              <a:gd name="connsiteX4879" fmla="*/ 2690092 w 6014081"/>
              <a:gd name="connsiteY4879" fmla="*/ 663816 h 2248268"/>
              <a:gd name="connsiteX4880" fmla="*/ 2595022 w 6014081"/>
              <a:gd name="connsiteY4880" fmla="*/ 640041 h 2248268"/>
              <a:gd name="connsiteX4881" fmla="*/ 4407074 w 6014081"/>
              <a:gd name="connsiteY4881" fmla="*/ 636105 h 2248268"/>
              <a:gd name="connsiteX4882" fmla="*/ 4410803 w 6014081"/>
              <a:gd name="connsiteY4882" fmla="*/ 638320 h 2248268"/>
              <a:gd name="connsiteX4883" fmla="*/ 4366288 w 6014081"/>
              <a:gd name="connsiteY4883" fmla="*/ 961281 h 2248268"/>
              <a:gd name="connsiteX4884" fmla="*/ 4366734 w 6014081"/>
              <a:gd name="connsiteY4884" fmla="*/ 863740 h 2248268"/>
              <a:gd name="connsiteX4885" fmla="*/ 4404604 w 6014081"/>
              <a:gd name="connsiteY4885" fmla="*/ 641651 h 2248268"/>
              <a:gd name="connsiteX4886" fmla="*/ 4407074 w 6014081"/>
              <a:gd name="connsiteY4886" fmla="*/ 636105 h 2248268"/>
              <a:gd name="connsiteX4887" fmla="*/ 4416059 w 6014081"/>
              <a:gd name="connsiteY4887" fmla="*/ 621926 h 2248268"/>
              <a:gd name="connsiteX4888" fmla="*/ 4409183 w 6014081"/>
              <a:gd name="connsiteY4888" fmla="*/ 632614 h 2248268"/>
              <a:gd name="connsiteX4889" fmla="*/ 4410067 w 6014081"/>
              <a:gd name="connsiteY4889" fmla="*/ 624009 h 2248268"/>
              <a:gd name="connsiteX4890" fmla="*/ 4416171 w 6014081"/>
              <a:gd name="connsiteY4890" fmla="*/ 621752 h 2248268"/>
              <a:gd name="connsiteX4891" fmla="*/ 4416179 w 6014081"/>
              <a:gd name="connsiteY4891" fmla="*/ 621884 h 2248268"/>
              <a:gd name="connsiteX4892" fmla="*/ 4416059 w 6014081"/>
              <a:gd name="connsiteY4892" fmla="*/ 621926 h 2248268"/>
              <a:gd name="connsiteX4893" fmla="*/ 3425933 w 6014081"/>
              <a:gd name="connsiteY4893" fmla="*/ 619305 h 2248268"/>
              <a:gd name="connsiteX4894" fmla="*/ 3424337 w 6014081"/>
              <a:gd name="connsiteY4894" fmla="*/ 641575 h 2248268"/>
              <a:gd name="connsiteX4895" fmla="*/ 3424105 w 6014081"/>
              <a:gd name="connsiteY4895" fmla="*/ 641472 h 2248268"/>
              <a:gd name="connsiteX4896" fmla="*/ 3434237 w 6014081"/>
              <a:gd name="connsiteY4896" fmla="*/ 652351 h 2248268"/>
              <a:gd name="connsiteX4897" fmla="*/ 3434057 w 6014081"/>
              <a:gd name="connsiteY4897" fmla="*/ 643411 h 2248268"/>
              <a:gd name="connsiteX4898" fmla="*/ 3425933 w 6014081"/>
              <a:gd name="connsiteY4898" fmla="*/ 619305 h 2248268"/>
              <a:gd name="connsiteX4899" fmla="*/ 2140957 w 6014081"/>
              <a:gd name="connsiteY4899" fmla="*/ 615359 h 2248268"/>
              <a:gd name="connsiteX4900" fmla="*/ 2144373 w 6014081"/>
              <a:gd name="connsiteY4900" fmla="*/ 663120 h 2248268"/>
              <a:gd name="connsiteX4901" fmla="*/ 2140957 w 6014081"/>
              <a:gd name="connsiteY4901" fmla="*/ 615359 h 2248268"/>
              <a:gd name="connsiteX4902" fmla="*/ 4382748 w 6014081"/>
              <a:gd name="connsiteY4902" fmla="*/ 612261 h 2248268"/>
              <a:gd name="connsiteX4903" fmla="*/ 4370066 w 6014081"/>
              <a:gd name="connsiteY4903" fmla="*/ 679988 h 2248268"/>
              <a:gd name="connsiteX4904" fmla="*/ 4328826 w 6014081"/>
              <a:gd name="connsiteY4904" fmla="*/ 897807 h 2248268"/>
              <a:gd name="connsiteX4905" fmla="*/ 4312666 w 6014081"/>
              <a:gd name="connsiteY4905" fmla="*/ 1018810 h 2248268"/>
              <a:gd name="connsiteX4906" fmla="*/ 4317578 w 6014081"/>
              <a:gd name="connsiteY4906" fmla="*/ 1027087 h 2248268"/>
              <a:gd name="connsiteX4907" fmla="*/ 4312559 w 6014081"/>
              <a:gd name="connsiteY4907" fmla="*/ 1076353 h 2248268"/>
              <a:gd name="connsiteX4908" fmla="*/ 4309629 w 6014081"/>
              <a:gd name="connsiteY4908" fmla="*/ 1049298 h 2248268"/>
              <a:gd name="connsiteX4909" fmla="*/ 4230276 w 6014081"/>
              <a:gd name="connsiteY4909" fmla="*/ 1301650 h 2248268"/>
              <a:gd name="connsiteX4910" fmla="*/ 4197920 w 6014081"/>
              <a:gd name="connsiteY4910" fmla="*/ 1373076 h 2248268"/>
              <a:gd name="connsiteX4911" fmla="*/ 4225005 w 6014081"/>
              <a:gd name="connsiteY4911" fmla="*/ 1295426 h 2248268"/>
              <a:gd name="connsiteX4912" fmla="*/ 4228760 w 6014081"/>
              <a:gd name="connsiteY4912" fmla="*/ 1295714 h 2248268"/>
              <a:gd name="connsiteX4913" fmla="*/ 4300347 w 6014081"/>
              <a:gd name="connsiteY4913" fmla="*/ 1044613 h 2248268"/>
              <a:gd name="connsiteX4914" fmla="*/ 4305644 w 6014081"/>
              <a:gd name="connsiteY4914" fmla="*/ 1048910 h 2248268"/>
              <a:gd name="connsiteX4915" fmla="*/ 4309837 w 6014081"/>
              <a:gd name="connsiteY4915" fmla="*/ 1026410 h 2248268"/>
              <a:gd name="connsiteX4916" fmla="*/ 4307652 w 6014081"/>
              <a:gd name="connsiteY4916" fmla="*/ 1010763 h 2248268"/>
              <a:gd name="connsiteX4917" fmla="*/ 4354735 w 6014081"/>
              <a:gd name="connsiteY4917" fmla="*/ 716910 h 2248268"/>
              <a:gd name="connsiteX4918" fmla="*/ 4354838 w 6014081"/>
              <a:gd name="connsiteY4918" fmla="*/ 716679 h 2248268"/>
              <a:gd name="connsiteX4919" fmla="*/ 4382748 w 6014081"/>
              <a:gd name="connsiteY4919" fmla="*/ 612261 h 2248268"/>
              <a:gd name="connsiteX4920" fmla="*/ 3141026 w 6014081"/>
              <a:gd name="connsiteY4920" fmla="*/ 612068 h 2248268"/>
              <a:gd name="connsiteX4921" fmla="*/ 3140718 w 6014081"/>
              <a:gd name="connsiteY4921" fmla="*/ 615253 h 2248268"/>
              <a:gd name="connsiteX4922" fmla="*/ 3140384 w 6014081"/>
              <a:gd name="connsiteY4922" fmla="*/ 615381 h 2248268"/>
              <a:gd name="connsiteX4923" fmla="*/ 3138994 w 6014081"/>
              <a:gd name="connsiteY4923" fmla="*/ 614763 h 2248268"/>
              <a:gd name="connsiteX4924" fmla="*/ 3141026 w 6014081"/>
              <a:gd name="connsiteY4924" fmla="*/ 612068 h 2248268"/>
              <a:gd name="connsiteX4925" fmla="*/ 1982856 w 6014081"/>
              <a:gd name="connsiteY4925" fmla="*/ 611695 h 2248268"/>
              <a:gd name="connsiteX4926" fmla="*/ 1984654 w 6014081"/>
              <a:gd name="connsiteY4926" fmla="*/ 628832 h 2248268"/>
              <a:gd name="connsiteX4927" fmla="*/ 1982856 w 6014081"/>
              <a:gd name="connsiteY4927" fmla="*/ 611695 h 2248268"/>
              <a:gd name="connsiteX4928" fmla="*/ 3136160 w 6014081"/>
              <a:gd name="connsiteY4928" fmla="*/ 611631 h 2248268"/>
              <a:gd name="connsiteX4929" fmla="*/ 3138686 w 6014081"/>
              <a:gd name="connsiteY4929" fmla="*/ 612964 h 2248268"/>
              <a:gd name="connsiteX4930" fmla="*/ 3139098 w 6014081"/>
              <a:gd name="connsiteY4930" fmla="*/ 614531 h 2248268"/>
              <a:gd name="connsiteX4931" fmla="*/ 3131022 w 6014081"/>
              <a:gd name="connsiteY4931" fmla="*/ 626441 h 2248268"/>
              <a:gd name="connsiteX4932" fmla="*/ 3133029 w 6014081"/>
              <a:gd name="connsiteY4932" fmla="*/ 613215 h 2248268"/>
              <a:gd name="connsiteX4933" fmla="*/ 3132901 w 6014081"/>
              <a:gd name="connsiteY4933" fmla="*/ 612880 h 2248268"/>
              <a:gd name="connsiteX4934" fmla="*/ 3136160 w 6014081"/>
              <a:gd name="connsiteY4934" fmla="*/ 611631 h 2248268"/>
              <a:gd name="connsiteX4935" fmla="*/ 3194027 w 6014081"/>
              <a:gd name="connsiteY4935" fmla="*/ 608254 h 2248268"/>
              <a:gd name="connsiteX4936" fmla="*/ 3186208 w 6014081"/>
              <a:gd name="connsiteY4936" fmla="*/ 615848 h 2248268"/>
              <a:gd name="connsiteX4937" fmla="*/ 3194027 w 6014081"/>
              <a:gd name="connsiteY4937" fmla="*/ 608254 h 2248268"/>
              <a:gd name="connsiteX4938" fmla="*/ 1975347 w 6014081"/>
              <a:gd name="connsiteY4938" fmla="*/ 596169 h 2248268"/>
              <a:gd name="connsiteX4939" fmla="*/ 1981171 w 6014081"/>
              <a:gd name="connsiteY4939" fmla="*/ 600528 h 2248268"/>
              <a:gd name="connsiteX4940" fmla="*/ 1979048 w 6014081"/>
              <a:gd name="connsiteY4940" fmla="*/ 607786 h 2248268"/>
              <a:gd name="connsiteX4941" fmla="*/ 1975347 w 6014081"/>
              <a:gd name="connsiteY4941" fmla="*/ 596169 h 2248268"/>
              <a:gd name="connsiteX4942" fmla="*/ 4418829 w 6014081"/>
              <a:gd name="connsiteY4942" fmla="*/ 595376 h 2248268"/>
              <a:gd name="connsiteX4943" fmla="*/ 4419878 w 6014081"/>
              <a:gd name="connsiteY4943" fmla="*/ 615987 h 2248268"/>
              <a:gd name="connsiteX4944" fmla="*/ 4416171 w 6014081"/>
              <a:gd name="connsiteY4944" fmla="*/ 621752 h 2248268"/>
              <a:gd name="connsiteX4945" fmla="*/ 4415373 w 6014081"/>
              <a:gd name="connsiteY4945" fmla="*/ 608512 h 2248268"/>
              <a:gd name="connsiteX4946" fmla="*/ 4418829 w 6014081"/>
              <a:gd name="connsiteY4946" fmla="*/ 595376 h 2248268"/>
              <a:gd name="connsiteX4947" fmla="*/ 2145022 w 6014081"/>
              <a:gd name="connsiteY4947" fmla="*/ 592525 h 2248268"/>
              <a:gd name="connsiteX4948" fmla="*/ 2150626 w 6014081"/>
              <a:gd name="connsiteY4948" fmla="*/ 613572 h 2248268"/>
              <a:gd name="connsiteX4949" fmla="*/ 2144892 w 6014081"/>
              <a:gd name="connsiteY4949" fmla="*/ 609633 h 2248268"/>
              <a:gd name="connsiteX4950" fmla="*/ 2145022 w 6014081"/>
              <a:gd name="connsiteY4950" fmla="*/ 592525 h 2248268"/>
              <a:gd name="connsiteX4951" fmla="*/ 3418709 w 6014081"/>
              <a:gd name="connsiteY4951" fmla="*/ 590061 h 2248268"/>
              <a:gd name="connsiteX4952" fmla="*/ 3422384 w 6014081"/>
              <a:gd name="connsiteY4952" fmla="*/ 618556 h 2248268"/>
              <a:gd name="connsiteX4953" fmla="*/ 3425032 w 6014081"/>
              <a:gd name="connsiteY4953" fmla="*/ 616965 h 2248268"/>
              <a:gd name="connsiteX4954" fmla="*/ 3423592 w 6014081"/>
              <a:gd name="connsiteY4954" fmla="*/ 612725 h 2248268"/>
              <a:gd name="connsiteX4955" fmla="*/ 3418709 w 6014081"/>
              <a:gd name="connsiteY4955" fmla="*/ 590061 h 2248268"/>
              <a:gd name="connsiteX4956" fmla="*/ 1783018 w 6014081"/>
              <a:gd name="connsiteY4956" fmla="*/ 582806 h 2248268"/>
              <a:gd name="connsiteX4957" fmla="*/ 1903809 w 6014081"/>
              <a:gd name="connsiteY4957" fmla="*/ 883288 h 2248268"/>
              <a:gd name="connsiteX4958" fmla="*/ 1783018 w 6014081"/>
              <a:gd name="connsiteY4958" fmla="*/ 582806 h 2248268"/>
              <a:gd name="connsiteX4959" fmla="*/ 4392034 w 6014081"/>
              <a:gd name="connsiteY4959" fmla="*/ 577079 h 2248268"/>
              <a:gd name="connsiteX4960" fmla="*/ 4386940 w 6014081"/>
              <a:gd name="connsiteY4960" fmla="*/ 607207 h 2248268"/>
              <a:gd name="connsiteX4961" fmla="*/ 4392034 w 6014081"/>
              <a:gd name="connsiteY4961" fmla="*/ 577079 h 2248268"/>
              <a:gd name="connsiteX4962" fmla="*/ 3061858 w 6014081"/>
              <a:gd name="connsiteY4962" fmla="*/ 576954 h 2248268"/>
              <a:gd name="connsiteX4963" fmla="*/ 3060582 w 6014081"/>
              <a:gd name="connsiteY4963" fmla="*/ 579259 h 2248268"/>
              <a:gd name="connsiteX4964" fmla="*/ 3060357 w 6014081"/>
              <a:gd name="connsiteY4964" fmla="*/ 578367 h 2248268"/>
              <a:gd name="connsiteX4965" fmla="*/ 2213633 w 6014081"/>
              <a:gd name="connsiteY4965" fmla="*/ 570467 h 2248268"/>
              <a:gd name="connsiteX4966" fmla="*/ 2219289 w 6014081"/>
              <a:gd name="connsiteY4966" fmla="*/ 587660 h 2248268"/>
              <a:gd name="connsiteX4967" fmla="*/ 2213633 w 6014081"/>
              <a:gd name="connsiteY4967" fmla="*/ 570467 h 2248268"/>
              <a:gd name="connsiteX4968" fmla="*/ 1397821 w 6014081"/>
              <a:gd name="connsiteY4968" fmla="*/ 566635 h 2248268"/>
              <a:gd name="connsiteX4969" fmla="*/ 1404302 w 6014081"/>
              <a:gd name="connsiteY4969" fmla="*/ 573548 h 2248268"/>
              <a:gd name="connsiteX4970" fmla="*/ 1418468 w 6014081"/>
              <a:gd name="connsiteY4970" fmla="*/ 599362 h 2248268"/>
              <a:gd name="connsiteX4971" fmla="*/ 1418364 w 6014081"/>
              <a:gd name="connsiteY4971" fmla="*/ 607069 h 2248268"/>
              <a:gd name="connsiteX4972" fmla="*/ 1474728 w 6014081"/>
              <a:gd name="connsiteY4972" fmla="*/ 689755 h 2248268"/>
              <a:gd name="connsiteX4973" fmla="*/ 1495297 w 6014081"/>
              <a:gd name="connsiteY4973" fmla="*/ 735739 h 2248268"/>
              <a:gd name="connsiteX4974" fmla="*/ 1444643 w 6014081"/>
              <a:gd name="connsiteY4974" fmla="*/ 658917 h 2248268"/>
              <a:gd name="connsiteX4975" fmla="*/ 1444514 w 6014081"/>
              <a:gd name="connsiteY4975" fmla="*/ 658583 h 2248268"/>
              <a:gd name="connsiteX4976" fmla="*/ 1397821 w 6014081"/>
              <a:gd name="connsiteY4976" fmla="*/ 566635 h 2248268"/>
              <a:gd name="connsiteX4977" fmla="*/ 4216884 w 6014081"/>
              <a:gd name="connsiteY4977" fmla="*/ 564994 h 2248268"/>
              <a:gd name="connsiteX4978" fmla="*/ 4207773 w 6014081"/>
              <a:gd name="connsiteY4978" fmla="*/ 653970 h 2248268"/>
              <a:gd name="connsiteX4979" fmla="*/ 4216884 w 6014081"/>
              <a:gd name="connsiteY4979" fmla="*/ 564994 h 2248268"/>
              <a:gd name="connsiteX4980" fmla="*/ 4433773 w 6014081"/>
              <a:gd name="connsiteY4980" fmla="*/ 562436 h 2248268"/>
              <a:gd name="connsiteX4981" fmla="*/ 4426595 w 6014081"/>
              <a:gd name="connsiteY4981" fmla="*/ 594127 h 2248268"/>
              <a:gd name="connsiteX4982" fmla="*/ 4433773 w 6014081"/>
              <a:gd name="connsiteY4982" fmla="*/ 562436 h 2248268"/>
              <a:gd name="connsiteX4983" fmla="*/ 2126509 w 6014081"/>
              <a:gd name="connsiteY4983" fmla="*/ 561856 h 2248268"/>
              <a:gd name="connsiteX4984" fmla="*/ 2137434 w 6014081"/>
              <a:gd name="connsiteY4984" fmla="*/ 607699 h 2248268"/>
              <a:gd name="connsiteX4985" fmla="*/ 2126509 w 6014081"/>
              <a:gd name="connsiteY4985" fmla="*/ 561856 h 2248268"/>
              <a:gd name="connsiteX4986" fmla="*/ 1851786 w 6014081"/>
              <a:gd name="connsiteY4986" fmla="*/ 556663 h 2248268"/>
              <a:gd name="connsiteX4987" fmla="*/ 1851418 w 6014081"/>
              <a:gd name="connsiteY4987" fmla="*/ 561238 h 2248268"/>
              <a:gd name="connsiteX4988" fmla="*/ 1850745 w 6014081"/>
              <a:gd name="connsiteY4988" fmla="*/ 557333 h 2248268"/>
              <a:gd name="connsiteX4989" fmla="*/ 3075814 w 6014081"/>
              <a:gd name="connsiteY4989" fmla="*/ 551747 h 2248268"/>
              <a:gd name="connsiteX4990" fmla="*/ 3071162 w 6014081"/>
              <a:gd name="connsiteY4990" fmla="*/ 568192 h 2248268"/>
              <a:gd name="connsiteX4991" fmla="*/ 3061858 w 6014081"/>
              <a:gd name="connsiteY4991" fmla="*/ 576954 h 2248268"/>
              <a:gd name="connsiteX4992" fmla="*/ 3400299 w 6014081"/>
              <a:gd name="connsiteY4992" fmla="*/ 551685 h 2248268"/>
              <a:gd name="connsiteX4993" fmla="*/ 3355856 w 6014081"/>
              <a:gd name="connsiteY4993" fmla="*/ 614132 h 2248268"/>
              <a:gd name="connsiteX4994" fmla="*/ 3348117 w 6014081"/>
              <a:gd name="connsiteY4994" fmla="*/ 615946 h 2248268"/>
              <a:gd name="connsiteX4995" fmla="*/ 3181406 w 6014081"/>
              <a:gd name="connsiteY4995" fmla="*/ 877026 h 2248268"/>
              <a:gd name="connsiteX4996" fmla="*/ 3130942 w 6014081"/>
              <a:gd name="connsiteY4996" fmla="*/ 964205 h 2248268"/>
              <a:gd name="connsiteX4997" fmla="*/ 3127009 w 6014081"/>
              <a:gd name="connsiteY4997" fmla="*/ 962454 h 2248268"/>
              <a:gd name="connsiteX4998" fmla="*/ 3162091 w 6014081"/>
              <a:gd name="connsiteY4998" fmla="*/ 888639 h 2248268"/>
              <a:gd name="connsiteX4999" fmla="*/ 3158078 w 6014081"/>
              <a:gd name="connsiteY4999" fmla="*/ 900143 h 2248268"/>
              <a:gd name="connsiteX5000" fmla="*/ 3121147 w 6014081"/>
              <a:gd name="connsiteY5000" fmla="*/ 960673 h 2248268"/>
              <a:gd name="connsiteX5001" fmla="*/ 3045557 w 6014081"/>
              <a:gd name="connsiteY5001" fmla="*/ 1083734 h 2248268"/>
              <a:gd name="connsiteX5002" fmla="*/ 2989050 w 6014081"/>
              <a:gd name="connsiteY5002" fmla="*/ 1205047 h 2248268"/>
              <a:gd name="connsiteX5003" fmla="*/ 2961891 w 6014081"/>
              <a:gd name="connsiteY5003" fmla="*/ 1248608 h 2248268"/>
              <a:gd name="connsiteX5004" fmla="*/ 2948601 w 6014081"/>
              <a:gd name="connsiteY5004" fmla="*/ 1291245 h 2248268"/>
              <a:gd name="connsiteX5005" fmla="*/ 2947905 w 6014081"/>
              <a:gd name="connsiteY5005" fmla="*/ 1307244 h 2248268"/>
              <a:gd name="connsiteX5006" fmla="*/ 2941142 w 6014081"/>
              <a:gd name="connsiteY5006" fmla="*/ 1309798 h 2248268"/>
              <a:gd name="connsiteX5007" fmla="*/ 2931308 w 6014081"/>
              <a:gd name="connsiteY5007" fmla="*/ 1331623 h 2248268"/>
              <a:gd name="connsiteX5008" fmla="*/ 2905740 w 6014081"/>
              <a:gd name="connsiteY5008" fmla="*/ 1415210 h 2248268"/>
              <a:gd name="connsiteX5009" fmla="*/ 2913531 w 6014081"/>
              <a:gd name="connsiteY5009" fmla="*/ 1409542 h 2248268"/>
              <a:gd name="connsiteX5010" fmla="*/ 2894061 w 6014081"/>
              <a:gd name="connsiteY5010" fmla="*/ 1462618 h 2248268"/>
              <a:gd name="connsiteX5011" fmla="*/ 2944032 w 6014081"/>
              <a:gd name="connsiteY5011" fmla="*/ 1382143 h 2248268"/>
              <a:gd name="connsiteX5012" fmla="*/ 2942413 w 6014081"/>
              <a:gd name="connsiteY5012" fmla="*/ 1381422 h 2248268"/>
              <a:gd name="connsiteX5013" fmla="*/ 2936523 w 6014081"/>
              <a:gd name="connsiteY5013" fmla="*/ 1389043 h 2248268"/>
              <a:gd name="connsiteX5014" fmla="*/ 2930841 w 6014081"/>
              <a:gd name="connsiteY5014" fmla="*/ 1381254 h 2248268"/>
              <a:gd name="connsiteX5015" fmla="*/ 2924822 w 6014081"/>
              <a:gd name="connsiteY5015" fmla="*/ 1405986 h 2248268"/>
              <a:gd name="connsiteX5016" fmla="*/ 2919191 w 6014081"/>
              <a:gd name="connsiteY5016" fmla="*/ 1394342 h 2248268"/>
              <a:gd name="connsiteX5017" fmla="*/ 2950441 w 6014081"/>
              <a:gd name="connsiteY5017" fmla="*/ 1326021 h 2248268"/>
              <a:gd name="connsiteX5018" fmla="*/ 2948331 w 6014081"/>
              <a:gd name="connsiteY5018" fmla="*/ 1346955 h 2248268"/>
              <a:gd name="connsiteX5019" fmla="*/ 3167563 w 6014081"/>
              <a:gd name="connsiteY5019" fmla="*/ 981616 h 2248268"/>
              <a:gd name="connsiteX5020" fmla="*/ 3169004 w 6014081"/>
              <a:gd name="connsiteY5020" fmla="*/ 983152 h 2248268"/>
              <a:gd name="connsiteX5021" fmla="*/ 3168699 w 6014081"/>
              <a:gd name="connsiteY5021" fmla="*/ 975363 h 2248268"/>
              <a:gd name="connsiteX5022" fmla="*/ 3184742 w 6014081"/>
              <a:gd name="connsiteY5022" fmla="*/ 952992 h 2248268"/>
              <a:gd name="connsiteX5023" fmla="*/ 3179620 w 6014081"/>
              <a:gd name="connsiteY5023" fmla="*/ 969713 h 2248268"/>
              <a:gd name="connsiteX5024" fmla="*/ 3169804 w 6014081"/>
              <a:gd name="connsiteY5024" fmla="*/ 984003 h 2248268"/>
              <a:gd name="connsiteX5025" fmla="*/ 3171136 w 6014081"/>
              <a:gd name="connsiteY5025" fmla="*/ 985422 h 2248268"/>
              <a:gd name="connsiteX5026" fmla="*/ 3163549 w 6014081"/>
              <a:gd name="connsiteY5026" fmla="*/ 993120 h 2248268"/>
              <a:gd name="connsiteX5027" fmla="*/ 3161542 w 6014081"/>
              <a:gd name="connsiteY5027" fmla="*/ 1006347 h 2248268"/>
              <a:gd name="connsiteX5028" fmla="*/ 3145879 w 6014081"/>
              <a:gd name="connsiteY5028" fmla="*/ 1030938 h 2248268"/>
              <a:gd name="connsiteX5029" fmla="*/ 3140068 w 6014081"/>
              <a:gd name="connsiteY5029" fmla="*/ 1032781 h 2248268"/>
              <a:gd name="connsiteX5030" fmla="*/ 3138087 w 6014081"/>
              <a:gd name="connsiteY5030" fmla="*/ 1044081 h 2248268"/>
              <a:gd name="connsiteX5031" fmla="*/ 3124507 w 6014081"/>
              <a:gd name="connsiteY5031" fmla="*/ 1057139 h 2248268"/>
              <a:gd name="connsiteX5032" fmla="*/ 3122527 w 6014081"/>
              <a:gd name="connsiteY5032" fmla="*/ 1068441 h 2248268"/>
              <a:gd name="connsiteX5033" fmla="*/ 3110825 w 6014081"/>
              <a:gd name="connsiteY5033" fmla="*/ 1077906 h 2248268"/>
              <a:gd name="connsiteX5034" fmla="*/ 3073890 w 6014081"/>
              <a:gd name="connsiteY5034" fmla="*/ 1145911 h 2248268"/>
              <a:gd name="connsiteX5035" fmla="*/ 3058564 w 6014081"/>
              <a:gd name="connsiteY5035" fmla="*/ 1162898 h 2248268"/>
              <a:gd name="connsiteX5036" fmla="*/ 3033254 w 6014081"/>
              <a:gd name="connsiteY5036" fmla="*/ 1219744 h 2248268"/>
              <a:gd name="connsiteX5037" fmla="*/ 3008179 w 6014081"/>
              <a:gd name="connsiteY5037" fmla="*/ 1251773 h 2248268"/>
              <a:gd name="connsiteX5038" fmla="*/ 3010030 w 6014081"/>
              <a:gd name="connsiteY5038" fmla="*/ 1257581 h 2248268"/>
              <a:gd name="connsiteX5039" fmla="*/ 2996450 w 6014081"/>
              <a:gd name="connsiteY5039" fmla="*/ 1270639 h 2248268"/>
              <a:gd name="connsiteX5040" fmla="*/ 2996348 w 6014081"/>
              <a:gd name="connsiteY5040" fmla="*/ 1278347 h 2248268"/>
              <a:gd name="connsiteX5041" fmla="*/ 2975077 w 6014081"/>
              <a:gd name="connsiteY5041" fmla="*/ 1314286 h 2248268"/>
              <a:gd name="connsiteX5042" fmla="*/ 2969291 w 6014081"/>
              <a:gd name="connsiteY5042" fmla="*/ 1314201 h 2248268"/>
              <a:gd name="connsiteX5043" fmla="*/ 2949873 w 6014081"/>
              <a:gd name="connsiteY5043" fmla="*/ 1355948 h 2248268"/>
              <a:gd name="connsiteX5044" fmla="*/ 3087288 w 6014081"/>
              <a:gd name="connsiteY5044" fmla="*/ 1161290 h 2248268"/>
              <a:gd name="connsiteX5045" fmla="*/ 3108479 w 6014081"/>
              <a:gd name="connsiteY5045" fmla="*/ 1138607 h 2248268"/>
              <a:gd name="connsiteX5046" fmla="*/ 3112441 w 6014081"/>
              <a:gd name="connsiteY5046" fmla="*/ 1123481 h 2248268"/>
              <a:gd name="connsiteX5047" fmla="*/ 3172417 w 6014081"/>
              <a:gd name="connsiteY5047" fmla="*/ 1046076 h 2248268"/>
              <a:gd name="connsiteX5048" fmla="*/ 3197622 w 6014081"/>
              <a:gd name="connsiteY5048" fmla="*/ 1004413 h 2248268"/>
              <a:gd name="connsiteX5049" fmla="*/ 3164469 w 6014081"/>
              <a:gd name="connsiteY5049" fmla="*/ 1070779 h 2248268"/>
              <a:gd name="connsiteX5050" fmla="*/ 3122059 w 6014081"/>
              <a:gd name="connsiteY5050" fmla="*/ 1125547 h 2248268"/>
              <a:gd name="connsiteX5051" fmla="*/ 3092971 w 6014081"/>
              <a:gd name="connsiteY5051" fmla="*/ 1176557 h 2248268"/>
              <a:gd name="connsiteX5052" fmla="*/ 3065811 w 6014081"/>
              <a:gd name="connsiteY5052" fmla="*/ 1220117 h 2248268"/>
              <a:gd name="connsiteX5053" fmla="*/ 3009666 w 6014081"/>
              <a:gd name="connsiteY5053" fmla="*/ 1299505 h 2248268"/>
              <a:gd name="connsiteX5054" fmla="*/ 3005732 w 6014081"/>
              <a:gd name="connsiteY5054" fmla="*/ 1297754 h 2248268"/>
              <a:gd name="connsiteX5055" fmla="*/ 2968902 w 6014081"/>
              <a:gd name="connsiteY5055" fmla="*/ 1350577 h 2248268"/>
              <a:gd name="connsiteX5056" fmla="*/ 2968773 w 6014081"/>
              <a:gd name="connsiteY5056" fmla="*/ 1367686 h 2248268"/>
              <a:gd name="connsiteX5057" fmla="*/ 2964993 w 6014081"/>
              <a:gd name="connsiteY5057" fmla="*/ 1361848 h 2248268"/>
              <a:gd name="connsiteX5058" fmla="*/ 2955142 w 6014081"/>
              <a:gd name="connsiteY5058" fmla="*/ 1384598 h 2248268"/>
              <a:gd name="connsiteX5059" fmla="*/ 3044025 w 6014081"/>
              <a:gd name="connsiteY5059" fmla="*/ 1284623 h 2248268"/>
              <a:gd name="connsiteX5060" fmla="*/ 3045902 w 6014081"/>
              <a:gd name="connsiteY5060" fmla="*/ 1288504 h 2248268"/>
              <a:gd name="connsiteX5061" fmla="*/ 3072905 w 6014081"/>
              <a:gd name="connsiteY5061" fmla="*/ 1256501 h 2248268"/>
              <a:gd name="connsiteX5062" fmla="*/ 3035973 w 6014081"/>
              <a:gd name="connsiteY5062" fmla="*/ 1317032 h 2248268"/>
              <a:gd name="connsiteX5063" fmla="*/ 3086046 w 6014081"/>
              <a:gd name="connsiteY5063" fmla="*/ 1266229 h 2248268"/>
              <a:gd name="connsiteX5064" fmla="*/ 3095794 w 6014081"/>
              <a:gd name="connsiteY5064" fmla="*/ 1251187 h 2248268"/>
              <a:gd name="connsiteX5065" fmla="*/ 3066782 w 6014081"/>
              <a:gd name="connsiteY5065" fmla="*/ 1288940 h 2248268"/>
              <a:gd name="connsiteX5066" fmla="*/ 3035740 w 6014081"/>
              <a:gd name="connsiteY5066" fmla="*/ 1334372 h 2248268"/>
              <a:gd name="connsiteX5067" fmla="*/ 3024038 w 6014081"/>
              <a:gd name="connsiteY5067" fmla="*/ 1351313 h 2248268"/>
              <a:gd name="connsiteX5068" fmla="*/ 3196316 w 6014081"/>
              <a:gd name="connsiteY5068" fmla="*/ 1275176 h 2248268"/>
              <a:gd name="connsiteX5069" fmla="*/ 3313224 w 6014081"/>
              <a:gd name="connsiteY5069" fmla="*/ 1223120 h 2248268"/>
              <a:gd name="connsiteX5070" fmla="*/ 3319140 w 6014081"/>
              <a:gd name="connsiteY5070" fmla="*/ 1213570 h 2248268"/>
              <a:gd name="connsiteX5071" fmla="*/ 3403983 w 6014081"/>
              <a:gd name="connsiteY5071" fmla="*/ 1134501 h 2248268"/>
              <a:gd name="connsiteX5072" fmla="*/ 3400229 w 6014081"/>
              <a:gd name="connsiteY5072" fmla="*/ 1126738 h 2248268"/>
              <a:gd name="connsiteX5073" fmla="*/ 3425381 w 6014081"/>
              <a:gd name="connsiteY5073" fmla="*/ 1088928 h 2248268"/>
              <a:gd name="connsiteX5074" fmla="*/ 3437188 w 6014081"/>
              <a:gd name="connsiteY5074" fmla="*/ 1056806 h 2248268"/>
              <a:gd name="connsiteX5075" fmla="*/ 3459042 w 6014081"/>
              <a:gd name="connsiteY5075" fmla="*/ 786608 h 2248268"/>
              <a:gd name="connsiteX5076" fmla="*/ 3459119 w 6014081"/>
              <a:gd name="connsiteY5076" fmla="*/ 773352 h 2248268"/>
              <a:gd name="connsiteX5077" fmla="*/ 3410861 w 6014081"/>
              <a:gd name="connsiteY5077" fmla="*/ 639451 h 2248268"/>
              <a:gd name="connsiteX5078" fmla="*/ 3408881 w 6014081"/>
              <a:gd name="connsiteY5078" fmla="*/ 643277 h 2248268"/>
              <a:gd name="connsiteX5079" fmla="*/ 3400299 w 6014081"/>
              <a:gd name="connsiteY5079" fmla="*/ 551685 h 2248268"/>
              <a:gd name="connsiteX5080" fmla="*/ 1958969 w 6014081"/>
              <a:gd name="connsiteY5080" fmla="*/ 550115 h 2248268"/>
              <a:gd name="connsiteX5081" fmla="*/ 1969999 w 6014081"/>
              <a:gd name="connsiteY5081" fmla="*/ 580776 h 2248268"/>
              <a:gd name="connsiteX5082" fmla="*/ 1966064 w 6014081"/>
              <a:gd name="connsiteY5082" fmla="*/ 579024 h 2248268"/>
              <a:gd name="connsiteX5083" fmla="*/ 1966167 w 6014081"/>
              <a:gd name="connsiteY5083" fmla="*/ 578793 h 2248268"/>
              <a:gd name="connsiteX5084" fmla="*/ 1958969 w 6014081"/>
              <a:gd name="connsiteY5084" fmla="*/ 550115 h 2248268"/>
              <a:gd name="connsiteX5085" fmla="*/ 1907205 w 6014081"/>
              <a:gd name="connsiteY5085" fmla="*/ 546173 h 2248268"/>
              <a:gd name="connsiteX5086" fmla="*/ 1912938 w 6014081"/>
              <a:gd name="connsiteY5086" fmla="*/ 552290 h 2248268"/>
              <a:gd name="connsiteX5087" fmla="*/ 1918259 w 6014081"/>
              <a:gd name="connsiteY5087" fmla="*/ 582381 h 2248268"/>
              <a:gd name="connsiteX5088" fmla="*/ 1907205 w 6014081"/>
              <a:gd name="connsiteY5088" fmla="*/ 546173 h 2248268"/>
              <a:gd name="connsiteX5089" fmla="*/ 2963899 w 6014081"/>
              <a:gd name="connsiteY5089" fmla="*/ 539021 h 2248268"/>
              <a:gd name="connsiteX5090" fmla="*/ 2961867 w 6014081"/>
              <a:gd name="connsiteY5090" fmla="*/ 554175 h 2248268"/>
              <a:gd name="connsiteX5091" fmla="*/ 2963899 w 6014081"/>
              <a:gd name="connsiteY5091" fmla="*/ 539021 h 2248268"/>
              <a:gd name="connsiteX5092" fmla="*/ 4478855 w 6014081"/>
              <a:gd name="connsiteY5092" fmla="*/ 534053 h 2248268"/>
              <a:gd name="connsiteX5093" fmla="*/ 4478753 w 6014081"/>
              <a:gd name="connsiteY5093" fmla="*/ 534285 h 2248268"/>
              <a:gd name="connsiteX5094" fmla="*/ 4478770 w 6014081"/>
              <a:gd name="connsiteY5094" fmla="*/ 534219 h 2248268"/>
              <a:gd name="connsiteX5095" fmla="*/ 2120854 w 6014081"/>
              <a:gd name="connsiteY5095" fmla="*/ 512268 h 2248268"/>
              <a:gd name="connsiteX5096" fmla="*/ 2128389 w 6014081"/>
              <a:gd name="connsiteY5096" fmla="*/ 525868 h 2248268"/>
              <a:gd name="connsiteX5097" fmla="*/ 2124685 w 6014081"/>
              <a:gd name="connsiteY5097" fmla="*/ 514251 h 2248268"/>
              <a:gd name="connsiteX5098" fmla="*/ 2122758 w 6014081"/>
              <a:gd name="connsiteY5098" fmla="*/ 514224 h 2248268"/>
              <a:gd name="connsiteX5099" fmla="*/ 2120854 w 6014081"/>
              <a:gd name="connsiteY5099" fmla="*/ 512268 h 2248268"/>
              <a:gd name="connsiteX5100" fmla="*/ 3170402 w 6014081"/>
              <a:gd name="connsiteY5100" fmla="*/ 497505 h 2248268"/>
              <a:gd name="connsiteX5101" fmla="*/ 3160578 w 6014081"/>
              <a:gd name="connsiteY5101" fmla="*/ 518327 h 2248268"/>
              <a:gd name="connsiteX5102" fmla="*/ 3170402 w 6014081"/>
              <a:gd name="connsiteY5102" fmla="*/ 497505 h 2248268"/>
              <a:gd name="connsiteX5103" fmla="*/ 3061805 w 6014081"/>
              <a:gd name="connsiteY5103" fmla="*/ 482933 h 2248268"/>
              <a:gd name="connsiteX5104" fmla="*/ 3065636 w 6014081"/>
              <a:gd name="connsiteY5104" fmla="*/ 484917 h 2248268"/>
              <a:gd name="connsiteX5105" fmla="*/ 3038502 w 6014081"/>
              <a:gd name="connsiteY5105" fmla="*/ 526552 h 2248268"/>
              <a:gd name="connsiteX5106" fmla="*/ 3061805 w 6014081"/>
              <a:gd name="connsiteY5106" fmla="*/ 482933 h 2248268"/>
              <a:gd name="connsiteX5107" fmla="*/ 1839421 w 6014081"/>
              <a:gd name="connsiteY5107" fmla="*/ 476676 h 2248268"/>
              <a:gd name="connsiteX5108" fmla="*/ 1848837 w 6014081"/>
              <a:gd name="connsiteY5108" fmla="*/ 482391 h 2248268"/>
              <a:gd name="connsiteX5109" fmla="*/ 1852562 w 6014081"/>
              <a:gd name="connsiteY5109" fmla="*/ 493880 h 2248268"/>
              <a:gd name="connsiteX5110" fmla="*/ 1891641 w 6014081"/>
              <a:gd name="connsiteY5110" fmla="*/ 602926 h 2248268"/>
              <a:gd name="connsiteX5111" fmla="*/ 1891487 w 6014081"/>
              <a:gd name="connsiteY5111" fmla="*/ 614487 h 2248268"/>
              <a:gd name="connsiteX5112" fmla="*/ 1938050 w 6014081"/>
              <a:gd name="connsiteY5112" fmla="*/ 716068 h 2248268"/>
              <a:gd name="connsiteX5113" fmla="*/ 1965843 w 6014081"/>
              <a:gd name="connsiteY5113" fmla="*/ 788802 h 2248268"/>
              <a:gd name="connsiteX5114" fmla="*/ 1966281 w 6014081"/>
              <a:gd name="connsiteY5114" fmla="*/ 788444 h 2248268"/>
              <a:gd name="connsiteX5115" fmla="*/ 1920419 w 6014081"/>
              <a:gd name="connsiteY5115" fmla="*/ 597465 h 2248268"/>
              <a:gd name="connsiteX5116" fmla="*/ 1942477 w 6014081"/>
              <a:gd name="connsiteY5116" fmla="*/ 666261 h 2248268"/>
              <a:gd name="connsiteX5117" fmla="*/ 1960755 w 6014081"/>
              <a:gd name="connsiteY5117" fmla="*/ 746666 h 2248268"/>
              <a:gd name="connsiteX5118" fmla="*/ 1977492 w 6014081"/>
              <a:gd name="connsiteY5118" fmla="*/ 790667 h 2248268"/>
              <a:gd name="connsiteX5119" fmla="*/ 2097867 w 6014081"/>
              <a:gd name="connsiteY5119" fmla="*/ 1144401 h 2248268"/>
              <a:gd name="connsiteX5120" fmla="*/ 2073622 w 6014081"/>
              <a:gd name="connsiteY5120" fmla="*/ 1077400 h 2248268"/>
              <a:gd name="connsiteX5121" fmla="*/ 2067888 w 6014081"/>
              <a:gd name="connsiteY5121" fmla="*/ 1073462 h 2248268"/>
              <a:gd name="connsiteX5122" fmla="*/ 2027137 w 6014081"/>
              <a:gd name="connsiteY5122" fmla="*/ 962563 h 2248268"/>
              <a:gd name="connsiteX5123" fmla="*/ 2034152 w 6014081"/>
              <a:gd name="connsiteY5123" fmla="*/ 1012202 h 2248268"/>
              <a:gd name="connsiteX5124" fmla="*/ 2072276 w 6014081"/>
              <a:gd name="connsiteY5124" fmla="*/ 1197522 h 2248268"/>
              <a:gd name="connsiteX5125" fmla="*/ 2078011 w 6014081"/>
              <a:gd name="connsiteY5125" fmla="*/ 1201458 h 2248268"/>
              <a:gd name="connsiteX5126" fmla="*/ 2086982 w 6014081"/>
              <a:gd name="connsiteY5126" fmla="*/ 1256676 h 2248268"/>
              <a:gd name="connsiteX5127" fmla="*/ 2092715 w 6014081"/>
              <a:gd name="connsiteY5127" fmla="*/ 1260613 h 2248268"/>
              <a:gd name="connsiteX5128" fmla="*/ 2094229 w 6014081"/>
              <a:gd name="connsiteY5128" fmla="*/ 1306419 h 2248268"/>
              <a:gd name="connsiteX5129" fmla="*/ 1995279 w 6014081"/>
              <a:gd name="connsiteY5129" fmla="*/ 905185 h 2248268"/>
              <a:gd name="connsiteX5130" fmla="*/ 1960030 w 6014081"/>
              <a:gd name="connsiteY5130" fmla="*/ 805596 h 2248268"/>
              <a:gd name="connsiteX5131" fmla="*/ 1868884 w 6014081"/>
              <a:gd name="connsiteY5131" fmla="*/ 583657 h 2248268"/>
              <a:gd name="connsiteX5132" fmla="*/ 1839421 w 6014081"/>
              <a:gd name="connsiteY5132" fmla="*/ 476676 h 2248268"/>
              <a:gd name="connsiteX5133" fmla="*/ 1475002 w 6014081"/>
              <a:gd name="connsiteY5133" fmla="*/ 468650 h 2248268"/>
              <a:gd name="connsiteX5134" fmla="*/ 1493668 w 6014081"/>
              <a:gd name="connsiteY5134" fmla="*/ 512678 h 2248268"/>
              <a:gd name="connsiteX5135" fmla="*/ 1475002 w 6014081"/>
              <a:gd name="connsiteY5135" fmla="*/ 468650 h 2248268"/>
              <a:gd name="connsiteX5136" fmla="*/ 4213343 w 6014081"/>
              <a:gd name="connsiteY5136" fmla="*/ 467064 h 2248268"/>
              <a:gd name="connsiteX5137" fmla="*/ 4219177 w 6014081"/>
              <a:gd name="connsiteY5137" fmla="*/ 523099 h 2248268"/>
              <a:gd name="connsiteX5138" fmla="*/ 4213343 w 6014081"/>
              <a:gd name="connsiteY5138" fmla="*/ 467064 h 2248268"/>
              <a:gd name="connsiteX5139" fmla="*/ 1951801 w 6014081"/>
              <a:gd name="connsiteY5139" fmla="*/ 464689 h 2248268"/>
              <a:gd name="connsiteX5140" fmla="*/ 1957482 w 6014081"/>
              <a:gd name="connsiteY5140" fmla="*/ 479956 h 2248268"/>
              <a:gd name="connsiteX5141" fmla="*/ 1958066 w 6014081"/>
              <a:gd name="connsiteY5141" fmla="*/ 470940 h 2248268"/>
              <a:gd name="connsiteX5142" fmla="*/ 1951801 w 6014081"/>
              <a:gd name="connsiteY5142" fmla="*/ 464689 h 2248268"/>
              <a:gd name="connsiteX5143" fmla="*/ 3075487 w 6014081"/>
              <a:gd name="connsiteY5143" fmla="*/ 462169 h 2248268"/>
              <a:gd name="connsiteX5144" fmla="*/ 3071449 w 6014081"/>
              <a:gd name="connsiteY5144" fmla="*/ 483075 h 2248268"/>
              <a:gd name="connsiteX5145" fmla="*/ 3075487 w 6014081"/>
              <a:gd name="connsiteY5145" fmla="*/ 462169 h 2248268"/>
              <a:gd name="connsiteX5146" fmla="*/ 4502444 w 6014081"/>
              <a:gd name="connsiteY5146" fmla="*/ 454292 h 2248268"/>
              <a:gd name="connsiteX5147" fmla="*/ 4505811 w 6014081"/>
              <a:gd name="connsiteY5147" fmla="*/ 458560 h 2248268"/>
              <a:gd name="connsiteX5148" fmla="*/ 4489813 w 6014081"/>
              <a:gd name="connsiteY5148" fmla="*/ 491689 h 2248268"/>
              <a:gd name="connsiteX5149" fmla="*/ 4478770 w 6014081"/>
              <a:gd name="connsiteY5149" fmla="*/ 534219 h 2248268"/>
              <a:gd name="connsiteX5150" fmla="*/ 4469383 w 6014081"/>
              <a:gd name="connsiteY5150" fmla="*/ 552410 h 2248268"/>
              <a:gd name="connsiteX5151" fmla="*/ 4446190 w 6014081"/>
              <a:gd name="connsiteY5151" fmla="*/ 611159 h 2248268"/>
              <a:gd name="connsiteX5152" fmla="*/ 4502444 w 6014081"/>
              <a:gd name="connsiteY5152" fmla="*/ 454292 h 2248268"/>
              <a:gd name="connsiteX5153" fmla="*/ 1725142 w 6014081"/>
              <a:gd name="connsiteY5153" fmla="*/ 446838 h 2248268"/>
              <a:gd name="connsiteX5154" fmla="*/ 1730850 w 6014081"/>
              <a:gd name="connsiteY5154" fmla="*/ 460178 h 2248268"/>
              <a:gd name="connsiteX5155" fmla="*/ 1726915 w 6014081"/>
              <a:gd name="connsiteY5155" fmla="*/ 458426 h 2248268"/>
              <a:gd name="connsiteX5156" fmla="*/ 1725142 w 6014081"/>
              <a:gd name="connsiteY5156" fmla="*/ 446838 h 2248268"/>
              <a:gd name="connsiteX5157" fmla="*/ 1326520 w 6014081"/>
              <a:gd name="connsiteY5157" fmla="*/ 442135 h 2248268"/>
              <a:gd name="connsiteX5158" fmla="*/ 1341589 w 6014081"/>
              <a:gd name="connsiteY5158" fmla="*/ 451890 h 2248268"/>
              <a:gd name="connsiteX5159" fmla="*/ 1337603 w 6014081"/>
              <a:gd name="connsiteY5159" fmla="*/ 461468 h 2248268"/>
              <a:gd name="connsiteX5160" fmla="*/ 1395738 w 6014081"/>
              <a:gd name="connsiteY5160" fmla="*/ 563217 h 2248268"/>
              <a:gd name="connsiteX5161" fmla="*/ 1395685 w 6014081"/>
              <a:gd name="connsiteY5161" fmla="*/ 574545 h 2248268"/>
              <a:gd name="connsiteX5162" fmla="*/ 1380851 w 6014081"/>
              <a:gd name="connsiteY5162" fmla="*/ 539975 h 2248268"/>
              <a:gd name="connsiteX5163" fmla="*/ 1380721 w 6014081"/>
              <a:gd name="connsiteY5163" fmla="*/ 539641 h 2248268"/>
              <a:gd name="connsiteX5164" fmla="*/ 1378819 w 6014081"/>
              <a:gd name="connsiteY5164" fmla="*/ 537686 h 2248268"/>
              <a:gd name="connsiteX5165" fmla="*/ 1339273 w 6014081"/>
              <a:gd name="connsiteY5165" fmla="*/ 478271 h 2248268"/>
              <a:gd name="connsiteX5166" fmla="*/ 1332048 w 6014081"/>
              <a:gd name="connsiteY5166" fmla="*/ 451518 h 2248268"/>
              <a:gd name="connsiteX5167" fmla="*/ 1333640 w 6014081"/>
              <a:gd name="connsiteY5167" fmla="*/ 484069 h 2248268"/>
              <a:gd name="connsiteX5168" fmla="*/ 1326520 w 6014081"/>
              <a:gd name="connsiteY5168" fmla="*/ 442135 h 2248268"/>
              <a:gd name="connsiteX5169" fmla="*/ 1942675 w 6014081"/>
              <a:gd name="connsiteY5169" fmla="*/ 435982 h 2248268"/>
              <a:gd name="connsiteX5170" fmla="*/ 1951853 w 6014081"/>
              <a:gd name="connsiteY5170" fmla="*/ 460836 h 2248268"/>
              <a:gd name="connsiteX5171" fmla="*/ 1942675 w 6014081"/>
              <a:gd name="connsiteY5171" fmla="*/ 435982 h 2248268"/>
              <a:gd name="connsiteX5172" fmla="*/ 1767216 w 6014081"/>
              <a:gd name="connsiteY5172" fmla="*/ 422100 h 2248268"/>
              <a:gd name="connsiteX5173" fmla="*/ 1824835 w 6014081"/>
              <a:gd name="connsiteY5173" fmla="*/ 559892 h 2248268"/>
              <a:gd name="connsiteX5174" fmla="*/ 1841495 w 6014081"/>
              <a:gd name="connsiteY5174" fmla="*/ 609673 h 2248268"/>
              <a:gd name="connsiteX5175" fmla="*/ 1849081 w 6014081"/>
              <a:gd name="connsiteY5175" fmla="*/ 619418 h 2248268"/>
              <a:gd name="connsiteX5176" fmla="*/ 1867694 w 6014081"/>
              <a:gd name="connsiteY5176" fmla="*/ 667299 h 2248268"/>
              <a:gd name="connsiteX5177" fmla="*/ 1893895 w 6014081"/>
              <a:gd name="connsiteY5177" fmla="*/ 724926 h 2248268"/>
              <a:gd name="connsiteX5178" fmla="*/ 1888342 w 6014081"/>
              <a:gd name="connsiteY5178" fmla="*/ 700028 h 2248268"/>
              <a:gd name="connsiteX5179" fmla="*/ 1849701 w 6014081"/>
              <a:gd name="connsiteY5179" fmla="*/ 575669 h 2248268"/>
              <a:gd name="connsiteX5180" fmla="*/ 1851061 w 6014081"/>
              <a:gd name="connsiteY5180" fmla="*/ 565685 h 2248268"/>
              <a:gd name="connsiteX5181" fmla="*/ 1851418 w 6014081"/>
              <a:gd name="connsiteY5181" fmla="*/ 561238 h 2248268"/>
              <a:gd name="connsiteX5182" fmla="*/ 1853584 w 6014081"/>
              <a:gd name="connsiteY5182" fmla="*/ 573800 h 2248268"/>
              <a:gd name="connsiteX5183" fmla="*/ 1877959 w 6014081"/>
              <a:gd name="connsiteY5183" fmla="*/ 623691 h 2248268"/>
              <a:gd name="connsiteX5184" fmla="*/ 1872147 w 6014081"/>
              <a:gd name="connsiteY5184" fmla="*/ 625535 h 2248268"/>
              <a:gd name="connsiteX5185" fmla="*/ 1877907 w 6014081"/>
              <a:gd name="connsiteY5185" fmla="*/ 627546 h 2248268"/>
              <a:gd name="connsiteX5186" fmla="*/ 1907319 w 6014081"/>
              <a:gd name="connsiteY5186" fmla="*/ 730904 h 2248268"/>
              <a:gd name="connsiteX5187" fmla="*/ 1935138 w 6014081"/>
              <a:gd name="connsiteY5187" fmla="*/ 801712 h 2248268"/>
              <a:gd name="connsiteX5188" fmla="*/ 1964444 w 6014081"/>
              <a:gd name="connsiteY5188" fmla="*/ 920252 h 2248268"/>
              <a:gd name="connsiteX5189" fmla="*/ 1956860 w 6014081"/>
              <a:gd name="connsiteY5189" fmla="*/ 903030 h 2248268"/>
              <a:gd name="connsiteX5190" fmla="*/ 1934957 w 6014081"/>
              <a:gd name="connsiteY5190" fmla="*/ 822674 h 2248268"/>
              <a:gd name="connsiteX5191" fmla="*/ 1903306 w 6014081"/>
              <a:gd name="connsiteY5191" fmla="*/ 742407 h 2248268"/>
              <a:gd name="connsiteX5192" fmla="*/ 2008094 w 6014081"/>
              <a:gd name="connsiteY5192" fmla="*/ 1139872 h 2248268"/>
              <a:gd name="connsiteX5193" fmla="*/ 2019123 w 6014081"/>
              <a:gd name="connsiteY5193" fmla="*/ 1170533 h 2248268"/>
              <a:gd name="connsiteX5194" fmla="*/ 2007155 w 6014081"/>
              <a:gd name="connsiteY5194" fmla="*/ 1149768 h 2248268"/>
              <a:gd name="connsiteX5195" fmla="*/ 2000452 w 6014081"/>
              <a:gd name="connsiteY5195" fmla="*/ 1128494 h 2248268"/>
              <a:gd name="connsiteX5196" fmla="*/ 2000534 w 6014081"/>
              <a:gd name="connsiteY5196" fmla="*/ 1128200 h 2248268"/>
              <a:gd name="connsiteX5197" fmla="*/ 2000432 w 6014081"/>
              <a:gd name="connsiteY5197" fmla="*/ 1128431 h 2248268"/>
              <a:gd name="connsiteX5198" fmla="*/ 2000452 w 6014081"/>
              <a:gd name="connsiteY5198" fmla="*/ 1128494 h 2248268"/>
              <a:gd name="connsiteX5199" fmla="*/ 1997733 w 6014081"/>
              <a:gd name="connsiteY5199" fmla="*/ 1138140 h 2248268"/>
              <a:gd name="connsiteX5200" fmla="*/ 2007628 w 6014081"/>
              <a:gd name="connsiteY5200" fmla="*/ 1172059 h 2248268"/>
              <a:gd name="connsiteX5201" fmla="*/ 1977932 w 6014081"/>
              <a:gd name="connsiteY5201" fmla="*/ 1097371 h 2248268"/>
              <a:gd name="connsiteX5202" fmla="*/ 1987241 w 6014081"/>
              <a:gd name="connsiteY5202" fmla="*/ 1105115 h 2248268"/>
              <a:gd name="connsiteX5203" fmla="*/ 1989272 w 6014081"/>
              <a:gd name="connsiteY5203" fmla="*/ 1097436 h 2248268"/>
              <a:gd name="connsiteX5204" fmla="*/ 1985701 w 6014081"/>
              <a:gd name="connsiteY5204" fmla="*/ 1061235 h 2248268"/>
              <a:gd name="connsiteX5205" fmla="*/ 1933896 w 6014081"/>
              <a:gd name="connsiteY5205" fmla="*/ 896683 h 2248268"/>
              <a:gd name="connsiteX5206" fmla="*/ 1924977 w 6014081"/>
              <a:gd name="connsiteY5206" fmla="*/ 845089 h 2248268"/>
              <a:gd name="connsiteX5207" fmla="*/ 1863760 w 6014081"/>
              <a:gd name="connsiteY5207" fmla="*/ 673023 h 2248268"/>
              <a:gd name="connsiteX5208" fmla="*/ 1828356 w 6014081"/>
              <a:gd name="connsiteY5208" fmla="*/ 592471 h 2248268"/>
              <a:gd name="connsiteX5209" fmla="*/ 1776290 w 6014081"/>
              <a:gd name="connsiteY5209" fmla="*/ 454659 h 2248268"/>
              <a:gd name="connsiteX5210" fmla="*/ 1767216 w 6014081"/>
              <a:gd name="connsiteY5210" fmla="*/ 422100 h 2248268"/>
              <a:gd name="connsiteX5211" fmla="*/ 4545290 w 6014081"/>
              <a:gd name="connsiteY5211" fmla="*/ 409131 h 2248268"/>
              <a:gd name="connsiteX5212" fmla="*/ 4525120 w 6014081"/>
              <a:gd name="connsiteY5212" fmla="*/ 514226 h 2248268"/>
              <a:gd name="connsiteX5213" fmla="*/ 4453997 w 6014081"/>
              <a:gd name="connsiteY5213" fmla="*/ 740615 h 2248268"/>
              <a:gd name="connsiteX5214" fmla="*/ 4444892 w 6014081"/>
              <a:gd name="connsiteY5214" fmla="*/ 772278 h 2248268"/>
              <a:gd name="connsiteX5215" fmla="*/ 4444994 w 6014081"/>
              <a:gd name="connsiteY5215" fmla="*/ 772048 h 2248268"/>
              <a:gd name="connsiteX5216" fmla="*/ 4493332 w 6014081"/>
              <a:gd name="connsiteY5216" fmla="*/ 560710 h 2248268"/>
              <a:gd name="connsiteX5217" fmla="*/ 4545290 w 6014081"/>
              <a:gd name="connsiteY5217" fmla="*/ 409131 h 2248268"/>
              <a:gd name="connsiteX5218" fmla="*/ 1755981 w 6014081"/>
              <a:gd name="connsiteY5218" fmla="*/ 399377 h 2248268"/>
              <a:gd name="connsiteX5219" fmla="*/ 1761346 w 6014081"/>
              <a:gd name="connsiteY5219" fmla="*/ 401183 h 2248268"/>
              <a:gd name="connsiteX5220" fmla="*/ 1765468 w 6014081"/>
              <a:gd name="connsiteY5220" fmla="*/ 418553 h 2248268"/>
              <a:gd name="connsiteX5221" fmla="*/ 1755981 w 6014081"/>
              <a:gd name="connsiteY5221" fmla="*/ 399377 h 2248268"/>
              <a:gd name="connsiteX5222" fmla="*/ 1513812 w 6014081"/>
              <a:gd name="connsiteY5222" fmla="*/ 394558 h 2248268"/>
              <a:gd name="connsiteX5223" fmla="*/ 1702642 w 6014081"/>
              <a:gd name="connsiteY5223" fmla="*/ 770188 h 2248268"/>
              <a:gd name="connsiteX5224" fmla="*/ 1691639 w 6014081"/>
              <a:gd name="connsiteY5224" fmla="*/ 737600 h 2248268"/>
              <a:gd name="connsiteX5225" fmla="*/ 1639340 w 6014081"/>
              <a:gd name="connsiteY5225" fmla="*/ 624605 h 2248268"/>
              <a:gd name="connsiteX5226" fmla="*/ 1586939 w 6014081"/>
              <a:gd name="connsiteY5226" fmla="*/ 519318 h 2248268"/>
              <a:gd name="connsiteX5227" fmla="*/ 1575780 w 6014081"/>
              <a:gd name="connsiteY5227" fmla="*/ 498291 h 2248268"/>
              <a:gd name="connsiteX5228" fmla="*/ 1570020 w 6014081"/>
              <a:gd name="connsiteY5228" fmla="*/ 496280 h 2248268"/>
              <a:gd name="connsiteX5229" fmla="*/ 1513812 w 6014081"/>
              <a:gd name="connsiteY5229" fmla="*/ 394558 h 2248268"/>
              <a:gd name="connsiteX5230" fmla="*/ 1367026 w 6014081"/>
              <a:gd name="connsiteY5230" fmla="*/ 377936 h 2248268"/>
              <a:gd name="connsiteX5231" fmla="*/ 1374560 w 6014081"/>
              <a:gd name="connsiteY5231" fmla="*/ 399011 h 2248268"/>
              <a:gd name="connsiteX5232" fmla="*/ 1367026 w 6014081"/>
              <a:gd name="connsiteY5232" fmla="*/ 377936 h 2248268"/>
              <a:gd name="connsiteX5233" fmla="*/ 3366599 w 6014081"/>
              <a:gd name="connsiteY5233" fmla="*/ 371381 h 2248268"/>
              <a:gd name="connsiteX5234" fmla="*/ 3360118 w 6014081"/>
              <a:gd name="connsiteY5234" fmla="*/ 378464 h 2248268"/>
              <a:gd name="connsiteX5235" fmla="*/ 3354847 w 6014081"/>
              <a:gd name="connsiteY5235" fmla="*/ 372241 h 2248268"/>
              <a:gd name="connsiteX5236" fmla="*/ 3349267 w 6014081"/>
              <a:gd name="connsiteY5236" fmla="*/ 371694 h 2248268"/>
              <a:gd name="connsiteX5237" fmla="*/ 3344972 w 6014081"/>
              <a:gd name="connsiteY5237" fmla="*/ 376981 h 2248268"/>
              <a:gd name="connsiteX5238" fmla="*/ 3316916 w 6014081"/>
              <a:gd name="connsiteY5238" fmla="*/ 373350 h 2248268"/>
              <a:gd name="connsiteX5239" fmla="*/ 3315681 w 6014081"/>
              <a:gd name="connsiteY5239" fmla="*/ 373631 h 2248268"/>
              <a:gd name="connsiteX5240" fmla="*/ 3385984 w 6014081"/>
              <a:gd name="connsiteY5240" fmla="*/ 438711 h 2248268"/>
              <a:gd name="connsiteX5241" fmla="*/ 3416602 w 6014081"/>
              <a:gd name="connsiteY5241" fmla="*/ 558666 h 2248268"/>
              <a:gd name="connsiteX5242" fmla="*/ 3423878 w 6014081"/>
              <a:gd name="connsiteY5242" fmla="*/ 586548 h 2248268"/>
              <a:gd name="connsiteX5243" fmla="*/ 3431645 w 6014081"/>
              <a:gd name="connsiteY5243" fmla="*/ 585299 h 2248268"/>
              <a:gd name="connsiteX5244" fmla="*/ 3472370 w 6014081"/>
              <a:gd name="connsiteY5244" fmla="*/ 675698 h 2248268"/>
              <a:gd name="connsiteX5245" fmla="*/ 3489418 w 6014081"/>
              <a:gd name="connsiteY5245" fmla="*/ 696578 h 2248268"/>
              <a:gd name="connsiteX5246" fmla="*/ 3529610 w 6014081"/>
              <a:gd name="connsiteY5246" fmla="*/ 735239 h 2248268"/>
              <a:gd name="connsiteX5247" fmla="*/ 3546375 w 6014081"/>
              <a:gd name="connsiteY5247" fmla="*/ 759869 h 2248268"/>
              <a:gd name="connsiteX5248" fmla="*/ 3580472 w 6014081"/>
              <a:gd name="connsiteY5248" fmla="*/ 801631 h 2248268"/>
              <a:gd name="connsiteX5249" fmla="*/ 3591863 w 6014081"/>
              <a:gd name="connsiteY5249" fmla="*/ 802827 h 2248268"/>
              <a:gd name="connsiteX5250" fmla="*/ 3628429 w 6014081"/>
              <a:gd name="connsiteY5250" fmla="*/ 839043 h 2248268"/>
              <a:gd name="connsiteX5251" fmla="*/ 3636093 w 6014081"/>
              <a:gd name="connsiteY5251" fmla="*/ 838025 h 2248268"/>
              <a:gd name="connsiteX5252" fmla="*/ 3643290 w 6014081"/>
              <a:gd name="connsiteY5252" fmla="*/ 861718 h 2248268"/>
              <a:gd name="connsiteX5253" fmla="*/ 3653141 w 6014081"/>
              <a:gd name="connsiteY5253" fmla="*/ 858905 h 2248268"/>
              <a:gd name="connsiteX5254" fmla="*/ 3658616 w 6014081"/>
              <a:gd name="connsiteY5254" fmla="*/ 899552 h 2248268"/>
              <a:gd name="connsiteX5255" fmla="*/ 3677484 w 6014081"/>
              <a:gd name="connsiteY5255" fmla="*/ 978004 h 2248268"/>
              <a:gd name="connsiteX5256" fmla="*/ 3685251 w 6014081"/>
              <a:gd name="connsiteY5256" fmla="*/ 976755 h 2248268"/>
              <a:gd name="connsiteX5257" fmla="*/ 3689904 w 6014081"/>
              <a:gd name="connsiteY5257" fmla="*/ 986857 h 2248268"/>
              <a:gd name="connsiteX5258" fmla="*/ 3683783 w 6014081"/>
              <a:gd name="connsiteY5258" fmla="*/ 991884 h 2248268"/>
              <a:gd name="connsiteX5259" fmla="*/ 3689879 w 6014081"/>
              <a:gd name="connsiteY5259" fmla="*/ 988783 h 2248268"/>
              <a:gd name="connsiteX5260" fmla="*/ 3694325 w 6014081"/>
              <a:gd name="connsiteY5260" fmla="*/ 1021774 h 2248268"/>
              <a:gd name="connsiteX5261" fmla="*/ 3703892 w 6014081"/>
              <a:gd name="connsiteY5261" fmla="*/ 1022711 h 2248268"/>
              <a:gd name="connsiteX5262" fmla="*/ 3709264 w 6014081"/>
              <a:gd name="connsiteY5262" fmla="*/ 1046146 h 2248268"/>
              <a:gd name="connsiteX5263" fmla="*/ 3716928 w 6014081"/>
              <a:gd name="connsiteY5263" fmla="*/ 1045128 h 2248268"/>
              <a:gd name="connsiteX5264" fmla="*/ 3726596 w 6014081"/>
              <a:gd name="connsiteY5264" fmla="*/ 1063277 h 2248268"/>
              <a:gd name="connsiteX5265" fmla="*/ 3722995 w 6014081"/>
              <a:gd name="connsiteY5265" fmla="*/ 1063888 h 2248268"/>
              <a:gd name="connsiteX5266" fmla="*/ 3721066 w 6014081"/>
              <a:gd name="connsiteY5266" fmla="*/ 1063860 h 2248268"/>
              <a:gd name="connsiteX5267" fmla="*/ 3720165 w 6014081"/>
              <a:gd name="connsiteY5267" fmla="*/ 1064013 h 2248268"/>
              <a:gd name="connsiteX5268" fmla="*/ 3729013 w 6014081"/>
              <a:gd name="connsiteY5268" fmla="*/ 1069060 h 2248268"/>
              <a:gd name="connsiteX5269" fmla="*/ 3740688 w 6014081"/>
              <a:gd name="connsiteY5269" fmla="*/ 1061521 h 2248268"/>
              <a:gd name="connsiteX5270" fmla="*/ 3805518 w 6014081"/>
              <a:gd name="connsiteY5270" fmla="*/ 1066019 h 2248268"/>
              <a:gd name="connsiteX5271" fmla="*/ 3858181 w 6014081"/>
              <a:gd name="connsiteY5271" fmla="*/ 1092236 h 2248268"/>
              <a:gd name="connsiteX5272" fmla="*/ 3855457 w 6014081"/>
              <a:gd name="connsiteY5272" fmla="*/ 1082162 h 2248268"/>
              <a:gd name="connsiteX5273" fmla="*/ 3853555 w 6014081"/>
              <a:gd name="connsiteY5273" fmla="*/ 1062763 h 2248268"/>
              <a:gd name="connsiteX5274" fmla="*/ 3842780 w 6014081"/>
              <a:gd name="connsiteY5274" fmla="*/ 1075134 h 2248268"/>
              <a:gd name="connsiteX5275" fmla="*/ 3836487 w 6014081"/>
              <a:gd name="connsiteY5275" fmla="*/ 969055 h 2248268"/>
              <a:gd name="connsiteX5276" fmla="*/ 3830225 w 6014081"/>
              <a:gd name="connsiteY5276" fmla="*/ 803737 h 2248268"/>
              <a:gd name="connsiteX5277" fmla="*/ 3762216 w 6014081"/>
              <a:gd name="connsiteY5277" fmla="*/ 681809 h 2248268"/>
              <a:gd name="connsiteX5278" fmla="*/ 3749539 w 6014081"/>
              <a:gd name="connsiteY5278" fmla="*/ 674779 h 2248268"/>
              <a:gd name="connsiteX5279" fmla="*/ 3693740 w 6014081"/>
              <a:gd name="connsiteY5279" fmla="*/ 602037 h 2248268"/>
              <a:gd name="connsiteX5280" fmla="*/ 3686102 w 6014081"/>
              <a:gd name="connsiteY5280" fmla="*/ 601128 h 2248268"/>
              <a:gd name="connsiteX5281" fmla="*/ 3649744 w 6014081"/>
              <a:gd name="connsiteY5281" fmla="*/ 544827 h 2248268"/>
              <a:gd name="connsiteX5282" fmla="*/ 3602122 w 6014081"/>
              <a:gd name="connsiteY5282" fmla="*/ 504485 h 2248268"/>
              <a:gd name="connsiteX5283" fmla="*/ 3570211 w 6014081"/>
              <a:gd name="connsiteY5283" fmla="*/ 460928 h 2248268"/>
              <a:gd name="connsiteX5284" fmla="*/ 3556532 w 6014081"/>
              <a:gd name="connsiteY5284" fmla="*/ 444316 h 2248268"/>
              <a:gd name="connsiteX5285" fmla="*/ 3528992 w 6014081"/>
              <a:gd name="connsiteY5285" fmla="*/ 432054 h 2248268"/>
              <a:gd name="connsiteX5286" fmla="*/ 3511273 w 6014081"/>
              <a:gd name="connsiteY5286" fmla="*/ 418904 h 2248268"/>
              <a:gd name="connsiteX5287" fmla="*/ 3506619 w 6014081"/>
              <a:gd name="connsiteY5287" fmla="*/ 408803 h 2248268"/>
              <a:gd name="connsiteX5288" fmla="*/ 3476713 w 6014081"/>
              <a:gd name="connsiteY5288" fmla="*/ 401857 h 2248268"/>
              <a:gd name="connsiteX5289" fmla="*/ 3473884 w 6014081"/>
              <a:gd name="connsiteY5289" fmla="*/ 392013 h 2248268"/>
              <a:gd name="connsiteX5290" fmla="*/ 3467790 w 6014081"/>
              <a:gd name="connsiteY5290" fmla="*/ 395114 h 2248268"/>
              <a:gd name="connsiteX5291" fmla="*/ 3432611 w 6014081"/>
              <a:gd name="connsiteY5291" fmla="*/ 381944 h 2248268"/>
              <a:gd name="connsiteX5292" fmla="*/ 3423045 w 6014081"/>
              <a:gd name="connsiteY5292" fmla="*/ 381006 h 2248268"/>
              <a:gd name="connsiteX5293" fmla="*/ 3366599 w 6014081"/>
              <a:gd name="connsiteY5293" fmla="*/ 371381 h 2248268"/>
              <a:gd name="connsiteX5294" fmla="*/ 1888009 w 6014081"/>
              <a:gd name="connsiteY5294" fmla="*/ 353222 h 2248268"/>
              <a:gd name="connsiteX5295" fmla="*/ 1904746 w 6014081"/>
              <a:gd name="connsiteY5295" fmla="*/ 397223 h 2248268"/>
              <a:gd name="connsiteX5296" fmla="*/ 1912410 w 6014081"/>
              <a:gd name="connsiteY5296" fmla="*/ 401188 h 2248268"/>
              <a:gd name="connsiteX5297" fmla="*/ 1915956 w 6014081"/>
              <a:gd name="connsiteY5297" fmla="*/ 431841 h 2248268"/>
              <a:gd name="connsiteX5298" fmla="*/ 1934752 w 6014081"/>
              <a:gd name="connsiteY5298" fmla="*/ 466237 h 2248268"/>
              <a:gd name="connsiteX5299" fmla="*/ 1951282 w 6014081"/>
              <a:gd name="connsiteY5299" fmla="*/ 533126 h 2248268"/>
              <a:gd name="connsiteX5300" fmla="*/ 1951050 w 6014081"/>
              <a:gd name="connsiteY5300" fmla="*/ 533021 h 2248268"/>
              <a:gd name="connsiteX5301" fmla="*/ 1888009 w 6014081"/>
              <a:gd name="connsiteY5301" fmla="*/ 353222 h 2248268"/>
              <a:gd name="connsiteX5302" fmla="*/ 1991183 w 6014081"/>
              <a:gd name="connsiteY5302" fmla="*/ 350702 h 2248268"/>
              <a:gd name="connsiteX5303" fmla="*/ 1996944 w 6014081"/>
              <a:gd name="connsiteY5303" fmla="*/ 352714 h 2248268"/>
              <a:gd name="connsiteX5304" fmla="*/ 2099687 w 6014081"/>
              <a:gd name="connsiteY5304" fmla="*/ 572894 h 2248268"/>
              <a:gd name="connsiteX5305" fmla="*/ 2140773 w 6014081"/>
              <a:gd name="connsiteY5305" fmla="*/ 668714 h 2248268"/>
              <a:gd name="connsiteX5306" fmla="*/ 2148153 w 6014081"/>
              <a:gd name="connsiteY5306" fmla="*/ 676430 h 2248268"/>
              <a:gd name="connsiteX5307" fmla="*/ 2183552 w 6014081"/>
              <a:gd name="connsiteY5307" fmla="*/ 800209 h 2248268"/>
              <a:gd name="connsiteX5308" fmla="*/ 2219954 w 6014081"/>
              <a:gd name="connsiteY5308" fmla="*/ 922819 h 2248268"/>
              <a:gd name="connsiteX5309" fmla="*/ 2215835 w 6014081"/>
              <a:gd name="connsiteY5309" fmla="*/ 919694 h 2248268"/>
              <a:gd name="connsiteX5310" fmla="*/ 2210908 w 6014081"/>
              <a:gd name="connsiteY5310" fmla="*/ 917292 h 2248268"/>
              <a:gd name="connsiteX5311" fmla="*/ 2214868 w 6014081"/>
              <a:gd name="connsiteY5311" fmla="*/ 909641 h 2248268"/>
              <a:gd name="connsiteX5312" fmla="*/ 2207179 w 6014081"/>
              <a:gd name="connsiteY5312" fmla="*/ 907603 h 2248268"/>
              <a:gd name="connsiteX5313" fmla="*/ 2157279 w 6014081"/>
              <a:gd name="connsiteY5313" fmla="*/ 737530 h 2248268"/>
              <a:gd name="connsiteX5314" fmla="*/ 2151363 w 6014081"/>
              <a:gd name="connsiteY5314" fmla="*/ 747079 h 2248268"/>
              <a:gd name="connsiteX5315" fmla="*/ 2153422 w 6014081"/>
              <a:gd name="connsiteY5315" fmla="*/ 729998 h 2248268"/>
              <a:gd name="connsiteX5316" fmla="*/ 2073435 w 6014081"/>
              <a:gd name="connsiteY5316" fmla="*/ 529086 h 2248268"/>
              <a:gd name="connsiteX5317" fmla="*/ 2032166 w 6014081"/>
              <a:gd name="connsiteY5317" fmla="*/ 454229 h 2248268"/>
              <a:gd name="connsiteX5318" fmla="*/ 1989151 w 6014081"/>
              <a:gd name="connsiteY5318" fmla="*/ 358381 h 2248268"/>
              <a:gd name="connsiteX5319" fmla="*/ 1991183 w 6014081"/>
              <a:gd name="connsiteY5319" fmla="*/ 350702 h 2248268"/>
              <a:gd name="connsiteX5320" fmla="*/ 1346611 w 6014081"/>
              <a:gd name="connsiteY5320" fmla="*/ 337836 h 2248268"/>
              <a:gd name="connsiteX5321" fmla="*/ 1353887 w 6014081"/>
              <a:gd name="connsiteY5321" fmla="*/ 360734 h 2248268"/>
              <a:gd name="connsiteX5322" fmla="*/ 1346611 w 6014081"/>
              <a:gd name="connsiteY5322" fmla="*/ 337836 h 2248268"/>
              <a:gd name="connsiteX5323" fmla="*/ 1688301 w 6014081"/>
              <a:gd name="connsiteY5323" fmla="*/ 324667 h 2248268"/>
              <a:gd name="connsiteX5324" fmla="*/ 1699381 w 6014081"/>
              <a:gd name="connsiteY5324" fmla="*/ 358950 h 2248268"/>
              <a:gd name="connsiteX5325" fmla="*/ 1688301 w 6014081"/>
              <a:gd name="connsiteY5325" fmla="*/ 324667 h 2248268"/>
              <a:gd name="connsiteX5326" fmla="*/ 1972387 w 6014081"/>
              <a:gd name="connsiteY5326" fmla="*/ 316307 h 2248268"/>
              <a:gd name="connsiteX5327" fmla="*/ 1983597 w 6014081"/>
              <a:gd name="connsiteY5327" fmla="*/ 326005 h 2248268"/>
              <a:gd name="connsiteX5328" fmla="*/ 1989280 w 6014081"/>
              <a:gd name="connsiteY5328" fmla="*/ 341272 h 2248268"/>
              <a:gd name="connsiteX5329" fmla="*/ 1991079 w 6014081"/>
              <a:gd name="connsiteY5329" fmla="*/ 350933 h 2248268"/>
              <a:gd name="connsiteX5330" fmla="*/ 1968477 w 6014081"/>
              <a:gd name="connsiteY5330" fmla="*/ 320104 h 2248268"/>
              <a:gd name="connsiteX5331" fmla="*/ 1970431 w 6014081"/>
              <a:gd name="connsiteY5331" fmla="*/ 318206 h 2248268"/>
              <a:gd name="connsiteX5332" fmla="*/ 1972387 w 6014081"/>
              <a:gd name="connsiteY5332" fmla="*/ 316307 h 2248268"/>
              <a:gd name="connsiteX5333" fmla="*/ 3217272 w 6014081"/>
              <a:gd name="connsiteY5333" fmla="*/ 303789 h 2248268"/>
              <a:gd name="connsiteX5334" fmla="*/ 3163757 w 6014081"/>
              <a:gd name="connsiteY5334" fmla="*/ 308758 h 2248268"/>
              <a:gd name="connsiteX5335" fmla="*/ 3159821 w 6014081"/>
              <a:gd name="connsiteY5335" fmla="*/ 314482 h 2248268"/>
              <a:gd name="connsiteX5336" fmla="*/ 3110112 w 6014081"/>
              <a:gd name="connsiteY5336" fmla="*/ 323361 h 2248268"/>
              <a:gd name="connsiteX5337" fmla="*/ 3106177 w 6014081"/>
              <a:gd name="connsiteY5337" fmla="*/ 329084 h 2248268"/>
              <a:gd name="connsiteX5338" fmla="*/ 3098436 w 6014081"/>
              <a:gd name="connsiteY5338" fmla="*/ 330899 h 2248268"/>
              <a:gd name="connsiteX5339" fmla="*/ 3016090 w 6014081"/>
              <a:gd name="connsiteY5339" fmla="*/ 370102 h 2248268"/>
              <a:gd name="connsiteX5340" fmla="*/ 2931454 w 6014081"/>
              <a:gd name="connsiteY5340" fmla="*/ 426283 h 2248268"/>
              <a:gd name="connsiteX5341" fmla="*/ 2929397 w 6014081"/>
              <a:gd name="connsiteY5341" fmla="*/ 435888 h 2248268"/>
              <a:gd name="connsiteX5342" fmla="*/ 2774584 w 6014081"/>
              <a:gd name="connsiteY5342" fmla="*/ 472177 h 2248268"/>
              <a:gd name="connsiteX5343" fmla="*/ 2766843 w 6014081"/>
              <a:gd name="connsiteY5343" fmla="*/ 481467 h 2248268"/>
              <a:gd name="connsiteX5344" fmla="*/ 2653894 w 6014081"/>
              <a:gd name="connsiteY5344" fmla="*/ 525873 h 2248268"/>
              <a:gd name="connsiteX5345" fmla="*/ 2644277 w 6014081"/>
              <a:gd name="connsiteY5345" fmla="*/ 523806 h 2248268"/>
              <a:gd name="connsiteX5346" fmla="*/ 2490590 w 6014081"/>
              <a:gd name="connsiteY5346" fmla="*/ 617356 h 2248268"/>
              <a:gd name="connsiteX5347" fmla="*/ 2482901 w 6014081"/>
              <a:gd name="connsiteY5347" fmla="*/ 615318 h 2248268"/>
              <a:gd name="connsiteX5348" fmla="*/ 2484778 w 6014081"/>
              <a:gd name="connsiteY5348" fmla="*/ 626674 h 2248268"/>
              <a:gd name="connsiteX5349" fmla="*/ 2387324 w 6014081"/>
              <a:gd name="connsiteY5349" fmla="*/ 827495 h 2248268"/>
              <a:gd name="connsiteX5350" fmla="*/ 2388353 w 6014081"/>
              <a:gd name="connsiteY5350" fmla="*/ 827677 h 2248268"/>
              <a:gd name="connsiteX5351" fmla="*/ 2397479 w 6014081"/>
              <a:gd name="connsiteY5351" fmla="*/ 856383 h 2248268"/>
              <a:gd name="connsiteX5352" fmla="*/ 2420716 w 6014081"/>
              <a:gd name="connsiteY5352" fmla="*/ 1010982 h 2248268"/>
              <a:gd name="connsiteX5353" fmla="*/ 2444329 w 6014081"/>
              <a:gd name="connsiteY5353" fmla="*/ 929294 h 2248268"/>
              <a:gd name="connsiteX5354" fmla="*/ 2489393 w 6014081"/>
              <a:gd name="connsiteY5354" fmla="*/ 815625 h 2248268"/>
              <a:gd name="connsiteX5355" fmla="*/ 2477457 w 6014081"/>
              <a:gd name="connsiteY5355" fmla="*/ 857381 h 2248268"/>
              <a:gd name="connsiteX5356" fmla="*/ 2456006 w 6014081"/>
              <a:gd name="connsiteY5356" fmla="*/ 906806 h 2248268"/>
              <a:gd name="connsiteX5357" fmla="*/ 2450064 w 6014081"/>
              <a:gd name="connsiteY5357" fmla="*/ 925757 h 2248268"/>
              <a:gd name="connsiteX5358" fmla="*/ 2418451 w 6014081"/>
              <a:gd name="connsiteY5358" fmla="*/ 1036003 h 2248268"/>
              <a:gd name="connsiteX5359" fmla="*/ 2420198 w 6014081"/>
              <a:gd name="connsiteY5359" fmla="*/ 1056993 h 2248268"/>
              <a:gd name="connsiteX5360" fmla="*/ 2447409 w 6014081"/>
              <a:gd name="connsiteY5360" fmla="*/ 1009578 h 2248268"/>
              <a:gd name="connsiteX5361" fmla="*/ 2492732 w 6014081"/>
              <a:gd name="connsiteY5361" fmla="*/ 869165 h 2248268"/>
              <a:gd name="connsiteX5362" fmla="*/ 2498543 w 6014081"/>
              <a:gd name="connsiteY5362" fmla="*/ 867323 h 2248268"/>
              <a:gd name="connsiteX5363" fmla="*/ 2510375 w 6014081"/>
              <a:gd name="connsiteY5363" fmla="*/ 840749 h 2248268"/>
              <a:gd name="connsiteX5364" fmla="*/ 2531955 w 6014081"/>
              <a:gd name="connsiteY5364" fmla="*/ 774214 h 2248268"/>
              <a:gd name="connsiteX5365" fmla="*/ 2541651 w 6014081"/>
              <a:gd name="connsiteY5365" fmla="*/ 770502 h 2248268"/>
              <a:gd name="connsiteX5366" fmla="*/ 2471149 w 6014081"/>
              <a:gd name="connsiteY5366" fmla="*/ 950650 h 2248268"/>
              <a:gd name="connsiteX5367" fmla="*/ 2492341 w 6014081"/>
              <a:gd name="connsiteY5367" fmla="*/ 927967 h 2248268"/>
              <a:gd name="connsiteX5368" fmla="*/ 2552784 w 6014081"/>
              <a:gd name="connsiteY5368" fmla="*/ 800932 h 2248268"/>
              <a:gd name="connsiteX5369" fmla="*/ 2540137 w 6014081"/>
              <a:gd name="connsiteY5369" fmla="*/ 732171 h 2248268"/>
              <a:gd name="connsiteX5370" fmla="*/ 2542246 w 6014081"/>
              <a:gd name="connsiteY5370" fmla="*/ 711237 h 2248268"/>
              <a:gd name="connsiteX5371" fmla="*/ 2489727 w 6014081"/>
              <a:gd name="connsiteY5371" fmla="*/ 815496 h 2248268"/>
              <a:gd name="connsiteX5372" fmla="*/ 2503512 w 6014081"/>
              <a:gd name="connsiteY5372" fmla="*/ 779548 h 2248268"/>
              <a:gd name="connsiteX5373" fmla="*/ 2503565 w 6014081"/>
              <a:gd name="connsiteY5373" fmla="*/ 768219 h 2248268"/>
              <a:gd name="connsiteX5374" fmla="*/ 2602456 w 6014081"/>
              <a:gd name="connsiteY5374" fmla="*/ 601541 h 2248268"/>
              <a:gd name="connsiteX5375" fmla="*/ 2596515 w 6014081"/>
              <a:gd name="connsiteY5375" fmla="*/ 620493 h 2248268"/>
              <a:gd name="connsiteX5376" fmla="*/ 2617396 w 6014081"/>
              <a:gd name="connsiteY5376" fmla="*/ 628405 h 2248268"/>
              <a:gd name="connsiteX5377" fmla="*/ 2619145 w 6014081"/>
              <a:gd name="connsiteY5377" fmla="*/ 624477 h 2248268"/>
              <a:gd name="connsiteX5378" fmla="*/ 2653269 w 6014081"/>
              <a:gd name="connsiteY5378" fmla="*/ 641884 h 2248268"/>
              <a:gd name="connsiteX5379" fmla="*/ 2702848 w 6014081"/>
              <a:gd name="connsiteY5379" fmla="*/ 650114 h 2248268"/>
              <a:gd name="connsiteX5380" fmla="*/ 2885220 w 6014081"/>
              <a:gd name="connsiteY5380" fmla="*/ 711376 h 2248268"/>
              <a:gd name="connsiteX5381" fmla="*/ 2905105 w 6014081"/>
              <a:gd name="connsiteY5381" fmla="*/ 644918 h 2248268"/>
              <a:gd name="connsiteX5382" fmla="*/ 2910916 w 6014081"/>
              <a:gd name="connsiteY5382" fmla="*/ 643075 h 2248268"/>
              <a:gd name="connsiteX5383" fmla="*/ 2944070 w 6014081"/>
              <a:gd name="connsiteY5383" fmla="*/ 576709 h 2248268"/>
              <a:gd name="connsiteX5384" fmla="*/ 2955823 w 6014081"/>
              <a:gd name="connsiteY5384" fmla="*/ 555916 h 2248268"/>
              <a:gd name="connsiteX5385" fmla="*/ 2924676 w 6014081"/>
              <a:gd name="connsiteY5385" fmla="*/ 616529 h 2248268"/>
              <a:gd name="connsiteX5386" fmla="*/ 2912820 w 6014081"/>
              <a:gd name="connsiteY5386" fmla="*/ 645030 h 2248268"/>
              <a:gd name="connsiteX5387" fmla="*/ 2904897 w 6014081"/>
              <a:gd name="connsiteY5387" fmla="*/ 667807 h 2248268"/>
              <a:gd name="connsiteX5388" fmla="*/ 2899033 w 6014081"/>
              <a:gd name="connsiteY5388" fmla="*/ 680977 h 2248268"/>
              <a:gd name="connsiteX5389" fmla="*/ 2904508 w 6014081"/>
              <a:gd name="connsiteY5389" fmla="*/ 719133 h 2248268"/>
              <a:gd name="connsiteX5390" fmla="*/ 2938632 w 6014081"/>
              <a:gd name="connsiteY5390" fmla="*/ 729065 h 2248268"/>
              <a:gd name="connsiteX5391" fmla="*/ 3005016 w 6014081"/>
              <a:gd name="connsiteY5391" fmla="*/ 583079 h 2248268"/>
              <a:gd name="connsiteX5392" fmla="*/ 3010776 w 6014081"/>
              <a:gd name="connsiteY5392" fmla="*/ 585089 h 2248268"/>
              <a:gd name="connsiteX5393" fmla="*/ 3034157 w 6014081"/>
              <a:gd name="connsiteY5393" fmla="*/ 528216 h 2248268"/>
              <a:gd name="connsiteX5394" fmla="*/ 3041897 w 6014081"/>
              <a:gd name="connsiteY5394" fmla="*/ 526402 h 2248268"/>
              <a:gd name="connsiteX5395" fmla="*/ 2948198 w 6014081"/>
              <a:gd name="connsiteY5395" fmla="*/ 734986 h 2248268"/>
              <a:gd name="connsiteX5396" fmla="*/ 2971033 w 6014081"/>
              <a:gd name="connsiteY5396" fmla="*/ 740999 h 2248268"/>
              <a:gd name="connsiteX5397" fmla="*/ 3060582 w 6014081"/>
              <a:gd name="connsiteY5397" fmla="*/ 579259 h 2248268"/>
              <a:gd name="connsiteX5398" fmla="*/ 3061498 w 6014081"/>
              <a:gd name="connsiteY5398" fmla="*/ 582891 h 2248268"/>
              <a:gd name="connsiteX5399" fmla="*/ 3062156 w 6014081"/>
              <a:gd name="connsiteY5399" fmla="*/ 588030 h 2248268"/>
              <a:gd name="connsiteX5400" fmla="*/ 2994077 w 6014081"/>
              <a:gd name="connsiteY5400" fmla="*/ 709172 h 2248268"/>
              <a:gd name="connsiteX5401" fmla="*/ 2990064 w 6014081"/>
              <a:gd name="connsiteY5401" fmla="*/ 728152 h 2248268"/>
              <a:gd name="connsiteX5402" fmla="*/ 2982297 w 6014081"/>
              <a:gd name="connsiteY5402" fmla="*/ 739369 h 2248268"/>
              <a:gd name="connsiteX5403" fmla="*/ 3010609 w 6014081"/>
              <a:gd name="connsiteY5403" fmla="*/ 758620 h 2248268"/>
              <a:gd name="connsiteX5404" fmla="*/ 3080669 w 6014081"/>
              <a:gd name="connsiteY5404" fmla="*/ 633651 h 2248268"/>
              <a:gd name="connsiteX5405" fmla="*/ 3086429 w 6014081"/>
              <a:gd name="connsiteY5405" fmla="*/ 635661 h 2248268"/>
              <a:gd name="connsiteX5406" fmla="*/ 3095791 w 6014081"/>
              <a:gd name="connsiteY5406" fmla="*/ 606223 h 2248268"/>
              <a:gd name="connsiteX5407" fmla="*/ 3111601 w 6014081"/>
              <a:gd name="connsiteY5407" fmla="*/ 588344 h 2248268"/>
              <a:gd name="connsiteX5408" fmla="*/ 3109482 w 6014081"/>
              <a:gd name="connsiteY5408" fmla="*/ 586862 h 2248268"/>
              <a:gd name="connsiteX5409" fmla="*/ 3120122 w 6014081"/>
              <a:gd name="connsiteY5409" fmla="*/ 571196 h 2248268"/>
              <a:gd name="connsiteX5410" fmla="*/ 3147178 w 6014081"/>
              <a:gd name="connsiteY5410" fmla="*/ 535342 h 2248268"/>
              <a:gd name="connsiteX5411" fmla="*/ 3112278 w 6014081"/>
              <a:gd name="connsiteY5411" fmla="*/ 580718 h 2248268"/>
              <a:gd name="connsiteX5412" fmla="*/ 3114181 w 6014081"/>
              <a:gd name="connsiteY5412" fmla="*/ 590148 h 2248268"/>
              <a:gd name="connsiteX5413" fmla="*/ 3111635 w 6014081"/>
              <a:gd name="connsiteY5413" fmla="*/ 588368 h 2248268"/>
              <a:gd name="connsiteX5414" fmla="*/ 3065303 w 6014081"/>
              <a:gd name="connsiteY5414" fmla="*/ 678518 h 2248268"/>
              <a:gd name="connsiteX5415" fmla="*/ 3014516 w 6014081"/>
              <a:gd name="connsiteY5415" fmla="*/ 762298 h 2248268"/>
              <a:gd name="connsiteX5416" fmla="*/ 3028574 w 6014081"/>
              <a:gd name="connsiteY5416" fmla="*/ 892046 h 2248268"/>
              <a:gd name="connsiteX5417" fmla="*/ 3073506 w 6014081"/>
              <a:gd name="connsiteY5417" fmla="*/ 802960 h 2248268"/>
              <a:gd name="connsiteX5418" fmla="*/ 3032482 w 6014081"/>
              <a:gd name="connsiteY5418" fmla="*/ 895723 h 2248268"/>
              <a:gd name="connsiteX5419" fmla="*/ 3018697 w 6014081"/>
              <a:gd name="connsiteY5419" fmla="*/ 924196 h 2248268"/>
              <a:gd name="connsiteX5420" fmla="*/ 3018593 w 6014081"/>
              <a:gd name="connsiteY5420" fmla="*/ 939379 h 2248268"/>
              <a:gd name="connsiteX5421" fmla="*/ 2961643 w 6014081"/>
              <a:gd name="connsiteY5421" fmla="*/ 1115871 h 2248268"/>
              <a:gd name="connsiteX5422" fmla="*/ 2951482 w 6014081"/>
              <a:gd name="connsiteY5422" fmla="*/ 1169215 h 2248268"/>
              <a:gd name="connsiteX5423" fmla="*/ 2968996 w 6014081"/>
              <a:gd name="connsiteY5423" fmla="*/ 1125513 h 2248268"/>
              <a:gd name="connsiteX5424" fmla="*/ 2962901 w 6014081"/>
              <a:gd name="connsiteY5424" fmla="*/ 1156025 h 2248268"/>
              <a:gd name="connsiteX5425" fmla="*/ 2939390 w 6014081"/>
              <a:gd name="connsiteY5425" fmla="*/ 1230005 h 2248268"/>
              <a:gd name="connsiteX5426" fmla="*/ 2933526 w 6014081"/>
              <a:gd name="connsiteY5426" fmla="*/ 1243178 h 2248268"/>
              <a:gd name="connsiteX5427" fmla="*/ 2942861 w 6014081"/>
              <a:gd name="connsiteY5427" fmla="*/ 1248995 h 2248268"/>
              <a:gd name="connsiteX5428" fmla="*/ 2931468 w 6014081"/>
              <a:gd name="connsiteY5428" fmla="*/ 1252783 h 2248268"/>
              <a:gd name="connsiteX5429" fmla="*/ 2907208 w 6014081"/>
              <a:gd name="connsiteY5429" fmla="*/ 1380146 h 2248268"/>
              <a:gd name="connsiteX5430" fmla="*/ 2983831 w 6014081"/>
              <a:gd name="connsiteY5430" fmla="*/ 1167559 h 2248268"/>
              <a:gd name="connsiteX5431" fmla="*/ 2993270 w 6014081"/>
              <a:gd name="connsiteY5431" fmla="*/ 1158194 h 2248268"/>
              <a:gd name="connsiteX5432" fmla="*/ 3088925 w 6014081"/>
              <a:gd name="connsiteY5432" fmla="*/ 947712 h 2248268"/>
              <a:gd name="connsiteX5433" fmla="*/ 3112201 w 6014081"/>
              <a:gd name="connsiteY5433" fmla="*/ 906020 h 2248268"/>
              <a:gd name="connsiteX5434" fmla="*/ 3114207 w 6014081"/>
              <a:gd name="connsiteY5434" fmla="*/ 892793 h 2248268"/>
              <a:gd name="connsiteX5435" fmla="*/ 3145200 w 6014081"/>
              <a:gd name="connsiteY5435" fmla="*/ 851215 h 2248268"/>
              <a:gd name="connsiteX5436" fmla="*/ 3160580 w 6014081"/>
              <a:gd name="connsiteY5436" fmla="*/ 822899 h 2248268"/>
              <a:gd name="connsiteX5437" fmla="*/ 3185732 w 6014081"/>
              <a:gd name="connsiteY5437" fmla="*/ 785089 h 2248268"/>
              <a:gd name="connsiteX5438" fmla="*/ 3205203 w 6014081"/>
              <a:gd name="connsiteY5438" fmla="*/ 739490 h 2248268"/>
              <a:gd name="connsiteX5439" fmla="*/ 3210963 w 6014081"/>
              <a:gd name="connsiteY5439" fmla="*/ 741500 h 2248268"/>
              <a:gd name="connsiteX5440" fmla="*/ 3255379 w 6014081"/>
              <a:gd name="connsiteY5440" fmla="*/ 673504 h 2248268"/>
              <a:gd name="connsiteX5441" fmla="*/ 3146638 w 6014081"/>
              <a:gd name="connsiteY5441" fmla="*/ 862931 h 2248268"/>
              <a:gd name="connsiteX5442" fmla="*/ 3138923 w 6014081"/>
              <a:gd name="connsiteY5442" fmla="*/ 862818 h 2248268"/>
              <a:gd name="connsiteX5443" fmla="*/ 3096331 w 6014081"/>
              <a:gd name="connsiteY5443" fmla="*/ 938550 h 2248268"/>
              <a:gd name="connsiteX5444" fmla="*/ 3031798 w 6014081"/>
              <a:gd name="connsiteY5444" fmla="*/ 1090344 h 2248268"/>
              <a:gd name="connsiteX5445" fmla="*/ 3024032 w 6014081"/>
              <a:gd name="connsiteY5445" fmla="*/ 1094085 h 2248268"/>
              <a:gd name="connsiteX5446" fmla="*/ 3021870 w 6014081"/>
              <a:gd name="connsiteY5446" fmla="*/ 1118874 h 2248268"/>
              <a:gd name="connsiteX5447" fmla="*/ 3037302 w 6014081"/>
              <a:gd name="connsiteY5447" fmla="*/ 1094180 h 2248268"/>
              <a:gd name="connsiteX5448" fmla="*/ 3058778 w 6014081"/>
              <a:gd name="connsiteY5448" fmla="*/ 1042827 h 2248268"/>
              <a:gd name="connsiteX5449" fmla="*/ 3068551 w 6014081"/>
              <a:gd name="connsiteY5449" fmla="*/ 1025858 h 2248268"/>
              <a:gd name="connsiteX5450" fmla="*/ 3119039 w 6014081"/>
              <a:gd name="connsiteY5450" fmla="*/ 936754 h 2248268"/>
              <a:gd name="connsiteX5451" fmla="*/ 3132411 w 6014081"/>
              <a:gd name="connsiteY5451" fmla="*/ 929140 h 2248268"/>
              <a:gd name="connsiteX5452" fmla="*/ 3161475 w 6014081"/>
              <a:gd name="connsiteY5452" fmla="*/ 880059 h 2248268"/>
              <a:gd name="connsiteX5453" fmla="*/ 3190408 w 6014081"/>
              <a:gd name="connsiteY5453" fmla="*/ 848085 h 2248268"/>
              <a:gd name="connsiteX5454" fmla="*/ 3295086 w 6014081"/>
              <a:gd name="connsiteY5454" fmla="*/ 674016 h 2248268"/>
              <a:gd name="connsiteX5455" fmla="*/ 3300845 w 6014081"/>
              <a:gd name="connsiteY5455" fmla="*/ 676026 h 2248268"/>
              <a:gd name="connsiteX5456" fmla="*/ 3389936 w 6014081"/>
              <a:gd name="connsiteY5456" fmla="*/ 545686 h 2248268"/>
              <a:gd name="connsiteX5457" fmla="*/ 3395697 w 6014081"/>
              <a:gd name="connsiteY5457" fmla="*/ 547696 h 2248268"/>
              <a:gd name="connsiteX5458" fmla="*/ 3367303 w 6014081"/>
              <a:gd name="connsiteY5458" fmla="*/ 436116 h 2248268"/>
              <a:gd name="connsiteX5459" fmla="*/ 3337974 w 6014081"/>
              <a:gd name="connsiteY5459" fmla="*/ 417611 h 2248268"/>
              <a:gd name="connsiteX5460" fmla="*/ 3262644 w 6014081"/>
              <a:gd name="connsiteY5460" fmla="*/ 513931 h 2248268"/>
              <a:gd name="connsiteX5461" fmla="*/ 3262592 w 6014081"/>
              <a:gd name="connsiteY5461" fmla="*/ 525260 h 2248268"/>
              <a:gd name="connsiteX5462" fmla="*/ 3250943 w 6014081"/>
              <a:gd name="connsiteY5462" fmla="*/ 530873 h 2248268"/>
              <a:gd name="connsiteX5463" fmla="*/ 3171340 w 6014081"/>
              <a:gd name="connsiteY5463" fmla="*/ 672912 h 2248268"/>
              <a:gd name="connsiteX5464" fmla="*/ 3169332 w 6014081"/>
              <a:gd name="connsiteY5464" fmla="*/ 686140 h 2248268"/>
              <a:gd name="connsiteX5465" fmla="*/ 3136284 w 6014081"/>
              <a:gd name="connsiteY5465" fmla="*/ 744800 h 2248268"/>
              <a:gd name="connsiteX5466" fmla="*/ 3060048 w 6014081"/>
              <a:gd name="connsiteY5466" fmla="*/ 913533 h 2248268"/>
              <a:gd name="connsiteX5467" fmla="*/ 3050276 w 6014081"/>
              <a:gd name="connsiteY5467" fmla="*/ 930504 h 2248268"/>
              <a:gd name="connsiteX5468" fmla="*/ 3181141 w 6014081"/>
              <a:gd name="connsiteY5468" fmla="*/ 636574 h 2248268"/>
              <a:gd name="connsiteX5469" fmla="*/ 3184946 w 6014081"/>
              <a:gd name="connsiteY5469" fmla="*/ 640484 h 2248268"/>
              <a:gd name="connsiteX5470" fmla="*/ 3334220 w 6014081"/>
              <a:gd name="connsiteY5470" fmla="*/ 409850 h 2248268"/>
              <a:gd name="connsiteX5471" fmla="*/ 3294491 w 6014081"/>
              <a:gd name="connsiteY5471" fmla="*/ 378870 h 2248268"/>
              <a:gd name="connsiteX5472" fmla="*/ 3141849 w 6014081"/>
              <a:gd name="connsiteY5472" fmla="*/ 610220 h 2248268"/>
              <a:gd name="connsiteX5473" fmla="*/ 3137708 w 6014081"/>
              <a:gd name="connsiteY5473" fmla="*/ 603947 h 2248268"/>
              <a:gd name="connsiteX5474" fmla="*/ 3172583 w 6014081"/>
              <a:gd name="connsiteY5474" fmla="*/ 560498 h 2248268"/>
              <a:gd name="connsiteX5475" fmla="*/ 3172713 w 6014081"/>
              <a:gd name="connsiteY5475" fmla="*/ 550865 h 2248268"/>
              <a:gd name="connsiteX5476" fmla="*/ 3232740 w 6014081"/>
              <a:gd name="connsiteY5476" fmla="*/ 469606 h 2248268"/>
              <a:gd name="connsiteX5477" fmla="*/ 3252003 w 6014081"/>
              <a:gd name="connsiteY5477" fmla="*/ 439418 h 2248268"/>
              <a:gd name="connsiteX5478" fmla="*/ 3250152 w 6014081"/>
              <a:gd name="connsiteY5478" fmla="*/ 433611 h 2248268"/>
              <a:gd name="connsiteX5479" fmla="*/ 3285027 w 6014081"/>
              <a:gd name="connsiteY5479" fmla="*/ 382687 h 2248268"/>
              <a:gd name="connsiteX5480" fmla="*/ 3287162 w 6014081"/>
              <a:gd name="connsiteY5480" fmla="*/ 369793 h 2248268"/>
              <a:gd name="connsiteX5481" fmla="*/ 3286160 w 6014081"/>
              <a:gd name="connsiteY5481" fmla="*/ 367687 h 2248268"/>
              <a:gd name="connsiteX5482" fmla="*/ 3217272 w 6014081"/>
              <a:gd name="connsiteY5482" fmla="*/ 303789 h 2248268"/>
              <a:gd name="connsiteX5483" fmla="*/ 1761054 w 6014081"/>
              <a:gd name="connsiteY5483" fmla="*/ 296421 h 2248268"/>
              <a:gd name="connsiteX5484" fmla="*/ 1788640 w 6014081"/>
              <a:gd name="connsiteY5484" fmla="*/ 392044 h 2248268"/>
              <a:gd name="connsiteX5485" fmla="*/ 1810827 w 6014081"/>
              <a:gd name="connsiteY5485" fmla="*/ 451210 h 2248268"/>
              <a:gd name="connsiteX5486" fmla="*/ 1835072 w 6014081"/>
              <a:gd name="connsiteY5486" fmla="*/ 518209 h 2248268"/>
              <a:gd name="connsiteX5487" fmla="*/ 1848446 w 6014081"/>
              <a:gd name="connsiteY5487" fmla="*/ 543996 h 2248268"/>
              <a:gd name="connsiteX5488" fmla="*/ 1850745 w 6014081"/>
              <a:gd name="connsiteY5488" fmla="*/ 557333 h 2248268"/>
              <a:gd name="connsiteX5489" fmla="*/ 1845948 w 6014081"/>
              <a:gd name="connsiteY5489" fmla="*/ 560431 h 2248268"/>
              <a:gd name="connsiteX5490" fmla="*/ 1820160 w 6014081"/>
              <a:gd name="connsiteY5490" fmla="*/ 481945 h 2248268"/>
              <a:gd name="connsiteX5491" fmla="*/ 1796095 w 6014081"/>
              <a:gd name="connsiteY5491" fmla="*/ 426375 h 2248268"/>
              <a:gd name="connsiteX5492" fmla="*/ 1761054 w 6014081"/>
              <a:gd name="connsiteY5492" fmla="*/ 296421 h 2248268"/>
              <a:gd name="connsiteX5493" fmla="*/ 1286157 w 6014081"/>
              <a:gd name="connsiteY5493" fmla="*/ 279909 h 2248268"/>
              <a:gd name="connsiteX5494" fmla="*/ 1291192 w 6014081"/>
              <a:gd name="connsiteY5494" fmla="*/ 333375 h 2248268"/>
              <a:gd name="connsiteX5495" fmla="*/ 1286157 w 6014081"/>
              <a:gd name="connsiteY5495" fmla="*/ 279909 h 2248268"/>
              <a:gd name="connsiteX5496" fmla="*/ 2033492 w 6014081"/>
              <a:gd name="connsiteY5496" fmla="*/ 253805 h 2248268"/>
              <a:gd name="connsiteX5497" fmla="*/ 2033742 w 6014081"/>
              <a:gd name="connsiteY5497" fmla="*/ 254014 h 2248268"/>
              <a:gd name="connsiteX5498" fmla="*/ 2038091 w 6014081"/>
              <a:gd name="connsiteY5498" fmla="*/ 277968 h 2248268"/>
              <a:gd name="connsiteX5499" fmla="*/ 2046603 w 6014081"/>
              <a:gd name="connsiteY5499" fmla="*/ 297852 h 2248268"/>
              <a:gd name="connsiteX5500" fmla="*/ 2050565 w 6014081"/>
              <a:gd name="connsiteY5500" fmla="*/ 282727 h 2248268"/>
              <a:gd name="connsiteX5501" fmla="*/ 2113581 w 6014081"/>
              <a:gd name="connsiteY5501" fmla="*/ 456976 h 2248268"/>
              <a:gd name="connsiteX5502" fmla="*/ 2113503 w 6014081"/>
              <a:gd name="connsiteY5502" fmla="*/ 470232 h 2248268"/>
              <a:gd name="connsiteX5503" fmla="*/ 2136053 w 6014081"/>
              <a:gd name="connsiteY5503" fmla="*/ 512390 h 2248268"/>
              <a:gd name="connsiteX5504" fmla="*/ 2133995 w 6014081"/>
              <a:gd name="connsiteY5504" fmla="*/ 521995 h 2248268"/>
              <a:gd name="connsiteX5505" fmla="*/ 2186110 w 6014081"/>
              <a:gd name="connsiteY5505" fmla="*/ 655952 h 2248268"/>
              <a:gd name="connsiteX5506" fmla="*/ 2160609 w 6014081"/>
              <a:gd name="connsiteY5506" fmla="*/ 541321 h 2248268"/>
              <a:gd name="connsiteX5507" fmla="*/ 2179328 w 6014081"/>
              <a:gd name="connsiteY5507" fmla="*/ 581496 h 2248268"/>
              <a:gd name="connsiteX5508" fmla="*/ 2164830 w 6014081"/>
              <a:gd name="connsiteY5508" fmla="*/ 499453 h 2248268"/>
              <a:gd name="connsiteX5509" fmla="*/ 2131224 w 6014081"/>
              <a:gd name="connsiteY5509" fmla="*/ 428561 h 2248268"/>
              <a:gd name="connsiteX5510" fmla="*/ 2114253 w 6014081"/>
              <a:gd name="connsiteY5510" fmla="*/ 409375 h 2248268"/>
              <a:gd name="connsiteX5511" fmla="*/ 2114356 w 6014081"/>
              <a:gd name="connsiteY5511" fmla="*/ 401668 h 2248268"/>
              <a:gd name="connsiteX5512" fmla="*/ 2091885 w 6014081"/>
              <a:gd name="connsiteY5512" fmla="*/ 353729 h 2248268"/>
              <a:gd name="connsiteX5513" fmla="*/ 2112559 w 6014081"/>
              <a:gd name="connsiteY5513" fmla="*/ 384532 h 2248268"/>
              <a:gd name="connsiteX5514" fmla="*/ 2148196 w 6014081"/>
              <a:gd name="connsiteY5514" fmla="*/ 447745 h 2248268"/>
              <a:gd name="connsiteX5515" fmla="*/ 2131665 w 6014081"/>
              <a:gd name="connsiteY5515" fmla="*/ 380855 h 2248268"/>
              <a:gd name="connsiteX5516" fmla="*/ 2170359 w 6014081"/>
              <a:gd name="connsiteY5516" fmla="*/ 501361 h 2248268"/>
              <a:gd name="connsiteX5517" fmla="*/ 2215357 w 6014081"/>
              <a:gd name="connsiteY5517" fmla="*/ 568465 h 2248268"/>
              <a:gd name="connsiteX5518" fmla="*/ 2193297 w 6014081"/>
              <a:gd name="connsiteY5518" fmla="*/ 499667 h 2248268"/>
              <a:gd name="connsiteX5519" fmla="*/ 2108389 w 6014081"/>
              <a:gd name="connsiteY5519" fmla="*/ 328895 h 2248268"/>
              <a:gd name="connsiteX5520" fmla="*/ 2061828 w 6014081"/>
              <a:gd name="connsiteY5520" fmla="*/ 288571 h 2248268"/>
              <a:gd name="connsiteX5521" fmla="*/ 2050843 w 6014081"/>
              <a:gd name="connsiteY5521" fmla="*/ 268243 h 2248268"/>
              <a:gd name="connsiteX5522" fmla="*/ 2033742 w 6014081"/>
              <a:gd name="connsiteY5522" fmla="*/ 254014 h 2248268"/>
              <a:gd name="connsiteX5523" fmla="*/ 2033724 w 6014081"/>
              <a:gd name="connsiteY5523" fmla="*/ 253908 h 2248268"/>
              <a:gd name="connsiteX5524" fmla="*/ 1656729 w 6014081"/>
              <a:gd name="connsiteY5524" fmla="*/ 246096 h 2248268"/>
              <a:gd name="connsiteX5525" fmla="*/ 1684574 w 6014081"/>
              <a:gd name="connsiteY5525" fmla="*/ 314978 h 2248268"/>
              <a:gd name="connsiteX5526" fmla="*/ 1656729 w 6014081"/>
              <a:gd name="connsiteY5526" fmla="*/ 246096 h 2248268"/>
              <a:gd name="connsiteX5527" fmla="*/ 1488296 w 6014081"/>
              <a:gd name="connsiteY5527" fmla="*/ 243854 h 2248268"/>
              <a:gd name="connsiteX5528" fmla="*/ 1523900 w 6014081"/>
              <a:gd name="connsiteY5528" fmla="*/ 311797 h 2248268"/>
              <a:gd name="connsiteX5529" fmla="*/ 1559614 w 6014081"/>
              <a:gd name="connsiteY5529" fmla="*/ 384493 h 2248268"/>
              <a:gd name="connsiteX5530" fmla="*/ 1565451 w 6014081"/>
              <a:gd name="connsiteY5530" fmla="*/ 380724 h 2248268"/>
              <a:gd name="connsiteX5531" fmla="*/ 1578539 w 6014081"/>
              <a:gd name="connsiteY5531" fmla="*/ 401779 h 2248268"/>
              <a:gd name="connsiteX5532" fmla="*/ 1576507 w 6014081"/>
              <a:gd name="connsiteY5532" fmla="*/ 409458 h 2248268"/>
              <a:gd name="connsiteX5533" fmla="*/ 1671692 w 6014081"/>
              <a:gd name="connsiteY5533" fmla="*/ 603016 h 2248268"/>
              <a:gd name="connsiteX5534" fmla="*/ 1682878 w 6014081"/>
              <a:gd name="connsiteY5534" fmla="*/ 614640 h 2248268"/>
              <a:gd name="connsiteX5535" fmla="*/ 1682748 w 6014081"/>
              <a:gd name="connsiteY5535" fmla="*/ 624273 h 2248268"/>
              <a:gd name="connsiteX5536" fmla="*/ 1736950 w 6014081"/>
              <a:gd name="connsiteY5536" fmla="*/ 739223 h 2248268"/>
              <a:gd name="connsiteX5537" fmla="*/ 1751889 w 6014081"/>
              <a:gd name="connsiteY5537" fmla="*/ 766087 h 2248268"/>
              <a:gd name="connsiteX5538" fmla="*/ 1765054 w 6014081"/>
              <a:gd name="connsiteY5538" fmla="*/ 773887 h 2248268"/>
              <a:gd name="connsiteX5539" fmla="*/ 1768782 w 6014081"/>
              <a:gd name="connsiteY5539" fmla="*/ 791051 h 2248268"/>
              <a:gd name="connsiteX5540" fmla="*/ 1875306 w 6014081"/>
              <a:gd name="connsiteY5540" fmla="*/ 1009592 h 2248268"/>
              <a:gd name="connsiteX5541" fmla="*/ 1877286 w 6014081"/>
              <a:gd name="connsiteY5541" fmla="*/ 1005767 h 2248268"/>
              <a:gd name="connsiteX5542" fmla="*/ 1897933 w 6014081"/>
              <a:gd name="connsiteY5542" fmla="*/ 1045970 h 2248268"/>
              <a:gd name="connsiteX5543" fmla="*/ 1880910 w 6014081"/>
              <a:gd name="connsiteY5543" fmla="*/ 1030639 h 2248268"/>
              <a:gd name="connsiteX5544" fmla="*/ 1986970 w 6014081"/>
              <a:gd name="connsiteY5544" fmla="*/ 1281368 h 2248268"/>
              <a:gd name="connsiteX5545" fmla="*/ 1960536 w 6014081"/>
              <a:gd name="connsiteY5545" fmla="*/ 1248556 h 2248268"/>
              <a:gd name="connsiteX5546" fmla="*/ 1880366 w 6014081"/>
              <a:gd name="connsiteY5546" fmla="*/ 1068606 h 2248268"/>
              <a:gd name="connsiteX5547" fmla="*/ 1876691 w 6014081"/>
              <a:gd name="connsiteY5547" fmla="*/ 1047589 h 2248268"/>
              <a:gd name="connsiteX5548" fmla="*/ 1869081 w 6014081"/>
              <a:gd name="connsiteY5548" fmla="*/ 1039770 h 2248268"/>
              <a:gd name="connsiteX5549" fmla="*/ 1809300 w 6014081"/>
              <a:gd name="connsiteY5549" fmla="*/ 926766 h 2248268"/>
              <a:gd name="connsiteX5550" fmla="*/ 1797779 w 6014081"/>
              <a:gd name="connsiteY5550" fmla="*/ 922745 h 2248268"/>
              <a:gd name="connsiteX5551" fmla="*/ 1754401 w 6014081"/>
              <a:gd name="connsiteY5551" fmla="*/ 861345 h 2248268"/>
              <a:gd name="connsiteX5552" fmla="*/ 1804691 w 6014081"/>
              <a:gd name="connsiteY5552" fmla="*/ 980091 h 2248268"/>
              <a:gd name="connsiteX5553" fmla="*/ 1842155 w 6014081"/>
              <a:gd name="connsiteY5553" fmla="*/ 1051040 h 2248268"/>
              <a:gd name="connsiteX5554" fmla="*/ 1866169 w 6014081"/>
              <a:gd name="connsiteY5554" fmla="*/ 1117939 h 2248268"/>
              <a:gd name="connsiteX5555" fmla="*/ 1864369 w 6014081"/>
              <a:gd name="connsiteY5555" fmla="*/ 1108277 h 2248268"/>
              <a:gd name="connsiteX5556" fmla="*/ 1791165 w 6014081"/>
              <a:gd name="connsiteY5556" fmla="*/ 989297 h 2248268"/>
              <a:gd name="connsiteX5557" fmla="*/ 1802455 w 6014081"/>
              <a:gd name="connsiteY5557" fmla="*/ 993216 h 2248268"/>
              <a:gd name="connsiteX5558" fmla="*/ 1738997 w 6014081"/>
              <a:gd name="connsiteY5558" fmla="*/ 859194 h 2248268"/>
              <a:gd name="connsiteX5559" fmla="*/ 1735373 w 6014081"/>
              <a:gd name="connsiteY5559" fmla="*/ 834322 h 2248268"/>
              <a:gd name="connsiteX5560" fmla="*/ 1611359 w 6014081"/>
              <a:gd name="connsiteY5560" fmla="*/ 650081 h 2248268"/>
              <a:gd name="connsiteX5561" fmla="*/ 1598401 w 6014081"/>
              <a:gd name="connsiteY5561" fmla="*/ 619392 h 2248268"/>
              <a:gd name="connsiteX5562" fmla="*/ 1592640 w 6014081"/>
              <a:gd name="connsiteY5562" fmla="*/ 617381 h 2248268"/>
              <a:gd name="connsiteX5563" fmla="*/ 1577754 w 6014081"/>
              <a:gd name="connsiteY5563" fmla="*/ 586664 h 2248268"/>
              <a:gd name="connsiteX5564" fmla="*/ 1586931 w 6014081"/>
              <a:gd name="connsiteY5564" fmla="*/ 611516 h 2248268"/>
              <a:gd name="connsiteX5565" fmla="*/ 1618480 w 6014081"/>
              <a:gd name="connsiteY5565" fmla="*/ 692014 h 2248268"/>
              <a:gd name="connsiteX5566" fmla="*/ 1622156 w 6014081"/>
              <a:gd name="connsiteY5566" fmla="*/ 713033 h 2248268"/>
              <a:gd name="connsiteX5567" fmla="*/ 1657585 w 6014081"/>
              <a:gd name="connsiteY5567" fmla="*/ 791660 h 2248268"/>
              <a:gd name="connsiteX5568" fmla="*/ 1663397 w 6014081"/>
              <a:gd name="connsiteY5568" fmla="*/ 789816 h 2248268"/>
              <a:gd name="connsiteX5569" fmla="*/ 1738350 w 6014081"/>
              <a:gd name="connsiteY5569" fmla="*/ 922312 h 2248268"/>
              <a:gd name="connsiteX5570" fmla="*/ 1770415 w 6014081"/>
              <a:gd name="connsiteY5570" fmla="*/ 956800 h 2248268"/>
              <a:gd name="connsiteX5571" fmla="*/ 1785328 w 6014081"/>
              <a:gd name="connsiteY5571" fmla="*/ 985590 h 2248268"/>
              <a:gd name="connsiteX5572" fmla="*/ 1721276 w 6014081"/>
              <a:gd name="connsiteY5572" fmla="*/ 900865 h 2248268"/>
              <a:gd name="connsiteX5573" fmla="*/ 1754907 w 6014081"/>
              <a:gd name="connsiteY5573" fmla="*/ 969832 h 2248268"/>
              <a:gd name="connsiteX5574" fmla="*/ 1743669 w 6014081"/>
              <a:gd name="connsiteY5574" fmla="*/ 954584 h 2248268"/>
              <a:gd name="connsiteX5575" fmla="*/ 1698801 w 6014081"/>
              <a:gd name="connsiteY5575" fmla="*/ 877846 h 2248268"/>
              <a:gd name="connsiteX5576" fmla="*/ 1702763 w 6014081"/>
              <a:gd name="connsiteY5576" fmla="*/ 870196 h 2248268"/>
              <a:gd name="connsiteX5577" fmla="*/ 1693145 w 6014081"/>
              <a:gd name="connsiteY5577" fmla="*/ 868128 h 2248268"/>
              <a:gd name="connsiteX5578" fmla="*/ 1644549 w 6014081"/>
              <a:gd name="connsiteY5578" fmla="*/ 774226 h 2248268"/>
              <a:gd name="connsiteX5579" fmla="*/ 1634983 w 6014081"/>
              <a:gd name="connsiteY5579" fmla="*/ 768306 h 2248268"/>
              <a:gd name="connsiteX5580" fmla="*/ 1636089 w 6014081"/>
              <a:gd name="connsiteY5580" fmla="*/ 767690 h 2248268"/>
              <a:gd name="connsiteX5581" fmla="*/ 1557435 w 6014081"/>
              <a:gd name="connsiteY5581" fmla="*/ 633548 h 2248268"/>
              <a:gd name="connsiteX5582" fmla="*/ 1555584 w 6014081"/>
              <a:gd name="connsiteY5582" fmla="*/ 620264 h 2248268"/>
              <a:gd name="connsiteX5583" fmla="*/ 1542521 w 6014081"/>
              <a:gd name="connsiteY5583" fmla="*/ 597281 h 2248268"/>
              <a:gd name="connsiteX5584" fmla="*/ 1534807 w 6014081"/>
              <a:gd name="connsiteY5584" fmla="*/ 597169 h 2248268"/>
              <a:gd name="connsiteX5585" fmla="*/ 1495469 w 6014081"/>
              <a:gd name="connsiteY5585" fmla="*/ 514864 h 2248268"/>
              <a:gd name="connsiteX5586" fmla="*/ 1518043 w 6014081"/>
              <a:gd name="connsiteY5586" fmla="*/ 547620 h 2248268"/>
              <a:gd name="connsiteX5587" fmla="*/ 1494029 w 6014081"/>
              <a:gd name="connsiteY5587" fmla="*/ 488197 h 2248268"/>
              <a:gd name="connsiteX5588" fmla="*/ 1563273 w 6014081"/>
              <a:gd name="connsiteY5588" fmla="*/ 614827 h 2248268"/>
              <a:gd name="connsiteX5589" fmla="*/ 1561215 w 6014081"/>
              <a:gd name="connsiteY5589" fmla="*/ 624432 h 2248268"/>
              <a:gd name="connsiteX5590" fmla="*/ 1621332 w 6014081"/>
              <a:gd name="connsiteY5590" fmla="*/ 722357 h 2248268"/>
              <a:gd name="connsiteX5591" fmla="*/ 1573020 w 6014081"/>
              <a:gd name="connsiteY5591" fmla="*/ 599785 h 2248268"/>
              <a:gd name="connsiteX5592" fmla="*/ 1552556 w 6014081"/>
              <a:gd name="connsiteY5592" fmla="*/ 538620 h 2248268"/>
              <a:gd name="connsiteX5593" fmla="*/ 1438781 w 6014081"/>
              <a:gd name="connsiteY5593" fmla="*/ 295254 h 2248268"/>
              <a:gd name="connsiteX5594" fmla="*/ 1519053 w 6014081"/>
              <a:gd name="connsiteY5594" fmla="*/ 460021 h 2248268"/>
              <a:gd name="connsiteX5595" fmla="*/ 1511882 w 6014081"/>
              <a:gd name="connsiteY5595" fmla="*/ 421940 h 2248268"/>
              <a:gd name="connsiteX5596" fmla="*/ 1512193 w 6014081"/>
              <a:gd name="connsiteY5596" fmla="*/ 391346 h 2248268"/>
              <a:gd name="connsiteX5597" fmla="*/ 1493604 w 6014081"/>
              <a:gd name="connsiteY5597" fmla="*/ 341536 h 2248268"/>
              <a:gd name="connsiteX5598" fmla="*/ 1514276 w 6014081"/>
              <a:gd name="connsiteY5598" fmla="*/ 379813 h 2248268"/>
              <a:gd name="connsiteX5599" fmla="*/ 1549967 w 6014081"/>
              <a:gd name="connsiteY5599" fmla="*/ 431698 h 2248268"/>
              <a:gd name="connsiteX5600" fmla="*/ 1594757 w 6014081"/>
              <a:gd name="connsiteY5600" fmla="*/ 521691 h 2248268"/>
              <a:gd name="connsiteX5601" fmla="*/ 1600543 w 6014081"/>
              <a:gd name="connsiteY5601" fmla="*/ 521775 h 2248268"/>
              <a:gd name="connsiteX5602" fmla="*/ 1649087 w 6014081"/>
              <a:gd name="connsiteY5602" fmla="*/ 627007 h 2248268"/>
              <a:gd name="connsiteX5603" fmla="*/ 1654847 w 6014081"/>
              <a:gd name="connsiteY5603" fmla="*/ 629018 h 2248268"/>
              <a:gd name="connsiteX5604" fmla="*/ 1682770 w 6014081"/>
              <a:gd name="connsiteY5604" fmla="*/ 684643 h 2248268"/>
              <a:gd name="connsiteX5605" fmla="*/ 1684594 w 6014081"/>
              <a:gd name="connsiteY5605" fmla="*/ 699853 h 2248268"/>
              <a:gd name="connsiteX5606" fmla="*/ 1785722 w 6014081"/>
              <a:gd name="connsiteY5606" fmla="*/ 881935 h 2248268"/>
              <a:gd name="connsiteX5607" fmla="*/ 1794952 w 6014081"/>
              <a:gd name="connsiteY5607" fmla="*/ 902934 h 2248268"/>
              <a:gd name="connsiteX5608" fmla="*/ 1838329 w 6014081"/>
              <a:gd name="connsiteY5608" fmla="*/ 956858 h 2248268"/>
              <a:gd name="connsiteX5609" fmla="*/ 1819561 w 6014081"/>
              <a:gd name="connsiteY5609" fmla="*/ 920536 h 2248268"/>
              <a:gd name="connsiteX5610" fmla="*/ 1798861 w 6014081"/>
              <a:gd name="connsiteY5610" fmla="*/ 884186 h 2248268"/>
              <a:gd name="connsiteX5611" fmla="*/ 1798915 w 6014081"/>
              <a:gd name="connsiteY5611" fmla="*/ 872858 h 2248268"/>
              <a:gd name="connsiteX5612" fmla="*/ 1740701 w 6014081"/>
              <a:gd name="connsiteY5612" fmla="*/ 776888 h 2248268"/>
              <a:gd name="connsiteX5613" fmla="*/ 1740754 w 6014081"/>
              <a:gd name="connsiteY5613" fmla="*/ 765559 h 2248268"/>
              <a:gd name="connsiteX5614" fmla="*/ 1669762 w 6014081"/>
              <a:gd name="connsiteY5614" fmla="*/ 617938 h 2248268"/>
              <a:gd name="connsiteX5615" fmla="*/ 1668271 w 6014081"/>
              <a:gd name="connsiteY5615" fmla="*/ 625027 h 2248268"/>
              <a:gd name="connsiteX5616" fmla="*/ 1660507 w 6014081"/>
              <a:gd name="connsiteY5616" fmla="*/ 598865 h 2248268"/>
              <a:gd name="connsiteX5617" fmla="*/ 1639677 w 6014081"/>
              <a:gd name="connsiteY5617" fmla="*/ 579623 h 2248268"/>
              <a:gd name="connsiteX5618" fmla="*/ 1641685 w 6014081"/>
              <a:gd name="connsiteY5618" fmla="*/ 566397 h 2248268"/>
              <a:gd name="connsiteX5619" fmla="*/ 1593141 w 6014081"/>
              <a:gd name="connsiteY5619" fmla="*/ 468640 h 2248268"/>
              <a:gd name="connsiteX5620" fmla="*/ 1587405 w 6014081"/>
              <a:gd name="connsiteY5620" fmla="*/ 464703 h 2248268"/>
              <a:gd name="connsiteX5621" fmla="*/ 1501374 w 6014081"/>
              <a:gd name="connsiteY5621" fmla="*/ 280076 h 2248268"/>
              <a:gd name="connsiteX5622" fmla="*/ 1486445 w 6014081"/>
              <a:gd name="connsiteY5622" fmla="*/ 238722 h 2248268"/>
              <a:gd name="connsiteX5623" fmla="*/ 1488296 w 6014081"/>
              <a:gd name="connsiteY5623" fmla="*/ 243854 h 2248268"/>
              <a:gd name="connsiteX5624" fmla="*/ 1486643 w 6014081"/>
              <a:gd name="connsiteY5624" fmla="*/ 240697 h 2248268"/>
              <a:gd name="connsiteX5625" fmla="*/ 1477490 w 6014081"/>
              <a:gd name="connsiteY5625" fmla="*/ 213918 h 2248268"/>
              <a:gd name="connsiteX5626" fmla="*/ 1485219 w 6014081"/>
              <a:gd name="connsiteY5626" fmla="*/ 226530 h 2248268"/>
              <a:gd name="connsiteX5627" fmla="*/ 1486445 w 6014081"/>
              <a:gd name="connsiteY5627" fmla="*/ 238722 h 2248268"/>
              <a:gd name="connsiteX5628" fmla="*/ 1634306 w 6014081"/>
              <a:gd name="connsiteY5628" fmla="*/ 194304 h 2248268"/>
              <a:gd name="connsiteX5629" fmla="*/ 1651122 w 6014081"/>
              <a:gd name="connsiteY5629" fmla="*/ 225049 h 2248268"/>
              <a:gd name="connsiteX5630" fmla="*/ 1654746 w 6014081"/>
              <a:gd name="connsiteY5630" fmla="*/ 249921 h 2248268"/>
              <a:gd name="connsiteX5631" fmla="*/ 1634306 w 6014081"/>
              <a:gd name="connsiteY5631" fmla="*/ 194304 h 2248268"/>
              <a:gd name="connsiteX5632" fmla="*/ 1772943 w 6014081"/>
              <a:gd name="connsiteY5632" fmla="*/ 193729 h 2248268"/>
              <a:gd name="connsiteX5633" fmla="*/ 1814185 w 6014081"/>
              <a:gd name="connsiteY5633" fmla="*/ 270513 h 2248268"/>
              <a:gd name="connsiteX5634" fmla="*/ 1906767 w 6014081"/>
              <a:gd name="connsiteY5634" fmla="*/ 544039 h 2248268"/>
              <a:gd name="connsiteX5635" fmla="*/ 1864139 w 6014081"/>
              <a:gd name="connsiteY5635" fmla="*/ 429258 h 2248268"/>
              <a:gd name="connsiteX5636" fmla="*/ 1844010 w 6014081"/>
              <a:gd name="connsiteY5636" fmla="*/ 360489 h 2248268"/>
              <a:gd name="connsiteX5637" fmla="*/ 1832954 w 6014081"/>
              <a:gd name="connsiteY5637" fmla="*/ 331755 h 2248268"/>
              <a:gd name="connsiteX5638" fmla="*/ 1771374 w 6014081"/>
              <a:gd name="connsiteY5638" fmla="*/ 201614 h 2248268"/>
              <a:gd name="connsiteX5639" fmla="*/ 1770911 w 6014081"/>
              <a:gd name="connsiteY5639" fmla="*/ 201409 h 2248268"/>
              <a:gd name="connsiteX5640" fmla="*/ 1772943 w 6014081"/>
              <a:gd name="connsiteY5640" fmla="*/ 193729 h 2248268"/>
              <a:gd name="connsiteX5641" fmla="*/ 1628678 w 6014081"/>
              <a:gd name="connsiteY5641" fmla="*/ 175185 h 2248268"/>
              <a:gd name="connsiteX5642" fmla="*/ 1628626 w 6014081"/>
              <a:gd name="connsiteY5642" fmla="*/ 186513 h 2248268"/>
              <a:gd name="connsiteX5643" fmla="*/ 1628678 w 6014081"/>
              <a:gd name="connsiteY5643" fmla="*/ 175185 h 2248268"/>
              <a:gd name="connsiteX5644" fmla="*/ 1331558 w 6014081"/>
              <a:gd name="connsiteY5644" fmla="*/ 133716 h 2248268"/>
              <a:gd name="connsiteX5645" fmla="*/ 1329473 w 6014081"/>
              <a:gd name="connsiteY5645" fmla="*/ 145248 h 2248268"/>
              <a:gd name="connsiteX5646" fmla="*/ 1331558 w 6014081"/>
              <a:gd name="connsiteY5646" fmla="*/ 133716 h 2248268"/>
              <a:gd name="connsiteX5647" fmla="*/ 1570335 w 6014081"/>
              <a:gd name="connsiteY5647" fmla="*/ 96324 h 2248268"/>
              <a:gd name="connsiteX5648" fmla="*/ 1568301 w 6014081"/>
              <a:gd name="connsiteY5648" fmla="*/ 111478 h 2248268"/>
              <a:gd name="connsiteX5649" fmla="*/ 1570335 w 6014081"/>
              <a:gd name="connsiteY5649" fmla="*/ 96324 h 2248268"/>
              <a:gd name="connsiteX5650" fmla="*/ 1603073 w 6014081"/>
              <a:gd name="connsiteY5650" fmla="*/ 68259 h 2248268"/>
              <a:gd name="connsiteX5651" fmla="*/ 1619551 w 6014081"/>
              <a:gd name="connsiteY5651" fmla="*/ 139003 h 2248268"/>
              <a:gd name="connsiteX5652" fmla="*/ 1603073 w 6014081"/>
              <a:gd name="connsiteY5652" fmla="*/ 68259 h 2248268"/>
              <a:gd name="connsiteX5653" fmla="*/ 1544132 w 6014081"/>
              <a:gd name="connsiteY5653" fmla="*/ 63616 h 2248268"/>
              <a:gd name="connsiteX5654" fmla="*/ 1566526 w 6014081"/>
              <a:gd name="connsiteY5654" fmla="*/ 117333 h 2248268"/>
              <a:gd name="connsiteX5655" fmla="*/ 1574318 w 6014081"/>
              <a:gd name="connsiteY5655" fmla="*/ 111665 h 2248268"/>
              <a:gd name="connsiteX5656" fmla="*/ 1592700 w 6014081"/>
              <a:gd name="connsiteY5656" fmla="*/ 184362 h 2248268"/>
              <a:gd name="connsiteX5657" fmla="*/ 1605710 w 6014081"/>
              <a:gd name="connsiteY5657" fmla="*/ 211199 h 2248268"/>
              <a:gd name="connsiteX5658" fmla="*/ 1603730 w 6014081"/>
              <a:gd name="connsiteY5658" fmla="*/ 222499 h 2248268"/>
              <a:gd name="connsiteX5659" fmla="*/ 1622293 w 6014081"/>
              <a:gd name="connsiteY5659" fmla="*/ 274235 h 2248268"/>
              <a:gd name="connsiteX5660" fmla="*/ 1628078 w 6014081"/>
              <a:gd name="connsiteY5660" fmla="*/ 274319 h 2248268"/>
              <a:gd name="connsiteX5661" fmla="*/ 1666744 w 6014081"/>
              <a:gd name="connsiteY5661" fmla="*/ 404226 h 2248268"/>
              <a:gd name="connsiteX5662" fmla="*/ 1674382 w 6014081"/>
              <a:gd name="connsiteY5662" fmla="*/ 410117 h 2248268"/>
              <a:gd name="connsiteX5663" fmla="*/ 1679522 w 6014081"/>
              <a:gd name="connsiteY5663" fmla="*/ 455877 h 2248268"/>
              <a:gd name="connsiteX5664" fmla="*/ 1690862 w 6014081"/>
              <a:gd name="connsiteY5664" fmla="*/ 455941 h 2248268"/>
              <a:gd name="connsiteX5665" fmla="*/ 1703819 w 6014081"/>
              <a:gd name="connsiteY5665" fmla="*/ 494106 h 2248268"/>
              <a:gd name="connsiteX5666" fmla="*/ 1728351 w 6014081"/>
              <a:gd name="connsiteY5666" fmla="*/ 524964 h 2248268"/>
              <a:gd name="connsiteX5667" fmla="*/ 1754293 w 6014081"/>
              <a:gd name="connsiteY5667" fmla="*/ 591889 h 2248268"/>
              <a:gd name="connsiteX5668" fmla="*/ 1760131 w 6014081"/>
              <a:gd name="connsiteY5668" fmla="*/ 588121 h 2248268"/>
              <a:gd name="connsiteX5669" fmla="*/ 1776817 w 6014081"/>
              <a:gd name="connsiteY5669" fmla="*/ 635975 h 2248268"/>
              <a:gd name="connsiteX5670" fmla="*/ 1786434 w 6014081"/>
              <a:gd name="connsiteY5670" fmla="*/ 638042 h 2248268"/>
              <a:gd name="connsiteX5671" fmla="*/ 1821865 w 6014081"/>
              <a:gd name="connsiteY5671" fmla="*/ 716669 h 2248268"/>
              <a:gd name="connsiteX5672" fmla="*/ 1812378 w 6014081"/>
              <a:gd name="connsiteY5672" fmla="*/ 697493 h 2248268"/>
              <a:gd name="connsiteX5673" fmla="*/ 1771834 w 6014081"/>
              <a:gd name="connsiteY5673" fmla="*/ 563705 h 2248268"/>
              <a:gd name="connsiteX5674" fmla="*/ 1740106 w 6014081"/>
              <a:gd name="connsiteY5674" fmla="*/ 496695 h 2248268"/>
              <a:gd name="connsiteX5675" fmla="*/ 1732830 w 6014081"/>
              <a:gd name="connsiteY5675" fmla="*/ 473797 h 2248268"/>
              <a:gd name="connsiteX5676" fmla="*/ 1775795 w 6014081"/>
              <a:gd name="connsiteY5676" fmla="*/ 548579 h 2248268"/>
              <a:gd name="connsiteX5677" fmla="*/ 1904197 w 6014081"/>
              <a:gd name="connsiteY5677" fmla="*/ 864356 h 2248268"/>
              <a:gd name="connsiteX5678" fmla="*/ 1987523 w 6014081"/>
              <a:gd name="connsiteY5678" fmla="*/ 1093889 h 2248268"/>
              <a:gd name="connsiteX5679" fmla="*/ 1972299 w 6014081"/>
              <a:gd name="connsiteY5679" fmla="*/ 1095694 h 2248268"/>
              <a:gd name="connsiteX5680" fmla="*/ 1964844 w 6014081"/>
              <a:gd name="connsiteY5680" fmla="*/ 1068840 h 2248268"/>
              <a:gd name="connsiteX5681" fmla="*/ 1970683 w 6014081"/>
              <a:gd name="connsiteY5681" fmla="*/ 1065070 h 2248268"/>
              <a:gd name="connsiteX5682" fmla="*/ 1966825 w 6014081"/>
              <a:gd name="connsiteY5682" fmla="*/ 1065014 h 2248268"/>
              <a:gd name="connsiteX5683" fmla="*/ 1953892 w 6014081"/>
              <a:gd name="connsiteY5683" fmla="*/ 1024921 h 2248268"/>
              <a:gd name="connsiteX5684" fmla="*/ 1886864 w 6014081"/>
              <a:gd name="connsiteY5684" fmla="*/ 862176 h 2248268"/>
              <a:gd name="connsiteX5685" fmla="*/ 1880974 w 6014081"/>
              <a:gd name="connsiteY5685" fmla="*/ 869798 h 2248268"/>
              <a:gd name="connsiteX5686" fmla="*/ 1849169 w 6014081"/>
              <a:gd name="connsiteY5686" fmla="*/ 808568 h 2248268"/>
              <a:gd name="connsiteX5687" fmla="*/ 1858009 w 6014081"/>
              <a:gd name="connsiteY5687" fmla="*/ 873417 h 2248268"/>
              <a:gd name="connsiteX5688" fmla="*/ 1880482 w 6014081"/>
              <a:gd name="connsiteY5688" fmla="*/ 921356 h 2248268"/>
              <a:gd name="connsiteX5689" fmla="*/ 1888093 w 6014081"/>
              <a:gd name="connsiteY5689" fmla="*/ 929173 h 2248268"/>
              <a:gd name="connsiteX5690" fmla="*/ 1897349 w 6014081"/>
              <a:gd name="connsiteY5690" fmla="*/ 948247 h 2248268"/>
              <a:gd name="connsiteX5691" fmla="*/ 1926968 w 6014081"/>
              <a:gd name="connsiteY5691" fmla="*/ 1028716 h 2248268"/>
              <a:gd name="connsiteX5692" fmla="*/ 1930878 w 6014081"/>
              <a:gd name="connsiteY5692" fmla="*/ 1017445 h 2248268"/>
              <a:gd name="connsiteX5693" fmla="*/ 1932599 w 6014081"/>
              <a:gd name="connsiteY5693" fmla="*/ 1040360 h 2248268"/>
              <a:gd name="connsiteX5694" fmla="*/ 1970087 w 6014081"/>
              <a:gd name="connsiteY5694" fmla="*/ 1109383 h 2248268"/>
              <a:gd name="connsiteX5695" fmla="*/ 1981220 w 6014081"/>
              <a:gd name="connsiteY5695" fmla="*/ 1132337 h 2248268"/>
              <a:gd name="connsiteX5696" fmla="*/ 1981092 w 6014081"/>
              <a:gd name="connsiteY5696" fmla="*/ 1141971 h 2248268"/>
              <a:gd name="connsiteX5697" fmla="*/ 2031123 w 6014081"/>
              <a:gd name="connsiteY5697" fmla="*/ 1287460 h 2248268"/>
              <a:gd name="connsiteX5698" fmla="*/ 2093880 w 6014081"/>
              <a:gd name="connsiteY5698" fmla="*/ 1503403 h 2248268"/>
              <a:gd name="connsiteX5699" fmla="*/ 2103445 w 6014081"/>
              <a:gd name="connsiteY5699" fmla="*/ 1516799 h 2248268"/>
              <a:gd name="connsiteX5700" fmla="*/ 2141722 w 6014081"/>
              <a:gd name="connsiteY5700" fmla="*/ 1690557 h 2248268"/>
              <a:gd name="connsiteX5701" fmla="*/ 2134215 w 6014081"/>
              <a:gd name="connsiteY5701" fmla="*/ 1667555 h 2248268"/>
              <a:gd name="connsiteX5702" fmla="*/ 2103005 w 6014081"/>
              <a:gd name="connsiteY5702" fmla="*/ 1547060 h 2248268"/>
              <a:gd name="connsiteX5703" fmla="*/ 2080817 w 6014081"/>
              <a:gd name="connsiteY5703" fmla="*/ 1495373 h 2248268"/>
              <a:gd name="connsiteX5704" fmla="*/ 2031070 w 6014081"/>
              <a:gd name="connsiteY5704" fmla="*/ 1313739 h 2248268"/>
              <a:gd name="connsiteX5705" fmla="*/ 1910075 w 6014081"/>
              <a:gd name="connsiteY5705" fmla="*/ 1011227 h 2248268"/>
              <a:gd name="connsiteX5706" fmla="*/ 1884106 w 6014081"/>
              <a:gd name="connsiteY5706" fmla="*/ 953703 h 2248268"/>
              <a:gd name="connsiteX5707" fmla="*/ 1846668 w 6014081"/>
              <a:gd name="connsiteY5707" fmla="*/ 880829 h 2248268"/>
              <a:gd name="connsiteX5708" fmla="*/ 1828830 w 6014081"/>
              <a:gd name="connsiteY5708" fmla="*/ 770162 h 2248268"/>
              <a:gd name="connsiteX5709" fmla="*/ 1742901 w 6014081"/>
              <a:gd name="connsiteY5709" fmla="*/ 588202 h 2248268"/>
              <a:gd name="connsiteX5710" fmla="*/ 1705465 w 6014081"/>
              <a:gd name="connsiteY5710" fmla="*/ 515328 h 2248268"/>
              <a:gd name="connsiteX5711" fmla="*/ 1664273 w 6014081"/>
              <a:gd name="connsiteY5711" fmla="*/ 434689 h 2248268"/>
              <a:gd name="connsiteX5712" fmla="*/ 1651342 w 6014081"/>
              <a:gd name="connsiteY5712" fmla="*/ 402075 h 2248268"/>
              <a:gd name="connsiteX5713" fmla="*/ 1614164 w 6014081"/>
              <a:gd name="connsiteY5713" fmla="*/ 294982 h 2248268"/>
              <a:gd name="connsiteX5714" fmla="*/ 1618074 w 6014081"/>
              <a:gd name="connsiteY5714" fmla="*/ 283708 h 2248268"/>
              <a:gd name="connsiteX5715" fmla="*/ 1614190 w 6014081"/>
              <a:gd name="connsiteY5715" fmla="*/ 285579 h 2248268"/>
              <a:gd name="connsiteX5716" fmla="*/ 1577296 w 6014081"/>
              <a:gd name="connsiteY5716" fmla="*/ 174737 h 2248268"/>
              <a:gd name="connsiteX5717" fmla="*/ 1556961 w 6014081"/>
              <a:gd name="connsiteY5717" fmla="*/ 103937 h 2248268"/>
              <a:gd name="connsiteX5718" fmla="*/ 1544029 w 6014081"/>
              <a:gd name="connsiteY5718" fmla="*/ 63847 h 2248268"/>
              <a:gd name="connsiteX5719" fmla="*/ 1593664 w 6014081"/>
              <a:gd name="connsiteY5719" fmla="*/ 10911 h 2248268"/>
              <a:gd name="connsiteX5720" fmla="*/ 1591709 w 6014081"/>
              <a:gd name="connsiteY5720" fmla="*/ 20285 h 2248268"/>
              <a:gd name="connsiteX5721" fmla="*/ 1570186 w 6014081"/>
              <a:gd name="connsiteY5721" fmla="*/ 13194 h 2248268"/>
              <a:gd name="connsiteX5722" fmla="*/ 1568848 w 6014081"/>
              <a:gd name="connsiteY5722" fmla="*/ 16198 h 2248268"/>
              <a:gd name="connsiteX5723" fmla="*/ 1555578 w 6014081"/>
              <a:gd name="connsiteY5723" fmla="*/ 16105 h 2248268"/>
              <a:gd name="connsiteX5724" fmla="*/ 1513378 w 6014081"/>
              <a:gd name="connsiteY5724" fmla="*/ 40509 h 2248268"/>
              <a:gd name="connsiteX5725" fmla="*/ 1511500 w 6014081"/>
              <a:gd name="connsiteY5725" fmla="*/ 36628 h 2248268"/>
              <a:gd name="connsiteX5726" fmla="*/ 1480638 w 6014081"/>
              <a:gd name="connsiteY5726" fmla="*/ 68573 h 2248268"/>
              <a:gd name="connsiteX5727" fmla="*/ 1457596 w 6014081"/>
              <a:gd name="connsiteY5727" fmla="*/ 85448 h 2248268"/>
              <a:gd name="connsiteX5728" fmla="*/ 1423058 w 6014081"/>
              <a:gd name="connsiteY5728" fmla="*/ 96375 h 2248268"/>
              <a:gd name="connsiteX5729" fmla="*/ 1400066 w 6014081"/>
              <a:gd name="connsiteY5729" fmla="*/ 109396 h 2248268"/>
              <a:gd name="connsiteX5730" fmla="*/ 1349786 w 6014081"/>
              <a:gd name="connsiteY5730" fmla="*/ 183088 h 2248268"/>
              <a:gd name="connsiteX5731" fmla="*/ 1387094 w 6014081"/>
              <a:gd name="connsiteY5731" fmla="*/ 273072 h 2248268"/>
              <a:gd name="connsiteX5732" fmla="*/ 1387351 w 6014081"/>
              <a:gd name="connsiteY5732" fmla="*/ 246329 h 2248268"/>
              <a:gd name="connsiteX5733" fmla="*/ 1393112 w 6014081"/>
              <a:gd name="connsiteY5733" fmla="*/ 255816 h 2248268"/>
              <a:gd name="connsiteX5734" fmla="*/ 1431780 w 6014081"/>
              <a:gd name="connsiteY5734" fmla="*/ 378247 h 2248268"/>
              <a:gd name="connsiteX5735" fmla="*/ 1461709 w 6014081"/>
              <a:gd name="connsiteY5735" fmla="*/ 428121 h 2248268"/>
              <a:gd name="connsiteX5736" fmla="*/ 1471066 w 6014081"/>
              <a:gd name="connsiteY5736" fmla="*/ 464406 h 2248268"/>
              <a:gd name="connsiteX5737" fmla="*/ 1456128 w 6014081"/>
              <a:gd name="connsiteY5737" fmla="*/ 437543 h 2248268"/>
              <a:gd name="connsiteX5738" fmla="*/ 1545680 w 6014081"/>
              <a:gd name="connsiteY5738" fmla="*/ 644373 h 2248268"/>
              <a:gd name="connsiteX5739" fmla="*/ 1550975 w 6014081"/>
              <a:gd name="connsiteY5739" fmla="*/ 671098 h 2248268"/>
              <a:gd name="connsiteX5740" fmla="*/ 1452037 w 6014081"/>
              <a:gd name="connsiteY5740" fmla="*/ 462301 h 2248268"/>
              <a:gd name="connsiteX5741" fmla="*/ 1428179 w 6014081"/>
              <a:gd name="connsiteY5741" fmla="*/ 383843 h 2248268"/>
              <a:gd name="connsiteX5742" fmla="*/ 1420490 w 6014081"/>
              <a:gd name="connsiteY5742" fmla="*/ 381804 h 2248268"/>
              <a:gd name="connsiteX5743" fmla="*/ 1383312 w 6014081"/>
              <a:gd name="connsiteY5743" fmla="*/ 274711 h 2248268"/>
              <a:gd name="connsiteX5744" fmla="*/ 1334794 w 6014081"/>
              <a:gd name="connsiteY5744" fmla="*/ 175028 h 2248268"/>
              <a:gd name="connsiteX5745" fmla="*/ 1320645 w 6014081"/>
              <a:gd name="connsiteY5745" fmla="*/ 252902 h 2248268"/>
              <a:gd name="connsiteX5746" fmla="*/ 1332321 w 6014081"/>
              <a:gd name="connsiteY5746" fmla="*/ 237888 h 2248268"/>
              <a:gd name="connsiteX5747" fmla="*/ 1328229 w 6014081"/>
              <a:gd name="connsiteY5747" fmla="*/ 270122 h 2248268"/>
              <a:gd name="connsiteX5748" fmla="*/ 1369343 w 6014081"/>
              <a:gd name="connsiteY5748" fmla="*/ 364016 h 2248268"/>
              <a:gd name="connsiteX5749" fmla="*/ 1519117 w 6014081"/>
              <a:gd name="connsiteY5749" fmla="*/ 636147 h 2248268"/>
              <a:gd name="connsiteX5750" fmla="*/ 1530199 w 6014081"/>
              <a:gd name="connsiteY5750" fmla="*/ 662954 h 2248268"/>
              <a:gd name="connsiteX5751" fmla="*/ 1592089 w 6014081"/>
              <a:gd name="connsiteY5751" fmla="*/ 755023 h 2248268"/>
              <a:gd name="connsiteX5752" fmla="*/ 1588103 w 6014081"/>
              <a:gd name="connsiteY5752" fmla="*/ 764601 h 2248268"/>
              <a:gd name="connsiteX5753" fmla="*/ 1529811 w 6014081"/>
              <a:gd name="connsiteY5753" fmla="*/ 681886 h 2248268"/>
              <a:gd name="connsiteX5754" fmla="*/ 1524438 w 6014081"/>
              <a:gd name="connsiteY5754" fmla="*/ 660943 h 2248268"/>
              <a:gd name="connsiteX5755" fmla="*/ 1505564 w 6014081"/>
              <a:gd name="connsiteY5755" fmla="*/ 639804 h 2248268"/>
              <a:gd name="connsiteX5756" fmla="*/ 1368851 w 6014081"/>
              <a:gd name="connsiteY5756" fmla="*/ 398131 h 2248268"/>
              <a:gd name="connsiteX5757" fmla="*/ 1396618 w 6014081"/>
              <a:gd name="connsiteY5757" fmla="*/ 480268 h 2248268"/>
              <a:gd name="connsiteX5758" fmla="*/ 1402171 w 6014081"/>
              <a:gd name="connsiteY5758" fmla="*/ 505167 h 2248268"/>
              <a:gd name="connsiteX5759" fmla="*/ 1422636 w 6014081"/>
              <a:gd name="connsiteY5759" fmla="*/ 558857 h 2248268"/>
              <a:gd name="connsiteX5760" fmla="*/ 1353731 w 6014081"/>
              <a:gd name="connsiteY5760" fmla="*/ 384753 h 2248268"/>
              <a:gd name="connsiteX5761" fmla="*/ 1357692 w 6014081"/>
              <a:gd name="connsiteY5761" fmla="*/ 377103 h 2248268"/>
              <a:gd name="connsiteX5762" fmla="*/ 1335298 w 6014081"/>
              <a:gd name="connsiteY5762" fmla="*/ 315908 h 2248268"/>
              <a:gd name="connsiteX5763" fmla="*/ 1301745 w 6014081"/>
              <a:gd name="connsiteY5763" fmla="*/ 233688 h 2248268"/>
              <a:gd name="connsiteX5764" fmla="*/ 1288292 w 6014081"/>
              <a:gd name="connsiteY5764" fmla="*/ 262032 h 2248268"/>
              <a:gd name="connsiteX5765" fmla="*/ 1293407 w 6014081"/>
              <a:gd name="connsiteY5765" fmla="*/ 309718 h 2248268"/>
              <a:gd name="connsiteX5766" fmla="*/ 1317187 w 6014081"/>
              <a:gd name="connsiteY5766" fmla="*/ 408908 h 2248268"/>
              <a:gd name="connsiteX5767" fmla="*/ 1322636 w 6014081"/>
              <a:gd name="connsiteY5767" fmla="*/ 441514 h 2248268"/>
              <a:gd name="connsiteX5768" fmla="*/ 1320915 w 6014081"/>
              <a:gd name="connsiteY5768" fmla="*/ 418597 h 2248268"/>
              <a:gd name="connsiteX5769" fmla="*/ 1285355 w 6014081"/>
              <a:gd name="connsiteY5769" fmla="*/ 349603 h 2248268"/>
              <a:gd name="connsiteX5770" fmla="*/ 1279724 w 6014081"/>
              <a:gd name="connsiteY5770" fmla="*/ 330483 h 2248268"/>
              <a:gd name="connsiteX5771" fmla="*/ 1281186 w 6014081"/>
              <a:gd name="connsiteY5771" fmla="*/ 380142 h 2248268"/>
              <a:gd name="connsiteX5772" fmla="*/ 1330958 w 6014081"/>
              <a:gd name="connsiteY5772" fmla="*/ 559848 h 2248268"/>
              <a:gd name="connsiteX5773" fmla="*/ 1266143 w 6014081"/>
              <a:gd name="connsiteY5773" fmla="*/ 360985 h 2248268"/>
              <a:gd name="connsiteX5774" fmla="*/ 1232732 w 6014081"/>
              <a:gd name="connsiteY5774" fmla="*/ 461570 h 2248268"/>
              <a:gd name="connsiteX5775" fmla="*/ 1201300 w 6014081"/>
              <a:gd name="connsiteY5775" fmla="*/ 550852 h 2248268"/>
              <a:gd name="connsiteX5776" fmla="*/ 1159108 w 6014081"/>
              <a:gd name="connsiteY5776" fmla="*/ 767694 h 2248268"/>
              <a:gd name="connsiteX5777" fmla="*/ 1158876 w 6014081"/>
              <a:gd name="connsiteY5777" fmla="*/ 770083 h 2248268"/>
              <a:gd name="connsiteX5778" fmla="*/ 1168418 w 6014081"/>
              <a:gd name="connsiteY5778" fmla="*/ 760487 h 2248268"/>
              <a:gd name="connsiteX5779" fmla="*/ 1260252 w 6014081"/>
              <a:gd name="connsiteY5779" fmla="*/ 740460 h 2248268"/>
              <a:gd name="connsiteX5780" fmla="*/ 1344292 w 6014081"/>
              <a:gd name="connsiteY5780" fmla="*/ 718624 h 2248268"/>
              <a:gd name="connsiteX5781" fmla="*/ 1386444 w 6014081"/>
              <a:gd name="connsiteY5781" fmla="*/ 698074 h 2248268"/>
              <a:gd name="connsiteX5782" fmla="*/ 1414987 w 6014081"/>
              <a:gd name="connsiteY5782" fmla="*/ 709952 h 2248268"/>
              <a:gd name="connsiteX5783" fmla="*/ 1424683 w 6014081"/>
              <a:gd name="connsiteY5783" fmla="*/ 706239 h 2248268"/>
              <a:gd name="connsiteX5784" fmla="*/ 1445588 w 6014081"/>
              <a:gd name="connsiteY5784" fmla="*/ 719698 h 2248268"/>
              <a:gd name="connsiteX5785" fmla="*/ 1528514 w 6014081"/>
              <a:gd name="connsiteY5785" fmla="*/ 825565 h 2248268"/>
              <a:gd name="connsiteX5786" fmla="*/ 1594263 w 6014081"/>
              <a:gd name="connsiteY5786" fmla="*/ 917690 h 2248268"/>
              <a:gd name="connsiteX5787" fmla="*/ 1663738 w 6014081"/>
              <a:gd name="connsiteY5787" fmla="*/ 1019505 h 2248268"/>
              <a:gd name="connsiteX5788" fmla="*/ 1665590 w 6014081"/>
              <a:gd name="connsiteY5788" fmla="*/ 1032788 h 2248268"/>
              <a:gd name="connsiteX5789" fmla="*/ 1716530 w 6014081"/>
              <a:gd name="connsiteY5789" fmla="*/ 1073466 h 2248268"/>
              <a:gd name="connsiteX5790" fmla="*/ 1728154 w 6014081"/>
              <a:gd name="connsiteY5790" fmla="*/ 1069782 h 2248268"/>
              <a:gd name="connsiteX5791" fmla="*/ 1733810 w 6014081"/>
              <a:gd name="connsiteY5791" fmla="*/ 1079498 h 2248268"/>
              <a:gd name="connsiteX5792" fmla="*/ 1777525 w 6014081"/>
              <a:gd name="connsiteY5792" fmla="*/ 1100900 h 2248268"/>
              <a:gd name="connsiteX5793" fmla="*/ 1800309 w 6014081"/>
              <a:gd name="connsiteY5793" fmla="*/ 1118243 h 2248268"/>
              <a:gd name="connsiteX5794" fmla="*/ 1826975 w 6014081"/>
              <a:gd name="connsiteY5794" fmla="*/ 1133715 h 2248268"/>
              <a:gd name="connsiteX5795" fmla="*/ 1881746 w 6014081"/>
              <a:gd name="connsiteY5795" fmla="*/ 1183850 h 2248268"/>
              <a:gd name="connsiteX5796" fmla="*/ 1896684 w 6014081"/>
              <a:gd name="connsiteY5796" fmla="*/ 1218190 h 2248268"/>
              <a:gd name="connsiteX5797" fmla="*/ 1934355 w 6014081"/>
              <a:gd name="connsiteY5797" fmla="*/ 1266250 h 2248268"/>
              <a:gd name="connsiteX5798" fmla="*/ 1938264 w 6014081"/>
              <a:gd name="connsiteY5798" fmla="*/ 1262452 h 2248268"/>
              <a:gd name="connsiteX5799" fmla="*/ 1971766 w 6014081"/>
              <a:gd name="connsiteY5799" fmla="*/ 1348527 h 2248268"/>
              <a:gd name="connsiteX5800" fmla="*/ 1981487 w 6014081"/>
              <a:gd name="connsiteY5800" fmla="*/ 1342888 h 2248268"/>
              <a:gd name="connsiteX5801" fmla="*/ 1975518 w 6014081"/>
              <a:gd name="connsiteY5801" fmla="*/ 1363765 h 2248268"/>
              <a:gd name="connsiteX5802" fmla="*/ 1991377 w 6014081"/>
              <a:gd name="connsiteY5802" fmla="*/ 1478254 h 2248268"/>
              <a:gd name="connsiteX5803" fmla="*/ 2048243 w 6014081"/>
              <a:gd name="connsiteY5803" fmla="*/ 1701822 h 2248268"/>
              <a:gd name="connsiteX5804" fmla="*/ 2038392 w 6014081"/>
              <a:gd name="connsiteY5804" fmla="*/ 1732047 h 2248268"/>
              <a:gd name="connsiteX5805" fmla="*/ 2003129 w 6014081"/>
              <a:gd name="connsiteY5805" fmla="*/ 1819346 h 2248268"/>
              <a:gd name="connsiteX5806" fmla="*/ 2047945 w 6014081"/>
              <a:gd name="connsiteY5806" fmla="*/ 1899937 h 2248268"/>
              <a:gd name="connsiteX5807" fmla="*/ 2047712 w 6014081"/>
              <a:gd name="connsiteY5807" fmla="*/ 1924753 h 2248268"/>
              <a:gd name="connsiteX5808" fmla="*/ 2070469 w 6014081"/>
              <a:gd name="connsiteY5808" fmla="*/ 1944022 h 2248268"/>
              <a:gd name="connsiteX5809" fmla="*/ 2131208 w 6014081"/>
              <a:gd name="connsiteY5809" fmla="*/ 1973280 h 2248268"/>
              <a:gd name="connsiteX5810" fmla="*/ 2133267 w 6014081"/>
              <a:gd name="connsiteY5810" fmla="*/ 1963675 h 2248268"/>
              <a:gd name="connsiteX5811" fmla="*/ 2142910 w 6014081"/>
              <a:gd name="connsiteY5811" fmla="*/ 1963815 h 2248268"/>
              <a:gd name="connsiteX5812" fmla="*/ 2174820 w 6014081"/>
              <a:gd name="connsiteY5812" fmla="*/ 2009863 h 2248268"/>
              <a:gd name="connsiteX5813" fmla="*/ 2208711 w 6014081"/>
              <a:gd name="connsiteY5813" fmla="*/ 2052087 h 2248268"/>
              <a:gd name="connsiteX5814" fmla="*/ 2086210 w 6014081"/>
              <a:gd name="connsiteY5814" fmla="*/ 1913651 h 2248268"/>
              <a:gd name="connsiteX5815" fmla="*/ 2120048 w 6014081"/>
              <a:gd name="connsiteY5815" fmla="*/ 1952252 h 2248268"/>
              <a:gd name="connsiteX5816" fmla="*/ 2076540 w 6014081"/>
              <a:gd name="connsiteY5816" fmla="*/ 1915438 h 2248268"/>
              <a:gd name="connsiteX5817" fmla="*/ 2053705 w 6014081"/>
              <a:gd name="connsiteY5817" fmla="*/ 1909424 h 2248268"/>
              <a:gd name="connsiteX5818" fmla="*/ 2059620 w 6014081"/>
              <a:gd name="connsiteY5818" fmla="*/ 1899874 h 2248268"/>
              <a:gd name="connsiteX5819" fmla="*/ 2168062 w 6014081"/>
              <a:gd name="connsiteY5819" fmla="*/ 1926006 h 2248268"/>
              <a:gd name="connsiteX5820" fmla="*/ 2186937 w 6014081"/>
              <a:gd name="connsiteY5820" fmla="*/ 1947146 h 2248268"/>
              <a:gd name="connsiteX5821" fmla="*/ 2179481 w 6014081"/>
              <a:gd name="connsiteY5821" fmla="*/ 1920291 h 2248268"/>
              <a:gd name="connsiteX5822" fmla="*/ 2221320 w 6014081"/>
              <a:gd name="connsiteY5822" fmla="*/ 1937811 h 2248268"/>
              <a:gd name="connsiteX5823" fmla="*/ 2209941 w 6014081"/>
              <a:gd name="connsiteY5823" fmla="*/ 1747233 h 2248268"/>
              <a:gd name="connsiteX5824" fmla="*/ 2200660 w 6014081"/>
              <a:gd name="connsiteY5824" fmla="*/ 1737564 h 2248268"/>
              <a:gd name="connsiteX5825" fmla="*/ 2189655 w 6014081"/>
              <a:gd name="connsiteY5825" fmla="*/ 1704976 h 2248268"/>
              <a:gd name="connsiteX5826" fmla="*/ 2180116 w 6014081"/>
              <a:gd name="connsiteY5826" fmla="*/ 1697129 h 2248268"/>
              <a:gd name="connsiteX5827" fmla="*/ 2189514 w 6014081"/>
              <a:gd name="connsiteY5827" fmla="*/ 1529647 h 2248268"/>
              <a:gd name="connsiteX5828" fmla="*/ 2199313 w 6014081"/>
              <a:gd name="connsiteY5828" fmla="*/ 1510751 h 2248268"/>
              <a:gd name="connsiteX5829" fmla="*/ 2220920 w 6014081"/>
              <a:gd name="connsiteY5829" fmla="*/ 1442291 h 2248268"/>
              <a:gd name="connsiteX5830" fmla="*/ 2226992 w 6014081"/>
              <a:gd name="connsiteY5830" fmla="*/ 1413706 h 2248268"/>
              <a:gd name="connsiteX5831" fmla="*/ 2242862 w 6014081"/>
              <a:gd name="connsiteY5831" fmla="*/ 1358751 h 2248268"/>
              <a:gd name="connsiteX5832" fmla="*/ 2386325 w 6014081"/>
              <a:gd name="connsiteY5832" fmla="*/ 1129960 h 2248268"/>
              <a:gd name="connsiteX5833" fmla="*/ 2397083 w 6014081"/>
              <a:gd name="connsiteY5833" fmla="*/ 1002400 h 2248268"/>
              <a:gd name="connsiteX5834" fmla="*/ 2377653 w 6014081"/>
              <a:gd name="connsiteY5834" fmla="*/ 859185 h 2248268"/>
              <a:gd name="connsiteX5835" fmla="*/ 2369938 w 6014081"/>
              <a:gd name="connsiteY5835" fmla="*/ 859072 h 2248268"/>
              <a:gd name="connsiteX5836" fmla="*/ 2365007 w 6014081"/>
              <a:gd name="connsiteY5836" fmla="*/ 782949 h 2248268"/>
              <a:gd name="connsiteX5837" fmla="*/ 2276940 w 6014081"/>
              <a:gd name="connsiteY5837" fmla="*/ 631325 h 2248268"/>
              <a:gd name="connsiteX5838" fmla="*/ 2192785 w 6014081"/>
              <a:gd name="connsiteY5838" fmla="*/ 468428 h 2248268"/>
              <a:gd name="connsiteX5839" fmla="*/ 2224307 w 6014081"/>
              <a:gd name="connsiteY5839" fmla="*/ 558329 h 2248268"/>
              <a:gd name="connsiteX5840" fmla="*/ 2262868 w 6014081"/>
              <a:gd name="connsiteY5840" fmla="*/ 703417 h 2248268"/>
              <a:gd name="connsiteX5841" fmla="*/ 2279400 w 6014081"/>
              <a:gd name="connsiteY5841" fmla="*/ 770307 h 2248268"/>
              <a:gd name="connsiteX5842" fmla="*/ 2262739 w 6014081"/>
              <a:gd name="connsiteY5842" fmla="*/ 720526 h 2248268"/>
              <a:gd name="connsiteX5843" fmla="*/ 2251735 w 6014081"/>
              <a:gd name="connsiteY5843" fmla="*/ 687938 h 2248268"/>
              <a:gd name="connsiteX5844" fmla="*/ 2252577 w 6014081"/>
              <a:gd name="connsiteY5844" fmla="*/ 781346 h 2248268"/>
              <a:gd name="connsiteX5845" fmla="*/ 2225457 w 6014081"/>
              <a:gd name="connsiteY5845" fmla="*/ 636090 h 2248268"/>
              <a:gd name="connsiteX5846" fmla="*/ 2219983 w 6014081"/>
              <a:gd name="connsiteY5846" fmla="*/ 605412 h 2248268"/>
              <a:gd name="connsiteX5847" fmla="*/ 2184552 w 6014081"/>
              <a:gd name="connsiteY5847" fmla="*/ 526785 h 2248268"/>
              <a:gd name="connsiteX5848" fmla="*/ 2175012 w 6014081"/>
              <a:gd name="connsiteY5848" fmla="*/ 518937 h 2248268"/>
              <a:gd name="connsiteX5849" fmla="*/ 2215192 w 6014081"/>
              <a:gd name="connsiteY5849" fmla="*/ 694650 h 2248268"/>
              <a:gd name="connsiteX5850" fmla="*/ 2211128 w 6014081"/>
              <a:gd name="connsiteY5850" fmla="*/ 717483 h 2248268"/>
              <a:gd name="connsiteX5851" fmla="*/ 2240642 w 6014081"/>
              <a:gd name="connsiteY5851" fmla="*/ 813134 h 2248268"/>
              <a:gd name="connsiteX5852" fmla="*/ 2246221 w 6014081"/>
              <a:gd name="connsiteY5852" fmla="*/ 836106 h 2248268"/>
              <a:gd name="connsiteX5853" fmla="*/ 2231412 w 6014081"/>
              <a:gd name="connsiteY5853" fmla="*/ 792135 h 2248268"/>
              <a:gd name="connsiteX5854" fmla="*/ 2229560 w 6014081"/>
              <a:gd name="connsiteY5854" fmla="*/ 786327 h 2248268"/>
              <a:gd name="connsiteX5855" fmla="*/ 2230397 w 6014081"/>
              <a:gd name="connsiteY5855" fmla="*/ 1266537 h 2248268"/>
              <a:gd name="connsiteX5856" fmla="*/ 2224507 w 6014081"/>
              <a:gd name="connsiteY5856" fmla="*/ 1274159 h 2248268"/>
              <a:gd name="connsiteX5857" fmla="*/ 2232046 w 6014081"/>
              <a:gd name="connsiteY5857" fmla="*/ 908431 h 2248268"/>
              <a:gd name="connsiteX5858" fmla="*/ 2209045 w 6014081"/>
              <a:gd name="connsiteY5858" fmla="*/ 729015 h 2248268"/>
              <a:gd name="connsiteX5859" fmla="*/ 2201406 w 6014081"/>
              <a:gd name="connsiteY5859" fmla="*/ 723122 h 2248268"/>
              <a:gd name="connsiteX5860" fmla="*/ 2203362 w 6014081"/>
              <a:gd name="connsiteY5860" fmla="*/ 713748 h 2248268"/>
              <a:gd name="connsiteX5861" fmla="*/ 2194105 w 6014081"/>
              <a:gd name="connsiteY5861" fmla="*/ 702152 h 2248268"/>
              <a:gd name="connsiteX5862" fmla="*/ 2186650 w 6014081"/>
              <a:gd name="connsiteY5862" fmla="*/ 667821 h 2248268"/>
              <a:gd name="connsiteX5863" fmla="*/ 2130419 w 6014081"/>
              <a:gd name="connsiteY5863" fmla="*/ 533141 h 2248268"/>
              <a:gd name="connsiteX5864" fmla="*/ 2123142 w 6014081"/>
              <a:gd name="connsiteY5864" fmla="*/ 537653 h 2248268"/>
              <a:gd name="connsiteX5865" fmla="*/ 2108565 w 6014081"/>
              <a:gd name="connsiteY5865" fmla="*/ 468865 h 2248268"/>
              <a:gd name="connsiteX5866" fmla="*/ 2019375 w 6014081"/>
              <a:gd name="connsiteY5866" fmla="*/ 245027 h 2248268"/>
              <a:gd name="connsiteX5867" fmla="*/ 2027038 w 6014081"/>
              <a:gd name="connsiteY5867" fmla="*/ 248993 h 2248268"/>
              <a:gd name="connsiteX5868" fmla="*/ 2009912 w 6014081"/>
              <a:gd name="connsiteY5868" fmla="*/ 227662 h 2248268"/>
              <a:gd name="connsiteX5869" fmla="*/ 1989238 w 6014081"/>
              <a:gd name="connsiteY5869" fmla="*/ 218042 h 2248268"/>
              <a:gd name="connsiteX5870" fmla="*/ 1928602 w 6014081"/>
              <a:gd name="connsiteY5870" fmla="*/ 173603 h 2248268"/>
              <a:gd name="connsiteX5871" fmla="*/ 1862180 w 6014081"/>
              <a:gd name="connsiteY5871" fmla="*/ 136553 h 2248268"/>
              <a:gd name="connsiteX5872" fmla="*/ 1935256 w 6014081"/>
              <a:gd name="connsiteY5872" fmla="*/ 265167 h 2248268"/>
              <a:gd name="connsiteX5873" fmla="*/ 1944564 w 6014081"/>
              <a:gd name="connsiteY5873" fmla="*/ 272911 h 2248268"/>
              <a:gd name="connsiteX5874" fmla="*/ 2022441 w 6014081"/>
              <a:gd name="connsiteY5874" fmla="*/ 494757 h 2248268"/>
              <a:gd name="connsiteX5875" fmla="*/ 2050208 w 6014081"/>
              <a:gd name="connsiteY5875" fmla="*/ 576893 h 2248268"/>
              <a:gd name="connsiteX5876" fmla="*/ 2090596 w 6014081"/>
              <a:gd name="connsiteY5876" fmla="*/ 722241 h 2248268"/>
              <a:gd name="connsiteX5877" fmla="*/ 2116304 w 6014081"/>
              <a:gd name="connsiteY5877" fmla="*/ 813983 h 2248268"/>
              <a:gd name="connsiteX5878" fmla="*/ 2138104 w 6014081"/>
              <a:gd name="connsiteY5878" fmla="*/ 916999 h 2248268"/>
              <a:gd name="connsiteX5879" fmla="*/ 2160111 w 6014081"/>
              <a:gd name="connsiteY5879" fmla="*/ 997124 h 2248268"/>
              <a:gd name="connsiteX5880" fmla="*/ 2156150 w 6014081"/>
              <a:gd name="connsiteY5880" fmla="*/ 1012251 h 2248268"/>
              <a:gd name="connsiteX5881" fmla="*/ 2158027 w 6014081"/>
              <a:gd name="connsiteY5881" fmla="*/ 1016132 h 2248268"/>
              <a:gd name="connsiteX5882" fmla="*/ 2163890 w 6014081"/>
              <a:gd name="connsiteY5882" fmla="*/ 1010435 h 2248268"/>
              <a:gd name="connsiteX5883" fmla="*/ 2172809 w 6014081"/>
              <a:gd name="connsiteY5883" fmla="*/ 1069506 h 2248268"/>
              <a:gd name="connsiteX5884" fmla="*/ 2165017 w 6014081"/>
              <a:gd name="connsiteY5884" fmla="*/ 1075174 h 2248268"/>
              <a:gd name="connsiteX5885" fmla="*/ 2154144 w 6014081"/>
              <a:gd name="connsiteY5885" fmla="*/ 1025478 h 2248268"/>
              <a:gd name="connsiteX5886" fmla="*/ 2053742 w 6014081"/>
              <a:gd name="connsiteY5886" fmla="*/ 759548 h 2248268"/>
              <a:gd name="connsiteX5887" fmla="*/ 2097755 w 6014081"/>
              <a:gd name="connsiteY5887" fmla="*/ 937243 h 2248268"/>
              <a:gd name="connsiteX5888" fmla="*/ 2097495 w 6014081"/>
              <a:gd name="connsiteY5888" fmla="*/ 971461 h 2248268"/>
              <a:gd name="connsiteX5889" fmla="*/ 2097598 w 6014081"/>
              <a:gd name="connsiteY5889" fmla="*/ 956278 h 2248268"/>
              <a:gd name="connsiteX5890" fmla="*/ 2089987 w 6014081"/>
              <a:gd name="connsiteY5890" fmla="*/ 948460 h 2248268"/>
              <a:gd name="connsiteX5891" fmla="*/ 2066465 w 6014081"/>
              <a:gd name="connsiteY5891" fmla="*/ 830003 h 2248268"/>
              <a:gd name="connsiteX5892" fmla="*/ 2056928 w 6014081"/>
              <a:gd name="connsiteY5892" fmla="*/ 814681 h 2248268"/>
              <a:gd name="connsiteX5893" fmla="*/ 1999852 w 6014081"/>
              <a:gd name="connsiteY5893" fmla="*/ 614003 h 2248268"/>
              <a:gd name="connsiteX5894" fmla="*/ 1959154 w 6014081"/>
              <a:gd name="connsiteY5894" fmla="*/ 499251 h 2248268"/>
              <a:gd name="connsiteX5895" fmla="*/ 1918196 w 6014081"/>
              <a:gd name="connsiteY5895" fmla="*/ 386322 h 2248268"/>
              <a:gd name="connsiteX5896" fmla="*/ 1942623 w 6014081"/>
              <a:gd name="connsiteY5896" fmla="*/ 432361 h 2248268"/>
              <a:gd name="connsiteX5897" fmla="*/ 1913135 w 6014081"/>
              <a:gd name="connsiteY5897" fmla="*/ 327307 h 2248268"/>
              <a:gd name="connsiteX5898" fmla="*/ 2014819 w 6014081"/>
              <a:gd name="connsiteY5898" fmla="*/ 631465 h 2248268"/>
              <a:gd name="connsiteX5899" fmla="*/ 2020578 w 6014081"/>
              <a:gd name="connsiteY5899" fmla="*/ 633476 h 2248268"/>
              <a:gd name="connsiteX5900" fmla="*/ 2055852 w 6014081"/>
              <a:gd name="connsiteY5900" fmla="*/ 738614 h 2248268"/>
              <a:gd name="connsiteX5901" fmla="*/ 2076370 w 6014081"/>
              <a:gd name="connsiteY5901" fmla="*/ 788451 h 2248268"/>
              <a:gd name="connsiteX5902" fmla="*/ 2102234 w 6014081"/>
              <a:gd name="connsiteY5902" fmla="*/ 861157 h 2248268"/>
              <a:gd name="connsiteX5903" fmla="*/ 2148590 w 6014081"/>
              <a:gd name="connsiteY5903" fmla="*/ 985627 h 2248268"/>
              <a:gd name="connsiteX5904" fmla="*/ 1955104 w 6014081"/>
              <a:gd name="connsiteY5904" fmla="*/ 320244 h 2248268"/>
              <a:gd name="connsiteX5905" fmla="*/ 1949578 w 6014081"/>
              <a:gd name="connsiteY5905" fmla="*/ 293417 h 2248268"/>
              <a:gd name="connsiteX5906" fmla="*/ 1941862 w 6014081"/>
              <a:gd name="connsiteY5906" fmla="*/ 293304 h 2248268"/>
              <a:gd name="connsiteX5907" fmla="*/ 1853823 w 6014081"/>
              <a:gd name="connsiteY5907" fmla="*/ 139755 h 2248268"/>
              <a:gd name="connsiteX5908" fmla="*/ 1842923 w 6014081"/>
              <a:gd name="connsiteY5908" fmla="*/ 135970 h 2248268"/>
              <a:gd name="connsiteX5909" fmla="*/ 1842656 w 6014081"/>
              <a:gd name="connsiteY5909" fmla="*/ 135205 h 2248268"/>
              <a:gd name="connsiteX5910" fmla="*/ 1843865 w 6014081"/>
              <a:gd name="connsiteY5910" fmla="*/ 128953 h 2248268"/>
              <a:gd name="connsiteX5911" fmla="*/ 1838832 w 6014081"/>
              <a:gd name="connsiteY5911" fmla="*/ 124219 h 2248268"/>
              <a:gd name="connsiteX5912" fmla="*/ 1842656 w 6014081"/>
              <a:gd name="connsiteY5912" fmla="*/ 135205 h 2248268"/>
              <a:gd name="connsiteX5913" fmla="*/ 1842535 w 6014081"/>
              <a:gd name="connsiteY5913" fmla="*/ 135836 h 2248268"/>
              <a:gd name="connsiteX5914" fmla="*/ 1842923 w 6014081"/>
              <a:gd name="connsiteY5914" fmla="*/ 135970 h 2248268"/>
              <a:gd name="connsiteX5915" fmla="*/ 1847942 w 6014081"/>
              <a:gd name="connsiteY5915" fmla="*/ 150391 h 2248268"/>
              <a:gd name="connsiteX5916" fmla="*/ 1861356 w 6014081"/>
              <a:gd name="connsiteY5916" fmla="*/ 168305 h 2248268"/>
              <a:gd name="connsiteX5917" fmla="*/ 1958314 w 6014081"/>
              <a:gd name="connsiteY5917" fmla="*/ 388401 h 2248268"/>
              <a:gd name="connsiteX5918" fmla="*/ 1976799 w 6014081"/>
              <a:gd name="connsiteY5918" fmla="*/ 445915 h 2248268"/>
              <a:gd name="connsiteX5919" fmla="*/ 1874185 w 6014081"/>
              <a:gd name="connsiteY5919" fmla="*/ 216102 h 2248268"/>
              <a:gd name="connsiteX5920" fmla="*/ 1870430 w 6014081"/>
              <a:gd name="connsiteY5920" fmla="*/ 200864 h 2248268"/>
              <a:gd name="connsiteX5921" fmla="*/ 1864671 w 6014081"/>
              <a:gd name="connsiteY5921" fmla="*/ 198853 h 2248268"/>
              <a:gd name="connsiteX5922" fmla="*/ 1829085 w 6014081"/>
              <a:gd name="connsiteY5922" fmla="*/ 131786 h 2248268"/>
              <a:gd name="connsiteX5923" fmla="*/ 1815945 w 6014081"/>
              <a:gd name="connsiteY5923" fmla="*/ 122058 h 2248268"/>
              <a:gd name="connsiteX5924" fmla="*/ 1829265 w 6014081"/>
              <a:gd name="connsiteY5924" fmla="*/ 118299 h 2248268"/>
              <a:gd name="connsiteX5925" fmla="*/ 1708100 w 6014081"/>
              <a:gd name="connsiteY5925" fmla="*/ 21713 h 2248268"/>
              <a:gd name="connsiteX5926" fmla="*/ 1687219 w 6014081"/>
              <a:gd name="connsiteY5926" fmla="*/ 13801 h 2248268"/>
              <a:gd name="connsiteX5927" fmla="*/ 1593664 w 6014081"/>
              <a:gd name="connsiteY5927" fmla="*/ 10911 h 2248268"/>
              <a:gd name="connsiteX5928" fmla="*/ 1672638 w 6014081"/>
              <a:gd name="connsiteY5928" fmla="*/ 2325 h 2248268"/>
              <a:gd name="connsiteX5929" fmla="*/ 1680277 w 6014081"/>
              <a:gd name="connsiteY5929" fmla="*/ 8217 h 2248268"/>
              <a:gd name="connsiteX5930" fmla="*/ 1684211 w 6014081"/>
              <a:gd name="connsiteY5930" fmla="*/ 2494 h 2248268"/>
              <a:gd name="connsiteX5931" fmla="*/ 1689970 w 6014081"/>
              <a:gd name="connsiteY5931" fmla="*/ 11980 h 2248268"/>
              <a:gd name="connsiteX5932" fmla="*/ 1773441 w 6014081"/>
              <a:gd name="connsiteY5932" fmla="*/ 54958 h 2248268"/>
              <a:gd name="connsiteX5933" fmla="*/ 1775190 w 6014081"/>
              <a:gd name="connsiteY5933" fmla="*/ 51029 h 2248268"/>
              <a:gd name="connsiteX5934" fmla="*/ 1863955 w 6014081"/>
              <a:gd name="connsiteY5934" fmla="*/ 128205 h 2248268"/>
              <a:gd name="connsiteX5935" fmla="*/ 1922688 w 6014081"/>
              <a:gd name="connsiteY5935" fmla="*/ 163216 h 2248268"/>
              <a:gd name="connsiteX5936" fmla="*/ 1937887 w 6014081"/>
              <a:gd name="connsiteY5936" fmla="*/ 163338 h 2248268"/>
              <a:gd name="connsiteX5937" fmla="*/ 1947453 w 6014081"/>
              <a:gd name="connsiteY5937" fmla="*/ 176733 h 2248268"/>
              <a:gd name="connsiteX5938" fmla="*/ 2004333 w 6014081"/>
              <a:gd name="connsiteY5938" fmla="*/ 205935 h 2248268"/>
              <a:gd name="connsiteX5939" fmla="*/ 2070290 w 6014081"/>
              <a:gd name="connsiteY5939" fmla="*/ 275172 h 2248268"/>
              <a:gd name="connsiteX5940" fmla="*/ 2164530 w 6014081"/>
              <a:gd name="connsiteY5940" fmla="*/ 383029 h 2248268"/>
              <a:gd name="connsiteX5941" fmla="*/ 2172194 w 6014081"/>
              <a:gd name="connsiteY5941" fmla="*/ 386995 h 2248268"/>
              <a:gd name="connsiteX5942" fmla="*/ 2316387 w 6014081"/>
              <a:gd name="connsiteY5942" fmla="*/ 661071 h 2248268"/>
              <a:gd name="connsiteX5943" fmla="*/ 2316232 w 6014081"/>
              <a:gd name="connsiteY5943" fmla="*/ 672630 h 2248268"/>
              <a:gd name="connsiteX5944" fmla="*/ 2325875 w 6014081"/>
              <a:gd name="connsiteY5944" fmla="*/ 672770 h 2248268"/>
              <a:gd name="connsiteX5945" fmla="*/ 2352179 w 6014081"/>
              <a:gd name="connsiteY5945" fmla="*/ 722691 h 2248268"/>
              <a:gd name="connsiteX5946" fmla="*/ 2376218 w 6014081"/>
              <a:gd name="connsiteY5946" fmla="*/ 780188 h 2248268"/>
              <a:gd name="connsiteX5947" fmla="*/ 2431056 w 6014081"/>
              <a:gd name="connsiteY5947" fmla="*/ 657024 h 2248268"/>
              <a:gd name="connsiteX5948" fmla="*/ 2444427 w 6014081"/>
              <a:gd name="connsiteY5948" fmla="*/ 649410 h 2248268"/>
              <a:gd name="connsiteX5949" fmla="*/ 2479225 w 6014081"/>
              <a:gd name="connsiteY5949" fmla="*/ 611742 h 2248268"/>
              <a:gd name="connsiteX5950" fmla="*/ 2581014 w 6014081"/>
              <a:gd name="connsiteY5950" fmla="*/ 546309 h 2248268"/>
              <a:gd name="connsiteX5951" fmla="*/ 2786029 w 6014081"/>
              <a:gd name="connsiteY5951" fmla="*/ 457060 h 2248268"/>
              <a:gd name="connsiteX5952" fmla="*/ 2866238 w 6014081"/>
              <a:gd name="connsiteY5952" fmla="*/ 440718 h 2248268"/>
              <a:gd name="connsiteX5953" fmla="*/ 2873927 w 6014081"/>
              <a:gd name="connsiteY5953" fmla="*/ 442756 h 2248268"/>
              <a:gd name="connsiteX5954" fmla="*/ 2994927 w 6014081"/>
              <a:gd name="connsiteY5954" fmla="*/ 365940 h 2248268"/>
              <a:gd name="connsiteX5955" fmla="*/ 3006524 w 6014081"/>
              <a:gd name="connsiteY5955" fmla="*/ 364181 h 2248268"/>
              <a:gd name="connsiteX5956" fmla="*/ 3150307 w 6014081"/>
              <a:gd name="connsiteY5956" fmla="*/ 297233 h 2248268"/>
              <a:gd name="connsiteX5957" fmla="*/ 3213261 w 6014081"/>
              <a:gd name="connsiteY5957" fmla="*/ 290375 h 2248268"/>
              <a:gd name="connsiteX5958" fmla="*/ 3240006 w 6014081"/>
              <a:gd name="connsiteY5958" fmla="*/ 292591 h 2248268"/>
              <a:gd name="connsiteX5959" fmla="*/ 3309818 w 6014081"/>
              <a:gd name="connsiteY5959" fmla="*/ 361883 h 2248268"/>
              <a:gd name="connsiteX5960" fmla="*/ 3309664 w 6014081"/>
              <a:gd name="connsiteY5960" fmla="*/ 363475 h 2248268"/>
              <a:gd name="connsiteX5961" fmla="*/ 3339059 w 6014081"/>
              <a:gd name="connsiteY5961" fmla="*/ 361611 h 2248268"/>
              <a:gd name="connsiteX5962" fmla="*/ 3338801 w 6014081"/>
              <a:gd name="connsiteY5962" fmla="*/ 363434 h 2248268"/>
              <a:gd name="connsiteX5963" fmla="*/ 3409752 w 6014081"/>
              <a:gd name="connsiteY5963" fmla="*/ 362906 h 2248268"/>
              <a:gd name="connsiteX5964" fmla="*/ 3471468 w 6014081"/>
              <a:gd name="connsiteY5964" fmla="*/ 378755 h 2248268"/>
              <a:gd name="connsiteX5965" fmla="*/ 3498365 w 6014081"/>
              <a:gd name="connsiteY5965" fmla="*/ 396821 h 2248268"/>
              <a:gd name="connsiteX5966" fmla="*/ 3504204 w 6014081"/>
              <a:gd name="connsiteY5966" fmla="*/ 395545 h 2248268"/>
              <a:gd name="connsiteX5967" fmla="*/ 3598934 w 6014081"/>
              <a:gd name="connsiteY5967" fmla="*/ 481746 h 2248268"/>
              <a:gd name="connsiteX5968" fmla="*/ 3655172 w 6014081"/>
              <a:gd name="connsiteY5968" fmla="*/ 531704 h 2248268"/>
              <a:gd name="connsiteX5969" fmla="*/ 3656432 w 6014081"/>
              <a:gd name="connsiteY5969" fmla="*/ 539464 h 2248268"/>
              <a:gd name="connsiteX5970" fmla="*/ 3729535 w 6014081"/>
              <a:gd name="connsiteY5970" fmla="*/ 631264 h 2248268"/>
              <a:gd name="connsiteX5971" fmla="*/ 3730279 w 6014081"/>
              <a:gd name="connsiteY5971" fmla="*/ 642671 h 2248268"/>
              <a:gd name="connsiteX5972" fmla="*/ 3734575 w 6014081"/>
              <a:gd name="connsiteY5972" fmla="*/ 637385 h 2248268"/>
              <a:gd name="connsiteX5973" fmla="*/ 3767668 w 6014081"/>
              <a:gd name="connsiteY5973" fmla="*/ 669561 h 2248268"/>
              <a:gd name="connsiteX5974" fmla="*/ 3780448 w 6014081"/>
              <a:gd name="connsiteY5974" fmla="*/ 693803 h 2248268"/>
              <a:gd name="connsiteX5975" fmla="*/ 3868285 w 6014081"/>
              <a:gd name="connsiteY5975" fmla="*/ 470980 h 2248268"/>
              <a:gd name="connsiteX5976" fmla="*/ 3877390 w 6014081"/>
              <a:gd name="connsiteY5976" fmla="*/ 439316 h 2248268"/>
              <a:gd name="connsiteX5977" fmla="*/ 3951903 w 6014081"/>
              <a:gd name="connsiteY5977" fmla="*/ 272582 h 2248268"/>
              <a:gd name="connsiteX5978" fmla="*/ 3995211 w 6014081"/>
              <a:gd name="connsiteY5978" fmla="*/ 242579 h 2248268"/>
              <a:gd name="connsiteX5979" fmla="*/ 4008328 w 6014081"/>
              <a:gd name="connsiteY5979" fmla="*/ 226822 h 2248268"/>
              <a:gd name="connsiteX5980" fmla="*/ 4055905 w 6014081"/>
              <a:gd name="connsiteY5980" fmla="*/ 193459 h 2248268"/>
              <a:gd name="connsiteX5981" fmla="*/ 4074988 w 6014081"/>
              <a:gd name="connsiteY5981" fmla="*/ 174267 h 2248268"/>
              <a:gd name="connsiteX5982" fmla="*/ 4112099 w 6014081"/>
              <a:gd name="connsiteY5982" fmla="*/ 130153 h 2248268"/>
              <a:gd name="connsiteX5983" fmla="*/ 4152321 w 6014081"/>
              <a:gd name="connsiteY5983" fmla="*/ 92131 h 2248268"/>
              <a:gd name="connsiteX5984" fmla="*/ 4166724 w 6014081"/>
              <a:gd name="connsiteY5984" fmla="*/ 82207 h 2248268"/>
              <a:gd name="connsiteX5985" fmla="*/ 4187348 w 6014081"/>
              <a:gd name="connsiteY5985" fmla="*/ 67024 h 2248268"/>
              <a:gd name="connsiteX5986" fmla="*/ 4217898 w 6014081"/>
              <a:gd name="connsiteY5986" fmla="*/ 68166 h 2248268"/>
              <a:gd name="connsiteX5987" fmla="*/ 4225280 w 6014081"/>
              <a:gd name="connsiteY5987" fmla="*/ 70898 h 2248268"/>
              <a:gd name="connsiteX5988" fmla="*/ 4242870 w 6014081"/>
              <a:gd name="connsiteY5988" fmla="*/ 68762 h 2248268"/>
              <a:gd name="connsiteX5989" fmla="*/ 4247806 w 6014081"/>
              <a:gd name="connsiteY5989" fmla="*/ 75113 h 2248268"/>
              <a:gd name="connsiteX5990" fmla="*/ 4270977 w 6014081"/>
              <a:gd name="connsiteY5990" fmla="*/ 73524 h 2248268"/>
              <a:gd name="connsiteX5991" fmla="*/ 4290750 w 6014081"/>
              <a:gd name="connsiteY5991" fmla="*/ 87034 h 2248268"/>
              <a:gd name="connsiteX5992" fmla="*/ 4352387 w 6014081"/>
              <a:gd name="connsiteY5992" fmla="*/ 158501 h 2248268"/>
              <a:gd name="connsiteX5993" fmla="*/ 4398159 w 6014081"/>
              <a:gd name="connsiteY5993" fmla="*/ 197708 h 2248268"/>
              <a:gd name="connsiteX5994" fmla="*/ 4400703 w 6014081"/>
              <a:gd name="connsiteY5994" fmla="*/ 211301 h 2248268"/>
              <a:gd name="connsiteX5995" fmla="*/ 4404998 w 6014081"/>
              <a:gd name="connsiteY5995" fmla="*/ 206014 h 2248268"/>
              <a:gd name="connsiteX5996" fmla="*/ 4492220 w 6014081"/>
              <a:gd name="connsiteY5996" fmla="*/ 291641 h 2248268"/>
              <a:gd name="connsiteX5997" fmla="*/ 4491242 w 6014081"/>
              <a:gd name="connsiteY5997" fmla="*/ 292590 h 2248268"/>
              <a:gd name="connsiteX5998" fmla="*/ 4550487 w 6014081"/>
              <a:gd name="connsiteY5998" fmla="*/ 358839 h 2248268"/>
              <a:gd name="connsiteX5999" fmla="*/ 4551130 w 6014081"/>
              <a:gd name="connsiteY5999" fmla="*/ 370477 h 2248268"/>
              <a:gd name="connsiteX6000" fmla="*/ 4555141 w 6014081"/>
              <a:gd name="connsiteY6000" fmla="*/ 368940 h 2248268"/>
              <a:gd name="connsiteX6001" fmla="*/ 4569716 w 6014081"/>
              <a:gd name="connsiteY6001" fmla="*/ 452680 h 2248268"/>
              <a:gd name="connsiteX6002" fmla="*/ 4544532 w 6014081"/>
              <a:gd name="connsiteY6002" fmla="*/ 549728 h 2248268"/>
              <a:gd name="connsiteX6003" fmla="*/ 4560472 w 6014081"/>
              <a:gd name="connsiteY6003" fmla="*/ 601126 h 2248268"/>
              <a:gd name="connsiteX6004" fmla="*/ 4556819 w 6014081"/>
              <a:gd name="connsiteY6004" fmla="*/ 618051 h 2248268"/>
              <a:gd name="connsiteX6005" fmla="*/ 4566101 w 6014081"/>
              <a:gd name="connsiteY6005" fmla="*/ 640181 h 2248268"/>
              <a:gd name="connsiteX6006" fmla="*/ 4578747 w 6014081"/>
              <a:gd name="connsiteY6006" fmla="*/ 723891 h 2248268"/>
              <a:gd name="connsiteX6007" fmla="*/ 4586019 w 6014081"/>
              <a:gd name="connsiteY6007" fmla="*/ 784167 h 2248268"/>
              <a:gd name="connsiteX6008" fmla="*/ 4591574 w 6014081"/>
              <a:gd name="connsiteY6008" fmla="*/ 786641 h 2248268"/>
              <a:gd name="connsiteX6009" fmla="*/ 4626949 w 6014081"/>
              <a:gd name="connsiteY6009" fmla="*/ 908991 h 2248268"/>
              <a:gd name="connsiteX6010" fmla="*/ 4637901 w 6014081"/>
              <a:gd name="connsiteY6010" fmla="*/ 950415 h 2248268"/>
              <a:gd name="connsiteX6011" fmla="*/ 4639728 w 6014081"/>
              <a:gd name="connsiteY6011" fmla="*/ 950674 h 2248268"/>
              <a:gd name="connsiteX6012" fmla="*/ 4655485 w 6014081"/>
              <a:gd name="connsiteY6012" fmla="*/ 1040478 h 2248268"/>
              <a:gd name="connsiteX6013" fmla="*/ 4631377 w 6014081"/>
              <a:gd name="connsiteY6013" fmla="*/ 1183691 h 2248268"/>
              <a:gd name="connsiteX6014" fmla="*/ 4656914 w 6014081"/>
              <a:gd name="connsiteY6014" fmla="*/ 1176787 h 2248268"/>
              <a:gd name="connsiteX6015" fmla="*/ 4660282 w 6014081"/>
              <a:gd name="connsiteY6015" fmla="*/ 1181055 h 2248268"/>
              <a:gd name="connsiteX6016" fmla="*/ 4714544 w 6014081"/>
              <a:gd name="connsiteY6016" fmla="*/ 1175033 h 2248268"/>
              <a:gd name="connsiteX6017" fmla="*/ 4726837 w 6014081"/>
              <a:gd name="connsiteY6017" fmla="*/ 1168601 h 2248268"/>
              <a:gd name="connsiteX6018" fmla="*/ 4730205 w 6014081"/>
              <a:gd name="connsiteY6018" fmla="*/ 1172869 h 2248268"/>
              <a:gd name="connsiteX6019" fmla="*/ 4740595 w 6014081"/>
              <a:gd name="connsiteY6019" fmla="*/ 1164482 h 2248268"/>
              <a:gd name="connsiteX6020" fmla="*/ 4810876 w 6014081"/>
              <a:gd name="connsiteY6020" fmla="*/ 1171685 h 2248268"/>
              <a:gd name="connsiteX6021" fmla="*/ 4839858 w 6014081"/>
              <a:gd name="connsiteY6021" fmla="*/ 1170743 h 2248268"/>
              <a:gd name="connsiteX6022" fmla="*/ 4849514 w 6014081"/>
              <a:gd name="connsiteY6022" fmla="*/ 1338404 h 2248268"/>
              <a:gd name="connsiteX6023" fmla="*/ 4847758 w 6014081"/>
              <a:gd name="connsiteY6023" fmla="*/ 1432039 h 2248268"/>
              <a:gd name="connsiteX6024" fmla="*/ 4853130 w 6014081"/>
              <a:gd name="connsiteY6024" fmla="*/ 1455474 h 2248268"/>
              <a:gd name="connsiteX6025" fmla="*/ 4879562 w 6014081"/>
              <a:gd name="connsiteY6025" fmla="*/ 1515696 h 2248268"/>
              <a:gd name="connsiteX6026" fmla="*/ 4895811 w 6014081"/>
              <a:gd name="connsiteY6026" fmla="*/ 1551449 h 2248268"/>
              <a:gd name="connsiteX6027" fmla="*/ 4938143 w 6014081"/>
              <a:gd name="connsiteY6027" fmla="*/ 1514919 h 2248268"/>
              <a:gd name="connsiteX6028" fmla="*/ 5100190 w 6014081"/>
              <a:gd name="connsiteY6028" fmla="*/ 1385776 h 2248268"/>
              <a:gd name="connsiteX6029" fmla="*/ 5204296 w 6014081"/>
              <a:gd name="connsiteY6029" fmla="*/ 1274026 h 2248268"/>
              <a:gd name="connsiteX6030" fmla="*/ 5215946 w 6014081"/>
              <a:gd name="connsiteY6030" fmla="*/ 1280874 h 2248268"/>
              <a:gd name="connsiteX6031" fmla="*/ 5226430 w 6014081"/>
              <a:gd name="connsiteY6031" fmla="*/ 1386880 h 2248268"/>
              <a:gd name="connsiteX6032" fmla="*/ 5232780 w 6014081"/>
              <a:gd name="connsiteY6032" fmla="*/ 1394416 h 2248268"/>
              <a:gd name="connsiteX6033" fmla="*/ 5232024 w 6014081"/>
              <a:gd name="connsiteY6033" fmla="*/ 1544979 h 2248268"/>
              <a:gd name="connsiteX6034" fmla="*/ 5244292 w 6014081"/>
              <a:gd name="connsiteY6034" fmla="*/ 1520537 h 2248268"/>
              <a:gd name="connsiteX6035" fmla="*/ 5261626 w 6014081"/>
              <a:gd name="connsiteY6035" fmla="*/ 1492815 h 2248268"/>
              <a:gd name="connsiteX6036" fmla="*/ 5271990 w 6014081"/>
              <a:gd name="connsiteY6036" fmla="*/ 1488845 h 2248268"/>
              <a:gd name="connsiteX6037" fmla="*/ 5267284 w 6014081"/>
              <a:gd name="connsiteY6037" fmla="*/ 1482598 h 2248268"/>
              <a:gd name="connsiteX6038" fmla="*/ 5317976 w 6014081"/>
              <a:gd name="connsiteY6038" fmla="*/ 1425424 h 2248268"/>
              <a:gd name="connsiteX6039" fmla="*/ 5313270 w 6014081"/>
              <a:gd name="connsiteY6039" fmla="*/ 1419176 h 2248268"/>
              <a:gd name="connsiteX6040" fmla="*/ 5367380 w 6014081"/>
              <a:gd name="connsiteY6040" fmla="*/ 1357434 h 2248268"/>
              <a:gd name="connsiteX6041" fmla="*/ 5504668 w 6014081"/>
              <a:gd name="connsiteY6041" fmla="*/ 1167426 h 2248268"/>
              <a:gd name="connsiteX6042" fmla="*/ 5513025 w 6014081"/>
              <a:gd name="connsiteY6042" fmla="*/ 1169209 h 2248268"/>
              <a:gd name="connsiteX6043" fmla="*/ 5508319 w 6014081"/>
              <a:gd name="connsiteY6043" fmla="*/ 1162960 h 2248268"/>
              <a:gd name="connsiteX6044" fmla="*/ 5537201 w 6014081"/>
              <a:gd name="connsiteY6044" fmla="*/ 1129858 h 2248268"/>
              <a:gd name="connsiteX6045" fmla="*/ 5560323 w 6014081"/>
              <a:gd name="connsiteY6045" fmla="*/ 1094743 h 2248268"/>
              <a:gd name="connsiteX6046" fmla="*/ 5567497 w 6014081"/>
              <a:gd name="connsiteY6046" fmla="*/ 1097938 h 2248268"/>
              <a:gd name="connsiteX6047" fmla="*/ 5562791 w 6014081"/>
              <a:gd name="connsiteY6047" fmla="*/ 1091688 h 2248268"/>
              <a:gd name="connsiteX6048" fmla="*/ 5597923 w 6014081"/>
              <a:gd name="connsiteY6048" fmla="*/ 1053892 h 2248268"/>
              <a:gd name="connsiteX6049" fmla="*/ 5633876 w 6014081"/>
              <a:gd name="connsiteY6049" fmla="*/ 1024214 h 2248268"/>
              <a:gd name="connsiteX6050" fmla="*/ 5630095 w 6014081"/>
              <a:gd name="connsiteY6050" fmla="*/ 1038312 h 2248268"/>
              <a:gd name="connsiteX6051" fmla="*/ 5664634 w 6014081"/>
              <a:gd name="connsiteY6051" fmla="*/ 1007450 h 2248268"/>
              <a:gd name="connsiteX6052" fmla="*/ 5673222 w 6014081"/>
              <a:gd name="connsiteY6052" fmla="*/ 1011828 h 2248268"/>
              <a:gd name="connsiteX6053" fmla="*/ 5669701 w 6014081"/>
              <a:gd name="connsiteY6053" fmla="*/ 1004169 h 2248268"/>
              <a:gd name="connsiteX6054" fmla="*/ 5675588 w 6014081"/>
              <a:gd name="connsiteY6054" fmla="*/ 1009006 h 2248268"/>
              <a:gd name="connsiteX6055" fmla="*/ 5685620 w 6014081"/>
              <a:gd name="connsiteY6055" fmla="*/ 990214 h 2248268"/>
              <a:gd name="connsiteX6056" fmla="*/ 5691509 w 6014081"/>
              <a:gd name="connsiteY6056" fmla="*/ 995050 h 2248268"/>
              <a:gd name="connsiteX6057" fmla="*/ 5701409 w 6014081"/>
              <a:gd name="connsiteY6057" fmla="*/ 985891 h 2248268"/>
              <a:gd name="connsiteX6058" fmla="*/ 5729698 w 6014081"/>
              <a:gd name="connsiteY6058" fmla="*/ 959723 h 2248268"/>
              <a:gd name="connsiteX6059" fmla="*/ 5736872 w 6014081"/>
              <a:gd name="connsiteY6059" fmla="*/ 962917 h 2248268"/>
              <a:gd name="connsiteX6060" fmla="*/ 5747367 w 6014081"/>
              <a:gd name="connsiteY6060" fmla="*/ 946823 h 2248268"/>
              <a:gd name="connsiteX6061" fmla="*/ 5831977 w 6014081"/>
              <a:gd name="connsiteY6061" fmla="*/ 890078 h 2248268"/>
              <a:gd name="connsiteX6062" fmla="*/ 5844346 w 6014081"/>
              <a:gd name="connsiteY6062" fmla="*/ 892815 h 2248268"/>
              <a:gd name="connsiteX6063" fmla="*/ 5843420 w 6014081"/>
              <a:gd name="connsiteY6063" fmla="*/ 884928 h 2248268"/>
              <a:gd name="connsiteX6064" fmla="*/ 5849670 w 6014081"/>
              <a:gd name="connsiteY6064" fmla="*/ 880234 h 2248268"/>
              <a:gd name="connsiteX6065" fmla="*/ 5849902 w 6014081"/>
              <a:gd name="connsiteY6065" fmla="*/ 882830 h 2248268"/>
              <a:gd name="connsiteX6066" fmla="*/ 5859442 w 6014081"/>
              <a:gd name="connsiteY6066" fmla="*/ 883201 h 2248268"/>
              <a:gd name="connsiteX6067" fmla="*/ 5976871 w 6014081"/>
              <a:gd name="connsiteY6067" fmla="*/ 757725 h 2248268"/>
              <a:gd name="connsiteX6068" fmla="*/ 5982632 w 6014081"/>
              <a:gd name="connsiteY6068" fmla="*/ 759736 h 2248268"/>
              <a:gd name="connsiteX6069" fmla="*/ 6014081 w 6014081"/>
              <a:gd name="connsiteY6069" fmla="*/ 736436 h 2248268"/>
              <a:gd name="connsiteX6070" fmla="*/ 6014081 w 6014081"/>
              <a:gd name="connsiteY6070" fmla="*/ 757910 h 2248268"/>
              <a:gd name="connsiteX6071" fmla="*/ 6002690 w 6014081"/>
              <a:gd name="connsiteY6071" fmla="*/ 764513 h 2248268"/>
              <a:gd name="connsiteX6072" fmla="*/ 6007162 w 6014081"/>
              <a:gd name="connsiteY6072" fmla="*/ 768166 h 2248268"/>
              <a:gd name="connsiteX6073" fmla="*/ 5997622 w 6014081"/>
              <a:gd name="connsiteY6073" fmla="*/ 767795 h 2248268"/>
              <a:gd name="connsiteX6074" fmla="*/ 5922526 w 6014081"/>
              <a:gd name="connsiteY6074" fmla="*/ 849266 h 2248268"/>
              <a:gd name="connsiteX6075" fmla="*/ 5923219 w 6014081"/>
              <a:gd name="connsiteY6075" fmla="*/ 854559 h 2248268"/>
              <a:gd name="connsiteX6076" fmla="*/ 5868876 w 6014081"/>
              <a:gd name="connsiteY6076" fmla="*/ 916197 h 2248268"/>
              <a:gd name="connsiteX6077" fmla="*/ 5848585 w 6014081"/>
              <a:gd name="connsiteY6077" fmla="*/ 953678 h 2248268"/>
              <a:gd name="connsiteX6078" fmla="*/ 5822375 w 6014081"/>
              <a:gd name="connsiteY6078" fmla="*/ 1010677 h 2248268"/>
              <a:gd name="connsiteX6079" fmla="*/ 5803625 w 6014081"/>
              <a:gd name="connsiteY6079" fmla="*/ 1037216 h 2248268"/>
              <a:gd name="connsiteX6080" fmla="*/ 5736703 w 6014081"/>
              <a:gd name="connsiteY6080" fmla="*/ 1178811 h 2248268"/>
              <a:gd name="connsiteX6081" fmla="*/ 5719136 w 6014081"/>
              <a:gd name="connsiteY6081" fmla="*/ 1203938 h 2248268"/>
              <a:gd name="connsiteX6082" fmla="*/ 5721245 w 6014081"/>
              <a:gd name="connsiteY6082" fmla="*/ 1210415 h 2248268"/>
              <a:gd name="connsiteX6083" fmla="*/ 5703679 w 6014081"/>
              <a:gd name="connsiteY6083" fmla="*/ 1235542 h 2248268"/>
              <a:gd name="connsiteX6084" fmla="*/ 5669703 w 6014081"/>
              <a:gd name="connsiteY6084" fmla="*/ 1296281 h 2248268"/>
              <a:gd name="connsiteX6085" fmla="*/ 5683616 w 6014081"/>
              <a:gd name="connsiteY6085" fmla="*/ 1275618 h 2248268"/>
              <a:gd name="connsiteX6086" fmla="*/ 5680917 w 6014081"/>
              <a:gd name="connsiteY6086" fmla="*/ 1263618 h 2248268"/>
              <a:gd name="connsiteX6087" fmla="*/ 5743339 w 6014081"/>
              <a:gd name="connsiteY6087" fmla="*/ 1142724 h 2248268"/>
              <a:gd name="connsiteX6088" fmla="*/ 5766229 w 6014081"/>
              <a:gd name="connsiteY6088" fmla="*/ 1105015 h 2248268"/>
              <a:gd name="connsiteX6089" fmla="*/ 5783103 w 6014081"/>
              <a:gd name="connsiteY6089" fmla="*/ 1074594 h 2248268"/>
              <a:gd name="connsiteX6090" fmla="*/ 5809413 w 6014081"/>
              <a:gd name="connsiteY6090" fmla="*/ 1017365 h 2248268"/>
              <a:gd name="connsiteX6091" fmla="*/ 5845164 w 6014081"/>
              <a:gd name="connsiteY6091" fmla="*/ 948279 h 2248268"/>
              <a:gd name="connsiteX6092" fmla="*/ 5839403 w 6014081"/>
              <a:gd name="connsiteY6092" fmla="*/ 946268 h 2248268"/>
              <a:gd name="connsiteX6093" fmla="*/ 5861444 w 6014081"/>
              <a:gd name="connsiteY6093" fmla="*/ 924794 h 2248268"/>
              <a:gd name="connsiteX6094" fmla="*/ 5873971 w 6014081"/>
              <a:gd name="connsiteY6094" fmla="*/ 891053 h 2248268"/>
              <a:gd name="connsiteX6095" fmla="*/ 5861471 w 6014081"/>
              <a:gd name="connsiteY6095" fmla="*/ 900440 h 2248268"/>
              <a:gd name="connsiteX6096" fmla="*/ 5786763 w 6014081"/>
              <a:gd name="connsiteY6096" fmla="*/ 948027 h 2248268"/>
              <a:gd name="connsiteX6097" fmla="*/ 5694258 w 6014081"/>
              <a:gd name="connsiteY6097" fmla="*/ 1005689 h 2248268"/>
              <a:gd name="connsiteX6098" fmla="*/ 5646065 w 6014081"/>
              <a:gd name="connsiteY6098" fmla="*/ 1035455 h 2248268"/>
              <a:gd name="connsiteX6099" fmla="*/ 5647941 w 6014081"/>
              <a:gd name="connsiteY6099" fmla="*/ 1039335 h 2248268"/>
              <a:gd name="connsiteX6100" fmla="*/ 5581822 w 6014081"/>
              <a:gd name="connsiteY6100" fmla="*/ 1091301 h 2248268"/>
              <a:gd name="connsiteX6101" fmla="*/ 5526167 w 6014081"/>
              <a:gd name="connsiteY6101" fmla="*/ 1163985 h 2248268"/>
              <a:gd name="connsiteX6102" fmla="*/ 5430287 w 6014081"/>
              <a:gd name="connsiteY6102" fmla="*/ 1302101 h 2248268"/>
              <a:gd name="connsiteX6103" fmla="*/ 5305886 w 6014081"/>
              <a:gd name="connsiteY6103" fmla="*/ 1451330 h 2248268"/>
              <a:gd name="connsiteX6104" fmla="*/ 5257407 w 6014081"/>
              <a:gd name="connsiteY6104" fmla="*/ 1527208 h 2248268"/>
              <a:gd name="connsiteX6105" fmla="*/ 5255863 w 6014081"/>
              <a:gd name="connsiteY6105" fmla="*/ 1538150 h 2248268"/>
              <a:gd name="connsiteX6106" fmla="*/ 5256660 w 6014081"/>
              <a:gd name="connsiteY6106" fmla="*/ 1538228 h 2248268"/>
              <a:gd name="connsiteX6107" fmla="*/ 5219495 w 6014081"/>
              <a:gd name="connsiteY6107" fmla="*/ 1606130 h 2248268"/>
              <a:gd name="connsiteX6108" fmla="*/ 5214059 w 6014081"/>
              <a:gd name="connsiteY6108" fmla="*/ 1726092 h 2248268"/>
              <a:gd name="connsiteX6109" fmla="*/ 5223878 w 6014081"/>
              <a:gd name="connsiteY6109" fmla="*/ 1789994 h 2248268"/>
              <a:gd name="connsiteX6110" fmla="*/ 5221742 w 6014081"/>
              <a:gd name="connsiteY6110" fmla="*/ 1807870 h 2248268"/>
              <a:gd name="connsiteX6111" fmla="*/ 5233031 w 6014081"/>
              <a:gd name="connsiteY6111" fmla="*/ 1824249 h 2248268"/>
              <a:gd name="connsiteX6112" fmla="*/ 5236682 w 6014081"/>
              <a:gd name="connsiteY6112" fmla="*/ 1819783 h 2248268"/>
              <a:gd name="connsiteX6113" fmla="*/ 5234676 w 6014081"/>
              <a:gd name="connsiteY6113" fmla="*/ 1825535 h 2248268"/>
              <a:gd name="connsiteX6114" fmla="*/ 5246556 w 6014081"/>
              <a:gd name="connsiteY6114" fmla="*/ 1834978 h 2248268"/>
              <a:gd name="connsiteX6115" fmla="*/ 5267080 w 6014081"/>
              <a:gd name="connsiteY6115" fmla="*/ 1800091 h 2248268"/>
              <a:gd name="connsiteX6116" fmla="*/ 5319934 w 6014081"/>
              <a:gd name="connsiteY6116" fmla="*/ 1715638 h 2248268"/>
              <a:gd name="connsiteX6117" fmla="*/ 5390094 w 6014081"/>
              <a:gd name="connsiteY6117" fmla="*/ 1627817 h 2248268"/>
              <a:gd name="connsiteX6118" fmla="*/ 5494200 w 6014081"/>
              <a:gd name="connsiteY6118" fmla="*/ 1503608 h 2248268"/>
              <a:gd name="connsiteX6119" fmla="*/ 5503741 w 6014081"/>
              <a:gd name="connsiteY6119" fmla="*/ 1503980 h 2248268"/>
              <a:gd name="connsiteX6120" fmla="*/ 5502817 w 6014081"/>
              <a:gd name="connsiteY6120" fmla="*/ 1496092 h 2248268"/>
              <a:gd name="connsiteX6121" fmla="*/ 5528869 w 6014081"/>
              <a:gd name="connsiteY6121" fmla="*/ 1475573 h 2248268"/>
              <a:gd name="connsiteX6122" fmla="*/ 5521925 w 6014081"/>
              <a:gd name="connsiteY6122" fmla="*/ 1474972 h 2248268"/>
              <a:gd name="connsiteX6123" fmla="*/ 5528766 w 6014081"/>
              <a:gd name="connsiteY6123" fmla="*/ 1463344 h 2248268"/>
              <a:gd name="connsiteX6124" fmla="*/ 5528173 w 6014081"/>
              <a:gd name="connsiteY6124" fmla="*/ 1470280 h 2248268"/>
              <a:gd name="connsiteX6125" fmla="*/ 5638634 w 6014081"/>
              <a:gd name="connsiteY6125" fmla="*/ 1353607 h 2248268"/>
              <a:gd name="connsiteX6126" fmla="*/ 5648405 w 6014081"/>
              <a:gd name="connsiteY6126" fmla="*/ 1356573 h 2248268"/>
              <a:gd name="connsiteX6127" fmla="*/ 5638172 w 6014081"/>
              <a:gd name="connsiteY6127" fmla="*/ 1350909 h 2248268"/>
              <a:gd name="connsiteX6128" fmla="*/ 5651956 w 6014081"/>
              <a:gd name="connsiteY6128" fmla="*/ 1339880 h 2248268"/>
              <a:gd name="connsiteX6129" fmla="*/ 5663042 w 6014081"/>
              <a:gd name="connsiteY6129" fmla="*/ 1316850 h 2248268"/>
              <a:gd name="connsiteX6130" fmla="*/ 5667542 w 6014081"/>
              <a:gd name="connsiteY6130" fmla="*/ 1296150 h 2248268"/>
              <a:gd name="connsiteX6131" fmla="*/ 5654914 w 6014081"/>
              <a:gd name="connsiteY6131" fmla="*/ 1330122 h 2248268"/>
              <a:gd name="connsiteX6132" fmla="*/ 5680014 w 6014081"/>
              <a:gd name="connsiteY6132" fmla="*/ 1311117 h 2248268"/>
              <a:gd name="connsiteX6133" fmla="*/ 5704523 w 6014081"/>
              <a:gd name="connsiteY6133" fmla="*/ 1299048 h 2248268"/>
              <a:gd name="connsiteX6134" fmla="*/ 5785093 w 6014081"/>
              <a:gd name="connsiteY6134" fmla="*/ 1280650 h 2248268"/>
              <a:gd name="connsiteX6135" fmla="*/ 5806689 w 6014081"/>
              <a:gd name="connsiteY6135" fmla="*/ 1339274 h 2248268"/>
              <a:gd name="connsiteX6136" fmla="*/ 5805219 w 6014081"/>
              <a:gd name="connsiteY6136" fmla="*/ 1386797 h 2248268"/>
              <a:gd name="connsiteX6137" fmla="*/ 5838474 w 6014081"/>
              <a:gd name="connsiteY6137" fmla="*/ 1345119 h 2248268"/>
              <a:gd name="connsiteX6138" fmla="*/ 5861262 w 6014081"/>
              <a:gd name="connsiteY6138" fmla="*/ 1295181 h 2248268"/>
              <a:gd name="connsiteX6139" fmla="*/ 5887443 w 6014081"/>
              <a:gd name="connsiteY6139" fmla="*/ 1262536 h 2248268"/>
              <a:gd name="connsiteX6140" fmla="*/ 5885103 w 6014081"/>
              <a:gd name="connsiteY6140" fmla="*/ 1253465 h 2248268"/>
              <a:gd name="connsiteX6141" fmla="*/ 6000840 w 6014081"/>
              <a:gd name="connsiteY6141" fmla="*/ 1050817 h 2248268"/>
              <a:gd name="connsiteX6142" fmla="*/ 6014081 w 6014081"/>
              <a:gd name="connsiteY6142" fmla="*/ 1016955 h 2248268"/>
              <a:gd name="connsiteX6143" fmla="*/ 6014081 w 6014081"/>
              <a:gd name="connsiteY6143" fmla="*/ 1034103 h 2248268"/>
              <a:gd name="connsiteX6144" fmla="*/ 6002024 w 6014081"/>
              <a:gd name="connsiteY6144" fmla="*/ 1064357 h 2248268"/>
              <a:gd name="connsiteX6145" fmla="*/ 5989885 w 6014081"/>
              <a:gd name="connsiteY6145" fmla="*/ 1076673 h 2248268"/>
              <a:gd name="connsiteX6146" fmla="*/ 5963444 w 6014081"/>
              <a:gd name="connsiteY6146" fmla="*/ 1131076 h 2248268"/>
              <a:gd name="connsiteX6147" fmla="*/ 5891712 w 6014081"/>
              <a:gd name="connsiteY6147" fmla="*/ 1254192 h 2248268"/>
              <a:gd name="connsiteX6148" fmla="*/ 5876357 w 6014081"/>
              <a:gd name="connsiteY6148" fmla="*/ 1298025 h 2248268"/>
              <a:gd name="connsiteX6149" fmla="*/ 5816560 w 6014081"/>
              <a:gd name="connsiteY6149" fmla="*/ 1381878 h 2248268"/>
              <a:gd name="connsiteX6150" fmla="*/ 5815016 w 6014081"/>
              <a:gd name="connsiteY6150" fmla="*/ 1392820 h 2248268"/>
              <a:gd name="connsiteX6151" fmla="*/ 5804080 w 6014081"/>
              <a:gd name="connsiteY6151" fmla="*/ 1476553 h 2248268"/>
              <a:gd name="connsiteX6152" fmla="*/ 5813307 w 6014081"/>
              <a:gd name="connsiteY6152" fmla="*/ 1547391 h 2248268"/>
              <a:gd name="connsiteX6153" fmla="*/ 5884160 w 6014081"/>
              <a:gd name="connsiteY6153" fmla="*/ 1477320 h 2248268"/>
              <a:gd name="connsiteX6154" fmla="*/ 5986825 w 6014081"/>
              <a:gd name="connsiteY6154" fmla="*/ 1388742 h 2248268"/>
              <a:gd name="connsiteX6155" fmla="*/ 5999066 w 6014081"/>
              <a:gd name="connsiteY6155" fmla="*/ 1388654 h 2248268"/>
              <a:gd name="connsiteX6156" fmla="*/ 5994592 w 6014081"/>
              <a:gd name="connsiteY6156" fmla="*/ 1385000 h 2248268"/>
              <a:gd name="connsiteX6157" fmla="*/ 6007916 w 6014081"/>
              <a:gd name="connsiteY6157" fmla="*/ 1376328 h 2248268"/>
              <a:gd name="connsiteX6158" fmla="*/ 6014081 w 6014081"/>
              <a:gd name="connsiteY6158" fmla="*/ 1373318 h 2248268"/>
              <a:gd name="connsiteX6159" fmla="*/ 6014081 w 6014081"/>
              <a:gd name="connsiteY6159" fmla="*/ 1394321 h 2248268"/>
              <a:gd name="connsiteX6160" fmla="*/ 6012566 w 6014081"/>
              <a:gd name="connsiteY6160" fmla="*/ 1395485 h 2248268"/>
              <a:gd name="connsiteX6161" fmla="*/ 6011255 w 6014081"/>
              <a:gd name="connsiteY6161" fmla="*/ 1394912 h 2248268"/>
              <a:gd name="connsiteX6162" fmla="*/ 6011873 w 6014081"/>
              <a:gd name="connsiteY6162" fmla="*/ 1396018 h 2248268"/>
              <a:gd name="connsiteX6163" fmla="*/ 6012566 w 6014081"/>
              <a:gd name="connsiteY6163" fmla="*/ 1395485 h 2248268"/>
              <a:gd name="connsiteX6164" fmla="*/ 6014081 w 6014081"/>
              <a:gd name="connsiteY6164" fmla="*/ 1396146 h 2248268"/>
              <a:gd name="connsiteX6165" fmla="*/ 6014081 w 6014081"/>
              <a:gd name="connsiteY6165" fmla="*/ 1404567 h 2248268"/>
              <a:gd name="connsiteX6166" fmla="*/ 5988653 w 6014081"/>
              <a:gd name="connsiteY6166" fmla="*/ 1416794 h 2248268"/>
              <a:gd name="connsiteX6167" fmla="*/ 5956914 w 6014081"/>
              <a:gd name="connsiteY6167" fmla="*/ 1439107 h 2248268"/>
              <a:gd name="connsiteX6168" fmla="*/ 5951153 w 6014081"/>
              <a:gd name="connsiteY6168" fmla="*/ 1437096 h 2248268"/>
              <a:gd name="connsiteX6169" fmla="*/ 5912010 w 6014081"/>
              <a:gd name="connsiteY6169" fmla="*/ 1473937 h 2248268"/>
              <a:gd name="connsiteX6170" fmla="*/ 5911419 w 6014081"/>
              <a:gd name="connsiteY6170" fmla="*/ 1480874 h 2248268"/>
              <a:gd name="connsiteX6171" fmla="*/ 5878526 w 6014081"/>
              <a:gd name="connsiteY6171" fmla="*/ 1513021 h 2248268"/>
              <a:gd name="connsiteX6172" fmla="*/ 5844679 w 6014081"/>
              <a:gd name="connsiteY6172" fmla="*/ 1561635 h 2248268"/>
              <a:gd name="connsiteX6173" fmla="*/ 5815022 w 6014081"/>
              <a:gd name="connsiteY6173" fmla="*/ 1647555 h 2248268"/>
              <a:gd name="connsiteX6174" fmla="*/ 5806896 w 6014081"/>
              <a:gd name="connsiteY6174" fmla="*/ 1648367 h 2248268"/>
              <a:gd name="connsiteX6175" fmla="*/ 5799795 w 6014081"/>
              <a:gd name="connsiteY6175" fmla="*/ 1681754 h 2248268"/>
              <a:gd name="connsiteX6176" fmla="*/ 5804965 w 6014081"/>
              <a:gd name="connsiteY6176" fmla="*/ 1690700 h 2248268"/>
              <a:gd name="connsiteX6177" fmla="*/ 5762234 w 6014081"/>
              <a:gd name="connsiteY6177" fmla="*/ 1890690 h 2248268"/>
              <a:gd name="connsiteX6178" fmla="*/ 5753258 w 6014081"/>
              <a:gd name="connsiteY6178" fmla="*/ 1920196 h 2248268"/>
              <a:gd name="connsiteX6179" fmla="*/ 5744540 w 6014081"/>
              <a:gd name="connsiteY6179" fmla="*/ 1927943 h 2248268"/>
              <a:gd name="connsiteX6180" fmla="*/ 5692556 w 6014081"/>
              <a:gd name="connsiteY6180" fmla="*/ 2081450 h 2248268"/>
              <a:gd name="connsiteX6181" fmla="*/ 5677662 w 6014081"/>
              <a:gd name="connsiteY6181" fmla="*/ 2130472 h 2248268"/>
              <a:gd name="connsiteX6182" fmla="*/ 5648595 w 6014081"/>
              <a:gd name="connsiteY6182" fmla="*/ 2221915 h 2248268"/>
              <a:gd name="connsiteX6183" fmla="*/ 5638436 w 6014081"/>
              <a:gd name="connsiteY6183" fmla="*/ 2248263 h 2248268"/>
              <a:gd name="connsiteX6184" fmla="*/ 5620019 w 6014081"/>
              <a:gd name="connsiteY6184" fmla="*/ 2248263 h 2248268"/>
              <a:gd name="connsiteX6185" fmla="*/ 5633604 w 6014081"/>
              <a:gd name="connsiteY6185" fmla="*/ 2216348 h 2248268"/>
              <a:gd name="connsiteX6186" fmla="*/ 5647314 w 6014081"/>
              <a:gd name="connsiteY6186" fmla="*/ 2168738 h 2248268"/>
              <a:gd name="connsiteX6187" fmla="*/ 5661745 w 6014081"/>
              <a:gd name="connsiteY6187" fmla="*/ 2117016 h 2248268"/>
              <a:gd name="connsiteX6188" fmla="*/ 5659509 w 6014081"/>
              <a:gd name="connsiteY6188" fmla="*/ 2107715 h 2248268"/>
              <a:gd name="connsiteX6189" fmla="*/ 5679107 w 6014081"/>
              <a:gd name="connsiteY6189" fmla="*/ 2064940 h 2248268"/>
              <a:gd name="connsiteX6190" fmla="*/ 5692688 w 6014081"/>
              <a:gd name="connsiteY6190" fmla="*/ 2029455 h 2248268"/>
              <a:gd name="connsiteX6191" fmla="*/ 5711696 w 6014081"/>
              <a:gd name="connsiteY6191" fmla="*/ 1981157 h 2248268"/>
              <a:gd name="connsiteX6192" fmla="*/ 5723399 w 6014081"/>
              <a:gd name="connsiteY6192" fmla="*/ 1939297 h 2248268"/>
              <a:gd name="connsiteX6193" fmla="*/ 5732118 w 6014081"/>
              <a:gd name="connsiteY6193" fmla="*/ 1931550 h 2248268"/>
              <a:gd name="connsiteX6194" fmla="*/ 5727643 w 6014081"/>
              <a:gd name="connsiteY6194" fmla="*/ 1927896 h 2248268"/>
              <a:gd name="connsiteX6195" fmla="*/ 5762422 w 6014081"/>
              <a:gd name="connsiteY6195" fmla="*/ 1789989 h 2248268"/>
              <a:gd name="connsiteX6196" fmla="*/ 5769957 w 6014081"/>
              <a:gd name="connsiteY6196" fmla="*/ 1783653 h 2248268"/>
              <a:gd name="connsiteX6197" fmla="*/ 5764070 w 6014081"/>
              <a:gd name="connsiteY6197" fmla="*/ 1778816 h 2248268"/>
              <a:gd name="connsiteX6198" fmla="*/ 5795169 w 6014081"/>
              <a:gd name="connsiteY6198" fmla="*/ 1657267 h 2248268"/>
              <a:gd name="connsiteX6199" fmla="*/ 5797924 w 6014081"/>
              <a:gd name="connsiteY6199" fmla="*/ 1608100 h 2248268"/>
              <a:gd name="connsiteX6200" fmla="*/ 5806643 w 6014081"/>
              <a:gd name="connsiteY6200" fmla="*/ 1600353 h 2248268"/>
              <a:gd name="connsiteX6201" fmla="*/ 5801577 w 6014081"/>
              <a:gd name="connsiteY6201" fmla="*/ 1603635 h 2248268"/>
              <a:gd name="connsiteX6202" fmla="*/ 5790167 w 6014081"/>
              <a:gd name="connsiteY6202" fmla="*/ 1489741 h 2248268"/>
              <a:gd name="connsiteX6203" fmla="*/ 5798219 w 6014081"/>
              <a:gd name="connsiteY6203" fmla="*/ 1452347 h 2248268"/>
              <a:gd name="connsiteX6204" fmla="*/ 5789454 w 6014081"/>
              <a:gd name="connsiteY6204" fmla="*/ 1399159 h 2248268"/>
              <a:gd name="connsiteX6205" fmla="*/ 5797581 w 6014081"/>
              <a:gd name="connsiteY6205" fmla="*/ 1398348 h 2248268"/>
              <a:gd name="connsiteX6206" fmla="*/ 5795343 w 6014081"/>
              <a:gd name="connsiteY6206" fmla="*/ 1389046 h 2248268"/>
              <a:gd name="connsiteX6207" fmla="*/ 5790971 w 6014081"/>
              <a:gd name="connsiteY6207" fmla="*/ 1397620 h 2248268"/>
              <a:gd name="connsiteX6208" fmla="*/ 5789668 w 6014081"/>
              <a:gd name="connsiteY6208" fmla="*/ 1301516 h 2248268"/>
              <a:gd name="connsiteX6209" fmla="*/ 5656069 w 6014081"/>
              <a:gd name="connsiteY6209" fmla="*/ 1355555 h 2248268"/>
              <a:gd name="connsiteX6210" fmla="*/ 5610546 w 6014081"/>
              <a:gd name="connsiteY6210" fmla="*/ 1421675 h 2248268"/>
              <a:gd name="connsiteX6211" fmla="*/ 5555743 w 6014081"/>
              <a:gd name="connsiteY6211" fmla="*/ 1465664 h 2248268"/>
              <a:gd name="connsiteX6212" fmla="*/ 5539000 w 6014081"/>
              <a:gd name="connsiteY6212" fmla="*/ 1486451 h 2248268"/>
              <a:gd name="connsiteX6213" fmla="*/ 5476660 w 6014081"/>
              <a:gd name="connsiteY6213" fmla="*/ 1536777 h 2248268"/>
              <a:gd name="connsiteX6214" fmla="*/ 5250898 w 6014081"/>
              <a:gd name="connsiteY6214" fmla="*/ 1883150 h 2248268"/>
              <a:gd name="connsiteX6215" fmla="*/ 5245879 w 6014081"/>
              <a:gd name="connsiteY6215" fmla="*/ 1947367 h 2248268"/>
              <a:gd name="connsiteX6216" fmla="*/ 5233065 w 6014081"/>
              <a:gd name="connsiteY6216" fmla="*/ 2039678 h 2248268"/>
              <a:gd name="connsiteX6217" fmla="*/ 5225974 w 6014081"/>
              <a:gd name="connsiteY6217" fmla="*/ 2173716 h 2248268"/>
              <a:gd name="connsiteX6218" fmla="*/ 5217967 w 6014081"/>
              <a:gd name="connsiteY6218" fmla="*/ 2248263 h 2248268"/>
              <a:gd name="connsiteX6219" fmla="*/ 5204807 w 6014081"/>
              <a:gd name="connsiteY6219" fmla="*/ 2248263 h 2248268"/>
              <a:gd name="connsiteX6220" fmla="*/ 5210079 w 6014081"/>
              <a:gd name="connsiteY6220" fmla="*/ 2191974 h 2248268"/>
              <a:gd name="connsiteX6221" fmla="*/ 5216910 w 6014081"/>
              <a:gd name="connsiteY6221" fmla="*/ 2113336 h 2248268"/>
              <a:gd name="connsiteX6222" fmla="*/ 5211253 w 6014081"/>
              <a:gd name="connsiteY6222" fmla="*/ 2111093 h 2248268"/>
              <a:gd name="connsiteX6223" fmla="*/ 5224861 w 6014081"/>
              <a:gd name="connsiteY6223" fmla="*/ 2051254 h 2248268"/>
              <a:gd name="connsiteX6224" fmla="*/ 5227846 w 6014081"/>
              <a:gd name="connsiteY6224" fmla="*/ 2017141 h 2248268"/>
              <a:gd name="connsiteX6225" fmla="*/ 5239661 w 6014081"/>
              <a:gd name="connsiteY6225" fmla="*/ 1880362 h 2248268"/>
              <a:gd name="connsiteX6226" fmla="*/ 5219090 w 6014081"/>
              <a:gd name="connsiteY6226" fmla="*/ 1841854 h 2248268"/>
              <a:gd name="connsiteX6227" fmla="*/ 5205490 w 6014081"/>
              <a:gd name="connsiteY6227" fmla="*/ 1794543 h 2248268"/>
              <a:gd name="connsiteX6228" fmla="*/ 5208448 w 6014081"/>
              <a:gd name="connsiteY6228" fmla="*/ 1784784 h 2248268"/>
              <a:gd name="connsiteX6229" fmla="*/ 5202560 w 6014081"/>
              <a:gd name="connsiteY6229" fmla="*/ 1779948 h 2248268"/>
              <a:gd name="connsiteX6230" fmla="*/ 5196626 w 6014081"/>
              <a:gd name="connsiteY6230" fmla="*/ 1714176 h 2248268"/>
              <a:gd name="connsiteX6231" fmla="*/ 5192151 w 6014081"/>
              <a:gd name="connsiteY6231" fmla="*/ 1710523 h 2248268"/>
              <a:gd name="connsiteX6232" fmla="*/ 5198973 w 6014081"/>
              <a:gd name="connsiteY6232" fmla="*/ 1613606 h 2248268"/>
              <a:gd name="connsiteX6233" fmla="*/ 5205223 w 6014081"/>
              <a:gd name="connsiteY6233" fmla="*/ 1608912 h 2248268"/>
              <a:gd name="connsiteX6234" fmla="*/ 5218961 w 6014081"/>
              <a:gd name="connsiteY6234" fmla="*/ 1536949 h 2248268"/>
              <a:gd name="connsiteX6235" fmla="*/ 5214485 w 6014081"/>
              <a:gd name="connsiteY6235" fmla="*/ 1533294 h 2248268"/>
              <a:gd name="connsiteX6236" fmla="*/ 5220504 w 6014081"/>
              <a:gd name="connsiteY6236" fmla="*/ 1526006 h 2248268"/>
              <a:gd name="connsiteX6237" fmla="*/ 5222872 w 6014081"/>
              <a:gd name="connsiteY6237" fmla="*/ 1510724 h 2248268"/>
              <a:gd name="connsiteX6238" fmla="*/ 5224442 w 6014081"/>
              <a:gd name="connsiteY6238" fmla="*/ 1475429 h 2248268"/>
              <a:gd name="connsiteX6239" fmla="*/ 5216269 w 6014081"/>
              <a:gd name="connsiteY6239" fmla="*/ 1415306 h 2248268"/>
              <a:gd name="connsiteX6240" fmla="*/ 5222288 w 6014081"/>
              <a:gd name="connsiteY6240" fmla="*/ 1408018 h 2248268"/>
              <a:gd name="connsiteX6241" fmla="*/ 5214754 w 6014081"/>
              <a:gd name="connsiteY6241" fmla="*/ 1401894 h 2248268"/>
              <a:gd name="connsiteX6242" fmla="*/ 5221002 w 6014081"/>
              <a:gd name="connsiteY6242" fmla="*/ 1397201 h 2248268"/>
              <a:gd name="connsiteX6243" fmla="*/ 5208974 w 6014081"/>
              <a:gd name="connsiteY6243" fmla="*/ 1314595 h 2248268"/>
              <a:gd name="connsiteX6244" fmla="*/ 5204860 w 6014081"/>
              <a:gd name="connsiteY6244" fmla="*/ 1301412 h 2248268"/>
              <a:gd name="connsiteX6245" fmla="*/ 5130254 w 6014081"/>
              <a:gd name="connsiteY6245" fmla="*/ 1361227 h 2248268"/>
              <a:gd name="connsiteX6246" fmla="*/ 5095456 w 6014081"/>
              <a:gd name="connsiteY6246" fmla="*/ 1413847 h 2248268"/>
              <a:gd name="connsiteX6247" fmla="*/ 5082106 w 6014081"/>
              <a:gd name="connsiteY6247" fmla="*/ 1451928 h 2248268"/>
              <a:gd name="connsiteX6248" fmla="*/ 5080691 w 6014081"/>
              <a:gd name="connsiteY6248" fmla="*/ 1450744 h 2248268"/>
              <a:gd name="connsiteX6249" fmla="*/ 5081283 w 6014081"/>
              <a:gd name="connsiteY6249" fmla="*/ 1456269 h 2248268"/>
              <a:gd name="connsiteX6250" fmla="*/ 5062840 w 6014081"/>
              <a:gd name="connsiteY6250" fmla="*/ 1521985 h 2248268"/>
              <a:gd name="connsiteX6251" fmla="*/ 5047974 w 6014081"/>
              <a:gd name="connsiteY6251" fmla="*/ 1546654 h 2248268"/>
              <a:gd name="connsiteX6252" fmla="*/ 5018519 w 6014081"/>
              <a:gd name="connsiteY6252" fmla="*/ 1671981 h 2248268"/>
              <a:gd name="connsiteX6253" fmla="*/ 5035493 w 6014081"/>
              <a:gd name="connsiteY6253" fmla="*/ 1653788 h 2248268"/>
              <a:gd name="connsiteX6254" fmla="*/ 5054473 w 6014081"/>
              <a:gd name="connsiteY6254" fmla="*/ 1629844 h 2248268"/>
              <a:gd name="connsiteX6255" fmla="*/ 5009774 w 6014081"/>
              <a:gd name="connsiteY6255" fmla="*/ 1691622 h 2248268"/>
              <a:gd name="connsiteX6256" fmla="*/ 4993725 w 6014081"/>
              <a:gd name="connsiteY6256" fmla="*/ 1730162 h 2248268"/>
              <a:gd name="connsiteX6257" fmla="*/ 4972812 w 6014081"/>
              <a:gd name="connsiteY6257" fmla="*/ 1798932 h 2248268"/>
              <a:gd name="connsiteX6258" fmla="*/ 4998633 w 6014081"/>
              <a:gd name="connsiteY6258" fmla="*/ 1775818 h 2248268"/>
              <a:gd name="connsiteX6259" fmla="*/ 4974456 w 6014081"/>
              <a:gd name="connsiteY6259" fmla="*/ 1815168 h 2248268"/>
              <a:gd name="connsiteX6260" fmla="*/ 4968697 w 6014081"/>
              <a:gd name="connsiteY6260" fmla="*/ 1813159 h 2248268"/>
              <a:gd name="connsiteX6261" fmla="*/ 4971988 w 6014081"/>
              <a:gd name="connsiteY6261" fmla="*/ 1818224 h 2248268"/>
              <a:gd name="connsiteX6262" fmla="*/ 4916537 w 6014081"/>
              <a:gd name="connsiteY6262" fmla="*/ 1917856 h 2248268"/>
              <a:gd name="connsiteX6263" fmla="*/ 4921011 w 6014081"/>
              <a:gd name="connsiteY6263" fmla="*/ 1921508 h 2248268"/>
              <a:gd name="connsiteX6264" fmla="*/ 4869573 w 6014081"/>
              <a:gd name="connsiteY6264" fmla="*/ 2007145 h 2248268"/>
              <a:gd name="connsiteX6265" fmla="*/ 4861446 w 6014081"/>
              <a:gd name="connsiteY6265" fmla="*/ 2007957 h 2248268"/>
              <a:gd name="connsiteX6266" fmla="*/ 4837964 w 6014081"/>
              <a:gd name="connsiteY6266" fmla="*/ 2052602 h 2248268"/>
              <a:gd name="connsiteX6267" fmla="*/ 4839248 w 6014081"/>
              <a:gd name="connsiteY6267" fmla="*/ 2063418 h 2248268"/>
              <a:gd name="connsiteX6268" fmla="*/ 4796012 w 6014081"/>
              <a:gd name="connsiteY6268" fmla="*/ 2161774 h 2248268"/>
              <a:gd name="connsiteX6269" fmla="*/ 4764651 w 6014081"/>
              <a:gd name="connsiteY6269" fmla="*/ 2248263 h 2248268"/>
              <a:gd name="connsiteX6270" fmla="*/ 4751960 w 6014081"/>
              <a:gd name="connsiteY6270" fmla="*/ 2248263 h 2248268"/>
              <a:gd name="connsiteX6271" fmla="*/ 4754373 w 6014081"/>
              <a:gd name="connsiteY6271" fmla="*/ 2236614 h 2248268"/>
              <a:gd name="connsiteX6272" fmla="*/ 4752829 w 6014081"/>
              <a:gd name="connsiteY6272" fmla="*/ 2247555 h 2248268"/>
              <a:gd name="connsiteX6273" fmla="*/ 4764506 w 6014081"/>
              <a:gd name="connsiteY6273" fmla="*/ 2230050 h 2248268"/>
              <a:gd name="connsiteX6274" fmla="*/ 4758024 w 6014081"/>
              <a:gd name="connsiteY6274" fmla="*/ 2232148 h 2248268"/>
              <a:gd name="connsiteX6275" fmla="*/ 4766742 w 6014081"/>
              <a:gd name="connsiteY6275" fmla="*/ 2224399 h 2248268"/>
              <a:gd name="connsiteX6276" fmla="*/ 4827778 w 6014081"/>
              <a:gd name="connsiteY6276" fmla="*/ 2077970 h 2248268"/>
              <a:gd name="connsiteX6277" fmla="*/ 4854117 w 6014081"/>
              <a:gd name="connsiteY6277" fmla="*/ 2011338 h 2248268"/>
              <a:gd name="connsiteX6278" fmla="*/ 4848127 w 6014081"/>
              <a:gd name="connsiteY6278" fmla="*/ 1994274 h 2248268"/>
              <a:gd name="connsiteX6279" fmla="*/ 4856586 w 6014081"/>
              <a:gd name="connsiteY6279" fmla="*/ 2008285 h 2248268"/>
              <a:gd name="connsiteX6280" fmla="*/ 4917361 w 6014081"/>
              <a:gd name="connsiteY6280" fmla="*/ 1883613 h 2248268"/>
              <a:gd name="connsiteX6281" fmla="*/ 4996091 w 6014081"/>
              <a:gd name="connsiteY6281" fmla="*/ 1714879 h 2248268"/>
              <a:gd name="connsiteX6282" fmla="*/ 4908930 w 6014081"/>
              <a:gd name="connsiteY6282" fmla="*/ 1845249 h 2248268"/>
              <a:gd name="connsiteX6283" fmla="*/ 4882721 w 6014081"/>
              <a:gd name="connsiteY6283" fmla="*/ 1902245 h 2248268"/>
              <a:gd name="connsiteX6284" fmla="*/ 4786427 w 6014081"/>
              <a:gd name="connsiteY6284" fmla="*/ 2083648 h 2248268"/>
              <a:gd name="connsiteX6285" fmla="*/ 4789718 w 6014081"/>
              <a:gd name="connsiteY6285" fmla="*/ 2088712 h 2248268"/>
              <a:gd name="connsiteX6286" fmla="*/ 4739767 w 6014081"/>
              <a:gd name="connsiteY6286" fmla="*/ 2212113 h 2248268"/>
              <a:gd name="connsiteX6287" fmla="*/ 4731048 w 6014081"/>
              <a:gd name="connsiteY6287" fmla="*/ 2219860 h 2248268"/>
              <a:gd name="connsiteX6288" fmla="*/ 4735524 w 6014081"/>
              <a:gd name="connsiteY6288" fmla="*/ 2223515 h 2248268"/>
              <a:gd name="connsiteX6289" fmla="*/ 4726342 w 6014081"/>
              <a:gd name="connsiteY6289" fmla="*/ 2248263 h 2248268"/>
              <a:gd name="connsiteX6290" fmla="*/ 4717394 w 6014081"/>
              <a:gd name="connsiteY6290" fmla="*/ 2248263 h 2248268"/>
              <a:gd name="connsiteX6291" fmla="*/ 4727911 w 6014081"/>
              <a:gd name="connsiteY6291" fmla="*/ 2220107 h 2248268"/>
              <a:gd name="connsiteX6292" fmla="*/ 4733083 w 6014081"/>
              <a:gd name="connsiteY6292" fmla="*/ 2189755 h 2248268"/>
              <a:gd name="connsiteX6293" fmla="*/ 4739563 w 6014081"/>
              <a:gd name="connsiteY6293" fmla="*/ 2187657 h 2248268"/>
              <a:gd name="connsiteX6294" fmla="*/ 4777504 w 6014081"/>
              <a:gd name="connsiteY6294" fmla="*/ 2066939 h 2248268"/>
              <a:gd name="connsiteX6295" fmla="*/ 4782802 w 6014081"/>
              <a:gd name="connsiteY6295" fmla="*/ 2066251 h 2248268"/>
              <a:gd name="connsiteX6296" fmla="*/ 4940953 w 6014081"/>
              <a:gd name="connsiteY6296" fmla="*/ 1746538 h 2248268"/>
              <a:gd name="connsiteX6297" fmla="*/ 4939078 w 6014081"/>
              <a:gd name="connsiteY6297" fmla="*/ 1742657 h 2248268"/>
              <a:gd name="connsiteX6298" fmla="*/ 4946741 w 6014081"/>
              <a:gd name="connsiteY6298" fmla="*/ 1739147 h 2248268"/>
              <a:gd name="connsiteX6299" fmla="*/ 4920301 w 6014081"/>
              <a:gd name="connsiteY6299" fmla="*/ 1793550 h 2248268"/>
              <a:gd name="connsiteX6300" fmla="*/ 4868501 w 6014081"/>
              <a:gd name="connsiteY6300" fmla="*/ 1888715 h 2248268"/>
              <a:gd name="connsiteX6301" fmla="*/ 4861299 w 6014081"/>
              <a:gd name="connsiteY6301" fmla="*/ 1909874 h 2248268"/>
              <a:gd name="connsiteX6302" fmla="*/ 4846794 w 6014081"/>
              <a:gd name="connsiteY6302" fmla="*/ 1925012 h 2248268"/>
              <a:gd name="connsiteX6303" fmla="*/ 4811608 w 6014081"/>
              <a:gd name="connsiteY6303" fmla="*/ 2011518 h 2248268"/>
              <a:gd name="connsiteX6304" fmla="*/ 4796381 w 6014081"/>
              <a:gd name="connsiteY6304" fmla="*/ 2045717 h 2248268"/>
              <a:gd name="connsiteX6305" fmla="*/ 4820816 w 6014081"/>
              <a:gd name="connsiteY6305" fmla="*/ 1997066 h 2248268"/>
              <a:gd name="connsiteX6306" fmla="*/ 4861891 w 6014081"/>
              <a:gd name="connsiteY6306" fmla="*/ 1915399 h 2248268"/>
              <a:gd name="connsiteX6307" fmla="*/ 4961578 w 6014081"/>
              <a:gd name="connsiteY6307" fmla="*/ 1751290 h 2248268"/>
              <a:gd name="connsiteX6308" fmla="*/ 4960883 w 6014081"/>
              <a:gd name="connsiteY6308" fmla="*/ 1745997 h 2248268"/>
              <a:gd name="connsiteX6309" fmla="*/ 5015281 w 6014081"/>
              <a:gd name="connsiteY6309" fmla="*/ 1650604 h 2248268"/>
              <a:gd name="connsiteX6310" fmla="*/ 5036941 w 6014081"/>
              <a:gd name="connsiteY6310" fmla="*/ 1553369 h 2248268"/>
              <a:gd name="connsiteX6311" fmla="*/ 5082417 w 6014081"/>
              <a:gd name="connsiteY6311" fmla="*/ 1426317 h 2248268"/>
              <a:gd name="connsiteX6312" fmla="*/ 5005702 w 6014081"/>
              <a:gd name="connsiteY6312" fmla="*/ 1479655 h 2248268"/>
              <a:gd name="connsiteX6313" fmla="*/ 4974815 w 6014081"/>
              <a:gd name="connsiteY6313" fmla="*/ 1506051 h 2248268"/>
              <a:gd name="connsiteX6314" fmla="*/ 4894550 w 6014081"/>
              <a:gd name="connsiteY6314" fmla="*/ 1576084 h 2248268"/>
              <a:gd name="connsiteX6315" fmla="*/ 4894525 w 6014081"/>
              <a:gd name="connsiteY6315" fmla="*/ 1575519 h 2248268"/>
              <a:gd name="connsiteX6316" fmla="*/ 4836937 w 6014081"/>
              <a:gd name="connsiteY6316" fmla="*/ 1678077 h 2248268"/>
              <a:gd name="connsiteX6317" fmla="*/ 4861216 w 6014081"/>
              <a:gd name="connsiteY6317" fmla="*/ 1650953 h 2248268"/>
              <a:gd name="connsiteX6318" fmla="*/ 4791390 w 6014081"/>
              <a:gd name="connsiteY6318" fmla="*/ 1753599 h 2248268"/>
              <a:gd name="connsiteX6319" fmla="*/ 4735937 w 6014081"/>
              <a:gd name="connsiteY6319" fmla="*/ 1853230 h 2248268"/>
              <a:gd name="connsiteX6320" fmla="*/ 4682623 w 6014081"/>
              <a:gd name="connsiteY6320" fmla="*/ 1934984 h 2248268"/>
              <a:gd name="connsiteX6321" fmla="*/ 4672130 w 6014081"/>
              <a:gd name="connsiteY6321" fmla="*/ 1951079 h 2248268"/>
              <a:gd name="connsiteX6322" fmla="*/ 4718863 w 6014081"/>
              <a:gd name="connsiteY6322" fmla="*/ 1859195 h 2248268"/>
              <a:gd name="connsiteX6323" fmla="*/ 4818421 w 6014081"/>
              <a:gd name="connsiteY6323" fmla="*/ 1707211 h 2248268"/>
              <a:gd name="connsiteX6324" fmla="*/ 4826214 w 6014081"/>
              <a:gd name="connsiteY6324" fmla="*/ 1679117 h 2248268"/>
              <a:gd name="connsiteX6325" fmla="*/ 4722570 w 6014081"/>
              <a:gd name="connsiteY6325" fmla="*/ 1808514 h 2248268"/>
              <a:gd name="connsiteX6326" fmla="*/ 4705698 w 6014081"/>
              <a:gd name="connsiteY6326" fmla="*/ 1838936 h 2248268"/>
              <a:gd name="connsiteX6327" fmla="*/ 4721514 w 6014081"/>
              <a:gd name="connsiteY6327" fmla="*/ 1810260 h 2248268"/>
              <a:gd name="connsiteX6328" fmla="*/ 4623092 w 6014081"/>
              <a:gd name="connsiteY6328" fmla="*/ 1899896 h 2248268"/>
              <a:gd name="connsiteX6329" fmla="*/ 4605112 w 6014081"/>
              <a:gd name="connsiteY6329" fmla="*/ 1968311 h 2248268"/>
              <a:gd name="connsiteX6330" fmla="*/ 4598169 w 6014081"/>
              <a:gd name="connsiteY6330" fmla="*/ 1967711 h 2248268"/>
              <a:gd name="connsiteX6331" fmla="*/ 4608457 w 6014081"/>
              <a:gd name="connsiteY6331" fmla="*/ 1927161 h 2248268"/>
              <a:gd name="connsiteX6332" fmla="*/ 4603622 w 6014081"/>
              <a:gd name="connsiteY6332" fmla="*/ 1933037 h 2248268"/>
              <a:gd name="connsiteX6333" fmla="*/ 4592308 w 6014081"/>
              <a:gd name="connsiteY6333" fmla="*/ 1941013 h 2248268"/>
              <a:gd name="connsiteX6334" fmla="*/ 4580140 w 6014081"/>
              <a:gd name="connsiteY6334" fmla="*/ 1977682 h 2248268"/>
              <a:gd name="connsiteX6335" fmla="*/ 4530266 w 6014081"/>
              <a:gd name="connsiteY6335" fmla="*/ 2137665 h 2248268"/>
              <a:gd name="connsiteX6336" fmla="*/ 4522141 w 6014081"/>
              <a:gd name="connsiteY6336" fmla="*/ 2194373 h 2248268"/>
              <a:gd name="connsiteX6337" fmla="*/ 4511836 w 6014081"/>
              <a:gd name="connsiteY6337" fmla="*/ 2248263 h 2248268"/>
              <a:gd name="connsiteX6338" fmla="*/ 4492984 w 6014081"/>
              <a:gd name="connsiteY6338" fmla="*/ 2248263 h 2248268"/>
              <a:gd name="connsiteX6339" fmla="*/ 4498258 w 6014081"/>
              <a:gd name="connsiteY6339" fmla="*/ 2224891 h 2248268"/>
              <a:gd name="connsiteX6340" fmla="*/ 4511772 w 6014081"/>
              <a:gd name="connsiteY6340" fmla="*/ 2184807 h 2248268"/>
              <a:gd name="connsiteX6341" fmla="*/ 4506373 w 6014081"/>
              <a:gd name="connsiteY6341" fmla="*/ 2173266 h 2248268"/>
              <a:gd name="connsiteX6342" fmla="*/ 4516764 w 6014081"/>
              <a:gd name="connsiteY6342" fmla="*/ 2137468 h 2248268"/>
              <a:gd name="connsiteX6343" fmla="*/ 4491791 w 6014081"/>
              <a:gd name="connsiteY6343" fmla="*/ 2164283 h 2248268"/>
              <a:gd name="connsiteX6344" fmla="*/ 4511389 w 6014081"/>
              <a:gd name="connsiteY6344" fmla="*/ 2141442 h 2248268"/>
              <a:gd name="connsiteX6345" fmla="*/ 4519877 w 6014081"/>
              <a:gd name="connsiteY6345" fmla="*/ 2128609 h 2248268"/>
              <a:gd name="connsiteX6346" fmla="*/ 4527618 w 6014081"/>
              <a:gd name="connsiteY6346" fmla="*/ 2119319 h 2248268"/>
              <a:gd name="connsiteX6347" fmla="*/ 4520675 w 6014081"/>
              <a:gd name="connsiteY6347" fmla="*/ 2118720 h 2248268"/>
              <a:gd name="connsiteX6348" fmla="*/ 4530834 w 6014081"/>
              <a:gd name="connsiteY6348" fmla="*/ 2087803 h 2248268"/>
              <a:gd name="connsiteX6349" fmla="*/ 4524355 w 6014081"/>
              <a:gd name="connsiteY6349" fmla="*/ 2089902 h 2248268"/>
              <a:gd name="connsiteX6350" fmla="*/ 4536881 w 6014081"/>
              <a:gd name="connsiteY6350" fmla="*/ 2056161 h 2248268"/>
              <a:gd name="connsiteX6351" fmla="*/ 4532175 w 6014081"/>
              <a:gd name="connsiteY6351" fmla="*/ 2049913 h 2248268"/>
              <a:gd name="connsiteX6352" fmla="*/ 4633897 w 6014081"/>
              <a:gd name="connsiteY6352" fmla="*/ 1855699 h 2248268"/>
              <a:gd name="connsiteX6353" fmla="*/ 4640839 w 6014081"/>
              <a:gd name="connsiteY6353" fmla="*/ 1856299 h 2248268"/>
              <a:gd name="connsiteX6354" fmla="*/ 4700017 w 6014081"/>
              <a:gd name="connsiteY6354" fmla="*/ 1803734 h 2248268"/>
              <a:gd name="connsiteX6355" fmla="*/ 4778534 w 6014081"/>
              <a:gd name="connsiteY6355" fmla="*/ 1717694 h 2248268"/>
              <a:gd name="connsiteX6356" fmla="*/ 4865875 w 6014081"/>
              <a:gd name="connsiteY6356" fmla="*/ 1588791 h 2248268"/>
              <a:gd name="connsiteX6357" fmla="*/ 4880358 w 6014081"/>
              <a:gd name="connsiteY6357" fmla="*/ 1553152 h 2248268"/>
              <a:gd name="connsiteX6358" fmla="*/ 4840069 w 6014081"/>
              <a:gd name="connsiteY6358" fmla="*/ 1439968 h 2248268"/>
              <a:gd name="connsiteX6359" fmla="*/ 4834771 w 6014081"/>
              <a:gd name="connsiteY6359" fmla="*/ 1435671 h 2248268"/>
              <a:gd name="connsiteX6360" fmla="*/ 4844354 w 6014081"/>
              <a:gd name="connsiteY6360" fmla="*/ 1229783 h 2248268"/>
              <a:gd name="connsiteX6361" fmla="*/ 4793478 w 6014081"/>
              <a:gd name="connsiteY6361" fmla="*/ 1352772 h 2248268"/>
              <a:gd name="connsiteX6362" fmla="*/ 4771129 w 6014081"/>
              <a:gd name="connsiteY6362" fmla="*/ 1384907 h 2248268"/>
              <a:gd name="connsiteX6363" fmla="*/ 4758013 w 6014081"/>
              <a:gd name="connsiteY6363" fmla="*/ 1400665 h 2248268"/>
              <a:gd name="connsiteX6364" fmla="*/ 4736845 w 6014081"/>
              <a:gd name="connsiteY6364" fmla="*/ 1421421 h 2248268"/>
              <a:gd name="connsiteX6365" fmla="*/ 4691712 w 6014081"/>
              <a:gd name="connsiteY6365" fmla="*/ 1451165 h 2248268"/>
              <a:gd name="connsiteX6366" fmla="*/ 4663834 w 6014081"/>
              <a:gd name="connsiteY6366" fmla="*/ 1478901 h 2248268"/>
              <a:gd name="connsiteX6367" fmla="*/ 4574824 w 6014081"/>
              <a:gd name="connsiteY6367" fmla="*/ 1563591 h 2248268"/>
              <a:gd name="connsiteX6368" fmla="*/ 4550187 w 6014081"/>
              <a:gd name="connsiteY6368" fmla="*/ 1580311 h 2248268"/>
              <a:gd name="connsiteX6369" fmla="*/ 4518014 w 6014081"/>
              <a:gd name="connsiteY6369" fmla="*/ 1613332 h 2248268"/>
              <a:gd name="connsiteX6370" fmla="*/ 4372290 w 6014081"/>
              <a:gd name="connsiteY6370" fmla="*/ 1839733 h 2248268"/>
              <a:gd name="connsiteX6371" fmla="*/ 4384790 w 6014081"/>
              <a:gd name="connsiteY6371" fmla="*/ 1810411 h 2248268"/>
              <a:gd name="connsiteX6372" fmla="*/ 4385974 w 6014081"/>
              <a:gd name="connsiteY6372" fmla="*/ 1799031 h 2248268"/>
              <a:gd name="connsiteX6373" fmla="*/ 4446902 w 6014081"/>
              <a:gd name="connsiteY6373" fmla="*/ 1707653 h 2248268"/>
              <a:gd name="connsiteX6374" fmla="*/ 4458860 w 6014081"/>
              <a:gd name="connsiteY6374" fmla="*/ 1683905 h 2248268"/>
              <a:gd name="connsiteX6375" fmla="*/ 4483655 w 6014081"/>
              <a:gd name="connsiteY6375" fmla="*/ 1648150 h 2248268"/>
              <a:gd name="connsiteX6376" fmla="*/ 4534139 w 6014081"/>
              <a:gd name="connsiteY6376" fmla="*/ 1586455 h 2248268"/>
              <a:gd name="connsiteX6377" fmla="*/ 4537766 w 6014081"/>
              <a:gd name="connsiteY6377" fmla="*/ 1588901 h 2248268"/>
              <a:gd name="connsiteX6378" fmla="*/ 4557388 w 6014081"/>
              <a:gd name="connsiteY6378" fmla="*/ 1564135 h 2248268"/>
              <a:gd name="connsiteX6379" fmla="*/ 4580741 w 6014081"/>
              <a:gd name="connsiteY6379" fmla="*/ 1541581 h 2248268"/>
              <a:gd name="connsiteX6380" fmla="*/ 4602163 w 6014081"/>
              <a:gd name="connsiteY6380" fmla="*/ 1519003 h 2248268"/>
              <a:gd name="connsiteX6381" fmla="*/ 4609931 w 6014081"/>
              <a:gd name="connsiteY6381" fmla="*/ 1517753 h 2248268"/>
              <a:gd name="connsiteX6382" fmla="*/ 4638478 w 6014081"/>
              <a:gd name="connsiteY6382" fmla="*/ 1482286 h 2248268"/>
              <a:gd name="connsiteX6383" fmla="*/ 4708505 w 6014081"/>
              <a:gd name="connsiteY6383" fmla="*/ 1433999 h 2248268"/>
              <a:gd name="connsiteX6384" fmla="*/ 4713316 w 6014081"/>
              <a:gd name="connsiteY6384" fmla="*/ 1425065 h 2248268"/>
              <a:gd name="connsiteX6385" fmla="*/ 4837514 w 6014081"/>
              <a:gd name="connsiteY6385" fmla="*/ 1221477 h 2248268"/>
              <a:gd name="connsiteX6386" fmla="*/ 4837054 w 6014081"/>
              <a:gd name="connsiteY6386" fmla="*/ 1188877 h 2248268"/>
              <a:gd name="connsiteX6387" fmla="*/ 4814526 w 6014081"/>
              <a:gd name="connsiteY6387" fmla="*/ 1184661 h 2248268"/>
              <a:gd name="connsiteX6388" fmla="*/ 4803674 w 6014081"/>
              <a:gd name="connsiteY6388" fmla="*/ 1177892 h 2248268"/>
              <a:gd name="connsiteX6389" fmla="*/ 4795394 w 6014081"/>
              <a:gd name="connsiteY6389" fmla="*/ 1182789 h 2248268"/>
              <a:gd name="connsiteX6390" fmla="*/ 4780247 w 6014081"/>
              <a:gd name="connsiteY6390" fmla="*/ 1181306 h 2248268"/>
              <a:gd name="connsiteX6391" fmla="*/ 4777136 w 6014081"/>
              <a:gd name="connsiteY6391" fmla="*/ 1175214 h 2248268"/>
              <a:gd name="connsiteX6392" fmla="*/ 4752166 w 6014081"/>
              <a:gd name="connsiteY6392" fmla="*/ 1174617 h 2248268"/>
              <a:gd name="connsiteX6393" fmla="*/ 4704745 w 6014081"/>
              <a:gd name="connsiteY6393" fmla="*/ 1188946 h 2248268"/>
              <a:gd name="connsiteX6394" fmla="*/ 4693610 w 6014081"/>
              <a:gd name="connsiteY6394" fmla="*/ 1185925 h 2248268"/>
              <a:gd name="connsiteX6395" fmla="*/ 4639091 w 6014081"/>
              <a:gd name="connsiteY6395" fmla="*/ 1193771 h 2248268"/>
              <a:gd name="connsiteX6396" fmla="*/ 4634538 w 6014081"/>
              <a:gd name="connsiteY6396" fmla="*/ 1200881 h 2248268"/>
              <a:gd name="connsiteX6397" fmla="*/ 4617952 w 6014081"/>
              <a:gd name="connsiteY6397" fmla="*/ 1212601 h 2248268"/>
              <a:gd name="connsiteX6398" fmla="*/ 4605017 w 6014081"/>
              <a:gd name="connsiteY6398" fmla="*/ 1207396 h 2248268"/>
              <a:gd name="connsiteX6399" fmla="*/ 4604707 w 6014081"/>
              <a:gd name="connsiteY6399" fmla="*/ 1208089 h 2248268"/>
              <a:gd name="connsiteX6400" fmla="*/ 4549006 w 6014081"/>
              <a:gd name="connsiteY6400" fmla="*/ 1227313 h 2248268"/>
              <a:gd name="connsiteX6401" fmla="*/ 4524755 w 6014081"/>
              <a:gd name="connsiteY6401" fmla="*/ 1240050 h 2248268"/>
              <a:gd name="connsiteX6402" fmla="*/ 4444543 w 6014081"/>
              <a:gd name="connsiteY6402" fmla="*/ 1273836 h 2248268"/>
              <a:gd name="connsiteX6403" fmla="*/ 4253978 w 6014081"/>
              <a:gd name="connsiteY6403" fmla="*/ 1394161 h 2248268"/>
              <a:gd name="connsiteX6404" fmla="*/ 4237134 w 6014081"/>
              <a:gd name="connsiteY6404" fmla="*/ 1407704 h 2248268"/>
              <a:gd name="connsiteX6405" fmla="*/ 4177752 w 6014081"/>
              <a:gd name="connsiteY6405" fmla="*/ 1445779 h 2248268"/>
              <a:gd name="connsiteX6406" fmla="*/ 4128784 w 6014081"/>
              <a:gd name="connsiteY6406" fmla="*/ 1513408 h 2248268"/>
              <a:gd name="connsiteX6407" fmla="*/ 4089204 w 6014081"/>
              <a:gd name="connsiteY6407" fmla="*/ 1563070 h 2248268"/>
              <a:gd name="connsiteX6408" fmla="*/ 4079637 w 6014081"/>
              <a:gd name="connsiteY6408" fmla="*/ 1562133 h 2248268"/>
              <a:gd name="connsiteX6409" fmla="*/ 4078196 w 6014081"/>
              <a:gd name="connsiteY6409" fmla="*/ 1575336 h 2248268"/>
              <a:gd name="connsiteX6410" fmla="*/ 4012713 w 6014081"/>
              <a:gd name="connsiteY6410" fmla="*/ 1691268 h 2248268"/>
              <a:gd name="connsiteX6411" fmla="*/ 3931550 w 6014081"/>
              <a:gd name="connsiteY6411" fmla="*/ 2073501 h 2248268"/>
              <a:gd name="connsiteX6412" fmla="*/ 3926173 w 6014081"/>
              <a:gd name="connsiteY6412" fmla="*/ 2107378 h 2248268"/>
              <a:gd name="connsiteX6413" fmla="*/ 3917888 w 6014081"/>
              <a:gd name="connsiteY6413" fmla="*/ 2169588 h 2248268"/>
              <a:gd name="connsiteX6414" fmla="*/ 3905928 w 6014081"/>
              <a:gd name="connsiteY6414" fmla="*/ 2193335 h 2248268"/>
              <a:gd name="connsiteX6415" fmla="*/ 3887859 w 6014081"/>
              <a:gd name="connsiteY6415" fmla="*/ 2234853 h 2248268"/>
              <a:gd name="connsiteX6416" fmla="*/ 3882726 w 6014081"/>
              <a:gd name="connsiteY6416" fmla="*/ 2248263 h 2248268"/>
              <a:gd name="connsiteX6417" fmla="*/ 3866776 w 6014081"/>
              <a:gd name="connsiteY6417" fmla="*/ 2248263 h 2248268"/>
              <a:gd name="connsiteX6418" fmla="*/ 3867596 w 6014081"/>
              <a:gd name="connsiteY6418" fmla="*/ 2244455 h 2248268"/>
              <a:gd name="connsiteX6419" fmla="*/ 3865088 w 6014081"/>
              <a:gd name="connsiteY6419" fmla="*/ 2242710 h 2248268"/>
              <a:gd name="connsiteX6420" fmla="*/ 3862854 w 6014081"/>
              <a:gd name="connsiteY6420" fmla="*/ 2248263 h 2248268"/>
              <a:gd name="connsiteX6421" fmla="*/ 3838510 w 6014081"/>
              <a:gd name="connsiteY6421" fmla="*/ 2248263 h 2248268"/>
              <a:gd name="connsiteX6422" fmla="*/ 3868976 w 6014081"/>
              <a:gd name="connsiteY6422" fmla="*/ 2131129 h 2248268"/>
              <a:gd name="connsiteX6423" fmla="*/ 3899464 w 6014081"/>
              <a:gd name="connsiteY6423" fmla="*/ 1981135 h 2248268"/>
              <a:gd name="connsiteX6424" fmla="*/ 3915773 w 6014081"/>
              <a:gd name="connsiteY6424" fmla="*/ 1915852 h 2248268"/>
              <a:gd name="connsiteX6425" fmla="*/ 3910734 w 6014081"/>
              <a:gd name="connsiteY6425" fmla="*/ 1909733 h 2248268"/>
              <a:gd name="connsiteX6426" fmla="*/ 3933731 w 6014081"/>
              <a:gd name="connsiteY6426" fmla="*/ 1814479 h 2248268"/>
              <a:gd name="connsiteX6427" fmla="*/ 3954978 w 6014081"/>
              <a:gd name="connsiteY6427" fmla="*/ 1738105 h 2248268"/>
              <a:gd name="connsiteX6428" fmla="*/ 4002592 w 6014081"/>
              <a:gd name="connsiteY6428" fmla="*/ 1570748 h 2248268"/>
              <a:gd name="connsiteX6429" fmla="*/ 4002489 w 6014081"/>
              <a:gd name="connsiteY6429" fmla="*/ 1553535 h 2248268"/>
              <a:gd name="connsiteX6430" fmla="*/ 4020185 w 6014081"/>
              <a:gd name="connsiteY6430" fmla="*/ 1511298 h 2248268"/>
              <a:gd name="connsiteX6431" fmla="*/ 3944222 w 6014081"/>
              <a:gd name="connsiteY6431" fmla="*/ 1823303 h 2248268"/>
              <a:gd name="connsiteX6432" fmla="*/ 3997182 w 6014081"/>
              <a:gd name="connsiteY6432" fmla="*/ 1681307 h 2248268"/>
              <a:gd name="connsiteX6433" fmla="*/ 4045509 w 6014081"/>
              <a:gd name="connsiteY6433" fmla="*/ 1602038 h 2248268"/>
              <a:gd name="connsiteX6434" fmla="*/ 4063179 w 6014081"/>
              <a:gd name="connsiteY6434" fmla="*/ 1561728 h 2248268"/>
              <a:gd name="connsiteX6435" fmla="*/ 4104302 w 6014081"/>
              <a:gd name="connsiteY6435" fmla="*/ 1516077 h 2248268"/>
              <a:gd name="connsiteX6436" fmla="*/ 4115979 w 6014081"/>
              <a:gd name="connsiteY6436" fmla="*/ 1496080 h 2248268"/>
              <a:gd name="connsiteX6437" fmla="*/ 4135293 w 6014081"/>
              <a:gd name="connsiteY6437" fmla="*/ 1476990 h 2248268"/>
              <a:gd name="connsiteX6438" fmla="*/ 4135861 w 6014081"/>
              <a:gd name="connsiteY6438" fmla="*/ 1452047 h 2248268"/>
              <a:gd name="connsiteX6439" fmla="*/ 4145094 w 6014081"/>
              <a:gd name="connsiteY6439" fmla="*/ 1435668 h 2248268"/>
              <a:gd name="connsiteX6440" fmla="*/ 4236305 w 6014081"/>
              <a:gd name="connsiteY6440" fmla="*/ 1142358 h 2248268"/>
              <a:gd name="connsiteX6441" fmla="*/ 4239417 w 6014081"/>
              <a:gd name="connsiteY6441" fmla="*/ 1148451 h 2248268"/>
              <a:gd name="connsiteX6442" fmla="*/ 4236872 w 6014081"/>
              <a:gd name="connsiteY6442" fmla="*/ 1134858 h 2248268"/>
              <a:gd name="connsiteX6443" fmla="*/ 4254649 w 6014081"/>
              <a:gd name="connsiteY6443" fmla="*/ 1054447 h 2248268"/>
              <a:gd name="connsiteX6444" fmla="*/ 4249737 w 6014081"/>
              <a:gd name="connsiteY6444" fmla="*/ 1046170 h 2248268"/>
              <a:gd name="connsiteX6445" fmla="*/ 4259125 w 6014081"/>
              <a:gd name="connsiteY6445" fmla="*/ 1010754 h 2248268"/>
              <a:gd name="connsiteX6446" fmla="*/ 4260411 w 6014081"/>
              <a:gd name="connsiteY6446" fmla="*/ 1016589 h 2248268"/>
              <a:gd name="connsiteX6447" fmla="*/ 4263063 w 6014081"/>
              <a:gd name="connsiteY6447" fmla="*/ 990080 h 2248268"/>
              <a:gd name="connsiteX6448" fmla="*/ 4266174 w 6014081"/>
              <a:gd name="connsiteY6448" fmla="*/ 996172 h 2248268"/>
              <a:gd name="connsiteX6449" fmla="*/ 4263270 w 6014081"/>
              <a:gd name="connsiteY6449" fmla="*/ 967192 h 2248268"/>
              <a:gd name="connsiteX6450" fmla="*/ 4268181 w 6014081"/>
              <a:gd name="connsiteY6450" fmla="*/ 975469 h 2248268"/>
              <a:gd name="connsiteX6451" fmla="*/ 4276208 w 6014081"/>
              <a:gd name="connsiteY6451" fmla="*/ 915083 h 2248268"/>
              <a:gd name="connsiteX6452" fmla="*/ 4278754 w 6014081"/>
              <a:gd name="connsiteY6452" fmla="*/ 928677 h 2248268"/>
              <a:gd name="connsiteX6453" fmla="*/ 4274951 w 6014081"/>
              <a:gd name="connsiteY6453" fmla="*/ 889881 h 2248268"/>
              <a:gd name="connsiteX6454" fmla="*/ 4283412 w 6014081"/>
              <a:gd name="connsiteY6454" fmla="*/ 864022 h 2248268"/>
              <a:gd name="connsiteX6455" fmla="*/ 4288710 w 6014081"/>
              <a:gd name="connsiteY6455" fmla="*/ 868319 h 2248268"/>
              <a:gd name="connsiteX6456" fmla="*/ 4294912 w 6014081"/>
              <a:gd name="connsiteY6456" fmla="*/ 807674 h 2248268"/>
              <a:gd name="connsiteX6457" fmla="*/ 4306771 w 6014081"/>
              <a:gd name="connsiteY6457" fmla="*/ 766714 h 2248268"/>
              <a:gd name="connsiteX6458" fmla="*/ 4137325 w 6014081"/>
              <a:gd name="connsiteY6458" fmla="*/ 1469312 h 2248268"/>
              <a:gd name="connsiteX6459" fmla="*/ 4188040 w 6014081"/>
              <a:gd name="connsiteY6459" fmla="*/ 1422671 h 2248268"/>
              <a:gd name="connsiteX6460" fmla="*/ 4250020 w 6014081"/>
              <a:gd name="connsiteY6460" fmla="*/ 1379384 h 2248268"/>
              <a:gd name="connsiteX6461" fmla="*/ 4326792 w 6014081"/>
              <a:gd name="connsiteY6461" fmla="*/ 1247436 h 2248268"/>
              <a:gd name="connsiteX6462" fmla="*/ 4327976 w 6014081"/>
              <a:gd name="connsiteY6462" fmla="*/ 1236058 h 2248268"/>
              <a:gd name="connsiteX6463" fmla="*/ 4352951 w 6014081"/>
              <a:gd name="connsiteY6463" fmla="*/ 1179341 h 2248268"/>
              <a:gd name="connsiteX6464" fmla="*/ 4404962 w 6014081"/>
              <a:gd name="connsiteY6464" fmla="*/ 1006465 h 2248268"/>
              <a:gd name="connsiteX6465" fmla="*/ 4393924 w 6014081"/>
              <a:gd name="connsiteY6465" fmla="*/ 1077970 h 2248268"/>
              <a:gd name="connsiteX6466" fmla="*/ 4387160 w 6014081"/>
              <a:gd name="connsiteY6466" fmla="*/ 1088802 h 2248268"/>
              <a:gd name="connsiteX6467" fmla="*/ 4328539 w 6014081"/>
              <a:gd name="connsiteY6467" fmla="*/ 1268426 h 2248268"/>
              <a:gd name="connsiteX6468" fmla="*/ 4320875 w 6014081"/>
              <a:gd name="connsiteY6468" fmla="*/ 1286888 h 2248268"/>
              <a:gd name="connsiteX6469" fmla="*/ 4356701 w 6014081"/>
              <a:gd name="connsiteY6469" fmla="*/ 1236941 h 2248268"/>
              <a:gd name="connsiteX6470" fmla="*/ 4357884 w 6014081"/>
              <a:gd name="connsiteY6470" fmla="*/ 1225561 h 2248268"/>
              <a:gd name="connsiteX6471" fmla="*/ 4461025 w 6014081"/>
              <a:gd name="connsiteY6471" fmla="*/ 985187 h 2248268"/>
              <a:gd name="connsiteX6472" fmla="*/ 4442064 w 6014081"/>
              <a:gd name="connsiteY6472" fmla="*/ 1076976 h 2248268"/>
              <a:gd name="connsiteX6473" fmla="*/ 4339108 w 6014081"/>
              <a:gd name="connsiteY6473" fmla="*/ 1278946 h 2248268"/>
              <a:gd name="connsiteX6474" fmla="*/ 4313956 w 6014081"/>
              <a:gd name="connsiteY6474" fmla="*/ 1299313 h 2248268"/>
              <a:gd name="connsiteX6475" fmla="*/ 4301177 w 6014081"/>
              <a:gd name="connsiteY6475" fmla="*/ 1319996 h 2248268"/>
              <a:gd name="connsiteX6476" fmla="*/ 4293654 w 6014081"/>
              <a:gd name="connsiteY6476" fmla="*/ 1333522 h 2248268"/>
              <a:gd name="connsiteX6477" fmla="*/ 4293071 w 6014081"/>
              <a:gd name="connsiteY6477" fmla="*/ 1333762 h 2248268"/>
              <a:gd name="connsiteX6478" fmla="*/ 4293131 w 6014081"/>
              <a:gd name="connsiteY6478" fmla="*/ 1334461 h 2248268"/>
              <a:gd name="connsiteX6479" fmla="*/ 4288494 w 6014081"/>
              <a:gd name="connsiteY6479" fmla="*/ 1342800 h 2248268"/>
              <a:gd name="connsiteX6480" fmla="*/ 4293550 w 6014081"/>
              <a:gd name="connsiteY6480" fmla="*/ 1339305 h 2248268"/>
              <a:gd name="connsiteX6481" fmla="*/ 4293131 w 6014081"/>
              <a:gd name="connsiteY6481" fmla="*/ 1334461 h 2248268"/>
              <a:gd name="connsiteX6482" fmla="*/ 4293654 w 6014081"/>
              <a:gd name="connsiteY6482" fmla="*/ 1333522 h 2248268"/>
              <a:gd name="connsiteX6483" fmla="*/ 4318795 w 6014081"/>
              <a:gd name="connsiteY6483" fmla="*/ 1323169 h 2248268"/>
              <a:gd name="connsiteX6484" fmla="*/ 4340391 w 6014081"/>
              <a:gd name="connsiteY6484" fmla="*/ 1302223 h 2248268"/>
              <a:gd name="connsiteX6485" fmla="*/ 4341678 w 6014081"/>
              <a:gd name="connsiteY6485" fmla="*/ 1308057 h 2248268"/>
              <a:gd name="connsiteX6486" fmla="*/ 4394273 w 6014081"/>
              <a:gd name="connsiteY6486" fmla="*/ 1225426 h 2248268"/>
              <a:gd name="connsiteX6487" fmla="*/ 4397640 w 6014081"/>
              <a:gd name="connsiteY6487" fmla="*/ 1229695 h 2248268"/>
              <a:gd name="connsiteX6488" fmla="*/ 4468399 w 6014081"/>
              <a:gd name="connsiteY6488" fmla="*/ 1062674 h 2248268"/>
              <a:gd name="connsiteX6489" fmla="*/ 4476706 w 6014081"/>
              <a:gd name="connsiteY6489" fmla="*/ 1055851 h 2248268"/>
              <a:gd name="connsiteX6490" fmla="*/ 4474777 w 6014081"/>
              <a:gd name="connsiteY6490" fmla="*/ 1038379 h 2248268"/>
              <a:gd name="connsiteX6491" fmla="*/ 4485887 w 6014081"/>
              <a:gd name="connsiteY6491" fmla="*/ 1043326 h 2248268"/>
              <a:gd name="connsiteX6492" fmla="*/ 4473644 w 6014081"/>
              <a:gd name="connsiteY6492" fmla="*/ 1070824 h 2248268"/>
              <a:gd name="connsiteX6493" fmla="*/ 4387302 w 6014081"/>
              <a:gd name="connsiteY6493" fmla="*/ 1259148 h 2248268"/>
              <a:gd name="connsiteX6494" fmla="*/ 4379277 w 6014081"/>
              <a:gd name="connsiteY6494" fmla="*/ 1262221 h 2248268"/>
              <a:gd name="connsiteX6495" fmla="*/ 4358471 w 6014081"/>
              <a:gd name="connsiteY6495" fmla="*/ 1298366 h 2248268"/>
              <a:gd name="connsiteX6496" fmla="*/ 4414173 w 6014081"/>
              <a:gd name="connsiteY6496" fmla="*/ 1279142 h 2248268"/>
              <a:gd name="connsiteX6497" fmla="*/ 4510366 w 6014081"/>
              <a:gd name="connsiteY6497" fmla="*/ 1088005 h 2248268"/>
              <a:gd name="connsiteX6498" fmla="*/ 4498250 w 6014081"/>
              <a:gd name="connsiteY6498" fmla="*/ 1130787 h 2248268"/>
              <a:gd name="connsiteX6499" fmla="*/ 4438810 w 6014081"/>
              <a:gd name="connsiteY6499" fmla="*/ 1262423 h 2248268"/>
              <a:gd name="connsiteX6500" fmla="*/ 4540931 w 6014081"/>
              <a:gd name="connsiteY6500" fmla="*/ 1219288 h 2248268"/>
              <a:gd name="connsiteX6501" fmla="*/ 4612963 w 6014081"/>
              <a:gd name="connsiteY6501" fmla="*/ 1190167 h 2248268"/>
              <a:gd name="connsiteX6502" fmla="*/ 4645277 w 6014081"/>
              <a:gd name="connsiteY6502" fmla="*/ 1022920 h 2248268"/>
              <a:gd name="connsiteX6503" fmla="*/ 4637719 w 6014081"/>
              <a:gd name="connsiteY6503" fmla="*/ 983837 h 2248268"/>
              <a:gd name="connsiteX6504" fmla="*/ 4629594 w 6014081"/>
              <a:gd name="connsiteY6504" fmla="*/ 969698 h 2248268"/>
              <a:gd name="connsiteX6505" fmla="*/ 4591133 w 6014081"/>
              <a:gd name="connsiteY6505" fmla="*/ 839329 h 2248268"/>
              <a:gd name="connsiteX6506" fmla="*/ 4568616 w 6014081"/>
              <a:gd name="connsiteY6506" fmla="*/ 703046 h 2248268"/>
              <a:gd name="connsiteX6507" fmla="*/ 4563604 w 6014081"/>
              <a:gd name="connsiteY6507" fmla="*/ 677555 h 2248268"/>
              <a:gd name="connsiteX6508" fmla="*/ 4555763 w 6014081"/>
              <a:gd name="connsiteY6508" fmla="*/ 642224 h 2248268"/>
              <a:gd name="connsiteX6509" fmla="*/ 4528411 w 6014081"/>
              <a:gd name="connsiteY6509" fmla="*/ 516800 h 2248268"/>
              <a:gd name="connsiteX6510" fmla="*/ 4558505 w 6014081"/>
              <a:gd name="connsiteY6510" fmla="*/ 428030 h 2248268"/>
              <a:gd name="connsiteX6511" fmla="*/ 4557402 w 6014081"/>
              <a:gd name="connsiteY6511" fmla="*/ 401235 h 2248268"/>
              <a:gd name="connsiteX6512" fmla="*/ 4486215 w 6014081"/>
              <a:gd name="connsiteY6512" fmla="*/ 302647 h 2248268"/>
              <a:gd name="connsiteX6513" fmla="*/ 4453031 w 6014081"/>
              <a:gd name="connsiteY6513" fmla="*/ 277515 h 2248268"/>
              <a:gd name="connsiteX6514" fmla="*/ 4389233 w 6014081"/>
              <a:gd name="connsiteY6514" fmla="*/ 205917 h 2248268"/>
              <a:gd name="connsiteX6515" fmla="*/ 4321502 w 6014081"/>
              <a:gd name="connsiteY6515" fmla="*/ 154995 h 2248268"/>
              <a:gd name="connsiteX6516" fmla="*/ 4307926 w 6014081"/>
              <a:gd name="connsiteY6516" fmla="*/ 138152 h 2248268"/>
              <a:gd name="connsiteX6517" fmla="*/ 4282882 w 6014081"/>
              <a:gd name="connsiteY6517" fmla="*/ 100975 h 2248268"/>
              <a:gd name="connsiteX6518" fmla="*/ 4268919 w 6014081"/>
              <a:gd name="connsiteY6518" fmla="*/ 88113 h 2248268"/>
              <a:gd name="connsiteX6519" fmla="*/ 4233199 w 6014081"/>
              <a:gd name="connsiteY6519" fmla="*/ 80515 h 2248268"/>
              <a:gd name="connsiteX6520" fmla="*/ 4233456 w 6014081"/>
              <a:gd name="connsiteY6520" fmla="*/ 78692 h 2248268"/>
              <a:gd name="connsiteX6521" fmla="*/ 4230988 w 6014081"/>
              <a:gd name="connsiteY6521" fmla="*/ 84238 h 2248268"/>
              <a:gd name="connsiteX6522" fmla="*/ 4188786 w 6014081"/>
              <a:gd name="connsiteY6522" fmla="*/ 83724 h 2248268"/>
              <a:gd name="connsiteX6523" fmla="*/ 4151960 w 6014081"/>
              <a:gd name="connsiteY6523" fmla="*/ 106645 h 2248268"/>
              <a:gd name="connsiteX6524" fmla="*/ 4108470 w 6014081"/>
              <a:gd name="connsiteY6524" fmla="*/ 157610 h 2248268"/>
              <a:gd name="connsiteX6525" fmla="*/ 4100834 w 6014081"/>
              <a:gd name="connsiteY6525" fmla="*/ 156702 h 2248268"/>
              <a:gd name="connsiteX6526" fmla="*/ 4055158 w 6014081"/>
              <a:gd name="connsiteY6526" fmla="*/ 209463 h 2248268"/>
              <a:gd name="connsiteX6527" fmla="*/ 4051429 w 6014081"/>
              <a:gd name="connsiteY6527" fmla="*/ 207249 h 2248268"/>
              <a:gd name="connsiteX6528" fmla="*/ 4030005 w 6014081"/>
              <a:gd name="connsiteY6528" fmla="*/ 229828 h 2248268"/>
              <a:gd name="connsiteX6529" fmla="*/ 3994721 w 6014081"/>
              <a:gd name="connsiteY6529" fmla="*/ 256759 h 2248268"/>
              <a:gd name="connsiteX6530" fmla="*/ 3991250 w 6014081"/>
              <a:gd name="connsiteY6530" fmla="*/ 252721 h 2248268"/>
              <a:gd name="connsiteX6531" fmla="*/ 3924509 w 6014081"/>
              <a:gd name="connsiteY6531" fmla="*/ 343450 h 2248268"/>
              <a:gd name="connsiteX6532" fmla="*/ 3896498 w 6014081"/>
              <a:gd name="connsiteY6532" fmla="*/ 430655 h 2248268"/>
              <a:gd name="connsiteX6533" fmla="*/ 3885207 w 6014081"/>
              <a:gd name="connsiteY6533" fmla="*/ 446673 h 2248268"/>
              <a:gd name="connsiteX6534" fmla="*/ 3871266 w 6014081"/>
              <a:gd name="connsiteY6534" fmla="*/ 489197 h 2248268"/>
              <a:gd name="connsiteX6535" fmla="*/ 3842457 w 6014081"/>
              <a:gd name="connsiteY6535" fmla="*/ 583801 h 2248268"/>
              <a:gd name="connsiteX6536" fmla="*/ 3804622 w 6014081"/>
              <a:gd name="connsiteY6536" fmla="*/ 671894 h 2248268"/>
              <a:gd name="connsiteX6537" fmla="*/ 3836168 w 6014081"/>
              <a:gd name="connsiteY6537" fmla="*/ 757375 h 2248268"/>
              <a:gd name="connsiteX6538" fmla="*/ 3861031 w 6014081"/>
              <a:gd name="connsiteY6538" fmla="*/ 815515 h 2248268"/>
              <a:gd name="connsiteX6539" fmla="*/ 3861417 w 6014081"/>
              <a:gd name="connsiteY6539" fmla="*/ 828976 h 2248268"/>
              <a:gd name="connsiteX6540" fmla="*/ 3871624 w 6014081"/>
              <a:gd name="connsiteY6540" fmla="*/ 841551 h 2248268"/>
              <a:gd name="connsiteX6541" fmla="*/ 3873011 w 6014081"/>
              <a:gd name="connsiteY6541" fmla="*/ 864595 h 2248268"/>
              <a:gd name="connsiteX6542" fmla="*/ 3882828 w 6014081"/>
              <a:gd name="connsiteY6542" fmla="*/ 938465 h 2248268"/>
              <a:gd name="connsiteX6543" fmla="*/ 3888586 w 6014081"/>
              <a:gd name="connsiteY6543" fmla="*/ 975362 h 2248268"/>
              <a:gd name="connsiteX6544" fmla="*/ 3890358 w 6014081"/>
              <a:gd name="connsiteY6544" fmla="*/ 1014360 h 2248268"/>
              <a:gd name="connsiteX6545" fmla="*/ 3865355 w 6014081"/>
              <a:gd name="connsiteY6545" fmla="*/ 1112873 h 2248268"/>
              <a:gd name="connsiteX6546" fmla="*/ 3862168 w 6014081"/>
              <a:gd name="connsiteY6546" fmla="*/ 1105085 h 2248268"/>
              <a:gd name="connsiteX6547" fmla="*/ 3857225 w 6014081"/>
              <a:gd name="connsiteY6547" fmla="*/ 1151063 h 2248268"/>
              <a:gd name="connsiteX6548" fmla="*/ 3849433 w 6014081"/>
              <a:gd name="connsiteY6548" fmla="*/ 1156731 h 2248268"/>
              <a:gd name="connsiteX6549" fmla="*/ 3853214 w 6014081"/>
              <a:gd name="connsiteY6549" fmla="*/ 1162567 h 2248268"/>
              <a:gd name="connsiteX6550" fmla="*/ 3838908 w 6014081"/>
              <a:gd name="connsiteY6550" fmla="*/ 1251999 h 2248268"/>
              <a:gd name="connsiteX6551" fmla="*/ 3835694 w 6014081"/>
              <a:gd name="connsiteY6551" fmla="*/ 1258597 h 2248268"/>
              <a:gd name="connsiteX6552" fmla="*/ 3851480 w 6014081"/>
              <a:gd name="connsiteY6552" fmla="*/ 1299129 h 2248268"/>
              <a:gd name="connsiteX6553" fmla="*/ 3855749 w 6014081"/>
              <a:gd name="connsiteY6553" fmla="*/ 1295769 h 2248268"/>
              <a:gd name="connsiteX6554" fmla="*/ 3867879 w 6014081"/>
              <a:gd name="connsiteY6554" fmla="*/ 1400570 h 2248268"/>
              <a:gd name="connsiteX6555" fmla="*/ 3864688 w 6014081"/>
              <a:gd name="connsiteY6555" fmla="*/ 1417701 h 2248268"/>
              <a:gd name="connsiteX6556" fmla="*/ 3867207 w 6014081"/>
              <a:gd name="connsiteY6556" fmla="*/ 1430729 h 2248268"/>
              <a:gd name="connsiteX6557" fmla="*/ 3867070 w 6014081"/>
              <a:gd name="connsiteY6557" fmla="*/ 1535052 h 2248268"/>
              <a:gd name="connsiteX6558" fmla="*/ 3870927 w 6014081"/>
              <a:gd name="connsiteY6558" fmla="*/ 1545075 h 2248268"/>
              <a:gd name="connsiteX6559" fmla="*/ 3872663 w 6014081"/>
              <a:gd name="connsiteY6559" fmla="*/ 1713086 h 2248268"/>
              <a:gd name="connsiteX6560" fmla="*/ 3881152 w 6014081"/>
              <a:gd name="connsiteY6560" fmla="*/ 1685300 h 2248268"/>
              <a:gd name="connsiteX6561" fmla="*/ 3880584 w 6014081"/>
              <a:gd name="connsiteY6561" fmla="*/ 1710244 h 2248268"/>
              <a:gd name="connsiteX6562" fmla="*/ 3868265 w 6014081"/>
              <a:gd name="connsiteY6562" fmla="*/ 1718603 h 2248268"/>
              <a:gd name="connsiteX6563" fmla="*/ 3873434 w 6014081"/>
              <a:gd name="connsiteY6563" fmla="*/ 1725057 h 2248268"/>
              <a:gd name="connsiteX6564" fmla="*/ 3872507 w 6014081"/>
              <a:gd name="connsiteY6564" fmla="*/ 1734611 h 2248268"/>
              <a:gd name="connsiteX6565" fmla="*/ 3864869 w 6014081"/>
              <a:gd name="connsiteY6565" fmla="*/ 1733704 h 2248268"/>
              <a:gd name="connsiteX6566" fmla="*/ 3855658 w 6014081"/>
              <a:gd name="connsiteY6566" fmla="*/ 1805469 h 2248268"/>
              <a:gd name="connsiteX6567" fmla="*/ 3854116 w 6014081"/>
              <a:gd name="connsiteY6567" fmla="*/ 1801459 h 2248268"/>
              <a:gd name="connsiteX6568" fmla="*/ 3833767 w 6014081"/>
              <a:gd name="connsiteY6568" fmla="*/ 1870204 h 2248268"/>
              <a:gd name="connsiteX6569" fmla="*/ 3816742 w 6014081"/>
              <a:gd name="connsiteY6569" fmla="*/ 1904709 h 2248268"/>
              <a:gd name="connsiteX6570" fmla="*/ 3825511 w 6014081"/>
              <a:gd name="connsiteY6570" fmla="*/ 1895600 h 2248268"/>
              <a:gd name="connsiteX6571" fmla="*/ 3814064 w 6014081"/>
              <a:gd name="connsiteY6571" fmla="*/ 1933144 h 2248268"/>
              <a:gd name="connsiteX6572" fmla="*/ 3809167 w 6014081"/>
              <a:gd name="connsiteY6572" fmla="*/ 1995208 h 2248268"/>
              <a:gd name="connsiteX6573" fmla="*/ 3804259 w 6014081"/>
              <a:gd name="connsiteY6573" fmla="*/ 2001293 h 2248268"/>
              <a:gd name="connsiteX6574" fmla="*/ 3805166 w 6014081"/>
              <a:gd name="connsiteY6574" fmla="*/ 1993072 h 2248268"/>
              <a:gd name="connsiteX6575" fmla="*/ 3802181 w 6014081"/>
              <a:gd name="connsiteY6575" fmla="*/ 1983506 h 2248268"/>
              <a:gd name="connsiteX6576" fmla="*/ 3799187 w 6014081"/>
              <a:gd name="connsiteY6576" fmla="*/ 1994356 h 2248268"/>
              <a:gd name="connsiteX6577" fmla="*/ 3803616 w 6014081"/>
              <a:gd name="connsiteY6577" fmla="*/ 2002090 h 2248268"/>
              <a:gd name="connsiteX6578" fmla="*/ 3798655 w 6014081"/>
              <a:gd name="connsiteY6578" fmla="*/ 2008241 h 2248268"/>
              <a:gd name="connsiteX6579" fmla="*/ 3794461 w 6014081"/>
              <a:gd name="connsiteY6579" fmla="*/ 2030739 h 2248268"/>
              <a:gd name="connsiteX6580" fmla="*/ 3804569 w 6014081"/>
              <a:gd name="connsiteY6580" fmla="*/ 2026102 h 2248268"/>
              <a:gd name="connsiteX6581" fmla="*/ 3799833 w 6014081"/>
              <a:gd name="connsiteY6581" fmla="*/ 2071618 h 2248268"/>
              <a:gd name="connsiteX6582" fmla="*/ 3791810 w 6014081"/>
              <a:gd name="connsiteY6582" fmla="*/ 2074690 h 2248268"/>
              <a:gd name="connsiteX6583" fmla="*/ 3797081 w 6014081"/>
              <a:gd name="connsiteY6583" fmla="*/ 2080914 h 2248268"/>
              <a:gd name="connsiteX6584" fmla="*/ 3791146 w 6014081"/>
              <a:gd name="connsiteY6584" fmla="*/ 2087401 h 2248268"/>
              <a:gd name="connsiteX6585" fmla="*/ 3789340 w 6014081"/>
              <a:gd name="connsiteY6585" fmla="*/ 2080236 h 2248268"/>
              <a:gd name="connsiteX6586" fmla="*/ 3790600 w 6014081"/>
              <a:gd name="connsiteY6586" fmla="*/ 2087997 h 2248268"/>
              <a:gd name="connsiteX6587" fmla="*/ 3791146 w 6014081"/>
              <a:gd name="connsiteY6587" fmla="*/ 2087401 h 2248268"/>
              <a:gd name="connsiteX6588" fmla="*/ 3796256 w 6014081"/>
              <a:gd name="connsiteY6588" fmla="*/ 2107681 h 2248268"/>
              <a:gd name="connsiteX6589" fmla="*/ 3825709 w 6014081"/>
              <a:gd name="connsiteY6589" fmla="*/ 2007273 h 2248268"/>
              <a:gd name="connsiteX6590" fmla="*/ 3840192 w 6014081"/>
              <a:gd name="connsiteY6590" fmla="*/ 1941731 h 2248268"/>
              <a:gd name="connsiteX6591" fmla="*/ 3858691 w 6014081"/>
              <a:gd name="connsiteY6591" fmla="*/ 1817341 h 2248268"/>
              <a:gd name="connsiteX6592" fmla="*/ 3858483 w 6014081"/>
              <a:gd name="connsiteY6592" fmla="*/ 1857673 h 2248268"/>
              <a:gd name="connsiteX6593" fmla="*/ 3906177 w 6014081"/>
              <a:gd name="connsiteY6593" fmla="*/ 1634698 h 2248268"/>
              <a:gd name="connsiteX6594" fmla="*/ 3909263 w 6014081"/>
              <a:gd name="connsiteY6594" fmla="*/ 1642716 h 2248268"/>
              <a:gd name="connsiteX6595" fmla="*/ 3909445 w 6014081"/>
              <a:gd name="connsiteY6595" fmla="*/ 1621754 h 2248268"/>
              <a:gd name="connsiteX6596" fmla="*/ 3905149 w 6014081"/>
              <a:gd name="connsiteY6596" fmla="*/ 1627041 h 2248268"/>
              <a:gd name="connsiteX6597" fmla="*/ 3915060 w 6014081"/>
              <a:gd name="connsiteY6597" fmla="*/ 1485814 h 2248268"/>
              <a:gd name="connsiteX6598" fmla="*/ 3918668 w 6014081"/>
              <a:gd name="connsiteY6598" fmla="*/ 1397987 h 2248268"/>
              <a:gd name="connsiteX6599" fmla="*/ 3928961 w 6014081"/>
              <a:gd name="connsiteY6599" fmla="*/ 1300123 h 2248268"/>
              <a:gd name="connsiteX6600" fmla="*/ 3910858 w 6014081"/>
              <a:gd name="connsiteY6600" fmla="*/ 1610478 h 2248268"/>
              <a:gd name="connsiteX6601" fmla="*/ 3899820 w 6014081"/>
              <a:gd name="connsiteY6601" fmla="*/ 1699427 h 2248268"/>
              <a:gd name="connsiteX6602" fmla="*/ 3857604 w 6014081"/>
              <a:gd name="connsiteY6602" fmla="*/ 1905736 h 2248268"/>
              <a:gd name="connsiteX6603" fmla="*/ 3851766 w 6014081"/>
              <a:gd name="connsiteY6603" fmla="*/ 1907013 h 2248268"/>
              <a:gd name="connsiteX6604" fmla="*/ 3833443 w 6014081"/>
              <a:gd name="connsiteY6604" fmla="*/ 2085197 h 2248268"/>
              <a:gd name="connsiteX6605" fmla="*/ 3817921 w 6014081"/>
              <a:gd name="connsiteY6605" fmla="*/ 2199007 h 2248268"/>
              <a:gd name="connsiteX6606" fmla="*/ 3811269 w 6014081"/>
              <a:gd name="connsiteY6606" fmla="*/ 2248263 h 2248268"/>
              <a:gd name="connsiteX6607" fmla="*/ 3799075 w 6014081"/>
              <a:gd name="connsiteY6607" fmla="*/ 2248263 h 2248268"/>
              <a:gd name="connsiteX6608" fmla="*/ 3816130 w 6014081"/>
              <a:gd name="connsiteY6608" fmla="*/ 2140012 h 2248268"/>
              <a:gd name="connsiteX6609" fmla="*/ 3830311 w 6014081"/>
              <a:gd name="connsiteY6609" fmla="*/ 2026211 h 2248268"/>
              <a:gd name="connsiteX6610" fmla="*/ 3802118 w 6014081"/>
              <a:gd name="connsiteY6610" fmla="*/ 2134379 h 2248268"/>
              <a:gd name="connsiteX6611" fmla="*/ 3794994 w 6014081"/>
              <a:gd name="connsiteY6611" fmla="*/ 2129824 h 2248268"/>
              <a:gd name="connsiteX6612" fmla="*/ 3792909 w 6014081"/>
              <a:gd name="connsiteY6612" fmla="*/ 2195000 h 2248268"/>
              <a:gd name="connsiteX6613" fmla="*/ 3791566 w 6014081"/>
              <a:gd name="connsiteY6613" fmla="*/ 2248263 h 2248268"/>
              <a:gd name="connsiteX6614" fmla="*/ 3745736 w 6014081"/>
              <a:gd name="connsiteY6614" fmla="*/ 2248263 h 2248268"/>
              <a:gd name="connsiteX6615" fmla="*/ 3740229 w 6014081"/>
              <a:gd name="connsiteY6615" fmla="*/ 2210240 h 2248268"/>
              <a:gd name="connsiteX6616" fmla="*/ 3732322 w 6014081"/>
              <a:gd name="connsiteY6616" fmla="*/ 2165326 h 2248268"/>
              <a:gd name="connsiteX6617" fmla="*/ 3742714 w 6014081"/>
              <a:gd name="connsiteY6617" fmla="*/ 2139496 h 2248268"/>
              <a:gd name="connsiteX6618" fmla="*/ 3742173 w 6014081"/>
              <a:gd name="connsiteY6618" fmla="*/ 2140086 h 2248268"/>
              <a:gd name="connsiteX6619" fmla="*/ 3747105 w 6014081"/>
              <a:gd name="connsiteY6619" fmla="*/ 2203750 h 2248268"/>
              <a:gd name="connsiteX6620" fmla="*/ 3743746 w 6014081"/>
              <a:gd name="connsiteY6620" fmla="*/ 2072396 h 2248268"/>
              <a:gd name="connsiteX6621" fmla="*/ 3739065 w 6014081"/>
              <a:gd name="connsiteY6621" fmla="*/ 2084155 h 2248268"/>
              <a:gd name="connsiteX6622" fmla="*/ 3715432 w 6014081"/>
              <a:gd name="connsiteY6622" fmla="*/ 2171027 h 2248268"/>
              <a:gd name="connsiteX6623" fmla="*/ 3694604 w 6014081"/>
              <a:gd name="connsiteY6623" fmla="*/ 2248263 h 2248268"/>
              <a:gd name="connsiteX6624" fmla="*/ 3689362 w 6014081"/>
              <a:gd name="connsiteY6624" fmla="*/ 2248263 h 2248268"/>
              <a:gd name="connsiteX6625" fmla="*/ 3692875 w 6014081"/>
              <a:gd name="connsiteY6625" fmla="*/ 2224494 h 2248268"/>
              <a:gd name="connsiteX6626" fmla="*/ 3714886 w 6014081"/>
              <a:gd name="connsiteY6626" fmla="*/ 2165869 h 2248268"/>
              <a:gd name="connsiteX6627" fmla="*/ 3723220 w 6014081"/>
              <a:gd name="connsiteY6627" fmla="*/ 2127217 h 2248268"/>
              <a:gd name="connsiteX6628" fmla="*/ 3697166 w 6014081"/>
              <a:gd name="connsiteY6628" fmla="*/ 2205050 h 2248268"/>
              <a:gd name="connsiteX6629" fmla="*/ 3681919 w 6014081"/>
              <a:gd name="connsiteY6629" fmla="*/ 2235710 h 2248268"/>
              <a:gd name="connsiteX6630" fmla="*/ 3679702 w 6014081"/>
              <a:gd name="connsiteY6630" fmla="*/ 2248263 h 2248268"/>
              <a:gd name="connsiteX6631" fmla="*/ 3662358 w 6014081"/>
              <a:gd name="connsiteY6631" fmla="*/ 2248263 h 2248268"/>
              <a:gd name="connsiteX6632" fmla="*/ 3667230 w 6014081"/>
              <a:gd name="connsiteY6632" fmla="*/ 2224947 h 2248268"/>
              <a:gd name="connsiteX6633" fmla="*/ 3727931 w 6014081"/>
              <a:gd name="connsiteY6633" fmla="*/ 2071169 h 2248268"/>
              <a:gd name="connsiteX6634" fmla="*/ 3735803 w 6014081"/>
              <a:gd name="connsiteY6634" fmla="*/ 2052247 h 2248268"/>
              <a:gd name="connsiteX6635" fmla="*/ 3749642 w 6014081"/>
              <a:gd name="connsiteY6635" fmla="*/ 1987526 h 2248268"/>
              <a:gd name="connsiteX6636" fmla="*/ 3751395 w 6014081"/>
              <a:gd name="connsiteY6636" fmla="*/ 1948712 h 2248268"/>
              <a:gd name="connsiteX6637" fmla="*/ 3754093 w 6014081"/>
              <a:gd name="connsiteY6637" fmla="*/ 1958220 h 2248268"/>
              <a:gd name="connsiteX6638" fmla="*/ 3755431 w 6014081"/>
              <a:gd name="connsiteY6638" fmla="*/ 1945249 h 2248268"/>
              <a:gd name="connsiteX6639" fmla="*/ 3750986 w 6014081"/>
              <a:gd name="connsiteY6639" fmla="*/ 1907275 h 2248268"/>
              <a:gd name="connsiteX6640" fmla="*/ 3750806 w 6014081"/>
              <a:gd name="connsiteY6640" fmla="*/ 1905810 h 2248268"/>
              <a:gd name="connsiteX6641" fmla="*/ 3751808 w 6014081"/>
              <a:gd name="connsiteY6641" fmla="*/ 1902934 h 2248268"/>
              <a:gd name="connsiteX6642" fmla="*/ 3753559 w 6014081"/>
              <a:gd name="connsiteY6642" fmla="*/ 1891531 h 2248268"/>
              <a:gd name="connsiteX6643" fmla="*/ 3751018 w 6014081"/>
              <a:gd name="connsiteY6643" fmla="*/ 1830593 h 2248268"/>
              <a:gd name="connsiteX6644" fmla="*/ 3749887 w 6014081"/>
              <a:gd name="connsiteY6644" fmla="*/ 1825659 h 2248268"/>
              <a:gd name="connsiteX6645" fmla="*/ 3738884 w 6014081"/>
              <a:gd name="connsiteY6645" fmla="*/ 1785596 h 2248268"/>
              <a:gd name="connsiteX6646" fmla="*/ 3725821 w 6014081"/>
              <a:gd name="connsiteY6646" fmla="*/ 1762614 h 2248268"/>
              <a:gd name="connsiteX6647" fmla="*/ 3716954 w 6014081"/>
              <a:gd name="connsiteY6647" fmla="*/ 1699690 h 2248268"/>
              <a:gd name="connsiteX6648" fmla="*/ 3711168 w 6014081"/>
              <a:gd name="connsiteY6648" fmla="*/ 1699605 h 2248268"/>
              <a:gd name="connsiteX6649" fmla="*/ 3697820 w 6014081"/>
              <a:gd name="connsiteY6649" fmla="*/ 1712767 h 2248268"/>
              <a:gd name="connsiteX6650" fmla="*/ 3686041 w 6014081"/>
              <a:gd name="connsiteY6650" fmla="*/ 1735488 h 2248268"/>
              <a:gd name="connsiteX6651" fmla="*/ 3676293 w 6014081"/>
              <a:gd name="connsiteY6651" fmla="*/ 1750530 h 2248268"/>
              <a:gd name="connsiteX6652" fmla="*/ 3664643 w 6014081"/>
              <a:gd name="connsiteY6652" fmla="*/ 1756142 h 2248268"/>
              <a:gd name="connsiteX6653" fmla="*/ 3654871 w 6014081"/>
              <a:gd name="connsiteY6653" fmla="*/ 1765635 h 2248268"/>
              <a:gd name="connsiteX6654" fmla="*/ 3637588 w 6014081"/>
              <a:gd name="connsiteY6654" fmla="*/ 1784521 h 2248268"/>
              <a:gd name="connsiteX6655" fmla="*/ 3614494 w 6014081"/>
              <a:gd name="connsiteY6655" fmla="*/ 1805249 h 2248268"/>
              <a:gd name="connsiteX6656" fmla="*/ 3612537 w 6014081"/>
              <a:gd name="connsiteY6656" fmla="*/ 1814622 h 2248268"/>
              <a:gd name="connsiteX6657" fmla="*/ 3612332 w 6014081"/>
              <a:gd name="connsiteY6657" fmla="*/ 1815085 h 2248268"/>
              <a:gd name="connsiteX6658" fmla="*/ 3595076 w 6014081"/>
              <a:gd name="connsiteY6658" fmla="*/ 1832045 h 2248268"/>
              <a:gd name="connsiteX6659" fmla="*/ 3560305 w 6014081"/>
              <a:gd name="connsiteY6659" fmla="*/ 1867787 h 2248268"/>
              <a:gd name="connsiteX6660" fmla="*/ 3568071 w 6014081"/>
              <a:gd name="connsiteY6660" fmla="*/ 1864045 h 2248268"/>
              <a:gd name="connsiteX6661" fmla="*/ 3562207 w 6014081"/>
              <a:gd name="connsiteY6661" fmla="*/ 1877217 h 2248268"/>
              <a:gd name="connsiteX6662" fmla="*/ 3570736 w 6014081"/>
              <a:gd name="connsiteY6662" fmla="*/ 1980139 h 2248268"/>
              <a:gd name="connsiteX6663" fmla="*/ 3549208 w 6014081"/>
              <a:gd name="connsiteY6663" fmla="*/ 2042820 h 2248268"/>
              <a:gd name="connsiteX6664" fmla="*/ 3543447 w 6014081"/>
              <a:gd name="connsiteY6664" fmla="*/ 2040808 h 2248268"/>
              <a:gd name="connsiteX6665" fmla="*/ 3533466 w 6014081"/>
              <a:gd name="connsiteY6665" fmla="*/ 2080666 h 2248268"/>
              <a:gd name="connsiteX6666" fmla="*/ 3529660 w 6014081"/>
              <a:gd name="connsiteY6666" fmla="*/ 2076757 h 2248268"/>
              <a:gd name="connsiteX6667" fmla="*/ 3527422 w 6014081"/>
              <a:gd name="connsiteY6667" fmla="*/ 2107324 h 2248268"/>
              <a:gd name="connsiteX6668" fmla="*/ 3547835 w 6014081"/>
              <a:gd name="connsiteY6668" fmla="*/ 2172343 h 2248268"/>
              <a:gd name="connsiteX6669" fmla="*/ 3558838 w 6014081"/>
              <a:gd name="connsiteY6669" fmla="*/ 2212406 h 2248268"/>
              <a:gd name="connsiteX6670" fmla="*/ 3564287 w 6014081"/>
              <a:gd name="connsiteY6670" fmla="*/ 2245013 h 2248268"/>
              <a:gd name="connsiteX6671" fmla="*/ 3564926 w 6014081"/>
              <a:gd name="connsiteY6671" fmla="*/ 2248263 h 2248268"/>
              <a:gd name="connsiteX6672" fmla="*/ 3550947 w 6014081"/>
              <a:gd name="connsiteY6672" fmla="*/ 2248263 h 2248268"/>
              <a:gd name="connsiteX6673" fmla="*/ 3545494 w 6014081"/>
              <a:gd name="connsiteY6673" fmla="*/ 2221209 h 2248268"/>
              <a:gd name="connsiteX6674" fmla="*/ 3531272 w 6014081"/>
              <a:gd name="connsiteY6674" fmla="*/ 2189611 h 2248268"/>
              <a:gd name="connsiteX6675" fmla="*/ 3441600 w 6014081"/>
              <a:gd name="connsiteY6675" fmla="*/ 2192327 h 2248268"/>
              <a:gd name="connsiteX6676" fmla="*/ 3439620 w 6014081"/>
              <a:gd name="connsiteY6676" fmla="*/ 2196153 h 2248268"/>
              <a:gd name="connsiteX6677" fmla="*/ 3376926 w 6014081"/>
              <a:gd name="connsiteY6677" fmla="*/ 2168793 h 2248268"/>
              <a:gd name="connsiteX6678" fmla="*/ 3382737 w 6014081"/>
              <a:gd name="connsiteY6678" fmla="*/ 2166951 h 2248268"/>
              <a:gd name="connsiteX6679" fmla="*/ 3399710 w 6014081"/>
              <a:gd name="connsiteY6679" fmla="*/ 2178660 h 2248268"/>
              <a:gd name="connsiteX6680" fmla="*/ 3405574 w 6014081"/>
              <a:gd name="connsiteY6680" fmla="*/ 2172964 h 2248268"/>
              <a:gd name="connsiteX6681" fmla="*/ 3413237 w 6014081"/>
              <a:gd name="connsiteY6681" fmla="*/ 2176930 h 2248268"/>
              <a:gd name="connsiteX6682" fmla="*/ 3420875 w 6014081"/>
              <a:gd name="connsiteY6682" fmla="*/ 2182823 h 2248268"/>
              <a:gd name="connsiteX6683" fmla="*/ 3472125 w 6014081"/>
              <a:gd name="connsiteY6683" fmla="*/ 2192903 h 2248268"/>
              <a:gd name="connsiteX6684" fmla="*/ 3477989 w 6014081"/>
              <a:gd name="connsiteY6684" fmla="*/ 2187207 h 2248268"/>
              <a:gd name="connsiteX6685" fmla="*/ 3529601 w 6014081"/>
              <a:gd name="connsiteY6685" fmla="*/ 2187760 h 2248268"/>
              <a:gd name="connsiteX6686" fmla="*/ 3529835 w 6014081"/>
              <a:gd name="connsiteY6686" fmla="*/ 2162944 h 2248268"/>
              <a:gd name="connsiteX6687" fmla="*/ 3520372 w 6014081"/>
              <a:gd name="connsiteY6687" fmla="*/ 2141842 h 2248268"/>
              <a:gd name="connsiteX6688" fmla="*/ 3457394 w 6014081"/>
              <a:gd name="connsiteY6688" fmla="*/ 2150627 h 2248268"/>
              <a:gd name="connsiteX6689" fmla="*/ 3402310 w 6014081"/>
              <a:gd name="connsiteY6689" fmla="*/ 2138562 h 2248268"/>
              <a:gd name="connsiteX6690" fmla="*/ 3366128 w 6014081"/>
              <a:gd name="connsiteY6690" fmla="*/ 2138235 h 2248268"/>
              <a:gd name="connsiteX6691" fmla="*/ 3386155 w 6014081"/>
              <a:gd name="connsiteY6691" fmla="*/ 2222187 h 2248268"/>
              <a:gd name="connsiteX6692" fmla="*/ 3380317 w 6014081"/>
              <a:gd name="connsiteY6692" fmla="*/ 2225957 h 2248268"/>
              <a:gd name="connsiteX6693" fmla="*/ 3429947 w 6014081"/>
              <a:gd name="connsiteY6693" fmla="*/ 2230332 h 2248268"/>
              <a:gd name="connsiteX6694" fmla="*/ 3505990 w 6014081"/>
              <a:gd name="connsiteY6694" fmla="*/ 2244530 h 2248268"/>
              <a:gd name="connsiteX6695" fmla="*/ 3511878 w 6014081"/>
              <a:gd name="connsiteY6695" fmla="*/ 2236907 h 2248268"/>
              <a:gd name="connsiteX6696" fmla="*/ 3538650 w 6014081"/>
              <a:gd name="connsiteY6696" fmla="*/ 2237197 h 2248268"/>
              <a:gd name="connsiteX6697" fmla="*/ 3513807 w 6014081"/>
              <a:gd name="connsiteY6697" fmla="*/ 2244411 h 2248268"/>
              <a:gd name="connsiteX6698" fmla="*/ 3487674 w 6014081"/>
              <a:gd name="connsiteY6698" fmla="*/ 2248263 h 2248268"/>
              <a:gd name="connsiteX6699" fmla="*/ 3480148 w 6014081"/>
              <a:gd name="connsiteY6699" fmla="*/ 2248263 h 2248268"/>
              <a:gd name="connsiteX6700" fmla="*/ 3456103 w 6014081"/>
              <a:gd name="connsiteY6700" fmla="*/ 2246096 h 2248268"/>
              <a:gd name="connsiteX6701" fmla="*/ 3403203 w 6014081"/>
              <a:gd name="connsiteY6701" fmla="*/ 2243067 h 2248268"/>
              <a:gd name="connsiteX6702" fmla="*/ 3390010 w 6014081"/>
              <a:gd name="connsiteY6702" fmla="*/ 2237193 h 2248268"/>
              <a:gd name="connsiteX6703" fmla="*/ 3389895 w 6014081"/>
              <a:gd name="connsiteY6703" fmla="*/ 2248263 h 2248268"/>
              <a:gd name="connsiteX6704" fmla="*/ 3369248 w 6014081"/>
              <a:gd name="connsiteY6704" fmla="*/ 2248263 h 2248268"/>
              <a:gd name="connsiteX6705" fmla="*/ 3366709 w 6014081"/>
              <a:gd name="connsiteY6705" fmla="*/ 2229035 h 2248268"/>
              <a:gd name="connsiteX6706" fmla="*/ 3347661 w 6014081"/>
              <a:gd name="connsiteY6706" fmla="*/ 2180960 h 2248268"/>
              <a:gd name="connsiteX6707" fmla="*/ 3341563 w 6014081"/>
              <a:gd name="connsiteY6707" fmla="*/ 2218947 h 2248268"/>
              <a:gd name="connsiteX6708" fmla="*/ 3341381 w 6014081"/>
              <a:gd name="connsiteY6708" fmla="*/ 2239908 h 2248268"/>
              <a:gd name="connsiteX6709" fmla="*/ 3343548 w 6014081"/>
              <a:gd name="connsiteY6709" fmla="*/ 2248263 h 2248268"/>
              <a:gd name="connsiteX6710" fmla="*/ 3327537 w 6014081"/>
              <a:gd name="connsiteY6710" fmla="*/ 2248263 h 2248268"/>
              <a:gd name="connsiteX6711" fmla="*/ 3328320 w 6014081"/>
              <a:gd name="connsiteY6711" fmla="*/ 2204467 h 2248268"/>
              <a:gd name="connsiteX6712" fmla="*/ 3332306 w 6014081"/>
              <a:gd name="connsiteY6712" fmla="*/ 2194890 h 2248268"/>
              <a:gd name="connsiteX6713" fmla="*/ 3328968 w 6014081"/>
              <a:gd name="connsiteY6713" fmla="*/ 2141349 h 2248268"/>
              <a:gd name="connsiteX6714" fmla="*/ 3323207 w 6014081"/>
              <a:gd name="connsiteY6714" fmla="*/ 2139338 h 2248268"/>
              <a:gd name="connsiteX6715" fmla="*/ 3318613 w 6014081"/>
              <a:gd name="connsiteY6715" fmla="*/ 2030693 h 2248268"/>
              <a:gd name="connsiteX6716" fmla="*/ 3293434 w 6014081"/>
              <a:gd name="connsiteY6716" fmla="*/ 2000551 h 2248268"/>
              <a:gd name="connsiteX6717" fmla="*/ 3203337 w 6014081"/>
              <a:gd name="connsiteY6717" fmla="*/ 1926484 h 2248268"/>
              <a:gd name="connsiteX6718" fmla="*/ 3172812 w 6014081"/>
              <a:gd name="connsiteY6718" fmla="*/ 1918431 h 2248268"/>
              <a:gd name="connsiteX6719" fmla="*/ 3159490 w 6014081"/>
              <a:gd name="connsiteY6719" fmla="*/ 1922191 h 2248268"/>
              <a:gd name="connsiteX6720" fmla="*/ 3149924 w 6014081"/>
              <a:gd name="connsiteY6720" fmla="*/ 1916271 h 2248268"/>
              <a:gd name="connsiteX6721" fmla="*/ 3001312 w 6014081"/>
              <a:gd name="connsiteY6721" fmla="*/ 1906866 h 2248268"/>
              <a:gd name="connsiteX6722" fmla="*/ 2949675 w 6014081"/>
              <a:gd name="connsiteY6722" fmla="*/ 1915716 h 2248268"/>
              <a:gd name="connsiteX6723" fmla="*/ 2940004 w 6014081"/>
              <a:gd name="connsiteY6723" fmla="*/ 1924977 h 2248268"/>
              <a:gd name="connsiteX6724" fmla="*/ 2930671 w 6014081"/>
              <a:gd name="connsiteY6724" fmla="*/ 1911685 h 2248268"/>
              <a:gd name="connsiteX6725" fmla="*/ 2915343 w 6014081"/>
              <a:gd name="connsiteY6725" fmla="*/ 1921197 h 2248268"/>
              <a:gd name="connsiteX6726" fmla="*/ 2909635 w 6014081"/>
              <a:gd name="connsiteY6726" fmla="*/ 1915333 h 2248268"/>
              <a:gd name="connsiteX6727" fmla="*/ 2817828 w 6014081"/>
              <a:gd name="connsiteY6727" fmla="*/ 1940909 h 2248268"/>
              <a:gd name="connsiteX6728" fmla="*/ 2764054 w 6014081"/>
              <a:gd name="connsiteY6728" fmla="*/ 1965145 h 2248268"/>
              <a:gd name="connsiteX6729" fmla="*/ 2744971 w 6014081"/>
              <a:gd name="connsiteY6729" fmla="*/ 1974369 h 2248268"/>
              <a:gd name="connsiteX6730" fmla="*/ 2727664 w 6014081"/>
              <a:gd name="connsiteY6730" fmla="*/ 1995182 h 2248268"/>
              <a:gd name="connsiteX6731" fmla="*/ 2721954 w 6014081"/>
              <a:gd name="connsiteY6731" fmla="*/ 1989318 h 2248268"/>
              <a:gd name="connsiteX6732" fmla="*/ 2684787 w 6014081"/>
              <a:gd name="connsiteY6732" fmla="*/ 2082138 h 2248268"/>
              <a:gd name="connsiteX6733" fmla="*/ 2688593 w 6014081"/>
              <a:gd name="connsiteY6733" fmla="*/ 2086048 h 2248268"/>
              <a:gd name="connsiteX6734" fmla="*/ 2730535 w 6014081"/>
              <a:gd name="connsiteY6734" fmla="*/ 2080911 h 2248268"/>
              <a:gd name="connsiteX6735" fmla="*/ 2732543 w 6014081"/>
              <a:gd name="connsiteY6735" fmla="*/ 2075159 h 2248268"/>
              <a:gd name="connsiteX6736" fmla="*/ 2828000 w 6014081"/>
              <a:gd name="connsiteY6736" fmla="*/ 2072527 h 2248268"/>
              <a:gd name="connsiteX6737" fmla="*/ 2833864 w 6014081"/>
              <a:gd name="connsiteY6737" fmla="*/ 2066832 h 2248268"/>
              <a:gd name="connsiteX6738" fmla="*/ 2896765 w 6014081"/>
              <a:gd name="connsiteY6738" fmla="*/ 2071301 h 2248268"/>
              <a:gd name="connsiteX6739" fmla="*/ 2932947 w 6014081"/>
              <a:gd name="connsiteY6739" fmla="*/ 2071630 h 2248268"/>
              <a:gd name="connsiteX6740" fmla="*/ 2986514 w 6014081"/>
              <a:gd name="connsiteY6740" fmla="*/ 2070282 h 2248268"/>
              <a:gd name="connsiteX6741" fmla="*/ 2988365 w 6014081"/>
              <a:gd name="connsiteY6741" fmla="*/ 2076091 h 2248268"/>
              <a:gd name="connsiteX6742" fmla="*/ 3053142 w 6014081"/>
              <a:gd name="connsiteY6742" fmla="*/ 2084442 h 2248268"/>
              <a:gd name="connsiteX6743" fmla="*/ 3222350 w 6014081"/>
              <a:gd name="connsiteY6743" fmla="*/ 2137904 h 2248268"/>
              <a:gd name="connsiteX6744" fmla="*/ 3153871 w 6014081"/>
              <a:gd name="connsiteY6744" fmla="*/ 2110462 h 2248268"/>
              <a:gd name="connsiteX6745" fmla="*/ 3146104 w 6014081"/>
              <a:gd name="connsiteY6745" fmla="*/ 2114202 h 2248268"/>
              <a:gd name="connsiteX6746" fmla="*/ 3064329 w 6014081"/>
              <a:gd name="connsiteY6746" fmla="*/ 2096067 h 2248268"/>
              <a:gd name="connsiteX6747" fmla="*/ 2999602 w 6014081"/>
              <a:gd name="connsiteY6747" fmla="*/ 2083862 h 2248268"/>
              <a:gd name="connsiteX6748" fmla="*/ 2929013 w 6014081"/>
              <a:gd name="connsiteY6748" fmla="*/ 2077353 h 2248268"/>
              <a:gd name="connsiteX6749" fmla="*/ 2843173 w 6014081"/>
              <a:gd name="connsiteY6749" fmla="*/ 2074576 h 2248268"/>
              <a:gd name="connsiteX6750" fmla="*/ 2831755 w 6014081"/>
              <a:gd name="connsiteY6750" fmla="*/ 2080291 h 2248268"/>
              <a:gd name="connsiteX6751" fmla="*/ 2803030 w 6014081"/>
              <a:gd name="connsiteY6751" fmla="*/ 2081899 h 2248268"/>
              <a:gd name="connsiteX6752" fmla="*/ 2717241 w 6014081"/>
              <a:gd name="connsiteY6752" fmla="*/ 2082744 h 2248268"/>
              <a:gd name="connsiteX6753" fmla="*/ 2682962 w 6014081"/>
              <a:gd name="connsiteY6753" fmla="*/ 2091847 h 2248268"/>
              <a:gd name="connsiteX6754" fmla="*/ 2684966 w 6014081"/>
              <a:gd name="connsiteY6754" fmla="*/ 2086095 h 2248268"/>
              <a:gd name="connsiteX6755" fmla="*/ 2582867 w 6014081"/>
              <a:gd name="connsiteY6755" fmla="*/ 2182124 h 2248268"/>
              <a:gd name="connsiteX6756" fmla="*/ 2524873 w 6014081"/>
              <a:gd name="connsiteY6756" fmla="*/ 2248229 h 2248268"/>
              <a:gd name="connsiteX6757" fmla="*/ 2524873 w 6014081"/>
              <a:gd name="connsiteY6757" fmla="*/ 2248263 h 2248268"/>
              <a:gd name="connsiteX6758" fmla="*/ 2489438 w 6014081"/>
              <a:gd name="connsiteY6758" fmla="*/ 2248263 h 2248268"/>
              <a:gd name="connsiteX6759" fmla="*/ 2506280 w 6014081"/>
              <a:gd name="connsiteY6759" fmla="*/ 2240781 h 2248268"/>
              <a:gd name="connsiteX6760" fmla="*/ 2566283 w 6014081"/>
              <a:gd name="connsiteY6760" fmla="*/ 2153974 h 2248268"/>
              <a:gd name="connsiteX6761" fmla="*/ 2635359 w 6014081"/>
              <a:gd name="connsiteY6761" fmla="*/ 2107202 h 2248268"/>
              <a:gd name="connsiteX6762" fmla="*/ 2691944 w 6014081"/>
              <a:gd name="connsiteY6762" fmla="*/ 1972634 h 2248268"/>
              <a:gd name="connsiteX6763" fmla="*/ 2684204 w 6014081"/>
              <a:gd name="connsiteY6763" fmla="*/ 1974449 h 2248268"/>
              <a:gd name="connsiteX6764" fmla="*/ 2698596 w 6014081"/>
              <a:gd name="connsiteY6764" fmla="*/ 1918766 h 2248268"/>
              <a:gd name="connsiteX6765" fmla="*/ 2697360 w 6014081"/>
              <a:gd name="connsiteY6765" fmla="*/ 1874128 h 2248268"/>
              <a:gd name="connsiteX6766" fmla="*/ 2698690 w 6014081"/>
              <a:gd name="connsiteY6766" fmla="*/ 1871530 h 2248268"/>
              <a:gd name="connsiteX6767" fmla="*/ 2697265 w 6014081"/>
              <a:gd name="connsiteY6767" fmla="*/ 1870718 h 2248268"/>
              <a:gd name="connsiteX6768" fmla="*/ 2696865 w 6014081"/>
              <a:gd name="connsiteY6768" fmla="*/ 1856320 h 2248268"/>
              <a:gd name="connsiteX6769" fmla="*/ 2692955 w 6014081"/>
              <a:gd name="connsiteY6769" fmla="*/ 1867592 h 2248268"/>
              <a:gd name="connsiteX6770" fmla="*/ 2695620 w 6014081"/>
              <a:gd name="connsiteY6770" fmla="*/ 1869781 h 2248268"/>
              <a:gd name="connsiteX6771" fmla="*/ 2697265 w 6014081"/>
              <a:gd name="connsiteY6771" fmla="*/ 1870718 h 2248268"/>
              <a:gd name="connsiteX6772" fmla="*/ 2697360 w 6014081"/>
              <a:gd name="connsiteY6772" fmla="*/ 1874128 h 2248268"/>
              <a:gd name="connsiteX6773" fmla="*/ 2688106 w 6014081"/>
              <a:gd name="connsiteY6773" fmla="*/ 1892187 h 2248268"/>
              <a:gd name="connsiteX6774" fmla="*/ 2684851 w 6014081"/>
              <a:gd name="connsiteY6774" fmla="*/ 1911331 h 2248268"/>
              <a:gd name="connsiteX6775" fmla="*/ 2671375 w 6014081"/>
              <a:gd name="connsiteY6775" fmla="*/ 1934127 h 2248268"/>
              <a:gd name="connsiteX6776" fmla="*/ 2667441 w 6014081"/>
              <a:gd name="connsiteY6776" fmla="*/ 1932375 h 2248268"/>
              <a:gd name="connsiteX6777" fmla="*/ 2665434 w 6014081"/>
              <a:gd name="connsiteY6777" fmla="*/ 1945603 h 2248268"/>
              <a:gd name="connsiteX6778" fmla="*/ 2638404 w 6014081"/>
              <a:gd name="connsiteY6778" fmla="*/ 1979531 h 2248268"/>
              <a:gd name="connsiteX6779" fmla="*/ 2632488 w 6014081"/>
              <a:gd name="connsiteY6779" fmla="*/ 1989079 h 2248268"/>
              <a:gd name="connsiteX6780" fmla="*/ 2619063 w 6014081"/>
              <a:gd name="connsiteY6780" fmla="*/ 2008021 h 2248268"/>
              <a:gd name="connsiteX6781" fmla="*/ 2615257 w 6014081"/>
              <a:gd name="connsiteY6781" fmla="*/ 2004112 h 2248268"/>
              <a:gd name="connsiteX6782" fmla="*/ 2597819 w 6014081"/>
              <a:gd name="connsiteY6782" fmla="*/ 2042034 h 2248268"/>
              <a:gd name="connsiteX6783" fmla="*/ 2592136 w 6014081"/>
              <a:gd name="connsiteY6783" fmla="*/ 2034242 h 2248268"/>
              <a:gd name="connsiteX6784" fmla="*/ 2551372 w 6014081"/>
              <a:gd name="connsiteY6784" fmla="*/ 2092789 h 2248268"/>
              <a:gd name="connsiteX6785" fmla="*/ 2576447 w 6014081"/>
              <a:gd name="connsiteY6785" fmla="*/ 2060760 h 2248268"/>
              <a:gd name="connsiteX6786" fmla="*/ 2597717 w 6014081"/>
              <a:gd name="connsiteY6786" fmla="*/ 2032298 h 2248268"/>
              <a:gd name="connsiteX6787" fmla="*/ 2595918 w 6014081"/>
              <a:gd name="connsiteY6787" fmla="*/ 2022636 h 2248268"/>
              <a:gd name="connsiteX6788" fmla="*/ 2603632 w 6014081"/>
              <a:gd name="connsiteY6788" fmla="*/ 2022748 h 2248268"/>
              <a:gd name="connsiteX6789" fmla="*/ 2650211 w 6014081"/>
              <a:gd name="connsiteY6789" fmla="*/ 1929965 h 2248268"/>
              <a:gd name="connsiteX6790" fmla="*/ 2691261 w 6014081"/>
              <a:gd name="connsiteY6790" fmla="*/ 1842749 h 2248268"/>
              <a:gd name="connsiteX6791" fmla="*/ 2693553 w 6014081"/>
              <a:gd name="connsiteY6791" fmla="*/ 1800852 h 2248268"/>
              <a:gd name="connsiteX6792" fmla="*/ 2685733 w 6014081"/>
              <a:gd name="connsiteY6792" fmla="*/ 1815922 h 2248268"/>
              <a:gd name="connsiteX6793" fmla="*/ 2697721 w 6014081"/>
              <a:gd name="connsiteY6793" fmla="*/ 1762837 h 2248268"/>
              <a:gd name="connsiteX6794" fmla="*/ 2698240 w 6014081"/>
              <a:gd name="connsiteY6794" fmla="*/ 1709353 h 2248268"/>
              <a:gd name="connsiteX6795" fmla="*/ 2684065 w 6014081"/>
              <a:gd name="connsiteY6795" fmla="*/ 1781676 h 2248268"/>
              <a:gd name="connsiteX6796" fmla="*/ 2678278 w 6014081"/>
              <a:gd name="connsiteY6796" fmla="*/ 1781592 h 2248268"/>
              <a:gd name="connsiteX6797" fmla="*/ 2654667 w 6014081"/>
              <a:gd name="connsiteY6797" fmla="*/ 1838362 h 2248268"/>
              <a:gd name="connsiteX6798" fmla="*/ 2650525 w 6014081"/>
              <a:gd name="connsiteY6798" fmla="*/ 1866975 h 2248268"/>
              <a:gd name="connsiteX6799" fmla="*/ 2640803 w 6014081"/>
              <a:gd name="connsiteY6799" fmla="*/ 1880090 h 2248268"/>
              <a:gd name="connsiteX6800" fmla="*/ 2635042 w 6014081"/>
              <a:gd name="connsiteY6800" fmla="*/ 1878079 h 2248268"/>
              <a:gd name="connsiteX6801" fmla="*/ 2634939 w 6014081"/>
              <a:gd name="connsiteY6801" fmla="*/ 1893262 h 2248268"/>
              <a:gd name="connsiteX6802" fmla="*/ 2547777 w 6014081"/>
              <a:gd name="connsiteY6802" fmla="*/ 2023630 h 2248268"/>
              <a:gd name="connsiteX6803" fmla="*/ 2572905 w 6014081"/>
              <a:gd name="connsiteY6803" fmla="*/ 1987747 h 2248268"/>
              <a:gd name="connsiteX6804" fmla="*/ 2606057 w 6014081"/>
              <a:gd name="connsiteY6804" fmla="*/ 1921381 h 2248268"/>
              <a:gd name="connsiteX6805" fmla="*/ 2670383 w 6014081"/>
              <a:gd name="connsiteY6805" fmla="*/ 1792475 h 2248268"/>
              <a:gd name="connsiteX6806" fmla="*/ 2672468 w 6014081"/>
              <a:gd name="connsiteY6806" fmla="*/ 1773468 h 2248268"/>
              <a:gd name="connsiteX6807" fmla="*/ 2676429 w 6014081"/>
              <a:gd name="connsiteY6807" fmla="*/ 1758341 h 2248268"/>
              <a:gd name="connsiteX6808" fmla="*/ 2579129 w 6014081"/>
              <a:gd name="connsiteY6808" fmla="*/ 1947278 h 2248268"/>
              <a:gd name="connsiteX6809" fmla="*/ 2554007 w 6014081"/>
              <a:gd name="connsiteY6809" fmla="*/ 1981542 h 2248268"/>
              <a:gd name="connsiteX6810" fmla="*/ 2558639 w 6014081"/>
              <a:gd name="connsiteY6810" fmla="*/ 1967310 h 2248268"/>
              <a:gd name="connsiteX6811" fmla="*/ 2569332 w 6014081"/>
              <a:gd name="connsiteY6811" fmla="*/ 1959022 h 2248268"/>
              <a:gd name="connsiteX6812" fmla="*/ 2618226 w 6014081"/>
              <a:gd name="connsiteY6812" fmla="*/ 1854810 h 2248268"/>
              <a:gd name="connsiteX6813" fmla="*/ 2624064 w 6014081"/>
              <a:gd name="connsiteY6813" fmla="*/ 1851040 h 2248268"/>
              <a:gd name="connsiteX6814" fmla="*/ 2628025 w 6014081"/>
              <a:gd name="connsiteY6814" fmla="*/ 1835915 h 2248268"/>
              <a:gd name="connsiteX6815" fmla="*/ 2676533 w 6014081"/>
              <a:gd name="connsiteY6815" fmla="*/ 1743159 h 2248268"/>
              <a:gd name="connsiteX6816" fmla="*/ 2693972 w 6014081"/>
              <a:gd name="connsiteY6816" fmla="*/ 1705237 h 2248268"/>
              <a:gd name="connsiteX6817" fmla="*/ 2709998 w 6014081"/>
              <a:gd name="connsiteY6817" fmla="*/ 1631247 h 2248268"/>
              <a:gd name="connsiteX6818" fmla="*/ 2651380 w 6014081"/>
              <a:gd name="connsiteY6818" fmla="*/ 1773493 h 2248268"/>
              <a:gd name="connsiteX6819" fmla="*/ 2645594 w 6014081"/>
              <a:gd name="connsiteY6819" fmla="*/ 1773409 h 2248268"/>
              <a:gd name="connsiteX6820" fmla="*/ 2631834 w 6014081"/>
              <a:gd name="connsiteY6820" fmla="*/ 1807431 h 2248268"/>
              <a:gd name="connsiteX6821" fmla="*/ 2626047 w 6014081"/>
              <a:gd name="connsiteY6821" fmla="*/ 1807346 h 2248268"/>
              <a:gd name="connsiteX6822" fmla="*/ 2528956 w 6014081"/>
              <a:gd name="connsiteY6822" fmla="*/ 1966242 h 2248268"/>
              <a:gd name="connsiteX6823" fmla="*/ 2527080 w 6014081"/>
              <a:gd name="connsiteY6823" fmla="*/ 1962361 h 2248268"/>
              <a:gd name="connsiteX6824" fmla="*/ 2515249 w 6014081"/>
              <a:gd name="connsiteY6824" fmla="*/ 1988935 h 2248268"/>
              <a:gd name="connsiteX6825" fmla="*/ 2507560 w 6014081"/>
              <a:gd name="connsiteY6825" fmla="*/ 1986896 h 2248268"/>
              <a:gd name="connsiteX6826" fmla="*/ 2449410 w 6014081"/>
              <a:gd name="connsiteY6826" fmla="*/ 2072035 h 2248268"/>
              <a:gd name="connsiteX6827" fmla="*/ 2418497 w 6014081"/>
              <a:gd name="connsiteY6827" fmla="*/ 2100358 h 2248268"/>
              <a:gd name="connsiteX6828" fmla="*/ 2405124 w 6014081"/>
              <a:gd name="connsiteY6828" fmla="*/ 2115448 h 2248268"/>
              <a:gd name="connsiteX6829" fmla="*/ 2432128 w 6014081"/>
              <a:gd name="connsiteY6829" fmla="*/ 2083447 h 2248268"/>
              <a:gd name="connsiteX6830" fmla="*/ 2457203 w 6014081"/>
              <a:gd name="connsiteY6830" fmla="*/ 2051416 h 2248268"/>
              <a:gd name="connsiteX6831" fmla="*/ 2478447 w 6014081"/>
              <a:gd name="connsiteY6831" fmla="*/ 2024880 h 2248268"/>
              <a:gd name="connsiteX6832" fmla="*/ 2478500 w 6014081"/>
              <a:gd name="connsiteY6832" fmla="*/ 2013552 h 2248268"/>
              <a:gd name="connsiteX6833" fmla="*/ 2534488 w 6014081"/>
              <a:gd name="connsiteY6833" fmla="*/ 1945724 h 2248268"/>
              <a:gd name="connsiteX6834" fmla="*/ 2547913 w 6014081"/>
              <a:gd name="connsiteY6834" fmla="*/ 1926781 h 2248268"/>
              <a:gd name="connsiteX6835" fmla="*/ 2551874 w 6014081"/>
              <a:gd name="connsiteY6835" fmla="*/ 1911656 h 2248268"/>
              <a:gd name="connsiteX6836" fmla="*/ 2561519 w 6014081"/>
              <a:gd name="connsiteY6836" fmla="*/ 1911796 h 2248268"/>
              <a:gd name="connsiteX6837" fmla="*/ 2567383 w 6014081"/>
              <a:gd name="connsiteY6837" fmla="*/ 1898625 h 2248268"/>
              <a:gd name="connsiteX6838" fmla="*/ 2565609 w 6014081"/>
              <a:gd name="connsiteY6838" fmla="*/ 1887037 h 2248268"/>
              <a:gd name="connsiteX6839" fmla="*/ 2594723 w 6014081"/>
              <a:gd name="connsiteY6839" fmla="*/ 1834101 h 2248268"/>
              <a:gd name="connsiteX6840" fmla="*/ 2624175 w 6014081"/>
              <a:gd name="connsiteY6840" fmla="*/ 1748644 h 2248268"/>
              <a:gd name="connsiteX6841" fmla="*/ 2690662 w 6014081"/>
              <a:gd name="connsiteY6841" fmla="*/ 1587474 h 2248268"/>
              <a:gd name="connsiteX6842" fmla="*/ 2692722 w 6014081"/>
              <a:gd name="connsiteY6842" fmla="*/ 1570393 h 2248268"/>
              <a:gd name="connsiteX6843" fmla="*/ 2673978 w 6014081"/>
              <a:gd name="connsiteY6843" fmla="*/ 1532144 h 2248268"/>
              <a:gd name="connsiteX6844" fmla="*/ 2671686 w 6014081"/>
              <a:gd name="connsiteY6844" fmla="*/ 1566565 h 2248268"/>
              <a:gd name="connsiteX6845" fmla="*/ 2675672 w 6014081"/>
              <a:gd name="connsiteY6845" fmla="*/ 1556988 h 2248268"/>
              <a:gd name="connsiteX6846" fmla="*/ 2671582 w 6014081"/>
              <a:gd name="connsiteY6846" fmla="*/ 1589224 h 2248268"/>
              <a:gd name="connsiteX6847" fmla="*/ 2665822 w 6014081"/>
              <a:gd name="connsiteY6847" fmla="*/ 1587213 h 2248268"/>
              <a:gd name="connsiteX6848" fmla="*/ 2650003 w 6014081"/>
              <a:gd name="connsiteY6848" fmla="*/ 1638315 h 2248268"/>
              <a:gd name="connsiteX6849" fmla="*/ 2646223 w 6014081"/>
              <a:gd name="connsiteY6849" fmla="*/ 1625003 h 2248268"/>
              <a:gd name="connsiteX6850" fmla="*/ 2642185 w 6014081"/>
              <a:gd name="connsiteY6850" fmla="*/ 1638433 h 2248268"/>
              <a:gd name="connsiteX6851" fmla="*/ 2647970 w 6014081"/>
              <a:gd name="connsiteY6851" fmla="*/ 1638518 h 2248268"/>
              <a:gd name="connsiteX6852" fmla="*/ 2638481 w 6014081"/>
              <a:gd name="connsiteY6852" fmla="*/ 1644260 h 2248268"/>
              <a:gd name="connsiteX6853" fmla="*/ 2626597 w 6014081"/>
              <a:gd name="connsiteY6853" fmla="*/ 1682163 h 2248268"/>
              <a:gd name="connsiteX6854" fmla="*/ 2616772 w 6014081"/>
              <a:gd name="connsiteY6854" fmla="*/ 1695509 h 2248268"/>
              <a:gd name="connsiteX6855" fmla="*/ 2614713 w 6014081"/>
              <a:gd name="connsiteY6855" fmla="*/ 1712590 h 2248268"/>
              <a:gd name="connsiteX6856" fmla="*/ 2608902 w 6014081"/>
              <a:gd name="connsiteY6856" fmla="*/ 1714432 h 2248268"/>
              <a:gd name="connsiteX6857" fmla="*/ 2602830 w 6014081"/>
              <a:gd name="connsiteY6857" fmla="*/ 1743017 h 2248268"/>
              <a:gd name="connsiteX6858" fmla="*/ 2597019 w 6014081"/>
              <a:gd name="connsiteY6858" fmla="*/ 1744860 h 2248268"/>
              <a:gd name="connsiteX6859" fmla="*/ 2587064 w 6014081"/>
              <a:gd name="connsiteY6859" fmla="*/ 1775315 h 2248268"/>
              <a:gd name="connsiteX6860" fmla="*/ 2581123 w 6014081"/>
              <a:gd name="connsiteY6860" fmla="*/ 1794267 h 2248268"/>
              <a:gd name="connsiteX6861" fmla="*/ 2532539 w 6014081"/>
              <a:gd name="connsiteY6861" fmla="*/ 1885326 h 2248268"/>
              <a:gd name="connsiteX6862" fmla="*/ 2524798 w 6014081"/>
              <a:gd name="connsiteY6862" fmla="*/ 1887140 h 2248268"/>
              <a:gd name="connsiteX6863" fmla="*/ 2526597 w 6014081"/>
              <a:gd name="connsiteY6863" fmla="*/ 1896801 h 2248268"/>
              <a:gd name="connsiteX6864" fmla="*/ 2441262 w 6014081"/>
              <a:gd name="connsiteY6864" fmla="*/ 2027430 h 2248268"/>
              <a:gd name="connsiteX6865" fmla="*/ 2439462 w 6014081"/>
              <a:gd name="connsiteY6865" fmla="*/ 2017767 h 2248268"/>
              <a:gd name="connsiteX6866" fmla="*/ 2511115 w 6014081"/>
              <a:gd name="connsiteY6866" fmla="*/ 1900430 h 2248268"/>
              <a:gd name="connsiteX6867" fmla="*/ 2518934 w 6014081"/>
              <a:gd name="connsiteY6867" fmla="*/ 1885361 h 2248268"/>
              <a:gd name="connsiteX6868" fmla="*/ 2526676 w 6014081"/>
              <a:gd name="connsiteY6868" fmla="*/ 1883546 h 2248268"/>
              <a:gd name="connsiteX6869" fmla="*/ 2540434 w 6014081"/>
              <a:gd name="connsiteY6869" fmla="*/ 1857001 h 2248268"/>
              <a:gd name="connsiteX6870" fmla="*/ 2550234 w 6014081"/>
              <a:gd name="connsiteY6870" fmla="*/ 1838105 h 2248268"/>
              <a:gd name="connsiteX6871" fmla="*/ 2614639 w 6014081"/>
              <a:gd name="connsiteY6871" fmla="*/ 1695943 h 2248268"/>
              <a:gd name="connsiteX6872" fmla="*/ 2626495 w 6014081"/>
              <a:gd name="connsiteY6872" fmla="*/ 1667442 h 2248268"/>
              <a:gd name="connsiteX6873" fmla="*/ 2647869 w 6014081"/>
              <a:gd name="connsiteY6873" fmla="*/ 1616322 h 2248268"/>
              <a:gd name="connsiteX6874" fmla="*/ 2667858 w 6014081"/>
              <a:gd name="connsiteY6874" fmla="*/ 1534679 h 2248268"/>
              <a:gd name="connsiteX6875" fmla="*/ 2675676 w 6014081"/>
              <a:gd name="connsiteY6875" fmla="*/ 1527086 h 2248268"/>
              <a:gd name="connsiteX6876" fmla="*/ 2662588 w 6014081"/>
              <a:gd name="connsiteY6876" fmla="*/ 1506031 h 2248268"/>
              <a:gd name="connsiteX6877" fmla="*/ 2644529 w 6014081"/>
              <a:gd name="connsiteY6877" fmla="*/ 1587700 h 2248268"/>
              <a:gd name="connsiteX6878" fmla="*/ 2548849 w 6014081"/>
              <a:gd name="connsiteY6878" fmla="*/ 1800110 h 2248268"/>
              <a:gd name="connsiteX6879" fmla="*/ 2566262 w 6014081"/>
              <a:gd name="connsiteY6879" fmla="*/ 1764114 h 2248268"/>
              <a:gd name="connsiteX6880" fmla="*/ 2574132 w 6014081"/>
              <a:gd name="connsiteY6880" fmla="*/ 1745191 h 2248268"/>
              <a:gd name="connsiteX6881" fmla="*/ 2587713 w 6014081"/>
              <a:gd name="connsiteY6881" fmla="*/ 1714688 h 2248268"/>
              <a:gd name="connsiteX6882" fmla="*/ 2603402 w 6014081"/>
              <a:gd name="connsiteY6882" fmla="*/ 1680695 h 2248268"/>
              <a:gd name="connsiteX6883" fmla="*/ 2621330 w 6014081"/>
              <a:gd name="connsiteY6883" fmla="*/ 1616135 h 2248268"/>
              <a:gd name="connsiteX6884" fmla="*/ 2568448 w 6014081"/>
              <a:gd name="connsiteY6884" fmla="*/ 1737400 h 2248268"/>
              <a:gd name="connsiteX6885" fmla="*/ 2566572 w 6014081"/>
              <a:gd name="connsiteY6885" fmla="*/ 1733518 h 2248268"/>
              <a:gd name="connsiteX6886" fmla="*/ 2427124 w 6014081"/>
              <a:gd name="connsiteY6886" fmla="*/ 1943331 h 2248268"/>
              <a:gd name="connsiteX6887" fmla="*/ 2456264 w 6014081"/>
              <a:gd name="connsiteY6887" fmla="*/ 1895944 h 2248268"/>
              <a:gd name="connsiteX6888" fmla="*/ 2470232 w 6014081"/>
              <a:gd name="connsiteY6888" fmla="*/ 1846510 h 2248268"/>
              <a:gd name="connsiteX6889" fmla="*/ 2433298 w 6014081"/>
              <a:gd name="connsiteY6889" fmla="*/ 1907039 h 2248268"/>
              <a:gd name="connsiteX6890" fmla="*/ 2429518 w 6014081"/>
              <a:gd name="connsiteY6890" fmla="*/ 1901203 h 2248268"/>
              <a:gd name="connsiteX6891" fmla="*/ 2435279 w 6014081"/>
              <a:gd name="connsiteY6891" fmla="*/ 1903215 h 2248268"/>
              <a:gd name="connsiteX6892" fmla="*/ 2452975 w 6014081"/>
              <a:gd name="connsiteY6892" fmla="*/ 1863469 h 2248268"/>
              <a:gd name="connsiteX6893" fmla="*/ 2447188 w 6014081"/>
              <a:gd name="connsiteY6893" fmla="*/ 1863385 h 2248268"/>
              <a:gd name="connsiteX6894" fmla="*/ 2457013 w 6014081"/>
              <a:gd name="connsiteY6894" fmla="*/ 1842563 h 2248268"/>
              <a:gd name="connsiteX6895" fmla="*/ 2460793 w 6014081"/>
              <a:gd name="connsiteY6895" fmla="*/ 1848399 h 2248268"/>
              <a:gd name="connsiteX6896" fmla="*/ 2462929 w 6014081"/>
              <a:gd name="connsiteY6896" fmla="*/ 1825538 h 2248268"/>
              <a:gd name="connsiteX6897" fmla="*/ 2470593 w 6014081"/>
              <a:gd name="connsiteY6897" fmla="*/ 1829504 h 2248268"/>
              <a:gd name="connsiteX6898" fmla="*/ 2472703 w 6014081"/>
              <a:gd name="connsiteY6898" fmla="*/ 1808570 h 2248268"/>
              <a:gd name="connsiteX6899" fmla="*/ 2476431 w 6014081"/>
              <a:gd name="connsiteY6899" fmla="*/ 1818260 h 2248268"/>
              <a:gd name="connsiteX6900" fmla="*/ 2564344 w 6014081"/>
              <a:gd name="connsiteY6900" fmla="*/ 1602116 h 2248268"/>
              <a:gd name="connsiteX6901" fmla="*/ 2579982 w 6014081"/>
              <a:gd name="connsiteY6901" fmla="*/ 1579451 h 2248268"/>
              <a:gd name="connsiteX6902" fmla="*/ 2569846 w 6014081"/>
              <a:gd name="connsiteY6902" fmla="*/ 1630868 h 2248268"/>
              <a:gd name="connsiteX6903" fmla="*/ 2635155 w 6014081"/>
              <a:gd name="connsiteY6903" fmla="*/ 1416289 h 2248268"/>
              <a:gd name="connsiteX6904" fmla="*/ 2646547 w 6014081"/>
              <a:gd name="connsiteY6904" fmla="*/ 1412502 h 2248268"/>
              <a:gd name="connsiteX6905" fmla="*/ 2630625 w 6014081"/>
              <a:gd name="connsiteY6905" fmla="*/ 1471311 h 2248268"/>
              <a:gd name="connsiteX6906" fmla="*/ 2624838 w 6014081"/>
              <a:gd name="connsiteY6906" fmla="*/ 1471226 h 2248268"/>
              <a:gd name="connsiteX6907" fmla="*/ 2626715 w 6014081"/>
              <a:gd name="connsiteY6907" fmla="*/ 1482583 h 2248268"/>
              <a:gd name="connsiteX6908" fmla="*/ 2599141 w 6014081"/>
              <a:gd name="connsiteY6908" fmla="*/ 1571923 h 2248268"/>
              <a:gd name="connsiteX6909" fmla="*/ 2609095 w 6014081"/>
              <a:gd name="connsiteY6909" fmla="*/ 1541467 h 2248268"/>
              <a:gd name="connsiteX6910" fmla="*/ 2658354 w 6014081"/>
              <a:gd name="connsiteY6910" fmla="*/ 1387855 h 2248268"/>
              <a:gd name="connsiteX6911" fmla="*/ 2662601 w 6014081"/>
              <a:gd name="connsiteY6911" fmla="*/ 1344060 h 2248268"/>
              <a:gd name="connsiteX6912" fmla="*/ 2687741 w 6014081"/>
              <a:gd name="connsiteY6912" fmla="*/ 1121288 h 2248268"/>
              <a:gd name="connsiteX6913" fmla="*/ 2699600 w 6014081"/>
              <a:gd name="connsiteY6913" fmla="*/ 1085312 h 2248268"/>
              <a:gd name="connsiteX6914" fmla="*/ 2728689 w 6014081"/>
              <a:gd name="connsiteY6914" fmla="*/ 1034304 h 2248268"/>
              <a:gd name="connsiteX6915" fmla="*/ 2738592 w 6014081"/>
              <a:gd name="connsiteY6915" fmla="*/ 1007702 h 2248268"/>
              <a:gd name="connsiteX6916" fmla="*/ 2738591 w 6014081"/>
              <a:gd name="connsiteY6916" fmla="*/ 1015177 h 2248268"/>
              <a:gd name="connsiteX6917" fmla="*/ 2808004 w 6014081"/>
              <a:gd name="connsiteY6917" fmla="*/ 928407 h 2248268"/>
              <a:gd name="connsiteX6918" fmla="*/ 2784779 w 6014081"/>
              <a:gd name="connsiteY6918" fmla="*/ 966244 h 2248268"/>
              <a:gd name="connsiteX6919" fmla="*/ 2806414 w 6014081"/>
              <a:gd name="connsiteY6919" fmla="*/ 895857 h 2248268"/>
              <a:gd name="connsiteX6920" fmla="*/ 2791267 w 6014081"/>
              <a:gd name="connsiteY6920" fmla="*/ 891882 h 2248268"/>
              <a:gd name="connsiteX6921" fmla="*/ 2740571 w 6014081"/>
              <a:gd name="connsiteY6921" fmla="*/ 1003876 h 2248268"/>
              <a:gd name="connsiteX6922" fmla="*/ 2779952 w 6014081"/>
              <a:gd name="connsiteY6922" fmla="*/ 889890 h 2248268"/>
              <a:gd name="connsiteX6923" fmla="*/ 2761000 w 6014081"/>
              <a:gd name="connsiteY6923" fmla="*/ 882006 h 2248268"/>
              <a:gd name="connsiteX6924" fmla="*/ 2753207 w 6014081"/>
              <a:gd name="connsiteY6924" fmla="*/ 887673 h 2248268"/>
              <a:gd name="connsiteX6925" fmla="*/ 2668712 w 6014081"/>
              <a:gd name="connsiteY6925" fmla="*/ 1119183 h 2248268"/>
              <a:gd name="connsiteX6926" fmla="*/ 2677891 w 6014081"/>
              <a:gd name="connsiteY6926" fmla="*/ 1144036 h 2248268"/>
              <a:gd name="connsiteX6927" fmla="*/ 2670176 w 6014081"/>
              <a:gd name="connsiteY6927" fmla="*/ 1143925 h 2248268"/>
              <a:gd name="connsiteX6928" fmla="*/ 2656235 w 6014081"/>
              <a:gd name="connsiteY6928" fmla="*/ 1191432 h 2248268"/>
              <a:gd name="connsiteX6929" fmla="*/ 2654358 w 6014081"/>
              <a:gd name="connsiteY6929" fmla="*/ 1187551 h 2248268"/>
              <a:gd name="connsiteX6930" fmla="*/ 2605074 w 6014081"/>
              <a:gd name="connsiteY6930" fmla="*/ 1335614 h 2248268"/>
              <a:gd name="connsiteX6931" fmla="*/ 2608915 w 6014081"/>
              <a:gd name="connsiteY6931" fmla="*/ 1340300 h 2248268"/>
              <a:gd name="connsiteX6932" fmla="*/ 2609287 w 6014081"/>
              <a:gd name="connsiteY6932" fmla="*/ 1341624 h 2248268"/>
              <a:gd name="connsiteX6933" fmla="*/ 2606205 w 6014081"/>
              <a:gd name="connsiteY6933" fmla="*/ 1340548 h 2248268"/>
              <a:gd name="connsiteX6934" fmla="*/ 2606126 w 6014081"/>
              <a:gd name="connsiteY6934" fmla="*/ 1353803 h 2248268"/>
              <a:gd name="connsiteX6935" fmla="*/ 2608345 w 6014081"/>
              <a:gd name="connsiteY6935" fmla="*/ 1347419 h 2248268"/>
              <a:gd name="connsiteX6936" fmla="*/ 2610203 w 6014081"/>
              <a:gd name="connsiteY6936" fmla="*/ 1344879 h 2248268"/>
              <a:gd name="connsiteX6937" fmla="*/ 2610808 w 6014081"/>
              <a:gd name="connsiteY6937" fmla="*/ 1347026 h 2248268"/>
              <a:gd name="connsiteX6938" fmla="*/ 2598949 w 6014081"/>
              <a:gd name="connsiteY6938" fmla="*/ 1383003 h 2248268"/>
              <a:gd name="connsiteX6939" fmla="*/ 2589410 w 6014081"/>
              <a:gd name="connsiteY6939" fmla="*/ 1375156 h 2248268"/>
              <a:gd name="connsiteX6940" fmla="*/ 2583364 w 6014081"/>
              <a:gd name="connsiteY6940" fmla="*/ 1409290 h 2248268"/>
              <a:gd name="connsiteX6941" fmla="*/ 2589227 w 6014081"/>
              <a:gd name="connsiteY6941" fmla="*/ 1396118 h 2248268"/>
              <a:gd name="connsiteX6942" fmla="*/ 2577448 w 6014081"/>
              <a:gd name="connsiteY6942" fmla="*/ 1426315 h 2248268"/>
              <a:gd name="connsiteX6943" fmla="*/ 2577629 w 6014081"/>
              <a:gd name="connsiteY6943" fmla="*/ 1412828 h 2248268"/>
              <a:gd name="connsiteX6944" fmla="*/ 2571688 w 6014081"/>
              <a:gd name="connsiteY6944" fmla="*/ 1431779 h 2248268"/>
              <a:gd name="connsiteX6945" fmla="*/ 2577499 w 6014081"/>
              <a:gd name="connsiteY6945" fmla="*/ 1429937 h 2248268"/>
              <a:gd name="connsiteX6946" fmla="*/ 2540281 w 6014081"/>
              <a:gd name="connsiteY6946" fmla="*/ 1519134 h 2248268"/>
              <a:gd name="connsiteX6947" fmla="*/ 2536501 w 6014081"/>
              <a:gd name="connsiteY6947" fmla="*/ 1513299 h 2248268"/>
              <a:gd name="connsiteX6948" fmla="*/ 2538404 w 6014081"/>
              <a:gd name="connsiteY6948" fmla="*/ 1522730 h 2248268"/>
              <a:gd name="connsiteX6949" fmla="*/ 2520914 w 6014081"/>
              <a:gd name="connsiteY6949" fmla="*/ 1564504 h 2248268"/>
              <a:gd name="connsiteX6950" fmla="*/ 2473377 w 6014081"/>
              <a:gd name="connsiteY6950" fmla="*/ 1733558 h 2248268"/>
              <a:gd name="connsiteX6951" fmla="*/ 2461598 w 6014081"/>
              <a:gd name="connsiteY6951" fmla="*/ 1763754 h 2248268"/>
              <a:gd name="connsiteX6952" fmla="*/ 2418619 w 6014081"/>
              <a:gd name="connsiteY6952" fmla="*/ 1858417 h 2248268"/>
              <a:gd name="connsiteX6953" fmla="*/ 2399380 w 6014081"/>
              <a:gd name="connsiteY6953" fmla="*/ 1886677 h 2248268"/>
              <a:gd name="connsiteX6954" fmla="*/ 2370188 w 6014081"/>
              <a:gd name="connsiteY6954" fmla="*/ 1945393 h 2248268"/>
              <a:gd name="connsiteX6955" fmla="*/ 2393516 w 6014081"/>
              <a:gd name="connsiteY6955" fmla="*/ 1899849 h 2248268"/>
              <a:gd name="connsiteX6956" fmla="*/ 2428651 w 6014081"/>
              <a:gd name="connsiteY6956" fmla="*/ 1822183 h 2248268"/>
              <a:gd name="connsiteX6957" fmla="*/ 2444445 w 6014081"/>
              <a:gd name="connsiteY6957" fmla="*/ 1773007 h 2248268"/>
              <a:gd name="connsiteX6958" fmla="*/ 2469676 w 6014081"/>
              <a:gd name="connsiteY6958" fmla="*/ 1721942 h 2248268"/>
              <a:gd name="connsiteX6959" fmla="*/ 2489481 w 6014081"/>
              <a:gd name="connsiteY6959" fmla="*/ 1668738 h 2248268"/>
              <a:gd name="connsiteX6960" fmla="*/ 2527269 w 6014081"/>
              <a:gd name="connsiteY6960" fmla="*/ 1507250 h 2248268"/>
              <a:gd name="connsiteX6961" fmla="*/ 2545018 w 6014081"/>
              <a:gd name="connsiteY6961" fmla="*/ 1456177 h 2248268"/>
              <a:gd name="connsiteX6962" fmla="*/ 2546766 w 6014081"/>
              <a:gd name="connsiteY6962" fmla="*/ 1477167 h 2248268"/>
              <a:gd name="connsiteX6963" fmla="*/ 2664751 w 6014081"/>
              <a:gd name="connsiteY6963" fmla="*/ 1131817 h 2248268"/>
              <a:gd name="connsiteX6964" fmla="*/ 2674395 w 6014081"/>
              <a:gd name="connsiteY6964" fmla="*/ 1131958 h 2248268"/>
              <a:gd name="connsiteX6965" fmla="*/ 2666809 w 6014081"/>
              <a:gd name="connsiteY6965" fmla="*/ 1122213 h 2248268"/>
              <a:gd name="connsiteX6966" fmla="*/ 2641604 w 6014081"/>
              <a:gd name="connsiteY6966" fmla="*/ 1163875 h 2248268"/>
              <a:gd name="connsiteX6967" fmla="*/ 2743590 w 6014081"/>
              <a:gd name="connsiteY6967" fmla="*/ 883115 h 2248268"/>
              <a:gd name="connsiteX6968" fmla="*/ 2751356 w 6014081"/>
              <a:gd name="connsiteY6968" fmla="*/ 879374 h 2248268"/>
              <a:gd name="connsiteX6969" fmla="*/ 2740068 w 6014081"/>
              <a:gd name="connsiteY6969" fmla="*/ 875455 h 2248268"/>
              <a:gd name="connsiteX6970" fmla="*/ 2734153 w 6014081"/>
              <a:gd name="connsiteY6970" fmla="*/ 885004 h 2248268"/>
              <a:gd name="connsiteX6971" fmla="*/ 2734307 w 6014081"/>
              <a:gd name="connsiteY6971" fmla="*/ 873444 h 2248268"/>
              <a:gd name="connsiteX6972" fmla="*/ 2715304 w 6014081"/>
              <a:gd name="connsiteY6972" fmla="*/ 869413 h 2248268"/>
              <a:gd name="connsiteX6973" fmla="*/ 2711239 w 6014081"/>
              <a:gd name="connsiteY6973" fmla="*/ 892246 h 2248268"/>
              <a:gd name="connsiteX6974" fmla="*/ 2681424 w 6014081"/>
              <a:gd name="connsiteY6974" fmla="*/ 1019627 h 2248268"/>
              <a:gd name="connsiteX6975" fmla="*/ 2675688 w 6014081"/>
              <a:gd name="connsiteY6975" fmla="*/ 1015690 h 2248268"/>
              <a:gd name="connsiteX6976" fmla="*/ 2665683 w 6014081"/>
              <a:gd name="connsiteY6976" fmla="*/ 1057474 h 2248268"/>
              <a:gd name="connsiteX6977" fmla="*/ 2656038 w 6014081"/>
              <a:gd name="connsiteY6977" fmla="*/ 1057334 h 2248268"/>
              <a:gd name="connsiteX6978" fmla="*/ 2642201 w 6014081"/>
              <a:gd name="connsiteY6978" fmla="*/ 1097134 h 2248268"/>
              <a:gd name="connsiteX6979" fmla="*/ 2685646 w 6014081"/>
              <a:gd name="connsiteY6979" fmla="*/ 952841 h 2248268"/>
              <a:gd name="connsiteX6980" fmla="*/ 2691432 w 6014081"/>
              <a:gd name="connsiteY6980" fmla="*/ 952926 h 2248268"/>
              <a:gd name="connsiteX6981" fmla="*/ 2701880 w 6014081"/>
              <a:gd name="connsiteY6981" fmla="*/ 863436 h 2248268"/>
              <a:gd name="connsiteX6982" fmla="*/ 2673309 w 6014081"/>
              <a:gd name="connsiteY6982" fmla="*/ 853485 h 2248268"/>
              <a:gd name="connsiteX6983" fmla="*/ 2673388 w 6014081"/>
              <a:gd name="connsiteY6983" fmla="*/ 847705 h 2248268"/>
              <a:gd name="connsiteX6984" fmla="*/ 2648624 w 6014081"/>
              <a:gd name="connsiteY6984" fmla="*/ 841664 h 2248268"/>
              <a:gd name="connsiteX6985" fmla="*/ 2592779 w 6014081"/>
              <a:gd name="connsiteY6985" fmla="*/ 698018 h 2248268"/>
              <a:gd name="connsiteX6986" fmla="*/ 2585478 w 6014081"/>
              <a:gd name="connsiteY6986" fmla="*/ 677046 h 2248268"/>
              <a:gd name="connsiteX6987" fmla="*/ 2581544 w 6014081"/>
              <a:gd name="connsiteY6987" fmla="*/ 682771 h 2248268"/>
              <a:gd name="connsiteX6988" fmla="*/ 2581726 w 6014081"/>
              <a:gd name="connsiteY6988" fmla="*/ 661808 h 2248268"/>
              <a:gd name="connsiteX6989" fmla="*/ 2558319 w 6014081"/>
              <a:gd name="connsiteY6989" fmla="*/ 720608 h 2248268"/>
              <a:gd name="connsiteX6990" fmla="*/ 2577634 w 6014081"/>
              <a:gd name="connsiteY6990" fmla="*/ 694043 h 2248268"/>
              <a:gd name="connsiteX6991" fmla="*/ 2561607 w 6014081"/>
              <a:gd name="connsiteY6991" fmla="*/ 760559 h 2248268"/>
              <a:gd name="connsiteX6992" fmla="*/ 2567265 w 6014081"/>
              <a:gd name="connsiteY6992" fmla="*/ 770276 h 2248268"/>
              <a:gd name="connsiteX6993" fmla="*/ 2543160 w 6014081"/>
              <a:gd name="connsiteY6993" fmla="*/ 878603 h 2248268"/>
              <a:gd name="connsiteX6994" fmla="*/ 2539330 w 6014081"/>
              <a:gd name="connsiteY6994" fmla="*/ 876620 h 2248268"/>
              <a:gd name="connsiteX6995" fmla="*/ 2492724 w 6014081"/>
              <a:gd name="connsiteY6995" fmla="*/ 963856 h 2248268"/>
              <a:gd name="connsiteX6996" fmla="*/ 2457694 w 6014081"/>
              <a:gd name="connsiteY6996" fmla="*/ 1026340 h 2248268"/>
              <a:gd name="connsiteX6997" fmla="*/ 2382105 w 6014081"/>
              <a:gd name="connsiteY6997" fmla="*/ 1156876 h 2248268"/>
              <a:gd name="connsiteX6998" fmla="*/ 2312586 w 6014081"/>
              <a:gd name="connsiteY6998" fmla="*/ 1251352 h 2248268"/>
              <a:gd name="connsiteX6999" fmla="*/ 2285428 w 6014081"/>
              <a:gd name="connsiteY6999" fmla="*/ 1294914 h 2248268"/>
              <a:gd name="connsiteX7000" fmla="*/ 2287200 w 6014081"/>
              <a:gd name="connsiteY7000" fmla="*/ 1306502 h 2248268"/>
              <a:gd name="connsiteX7001" fmla="*/ 2248158 w 6014081"/>
              <a:gd name="connsiteY7001" fmla="*/ 1387965 h 2248268"/>
              <a:gd name="connsiteX7002" fmla="*/ 2226345 w 6014081"/>
              <a:gd name="connsiteY7002" fmla="*/ 1461873 h 2248268"/>
              <a:gd name="connsiteX7003" fmla="*/ 2220326 w 6014081"/>
              <a:gd name="connsiteY7003" fmla="*/ 1486604 h 2248268"/>
              <a:gd name="connsiteX7004" fmla="*/ 2206359 w 6014081"/>
              <a:gd name="connsiteY7004" fmla="*/ 1543514 h 2248268"/>
              <a:gd name="connsiteX7005" fmla="*/ 2198565 w 6014081"/>
              <a:gd name="connsiteY7005" fmla="*/ 1549183 h 2248268"/>
              <a:gd name="connsiteX7006" fmla="*/ 2202114 w 6014081"/>
              <a:gd name="connsiteY7006" fmla="*/ 1549932 h 2248268"/>
              <a:gd name="connsiteX7007" fmla="*/ 2200869 w 6014081"/>
              <a:gd name="connsiteY7007" fmla="*/ 1669821 h 2248268"/>
              <a:gd name="connsiteX7008" fmla="*/ 2247097 w 6014081"/>
              <a:gd name="connsiteY7008" fmla="*/ 1811401 h 2248268"/>
              <a:gd name="connsiteX7009" fmla="*/ 2236286 w 6014081"/>
              <a:gd name="connsiteY7009" fmla="*/ 1942813 h 2248268"/>
              <a:gd name="connsiteX7010" fmla="*/ 2238162 w 6014081"/>
              <a:gd name="connsiteY7010" fmla="*/ 1954170 h 2248268"/>
              <a:gd name="connsiteX7011" fmla="*/ 2245773 w 6014081"/>
              <a:gd name="connsiteY7011" fmla="*/ 1961989 h 2248268"/>
              <a:gd name="connsiteX7012" fmla="*/ 2270485 w 6014081"/>
              <a:gd name="connsiteY7012" fmla="*/ 1971885 h 2248268"/>
              <a:gd name="connsiteX7013" fmla="*/ 2278099 w 6014081"/>
              <a:gd name="connsiteY7013" fmla="*/ 1954785 h 2248268"/>
              <a:gd name="connsiteX7014" fmla="*/ 2296132 w 6014081"/>
              <a:gd name="connsiteY7014" fmla="*/ 1882517 h 2248268"/>
              <a:gd name="connsiteX7015" fmla="*/ 2305775 w 6014081"/>
              <a:gd name="connsiteY7015" fmla="*/ 1882657 h 2248268"/>
              <a:gd name="connsiteX7016" fmla="*/ 2296287 w 6014081"/>
              <a:gd name="connsiteY7016" fmla="*/ 1870957 h 2248268"/>
              <a:gd name="connsiteX7017" fmla="*/ 2317842 w 6014081"/>
              <a:gd name="connsiteY7017" fmla="*/ 1806350 h 2248268"/>
              <a:gd name="connsiteX7018" fmla="*/ 2315679 w 6014081"/>
              <a:gd name="connsiteY7018" fmla="*/ 1831136 h 2248268"/>
              <a:gd name="connsiteX7019" fmla="*/ 2325687 w 6014081"/>
              <a:gd name="connsiteY7019" fmla="*/ 1789354 h 2248268"/>
              <a:gd name="connsiteX7020" fmla="*/ 2315939 w 6014081"/>
              <a:gd name="connsiteY7020" fmla="*/ 1804395 h 2248268"/>
              <a:gd name="connsiteX7021" fmla="*/ 2331834 w 6014081"/>
              <a:gd name="connsiteY7021" fmla="*/ 1754988 h 2248268"/>
              <a:gd name="connsiteX7022" fmla="*/ 2352601 w 6014081"/>
              <a:gd name="connsiteY7022" fmla="*/ 1585645 h 2248268"/>
              <a:gd name="connsiteX7023" fmla="*/ 2367399 w 6014081"/>
              <a:gd name="connsiteY7023" fmla="*/ 1437179 h 2248268"/>
              <a:gd name="connsiteX7024" fmla="*/ 2373159 w 6014081"/>
              <a:gd name="connsiteY7024" fmla="*/ 1439190 h 2248268"/>
              <a:gd name="connsiteX7025" fmla="*/ 2408942 w 6014081"/>
              <a:gd name="connsiteY7025" fmla="*/ 1290930 h 2248268"/>
              <a:gd name="connsiteX7026" fmla="*/ 2360032 w 6014081"/>
              <a:gd name="connsiteY7026" fmla="*/ 1596984 h 2248268"/>
              <a:gd name="connsiteX7027" fmla="*/ 2393497 w 6014081"/>
              <a:gd name="connsiteY7027" fmla="*/ 1492546 h 2248268"/>
              <a:gd name="connsiteX7028" fmla="*/ 2397277 w 6014081"/>
              <a:gd name="connsiteY7028" fmla="*/ 1498382 h 2248268"/>
              <a:gd name="connsiteX7029" fmla="*/ 2355319 w 6014081"/>
              <a:gd name="connsiteY7029" fmla="*/ 1690409 h 2248268"/>
              <a:gd name="connsiteX7030" fmla="*/ 2324988 w 6014081"/>
              <a:gd name="connsiteY7030" fmla="*/ 1846357 h 2248268"/>
              <a:gd name="connsiteX7031" fmla="*/ 2281724 w 6014081"/>
              <a:gd name="connsiteY7031" fmla="*/ 1962212 h 2248268"/>
              <a:gd name="connsiteX7032" fmla="*/ 2273982 w 6014081"/>
              <a:gd name="connsiteY7032" fmla="*/ 1971503 h 2248268"/>
              <a:gd name="connsiteX7033" fmla="*/ 2279434 w 6014081"/>
              <a:gd name="connsiteY7033" fmla="*/ 1979191 h 2248268"/>
              <a:gd name="connsiteX7034" fmla="*/ 2316394 w 6014081"/>
              <a:gd name="connsiteY7034" fmla="*/ 1916735 h 2248268"/>
              <a:gd name="connsiteX7035" fmla="*/ 2322178 w 6014081"/>
              <a:gd name="connsiteY7035" fmla="*/ 1916817 h 2248268"/>
              <a:gd name="connsiteX7036" fmla="*/ 2361325 w 6014081"/>
              <a:gd name="connsiteY7036" fmla="*/ 1827648 h 2248268"/>
              <a:gd name="connsiteX7037" fmla="*/ 2427622 w 6014081"/>
              <a:gd name="connsiteY7037" fmla="*/ 1495003 h 2248268"/>
              <a:gd name="connsiteX7038" fmla="*/ 2427777 w 6014081"/>
              <a:gd name="connsiteY7038" fmla="*/ 1475968 h 2248268"/>
              <a:gd name="connsiteX7039" fmla="*/ 2433667 w 6014081"/>
              <a:gd name="connsiteY7039" fmla="*/ 1468345 h 2248268"/>
              <a:gd name="connsiteX7040" fmla="*/ 2595914 w 6014081"/>
              <a:gd name="connsiteY7040" fmla="*/ 1081511 h 2248268"/>
              <a:gd name="connsiteX7041" fmla="*/ 2576547 w 6014081"/>
              <a:gd name="connsiteY7041" fmla="*/ 1119404 h 2248268"/>
              <a:gd name="connsiteX7042" fmla="*/ 2506330 w 6014081"/>
              <a:gd name="connsiteY7042" fmla="*/ 1263408 h 2248268"/>
              <a:gd name="connsiteX7043" fmla="*/ 2492388 w 6014081"/>
              <a:gd name="connsiteY7043" fmla="*/ 1310916 h 2248268"/>
              <a:gd name="connsiteX7044" fmla="*/ 2461008 w 6014081"/>
              <a:gd name="connsiteY7044" fmla="*/ 1403822 h 2248268"/>
              <a:gd name="connsiteX7045" fmla="*/ 2468775 w 6014081"/>
              <a:gd name="connsiteY7045" fmla="*/ 1392605 h 2248268"/>
              <a:gd name="connsiteX7046" fmla="*/ 2446678 w 6014081"/>
              <a:gd name="connsiteY7046" fmla="*/ 1487705 h 2248268"/>
              <a:gd name="connsiteX7047" fmla="*/ 2466018 w 6014081"/>
              <a:gd name="connsiteY7047" fmla="*/ 1459214 h 2248268"/>
              <a:gd name="connsiteX7048" fmla="*/ 2442742 w 6014081"/>
              <a:gd name="connsiteY7048" fmla="*/ 1500904 h 2248268"/>
              <a:gd name="connsiteX7049" fmla="*/ 2426793 w 6014081"/>
              <a:gd name="connsiteY7049" fmla="*/ 1561639 h 2248268"/>
              <a:gd name="connsiteX7050" fmla="*/ 2424605 w 6014081"/>
              <a:gd name="connsiteY7050" fmla="*/ 1588354 h 2248268"/>
              <a:gd name="connsiteX7051" fmla="*/ 2400476 w 6014081"/>
              <a:gd name="connsiteY7051" fmla="*/ 1706084 h 2248268"/>
              <a:gd name="connsiteX7052" fmla="*/ 2384734 w 6014081"/>
              <a:gd name="connsiteY7052" fmla="*/ 1743930 h 2248268"/>
              <a:gd name="connsiteX7053" fmla="*/ 2374443 w 6014081"/>
              <a:gd name="connsiteY7053" fmla="*/ 1814383 h 2248268"/>
              <a:gd name="connsiteX7054" fmla="*/ 2415647 w 6014081"/>
              <a:gd name="connsiteY7054" fmla="*/ 1708132 h 2248268"/>
              <a:gd name="connsiteX7055" fmla="*/ 2419453 w 6014081"/>
              <a:gd name="connsiteY7055" fmla="*/ 1712042 h 2248268"/>
              <a:gd name="connsiteX7056" fmla="*/ 2423621 w 6014081"/>
              <a:gd name="connsiteY7056" fmla="*/ 1681502 h 2248268"/>
              <a:gd name="connsiteX7057" fmla="*/ 2425473 w 6014081"/>
              <a:gd name="connsiteY7057" fmla="*/ 1687310 h 2248268"/>
              <a:gd name="connsiteX7058" fmla="*/ 2447131 w 6014081"/>
              <a:gd name="connsiteY7058" fmla="*/ 1614996 h 2248268"/>
              <a:gd name="connsiteX7059" fmla="*/ 2450885 w 6014081"/>
              <a:gd name="connsiteY7059" fmla="*/ 1622758 h 2248268"/>
              <a:gd name="connsiteX7060" fmla="*/ 2453021 w 6014081"/>
              <a:gd name="connsiteY7060" fmla="*/ 1599898 h 2248268"/>
              <a:gd name="connsiteX7061" fmla="*/ 2458807 w 6014081"/>
              <a:gd name="connsiteY7061" fmla="*/ 1599982 h 2248268"/>
              <a:gd name="connsiteX7062" fmla="*/ 2490369 w 6014081"/>
              <a:gd name="connsiteY7062" fmla="*/ 1493591 h 2248268"/>
              <a:gd name="connsiteX7063" fmla="*/ 2537567 w 6014081"/>
              <a:gd name="connsiteY7063" fmla="*/ 1357058 h 2248268"/>
              <a:gd name="connsiteX7064" fmla="*/ 2566786 w 6014081"/>
              <a:gd name="connsiteY7064" fmla="*/ 1296417 h 2248268"/>
              <a:gd name="connsiteX7065" fmla="*/ 2553027 w 6014081"/>
              <a:gd name="connsiteY7065" fmla="*/ 1322962 h 2248268"/>
              <a:gd name="connsiteX7066" fmla="*/ 2519639 w 6014081"/>
              <a:gd name="connsiteY7066" fmla="*/ 1421620 h 2248268"/>
              <a:gd name="connsiteX7067" fmla="*/ 2515626 w 6014081"/>
              <a:gd name="connsiteY7067" fmla="*/ 1440599 h 2248268"/>
              <a:gd name="connsiteX7068" fmla="*/ 2535149 w 6014081"/>
              <a:gd name="connsiteY7068" fmla="*/ 1383669 h 2248268"/>
              <a:gd name="connsiteX7069" fmla="*/ 2539032 w 6014081"/>
              <a:gd name="connsiteY7069" fmla="*/ 1381799 h 2248268"/>
              <a:gd name="connsiteX7070" fmla="*/ 2560483 w 6014081"/>
              <a:gd name="connsiteY7070" fmla="*/ 1324898 h 2248268"/>
              <a:gd name="connsiteX7071" fmla="*/ 2605598 w 6014081"/>
              <a:gd name="connsiteY7071" fmla="*/ 1214850 h 2248268"/>
              <a:gd name="connsiteX7072" fmla="*/ 2565853 w 6014081"/>
              <a:gd name="connsiteY7072" fmla="*/ 1378235 h 2248268"/>
              <a:gd name="connsiteX7073" fmla="*/ 2558087 w 6014081"/>
              <a:gd name="connsiteY7073" fmla="*/ 1381977 h 2248268"/>
              <a:gd name="connsiteX7074" fmla="*/ 2516596 w 6014081"/>
              <a:gd name="connsiteY7074" fmla="*/ 1516896 h 2248268"/>
              <a:gd name="connsiteX7075" fmla="*/ 2491236 w 6014081"/>
              <a:gd name="connsiteY7075" fmla="*/ 1577595 h 2248268"/>
              <a:gd name="connsiteX7076" fmla="*/ 2432359 w 6014081"/>
              <a:gd name="connsiteY7076" fmla="*/ 1746583 h 2248268"/>
              <a:gd name="connsiteX7077" fmla="*/ 2424593 w 6014081"/>
              <a:gd name="connsiteY7077" fmla="*/ 1750325 h 2248268"/>
              <a:gd name="connsiteX7078" fmla="*/ 2418729 w 6014081"/>
              <a:gd name="connsiteY7078" fmla="*/ 1763496 h 2248268"/>
              <a:gd name="connsiteX7079" fmla="*/ 2452012 w 6014081"/>
              <a:gd name="connsiteY7079" fmla="*/ 1680021 h 2248268"/>
              <a:gd name="connsiteX7080" fmla="*/ 2505231 w 6014081"/>
              <a:gd name="connsiteY7080" fmla="*/ 1518759 h 2248268"/>
              <a:gd name="connsiteX7081" fmla="*/ 2530591 w 6014081"/>
              <a:gd name="connsiteY7081" fmla="*/ 1458060 h 2248268"/>
              <a:gd name="connsiteX7082" fmla="*/ 2568172 w 6014081"/>
              <a:gd name="connsiteY7082" fmla="*/ 1326937 h 2248268"/>
              <a:gd name="connsiteX7083" fmla="*/ 2530954 w 6014081"/>
              <a:gd name="connsiteY7083" fmla="*/ 1416136 h 2248268"/>
              <a:gd name="connsiteX7084" fmla="*/ 2511329 w 6014081"/>
              <a:gd name="connsiteY7084" fmla="*/ 1480772 h 2248268"/>
              <a:gd name="connsiteX7085" fmla="*/ 2503483 w 6014081"/>
              <a:gd name="connsiteY7085" fmla="*/ 1490293 h 2248268"/>
              <a:gd name="connsiteX7086" fmla="*/ 2464260 w 6014081"/>
              <a:gd name="connsiteY7086" fmla="*/ 1592719 h 2248268"/>
              <a:gd name="connsiteX7087" fmla="*/ 2458396 w 6014081"/>
              <a:gd name="connsiteY7087" fmla="*/ 1605890 h 2248268"/>
              <a:gd name="connsiteX7088" fmla="*/ 2458316 w 6014081"/>
              <a:gd name="connsiteY7088" fmla="*/ 1619145 h 2248268"/>
              <a:gd name="connsiteX7089" fmla="*/ 2434910 w 6014081"/>
              <a:gd name="connsiteY7089" fmla="*/ 1677945 h 2248268"/>
              <a:gd name="connsiteX7090" fmla="*/ 2430846 w 6014081"/>
              <a:gd name="connsiteY7090" fmla="*/ 1700777 h 2248268"/>
              <a:gd name="connsiteX7091" fmla="*/ 2423054 w 6014081"/>
              <a:gd name="connsiteY7091" fmla="*/ 1706445 h 2248268"/>
              <a:gd name="connsiteX7092" fmla="*/ 2422923 w 6014081"/>
              <a:gd name="connsiteY7092" fmla="*/ 1723555 h 2248268"/>
              <a:gd name="connsiteX7093" fmla="*/ 2415131 w 6014081"/>
              <a:gd name="connsiteY7093" fmla="*/ 1729222 h 2248268"/>
              <a:gd name="connsiteX7094" fmla="*/ 2414976 w 6014081"/>
              <a:gd name="connsiteY7094" fmla="*/ 1740782 h 2248268"/>
              <a:gd name="connsiteX7095" fmla="*/ 2363531 w 6014081"/>
              <a:gd name="connsiteY7095" fmla="*/ 1913633 h 2248268"/>
              <a:gd name="connsiteX7096" fmla="*/ 2355815 w 6014081"/>
              <a:gd name="connsiteY7096" fmla="*/ 1913521 h 2248268"/>
              <a:gd name="connsiteX7097" fmla="*/ 2359569 w 6014081"/>
              <a:gd name="connsiteY7097" fmla="*/ 1921282 h 2248268"/>
              <a:gd name="connsiteX7098" fmla="*/ 2347920 w 6014081"/>
              <a:gd name="connsiteY7098" fmla="*/ 1926895 h 2248268"/>
              <a:gd name="connsiteX7099" fmla="*/ 2375545 w 6014081"/>
              <a:gd name="connsiteY7099" fmla="*/ 1833702 h 2248268"/>
              <a:gd name="connsiteX7100" fmla="*/ 2344373 w 6014081"/>
              <a:gd name="connsiteY7100" fmla="*/ 1896243 h 2248268"/>
              <a:gd name="connsiteX7101" fmla="*/ 2344503 w 6014081"/>
              <a:gd name="connsiteY7101" fmla="*/ 1886610 h 2248268"/>
              <a:gd name="connsiteX7102" fmla="*/ 2311454 w 6014081"/>
              <a:gd name="connsiteY7102" fmla="*/ 1945269 h 2248268"/>
              <a:gd name="connsiteX7103" fmla="*/ 2305693 w 6014081"/>
              <a:gd name="connsiteY7103" fmla="*/ 1943258 h 2248268"/>
              <a:gd name="connsiteX7104" fmla="*/ 2293888 w 6014081"/>
              <a:gd name="connsiteY7104" fmla="*/ 1967905 h 2248268"/>
              <a:gd name="connsiteX7105" fmla="*/ 2329525 w 6014081"/>
              <a:gd name="connsiteY7105" fmla="*/ 2023643 h 2248268"/>
              <a:gd name="connsiteX7106" fmla="*/ 2347725 w 6014081"/>
              <a:gd name="connsiteY7106" fmla="*/ 2117303 h 2248268"/>
              <a:gd name="connsiteX7107" fmla="*/ 2343790 w 6014081"/>
              <a:gd name="connsiteY7107" fmla="*/ 2130503 h 2248268"/>
              <a:gd name="connsiteX7108" fmla="*/ 2359300 w 6014081"/>
              <a:gd name="connsiteY7108" fmla="*/ 2092553 h 2248268"/>
              <a:gd name="connsiteX7109" fmla="*/ 2372543 w 6014081"/>
              <a:gd name="connsiteY7109" fmla="*/ 2094573 h 2248268"/>
              <a:gd name="connsiteX7110" fmla="*/ 2384929 w 6014081"/>
              <a:gd name="connsiteY7110" fmla="*/ 2197551 h 2248268"/>
              <a:gd name="connsiteX7111" fmla="*/ 2378834 w 6014081"/>
              <a:gd name="connsiteY7111" fmla="*/ 2228063 h 2248268"/>
              <a:gd name="connsiteX7112" fmla="*/ 2373047 w 6014081"/>
              <a:gd name="connsiteY7112" fmla="*/ 2227978 h 2248268"/>
              <a:gd name="connsiteX7113" fmla="*/ 2370416 w 6014081"/>
              <a:gd name="connsiteY7113" fmla="*/ 2241594 h 2248268"/>
              <a:gd name="connsiteX7114" fmla="*/ 2366703 w 6014081"/>
              <a:gd name="connsiteY7114" fmla="*/ 2248263 h 2248268"/>
              <a:gd name="connsiteX7115" fmla="*/ 2328015 w 6014081"/>
              <a:gd name="connsiteY7115" fmla="*/ 2248263 h 2248268"/>
              <a:gd name="connsiteX7116" fmla="*/ 2341874 w 6014081"/>
              <a:gd name="connsiteY7116" fmla="*/ 2234860 h 2248268"/>
              <a:gd name="connsiteX7117" fmla="*/ 2359424 w 6014081"/>
              <a:gd name="connsiteY7117" fmla="*/ 2147708 h 2248268"/>
              <a:gd name="connsiteX7118" fmla="*/ 2351528 w 6014081"/>
              <a:gd name="connsiteY7118" fmla="*/ 2168558 h 2248268"/>
              <a:gd name="connsiteX7119" fmla="*/ 2270747 w 6014081"/>
              <a:gd name="connsiteY7119" fmla="*/ 2232271 h 2248268"/>
              <a:gd name="connsiteX7120" fmla="*/ 2268145 w 6014081"/>
              <a:gd name="connsiteY7120" fmla="*/ 2248263 h 2248268"/>
              <a:gd name="connsiteX7121" fmla="*/ 2231977 w 6014081"/>
              <a:gd name="connsiteY7121" fmla="*/ 2248263 h 2248268"/>
              <a:gd name="connsiteX7122" fmla="*/ 2227534 w 6014081"/>
              <a:gd name="connsiteY7122" fmla="*/ 2210989 h 2248268"/>
              <a:gd name="connsiteX7123" fmla="*/ 2199213 w 6014081"/>
              <a:gd name="connsiteY7123" fmla="*/ 2147536 h 2248268"/>
              <a:gd name="connsiteX7124" fmla="*/ 2177736 w 6014081"/>
              <a:gd name="connsiteY7124" fmla="*/ 2206364 h 2248268"/>
              <a:gd name="connsiteX7125" fmla="*/ 2194552 w 6014081"/>
              <a:gd name="connsiteY7125" fmla="*/ 2237110 h 2248268"/>
              <a:gd name="connsiteX7126" fmla="*/ 2211429 w 6014081"/>
              <a:gd name="connsiteY7126" fmla="*/ 2247552 h 2248268"/>
              <a:gd name="connsiteX7127" fmla="*/ 2211806 w 6014081"/>
              <a:gd name="connsiteY7127" fmla="*/ 2248263 h 2248268"/>
              <a:gd name="connsiteX7128" fmla="*/ 2158290 w 6014081"/>
              <a:gd name="connsiteY7128" fmla="*/ 2248263 h 2248268"/>
              <a:gd name="connsiteX7129" fmla="*/ 2152480 w 6014081"/>
              <a:gd name="connsiteY7129" fmla="*/ 2244404 h 2248268"/>
              <a:gd name="connsiteX7130" fmla="*/ 2148778 w 6014081"/>
              <a:gd name="connsiteY7130" fmla="*/ 2232788 h 2248268"/>
              <a:gd name="connsiteX7131" fmla="*/ 2131702 w 6014081"/>
              <a:gd name="connsiteY7131" fmla="*/ 2228786 h 2248268"/>
              <a:gd name="connsiteX7132" fmla="*/ 2129670 w 6014081"/>
              <a:gd name="connsiteY7132" fmla="*/ 2236464 h 2248268"/>
              <a:gd name="connsiteX7133" fmla="*/ 2137360 w 6014081"/>
              <a:gd name="connsiteY7133" fmla="*/ 2238503 h 2248268"/>
              <a:gd name="connsiteX7134" fmla="*/ 2136838 w 6014081"/>
              <a:gd name="connsiteY7134" fmla="*/ 2248263 h 2248268"/>
              <a:gd name="connsiteX7135" fmla="*/ 2120671 w 6014081"/>
              <a:gd name="connsiteY7135" fmla="*/ 2248263 h 2248268"/>
              <a:gd name="connsiteX7136" fmla="*/ 2118952 w 6014081"/>
              <a:gd name="connsiteY7136" fmla="*/ 2232976 h 2248268"/>
              <a:gd name="connsiteX7137" fmla="*/ 2122652 w 6014081"/>
              <a:gd name="connsiteY7137" fmla="*/ 2211742 h 2248268"/>
              <a:gd name="connsiteX7138" fmla="*/ 2130341 w 6014081"/>
              <a:gd name="connsiteY7138" fmla="*/ 2213782 h 2248268"/>
              <a:gd name="connsiteX7139" fmla="*/ 2102236 w 6014081"/>
              <a:gd name="connsiteY7139" fmla="*/ 2173199 h 2248268"/>
              <a:gd name="connsiteX7140" fmla="*/ 2068036 w 6014081"/>
              <a:gd name="connsiteY7140" fmla="*/ 2142570 h 2248268"/>
              <a:gd name="connsiteX7141" fmla="*/ 2067908 w 6014081"/>
              <a:gd name="connsiteY7141" fmla="*/ 2142238 h 2248268"/>
              <a:gd name="connsiteX7142" fmla="*/ 2059649 w 6014081"/>
              <a:gd name="connsiteY7142" fmla="*/ 2205011 h 2248268"/>
              <a:gd name="connsiteX7143" fmla="*/ 2063221 w 6014081"/>
              <a:gd name="connsiteY7143" fmla="*/ 2233737 h 2248268"/>
              <a:gd name="connsiteX7144" fmla="*/ 2073968 w 6014081"/>
              <a:gd name="connsiteY7144" fmla="*/ 2248263 h 2248268"/>
              <a:gd name="connsiteX7145" fmla="*/ 2051629 w 6014081"/>
              <a:gd name="connsiteY7145" fmla="*/ 2248263 h 2248268"/>
              <a:gd name="connsiteX7146" fmla="*/ 2048955 w 6014081"/>
              <a:gd name="connsiteY7146" fmla="*/ 2245633 h 2248268"/>
              <a:gd name="connsiteX7147" fmla="*/ 2030637 w 6014081"/>
              <a:gd name="connsiteY7147" fmla="*/ 2242764 h 2248268"/>
              <a:gd name="connsiteX7148" fmla="*/ 2019374 w 6014081"/>
              <a:gd name="connsiteY7148" fmla="*/ 2236919 h 2248268"/>
              <a:gd name="connsiteX7149" fmla="*/ 1992604 w 6014081"/>
              <a:gd name="connsiteY7149" fmla="*/ 2236629 h 2248268"/>
              <a:gd name="connsiteX7150" fmla="*/ 1993439 w 6014081"/>
              <a:gd name="connsiteY7150" fmla="*/ 2248263 h 2248268"/>
              <a:gd name="connsiteX7151" fmla="*/ 1978582 w 6014081"/>
              <a:gd name="connsiteY7151" fmla="*/ 2248263 h 2248268"/>
              <a:gd name="connsiteX7152" fmla="*/ 1960099 w 6014081"/>
              <a:gd name="connsiteY7152" fmla="*/ 2232402 h 2248268"/>
              <a:gd name="connsiteX7153" fmla="*/ 1963921 w 6014081"/>
              <a:gd name="connsiteY7153" fmla="*/ 2240091 h 2248268"/>
              <a:gd name="connsiteX7154" fmla="*/ 1963840 w 6014081"/>
              <a:gd name="connsiteY7154" fmla="*/ 2248263 h 2248268"/>
              <a:gd name="connsiteX7155" fmla="*/ 1912485 w 6014081"/>
              <a:gd name="connsiteY7155" fmla="*/ 2248263 h 2248268"/>
              <a:gd name="connsiteX7156" fmla="*/ 1910068 w 6014081"/>
              <a:gd name="connsiteY7156" fmla="*/ 2245061 h 2248268"/>
              <a:gd name="connsiteX7157" fmla="*/ 1834451 w 6014081"/>
              <a:gd name="connsiteY7157" fmla="*/ 2231836 h 2248268"/>
              <a:gd name="connsiteX7158" fmla="*/ 1843702 w 6014081"/>
              <a:gd name="connsiteY7158" fmla="*/ 2247342 h 2248268"/>
              <a:gd name="connsiteX7159" fmla="*/ 1843972 w 6014081"/>
              <a:gd name="connsiteY7159" fmla="*/ 2248263 h 2248268"/>
              <a:gd name="connsiteX7160" fmla="*/ 1828343 w 6014081"/>
              <a:gd name="connsiteY7160" fmla="*/ 2248263 h 2248268"/>
              <a:gd name="connsiteX7161" fmla="*/ 1823750 w 6014081"/>
              <a:gd name="connsiteY7161" fmla="*/ 2239289 h 2248268"/>
              <a:gd name="connsiteX7162" fmla="*/ 1804468 w 6014081"/>
              <a:gd name="connsiteY7162" fmla="*/ 2215718 h 2248268"/>
              <a:gd name="connsiteX7163" fmla="*/ 1840546 w 6014081"/>
              <a:gd name="connsiteY7163" fmla="*/ 2223752 h 2248268"/>
              <a:gd name="connsiteX7164" fmla="*/ 1863460 w 6014081"/>
              <a:gd name="connsiteY7164" fmla="*/ 2216508 h 2248268"/>
              <a:gd name="connsiteX7165" fmla="*/ 1666149 w 6014081"/>
              <a:gd name="connsiteY7165" fmla="*/ 2120908 h 2248268"/>
              <a:gd name="connsiteX7166" fmla="*/ 1664298 w 6014081"/>
              <a:gd name="connsiteY7166" fmla="*/ 2115101 h 2248268"/>
              <a:gd name="connsiteX7167" fmla="*/ 1605435 w 6014081"/>
              <a:gd name="connsiteY7167" fmla="*/ 2089724 h 2248268"/>
              <a:gd name="connsiteX7168" fmla="*/ 1607467 w 6014081"/>
              <a:gd name="connsiteY7168" fmla="*/ 2082046 h 2248268"/>
              <a:gd name="connsiteX7169" fmla="*/ 1556605 w 6014081"/>
              <a:gd name="connsiteY7169" fmla="*/ 2020636 h 2248268"/>
              <a:gd name="connsiteX7170" fmla="*/ 1552696 w 6014081"/>
              <a:gd name="connsiteY7170" fmla="*/ 2024433 h 2248268"/>
              <a:gd name="connsiteX7171" fmla="*/ 1518832 w 6014081"/>
              <a:gd name="connsiteY7171" fmla="*/ 1987758 h 2248268"/>
              <a:gd name="connsiteX7172" fmla="*/ 1512968 w 6014081"/>
              <a:gd name="connsiteY7172" fmla="*/ 1993455 h 2248268"/>
              <a:gd name="connsiteX7173" fmla="*/ 1507260 w 6014081"/>
              <a:gd name="connsiteY7173" fmla="*/ 1987592 h 2248268"/>
              <a:gd name="connsiteX7174" fmla="*/ 1507389 w 6014081"/>
              <a:gd name="connsiteY7174" fmla="*/ 1977958 h 2248268"/>
              <a:gd name="connsiteX7175" fmla="*/ 1440812 w 6014081"/>
              <a:gd name="connsiteY7175" fmla="*/ 1952470 h 2248268"/>
              <a:gd name="connsiteX7176" fmla="*/ 1366676 w 6014081"/>
              <a:gd name="connsiteY7176" fmla="*/ 1915308 h 2248268"/>
              <a:gd name="connsiteX7177" fmla="*/ 1362793 w 6014081"/>
              <a:gd name="connsiteY7177" fmla="*/ 1924654 h 2248268"/>
              <a:gd name="connsiteX7178" fmla="*/ 1341886 w 6014081"/>
              <a:gd name="connsiteY7178" fmla="*/ 1911193 h 2248268"/>
              <a:gd name="connsiteX7179" fmla="*/ 1330263 w 6014081"/>
              <a:gd name="connsiteY7179" fmla="*/ 1914878 h 2248268"/>
              <a:gd name="connsiteX7180" fmla="*/ 1193353 w 6014081"/>
              <a:gd name="connsiteY7180" fmla="*/ 1881057 h 2248268"/>
              <a:gd name="connsiteX7181" fmla="*/ 1122867 w 6014081"/>
              <a:gd name="connsiteY7181" fmla="*/ 1866841 h 2248268"/>
              <a:gd name="connsiteX7182" fmla="*/ 1120860 w 6014081"/>
              <a:gd name="connsiteY7182" fmla="*/ 1872593 h 2248268"/>
              <a:gd name="connsiteX7183" fmla="*/ 1090310 w 6014081"/>
              <a:gd name="connsiteY7183" fmla="*/ 1858991 h 2248268"/>
              <a:gd name="connsiteX7184" fmla="*/ 1079074 w 6014081"/>
              <a:gd name="connsiteY7184" fmla="*/ 1851219 h 2248268"/>
              <a:gd name="connsiteX7185" fmla="*/ 1058244 w 6014081"/>
              <a:gd name="connsiteY7185" fmla="*/ 1839453 h 2248268"/>
              <a:gd name="connsiteX7186" fmla="*/ 1056496 w 6014081"/>
              <a:gd name="connsiteY7186" fmla="*/ 1843382 h 2248268"/>
              <a:gd name="connsiteX7187" fmla="*/ 1035666 w 6014081"/>
              <a:gd name="connsiteY7187" fmla="*/ 1824140 h 2248268"/>
              <a:gd name="connsiteX7188" fmla="*/ 993854 w 6014081"/>
              <a:gd name="connsiteY7188" fmla="*/ 1812170 h 2248268"/>
              <a:gd name="connsiteX7189" fmla="*/ 874486 w 6014081"/>
              <a:gd name="connsiteY7189" fmla="*/ 1740195 h 2248268"/>
              <a:gd name="connsiteX7190" fmla="*/ 859910 w 6014081"/>
              <a:gd name="connsiteY7190" fmla="*/ 1671407 h 2248268"/>
              <a:gd name="connsiteX7191" fmla="*/ 761553 w 6014081"/>
              <a:gd name="connsiteY7191" fmla="*/ 1590237 h 2248268"/>
              <a:gd name="connsiteX7192" fmla="*/ 757773 w 6014081"/>
              <a:gd name="connsiteY7192" fmla="*/ 1584400 h 2248268"/>
              <a:gd name="connsiteX7193" fmla="*/ 707933 w 6014081"/>
              <a:gd name="connsiteY7193" fmla="*/ 1602912 h 2248268"/>
              <a:gd name="connsiteX7194" fmla="*/ 612321 w 6014081"/>
              <a:gd name="connsiteY7194" fmla="*/ 1624579 h 2248268"/>
              <a:gd name="connsiteX7195" fmla="*/ 610313 w 6014081"/>
              <a:gd name="connsiteY7195" fmla="*/ 1630331 h 2248268"/>
              <a:gd name="connsiteX7196" fmla="*/ 491087 w 6014081"/>
              <a:gd name="connsiteY7196" fmla="*/ 1726211 h 2248268"/>
              <a:gd name="connsiteX7197" fmla="*/ 521690 w 6014081"/>
              <a:gd name="connsiteY7197" fmla="*/ 1728483 h 2248268"/>
              <a:gd name="connsiteX7198" fmla="*/ 540667 w 6014081"/>
              <a:gd name="connsiteY7198" fmla="*/ 1734440 h 2248268"/>
              <a:gd name="connsiteX7199" fmla="*/ 542492 w 6014081"/>
              <a:gd name="connsiteY7199" fmla="*/ 1742176 h 2248268"/>
              <a:gd name="connsiteX7200" fmla="*/ 576642 w 6014081"/>
              <a:gd name="connsiteY7200" fmla="*/ 1750180 h 2248268"/>
              <a:gd name="connsiteX7201" fmla="*/ 624189 w 6014081"/>
              <a:gd name="connsiteY7201" fmla="*/ 1766090 h 2248268"/>
              <a:gd name="connsiteX7202" fmla="*/ 630028 w 6014081"/>
              <a:gd name="connsiteY7202" fmla="*/ 1762322 h 2248268"/>
              <a:gd name="connsiteX7203" fmla="*/ 646974 w 6014081"/>
              <a:gd name="connsiteY7203" fmla="*/ 1775957 h 2248268"/>
              <a:gd name="connsiteX7204" fmla="*/ 677576 w 6014081"/>
              <a:gd name="connsiteY7204" fmla="*/ 1778231 h 2248268"/>
              <a:gd name="connsiteX7205" fmla="*/ 679401 w 6014081"/>
              <a:gd name="connsiteY7205" fmla="*/ 1785964 h 2248268"/>
              <a:gd name="connsiteX7206" fmla="*/ 685264 w 6014081"/>
              <a:gd name="connsiteY7206" fmla="*/ 1780269 h 2248268"/>
              <a:gd name="connsiteX7207" fmla="*/ 704216 w 6014081"/>
              <a:gd name="connsiteY7207" fmla="*/ 1795628 h 2248268"/>
              <a:gd name="connsiteX7208" fmla="*/ 738520 w 6014081"/>
              <a:gd name="connsiteY7208" fmla="*/ 1809518 h 2248268"/>
              <a:gd name="connsiteX7209" fmla="*/ 746286 w 6014081"/>
              <a:gd name="connsiteY7209" fmla="*/ 1805776 h 2248268"/>
              <a:gd name="connsiteX7210" fmla="*/ 791957 w 6014081"/>
              <a:gd name="connsiteY7210" fmla="*/ 1825279 h 2248268"/>
              <a:gd name="connsiteX7211" fmla="*/ 860410 w 6014081"/>
              <a:gd name="connsiteY7211" fmla="*/ 1854649 h 2248268"/>
              <a:gd name="connsiteX7212" fmla="*/ 900268 w 6014081"/>
              <a:gd name="connsiteY7212" fmla="*/ 1875995 h 2248268"/>
              <a:gd name="connsiteX7213" fmla="*/ 1000813 w 6014081"/>
              <a:gd name="connsiteY7213" fmla="*/ 1930451 h 2248268"/>
              <a:gd name="connsiteX7214" fmla="*/ 1006626 w 6014081"/>
              <a:gd name="connsiteY7214" fmla="*/ 1928609 h 2248268"/>
              <a:gd name="connsiteX7215" fmla="*/ 1014288 w 6014081"/>
              <a:gd name="connsiteY7215" fmla="*/ 1932573 h 2248268"/>
              <a:gd name="connsiteX7216" fmla="*/ 1016138 w 6014081"/>
              <a:gd name="connsiteY7216" fmla="*/ 1938382 h 2248268"/>
              <a:gd name="connsiteX7217" fmla="*/ 1061757 w 6014081"/>
              <a:gd name="connsiteY7217" fmla="*/ 1961738 h 2248268"/>
              <a:gd name="connsiteX7218" fmla="*/ 1113214 w 6014081"/>
              <a:gd name="connsiteY7218" fmla="*/ 1981326 h 2248268"/>
              <a:gd name="connsiteX7219" fmla="*/ 1132139 w 6014081"/>
              <a:gd name="connsiteY7219" fmla="*/ 1991136 h 2248268"/>
              <a:gd name="connsiteX7220" fmla="*/ 1135894 w 6014081"/>
              <a:gd name="connsiteY7220" fmla="*/ 1998899 h 2248268"/>
              <a:gd name="connsiteX7221" fmla="*/ 1246135 w 6014081"/>
              <a:gd name="connsiteY7221" fmla="*/ 2042167 h 2248268"/>
              <a:gd name="connsiteX7222" fmla="*/ 1249889 w 6014081"/>
              <a:gd name="connsiteY7222" fmla="*/ 2049930 h 2248268"/>
              <a:gd name="connsiteX7223" fmla="*/ 1263210 w 6014081"/>
              <a:gd name="connsiteY7223" fmla="*/ 2046170 h 2248268"/>
              <a:gd name="connsiteX7224" fmla="*/ 1337502 w 6014081"/>
              <a:gd name="connsiteY7224" fmla="*/ 2071772 h 2248268"/>
              <a:gd name="connsiteX7225" fmla="*/ 1371601 w 6014081"/>
              <a:gd name="connsiteY7225" fmla="*/ 2083630 h 2248268"/>
              <a:gd name="connsiteX7226" fmla="*/ 1282136 w 6014081"/>
              <a:gd name="connsiteY7226" fmla="*/ 2063456 h 2248268"/>
              <a:gd name="connsiteX7227" fmla="*/ 1289047 w 6014081"/>
              <a:gd name="connsiteY7227" fmla="*/ 2066152 h 2248268"/>
              <a:gd name="connsiteX7228" fmla="*/ 1293396 w 6014081"/>
              <a:gd name="connsiteY7228" fmla="*/ 2071094 h 2248268"/>
              <a:gd name="connsiteX7229" fmla="*/ 1296563 w 6014081"/>
              <a:gd name="connsiteY7229" fmla="*/ 2069049 h 2248268"/>
              <a:gd name="connsiteX7230" fmla="*/ 1326537 w 6014081"/>
              <a:gd name="connsiteY7230" fmla="*/ 2082044 h 2248268"/>
              <a:gd name="connsiteX7231" fmla="*/ 1332538 w 6014081"/>
              <a:gd name="connsiteY7231" fmla="*/ 2092265 h 2248268"/>
              <a:gd name="connsiteX7232" fmla="*/ 1332435 w 6014081"/>
              <a:gd name="connsiteY7232" fmla="*/ 2092496 h 2248268"/>
              <a:gd name="connsiteX7233" fmla="*/ 1310423 w 6014081"/>
              <a:gd name="connsiteY7233" fmla="*/ 2084322 h 2248268"/>
              <a:gd name="connsiteX7234" fmla="*/ 1291029 w 6014081"/>
              <a:gd name="connsiteY7234" fmla="*/ 2072995 h 2248268"/>
              <a:gd name="connsiteX7235" fmla="*/ 1287767 w 6014081"/>
              <a:gd name="connsiteY7235" fmla="*/ 2075102 h 2248268"/>
              <a:gd name="connsiteX7236" fmla="*/ 1244077 w 6014081"/>
              <a:gd name="connsiteY7236" fmla="*/ 2051772 h 2248268"/>
              <a:gd name="connsiteX7237" fmla="*/ 1238266 w 6014081"/>
              <a:gd name="connsiteY7237" fmla="*/ 2053615 h 2248268"/>
              <a:gd name="connsiteX7238" fmla="*/ 1219289 w 6014081"/>
              <a:gd name="connsiteY7238" fmla="*/ 2040182 h 2248268"/>
              <a:gd name="connsiteX7239" fmla="*/ 1211547 w 6014081"/>
              <a:gd name="connsiteY7239" fmla="*/ 2041995 h 2248268"/>
              <a:gd name="connsiteX7240" fmla="*/ 1196478 w 6014081"/>
              <a:gd name="connsiteY7240" fmla="*/ 2032242 h 2248268"/>
              <a:gd name="connsiteX7241" fmla="*/ 1186810 w 6014081"/>
              <a:gd name="connsiteY7241" fmla="*/ 2034029 h 2248268"/>
              <a:gd name="connsiteX7242" fmla="*/ 1160168 w 6014081"/>
              <a:gd name="connsiteY7242" fmla="*/ 2024104 h 2248268"/>
              <a:gd name="connsiteX7243" fmla="*/ 1122187 w 6014081"/>
              <a:gd name="connsiteY7243" fmla="*/ 2014117 h 2248268"/>
              <a:gd name="connsiteX7244" fmla="*/ 1078444 w 6014081"/>
              <a:gd name="connsiteY7244" fmla="*/ 2002116 h 2248268"/>
              <a:gd name="connsiteX7245" fmla="*/ 1076465 w 6014081"/>
              <a:gd name="connsiteY7245" fmla="*/ 2005942 h 2248268"/>
              <a:gd name="connsiteX7246" fmla="*/ 973756 w 6014081"/>
              <a:gd name="connsiteY7246" fmla="*/ 1983749 h 2248268"/>
              <a:gd name="connsiteX7247" fmla="*/ 977587 w 6014081"/>
              <a:gd name="connsiteY7247" fmla="*/ 1993207 h 2248268"/>
              <a:gd name="connsiteX7248" fmla="*/ 988953 w 6014081"/>
              <a:gd name="connsiteY7248" fmla="*/ 1991346 h 2248268"/>
              <a:gd name="connsiteX7249" fmla="*/ 1083842 w 6014081"/>
              <a:gd name="connsiteY7249" fmla="*/ 2036085 h 2248268"/>
              <a:gd name="connsiteX7250" fmla="*/ 1184594 w 6014081"/>
              <a:gd name="connsiteY7250" fmla="*/ 2067652 h 2248268"/>
              <a:gd name="connsiteX7251" fmla="*/ 1188399 w 6014081"/>
              <a:gd name="connsiteY7251" fmla="*/ 2079037 h 2248268"/>
              <a:gd name="connsiteX7252" fmla="*/ 1154302 w 6014081"/>
              <a:gd name="connsiteY7252" fmla="*/ 2067179 h 2248268"/>
              <a:gd name="connsiteX7253" fmla="*/ 1129537 w 6014081"/>
              <a:gd name="connsiteY7253" fmla="*/ 2061136 h 2248268"/>
              <a:gd name="connsiteX7254" fmla="*/ 1104774 w 6014081"/>
              <a:gd name="connsiteY7254" fmla="*/ 2055095 h 2248268"/>
              <a:gd name="connsiteX7255" fmla="*/ 1104696 w 6014081"/>
              <a:gd name="connsiteY7255" fmla="*/ 2060875 h 2248268"/>
              <a:gd name="connsiteX7256" fmla="*/ 1087570 w 6014081"/>
              <a:gd name="connsiteY7256" fmla="*/ 2053250 h 2248268"/>
              <a:gd name="connsiteX7257" fmla="*/ 1053367 w 6014081"/>
              <a:gd name="connsiteY7257" fmla="*/ 2049097 h 2248268"/>
              <a:gd name="connsiteX7258" fmla="*/ 1001860 w 6014081"/>
              <a:gd name="connsiteY7258" fmla="*/ 2040840 h 2248268"/>
              <a:gd name="connsiteX7259" fmla="*/ 1049406 w 6014081"/>
              <a:gd name="connsiteY7259" fmla="*/ 2064223 h 2248268"/>
              <a:gd name="connsiteX7260" fmla="*/ 1089291 w 6014081"/>
              <a:gd name="connsiteY7260" fmla="*/ 2076167 h 2248268"/>
              <a:gd name="connsiteX7261" fmla="*/ 1121487 w 6014081"/>
              <a:gd name="connsiteY7261" fmla="*/ 2086071 h 2248268"/>
              <a:gd name="connsiteX7262" fmla="*/ 1131156 w 6014081"/>
              <a:gd name="connsiteY7262" fmla="*/ 2084285 h 2248268"/>
              <a:gd name="connsiteX7263" fmla="*/ 1153888 w 6014081"/>
              <a:gd name="connsiteY7263" fmla="*/ 2098005 h 2248268"/>
              <a:gd name="connsiteX7264" fmla="*/ 1195701 w 6014081"/>
              <a:gd name="connsiteY7264" fmla="*/ 2109976 h 2248268"/>
              <a:gd name="connsiteX7265" fmla="*/ 1203468 w 6014081"/>
              <a:gd name="connsiteY7265" fmla="*/ 2106236 h 2248268"/>
              <a:gd name="connsiteX7266" fmla="*/ 1256595 w 6014081"/>
              <a:gd name="connsiteY7266" fmla="*/ 2120198 h 2248268"/>
              <a:gd name="connsiteX7267" fmla="*/ 1403148 w 6014081"/>
              <a:gd name="connsiteY7267" fmla="*/ 2154160 h 2248268"/>
              <a:gd name="connsiteX7268" fmla="*/ 1403278 w 6014081"/>
              <a:gd name="connsiteY7268" fmla="*/ 2144527 h 2248268"/>
              <a:gd name="connsiteX7269" fmla="*/ 1407058 w 6014081"/>
              <a:gd name="connsiteY7269" fmla="*/ 2150363 h 2248268"/>
              <a:gd name="connsiteX7270" fmla="*/ 1418681 w 6014081"/>
              <a:gd name="connsiteY7270" fmla="*/ 2146677 h 2248268"/>
              <a:gd name="connsiteX7271" fmla="*/ 1538465 w 6014081"/>
              <a:gd name="connsiteY7271" fmla="*/ 2172875 h 2248268"/>
              <a:gd name="connsiteX7272" fmla="*/ 1532600 w 6014081"/>
              <a:gd name="connsiteY7272" fmla="*/ 2178569 h 2248268"/>
              <a:gd name="connsiteX7273" fmla="*/ 1553456 w 6014081"/>
              <a:gd name="connsiteY7273" fmla="*/ 2188409 h 2248268"/>
              <a:gd name="connsiteX7274" fmla="*/ 1498423 w 6014081"/>
              <a:gd name="connsiteY7274" fmla="*/ 2172491 h 2248268"/>
              <a:gd name="connsiteX7275" fmla="*/ 1446864 w 6014081"/>
              <a:gd name="connsiteY7275" fmla="*/ 2168085 h 2248268"/>
              <a:gd name="connsiteX7276" fmla="*/ 1443084 w 6014081"/>
              <a:gd name="connsiteY7276" fmla="*/ 2162250 h 2248268"/>
              <a:gd name="connsiteX7277" fmla="*/ 1319315 w 6014081"/>
              <a:gd name="connsiteY7277" fmla="*/ 2145630 h 2248268"/>
              <a:gd name="connsiteX7278" fmla="*/ 1292623 w 6014081"/>
              <a:gd name="connsiteY7278" fmla="*/ 2139561 h 2248268"/>
              <a:gd name="connsiteX7279" fmla="*/ 1281385 w 6014081"/>
              <a:gd name="connsiteY7279" fmla="*/ 2131790 h 2248268"/>
              <a:gd name="connsiteX7280" fmla="*/ 1245255 w 6014081"/>
              <a:gd name="connsiteY7280" fmla="*/ 2127609 h 2248268"/>
              <a:gd name="connsiteX7281" fmla="*/ 1201565 w 6014081"/>
              <a:gd name="connsiteY7281" fmla="*/ 2111756 h 2248268"/>
              <a:gd name="connsiteX7282" fmla="*/ 1197655 w 6014081"/>
              <a:gd name="connsiteY7282" fmla="*/ 2115553 h 2248268"/>
              <a:gd name="connsiteX7283" fmla="*/ 1163531 w 6014081"/>
              <a:gd name="connsiteY7283" fmla="*/ 2105621 h 2248268"/>
              <a:gd name="connsiteX7284" fmla="*/ 1041871 w 6014081"/>
              <a:gd name="connsiteY7284" fmla="*/ 2068068 h 2248268"/>
              <a:gd name="connsiteX7285" fmla="*/ 977172 w 6014081"/>
              <a:gd name="connsiteY7285" fmla="*/ 2046460 h 2248268"/>
              <a:gd name="connsiteX7286" fmla="*/ 946854 w 6014081"/>
              <a:gd name="connsiteY7286" fmla="*/ 2032961 h 2248268"/>
              <a:gd name="connsiteX7287" fmla="*/ 944873 w 6014081"/>
              <a:gd name="connsiteY7287" fmla="*/ 2036786 h 2248268"/>
              <a:gd name="connsiteX7288" fmla="*/ 925946 w 6014081"/>
              <a:gd name="connsiteY7288" fmla="*/ 2026976 h 2248268"/>
              <a:gd name="connsiteX7289" fmla="*/ 918206 w 6014081"/>
              <a:gd name="connsiteY7289" fmla="*/ 2028791 h 2248268"/>
              <a:gd name="connsiteX7290" fmla="*/ 912498 w 6014081"/>
              <a:gd name="connsiteY7290" fmla="*/ 2022926 h 2248268"/>
              <a:gd name="connsiteX7291" fmla="*/ 868703 w 6014081"/>
              <a:gd name="connsiteY7291" fmla="*/ 2014780 h 2248268"/>
              <a:gd name="connsiteX7292" fmla="*/ 860886 w 6014081"/>
              <a:gd name="connsiteY7292" fmla="*/ 2022375 h 2248268"/>
              <a:gd name="connsiteX7293" fmla="*/ 849623 w 6014081"/>
              <a:gd name="connsiteY7293" fmla="*/ 2009053 h 2248268"/>
              <a:gd name="connsiteX7294" fmla="*/ 876315 w 6014081"/>
              <a:gd name="connsiteY7294" fmla="*/ 2015124 h 2248268"/>
              <a:gd name="connsiteX7295" fmla="*/ 823318 w 6014081"/>
              <a:gd name="connsiteY7295" fmla="*/ 1984051 h 2248268"/>
              <a:gd name="connsiteX7296" fmla="*/ 735833 w 6014081"/>
              <a:gd name="connsiteY7296" fmla="*/ 1952577 h 2248268"/>
              <a:gd name="connsiteX7297" fmla="*/ 688262 w 6014081"/>
              <a:gd name="connsiteY7297" fmla="*/ 1931120 h 2248268"/>
              <a:gd name="connsiteX7298" fmla="*/ 684507 w 6014081"/>
              <a:gd name="connsiteY7298" fmla="*/ 1923356 h 2248268"/>
              <a:gd name="connsiteX7299" fmla="*/ 678670 w 6014081"/>
              <a:gd name="connsiteY7299" fmla="*/ 1927126 h 2248268"/>
              <a:gd name="connsiteX7300" fmla="*/ 596998 w 6014081"/>
              <a:gd name="connsiteY7300" fmla="*/ 1893809 h 2248268"/>
              <a:gd name="connsiteX7301" fmla="*/ 595148 w 6014081"/>
              <a:gd name="connsiteY7301" fmla="*/ 1888001 h 2248268"/>
              <a:gd name="connsiteX7302" fmla="*/ 604816 w 6014081"/>
              <a:gd name="connsiteY7302" fmla="*/ 1886214 h 2248268"/>
              <a:gd name="connsiteX7303" fmla="*/ 697777 w 6014081"/>
              <a:gd name="connsiteY7303" fmla="*/ 1923450 h 2248268"/>
              <a:gd name="connsiteX7304" fmla="*/ 701530 w 6014081"/>
              <a:gd name="connsiteY7304" fmla="*/ 1931213 h 2248268"/>
              <a:gd name="connsiteX7305" fmla="*/ 707368 w 6014081"/>
              <a:gd name="connsiteY7305" fmla="*/ 1927443 h 2248268"/>
              <a:gd name="connsiteX7306" fmla="*/ 730075 w 6014081"/>
              <a:gd name="connsiteY7306" fmla="*/ 1943091 h 2248268"/>
              <a:gd name="connsiteX7307" fmla="*/ 832652 w 6014081"/>
              <a:gd name="connsiteY7307" fmla="*/ 1982394 h 2248268"/>
              <a:gd name="connsiteX7308" fmla="*/ 904758 w 6014081"/>
              <a:gd name="connsiteY7308" fmla="*/ 2009789 h 2248268"/>
              <a:gd name="connsiteX7309" fmla="*/ 912343 w 6014081"/>
              <a:gd name="connsiteY7309" fmla="*/ 2019535 h 2248268"/>
              <a:gd name="connsiteX7310" fmla="*/ 961974 w 6014081"/>
              <a:gd name="connsiteY7310" fmla="*/ 2023912 h 2248268"/>
              <a:gd name="connsiteX7311" fmla="*/ 971464 w 6014081"/>
              <a:gd name="connsiteY7311" fmla="*/ 2035613 h 2248268"/>
              <a:gd name="connsiteX7312" fmla="*/ 977327 w 6014081"/>
              <a:gd name="connsiteY7312" fmla="*/ 2029917 h 2248268"/>
              <a:gd name="connsiteX7313" fmla="*/ 1051414 w 6014081"/>
              <a:gd name="connsiteY7313" fmla="*/ 2046012 h 2248268"/>
              <a:gd name="connsiteX7314" fmla="*/ 1083944 w 6014081"/>
              <a:gd name="connsiteY7314" fmla="*/ 2048314 h 2248268"/>
              <a:gd name="connsiteX7315" fmla="*/ 1047918 w 6014081"/>
              <a:gd name="connsiteY7315" fmla="*/ 2028950 h 2248268"/>
              <a:gd name="connsiteX7316" fmla="*/ 1007981 w 6014081"/>
              <a:gd name="connsiteY7316" fmla="*/ 2013385 h 2248268"/>
              <a:gd name="connsiteX7317" fmla="*/ 947217 w 6014081"/>
              <a:gd name="connsiteY7317" fmla="*/ 1986054 h 2248268"/>
              <a:gd name="connsiteX7318" fmla="*/ 939425 w 6014081"/>
              <a:gd name="connsiteY7318" fmla="*/ 1991722 h 2248268"/>
              <a:gd name="connsiteX7319" fmla="*/ 933691 w 6014081"/>
              <a:gd name="connsiteY7319" fmla="*/ 1980309 h 2248268"/>
              <a:gd name="connsiteX7320" fmla="*/ 766517 w 6014081"/>
              <a:gd name="connsiteY7320" fmla="*/ 1911693 h 2248268"/>
              <a:gd name="connsiteX7321" fmla="*/ 762634 w 6014081"/>
              <a:gd name="connsiteY7321" fmla="*/ 1913563 h 2248268"/>
              <a:gd name="connsiteX7322" fmla="*/ 641103 w 6014081"/>
              <a:gd name="connsiteY7322" fmla="*/ 1858900 h 2248268"/>
              <a:gd name="connsiteX7323" fmla="*/ 597310 w 6014081"/>
              <a:gd name="connsiteY7323" fmla="*/ 1850755 h 2248268"/>
              <a:gd name="connsiteX7324" fmla="*/ 555574 w 6014081"/>
              <a:gd name="connsiteY7324" fmla="*/ 1833003 h 2248268"/>
              <a:gd name="connsiteX7325" fmla="*/ 506021 w 6014081"/>
              <a:gd name="connsiteY7325" fmla="*/ 1815370 h 2248268"/>
              <a:gd name="connsiteX7326" fmla="*/ 502241 w 6014081"/>
              <a:gd name="connsiteY7326" fmla="*/ 1809535 h 2248268"/>
              <a:gd name="connsiteX7327" fmla="*/ 494499 w 6014081"/>
              <a:gd name="connsiteY7327" fmla="*/ 1811349 h 2248268"/>
              <a:gd name="connsiteX7328" fmla="*/ 452662 w 6014081"/>
              <a:gd name="connsiteY7328" fmla="*/ 1793829 h 2248268"/>
              <a:gd name="connsiteX7329" fmla="*/ 429905 w 6014081"/>
              <a:gd name="connsiteY7329" fmla="*/ 1774560 h 2248268"/>
              <a:gd name="connsiteX7330" fmla="*/ 445050 w 6014081"/>
              <a:gd name="connsiteY7330" fmla="*/ 1778534 h 2248268"/>
              <a:gd name="connsiteX7331" fmla="*/ 462178 w 6014081"/>
              <a:gd name="connsiteY7331" fmla="*/ 1786159 h 2248268"/>
              <a:gd name="connsiteX7332" fmla="*/ 469764 w 6014081"/>
              <a:gd name="connsiteY7332" fmla="*/ 1795905 h 2248268"/>
              <a:gd name="connsiteX7333" fmla="*/ 528677 w 6014081"/>
              <a:gd name="connsiteY7333" fmla="*/ 1817428 h 2248268"/>
              <a:gd name="connsiteX7334" fmla="*/ 654168 w 6014081"/>
              <a:gd name="connsiteY7334" fmla="*/ 1856965 h 2248268"/>
              <a:gd name="connsiteX7335" fmla="*/ 655993 w 6014081"/>
              <a:gd name="connsiteY7335" fmla="*/ 1864699 h 2248268"/>
              <a:gd name="connsiteX7336" fmla="*/ 680809 w 6014081"/>
              <a:gd name="connsiteY7336" fmla="*/ 1866888 h 2248268"/>
              <a:gd name="connsiteX7337" fmla="*/ 929576 w 6014081"/>
              <a:gd name="connsiteY7337" fmla="*/ 1974601 h 2248268"/>
              <a:gd name="connsiteX7338" fmla="*/ 956297 w 6014081"/>
              <a:gd name="connsiteY7338" fmla="*/ 1978743 h 2248268"/>
              <a:gd name="connsiteX7339" fmla="*/ 1083922 w 6014081"/>
              <a:gd name="connsiteY7339" fmla="*/ 1995418 h 2248268"/>
              <a:gd name="connsiteX7340" fmla="*/ 1087677 w 6014081"/>
              <a:gd name="connsiteY7340" fmla="*/ 2003182 h 2248268"/>
              <a:gd name="connsiteX7341" fmla="*/ 1097372 w 6014081"/>
              <a:gd name="connsiteY7341" fmla="*/ 1999469 h 2248268"/>
              <a:gd name="connsiteX7342" fmla="*/ 1139158 w 6014081"/>
              <a:gd name="connsiteY7342" fmla="*/ 2013366 h 2248268"/>
              <a:gd name="connsiteX7343" fmla="*/ 1110590 w 6014081"/>
              <a:gd name="connsiteY7343" fmla="*/ 1995939 h 2248268"/>
              <a:gd name="connsiteX7344" fmla="*/ 1021255 w 6014081"/>
              <a:gd name="connsiteY7344" fmla="*/ 1951182 h 2248268"/>
              <a:gd name="connsiteX7345" fmla="*/ 949022 w 6014081"/>
              <a:gd name="connsiteY7345" fmla="*/ 1915974 h 2248268"/>
              <a:gd name="connsiteX7346" fmla="*/ 856088 w 6014081"/>
              <a:gd name="connsiteY7346" fmla="*/ 1869338 h 2248268"/>
              <a:gd name="connsiteX7347" fmla="*/ 854264 w 6014081"/>
              <a:gd name="connsiteY7347" fmla="*/ 1861604 h 2248268"/>
              <a:gd name="connsiteX7348" fmla="*/ 837135 w 6014081"/>
              <a:gd name="connsiteY7348" fmla="*/ 1861453 h 2248268"/>
              <a:gd name="connsiteX7349" fmla="*/ 799156 w 6014081"/>
              <a:gd name="connsiteY7349" fmla="*/ 1843990 h 2248268"/>
              <a:gd name="connsiteX7350" fmla="*/ 784137 w 6014081"/>
              <a:gd name="connsiteY7350" fmla="*/ 1830382 h 2248268"/>
              <a:gd name="connsiteX7351" fmla="*/ 768939 w 6014081"/>
              <a:gd name="connsiteY7351" fmla="*/ 1830260 h 2248268"/>
              <a:gd name="connsiteX7352" fmla="*/ 736746 w 6014081"/>
              <a:gd name="connsiteY7352" fmla="*/ 1812881 h 2248268"/>
              <a:gd name="connsiteX7353" fmla="*/ 730933 w 6014081"/>
              <a:gd name="connsiteY7353" fmla="*/ 1814723 h 2248268"/>
              <a:gd name="connsiteX7354" fmla="*/ 689146 w 6014081"/>
              <a:gd name="connsiteY7354" fmla="*/ 1793350 h 2248268"/>
              <a:gd name="connsiteX7355" fmla="*/ 681380 w 6014081"/>
              <a:gd name="connsiteY7355" fmla="*/ 1797090 h 2248268"/>
              <a:gd name="connsiteX7356" fmla="*/ 645328 w 6014081"/>
              <a:gd name="connsiteY7356" fmla="*/ 1779654 h 2248268"/>
              <a:gd name="connsiteX7357" fmla="*/ 620589 w 6014081"/>
              <a:gd name="connsiteY7357" fmla="*/ 1771686 h 2248268"/>
              <a:gd name="connsiteX7358" fmla="*/ 616679 w 6014081"/>
              <a:gd name="connsiteY7358" fmla="*/ 1775483 h 2248268"/>
              <a:gd name="connsiteX7359" fmla="*/ 531125 w 6014081"/>
              <a:gd name="connsiteY7359" fmla="*/ 1744035 h 2248268"/>
              <a:gd name="connsiteX7360" fmla="*/ 525287 w 6014081"/>
              <a:gd name="connsiteY7360" fmla="*/ 1747806 h 2248268"/>
              <a:gd name="connsiteX7361" fmla="*/ 483423 w 6014081"/>
              <a:gd name="connsiteY7361" fmla="*/ 1732212 h 2248268"/>
              <a:gd name="connsiteX7362" fmla="*/ 477559 w 6014081"/>
              <a:gd name="connsiteY7362" fmla="*/ 1745384 h 2248268"/>
              <a:gd name="connsiteX7363" fmla="*/ 421804 w 6014081"/>
              <a:gd name="connsiteY7363" fmla="*/ 1780920 h 2248268"/>
              <a:gd name="connsiteX7364" fmla="*/ 408612 w 6014081"/>
              <a:gd name="connsiteY7364" fmla="*/ 1775047 h 2248268"/>
              <a:gd name="connsiteX7365" fmla="*/ 225177 w 6014081"/>
              <a:gd name="connsiteY7365" fmla="*/ 1805237 h 2248268"/>
              <a:gd name="connsiteX7366" fmla="*/ 171351 w 6014081"/>
              <a:gd name="connsiteY7366" fmla="*/ 1833327 h 2248268"/>
              <a:gd name="connsiteX7367" fmla="*/ 165591 w 6014081"/>
              <a:gd name="connsiteY7367" fmla="*/ 1831314 h 2248268"/>
              <a:gd name="connsiteX7368" fmla="*/ 117448 w 6014081"/>
              <a:gd name="connsiteY7368" fmla="*/ 1874672 h 2248268"/>
              <a:gd name="connsiteX7369" fmla="*/ 56034 w 6014081"/>
              <a:gd name="connsiteY7369" fmla="*/ 1917933 h 2248268"/>
              <a:gd name="connsiteX7370" fmla="*/ 44617 w 6014081"/>
              <a:gd name="connsiteY7370" fmla="*/ 1923648 h 2248268"/>
              <a:gd name="connsiteX7371" fmla="*/ 46415 w 6014081"/>
              <a:gd name="connsiteY7371" fmla="*/ 1933309 h 2248268"/>
              <a:gd name="connsiteX7372" fmla="*/ 71284 w 6014081"/>
              <a:gd name="connsiteY7372" fmla="*/ 1931645 h 2248268"/>
              <a:gd name="connsiteX7373" fmla="*/ 120837 w 6014081"/>
              <a:gd name="connsiteY7373" fmla="*/ 1941801 h 2248268"/>
              <a:gd name="connsiteX7374" fmla="*/ 151387 w 6014081"/>
              <a:gd name="connsiteY7374" fmla="*/ 1955402 h 2248268"/>
              <a:gd name="connsiteX7375" fmla="*/ 185589 w 6014081"/>
              <a:gd name="connsiteY7375" fmla="*/ 1959555 h 2248268"/>
              <a:gd name="connsiteX7376" fmla="*/ 187441 w 6014081"/>
              <a:gd name="connsiteY7376" fmla="*/ 1965363 h 2248268"/>
              <a:gd name="connsiteX7377" fmla="*/ 197134 w 6014081"/>
              <a:gd name="connsiteY7377" fmla="*/ 1961650 h 2248268"/>
              <a:gd name="connsiteX7378" fmla="*/ 202844 w 6014081"/>
              <a:gd name="connsiteY7378" fmla="*/ 1967514 h 2248268"/>
              <a:gd name="connsiteX7379" fmla="*/ 214210 w 6014081"/>
              <a:gd name="connsiteY7379" fmla="*/ 1965653 h 2248268"/>
              <a:gd name="connsiteX7380" fmla="*/ 352840 w 6014081"/>
              <a:gd name="connsiteY7380" fmla="*/ 2014915 h 2248268"/>
              <a:gd name="connsiteX7381" fmla="*/ 388946 w 6014081"/>
              <a:gd name="connsiteY7381" fmla="*/ 2028499 h 2248268"/>
              <a:gd name="connsiteX7382" fmla="*/ 476403 w 6014081"/>
              <a:gd name="connsiteY7382" fmla="*/ 2061899 h 2248268"/>
              <a:gd name="connsiteX7383" fmla="*/ 582890 w 6014081"/>
              <a:gd name="connsiteY7383" fmla="*/ 2097404 h 2248268"/>
              <a:gd name="connsiteX7384" fmla="*/ 596004 w 6014081"/>
              <a:gd name="connsiteY7384" fmla="*/ 2109057 h 2248268"/>
              <a:gd name="connsiteX7385" fmla="*/ 643629 w 6014081"/>
              <a:gd name="connsiteY7385" fmla="*/ 2126663 h 2248268"/>
              <a:gd name="connsiteX7386" fmla="*/ 744355 w 6014081"/>
              <a:gd name="connsiteY7386" fmla="*/ 2160156 h 2248268"/>
              <a:gd name="connsiteX7387" fmla="*/ 748264 w 6014081"/>
              <a:gd name="connsiteY7387" fmla="*/ 2156359 h 2248268"/>
              <a:gd name="connsiteX7388" fmla="*/ 773002 w 6014081"/>
              <a:gd name="connsiteY7388" fmla="*/ 2171803 h 2248268"/>
              <a:gd name="connsiteX7389" fmla="*/ 799798 w 6014081"/>
              <a:gd name="connsiteY7389" fmla="*/ 2170167 h 2248268"/>
              <a:gd name="connsiteX7390" fmla="*/ 811062 w 6014081"/>
              <a:gd name="connsiteY7390" fmla="*/ 2183489 h 2248268"/>
              <a:gd name="connsiteX7391" fmla="*/ 909938 w 6014081"/>
              <a:gd name="connsiteY7391" fmla="*/ 2211174 h 2248268"/>
              <a:gd name="connsiteX7392" fmla="*/ 913847 w 6014081"/>
              <a:gd name="connsiteY7392" fmla="*/ 2207377 h 2248268"/>
              <a:gd name="connsiteX7393" fmla="*/ 944138 w 6014081"/>
              <a:gd name="connsiteY7393" fmla="*/ 2215326 h 2248268"/>
              <a:gd name="connsiteX7394" fmla="*/ 1004983 w 6014081"/>
              <a:gd name="connsiteY7394" fmla="*/ 2229402 h 2248268"/>
              <a:gd name="connsiteX7395" fmla="*/ 1020129 w 6014081"/>
              <a:gd name="connsiteY7395" fmla="*/ 2233377 h 2248268"/>
              <a:gd name="connsiteX7396" fmla="*/ 1052375 w 6014081"/>
              <a:gd name="connsiteY7396" fmla="*/ 2239428 h 2248268"/>
              <a:gd name="connsiteX7397" fmla="*/ 1073282 w 6014081"/>
              <a:gd name="connsiteY7397" fmla="*/ 2245413 h 2248268"/>
              <a:gd name="connsiteX7398" fmla="*/ 989578 w 6014081"/>
              <a:gd name="connsiteY7398" fmla="*/ 2227250 h 2248268"/>
              <a:gd name="connsiteX7399" fmla="*/ 985643 w 6014081"/>
              <a:gd name="connsiteY7399" fmla="*/ 2232973 h 2248268"/>
              <a:gd name="connsiteX7400" fmla="*/ 896179 w 6014081"/>
              <a:gd name="connsiteY7400" fmla="*/ 2212801 h 2248268"/>
              <a:gd name="connsiteX7401" fmla="*/ 886484 w 6014081"/>
              <a:gd name="connsiteY7401" fmla="*/ 2216515 h 2248268"/>
              <a:gd name="connsiteX7402" fmla="*/ 882729 w 6014081"/>
              <a:gd name="connsiteY7402" fmla="*/ 2208752 h 2248268"/>
              <a:gd name="connsiteX7403" fmla="*/ 867480 w 6014081"/>
              <a:gd name="connsiteY7403" fmla="*/ 2212484 h 2248268"/>
              <a:gd name="connsiteX7404" fmla="*/ 860126 w 6014081"/>
              <a:gd name="connsiteY7404" fmla="*/ 2202841 h 2248268"/>
              <a:gd name="connsiteX7405" fmla="*/ 856139 w 6014081"/>
              <a:gd name="connsiteY7405" fmla="*/ 2212418 h 2248268"/>
              <a:gd name="connsiteX7406" fmla="*/ 854263 w 6014081"/>
              <a:gd name="connsiteY7406" fmla="*/ 2201062 h 2248268"/>
              <a:gd name="connsiteX7407" fmla="*/ 850301 w 6014081"/>
              <a:gd name="connsiteY7407" fmla="*/ 2208711 h 2248268"/>
              <a:gd name="connsiteX7408" fmla="*/ 852334 w 6014081"/>
              <a:gd name="connsiteY7408" fmla="*/ 2201032 h 2248268"/>
              <a:gd name="connsiteX7409" fmla="*/ 833356 w 6014081"/>
              <a:gd name="connsiteY7409" fmla="*/ 2195075 h 2248268"/>
              <a:gd name="connsiteX7410" fmla="*/ 837110 w 6014081"/>
              <a:gd name="connsiteY7410" fmla="*/ 2210314 h 2248268"/>
              <a:gd name="connsiteX7411" fmla="*/ 801108 w 6014081"/>
              <a:gd name="connsiteY7411" fmla="*/ 2196499 h 2248268"/>
              <a:gd name="connsiteX7412" fmla="*/ 823995 w 6014081"/>
              <a:gd name="connsiteY7412" fmla="*/ 2198661 h 2248268"/>
              <a:gd name="connsiteX7413" fmla="*/ 829859 w 6014081"/>
              <a:gd name="connsiteY7413" fmla="*/ 2192964 h 2248268"/>
              <a:gd name="connsiteX7414" fmla="*/ 795684 w 6014081"/>
              <a:gd name="connsiteY7414" fmla="*/ 2179409 h 2248268"/>
              <a:gd name="connsiteX7415" fmla="*/ 789847 w 6014081"/>
              <a:gd name="connsiteY7415" fmla="*/ 2183179 h 2248268"/>
              <a:gd name="connsiteX7416" fmla="*/ 715785 w 6014081"/>
              <a:gd name="connsiteY7416" fmla="*/ 2157681 h 2248268"/>
              <a:gd name="connsiteX7417" fmla="*/ 670141 w 6014081"/>
              <a:gd name="connsiteY7417" fmla="*/ 2136251 h 2248268"/>
              <a:gd name="connsiteX7418" fmla="*/ 535137 w 6014081"/>
              <a:gd name="connsiteY7418" fmla="*/ 2086942 h 2248268"/>
              <a:gd name="connsiteX7419" fmla="*/ 533387 w 6014081"/>
              <a:gd name="connsiteY7419" fmla="*/ 2090870 h 2248268"/>
              <a:gd name="connsiteX7420" fmla="*/ 461360 w 6014081"/>
              <a:gd name="connsiteY7420" fmla="*/ 2057694 h 2248268"/>
              <a:gd name="connsiteX7421" fmla="*/ 457450 w 6014081"/>
              <a:gd name="connsiteY7421" fmla="*/ 2061491 h 2248268"/>
              <a:gd name="connsiteX7422" fmla="*/ 446264 w 6014081"/>
              <a:gd name="connsiteY7422" fmla="*/ 2049866 h 2248268"/>
              <a:gd name="connsiteX7423" fmla="*/ 351323 w 6014081"/>
              <a:gd name="connsiteY7423" fmla="*/ 2016455 h 2248268"/>
              <a:gd name="connsiteX7424" fmla="*/ 231541 w 6014081"/>
              <a:gd name="connsiteY7424" fmla="*/ 1982783 h 2248268"/>
              <a:gd name="connsiteX7425" fmla="*/ 187800 w 6014081"/>
              <a:gd name="connsiteY7425" fmla="*/ 1970784 h 2248268"/>
              <a:gd name="connsiteX7426" fmla="*/ 37440 w 6014081"/>
              <a:gd name="connsiteY7426" fmla="*/ 1940388 h 2248268"/>
              <a:gd name="connsiteX7427" fmla="*/ 15447 w 6014081"/>
              <a:gd name="connsiteY7427" fmla="*/ 2027782 h 2248268"/>
              <a:gd name="connsiteX7428" fmla="*/ 43394 w 6014081"/>
              <a:gd name="connsiteY7428" fmla="*/ 2088956 h 2248268"/>
              <a:gd name="connsiteX7429" fmla="*/ 58463 w 6014081"/>
              <a:gd name="connsiteY7429" fmla="*/ 2098711 h 2248268"/>
              <a:gd name="connsiteX7430" fmla="*/ 64302 w 6014081"/>
              <a:gd name="connsiteY7430" fmla="*/ 2094943 h 2248268"/>
              <a:gd name="connsiteX7431" fmla="*/ 134297 w 6014081"/>
              <a:gd name="connsiteY7431" fmla="*/ 2135798 h 2248268"/>
              <a:gd name="connsiteX7432" fmla="*/ 174182 w 6014081"/>
              <a:gd name="connsiteY7432" fmla="*/ 2147741 h 2248268"/>
              <a:gd name="connsiteX7433" fmla="*/ 231064 w 6014081"/>
              <a:gd name="connsiteY7433" fmla="*/ 2176942 h 2248268"/>
              <a:gd name="connsiteX7434" fmla="*/ 276734 w 6014081"/>
              <a:gd name="connsiteY7434" fmla="*/ 2188970 h 2248268"/>
              <a:gd name="connsiteX7435" fmla="*/ 343284 w 6014081"/>
              <a:gd name="connsiteY7435" fmla="*/ 2216384 h 2248268"/>
              <a:gd name="connsiteX7436" fmla="*/ 400295 w 6014081"/>
              <a:gd name="connsiteY7436" fmla="*/ 2235953 h 2248268"/>
              <a:gd name="connsiteX7437" fmla="*/ 411663 w 6014081"/>
              <a:gd name="connsiteY7437" fmla="*/ 2234092 h 2248268"/>
              <a:gd name="connsiteX7438" fmla="*/ 434498 w 6014081"/>
              <a:gd name="connsiteY7438" fmla="*/ 2240105 h 2248268"/>
              <a:gd name="connsiteX7439" fmla="*/ 434421 w 6014081"/>
              <a:gd name="connsiteY7439" fmla="*/ 2245884 h 2248268"/>
              <a:gd name="connsiteX7440" fmla="*/ 448081 w 6014081"/>
              <a:gd name="connsiteY7440" fmla="*/ 2248263 h 2248268"/>
              <a:gd name="connsiteX7441" fmla="*/ 428839 w 6014081"/>
              <a:gd name="connsiteY7441" fmla="*/ 2248263 h 2248268"/>
              <a:gd name="connsiteX7442" fmla="*/ 425012 w 6014081"/>
              <a:gd name="connsiteY7442" fmla="*/ 2247165 h 2248268"/>
              <a:gd name="connsiteX7443" fmla="*/ 391245 w 6014081"/>
              <a:gd name="connsiteY7443" fmla="*/ 2233860 h 2248268"/>
              <a:gd name="connsiteX7444" fmla="*/ 318880 w 6014081"/>
              <a:gd name="connsiteY7444" fmla="*/ 2215764 h 2248268"/>
              <a:gd name="connsiteX7445" fmla="*/ 313198 w 6014081"/>
              <a:gd name="connsiteY7445" fmla="*/ 2207973 h 2248268"/>
              <a:gd name="connsiteX7446" fmla="*/ 256212 w 6014081"/>
              <a:gd name="connsiteY7446" fmla="*/ 2193953 h 2248268"/>
              <a:gd name="connsiteX7447" fmla="*/ 252485 w 6014081"/>
              <a:gd name="connsiteY7447" fmla="*/ 2184264 h 2248268"/>
              <a:gd name="connsiteX7448" fmla="*/ 185906 w 6014081"/>
              <a:gd name="connsiteY7448" fmla="*/ 2166251 h 2248268"/>
              <a:gd name="connsiteX7449" fmla="*/ 184055 w 6014081"/>
              <a:gd name="connsiteY7449" fmla="*/ 2160442 h 2248268"/>
              <a:gd name="connsiteX7450" fmla="*/ 85362 w 6014081"/>
              <a:gd name="connsiteY7450" fmla="*/ 2111795 h 2248268"/>
              <a:gd name="connsiteX7451" fmla="*/ 79524 w 6014081"/>
              <a:gd name="connsiteY7451" fmla="*/ 2115564 h 2248268"/>
              <a:gd name="connsiteX7452" fmla="*/ 62526 w 6014081"/>
              <a:gd name="connsiteY7452" fmla="*/ 2105781 h 2248268"/>
              <a:gd name="connsiteX7453" fmla="*/ 96002 w 6014081"/>
              <a:gd name="connsiteY7453" fmla="*/ 2193782 h 2248268"/>
              <a:gd name="connsiteX7454" fmla="*/ 93970 w 6014081"/>
              <a:gd name="connsiteY7454" fmla="*/ 2201461 h 2248268"/>
              <a:gd name="connsiteX7455" fmla="*/ 112701 w 6014081"/>
              <a:gd name="connsiteY7455" fmla="*/ 2236935 h 2248268"/>
              <a:gd name="connsiteX7456" fmla="*/ 116990 w 6014081"/>
              <a:gd name="connsiteY7456" fmla="*/ 2248263 h 2248268"/>
              <a:gd name="connsiteX7457" fmla="*/ 99073 w 6014081"/>
              <a:gd name="connsiteY7457" fmla="*/ 2248263 h 2248268"/>
              <a:gd name="connsiteX7458" fmla="*/ 98698 w 6014081"/>
              <a:gd name="connsiteY7458" fmla="*/ 2246275 h 2248268"/>
              <a:gd name="connsiteX7459" fmla="*/ 89210 w 6014081"/>
              <a:gd name="connsiteY7459" fmla="*/ 2233952 h 2248268"/>
              <a:gd name="connsiteX7460" fmla="*/ 78154 w 6014081"/>
              <a:gd name="connsiteY7460" fmla="*/ 2197742 h 2248268"/>
              <a:gd name="connsiteX7461" fmla="*/ 23929 w 6014081"/>
              <a:gd name="connsiteY7461" fmla="*/ 2084719 h 2248268"/>
              <a:gd name="connsiteX7462" fmla="*/ 10762 w 6014081"/>
              <a:gd name="connsiteY7462" fmla="*/ 2076918 h 2248268"/>
              <a:gd name="connsiteX7463" fmla="*/ 16600 w 6014081"/>
              <a:gd name="connsiteY7463" fmla="*/ 2073151 h 2248268"/>
              <a:gd name="connsiteX7464" fmla="*/ 12187 w 6014081"/>
              <a:gd name="connsiteY7464" fmla="*/ 1943543 h 2248268"/>
              <a:gd name="connsiteX7465" fmla="*/ 17947 w 6014081"/>
              <a:gd name="connsiteY7465" fmla="*/ 1945553 h 2248268"/>
              <a:gd name="connsiteX7466" fmla="*/ 21960 w 6014081"/>
              <a:gd name="connsiteY7466" fmla="*/ 1926574 h 2248268"/>
              <a:gd name="connsiteX7467" fmla="*/ 87284 w 6014081"/>
              <a:gd name="connsiteY7467" fmla="*/ 1872038 h 2248268"/>
              <a:gd name="connsiteX7468" fmla="*/ 169989 w 6014081"/>
              <a:gd name="connsiteY7468" fmla="*/ 1815830 h 2248268"/>
              <a:gd name="connsiteX7469" fmla="*/ 336426 w 6014081"/>
              <a:gd name="connsiteY7469" fmla="*/ 1775856 h 2248268"/>
              <a:gd name="connsiteX7470" fmla="*/ 407173 w 6014081"/>
              <a:gd name="connsiteY7470" fmla="*/ 1763330 h 2248268"/>
              <a:gd name="connsiteX7471" fmla="*/ 462850 w 6014081"/>
              <a:gd name="connsiteY7471" fmla="*/ 1733574 h 2248268"/>
              <a:gd name="connsiteX7472" fmla="*/ 445878 w 6014081"/>
              <a:gd name="connsiteY7472" fmla="*/ 1714389 h 2248268"/>
              <a:gd name="connsiteX7473" fmla="*/ 472597 w 6014081"/>
              <a:gd name="connsiteY7473" fmla="*/ 1718532 h 2248268"/>
              <a:gd name="connsiteX7474" fmla="*/ 595682 w 6014081"/>
              <a:gd name="connsiteY7474" fmla="*/ 1622709 h 2248268"/>
              <a:gd name="connsiteX7475" fmla="*/ 672343 w 6014081"/>
              <a:gd name="connsiteY7475" fmla="*/ 1600633 h 2248268"/>
              <a:gd name="connsiteX7476" fmla="*/ 762274 w 6014081"/>
              <a:gd name="connsiteY7476" fmla="*/ 1571176 h 2248268"/>
              <a:gd name="connsiteX7477" fmla="*/ 790947 w 6014081"/>
              <a:gd name="connsiteY7477" fmla="*/ 1573421 h 2248268"/>
              <a:gd name="connsiteX7478" fmla="*/ 779710 w 6014081"/>
              <a:gd name="connsiteY7478" fmla="*/ 1558172 h 2248268"/>
              <a:gd name="connsiteX7479" fmla="*/ 770300 w 6014081"/>
              <a:gd name="connsiteY7479" fmla="*/ 1533217 h 2248268"/>
              <a:gd name="connsiteX7480" fmla="*/ 755906 w 6014081"/>
              <a:gd name="connsiteY7480" fmla="*/ 1435991 h 2248268"/>
              <a:gd name="connsiteX7481" fmla="*/ 767867 w 6014081"/>
              <a:gd name="connsiteY7481" fmla="*/ 1392309 h 2248268"/>
              <a:gd name="connsiteX7482" fmla="*/ 770081 w 6014081"/>
              <a:gd name="connsiteY7482" fmla="*/ 1363668 h 2248268"/>
              <a:gd name="connsiteX7483" fmla="*/ 783817 w 6014081"/>
              <a:gd name="connsiteY7483" fmla="*/ 1331573 h 2248268"/>
              <a:gd name="connsiteX7484" fmla="*/ 791817 w 6014081"/>
              <a:gd name="connsiteY7484" fmla="*/ 1303017 h 2248268"/>
              <a:gd name="connsiteX7485" fmla="*/ 802317 w 6014081"/>
              <a:gd name="connsiteY7485" fmla="*/ 1202200 h 2248268"/>
              <a:gd name="connsiteX7486" fmla="*/ 780673 w 6014081"/>
              <a:gd name="connsiteY7486" fmla="*/ 1087625 h 2248268"/>
              <a:gd name="connsiteX7487" fmla="*/ 792635 w 6014081"/>
              <a:gd name="connsiteY7487" fmla="*/ 1036466 h 2248268"/>
              <a:gd name="connsiteX7488" fmla="*/ 822294 w 6014081"/>
              <a:gd name="connsiteY7488" fmla="*/ 928120 h 2248268"/>
              <a:gd name="connsiteX7489" fmla="*/ 824275 w 6014081"/>
              <a:gd name="connsiteY7489" fmla="*/ 916820 h 2248268"/>
              <a:gd name="connsiteX7490" fmla="*/ 857091 w 6014081"/>
              <a:gd name="connsiteY7490" fmla="*/ 890451 h 2248268"/>
              <a:gd name="connsiteX7491" fmla="*/ 872495 w 6014081"/>
              <a:gd name="connsiteY7491" fmla="*/ 867684 h 2248268"/>
              <a:gd name="connsiteX7492" fmla="*/ 922335 w 6014081"/>
              <a:gd name="connsiteY7492" fmla="*/ 849172 h 2248268"/>
              <a:gd name="connsiteX7493" fmla="*/ 1008358 w 6014081"/>
              <a:gd name="connsiteY7493" fmla="*/ 823511 h 2248268"/>
              <a:gd name="connsiteX7494" fmla="*/ 1069356 w 6014081"/>
              <a:gd name="connsiteY7494" fmla="*/ 818551 h 2248268"/>
              <a:gd name="connsiteX7495" fmla="*/ 1063803 w 6014081"/>
              <a:gd name="connsiteY7495" fmla="*/ 793652 h 2248268"/>
              <a:gd name="connsiteX7496" fmla="*/ 1080721 w 6014081"/>
              <a:gd name="connsiteY7496" fmla="*/ 816690 h 2248268"/>
              <a:gd name="connsiteX7497" fmla="*/ 1142032 w 6014081"/>
              <a:gd name="connsiteY7497" fmla="*/ 781133 h 2248268"/>
              <a:gd name="connsiteX7498" fmla="*/ 1135560 w 6014081"/>
              <a:gd name="connsiteY7498" fmla="*/ 668607 h 2248268"/>
              <a:gd name="connsiteX7499" fmla="*/ 1135742 w 6014081"/>
              <a:gd name="connsiteY7499" fmla="*/ 647645 h 2248268"/>
              <a:gd name="connsiteX7500" fmla="*/ 1190373 w 6014081"/>
              <a:gd name="connsiteY7500" fmla="*/ 514977 h 2248268"/>
              <a:gd name="connsiteX7501" fmla="*/ 1200094 w 6014081"/>
              <a:gd name="connsiteY7501" fmla="*/ 509337 h 2248268"/>
              <a:gd name="connsiteX7502" fmla="*/ 1215577 w 6014081"/>
              <a:gd name="connsiteY7502" fmla="*/ 480790 h 2248268"/>
              <a:gd name="connsiteX7503" fmla="*/ 1263710 w 6014081"/>
              <a:gd name="connsiteY7503" fmla="*/ 244996 h 2248268"/>
              <a:gd name="connsiteX7504" fmla="*/ 1269185 w 6014081"/>
              <a:gd name="connsiteY7504" fmla="*/ 275675 h 2248268"/>
              <a:gd name="connsiteX7505" fmla="*/ 1269236 w 6014081"/>
              <a:gd name="connsiteY7505" fmla="*/ 264347 h 2248268"/>
              <a:gd name="connsiteX7506" fmla="*/ 1329394 w 6014081"/>
              <a:gd name="connsiteY7506" fmla="*/ 165979 h 2248268"/>
              <a:gd name="connsiteX7507" fmla="*/ 1333381 w 6014081"/>
              <a:gd name="connsiteY7507" fmla="*/ 148927 h 2248268"/>
              <a:gd name="connsiteX7508" fmla="*/ 1341045 w 6014081"/>
              <a:gd name="connsiteY7508" fmla="*/ 152892 h 2248268"/>
              <a:gd name="connsiteX7509" fmla="*/ 1444865 w 6014081"/>
              <a:gd name="connsiteY7509" fmla="*/ 79780 h 2248268"/>
              <a:gd name="connsiteX7510" fmla="*/ 1510241 w 6014081"/>
              <a:gd name="connsiteY7510" fmla="*/ 21392 h 2248268"/>
              <a:gd name="connsiteX7511" fmla="*/ 1515975 w 6014081"/>
              <a:gd name="connsiteY7511" fmla="*/ 25329 h 2248268"/>
              <a:gd name="connsiteX7512" fmla="*/ 1523743 w 6014081"/>
              <a:gd name="connsiteY7512" fmla="*/ 14113 h 2248268"/>
              <a:gd name="connsiteX7513" fmla="*/ 1672638 w 6014081"/>
              <a:gd name="connsiteY7513" fmla="*/ 2325 h 224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</a:cxnLst>
            <a:rect l="l" t="t" r="r" b="b"/>
            <a:pathLst>
              <a:path w="6014081" h="2248268">
                <a:moveTo>
                  <a:pt x="1623168" y="2247965"/>
                </a:moveTo>
                <a:lnTo>
                  <a:pt x="1625352" y="2248263"/>
                </a:lnTo>
                <a:lnTo>
                  <a:pt x="1623064" y="2248263"/>
                </a:lnTo>
                <a:close/>
                <a:moveTo>
                  <a:pt x="4076061" y="2247210"/>
                </a:moveTo>
                <a:lnTo>
                  <a:pt x="4076080" y="2248263"/>
                </a:lnTo>
                <a:lnTo>
                  <a:pt x="4075651" y="2248263"/>
                </a:lnTo>
                <a:close/>
                <a:moveTo>
                  <a:pt x="1688439" y="2247201"/>
                </a:moveTo>
                <a:lnTo>
                  <a:pt x="1694071" y="2248263"/>
                </a:lnTo>
                <a:lnTo>
                  <a:pt x="1675514" y="2248263"/>
                </a:lnTo>
                <a:close/>
                <a:moveTo>
                  <a:pt x="2877644" y="2246915"/>
                </a:moveTo>
                <a:lnTo>
                  <a:pt x="2881070" y="2248263"/>
                </a:lnTo>
                <a:lnTo>
                  <a:pt x="2876947" y="2248263"/>
                </a:lnTo>
                <a:close/>
                <a:moveTo>
                  <a:pt x="2973180" y="2245978"/>
                </a:moveTo>
                <a:lnTo>
                  <a:pt x="2989613" y="2248263"/>
                </a:lnTo>
                <a:lnTo>
                  <a:pt x="2978382" y="2248263"/>
                </a:lnTo>
                <a:close/>
                <a:moveTo>
                  <a:pt x="1137149" y="2243308"/>
                </a:moveTo>
                <a:cubicBezTo>
                  <a:pt x="1143136" y="2241625"/>
                  <a:pt x="1152764" y="2252349"/>
                  <a:pt x="1157606" y="2244746"/>
                </a:cubicBezTo>
                <a:cubicBezTo>
                  <a:pt x="1161438" y="2247975"/>
                  <a:pt x="1166793" y="2247937"/>
                  <a:pt x="1172785" y="2247870"/>
                </a:cubicBezTo>
                <a:lnTo>
                  <a:pt x="1175313" y="2248263"/>
                </a:lnTo>
                <a:lnTo>
                  <a:pt x="1133971" y="2248263"/>
                </a:lnTo>
                <a:close/>
                <a:moveTo>
                  <a:pt x="4368058" y="2242848"/>
                </a:moveTo>
                <a:lnTo>
                  <a:pt x="4370475" y="2247205"/>
                </a:lnTo>
                <a:lnTo>
                  <a:pt x="4370147" y="2248263"/>
                </a:lnTo>
                <a:lnTo>
                  <a:pt x="4365177" y="2248263"/>
                </a:lnTo>
                <a:close/>
                <a:moveTo>
                  <a:pt x="6004529" y="2242775"/>
                </a:moveTo>
                <a:lnTo>
                  <a:pt x="6001186" y="2248263"/>
                </a:lnTo>
                <a:lnTo>
                  <a:pt x="5998508" y="2248263"/>
                </a:lnTo>
                <a:close/>
                <a:moveTo>
                  <a:pt x="4367913" y="2242586"/>
                </a:moveTo>
                <a:lnTo>
                  <a:pt x="4368144" y="2242688"/>
                </a:lnTo>
                <a:lnTo>
                  <a:pt x="4368058" y="2242848"/>
                </a:lnTo>
                <a:close/>
                <a:moveTo>
                  <a:pt x="1743288" y="2241640"/>
                </a:moveTo>
                <a:cubicBezTo>
                  <a:pt x="1751466" y="2246942"/>
                  <a:pt x="1763579" y="2241537"/>
                  <a:pt x="1773916" y="2241986"/>
                </a:cubicBezTo>
                <a:lnTo>
                  <a:pt x="1772254" y="2248263"/>
                </a:lnTo>
                <a:lnTo>
                  <a:pt x="1710334" y="2248263"/>
                </a:lnTo>
                <a:lnTo>
                  <a:pt x="1713059" y="2246209"/>
                </a:lnTo>
                <a:cubicBezTo>
                  <a:pt x="1721450" y="2244792"/>
                  <a:pt x="1735689" y="2250301"/>
                  <a:pt x="1743288" y="2241640"/>
                </a:cubicBezTo>
                <a:close/>
                <a:moveTo>
                  <a:pt x="1082113" y="2240450"/>
                </a:moveTo>
                <a:cubicBezTo>
                  <a:pt x="1084534" y="2241631"/>
                  <a:pt x="1086269" y="2244272"/>
                  <a:pt x="1084726" y="2247740"/>
                </a:cubicBezTo>
                <a:cubicBezTo>
                  <a:pt x="1081589" y="2246066"/>
                  <a:pt x="1079301" y="2243109"/>
                  <a:pt x="1075392" y="2241922"/>
                </a:cubicBezTo>
                <a:cubicBezTo>
                  <a:pt x="1076588" y="2239547"/>
                  <a:pt x="1079693" y="2239268"/>
                  <a:pt x="1082113" y="2240450"/>
                </a:cubicBezTo>
                <a:close/>
                <a:moveTo>
                  <a:pt x="1100259" y="2240256"/>
                </a:moveTo>
                <a:cubicBezTo>
                  <a:pt x="1105145" y="2245478"/>
                  <a:pt x="1108154" y="2249309"/>
                  <a:pt x="1117308" y="2246187"/>
                </a:cubicBezTo>
                <a:lnTo>
                  <a:pt x="1117540" y="2246290"/>
                </a:lnTo>
                <a:lnTo>
                  <a:pt x="1116027" y="2248263"/>
                </a:lnTo>
                <a:lnTo>
                  <a:pt x="1089588" y="2248263"/>
                </a:lnTo>
                <a:lnTo>
                  <a:pt x="1088310" y="2246463"/>
                </a:lnTo>
                <a:cubicBezTo>
                  <a:pt x="1087182" y="2245649"/>
                  <a:pt x="1086231" y="2244671"/>
                  <a:pt x="1086964" y="2242091"/>
                </a:cubicBezTo>
                <a:cubicBezTo>
                  <a:pt x="1093367" y="2235804"/>
                  <a:pt x="1095991" y="2248601"/>
                  <a:pt x="1100259" y="2240256"/>
                </a:cubicBezTo>
                <a:close/>
                <a:moveTo>
                  <a:pt x="2542258" y="2239079"/>
                </a:moveTo>
                <a:cubicBezTo>
                  <a:pt x="2557943" y="2237479"/>
                  <a:pt x="2584301" y="2248661"/>
                  <a:pt x="2593817" y="2243483"/>
                </a:cubicBezTo>
                <a:lnTo>
                  <a:pt x="2608050" y="2248263"/>
                </a:lnTo>
                <a:lnTo>
                  <a:pt x="2578184" y="2248263"/>
                </a:lnTo>
                <a:lnTo>
                  <a:pt x="2565954" y="2246272"/>
                </a:lnTo>
                <a:cubicBezTo>
                  <a:pt x="2557487" y="2245513"/>
                  <a:pt x="2549046" y="2245009"/>
                  <a:pt x="2542258" y="2239079"/>
                </a:cubicBezTo>
                <a:close/>
                <a:moveTo>
                  <a:pt x="5047560" y="2238952"/>
                </a:moveTo>
                <a:lnTo>
                  <a:pt x="5045805" y="2248263"/>
                </a:lnTo>
                <a:lnTo>
                  <a:pt x="5043345" y="2248263"/>
                </a:lnTo>
                <a:close/>
                <a:moveTo>
                  <a:pt x="5018836" y="2238067"/>
                </a:moveTo>
                <a:lnTo>
                  <a:pt x="5017490" y="2248263"/>
                </a:lnTo>
                <a:lnTo>
                  <a:pt x="5014834" y="2248263"/>
                </a:lnTo>
                <a:close/>
                <a:moveTo>
                  <a:pt x="2812428" y="2235657"/>
                </a:moveTo>
                <a:cubicBezTo>
                  <a:pt x="2822738" y="2236210"/>
                  <a:pt x="2840293" y="2240808"/>
                  <a:pt x="2841488" y="2244662"/>
                </a:cubicBezTo>
                <a:cubicBezTo>
                  <a:pt x="2846181" y="2243152"/>
                  <a:pt x="2853151" y="2243071"/>
                  <a:pt x="2859734" y="2244168"/>
                </a:cubicBezTo>
                <a:lnTo>
                  <a:pt x="2869659" y="2248263"/>
                </a:lnTo>
                <a:lnTo>
                  <a:pt x="2851154" y="2248263"/>
                </a:lnTo>
                <a:lnTo>
                  <a:pt x="2805409" y="2236628"/>
                </a:lnTo>
                <a:cubicBezTo>
                  <a:pt x="2806361" y="2235737"/>
                  <a:pt x="2808992" y="2235472"/>
                  <a:pt x="2812428" y="2235657"/>
                </a:cubicBezTo>
                <a:close/>
                <a:moveTo>
                  <a:pt x="4353537" y="2235631"/>
                </a:moveTo>
                <a:lnTo>
                  <a:pt x="4347188" y="2248263"/>
                </a:lnTo>
                <a:lnTo>
                  <a:pt x="4346229" y="2248263"/>
                </a:lnTo>
                <a:lnTo>
                  <a:pt x="4346109" y="2240873"/>
                </a:lnTo>
                <a:cubicBezTo>
                  <a:pt x="4347771" y="2237840"/>
                  <a:pt x="4350696" y="2235474"/>
                  <a:pt x="4353537" y="2235631"/>
                </a:cubicBezTo>
                <a:close/>
                <a:moveTo>
                  <a:pt x="5783990" y="2234849"/>
                </a:moveTo>
                <a:lnTo>
                  <a:pt x="5776940" y="2248263"/>
                </a:lnTo>
                <a:lnTo>
                  <a:pt x="5770778" y="2248263"/>
                </a:lnTo>
                <a:close/>
                <a:moveTo>
                  <a:pt x="4467177" y="2233895"/>
                </a:moveTo>
                <a:lnTo>
                  <a:pt x="4457288" y="2248263"/>
                </a:lnTo>
                <a:lnTo>
                  <a:pt x="4452176" y="2248263"/>
                </a:lnTo>
                <a:close/>
                <a:moveTo>
                  <a:pt x="4487955" y="2232071"/>
                </a:moveTo>
                <a:cubicBezTo>
                  <a:pt x="4489653" y="2231996"/>
                  <a:pt x="4489703" y="2233125"/>
                  <a:pt x="4489755" y="2234256"/>
                </a:cubicBezTo>
                <a:cubicBezTo>
                  <a:pt x="4490887" y="2234207"/>
                  <a:pt x="4493510" y="2234544"/>
                  <a:pt x="4493510" y="2234544"/>
                </a:cubicBezTo>
                <a:lnTo>
                  <a:pt x="4478232" y="2248263"/>
                </a:lnTo>
                <a:lnTo>
                  <a:pt x="4470222" y="2248263"/>
                </a:lnTo>
                <a:lnTo>
                  <a:pt x="4479648" y="2238894"/>
                </a:lnTo>
                <a:cubicBezTo>
                  <a:pt x="4486796" y="2244015"/>
                  <a:pt x="4486283" y="2237695"/>
                  <a:pt x="4487955" y="2232071"/>
                </a:cubicBezTo>
                <a:close/>
                <a:moveTo>
                  <a:pt x="5962434" y="2232064"/>
                </a:moveTo>
                <a:lnTo>
                  <a:pt x="5953738" y="2248263"/>
                </a:lnTo>
                <a:lnTo>
                  <a:pt x="5949057" y="2248263"/>
                </a:lnTo>
                <a:close/>
                <a:moveTo>
                  <a:pt x="4288580" y="2230799"/>
                </a:moveTo>
                <a:cubicBezTo>
                  <a:pt x="4284696" y="2232669"/>
                  <a:pt x="4279963" y="2245791"/>
                  <a:pt x="4286855" y="2247752"/>
                </a:cubicBezTo>
                <a:cubicBezTo>
                  <a:pt x="4286726" y="2242434"/>
                  <a:pt x="4293645" y="2234993"/>
                  <a:pt x="4288580" y="2230799"/>
                </a:cubicBezTo>
                <a:close/>
                <a:moveTo>
                  <a:pt x="2796931" y="2229046"/>
                </a:moveTo>
                <a:cubicBezTo>
                  <a:pt x="2800839" y="2230232"/>
                  <a:pt x="2804407" y="2233274"/>
                  <a:pt x="2803481" y="2236600"/>
                </a:cubicBezTo>
                <a:cubicBezTo>
                  <a:pt x="2797129" y="2236541"/>
                  <a:pt x="2791754" y="2235532"/>
                  <a:pt x="2788335" y="2232625"/>
                </a:cubicBezTo>
                <a:cubicBezTo>
                  <a:pt x="2788772" y="2228528"/>
                  <a:pt x="2793022" y="2227859"/>
                  <a:pt x="2796931" y="2229046"/>
                </a:cubicBezTo>
                <a:close/>
                <a:moveTo>
                  <a:pt x="5025678" y="2226439"/>
                </a:moveTo>
                <a:cubicBezTo>
                  <a:pt x="5022925" y="2228260"/>
                  <a:pt x="5025214" y="2236200"/>
                  <a:pt x="5019890" y="2233830"/>
                </a:cubicBezTo>
                <a:cubicBezTo>
                  <a:pt x="5020508" y="2232443"/>
                  <a:pt x="5019993" y="2231107"/>
                  <a:pt x="5018014" y="2229949"/>
                </a:cubicBezTo>
                <a:cubicBezTo>
                  <a:pt x="5020227" y="2226227"/>
                  <a:pt x="5022874" y="2224637"/>
                  <a:pt x="5025678" y="2226439"/>
                </a:cubicBezTo>
                <a:close/>
                <a:moveTo>
                  <a:pt x="4003750" y="2222766"/>
                </a:moveTo>
                <a:cubicBezTo>
                  <a:pt x="4009175" y="2229889"/>
                  <a:pt x="4000611" y="2238535"/>
                  <a:pt x="3997988" y="2243182"/>
                </a:cubicBezTo>
                <a:cubicBezTo>
                  <a:pt x="3992562" y="2236060"/>
                  <a:pt x="4001126" y="2227413"/>
                  <a:pt x="4003750" y="2222766"/>
                </a:cubicBezTo>
                <a:close/>
                <a:moveTo>
                  <a:pt x="6014081" y="2219850"/>
                </a:moveTo>
                <a:lnTo>
                  <a:pt x="6014081" y="2228653"/>
                </a:lnTo>
                <a:lnTo>
                  <a:pt x="6010819" y="2232736"/>
                </a:lnTo>
                <a:cubicBezTo>
                  <a:pt x="6008848" y="2235683"/>
                  <a:pt x="6007680" y="2238503"/>
                  <a:pt x="6008310" y="2241137"/>
                </a:cubicBezTo>
                <a:cubicBezTo>
                  <a:pt x="6004311" y="2236726"/>
                  <a:pt x="6006008" y="2230421"/>
                  <a:pt x="6009789" y="2224421"/>
                </a:cubicBezTo>
                <a:close/>
                <a:moveTo>
                  <a:pt x="5977016" y="2216128"/>
                </a:moveTo>
                <a:cubicBezTo>
                  <a:pt x="5973827" y="2220800"/>
                  <a:pt x="5970663" y="2223545"/>
                  <a:pt x="5966883" y="2222693"/>
                </a:cubicBezTo>
                <a:cubicBezTo>
                  <a:pt x="5966678" y="2220663"/>
                  <a:pt x="5972645" y="2212243"/>
                  <a:pt x="5977016" y="2216128"/>
                </a:cubicBezTo>
                <a:close/>
                <a:moveTo>
                  <a:pt x="4328594" y="2215666"/>
                </a:moveTo>
                <a:cubicBezTo>
                  <a:pt x="4331860" y="2212690"/>
                  <a:pt x="4329621" y="2235782"/>
                  <a:pt x="4326226" y="2238423"/>
                </a:cubicBezTo>
                <a:cubicBezTo>
                  <a:pt x="4320930" y="2229142"/>
                  <a:pt x="4326768" y="2225374"/>
                  <a:pt x="4328594" y="2215666"/>
                </a:cubicBezTo>
                <a:close/>
                <a:moveTo>
                  <a:pt x="4378742" y="2211411"/>
                </a:moveTo>
                <a:cubicBezTo>
                  <a:pt x="4384244" y="2212753"/>
                  <a:pt x="4379228" y="2229626"/>
                  <a:pt x="4373006" y="2229899"/>
                </a:cubicBezTo>
                <a:cubicBezTo>
                  <a:pt x="4374652" y="2218728"/>
                  <a:pt x="4373752" y="2216389"/>
                  <a:pt x="4378742" y="2211411"/>
                </a:cubicBezTo>
                <a:close/>
                <a:moveTo>
                  <a:pt x="4438299" y="2209686"/>
                </a:moveTo>
                <a:cubicBezTo>
                  <a:pt x="4434287" y="2213714"/>
                  <a:pt x="4426469" y="2223800"/>
                  <a:pt x="4422971" y="2229166"/>
                </a:cubicBezTo>
                <a:cubicBezTo>
                  <a:pt x="4420065" y="2235070"/>
                  <a:pt x="4421146" y="2223923"/>
                  <a:pt x="4421711" y="2221405"/>
                </a:cubicBezTo>
                <a:cubicBezTo>
                  <a:pt x="4433669" y="2222576"/>
                  <a:pt x="4423719" y="2210670"/>
                  <a:pt x="4438299" y="2209686"/>
                </a:cubicBezTo>
                <a:close/>
                <a:moveTo>
                  <a:pt x="2685910" y="2206681"/>
                </a:moveTo>
                <a:cubicBezTo>
                  <a:pt x="2742434" y="2203051"/>
                  <a:pt x="2819787" y="2211187"/>
                  <a:pt x="2876464" y="2218424"/>
                </a:cubicBezTo>
                <a:cubicBezTo>
                  <a:pt x="2905292" y="2226552"/>
                  <a:pt x="2926763" y="2235004"/>
                  <a:pt x="2954357" y="2238429"/>
                </a:cubicBezTo>
                <a:cubicBezTo>
                  <a:pt x="2957539" y="2244830"/>
                  <a:pt x="2963917" y="2241596"/>
                  <a:pt x="2967321" y="2244434"/>
                </a:cubicBezTo>
                <a:lnTo>
                  <a:pt x="2968855" y="2248263"/>
                </a:lnTo>
                <a:lnTo>
                  <a:pt x="2963443" y="2248263"/>
                </a:lnTo>
                <a:lnTo>
                  <a:pt x="2895543" y="2230151"/>
                </a:lnTo>
                <a:cubicBezTo>
                  <a:pt x="2822697" y="2215200"/>
                  <a:pt x="2752585" y="2213732"/>
                  <a:pt x="2679737" y="2218054"/>
                </a:cubicBezTo>
                <a:cubicBezTo>
                  <a:pt x="2662662" y="2219035"/>
                  <a:pt x="2646408" y="2220658"/>
                  <a:pt x="2633936" y="2215659"/>
                </a:cubicBezTo>
                <a:cubicBezTo>
                  <a:pt x="2619870" y="2227947"/>
                  <a:pt x="2596777" y="2218773"/>
                  <a:pt x="2576666" y="2230308"/>
                </a:cubicBezTo>
                <a:cubicBezTo>
                  <a:pt x="2587520" y="2214652"/>
                  <a:pt x="2613468" y="2211807"/>
                  <a:pt x="2626428" y="2217577"/>
                </a:cubicBezTo>
                <a:cubicBezTo>
                  <a:pt x="2629206" y="2216321"/>
                  <a:pt x="2630209" y="2213445"/>
                  <a:pt x="2630388" y="2209926"/>
                </a:cubicBezTo>
                <a:cubicBezTo>
                  <a:pt x="2643400" y="2214335"/>
                  <a:pt x="2671971" y="2204351"/>
                  <a:pt x="2682000" y="2210477"/>
                </a:cubicBezTo>
                <a:cubicBezTo>
                  <a:pt x="2684135" y="2210044"/>
                  <a:pt x="2683415" y="2206677"/>
                  <a:pt x="2685910" y="2206681"/>
                </a:cubicBezTo>
                <a:close/>
                <a:moveTo>
                  <a:pt x="1929730" y="2197838"/>
                </a:moveTo>
                <a:cubicBezTo>
                  <a:pt x="1928188" y="2201304"/>
                  <a:pt x="1925462" y="2203691"/>
                  <a:pt x="1921913" y="2205433"/>
                </a:cubicBezTo>
                <a:cubicBezTo>
                  <a:pt x="1909622" y="2204390"/>
                  <a:pt x="1893677" y="2197845"/>
                  <a:pt x="1885706" y="2207032"/>
                </a:cubicBezTo>
                <a:cubicBezTo>
                  <a:pt x="1889742" y="2211045"/>
                  <a:pt x="1897277" y="2212183"/>
                  <a:pt x="1900774" y="2216787"/>
                </a:cubicBezTo>
                <a:cubicBezTo>
                  <a:pt x="1914945" y="2199284"/>
                  <a:pt x="1927594" y="2233158"/>
                  <a:pt x="1942560" y="2238160"/>
                </a:cubicBezTo>
                <a:cubicBezTo>
                  <a:pt x="1938704" y="2223153"/>
                  <a:pt x="1933151" y="2208221"/>
                  <a:pt x="1929628" y="2198069"/>
                </a:cubicBezTo>
                <a:close/>
                <a:moveTo>
                  <a:pt x="3167915" y="2196693"/>
                </a:moveTo>
                <a:lnTo>
                  <a:pt x="3168111" y="2196820"/>
                </a:lnTo>
                <a:lnTo>
                  <a:pt x="3168240" y="2197154"/>
                </a:lnTo>
                <a:close/>
                <a:moveTo>
                  <a:pt x="1873667" y="2194128"/>
                </a:moveTo>
                <a:cubicBezTo>
                  <a:pt x="1869023" y="2192960"/>
                  <a:pt x="1863809" y="2194238"/>
                  <a:pt x="1861507" y="2198474"/>
                </a:cubicBezTo>
                <a:cubicBezTo>
                  <a:pt x="1869041" y="2199612"/>
                  <a:pt x="1874390" y="2210023"/>
                  <a:pt x="1882413" y="2204460"/>
                </a:cubicBezTo>
                <a:cubicBezTo>
                  <a:pt x="1882388" y="2198911"/>
                  <a:pt x="1878312" y="2195296"/>
                  <a:pt x="1873667" y="2194128"/>
                </a:cubicBezTo>
                <a:close/>
                <a:moveTo>
                  <a:pt x="5988101" y="2193098"/>
                </a:moveTo>
                <a:cubicBezTo>
                  <a:pt x="5989644" y="2194616"/>
                  <a:pt x="5992550" y="2196187"/>
                  <a:pt x="5991392" y="2198163"/>
                </a:cubicBezTo>
                <a:cubicBezTo>
                  <a:pt x="5985710" y="2195356"/>
                  <a:pt x="5982287" y="2214875"/>
                  <a:pt x="5976193" y="2208009"/>
                </a:cubicBezTo>
                <a:cubicBezTo>
                  <a:pt x="5983111" y="2203060"/>
                  <a:pt x="5981980" y="2200618"/>
                  <a:pt x="5988101" y="2193098"/>
                </a:cubicBezTo>
                <a:close/>
                <a:moveTo>
                  <a:pt x="5031032" y="2189367"/>
                </a:moveTo>
                <a:lnTo>
                  <a:pt x="5032801" y="2191989"/>
                </a:lnTo>
                <a:cubicBezTo>
                  <a:pt x="5033929" y="2192803"/>
                  <a:pt x="5035169" y="2193286"/>
                  <a:pt x="5035376" y="2192824"/>
                </a:cubicBezTo>
                <a:cubicBezTo>
                  <a:pt x="5031644" y="2205562"/>
                  <a:pt x="5027812" y="2218530"/>
                  <a:pt x="5019917" y="2224429"/>
                </a:cubicBezTo>
                <a:cubicBezTo>
                  <a:pt x="5024689" y="2213400"/>
                  <a:pt x="5027178" y="2202672"/>
                  <a:pt x="5030049" y="2191940"/>
                </a:cubicBezTo>
                <a:close/>
                <a:moveTo>
                  <a:pt x="5031384" y="2188446"/>
                </a:moveTo>
                <a:lnTo>
                  <a:pt x="5031032" y="2189367"/>
                </a:lnTo>
                <a:lnTo>
                  <a:pt x="5030900" y="2189171"/>
                </a:lnTo>
                <a:close/>
                <a:moveTo>
                  <a:pt x="1561158" y="2187927"/>
                </a:moveTo>
                <a:cubicBezTo>
                  <a:pt x="1563890" y="2188485"/>
                  <a:pt x="1566018" y="2190403"/>
                  <a:pt x="1564025" y="2193944"/>
                </a:cubicBezTo>
                <a:cubicBezTo>
                  <a:pt x="1559500" y="2194144"/>
                  <a:pt x="1558445" y="2190906"/>
                  <a:pt x="1554665" y="2190055"/>
                </a:cubicBezTo>
                <a:cubicBezTo>
                  <a:pt x="1555089" y="2188167"/>
                  <a:pt x="1558427" y="2187369"/>
                  <a:pt x="1561158" y="2187927"/>
                </a:cubicBezTo>
                <a:close/>
                <a:moveTo>
                  <a:pt x="3865170" y="2187094"/>
                </a:moveTo>
                <a:cubicBezTo>
                  <a:pt x="3869180" y="2195525"/>
                  <a:pt x="3857582" y="2197284"/>
                  <a:pt x="3865528" y="2202482"/>
                </a:cubicBezTo>
                <a:cubicBezTo>
                  <a:pt x="3866171" y="2199169"/>
                  <a:pt x="3873243" y="2187643"/>
                  <a:pt x="3865170" y="2187094"/>
                </a:cubicBezTo>
                <a:close/>
                <a:moveTo>
                  <a:pt x="1251706" y="2184749"/>
                </a:moveTo>
                <a:cubicBezTo>
                  <a:pt x="1265052" y="2191523"/>
                  <a:pt x="1279426" y="2188509"/>
                  <a:pt x="1293597" y="2190942"/>
                </a:cubicBezTo>
                <a:cubicBezTo>
                  <a:pt x="1300565" y="2192104"/>
                  <a:pt x="1307612" y="2197456"/>
                  <a:pt x="1314477" y="2198852"/>
                </a:cubicBezTo>
                <a:cubicBezTo>
                  <a:pt x="1333584" y="2202654"/>
                  <a:pt x="1362462" y="2196960"/>
                  <a:pt x="1381133" y="2211086"/>
                </a:cubicBezTo>
                <a:cubicBezTo>
                  <a:pt x="1341967" y="2207492"/>
                  <a:pt x="1287886" y="2200028"/>
                  <a:pt x="1247771" y="2190474"/>
                </a:cubicBezTo>
                <a:cubicBezTo>
                  <a:pt x="1248620" y="2186697"/>
                  <a:pt x="1253247" y="2193743"/>
                  <a:pt x="1251706" y="2184749"/>
                </a:cubicBezTo>
                <a:close/>
                <a:moveTo>
                  <a:pt x="4553541" y="2183541"/>
                </a:moveTo>
                <a:lnTo>
                  <a:pt x="4554654" y="2209092"/>
                </a:lnTo>
                <a:cubicBezTo>
                  <a:pt x="4553454" y="2218871"/>
                  <a:pt x="4552245" y="2228438"/>
                  <a:pt x="4555947" y="2238809"/>
                </a:cubicBezTo>
                <a:cubicBezTo>
                  <a:pt x="4554224" y="2240810"/>
                  <a:pt x="4552835" y="2242684"/>
                  <a:pt x="4551112" y="2244684"/>
                </a:cubicBezTo>
                <a:lnTo>
                  <a:pt x="4551269" y="2248263"/>
                </a:lnTo>
                <a:lnTo>
                  <a:pt x="4547894" y="2248263"/>
                </a:lnTo>
                <a:lnTo>
                  <a:pt x="4547212" y="2226509"/>
                </a:lnTo>
                <a:close/>
                <a:moveTo>
                  <a:pt x="742847" y="2183089"/>
                </a:moveTo>
                <a:cubicBezTo>
                  <a:pt x="749517" y="2183913"/>
                  <a:pt x="756595" y="2186233"/>
                  <a:pt x="759347" y="2190643"/>
                </a:cubicBezTo>
                <a:cubicBezTo>
                  <a:pt x="765493" y="2178705"/>
                  <a:pt x="772281" y="2198339"/>
                  <a:pt x="776499" y="2188865"/>
                </a:cubicBezTo>
                <a:cubicBezTo>
                  <a:pt x="778608" y="2189113"/>
                  <a:pt x="779630" y="2190398"/>
                  <a:pt x="780080" y="2192190"/>
                </a:cubicBezTo>
                <a:cubicBezTo>
                  <a:pt x="780530" y="2193982"/>
                  <a:pt x="780408" y="2196280"/>
                  <a:pt x="780227" y="2198555"/>
                </a:cubicBezTo>
                <a:cubicBezTo>
                  <a:pt x="765287" y="2189134"/>
                  <a:pt x="745203" y="2191267"/>
                  <a:pt x="728797" y="2184516"/>
                </a:cubicBezTo>
                <a:cubicBezTo>
                  <a:pt x="729916" y="2182938"/>
                  <a:pt x="736177" y="2182265"/>
                  <a:pt x="742847" y="2183089"/>
                </a:cubicBezTo>
                <a:close/>
                <a:moveTo>
                  <a:pt x="3884868" y="2181466"/>
                </a:moveTo>
                <a:cubicBezTo>
                  <a:pt x="3879672" y="2196874"/>
                  <a:pt x="3877923" y="2200801"/>
                  <a:pt x="3873009" y="2222426"/>
                </a:cubicBezTo>
                <a:cubicBezTo>
                  <a:pt x="3880674" y="2211441"/>
                  <a:pt x="3888673" y="2200328"/>
                  <a:pt x="3892248" y="2184200"/>
                </a:cubicBezTo>
                <a:cubicBezTo>
                  <a:pt x="3888956" y="2184117"/>
                  <a:pt x="3886308" y="2183215"/>
                  <a:pt x="3884868" y="2181466"/>
                </a:cubicBezTo>
                <a:close/>
                <a:moveTo>
                  <a:pt x="4464609" y="2179867"/>
                </a:moveTo>
                <a:cubicBezTo>
                  <a:pt x="4469804" y="2184395"/>
                  <a:pt x="4460854" y="2189549"/>
                  <a:pt x="4459413" y="2192784"/>
                </a:cubicBezTo>
                <a:cubicBezTo>
                  <a:pt x="4457587" y="2192523"/>
                  <a:pt x="4457870" y="2188773"/>
                  <a:pt x="4457870" y="2188773"/>
                </a:cubicBezTo>
                <a:cubicBezTo>
                  <a:pt x="4451955" y="2195831"/>
                  <a:pt x="4450489" y="2208468"/>
                  <a:pt x="4440356" y="2210049"/>
                </a:cubicBezTo>
                <a:cubicBezTo>
                  <a:pt x="4444060" y="2194253"/>
                  <a:pt x="4456199" y="2189414"/>
                  <a:pt x="4464609" y="2179867"/>
                </a:cubicBezTo>
                <a:close/>
                <a:moveTo>
                  <a:pt x="713907" y="2178717"/>
                </a:moveTo>
                <a:cubicBezTo>
                  <a:pt x="716685" y="2178708"/>
                  <a:pt x="719545" y="2178666"/>
                  <a:pt x="721690" y="2179378"/>
                </a:cubicBezTo>
                <a:cubicBezTo>
                  <a:pt x="723834" y="2180090"/>
                  <a:pt x="725261" y="2181556"/>
                  <a:pt x="725170" y="2184562"/>
                </a:cubicBezTo>
                <a:lnTo>
                  <a:pt x="725401" y="2184665"/>
                </a:lnTo>
                <a:cubicBezTo>
                  <a:pt x="719770" y="2182989"/>
                  <a:pt x="720309" y="2187383"/>
                  <a:pt x="715731" y="2186453"/>
                </a:cubicBezTo>
                <a:cubicBezTo>
                  <a:pt x="714293" y="2184703"/>
                  <a:pt x="713829" y="2182005"/>
                  <a:pt x="713907" y="2178717"/>
                </a:cubicBezTo>
                <a:close/>
                <a:moveTo>
                  <a:pt x="5489675" y="2177739"/>
                </a:moveTo>
                <a:cubicBezTo>
                  <a:pt x="5495357" y="2183038"/>
                  <a:pt x="5488671" y="2188091"/>
                  <a:pt x="5484017" y="2187956"/>
                </a:cubicBezTo>
                <a:cubicBezTo>
                  <a:pt x="5485251" y="2190167"/>
                  <a:pt x="5486022" y="2192172"/>
                  <a:pt x="5486125" y="2194432"/>
                </a:cubicBezTo>
                <a:cubicBezTo>
                  <a:pt x="5480904" y="2191831"/>
                  <a:pt x="5484839" y="2198567"/>
                  <a:pt x="5481290" y="2200310"/>
                </a:cubicBezTo>
                <a:cubicBezTo>
                  <a:pt x="5475196" y="2190951"/>
                  <a:pt x="5486100" y="2186392"/>
                  <a:pt x="5489675" y="2177739"/>
                </a:cubicBezTo>
                <a:close/>
                <a:moveTo>
                  <a:pt x="1183070" y="2176342"/>
                </a:moveTo>
                <a:cubicBezTo>
                  <a:pt x="1185873" y="2178144"/>
                  <a:pt x="1185848" y="2182562"/>
                  <a:pt x="1186798" y="2186031"/>
                </a:cubicBezTo>
                <a:cubicBezTo>
                  <a:pt x="1192123" y="2185909"/>
                  <a:pt x="1195054" y="2183062"/>
                  <a:pt x="1194539" y="2176742"/>
                </a:cubicBezTo>
                <a:cubicBezTo>
                  <a:pt x="1201738" y="2182992"/>
                  <a:pt x="1207012" y="2179249"/>
                  <a:pt x="1209659" y="2190119"/>
                </a:cubicBezTo>
                <a:cubicBezTo>
                  <a:pt x="1214262" y="2189122"/>
                  <a:pt x="1209943" y="2181384"/>
                  <a:pt x="1207758" y="2180688"/>
                </a:cubicBezTo>
                <a:cubicBezTo>
                  <a:pt x="1210304" y="2179329"/>
                  <a:pt x="1217992" y="2178876"/>
                  <a:pt x="1222929" y="2182736"/>
                </a:cubicBezTo>
                <a:cubicBezTo>
                  <a:pt x="1225525" y="2189984"/>
                  <a:pt x="1214211" y="2183008"/>
                  <a:pt x="1217040" y="2190360"/>
                </a:cubicBezTo>
                <a:cubicBezTo>
                  <a:pt x="1217605" y="2195317"/>
                  <a:pt x="1220435" y="2187717"/>
                  <a:pt x="1224755" y="2190470"/>
                </a:cubicBezTo>
                <a:cubicBezTo>
                  <a:pt x="1226837" y="2188906"/>
                  <a:pt x="1225166" y="2184563"/>
                  <a:pt x="1228741" y="2180894"/>
                </a:cubicBezTo>
                <a:cubicBezTo>
                  <a:pt x="1230567" y="2183644"/>
                  <a:pt x="1240621" y="2187845"/>
                  <a:pt x="1243914" y="2182942"/>
                </a:cubicBezTo>
                <a:cubicBezTo>
                  <a:pt x="1249467" y="2185415"/>
                  <a:pt x="1242371" y="2191392"/>
                  <a:pt x="1241933" y="2194242"/>
                </a:cubicBezTo>
                <a:cubicBezTo>
                  <a:pt x="1268625" y="2207788"/>
                  <a:pt x="1296270" y="2212343"/>
                  <a:pt x="1325638" y="2212406"/>
                </a:cubicBezTo>
                <a:cubicBezTo>
                  <a:pt x="1333247" y="2222716"/>
                  <a:pt x="1348318" y="2224995"/>
                  <a:pt x="1359788" y="2220412"/>
                </a:cubicBezTo>
                <a:lnTo>
                  <a:pt x="1360353" y="2220386"/>
                </a:lnTo>
                <a:cubicBezTo>
                  <a:pt x="1371795" y="2235172"/>
                  <a:pt x="1406333" y="2224245"/>
                  <a:pt x="1419268" y="2234434"/>
                </a:cubicBezTo>
                <a:cubicBezTo>
                  <a:pt x="1420965" y="2234359"/>
                  <a:pt x="1420398" y="2231892"/>
                  <a:pt x="1421016" y="2230505"/>
                </a:cubicBezTo>
                <a:cubicBezTo>
                  <a:pt x="1440817" y="2239598"/>
                  <a:pt x="1468178" y="2242920"/>
                  <a:pt x="1495181" y="2240821"/>
                </a:cubicBezTo>
                <a:cubicBezTo>
                  <a:pt x="1510917" y="2250319"/>
                  <a:pt x="1527658" y="2249466"/>
                  <a:pt x="1548669" y="2245253"/>
                </a:cubicBezTo>
                <a:lnTo>
                  <a:pt x="1549629" y="2248263"/>
                </a:lnTo>
                <a:lnTo>
                  <a:pt x="1471616" y="2248263"/>
                </a:lnTo>
                <a:lnTo>
                  <a:pt x="1450029" y="2245223"/>
                </a:lnTo>
                <a:cubicBezTo>
                  <a:pt x="1415062" y="2239830"/>
                  <a:pt x="1379896" y="2233795"/>
                  <a:pt x="1335176" y="2227728"/>
                </a:cubicBezTo>
                <a:cubicBezTo>
                  <a:pt x="1335279" y="2225004"/>
                  <a:pt x="1335280" y="2222513"/>
                  <a:pt x="1335279" y="2220021"/>
                </a:cubicBezTo>
                <a:cubicBezTo>
                  <a:pt x="1334560" y="2224130"/>
                  <a:pt x="1326844" y="2221526"/>
                  <a:pt x="1327564" y="2227384"/>
                </a:cubicBezTo>
                <a:cubicBezTo>
                  <a:pt x="1305501" y="2220884"/>
                  <a:pt x="1269113" y="2211051"/>
                  <a:pt x="1241881" y="2205572"/>
                </a:cubicBezTo>
                <a:cubicBezTo>
                  <a:pt x="1242936" y="2201334"/>
                  <a:pt x="1238127" y="2202793"/>
                  <a:pt x="1238101" y="2199737"/>
                </a:cubicBezTo>
                <a:cubicBezTo>
                  <a:pt x="1214801" y="2200991"/>
                  <a:pt x="1196441" y="2191155"/>
                  <a:pt x="1181090" y="2187643"/>
                </a:cubicBezTo>
                <a:cubicBezTo>
                  <a:pt x="1179804" y="2181810"/>
                  <a:pt x="1183045" y="2180761"/>
                  <a:pt x="1183070" y="2176342"/>
                </a:cubicBezTo>
                <a:close/>
                <a:moveTo>
                  <a:pt x="1564033" y="2174463"/>
                </a:moveTo>
                <a:cubicBezTo>
                  <a:pt x="1572378" y="2175029"/>
                  <a:pt x="1579868" y="2177048"/>
                  <a:pt x="1581462" y="2180942"/>
                </a:cubicBezTo>
                <a:cubicBezTo>
                  <a:pt x="1564052" y="2179558"/>
                  <a:pt x="1555438" y="2182092"/>
                  <a:pt x="1541474" y="2176704"/>
                </a:cubicBezTo>
                <a:cubicBezTo>
                  <a:pt x="1546488" y="2174784"/>
                  <a:pt x="1555688" y="2173897"/>
                  <a:pt x="1564033" y="2174463"/>
                </a:cubicBezTo>
                <a:close/>
                <a:moveTo>
                  <a:pt x="4554887" y="2174403"/>
                </a:moveTo>
                <a:lnTo>
                  <a:pt x="4553541" y="2183541"/>
                </a:lnTo>
                <a:lnTo>
                  <a:pt x="4553304" y="2178102"/>
                </a:lnTo>
                <a:close/>
                <a:moveTo>
                  <a:pt x="3271361" y="2173569"/>
                </a:moveTo>
                <a:cubicBezTo>
                  <a:pt x="3273071" y="2175022"/>
                  <a:pt x="3275489" y="2175822"/>
                  <a:pt x="3277227" y="2177289"/>
                </a:cubicBezTo>
                <a:cubicBezTo>
                  <a:pt x="3278967" y="2178755"/>
                  <a:pt x="3280028" y="2180888"/>
                  <a:pt x="3279024" y="2185010"/>
                </a:cubicBezTo>
                <a:cubicBezTo>
                  <a:pt x="3274190" y="2183411"/>
                  <a:pt x="3270770" y="2180505"/>
                  <a:pt x="3271361" y="2173569"/>
                </a:cubicBezTo>
                <a:close/>
                <a:moveTo>
                  <a:pt x="687094" y="2172637"/>
                </a:moveTo>
                <a:cubicBezTo>
                  <a:pt x="694475" y="2172731"/>
                  <a:pt x="705511" y="2181693"/>
                  <a:pt x="708174" y="2174780"/>
                </a:cubicBezTo>
                <a:cubicBezTo>
                  <a:pt x="711027" y="2175220"/>
                  <a:pt x="708893" y="2180638"/>
                  <a:pt x="711954" y="2180616"/>
                </a:cubicBezTo>
                <a:cubicBezTo>
                  <a:pt x="704521" y="2184229"/>
                  <a:pt x="685466" y="2176576"/>
                  <a:pt x="681377" y="2176417"/>
                </a:cubicBezTo>
                <a:cubicBezTo>
                  <a:pt x="682580" y="2173561"/>
                  <a:pt x="684634" y="2172606"/>
                  <a:pt x="687094" y="2172637"/>
                </a:cubicBezTo>
                <a:close/>
                <a:moveTo>
                  <a:pt x="650953" y="2170620"/>
                </a:moveTo>
                <a:lnTo>
                  <a:pt x="650958" y="2170622"/>
                </a:lnTo>
                <a:lnTo>
                  <a:pt x="650955" y="2170625"/>
                </a:lnTo>
                <a:close/>
                <a:moveTo>
                  <a:pt x="3120847" y="2169684"/>
                </a:moveTo>
                <a:cubicBezTo>
                  <a:pt x="3129950" y="2175398"/>
                  <a:pt x="3141393" y="2175232"/>
                  <a:pt x="3143579" y="2183404"/>
                </a:cubicBezTo>
                <a:cubicBezTo>
                  <a:pt x="3148554" y="2183127"/>
                  <a:pt x="3154920" y="2183469"/>
                  <a:pt x="3159940" y="2185428"/>
                </a:cubicBezTo>
                <a:lnTo>
                  <a:pt x="3167915" y="2196693"/>
                </a:lnTo>
                <a:lnTo>
                  <a:pt x="3156828" y="2189598"/>
                </a:lnTo>
                <a:cubicBezTo>
                  <a:pt x="3143431" y="2184360"/>
                  <a:pt x="3125629" y="2183235"/>
                  <a:pt x="3120847" y="2169684"/>
                </a:cubicBezTo>
                <a:close/>
                <a:moveTo>
                  <a:pt x="660418" y="2166809"/>
                </a:moveTo>
                <a:cubicBezTo>
                  <a:pt x="660495" y="2168505"/>
                  <a:pt x="662964" y="2167942"/>
                  <a:pt x="664354" y="2168562"/>
                </a:cubicBezTo>
                <a:lnTo>
                  <a:pt x="664250" y="2168791"/>
                </a:lnTo>
                <a:cubicBezTo>
                  <a:pt x="662900" y="2172759"/>
                  <a:pt x="658900" y="2173956"/>
                  <a:pt x="654860" y="2173298"/>
                </a:cubicBezTo>
                <a:lnTo>
                  <a:pt x="650958" y="2170622"/>
                </a:lnTo>
                <a:lnTo>
                  <a:pt x="655688" y="2168718"/>
                </a:lnTo>
                <a:cubicBezTo>
                  <a:pt x="656618" y="2167402"/>
                  <a:pt x="657551" y="2166088"/>
                  <a:pt x="660418" y="2166809"/>
                </a:cubicBezTo>
                <a:close/>
                <a:moveTo>
                  <a:pt x="649312" y="2165672"/>
                </a:moveTo>
                <a:lnTo>
                  <a:pt x="650953" y="2170620"/>
                </a:lnTo>
                <a:lnTo>
                  <a:pt x="645221" y="2166687"/>
                </a:lnTo>
                <a:cubicBezTo>
                  <a:pt x="646635" y="2165380"/>
                  <a:pt x="648178" y="2165028"/>
                  <a:pt x="649312" y="2165672"/>
                </a:cubicBezTo>
                <a:close/>
                <a:moveTo>
                  <a:pt x="3262144" y="2164689"/>
                </a:moveTo>
                <a:cubicBezTo>
                  <a:pt x="3263629" y="2164312"/>
                  <a:pt x="3266078" y="2164571"/>
                  <a:pt x="3267943" y="2165679"/>
                </a:cubicBezTo>
                <a:cubicBezTo>
                  <a:pt x="3267531" y="2169095"/>
                  <a:pt x="3269742" y="2175340"/>
                  <a:pt x="3263981" y="2173329"/>
                </a:cubicBezTo>
                <a:cubicBezTo>
                  <a:pt x="3263982" y="2170838"/>
                  <a:pt x="3264086" y="2168114"/>
                  <a:pt x="3264084" y="2165622"/>
                </a:cubicBezTo>
                <a:cubicBezTo>
                  <a:pt x="3262593" y="2165235"/>
                  <a:pt x="3262130" y="2167521"/>
                  <a:pt x="3262130" y="2167521"/>
                </a:cubicBezTo>
                <a:cubicBezTo>
                  <a:pt x="3260138" y="2166080"/>
                  <a:pt x="3260659" y="2165066"/>
                  <a:pt x="3262144" y="2164689"/>
                </a:cubicBezTo>
                <a:close/>
                <a:moveTo>
                  <a:pt x="1616179" y="2164005"/>
                </a:moveTo>
                <a:cubicBezTo>
                  <a:pt x="1621939" y="2166014"/>
                  <a:pt x="1624330" y="2171233"/>
                  <a:pt x="1633228" y="2169934"/>
                </a:cubicBezTo>
                <a:cubicBezTo>
                  <a:pt x="1632278" y="2171448"/>
                  <a:pt x="1631222" y="2173194"/>
                  <a:pt x="1631222" y="2175686"/>
                </a:cubicBezTo>
                <a:cubicBezTo>
                  <a:pt x="1626516" y="2176913"/>
                  <a:pt x="1623585" y="2167302"/>
                  <a:pt x="1619907" y="2173694"/>
                </a:cubicBezTo>
                <a:cubicBezTo>
                  <a:pt x="1616101" y="2172276"/>
                  <a:pt x="1612271" y="2167802"/>
                  <a:pt x="1616179" y="2164005"/>
                </a:cubicBezTo>
                <a:close/>
                <a:moveTo>
                  <a:pt x="2580786" y="2163754"/>
                </a:moveTo>
                <a:cubicBezTo>
                  <a:pt x="2579524" y="2168453"/>
                  <a:pt x="2573482" y="2167701"/>
                  <a:pt x="2574948" y="2174999"/>
                </a:cubicBezTo>
                <a:cubicBezTo>
                  <a:pt x="2582327" y="2177729"/>
                  <a:pt x="2583202" y="2164553"/>
                  <a:pt x="2580786" y="2163754"/>
                </a:cubicBezTo>
                <a:close/>
                <a:moveTo>
                  <a:pt x="4485749" y="2161038"/>
                </a:moveTo>
                <a:cubicBezTo>
                  <a:pt x="4485415" y="2163657"/>
                  <a:pt x="4485183" y="2166047"/>
                  <a:pt x="4484850" y="2168667"/>
                </a:cubicBezTo>
                <a:lnTo>
                  <a:pt x="4485080" y="2168769"/>
                </a:lnTo>
                <a:cubicBezTo>
                  <a:pt x="4475668" y="2161256"/>
                  <a:pt x="4485336" y="2181897"/>
                  <a:pt x="4472504" y="2178952"/>
                </a:cubicBezTo>
                <a:cubicBezTo>
                  <a:pt x="4474356" y="2169809"/>
                  <a:pt x="4479809" y="2165040"/>
                  <a:pt x="4485749" y="2161038"/>
                </a:cubicBezTo>
                <a:close/>
                <a:moveTo>
                  <a:pt x="3075278" y="2159918"/>
                </a:moveTo>
                <a:cubicBezTo>
                  <a:pt x="3084434" y="2154303"/>
                  <a:pt x="3109352" y="2163736"/>
                  <a:pt x="3119046" y="2169991"/>
                </a:cubicBezTo>
                <a:cubicBezTo>
                  <a:pt x="3109557" y="2170750"/>
                  <a:pt x="3090991" y="2166360"/>
                  <a:pt x="3075278" y="2159918"/>
                </a:cubicBezTo>
                <a:close/>
                <a:moveTo>
                  <a:pt x="5042475" y="2159437"/>
                </a:moveTo>
                <a:cubicBezTo>
                  <a:pt x="5045844" y="2164951"/>
                  <a:pt x="5043433" y="2170523"/>
                  <a:pt x="5039938" y="2175647"/>
                </a:cubicBezTo>
                <a:lnTo>
                  <a:pt x="5031384" y="2188446"/>
                </a:lnTo>
                <a:close/>
                <a:moveTo>
                  <a:pt x="5150225" y="2155357"/>
                </a:moveTo>
                <a:cubicBezTo>
                  <a:pt x="5149516" y="2183422"/>
                  <a:pt x="5145650" y="2211881"/>
                  <a:pt x="5139189" y="2240639"/>
                </a:cubicBezTo>
                <a:lnTo>
                  <a:pt x="5136860" y="2248263"/>
                </a:lnTo>
                <a:lnTo>
                  <a:pt x="5131583" y="2248263"/>
                </a:lnTo>
                <a:lnTo>
                  <a:pt x="5136949" y="2230020"/>
                </a:lnTo>
                <a:cubicBezTo>
                  <a:pt x="5135434" y="2206641"/>
                  <a:pt x="5144540" y="2174977"/>
                  <a:pt x="5150225" y="2155357"/>
                </a:cubicBezTo>
                <a:close/>
                <a:moveTo>
                  <a:pt x="2010096" y="2154985"/>
                </a:moveTo>
                <a:cubicBezTo>
                  <a:pt x="2006907" y="2162148"/>
                  <a:pt x="2011254" y="2157992"/>
                  <a:pt x="2011897" y="2164646"/>
                </a:cubicBezTo>
                <a:cubicBezTo>
                  <a:pt x="1992660" y="2170479"/>
                  <a:pt x="1968334" y="2164079"/>
                  <a:pt x="1943235" y="2158165"/>
                </a:cubicBezTo>
                <a:cubicBezTo>
                  <a:pt x="1944469" y="2172836"/>
                  <a:pt x="1961107" y="2172214"/>
                  <a:pt x="1962006" y="2187012"/>
                </a:cubicBezTo>
                <a:cubicBezTo>
                  <a:pt x="1974195" y="2193269"/>
                  <a:pt x="1990034" y="2212504"/>
                  <a:pt x="2007495" y="2220001"/>
                </a:cubicBezTo>
                <a:lnTo>
                  <a:pt x="2007598" y="2219770"/>
                </a:lnTo>
                <a:cubicBezTo>
                  <a:pt x="2021485" y="2213493"/>
                  <a:pt x="2031874" y="2217565"/>
                  <a:pt x="2043755" y="2222024"/>
                </a:cubicBezTo>
                <a:cubicBezTo>
                  <a:pt x="2047227" y="2216094"/>
                  <a:pt x="2045093" y="2204068"/>
                  <a:pt x="2047845" y="2197265"/>
                </a:cubicBezTo>
                <a:cubicBezTo>
                  <a:pt x="2042124" y="2188626"/>
                  <a:pt x="2037091" y="2181401"/>
                  <a:pt x="2031286" y="2174662"/>
                </a:cubicBezTo>
                <a:cubicBezTo>
                  <a:pt x="2025481" y="2167926"/>
                  <a:pt x="2018904" y="2161674"/>
                  <a:pt x="2010096" y="2154985"/>
                </a:cubicBezTo>
                <a:close/>
                <a:moveTo>
                  <a:pt x="591965" y="2152392"/>
                </a:moveTo>
                <a:cubicBezTo>
                  <a:pt x="607212" y="2163610"/>
                  <a:pt x="624468" y="2161602"/>
                  <a:pt x="643447" y="2162575"/>
                </a:cubicBezTo>
                <a:cubicBezTo>
                  <a:pt x="643343" y="2165299"/>
                  <a:pt x="643345" y="2167791"/>
                  <a:pt x="643343" y="2170282"/>
                </a:cubicBezTo>
                <a:cubicBezTo>
                  <a:pt x="622616" y="2165761"/>
                  <a:pt x="609964" y="2164281"/>
                  <a:pt x="591862" y="2160098"/>
                </a:cubicBezTo>
                <a:cubicBezTo>
                  <a:pt x="591964" y="2157374"/>
                  <a:pt x="591964" y="2154882"/>
                  <a:pt x="591965" y="2152392"/>
                </a:cubicBezTo>
                <a:close/>
                <a:moveTo>
                  <a:pt x="1301416" y="2150952"/>
                </a:moveTo>
                <a:cubicBezTo>
                  <a:pt x="1307228" y="2156584"/>
                  <a:pt x="1316280" y="2151200"/>
                  <a:pt x="1324252" y="2156965"/>
                </a:cubicBezTo>
                <a:cubicBezTo>
                  <a:pt x="1321397" y="2166492"/>
                  <a:pt x="1310236" y="2155433"/>
                  <a:pt x="1301313" y="2158657"/>
                </a:cubicBezTo>
                <a:cubicBezTo>
                  <a:pt x="1301416" y="2155935"/>
                  <a:pt x="1301417" y="2153442"/>
                  <a:pt x="1301416" y="2150952"/>
                </a:cubicBezTo>
                <a:close/>
                <a:moveTo>
                  <a:pt x="2340291" y="2150819"/>
                </a:moveTo>
                <a:cubicBezTo>
                  <a:pt x="2333064" y="2161445"/>
                  <a:pt x="2332446" y="2175291"/>
                  <a:pt x="2315163" y="2179225"/>
                </a:cubicBezTo>
                <a:cubicBezTo>
                  <a:pt x="2314983" y="2195205"/>
                  <a:pt x="2291246" y="2196819"/>
                  <a:pt x="2293972" y="2209385"/>
                </a:cubicBezTo>
                <a:cubicBezTo>
                  <a:pt x="2316653" y="2199547"/>
                  <a:pt x="2346358" y="2177055"/>
                  <a:pt x="2340291" y="2150819"/>
                </a:cubicBezTo>
                <a:close/>
                <a:moveTo>
                  <a:pt x="570902" y="2150488"/>
                </a:moveTo>
                <a:cubicBezTo>
                  <a:pt x="574066" y="2151482"/>
                  <a:pt x="578316" y="2151435"/>
                  <a:pt x="581533" y="2152384"/>
                </a:cubicBezTo>
                <a:cubicBezTo>
                  <a:pt x="584751" y="2153332"/>
                  <a:pt x="586936" y="2155274"/>
                  <a:pt x="585971" y="2160243"/>
                </a:cubicBezTo>
                <a:cubicBezTo>
                  <a:pt x="580391" y="2154714"/>
                  <a:pt x="572316" y="2161639"/>
                  <a:pt x="570902" y="2150488"/>
                </a:cubicBezTo>
                <a:close/>
                <a:moveTo>
                  <a:pt x="5067575" y="2150400"/>
                </a:moveTo>
                <a:cubicBezTo>
                  <a:pt x="5068964" y="2151017"/>
                  <a:pt x="5070069" y="2150403"/>
                  <a:pt x="5071227" y="2150918"/>
                </a:cubicBezTo>
                <a:cubicBezTo>
                  <a:pt x="5059370" y="2174434"/>
                  <a:pt x="5066465" y="2205836"/>
                  <a:pt x="5050007" y="2220382"/>
                </a:cubicBezTo>
                <a:cubicBezTo>
                  <a:pt x="5057670" y="2211888"/>
                  <a:pt x="5048105" y="2198492"/>
                  <a:pt x="5059754" y="2192881"/>
                </a:cubicBezTo>
                <a:cubicBezTo>
                  <a:pt x="5051036" y="2188168"/>
                  <a:pt x="5064282" y="2167761"/>
                  <a:pt x="5067344" y="2152787"/>
                </a:cubicBezTo>
                <a:cubicBezTo>
                  <a:pt x="5067421" y="2151992"/>
                  <a:pt x="5067498" y="2151197"/>
                  <a:pt x="5067575" y="2150400"/>
                </a:cubicBezTo>
                <a:close/>
                <a:moveTo>
                  <a:pt x="4752579" y="2149704"/>
                </a:moveTo>
                <a:cubicBezTo>
                  <a:pt x="4748491" y="2147053"/>
                  <a:pt x="4752655" y="2153892"/>
                  <a:pt x="4747744" y="2155581"/>
                </a:cubicBezTo>
                <a:cubicBezTo>
                  <a:pt x="4751884" y="2156870"/>
                  <a:pt x="4755407" y="2159547"/>
                  <a:pt x="4749620" y="2159462"/>
                </a:cubicBezTo>
                <a:cubicBezTo>
                  <a:pt x="4747203" y="2163647"/>
                  <a:pt x="4755150" y="2161371"/>
                  <a:pt x="4756102" y="2157365"/>
                </a:cubicBezTo>
                <a:cubicBezTo>
                  <a:pt x="4752372" y="2155149"/>
                  <a:pt x="4750778" y="2152502"/>
                  <a:pt x="4752579" y="2149704"/>
                </a:cubicBezTo>
                <a:close/>
                <a:moveTo>
                  <a:pt x="5068218" y="2149577"/>
                </a:moveTo>
                <a:cubicBezTo>
                  <a:pt x="5068115" y="2149809"/>
                  <a:pt x="5067910" y="2150271"/>
                  <a:pt x="5067910" y="2150271"/>
                </a:cubicBezTo>
                <a:lnTo>
                  <a:pt x="5068140" y="2150375"/>
                </a:lnTo>
                <a:cubicBezTo>
                  <a:pt x="5067910" y="2150271"/>
                  <a:pt x="5067678" y="2150168"/>
                  <a:pt x="5067446" y="2150065"/>
                </a:cubicBezTo>
                <a:cubicBezTo>
                  <a:pt x="5068012" y="2150040"/>
                  <a:pt x="5068218" y="2149577"/>
                  <a:pt x="5068218" y="2149577"/>
                </a:cubicBezTo>
                <a:close/>
                <a:moveTo>
                  <a:pt x="2121139" y="2148493"/>
                </a:moveTo>
                <a:cubicBezTo>
                  <a:pt x="2117642" y="2156350"/>
                  <a:pt x="2130293" y="2162814"/>
                  <a:pt x="2126639" y="2177247"/>
                </a:cubicBezTo>
                <a:cubicBezTo>
                  <a:pt x="2130497" y="2177303"/>
                  <a:pt x="2134356" y="2177359"/>
                  <a:pt x="2137980" y="2177312"/>
                </a:cubicBezTo>
                <a:cubicBezTo>
                  <a:pt x="2131888" y="2167954"/>
                  <a:pt x="2131014" y="2153721"/>
                  <a:pt x="2121139" y="2148493"/>
                </a:cubicBezTo>
                <a:close/>
                <a:moveTo>
                  <a:pt x="2598119" y="2148490"/>
                </a:moveTo>
                <a:cubicBezTo>
                  <a:pt x="2592179" y="2147507"/>
                  <a:pt x="2593851" y="2154342"/>
                  <a:pt x="2586727" y="2152279"/>
                </a:cubicBezTo>
                <a:cubicBezTo>
                  <a:pt x="2586264" y="2157056"/>
                  <a:pt x="2586237" y="2161475"/>
                  <a:pt x="2590455" y="2161967"/>
                </a:cubicBezTo>
                <a:cubicBezTo>
                  <a:pt x="2591664" y="2156137"/>
                  <a:pt x="2600715" y="2158230"/>
                  <a:pt x="2598248" y="2148824"/>
                </a:cubicBezTo>
                <a:close/>
                <a:moveTo>
                  <a:pt x="5042477" y="2144485"/>
                </a:moveTo>
                <a:cubicBezTo>
                  <a:pt x="5044482" y="2146209"/>
                  <a:pt x="5046308" y="2146468"/>
                  <a:pt x="5048133" y="2146727"/>
                </a:cubicBezTo>
                <a:cubicBezTo>
                  <a:pt x="5045486" y="2148316"/>
                  <a:pt x="5043787" y="2155867"/>
                  <a:pt x="5040598" y="2153063"/>
                </a:cubicBezTo>
                <a:cubicBezTo>
                  <a:pt x="5043068" y="2150009"/>
                  <a:pt x="5037975" y="2147742"/>
                  <a:pt x="5042374" y="2144716"/>
                </a:cubicBezTo>
                <a:close/>
                <a:moveTo>
                  <a:pt x="4563974" y="2144067"/>
                </a:moveTo>
                <a:lnTo>
                  <a:pt x="4560171" y="2162054"/>
                </a:lnTo>
                <a:lnTo>
                  <a:pt x="4554887" y="2174403"/>
                </a:lnTo>
                <a:lnTo>
                  <a:pt x="4555542" y="2169962"/>
                </a:lnTo>
                <a:cubicBezTo>
                  <a:pt x="4553510" y="2166426"/>
                  <a:pt x="4553826" y="2159645"/>
                  <a:pt x="4555630" y="2153802"/>
                </a:cubicBezTo>
                <a:close/>
                <a:moveTo>
                  <a:pt x="4564185" y="2143075"/>
                </a:moveTo>
                <a:lnTo>
                  <a:pt x="4564648" y="2143282"/>
                </a:lnTo>
                <a:lnTo>
                  <a:pt x="4563974" y="2144067"/>
                </a:lnTo>
                <a:close/>
                <a:moveTo>
                  <a:pt x="1518002" y="2142927"/>
                </a:moveTo>
                <a:cubicBezTo>
                  <a:pt x="1524042" y="2144232"/>
                  <a:pt x="1529712" y="2147379"/>
                  <a:pt x="1530239" y="2151491"/>
                </a:cubicBezTo>
                <a:cubicBezTo>
                  <a:pt x="1555286" y="2146306"/>
                  <a:pt x="1578918" y="2162366"/>
                  <a:pt x="1604608" y="2163836"/>
                </a:cubicBezTo>
                <a:cubicBezTo>
                  <a:pt x="1605636" y="2171492"/>
                  <a:pt x="1594166" y="2166110"/>
                  <a:pt x="1589358" y="2167568"/>
                </a:cubicBezTo>
                <a:lnTo>
                  <a:pt x="1589126" y="2167465"/>
                </a:lnTo>
                <a:cubicBezTo>
                  <a:pt x="1588715" y="2165897"/>
                  <a:pt x="1589950" y="2165616"/>
                  <a:pt x="1591081" y="2165565"/>
                </a:cubicBezTo>
                <a:cubicBezTo>
                  <a:pt x="1572437" y="2166955"/>
                  <a:pt x="1528876" y="2151437"/>
                  <a:pt x="1503545" y="2145420"/>
                </a:cubicBezTo>
                <a:cubicBezTo>
                  <a:pt x="1505552" y="2142160"/>
                  <a:pt x="1511962" y="2141622"/>
                  <a:pt x="1518002" y="2142927"/>
                </a:cubicBezTo>
                <a:close/>
                <a:moveTo>
                  <a:pt x="4180991" y="2141088"/>
                </a:moveTo>
                <a:cubicBezTo>
                  <a:pt x="4188369" y="2166247"/>
                  <a:pt x="4174378" y="2185214"/>
                  <a:pt x="4169850" y="2212824"/>
                </a:cubicBezTo>
                <a:cubicBezTo>
                  <a:pt x="4164271" y="2197326"/>
                  <a:pt x="4176694" y="2168801"/>
                  <a:pt x="4180991" y="2141088"/>
                </a:cubicBezTo>
                <a:close/>
                <a:moveTo>
                  <a:pt x="3220421" y="2140368"/>
                </a:moveTo>
                <a:cubicBezTo>
                  <a:pt x="3230965" y="2137862"/>
                  <a:pt x="3238165" y="2154081"/>
                  <a:pt x="3250611" y="2156023"/>
                </a:cubicBezTo>
                <a:cubicBezTo>
                  <a:pt x="3242664" y="2163283"/>
                  <a:pt x="3225539" y="2148184"/>
                  <a:pt x="3220421" y="2140368"/>
                </a:cubicBezTo>
                <a:close/>
                <a:moveTo>
                  <a:pt x="1501926" y="2139716"/>
                </a:moveTo>
                <a:lnTo>
                  <a:pt x="1501823" y="2139947"/>
                </a:lnTo>
                <a:lnTo>
                  <a:pt x="1501720" y="2139917"/>
                </a:lnTo>
                <a:close/>
                <a:moveTo>
                  <a:pt x="1383532" y="2139166"/>
                </a:moveTo>
                <a:cubicBezTo>
                  <a:pt x="1387707" y="2140882"/>
                  <a:pt x="1388728" y="2149331"/>
                  <a:pt x="1396925" y="2144467"/>
                </a:cubicBezTo>
                <a:cubicBezTo>
                  <a:pt x="1396308" y="2148345"/>
                  <a:pt x="1389751" y="2146257"/>
                  <a:pt x="1389134" y="2150135"/>
                </a:cubicBezTo>
                <a:cubicBezTo>
                  <a:pt x="1386665" y="2145714"/>
                  <a:pt x="1379208" y="2146270"/>
                  <a:pt x="1377922" y="2140437"/>
                </a:cubicBezTo>
                <a:cubicBezTo>
                  <a:pt x="1380398" y="2138770"/>
                  <a:pt x="1382140" y="2138594"/>
                  <a:pt x="1383532" y="2139166"/>
                </a:cubicBezTo>
                <a:close/>
                <a:moveTo>
                  <a:pt x="521092" y="2137795"/>
                </a:moveTo>
                <a:cubicBezTo>
                  <a:pt x="524531" y="2138634"/>
                  <a:pt x="527842" y="2141008"/>
                  <a:pt x="527314" y="2144373"/>
                </a:cubicBezTo>
                <a:cubicBezTo>
                  <a:pt x="521992" y="2142004"/>
                  <a:pt x="522506" y="2143339"/>
                  <a:pt x="515741" y="2144205"/>
                </a:cubicBezTo>
                <a:cubicBezTo>
                  <a:pt x="516205" y="2141919"/>
                  <a:pt x="515254" y="2140942"/>
                  <a:pt x="513865" y="2140323"/>
                </a:cubicBezTo>
                <a:lnTo>
                  <a:pt x="514097" y="2140426"/>
                </a:lnTo>
                <a:cubicBezTo>
                  <a:pt x="514084" y="2137652"/>
                  <a:pt x="517652" y="2136956"/>
                  <a:pt x="521092" y="2137795"/>
                </a:cubicBezTo>
                <a:close/>
                <a:moveTo>
                  <a:pt x="500468" y="2132421"/>
                </a:moveTo>
                <a:cubicBezTo>
                  <a:pt x="506974" y="2130886"/>
                  <a:pt x="508286" y="2134793"/>
                  <a:pt x="511756" y="2136339"/>
                </a:cubicBezTo>
                <a:cubicBezTo>
                  <a:pt x="509725" y="2144018"/>
                  <a:pt x="500493" y="2137969"/>
                  <a:pt x="500468" y="2132421"/>
                </a:cubicBezTo>
                <a:close/>
                <a:moveTo>
                  <a:pt x="2833345" y="2130282"/>
                </a:moveTo>
                <a:cubicBezTo>
                  <a:pt x="2863150" y="2137461"/>
                  <a:pt x="2905016" y="2125644"/>
                  <a:pt x="2938163" y="2139017"/>
                </a:cubicBezTo>
                <a:cubicBezTo>
                  <a:pt x="2956628" y="2128687"/>
                  <a:pt x="2996795" y="2144355"/>
                  <a:pt x="3020069" y="2140044"/>
                </a:cubicBezTo>
                <a:cubicBezTo>
                  <a:pt x="3022358" y="2140508"/>
                  <a:pt x="3021585" y="2143487"/>
                  <a:pt x="3021921" y="2145851"/>
                </a:cubicBezTo>
                <a:cubicBezTo>
                  <a:pt x="3035190" y="2143453"/>
                  <a:pt x="3062936" y="2152760"/>
                  <a:pt x="3071500" y="2154081"/>
                </a:cubicBezTo>
                <a:cubicBezTo>
                  <a:pt x="3071833" y="2163920"/>
                  <a:pt x="3033132" y="2150566"/>
                  <a:pt x="3016365" y="2145870"/>
                </a:cubicBezTo>
                <a:cubicBezTo>
                  <a:pt x="3013074" y="2145789"/>
                  <a:pt x="3011556" y="2147328"/>
                  <a:pt x="3010527" y="2149639"/>
                </a:cubicBezTo>
                <a:cubicBezTo>
                  <a:pt x="2953182" y="2135182"/>
                  <a:pt x="2909849" y="2144685"/>
                  <a:pt x="2854149" y="2136500"/>
                </a:cubicBezTo>
                <a:cubicBezTo>
                  <a:pt x="2835609" y="2142642"/>
                  <a:pt x="2808478" y="2139422"/>
                  <a:pt x="2795054" y="2143413"/>
                </a:cubicBezTo>
                <a:cubicBezTo>
                  <a:pt x="2791684" y="2144129"/>
                  <a:pt x="2791350" y="2141764"/>
                  <a:pt x="2791248" y="2139504"/>
                </a:cubicBezTo>
                <a:lnTo>
                  <a:pt x="2791119" y="2139170"/>
                </a:lnTo>
                <a:cubicBezTo>
                  <a:pt x="2780292" y="2147916"/>
                  <a:pt x="2765454" y="2143249"/>
                  <a:pt x="2749176" y="2144307"/>
                </a:cubicBezTo>
                <a:cubicBezTo>
                  <a:pt x="2716954" y="2146297"/>
                  <a:pt x="2678070" y="2158888"/>
                  <a:pt x="2646105" y="2156562"/>
                </a:cubicBezTo>
                <a:cubicBezTo>
                  <a:pt x="2654206" y="2147710"/>
                  <a:pt x="2670046" y="2156978"/>
                  <a:pt x="2676786" y="2145580"/>
                </a:cubicBezTo>
                <a:cubicBezTo>
                  <a:pt x="2691237" y="2151738"/>
                  <a:pt x="2715334" y="2143084"/>
                  <a:pt x="2728398" y="2138657"/>
                </a:cubicBezTo>
                <a:cubicBezTo>
                  <a:pt x="2749279" y="2141586"/>
                  <a:pt x="2790244" y="2137396"/>
                  <a:pt x="2812310" y="2133930"/>
                </a:cubicBezTo>
                <a:cubicBezTo>
                  <a:pt x="2823958" y="2138286"/>
                  <a:pt x="2824499" y="2137695"/>
                  <a:pt x="2833345" y="2130282"/>
                </a:cubicBezTo>
                <a:close/>
                <a:moveTo>
                  <a:pt x="5071716" y="2129262"/>
                </a:moveTo>
                <a:cubicBezTo>
                  <a:pt x="5073799" y="2135174"/>
                  <a:pt x="5073515" y="2146399"/>
                  <a:pt x="5067883" y="2149706"/>
                </a:cubicBezTo>
                <a:cubicBezTo>
                  <a:pt x="5068604" y="2140612"/>
                  <a:pt x="5064284" y="2132876"/>
                  <a:pt x="5071716" y="2129262"/>
                </a:cubicBezTo>
                <a:close/>
                <a:moveTo>
                  <a:pt x="2212972" y="2128465"/>
                </a:moveTo>
                <a:cubicBezTo>
                  <a:pt x="2213435" y="2136149"/>
                  <a:pt x="2210350" y="2128128"/>
                  <a:pt x="2205233" y="2130281"/>
                </a:cubicBezTo>
                <a:cubicBezTo>
                  <a:pt x="2205772" y="2137167"/>
                  <a:pt x="2208162" y="2142384"/>
                  <a:pt x="2214798" y="2143677"/>
                </a:cubicBezTo>
                <a:cubicBezTo>
                  <a:pt x="2212638" y="2136071"/>
                  <a:pt x="2219838" y="2129863"/>
                  <a:pt x="2212972" y="2128465"/>
                </a:cubicBezTo>
                <a:close/>
                <a:moveTo>
                  <a:pt x="1461938" y="2128005"/>
                </a:moveTo>
                <a:lnTo>
                  <a:pt x="1501720" y="2139917"/>
                </a:lnTo>
                <a:lnTo>
                  <a:pt x="1499972" y="2141614"/>
                </a:lnTo>
                <a:cubicBezTo>
                  <a:pt x="1499919" y="2142975"/>
                  <a:pt x="1499971" y="2144107"/>
                  <a:pt x="1499919" y="2145467"/>
                </a:cubicBezTo>
                <a:cubicBezTo>
                  <a:pt x="1488553" y="2139854"/>
                  <a:pt x="1461809" y="2142621"/>
                  <a:pt x="1461938" y="2128005"/>
                </a:cubicBezTo>
                <a:close/>
                <a:moveTo>
                  <a:pt x="2140229" y="2125670"/>
                </a:moveTo>
                <a:lnTo>
                  <a:pt x="2140403" y="2125782"/>
                </a:lnTo>
                <a:lnTo>
                  <a:pt x="2140069" y="2125911"/>
                </a:lnTo>
                <a:close/>
                <a:moveTo>
                  <a:pt x="5048160" y="2124867"/>
                </a:moveTo>
                <a:cubicBezTo>
                  <a:pt x="5047003" y="2126844"/>
                  <a:pt x="5049344" y="2128439"/>
                  <a:pt x="5051452" y="2129932"/>
                </a:cubicBezTo>
                <a:cubicBezTo>
                  <a:pt x="5049549" y="2132960"/>
                  <a:pt x="5047388" y="2142797"/>
                  <a:pt x="5042013" y="2141787"/>
                </a:cubicBezTo>
                <a:cubicBezTo>
                  <a:pt x="5041602" y="2137729"/>
                  <a:pt x="5048290" y="2120217"/>
                  <a:pt x="5048160" y="2124867"/>
                </a:cubicBezTo>
                <a:close/>
                <a:moveTo>
                  <a:pt x="1923386" y="2123023"/>
                </a:moveTo>
                <a:cubicBezTo>
                  <a:pt x="1920608" y="2126770"/>
                  <a:pt x="1922690" y="2137665"/>
                  <a:pt x="1929067" y="2138290"/>
                </a:cubicBezTo>
                <a:cubicBezTo>
                  <a:pt x="1930791" y="2135042"/>
                  <a:pt x="1930791" y="2131927"/>
                  <a:pt x="1929650" y="2129273"/>
                </a:cubicBezTo>
                <a:cubicBezTo>
                  <a:pt x="1928509" y="2126619"/>
                  <a:pt x="1926228" y="2124426"/>
                  <a:pt x="1923386" y="2123023"/>
                </a:cubicBezTo>
                <a:close/>
                <a:moveTo>
                  <a:pt x="3790007" y="2119850"/>
                </a:moveTo>
                <a:cubicBezTo>
                  <a:pt x="3786638" y="2120566"/>
                  <a:pt x="3785890" y="2136569"/>
                  <a:pt x="3791009" y="2129433"/>
                </a:cubicBezTo>
                <a:cubicBezTo>
                  <a:pt x="3786379" y="2127372"/>
                  <a:pt x="3798698" y="2121505"/>
                  <a:pt x="3790007" y="2119850"/>
                </a:cubicBezTo>
                <a:close/>
                <a:moveTo>
                  <a:pt x="2190086" y="2118830"/>
                </a:moveTo>
                <a:cubicBezTo>
                  <a:pt x="2189057" y="2123633"/>
                  <a:pt x="2187437" y="2125403"/>
                  <a:pt x="2191988" y="2128260"/>
                </a:cubicBezTo>
                <a:cubicBezTo>
                  <a:pt x="2192696" y="2127606"/>
                  <a:pt x="2193955" y="2124775"/>
                  <a:pt x="2194171" y="2122345"/>
                </a:cubicBezTo>
                <a:cubicBezTo>
                  <a:pt x="2194386" y="2119914"/>
                  <a:pt x="2193558" y="2117884"/>
                  <a:pt x="2190086" y="2118830"/>
                </a:cubicBezTo>
                <a:close/>
                <a:moveTo>
                  <a:pt x="2144028" y="2118259"/>
                </a:moveTo>
                <a:cubicBezTo>
                  <a:pt x="2142692" y="2118772"/>
                  <a:pt x="2142633" y="2120615"/>
                  <a:pt x="2142444" y="2122365"/>
                </a:cubicBezTo>
                <a:lnTo>
                  <a:pt x="2140229" y="2125670"/>
                </a:lnTo>
                <a:lnTo>
                  <a:pt x="2138008" y="2124232"/>
                </a:lnTo>
                <a:cubicBezTo>
                  <a:pt x="2136943" y="2124519"/>
                  <a:pt x="2136031" y="2125636"/>
                  <a:pt x="2136520" y="2127653"/>
                </a:cubicBezTo>
                <a:cubicBezTo>
                  <a:pt x="2136596" y="2134332"/>
                  <a:pt x="2142794" y="2123525"/>
                  <a:pt x="2142280" y="2129664"/>
                </a:cubicBezTo>
                <a:cubicBezTo>
                  <a:pt x="2138627" y="2134129"/>
                  <a:pt x="2141302" y="2143073"/>
                  <a:pt x="2134487" y="2135332"/>
                </a:cubicBezTo>
                <a:cubicBezTo>
                  <a:pt x="2134487" y="2137823"/>
                  <a:pt x="2134486" y="2140315"/>
                  <a:pt x="2134384" y="2143038"/>
                </a:cubicBezTo>
                <a:cubicBezTo>
                  <a:pt x="2142432" y="2148006"/>
                  <a:pt x="2146187" y="2145802"/>
                  <a:pt x="2149530" y="2154488"/>
                </a:cubicBezTo>
                <a:cubicBezTo>
                  <a:pt x="2154983" y="2142241"/>
                  <a:pt x="2151589" y="2127441"/>
                  <a:pt x="2144028" y="2118259"/>
                </a:cubicBezTo>
                <a:close/>
                <a:moveTo>
                  <a:pt x="1410455" y="2117818"/>
                </a:moveTo>
                <a:cubicBezTo>
                  <a:pt x="1426527" y="2112238"/>
                  <a:pt x="1439308" y="2126510"/>
                  <a:pt x="1460008" y="2127976"/>
                </a:cubicBezTo>
                <a:cubicBezTo>
                  <a:pt x="1446327" y="2136282"/>
                  <a:pt x="1424674" y="2121381"/>
                  <a:pt x="1410455" y="2117818"/>
                </a:cubicBezTo>
                <a:close/>
                <a:moveTo>
                  <a:pt x="1303604" y="2116762"/>
                </a:moveTo>
                <a:cubicBezTo>
                  <a:pt x="1305174" y="2116353"/>
                  <a:pt x="1305457" y="2117587"/>
                  <a:pt x="1305509" y="2118717"/>
                </a:cubicBezTo>
                <a:cubicBezTo>
                  <a:pt x="1316309" y="2119371"/>
                  <a:pt x="1333975" y="2123915"/>
                  <a:pt x="1349275" y="2128789"/>
                </a:cubicBezTo>
                <a:lnTo>
                  <a:pt x="1349148" y="2128455"/>
                </a:lnTo>
                <a:cubicBezTo>
                  <a:pt x="1357659" y="2131137"/>
                  <a:pt x="1370208" y="2132848"/>
                  <a:pt x="1375737" y="2142232"/>
                </a:cubicBezTo>
                <a:cubicBezTo>
                  <a:pt x="1363393" y="2142551"/>
                  <a:pt x="1350483" y="2132927"/>
                  <a:pt x="1335800" y="2134142"/>
                </a:cubicBezTo>
                <a:cubicBezTo>
                  <a:pt x="1328627" y="2125964"/>
                  <a:pt x="1301831" y="2127601"/>
                  <a:pt x="1303604" y="2116762"/>
                </a:cubicBezTo>
                <a:close/>
                <a:moveTo>
                  <a:pt x="4567865" y="2111765"/>
                </a:moveTo>
                <a:cubicBezTo>
                  <a:pt x="4569535" y="2121092"/>
                  <a:pt x="4567246" y="2130594"/>
                  <a:pt x="4561587" y="2140812"/>
                </a:cubicBezTo>
                <a:cubicBezTo>
                  <a:pt x="4556470" y="2132996"/>
                  <a:pt x="4562180" y="2116434"/>
                  <a:pt x="4567865" y="2111765"/>
                </a:cubicBezTo>
                <a:close/>
                <a:moveTo>
                  <a:pt x="771361" y="2110712"/>
                </a:moveTo>
                <a:cubicBezTo>
                  <a:pt x="796846" y="2117628"/>
                  <a:pt x="817083" y="2121377"/>
                  <a:pt x="847661" y="2123086"/>
                </a:cubicBezTo>
                <a:cubicBezTo>
                  <a:pt x="847608" y="2126938"/>
                  <a:pt x="852879" y="2125686"/>
                  <a:pt x="851413" y="2130848"/>
                </a:cubicBezTo>
                <a:cubicBezTo>
                  <a:pt x="855915" y="2130083"/>
                  <a:pt x="854963" y="2124121"/>
                  <a:pt x="860904" y="2125106"/>
                </a:cubicBezTo>
                <a:cubicBezTo>
                  <a:pt x="876410" y="2132010"/>
                  <a:pt x="896700" y="2131906"/>
                  <a:pt x="912411" y="2133364"/>
                </a:cubicBezTo>
                <a:lnTo>
                  <a:pt x="912077" y="2133492"/>
                </a:lnTo>
                <a:cubicBezTo>
                  <a:pt x="915202" y="2140489"/>
                  <a:pt x="925400" y="2134751"/>
                  <a:pt x="930304" y="2138803"/>
                </a:cubicBezTo>
                <a:cubicBezTo>
                  <a:pt x="931938" y="2140153"/>
                  <a:pt x="932984" y="2142592"/>
                  <a:pt x="932984" y="2146953"/>
                </a:cubicBezTo>
                <a:cubicBezTo>
                  <a:pt x="893435" y="2132390"/>
                  <a:pt x="834826" y="2137584"/>
                  <a:pt x="786482" y="2116614"/>
                </a:cubicBezTo>
                <a:cubicBezTo>
                  <a:pt x="781828" y="2121463"/>
                  <a:pt x="781468" y="2118534"/>
                  <a:pt x="773188" y="2118446"/>
                </a:cubicBezTo>
                <a:cubicBezTo>
                  <a:pt x="771747" y="2116698"/>
                  <a:pt x="771284" y="2114000"/>
                  <a:pt x="771361" y="2110712"/>
                </a:cubicBezTo>
                <a:close/>
                <a:moveTo>
                  <a:pt x="734485" y="2104343"/>
                </a:moveTo>
                <a:cubicBezTo>
                  <a:pt x="744359" y="2103742"/>
                  <a:pt x="757354" y="2111812"/>
                  <a:pt x="769639" y="2112712"/>
                </a:cubicBezTo>
                <a:cubicBezTo>
                  <a:pt x="760123" y="2122874"/>
                  <a:pt x="738034" y="2105842"/>
                  <a:pt x="725793" y="2108420"/>
                </a:cubicBezTo>
                <a:cubicBezTo>
                  <a:pt x="728249" y="2105706"/>
                  <a:pt x="731194" y="2104543"/>
                  <a:pt x="734485" y="2104343"/>
                </a:cubicBezTo>
                <a:close/>
                <a:moveTo>
                  <a:pt x="2321778" y="2102705"/>
                </a:moveTo>
                <a:cubicBezTo>
                  <a:pt x="2315786" y="2123018"/>
                  <a:pt x="2296959" y="2140386"/>
                  <a:pt x="2294567" y="2157596"/>
                </a:cubicBezTo>
                <a:lnTo>
                  <a:pt x="2294464" y="2157827"/>
                </a:lnTo>
                <a:cubicBezTo>
                  <a:pt x="2298476" y="2153799"/>
                  <a:pt x="2303568" y="2151082"/>
                  <a:pt x="2309714" y="2154095"/>
                </a:cubicBezTo>
                <a:cubicBezTo>
                  <a:pt x="2322496" y="2143450"/>
                  <a:pt x="2330751" y="2128021"/>
                  <a:pt x="2333068" y="2106624"/>
                </a:cubicBezTo>
                <a:cubicBezTo>
                  <a:pt x="2325224" y="2111161"/>
                  <a:pt x="2328387" y="2103432"/>
                  <a:pt x="2321778" y="2102705"/>
                </a:cubicBezTo>
                <a:close/>
                <a:moveTo>
                  <a:pt x="3357541" y="2101463"/>
                </a:moveTo>
                <a:lnTo>
                  <a:pt x="3357670" y="2101797"/>
                </a:lnTo>
                <a:cubicBezTo>
                  <a:pt x="3361527" y="2109329"/>
                  <a:pt x="3361268" y="2121120"/>
                  <a:pt x="3364895" y="2128549"/>
                </a:cubicBezTo>
                <a:cubicBezTo>
                  <a:pt x="3377470" y="2128334"/>
                  <a:pt x="3381687" y="2131319"/>
                  <a:pt x="3389761" y="2126884"/>
                </a:cubicBezTo>
                <a:cubicBezTo>
                  <a:pt x="3430315" y="2143555"/>
                  <a:pt x="3472104" y="2142501"/>
                  <a:pt x="3515564" y="2135825"/>
                </a:cubicBezTo>
                <a:cubicBezTo>
                  <a:pt x="3516671" y="2122750"/>
                  <a:pt x="3511708" y="2115833"/>
                  <a:pt x="3510089" y="2105145"/>
                </a:cubicBezTo>
                <a:cubicBezTo>
                  <a:pt x="3460097" y="2110299"/>
                  <a:pt x="3396502" y="2098043"/>
                  <a:pt x="3357541" y="2101463"/>
                </a:cubicBezTo>
                <a:close/>
                <a:moveTo>
                  <a:pt x="691721" y="2094633"/>
                </a:moveTo>
                <a:cubicBezTo>
                  <a:pt x="708359" y="2094012"/>
                  <a:pt x="713553" y="2103524"/>
                  <a:pt x="725870" y="2102641"/>
                </a:cubicBezTo>
                <a:cubicBezTo>
                  <a:pt x="716973" y="2108924"/>
                  <a:pt x="693494" y="2103731"/>
                  <a:pt x="691721" y="2094633"/>
                </a:cubicBezTo>
                <a:close/>
                <a:moveTo>
                  <a:pt x="1258546" y="2094304"/>
                </a:moveTo>
                <a:cubicBezTo>
                  <a:pt x="1255421" y="2093994"/>
                  <a:pt x="1252600" y="2094607"/>
                  <a:pt x="1250324" y="2096916"/>
                </a:cubicBezTo>
                <a:cubicBezTo>
                  <a:pt x="1251763" y="2103647"/>
                  <a:pt x="1257474" y="2094561"/>
                  <a:pt x="1257962" y="2102808"/>
                </a:cubicBezTo>
                <a:cubicBezTo>
                  <a:pt x="1262615" y="2102941"/>
                  <a:pt x="1267271" y="2103077"/>
                  <a:pt x="1269328" y="2100946"/>
                </a:cubicBezTo>
                <a:cubicBezTo>
                  <a:pt x="1271667" y="2112509"/>
                  <a:pt x="1290260" y="2109990"/>
                  <a:pt x="1295995" y="2108943"/>
                </a:cubicBezTo>
                <a:cubicBezTo>
                  <a:pt x="1290569" y="2109297"/>
                  <a:pt x="1291213" y="2103492"/>
                  <a:pt x="1288383" y="2101124"/>
                </a:cubicBezTo>
                <a:cubicBezTo>
                  <a:pt x="1280032" y="2104467"/>
                  <a:pt x="1267921" y="2095233"/>
                  <a:pt x="1258546" y="2094304"/>
                </a:cubicBezTo>
                <a:close/>
                <a:moveTo>
                  <a:pt x="5075989" y="2093508"/>
                </a:moveTo>
                <a:cubicBezTo>
                  <a:pt x="5077609" y="2104197"/>
                  <a:pt x="5079331" y="2114654"/>
                  <a:pt x="5074187" y="2126208"/>
                </a:cubicBezTo>
                <a:cubicBezTo>
                  <a:pt x="5069636" y="2115877"/>
                  <a:pt x="5070948" y="2104830"/>
                  <a:pt x="5075989" y="2093508"/>
                </a:cubicBezTo>
                <a:close/>
                <a:moveTo>
                  <a:pt x="5056906" y="2092766"/>
                </a:moveTo>
                <a:cubicBezTo>
                  <a:pt x="5062100" y="2099785"/>
                  <a:pt x="5054770" y="2115627"/>
                  <a:pt x="5050398" y="2119218"/>
                </a:cubicBezTo>
                <a:cubicBezTo>
                  <a:pt x="5052379" y="2110409"/>
                  <a:pt x="5050528" y="2102109"/>
                  <a:pt x="5056906" y="2092766"/>
                </a:cubicBezTo>
                <a:close/>
                <a:moveTo>
                  <a:pt x="4947318" y="2091626"/>
                </a:moveTo>
                <a:lnTo>
                  <a:pt x="4943999" y="2112789"/>
                </a:lnTo>
                <a:cubicBezTo>
                  <a:pt x="4940636" y="2120810"/>
                  <a:pt x="4935575" y="2128594"/>
                  <a:pt x="4930047" y="2135407"/>
                </a:cubicBezTo>
                <a:cubicBezTo>
                  <a:pt x="4930458" y="2131992"/>
                  <a:pt x="4933467" y="2128348"/>
                  <a:pt x="4927938" y="2128930"/>
                </a:cubicBezTo>
                <a:cubicBezTo>
                  <a:pt x="4934251" y="2121912"/>
                  <a:pt x="4936946" y="2113214"/>
                  <a:pt x="4939612" y="2105125"/>
                </a:cubicBezTo>
                <a:close/>
                <a:moveTo>
                  <a:pt x="4445099" y="2089777"/>
                </a:moveTo>
                <a:cubicBezTo>
                  <a:pt x="4448261" y="2089525"/>
                  <a:pt x="4448261" y="2092017"/>
                  <a:pt x="4450652" y="2092251"/>
                </a:cubicBezTo>
                <a:lnTo>
                  <a:pt x="4395307" y="2248263"/>
                </a:lnTo>
                <a:lnTo>
                  <a:pt x="4389615" y="2248263"/>
                </a:lnTo>
                <a:lnTo>
                  <a:pt x="4405490" y="2205600"/>
                </a:lnTo>
                <a:cubicBezTo>
                  <a:pt x="4419723" y="2168882"/>
                  <a:pt x="4433767" y="2131110"/>
                  <a:pt x="4445099" y="2089777"/>
                </a:cubicBezTo>
                <a:close/>
                <a:moveTo>
                  <a:pt x="682155" y="2088715"/>
                </a:moveTo>
                <a:cubicBezTo>
                  <a:pt x="684754" y="2088486"/>
                  <a:pt x="685961" y="2089509"/>
                  <a:pt x="686627" y="2091052"/>
                </a:cubicBezTo>
                <a:cubicBezTo>
                  <a:pt x="687292" y="2092594"/>
                  <a:pt x="687414" y="2094655"/>
                  <a:pt x="687838" y="2096506"/>
                </a:cubicBezTo>
                <a:cubicBezTo>
                  <a:pt x="680868" y="2097833"/>
                  <a:pt x="678349" y="2092281"/>
                  <a:pt x="682155" y="2088715"/>
                </a:cubicBezTo>
                <a:close/>
                <a:moveTo>
                  <a:pt x="1590059" y="2085644"/>
                </a:moveTo>
                <a:cubicBezTo>
                  <a:pt x="1595048" y="2083160"/>
                  <a:pt x="1598030" y="2091409"/>
                  <a:pt x="1599702" y="2085785"/>
                </a:cubicBezTo>
                <a:cubicBezTo>
                  <a:pt x="1603688" y="2086177"/>
                  <a:pt x="1597206" y="2090766"/>
                  <a:pt x="1599573" y="2095420"/>
                </a:cubicBezTo>
                <a:cubicBezTo>
                  <a:pt x="1598313" y="2090150"/>
                  <a:pt x="1589029" y="2092940"/>
                  <a:pt x="1590059" y="2085644"/>
                </a:cubicBezTo>
                <a:close/>
                <a:moveTo>
                  <a:pt x="5453513" y="2085395"/>
                </a:moveTo>
                <a:lnTo>
                  <a:pt x="5448793" y="2093916"/>
                </a:lnTo>
                <a:cubicBezTo>
                  <a:pt x="5431637" y="2136809"/>
                  <a:pt x="5411035" y="2178721"/>
                  <a:pt x="5389533" y="2220163"/>
                </a:cubicBezTo>
                <a:lnTo>
                  <a:pt x="5374812" y="2248263"/>
                </a:lnTo>
                <a:lnTo>
                  <a:pt x="5367653" y="2248263"/>
                </a:lnTo>
                <a:lnTo>
                  <a:pt x="5370013" y="2244698"/>
                </a:lnTo>
                <a:cubicBezTo>
                  <a:pt x="5372958" y="2237772"/>
                  <a:pt x="5375929" y="2230788"/>
                  <a:pt x="5381175" y="2227725"/>
                </a:cubicBezTo>
                <a:cubicBezTo>
                  <a:pt x="5390230" y="2187455"/>
                  <a:pt x="5418133" y="2160286"/>
                  <a:pt x="5426855" y="2125127"/>
                </a:cubicBezTo>
                <a:cubicBezTo>
                  <a:pt x="5436844" y="2118570"/>
                  <a:pt x="5438375" y="2104040"/>
                  <a:pt x="5445416" y="2093248"/>
                </a:cubicBezTo>
                <a:close/>
                <a:moveTo>
                  <a:pt x="865330" y="2085267"/>
                </a:moveTo>
                <a:cubicBezTo>
                  <a:pt x="864739" y="2089709"/>
                  <a:pt x="865766" y="2092382"/>
                  <a:pt x="869084" y="2093030"/>
                </a:cubicBezTo>
                <a:cubicBezTo>
                  <a:pt x="869727" y="2089716"/>
                  <a:pt x="874947" y="2094808"/>
                  <a:pt x="876851" y="2089287"/>
                </a:cubicBezTo>
                <a:lnTo>
                  <a:pt x="876619" y="2089185"/>
                </a:lnTo>
                <a:cubicBezTo>
                  <a:pt x="872710" y="2087998"/>
                  <a:pt x="871297" y="2084323"/>
                  <a:pt x="865330" y="2085267"/>
                </a:cubicBezTo>
                <a:close/>
                <a:moveTo>
                  <a:pt x="4951112" y="2084979"/>
                </a:moveTo>
                <a:lnTo>
                  <a:pt x="4947318" y="2091626"/>
                </a:lnTo>
                <a:lnTo>
                  <a:pt x="4947768" y="2088752"/>
                </a:lnTo>
                <a:cubicBezTo>
                  <a:pt x="4948849" y="2087571"/>
                  <a:pt x="4950031" y="2086161"/>
                  <a:pt x="4951112" y="2084979"/>
                </a:cubicBezTo>
                <a:close/>
                <a:moveTo>
                  <a:pt x="1336499" y="2084615"/>
                </a:moveTo>
                <a:cubicBezTo>
                  <a:pt x="1341951" y="2087318"/>
                  <a:pt x="1348096" y="2092824"/>
                  <a:pt x="1351568" y="2094369"/>
                </a:cubicBezTo>
                <a:cubicBezTo>
                  <a:pt x="1367999" y="2101684"/>
                  <a:pt x="1388394" y="2098858"/>
                  <a:pt x="1399166" y="2113900"/>
                </a:cubicBezTo>
                <a:cubicBezTo>
                  <a:pt x="1367717" y="2105435"/>
                  <a:pt x="1358510" y="2102443"/>
                  <a:pt x="1334467" y="2092293"/>
                </a:cubicBezTo>
                <a:cubicBezTo>
                  <a:pt x="1334313" y="2088902"/>
                  <a:pt x="1336885" y="2088108"/>
                  <a:pt x="1336499" y="2084615"/>
                </a:cubicBezTo>
                <a:close/>
                <a:moveTo>
                  <a:pt x="4607931" y="2082809"/>
                </a:moveTo>
                <a:cubicBezTo>
                  <a:pt x="4605771" y="2087664"/>
                  <a:pt x="4605307" y="2092440"/>
                  <a:pt x="4604150" y="2096910"/>
                </a:cubicBezTo>
                <a:cubicBezTo>
                  <a:pt x="4598674" y="2093639"/>
                  <a:pt x="4602146" y="2082726"/>
                  <a:pt x="4607931" y="2082809"/>
                </a:cubicBezTo>
                <a:close/>
                <a:moveTo>
                  <a:pt x="1370933" y="2081394"/>
                </a:moveTo>
                <a:cubicBezTo>
                  <a:pt x="1378416" y="2086387"/>
                  <a:pt x="1394385" y="2088512"/>
                  <a:pt x="1405005" y="2095180"/>
                </a:cubicBezTo>
                <a:cubicBezTo>
                  <a:pt x="1394666" y="2097223"/>
                  <a:pt x="1374609" y="2092445"/>
                  <a:pt x="1370933" y="2081394"/>
                </a:cubicBezTo>
                <a:close/>
                <a:moveTo>
                  <a:pt x="4953891" y="2081234"/>
                </a:moveTo>
                <a:cubicBezTo>
                  <a:pt x="4954584" y="2081542"/>
                  <a:pt x="4955305" y="2082417"/>
                  <a:pt x="4955305" y="2082417"/>
                </a:cubicBezTo>
                <a:lnTo>
                  <a:pt x="4955202" y="2082647"/>
                </a:lnTo>
                <a:cubicBezTo>
                  <a:pt x="4953529" y="2083287"/>
                  <a:pt x="4952321" y="2084134"/>
                  <a:pt x="4951113" y="2084981"/>
                </a:cubicBezTo>
                <a:cubicBezTo>
                  <a:pt x="4951962" y="2083697"/>
                  <a:pt x="4953040" y="2082517"/>
                  <a:pt x="4953891" y="2081234"/>
                </a:cubicBezTo>
                <a:close/>
                <a:moveTo>
                  <a:pt x="5455944" y="2081006"/>
                </a:moveTo>
                <a:lnTo>
                  <a:pt x="5454811" y="2084135"/>
                </a:lnTo>
                <a:lnTo>
                  <a:pt x="5453513" y="2085395"/>
                </a:lnTo>
                <a:close/>
                <a:moveTo>
                  <a:pt x="1557733" y="2077899"/>
                </a:moveTo>
                <a:cubicBezTo>
                  <a:pt x="1561000" y="2077414"/>
                  <a:pt x="1561102" y="2079675"/>
                  <a:pt x="1563493" y="2079909"/>
                </a:cubicBezTo>
                <a:cubicBezTo>
                  <a:pt x="1562594" y="2082554"/>
                  <a:pt x="1560871" y="2084556"/>
                  <a:pt x="1559636" y="2087329"/>
                </a:cubicBezTo>
                <a:cubicBezTo>
                  <a:pt x="1554646" y="2087323"/>
                  <a:pt x="1555007" y="2080284"/>
                  <a:pt x="1557733" y="2077899"/>
                </a:cubicBezTo>
                <a:close/>
                <a:moveTo>
                  <a:pt x="1189481" y="2075364"/>
                </a:moveTo>
                <a:cubicBezTo>
                  <a:pt x="1192851" y="2074650"/>
                  <a:pt x="1192953" y="2076909"/>
                  <a:pt x="1193288" y="2079274"/>
                </a:cubicBezTo>
                <a:cubicBezTo>
                  <a:pt x="1206789" y="2074487"/>
                  <a:pt x="1217024" y="2077659"/>
                  <a:pt x="1227721" y="2083529"/>
                </a:cubicBezTo>
                <a:cubicBezTo>
                  <a:pt x="1263313" y="2083316"/>
                  <a:pt x="1281105" y="2103144"/>
                  <a:pt x="1322766" y="2101757"/>
                </a:cubicBezTo>
                <a:cubicBezTo>
                  <a:pt x="1324462" y="2106666"/>
                  <a:pt x="1333129" y="2107756"/>
                  <a:pt x="1334054" y="2113153"/>
                </a:cubicBezTo>
                <a:cubicBezTo>
                  <a:pt x="1316669" y="2112333"/>
                  <a:pt x="1312093" y="2098944"/>
                  <a:pt x="1297923" y="2108971"/>
                </a:cubicBezTo>
                <a:cubicBezTo>
                  <a:pt x="1297434" y="2113184"/>
                  <a:pt x="1299338" y="2115138"/>
                  <a:pt x="1303632" y="2114836"/>
                </a:cubicBezTo>
                <a:cubicBezTo>
                  <a:pt x="1302809" y="2116684"/>
                  <a:pt x="1302088" y="2118301"/>
                  <a:pt x="1299722" y="2118632"/>
                </a:cubicBezTo>
                <a:cubicBezTo>
                  <a:pt x="1271899" y="2112613"/>
                  <a:pt x="1232374" y="2103599"/>
                  <a:pt x="1210311" y="2087130"/>
                </a:cubicBezTo>
                <a:cubicBezTo>
                  <a:pt x="1199252" y="2088298"/>
                  <a:pt x="1185288" y="2087896"/>
                  <a:pt x="1189481" y="2075364"/>
                </a:cubicBezTo>
                <a:close/>
                <a:moveTo>
                  <a:pt x="2504005" y="2073362"/>
                </a:moveTo>
                <a:cubicBezTo>
                  <a:pt x="2506782" y="2082073"/>
                  <a:pt x="2496109" y="2076769"/>
                  <a:pt x="2496264" y="2082651"/>
                </a:cubicBezTo>
                <a:cubicBezTo>
                  <a:pt x="2493024" y="2081209"/>
                  <a:pt x="2498039" y="2071813"/>
                  <a:pt x="2504005" y="2073362"/>
                </a:cubicBezTo>
                <a:close/>
                <a:moveTo>
                  <a:pt x="2232496" y="2071537"/>
                </a:moveTo>
                <a:cubicBezTo>
                  <a:pt x="2228713" y="2080652"/>
                  <a:pt x="2213001" y="2094146"/>
                  <a:pt x="2226475" y="2103744"/>
                </a:cubicBezTo>
                <a:cubicBezTo>
                  <a:pt x="2224187" y="2090820"/>
                  <a:pt x="2241675" y="2078948"/>
                  <a:pt x="2232496" y="2071537"/>
                </a:cubicBezTo>
                <a:close/>
                <a:moveTo>
                  <a:pt x="4427459" y="2070848"/>
                </a:moveTo>
                <a:cubicBezTo>
                  <a:pt x="4429722" y="2070750"/>
                  <a:pt x="4431007" y="2071598"/>
                  <a:pt x="4431188" y="2073062"/>
                </a:cubicBezTo>
                <a:lnTo>
                  <a:pt x="4430956" y="2072960"/>
                </a:lnTo>
                <a:cubicBezTo>
                  <a:pt x="4434297" y="2091614"/>
                  <a:pt x="4416501" y="2101688"/>
                  <a:pt x="4412978" y="2118947"/>
                </a:cubicBezTo>
                <a:cubicBezTo>
                  <a:pt x="4411151" y="2118688"/>
                  <a:pt x="4409223" y="2118660"/>
                  <a:pt x="4407397" y="2118401"/>
                </a:cubicBezTo>
                <a:cubicBezTo>
                  <a:pt x="4402971" y="2138305"/>
                  <a:pt x="4395898" y="2162289"/>
                  <a:pt x="4382035" y="2179098"/>
                </a:cubicBezTo>
                <a:cubicBezTo>
                  <a:pt x="4377329" y="2192785"/>
                  <a:pt x="4374397" y="2208093"/>
                  <a:pt x="4363080" y="2213576"/>
                </a:cubicBezTo>
                <a:cubicBezTo>
                  <a:pt x="4361769" y="2219636"/>
                  <a:pt x="4363954" y="2230301"/>
                  <a:pt x="4355801" y="2228056"/>
                </a:cubicBezTo>
                <a:cubicBezTo>
                  <a:pt x="4376765" y="2167891"/>
                  <a:pt x="4405545" y="2130036"/>
                  <a:pt x="4427459" y="2070848"/>
                </a:cubicBezTo>
                <a:close/>
                <a:moveTo>
                  <a:pt x="4303250" y="2069540"/>
                </a:moveTo>
                <a:cubicBezTo>
                  <a:pt x="4295068" y="2124042"/>
                  <a:pt x="4274185" y="2151016"/>
                  <a:pt x="4266851" y="2201743"/>
                </a:cubicBezTo>
                <a:cubicBezTo>
                  <a:pt x="4278733" y="2186267"/>
                  <a:pt x="4283185" y="2161946"/>
                  <a:pt x="4290284" y="2141017"/>
                </a:cubicBezTo>
                <a:cubicBezTo>
                  <a:pt x="4291698" y="2142200"/>
                  <a:pt x="4293112" y="2143384"/>
                  <a:pt x="4295838" y="2143490"/>
                </a:cubicBezTo>
                <a:cubicBezTo>
                  <a:pt x="4295943" y="2118340"/>
                  <a:pt x="4308622" y="2092976"/>
                  <a:pt x="4321199" y="2082792"/>
                </a:cubicBezTo>
                <a:cubicBezTo>
                  <a:pt x="4310602" y="2107839"/>
                  <a:pt x="4299747" y="2137201"/>
                  <a:pt x="4288784" y="2167276"/>
                </a:cubicBezTo>
                <a:lnTo>
                  <a:pt x="4258608" y="2248263"/>
                </a:lnTo>
                <a:lnTo>
                  <a:pt x="4249258" y="2248263"/>
                </a:lnTo>
                <a:lnTo>
                  <a:pt x="4251731" y="2236171"/>
                </a:lnTo>
                <a:cubicBezTo>
                  <a:pt x="4255336" y="2222314"/>
                  <a:pt x="4259696" y="2209563"/>
                  <a:pt x="4265155" y="2199326"/>
                </a:cubicBezTo>
                <a:lnTo>
                  <a:pt x="4265052" y="2199557"/>
                </a:lnTo>
                <a:cubicBezTo>
                  <a:pt x="4268605" y="2150470"/>
                  <a:pt x="4290285" y="2116098"/>
                  <a:pt x="4303250" y="2069540"/>
                </a:cubicBezTo>
                <a:close/>
                <a:moveTo>
                  <a:pt x="4360956" y="2069483"/>
                </a:moveTo>
                <a:cubicBezTo>
                  <a:pt x="4363450" y="2084437"/>
                  <a:pt x="4347967" y="2112984"/>
                  <a:pt x="4339608" y="2128644"/>
                </a:cubicBezTo>
                <a:cubicBezTo>
                  <a:pt x="4330399" y="2165523"/>
                  <a:pt x="4311444" y="2200000"/>
                  <a:pt x="4300923" y="2245431"/>
                </a:cubicBezTo>
                <a:cubicBezTo>
                  <a:pt x="4293207" y="2247811"/>
                  <a:pt x="4301000" y="2237159"/>
                  <a:pt x="4296011" y="2237154"/>
                </a:cubicBezTo>
                <a:lnTo>
                  <a:pt x="4290469" y="2248263"/>
                </a:lnTo>
                <a:lnTo>
                  <a:pt x="4276425" y="2248263"/>
                </a:lnTo>
                <a:lnTo>
                  <a:pt x="4280797" y="2231617"/>
                </a:lnTo>
                <a:cubicBezTo>
                  <a:pt x="4284802" y="2219392"/>
                  <a:pt x="4289584" y="2208611"/>
                  <a:pt x="4295833" y="2200803"/>
                </a:cubicBezTo>
                <a:cubicBezTo>
                  <a:pt x="4292078" y="2215467"/>
                  <a:pt x="4296295" y="2223435"/>
                  <a:pt x="4296268" y="2235330"/>
                </a:cubicBezTo>
                <a:cubicBezTo>
                  <a:pt x="4310619" y="2224275"/>
                  <a:pt x="4299100" y="2200319"/>
                  <a:pt x="4308667" y="2188796"/>
                </a:cubicBezTo>
                <a:cubicBezTo>
                  <a:pt x="4311598" y="2195916"/>
                  <a:pt x="4313450" y="2189265"/>
                  <a:pt x="4318258" y="2187806"/>
                </a:cubicBezTo>
                <a:cubicBezTo>
                  <a:pt x="4321605" y="2149147"/>
                  <a:pt x="4345653" y="2106970"/>
                  <a:pt x="4360956" y="2069483"/>
                </a:cubicBezTo>
                <a:close/>
                <a:moveTo>
                  <a:pt x="806468" y="2069267"/>
                </a:moveTo>
                <a:lnTo>
                  <a:pt x="806673" y="2069397"/>
                </a:lnTo>
                <a:lnTo>
                  <a:pt x="806441" y="2069293"/>
                </a:lnTo>
                <a:close/>
                <a:moveTo>
                  <a:pt x="2169774" y="2068530"/>
                </a:moveTo>
                <a:cubicBezTo>
                  <a:pt x="2166817" y="2085765"/>
                  <a:pt x="2172574" y="2107711"/>
                  <a:pt x="2176816" y="2123721"/>
                </a:cubicBezTo>
                <a:cubicBezTo>
                  <a:pt x="2185323" y="2112556"/>
                  <a:pt x="2186786" y="2090936"/>
                  <a:pt x="2179728" y="2077942"/>
                </a:cubicBezTo>
                <a:cubicBezTo>
                  <a:pt x="2177375" y="2073611"/>
                  <a:pt x="2174076" y="2070238"/>
                  <a:pt x="2169774" y="2068530"/>
                </a:cubicBezTo>
                <a:close/>
                <a:moveTo>
                  <a:pt x="1498625" y="2068445"/>
                </a:moveTo>
                <a:lnTo>
                  <a:pt x="1500218" y="2069088"/>
                </a:lnTo>
                <a:lnTo>
                  <a:pt x="1498615" y="2069297"/>
                </a:lnTo>
                <a:close/>
                <a:moveTo>
                  <a:pt x="1515577" y="2067090"/>
                </a:moveTo>
                <a:cubicBezTo>
                  <a:pt x="1520704" y="2067642"/>
                  <a:pt x="1524947" y="2069945"/>
                  <a:pt x="1527235" y="2075394"/>
                </a:cubicBezTo>
                <a:cubicBezTo>
                  <a:pt x="1528675" y="2072159"/>
                  <a:pt x="1536313" y="2075560"/>
                  <a:pt x="1536931" y="2071682"/>
                </a:cubicBezTo>
                <a:cubicBezTo>
                  <a:pt x="1538859" y="2071711"/>
                  <a:pt x="1538395" y="2073997"/>
                  <a:pt x="1538808" y="2075564"/>
                </a:cubicBezTo>
                <a:cubicBezTo>
                  <a:pt x="1538756" y="2076925"/>
                  <a:pt x="1538806" y="2078055"/>
                  <a:pt x="1538755" y="2079417"/>
                </a:cubicBezTo>
                <a:cubicBezTo>
                  <a:pt x="1533330" y="2077278"/>
                  <a:pt x="1522959" y="2076122"/>
                  <a:pt x="1513185" y="2074332"/>
                </a:cubicBezTo>
                <a:lnTo>
                  <a:pt x="1500218" y="2069088"/>
                </a:lnTo>
                <a:close/>
                <a:moveTo>
                  <a:pt x="2062848" y="2065779"/>
                </a:moveTo>
                <a:cubicBezTo>
                  <a:pt x="2062847" y="2068272"/>
                  <a:pt x="2062848" y="2070763"/>
                  <a:pt x="2062743" y="2073486"/>
                </a:cubicBezTo>
                <a:cubicBezTo>
                  <a:pt x="2066395" y="2074004"/>
                  <a:pt x="2066601" y="2071051"/>
                  <a:pt x="2068582" y="2069716"/>
                </a:cubicBezTo>
                <a:cubicBezTo>
                  <a:pt x="2071411" y="2074576"/>
                  <a:pt x="2073236" y="2077327"/>
                  <a:pt x="2070433" y="2083001"/>
                </a:cubicBezTo>
                <a:cubicBezTo>
                  <a:pt x="2082134" y="2081012"/>
                  <a:pt x="2075369" y="2096828"/>
                  <a:pt x="2081618" y="2102102"/>
                </a:cubicBezTo>
                <a:cubicBezTo>
                  <a:pt x="2084266" y="2093037"/>
                  <a:pt x="2090155" y="2110332"/>
                  <a:pt x="2098667" y="2108030"/>
                </a:cubicBezTo>
                <a:cubicBezTo>
                  <a:pt x="2095761" y="2098984"/>
                  <a:pt x="2100416" y="2101611"/>
                  <a:pt x="2100700" y="2092877"/>
                </a:cubicBezTo>
                <a:cubicBezTo>
                  <a:pt x="2091209" y="2096128"/>
                  <a:pt x="2093525" y="2089682"/>
                  <a:pt x="2085501" y="2092756"/>
                </a:cubicBezTo>
                <a:cubicBezTo>
                  <a:pt x="2084499" y="2088156"/>
                  <a:pt x="2088048" y="2078938"/>
                  <a:pt x="2083676" y="2077545"/>
                </a:cubicBezTo>
                <a:cubicBezTo>
                  <a:pt x="2074856" y="2083032"/>
                  <a:pt x="2073906" y="2064612"/>
                  <a:pt x="2062848" y="2065779"/>
                </a:cubicBezTo>
                <a:close/>
                <a:moveTo>
                  <a:pt x="812306" y="2063596"/>
                </a:moveTo>
                <a:cubicBezTo>
                  <a:pt x="817037" y="2062934"/>
                  <a:pt x="816548" y="2067146"/>
                  <a:pt x="821923" y="2065664"/>
                </a:cubicBezTo>
                <a:cubicBezTo>
                  <a:pt x="822900" y="2072189"/>
                  <a:pt x="827040" y="2075970"/>
                  <a:pt x="827580" y="2082856"/>
                </a:cubicBezTo>
                <a:cubicBezTo>
                  <a:pt x="835911" y="2081582"/>
                  <a:pt x="838278" y="2086234"/>
                  <a:pt x="846609" y="2084961"/>
                </a:cubicBezTo>
                <a:cubicBezTo>
                  <a:pt x="849207" y="2072274"/>
                  <a:pt x="829558" y="2081522"/>
                  <a:pt x="827707" y="2073222"/>
                </a:cubicBezTo>
                <a:cubicBezTo>
                  <a:pt x="846250" y="2067081"/>
                  <a:pt x="876748" y="2087028"/>
                  <a:pt x="896395" y="2077777"/>
                </a:cubicBezTo>
                <a:cubicBezTo>
                  <a:pt x="905447" y="2084853"/>
                  <a:pt x="922677" y="2082280"/>
                  <a:pt x="928591" y="2087681"/>
                </a:cubicBezTo>
                <a:cubicBezTo>
                  <a:pt x="976166" y="2086714"/>
                  <a:pt x="1010521" y="2106716"/>
                  <a:pt x="1062004" y="2104441"/>
                </a:cubicBezTo>
                <a:cubicBezTo>
                  <a:pt x="1062544" y="2108835"/>
                  <a:pt x="1070259" y="2106456"/>
                  <a:pt x="1069616" y="2112260"/>
                </a:cubicBezTo>
                <a:cubicBezTo>
                  <a:pt x="1139382" y="2123111"/>
                  <a:pt x="1200458" y="2127320"/>
                  <a:pt x="1256106" y="2146837"/>
                </a:cubicBezTo>
                <a:cubicBezTo>
                  <a:pt x="1258446" y="2145940"/>
                  <a:pt x="1259963" y="2144400"/>
                  <a:pt x="1260041" y="2141112"/>
                </a:cubicBezTo>
                <a:cubicBezTo>
                  <a:pt x="1270455" y="2153225"/>
                  <a:pt x="1293266" y="2141230"/>
                  <a:pt x="1299900" y="2154982"/>
                </a:cubicBezTo>
                <a:cubicBezTo>
                  <a:pt x="1298536" y="2159913"/>
                  <a:pt x="1280252" y="2154264"/>
                  <a:pt x="1277064" y="2148969"/>
                </a:cubicBezTo>
                <a:cubicBezTo>
                  <a:pt x="1265979" y="2159540"/>
                  <a:pt x="1235251" y="2139489"/>
                  <a:pt x="1219949" y="2144583"/>
                </a:cubicBezTo>
                <a:cubicBezTo>
                  <a:pt x="1161087" y="2126681"/>
                  <a:pt x="1111197" y="2134095"/>
                  <a:pt x="1058019" y="2114018"/>
                </a:cubicBezTo>
                <a:cubicBezTo>
                  <a:pt x="1045444" y="2109250"/>
                  <a:pt x="1023121" y="2112049"/>
                  <a:pt x="1012244" y="2109697"/>
                </a:cubicBezTo>
                <a:cubicBezTo>
                  <a:pt x="1007204" y="2108562"/>
                  <a:pt x="1005018" y="2102882"/>
                  <a:pt x="1000774" y="2101823"/>
                </a:cubicBezTo>
                <a:cubicBezTo>
                  <a:pt x="998486" y="2101357"/>
                  <a:pt x="983673" y="2104731"/>
                  <a:pt x="975934" y="2101561"/>
                </a:cubicBezTo>
                <a:cubicBezTo>
                  <a:pt x="968656" y="2098598"/>
                  <a:pt x="966265" y="2098363"/>
                  <a:pt x="956955" y="2095603"/>
                </a:cubicBezTo>
                <a:cubicBezTo>
                  <a:pt x="953638" y="2094957"/>
                  <a:pt x="953277" y="2097013"/>
                  <a:pt x="953046" y="2099400"/>
                </a:cubicBezTo>
                <a:cubicBezTo>
                  <a:pt x="930365" y="2089303"/>
                  <a:pt x="892949" y="2089256"/>
                  <a:pt x="875102" y="2083249"/>
                </a:cubicBezTo>
                <a:cubicBezTo>
                  <a:pt x="881633" y="2099725"/>
                  <a:pt x="902232" y="2101418"/>
                  <a:pt x="915038" y="2098815"/>
                </a:cubicBezTo>
                <a:cubicBezTo>
                  <a:pt x="917378" y="2107885"/>
                  <a:pt x="926455" y="2110543"/>
                  <a:pt x="934016" y="2104771"/>
                </a:cubicBezTo>
                <a:cubicBezTo>
                  <a:pt x="939235" y="2114848"/>
                  <a:pt x="960837" y="2108685"/>
                  <a:pt x="964205" y="2120429"/>
                </a:cubicBezTo>
                <a:cubicBezTo>
                  <a:pt x="971381" y="2113656"/>
                  <a:pt x="974569" y="2121443"/>
                  <a:pt x="981280" y="2124431"/>
                </a:cubicBezTo>
                <a:cubicBezTo>
                  <a:pt x="986064" y="2124899"/>
                  <a:pt x="987272" y="2121562"/>
                  <a:pt x="989073" y="2118763"/>
                </a:cubicBezTo>
                <a:cubicBezTo>
                  <a:pt x="991593" y="2119331"/>
                  <a:pt x="990538" y="2123569"/>
                  <a:pt x="990897" y="2126498"/>
                </a:cubicBezTo>
                <a:cubicBezTo>
                  <a:pt x="1005454" y="2122457"/>
                  <a:pt x="1012652" y="2138676"/>
                  <a:pt x="1019546" y="2130669"/>
                </a:cubicBezTo>
                <a:cubicBezTo>
                  <a:pt x="1021834" y="2131135"/>
                  <a:pt x="1021062" y="2134114"/>
                  <a:pt x="1021396" y="2136477"/>
                </a:cubicBezTo>
                <a:cubicBezTo>
                  <a:pt x="1044824" y="2138047"/>
                  <a:pt x="1069124" y="2143883"/>
                  <a:pt x="1088024" y="2158111"/>
                </a:cubicBezTo>
                <a:cubicBezTo>
                  <a:pt x="1107210" y="2148656"/>
                  <a:pt x="1123794" y="2176808"/>
                  <a:pt x="1141230" y="2166296"/>
                </a:cubicBezTo>
                <a:cubicBezTo>
                  <a:pt x="1150976" y="2178664"/>
                  <a:pt x="1169235" y="2173781"/>
                  <a:pt x="1179238" y="2174357"/>
                </a:cubicBezTo>
                <a:cubicBezTo>
                  <a:pt x="1175535" y="2180186"/>
                  <a:pt x="1180986" y="2182889"/>
                  <a:pt x="1177231" y="2187585"/>
                </a:cubicBezTo>
                <a:lnTo>
                  <a:pt x="1177129" y="2187816"/>
                </a:lnTo>
                <a:cubicBezTo>
                  <a:pt x="1098877" y="2162391"/>
                  <a:pt x="1023015" y="2159625"/>
                  <a:pt x="937202" y="2144953"/>
                </a:cubicBezTo>
                <a:cubicBezTo>
                  <a:pt x="937048" y="2141562"/>
                  <a:pt x="939517" y="2141001"/>
                  <a:pt x="939234" y="2137274"/>
                </a:cubicBezTo>
                <a:cubicBezTo>
                  <a:pt x="965180" y="2144397"/>
                  <a:pt x="1006506" y="2145630"/>
                  <a:pt x="1040065" y="2155587"/>
                </a:cubicBezTo>
                <a:cubicBezTo>
                  <a:pt x="1041813" y="2154150"/>
                  <a:pt x="1042971" y="2152174"/>
                  <a:pt x="1044000" y="2149863"/>
                </a:cubicBezTo>
                <a:cubicBezTo>
                  <a:pt x="1026256" y="2138642"/>
                  <a:pt x="998715" y="2138839"/>
                  <a:pt x="985086" y="2128341"/>
                </a:cubicBezTo>
                <a:cubicBezTo>
                  <a:pt x="936587" y="2121421"/>
                  <a:pt x="868055" y="2090356"/>
                  <a:pt x="821483" y="2088450"/>
                </a:cubicBezTo>
                <a:cubicBezTo>
                  <a:pt x="818424" y="2085980"/>
                  <a:pt x="815030" y="2083638"/>
                  <a:pt x="813899" y="2078704"/>
                </a:cubicBezTo>
                <a:cubicBezTo>
                  <a:pt x="819968" y="2080021"/>
                  <a:pt x="819865" y="2075269"/>
                  <a:pt x="823541" y="2078845"/>
                </a:cubicBezTo>
                <a:cubicBezTo>
                  <a:pt x="821974" y="2071778"/>
                  <a:pt x="811918" y="2072561"/>
                  <a:pt x="812306" y="2063596"/>
                </a:cubicBezTo>
                <a:close/>
                <a:moveTo>
                  <a:pt x="802131" y="2062701"/>
                </a:moveTo>
                <a:cubicBezTo>
                  <a:pt x="804455" y="2063632"/>
                  <a:pt x="807316" y="2064836"/>
                  <a:pt x="810377" y="2063568"/>
                </a:cubicBezTo>
                <a:cubicBezTo>
                  <a:pt x="810813" y="2065701"/>
                  <a:pt x="809880" y="2066394"/>
                  <a:pt x="808813" y="2066922"/>
                </a:cubicBezTo>
                <a:lnTo>
                  <a:pt x="806468" y="2069267"/>
                </a:lnTo>
                <a:lnTo>
                  <a:pt x="801668" y="2066234"/>
                </a:lnTo>
                <a:cubicBezTo>
                  <a:pt x="800038" y="2066235"/>
                  <a:pt x="798483" y="2066303"/>
                  <a:pt x="797107" y="2063476"/>
                </a:cubicBezTo>
                <a:cubicBezTo>
                  <a:pt x="798020" y="2061113"/>
                  <a:pt x="799807" y="2061770"/>
                  <a:pt x="802131" y="2062701"/>
                </a:cubicBezTo>
                <a:close/>
                <a:moveTo>
                  <a:pt x="4511345" y="2058080"/>
                </a:moveTo>
                <a:cubicBezTo>
                  <a:pt x="4515433" y="2060731"/>
                  <a:pt x="4511601" y="2071207"/>
                  <a:pt x="4506408" y="2069172"/>
                </a:cubicBezTo>
                <a:cubicBezTo>
                  <a:pt x="4506869" y="2066886"/>
                  <a:pt x="4506253" y="2065782"/>
                  <a:pt x="4504864" y="2065163"/>
                </a:cubicBezTo>
                <a:cubicBezTo>
                  <a:pt x="4507025" y="2062802"/>
                  <a:pt x="4510497" y="2061857"/>
                  <a:pt x="4511345" y="2058080"/>
                </a:cubicBezTo>
                <a:close/>
                <a:moveTo>
                  <a:pt x="724491" y="2056614"/>
                </a:moveTo>
                <a:cubicBezTo>
                  <a:pt x="733816" y="2056806"/>
                  <a:pt x="746916" y="2066740"/>
                  <a:pt x="753030" y="2059079"/>
                </a:cubicBezTo>
                <a:cubicBezTo>
                  <a:pt x="763162" y="2069959"/>
                  <a:pt x="772599" y="2065578"/>
                  <a:pt x="787102" y="2072865"/>
                </a:cubicBezTo>
                <a:cubicBezTo>
                  <a:pt x="789083" y="2071532"/>
                  <a:pt x="789057" y="2068475"/>
                  <a:pt x="792941" y="2069096"/>
                </a:cubicBezTo>
                <a:cubicBezTo>
                  <a:pt x="792993" y="2065244"/>
                  <a:pt x="787720" y="2066495"/>
                  <a:pt x="789187" y="2061334"/>
                </a:cubicBezTo>
                <a:cubicBezTo>
                  <a:pt x="797364" y="2066636"/>
                  <a:pt x="801838" y="2075272"/>
                  <a:pt x="811969" y="2078676"/>
                </a:cubicBezTo>
                <a:lnTo>
                  <a:pt x="811867" y="2078908"/>
                </a:lnTo>
                <a:cubicBezTo>
                  <a:pt x="800089" y="2084186"/>
                  <a:pt x="789701" y="2080113"/>
                  <a:pt x="777716" y="2070901"/>
                </a:cubicBezTo>
                <a:cubicBezTo>
                  <a:pt x="762594" y="2077460"/>
                  <a:pt x="738114" y="2062683"/>
                  <a:pt x="716822" y="2060680"/>
                </a:cubicBezTo>
                <a:cubicBezTo>
                  <a:pt x="718693" y="2057567"/>
                  <a:pt x="721382" y="2056549"/>
                  <a:pt x="724491" y="2056614"/>
                </a:cubicBezTo>
                <a:close/>
                <a:moveTo>
                  <a:pt x="1855963" y="2056457"/>
                </a:moveTo>
                <a:cubicBezTo>
                  <a:pt x="1854933" y="2066243"/>
                  <a:pt x="1843336" y="2065510"/>
                  <a:pt x="1846112" y="2079205"/>
                </a:cubicBezTo>
                <a:cubicBezTo>
                  <a:pt x="1843489" y="2083851"/>
                  <a:pt x="1840505" y="2075602"/>
                  <a:pt x="1838372" y="2081020"/>
                </a:cubicBezTo>
                <a:cubicBezTo>
                  <a:pt x="1838653" y="2094710"/>
                  <a:pt x="1839320" y="2121867"/>
                  <a:pt x="1835975" y="2138098"/>
                </a:cubicBezTo>
                <a:cubicBezTo>
                  <a:pt x="1842148" y="2139185"/>
                  <a:pt x="1845310" y="2153883"/>
                  <a:pt x="1839599" y="2162970"/>
                </a:cubicBezTo>
                <a:lnTo>
                  <a:pt x="1839265" y="2163098"/>
                </a:lnTo>
                <a:cubicBezTo>
                  <a:pt x="1845155" y="2160459"/>
                  <a:pt x="1845823" y="2162694"/>
                  <a:pt x="1846903" y="2168988"/>
                </a:cubicBezTo>
                <a:cubicBezTo>
                  <a:pt x="1867475" y="2170120"/>
                  <a:pt x="1874160" y="2185002"/>
                  <a:pt x="1888664" y="2192290"/>
                </a:cubicBezTo>
                <a:cubicBezTo>
                  <a:pt x="1903784" y="2193208"/>
                  <a:pt x="1925669" y="2198244"/>
                  <a:pt x="1938398" y="2188961"/>
                </a:cubicBezTo>
                <a:cubicBezTo>
                  <a:pt x="1937680" y="2173136"/>
                  <a:pt x="1924924" y="2169394"/>
                  <a:pt x="1921609" y="2156289"/>
                </a:cubicBezTo>
                <a:cubicBezTo>
                  <a:pt x="1882753" y="2139542"/>
                  <a:pt x="1876893" y="2090418"/>
                  <a:pt x="1855963" y="2056457"/>
                </a:cubicBezTo>
                <a:close/>
                <a:moveTo>
                  <a:pt x="3348622" y="2052360"/>
                </a:moveTo>
                <a:cubicBezTo>
                  <a:pt x="3349881" y="2065103"/>
                  <a:pt x="3347309" y="2065897"/>
                  <a:pt x="3356181" y="2071507"/>
                </a:cubicBezTo>
                <a:lnTo>
                  <a:pt x="3355949" y="2071405"/>
                </a:lnTo>
                <a:cubicBezTo>
                  <a:pt x="3345431" y="2084443"/>
                  <a:pt x="3355486" y="2078675"/>
                  <a:pt x="3361555" y="2092451"/>
                </a:cubicBezTo>
                <a:cubicBezTo>
                  <a:pt x="3406968" y="2091351"/>
                  <a:pt x="3471387" y="2099266"/>
                  <a:pt x="3512120" y="2099959"/>
                </a:cubicBezTo>
                <a:cubicBezTo>
                  <a:pt x="3510682" y="2090734"/>
                  <a:pt x="3525881" y="2073413"/>
                  <a:pt x="3518192" y="2063898"/>
                </a:cubicBezTo>
                <a:cubicBezTo>
                  <a:pt x="3450584" y="2070621"/>
                  <a:pt x="3402034" y="2057589"/>
                  <a:pt x="3348622" y="2052360"/>
                </a:cubicBezTo>
                <a:close/>
                <a:moveTo>
                  <a:pt x="4615495" y="2052122"/>
                </a:moveTo>
                <a:cubicBezTo>
                  <a:pt x="4615882" y="2055616"/>
                  <a:pt x="4611946" y="2061341"/>
                  <a:pt x="4607961" y="2058458"/>
                </a:cubicBezTo>
                <a:cubicBezTo>
                  <a:pt x="4607549" y="2054399"/>
                  <a:pt x="4611948" y="2051373"/>
                  <a:pt x="4615495" y="2052122"/>
                </a:cubicBezTo>
                <a:close/>
                <a:moveTo>
                  <a:pt x="710934" y="2050858"/>
                </a:moveTo>
                <a:lnTo>
                  <a:pt x="711166" y="2050961"/>
                </a:lnTo>
                <a:lnTo>
                  <a:pt x="711096" y="2051002"/>
                </a:lnTo>
                <a:close/>
                <a:moveTo>
                  <a:pt x="2143495" y="2049079"/>
                </a:moveTo>
                <a:cubicBezTo>
                  <a:pt x="2150694" y="2065297"/>
                  <a:pt x="2147195" y="2080629"/>
                  <a:pt x="2152439" y="2098746"/>
                </a:cubicBezTo>
                <a:cubicBezTo>
                  <a:pt x="2157095" y="2096390"/>
                  <a:pt x="2162882" y="2088997"/>
                  <a:pt x="2169617" y="2095042"/>
                </a:cubicBezTo>
                <a:cubicBezTo>
                  <a:pt x="2169130" y="2086795"/>
                  <a:pt x="2162881" y="2084013"/>
                  <a:pt x="2158382" y="2079795"/>
                </a:cubicBezTo>
                <a:cubicBezTo>
                  <a:pt x="2159269" y="2075623"/>
                  <a:pt x="2157682" y="2067508"/>
                  <a:pt x="2154805" y="2060655"/>
                </a:cubicBezTo>
                <a:cubicBezTo>
                  <a:pt x="2151929" y="2053802"/>
                  <a:pt x="2147764" y="2048210"/>
                  <a:pt x="2143495" y="2049079"/>
                </a:cubicBezTo>
                <a:close/>
                <a:moveTo>
                  <a:pt x="1090477" y="2042361"/>
                </a:moveTo>
                <a:cubicBezTo>
                  <a:pt x="1089062" y="2051146"/>
                  <a:pt x="1095259" y="2052797"/>
                  <a:pt x="1100042" y="2055758"/>
                </a:cubicBezTo>
                <a:cubicBezTo>
                  <a:pt x="1100853" y="2051134"/>
                  <a:pt x="1100281" y="2047903"/>
                  <a:pt x="1098596" y="2045769"/>
                </a:cubicBezTo>
                <a:cubicBezTo>
                  <a:pt x="1096912" y="2043633"/>
                  <a:pt x="1094116" y="2042596"/>
                  <a:pt x="1090477" y="2042361"/>
                </a:cubicBezTo>
                <a:close/>
                <a:moveTo>
                  <a:pt x="2002030" y="2042302"/>
                </a:moveTo>
                <a:cubicBezTo>
                  <a:pt x="2006066" y="2086184"/>
                  <a:pt x="2027459" y="2112876"/>
                  <a:pt x="2039209" y="2149395"/>
                </a:cubicBezTo>
                <a:cubicBezTo>
                  <a:pt x="2048081" y="2147531"/>
                  <a:pt x="2050780" y="2152055"/>
                  <a:pt x="2056283" y="2153397"/>
                </a:cubicBezTo>
                <a:cubicBezTo>
                  <a:pt x="2059679" y="2145772"/>
                  <a:pt x="2057622" y="2132950"/>
                  <a:pt x="2060425" y="2124784"/>
                </a:cubicBezTo>
                <a:cubicBezTo>
                  <a:pt x="2064720" y="2129466"/>
                  <a:pt x="2069709" y="2124488"/>
                  <a:pt x="2075624" y="2124907"/>
                </a:cubicBezTo>
                <a:cubicBezTo>
                  <a:pt x="2073566" y="2134511"/>
                  <a:pt x="2082027" y="2133571"/>
                  <a:pt x="2086810" y="2136532"/>
                </a:cubicBezTo>
                <a:cubicBezTo>
                  <a:pt x="2079070" y="2118411"/>
                  <a:pt x="2067448" y="2104030"/>
                  <a:pt x="2054862" y="2090569"/>
                </a:cubicBezTo>
                <a:cubicBezTo>
                  <a:pt x="2042274" y="2077109"/>
                  <a:pt x="2028723" y="2064569"/>
                  <a:pt x="2017126" y="2050130"/>
                </a:cubicBezTo>
                <a:cubicBezTo>
                  <a:pt x="2013320" y="2053696"/>
                  <a:pt x="2007843" y="2042951"/>
                  <a:pt x="2002030" y="2042302"/>
                </a:cubicBezTo>
                <a:close/>
                <a:moveTo>
                  <a:pt x="5089005" y="2040604"/>
                </a:moveTo>
                <a:cubicBezTo>
                  <a:pt x="5084710" y="2043398"/>
                  <a:pt x="5087049" y="2052470"/>
                  <a:pt x="5080749" y="2051049"/>
                </a:cubicBezTo>
                <a:cubicBezTo>
                  <a:pt x="5083398" y="2046968"/>
                  <a:pt x="5080930" y="2037562"/>
                  <a:pt x="5089005" y="2040604"/>
                </a:cubicBezTo>
                <a:close/>
                <a:moveTo>
                  <a:pt x="650350" y="2034959"/>
                </a:moveTo>
                <a:cubicBezTo>
                  <a:pt x="667578" y="2037370"/>
                  <a:pt x="685192" y="2050750"/>
                  <a:pt x="703502" y="2046996"/>
                </a:cubicBezTo>
                <a:cubicBezTo>
                  <a:pt x="705586" y="2046678"/>
                  <a:pt x="706917" y="2050385"/>
                  <a:pt x="708018" y="2052814"/>
                </a:cubicBezTo>
                <a:lnTo>
                  <a:pt x="711096" y="2051002"/>
                </a:lnTo>
                <a:lnTo>
                  <a:pt x="714554" y="2054096"/>
                </a:lnTo>
                <a:cubicBezTo>
                  <a:pt x="715017" y="2055859"/>
                  <a:pt x="714894" y="2058158"/>
                  <a:pt x="714664" y="2060547"/>
                </a:cubicBezTo>
                <a:cubicBezTo>
                  <a:pt x="702628" y="2057681"/>
                  <a:pt x="673520" y="2043336"/>
                  <a:pt x="657678" y="2046528"/>
                </a:cubicBezTo>
                <a:cubicBezTo>
                  <a:pt x="658655" y="2040596"/>
                  <a:pt x="653769" y="2040359"/>
                  <a:pt x="648343" y="2040711"/>
                </a:cubicBezTo>
                <a:cubicBezTo>
                  <a:pt x="649294" y="2039196"/>
                  <a:pt x="650348" y="2037451"/>
                  <a:pt x="650350" y="2034959"/>
                </a:cubicBezTo>
                <a:close/>
                <a:moveTo>
                  <a:pt x="2282336" y="2028107"/>
                </a:moveTo>
                <a:lnTo>
                  <a:pt x="2282568" y="2028210"/>
                </a:lnTo>
                <a:cubicBezTo>
                  <a:pt x="2285782" y="2034071"/>
                  <a:pt x="2287351" y="2041138"/>
                  <a:pt x="2286218" y="2051155"/>
                </a:cubicBezTo>
                <a:cubicBezTo>
                  <a:pt x="2293777" y="2050368"/>
                  <a:pt x="2292081" y="2040475"/>
                  <a:pt x="2293832" y="2034055"/>
                </a:cubicBezTo>
                <a:cubicBezTo>
                  <a:pt x="2289125" y="2032791"/>
                  <a:pt x="2289872" y="2026755"/>
                  <a:pt x="2282336" y="2028107"/>
                </a:cubicBezTo>
                <a:close/>
                <a:moveTo>
                  <a:pt x="4342265" y="2027379"/>
                </a:moveTo>
                <a:cubicBezTo>
                  <a:pt x="4343679" y="2028563"/>
                  <a:pt x="4345429" y="2029619"/>
                  <a:pt x="4345635" y="2031648"/>
                </a:cubicBezTo>
                <a:cubicBezTo>
                  <a:pt x="4336041" y="2042605"/>
                  <a:pt x="4336065" y="2065597"/>
                  <a:pt x="4322384" y="2071412"/>
                </a:cubicBezTo>
                <a:cubicBezTo>
                  <a:pt x="4327193" y="2055002"/>
                  <a:pt x="4335450" y="2042066"/>
                  <a:pt x="4341931" y="2027508"/>
                </a:cubicBezTo>
                <a:close/>
                <a:moveTo>
                  <a:pt x="2538597" y="2026186"/>
                </a:moveTo>
                <a:cubicBezTo>
                  <a:pt x="2541425" y="2028554"/>
                  <a:pt x="2542299" y="2032819"/>
                  <a:pt x="2542402" y="2037571"/>
                </a:cubicBezTo>
                <a:cubicBezTo>
                  <a:pt x="2531420" y="2045419"/>
                  <a:pt x="2524965" y="2058050"/>
                  <a:pt x="2515422" y="2067647"/>
                </a:cubicBezTo>
                <a:lnTo>
                  <a:pt x="2515320" y="2067878"/>
                </a:lnTo>
                <a:cubicBezTo>
                  <a:pt x="2513624" y="2048016"/>
                  <a:pt x="2533451" y="2045216"/>
                  <a:pt x="2538597" y="2026186"/>
                </a:cubicBezTo>
                <a:close/>
                <a:moveTo>
                  <a:pt x="2175950" y="2024765"/>
                </a:moveTo>
                <a:cubicBezTo>
                  <a:pt x="2177260" y="2043622"/>
                  <a:pt x="2186491" y="2054655"/>
                  <a:pt x="2196596" y="2064968"/>
                </a:cubicBezTo>
                <a:cubicBezTo>
                  <a:pt x="2194412" y="2046829"/>
                  <a:pt x="2184641" y="2036387"/>
                  <a:pt x="2175950" y="2024765"/>
                </a:cubicBezTo>
                <a:close/>
                <a:moveTo>
                  <a:pt x="4627591" y="2022569"/>
                </a:moveTo>
                <a:lnTo>
                  <a:pt x="4632830" y="2024399"/>
                </a:lnTo>
                <a:cubicBezTo>
                  <a:pt x="4628125" y="2028116"/>
                  <a:pt x="4631879" y="2030896"/>
                  <a:pt x="4627172" y="2034615"/>
                </a:cubicBezTo>
                <a:close/>
                <a:moveTo>
                  <a:pt x="4627614" y="2021932"/>
                </a:moveTo>
                <a:lnTo>
                  <a:pt x="4627591" y="2022569"/>
                </a:lnTo>
                <a:lnTo>
                  <a:pt x="4627070" y="2022386"/>
                </a:lnTo>
                <a:close/>
                <a:moveTo>
                  <a:pt x="3346566" y="2019604"/>
                </a:moveTo>
                <a:lnTo>
                  <a:pt x="3347030" y="2019810"/>
                </a:lnTo>
                <a:lnTo>
                  <a:pt x="3346566" y="2019604"/>
                </a:lnTo>
                <a:close/>
                <a:moveTo>
                  <a:pt x="2307282" y="2013187"/>
                </a:moveTo>
                <a:cubicBezTo>
                  <a:pt x="2306147" y="2063073"/>
                  <a:pt x="2281481" y="2106638"/>
                  <a:pt x="2275152" y="2159474"/>
                </a:cubicBezTo>
                <a:cubicBezTo>
                  <a:pt x="2299068" y="2134404"/>
                  <a:pt x="2301362" y="2087524"/>
                  <a:pt x="2325640" y="2062892"/>
                </a:cubicBezTo>
                <a:lnTo>
                  <a:pt x="2325871" y="2062995"/>
                </a:lnTo>
                <a:cubicBezTo>
                  <a:pt x="2325539" y="2040697"/>
                  <a:pt x="2316848" y="2026583"/>
                  <a:pt x="2307282" y="2013187"/>
                </a:cubicBezTo>
                <a:close/>
                <a:moveTo>
                  <a:pt x="580506" y="2011275"/>
                </a:moveTo>
                <a:cubicBezTo>
                  <a:pt x="591027" y="2013220"/>
                  <a:pt x="611716" y="2028766"/>
                  <a:pt x="618100" y="2021433"/>
                </a:cubicBezTo>
                <a:lnTo>
                  <a:pt x="617998" y="2021663"/>
                </a:lnTo>
                <a:cubicBezTo>
                  <a:pt x="620119" y="2030913"/>
                  <a:pt x="634088" y="2028619"/>
                  <a:pt x="641720" y="2032497"/>
                </a:cubicBezTo>
                <a:cubicBezTo>
                  <a:pt x="644264" y="2033791"/>
                  <a:pt x="646105" y="2035770"/>
                  <a:pt x="646567" y="2039091"/>
                </a:cubicBezTo>
                <a:cubicBezTo>
                  <a:pt x="625403" y="2039913"/>
                  <a:pt x="618898" y="2024002"/>
                  <a:pt x="600895" y="2027062"/>
                </a:cubicBezTo>
                <a:cubicBezTo>
                  <a:pt x="600923" y="2025136"/>
                  <a:pt x="600949" y="2023210"/>
                  <a:pt x="600974" y="2021283"/>
                </a:cubicBezTo>
                <a:cubicBezTo>
                  <a:pt x="591638" y="2027925"/>
                  <a:pt x="575516" y="2009947"/>
                  <a:pt x="574282" y="2015213"/>
                </a:cubicBezTo>
                <a:cubicBezTo>
                  <a:pt x="574623" y="2011489"/>
                  <a:pt x="576999" y="2010626"/>
                  <a:pt x="580506" y="2011275"/>
                </a:cubicBezTo>
                <a:close/>
                <a:moveTo>
                  <a:pt x="1598319" y="2007919"/>
                </a:moveTo>
                <a:cubicBezTo>
                  <a:pt x="1601585" y="2009927"/>
                  <a:pt x="1600273" y="2015989"/>
                  <a:pt x="1602124" y="2019304"/>
                </a:cubicBezTo>
                <a:cubicBezTo>
                  <a:pt x="1605854" y="2019027"/>
                  <a:pt x="1608759" y="2018105"/>
                  <a:pt x="1609890" y="2015564"/>
                </a:cubicBezTo>
                <a:cubicBezTo>
                  <a:pt x="1619071" y="2025465"/>
                  <a:pt x="1624111" y="2039061"/>
                  <a:pt x="1640029" y="2042549"/>
                </a:cubicBezTo>
                <a:lnTo>
                  <a:pt x="1639694" y="2042677"/>
                </a:lnTo>
                <a:cubicBezTo>
                  <a:pt x="1641518" y="2057887"/>
                  <a:pt x="1664637" y="2060150"/>
                  <a:pt x="1662296" y="2073506"/>
                </a:cubicBezTo>
                <a:cubicBezTo>
                  <a:pt x="1641749" y="2062974"/>
                  <a:pt x="1628610" y="2035804"/>
                  <a:pt x="1609400" y="2034727"/>
                </a:cubicBezTo>
                <a:cubicBezTo>
                  <a:pt x="1601970" y="2030865"/>
                  <a:pt x="1603102" y="2018355"/>
                  <a:pt x="1592404" y="2017468"/>
                </a:cubicBezTo>
                <a:cubicBezTo>
                  <a:pt x="1591556" y="2011277"/>
                  <a:pt x="1597728" y="2012363"/>
                  <a:pt x="1598319" y="2007919"/>
                </a:cubicBezTo>
                <a:close/>
                <a:moveTo>
                  <a:pt x="1938489" y="2006258"/>
                </a:moveTo>
                <a:cubicBezTo>
                  <a:pt x="1924500" y="2007783"/>
                  <a:pt x="1928535" y="2036714"/>
                  <a:pt x="1913414" y="2030812"/>
                </a:cubicBezTo>
                <a:lnTo>
                  <a:pt x="1912951" y="2030606"/>
                </a:lnTo>
                <a:cubicBezTo>
                  <a:pt x="1922157" y="2043565"/>
                  <a:pt x="1903846" y="2054794"/>
                  <a:pt x="1916472" y="2063184"/>
                </a:cubicBezTo>
                <a:cubicBezTo>
                  <a:pt x="1903151" y="2069436"/>
                  <a:pt x="1927761" y="2077071"/>
                  <a:pt x="1918194" y="2086101"/>
                </a:cubicBezTo>
                <a:cubicBezTo>
                  <a:pt x="1922592" y="2085568"/>
                  <a:pt x="1925471" y="2086573"/>
                  <a:pt x="1925857" y="2090067"/>
                </a:cubicBezTo>
                <a:cubicBezTo>
                  <a:pt x="1925393" y="2092352"/>
                  <a:pt x="1918014" y="2097097"/>
                  <a:pt x="1923799" y="2099672"/>
                </a:cubicBezTo>
                <a:cubicBezTo>
                  <a:pt x="1924262" y="2097387"/>
                  <a:pt x="1926883" y="2097723"/>
                  <a:pt x="1929611" y="2097830"/>
                </a:cubicBezTo>
                <a:cubicBezTo>
                  <a:pt x="1932413" y="2112091"/>
                  <a:pt x="1940307" y="2121143"/>
                  <a:pt x="1942569" y="2135995"/>
                </a:cubicBezTo>
                <a:cubicBezTo>
                  <a:pt x="1956094" y="2141740"/>
                  <a:pt x="1961622" y="2146139"/>
                  <a:pt x="1970907" y="2153319"/>
                </a:cubicBezTo>
                <a:cubicBezTo>
                  <a:pt x="1971936" y="2151008"/>
                  <a:pt x="1972862" y="2148928"/>
                  <a:pt x="1974841" y="2147594"/>
                </a:cubicBezTo>
                <a:cubicBezTo>
                  <a:pt x="1983661" y="2154566"/>
                  <a:pt x="2000428" y="2154279"/>
                  <a:pt x="2005495" y="2146014"/>
                </a:cubicBezTo>
                <a:cubicBezTo>
                  <a:pt x="1976900" y="2137989"/>
                  <a:pt x="1958102" y="2106085"/>
                  <a:pt x="1954762" y="2074972"/>
                </a:cubicBezTo>
                <a:cubicBezTo>
                  <a:pt x="1955174" y="2076539"/>
                  <a:pt x="1954711" y="2078825"/>
                  <a:pt x="1956640" y="2078853"/>
                </a:cubicBezTo>
                <a:cubicBezTo>
                  <a:pt x="1957875" y="2073588"/>
                  <a:pt x="1953402" y="2042524"/>
                  <a:pt x="1945558" y="2052046"/>
                </a:cubicBezTo>
                <a:cubicBezTo>
                  <a:pt x="1943373" y="2036399"/>
                  <a:pt x="1946667" y="2019036"/>
                  <a:pt x="1938489" y="2006258"/>
                </a:cubicBezTo>
                <a:close/>
                <a:moveTo>
                  <a:pt x="1327102" y="2004738"/>
                </a:moveTo>
                <a:cubicBezTo>
                  <a:pt x="1323197" y="2003311"/>
                  <a:pt x="1318555" y="2004082"/>
                  <a:pt x="1316394" y="2006442"/>
                </a:cubicBezTo>
                <a:cubicBezTo>
                  <a:pt x="1320689" y="2011123"/>
                  <a:pt x="1327581" y="2013084"/>
                  <a:pt x="1333392" y="2016226"/>
                </a:cubicBezTo>
                <a:cubicBezTo>
                  <a:pt x="1334177" y="2009792"/>
                  <a:pt x="1331008" y="2006166"/>
                  <a:pt x="1327102" y="2004738"/>
                </a:cubicBezTo>
                <a:close/>
                <a:moveTo>
                  <a:pt x="555382" y="2003475"/>
                </a:moveTo>
                <a:cubicBezTo>
                  <a:pt x="561349" y="2002533"/>
                  <a:pt x="562762" y="2006209"/>
                  <a:pt x="566671" y="2007395"/>
                </a:cubicBezTo>
                <a:cubicBezTo>
                  <a:pt x="566568" y="2010117"/>
                  <a:pt x="566567" y="2012609"/>
                  <a:pt x="566568" y="2015101"/>
                </a:cubicBezTo>
                <a:cubicBezTo>
                  <a:pt x="563816" y="2014430"/>
                  <a:pt x="565101" y="2010295"/>
                  <a:pt x="564742" y="2007367"/>
                </a:cubicBezTo>
                <a:cubicBezTo>
                  <a:pt x="563046" y="2007441"/>
                  <a:pt x="563611" y="2009909"/>
                  <a:pt x="562993" y="2011295"/>
                </a:cubicBezTo>
                <a:cubicBezTo>
                  <a:pt x="560602" y="2008569"/>
                  <a:pt x="552887" y="2010949"/>
                  <a:pt x="555382" y="2003475"/>
                </a:cubicBezTo>
                <a:close/>
                <a:moveTo>
                  <a:pt x="4461357" y="2003431"/>
                </a:moveTo>
                <a:cubicBezTo>
                  <a:pt x="4468993" y="2026766"/>
                  <a:pt x="4440884" y="2041939"/>
                  <a:pt x="4441036" y="2070249"/>
                </a:cubicBezTo>
                <a:cubicBezTo>
                  <a:pt x="4426739" y="2052531"/>
                  <a:pt x="4458706" y="2027447"/>
                  <a:pt x="4461357" y="2003431"/>
                </a:cubicBezTo>
                <a:close/>
                <a:moveTo>
                  <a:pt x="2067688" y="2002590"/>
                </a:moveTo>
                <a:cubicBezTo>
                  <a:pt x="2066195" y="2009679"/>
                  <a:pt x="2070027" y="2011662"/>
                  <a:pt x="2069512" y="2017800"/>
                </a:cubicBezTo>
                <a:cubicBezTo>
                  <a:pt x="2088438" y="2025120"/>
                  <a:pt x="2084013" y="2054989"/>
                  <a:pt x="2099698" y="2065850"/>
                </a:cubicBezTo>
                <a:cubicBezTo>
                  <a:pt x="2101268" y="2060458"/>
                  <a:pt x="2111400" y="2063861"/>
                  <a:pt x="2114974" y="2060192"/>
                </a:cubicBezTo>
                <a:cubicBezTo>
                  <a:pt x="2123280" y="2065828"/>
                  <a:pt x="2123665" y="2079290"/>
                  <a:pt x="2131868" y="2085158"/>
                </a:cubicBezTo>
                <a:cubicBezTo>
                  <a:pt x="2138478" y="2065950"/>
                  <a:pt x="2124207" y="2051290"/>
                  <a:pt x="2126755" y="2029996"/>
                </a:cubicBezTo>
                <a:lnTo>
                  <a:pt x="2126523" y="2029893"/>
                </a:lnTo>
                <a:cubicBezTo>
                  <a:pt x="2113255" y="2012356"/>
                  <a:pt x="2087026" y="2004001"/>
                  <a:pt x="2067688" y="2002590"/>
                </a:cubicBezTo>
                <a:close/>
                <a:moveTo>
                  <a:pt x="4392464" y="2001830"/>
                </a:moveTo>
                <a:cubicBezTo>
                  <a:pt x="4396347" y="2014911"/>
                  <a:pt x="4385109" y="2027073"/>
                  <a:pt x="4381148" y="2037217"/>
                </a:cubicBezTo>
                <a:cubicBezTo>
                  <a:pt x="4372945" y="2026365"/>
                  <a:pt x="4389430" y="2012385"/>
                  <a:pt x="4392464" y="2001830"/>
                </a:cubicBezTo>
                <a:close/>
                <a:moveTo>
                  <a:pt x="3804259" y="2001293"/>
                </a:moveTo>
                <a:lnTo>
                  <a:pt x="3804081" y="2002904"/>
                </a:lnTo>
                <a:lnTo>
                  <a:pt x="3803616" y="2002090"/>
                </a:lnTo>
                <a:close/>
                <a:moveTo>
                  <a:pt x="4362428" y="1997039"/>
                </a:moveTo>
                <a:cubicBezTo>
                  <a:pt x="4357541" y="2006770"/>
                  <a:pt x="4353246" y="2017040"/>
                  <a:pt x="4347999" y="2026333"/>
                </a:cubicBezTo>
                <a:cubicBezTo>
                  <a:pt x="4346689" y="2017442"/>
                  <a:pt x="4351344" y="1997643"/>
                  <a:pt x="4362428" y="1997039"/>
                </a:cubicBezTo>
                <a:close/>
                <a:moveTo>
                  <a:pt x="532624" y="1996666"/>
                </a:moveTo>
                <a:cubicBezTo>
                  <a:pt x="534604" y="1997825"/>
                  <a:pt x="536687" y="1998752"/>
                  <a:pt x="538307" y="1999473"/>
                </a:cubicBezTo>
                <a:cubicBezTo>
                  <a:pt x="540557" y="2000337"/>
                  <a:pt x="543939" y="1998659"/>
                  <a:pt x="546479" y="1998093"/>
                </a:cubicBezTo>
                <a:cubicBezTo>
                  <a:pt x="547748" y="1997811"/>
                  <a:pt x="548808" y="1997806"/>
                  <a:pt x="549409" y="1998537"/>
                </a:cubicBezTo>
                <a:cubicBezTo>
                  <a:pt x="550010" y="1999269"/>
                  <a:pt x="550155" y="2000734"/>
                  <a:pt x="549595" y="2003393"/>
                </a:cubicBezTo>
                <a:cubicBezTo>
                  <a:pt x="546690" y="2004313"/>
                  <a:pt x="533188" y="2004117"/>
                  <a:pt x="532624" y="1996666"/>
                </a:cubicBezTo>
                <a:close/>
                <a:moveTo>
                  <a:pt x="530514" y="1995172"/>
                </a:moveTo>
                <a:cubicBezTo>
                  <a:pt x="530849" y="1995044"/>
                  <a:pt x="531647" y="1995122"/>
                  <a:pt x="532572" y="1995534"/>
                </a:cubicBezTo>
                <a:cubicBezTo>
                  <a:pt x="532366" y="1995996"/>
                  <a:pt x="532726" y="1996434"/>
                  <a:pt x="532623" y="1996666"/>
                </a:cubicBezTo>
                <a:cubicBezTo>
                  <a:pt x="532033" y="1996125"/>
                  <a:pt x="530412" y="1995403"/>
                  <a:pt x="530412" y="1995403"/>
                </a:cubicBezTo>
                <a:close/>
                <a:moveTo>
                  <a:pt x="2643984" y="1995028"/>
                </a:moveTo>
                <a:cubicBezTo>
                  <a:pt x="2650360" y="1995652"/>
                  <a:pt x="2646143" y="2000143"/>
                  <a:pt x="2653370" y="1996991"/>
                </a:cubicBezTo>
                <a:cubicBezTo>
                  <a:pt x="2646271" y="2010444"/>
                  <a:pt x="2638657" y="2017576"/>
                  <a:pt x="2630170" y="2032902"/>
                </a:cubicBezTo>
                <a:cubicBezTo>
                  <a:pt x="2621786" y="2047997"/>
                  <a:pt x="2604401" y="2069606"/>
                  <a:pt x="2597200" y="2078305"/>
                </a:cubicBezTo>
                <a:cubicBezTo>
                  <a:pt x="2590744" y="2085953"/>
                  <a:pt x="2586965" y="2090083"/>
                  <a:pt x="2580021" y="2089484"/>
                </a:cubicBezTo>
                <a:lnTo>
                  <a:pt x="2580251" y="2089588"/>
                </a:lnTo>
                <a:cubicBezTo>
                  <a:pt x="2562170" y="2125839"/>
                  <a:pt x="2525293" y="2142645"/>
                  <a:pt x="2495435" y="2166731"/>
                </a:cubicBezTo>
                <a:cubicBezTo>
                  <a:pt x="2500786" y="2147239"/>
                  <a:pt x="2525293" y="2137662"/>
                  <a:pt x="2541650" y="2123347"/>
                </a:cubicBezTo>
                <a:cubicBezTo>
                  <a:pt x="2582206" y="2087689"/>
                  <a:pt x="2611732" y="2038814"/>
                  <a:pt x="2643984" y="1995028"/>
                </a:cubicBezTo>
                <a:close/>
                <a:moveTo>
                  <a:pt x="1980305" y="1993311"/>
                </a:moveTo>
                <a:cubicBezTo>
                  <a:pt x="1976884" y="2002864"/>
                  <a:pt x="1967213" y="2014617"/>
                  <a:pt x="1964847" y="2027407"/>
                </a:cubicBezTo>
                <a:lnTo>
                  <a:pt x="1964616" y="2027304"/>
                </a:lnTo>
                <a:cubicBezTo>
                  <a:pt x="1963149" y="2034959"/>
                  <a:pt x="1961604" y="2050883"/>
                  <a:pt x="1968213" y="2054102"/>
                </a:cubicBezTo>
                <a:cubicBezTo>
                  <a:pt x="1973100" y="2044373"/>
                  <a:pt x="1966931" y="2023351"/>
                  <a:pt x="1976214" y="2018071"/>
                </a:cubicBezTo>
                <a:cubicBezTo>
                  <a:pt x="1980636" y="2020593"/>
                  <a:pt x="1979609" y="2017922"/>
                  <a:pt x="1985832" y="2020138"/>
                </a:cubicBezTo>
                <a:cubicBezTo>
                  <a:pt x="1991618" y="2012745"/>
                  <a:pt x="1988560" y="1997817"/>
                  <a:pt x="1980305" y="1993311"/>
                </a:cubicBezTo>
                <a:close/>
                <a:moveTo>
                  <a:pt x="4276409" y="1990307"/>
                </a:moveTo>
                <a:cubicBezTo>
                  <a:pt x="4270878" y="2020793"/>
                  <a:pt x="4254622" y="2064779"/>
                  <a:pt x="4247701" y="2102122"/>
                </a:cubicBezTo>
                <a:cubicBezTo>
                  <a:pt x="4245720" y="2113424"/>
                  <a:pt x="4247956" y="2122725"/>
                  <a:pt x="4244767" y="2132381"/>
                </a:cubicBezTo>
                <a:cubicBezTo>
                  <a:pt x="4239172" y="2150241"/>
                  <a:pt x="4233988" y="2174029"/>
                  <a:pt x="4228483" y="2200408"/>
                </a:cubicBezTo>
                <a:lnTo>
                  <a:pt x="4218054" y="2248263"/>
                </a:lnTo>
                <a:lnTo>
                  <a:pt x="4206689" y="2248263"/>
                </a:lnTo>
                <a:lnTo>
                  <a:pt x="4222878" y="2197116"/>
                </a:lnTo>
                <a:cubicBezTo>
                  <a:pt x="4227071" y="2179602"/>
                  <a:pt x="4226018" y="2161412"/>
                  <a:pt x="4230339" y="2144231"/>
                </a:cubicBezTo>
                <a:cubicBezTo>
                  <a:pt x="4231471" y="2139197"/>
                  <a:pt x="4235663" y="2136634"/>
                  <a:pt x="4237361" y="2131575"/>
                </a:cubicBezTo>
                <a:cubicBezTo>
                  <a:pt x="4240370" y="2122947"/>
                  <a:pt x="4238597" y="2111359"/>
                  <a:pt x="4240526" y="2101421"/>
                </a:cubicBezTo>
                <a:lnTo>
                  <a:pt x="4240191" y="2101548"/>
                </a:lnTo>
                <a:cubicBezTo>
                  <a:pt x="4247112" y="2064205"/>
                  <a:pt x="4259691" y="2024119"/>
                  <a:pt x="4276409" y="1990307"/>
                </a:cubicBezTo>
                <a:close/>
                <a:moveTo>
                  <a:pt x="500017" y="1987686"/>
                </a:moveTo>
                <a:lnTo>
                  <a:pt x="500407" y="1987873"/>
                </a:lnTo>
                <a:lnTo>
                  <a:pt x="499914" y="1987916"/>
                </a:lnTo>
                <a:close/>
                <a:moveTo>
                  <a:pt x="5500283" y="1987318"/>
                </a:moveTo>
                <a:lnTo>
                  <a:pt x="5498741" y="1993253"/>
                </a:lnTo>
                <a:cubicBezTo>
                  <a:pt x="5496471" y="1994770"/>
                  <a:pt x="5493211" y="1996018"/>
                  <a:pt x="5491051" y="1998378"/>
                </a:cubicBezTo>
                <a:cubicBezTo>
                  <a:pt x="5498638" y="2000648"/>
                  <a:pt x="5491000" y="2004723"/>
                  <a:pt x="5493288" y="2007680"/>
                </a:cubicBezTo>
                <a:cubicBezTo>
                  <a:pt x="5483450" y="2021990"/>
                  <a:pt x="5477721" y="2037506"/>
                  <a:pt x="5471754" y="2052467"/>
                </a:cubicBezTo>
                <a:lnTo>
                  <a:pt x="5455944" y="2081006"/>
                </a:lnTo>
                <a:lnTo>
                  <a:pt x="5468083" y="2047474"/>
                </a:lnTo>
                <a:cubicBezTo>
                  <a:pt x="5473587" y="2035112"/>
                  <a:pt x="5480313" y="2022809"/>
                  <a:pt x="5488684" y="2011169"/>
                </a:cubicBezTo>
                <a:cubicBezTo>
                  <a:pt x="5487231" y="2007891"/>
                  <a:pt x="5487964" y="2001573"/>
                  <a:pt x="5490228" y="1996177"/>
                </a:cubicBezTo>
                <a:close/>
                <a:moveTo>
                  <a:pt x="4655721" y="1986689"/>
                </a:moveTo>
                <a:cubicBezTo>
                  <a:pt x="4650216" y="1995314"/>
                  <a:pt x="4647234" y="2002638"/>
                  <a:pt x="4643536" y="2008606"/>
                </a:cubicBezTo>
                <a:lnTo>
                  <a:pt x="4627614" y="2021932"/>
                </a:lnTo>
                <a:lnTo>
                  <a:pt x="4627965" y="2011814"/>
                </a:lnTo>
                <a:cubicBezTo>
                  <a:pt x="4630280" y="2004435"/>
                  <a:pt x="4634440" y="1997426"/>
                  <a:pt x="4639828" y="1991242"/>
                </a:cubicBezTo>
                <a:lnTo>
                  <a:pt x="4639931" y="1991010"/>
                </a:lnTo>
                <a:cubicBezTo>
                  <a:pt x="4637359" y="1996787"/>
                  <a:pt x="4636021" y="2002283"/>
                  <a:pt x="4636380" y="2007705"/>
                </a:cubicBezTo>
                <a:cubicBezTo>
                  <a:pt x="4646847" y="1998520"/>
                  <a:pt x="4643403" y="1985081"/>
                  <a:pt x="4655721" y="1986689"/>
                </a:cubicBezTo>
                <a:close/>
                <a:moveTo>
                  <a:pt x="514890" y="1986590"/>
                </a:moveTo>
                <a:cubicBezTo>
                  <a:pt x="520043" y="1988642"/>
                  <a:pt x="525230" y="1992405"/>
                  <a:pt x="530078" y="1995534"/>
                </a:cubicBezTo>
                <a:cubicBezTo>
                  <a:pt x="527482" y="1995760"/>
                  <a:pt x="529795" y="2001774"/>
                  <a:pt x="524703" y="1999507"/>
                </a:cubicBezTo>
                <a:lnTo>
                  <a:pt x="500407" y="1987873"/>
                </a:lnTo>
                <a:close/>
                <a:moveTo>
                  <a:pt x="5500490" y="1986521"/>
                </a:moveTo>
                <a:lnTo>
                  <a:pt x="5500953" y="1986727"/>
                </a:lnTo>
                <a:lnTo>
                  <a:pt x="5500283" y="1987318"/>
                </a:lnTo>
                <a:close/>
                <a:moveTo>
                  <a:pt x="4998745" y="1985467"/>
                </a:moveTo>
                <a:cubicBezTo>
                  <a:pt x="4982079" y="2012934"/>
                  <a:pt x="4972587" y="2056055"/>
                  <a:pt x="4954120" y="2081336"/>
                </a:cubicBezTo>
                <a:cubicBezTo>
                  <a:pt x="4952116" y="2079613"/>
                  <a:pt x="4950908" y="2077967"/>
                  <a:pt x="4950598" y="2076167"/>
                </a:cubicBezTo>
                <a:cubicBezTo>
                  <a:pt x="4956461" y="2070472"/>
                  <a:pt x="4956797" y="2065361"/>
                  <a:pt x="4955562" y="2060658"/>
                </a:cubicBezTo>
                <a:cubicBezTo>
                  <a:pt x="4981769" y="2038546"/>
                  <a:pt x="4973002" y="2002801"/>
                  <a:pt x="4998745" y="1985467"/>
                </a:cubicBezTo>
                <a:close/>
                <a:moveTo>
                  <a:pt x="2553737" y="1981910"/>
                </a:moveTo>
                <a:lnTo>
                  <a:pt x="2538546" y="2002630"/>
                </a:lnTo>
                <a:cubicBezTo>
                  <a:pt x="2536785" y="1998799"/>
                  <a:pt x="2539255" y="1993255"/>
                  <a:pt x="2542852" y="1988834"/>
                </a:cubicBezTo>
                <a:close/>
                <a:moveTo>
                  <a:pt x="2554007" y="1981542"/>
                </a:moveTo>
                <a:lnTo>
                  <a:pt x="2553926" y="1981790"/>
                </a:lnTo>
                <a:lnTo>
                  <a:pt x="2553737" y="1981910"/>
                </a:lnTo>
                <a:close/>
                <a:moveTo>
                  <a:pt x="2283008" y="1980504"/>
                </a:moveTo>
                <a:cubicBezTo>
                  <a:pt x="2278378" y="1995887"/>
                  <a:pt x="2288252" y="2011082"/>
                  <a:pt x="2295940" y="2020596"/>
                </a:cubicBezTo>
                <a:cubicBezTo>
                  <a:pt x="2296585" y="2002333"/>
                  <a:pt x="2293114" y="1988326"/>
                  <a:pt x="2283008" y="1980504"/>
                </a:cubicBezTo>
                <a:close/>
                <a:moveTo>
                  <a:pt x="4404553" y="1978416"/>
                </a:moveTo>
                <a:cubicBezTo>
                  <a:pt x="4406378" y="1978675"/>
                  <a:pt x="4408307" y="1978704"/>
                  <a:pt x="4410133" y="1978963"/>
                </a:cubicBezTo>
                <a:cubicBezTo>
                  <a:pt x="4407047" y="1983402"/>
                  <a:pt x="4407097" y="1992008"/>
                  <a:pt x="4402829" y="1995368"/>
                </a:cubicBezTo>
                <a:cubicBezTo>
                  <a:pt x="4397633" y="1990842"/>
                  <a:pt x="4406352" y="1985585"/>
                  <a:pt x="4404553" y="1978416"/>
                </a:cubicBezTo>
                <a:close/>
                <a:moveTo>
                  <a:pt x="4738527" y="1977594"/>
                </a:moveTo>
                <a:cubicBezTo>
                  <a:pt x="4740531" y="1979319"/>
                  <a:pt x="4742151" y="1977546"/>
                  <a:pt x="4744184" y="1979836"/>
                </a:cubicBezTo>
                <a:cubicBezTo>
                  <a:pt x="4743566" y="1981223"/>
                  <a:pt x="4741817" y="1982658"/>
                  <a:pt x="4743232" y="1983843"/>
                </a:cubicBezTo>
                <a:cubicBezTo>
                  <a:pt x="4740686" y="1987692"/>
                  <a:pt x="4737343" y="1986481"/>
                  <a:pt x="4734154" y="1986169"/>
                </a:cubicBezTo>
                <a:cubicBezTo>
                  <a:pt x="4737189" y="1983089"/>
                  <a:pt x="4738422" y="1980316"/>
                  <a:pt x="4738527" y="1977594"/>
                </a:cubicBezTo>
                <a:close/>
                <a:moveTo>
                  <a:pt x="5505094" y="1975558"/>
                </a:moveTo>
                <a:cubicBezTo>
                  <a:pt x="5505504" y="1979617"/>
                  <a:pt x="5499641" y="1987805"/>
                  <a:pt x="5494961" y="1982122"/>
                </a:cubicBezTo>
                <a:cubicBezTo>
                  <a:pt x="5498407" y="1980610"/>
                  <a:pt x="5501442" y="1975040"/>
                  <a:pt x="5505094" y="1975558"/>
                </a:cubicBezTo>
                <a:close/>
                <a:moveTo>
                  <a:pt x="1997406" y="1975453"/>
                </a:moveTo>
                <a:cubicBezTo>
                  <a:pt x="1993575" y="1990913"/>
                  <a:pt x="2008849" y="2012665"/>
                  <a:pt x="2000540" y="2026964"/>
                </a:cubicBezTo>
                <a:lnTo>
                  <a:pt x="2000207" y="2027092"/>
                </a:lnTo>
                <a:cubicBezTo>
                  <a:pt x="2004012" y="2031001"/>
                  <a:pt x="2003910" y="2026249"/>
                  <a:pt x="2007947" y="2025277"/>
                </a:cubicBezTo>
                <a:cubicBezTo>
                  <a:pt x="2007973" y="2030826"/>
                  <a:pt x="2015173" y="2029602"/>
                  <a:pt x="2013681" y="2036691"/>
                </a:cubicBezTo>
                <a:cubicBezTo>
                  <a:pt x="2024996" y="2031207"/>
                  <a:pt x="2019878" y="2043326"/>
                  <a:pt x="2030730" y="2042618"/>
                </a:cubicBezTo>
                <a:cubicBezTo>
                  <a:pt x="2030756" y="2038201"/>
                  <a:pt x="2027413" y="2036990"/>
                  <a:pt x="2028853" y="2031262"/>
                </a:cubicBezTo>
                <a:cubicBezTo>
                  <a:pt x="2024251" y="2029766"/>
                  <a:pt x="2021138" y="2031150"/>
                  <a:pt x="2021500" y="2021620"/>
                </a:cubicBezTo>
                <a:cubicBezTo>
                  <a:pt x="2022296" y="2019206"/>
                  <a:pt x="2024047" y="2017770"/>
                  <a:pt x="2027338" y="2017852"/>
                </a:cubicBezTo>
                <a:cubicBezTo>
                  <a:pt x="2024483" y="2004951"/>
                  <a:pt x="2014249" y="1999287"/>
                  <a:pt x="2010523" y="1987106"/>
                </a:cubicBezTo>
                <a:cubicBezTo>
                  <a:pt x="2004633" y="1989745"/>
                  <a:pt x="2003141" y="1986866"/>
                  <a:pt x="1999232" y="1983187"/>
                </a:cubicBezTo>
                <a:cubicBezTo>
                  <a:pt x="2002216" y="1983962"/>
                  <a:pt x="2005713" y="1976105"/>
                  <a:pt x="2001265" y="1975509"/>
                </a:cubicBezTo>
                <a:cubicBezTo>
                  <a:pt x="2000802" y="1977794"/>
                  <a:pt x="1999054" y="1976739"/>
                  <a:pt x="1997406" y="1975453"/>
                </a:cubicBezTo>
                <a:close/>
                <a:moveTo>
                  <a:pt x="4662459" y="1975291"/>
                </a:moveTo>
                <a:cubicBezTo>
                  <a:pt x="4660273" y="1979578"/>
                  <a:pt x="4660272" y="1982070"/>
                  <a:pt x="4655027" y="1981396"/>
                </a:cubicBezTo>
                <a:cubicBezTo>
                  <a:pt x="4654719" y="1979598"/>
                  <a:pt x="4658346" y="1969584"/>
                  <a:pt x="4662459" y="1975291"/>
                </a:cubicBezTo>
                <a:close/>
                <a:moveTo>
                  <a:pt x="5136919" y="1974721"/>
                </a:moveTo>
                <a:cubicBezTo>
                  <a:pt x="5139028" y="1978705"/>
                  <a:pt x="5134476" y="1983323"/>
                  <a:pt x="5139618" y="1986721"/>
                </a:cubicBezTo>
                <a:cubicBezTo>
                  <a:pt x="5125240" y="2022129"/>
                  <a:pt x="5134649" y="2062035"/>
                  <a:pt x="5115000" y="2093710"/>
                </a:cubicBezTo>
                <a:cubicBezTo>
                  <a:pt x="5122046" y="2094080"/>
                  <a:pt x="5109445" y="2106190"/>
                  <a:pt x="5115564" y="2111130"/>
                </a:cubicBezTo>
                <a:cubicBezTo>
                  <a:pt x="5104120" y="2123755"/>
                  <a:pt x="5113428" y="2133991"/>
                  <a:pt x="5101984" y="2146615"/>
                </a:cubicBezTo>
                <a:cubicBezTo>
                  <a:pt x="5103449" y="2148929"/>
                  <a:pt x="5103912" y="2151628"/>
                  <a:pt x="5105505" y="2154275"/>
                </a:cubicBezTo>
                <a:cubicBezTo>
                  <a:pt x="5102805" y="2159718"/>
                  <a:pt x="5099257" y="2156477"/>
                  <a:pt x="5096788" y="2162023"/>
                </a:cubicBezTo>
                <a:cubicBezTo>
                  <a:pt x="5101827" y="2168143"/>
                  <a:pt x="5098303" y="2175434"/>
                  <a:pt x="5092286" y="2182722"/>
                </a:cubicBezTo>
                <a:lnTo>
                  <a:pt x="5076606" y="2248263"/>
                </a:lnTo>
                <a:lnTo>
                  <a:pt x="5069077" y="2248263"/>
                </a:lnTo>
                <a:lnTo>
                  <a:pt x="5070040" y="2243976"/>
                </a:lnTo>
                <a:cubicBezTo>
                  <a:pt x="5079689" y="2206809"/>
                  <a:pt x="5090602" y="2170620"/>
                  <a:pt x="5102447" y="2139346"/>
                </a:cubicBezTo>
                <a:cubicBezTo>
                  <a:pt x="5101728" y="2118537"/>
                  <a:pt x="5110860" y="2089931"/>
                  <a:pt x="5119475" y="2072446"/>
                </a:cubicBezTo>
                <a:cubicBezTo>
                  <a:pt x="5118887" y="2049479"/>
                  <a:pt x="5122694" y="2025979"/>
                  <a:pt x="5132030" y="2001893"/>
                </a:cubicBezTo>
                <a:lnTo>
                  <a:pt x="5131825" y="2002356"/>
                </a:lnTo>
                <a:cubicBezTo>
                  <a:pt x="5128071" y="1994593"/>
                  <a:pt x="5129075" y="1979257"/>
                  <a:pt x="5136919" y="1974721"/>
                </a:cubicBezTo>
                <a:close/>
                <a:moveTo>
                  <a:pt x="3549728" y="1974385"/>
                </a:moveTo>
                <a:cubicBezTo>
                  <a:pt x="3511125" y="2000668"/>
                  <a:pt x="3468001" y="1982299"/>
                  <a:pt x="3429246" y="1997716"/>
                </a:cubicBezTo>
                <a:cubicBezTo>
                  <a:pt x="3397333" y="1991537"/>
                  <a:pt x="3353924" y="2001836"/>
                  <a:pt x="3312857" y="1988813"/>
                </a:cubicBezTo>
                <a:cubicBezTo>
                  <a:pt x="3311878" y="1997237"/>
                  <a:pt x="3317639" y="1999248"/>
                  <a:pt x="3322190" y="2002105"/>
                </a:cubicBezTo>
                <a:cubicBezTo>
                  <a:pt x="3321445" y="1995682"/>
                  <a:pt x="3334199" y="2004407"/>
                  <a:pt x="3333428" y="2009877"/>
                </a:cubicBezTo>
                <a:cubicBezTo>
                  <a:pt x="3339214" y="2007469"/>
                  <a:pt x="3348626" y="2007507"/>
                  <a:pt x="3352457" y="2011982"/>
                </a:cubicBezTo>
                <a:lnTo>
                  <a:pt x="3352274" y="2012318"/>
                </a:lnTo>
                <a:lnTo>
                  <a:pt x="3362134" y="2012854"/>
                </a:lnTo>
                <a:cubicBezTo>
                  <a:pt x="3375484" y="2014723"/>
                  <a:pt x="3394052" y="2019148"/>
                  <a:pt x="3398952" y="2014683"/>
                </a:cubicBezTo>
                <a:cubicBezTo>
                  <a:pt x="3440945" y="2023136"/>
                  <a:pt x="3490217" y="2024584"/>
                  <a:pt x="3528560" y="2020058"/>
                </a:cubicBezTo>
                <a:cubicBezTo>
                  <a:pt x="3505286" y="2036829"/>
                  <a:pt x="3479262" y="2028012"/>
                  <a:pt x="3448480" y="2026767"/>
                </a:cubicBezTo>
                <a:cubicBezTo>
                  <a:pt x="3418495" y="2025599"/>
                  <a:pt x="3389101" y="2024973"/>
                  <a:pt x="3353022" y="2021923"/>
                </a:cubicBezTo>
                <a:cubicBezTo>
                  <a:pt x="3353486" y="2019637"/>
                  <a:pt x="3352643" y="2018570"/>
                  <a:pt x="3351881" y="2017400"/>
                </a:cubicBezTo>
                <a:lnTo>
                  <a:pt x="3351429" y="2013877"/>
                </a:lnTo>
                <a:lnTo>
                  <a:pt x="3350129" y="2016275"/>
                </a:lnTo>
                <a:lnTo>
                  <a:pt x="3346566" y="2019604"/>
                </a:lnTo>
                <a:lnTo>
                  <a:pt x="3333839" y="2013937"/>
                </a:lnTo>
                <a:cubicBezTo>
                  <a:pt x="3335148" y="2027810"/>
                  <a:pt x="3341114" y="2036835"/>
                  <a:pt x="3346771" y="2046552"/>
                </a:cubicBezTo>
                <a:cubicBezTo>
                  <a:pt x="3390359" y="2042700"/>
                  <a:pt x="3432456" y="2060889"/>
                  <a:pt x="3472573" y="2055493"/>
                </a:cubicBezTo>
                <a:cubicBezTo>
                  <a:pt x="3490446" y="2062066"/>
                  <a:pt x="3507623" y="2055870"/>
                  <a:pt x="3526088" y="2057999"/>
                </a:cubicBezTo>
                <a:cubicBezTo>
                  <a:pt x="3527170" y="2024425"/>
                  <a:pt x="3548928" y="2001716"/>
                  <a:pt x="3549728" y="1974385"/>
                </a:cubicBezTo>
                <a:close/>
                <a:moveTo>
                  <a:pt x="4596652" y="1971743"/>
                </a:moveTo>
                <a:cubicBezTo>
                  <a:pt x="4597964" y="1970665"/>
                  <a:pt x="4599455" y="1971053"/>
                  <a:pt x="4600998" y="1972570"/>
                </a:cubicBezTo>
                <a:cubicBezTo>
                  <a:pt x="4599041" y="2001879"/>
                  <a:pt x="4584175" y="2026548"/>
                  <a:pt x="4584766" y="2056991"/>
                </a:cubicBezTo>
                <a:lnTo>
                  <a:pt x="4584663" y="2057222"/>
                </a:lnTo>
                <a:cubicBezTo>
                  <a:pt x="4571956" y="2074546"/>
                  <a:pt x="4579798" y="2094927"/>
                  <a:pt x="4565884" y="2108114"/>
                </a:cubicBezTo>
                <a:cubicBezTo>
                  <a:pt x="4572677" y="2062961"/>
                  <a:pt x="4586465" y="2017046"/>
                  <a:pt x="4596652" y="1971743"/>
                </a:cubicBezTo>
                <a:close/>
                <a:moveTo>
                  <a:pt x="2671039" y="1966649"/>
                </a:moveTo>
                <a:cubicBezTo>
                  <a:pt x="2677313" y="1967504"/>
                  <a:pt x="2673096" y="1976977"/>
                  <a:pt x="2667053" y="1976226"/>
                </a:cubicBezTo>
                <a:cubicBezTo>
                  <a:pt x="2665767" y="1970392"/>
                  <a:pt x="2672326" y="1972481"/>
                  <a:pt x="2671039" y="1966649"/>
                </a:cubicBezTo>
                <a:close/>
                <a:moveTo>
                  <a:pt x="5138669" y="1963316"/>
                </a:moveTo>
                <a:cubicBezTo>
                  <a:pt x="5137512" y="1965293"/>
                  <a:pt x="5139852" y="1966888"/>
                  <a:pt x="5141961" y="1968381"/>
                </a:cubicBezTo>
                <a:cubicBezTo>
                  <a:pt x="5137330" y="1973796"/>
                  <a:pt x="5136612" y="1970430"/>
                  <a:pt x="5133602" y="1966598"/>
                </a:cubicBezTo>
                <a:cubicBezTo>
                  <a:pt x="5135121" y="1965059"/>
                  <a:pt x="5136689" y="1962158"/>
                  <a:pt x="5138669" y="1963316"/>
                </a:cubicBezTo>
                <a:close/>
                <a:moveTo>
                  <a:pt x="2077694" y="1960806"/>
                </a:moveTo>
                <a:cubicBezTo>
                  <a:pt x="2081010" y="1978895"/>
                  <a:pt x="2100554" y="1984828"/>
                  <a:pt x="2104076" y="1997472"/>
                </a:cubicBezTo>
                <a:cubicBezTo>
                  <a:pt x="2109809" y="1998917"/>
                  <a:pt x="2109707" y="1994164"/>
                  <a:pt x="2115442" y="1995610"/>
                </a:cubicBezTo>
                <a:cubicBezTo>
                  <a:pt x="2114433" y="1989623"/>
                  <a:pt x="2112196" y="1985460"/>
                  <a:pt x="2109251" y="1982331"/>
                </a:cubicBezTo>
                <a:cubicBezTo>
                  <a:pt x="2100418" y="1972948"/>
                  <a:pt x="2085215" y="1972876"/>
                  <a:pt x="2077694" y="1960806"/>
                </a:cubicBezTo>
                <a:close/>
                <a:moveTo>
                  <a:pt x="4381667" y="1958814"/>
                </a:moveTo>
                <a:cubicBezTo>
                  <a:pt x="4385909" y="1964855"/>
                  <a:pt x="4378426" y="1974814"/>
                  <a:pt x="4372201" y="1975089"/>
                </a:cubicBezTo>
                <a:cubicBezTo>
                  <a:pt x="4370918" y="1964272"/>
                  <a:pt x="4380791" y="1967007"/>
                  <a:pt x="4381667" y="1958814"/>
                </a:cubicBezTo>
                <a:close/>
                <a:moveTo>
                  <a:pt x="2224198" y="1958752"/>
                </a:moveTo>
                <a:cubicBezTo>
                  <a:pt x="2224891" y="1981488"/>
                  <a:pt x="2247982" y="2008104"/>
                  <a:pt x="2242604" y="2036998"/>
                </a:cubicBezTo>
                <a:cubicBezTo>
                  <a:pt x="2243170" y="2041957"/>
                  <a:pt x="2248082" y="2042759"/>
                  <a:pt x="2248005" y="2048539"/>
                </a:cubicBezTo>
                <a:cubicBezTo>
                  <a:pt x="2241933" y="2072140"/>
                  <a:pt x="2246123" y="2087018"/>
                  <a:pt x="2235887" y="2111258"/>
                </a:cubicBezTo>
                <a:cubicBezTo>
                  <a:pt x="2243111" y="2118073"/>
                  <a:pt x="2245015" y="2129996"/>
                  <a:pt x="2250825" y="2138120"/>
                </a:cubicBezTo>
                <a:cubicBezTo>
                  <a:pt x="2255610" y="2121146"/>
                  <a:pt x="2255767" y="2099619"/>
                  <a:pt x="2268624" y="2090669"/>
                </a:cubicBezTo>
                <a:cubicBezTo>
                  <a:pt x="2269060" y="2100277"/>
                  <a:pt x="2264123" y="2103894"/>
                  <a:pt x="2264560" y="2113502"/>
                </a:cubicBezTo>
                <a:cubicBezTo>
                  <a:pt x="2287372" y="2084064"/>
                  <a:pt x="2277939" y="2031133"/>
                  <a:pt x="2263823" y="2004912"/>
                </a:cubicBezTo>
                <a:cubicBezTo>
                  <a:pt x="2260814" y="2016033"/>
                  <a:pt x="2253278" y="2022368"/>
                  <a:pt x="2244560" y="2027624"/>
                </a:cubicBezTo>
                <a:cubicBezTo>
                  <a:pt x="2246387" y="2015424"/>
                  <a:pt x="2255825" y="2011041"/>
                  <a:pt x="2260249" y="2001106"/>
                </a:cubicBezTo>
                <a:cubicBezTo>
                  <a:pt x="2255890" y="1992520"/>
                  <a:pt x="2250067" y="1985359"/>
                  <a:pt x="2243767" y="1978643"/>
                </a:cubicBezTo>
                <a:cubicBezTo>
                  <a:pt x="2237467" y="1971926"/>
                  <a:pt x="2230691" y="1965657"/>
                  <a:pt x="2224429" y="1958855"/>
                </a:cubicBezTo>
                <a:close/>
                <a:moveTo>
                  <a:pt x="3783590" y="1958617"/>
                </a:moveTo>
                <a:lnTo>
                  <a:pt x="3783487" y="1958848"/>
                </a:lnTo>
                <a:lnTo>
                  <a:pt x="3783486" y="1958892"/>
                </a:lnTo>
                <a:lnTo>
                  <a:pt x="3761933" y="2015979"/>
                </a:lnTo>
                <a:cubicBezTo>
                  <a:pt x="3760389" y="2021937"/>
                  <a:pt x="3758974" y="2028230"/>
                  <a:pt x="3756968" y="2033982"/>
                </a:cubicBezTo>
                <a:cubicBezTo>
                  <a:pt x="3763498" y="2062915"/>
                  <a:pt x="3759200" y="2100596"/>
                  <a:pt x="3766064" y="2129402"/>
                </a:cubicBezTo>
                <a:cubicBezTo>
                  <a:pt x="3771236" y="2087888"/>
                  <a:pt x="3779533" y="2039356"/>
                  <a:pt x="3782546" y="1997698"/>
                </a:cubicBezTo>
                <a:lnTo>
                  <a:pt x="3783486" y="1958892"/>
                </a:lnTo>
                <a:close/>
                <a:moveTo>
                  <a:pt x="1526832" y="1951727"/>
                </a:moveTo>
                <a:cubicBezTo>
                  <a:pt x="1531333" y="1950960"/>
                  <a:pt x="1530844" y="1955174"/>
                  <a:pt x="1536219" y="1953691"/>
                </a:cubicBezTo>
                <a:lnTo>
                  <a:pt x="1536322" y="1953459"/>
                </a:lnTo>
                <a:cubicBezTo>
                  <a:pt x="1537517" y="1962922"/>
                  <a:pt x="1550805" y="1967644"/>
                  <a:pt x="1558925" y="1976177"/>
                </a:cubicBezTo>
                <a:cubicBezTo>
                  <a:pt x="1561632" y="1979022"/>
                  <a:pt x="1563765" y="1982291"/>
                  <a:pt x="1564684" y="1986299"/>
                </a:cubicBezTo>
                <a:cubicBezTo>
                  <a:pt x="1562061" y="1990945"/>
                  <a:pt x="1557560" y="1984236"/>
                  <a:pt x="1556944" y="1988114"/>
                </a:cubicBezTo>
                <a:cubicBezTo>
                  <a:pt x="1555608" y="1971183"/>
                  <a:pt x="1532515" y="1966992"/>
                  <a:pt x="1526832" y="1951727"/>
                </a:cubicBezTo>
                <a:close/>
                <a:moveTo>
                  <a:pt x="3916156" y="1949248"/>
                </a:moveTo>
                <a:lnTo>
                  <a:pt x="3916053" y="1949479"/>
                </a:lnTo>
                <a:lnTo>
                  <a:pt x="3916098" y="1949506"/>
                </a:lnTo>
                <a:lnTo>
                  <a:pt x="3902737" y="2009518"/>
                </a:lnTo>
                <a:cubicBezTo>
                  <a:pt x="3899807" y="2029879"/>
                  <a:pt x="3897684" y="2050530"/>
                  <a:pt x="3894160" y="2071528"/>
                </a:cubicBezTo>
                <a:cubicBezTo>
                  <a:pt x="3889888" y="2097315"/>
                  <a:pt x="3878932" y="2120679"/>
                  <a:pt x="3880936" y="2144829"/>
                </a:cubicBezTo>
                <a:cubicBezTo>
                  <a:pt x="3898092" y="2083247"/>
                  <a:pt x="3915945" y="2024466"/>
                  <a:pt x="3919782" y="1951693"/>
                </a:cubicBezTo>
                <a:lnTo>
                  <a:pt x="3916098" y="1949506"/>
                </a:lnTo>
                <a:close/>
                <a:moveTo>
                  <a:pt x="2041331" y="1949047"/>
                </a:moveTo>
                <a:cubicBezTo>
                  <a:pt x="2042824" y="1954418"/>
                  <a:pt x="2038607" y="1953924"/>
                  <a:pt x="2039273" y="1958652"/>
                </a:cubicBezTo>
                <a:cubicBezTo>
                  <a:pt x="2046139" y="1967524"/>
                  <a:pt x="2050741" y="1978987"/>
                  <a:pt x="2054238" y="1991064"/>
                </a:cubicBezTo>
                <a:cubicBezTo>
                  <a:pt x="2059767" y="1987988"/>
                  <a:pt x="2067328" y="1984710"/>
                  <a:pt x="2073345" y="1987389"/>
                </a:cubicBezTo>
                <a:cubicBezTo>
                  <a:pt x="2071674" y="1979308"/>
                  <a:pt x="2067098" y="1974017"/>
                  <a:pt x="2062643" y="1968606"/>
                </a:cubicBezTo>
                <a:lnTo>
                  <a:pt x="2052725" y="1949213"/>
                </a:lnTo>
                <a:lnTo>
                  <a:pt x="2052905" y="1949216"/>
                </a:lnTo>
                <a:lnTo>
                  <a:pt x="2052673" y="1949113"/>
                </a:lnTo>
                <a:lnTo>
                  <a:pt x="2052725" y="1949213"/>
                </a:lnTo>
                <a:close/>
                <a:moveTo>
                  <a:pt x="1603623" y="1941206"/>
                </a:moveTo>
                <a:lnTo>
                  <a:pt x="1610091" y="1946364"/>
                </a:lnTo>
                <a:cubicBezTo>
                  <a:pt x="1612820" y="1947787"/>
                  <a:pt x="1615114" y="1949638"/>
                  <a:pt x="1614370" y="1954428"/>
                </a:cubicBezTo>
                <a:cubicBezTo>
                  <a:pt x="1611913" y="1952782"/>
                  <a:pt x="1608018" y="1950631"/>
                  <a:pt x="1605279" y="1948063"/>
                </a:cubicBezTo>
                <a:close/>
                <a:moveTo>
                  <a:pt x="1603133" y="1939180"/>
                </a:moveTo>
                <a:lnTo>
                  <a:pt x="1603623" y="1941206"/>
                </a:lnTo>
                <a:lnTo>
                  <a:pt x="1603209" y="1940877"/>
                </a:lnTo>
                <a:lnTo>
                  <a:pt x="1603107" y="1941108"/>
                </a:lnTo>
                <a:cubicBezTo>
                  <a:pt x="1603107" y="1941108"/>
                  <a:pt x="1605191" y="1939543"/>
                  <a:pt x="1603133" y="1939180"/>
                </a:cubicBezTo>
                <a:close/>
                <a:moveTo>
                  <a:pt x="2011065" y="1939170"/>
                </a:moveTo>
                <a:cubicBezTo>
                  <a:pt x="2011476" y="1945722"/>
                  <a:pt x="2013945" y="1950144"/>
                  <a:pt x="2012838" y="1958234"/>
                </a:cubicBezTo>
                <a:cubicBezTo>
                  <a:pt x="2005510" y="1956633"/>
                  <a:pt x="2005535" y="1962182"/>
                  <a:pt x="2003091" y="1965800"/>
                </a:cubicBezTo>
                <a:cubicBezTo>
                  <a:pt x="2020757" y="1975328"/>
                  <a:pt x="2029063" y="2000898"/>
                  <a:pt x="2042613" y="2019669"/>
                </a:cubicBezTo>
                <a:cubicBezTo>
                  <a:pt x="2043745" y="2012142"/>
                  <a:pt x="2045339" y="2027250"/>
                  <a:pt x="2046470" y="2019724"/>
                </a:cubicBezTo>
                <a:cubicBezTo>
                  <a:pt x="2043541" y="1996408"/>
                  <a:pt x="2040076" y="1972541"/>
                  <a:pt x="2027287" y="1954726"/>
                </a:cubicBezTo>
                <a:cubicBezTo>
                  <a:pt x="2023024" y="1948786"/>
                  <a:pt x="2017726" y="1943521"/>
                  <a:pt x="2011065" y="1939170"/>
                </a:cubicBezTo>
                <a:close/>
                <a:moveTo>
                  <a:pt x="4363050" y="1935849"/>
                </a:moveTo>
                <a:cubicBezTo>
                  <a:pt x="4366111" y="1935827"/>
                  <a:pt x="4367524" y="1939503"/>
                  <a:pt x="4368631" y="1936395"/>
                </a:cubicBezTo>
                <a:cubicBezTo>
                  <a:pt x="4371665" y="1938301"/>
                  <a:pt x="4364387" y="1945304"/>
                  <a:pt x="4363435" y="1949310"/>
                </a:cubicBezTo>
                <a:cubicBezTo>
                  <a:pt x="4356286" y="1946681"/>
                  <a:pt x="4363925" y="1942606"/>
                  <a:pt x="4363050" y="1935849"/>
                </a:cubicBezTo>
                <a:close/>
                <a:moveTo>
                  <a:pt x="3553640" y="1930718"/>
                </a:moveTo>
                <a:cubicBezTo>
                  <a:pt x="3536975" y="1940742"/>
                  <a:pt x="3513522" y="1943590"/>
                  <a:pt x="3498167" y="1955028"/>
                </a:cubicBezTo>
                <a:cubicBezTo>
                  <a:pt x="3497269" y="1952690"/>
                  <a:pt x="3496265" y="1950582"/>
                  <a:pt x="3494388" y="1949192"/>
                </a:cubicBezTo>
                <a:cubicBezTo>
                  <a:pt x="3485490" y="1957966"/>
                  <a:pt x="3474176" y="1953483"/>
                  <a:pt x="3463734" y="1950773"/>
                </a:cubicBezTo>
                <a:cubicBezTo>
                  <a:pt x="3451109" y="1954842"/>
                  <a:pt x="3423232" y="1960151"/>
                  <a:pt x="3408522" y="1955817"/>
                </a:cubicBezTo>
                <a:cubicBezTo>
                  <a:pt x="3393684" y="1961117"/>
                  <a:pt x="3359765" y="1960690"/>
                  <a:pt x="3349478" y="1958878"/>
                </a:cubicBezTo>
                <a:cubicBezTo>
                  <a:pt x="3340221" y="1957249"/>
                  <a:pt x="3326590" y="1966686"/>
                  <a:pt x="3318824" y="1960457"/>
                </a:cubicBezTo>
                <a:cubicBezTo>
                  <a:pt x="3312061" y="1968800"/>
                  <a:pt x="3302957" y="1970562"/>
                  <a:pt x="3290124" y="1967615"/>
                </a:cubicBezTo>
                <a:cubicBezTo>
                  <a:pt x="3291951" y="1975352"/>
                  <a:pt x="3300720" y="1976210"/>
                  <a:pt x="3305142" y="1981225"/>
                </a:cubicBezTo>
                <a:cubicBezTo>
                  <a:pt x="3307893" y="1976912"/>
                  <a:pt x="3300282" y="1974077"/>
                  <a:pt x="3305246" y="1973518"/>
                </a:cubicBezTo>
                <a:cubicBezTo>
                  <a:pt x="3306299" y="1976755"/>
                  <a:pt x="3311058" y="1976659"/>
                  <a:pt x="3312883" y="1979411"/>
                </a:cubicBezTo>
                <a:cubicBezTo>
                  <a:pt x="3308845" y="1980381"/>
                  <a:pt x="3308818" y="1982308"/>
                  <a:pt x="3310877" y="1985162"/>
                </a:cubicBezTo>
                <a:cubicBezTo>
                  <a:pt x="3353692" y="1986782"/>
                  <a:pt x="3392704" y="1984492"/>
                  <a:pt x="3434750" y="1986599"/>
                </a:cubicBezTo>
                <a:cubicBezTo>
                  <a:pt x="3450977" y="1974442"/>
                  <a:pt x="3481990" y="1985759"/>
                  <a:pt x="3503542" y="1975971"/>
                </a:cubicBezTo>
                <a:cubicBezTo>
                  <a:pt x="3505417" y="1984835"/>
                  <a:pt x="3521696" y="1978793"/>
                  <a:pt x="3522622" y="1974223"/>
                </a:cubicBezTo>
                <a:cubicBezTo>
                  <a:pt x="3530619" y="1985536"/>
                  <a:pt x="3543556" y="1965822"/>
                  <a:pt x="3553328" y="1961312"/>
                </a:cubicBezTo>
                <a:cubicBezTo>
                  <a:pt x="3550012" y="1953191"/>
                  <a:pt x="3555336" y="1943102"/>
                  <a:pt x="3553640" y="1930718"/>
                </a:cubicBezTo>
                <a:close/>
                <a:moveTo>
                  <a:pt x="4208628" y="1925795"/>
                </a:moveTo>
                <a:cubicBezTo>
                  <a:pt x="4217833" y="1933769"/>
                  <a:pt x="4203817" y="1962139"/>
                  <a:pt x="4194686" y="1968318"/>
                </a:cubicBezTo>
                <a:cubicBezTo>
                  <a:pt x="4198750" y="1957946"/>
                  <a:pt x="4204641" y="1945340"/>
                  <a:pt x="4208628" y="1925795"/>
                </a:cubicBezTo>
                <a:close/>
                <a:moveTo>
                  <a:pt x="4398462" y="1924204"/>
                </a:moveTo>
                <a:cubicBezTo>
                  <a:pt x="4405893" y="1928067"/>
                  <a:pt x="4398897" y="1943780"/>
                  <a:pt x="4390901" y="1942435"/>
                </a:cubicBezTo>
                <a:cubicBezTo>
                  <a:pt x="4391544" y="1934137"/>
                  <a:pt x="4397228" y="1931961"/>
                  <a:pt x="4398462" y="1924204"/>
                </a:cubicBezTo>
                <a:close/>
                <a:moveTo>
                  <a:pt x="2925039" y="1919976"/>
                </a:moveTo>
                <a:cubicBezTo>
                  <a:pt x="2931263" y="1919700"/>
                  <a:pt x="2934220" y="1922402"/>
                  <a:pt x="2934579" y="1927822"/>
                </a:cubicBezTo>
                <a:cubicBezTo>
                  <a:pt x="2931751" y="1927947"/>
                  <a:pt x="2926172" y="1919926"/>
                  <a:pt x="2926864" y="1927711"/>
                </a:cubicBezTo>
                <a:cubicBezTo>
                  <a:pt x="2925347" y="1926758"/>
                  <a:pt x="2923599" y="1925703"/>
                  <a:pt x="2921104" y="1925700"/>
                </a:cubicBezTo>
                <a:cubicBezTo>
                  <a:pt x="2922261" y="1923723"/>
                  <a:pt x="2925553" y="1923804"/>
                  <a:pt x="2925039" y="1919976"/>
                </a:cubicBezTo>
                <a:close/>
                <a:moveTo>
                  <a:pt x="2712908" y="1917454"/>
                </a:moveTo>
                <a:cubicBezTo>
                  <a:pt x="2712495" y="1928346"/>
                  <a:pt x="2702079" y="1946135"/>
                  <a:pt x="2710694" y="1953570"/>
                </a:cubicBezTo>
                <a:cubicBezTo>
                  <a:pt x="2709922" y="1944089"/>
                  <a:pt x="2718384" y="1933182"/>
                  <a:pt x="2712908" y="1917454"/>
                </a:cubicBezTo>
                <a:close/>
                <a:moveTo>
                  <a:pt x="2844625" y="1916846"/>
                </a:moveTo>
                <a:cubicBezTo>
                  <a:pt x="2843441" y="1923240"/>
                  <a:pt x="2837372" y="1919431"/>
                  <a:pt x="2833259" y="1918707"/>
                </a:cubicBezTo>
                <a:cubicBezTo>
                  <a:pt x="2832692" y="1921224"/>
                  <a:pt x="2830584" y="1922223"/>
                  <a:pt x="2831226" y="1926386"/>
                </a:cubicBezTo>
                <a:cubicBezTo>
                  <a:pt x="2838376" y="1924031"/>
                  <a:pt x="2842002" y="1923984"/>
                  <a:pt x="2846476" y="1922654"/>
                </a:cubicBezTo>
                <a:cubicBezTo>
                  <a:pt x="2846142" y="1920290"/>
                  <a:pt x="2846914" y="1917311"/>
                  <a:pt x="2844625" y="1916846"/>
                </a:cubicBezTo>
                <a:close/>
                <a:moveTo>
                  <a:pt x="2423526" y="1914039"/>
                </a:moveTo>
                <a:cubicBezTo>
                  <a:pt x="2425647" y="1914569"/>
                  <a:pt x="2426674" y="1915960"/>
                  <a:pt x="2426937" y="1917648"/>
                </a:cubicBezTo>
                <a:cubicBezTo>
                  <a:pt x="2427725" y="1922709"/>
                  <a:pt x="2421635" y="1930433"/>
                  <a:pt x="2417585" y="1925515"/>
                </a:cubicBezTo>
                <a:lnTo>
                  <a:pt x="2417816" y="1925619"/>
                </a:lnTo>
                <a:cubicBezTo>
                  <a:pt x="2416273" y="1939051"/>
                  <a:pt x="2394874" y="1969672"/>
                  <a:pt x="2381012" y="1976515"/>
                </a:cubicBezTo>
                <a:cubicBezTo>
                  <a:pt x="2392406" y="1952791"/>
                  <a:pt x="2408326" y="1933854"/>
                  <a:pt x="2423526" y="1914039"/>
                </a:cubicBezTo>
                <a:close/>
                <a:moveTo>
                  <a:pt x="1562710" y="1906552"/>
                </a:moveTo>
                <a:cubicBezTo>
                  <a:pt x="1567033" y="1907550"/>
                  <a:pt x="1571756" y="1909773"/>
                  <a:pt x="1574062" y="1912389"/>
                </a:cubicBezTo>
                <a:cubicBezTo>
                  <a:pt x="1575599" y="1914134"/>
                  <a:pt x="1576062" y="1916053"/>
                  <a:pt x="1574615" y="1917902"/>
                </a:cubicBezTo>
                <a:cubicBezTo>
                  <a:pt x="1568418" y="1913758"/>
                  <a:pt x="1560163" y="1911744"/>
                  <a:pt x="1553759" y="1908062"/>
                </a:cubicBezTo>
                <a:cubicBezTo>
                  <a:pt x="1554464" y="1905780"/>
                  <a:pt x="1558387" y="1905554"/>
                  <a:pt x="1562710" y="1906552"/>
                </a:cubicBezTo>
                <a:close/>
                <a:moveTo>
                  <a:pt x="2337764" y="1905483"/>
                </a:moveTo>
                <a:cubicBezTo>
                  <a:pt x="2340483" y="1904824"/>
                  <a:pt x="2342285" y="1905955"/>
                  <a:pt x="2343313" y="1908074"/>
                </a:cubicBezTo>
                <a:cubicBezTo>
                  <a:pt x="2346398" y="1914431"/>
                  <a:pt x="2342519" y="1929681"/>
                  <a:pt x="2335576" y="1932196"/>
                </a:cubicBezTo>
                <a:cubicBezTo>
                  <a:pt x="2332671" y="1920658"/>
                  <a:pt x="2344398" y="1914251"/>
                  <a:pt x="2337764" y="1905483"/>
                </a:cubicBezTo>
                <a:close/>
                <a:moveTo>
                  <a:pt x="3926472" y="1904279"/>
                </a:moveTo>
                <a:cubicBezTo>
                  <a:pt x="3924748" y="1923724"/>
                  <a:pt x="3908571" y="1934518"/>
                  <a:pt x="3920169" y="1947713"/>
                </a:cubicBezTo>
                <a:cubicBezTo>
                  <a:pt x="3920016" y="1931862"/>
                  <a:pt x="3931563" y="1919006"/>
                  <a:pt x="3926472" y="1904279"/>
                </a:cubicBezTo>
                <a:close/>
                <a:moveTo>
                  <a:pt x="4520024" y="1902184"/>
                </a:moveTo>
                <a:cubicBezTo>
                  <a:pt x="4523187" y="1901930"/>
                  <a:pt x="4523290" y="1904191"/>
                  <a:pt x="4523392" y="1906452"/>
                </a:cubicBezTo>
                <a:cubicBezTo>
                  <a:pt x="4505903" y="1938260"/>
                  <a:pt x="4487822" y="1969527"/>
                  <a:pt x="4469612" y="2000460"/>
                </a:cubicBezTo>
                <a:cubicBezTo>
                  <a:pt x="4461076" y="1999704"/>
                  <a:pt x="4471337" y="1993474"/>
                  <a:pt x="4468997" y="1986894"/>
                </a:cubicBezTo>
                <a:lnTo>
                  <a:pt x="4469229" y="1986998"/>
                </a:lnTo>
                <a:cubicBezTo>
                  <a:pt x="4471054" y="1987257"/>
                  <a:pt x="4472983" y="1987286"/>
                  <a:pt x="4474809" y="1987545"/>
                </a:cubicBezTo>
                <a:cubicBezTo>
                  <a:pt x="4484737" y="1956524"/>
                  <a:pt x="4505132" y="1931271"/>
                  <a:pt x="4520024" y="1902184"/>
                </a:cubicBezTo>
                <a:close/>
                <a:moveTo>
                  <a:pt x="1550441" y="1900493"/>
                </a:moveTo>
                <a:cubicBezTo>
                  <a:pt x="1552501" y="1900302"/>
                  <a:pt x="1554803" y="1901050"/>
                  <a:pt x="1555998" y="1902413"/>
                </a:cubicBezTo>
                <a:cubicBezTo>
                  <a:pt x="1555535" y="1907191"/>
                  <a:pt x="1548721" y="1906927"/>
                  <a:pt x="1546330" y="1904200"/>
                </a:cubicBezTo>
                <a:cubicBezTo>
                  <a:pt x="1546561" y="1901811"/>
                  <a:pt x="1548380" y="1900683"/>
                  <a:pt x="1550441" y="1900493"/>
                </a:cubicBezTo>
                <a:close/>
                <a:moveTo>
                  <a:pt x="1433774" y="1897010"/>
                </a:moveTo>
                <a:lnTo>
                  <a:pt x="1433874" y="1897048"/>
                </a:lnTo>
                <a:lnTo>
                  <a:pt x="1433771" y="1897279"/>
                </a:lnTo>
                <a:close/>
                <a:moveTo>
                  <a:pt x="4921012" y="1896591"/>
                </a:moveTo>
                <a:cubicBezTo>
                  <a:pt x="4906096" y="1917637"/>
                  <a:pt x="4888117" y="1953655"/>
                  <a:pt x="4873817" y="1983285"/>
                </a:cubicBezTo>
                <a:cubicBezTo>
                  <a:pt x="4895446" y="1962734"/>
                  <a:pt x="4909463" y="1924396"/>
                  <a:pt x="4921012" y="1896591"/>
                </a:cubicBezTo>
                <a:close/>
                <a:moveTo>
                  <a:pt x="3885352" y="1895110"/>
                </a:moveTo>
                <a:cubicBezTo>
                  <a:pt x="3877569" y="1953389"/>
                  <a:pt x="3869361" y="2015425"/>
                  <a:pt x="3859960" y="2077103"/>
                </a:cubicBezTo>
                <a:lnTo>
                  <a:pt x="3828983" y="2248263"/>
                </a:lnTo>
                <a:lnTo>
                  <a:pt x="3816130" y="2248263"/>
                </a:lnTo>
                <a:lnTo>
                  <a:pt x="3842405" y="2122760"/>
                </a:lnTo>
                <a:cubicBezTo>
                  <a:pt x="3854429" y="2060485"/>
                  <a:pt x="3865338" y="1998613"/>
                  <a:pt x="3875681" y="1934274"/>
                </a:cubicBezTo>
                <a:cubicBezTo>
                  <a:pt x="3877996" y="1920353"/>
                  <a:pt x="3871492" y="1904443"/>
                  <a:pt x="3885352" y="1895110"/>
                </a:cubicBezTo>
                <a:close/>
                <a:moveTo>
                  <a:pt x="966382" y="1893801"/>
                </a:moveTo>
                <a:cubicBezTo>
                  <a:pt x="966357" y="1895728"/>
                  <a:pt x="966332" y="1897655"/>
                  <a:pt x="966305" y="1899582"/>
                </a:cubicBezTo>
                <a:cubicBezTo>
                  <a:pt x="960365" y="1901090"/>
                  <a:pt x="960725" y="1896543"/>
                  <a:pt x="956946" y="1895692"/>
                </a:cubicBezTo>
                <a:lnTo>
                  <a:pt x="956714" y="1895588"/>
                </a:lnTo>
                <a:cubicBezTo>
                  <a:pt x="958078" y="1893149"/>
                  <a:pt x="961856" y="1896493"/>
                  <a:pt x="966382" y="1893801"/>
                </a:cubicBezTo>
                <a:close/>
                <a:moveTo>
                  <a:pt x="1538667" y="1892759"/>
                </a:moveTo>
                <a:cubicBezTo>
                  <a:pt x="1537663" y="1895635"/>
                  <a:pt x="1535709" y="1897534"/>
                  <a:pt x="1534706" y="1900410"/>
                </a:cubicBezTo>
                <a:lnTo>
                  <a:pt x="1531263" y="1894495"/>
                </a:lnTo>
                <a:close/>
                <a:moveTo>
                  <a:pt x="1529049" y="1890692"/>
                </a:moveTo>
                <a:lnTo>
                  <a:pt x="1531263" y="1894495"/>
                </a:lnTo>
                <a:lnTo>
                  <a:pt x="1530926" y="1894574"/>
                </a:lnTo>
                <a:cubicBezTo>
                  <a:pt x="1530926" y="1894574"/>
                  <a:pt x="1530978" y="1890721"/>
                  <a:pt x="1529049" y="1890692"/>
                </a:cubicBezTo>
                <a:close/>
                <a:moveTo>
                  <a:pt x="3542919" y="1886904"/>
                </a:moveTo>
                <a:cubicBezTo>
                  <a:pt x="3522036" y="1901418"/>
                  <a:pt x="3500693" y="1898284"/>
                  <a:pt x="3473999" y="1914641"/>
                </a:cubicBezTo>
                <a:cubicBezTo>
                  <a:pt x="3455535" y="1912512"/>
                  <a:pt x="3434652" y="1924534"/>
                  <a:pt x="3414824" y="1927335"/>
                </a:cubicBezTo>
                <a:cubicBezTo>
                  <a:pt x="3409165" y="1940044"/>
                  <a:pt x="3377844" y="1936897"/>
                  <a:pt x="3380105" y="1951748"/>
                </a:cubicBezTo>
                <a:cubicBezTo>
                  <a:pt x="3427194" y="1942533"/>
                  <a:pt x="3491457" y="1952040"/>
                  <a:pt x="3551994" y="1926939"/>
                </a:cubicBezTo>
                <a:cubicBezTo>
                  <a:pt x="3551171" y="1911345"/>
                  <a:pt x="3547316" y="1898830"/>
                  <a:pt x="3542919" y="1886904"/>
                </a:cubicBezTo>
                <a:close/>
                <a:moveTo>
                  <a:pt x="1422585" y="1885653"/>
                </a:moveTo>
                <a:cubicBezTo>
                  <a:pt x="1424617" y="1887943"/>
                  <a:pt x="1429375" y="1887845"/>
                  <a:pt x="1433900" y="1887646"/>
                </a:cubicBezTo>
                <a:lnTo>
                  <a:pt x="1433774" y="1897010"/>
                </a:lnTo>
                <a:lnTo>
                  <a:pt x="1425712" y="1893968"/>
                </a:lnTo>
                <a:cubicBezTo>
                  <a:pt x="1423568" y="1892321"/>
                  <a:pt x="1422263" y="1889802"/>
                  <a:pt x="1422585" y="1885653"/>
                </a:cubicBezTo>
                <a:close/>
                <a:moveTo>
                  <a:pt x="3998041" y="1884920"/>
                </a:moveTo>
                <a:cubicBezTo>
                  <a:pt x="3999687" y="1886207"/>
                  <a:pt x="4001101" y="1887391"/>
                  <a:pt x="4001796" y="1885207"/>
                </a:cubicBezTo>
                <a:cubicBezTo>
                  <a:pt x="4005599" y="1928987"/>
                  <a:pt x="3989754" y="1974540"/>
                  <a:pt x="3978615" y="2018865"/>
                </a:cubicBezTo>
                <a:cubicBezTo>
                  <a:pt x="3965342" y="2071102"/>
                  <a:pt x="3951067" y="2123722"/>
                  <a:pt x="3932752" y="2167345"/>
                </a:cubicBezTo>
                <a:lnTo>
                  <a:pt x="3932856" y="2167114"/>
                </a:lnTo>
                <a:cubicBezTo>
                  <a:pt x="3925693" y="2184137"/>
                  <a:pt x="3920593" y="2203532"/>
                  <a:pt x="3914693" y="2221845"/>
                </a:cubicBezTo>
                <a:lnTo>
                  <a:pt x="3902114" y="2248263"/>
                </a:lnTo>
                <a:lnTo>
                  <a:pt x="3893543" y="2248263"/>
                </a:lnTo>
                <a:lnTo>
                  <a:pt x="3931230" y="2155349"/>
                </a:lnTo>
                <a:cubicBezTo>
                  <a:pt x="3961607" y="2069992"/>
                  <a:pt x="3985151" y="1979274"/>
                  <a:pt x="3998041" y="1884920"/>
                </a:cubicBezTo>
                <a:close/>
                <a:moveTo>
                  <a:pt x="5027983" y="1882319"/>
                </a:moveTo>
                <a:lnTo>
                  <a:pt x="5032544" y="1888378"/>
                </a:lnTo>
                <a:cubicBezTo>
                  <a:pt x="5016031" y="1926710"/>
                  <a:pt x="5011890" y="1952832"/>
                  <a:pt x="4996767" y="1981817"/>
                </a:cubicBezTo>
                <a:cubicBezTo>
                  <a:pt x="4999289" y="1957467"/>
                  <a:pt x="5006104" y="1945272"/>
                  <a:pt x="5016135" y="1923989"/>
                </a:cubicBezTo>
                <a:close/>
                <a:moveTo>
                  <a:pt x="5028127" y="1881809"/>
                </a:moveTo>
                <a:lnTo>
                  <a:pt x="5027983" y="1882319"/>
                </a:lnTo>
                <a:lnTo>
                  <a:pt x="5027840" y="1882129"/>
                </a:lnTo>
                <a:close/>
                <a:moveTo>
                  <a:pt x="1497008" y="1879196"/>
                </a:moveTo>
                <a:cubicBezTo>
                  <a:pt x="1497958" y="1895124"/>
                  <a:pt x="1510533" y="1899892"/>
                  <a:pt x="1517681" y="1909997"/>
                </a:cubicBezTo>
                <a:cubicBezTo>
                  <a:pt x="1519610" y="1902550"/>
                  <a:pt x="1513438" y="1898971"/>
                  <a:pt x="1517784" y="1894814"/>
                </a:cubicBezTo>
                <a:cubicBezTo>
                  <a:pt x="1515084" y="1890290"/>
                  <a:pt x="1509761" y="1892904"/>
                  <a:pt x="1508193" y="1890821"/>
                </a:cubicBezTo>
                <a:cubicBezTo>
                  <a:pt x="1511124" y="1890464"/>
                  <a:pt x="1510147" y="1886430"/>
                  <a:pt x="1510224" y="1883142"/>
                </a:cubicBezTo>
                <a:cubicBezTo>
                  <a:pt x="1506290" y="1881391"/>
                  <a:pt x="1503874" y="1878099"/>
                  <a:pt x="1497008" y="1879196"/>
                </a:cubicBezTo>
                <a:close/>
                <a:moveTo>
                  <a:pt x="4460827" y="1876936"/>
                </a:moveTo>
                <a:cubicBezTo>
                  <a:pt x="4462589" y="1877028"/>
                  <a:pt x="4463420" y="1878004"/>
                  <a:pt x="4463602" y="1879413"/>
                </a:cubicBezTo>
                <a:cubicBezTo>
                  <a:pt x="4464150" y="1883642"/>
                  <a:pt x="4458866" y="1891776"/>
                  <a:pt x="4455374" y="1891675"/>
                </a:cubicBezTo>
                <a:cubicBezTo>
                  <a:pt x="4455657" y="1887924"/>
                  <a:pt x="4456275" y="1884046"/>
                  <a:pt x="4456558" y="1880296"/>
                </a:cubicBezTo>
                <a:cubicBezTo>
                  <a:pt x="4459670" y="1881405"/>
                  <a:pt x="4460363" y="1879222"/>
                  <a:pt x="4460827" y="1876936"/>
                </a:cubicBezTo>
                <a:close/>
                <a:moveTo>
                  <a:pt x="5351295" y="1874411"/>
                </a:moveTo>
                <a:cubicBezTo>
                  <a:pt x="5352709" y="1875594"/>
                  <a:pt x="5354355" y="1876881"/>
                  <a:pt x="5355769" y="1878065"/>
                </a:cubicBezTo>
                <a:cubicBezTo>
                  <a:pt x="5352759" y="1881708"/>
                  <a:pt x="5349854" y="1885122"/>
                  <a:pt x="5350111" y="1888281"/>
                </a:cubicBezTo>
                <a:cubicBezTo>
                  <a:pt x="5347489" y="1885452"/>
                  <a:pt x="5345559" y="1887917"/>
                  <a:pt x="5343167" y="1887682"/>
                </a:cubicBezTo>
                <a:cubicBezTo>
                  <a:pt x="5348850" y="1883013"/>
                  <a:pt x="5346974" y="1879133"/>
                  <a:pt x="5351192" y="1874642"/>
                </a:cubicBezTo>
                <a:close/>
                <a:moveTo>
                  <a:pt x="3535411" y="1871377"/>
                </a:moveTo>
                <a:cubicBezTo>
                  <a:pt x="3524609" y="1880690"/>
                  <a:pt x="3507534" y="1884163"/>
                  <a:pt x="3497093" y="1893912"/>
                </a:cubicBezTo>
                <a:cubicBezTo>
                  <a:pt x="3510723" y="1886967"/>
                  <a:pt x="3537827" y="1892112"/>
                  <a:pt x="3541172" y="1873389"/>
                </a:cubicBezTo>
                <a:cubicBezTo>
                  <a:pt x="3538780" y="1873155"/>
                  <a:pt x="3535745" y="1873742"/>
                  <a:pt x="3535411" y="1871377"/>
                </a:cubicBezTo>
                <a:close/>
                <a:moveTo>
                  <a:pt x="2473032" y="1870738"/>
                </a:moveTo>
                <a:cubicBezTo>
                  <a:pt x="2471592" y="1873973"/>
                  <a:pt x="2462772" y="1879460"/>
                  <a:pt x="2469096" y="1883938"/>
                </a:cubicBezTo>
                <a:cubicBezTo>
                  <a:pt x="2468995" y="1879185"/>
                  <a:pt x="2477224" y="1873157"/>
                  <a:pt x="2473032" y="1870738"/>
                </a:cubicBezTo>
                <a:close/>
                <a:moveTo>
                  <a:pt x="2711497" y="1863941"/>
                </a:moveTo>
                <a:cubicBezTo>
                  <a:pt x="2710519" y="1869874"/>
                  <a:pt x="2713785" y="1871882"/>
                  <a:pt x="2717155" y="1873659"/>
                </a:cubicBezTo>
                <a:cubicBezTo>
                  <a:pt x="2717373" y="1870987"/>
                  <a:pt x="2717482" y="1868405"/>
                  <a:pt x="2716775" y="1866568"/>
                </a:cubicBezTo>
                <a:cubicBezTo>
                  <a:pt x="2716068" y="1864729"/>
                  <a:pt x="2714544" y="1863636"/>
                  <a:pt x="2711497" y="1863941"/>
                </a:cubicBezTo>
                <a:close/>
                <a:moveTo>
                  <a:pt x="5095909" y="1860660"/>
                </a:moveTo>
                <a:cubicBezTo>
                  <a:pt x="5081713" y="1885074"/>
                  <a:pt x="5067721" y="1918992"/>
                  <a:pt x="5047763" y="1951361"/>
                </a:cubicBezTo>
                <a:cubicBezTo>
                  <a:pt x="5047994" y="1958940"/>
                  <a:pt x="5045833" y="1966284"/>
                  <a:pt x="5039146" y="1971337"/>
                </a:cubicBezTo>
                <a:cubicBezTo>
                  <a:pt x="5039865" y="1992146"/>
                  <a:pt x="5019368" y="2015138"/>
                  <a:pt x="5019289" y="2035870"/>
                </a:cubicBezTo>
                <a:cubicBezTo>
                  <a:pt x="4991664" y="2104143"/>
                  <a:pt x="4967409" y="2171701"/>
                  <a:pt x="4949711" y="2238857"/>
                </a:cubicBezTo>
                <a:lnTo>
                  <a:pt x="4942277" y="2248263"/>
                </a:lnTo>
                <a:lnTo>
                  <a:pt x="4939320" y="2248263"/>
                </a:lnTo>
                <a:lnTo>
                  <a:pt x="4953845" y="2199754"/>
                </a:lnTo>
                <a:cubicBezTo>
                  <a:pt x="4969017" y="2152206"/>
                  <a:pt x="4985672" y="2104522"/>
                  <a:pt x="5005375" y="2056533"/>
                </a:cubicBezTo>
                <a:cubicBezTo>
                  <a:pt x="5003575" y="2051855"/>
                  <a:pt x="5005607" y="2046668"/>
                  <a:pt x="5005042" y="2041710"/>
                </a:cubicBezTo>
                <a:lnTo>
                  <a:pt x="5004913" y="2041375"/>
                </a:lnTo>
                <a:cubicBezTo>
                  <a:pt x="5035288" y="1976265"/>
                  <a:pt x="5050543" y="1907745"/>
                  <a:pt x="5095909" y="1860660"/>
                </a:cubicBezTo>
                <a:close/>
                <a:moveTo>
                  <a:pt x="5550209" y="1858033"/>
                </a:moveTo>
                <a:cubicBezTo>
                  <a:pt x="5538660" y="1895808"/>
                  <a:pt x="5524178" y="1936431"/>
                  <a:pt x="5506870" y="1967211"/>
                </a:cubicBezTo>
                <a:cubicBezTo>
                  <a:pt x="5507257" y="1948278"/>
                  <a:pt x="5518675" y="1927612"/>
                  <a:pt x="5528243" y="1916089"/>
                </a:cubicBezTo>
                <a:cubicBezTo>
                  <a:pt x="5526676" y="1899056"/>
                  <a:pt x="5540771" y="1867398"/>
                  <a:pt x="5550209" y="1858033"/>
                </a:cubicBezTo>
                <a:close/>
                <a:moveTo>
                  <a:pt x="2711678" y="1850455"/>
                </a:moveTo>
                <a:cubicBezTo>
                  <a:pt x="2710058" y="1857210"/>
                  <a:pt x="2715508" y="1859913"/>
                  <a:pt x="2719316" y="1856348"/>
                </a:cubicBezTo>
                <a:cubicBezTo>
                  <a:pt x="2719598" y="1853843"/>
                  <a:pt x="2718963" y="1852314"/>
                  <a:pt x="2717618" y="1851438"/>
                </a:cubicBezTo>
                <a:cubicBezTo>
                  <a:pt x="2716275" y="1850563"/>
                  <a:pt x="2714224" y="1850343"/>
                  <a:pt x="2711678" y="1850455"/>
                </a:cubicBezTo>
                <a:close/>
                <a:moveTo>
                  <a:pt x="4019105" y="1846952"/>
                </a:moveTo>
                <a:cubicBezTo>
                  <a:pt x="4020624" y="1847905"/>
                  <a:pt x="4022372" y="1848960"/>
                  <a:pt x="4022476" y="1851220"/>
                </a:cubicBezTo>
                <a:cubicBezTo>
                  <a:pt x="4013092" y="1985345"/>
                  <a:pt x="3988490" y="2127024"/>
                  <a:pt x="3939873" y="2245823"/>
                </a:cubicBezTo>
                <a:lnTo>
                  <a:pt x="3938610" y="2248263"/>
                </a:lnTo>
                <a:lnTo>
                  <a:pt x="3928788" y="2248263"/>
                </a:lnTo>
                <a:lnTo>
                  <a:pt x="3956084" y="2173034"/>
                </a:lnTo>
                <a:cubicBezTo>
                  <a:pt x="3981777" y="2091882"/>
                  <a:pt x="4001023" y="1997969"/>
                  <a:pt x="4011619" y="1901763"/>
                </a:cubicBezTo>
                <a:cubicBezTo>
                  <a:pt x="4013498" y="1883218"/>
                  <a:pt x="4011005" y="1863280"/>
                  <a:pt x="4019105" y="1846952"/>
                </a:cubicBezTo>
                <a:close/>
                <a:moveTo>
                  <a:pt x="4710893" y="1840970"/>
                </a:moveTo>
                <a:cubicBezTo>
                  <a:pt x="4683244" y="1888744"/>
                  <a:pt x="4666653" y="1937842"/>
                  <a:pt x="4642554" y="1981380"/>
                </a:cubicBezTo>
                <a:cubicBezTo>
                  <a:pt x="4643147" y="1969462"/>
                  <a:pt x="4647930" y="1954979"/>
                  <a:pt x="4658965" y="1945769"/>
                </a:cubicBezTo>
                <a:cubicBezTo>
                  <a:pt x="4652894" y="1944452"/>
                  <a:pt x="4658940" y="1927761"/>
                  <a:pt x="4666166" y="1924610"/>
                </a:cubicBezTo>
                <a:cubicBezTo>
                  <a:pt x="4661178" y="1917129"/>
                  <a:pt x="4681803" y="1891979"/>
                  <a:pt x="4687771" y="1876084"/>
                </a:cubicBezTo>
                <a:cubicBezTo>
                  <a:pt x="4689674" y="1870564"/>
                  <a:pt x="4684224" y="1862876"/>
                  <a:pt x="4691321" y="1859391"/>
                </a:cubicBezTo>
                <a:cubicBezTo>
                  <a:pt x="4693147" y="1857157"/>
                  <a:pt x="4696053" y="1861221"/>
                  <a:pt x="4697802" y="1857292"/>
                </a:cubicBezTo>
                <a:cubicBezTo>
                  <a:pt x="4698959" y="1855316"/>
                  <a:pt x="4696851" y="1853823"/>
                  <a:pt x="4694511" y="1852228"/>
                </a:cubicBezTo>
                <a:cubicBezTo>
                  <a:pt x="4701198" y="1849667"/>
                  <a:pt x="4701687" y="1837980"/>
                  <a:pt x="4710893" y="1840970"/>
                </a:cubicBezTo>
                <a:close/>
                <a:moveTo>
                  <a:pt x="2311332" y="1837785"/>
                </a:moveTo>
                <a:cubicBezTo>
                  <a:pt x="2308941" y="1850010"/>
                  <a:pt x="2300710" y="1856037"/>
                  <a:pt x="2305209" y="1870223"/>
                </a:cubicBezTo>
                <a:cubicBezTo>
                  <a:pt x="2307191" y="1856429"/>
                  <a:pt x="2315704" y="1851638"/>
                  <a:pt x="2311332" y="1837785"/>
                </a:cubicBezTo>
                <a:close/>
                <a:moveTo>
                  <a:pt x="1281691" y="1836492"/>
                </a:moveTo>
                <a:lnTo>
                  <a:pt x="1281919" y="1836915"/>
                </a:lnTo>
                <a:lnTo>
                  <a:pt x="1281587" y="1836723"/>
                </a:lnTo>
                <a:close/>
                <a:moveTo>
                  <a:pt x="1991375" y="1835155"/>
                </a:moveTo>
                <a:cubicBezTo>
                  <a:pt x="1991298" y="1838444"/>
                  <a:pt x="1991322" y="1841502"/>
                  <a:pt x="1991245" y="1844789"/>
                </a:cubicBezTo>
                <a:cubicBezTo>
                  <a:pt x="1995682" y="1845103"/>
                  <a:pt x="1997001" y="1842922"/>
                  <a:pt x="1996566" y="1840548"/>
                </a:cubicBezTo>
                <a:cubicBezTo>
                  <a:pt x="1996132" y="1838174"/>
                  <a:pt x="1993947" y="1835609"/>
                  <a:pt x="1991375" y="1835155"/>
                </a:cubicBezTo>
                <a:close/>
                <a:moveTo>
                  <a:pt x="4513933" y="1833022"/>
                </a:moveTo>
                <a:cubicBezTo>
                  <a:pt x="4514344" y="1854525"/>
                  <a:pt x="4490607" y="1871090"/>
                  <a:pt x="4479367" y="1890729"/>
                </a:cubicBezTo>
                <a:cubicBezTo>
                  <a:pt x="4472320" y="1902820"/>
                  <a:pt x="4472653" y="1917643"/>
                  <a:pt x="4460411" y="1925206"/>
                </a:cubicBezTo>
                <a:cubicBezTo>
                  <a:pt x="4449042" y="1959461"/>
                  <a:pt x="4431682" y="1986620"/>
                  <a:pt x="4414913" y="2014317"/>
                </a:cubicBezTo>
                <a:cubicBezTo>
                  <a:pt x="4388080" y="2078790"/>
                  <a:pt x="4358064" y="2132190"/>
                  <a:pt x="4333460" y="2195162"/>
                </a:cubicBezTo>
                <a:lnTo>
                  <a:pt x="4315621" y="2248263"/>
                </a:lnTo>
                <a:lnTo>
                  <a:pt x="4307646" y="2248263"/>
                </a:lnTo>
                <a:lnTo>
                  <a:pt x="4363475" y="2104937"/>
                </a:lnTo>
                <a:cubicBezTo>
                  <a:pt x="4409203" y="2028389"/>
                  <a:pt x="4445341" y="1932894"/>
                  <a:pt x="4491609" y="1863231"/>
                </a:cubicBezTo>
                <a:cubicBezTo>
                  <a:pt x="4494774" y="1862978"/>
                  <a:pt x="4494542" y="1865367"/>
                  <a:pt x="4497165" y="1865704"/>
                </a:cubicBezTo>
                <a:cubicBezTo>
                  <a:pt x="4490531" y="1854443"/>
                  <a:pt x="4508557" y="1846965"/>
                  <a:pt x="4513933" y="1833022"/>
                </a:cubicBezTo>
                <a:close/>
                <a:moveTo>
                  <a:pt x="1457409" y="1831108"/>
                </a:moveTo>
                <a:cubicBezTo>
                  <a:pt x="1464171" y="1845194"/>
                  <a:pt x="1475716" y="1854764"/>
                  <a:pt x="1485513" y="1865772"/>
                </a:cubicBezTo>
                <a:cubicBezTo>
                  <a:pt x="1484729" y="1859746"/>
                  <a:pt x="1481226" y="1852511"/>
                  <a:pt x="1476158" y="1846066"/>
                </a:cubicBezTo>
                <a:cubicBezTo>
                  <a:pt x="1471089" y="1839621"/>
                  <a:pt x="1464454" y="1833968"/>
                  <a:pt x="1457409" y="1831108"/>
                </a:cubicBezTo>
                <a:close/>
                <a:moveTo>
                  <a:pt x="2469513" y="1830685"/>
                </a:moveTo>
                <a:cubicBezTo>
                  <a:pt x="2467764" y="1834614"/>
                  <a:pt x="2463649" y="1836380"/>
                  <a:pt x="2463674" y="1841929"/>
                </a:cubicBezTo>
                <a:cubicBezTo>
                  <a:pt x="2468200" y="1841729"/>
                  <a:pt x="2474295" y="1833644"/>
                  <a:pt x="2469513" y="1830685"/>
                </a:cubicBezTo>
                <a:close/>
                <a:moveTo>
                  <a:pt x="406352" y="1826514"/>
                </a:moveTo>
                <a:lnTo>
                  <a:pt x="437475" y="1830745"/>
                </a:lnTo>
                <a:cubicBezTo>
                  <a:pt x="448950" y="1834400"/>
                  <a:pt x="460747" y="1838268"/>
                  <a:pt x="472744" y="1836549"/>
                </a:cubicBezTo>
                <a:cubicBezTo>
                  <a:pt x="471097" y="1842738"/>
                  <a:pt x="477578" y="1840640"/>
                  <a:pt x="478426" y="1844340"/>
                </a:cubicBezTo>
                <a:cubicBezTo>
                  <a:pt x="519289" y="1850349"/>
                  <a:pt x="554390" y="1876776"/>
                  <a:pt x="584887" y="1881771"/>
                </a:cubicBezTo>
                <a:cubicBezTo>
                  <a:pt x="587073" y="1884960"/>
                  <a:pt x="592319" y="1888125"/>
                  <a:pt x="588614" y="1891461"/>
                </a:cubicBezTo>
                <a:cubicBezTo>
                  <a:pt x="579923" y="1887313"/>
                  <a:pt x="563209" y="1881256"/>
                  <a:pt x="560328" y="1877759"/>
                </a:cubicBezTo>
                <a:cubicBezTo>
                  <a:pt x="560124" y="1873237"/>
                  <a:pt x="555031" y="1878446"/>
                  <a:pt x="556420" y="1881556"/>
                </a:cubicBezTo>
                <a:lnTo>
                  <a:pt x="556290" y="1881222"/>
                </a:lnTo>
                <a:cubicBezTo>
                  <a:pt x="553488" y="1879421"/>
                  <a:pt x="550145" y="1878209"/>
                  <a:pt x="550609" y="1873432"/>
                </a:cubicBezTo>
                <a:cubicBezTo>
                  <a:pt x="526204" y="1867827"/>
                  <a:pt x="492131" y="1854041"/>
                  <a:pt x="470815" y="1843996"/>
                </a:cubicBezTo>
                <a:cubicBezTo>
                  <a:pt x="456839" y="1839573"/>
                  <a:pt x="441042" y="1837524"/>
                  <a:pt x="426654" y="1834649"/>
                </a:cubicBezTo>
                <a:close/>
                <a:moveTo>
                  <a:pt x="403286" y="1825286"/>
                </a:moveTo>
                <a:lnTo>
                  <a:pt x="406352" y="1826514"/>
                </a:lnTo>
                <a:lnTo>
                  <a:pt x="404134" y="1826214"/>
                </a:lnTo>
                <a:close/>
                <a:moveTo>
                  <a:pt x="4518152" y="1823547"/>
                </a:moveTo>
                <a:cubicBezTo>
                  <a:pt x="4519978" y="1823807"/>
                  <a:pt x="4521907" y="1823834"/>
                  <a:pt x="4523733" y="1824094"/>
                </a:cubicBezTo>
                <a:cubicBezTo>
                  <a:pt x="4522472" y="1828793"/>
                  <a:pt x="4522780" y="1835576"/>
                  <a:pt x="4516968" y="1834926"/>
                </a:cubicBezTo>
                <a:cubicBezTo>
                  <a:pt x="4517252" y="1831176"/>
                  <a:pt x="4517870" y="1827298"/>
                  <a:pt x="4518152" y="1823547"/>
                </a:cubicBezTo>
                <a:close/>
                <a:moveTo>
                  <a:pt x="2488928" y="1821331"/>
                </a:moveTo>
                <a:cubicBezTo>
                  <a:pt x="2482422" y="1825357"/>
                  <a:pt x="2472084" y="1842350"/>
                  <a:pt x="2479026" y="1847934"/>
                </a:cubicBezTo>
                <a:cubicBezTo>
                  <a:pt x="2478436" y="1842410"/>
                  <a:pt x="2479515" y="1841229"/>
                  <a:pt x="2482936" y="1844137"/>
                </a:cubicBezTo>
                <a:cubicBezTo>
                  <a:pt x="2480751" y="1835964"/>
                  <a:pt x="2491037" y="1827808"/>
                  <a:pt x="2488928" y="1821331"/>
                </a:cubicBezTo>
                <a:close/>
                <a:moveTo>
                  <a:pt x="5039698" y="1821235"/>
                </a:moveTo>
                <a:cubicBezTo>
                  <a:pt x="5032806" y="1829241"/>
                  <a:pt x="5034167" y="1839263"/>
                  <a:pt x="5024600" y="1843309"/>
                </a:cubicBezTo>
                <a:cubicBezTo>
                  <a:pt x="5028099" y="1845420"/>
                  <a:pt x="5028329" y="1848016"/>
                  <a:pt x="5025526" y="1851198"/>
                </a:cubicBezTo>
                <a:cubicBezTo>
                  <a:pt x="5000989" y="1897587"/>
                  <a:pt x="4967889" y="1942657"/>
                  <a:pt x="4943172" y="2000042"/>
                </a:cubicBezTo>
                <a:cubicBezTo>
                  <a:pt x="4942657" y="2001198"/>
                  <a:pt x="4946103" y="2004670"/>
                  <a:pt x="4945279" y="2006518"/>
                </a:cubicBezTo>
                <a:cubicBezTo>
                  <a:pt x="4944277" y="2009395"/>
                  <a:pt x="4938876" y="2010312"/>
                  <a:pt x="4937744" y="2012854"/>
                </a:cubicBezTo>
                <a:cubicBezTo>
                  <a:pt x="4933630" y="2022096"/>
                  <a:pt x="4929257" y="2033164"/>
                  <a:pt x="4924987" y="2044000"/>
                </a:cubicBezTo>
                <a:cubicBezTo>
                  <a:pt x="4904154" y="2094530"/>
                  <a:pt x="4881853" y="2155207"/>
                  <a:pt x="4866754" y="2202199"/>
                </a:cubicBezTo>
                <a:cubicBezTo>
                  <a:pt x="4863410" y="2208464"/>
                  <a:pt x="4859014" y="2206505"/>
                  <a:pt x="4855670" y="2212769"/>
                </a:cubicBezTo>
                <a:cubicBezTo>
                  <a:pt x="4859244" y="2214084"/>
                  <a:pt x="4860273" y="2209282"/>
                  <a:pt x="4861327" y="2215012"/>
                </a:cubicBezTo>
                <a:lnTo>
                  <a:pt x="4850068" y="2248263"/>
                </a:lnTo>
                <a:lnTo>
                  <a:pt x="4841334" y="2248263"/>
                </a:lnTo>
                <a:lnTo>
                  <a:pt x="4860921" y="2187973"/>
                </a:lnTo>
                <a:cubicBezTo>
                  <a:pt x="4868853" y="2166032"/>
                  <a:pt x="4877778" y="2142871"/>
                  <a:pt x="4886999" y="2118734"/>
                </a:cubicBezTo>
                <a:cubicBezTo>
                  <a:pt x="4888233" y="2115962"/>
                  <a:pt x="4891782" y="2114218"/>
                  <a:pt x="4893016" y="2111446"/>
                </a:cubicBezTo>
                <a:cubicBezTo>
                  <a:pt x="4915626" y="2052569"/>
                  <a:pt x="4941580" y="1974967"/>
                  <a:pt x="4977535" y="1920371"/>
                </a:cubicBezTo>
                <a:cubicBezTo>
                  <a:pt x="4977792" y="1913563"/>
                  <a:pt x="4985457" y="1900086"/>
                  <a:pt x="4991217" y="1897114"/>
                </a:cubicBezTo>
                <a:cubicBezTo>
                  <a:pt x="4992092" y="1893903"/>
                  <a:pt x="4988338" y="1891124"/>
                  <a:pt x="4991578" y="1887583"/>
                </a:cubicBezTo>
                <a:cubicBezTo>
                  <a:pt x="5017451" y="1870582"/>
                  <a:pt x="5013801" y="1830195"/>
                  <a:pt x="5039698" y="1821235"/>
                </a:cubicBezTo>
                <a:close/>
                <a:moveTo>
                  <a:pt x="1253328" y="1821095"/>
                </a:moveTo>
                <a:cubicBezTo>
                  <a:pt x="1261813" y="1825704"/>
                  <a:pt x="1269117" y="1834216"/>
                  <a:pt x="1276163" y="1834584"/>
                </a:cubicBezTo>
                <a:cubicBezTo>
                  <a:pt x="1276805" y="1838745"/>
                  <a:pt x="1274697" y="1839745"/>
                  <a:pt x="1274130" y="1842262"/>
                </a:cubicBezTo>
                <a:cubicBezTo>
                  <a:pt x="1272074" y="1841900"/>
                  <a:pt x="1273025" y="1840386"/>
                  <a:pt x="1274156" y="1840336"/>
                </a:cubicBezTo>
                <a:cubicBezTo>
                  <a:pt x="1265234" y="1836085"/>
                  <a:pt x="1252710" y="1834940"/>
                  <a:pt x="1253328" y="1821095"/>
                </a:cubicBezTo>
                <a:close/>
                <a:moveTo>
                  <a:pt x="390942" y="1820341"/>
                </a:moveTo>
                <a:cubicBezTo>
                  <a:pt x="393231" y="1822052"/>
                  <a:pt x="396471" y="1821003"/>
                  <a:pt x="399168" y="1820784"/>
                </a:cubicBezTo>
                <a:lnTo>
                  <a:pt x="403286" y="1825286"/>
                </a:lnTo>
                <a:close/>
                <a:moveTo>
                  <a:pt x="921053" y="1819350"/>
                </a:moveTo>
                <a:cubicBezTo>
                  <a:pt x="940981" y="1841235"/>
                  <a:pt x="977549" y="1840073"/>
                  <a:pt x="993029" y="1863854"/>
                </a:cubicBezTo>
                <a:cubicBezTo>
                  <a:pt x="999971" y="1859470"/>
                  <a:pt x="1004214" y="1865512"/>
                  <a:pt x="1008200" y="1865902"/>
                </a:cubicBezTo>
                <a:cubicBezTo>
                  <a:pt x="1012803" y="1864907"/>
                  <a:pt x="1012521" y="1858689"/>
                  <a:pt x="1014039" y="1854658"/>
                </a:cubicBezTo>
                <a:cubicBezTo>
                  <a:pt x="1017870" y="1859132"/>
                  <a:pt x="1033532" y="1851985"/>
                  <a:pt x="1031165" y="1862283"/>
                </a:cubicBezTo>
                <a:cubicBezTo>
                  <a:pt x="1035948" y="1862751"/>
                  <a:pt x="1037157" y="1859414"/>
                  <a:pt x="1038957" y="1856615"/>
                </a:cubicBezTo>
                <a:cubicBezTo>
                  <a:pt x="1040474" y="1860059"/>
                  <a:pt x="1043200" y="1862658"/>
                  <a:pt x="1046569" y="1864434"/>
                </a:cubicBezTo>
                <a:cubicBezTo>
                  <a:pt x="1048933" y="1861611"/>
                  <a:pt x="1051429" y="1859122"/>
                  <a:pt x="1054386" y="1856839"/>
                </a:cubicBezTo>
                <a:cubicBezTo>
                  <a:pt x="1057190" y="1858641"/>
                  <a:pt x="1060404" y="1859519"/>
                  <a:pt x="1060069" y="1864630"/>
                </a:cubicBezTo>
                <a:cubicBezTo>
                  <a:pt x="1072773" y="1859765"/>
                  <a:pt x="1077299" y="1872025"/>
                  <a:pt x="1084911" y="1864892"/>
                </a:cubicBezTo>
                <a:cubicBezTo>
                  <a:pt x="1089616" y="1871140"/>
                  <a:pt x="1104891" y="1875449"/>
                  <a:pt x="1107771" y="1868979"/>
                </a:cubicBezTo>
                <a:cubicBezTo>
                  <a:pt x="1109160" y="1874581"/>
                  <a:pt x="1127393" y="1881592"/>
                  <a:pt x="1128679" y="1874965"/>
                </a:cubicBezTo>
                <a:cubicBezTo>
                  <a:pt x="1139607" y="1880938"/>
                  <a:pt x="1152567" y="1886710"/>
                  <a:pt x="1174375" y="1885066"/>
                </a:cubicBezTo>
                <a:cubicBezTo>
                  <a:pt x="1175841" y="1889871"/>
                  <a:pt x="1185843" y="1897924"/>
                  <a:pt x="1187567" y="1890940"/>
                </a:cubicBezTo>
                <a:cubicBezTo>
                  <a:pt x="1189881" y="1891969"/>
                  <a:pt x="1191424" y="1893487"/>
                  <a:pt x="1191347" y="1896776"/>
                </a:cubicBezTo>
                <a:cubicBezTo>
                  <a:pt x="1207445" y="1891761"/>
                  <a:pt x="1213976" y="1908235"/>
                  <a:pt x="1223826" y="1902929"/>
                </a:cubicBezTo>
                <a:cubicBezTo>
                  <a:pt x="1274098" y="1923927"/>
                  <a:pt x="1324989" y="1946031"/>
                  <a:pt x="1379531" y="1963670"/>
                </a:cubicBezTo>
                <a:cubicBezTo>
                  <a:pt x="1395629" y="1976098"/>
                  <a:pt x="1412961" y="1985753"/>
                  <a:pt x="1430730" y="1985082"/>
                </a:cubicBezTo>
                <a:cubicBezTo>
                  <a:pt x="1430832" y="1989834"/>
                  <a:pt x="1434176" y="1991045"/>
                  <a:pt x="1430601" y="1994716"/>
                </a:cubicBezTo>
                <a:cubicBezTo>
                  <a:pt x="1365799" y="1965863"/>
                  <a:pt x="1303259" y="1944387"/>
                  <a:pt x="1236785" y="1916175"/>
                </a:cubicBezTo>
                <a:cubicBezTo>
                  <a:pt x="1194020" y="1905719"/>
                  <a:pt x="1127984" y="1882131"/>
                  <a:pt x="1084499" y="1878276"/>
                </a:cubicBezTo>
                <a:cubicBezTo>
                  <a:pt x="1082184" y="1877245"/>
                  <a:pt x="1080642" y="1875728"/>
                  <a:pt x="1080719" y="1872439"/>
                </a:cubicBezTo>
                <a:cubicBezTo>
                  <a:pt x="1075370" y="1876980"/>
                  <a:pt x="1067037" y="1868287"/>
                  <a:pt x="1061637" y="1874188"/>
                </a:cubicBezTo>
                <a:cubicBezTo>
                  <a:pt x="1050864" y="1861640"/>
                  <a:pt x="1028694" y="1875304"/>
                  <a:pt x="1019876" y="1858364"/>
                </a:cubicBezTo>
                <a:cubicBezTo>
                  <a:pt x="1017921" y="1860264"/>
                  <a:pt x="1015967" y="1862163"/>
                  <a:pt x="1014012" y="1864060"/>
                </a:cubicBezTo>
                <a:cubicBezTo>
                  <a:pt x="1026945" y="1881725"/>
                  <a:pt x="1054975" y="1892266"/>
                  <a:pt x="1078531" y="1899154"/>
                </a:cubicBezTo>
                <a:cubicBezTo>
                  <a:pt x="1083776" y="1907304"/>
                  <a:pt x="1090102" y="1914274"/>
                  <a:pt x="1105223" y="1912699"/>
                </a:cubicBezTo>
                <a:cubicBezTo>
                  <a:pt x="1107152" y="1915220"/>
                  <a:pt x="1107022" y="1919868"/>
                  <a:pt x="1110905" y="1920491"/>
                </a:cubicBezTo>
                <a:cubicBezTo>
                  <a:pt x="1112834" y="1920518"/>
                  <a:pt x="1112500" y="1918154"/>
                  <a:pt x="1112886" y="1916664"/>
                </a:cubicBezTo>
                <a:cubicBezTo>
                  <a:pt x="1118646" y="1923660"/>
                  <a:pt x="1124433" y="1921251"/>
                  <a:pt x="1129935" y="1930070"/>
                </a:cubicBezTo>
                <a:cubicBezTo>
                  <a:pt x="1131709" y="1929198"/>
                  <a:pt x="1133381" y="1928560"/>
                  <a:pt x="1133844" y="1926272"/>
                </a:cubicBezTo>
                <a:cubicBezTo>
                  <a:pt x="1139656" y="1929414"/>
                  <a:pt x="1145673" y="1932093"/>
                  <a:pt x="1147036" y="1939622"/>
                </a:cubicBezTo>
                <a:cubicBezTo>
                  <a:pt x="1173135" y="1945151"/>
                  <a:pt x="1195354" y="1955044"/>
                  <a:pt x="1219372" y="1967121"/>
                </a:cubicBezTo>
                <a:cubicBezTo>
                  <a:pt x="1223075" y="1966279"/>
                  <a:pt x="1219656" y="1958387"/>
                  <a:pt x="1227163" y="1961454"/>
                </a:cubicBezTo>
                <a:cubicBezTo>
                  <a:pt x="1228449" y="1967287"/>
                  <a:pt x="1223898" y="1966921"/>
                  <a:pt x="1225184" y="1972754"/>
                </a:cubicBezTo>
                <a:cubicBezTo>
                  <a:pt x="1232281" y="1966777"/>
                  <a:pt x="1252545" y="1968602"/>
                  <a:pt x="1261287" y="1978861"/>
                </a:cubicBezTo>
                <a:cubicBezTo>
                  <a:pt x="1263268" y="1977529"/>
                  <a:pt x="1263243" y="1974471"/>
                  <a:pt x="1267125" y="1975094"/>
                </a:cubicBezTo>
                <a:cubicBezTo>
                  <a:pt x="1266945" y="1978611"/>
                  <a:pt x="1269465" y="1979181"/>
                  <a:pt x="1268951" y="1982828"/>
                </a:cubicBezTo>
                <a:cubicBezTo>
                  <a:pt x="1271112" y="1972991"/>
                  <a:pt x="1293458" y="1988201"/>
                  <a:pt x="1303076" y="1992760"/>
                </a:cubicBezTo>
                <a:cubicBezTo>
                  <a:pt x="1316962" y="1998942"/>
                  <a:pt x="1336994" y="1995679"/>
                  <a:pt x="1342935" y="2006630"/>
                </a:cubicBezTo>
                <a:cubicBezTo>
                  <a:pt x="1371428" y="2007409"/>
                  <a:pt x="1395778" y="2031820"/>
                  <a:pt x="1418949" y="2030229"/>
                </a:cubicBezTo>
                <a:cubicBezTo>
                  <a:pt x="1425711" y="2044315"/>
                  <a:pt x="1442452" y="2035986"/>
                  <a:pt x="1445563" y="2049554"/>
                </a:cubicBezTo>
                <a:cubicBezTo>
                  <a:pt x="1463359" y="2049447"/>
                  <a:pt x="1479096" y="2063929"/>
                  <a:pt x="1498692" y="2063517"/>
                </a:cubicBezTo>
                <a:lnTo>
                  <a:pt x="1498625" y="2068445"/>
                </a:lnTo>
                <a:lnTo>
                  <a:pt x="1491182" y="2065435"/>
                </a:lnTo>
                <a:cubicBezTo>
                  <a:pt x="1483211" y="2067146"/>
                  <a:pt x="1469477" y="2069338"/>
                  <a:pt x="1470302" y="2057523"/>
                </a:cubicBezTo>
                <a:cubicBezTo>
                  <a:pt x="1460066" y="2059333"/>
                  <a:pt x="1447466" y="2058986"/>
                  <a:pt x="1441706" y="2049499"/>
                </a:cubicBezTo>
                <a:cubicBezTo>
                  <a:pt x="1439340" y="2049829"/>
                  <a:pt x="1440163" y="2052964"/>
                  <a:pt x="1439699" y="2055250"/>
                </a:cubicBezTo>
                <a:lnTo>
                  <a:pt x="1439828" y="2055584"/>
                </a:lnTo>
                <a:cubicBezTo>
                  <a:pt x="1434504" y="2055705"/>
                  <a:pt x="1435045" y="2050131"/>
                  <a:pt x="1432217" y="2047764"/>
                </a:cubicBezTo>
                <a:cubicBezTo>
                  <a:pt x="1429877" y="2048662"/>
                  <a:pt x="1428360" y="2050201"/>
                  <a:pt x="1428282" y="2053489"/>
                </a:cubicBezTo>
                <a:cubicBezTo>
                  <a:pt x="1415142" y="2043763"/>
                  <a:pt x="1393644" y="2042220"/>
                  <a:pt x="1378755" y="2033929"/>
                </a:cubicBezTo>
                <a:cubicBezTo>
                  <a:pt x="1381250" y="2031441"/>
                  <a:pt x="1384592" y="2030161"/>
                  <a:pt x="1380786" y="2026250"/>
                </a:cubicBezTo>
                <a:cubicBezTo>
                  <a:pt x="1377391" y="2026402"/>
                  <a:pt x="1379602" y="2032647"/>
                  <a:pt x="1376928" y="2033670"/>
                </a:cubicBezTo>
                <a:cubicBezTo>
                  <a:pt x="1373971" y="2030971"/>
                  <a:pt x="1373020" y="2027501"/>
                  <a:pt x="1373045" y="2035541"/>
                </a:cubicBezTo>
                <a:cubicBezTo>
                  <a:pt x="1340285" y="2023170"/>
                  <a:pt x="1299320" y="2007424"/>
                  <a:pt x="1266609" y="1996182"/>
                </a:cubicBezTo>
                <a:cubicBezTo>
                  <a:pt x="1265324" y="1990349"/>
                  <a:pt x="1265428" y="1992611"/>
                  <a:pt x="1266739" y="1986550"/>
                </a:cubicBezTo>
                <a:cubicBezTo>
                  <a:pt x="1257584" y="1984690"/>
                  <a:pt x="1267689" y="1995001"/>
                  <a:pt x="1262779" y="1994200"/>
                </a:cubicBezTo>
                <a:cubicBezTo>
                  <a:pt x="1242721" y="1984440"/>
                  <a:pt x="1221016" y="1978375"/>
                  <a:pt x="1203891" y="1970751"/>
                </a:cubicBezTo>
                <a:cubicBezTo>
                  <a:pt x="1184218" y="1961993"/>
                  <a:pt x="1168996" y="1951338"/>
                  <a:pt x="1148886" y="1945430"/>
                </a:cubicBezTo>
                <a:cubicBezTo>
                  <a:pt x="1147034" y="1944607"/>
                  <a:pt x="1145543" y="1949202"/>
                  <a:pt x="1144977" y="1949227"/>
                </a:cubicBezTo>
                <a:cubicBezTo>
                  <a:pt x="1133971" y="1949034"/>
                  <a:pt x="1121293" y="1939514"/>
                  <a:pt x="1108873" y="1935644"/>
                </a:cubicBezTo>
                <a:cubicBezTo>
                  <a:pt x="1107716" y="1935129"/>
                  <a:pt x="1104244" y="1938568"/>
                  <a:pt x="1101132" y="1937458"/>
                </a:cubicBezTo>
                <a:cubicBezTo>
                  <a:pt x="1097223" y="1936272"/>
                  <a:pt x="1095732" y="1930902"/>
                  <a:pt x="1091824" y="1929715"/>
                </a:cubicBezTo>
                <a:cubicBezTo>
                  <a:pt x="1084238" y="1927444"/>
                  <a:pt x="1074491" y="1930027"/>
                  <a:pt x="1065079" y="1927498"/>
                </a:cubicBezTo>
                <a:cubicBezTo>
                  <a:pt x="1033037" y="1918494"/>
                  <a:pt x="998502" y="1906993"/>
                  <a:pt x="968131" y="1899840"/>
                </a:cubicBezTo>
                <a:cubicBezTo>
                  <a:pt x="1010100" y="1895269"/>
                  <a:pt x="1050164" y="1921135"/>
                  <a:pt x="1097584" y="1924252"/>
                </a:cubicBezTo>
                <a:cubicBezTo>
                  <a:pt x="1063949" y="1902631"/>
                  <a:pt x="1036486" y="1887081"/>
                  <a:pt x="997013" y="1871721"/>
                </a:cubicBezTo>
                <a:cubicBezTo>
                  <a:pt x="994186" y="1859387"/>
                  <a:pt x="973766" y="1864139"/>
                  <a:pt x="972352" y="1850496"/>
                </a:cubicBezTo>
                <a:cubicBezTo>
                  <a:pt x="963583" y="1859605"/>
                  <a:pt x="953685" y="1836371"/>
                  <a:pt x="941829" y="1842443"/>
                </a:cubicBezTo>
                <a:cubicBezTo>
                  <a:pt x="939053" y="1831240"/>
                  <a:pt x="914133" y="1834267"/>
                  <a:pt x="921053" y="1819350"/>
                </a:cubicBezTo>
                <a:close/>
                <a:moveTo>
                  <a:pt x="387265" y="1816765"/>
                </a:moveTo>
                <a:lnTo>
                  <a:pt x="387497" y="1816868"/>
                </a:lnTo>
                <a:lnTo>
                  <a:pt x="387301" y="1816914"/>
                </a:lnTo>
                <a:close/>
                <a:moveTo>
                  <a:pt x="362681" y="1814680"/>
                </a:moveTo>
                <a:cubicBezTo>
                  <a:pt x="366268" y="1817522"/>
                  <a:pt x="370266" y="1819441"/>
                  <a:pt x="374472" y="1819963"/>
                </a:cubicBezTo>
                <a:lnTo>
                  <a:pt x="387301" y="1816914"/>
                </a:lnTo>
                <a:lnTo>
                  <a:pt x="389091" y="1824501"/>
                </a:lnTo>
                <a:cubicBezTo>
                  <a:pt x="382224" y="1828088"/>
                  <a:pt x="382250" y="1823669"/>
                  <a:pt x="375848" y="1822479"/>
                </a:cubicBezTo>
                <a:cubicBezTo>
                  <a:pt x="379164" y="1830602"/>
                  <a:pt x="369367" y="1822085"/>
                  <a:pt x="360648" y="1822359"/>
                </a:cubicBezTo>
                <a:cubicBezTo>
                  <a:pt x="360495" y="1818967"/>
                  <a:pt x="363068" y="1818174"/>
                  <a:pt x="362681" y="1814680"/>
                </a:cubicBezTo>
                <a:close/>
                <a:moveTo>
                  <a:pt x="4438563" y="1813583"/>
                </a:moveTo>
                <a:cubicBezTo>
                  <a:pt x="4440825" y="1813484"/>
                  <a:pt x="4441881" y="1814231"/>
                  <a:pt x="4442292" y="1815799"/>
                </a:cubicBezTo>
                <a:cubicBezTo>
                  <a:pt x="4427143" y="1849202"/>
                  <a:pt x="4409113" y="1879108"/>
                  <a:pt x="4387227" y="1903974"/>
                </a:cubicBezTo>
                <a:lnTo>
                  <a:pt x="4387124" y="1904205"/>
                </a:lnTo>
                <a:cubicBezTo>
                  <a:pt x="4383934" y="1913858"/>
                  <a:pt x="4382648" y="1925470"/>
                  <a:pt x="4371538" y="1925507"/>
                </a:cubicBezTo>
                <a:cubicBezTo>
                  <a:pt x="4394223" y="1885768"/>
                  <a:pt x="4419839" y="1853149"/>
                  <a:pt x="4438563" y="1813583"/>
                </a:cubicBezTo>
                <a:close/>
                <a:moveTo>
                  <a:pt x="4471581" y="1809180"/>
                </a:moveTo>
                <a:cubicBezTo>
                  <a:pt x="4457280" y="1843792"/>
                  <a:pt x="4423537" y="1889683"/>
                  <a:pt x="4405842" y="1926936"/>
                </a:cubicBezTo>
                <a:cubicBezTo>
                  <a:pt x="4404377" y="1909671"/>
                  <a:pt x="4418446" y="1892400"/>
                  <a:pt x="4428451" y="1875534"/>
                </a:cubicBezTo>
                <a:cubicBezTo>
                  <a:pt x="4442031" y="1852507"/>
                  <a:pt x="4455276" y="1827117"/>
                  <a:pt x="4471581" y="1809180"/>
                </a:cubicBezTo>
                <a:close/>
                <a:moveTo>
                  <a:pt x="4072762" y="1808735"/>
                </a:moveTo>
                <a:lnTo>
                  <a:pt x="4067481" y="1854835"/>
                </a:lnTo>
                <a:cubicBezTo>
                  <a:pt x="4058273" y="1911893"/>
                  <a:pt x="4041045" y="1980486"/>
                  <a:pt x="4031050" y="2030028"/>
                </a:cubicBezTo>
                <a:cubicBezTo>
                  <a:pt x="4028041" y="2046132"/>
                  <a:pt x="4019064" y="2060686"/>
                  <a:pt x="4014897" y="2076274"/>
                </a:cubicBezTo>
                <a:cubicBezTo>
                  <a:pt x="4008311" y="2101030"/>
                  <a:pt x="4005507" y="2126640"/>
                  <a:pt x="3997662" y="2151113"/>
                </a:cubicBezTo>
                <a:lnTo>
                  <a:pt x="3997559" y="2151344"/>
                </a:lnTo>
                <a:cubicBezTo>
                  <a:pt x="3989790" y="2175018"/>
                  <a:pt x="3982949" y="2199108"/>
                  <a:pt x="3975026" y="2221883"/>
                </a:cubicBezTo>
                <a:lnTo>
                  <a:pt x="3965906" y="2248263"/>
                </a:lnTo>
                <a:lnTo>
                  <a:pt x="3956717" y="2248263"/>
                </a:lnTo>
                <a:lnTo>
                  <a:pt x="3975488" y="2197234"/>
                </a:lnTo>
                <a:cubicBezTo>
                  <a:pt x="3988606" y="2155412"/>
                  <a:pt x="4000194" y="2112490"/>
                  <a:pt x="4011014" y="2069112"/>
                </a:cubicBezTo>
                <a:close/>
                <a:moveTo>
                  <a:pt x="297877" y="1808254"/>
                </a:moveTo>
                <a:cubicBezTo>
                  <a:pt x="300705" y="1808130"/>
                  <a:pt x="303342" y="1808126"/>
                  <a:pt x="305149" y="1808896"/>
                </a:cubicBezTo>
                <a:cubicBezTo>
                  <a:pt x="306955" y="1809665"/>
                  <a:pt x="307931" y="1811209"/>
                  <a:pt x="307443" y="1814175"/>
                </a:cubicBezTo>
                <a:cubicBezTo>
                  <a:pt x="303636" y="1817742"/>
                  <a:pt x="295613" y="1815830"/>
                  <a:pt x="297877" y="1808254"/>
                </a:cubicBezTo>
                <a:close/>
                <a:moveTo>
                  <a:pt x="2401779" y="1807172"/>
                </a:moveTo>
                <a:cubicBezTo>
                  <a:pt x="2405507" y="1811878"/>
                  <a:pt x="2399181" y="1822351"/>
                  <a:pt x="2395837" y="1826124"/>
                </a:cubicBezTo>
                <a:cubicBezTo>
                  <a:pt x="2391285" y="1820774"/>
                  <a:pt x="2400571" y="1813003"/>
                  <a:pt x="2401779" y="1807172"/>
                </a:cubicBezTo>
                <a:close/>
                <a:moveTo>
                  <a:pt x="4884808" y="1806855"/>
                </a:moveTo>
                <a:cubicBezTo>
                  <a:pt x="4886014" y="1805626"/>
                  <a:pt x="4887332" y="1805313"/>
                  <a:pt x="4888978" y="1807846"/>
                </a:cubicBezTo>
                <a:cubicBezTo>
                  <a:pt x="4887949" y="1810156"/>
                  <a:pt x="4888848" y="1812495"/>
                  <a:pt x="4885788" y="1815009"/>
                </a:cubicBezTo>
                <a:cubicBezTo>
                  <a:pt x="4884374" y="1813825"/>
                  <a:pt x="4882729" y="1812538"/>
                  <a:pt x="4881313" y="1811356"/>
                </a:cubicBezTo>
                <a:cubicBezTo>
                  <a:pt x="4882510" y="1810227"/>
                  <a:pt x="4883603" y="1808083"/>
                  <a:pt x="4884808" y="1806855"/>
                </a:cubicBezTo>
                <a:close/>
                <a:moveTo>
                  <a:pt x="320584" y="1806457"/>
                </a:moveTo>
                <a:cubicBezTo>
                  <a:pt x="323386" y="1808260"/>
                  <a:pt x="323361" y="1812678"/>
                  <a:pt x="324312" y="1816147"/>
                </a:cubicBezTo>
                <a:cubicBezTo>
                  <a:pt x="326319" y="1812887"/>
                  <a:pt x="330716" y="1812353"/>
                  <a:pt x="332130" y="1808553"/>
                </a:cubicBezTo>
                <a:lnTo>
                  <a:pt x="332234" y="1808323"/>
                </a:lnTo>
                <a:cubicBezTo>
                  <a:pt x="337042" y="1814339"/>
                  <a:pt x="344422" y="1817071"/>
                  <a:pt x="355069" y="1814337"/>
                </a:cubicBezTo>
                <a:cubicBezTo>
                  <a:pt x="354965" y="1817059"/>
                  <a:pt x="354965" y="1819550"/>
                  <a:pt x="354965" y="1822043"/>
                </a:cubicBezTo>
                <a:cubicBezTo>
                  <a:pt x="334701" y="1820220"/>
                  <a:pt x="319529" y="1820662"/>
                  <a:pt x="309217" y="1815795"/>
                </a:cubicBezTo>
                <a:cubicBezTo>
                  <a:pt x="309603" y="1809321"/>
                  <a:pt x="321510" y="1814346"/>
                  <a:pt x="320584" y="1806457"/>
                </a:cubicBezTo>
                <a:close/>
                <a:moveTo>
                  <a:pt x="1440514" y="1806143"/>
                </a:moveTo>
                <a:cubicBezTo>
                  <a:pt x="1438149" y="1808966"/>
                  <a:pt x="1439536" y="1819551"/>
                  <a:pt x="1448075" y="1817815"/>
                </a:cubicBezTo>
                <a:cubicBezTo>
                  <a:pt x="1448538" y="1814283"/>
                  <a:pt x="1447560" y="1812117"/>
                  <a:pt x="1446011" y="1810459"/>
                </a:cubicBezTo>
                <a:cubicBezTo>
                  <a:pt x="1444462" y="1808800"/>
                  <a:pt x="1442340" y="1807649"/>
                  <a:pt x="1440514" y="1806143"/>
                </a:cubicBezTo>
                <a:close/>
                <a:moveTo>
                  <a:pt x="2493019" y="1804048"/>
                </a:moveTo>
                <a:cubicBezTo>
                  <a:pt x="2491167" y="1805715"/>
                  <a:pt x="2488801" y="1816014"/>
                  <a:pt x="2492941" y="1817303"/>
                </a:cubicBezTo>
                <a:cubicBezTo>
                  <a:pt x="2494227" y="1813169"/>
                  <a:pt x="2500117" y="1805547"/>
                  <a:pt x="2493019" y="1804048"/>
                </a:cubicBezTo>
                <a:close/>
                <a:moveTo>
                  <a:pt x="4073448" y="1802756"/>
                </a:moveTo>
                <a:cubicBezTo>
                  <a:pt x="4073191" y="1804581"/>
                  <a:pt x="4073397" y="1806609"/>
                  <a:pt x="4072804" y="1808561"/>
                </a:cubicBezTo>
                <a:lnTo>
                  <a:pt x="4072762" y="1808735"/>
                </a:lnTo>
                <a:close/>
                <a:moveTo>
                  <a:pt x="4163454" y="1802405"/>
                </a:moveTo>
                <a:cubicBezTo>
                  <a:pt x="4171013" y="1811585"/>
                  <a:pt x="4161522" y="1817327"/>
                  <a:pt x="4159259" y="1824903"/>
                </a:cubicBezTo>
                <a:cubicBezTo>
                  <a:pt x="4131299" y="1923207"/>
                  <a:pt x="4096677" y="2032113"/>
                  <a:pt x="4070694" y="2149018"/>
                </a:cubicBezTo>
                <a:lnTo>
                  <a:pt x="4070360" y="2149146"/>
                </a:lnTo>
                <a:cubicBezTo>
                  <a:pt x="4067916" y="2160241"/>
                  <a:pt x="4065883" y="2192838"/>
                  <a:pt x="4058219" y="2193856"/>
                </a:cubicBezTo>
                <a:cubicBezTo>
                  <a:pt x="4059631" y="2202515"/>
                  <a:pt x="4058321" y="2213560"/>
                  <a:pt x="4057110" y="2224372"/>
                </a:cubicBezTo>
                <a:cubicBezTo>
                  <a:pt x="4047313" y="2215858"/>
                  <a:pt x="4056882" y="2191877"/>
                  <a:pt x="4058835" y="2189977"/>
                </a:cubicBezTo>
                <a:cubicBezTo>
                  <a:pt x="4069798" y="2101826"/>
                  <a:pt x="4102387" y="2010567"/>
                  <a:pt x="4121501" y="1932135"/>
                </a:cubicBezTo>
                <a:cubicBezTo>
                  <a:pt x="4127183" y="1932450"/>
                  <a:pt x="4124201" y="1916725"/>
                  <a:pt x="4130065" y="1923489"/>
                </a:cubicBezTo>
                <a:cubicBezTo>
                  <a:pt x="4130762" y="1883928"/>
                  <a:pt x="4150437" y="1842849"/>
                  <a:pt x="4163454" y="1802405"/>
                </a:cubicBezTo>
                <a:close/>
                <a:moveTo>
                  <a:pt x="5724645" y="1801964"/>
                </a:moveTo>
                <a:cubicBezTo>
                  <a:pt x="5733824" y="1816849"/>
                  <a:pt x="5730146" y="1833208"/>
                  <a:pt x="5720476" y="1849946"/>
                </a:cubicBezTo>
                <a:cubicBezTo>
                  <a:pt x="5727315" y="1855760"/>
                  <a:pt x="5717441" y="1860501"/>
                  <a:pt x="5724358" y="1860534"/>
                </a:cubicBezTo>
                <a:cubicBezTo>
                  <a:pt x="5708849" y="1895993"/>
                  <a:pt x="5710362" y="1936814"/>
                  <a:pt x="5686316" y="1969025"/>
                </a:cubicBezTo>
                <a:cubicBezTo>
                  <a:pt x="5690121" y="1980410"/>
                  <a:pt x="5681737" y="1993013"/>
                  <a:pt x="5674149" y="2005694"/>
                </a:cubicBezTo>
                <a:cubicBezTo>
                  <a:pt x="5682713" y="2004523"/>
                  <a:pt x="5671191" y="2010469"/>
                  <a:pt x="5677671" y="2013354"/>
                </a:cubicBezTo>
                <a:cubicBezTo>
                  <a:pt x="5664555" y="2026619"/>
                  <a:pt x="5670751" y="2043222"/>
                  <a:pt x="5656196" y="2052247"/>
                </a:cubicBezTo>
                <a:cubicBezTo>
                  <a:pt x="5660695" y="2063941"/>
                  <a:pt x="5648813" y="2081908"/>
                  <a:pt x="5640147" y="2090787"/>
                </a:cubicBezTo>
                <a:cubicBezTo>
                  <a:pt x="5635412" y="2111383"/>
                  <a:pt x="5627901" y="2138219"/>
                  <a:pt x="5610516" y="2152353"/>
                </a:cubicBezTo>
                <a:cubicBezTo>
                  <a:pt x="5619824" y="2160096"/>
                  <a:pt x="5597605" y="2182599"/>
                  <a:pt x="5592332" y="2196310"/>
                </a:cubicBezTo>
                <a:cubicBezTo>
                  <a:pt x="5591919" y="2202218"/>
                  <a:pt x="5594439" y="2207770"/>
                  <a:pt x="5590196" y="2214188"/>
                </a:cubicBezTo>
                <a:cubicBezTo>
                  <a:pt x="5590916" y="2220046"/>
                  <a:pt x="5586106" y="2219011"/>
                  <a:pt x="5582660" y="2220524"/>
                </a:cubicBezTo>
                <a:cubicBezTo>
                  <a:pt x="5586517" y="2223072"/>
                  <a:pt x="5585644" y="2223789"/>
                  <a:pt x="5584768" y="2227000"/>
                </a:cubicBezTo>
                <a:lnTo>
                  <a:pt x="5576297" y="2248263"/>
                </a:lnTo>
                <a:lnTo>
                  <a:pt x="5564177" y="2248263"/>
                </a:lnTo>
                <a:lnTo>
                  <a:pt x="5579500" y="2205825"/>
                </a:lnTo>
                <a:cubicBezTo>
                  <a:pt x="5596241" y="2187529"/>
                  <a:pt x="5599304" y="2152622"/>
                  <a:pt x="5617616" y="2133917"/>
                </a:cubicBezTo>
                <a:cubicBezTo>
                  <a:pt x="5618234" y="2112595"/>
                  <a:pt x="5638809" y="2088807"/>
                  <a:pt x="5648068" y="2065518"/>
                </a:cubicBezTo>
                <a:cubicBezTo>
                  <a:pt x="5652029" y="2055376"/>
                  <a:pt x="5651516" y="2044072"/>
                  <a:pt x="5655632" y="2034829"/>
                </a:cubicBezTo>
                <a:cubicBezTo>
                  <a:pt x="5657071" y="2031593"/>
                  <a:pt x="5660312" y="2033036"/>
                  <a:pt x="5661880" y="2030135"/>
                </a:cubicBezTo>
                <a:cubicBezTo>
                  <a:pt x="5666999" y="2020508"/>
                  <a:pt x="5665431" y="2008458"/>
                  <a:pt x="5668981" y="1996748"/>
                </a:cubicBezTo>
                <a:cubicBezTo>
                  <a:pt x="5676082" y="1973328"/>
                  <a:pt x="5705401" y="1922422"/>
                  <a:pt x="5697455" y="1912240"/>
                </a:cubicBezTo>
                <a:cubicBezTo>
                  <a:pt x="5698279" y="1912883"/>
                  <a:pt x="5699332" y="1913629"/>
                  <a:pt x="5700052" y="1912012"/>
                </a:cubicBezTo>
                <a:cubicBezTo>
                  <a:pt x="5703036" y="1895343"/>
                  <a:pt x="5717953" y="1871804"/>
                  <a:pt x="5709288" y="1860747"/>
                </a:cubicBezTo>
                <a:lnTo>
                  <a:pt x="5709392" y="1860517"/>
                </a:lnTo>
                <a:cubicBezTo>
                  <a:pt x="5724334" y="1845018"/>
                  <a:pt x="5717571" y="1820965"/>
                  <a:pt x="5724645" y="1801964"/>
                </a:cubicBezTo>
                <a:close/>
                <a:moveTo>
                  <a:pt x="1430975" y="1798296"/>
                </a:moveTo>
                <a:cubicBezTo>
                  <a:pt x="1430975" y="1800788"/>
                  <a:pt x="1430974" y="1803280"/>
                  <a:pt x="1430871" y="1806002"/>
                </a:cubicBezTo>
                <a:cubicBezTo>
                  <a:pt x="1433804" y="1805647"/>
                  <a:pt x="1438046" y="1806705"/>
                  <a:pt x="1438613" y="1804188"/>
                </a:cubicBezTo>
                <a:cubicBezTo>
                  <a:pt x="1436323" y="1803722"/>
                  <a:pt x="1437378" y="1801977"/>
                  <a:pt x="1438664" y="1800335"/>
                </a:cubicBezTo>
                <a:cubicBezTo>
                  <a:pt x="1435165" y="1800715"/>
                  <a:pt x="1434369" y="1798146"/>
                  <a:pt x="1430975" y="1798296"/>
                </a:cubicBezTo>
                <a:close/>
                <a:moveTo>
                  <a:pt x="2542935" y="1797199"/>
                </a:moveTo>
                <a:cubicBezTo>
                  <a:pt x="2556949" y="1806208"/>
                  <a:pt x="2535990" y="1821518"/>
                  <a:pt x="2531257" y="1829655"/>
                </a:cubicBezTo>
                <a:cubicBezTo>
                  <a:pt x="2532930" y="1816556"/>
                  <a:pt x="2543525" y="1812690"/>
                  <a:pt x="2542935" y="1797199"/>
                </a:cubicBezTo>
                <a:close/>
                <a:moveTo>
                  <a:pt x="4101144" y="1795983"/>
                </a:moveTo>
                <a:cubicBezTo>
                  <a:pt x="4101710" y="1793466"/>
                  <a:pt x="4105155" y="1794447"/>
                  <a:pt x="4104898" y="1796269"/>
                </a:cubicBezTo>
                <a:cubicBezTo>
                  <a:pt x="4102118" y="1832412"/>
                  <a:pt x="4089283" y="1869336"/>
                  <a:pt x="4082028" y="1906808"/>
                </a:cubicBezTo>
                <a:cubicBezTo>
                  <a:pt x="4068599" y="1975586"/>
                  <a:pt x="4052315" y="2046419"/>
                  <a:pt x="4036315" y="2111007"/>
                </a:cubicBezTo>
                <a:lnTo>
                  <a:pt x="4036546" y="2111110"/>
                </a:lnTo>
                <a:cubicBezTo>
                  <a:pt x="4027311" y="2147423"/>
                  <a:pt x="4019670" y="2186385"/>
                  <a:pt x="4004367" y="2218888"/>
                </a:cubicBezTo>
                <a:cubicBezTo>
                  <a:pt x="4037012" y="2076430"/>
                  <a:pt x="4068422" y="1929269"/>
                  <a:pt x="4101144" y="1795983"/>
                </a:cubicBezTo>
                <a:close/>
                <a:moveTo>
                  <a:pt x="4452193" y="1791688"/>
                </a:moveTo>
                <a:cubicBezTo>
                  <a:pt x="4458005" y="1794830"/>
                  <a:pt x="4450650" y="1807613"/>
                  <a:pt x="4446071" y="1814159"/>
                </a:cubicBezTo>
                <a:cubicBezTo>
                  <a:pt x="4436918" y="1807313"/>
                  <a:pt x="4453581" y="1802273"/>
                  <a:pt x="4452193" y="1791688"/>
                </a:cubicBezTo>
                <a:close/>
                <a:moveTo>
                  <a:pt x="866537" y="1789817"/>
                </a:moveTo>
                <a:cubicBezTo>
                  <a:pt x="880910" y="1806739"/>
                  <a:pt x="904182" y="1807408"/>
                  <a:pt x="917605" y="1820861"/>
                </a:cubicBezTo>
                <a:cubicBezTo>
                  <a:pt x="896621" y="1820655"/>
                  <a:pt x="877747" y="1802007"/>
                  <a:pt x="856814" y="1795456"/>
                </a:cubicBezTo>
                <a:cubicBezTo>
                  <a:pt x="859953" y="1792147"/>
                  <a:pt x="864941" y="1797137"/>
                  <a:pt x="866537" y="1789817"/>
                </a:cubicBezTo>
                <a:close/>
                <a:moveTo>
                  <a:pt x="4890883" y="1787374"/>
                </a:moveTo>
                <a:cubicBezTo>
                  <a:pt x="4892991" y="1788866"/>
                  <a:pt x="4894612" y="1787095"/>
                  <a:pt x="4896642" y="1789384"/>
                </a:cubicBezTo>
                <a:lnTo>
                  <a:pt x="4896309" y="1789511"/>
                </a:lnTo>
                <a:cubicBezTo>
                  <a:pt x="4894380" y="1791976"/>
                  <a:pt x="4892451" y="1794440"/>
                  <a:pt x="4890523" y="1796904"/>
                </a:cubicBezTo>
                <a:cubicBezTo>
                  <a:pt x="4886433" y="1794253"/>
                  <a:pt x="4889339" y="1790838"/>
                  <a:pt x="4890883" y="1787374"/>
                </a:cubicBezTo>
                <a:close/>
                <a:moveTo>
                  <a:pt x="1349019" y="1786173"/>
                </a:moveTo>
                <a:cubicBezTo>
                  <a:pt x="1349945" y="1790322"/>
                  <a:pt x="1353069" y="1792336"/>
                  <a:pt x="1355826" y="1794706"/>
                </a:cubicBezTo>
                <a:lnTo>
                  <a:pt x="1360392" y="1805276"/>
                </a:lnTo>
                <a:lnTo>
                  <a:pt x="1360204" y="1805274"/>
                </a:lnTo>
                <a:lnTo>
                  <a:pt x="1360436" y="1805377"/>
                </a:lnTo>
                <a:lnTo>
                  <a:pt x="1360392" y="1805276"/>
                </a:lnTo>
                <a:lnTo>
                  <a:pt x="1367918" y="1805385"/>
                </a:lnTo>
                <a:cubicBezTo>
                  <a:pt x="1375940" y="1822247"/>
                  <a:pt x="1398596" y="1834272"/>
                  <a:pt x="1411454" y="1840273"/>
                </a:cubicBezTo>
                <a:cubicBezTo>
                  <a:pt x="1408060" y="1830457"/>
                  <a:pt x="1396950" y="1825510"/>
                  <a:pt x="1402249" y="1817347"/>
                </a:cubicBezTo>
                <a:cubicBezTo>
                  <a:pt x="1400217" y="1820042"/>
                  <a:pt x="1399034" y="1816469"/>
                  <a:pt x="1396412" y="1821117"/>
                </a:cubicBezTo>
                <a:cubicBezTo>
                  <a:pt x="1384427" y="1806922"/>
                  <a:pt x="1366273" y="1789148"/>
                  <a:pt x="1349019" y="1786173"/>
                </a:cubicBezTo>
                <a:close/>
                <a:moveTo>
                  <a:pt x="843675" y="1785729"/>
                </a:moveTo>
                <a:cubicBezTo>
                  <a:pt x="848587" y="1781548"/>
                  <a:pt x="852032" y="1790004"/>
                  <a:pt x="858822" y="1789705"/>
                </a:cubicBezTo>
                <a:cubicBezTo>
                  <a:pt x="856250" y="1795481"/>
                  <a:pt x="843571" y="1793436"/>
                  <a:pt x="843675" y="1785729"/>
                </a:cubicBezTo>
                <a:close/>
                <a:moveTo>
                  <a:pt x="5730561" y="1784939"/>
                </a:moveTo>
                <a:cubicBezTo>
                  <a:pt x="5730973" y="1788998"/>
                  <a:pt x="5735446" y="1792651"/>
                  <a:pt x="5730663" y="1797168"/>
                </a:cubicBezTo>
                <a:cubicBezTo>
                  <a:pt x="5728658" y="1795444"/>
                  <a:pt x="5726729" y="1795416"/>
                  <a:pt x="5724903" y="1795156"/>
                </a:cubicBezTo>
                <a:cubicBezTo>
                  <a:pt x="5728966" y="1792258"/>
                  <a:pt x="5723129" y="1783569"/>
                  <a:pt x="5730561" y="1784939"/>
                </a:cubicBezTo>
                <a:close/>
                <a:moveTo>
                  <a:pt x="4486112" y="1782149"/>
                </a:moveTo>
                <a:cubicBezTo>
                  <a:pt x="4491076" y="1781589"/>
                  <a:pt x="4482048" y="1797504"/>
                  <a:pt x="4480119" y="1802461"/>
                </a:cubicBezTo>
                <a:lnTo>
                  <a:pt x="4478463" y="1800450"/>
                </a:lnTo>
                <a:lnTo>
                  <a:pt x="4478550" y="1800378"/>
                </a:lnTo>
                <a:lnTo>
                  <a:pt x="4478319" y="1800275"/>
                </a:lnTo>
                <a:lnTo>
                  <a:pt x="4478463" y="1800450"/>
                </a:lnTo>
                <a:lnTo>
                  <a:pt x="4476364" y="1802174"/>
                </a:lnTo>
                <a:cubicBezTo>
                  <a:pt x="4473383" y="1796416"/>
                  <a:pt x="4485468" y="1790445"/>
                  <a:pt x="4486112" y="1782149"/>
                </a:cubicBezTo>
                <a:close/>
                <a:moveTo>
                  <a:pt x="1989861" y="1781875"/>
                </a:moveTo>
                <a:cubicBezTo>
                  <a:pt x="1985670" y="1786930"/>
                  <a:pt x="1991019" y="1789866"/>
                  <a:pt x="1987856" y="1795103"/>
                </a:cubicBezTo>
                <a:cubicBezTo>
                  <a:pt x="1993538" y="1795418"/>
                  <a:pt x="1996239" y="1782499"/>
                  <a:pt x="1989861" y="1781875"/>
                </a:cubicBezTo>
                <a:close/>
                <a:moveTo>
                  <a:pt x="4315847" y="1777777"/>
                </a:moveTo>
                <a:cubicBezTo>
                  <a:pt x="4317699" y="1778601"/>
                  <a:pt x="4316825" y="1781811"/>
                  <a:pt x="4319216" y="1782046"/>
                </a:cubicBezTo>
                <a:cubicBezTo>
                  <a:pt x="4312555" y="1790155"/>
                  <a:pt x="4309982" y="1803407"/>
                  <a:pt x="4299361" y="1806709"/>
                </a:cubicBezTo>
                <a:cubicBezTo>
                  <a:pt x="4292776" y="1831464"/>
                  <a:pt x="4268369" y="1863238"/>
                  <a:pt x="4250778" y="1887801"/>
                </a:cubicBezTo>
                <a:cubicBezTo>
                  <a:pt x="4234522" y="1926803"/>
                  <a:pt x="4219706" y="1967554"/>
                  <a:pt x="4200699" y="2003392"/>
                </a:cubicBezTo>
                <a:cubicBezTo>
                  <a:pt x="4186603" y="2052493"/>
                  <a:pt x="4164096" y="2128582"/>
                  <a:pt x="4149898" y="2162962"/>
                </a:cubicBezTo>
                <a:cubicBezTo>
                  <a:pt x="4143598" y="2151574"/>
                  <a:pt x="4155377" y="2136329"/>
                  <a:pt x="4159931" y="2121743"/>
                </a:cubicBezTo>
                <a:cubicBezTo>
                  <a:pt x="4175235" y="2071797"/>
                  <a:pt x="4184858" y="2014059"/>
                  <a:pt x="4209162" y="1977534"/>
                </a:cubicBezTo>
                <a:cubicBezTo>
                  <a:pt x="4232673" y="1896076"/>
                  <a:pt x="4276831" y="1839871"/>
                  <a:pt x="4315847" y="1777777"/>
                </a:cubicBezTo>
                <a:close/>
                <a:moveTo>
                  <a:pt x="4338916" y="1776417"/>
                </a:moveTo>
                <a:cubicBezTo>
                  <a:pt x="4340896" y="1777576"/>
                  <a:pt x="4342336" y="1779324"/>
                  <a:pt x="4342027" y="1782509"/>
                </a:cubicBezTo>
                <a:cubicBezTo>
                  <a:pt x="4337115" y="1784198"/>
                  <a:pt x="4328808" y="1798498"/>
                  <a:pt x="4324229" y="1807534"/>
                </a:cubicBezTo>
                <a:cubicBezTo>
                  <a:pt x="4321323" y="1813439"/>
                  <a:pt x="4319883" y="1819168"/>
                  <a:pt x="4316924" y="1823941"/>
                </a:cubicBezTo>
                <a:cubicBezTo>
                  <a:pt x="4296993" y="1856875"/>
                  <a:pt x="4271376" y="1901954"/>
                  <a:pt x="4253757" y="1953363"/>
                </a:cubicBezTo>
                <a:cubicBezTo>
                  <a:pt x="4224255" y="2005295"/>
                  <a:pt x="4210955" y="2076901"/>
                  <a:pt x="4185544" y="2133977"/>
                </a:cubicBezTo>
                <a:cubicBezTo>
                  <a:pt x="4220425" y="1988361"/>
                  <a:pt x="4272508" y="1884462"/>
                  <a:pt x="4338916" y="1776417"/>
                </a:cubicBezTo>
                <a:close/>
                <a:moveTo>
                  <a:pt x="822744" y="1774195"/>
                </a:moveTo>
                <a:lnTo>
                  <a:pt x="822976" y="1774298"/>
                </a:lnTo>
                <a:cubicBezTo>
                  <a:pt x="833158" y="1773848"/>
                  <a:pt x="835523" y="1780993"/>
                  <a:pt x="843854" y="1782210"/>
                </a:cubicBezTo>
                <a:cubicBezTo>
                  <a:pt x="843186" y="1789942"/>
                  <a:pt x="836732" y="1780146"/>
                  <a:pt x="834161" y="1785924"/>
                </a:cubicBezTo>
                <a:cubicBezTo>
                  <a:pt x="830559" y="1784043"/>
                  <a:pt x="829738" y="1773433"/>
                  <a:pt x="826497" y="1781957"/>
                </a:cubicBezTo>
                <a:cubicBezTo>
                  <a:pt x="823181" y="1781312"/>
                  <a:pt x="822254" y="1778407"/>
                  <a:pt x="822744" y="1774195"/>
                </a:cubicBezTo>
                <a:close/>
                <a:moveTo>
                  <a:pt x="4113129" y="1770307"/>
                </a:moveTo>
                <a:cubicBezTo>
                  <a:pt x="4117295" y="1777147"/>
                  <a:pt x="4111199" y="1787722"/>
                  <a:pt x="4111020" y="1791241"/>
                </a:cubicBezTo>
                <a:cubicBezTo>
                  <a:pt x="4102559" y="1784706"/>
                  <a:pt x="4110712" y="1779477"/>
                  <a:pt x="4113129" y="1770307"/>
                </a:cubicBezTo>
                <a:close/>
                <a:moveTo>
                  <a:pt x="1404914" y="1769941"/>
                </a:moveTo>
                <a:cubicBezTo>
                  <a:pt x="1402992" y="1769432"/>
                  <a:pt x="1401559" y="1769693"/>
                  <a:pt x="1400581" y="1773135"/>
                </a:cubicBezTo>
                <a:cubicBezTo>
                  <a:pt x="1401969" y="1773753"/>
                  <a:pt x="1402921" y="1774730"/>
                  <a:pt x="1402457" y="1777015"/>
                </a:cubicBezTo>
                <a:cubicBezTo>
                  <a:pt x="1405133" y="1775992"/>
                  <a:pt x="1412203" y="1779417"/>
                  <a:pt x="1412126" y="1775230"/>
                </a:cubicBezTo>
                <a:cubicBezTo>
                  <a:pt x="1409839" y="1774764"/>
                  <a:pt x="1410893" y="1773019"/>
                  <a:pt x="1412178" y="1771376"/>
                </a:cubicBezTo>
                <a:cubicBezTo>
                  <a:pt x="1409247" y="1771732"/>
                  <a:pt x="1406836" y="1770451"/>
                  <a:pt x="1404914" y="1769941"/>
                </a:cubicBezTo>
                <a:close/>
                <a:moveTo>
                  <a:pt x="4558144" y="1767979"/>
                </a:moveTo>
                <a:cubicBezTo>
                  <a:pt x="4557500" y="1783751"/>
                  <a:pt x="4543073" y="1800586"/>
                  <a:pt x="4532682" y="1811465"/>
                </a:cubicBezTo>
                <a:lnTo>
                  <a:pt x="4532554" y="1811131"/>
                </a:lnTo>
                <a:cubicBezTo>
                  <a:pt x="4528645" y="1807453"/>
                  <a:pt x="4535049" y="1798675"/>
                  <a:pt x="4541375" y="1800661"/>
                </a:cubicBezTo>
                <a:cubicBezTo>
                  <a:pt x="4536618" y="1788298"/>
                  <a:pt x="4551611" y="1778914"/>
                  <a:pt x="4558144" y="1767979"/>
                </a:cubicBezTo>
                <a:close/>
                <a:moveTo>
                  <a:pt x="2415309" y="1765572"/>
                </a:moveTo>
                <a:cubicBezTo>
                  <a:pt x="2423408" y="1774162"/>
                  <a:pt x="2409983" y="1793104"/>
                  <a:pt x="2403477" y="1799621"/>
                </a:cubicBezTo>
                <a:cubicBezTo>
                  <a:pt x="2404558" y="1788473"/>
                  <a:pt x="2411476" y="1778540"/>
                  <a:pt x="2415309" y="1765572"/>
                </a:cubicBezTo>
                <a:close/>
                <a:moveTo>
                  <a:pt x="4564509" y="1764766"/>
                </a:moveTo>
                <a:lnTo>
                  <a:pt x="4564471" y="1764981"/>
                </a:lnTo>
                <a:lnTo>
                  <a:pt x="4564240" y="1764878"/>
                </a:lnTo>
                <a:close/>
                <a:moveTo>
                  <a:pt x="4478355" y="1758909"/>
                </a:moveTo>
                <a:lnTo>
                  <a:pt x="4475507" y="1767354"/>
                </a:lnTo>
                <a:cubicBezTo>
                  <a:pt x="4469579" y="1776309"/>
                  <a:pt x="4462159" y="1785188"/>
                  <a:pt x="4457903" y="1792569"/>
                </a:cubicBezTo>
                <a:cubicBezTo>
                  <a:pt x="4458520" y="1787445"/>
                  <a:pt x="4461703" y="1778270"/>
                  <a:pt x="4466011" y="1770464"/>
                </a:cubicBezTo>
                <a:close/>
                <a:moveTo>
                  <a:pt x="4355583" y="1755792"/>
                </a:moveTo>
                <a:lnTo>
                  <a:pt x="4352687" y="1763237"/>
                </a:lnTo>
                <a:cubicBezTo>
                  <a:pt x="4349344" y="1767632"/>
                  <a:pt x="4345190" y="1771044"/>
                  <a:pt x="4341100" y="1774622"/>
                </a:cubicBezTo>
                <a:cubicBezTo>
                  <a:pt x="4340831" y="1772425"/>
                  <a:pt x="4342112" y="1768149"/>
                  <a:pt x="4344735" y="1764125"/>
                </a:cubicBezTo>
                <a:close/>
                <a:moveTo>
                  <a:pt x="4505866" y="1755225"/>
                </a:moveTo>
                <a:cubicBezTo>
                  <a:pt x="4505043" y="1762056"/>
                  <a:pt x="4500131" y="1763747"/>
                  <a:pt x="4498587" y="1769704"/>
                </a:cubicBezTo>
                <a:cubicBezTo>
                  <a:pt x="4494164" y="1764689"/>
                  <a:pt x="4500182" y="1754908"/>
                  <a:pt x="4505866" y="1755225"/>
                </a:cubicBezTo>
                <a:close/>
                <a:moveTo>
                  <a:pt x="2518225" y="1754910"/>
                </a:moveTo>
                <a:cubicBezTo>
                  <a:pt x="2516476" y="1758838"/>
                  <a:pt x="2513183" y="1761248"/>
                  <a:pt x="2514288" y="1768109"/>
                </a:cubicBezTo>
                <a:cubicBezTo>
                  <a:pt x="2520358" y="1769427"/>
                  <a:pt x="2522416" y="1757330"/>
                  <a:pt x="2518225" y="1754910"/>
                </a:cubicBezTo>
                <a:close/>
                <a:moveTo>
                  <a:pt x="4178038" y="1754075"/>
                </a:moveTo>
                <a:cubicBezTo>
                  <a:pt x="4181201" y="1753822"/>
                  <a:pt x="4181201" y="1756314"/>
                  <a:pt x="4183593" y="1756548"/>
                </a:cubicBezTo>
                <a:cubicBezTo>
                  <a:pt x="4177317" y="1768152"/>
                  <a:pt x="4177392" y="1787291"/>
                  <a:pt x="4166437" y="1793211"/>
                </a:cubicBezTo>
                <a:cubicBezTo>
                  <a:pt x="4168341" y="1777723"/>
                  <a:pt x="4174926" y="1767918"/>
                  <a:pt x="4178038" y="1754075"/>
                </a:cubicBezTo>
                <a:close/>
                <a:moveTo>
                  <a:pt x="4356303" y="1753941"/>
                </a:moveTo>
                <a:lnTo>
                  <a:pt x="4356429" y="1755143"/>
                </a:lnTo>
                <a:lnTo>
                  <a:pt x="4355583" y="1755792"/>
                </a:lnTo>
                <a:close/>
                <a:moveTo>
                  <a:pt x="4571777" y="1748575"/>
                </a:moveTo>
                <a:cubicBezTo>
                  <a:pt x="4576482" y="1752331"/>
                  <a:pt x="4568124" y="1758024"/>
                  <a:pt x="4570052" y="1765527"/>
                </a:cubicBezTo>
                <a:cubicBezTo>
                  <a:pt x="4568406" y="1765487"/>
                  <a:pt x="4567229" y="1764547"/>
                  <a:pt x="4566326" y="1764007"/>
                </a:cubicBezTo>
                <a:lnTo>
                  <a:pt x="4564509" y="1764766"/>
                </a:lnTo>
                <a:lnTo>
                  <a:pt x="4565915" y="1756833"/>
                </a:lnTo>
                <a:cubicBezTo>
                  <a:pt x="4567816" y="1753734"/>
                  <a:pt x="4570451" y="1750615"/>
                  <a:pt x="4571777" y="1748575"/>
                </a:cubicBezTo>
                <a:close/>
                <a:moveTo>
                  <a:pt x="4912360" y="1748481"/>
                </a:moveTo>
                <a:cubicBezTo>
                  <a:pt x="4903821" y="1760184"/>
                  <a:pt x="4903948" y="1777961"/>
                  <a:pt x="4894767" y="1785503"/>
                </a:cubicBezTo>
                <a:lnTo>
                  <a:pt x="4894895" y="1785837"/>
                </a:lnTo>
                <a:cubicBezTo>
                  <a:pt x="4896052" y="1783859"/>
                  <a:pt x="4893943" y="1782369"/>
                  <a:pt x="4891604" y="1780773"/>
                </a:cubicBezTo>
                <a:cubicBezTo>
                  <a:pt x="4900168" y="1772125"/>
                  <a:pt x="4897984" y="1751495"/>
                  <a:pt x="4912360" y="1748481"/>
                </a:cubicBezTo>
                <a:close/>
                <a:moveTo>
                  <a:pt x="3927744" y="1747576"/>
                </a:moveTo>
                <a:cubicBezTo>
                  <a:pt x="3926612" y="1765069"/>
                  <a:pt x="3926583" y="1794407"/>
                  <a:pt x="3914445" y="1801738"/>
                </a:cubicBezTo>
                <a:cubicBezTo>
                  <a:pt x="3915345" y="1781650"/>
                  <a:pt x="3915553" y="1758761"/>
                  <a:pt x="3927744" y="1747576"/>
                </a:cubicBezTo>
                <a:close/>
                <a:moveTo>
                  <a:pt x="4295998" y="1745128"/>
                </a:moveTo>
                <a:cubicBezTo>
                  <a:pt x="4304330" y="1751330"/>
                  <a:pt x="4290700" y="1758275"/>
                  <a:pt x="4290803" y="1758043"/>
                </a:cubicBezTo>
                <a:cubicBezTo>
                  <a:pt x="4264260" y="1805202"/>
                  <a:pt x="4238257" y="1869213"/>
                  <a:pt x="4216008" y="1928527"/>
                </a:cubicBezTo>
                <a:cubicBezTo>
                  <a:pt x="4210684" y="1918682"/>
                  <a:pt x="4221128" y="1893983"/>
                  <a:pt x="4228123" y="1885745"/>
                </a:cubicBezTo>
                <a:cubicBezTo>
                  <a:pt x="4246180" y="1833977"/>
                  <a:pt x="4270999" y="1781345"/>
                  <a:pt x="4295998" y="1745128"/>
                </a:cubicBezTo>
                <a:close/>
                <a:moveTo>
                  <a:pt x="1377559" y="1743465"/>
                </a:moveTo>
                <a:lnTo>
                  <a:pt x="1378159" y="1743769"/>
                </a:lnTo>
                <a:lnTo>
                  <a:pt x="1377953" y="1744231"/>
                </a:lnTo>
                <a:close/>
                <a:moveTo>
                  <a:pt x="4364943" y="1742873"/>
                </a:moveTo>
                <a:cubicBezTo>
                  <a:pt x="4363426" y="1744413"/>
                  <a:pt x="4361548" y="1745516"/>
                  <a:pt x="4359414" y="1745949"/>
                </a:cubicBezTo>
                <a:lnTo>
                  <a:pt x="4356303" y="1753941"/>
                </a:lnTo>
                <a:lnTo>
                  <a:pt x="4355428" y="1745559"/>
                </a:lnTo>
                <a:cubicBezTo>
                  <a:pt x="4360108" y="1746259"/>
                  <a:pt x="4361573" y="1743588"/>
                  <a:pt x="4364943" y="1742873"/>
                </a:cubicBezTo>
                <a:close/>
                <a:moveTo>
                  <a:pt x="4484265" y="1741453"/>
                </a:moveTo>
                <a:cubicBezTo>
                  <a:pt x="4482645" y="1745716"/>
                  <a:pt x="4480561" y="1749772"/>
                  <a:pt x="4480870" y="1756555"/>
                </a:cubicBezTo>
                <a:lnTo>
                  <a:pt x="4478355" y="1758909"/>
                </a:lnTo>
                <a:lnTo>
                  <a:pt x="4484162" y="1741684"/>
                </a:lnTo>
                <a:close/>
                <a:moveTo>
                  <a:pt x="1706116" y="1740267"/>
                </a:moveTo>
                <a:cubicBezTo>
                  <a:pt x="1723268" y="1755934"/>
                  <a:pt x="1728075" y="1769427"/>
                  <a:pt x="1747695" y="1784530"/>
                </a:cubicBezTo>
                <a:cubicBezTo>
                  <a:pt x="1745895" y="1787327"/>
                  <a:pt x="1742783" y="1788711"/>
                  <a:pt x="1738000" y="1788243"/>
                </a:cubicBezTo>
                <a:cubicBezTo>
                  <a:pt x="1729901" y="1769685"/>
                  <a:pt x="1711927" y="1760851"/>
                  <a:pt x="1706116" y="1740267"/>
                </a:cubicBezTo>
                <a:close/>
                <a:moveTo>
                  <a:pt x="2687136" y="1740075"/>
                </a:moveTo>
                <a:cubicBezTo>
                  <a:pt x="2686660" y="1739569"/>
                  <a:pt x="2685740" y="1739921"/>
                  <a:pt x="2684069" y="1741807"/>
                </a:cubicBezTo>
                <a:cubicBezTo>
                  <a:pt x="2685456" y="1742425"/>
                  <a:pt x="2686409" y="1743403"/>
                  <a:pt x="2685945" y="1745689"/>
                </a:cubicBezTo>
                <a:cubicBezTo>
                  <a:pt x="2681573" y="1744296"/>
                  <a:pt x="2678101" y="1752718"/>
                  <a:pt x="2681985" y="1753339"/>
                </a:cubicBezTo>
                <a:cubicBezTo>
                  <a:pt x="2682704" y="1746737"/>
                  <a:pt x="2687101" y="1753679"/>
                  <a:pt x="2687821" y="1749568"/>
                </a:cubicBezTo>
                <a:cubicBezTo>
                  <a:pt x="2686009" y="1750839"/>
                  <a:pt x="2688566" y="1741595"/>
                  <a:pt x="2687136" y="1740075"/>
                </a:cubicBezTo>
                <a:close/>
                <a:moveTo>
                  <a:pt x="731557" y="1738581"/>
                </a:moveTo>
                <a:cubicBezTo>
                  <a:pt x="735413" y="1738636"/>
                  <a:pt x="739271" y="1738692"/>
                  <a:pt x="743128" y="1738749"/>
                </a:cubicBezTo>
                <a:cubicBezTo>
                  <a:pt x="744105" y="1740290"/>
                  <a:pt x="745083" y="1741834"/>
                  <a:pt x="744979" y="1744557"/>
                </a:cubicBezTo>
                <a:cubicBezTo>
                  <a:pt x="749069" y="1742225"/>
                  <a:pt x="752695" y="1739686"/>
                  <a:pt x="760230" y="1740825"/>
                </a:cubicBezTo>
                <a:cubicBezTo>
                  <a:pt x="760126" y="1743548"/>
                  <a:pt x="760126" y="1746040"/>
                  <a:pt x="760126" y="1748531"/>
                </a:cubicBezTo>
                <a:cubicBezTo>
                  <a:pt x="768819" y="1747695"/>
                  <a:pt x="770824" y="1751910"/>
                  <a:pt x="777252" y="1748681"/>
                </a:cubicBezTo>
                <a:cubicBezTo>
                  <a:pt x="781264" y="1754620"/>
                  <a:pt x="789801" y="1760360"/>
                  <a:pt x="796180" y="1758493"/>
                </a:cubicBezTo>
                <a:cubicBezTo>
                  <a:pt x="795509" y="1768716"/>
                  <a:pt x="804434" y="1758015"/>
                  <a:pt x="803765" y="1768237"/>
                </a:cubicBezTo>
                <a:cubicBezTo>
                  <a:pt x="805744" y="1766904"/>
                  <a:pt x="806670" y="1764825"/>
                  <a:pt x="807699" y="1762514"/>
                </a:cubicBezTo>
                <a:lnTo>
                  <a:pt x="807572" y="1762180"/>
                </a:lnTo>
                <a:cubicBezTo>
                  <a:pt x="811607" y="1768684"/>
                  <a:pt x="812612" y="1768300"/>
                  <a:pt x="817086" y="1771954"/>
                </a:cubicBezTo>
                <a:cubicBezTo>
                  <a:pt x="816801" y="1775703"/>
                  <a:pt x="809679" y="1768656"/>
                  <a:pt x="809319" y="1775694"/>
                </a:cubicBezTo>
                <a:cubicBezTo>
                  <a:pt x="808780" y="1768810"/>
                  <a:pt x="798570" y="1771186"/>
                  <a:pt x="798133" y="1764069"/>
                </a:cubicBezTo>
                <a:cubicBezTo>
                  <a:pt x="777458" y="1760679"/>
                  <a:pt x="751587" y="1750268"/>
                  <a:pt x="731557" y="1738581"/>
                </a:cubicBezTo>
                <a:close/>
                <a:moveTo>
                  <a:pt x="3485919" y="1737759"/>
                </a:moveTo>
                <a:cubicBezTo>
                  <a:pt x="3463210" y="1756998"/>
                  <a:pt x="3429547" y="1764715"/>
                  <a:pt x="3409102" y="1786344"/>
                </a:cubicBezTo>
                <a:cubicBezTo>
                  <a:pt x="3382691" y="1793969"/>
                  <a:pt x="3358876" y="1811329"/>
                  <a:pt x="3332387" y="1827225"/>
                </a:cubicBezTo>
                <a:cubicBezTo>
                  <a:pt x="3288309" y="1842763"/>
                  <a:pt x="3248344" y="1866503"/>
                  <a:pt x="3205835" y="1879141"/>
                </a:cubicBezTo>
                <a:cubicBezTo>
                  <a:pt x="3203186" y="1878239"/>
                  <a:pt x="3202723" y="1875541"/>
                  <a:pt x="3200101" y="1875204"/>
                </a:cubicBezTo>
                <a:cubicBezTo>
                  <a:pt x="3200408" y="1881986"/>
                  <a:pt x="3193800" y="1881259"/>
                  <a:pt x="3181045" y="1882502"/>
                </a:cubicBezTo>
                <a:cubicBezTo>
                  <a:pt x="3202519" y="1863544"/>
                  <a:pt x="3230908" y="1874521"/>
                  <a:pt x="3248062" y="1852810"/>
                </a:cubicBezTo>
                <a:cubicBezTo>
                  <a:pt x="3251766" y="1854459"/>
                  <a:pt x="3249348" y="1858644"/>
                  <a:pt x="3253823" y="1854822"/>
                </a:cubicBezTo>
                <a:cubicBezTo>
                  <a:pt x="3260279" y="1849665"/>
                  <a:pt x="3272236" y="1848344"/>
                  <a:pt x="3284529" y="1841912"/>
                </a:cubicBezTo>
                <a:cubicBezTo>
                  <a:pt x="3302145" y="1832866"/>
                  <a:pt x="3314823" y="1822451"/>
                  <a:pt x="3334394" y="1813997"/>
                </a:cubicBezTo>
                <a:cubicBezTo>
                  <a:pt x="3339615" y="1811615"/>
                  <a:pt x="3346146" y="1813138"/>
                  <a:pt x="3351573" y="1810294"/>
                </a:cubicBezTo>
                <a:cubicBezTo>
                  <a:pt x="3354684" y="1808910"/>
                  <a:pt x="3354710" y="1804492"/>
                  <a:pt x="3357461" y="1802670"/>
                </a:cubicBezTo>
                <a:cubicBezTo>
                  <a:pt x="3371761" y="1792979"/>
                  <a:pt x="3392746" y="1790692"/>
                  <a:pt x="3403470" y="1774701"/>
                </a:cubicBezTo>
                <a:cubicBezTo>
                  <a:pt x="3426177" y="1772905"/>
                  <a:pt x="3430937" y="1752873"/>
                  <a:pt x="3455187" y="1752595"/>
                </a:cubicBezTo>
                <a:cubicBezTo>
                  <a:pt x="3462439" y="1745025"/>
                  <a:pt x="3473266" y="1733787"/>
                  <a:pt x="3485919" y="1737759"/>
                </a:cubicBezTo>
                <a:close/>
                <a:moveTo>
                  <a:pt x="5836129" y="1732817"/>
                </a:moveTo>
                <a:cubicBezTo>
                  <a:pt x="5833017" y="1736692"/>
                  <a:pt x="5829983" y="1742262"/>
                  <a:pt x="5825996" y="1739381"/>
                </a:cubicBezTo>
                <a:cubicBezTo>
                  <a:pt x="5829108" y="1735506"/>
                  <a:pt x="5832144" y="1729935"/>
                  <a:pt x="5836129" y="1732817"/>
                </a:cubicBezTo>
                <a:close/>
                <a:moveTo>
                  <a:pt x="2720533" y="1730908"/>
                </a:moveTo>
                <a:cubicBezTo>
                  <a:pt x="2718785" y="1739821"/>
                  <a:pt x="2709268" y="1759949"/>
                  <a:pt x="2716417" y="1765070"/>
                </a:cubicBezTo>
                <a:cubicBezTo>
                  <a:pt x="2720096" y="1756187"/>
                  <a:pt x="2723104" y="1742574"/>
                  <a:pt x="2720533" y="1730908"/>
                </a:cubicBezTo>
                <a:close/>
                <a:moveTo>
                  <a:pt x="4529398" y="1729153"/>
                </a:moveTo>
                <a:cubicBezTo>
                  <a:pt x="4523071" y="1739626"/>
                  <a:pt x="4514893" y="1744292"/>
                  <a:pt x="4509234" y="1759493"/>
                </a:cubicBezTo>
                <a:cubicBezTo>
                  <a:pt x="4505711" y="1749341"/>
                  <a:pt x="4516796" y="1738771"/>
                  <a:pt x="4519908" y="1729912"/>
                </a:cubicBezTo>
                <a:lnTo>
                  <a:pt x="4525865" y="1729435"/>
                </a:lnTo>
                <a:lnTo>
                  <a:pt x="4525591" y="1730228"/>
                </a:lnTo>
                <a:lnTo>
                  <a:pt x="4527768" y="1729283"/>
                </a:lnTo>
                <a:close/>
                <a:moveTo>
                  <a:pt x="710394" y="1726943"/>
                </a:moveTo>
                <a:lnTo>
                  <a:pt x="710626" y="1727046"/>
                </a:lnTo>
                <a:lnTo>
                  <a:pt x="710504" y="1727065"/>
                </a:lnTo>
                <a:close/>
                <a:moveTo>
                  <a:pt x="4493626" y="1725411"/>
                </a:moveTo>
                <a:cubicBezTo>
                  <a:pt x="4497536" y="1724104"/>
                  <a:pt x="4496455" y="1735252"/>
                  <a:pt x="4498924" y="1729707"/>
                </a:cubicBezTo>
                <a:cubicBezTo>
                  <a:pt x="4499810" y="1728648"/>
                  <a:pt x="4500192" y="1728922"/>
                  <a:pt x="4500145" y="1729861"/>
                </a:cubicBezTo>
                <a:cubicBezTo>
                  <a:pt x="4500008" y="1732682"/>
                  <a:pt x="4496029" y="1741501"/>
                  <a:pt x="4490359" y="1738354"/>
                </a:cubicBezTo>
                <a:cubicBezTo>
                  <a:pt x="4493033" y="1732345"/>
                  <a:pt x="4490411" y="1732009"/>
                  <a:pt x="4493626" y="1725411"/>
                </a:cubicBezTo>
                <a:close/>
                <a:moveTo>
                  <a:pt x="689668" y="1724913"/>
                </a:moveTo>
                <a:cubicBezTo>
                  <a:pt x="693564" y="1724572"/>
                  <a:pt x="698205" y="1726916"/>
                  <a:pt x="702171" y="1728439"/>
                </a:cubicBezTo>
                <a:lnTo>
                  <a:pt x="710504" y="1727065"/>
                </a:lnTo>
                <a:lnTo>
                  <a:pt x="714470" y="1731492"/>
                </a:lnTo>
                <a:cubicBezTo>
                  <a:pt x="715287" y="1733551"/>
                  <a:pt x="716333" y="1735402"/>
                  <a:pt x="719934" y="1734789"/>
                </a:cubicBezTo>
                <a:cubicBezTo>
                  <a:pt x="719549" y="1736279"/>
                  <a:pt x="717979" y="1736689"/>
                  <a:pt x="717955" y="1738615"/>
                </a:cubicBezTo>
                <a:cubicBezTo>
                  <a:pt x="716463" y="1738227"/>
                  <a:pt x="716180" y="1739487"/>
                  <a:pt x="715998" y="1740514"/>
                </a:cubicBezTo>
                <a:cubicBezTo>
                  <a:pt x="713557" y="1729181"/>
                  <a:pt x="689178" y="1739093"/>
                  <a:pt x="689668" y="1724913"/>
                </a:cubicBezTo>
                <a:close/>
                <a:moveTo>
                  <a:pt x="678300" y="1719194"/>
                </a:moveTo>
                <a:lnTo>
                  <a:pt x="685706" y="1732563"/>
                </a:lnTo>
                <a:cubicBezTo>
                  <a:pt x="683237" y="1728142"/>
                  <a:pt x="674905" y="1729416"/>
                  <a:pt x="670585" y="1726662"/>
                </a:cubicBezTo>
                <a:cubicBezTo>
                  <a:pt x="671473" y="1724981"/>
                  <a:pt x="673279" y="1724192"/>
                  <a:pt x="674939" y="1723270"/>
                </a:cubicBezTo>
                <a:close/>
                <a:moveTo>
                  <a:pt x="678173" y="1718965"/>
                </a:moveTo>
                <a:lnTo>
                  <a:pt x="678405" y="1719068"/>
                </a:lnTo>
                <a:lnTo>
                  <a:pt x="678300" y="1719194"/>
                </a:lnTo>
                <a:close/>
                <a:moveTo>
                  <a:pt x="3851936" y="1718532"/>
                </a:moveTo>
                <a:cubicBezTo>
                  <a:pt x="3849338" y="1723744"/>
                  <a:pt x="3846585" y="1740515"/>
                  <a:pt x="3852011" y="1737670"/>
                </a:cubicBezTo>
                <a:cubicBezTo>
                  <a:pt x="3848617" y="1735328"/>
                  <a:pt x="3857464" y="1722931"/>
                  <a:pt x="3851936" y="1718532"/>
                </a:cubicBezTo>
                <a:close/>
                <a:moveTo>
                  <a:pt x="4534439" y="1717830"/>
                </a:moveTo>
                <a:cubicBezTo>
                  <a:pt x="4533050" y="1722196"/>
                  <a:pt x="4531507" y="1725662"/>
                  <a:pt x="4529603" y="1728691"/>
                </a:cubicBezTo>
                <a:lnTo>
                  <a:pt x="4529372" y="1728588"/>
                </a:lnTo>
                <a:lnTo>
                  <a:pt x="4527768" y="1729283"/>
                </a:lnTo>
                <a:lnTo>
                  <a:pt x="4525865" y="1729435"/>
                </a:lnTo>
                <a:lnTo>
                  <a:pt x="4527758" y="1723959"/>
                </a:lnTo>
                <a:cubicBezTo>
                  <a:pt x="4529539" y="1721048"/>
                  <a:pt x="4532072" y="1718161"/>
                  <a:pt x="4534439" y="1717830"/>
                </a:cubicBezTo>
                <a:close/>
                <a:moveTo>
                  <a:pt x="657444" y="1716935"/>
                </a:moveTo>
                <a:cubicBezTo>
                  <a:pt x="658088" y="1721097"/>
                  <a:pt x="655978" y="1722097"/>
                  <a:pt x="655412" y="1724614"/>
                </a:cubicBezTo>
                <a:cubicBezTo>
                  <a:pt x="652996" y="1723814"/>
                  <a:pt x="652532" y="1721117"/>
                  <a:pt x="649678" y="1720676"/>
                </a:cubicBezTo>
                <a:cubicBezTo>
                  <a:pt x="651041" y="1718237"/>
                  <a:pt x="653947" y="1717316"/>
                  <a:pt x="657444" y="1716935"/>
                </a:cubicBezTo>
                <a:close/>
                <a:moveTo>
                  <a:pt x="1451066" y="1716423"/>
                </a:moveTo>
                <a:cubicBezTo>
                  <a:pt x="1450474" y="1720866"/>
                  <a:pt x="1451503" y="1723540"/>
                  <a:pt x="1454820" y="1724186"/>
                </a:cubicBezTo>
                <a:cubicBezTo>
                  <a:pt x="1455386" y="1721668"/>
                  <a:pt x="1457494" y="1720670"/>
                  <a:pt x="1456853" y="1716507"/>
                </a:cubicBezTo>
                <a:cubicBezTo>
                  <a:pt x="1454924" y="1716479"/>
                  <a:pt x="1452996" y="1716451"/>
                  <a:pt x="1451066" y="1716423"/>
                </a:cubicBezTo>
                <a:close/>
                <a:moveTo>
                  <a:pt x="4193883" y="1713506"/>
                </a:moveTo>
                <a:cubicBezTo>
                  <a:pt x="4200286" y="1712204"/>
                  <a:pt x="4195089" y="1727611"/>
                  <a:pt x="4190615" y="1726449"/>
                </a:cubicBezTo>
                <a:cubicBezTo>
                  <a:pt x="4189998" y="1720360"/>
                  <a:pt x="4192724" y="1717974"/>
                  <a:pt x="4193883" y="1713506"/>
                </a:cubicBezTo>
                <a:close/>
                <a:moveTo>
                  <a:pt x="1683719" y="1711469"/>
                </a:moveTo>
                <a:cubicBezTo>
                  <a:pt x="1691176" y="1713404"/>
                  <a:pt x="1689427" y="1724809"/>
                  <a:pt x="1698838" y="1724845"/>
                </a:cubicBezTo>
                <a:cubicBezTo>
                  <a:pt x="1699636" y="1727415"/>
                  <a:pt x="1697167" y="1732961"/>
                  <a:pt x="1699378" y="1734224"/>
                </a:cubicBezTo>
                <a:cubicBezTo>
                  <a:pt x="1693310" y="1732905"/>
                  <a:pt x="1680761" y="1718735"/>
                  <a:pt x="1683719" y="1711469"/>
                </a:cubicBezTo>
                <a:close/>
                <a:moveTo>
                  <a:pt x="4142504" y="1708073"/>
                </a:moveTo>
                <a:cubicBezTo>
                  <a:pt x="4143474" y="1774404"/>
                  <a:pt x="4113919" y="1877537"/>
                  <a:pt x="4101363" y="1960548"/>
                </a:cubicBezTo>
                <a:lnTo>
                  <a:pt x="4100244" y="1955468"/>
                </a:lnTo>
                <a:lnTo>
                  <a:pt x="4100411" y="1954587"/>
                </a:lnTo>
                <a:lnTo>
                  <a:pt x="4100078" y="1954716"/>
                </a:lnTo>
                <a:lnTo>
                  <a:pt x="4100244" y="1955468"/>
                </a:lnTo>
                <a:lnTo>
                  <a:pt x="4094797" y="1984171"/>
                </a:lnTo>
                <a:cubicBezTo>
                  <a:pt x="4092282" y="1996515"/>
                  <a:pt x="4089221" y="2010241"/>
                  <a:pt x="4085904" y="2022054"/>
                </a:cubicBezTo>
                <a:cubicBezTo>
                  <a:pt x="4070611" y="2076022"/>
                  <a:pt x="4055614" y="2129013"/>
                  <a:pt x="4040563" y="2182984"/>
                </a:cubicBezTo>
                <a:lnTo>
                  <a:pt x="4022690" y="2248263"/>
                </a:lnTo>
                <a:lnTo>
                  <a:pt x="4015228" y="2248263"/>
                </a:lnTo>
                <a:lnTo>
                  <a:pt x="4036517" y="2169415"/>
                </a:lnTo>
                <a:cubicBezTo>
                  <a:pt x="4053456" y="2110817"/>
                  <a:pt x="4071204" y="2052891"/>
                  <a:pt x="4083000" y="1993075"/>
                </a:cubicBezTo>
                <a:cubicBezTo>
                  <a:pt x="4087037" y="1989612"/>
                  <a:pt x="4090766" y="1989333"/>
                  <a:pt x="4091306" y="1986251"/>
                </a:cubicBezTo>
                <a:cubicBezTo>
                  <a:pt x="4105457" y="1888444"/>
                  <a:pt x="4125137" y="1795035"/>
                  <a:pt x="4142504" y="1708073"/>
                </a:cubicBezTo>
                <a:close/>
                <a:moveTo>
                  <a:pt x="2539701" y="1703557"/>
                </a:moveTo>
                <a:cubicBezTo>
                  <a:pt x="2536230" y="1706996"/>
                  <a:pt x="2535380" y="1713263"/>
                  <a:pt x="2533810" y="1718656"/>
                </a:cubicBezTo>
                <a:cubicBezTo>
                  <a:pt x="2538646" y="1717762"/>
                  <a:pt x="2543481" y="1706902"/>
                  <a:pt x="2539701" y="1703557"/>
                </a:cubicBezTo>
                <a:close/>
                <a:moveTo>
                  <a:pt x="1327091" y="1697774"/>
                </a:moveTo>
                <a:cubicBezTo>
                  <a:pt x="1331127" y="1704278"/>
                  <a:pt x="1333004" y="1710652"/>
                  <a:pt x="1336295" y="1713225"/>
                </a:cubicBezTo>
                <a:cubicBezTo>
                  <a:pt x="1338661" y="1712894"/>
                  <a:pt x="1337839" y="1709758"/>
                  <a:pt x="1338302" y="1707473"/>
                </a:cubicBezTo>
                <a:cubicBezTo>
                  <a:pt x="1344113" y="1718089"/>
                  <a:pt x="1359594" y="1719444"/>
                  <a:pt x="1362910" y="1732550"/>
                </a:cubicBezTo>
                <a:cubicBezTo>
                  <a:pt x="1365674" y="1731012"/>
                  <a:pt x="1369565" y="1731774"/>
                  <a:pt x="1372698" y="1734001"/>
                </a:cubicBezTo>
                <a:lnTo>
                  <a:pt x="1377559" y="1743465"/>
                </a:lnTo>
                <a:lnTo>
                  <a:pt x="1365494" y="1737335"/>
                </a:lnTo>
                <a:cubicBezTo>
                  <a:pt x="1361708" y="1734783"/>
                  <a:pt x="1358667" y="1731493"/>
                  <a:pt x="1357304" y="1726455"/>
                </a:cubicBezTo>
                <a:cubicBezTo>
                  <a:pt x="1354938" y="1726786"/>
                  <a:pt x="1355530" y="1729818"/>
                  <a:pt x="1355299" y="1732206"/>
                </a:cubicBezTo>
                <a:cubicBezTo>
                  <a:pt x="1347301" y="1723386"/>
                  <a:pt x="1338199" y="1715179"/>
                  <a:pt x="1325083" y="1711001"/>
                </a:cubicBezTo>
                <a:cubicBezTo>
                  <a:pt x="1324133" y="1705041"/>
                  <a:pt x="1328530" y="1704507"/>
                  <a:pt x="1327091" y="1697774"/>
                </a:cubicBezTo>
                <a:close/>
                <a:moveTo>
                  <a:pt x="4515564" y="1696691"/>
                </a:moveTo>
                <a:cubicBezTo>
                  <a:pt x="4524154" y="1701069"/>
                  <a:pt x="4512812" y="1705986"/>
                  <a:pt x="4512169" y="1711792"/>
                </a:cubicBezTo>
                <a:cubicBezTo>
                  <a:pt x="4504404" y="1705565"/>
                  <a:pt x="4518238" y="1705633"/>
                  <a:pt x="4515564" y="1696691"/>
                </a:cubicBezTo>
                <a:close/>
                <a:moveTo>
                  <a:pt x="4546372" y="1696008"/>
                </a:moveTo>
                <a:cubicBezTo>
                  <a:pt x="4556067" y="1699771"/>
                  <a:pt x="4543413" y="1708259"/>
                  <a:pt x="4544389" y="1714785"/>
                </a:cubicBezTo>
                <a:cubicBezTo>
                  <a:pt x="4531636" y="1711045"/>
                  <a:pt x="4547451" y="1704796"/>
                  <a:pt x="4546372" y="1696008"/>
                </a:cubicBezTo>
                <a:close/>
                <a:moveTo>
                  <a:pt x="4322361" y="1694012"/>
                </a:moveTo>
                <a:cubicBezTo>
                  <a:pt x="4330228" y="1709974"/>
                  <a:pt x="4301811" y="1725842"/>
                  <a:pt x="4302221" y="1739868"/>
                </a:cubicBezTo>
                <a:cubicBezTo>
                  <a:pt x="4297902" y="1727146"/>
                  <a:pt x="4317860" y="1709728"/>
                  <a:pt x="4322361" y="1694012"/>
                </a:cubicBezTo>
                <a:close/>
                <a:moveTo>
                  <a:pt x="4399303" y="1690613"/>
                </a:moveTo>
                <a:cubicBezTo>
                  <a:pt x="4397425" y="1701684"/>
                  <a:pt x="4387909" y="1706861"/>
                  <a:pt x="4381505" y="1715638"/>
                </a:cubicBezTo>
                <a:cubicBezTo>
                  <a:pt x="4376182" y="1723235"/>
                  <a:pt x="4372349" y="1736205"/>
                  <a:pt x="4365380" y="1742515"/>
                </a:cubicBezTo>
                <a:cubicBezTo>
                  <a:pt x="4368261" y="1718602"/>
                  <a:pt x="4386083" y="1704110"/>
                  <a:pt x="4399303" y="1690613"/>
                </a:cubicBezTo>
                <a:close/>
                <a:moveTo>
                  <a:pt x="2515452" y="1686392"/>
                </a:moveTo>
                <a:cubicBezTo>
                  <a:pt x="2517381" y="1686421"/>
                  <a:pt x="2519310" y="1686448"/>
                  <a:pt x="2521238" y="1686476"/>
                </a:cubicBezTo>
                <a:cubicBezTo>
                  <a:pt x="2512595" y="1730805"/>
                  <a:pt x="2494385" y="1771705"/>
                  <a:pt x="2477975" y="1802333"/>
                </a:cubicBezTo>
                <a:cubicBezTo>
                  <a:pt x="2483945" y="1761521"/>
                  <a:pt x="2507477" y="1732957"/>
                  <a:pt x="2515350" y="1686623"/>
                </a:cubicBezTo>
                <a:close/>
                <a:moveTo>
                  <a:pt x="5847011" y="1685331"/>
                </a:moveTo>
                <a:cubicBezTo>
                  <a:pt x="5849505" y="1687826"/>
                  <a:pt x="5851588" y="1686262"/>
                  <a:pt x="5854186" y="1688525"/>
                </a:cubicBezTo>
                <a:cubicBezTo>
                  <a:pt x="5849221" y="1699052"/>
                  <a:pt x="5850893" y="1693428"/>
                  <a:pt x="5844053" y="1695090"/>
                </a:cubicBezTo>
                <a:cubicBezTo>
                  <a:pt x="5845750" y="1697507"/>
                  <a:pt x="5845132" y="1698893"/>
                  <a:pt x="5848527" y="1698743"/>
                </a:cubicBezTo>
                <a:cubicBezTo>
                  <a:pt x="5847010" y="1702775"/>
                  <a:pt x="5840658" y="1700223"/>
                  <a:pt x="5846520" y="1704495"/>
                </a:cubicBezTo>
                <a:lnTo>
                  <a:pt x="5846289" y="1704392"/>
                </a:lnTo>
                <a:cubicBezTo>
                  <a:pt x="5840862" y="1709728"/>
                  <a:pt x="5842047" y="1708317"/>
                  <a:pt x="5838035" y="1714838"/>
                </a:cubicBezTo>
                <a:cubicBezTo>
                  <a:pt x="5835180" y="1706921"/>
                  <a:pt x="5845648" y="1697738"/>
                  <a:pt x="5840761" y="1690024"/>
                </a:cubicBezTo>
                <a:cubicBezTo>
                  <a:pt x="5843101" y="1691620"/>
                  <a:pt x="5844953" y="1687461"/>
                  <a:pt x="5847011" y="1685331"/>
                </a:cubicBezTo>
                <a:close/>
                <a:moveTo>
                  <a:pt x="3934359" y="1681024"/>
                </a:moveTo>
                <a:cubicBezTo>
                  <a:pt x="3935902" y="1682541"/>
                  <a:pt x="3936544" y="1686704"/>
                  <a:pt x="3937985" y="1683469"/>
                </a:cubicBezTo>
                <a:cubicBezTo>
                  <a:pt x="3939732" y="1699476"/>
                  <a:pt x="3926872" y="1718392"/>
                  <a:pt x="3929957" y="1743854"/>
                </a:cubicBezTo>
                <a:cubicBezTo>
                  <a:pt x="3917536" y="1730018"/>
                  <a:pt x="3932635" y="1695485"/>
                  <a:pt x="3934359" y="1681024"/>
                </a:cubicBezTo>
                <a:close/>
                <a:moveTo>
                  <a:pt x="4557817" y="1678400"/>
                </a:moveTo>
                <a:cubicBezTo>
                  <a:pt x="4560157" y="1682486"/>
                  <a:pt x="4562393" y="1691789"/>
                  <a:pt x="4554552" y="1691343"/>
                </a:cubicBezTo>
                <a:cubicBezTo>
                  <a:pt x="4555606" y="1687105"/>
                  <a:pt x="4558331" y="1684719"/>
                  <a:pt x="4557817" y="1678400"/>
                </a:cubicBezTo>
                <a:close/>
                <a:moveTo>
                  <a:pt x="4387269" y="1677778"/>
                </a:moveTo>
                <a:cubicBezTo>
                  <a:pt x="4394238" y="1683926"/>
                  <a:pt x="4380169" y="1696215"/>
                  <a:pt x="4373509" y="1699340"/>
                </a:cubicBezTo>
                <a:cubicBezTo>
                  <a:pt x="4361420" y="1732722"/>
                  <a:pt x="4335060" y="1748950"/>
                  <a:pt x="4321171" y="1780146"/>
                </a:cubicBezTo>
                <a:cubicBezTo>
                  <a:pt x="4316415" y="1767784"/>
                  <a:pt x="4332411" y="1748048"/>
                  <a:pt x="4344164" y="1742205"/>
                </a:cubicBezTo>
                <a:cubicBezTo>
                  <a:pt x="4351521" y="1719453"/>
                  <a:pt x="4371761" y="1700777"/>
                  <a:pt x="4387269" y="1677778"/>
                </a:cubicBezTo>
                <a:close/>
                <a:moveTo>
                  <a:pt x="4535291" y="1674186"/>
                </a:moveTo>
                <a:cubicBezTo>
                  <a:pt x="4540330" y="1677814"/>
                  <a:pt x="4533362" y="1684125"/>
                  <a:pt x="4532024" y="1687129"/>
                </a:cubicBezTo>
                <a:cubicBezTo>
                  <a:pt x="4527602" y="1684605"/>
                  <a:pt x="4531665" y="1674233"/>
                  <a:pt x="4535291" y="1674186"/>
                </a:cubicBezTo>
                <a:close/>
                <a:moveTo>
                  <a:pt x="4336017" y="1672681"/>
                </a:moveTo>
                <a:cubicBezTo>
                  <a:pt x="4339489" y="1679210"/>
                  <a:pt x="4333392" y="1692278"/>
                  <a:pt x="4326269" y="1692706"/>
                </a:cubicBezTo>
                <a:cubicBezTo>
                  <a:pt x="4326476" y="1682277"/>
                  <a:pt x="4332572" y="1679176"/>
                  <a:pt x="4336017" y="1672681"/>
                </a:cubicBezTo>
                <a:close/>
                <a:moveTo>
                  <a:pt x="2961035" y="1671580"/>
                </a:moveTo>
                <a:cubicBezTo>
                  <a:pt x="2956586" y="1675966"/>
                  <a:pt x="2954758" y="1683183"/>
                  <a:pt x="2950438" y="1687904"/>
                </a:cubicBezTo>
                <a:cubicBezTo>
                  <a:pt x="2927936" y="1696713"/>
                  <a:pt x="2917289" y="1714401"/>
                  <a:pt x="2898412" y="1733130"/>
                </a:cubicBezTo>
                <a:cubicBezTo>
                  <a:pt x="2895145" y="1733614"/>
                  <a:pt x="2895042" y="1731353"/>
                  <a:pt x="2892651" y="1731119"/>
                </a:cubicBezTo>
                <a:cubicBezTo>
                  <a:pt x="2890542" y="1734610"/>
                  <a:pt x="2890104" y="1739954"/>
                  <a:pt x="2888716" y="1744318"/>
                </a:cubicBezTo>
                <a:lnTo>
                  <a:pt x="2888844" y="1744653"/>
                </a:lnTo>
                <a:cubicBezTo>
                  <a:pt x="2876397" y="1740219"/>
                  <a:pt x="2878712" y="1758692"/>
                  <a:pt x="2869788" y="1751951"/>
                </a:cubicBezTo>
                <a:cubicBezTo>
                  <a:pt x="2871178" y="1742602"/>
                  <a:pt x="2877555" y="1738242"/>
                  <a:pt x="2887019" y="1736919"/>
                </a:cubicBezTo>
                <a:cubicBezTo>
                  <a:pt x="2909368" y="1712258"/>
                  <a:pt x="2936527" y="1683649"/>
                  <a:pt x="2961035" y="1671580"/>
                </a:cubicBezTo>
                <a:close/>
                <a:moveTo>
                  <a:pt x="4397528" y="1671103"/>
                </a:moveTo>
                <a:lnTo>
                  <a:pt x="4397299" y="1671448"/>
                </a:lnTo>
                <a:lnTo>
                  <a:pt x="4397402" y="1671216"/>
                </a:lnTo>
                <a:close/>
                <a:moveTo>
                  <a:pt x="4395576" y="1670955"/>
                </a:moveTo>
                <a:cubicBezTo>
                  <a:pt x="4395267" y="1674140"/>
                  <a:pt x="4394959" y="1677326"/>
                  <a:pt x="4394650" y="1680510"/>
                </a:cubicBezTo>
                <a:cubicBezTo>
                  <a:pt x="4386755" y="1681426"/>
                  <a:pt x="4388195" y="1668223"/>
                  <a:pt x="4395576" y="1670955"/>
                </a:cubicBezTo>
                <a:close/>
                <a:moveTo>
                  <a:pt x="4872942" y="1664481"/>
                </a:moveTo>
                <a:cubicBezTo>
                  <a:pt x="4878932" y="1679053"/>
                  <a:pt x="4858641" y="1709059"/>
                  <a:pt x="4853934" y="1712778"/>
                </a:cubicBezTo>
                <a:cubicBezTo>
                  <a:pt x="4842746" y="1736039"/>
                  <a:pt x="4826310" y="1773577"/>
                  <a:pt x="4804372" y="1802294"/>
                </a:cubicBezTo>
                <a:cubicBezTo>
                  <a:pt x="4803497" y="1815473"/>
                  <a:pt x="4794649" y="1822886"/>
                  <a:pt x="4788915" y="1833900"/>
                </a:cubicBezTo>
                <a:cubicBezTo>
                  <a:pt x="4771889" y="1865913"/>
                  <a:pt x="4758719" y="1905457"/>
                  <a:pt x="4732872" y="1940467"/>
                </a:cubicBezTo>
                <a:cubicBezTo>
                  <a:pt x="4686964" y="2003092"/>
                  <a:pt x="4652676" y="2094426"/>
                  <a:pt x="4627831" y="2153970"/>
                </a:cubicBezTo>
                <a:cubicBezTo>
                  <a:pt x="4628472" y="2155640"/>
                  <a:pt x="4629013" y="2157541"/>
                  <a:pt x="4631121" y="2159033"/>
                </a:cubicBezTo>
                <a:cubicBezTo>
                  <a:pt x="4617595" y="2173224"/>
                  <a:pt x="4621707" y="2191391"/>
                  <a:pt x="4615044" y="2209468"/>
                </a:cubicBezTo>
                <a:lnTo>
                  <a:pt x="4605562" y="2248263"/>
                </a:lnTo>
                <a:lnTo>
                  <a:pt x="4594111" y="2248263"/>
                </a:lnTo>
                <a:lnTo>
                  <a:pt x="4598684" y="2210247"/>
                </a:lnTo>
                <a:cubicBezTo>
                  <a:pt x="4601361" y="2176517"/>
                  <a:pt x="4603118" y="2142828"/>
                  <a:pt x="4605873" y="2104876"/>
                </a:cubicBezTo>
                <a:cubicBezTo>
                  <a:pt x="4612559" y="2099823"/>
                  <a:pt x="4610297" y="2089956"/>
                  <a:pt x="4615903" y="2086083"/>
                </a:cubicBezTo>
                <a:cubicBezTo>
                  <a:pt x="4612660" y="2124510"/>
                  <a:pt x="4606023" y="2163088"/>
                  <a:pt x="4607177" y="2200981"/>
                </a:cubicBezTo>
                <a:cubicBezTo>
                  <a:pt x="4623047" y="2163469"/>
                  <a:pt x="4625699" y="2119518"/>
                  <a:pt x="4647688" y="2089437"/>
                </a:cubicBezTo>
                <a:cubicBezTo>
                  <a:pt x="4641902" y="2086861"/>
                  <a:pt x="4649541" y="2082786"/>
                  <a:pt x="4645451" y="2080133"/>
                </a:cubicBezTo>
                <a:cubicBezTo>
                  <a:pt x="4676340" y="2036296"/>
                  <a:pt x="4689743" y="1981902"/>
                  <a:pt x="4722147" y="1941507"/>
                </a:cubicBezTo>
                <a:cubicBezTo>
                  <a:pt x="4739636" y="1919667"/>
                  <a:pt x="4745734" y="1889156"/>
                  <a:pt x="4765793" y="1871506"/>
                </a:cubicBezTo>
                <a:cubicBezTo>
                  <a:pt x="4793109" y="1806418"/>
                  <a:pt x="4836780" y="1736982"/>
                  <a:pt x="4872942" y="1664481"/>
                </a:cubicBezTo>
                <a:close/>
                <a:moveTo>
                  <a:pt x="2311579" y="1663457"/>
                </a:moveTo>
                <a:cubicBezTo>
                  <a:pt x="2319705" y="1667629"/>
                  <a:pt x="2316104" y="1678208"/>
                  <a:pt x="2313326" y="1684447"/>
                </a:cubicBezTo>
                <a:cubicBezTo>
                  <a:pt x="2304788" y="1681200"/>
                  <a:pt x="2313301" y="1671422"/>
                  <a:pt x="2311579" y="1663457"/>
                </a:cubicBezTo>
                <a:close/>
                <a:moveTo>
                  <a:pt x="5097445" y="1654788"/>
                </a:moveTo>
                <a:cubicBezTo>
                  <a:pt x="5106265" y="1659269"/>
                  <a:pt x="5096030" y="1663572"/>
                  <a:pt x="5093201" y="1666189"/>
                </a:cubicBezTo>
                <a:cubicBezTo>
                  <a:pt x="5095102" y="1668143"/>
                  <a:pt x="5099037" y="1669895"/>
                  <a:pt x="5097905" y="1672437"/>
                </a:cubicBezTo>
                <a:cubicBezTo>
                  <a:pt x="5076762" y="1738612"/>
                  <a:pt x="5054230" y="1809153"/>
                  <a:pt x="5036557" y="1874382"/>
                </a:cubicBezTo>
                <a:cubicBezTo>
                  <a:pt x="5035104" y="1876089"/>
                  <a:pt x="5033542" y="1876639"/>
                  <a:pt x="5032035" y="1877456"/>
                </a:cubicBezTo>
                <a:lnTo>
                  <a:pt x="5028127" y="1881809"/>
                </a:lnTo>
                <a:lnTo>
                  <a:pt x="5051720" y="1798830"/>
                </a:lnTo>
                <a:cubicBezTo>
                  <a:pt x="5065632" y="1755670"/>
                  <a:pt x="5080056" y="1711284"/>
                  <a:pt x="5090372" y="1666315"/>
                </a:cubicBezTo>
                <a:lnTo>
                  <a:pt x="5090603" y="1666417"/>
                </a:lnTo>
                <a:cubicBezTo>
                  <a:pt x="5097212" y="1659668"/>
                  <a:pt x="5096055" y="1661646"/>
                  <a:pt x="5097445" y="1654788"/>
                </a:cubicBezTo>
                <a:close/>
                <a:moveTo>
                  <a:pt x="3124153" y="1653387"/>
                </a:moveTo>
                <a:cubicBezTo>
                  <a:pt x="3124050" y="1656110"/>
                  <a:pt x="3124050" y="1658602"/>
                  <a:pt x="3124049" y="1661093"/>
                </a:cubicBezTo>
                <a:cubicBezTo>
                  <a:pt x="3112683" y="1662955"/>
                  <a:pt x="3107976" y="1671658"/>
                  <a:pt x="3095298" y="1672105"/>
                </a:cubicBezTo>
                <a:cubicBezTo>
                  <a:pt x="3100597" y="1661450"/>
                  <a:pt x="3114097" y="1659155"/>
                  <a:pt x="3124153" y="1653387"/>
                </a:cubicBezTo>
                <a:close/>
                <a:moveTo>
                  <a:pt x="5757624" y="1649411"/>
                </a:moveTo>
                <a:cubicBezTo>
                  <a:pt x="5754538" y="1676278"/>
                  <a:pt x="5742319" y="1704340"/>
                  <a:pt x="5731003" y="1732252"/>
                </a:cubicBezTo>
                <a:cubicBezTo>
                  <a:pt x="5729021" y="1743551"/>
                  <a:pt x="5710530" y="1773252"/>
                  <a:pt x="5713640" y="1784327"/>
                </a:cubicBezTo>
                <a:cubicBezTo>
                  <a:pt x="5694659" y="1813256"/>
                  <a:pt x="5690415" y="1847084"/>
                  <a:pt x="5670560" y="1871747"/>
                </a:cubicBezTo>
                <a:cubicBezTo>
                  <a:pt x="5674493" y="1878482"/>
                  <a:pt x="5664901" y="1886948"/>
                  <a:pt x="5667703" y="1893733"/>
                </a:cubicBezTo>
                <a:cubicBezTo>
                  <a:pt x="5652684" y="1910028"/>
                  <a:pt x="5651396" y="1934097"/>
                  <a:pt x="5643371" y="1954613"/>
                </a:cubicBezTo>
                <a:cubicBezTo>
                  <a:pt x="5627450" y="1995978"/>
                  <a:pt x="5601448" y="2042546"/>
                  <a:pt x="5581745" y="2093028"/>
                </a:cubicBezTo>
                <a:cubicBezTo>
                  <a:pt x="5571380" y="2119423"/>
                  <a:pt x="5564768" y="2151090"/>
                  <a:pt x="5552087" y="2178947"/>
                </a:cubicBezTo>
                <a:lnTo>
                  <a:pt x="5515727" y="2248263"/>
                </a:lnTo>
                <a:lnTo>
                  <a:pt x="5509651" y="2248263"/>
                </a:lnTo>
                <a:lnTo>
                  <a:pt x="5528374" y="2220996"/>
                </a:lnTo>
                <a:cubicBezTo>
                  <a:pt x="5526292" y="2200134"/>
                  <a:pt x="5547331" y="2176552"/>
                  <a:pt x="5554712" y="2154365"/>
                </a:cubicBezTo>
                <a:cubicBezTo>
                  <a:pt x="5549338" y="2150865"/>
                  <a:pt x="5553606" y="2164948"/>
                  <a:pt x="5547049" y="2157876"/>
                </a:cubicBezTo>
                <a:cubicBezTo>
                  <a:pt x="5562918" y="2132822"/>
                  <a:pt x="5568243" y="2112765"/>
                  <a:pt x="5577503" y="2089477"/>
                </a:cubicBezTo>
                <a:cubicBezTo>
                  <a:pt x="5593784" y="2048549"/>
                  <a:pt x="5611917" y="2008444"/>
                  <a:pt x="5627452" y="1966076"/>
                </a:cubicBezTo>
                <a:cubicBezTo>
                  <a:pt x="5651860" y="1924336"/>
                  <a:pt x="5658164" y="1873427"/>
                  <a:pt x="5689541" y="1830359"/>
                </a:cubicBezTo>
                <a:cubicBezTo>
                  <a:pt x="5687071" y="1828429"/>
                  <a:pt x="5685272" y="1826242"/>
                  <a:pt x="5684835" y="1824110"/>
                </a:cubicBezTo>
                <a:lnTo>
                  <a:pt x="5684502" y="1824239"/>
                </a:lnTo>
                <a:cubicBezTo>
                  <a:pt x="5712099" y="1765368"/>
                  <a:pt x="5736122" y="1715149"/>
                  <a:pt x="5748624" y="1658416"/>
                </a:cubicBezTo>
                <a:cubicBezTo>
                  <a:pt x="5751634" y="1654772"/>
                  <a:pt x="5754488" y="1650230"/>
                  <a:pt x="5757624" y="1649411"/>
                </a:cubicBezTo>
                <a:close/>
                <a:moveTo>
                  <a:pt x="1398616" y="1648812"/>
                </a:moveTo>
                <a:cubicBezTo>
                  <a:pt x="1397216" y="1647869"/>
                  <a:pt x="1395821" y="1647732"/>
                  <a:pt x="1394496" y="1649150"/>
                </a:cubicBezTo>
                <a:cubicBezTo>
                  <a:pt x="1396785" y="1649615"/>
                  <a:pt x="1395732" y="1651362"/>
                  <a:pt x="1394446" y="1653003"/>
                </a:cubicBezTo>
                <a:cubicBezTo>
                  <a:pt x="1403522" y="1655661"/>
                  <a:pt x="1403033" y="1667347"/>
                  <a:pt x="1411442" y="1670261"/>
                </a:cubicBezTo>
                <a:cubicBezTo>
                  <a:pt x="1410387" y="1667024"/>
                  <a:pt x="1413886" y="1659168"/>
                  <a:pt x="1409564" y="1658905"/>
                </a:cubicBezTo>
                <a:cubicBezTo>
                  <a:pt x="1407057" y="1661733"/>
                  <a:pt x="1402815" y="1651642"/>
                  <a:pt x="1398616" y="1648812"/>
                </a:cubicBezTo>
                <a:close/>
                <a:moveTo>
                  <a:pt x="5758268" y="1648588"/>
                </a:moveTo>
                <a:cubicBezTo>
                  <a:pt x="5758396" y="1648922"/>
                  <a:pt x="5758859" y="1649128"/>
                  <a:pt x="5758859" y="1649128"/>
                </a:cubicBezTo>
                <a:lnTo>
                  <a:pt x="5758628" y="1649025"/>
                </a:lnTo>
                <a:cubicBezTo>
                  <a:pt x="5758396" y="1648922"/>
                  <a:pt x="5757959" y="1649281"/>
                  <a:pt x="5757959" y="1649281"/>
                </a:cubicBezTo>
                <a:cubicBezTo>
                  <a:pt x="5758062" y="1649050"/>
                  <a:pt x="5758165" y="1648819"/>
                  <a:pt x="5758268" y="1648588"/>
                </a:cubicBezTo>
                <a:close/>
                <a:moveTo>
                  <a:pt x="3895582" y="1648529"/>
                </a:moveTo>
                <a:cubicBezTo>
                  <a:pt x="3898616" y="1652926"/>
                  <a:pt x="3892803" y="1664736"/>
                  <a:pt x="3891388" y="1671028"/>
                </a:cubicBezTo>
                <a:cubicBezTo>
                  <a:pt x="3883108" y="1665957"/>
                  <a:pt x="3894193" y="1655386"/>
                  <a:pt x="3895582" y="1648529"/>
                </a:cubicBezTo>
                <a:close/>
                <a:moveTo>
                  <a:pt x="3730984" y="1646808"/>
                </a:moveTo>
                <a:cubicBezTo>
                  <a:pt x="3732989" y="1648147"/>
                  <a:pt x="3733860" y="1650663"/>
                  <a:pt x="3732594" y="1654598"/>
                </a:cubicBezTo>
                <a:cubicBezTo>
                  <a:pt x="3721767" y="1648394"/>
                  <a:pt x="3716547" y="1653268"/>
                  <a:pt x="3709603" y="1660144"/>
                </a:cubicBezTo>
                <a:cubicBezTo>
                  <a:pt x="3708775" y="1649392"/>
                  <a:pt x="3724972" y="1642795"/>
                  <a:pt x="3730984" y="1646808"/>
                </a:cubicBezTo>
                <a:close/>
                <a:moveTo>
                  <a:pt x="1213249" y="1645151"/>
                </a:moveTo>
                <a:cubicBezTo>
                  <a:pt x="1215178" y="1645179"/>
                  <a:pt x="1217106" y="1645207"/>
                  <a:pt x="1219035" y="1645235"/>
                </a:cubicBezTo>
                <a:cubicBezTo>
                  <a:pt x="1218932" y="1647957"/>
                  <a:pt x="1218932" y="1650450"/>
                  <a:pt x="1218932" y="1652941"/>
                </a:cubicBezTo>
                <a:cubicBezTo>
                  <a:pt x="1213737" y="1653398"/>
                  <a:pt x="1212683" y="1650159"/>
                  <a:pt x="1213249" y="1645151"/>
                </a:cubicBezTo>
                <a:close/>
                <a:moveTo>
                  <a:pt x="5930926" y="1644962"/>
                </a:moveTo>
                <a:lnTo>
                  <a:pt x="5927905" y="1653260"/>
                </a:lnTo>
                <a:cubicBezTo>
                  <a:pt x="5926174" y="1656391"/>
                  <a:pt x="5923769" y="1659145"/>
                  <a:pt x="5920175" y="1661144"/>
                </a:cubicBezTo>
                <a:cubicBezTo>
                  <a:pt x="5923750" y="1657475"/>
                  <a:pt x="5915263" y="1655358"/>
                  <a:pt x="5920536" y="1651614"/>
                </a:cubicBezTo>
                <a:lnTo>
                  <a:pt x="5920870" y="1651486"/>
                </a:lnTo>
                <a:cubicBezTo>
                  <a:pt x="5922695" y="1649254"/>
                  <a:pt x="5925601" y="1653316"/>
                  <a:pt x="5927350" y="1649388"/>
                </a:cubicBezTo>
                <a:cubicBezTo>
                  <a:pt x="5925370" y="1648230"/>
                  <a:pt x="5921898" y="1649175"/>
                  <a:pt x="5922877" y="1645734"/>
                </a:cubicBezTo>
                <a:cubicBezTo>
                  <a:pt x="5924226" y="1645505"/>
                  <a:pt x="5925719" y="1646515"/>
                  <a:pt x="5927141" y="1646976"/>
                </a:cubicBezTo>
                <a:close/>
                <a:moveTo>
                  <a:pt x="5930996" y="1644771"/>
                </a:moveTo>
                <a:lnTo>
                  <a:pt x="5931003" y="1644922"/>
                </a:lnTo>
                <a:lnTo>
                  <a:pt x="5930926" y="1644962"/>
                </a:lnTo>
                <a:close/>
                <a:moveTo>
                  <a:pt x="4590119" y="1643220"/>
                </a:moveTo>
                <a:cubicBezTo>
                  <a:pt x="4596214" y="1652580"/>
                  <a:pt x="4583278" y="1657342"/>
                  <a:pt x="4578804" y="1661162"/>
                </a:cubicBezTo>
                <a:cubicBezTo>
                  <a:pt x="4575101" y="1654531"/>
                  <a:pt x="4587676" y="1649331"/>
                  <a:pt x="4590119" y="1643220"/>
                </a:cubicBezTo>
                <a:close/>
                <a:moveTo>
                  <a:pt x="2565268" y="1637414"/>
                </a:moveTo>
                <a:cubicBezTo>
                  <a:pt x="2565731" y="1642604"/>
                  <a:pt x="2557141" y="1648194"/>
                  <a:pt x="2563235" y="1652567"/>
                </a:cubicBezTo>
                <a:cubicBezTo>
                  <a:pt x="2567298" y="1652162"/>
                  <a:pt x="2569460" y="1639834"/>
                  <a:pt x="2565268" y="1637414"/>
                </a:cubicBezTo>
                <a:close/>
                <a:moveTo>
                  <a:pt x="3389672" y="1635653"/>
                </a:moveTo>
                <a:cubicBezTo>
                  <a:pt x="3388387" y="1637297"/>
                  <a:pt x="3387332" y="1639042"/>
                  <a:pt x="3389622" y="1639507"/>
                </a:cubicBezTo>
                <a:lnTo>
                  <a:pt x="3389749" y="1639841"/>
                </a:lnTo>
                <a:cubicBezTo>
                  <a:pt x="3386433" y="1646670"/>
                  <a:pt x="3373240" y="1643289"/>
                  <a:pt x="3372314" y="1652844"/>
                </a:cubicBezTo>
                <a:cubicBezTo>
                  <a:pt x="3367427" y="1652607"/>
                  <a:pt x="3366244" y="1649034"/>
                  <a:pt x="3364572" y="1654658"/>
                </a:cubicBezTo>
                <a:cubicBezTo>
                  <a:pt x="3360124" y="1654062"/>
                  <a:pt x="3363622" y="1646207"/>
                  <a:pt x="3364702" y="1645025"/>
                </a:cubicBezTo>
                <a:cubicBezTo>
                  <a:pt x="3372570" y="1646037"/>
                  <a:pt x="3375193" y="1641391"/>
                  <a:pt x="3379978" y="1639366"/>
                </a:cubicBezTo>
                <a:cubicBezTo>
                  <a:pt x="3382627" y="1640270"/>
                  <a:pt x="3379823" y="1640959"/>
                  <a:pt x="3379925" y="1643220"/>
                </a:cubicBezTo>
                <a:cubicBezTo>
                  <a:pt x="3390162" y="1643900"/>
                  <a:pt x="3379438" y="1634973"/>
                  <a:pt x="3389672" y="1635653"/>
                </a:cubicBezTo>
                <a:close/>
                <a:moveTo>
                  <a:pt x="1695915" y="1635494"/>
                </a:moveTo>
                <a:cubicBezTo>
                  <a:pt x="1701238" y="1636618"/>
                  <a:pt x="1704278" y="1639911"/>
                  <a:pt x="1706586" y="1643915"/>
                </a:cubicBezTo>
                <a:cubicBezTo>
                  <a:pt x="1708893" y="1647918"/>
                  <a:pt x="1710468" y="1652635"/>
                  <a:pt x="1712860" y="1656606"/>
                </a:cubicBezTo>
                <a:cubicBezTo>
                  <a:pt x="1704605" y="1652100"/>
                  <a:pt x="1697662" y="1646517"/>
                  <a:pt x="1695915" y="1635494"/>
                </a:cubicBezTo>
                <a:close/>
                <a:moveTo>
                  <a:pt x="3156866" y="1634724"/>
                </a:moveTo>
                <a:cubicBezTo>
                  <a:pt x="3158099" y="1644410"/>
                  <a:pt x="3146834" y="1651024"/>
                  <a:pt x="3141588" y="1647859"/>
                </a:cubicBezTo>
                <a:cubicBezTo>
                  <a:pt x="3143595" y="1654567"/>
                  <a:pt x="3129990" y="1652109"/>
                  <a:pt x="3129887" y="1657324"/>
                </a:cubicBezTo>
                <a:cubicBezTo>
                  <a:pt x="3128242" y="1646070"/>
                  <a:pt x="3149819" y="1641832"/>
                  <a:pt x="3156866" y="1634724"/>
                </a:cubicBezTo>
                <a:close/>
                <a:moveTo>
                  <a:pt x="5321432" y="1633793"/>
                </a:moveTo>
                <a:cubicBezTo>
                  <a:pt x="5328787" y="1638453"/>
                  <a:pt x="5318088" y="1645042"/>
                  <a:pt x="5317883" y="1650487"/>
                </a:cubicBezTo>
                <a:cubicBezTo>
                  <a:pt x="5312636" y="1647321"/>
                  <a:pt x="5316648" y="1643292"/>
                  <a:pt x="5316597" y="1639671"/>
                </a:cubicBezTo>
                <a:cubicBezTo>
                  <a:pt x="5323874" y="1645125"/>
                  <a:pt x="5316778" y="1636151"/>
                  <a:pt x="5321432" y="1633793"/>
                </a:cubicBezTo>
                <a:close/>
                <a:moveTo>
                  <a:pt x="1438549" y="1630554"/>
                </a:moveTo>
                <a:lnTo>
                  <a:pt x="1438549" y="1630554"/>
                </a:lnTo>
                <a:lnTo>
                  <a:pt x="1446005" y="1639965"/>
                </a:lnTo>
                <a:cubicBezTo>
                  <a:pt x="1450455" y="1640562"/>
                  <a:pt x="1446957" y="1648418"/>
                  <a:pt x="1445876" y="1649599"/>
                </a:cubicBezTo>
                <a:cubicBezTo>
                  <a:pt x="1445311" y="1645886"/>
                  <a:pt x="1443248" y="1643514"/>
                  <a:pt x="1441441" y="1640875"/>
                </a:cubicBezTo>
                <a:close/>
                <a:moveTo>
                  <a:pt x="1438549" y="1630554"/>
                </a:moveTo>
                <a:lnTo>
                  <a:pt x="1438549" y="1630554"/>
                </a:lnTo>
                <a:lnTo>
                  <a:pt x="1438549" y="1630554"/>
                </a:lnTo>
                <a:close/>
                <a:moveTo>
                  <a:pt x="1438549" y="1630554"/>
                </a:moveTo>
                <a:lnTo>
                  <a:pt x="1438550" y="1630554"/>
                </a:lnTo>
                <a:lnTo>
                  <a:pt x="1438549" y="1630554"/>
                </a:lnTo>
                <a:close/>
                <a:moveTo>
                  <a:pt x="1045660" y="1629786"/>
                </a:moveTo>
                <a:cubicBezTo>
                  <a:pt x="1064638" y="1640727"/>
                  <a:pt x="1078523" y="1656877"/>
                  <a:pt x="1102490" y="1662842"/>
                </a:cubicBezTo>
                <a:cubicBezTo>
                  <a:pt x="1101539" y="1666847"/>
                  <a:pt x="1103750" y="1668109"/>
                  <a:pt x="1104315" y="1670576"/>
                </a:cubicBezTo>
                <a:cubicBezTo>
                  <a:pt x="1122882" y="1672475"/>
                  <a:pt x="1136253" y="1692271"/>
                  <a:pt x="1157365" y="1697794"/>
                </a:cubicBezTo>
                <a:cubicBezTo>
                  <a:pt x="1170530" y="1710578"/>
                  <a:pt x="1190718" y="1715691"/>
                  <a:pt x="1208461" y="1726913"/>
                </a:cubicBezTo>
                <a:cubicBezTo>
                  <a:pt x="1221190" y="1735071"/>
                  <a:pt x="1231963" y="1747621"/>
                  <a:pt x="1244384" y="1753982"/>
                </a:cubicBezTo>
                <a:cubicBezTo>
                  <a:pt x="1253332" y="1758797"/>
                  <a:pt x="1265290" y="1757475"/>
                  <a:pt x="1269045" y="1767730"/>
                </a:cubicBezTo>
                <a:lnTo>
                  <a:pt x="1269713" y="1767473"/>
                </a:lnTo>
                <a:cubicBezTo>
                  <a:pt x="1285862" y="1773556"/>
                  <a:pt x="1302731" y="1780514"/>
                  <a:pt x="1307590" y="1792645"/>
                </a:cubicBezTo>
                <a:cubicBezTo>
                  <a:pt x="1278610" y="1778634"/>
                  <a:pt x="1256341" y="1767611"/>
                  <a:pt x="1231757" y="1748083"/>
                </a:cubicBezTo>
                <a:cubicBezTo>
                  <a:pt x="1230009" y="1749519"/>
                  <a:pt x="1227309" y="1749979"/>
                  <a:pt x="1224016" y="1749899"/>
                </a:cubicBezTo>
                <a:cubicBezTo>
                  <a:pt x="1214811" y="1739431"/>
                  <a:pt x="1195218" y="1727385"/>
                  <a:pt x="1180405" y="1720790"/>
                </a:cubicBezTo>
                <a:cubicBezTo>
                  <a:pt x="1151038" y="1703286"/>
                  <a:pt x="1126662" y="1685786"/>
                  <a:pt x="1089219" y="1670223"/>
                </a:cubicBezTo>
                <a:cubicBezTo>
                  <a:pt x="1081120" y="1664125"/>
                  <a:pt x="1072814" y="1648522"/>
                  <a:pt x="1062605" y="1650898"/>
                </a:cubicBezTo>
                <a:cubicBezTo>
                  <a:pt x="1058749" y="1638382"/>
                  <a:pt x="1045504" y="1646330"/>
                  <a:pt x="1045660" y="1629786"/>
                </a:cubicBezTo>
                <a:close/>
                <a:moveTo>
                  <a:pt x="5359107" y="1629523"/>
                </a:moveTo>
                <a:cubicBezTo>
                  <a:pt x="5356586" y="1633940"/>
                  <a:pt x="5360494" y="1637619"/>
                  <a:pt x="5353680" y="1642337"/>
                </a:cubicBezTo>
                <a:cubicBezTo>
                  <a:pt x="5349592" y="1639686"/>
                  <a:pt x="5355558" y="1628775"/>
                  <a:pt x="5359107" y="1629523"/>
                </a:cubicBezTo>
                <a:close/>
                <a:moveTo>
                  <a:pt x="4564635" y="1628829"/>
                </a:moveTo>
                <a:cubicBezTo>
                  <a:pt x="4564970" y="1638667"/>
                  <a:pt x="4558976" y="1658981"/>
                  <a:pt x="4546195" y="1659659"/>
                </a:cubicBezTo>
                <a:cubicBezTo>
                  <a:pt x="4550259" y="1646793"/>
                  <a:pt x="4561523" y="1642671"/>
                  <a:pt x="4564635" y="1628829"/>
                </a:cubicBezTo>
                <a:close/>
                <a:moveTo>
                  <a:pt x="2319579" y="1627426"/>
                </a:moveTo>
                <a:cubicBezTo>
                  <a:pt x="2329119" y="1637765"/>
                  <a:pt x="2313895" y="1644554"/>
                  <a:pt x="2319293" y="1663570"/>
                </a:cubicBezTo>
                <a:cubicBezTo>
                  <a:pt x="2311888" y="1655289"/>
                  <a:pt x="2316595" y="1636619"/>
                  <a:pt x="2319579" y="1627426"/>
                </a:cubicBezTo>
                <a:close/>
                <a:moveTo>
                  <a:pt x="1442211" y="1626613"/>
                </a:moveTo>
                <a:cubicBezTo>
                  <a:pt x="1443976" y="1626464"/>
                  <a:pt x="1446380" y="1626981"/>
                  <a:pt x="1448013" y="1626738"/>
                </a:cubicBezTo>
                <a:cubicBezTo>
                  <a:pt x="1447987" y="1628665"/>
                  <a:pt x="1447962" y="1630592"/>
                  <a:pt x="1447935" y="1632518"/>
                </a:cubicBezTo>
                <a:cubicBezTo>
                  <a:pt x="1444000" y="1633258"/>
                  <a:pt x="1442766" y="1631048"/>
                  <a:pt x="1440246" y="1630480"/>
                </a:cubicBezTo>
                <a:cubicBezTo>
                  <a:pt x="1439321" y="1627576"/>
                  <a:pt x="1440446" y="1626762"/>
                  <a:pt x="1442211" y="1626613"/>
                </a:cubicBezTo>
                <a:close/>
                <a:moveTo>
                  <a:pt x="5762898" y="1625731"/>
                </a:moveTo>
                <a:cubicBezTo>
                  <a:pt x="5769840" y="1631314"/>
                  <a:pt x="5762280" y="1632101"/>
                  <a:pt x="5758756" y="1636900"/>
                </a:cubicBezTo>
                <a:cubicBezTo>
                  <a:pt x="5758936" y="1640857"/>
                  <a:pt x="5758653" y="1644608"/>
                  <a:pt x="5758267" y="1648589"/>
                </a:cubicBezTo>
                <a:cubicBezTo>
                  <a:pt x="5750038" y="1642157"/>
                  <a:pt x="5759400" y="1633588"/>
                  <a:pt x="5762898" y="1625731"/>
                </a:cubicBezTo>
                <a:close/>
                <a:moveTo>
                  <a:pt x="3019516" y="1623689"/>
                </a:moveTo>
                <a:cubicBezTo>
                  <a:pt x="3005010" y="1646303"/>
                  <a:pt x="2984979" y="1647075"/>
                  <a:pt x="2973301" y="1667072"/>
                </a:cubicBezTo>
                <a:lnTo>
                  <a:pt x="2972967" y="1667201"/>
                </a:lnTo>
                <a:lnTo>
                  <a:pt x="2961896" y="1670326"/>
                </a:lnTo>
                <a:lnTo>
                  <a:pt x="2962013" y="1670629"/>
                </a:lnTo>
                <a:cubicBezTo>
                  <a:pt x="2961679" y="1670758"/>
                  <a:pt x="2961010" y="1671014"/>
                  <a:pt x="2960907" y="1671246"/>
                </a:cubicBezTo>
                <a:lnTo>
                  <a:pt x="2961836" y="1670343"/>
                </a:lnTo>
                <a:lnTo>
                  <a:pt x="2961549" y="1670424"/>
                </a:lnTo>
                <a:cubicBezTo>
                  <a:pt x="2961755" y="1667469"/>
                  <a:pt x="2961729" y="1664412"/>
                  <a:pt x="2961704" y="1661355"/>
                </a:cubicBezTo>
                <a:cubicBezTo>
                  <a:pt x="2970190" y="1663472"/>
                  <a:pt x="2970320" y="1651347"/>
                  <a:pt x="2976953" y="1657624"/>
                </a:cubicBezTo>
                <a:cubicBezTo>
                  <a:pt x="2979680" y="1655237"/>
                  <a:pt x="2978240" y="1648505"/>
                  <a:pt x="2980966" y="1646119"/>
                </a:cubicBezTo>
                <a:cubicBezTo>
                  <a:pt x="2982741" y="1647740"/>
                  <a:pt x="2983847" y="1649617"/>
                  <a:pt x="2984746" y="1651956"/>
                </a:cubicBezTo>
                <a:cubicBezTo>
                  <a:pt x="2994133" y="1641460"/>
                  <a:pt x="3003675" y="1624389"/>
                  <a:pt x="3019516" y="1623689"/>
                </a:cubicBezTo>
                <a:close/>
                <a:moveTo>
                  <a:pt x="5933858" y="1622935"/>
                </a:moveTo>
                <a:cubicBezTo>
                  <a:pt x="5934682" y="1623579"/>
                  <a:pt x="5935633" y="1624557"/>
                  <a:pt x="5936686" y="1625303"/>
                </a:cubicBezTo>
                <a:cubicBezTo>
                  <a:pt x="5937562" y="1624584"/>
                  <a:pt x="5938204" y="1623763"/>
                  <a:pt x="5939284" y="1625074"/>
                </a:cubicBezTo>
                <a:cubicBezTo>
                  <a:pt x="5934590" y="1629076"/>
                  <a:pt x="5933407" y="1636094"/>
                  <a:pt x="5931600" y="1643112"/>
                </a:cubicBezTo>
                <a:lnTo>
                  <a:pt x="5930996" y="1644771"/>
                </a:lnTo>
                <a:lnTo>
                  <a:pt x="5930569" y="1634139"/>
                </a:lnTo>
                <a:cubicBezTo>
                  <a:pt x="5931363" y="1630408"/>
                  <a:pt x="5932778" y="1626608"/>
                  <a:pt x="5933858" y="1622935"/>
                </a:cubicBezTo>
                <a:close/>
                <a:moveTo>
                  <a:pt x="5107013" y="1620840"/>
                </a:moveTo>
                <a:cubicBezTo>
                  <a:pt x="5108271" y="1628600"/>
                  <a:pt x="5106213" y="1645680"/>
                  <a:pt x="5098498" y="1653044"/>
                </a:cubicBezTo>
                <a:cubicBezTo>
                  <a:pt x="5099938" y="1642333"/>
                  <a:pt x="5099811" y="1632031"/>
                  <a:pt x="5107013" y="1620840"/>
                </a:cubicBezTo>
                <a:close/>
                <a:moveTo>
                  <a:pt x="3492410" y="1618214"/>
                </a:moveTo>
                <a:lnTo>
                  <a:pt x="3489225" y="1623356"/>
                </a:lnTo>
                <a:cubicBezTo>
                  <a:pt x="3487805" y="1625146"/>
                  <a:pt x="3485670" y="1626203"/>
                  <a:pt x="3481247" y="1624926"/>
                </a:cubicBezTo>
                <a:close/>
                <a:moveTo>
                  <a:pt x="3494560" y="1616921"/>
                </a:moveTo>
                <a:lnTo>
                  <a:pt x="3492410" y="1618214"/>
                </a:lnTo>
                <a:lnTo>
                  <a:pt x="3492923" y="1617388"/>
                </a:lnTo>
                <a:close/>
                <a:moveTo>
                  <a:pt x="3208582" y="1612619"/>
                </a:moveTo>
                <a:cubicBezTo>
                  <a:pt x="3200995" y="1620316"/>
                  <a:pt x="3186749" y="1621171"/>
                  <a:pt x="3181655" y="1631364"/>
                </a:cubicBezTo>
                <a:cubicBezTo>
                  <a:pt x="3175459" y="1629712"/>
                  <a:pt x="3166484" y="1629316"/>
                  <a:pt x="3164425" y="1638921"/>
                </a:cubicBezTo>
                <a:cubicBezTo>
                  <a:pt x="3160671" y="1638634"/>
                  <a:pt x="3163114" y="1632522"/>
                  <a:pt x="3158716" y="1633058"/>
                </a:cubicBezTo>
                <a:cubicBezTo>
                  <a:pt x="3169595" y="1625440"/>
                  <a:pt x="3192638" y="1613549"/>
                  <a:pt x="3208582" y="1612619"/>
                </a:cubicBezTo>
                <a:close/>
                <a:moveTo>
                  <a:pt x="1369966" y="1610817"/>
                </a:moveTo>
                <a:cubicBezTo>
                  <a:pt x="1368166" y="1616108"/>
                  <a:pt x="1364848" y="1607985"/>
                  <a:pt x="1362226" y="1612632"/>
                </a:cubicBezTo>
                <a:cubicBezTo>
                  <a:pt x="1368809" y="1627745"/>
                  <a:pt x="1382539" y="1635520"/>
                  <a:pt x="1392490" y="1647426"/>
                </a:cubicBezTo>
                <a:lnTo>
                  <a:pt x="1392594" y="1647195"/>
                </a:lnTo>
                <a:cubicBezTo>
                  <a:pt x="1388403" y="1632315"/>
                  <a:pt x="1370840" y="1622558"/>
                  <a:pt x="1369966" y="1610817"/>
                </a:cubicBezTo>
                <a:close/>
                <a:moveTo>
                  <a:pt x="5078881" y="1610529"/>
                </a:moveTo>
                <a:lnTo>
                  <a:pt x="5079343" y="1610735"/>
                </a:lnTo>
                <a:cubicBezTo>
                  <a:pt x="5074740" y="1616715"/>
                  <a:pt x="5077106" y="1628844"/>
                  <a:pt x="5070495" y="1630607"/>
                </a:cubicBezTo>
                <a:cubicBezTo>
                  <a:pt x="5071653" y="1628631"/>
                  <a:pt x="5069544" y="1627138"/>
                  <a:pt x="5067205" y="1625543"/>
                </a:cubicBezTo>
                <a:cubicBezTo>
                  <a:pt x="5074328" y="1620132"/>
                  <a:pt x="5067694" y="1616347"/>
                  <a:pt x="5073584" y="1611216"/>
                </a:cubicBezTo>
                <a:cubicBezTo>
                  <a:pt x="5075461" y="1612606"/>
                  <a:pt x="5077030" y="1609705"/>
                  <a:pt x="5078881" y="1610529"/>
                </a:cubicBezTo>
                <a:close/>
                <a:moveTo>
                  <a:pt x="2321740" y="1610113"/>
                </a:moveTo>
                <a:cubicBezTo>
                  <a:pt x="2324930" y="1609180"/>
                  <a:pt x="2325649" y="1610677"/>
                  <a:pt x="2325677" y="1612870"/>
                </a:cubicBezTo>
                <a:cubicBezTo>
                  <a:pt x="2325707" y="1615063"/>
                  <a:pt x="2325046" y="1617952"/>
                  <a:pt x="2325469" y="1619802"/>
                </a:cubicBezTo>
                <a:cubicBezTo>
                  <a:pt x="2319811" y="1620053"/>
                  <a:pt x="2318809" y="1612961"/>
                  <a:pt x="2321740" y="1610113"/>
                </a:cubicBezTo>
                <a:close/>
                <a:moveTo>
                  <a:pt x="3443138" y="1609620"/>
                </a:moveTo>
                <a:cubicBezTo>
                  <a:pt x="3430433" y="1619469"/>
                  <a:pt x="3418191" y="1629524"/>
                  <a:pt x="3404845" y="1630226"/>
                </a:cubicBezTo>
                <a:cubicBezTo>
                  <a:pt x="3402324" y="1634642"/>
                  <a:pt x="3399572" y="1638954"/>
                  <a:pt x="3395149" y="1641416"/>
                </a:cubicBezTo>
                <a:cubicBezTo>
                  <a:pt x="3392038" y="1625355"/>
                  <a:pt x="3423566" y="1618073"/>
                  <a:pt x="3443138" y="1609620"/>
                </a:cubicBezTo>
                <a:close/>
                <a:moveTo>
                  <a:pt x="2654865" y="1608084"/>
                </a:moveTo>
                <a:cubicBezTo>
                  <a:pt x="2656151" y="1611426"/>
                  <a:pt x="2649207" y="1615809"/>
                  <a:pt x="2654838" y="1617486"/>
                </a:cubicBezTo>
                <a:cubicBezTo>
                  <a:pt x="2655366" y="1616613"/>
                  <a:pt x="2657494" y="1614169"/>
                  <a:pt x="2658430" y="1611989"/>
                </a:cubicBezTo>
                <a:cubicBezTo>
                  <a:pt x="2659366" y="1609811"/>
                  <a:pt x="2659109" y="1607897"/>
                  <a:pt x="2654865" y="1608084"/>
                </a:cubicBezTo>
                <a:close/>
                <a:moveTo>
                  <a:pt x="4275667" y="1607047"/>
                </a:moveTo>
                <a:cubicBezTo>
                  <a:pt x="4263834" y="1661031"/>
                  <a:pt x="4232380" y="1704895"/>
                  <a:pt x="4221497" y="1762348"/>
                </a:cubicBezTo>
                <a:lnTo>
                  <a:pt x="4221162" y="1762476"/>
                </a:lnTo>
                <a:cubicBezTo>
                  <a:pt x="4203519" y="1790893"/>
                  <a:pt x="4191919" y="1839997"/>
                  <a:pt x="4178594" y="1878642"/>
                </a:cubicBezTo>
                <a:cubicBezTo>
                  <a:pt x="4141323" y="1986645"/>
                  <a:pt x="4103229" y="2098988"/>
                  <a:pt x="4078840" y="2235986"/>
                </a:cubicBezTo>
                <a:cubicBezTo>
                  <a:pt x="4084245" y="2170278"/>
                  <a:pt x="4099860" y="2097212"/>
                  <a:pt x="4118973" y="2031240"/>
                </a:cubicBezTo>
                <a:cubicBezTo>
                  <a:pt x="4122805" y="2018271"/>
                  <a:pt x="4131988" y="2005746"/>
                  <a:pt x="4133659" y="2000123"/>
                </a:cubicBezTo>
                <a:cubicBezTo>
                  <a:pt x="4134816" y="1995655"/>
                  <a:pt x="4132271" y="1989537"/>
                  <a:pt x="4133300" y="1984734"/>
                </a:cubicBezTo>
                <a:cubicBezTo>
                  <a:pt x="4137158" y="1967348"/>
                  <a:pt x="4147344" y="1946963"/>
                  <a:pt x="4154623" y="1927499"/>
                </a:cubicBezTo>
                <a:cubicBezTo>
                  <a:pt x="4162313" y="1907112"/>
                  <a:pt x="4166301" y="1885075"/>
                  <a:pt x="4172474" y="1866227"/>
                </a:cubicBezTo>
                <a:cubicBezTo>
                  <a:pt x="4186364" y="1825064"/>
                  <a:pt x="4205114" y="1781082"/>
                  <a:pt x="4222065" y="1737405"/>
                </a:cubicBezTo>
                <a:cubicBezTo>
                  <a:pt x="4239838" y="1691880"/>
                  <a:pt x="4253163" y="1645758"/>
                  <a:pt x="4275667" y="1607047"/>
                </a:cubicBezTo>
                <a:close/>
                <a:moveTo>
                  <a:pt x="4381077" y="1606356"/>
                </a:moveTo>
                <a:cubicBezTo>
                  <a:pt x="4373128" y="1628567"/>
                  <a:pt x="4353198" y="1646552"/>
                  <a:pt x="4343527" y="1673256"/>
                </a:cubicBezTo>
                <a:cubicBezTo>
                  <a:pt x="4344326" y="1645924"/>
                  <a:pt x="4369710" y="1620677"/>
                  <a:pt x="4381077" y="1606356"/>
                </a:cubicBezTo>
                <a:close/>
                <a:moveTo>
                  <a:pt x="5338535" y="1603476"/>
                </a:moveTo>
                <a:cubicBezTo>
                  <a:pt x="5336632" y="1606504"/>
                  <a:pt x="5334702" y="1616445"/>
                  <a:pt x="5329096" y="1615332"/>
                </a:cubicBezTo>
                <a:cubicBezTo>
                  <a:pt x="5331000" y="1612304"/>
                  <a:pt x="5333160" y="1602468"/>
                  <a:pt x="5338535" y="1603476"/>
                </a:cubicBezTo>
                <a:close/>
                <a:moveTo>
                  <a:pt x="1413709" y="1602881"/>
                </a:moveTo>
                <a:cubicBezTo>
                  <a:pt x="1417977" y="1605751"/>
                  <a:pt x="1422375" y="1610201"/>
                  <a:pt x="1426611" y="1615167"/>
                </a:cubicBezTo>
                <a:lnTo>
                  <a:pt x="1438547" y="1630553"/>
                </a:lnTo>
                <a:lnTo>
                  <a:pt x="1438549" y="1630554"/>
                </a:lnTo>
                <a:lnTo>
                  <a:pt x="1438446" y="1630784"/>
                </a:lnTo>
                <a:lnTo>
                  <a:pt x="1438318" y="1630450"/>
                </a:lnTo>
                <a:lnTo>
                  <a:pt x="1438450" y="1630509"/>
                </a:lnTo>
                <a:lnTo>
                  <a:pt x="1424714" y="1624255"/>
                </a:lnTo>
                <a:lnTo>
                  <a:pt x="1419715" y="1609536"/>
                </a:lnTo>
                <a:lnTo>
                  <a:pt x="1419907" y="1609518"/>
                </a:lnTo>
                <a:lnTo>
                  <a:pt x="1419675" y="1609413"/>
                </a:lnTo>
                <a:lnTo>
                  <a:pt x="1419715" y="1609536"/>
                </a:lnTo>
                <a:lnTo>
                  <a:pt x="1415024" y="1609973"/>
                </a:lnTo>
                <a:cubicBezTo>
                  <a:pt x="1414532" y="1607884"/>
                  <a:pt x="1414635" y="1604539"/>
                  <a:pt x="1413709" y="1602881"/>
                </a:cubicBezTo>
                <a:close/>
                <a:moveTo>
                  <a:pt x="4588425" y="1600933"/>
                </a:moveTo>
                <a:cubicBezTo>
                  <a:pt x="4597014" y="1607803"/>
                  <a:pt x="4581532" y="1616415"/>
                  <a:pt x="4578651" y="1622886"/>
                </a:cubicBezTo>
                <a:lnTo>
                  <a:pt x="4578420" y="1622783"/>
                </a:lnTo>
                <a:cubicBezTo>
                  <a:pt x="4570165" y="1620768"/>
                  <a:pt x="4579425" y="1607448"/>
                  <a:pt x="4583230" y="1613849"/>
                </a:cubicBezTo>
                <a:cubicBezTo>
                  <a:pt x="4583025" y="1606835"/>
                  <a:pt x="4586676" y="1604862"/>
                  <a:pt x="4588425" y="1600933"/>
                </a:cubicBezTo>
                <a:close/>
                <a:moveTo>
                  <a:pt x="3460393" y="1600135"/>
                </a:moveTo>
                <a:lnTo>
                  <a:pt x="3460290" y="1600367"/>
                </a:lnTo>
                <a:cubicBezTo>
                  <a:pt x="3466385" y="1607233"/>
                  <a:pt x="3450312" y="1607829"/>
                  <a:pt x="3448871" y="1613556"/>
                </a:cubicBezTo>
                <a:cubicBezTo>
                  <a:pt x="3444654" y="1613064"/>
                  <a:pt x="3444679" y="1608644"/>
                  <a:pt x="3445143" y="1603867"/>
                </a:cubicBezTo>
                <a:cubicBezTo>
                  <a:pt x="3452241" y="1602874"/>
                  <a:pt x="3457333" y="1600158"/>
                  <a:pt x="3460393" y="1600135"/>
                </a:cubicBezTo>
                <a:close/>
                <a:moveTo>
                  <a:pt x="1579810" y="1597922"/>
                </a:moveTo>
                <a:cubicBezTo>
                  <a:pt x="1590944" y="1613401"/>
                  <a:pt x="1611928" y="1623574"/>
                  <a:pt x="1613726" y="1638219"/>
                </a:cubicBezTo>
                <a:cubicBezTo>
                  <a:pt x="1615089" y="1640765"/>
                  <a:pt x="1618792" y="1637429"/>
                  <a:pt x="1623344" y="1640285"/>
                </a:cubicBezTo>
                <a:cubicBezTo>
                  <a:pt x="1638797" y="1665994"/>
                  <a:pt x="1662070" y="1684108"/>
                  <a:pt x="1681868" y="1705660"/>
                </a:cubicBezTo>
                <a:cubicBezTo>
                  <a:pt x="1680249" y="1707432"/>
                  <a:pt x="1679683" y="1709948"/>
                  <a:pt x="1679837" y="1713339"/>
                </a:cubicBezTo>
                <a:cubicBezTo>
                  <a:pt x="1677985" y="1712514"/>
                  <a:pt x="1676880" y="1708146"/>
                  <a:pt x="1675902" y="1711587"/>
                </a:cubicBezTo>
                <a:cubicBezTo>
                  <a:pt x="1673331" y="1707397"/>
                  <a:pt x="1669808" y="1704720"/>
                  <a:pt x="1668343" y="1699915"/>
                </a:cubicBezTo>
                <a:cubicBezTo>
                  <a:pt x="1667957" y="1696420"/>
                  <a:pt x="1661708" y="1698622"/>
                  <a:pt x="1660679" y="1695949"/>
                </a:cubicBezTo>
                <a:cubicBezTo>
                  <a:pt x="1641961" y="1665741"/>
                  <a:pt x="1610511" y="1647309"/>
                  <a:pt x="1594827" y="1619005"/>
                </a:cubicBezTo>
                <a:cubicBezTo>
                  <a:pt x="1586855" y="1615733"/>
                  <a:pt x="1574820" y="1607883"/>
                  <a:pt x="1579810" y="1597922"/>
                </a:cubicBezTo>
                <a:close/>
                <a:moveTo>
                  <a:pt x="2297030" y="1592744"/>
                </a:moveTo>
                <a:cubicBezTo>
                  <a:pt x="2305307" y="1632701"/>
                  <a:pt x="2274312" y="1709165"/>
                  <a:pt x="2270425" y="1765855"/>
                </a:cubicBezTo>
                <a:cubicBezTo>
                  <a:pt x="2269216" y="1784146"/>
                  <a:pt x="2263891" y="1801710"/>
                  <a:pt x="2262269" y="1820923"/>
                </a:cubicBezTo>
                <a:cubicBezTo>
                  <a:pt x="2259567" y="1853778"/>
                  <a:pt x="2263241" y="1887255"/>
                  <a:pt x="2249815" y="1916164"/>
                </a:cubicBezTo>
                <a:cubicBezTo>
                  <a:pt x="2250903" y="1815310"/>
                  <a:pt x="2274932" y="1692827"/>
                  <a:pt x="2297030" y="1592744"/>
                </a:cubicBezTo>
                <a:close/>
                <a:moveTo>
                  <a:pt x="1271089" y="1590607"/>
                </a:moveTo>
                <a:cubicBezTo>
                  <a:pt x="1271038" y="1596952"/>
                  <a:pt x="1279780" y="1604722"/>
                  <a:pt x="1282276" y="1602232"/>
                </a:cubicBezTo>
                <a:cubicBezTo>
                  <a:pt x="1278469" y="1598323"/>
                  <a:pt x="1276079" y="1593106"/>
                  <a:pt x="1271089" y="1590607"/>
                </a:cubicBezTo>
                <a:close/>
                <a:moveTo>
                  <a:pt x="3550374" y="1589252"/>
                </a:moveTo>
                <a:cubicBezTo>
                  <a:pt x="3553280" y="1588330"/>
                  <a:pt x="3554096" y="1589456"/>
                  <a:pt x="3554248" y="1591219"/>
                </a:cubicBezTo>
                <a:cubicBezTo>
                  <a:pt x="3554398" y="1592981"/>
                  <a:pt x="3553884" y="1595383"/>
                  <a:pt x="3554128" y="1597015"/>
                </a:cubicBezTo>
                <a:cubicBezTo>
                  <a:pt x="3540639" y="1598347"/>
                  <a:pt x="3530784" y="1604133"/>
                  <a:pt x="3521578" y="1609241"/>
                </a:cubicBezTo>
                <a:lnTo>
                  <a:pt x="3494560" y="1616921"/>
                </a:lnTo>
                <a:lnTo>
                  <a:pt x="3506383" y="1609814"/>
                </a:lnTo>
                <a:cubicBezTo>
                  <a:pt x="3515644" y="1606531"/>
                  <a:pt x="3524837" y="1603633"/>
                  <a:pt x="3531113" y="1597013"/>
                </a:cubicBezTo>
                <a:cubicBezTo>
                  <a:pt x="3536642" y="1598920"/>
                  <a:pt x="3549088" y="1598370"/>
                  <a:pt x="3550168" y="1589714"/>
                </a:cubicBezTo>
                <a:close/>
                <a:moveTo>
                  <a:pt x="5113059" y="1589199"/>
                </a:moveTo>
                <a:cubicBezTo>
                  <a:pt x="5114602" y="1593208"/>
                  <a:pt x="5114575" y="1605102"/>
                  <a:pt x="5107632" y="1602011"/>
                </a:cubicBezTo>
                <a:cubicBezTo>
                  <a:pt x="5112106" y="1598188"/>
                  <a:pt x="5106116" y="1588600"/>
                  <a:pt x="5113059" y="1589199"/>
                </a:cubicBezTo>
                <a:close/>
                <a:moveTo>
                  <a:pt x="2703032" y="1587720"/>
                </a:moveTo>
                <a:cubicBezTo>
                  <a:pt x="2694906" y="1596008"/>
                  <a:pt x="2691459" y="1609979"/>
                  <a:pt x="2695084" y="1619900"/>
                </a:cubicBezTo>
                <a:cubicBezTo>
                  <a:pt x="2692332" y="1619229"/>
                  <a:pt x="2691920" y="1617660"/>
                  <a:pt x="2689298" y="1619815"/>
                </a:cubicBezTo>
                <a:cubicBezTo>
                  <a:pt x="2687138" y="1629652"/>
                  <a:pt x="2686905" y="1642008"/>
                  <a:pt x="2681350" y="1651994"/>
                </a:cubicBezTo>
                <a:cubicBezTo>
                  <a:pt x="2680835" y="1653150"/>
                  <a:pt x="2676257" y="1652219"/>
                  <a:pt x="2675537" y="1653836"/>
                </a:cubicBezTo>
                <a:cubicBezTo>
                  <a:pt x="2664040" y="1682774"/>
                  <a:pt x="2654212" y="1728514"/>
                  <a:pt x="2640326" y="1737283"/>
                </a:cubicBezTo>
                <a:cubicBezTo>
                  <a:pt x="2625947" y="1772691"/>
                  <a:pt x="2615247" y="1811674"/>
                  <a:pt x="2595289" y="1841551"/>
                </a:cubicBezTo>
                <a:cubicBezTo>
                  <a:pt x="2596240" y="1845021"/>
                  <a:pt x="2592844" y="1852646"/>
                  <a:pt x="2597062" y="1853140"/>
                </a:cubicBezTo>
                <a:cubicBezTo>
                  <a:pt x="2604289" y="1840022"/>
                  <a:pt x="2608070" y="1823430"/>
                  <a:pt x="2620286" y="1815302"/>
                </a:cubicBezTo>
                <a:cubicBezTo>
                  <a:pt x="2631168" y="1777784"/>
                  <a:pt x="2663110" y="1744659"/>
                  <a:pt x="2674762" y="1701668"/>
                </a:cubicBezTo>
                <a:lnTo>
                  <a:pt x="2674994" y="1701772"/>
                </a:lnTo>
                <a:cubicBezTo>
                  <a:pt x="2677488" y="1701775"/>
                  <a:pt x="2679262" y="1700904"/>
                  <a:pt x="2680805" y="1699929"/>
                </a:cubicBezTo>
                <a:cubicBezTo>
                  <a:pt x="2687828" y="1674814"/>
                  <a:pt x="2692098" y="1656503"/>
                  <a:pt x="2706192" y="1637305"/>
                </a:cubicBezTo>
                <a:cubicBezTo>
                  <a:pt x="2707402" y="1619015"/>
                  <a:pt x="2702080" y="1599202"/>
                  <a:pt x="2703032" y="1587720"/>
                </a:cubicBezTo>
                <a:close/>
                <a:moveTo>
                  <a:pt x="2630205" y="1586860"/>
                </a:moveTo>
                <a:cubicBezTo>
                  <a:pt x="2628611" y="1591688"/>
                  <a:pt x="2627195" y="1595487"/>
                  <a:pt x="2632081" y="1598216"/>
                </a:cubicBezTo>
                <a:cubicBezTo>
                  <a:pt x="2631182" y="1595879"/>
                  <a:pt x="2632924" y="1593054"/>
                  <a:pt x="2633785" y="1590807"/>
                </a:cubicBezTo>
                <a:cubicBezTo>
                  <a:pt x="2634647" y="1588560"/>
                  <a:pt x="2634628" y="1586891"/>
                  <a:pt x="2630205" y="1586860"/>
                </a:cubicBezTo>
                <a:close/>
                <a:moveTo>
                  <a:pt x="2327761" y="1585382"/>
                </a:moveTo>
                <a:cubicBezTo>
                  <a:pt x="2331695" y="1587135"/>
                  <a:pt x="2331952" y="1592786"/>
                  <a:pt x="2331540" y="1598695"/>
                </a:cubicBezTo>
                <a:cubicBezTo>
                  <a:pt x="2322668" y="1600557"/>
                  <a:pt x="2321511" y="1587583"/>
                  <a:pt x="2327761" y="1585382"/>
                </a:cubicBezTo>
                <a:close/>
                <a:moveTo>
                  <a:pt x="2987504" y="1585347"/>
                </a:moveTo>
                <a:cubicBezTo>
                  <a:pt x="2987297" y="1603252"/>
                  <a:pt x="2958855" y="1608587"/>
                  <a:pt x="2952655" y="1626870"/>
                </a:cubicBezTo>
                <a:cubicBezTo>
                  <a:pt x="2946305" y="1609368"/>
                  <a:pt x="2977911" y="1598795"/>
                  <a:pt x="2987504" y="1585347"/>
                </a:cubicBezTo>
                <a:close/>
                <a:moveTo>
                  <a:pt x="1396995" y="1584365"/>
                </a:moveTo>
                <a:cubicBezTo>
                  <a:pt x="1407384" y="1580962"/>
                  <a:pt x="1400518" y="1594517"/>
                  <a:pt x="1410161" y="1592166"/>
                </a:cubicBezTo>
                <a:lnTo>
                  <a:pt x="1410264" y="1591935"/>
                </a:lnTo>
                <a:cubicBezTo>
                  <a:pt x="1408695" y="1597328"/>
                  <a:pt x="1412990" y="1597024"/>
                  <a:pt x="1412064" y="1601596"/>
                </a:cubicBezTo>
                <a:cubicBezTo>
                  <a:pt x="1405171" y="1604619"/>
                  <a:pt x="1400904" y="1590536"/>
                  <a:pt x="1396995" y="1584365"/>
                </a:cubicBezTo>
                <a:close/>
                <a:moveTo>
                  <a:pt x="4390953" y="1584172"/>
                </a:moveTo>
                <a:cubicBezTo>
                  <a:pt x="4398951" y="1588009"/>
                  <a:pt x="4390361" y="1596091"/>
                  <a:pt x="4387557" y="1599274"/>
                </a:cubicBezTo>
                <a:cubicBezTo>
                  <a:pt x="4381876" y="1593974"/>
                  <a:pt x="4390362" y="1588616"/>
                  <a:pt x="4390953" y="1584172"/>
                </a:cubicBezTo>
                <a:close/>
                <a:moveTo>
                  <a:pt x="2413060" y="1583768"/>
                </a:moveTo>
                <a:cubicBezTo>
                  <a:pt x="2413780" y="1589626"/>
                  <a:pt x="2407940" y="1593393"/>
                  <a:pt x="2414936" y="1595124"/>
                </a:cubicBezTo>
                <a:cubicBezTo>
                  <a:pt x="2414807" y="1593545"/>
                  <a:pt x="2416370" y="1590502"/>
                  <a:pt x="2416949" y="1587956"/>
                </a:cubicBezTo>
                <a:cubicBezTo>
                  <a:pt x="2417528" y="1585410"/>
                  <a:pt x="2417122" y="1583362"/>
                  <a:pt x="2413060" y="1583768"/>
                </a:cubicBezTo>
                <a:close/>
                <a:moveTo>
                  <a:pt x="5824799" y="1583241"/>
                </a:moveTo>
                <a:lnTo>
                  <a:pt x="5824777" y="1583492"/>
                </a:lnTo>
                <a:lnTo>
                  <a:pt x="5818403" y="1587177"/>
                </a:lnTo>
                <a:cubicBezTo>
                  <a:pt x="5817058" y="1589416"/>
                  <a:pt x="5815862" y="1592413"/>
                  <a:pt x="5812661" y="1595557"/>
                </a:cubicBezTo>
                <a:cubicBezTo>
                  <a:pt x="5820143" y="1600550"/>
                  <a:pt x="5809805" y="1607575"/>
                  <a:pt x="5813225" y="1612975"/>
                </a:cubicBezTo>
                <a:cubicBezTo>
                  <a:pt x="5816055" y="1609112"/>
                  <a:pt x="5820426" y="1604275"/>
                  <a:pt x="5823352" y="1599105"/>
                </a:cubicBezTo>
                <a:lnTo>
                  <a:pt x="5824777" y="1583492"/>
                </a:lnTo>
                <a:lnTo>
                  <a:pt x="5825031" y="1583345"/>
                </a:lnTo>
                <a:close/>
                <a:moveTo>
                  <a:pt x="4975864" y="1581553"/>
                </a:moveTo>
                <a:cubicBezTo>
                  <a:pt x="4950813" y="1626607"/>
                  <a:pt x="4912029" y="1676346"/>
                  <a:pt x="4889267" y="1729340"/>
                </a:cubicBezTo>
                <a:cubicBezTo>
                  <a:pt x="4884842" y="1734292"/>
                  <a:pt x="4875533" y="1734024"/>
                  <a:pt x="4875482" y="1740370"/>
                </a:cubicBezTo>
                <a:cubicBezTo>
                  <a:pt x="4877462" y="1741528"/>
                  <a:pt x="4879031" y="1738626"/>
                  <a:pt x="4880548" y="1737087"/>
                </a:cubicBezTo>
                <a:cubicBezTo>
                  <a:pt x="4878027" y="1751470"/>
                  <a:pt x="4866583" y="1766588"/>
                  <a:pt x="4862364" y="1781045"/>
                </a:cubicBezTo>
                <a:lnTo>
                  <a:pt x="4862596" y="1781148"/>
                </a:lnTo>
                <a:cubicBezTo>
                  <a:pt x="4858506" y="1780989"/>
                  <a:pt x="4851486" y="1778693"/>
                  <a:pt x="4852230" y="1785117"/>
                </a:cubicBezTo>
                <a:cubicBezTo>
                  <a:pt x="4857682" y="1782837"/>
                  <a:pt x="4859534" y="1786153"/>
                  <a:pt x="4856936" y="1791365"/>
                </a:cubicBezTo>
                <a:cubicBezTo>
                  <a:pt x="4870566" y="1781928"/>
                  <a:pt x="4875300" y="1766315"/>
                  <a:pt x="4885124" y="1752969"/>
                </a:cubicBezTo>
                <a:cubicBezTo>
                  <a:pt x="4897957" y="1735978"/>
                  <a:pt x="4916449" y="1721230"/>
                  <a:pt x="4927097" y="1703544"/>
                </a:cubicBezTo>
                <a:cubicBezTo>
                  <a:pt x="4932472" y="1694585"/>
                  <a:pt x="4931752" y="1683742"/>
                  <a:pt x="4936073" y="1674037"/>
                </a:cubicBezTo>
                <a:cubicBezTo>
                  <a:pt x="4950014" y="1641480"/>
                  <a:pt x="4967272" y="1612061"/>
                  <a:pt x="4982806" y="1582153"/>
                </a:cubicBezTo>
                <a:cubicBezTo>
                  <a:pt x="4980493" y="1581123"/>
                  <a:pt x="4978307" y="1582918"/>
                  <a:pt x="4975864" y="1581553"/>
                </a:cubicBezTo>
                <a:close/>
                <a:moveTo>
                  <a:pt x="1576418" y="1580630"/>
                </a:moveTo>
                <a:cubicBezTo>
                  <a:pt x="1582153" y="1579583"/>
                  <a:pt x="1582768" y="1593149"/>
                  <a:pt x="1587681" y="1586476"/>
                </a:cubicBezTo>
                <a:lnTo>
                  <a:pt x="1587912" y="1586579"/>
                </a:lnTo>
                <a:cubicBezTo>
                  <a:pt x="1593853" y="1590053"/>
                  <a:pt x="1585596" y="1595515"/>
                  <a:pt x="1580196" y="1593940"/>
                </a:cubicBezTo>
                <a:cubicBezTo>
                  <a:pt x="1584748" y="1589323"/>
                  <a:pt x="1573741" y="1589130"/>
                  <a:pt x="1576418" y="1580630"/>
                </a:cubicBezTo>
                <a:close/>
                <a:moveTo>
                  <a:pt x="1649013" y="1578895"/>
                </a:moveTo>
                <a:cubicBezTo>
                  <a:pt x="1657229" y="1587536"/>
                  <a:pt x="1665836" y="1595453"/>
                  <a:pt x="1673704" y="1604563"/>
                </a:cubicBezTo>
                <a:cubicBezTo>
                  <a:pt x="1681573" y="1613673"/>
                  <a:pt x="1688702" y="1623978"/>
                  <a:pt x="1693959" y="1637393"/>
                </a:cubicBezTo>
                <a:cubicBezTo>
                  <a:pt x="1680203" y="1616594"/>
                  <a:pt x="1656365" y="1605980"/>
                  <a:pt x="1649013" y="1578895"/>
                </a:cubicBezTo>
                <a:close/>
                <a:moveTo>
                  <a:pt x="1648730" y="1577662"/>
                </a:moveTo>
                <a:cubicBezTo>
                  <a:pt x="1648755" y="1578227"/>
                  <a:pt x="1649219" y="1578433"/>
                  <a:pt x="1649219" y="1578433"/>
                </a:cubicBezTo>
                <a:lnTo>
                  <a:pt x="1648525" y="1578124"/>
                </a:lnTo>
                <a:cubicBezTo>
                  <a:pt x="1648628" y="1577893"/>
                  <a:pt x="1648730" y="1577662"/>
                  <a:pt x="1648730" y="1577662"/>
                </a:cubicBezTo>
                <a:close/>
                <a:moveTo>
                  <a:pt x="5860674" y="1576786"/>
                </a:moveTo>
                <a:cubicBezTo>
                  <a:pt x="5866202" y="1586170"/>
                  <a:pt x="5853215" y="1597276"/>
                  <a:pt x="5848636" y="1603822"/>
                </a:cubicBezTo>
                <a:cubicBezTo>
                  <a:pt x="5836601" y="1620890"/>
                  <a:pt x="5827084" y="1646003"/>
                  <a:pt x="5817129" y="1661506"/>
                </a:cubicBezTo>
                <a:cubicBezTo>
                  <a:pt x="5815021" y="1664997"/>
                  <a:pt x="5805635" y="1670509"/>
                  <a:pt x="5809105" y="1674547"/>
                </a:cubicBezTo>
                <a:cubicBezTo>
                  <a:pt x="5800182" y="1677772"/>
                  <a:pt x="5809261" y="1662987"/>
                  <a:pt x="5810186" y="1660907"/>
                </a:cubicBezTo>
                <a:cubicBezTo>
                  <a:pt x="5814663" y="1649609"/>
                  <a:pt x="5822610" y="1632382"/>
                  <a:pt x="5832845" y="1620603"/>
                </a:cubicBezTo>
                <a:lnTo>
                  <a:pt x="5832949" y="1620372"/>
                </a:lnTo>
                <a:cubicBezTo>
                  <a:pt x="5833952" y="1607529"/>
                  <a:pt x="5853266" y="1585948"/>
                  <a:pt x="5860674" y="1576786"/>
                </a:cubicBezTo>
                <a:close/>
                <a:moveTo>
                  <a:pt x="3578946" y="1576776"/>
                </a:moveTo>
                <a:cubicBezTo>
                  <a:pt x="3582881" y="1578527"/>
                  <a:pt x="3581388" y="1590599"/>
                  <a:pt x="3575036" y="1588048"/>
                </a:cubicBezTo>
                <a:cubicBezTo>
                  <a:pt x="3575860" y="1583708"/>
                  <a:pt x="3577403" y="1580242"/>
                  <a:pt x="3578946" y="1576776"/>
                </a:cubicBezTo>
                <a:close/>
                <a:moveTo>
                  <a:pt x="1412864" y="1575252"/>
                </a:moveTo>
                <a:lnTo>
                  <a:pt x="1415284" y="1577936"/>
                </a:lnTo>
                <a:cubicBezTo>
                  <a:pt x="1422602" y="1587113"/>
                  <a:pt x="1428986" y="1597224"/>
                  <a:pt x="1433175" y="1609611"/>
                </a:cubicBezTo>
                <a:cubicBezTo>
                  <a:pt x="1440273" y="1613602"/>
                  <a:pt x="1447216" y="1616693"/>
                  <a:pt x="1440786" y="1624906"/>
                </a:cubicBezTo>
                <a:cubicBezTo>
                  <a:pt x="1436145" y="1617579"/>
                  <a:pt x="1429377" y="1610204"/>
                  <a:pt x="1423652" y="1602117"/>
                </a:cubicBezTo>
                <a:close/>
                <a:moveTo>
                  <a:pt x="1412786" y="1575059"/>
                </a:moveTo>
                <a:lnTo>
                  <a:pt x="1412864" y="1575252"/>
                </a:lnTo>
                <a:lnTo>
                  <a:pt x="1412704" y="1575076"/>
                </a:lnTo>
                <a:close/>
                <a:moveTo>
                  <a:pt x="2600093" y="1572900"/>
                </a:moveTo>
                <a:cubicBezTo>
                  <a:pt x="2597907" y="1574695"/>
                  <a:pt x="2592737" y="1583192"/>
                  <a:pt x="2598086" y="1586127"/>
                </a:cubicBezTo>
                <a:cubicBezTo>
                  <a:pt x="2599450" y="1583688"/>
                  <a:pt x="2602355" y="1572798"/>
                  <a:pt x="2600093" y="1572900"/>
                </a:cubicBezTo>
                <a:close/>
                <a:moveTo>
                  <a:pt x="4618747" y="1569578"/>
                </a:moveTo>
                <a:cubicBezTo>
                  <a:pt x="4615816" y="1572425"/>
                  <a:pt x="4613013" y="1575608"/>
                  <a:pt x="4613552" y="1582493"/>
                </a:cubicBezTo>
                <a:cubicBezTo>
                  <a:pt x="4608667" y="1579765"/>
                  <a:pt x="4611341" y="1568773"/>
                  <a:pt x="4618747" y="1569578"/>
                </a:cubicBezTo>
                <a:close/>
                <a:moveTo>
                  <a:pt x="3603892" y="1569331"/>
                </a:moveTo>
                <a:cubicBezTo>
                  <a:pt x="3603865" y="1571258"/>
                  <a:pt x="3603839" y="1573184"/>
                  <a:pt x="3603814" y="1575111"/>
                </a:cubicBezTo>
                <a:cubicBezTo>
                  <a:pt x="3598414" y="1573538"/>
                  <a:pt x="3598721" y="1577828"/>
                  <a:pt x="3594143" y="1576897"/>
                </a:cubicBezTo>
                <a:cubicBezTo>
                  <a:pt x="3596717" y="1573612"/>
                  <a:pt x="3598337" y="1569350"/>
                  <a:pt x="3603892" y="1569331"/>
                </a:cubicBezTo>
                <a:close/>
                <a:moveTo>
                  <a:pt x="5349647" y="1568552"/>
                </a:moveTo>
                <a:cubicBezTo>
                  <a:pt x="5352682" y="1570457"/>
                  <a:pt x="5351653" y="1572767"/>
                  <a:pt x="5354353" y="1574800"/>
                </a:cubicBezTo>
                <a:cubicBezTo>
                  <a:pt x="5349517" y="1580677"/>
                  <a:pt x="5344657" y="1585988"/>
                  <a:pt x="5339154" y="1584646"/>
                </a:cubicBezTo>
                <a:cubicBezTo>
                  <a:pt x="5344118" y="1579103"/>
                  <a:pt x="5348181" y="1573714"/>
                  <a:pt x="5349647" y="1568552"/>
                </a:cubicBezTo>
                <a:close/>
                <a:moveTo>
                  <a:pt x="2329818" y="1568302"/>
                </a:moveTo>
                <a:cubicBezTo>
                  <a:pt x="2335732" y="1568720"/>
                  <a:pt x="2333082" y="1577784"/>
                  <a:pt x="2333571" y="1583540"/>
                </a:cubicBezTo>
                <a:cubicBezTo>
                  <a:pt x="2325907" y="1584558"/>
                  <a:pt x="2331283" y="1573107"/>
                  <a:pt x="2329818" y="1568302"/>
                </a:cubicBezTo>
                <a:close/>
                <a:moveTo>
                  <a:pt x="4884728" y="1564513"/>
                </a:moveTo>
                <a:lnTo>
                  <a:pt x="4884625" y="1564744"/>
                </a:lnTo>
                <a:lnTo>
                  <a:pt x="4884639" y="1564770"/>
                </a:lnTo>
                <a:lnTo>
                  <a:pt x="4881023" y="1575322"/>
                </a:lnTo>
                <a:cubicBezTo>
                  <a:pt x="4881667" y="1574501"/>
                  <a:pt x="4882207" y="1573912"/>
                  <a:pt x="4882849" y="1573090"/>
                </a:cubicBezTo>
                <a:cubicBezTo>
                  <a:pt x="4883416" y="1570573"/>
                  <a:pt x="4884212" y="1568159"/>
                  <a:pt x="4885242" y="1565848"/>
                </a:cubicBezTo>
                <a:lnTo>
                  <a:pt x="4884639" y="1564770"/>
                </a:lnTo>
                <a:close/>
                <a:moveTo>
                  <a:pt x="3619245" y="1557892"/>
                </a:moveTo>
                <a:cubicBezTo>
                  <a:pt x="3621765" y="1558460"/>
                  <a:pt x="3620941" y="1562800"/>
                  <a:pt x="3621069" y="1565627"/>
                </a:cubicBezTo>
                <a:cubicBezTo>
                  <a:pt x="3618215" y="1562695"/>
                  <a:pt x="3613175" y="1564049"/>
                  <a:pt x="3611400" y="1567412"/>
                </a:cubicBezTo>
                <a:cubicBezTo>
                  <a:pt x="3603043" y="1560646"/>
                  <a:pt x="3619835" y="1563416"/>
                  <a:pt x="3619142" y="1558123"/>
                </a:cubicBezTo>
                <a:close/>
                <a:moveTo>
                  <a:pt x="2564736" y="1555771"/>
                </a:moveTo>
                <a:cubicBezTo>
                  <a:pt x="2566200" y="1563070"/>
                  <a:pt x="2564400" y="1575834"/>
                  <a:pt x="2560542" y="1588238"/>
                </a:cubicBezTo>
                <a:cubicBezTo>
                  <a:pt x="2560439" y="1588470"/>
                  <a:pt x="2556915" y="1585793"/>
                  <a:pt x="2556710" y="1586255"/>
                </a:cubicBezTo>
                <a:cubicBezTo>
                  <a:pt x="2554086" y="1593394"/>
                  <a:pt x="2555911" y="1608605"/>
                  <a:pt x="2546858" y="1609004"/>
                </a:cubicBezTo>
                <a:cubicBezTo>
                  <a:pt x="2549247" y="1639140"/>
                  <a:pt x="2526873" y="1658251"/>
                  <a:pt x="2526922" y="1686791"/>
                </a:cubicBezTo>
                <a:cubicBezTo>
                  <a:pt x="2520418" y="1685834"/>
                  <a:pt x="2519363" y="1680104"/>
                  <a:pt x="2517434" y="1675092"/>
                </a:cubicBezTo>
                <a:lnTo>
                  <a:pt x="2517665" y="1675194"/>
                </a:lnTo>
                <a:cubicBezTo>
                  <a:pt x="2541483" y="1635406"/>
                  <a:pt x="2544364" y="1596541"/>
                  <a:pt x="2564736" y="1555771"/>
                </a:cubicBezTo>
                <a:close/>
                <a:moveTo>
                  <a:pt x="1868345" y="1555275"/>
                </a:moveTo>
                <a:lnTo>
                  <a:pt x="1868242" y="1555506"/>
                </a:lnTo>
                <a:lnTo>
                  <a:pt x="1868104" y="1555293"/>
                </a:lnTo>
                <a:close/>
                <a:moveTo>
                  <a:pt x="1420245" y="1552076"/>
                </a:moveTo>
                <a:cubicBezTo>
                  <a:pt x="1423422" y="1552106"/>
                  <a:pt x="1424643" y="1554034"/>
                  <a:pt x="1425619" y="1556200"/>
                </a:cubicBezTo>
                <a:cubicBezTo>
                  <a:pt x="1426596" y="1558365"/>
                  <a:pt x="1427329" y="1560767"/>
                  <a:pt x="1429528" y="1561747"/>
                </a:cubicBezTo>
                <a:cubicBezTo>
                  <a:pt x="1424796" y="1567392"/>
                  <a:pt x="1419165" y="1558241"/>
                  <a:pt x="1420245" y="1552076"/>
                </a:cubicBezTo>
                <a:close/>
                <a:moveTo>
                  <a:pt x="3031764" y="1551338"/>
                </a:moveTo>
                <a:cubicBezTo>
                  <a:pt x="3030477" y="1565440"/>
                  <a:pt x="3010597" y="1577078"/>
                  <a:pt x="2995348" y="1583302"/>
                </a:cubicBezTo>
                <a:cubicBezTo>
                  <a:pt x="3004838" y="1570085"/>
                  <a:pt x="3017773" y="1560338"/>
                  <a:pt x="3031764" y="1551338"/>
                </a:cubicBezTo>
                <a:close/>
                <a:moveTo>
                  <a:pt x="1820540" y="1551155"/>
                </a:moveTo>
                <a:cubicBezTo>
                  <a:pt x="1825734" y="1560667"/>
                  <a:pt x="1832652" y="1568177"/>
                  <a:pt x="1837408" y="1578047"/>
                </a:cubicBezTo>
                <a:cubicBezTo>
                  <a:pt x="1835120" y="1572598"/>
                  <a:pt x="1828279" y="1571768"/>
                  <a:pt x="1824267" y="1568320"/>
                </a:cubicBezTo>
                <a:cubicBezTo>
                  <a:pt x="1827766" y="1557972"/>
                  <a:pt x="1815372" y="1557160"/>
                  <a:pt x="1820540" y="1551155"/>
                </a:cubicBezTo>
                <a:close/>
                <a:moveTo>
                  <a:pt x="3321762" y="1550873"/>
                </a:moveTo>
                <a:cubicBezTo>
                  <a:pt x="3290054" y="1571643"/>
                  <a:pt x="3257649" y="1592103"/>
                  <a:pt x="3218328" y="1605053"/>
                </a:cubicBezTo>
                <a:lnTo>
                  <a:pt x="3218200" y="1604719"/>
                </a:lnTo>
                <a:cubicBezTo>
                  <a:pt x="3218741" y="1599145"/>
                  <a:pt x="3225684" y="1599745"/>
                  <a:pt x="3225967" y="1593502"/>
                </a:cubicBezTo>
                <a:cubicBezTo>
                  <a:pt x="3267783" y="1588031"/>
                  <a:pt x="3291622" y="1551298"/>
                  <a:pt x="3321762" y="1550873"/>
                </a:cubicBezTo>
                <a:close/>
                <a:moveTo>
                  <a:pt x="5844862" y="1543165"/>
                </a:moveTo>
                <a:cubicBezTo>
                  <a:pt x="5831978" y="1541583"/>
                  <a:pt x="5825520" y="1566672"/>
                  <a:pt x="5825624" y="1576409"/>
                </a:cubicBezTo>
                <a:cubicBezTo>
                  <a:pt x="5837299" y="1568870"/>
                  <a:pt x="5840230" y="1556054"/>
                  <a:pt x="5844862" y="1543165"/>
                </a:cubicBezTo>
                <a:close/>
                <a:moveTo>
                  <a:pt x="4516014" y="1541836"/>
                </a:moveTo>
                <a:cubicBezTo>
                  <a:pt x="4515705" y="1545020"/>
                  <a:pt x="4516940" y="1549724"/>
                  <a:pt x="4512747" y="1554780"/>
                </a:cubicBezTo>
                <a:cubicBezTo>
                  <a:pt x="4511898" y="1556063"/>
                  <a:pt x="4510459" y="1549331"/>
                  <a:pt x="4511462" y="1548946"/>
                </a:cubicBezTo>
                <a:cubicBezTo>
                  <a:pt x="4503412" y="1551454"/>
                  <a:pt x="4490655" y="1580108"/>
                  <a:pt x="4482375" y="1589987"/>
                </a:cubicBezTo>
                <a:cubicBezTo>
                  <a:pt x="4479366" y="1593631"/>
                  <a:pt x="4472319" y="1593265"/>
                  <a:pt x="4470081" y="1596421"/>
                </a:cubicBezTo>
                <a:cubicBezTo>
                  <a:pt x="4467613" y="1599474"/>
                  <a:pt x="4469387" y="1606080"/>
                  <a:pt x="4466815" y="1609364"/>
                </a:cubicBezTo>
                <a:cubicBezTo>
                  <a:pt x="4466171" y="1610186"/>
                  <a:pt x="4461877" y="1607997"/>
                  <a:pt x="4461234" y="1608818"/>
                </a:cubicBezTo>
                <a:cubicBezTo>
                  <a:pt x="4456604" y="1614233"/>
                  <a:pt x="4454598" y="1624968"/>
                  <a:pt x="4449299" y="1630638"/>
                </a:cubicBezTo>
                <a:cubicBezTo>
                  <a:pt x="4446497" y="1633821"/>
                  <a:pt x="4441302" y="1634277"/>
                  <a:pt x="4439167" y="1637203"/>
                </a:cubicBezTo>
                <a:cubicBezTo>
                  <a:pt x="4435207" y="1642361"/>
                  <a:pt x="4435566" y="1650275"/>
                  <a:pt x="4431605" y="1655434"/>
                </a:cubicBezTo>
                <a:cubicBezTo>
                  <a:pt x="4426900" y="1661644"/>
                  <a:pt x="4408356" y="1672769"/>
                  <a:pt x="4407713" y="1683558"/>
                </a:cubicBezTo>
                <a:cubicBezTo>
                  <a:pt x="4400745" y="1679903"/>
                  <a:pt x="4412060" y="1669436"/>
                  <a:pt x="4408924" y="1670253"/>
                </a:cubicBezTo>
                <a:cubicBezTo>
                  <a:pt x="4412651" y="1669975"/>
                  <a:pt x="4423375" y="1658968"/>
                  <a:pt x="4420496" y="1650486"/>
                </a:cubicBezTo>
                <a:cubicBezTo>
                  <a:pt x="4426411" y="1653397"/>
                  <a:pt x="4435619" y="1641438"/>
                  <a:pt x="4431529" y="1636295"/>
                </a:cubicBezTo>
                <a:cubicBezTo>
                  <a:pt x="4425242" y="1641386"/>
                  <a:pt x="4420516" y="1648419"/>
                  <a:pt x="4415459" y="1655027"/>
                </a:cubicBezTo>
                <a:lnTo>
                  <a:pt x="4397528" y="1671103"/>
                </a:lnTo>
                <a:lnTo>
                  <a:pt x="4410062" y="1652279"/>
                </a:lnTo>
                <a:cubicBezTo>
                  <a:pt x="4416524" y="1646641"/>
                  <a:pt x="4423275" y="1640510"/>
                  <a:pt x="4424561" y="1630147"/>
                </a:cubicBezTo>
                <a:cubicBezTo>
                  <a:pt x="4447116" y="1619975"/>
                  <a:pt x="4462548" y="1582823"/>
                  <a:pt x="4488367" y="1569676"/>
                </a:cubicBezTo>
                <a:cubicBezTo>
                  <a:pt x="4490709" y="1558812"/>
                  <a:pt x="4496187" y="1552113"/>
                  <a:pt x="4505624" y="1550223"/>
                </a:cubicBezTo>
                <a:cubicBezTo>
                  <a:pt x="4504931" y="1542439"/>
                  <a:pt x="4509508" y="1540878"/>
                  <a:pt x="4516014" y="1541836"/>
                </a:cubicBezTo>
                <a:close/>
                <a:moveTo>
                  <a:pt x="2644249" y="1539121"/>
                </a:moveTo>
                <a:cubicBezTo>
                  <a:pt x="2643581" y="1544361"/>
                  <a:pt x="2639207" y="1555428"/>
                  <a:pt x="2642166" y="1558129"/>
                </a:cubicBezTo>
                <a:cubicBezTo>
                  <a:pt x="2643837" y="1552505"/>
                  <a:pt x="2652657" y="1544526"/>
                  <a:pt x="2644249" y="1539121"/>
                </a:cubicBezTo>
                <a:close/>
                <a:moveTo>
                  <a:pt x="4428220" y="1538465"/>
                </a:moveTo>
                <a:cubicBezTo>
                  <a:pt x="4429353" y="1538416"/>
                  <a:pt x="4431975" y="1538752"/>
                  <a:pt x="4431975" y="1538752"/>
                </a:cubicBezTo>
                <a:lnTo>
                  <a:pt x="4431872" y="1538983"/>
                </a:lnTo>
                <a:cubicBezTo>
                  <a:pt x="4421457" y="1549298"/>
                  <a:pt x="4422871" y="1552973"/>
                  <a:pt x="4411992" y="1565573"/>
                </a:cubicBezTo>
                <a:cubicBezTo>
                  <a:pt x="4406772" y="1555496"/>
                  <a:pt x="4423463" y="1543546"/>
                  <a:pt x="4428220" y="1538465"/>
                </a:cubicBezTo>
                <a:close/>
                <a:moveTo>
                  <a:pt x="3337270" y="1537841"/>
                </a:moveTo>
                <a:cubicBezTo>
                  <a:pt x="3347428" y="1544302"/>
                  <a:pt x="3330508" y="1551167"/>
                  <a:pt x="3321995" y="1550976"/>
                </a:cubicBezTo>
                <a:cubicBezTo>
                  <a:pt x="3320273" y="1538027"/>
                  <a:pt x="3337091" y="1543853"/>
                  <a:pt x="3337270" y="1537841"/>
                </a:cubicBezTo>
                <a:close/>
                <a:moveTo>
                  <a:pt x="2337588" y="1532166"/>
                </a:moveTo>
                <a:cubicBezTo>
                  <a:pt x="2339935" y="1532657"/>
                  <a:pt x="2341134" y="1533815"/>
                  <a:pt x="2341636" y="1535375"/>
                </a:cubicBezTo>
                <a:cubicBezTo>
                  <a:pt x="2343140" y="1540055"/>
                  <a:pt x="2338351" y="1548359"/>
                  <a:pt x="2339334" y="1553157"/>
                </a:cubicBezTo>
                <a:cubicBezTo>
                  <a:pt x="2327479" y="1551755"/>
                  <a:pt x="2338616" y="1539823"/>
                  <a:pt x="2337588" y="1532166"/>
                </a:cubicBezTo>
                <a:close/>
                <a:moveTo>
                  <a:pt x="5528556" y="1531085"/>
                </a:moveTo>
                <a:lnTo>
                  <a:pt x="5528788" y="1531188"/>
                </a:lnTo>
                <a:cubicBezTo>
                  <a:pt x="5523052" y="1547187"/>
                  <a:pt x="5511760" y="1570679"/>
                  <a:pt x="5494221" y="1586404"/>
                </a:cubicBezTo>
                <a:cubicBezTo>
                  <a:pt x="5500521" y="1592808"/>
                  <a:pt x="5488640" y="1593332"/>
                  <a:pt x="5494323" y="1598632"/>
                </a:cubicBezTo>
                <a:cubicBezTo>
                  <a:pt x="5444429" y="1673327"/>
                  <a:pt x="5404638" y="1775777"/>
                  <a:pt x="5363693" y="1850303"/>
                </a:cubicBezTo>
                <a:cubicBezTo>
                  <a:pt x="5365182" y="1855673"/>
                  <a:pt x="5360733" y="1872520"/>
                  <a:pt x="5352479" y="1870506"/>
                </a:cubicBezTo>
                <a:cubicBezTo>
                  <a:pt x="5355591" y="1866631"/>
                  <a:pt x="5358702" y="1862756"/>
                  <a:pt x="5361917" y="1858651"/>
                </a:cubicBezTo>
                <a:cubicBezTo>
                  <a:pt x="5355796" y="1856201"/>
                  <a:pt x="5363667" y="1852230"/>
                  <a:pt x="5359347" y="1849475"/>
                </a:cubicBezTo>
                <a:cubicBezTo>
                  <a:pt x="5401708" y="1758690"/>
                  <a:pt x="5453869" y="1641534"/>
                  <a:pt x="5503558" y="1562319"/>
                </a:cubicBezTo>
                <a:cubicBezTo>
                  <a:pt x="5516700" y="1554602"/>
                  <a:pt x="5516548" y="1531277"/>
                  <a:pt x="5528556" y="1531085"/>
                </a:cubicBezTo>
                <a:close/>
                <a:moveTo>
                  <a:pt x="3352495" y="1528561"/>
                </a:moveTo>
                <a:cubicBezTo>
                  <a:pt x="3355864" y="1527846"/>
                  <a:pt x="3355966" y="1530107"/>
                  <a:pt x="3356300" y="1532471"/>
                </a:cubicBezTo>
                <a:cubicBezTo>
                  <a:pt x="3358023" y="1532961"/>
                  <a:pt x="3358075" y="1531599"/>
                  <a:pt x="3358255" y="1530572"/>
                </a:cubicBezTo>
                <a:cubicBezTo>
                  <a:pt x="3363989" y="1534510"/>
                  <a:pt x="3351363" y="1536087"/>
                  <a:pt x="3350514" y="1539863"/>
                </a:cubicBezTo>
                <a:cubicBezTo>
                  <a:pt x="3346220" y="1540165"/>
                  <a:pt x="3349640" y="1533105"/>
                  <a:pt x="3348611" y="1530431"/>
                </a:cubicBezTo>
                <a:cubicBezTo>
                  <a:pt x="3351568" y="1533133"/>
                  <a:pt x="3352853" y="1536474"/>
                  <a:pt x="3352495" y="1528561"/>
                </a:cubicBezTo>
                <a:close/>
                <a:moveTo>
                  <a:pt x="1647294" y="1526076"/>
                </a:moveTo>
                <a:cubicBezTo>
                  <a:pt x="1650341" y="1525772"/>
                  <a:pt x="1651865" y="1526865"/>
                  <a:pt x="1652572" y="1528702"/>
                </a:cubicBezTo>
                <a:cubicBezTo>
                  <a:pt x="1653279" y="1530540"/>
                  <a:pt x="1653170" y="1533122"/>
                  <a:pt x="1652950" y="1535793"/>
                </a:cubicBezTo>
                <a:cubicBezTo>
                  <a:pt x="1646214" y="1534732"/>
                  <a:pt x="1644825" y="1531622"/>
                  <a:pt x="1647294" y="1526076"/>
                </a:cubicBezTo>
                <a:close/>
                <a:moveTo>
                  <a:pt x="1634051" y="1524055"/>
                </a:moveTo>
                <a:cubicBezTo>
                  <a:pt x="1633999" y="1527908"/>
                  <a:pt x="1639270" y="1526656"/>
                  <a:pt x="1637805" y="1531818"/>
                </a:cubicBezTo>
                <a:cubicBezTo>
                  <a:pt x="1635491" y="1530788"/>
                  <a:pt x="1633948" y="1529270"/>
                  <a:pt x="1634025" y="1525982"/>
                </a:cubicBezTo>
                <a:cubicBezTo>
                  <a:pt x="1629371" y="1525848"/>
                  <a:pt x="1628161" y="1529187"/>
                  <a:pt x="1622427" y="1527740"/>
                </a:cubicBezTo>
                <a:cubicBezTo>
                  <a:pt x="1625025" y="1525021"/>
                  <a:pt x="1629294" y="1524153"/>
                  <a:pt x="1634051" y="1524055"/>
                </a:cubicBezTo>
                <a:close/>
                <a:moveTo>
                  <a:pt x="1403301" y="1523489"/>
                </a:moveTo>
                <a:cubicBezTo>
                  <a:pt x="1406129" y="1533331"/>
                  <a:pt x="1417959" y="1534168"/>
                  <a:pt x="1420246" y="1544600"/>
                </a:cubicBezTo>
                <a:cubicBezTo>
                  <a:pt x="1410732" y="1542303"/>
                  <a:pt x="1399957" y="1532245"/>
                  <a:pt x="1403301" y="1523489"/>
                </a:cubicBezTo>
                <a:close/>
                <a:moveTo>
                  <a:pt x="3068467" y="1523223"/>
                </a:moveTo>
                <a:lnTo>
                  <a:pt x="3068591" y="1523434"/>
                </a:lnTo>
                <a:lnTo>
                  <a:pt x="3068359" y="1523330"/>
                </a:lnTo>
                <a:close/>
                <a:moveTo>
                  <a:pt x="3058819" y="1522959"/>
                </a:moveTo>
                <a:cubicBezTo>
                  <a:pt x="3066714" y="1534503"/>
                  <a:pt x="3042205" y="1544081"/>
                  <a:pt x="3035595" y="1553321"/>
                </a:cubicBezTo>
                <a:cubicBezTo>
                  <a:pt x="3027213" y="1541007"/>
                  <a:pt x="3055063" y="1535131"/>
                  <a:pt x="3058819" y="1522959"/>
                </a:cubicBezTo>
                <a:close/>
                <a:moveTo>
                  <a:pt x="1571124" y="1521512"/>
                </a:moveTo>
                <a:lnTo>
                  <a:pt x="1571020" y="1521744"/>
                </a:lnTo>
                <a:cubicBezTo>
                  <a:pt x="1569554" y="1526906"/>
                  <a:pt x="1573847" y="1526601"/>
                  <a:pt x="1572922" y="1531174"/>
                </a:cubicBezTo>
                <a:cubicBezTo>
                  <a:pt x="1567342" y="1530628"/>
                  <a:pt x="1567754" y="1524719"/>
                  <a:pt x="1563382" y="1523326"/>
                </a:cubicBezTo>
                <a:cubicBezTo>
                  <a:pt x="1564180" y="1520911"/>
                  <a:pt x="1568191" y="1521868"/>
                  <a:pt x="1571124" y="1521512"/>
                </a:cubicBezTo>
                <a:close/>
                <a:moveTo>
                  <a:pt x="3369726" y="1521003"/>
                </a:moveTo>
                <a:cubicBezTo>
                  <a:pt x="3375074" y="1523939"/>
                  <a:pt x="3365842" y="1532842"/>
                  <a:pt x="3361933" y="1526672"/>
                </a:cubicBezTo>
                <a:cubicBezTo>
                  <a:pt x="3361240" y="1521378"/>
                  <a:pt x="3369109" y="1524882"/>
                  <a:pt x="3369726" y="1521003"/>
                </a:cubicBezTo>
                <a:close/>
                <a:moveTo>
                  <a:pt x="4449325" y="1520715"/>
                </a:moveTo>
                <a:lnTo>
                  <a:pt x="4449437" y="1521332"/>
                </a:lnTo>
                <a:lnTo>
                  <a:pt x="4449103" y="1521460"/>
                </a:lnTo>
                <a:close/>
                <a:moveTo>
                  <a:pt x="4681375" y="1518392"/>
                </a:moveTo>
                <a:lnTo>
                  <a:pt x="4681730" y="1518432"/>
                </a:lnTo>
                <a:lnTo>
                  <a:pt x="4681396" y="1518561"/>
                </a:lnTo>
                <a:close/>
                <a:moveTo>
                  <a:pt x="1611344" y="1518376"/>
                </a:moveTo>
                <a:cubicBezTo>
                  <a:pt x="1616694" y="1518819"/>
                  <a:pt x="1619212" y="1521879"/>
                  <a:pt x="1624561" y="1522322"/>
                </a:cubicBezTo>
                <a:cubicBezTo>
                  <a:pt x="1623224" y="1525326"/>
                  <a:pt x="1607537" y="1526925"/>
                  <a:pt x="1611344" y="1518376"/>
                </a:cubicBezTo>
                <a:close/>
                <a:moveTo>
                  <a:pt x="4392115" y="1517408"/>
                </a:moveTo>
                <a:cubicBezTo>
                  <a:pt x="4393967" y="1518231"/>
                  <a:pt x="4393092" y="1521442"/>
                  <a:pt x="4395484" y="1521676"/>
                </a:cubicBezTo>
                <a:cubicBezTo>
                  <a:pt x="4388102" y="1526419"/>
                  <a:pt x="4388308" y="1535924"/>
                  <a:pt x="4381723" y="1543238"/>
                </a:cubicBezTo>
                <a:cubicBezTo>
                  <a:pt x="4380207" y="1544776"/>
                  <a:pt x="4373804" y="1543588"/>
                  <a:pt x="4371874" y="1546050"/>
                </a:cubicBezTo>
                <a:cubicBezTo>
                  <a:pt x="4367476" y="1551570"/>
                  <a:pt x="4366447" y="1571324"/>
                  <a:pt x="4356289" y="1567355"/>
                </a:cubicBezTo>
                <a:cubicBezTo>
                  <a:pt x="4322595" y="1639294"/>
                  <a:pt x="4279979" y="1702001"/>
                  <a:pt x="4246594" y="1778231"/>
                </a:cubicBezTo>
                <a:cubicBezTo>
                  <a:pt x="4232112" y="1811377"/>
                  <a:pt x="4218738" y="1851386"/>
                  <a:pt x="4201712" y="1880906"/>
                </a:cubicBezTo>
                <a:lnTo>
                  <a:pt x="4202046" y="1880779"/>
                </a:lnTo>
                <a:cubicBezTo>
                  <a:pt x="4183089" y="1935191"/>
                  <a:pt x="4167141" y="1985959"/>
                  <a:pt x="4147877" y="2036081"/>
                </a:cubicBezTo>
                <a:cubicBezTo>
                  <a:pt x="4137071" y="2092737"/>
                  <a:pt x="4117367" y="2165645"/>
                  <a:pt x="4112682" y="2229734"/>
                </a:cubicBezTo>
                <a:cubicBezTo>
                  <a:pt x="4106670" y="2134856"/>
                  <a:pt x="4151042" y="2003434"/>
                  <a:pt x="4185560" y="1909710"/>
                </a:cubicBezTo>
                <a:cubicBezTo>
                  <a:pt x="4203205" y="1861359"/>
                  <a:pt x="4223653" y="1814810"/>
                  <a:pt x="4245128" y="1775917"/>
                </a:cubicBezTo>
                <a:cubicBezTo>
                  <a:pt x="4247651" y="1756550"/>
                  <a:pt x="4254363" y="1742096"/>
                  <a:pt x="4264676" y="1732013"/>
                </a:cubicBezTo>
                <a:cubicBezTo>
                  <a:pt x="4284122" y="1680863"/>
                  <a:pt x="4313673" y="1637537"/>
                  <a:pt x="4338620" y="1590222"/>
                </a:cubicBezTo>
                <a:cubicBezTo>
                  <a:pt x="4344793" y="1578850"/>
                  <a:pt x="4350349" y="1563879"/>
                  <a:pt x="4362770" y="1560273"/>
                </a:cubicBezTo>
                <a:cubicBezTo>
                  <a:pt x="4365807" y="1537259"/>
                  <a:pt x="4389131" y="1534076"/>
                  <a:pt x="4392115" y="1517408"/>
                </a:cubicBezTo>
                <a:close/>
                <a:moveTo>
                  <a:pt x="2486226" y="1512236"/>
                </a:moveTo>
                <a:cubicBezTo>
                  <a:pt x="2484813" y="1513544"/>
                  <a:pt x="2481829" y="1522737"/>
                  <a:pt x="2486175" y="1523564"/>
                </a:cubicBezTo>
                <a:cubicBezTo>
                  <a:pt x="2487588" y="1522256"/>
                  <a:pt x="2490573" y="1513063"/>
                  <a:pt x="2486226" y="1512236"/>
                </a:cubicBezTo>
                <a:close/>
                <a:moveTo>
                  <a:pt x="1756332" y="1510385"/>
                </a:moveTo>
                <a:cubicBezTo>
                  <a:pt x="1759790" y="1510403"/>
                  <a:pt x="1761540" y="1512082"/>
                  <a:pt x="1762950" y="1514128"/>
                </a:cubicBezTo>
                <a:cubicBezTo>
                  <a:pt x="1764361" y="1516176"/>
                  <a:pt x="1765435" y="1518593"/>
                  <a:pt x="1767542" y="1520085"/>
                </a:cubicBezTo>
                <a:cubicBezTo>
                  <a:pt x="1767029" y="1521240"/>
                  <a:pt x="1753861" y="1518424"/>
                  <a:pt x="1756332" y="1510385"/>
                </a:cubicBezTo>
                <a:close/>
                <a:moveTo>
                  <a:pt x="1750403" y="1510018"/>
                </a:moveTo>
                <a:lnTo>
                  <a:pt x="1750648" y="1510071"/>
                </a:lnTo>
                <a:lnTo>
                  <a:pt x="1750545" y="1510302"/>
                </a:lnTo>
                <a:close/>
                <a:moveTo>
                  <a:pt x="4684482" y="1509136"/>
                </a:moveTo>
                <a:cubicBezTo>
                  <a:pt x="4684122" y="1511191"/>
                  <a:pt x="4684097" y="1513117"/>
                  <a:pt x="4683838" y="1514941"/>
                </a:cubicBezTo>
                <a:cubicBezTo>
                  <a:pt x="4681101" y="1513306"/>
                  <a:pt x="4680600" y="1512875"/>
                  <a:pt x="4680728" y="1513521"/>
                </a:cubicBezTo>
                <a:lnTo>
                  <a:pt x="4681375" y="1518392"/>
                </a:lnTo>
                <a:lnTo>
                  <a:pt x="4675919" y="1517783"/>
                </a:lnTo>
                <a:cubicBezTo>
                  <a:pt x="4678979" y="1515269"/>
                  <a:pt x="4677591" y="1507175"/>
                  <a:pt x="4684482" y="1509136"/>
                </a:cubicBezTo>
                <a:close/>
                <a:moveTo>
                  <a:pt x="1288918" y="1508834"/>
                </a:moveTo>
                <a:cubicBezTo>
                  <a:pt x="1285111" y="1512400"/>
                  <a:pt x="1286730" y="1520597"/>
                  <a:pt x="1294575" y="1518552"/>
                </a:cubicBezTo>
                <a:cubicBezTo>
                  <a:pt x="1295064" y="1515585"/>
                  <a:pt x="1294465" y="1513658"/>
                  <a:pt x="1293337" y="1512220"/>
                </a:cubicBezTo>
                <a:cubicBezTo>
                  <a:pt x="1292209" y="1510785"/>
                  <a:pt x="1290551" y="1509838"/>
                  <a:pt x="1288918" y="1508834"/>
                </a:cubicBezTo>
                <a:close/>
                <a:moveTo>
                  <a:pt x="1334667" y="1507605"/>
                </a:moveTo>
                <a:cubicBezTo>
                  <a:pt x="1345119" y="1516826"/>
                  <a:pt x="1355032" y="1526640"/>
                  <a:pt x="1363967" y="1537401"/>
                </a:cubicBezTo>
                <a:cubicBezTo>
                  <a:pt x="1372903" y="1548164"/>
                  <a:pt x="1380861" y="1559875"/>
                  <a:pt x="1387405" y="1572895"/>
                </a:cubicBezTo>
                <a:cubicBezTo>
                  <a:pt x="1374212" y="1576989"/>
                  <a:pt x="1384140" y="1558427"/>
                  <a:pt x="1372259" y="1561445"/>
                </a:cubicBezTo>
                <a:cubicBezTo>
                  <a:pt x="1363775" y="1539392"/>
                  <a:pt x="1341941" y="1530502"/>
                  <a:pt x="1334667" y="1507605"/>
                </a:cubicBezTo>
                <a:close/>
                <a:moveTo>
                  <a:pt x="3078132" y="1506362"/>
                </a:moveTo>
                <a:cubicBezTo>
                  <a:pt x="3081076" y="1510026"/>
                  <a:pt x="3079192" y="1512855"/>
                  <a:pt x="3076292" y="1515475"/>
                </a:cubicBezTo>
                <a:lnTo>
                  <a:pt x="3068467" y="1523223"/>
                </a:lnTo>
                <a:lnTo>
                  <a:pt x="3066778" y="1520341"/>
                </a:lnTo>
                <a:cubicBezTo>
                  <a:pt x="3066571" y="1518934"/>
                  <a:pt x="3066341" y="1517585"/>
                  <a:pt x="3064811" y="1517597"/>
                </a:cubicBezTo>
                <a:cubicBezTo>
                  <a:pt x="3061237" y="1516281"/>
                  <a:pt x="3066946" y="1514670"/>
                  <a:pt x="3066739" y="1517625"/>
                </a:cubicBezTo>
                <a:cubicBezTo>
                  <a:pt x="3069825" y="1513185"/>
                  <a:pt x="3073734" y="1509388"/>
                  <a:pt x="3078132" y="1506362"/>
                </a:cubicBezTo>
                <a:close/>
                <a:moveTo>
                  <a:pt x="1548388" y="1506162"/>
                </a:moveTo>
                <a:cubicBezTo>
                  <a:pt x="1550699" y="1506187"/>
                  <a:pt x="1552995" y="1508040"/>
                  <a:pt x="1552196" y="1511700"/>
                </a:cubicBezTo>
                <a:cubicBezTo>
                  <a:pt x="1549471" y="1511596"/>
                  <a:pt x="1546977" y="1511591"/>
                  <a:pt x="1544483" y="1511588"/>
                </a:cubicBezTo>
                <a:cubicBezTo>
                  <a:pt x="1543750" y="1507939"/>
                  <a:pt x="1546078" y="1506138"/>
                  <a:pt x="1548388" y="1506162"/>
                </a:cubicBezTo>
                <a:close/>
                <a:moveTo>
                  <a:pt x="1832552" y="1503621"/>
                </a:moveTo>
                <a:cubicBezTo>
                  <a:pt x="1840730" y="1510169"/>
                  <a:pt x="1846001" y="1519507"/>
                  <a:pt x="1851053" y="1529025"/>
                </a:cubicBezTo>
                <a:lnTo>
                  <a:pt x="1868104" y="1555293"/>
                </a:lnTo>
                <a:lnTo>
                  <a:pt x="1861265" y="1555812"/>
                </a:lnTo>
                <a:cubicBezTo>
                  <a:pt x="1856782" y="1551545"/>
                  <a:pt x="1858118" y="1536046"/>
                  <a:pt x="1847491" y="1537960"/>
                </a:cubicBezTo>
                <a:cubicBezTo>
                  <a:pt x="1847106" y="1522007"/>
                  <a:pt x="1831857" y="1520755"/>
                  <a:pt x="1832552" y="1503621"/>
                </a:cubicBezTo>
                <a:close/>
                <a:moveTo>
                  <a:pt x="1741031" y="1500528"/>
                </a:moveTo>
                <a:cubicBezTo>
                  <a:pt x="1743076" y="1501853"/>
                  <a:pt x="1745492" y="1502653"/>
                  <a:pt x="1747379" y="1503943"/>
                </a:cubicBezTo>
                <a:lnTo>
                  <a:pt x="1750403" y="1510018"/>
                </a:lnTo>
                <a:lnTo>
                  <a:pt x="1745781" y="1509012"/>
                </a:lnTo>
                <a:cubicBezTo>
                  <a:pt x="1744077" y="1509569"/>
                  <a:pt x="1742701" y="1511101"/>
                  <a:pt x="1742882" y="1513812"/>
                </a:cubicBezTo>
                <a:cubicBezTo>
                  <a:pt x="1738536" y="1512984"/>
                  <a:pt x="1742008" y="1504563"/>
                  <a:pt x="1741031" y="1500528"/>
                </a:cubicBezTo>
                <a:close/>
                <a:moveTo>
                  <a:pt x="1675022" y="1495953"/>
                </a:moveTo>
                <a:cubicBezTo>
                  <a:pt x="1677514" y="1498067"/>
                  <a:pt x="1679454" y="1501492"/>
                  <a:pt x="1679956" y="1503792"/>
                </a:cubicBezTo>
                <a:cubicBezTo>
                  <a:pt x="1671084" y="1505656"/>
                  <a:pt x="1675121" y="1494717"/>
                  <a:pt x="1666790" y="1495991"/>
                </a:cubicBezTo>
                <a:cubicBezTo>
                  <a:pt x="1669489" y="1493040"/>
                  <a:pt x="1672531" y="1493840"/>
                  <a:pt x="1675022" y="1495953"/>
                </a:cubicBezTo>
                <a:close/>
                <a:moveTo>
                  <a:pt x="2345690" y="1495904"/>
                </a:moveTo>
                <a:cubicBezTo>
                  <a:pt x="2352967" y="1501359"/>
                  <a:pt x="2345200" y="1520051"/>
                  <a:pt x="2343425" y="1528397"/>
                </a:cubicBezTo>
                <a:cubicBezTo>
                  <a:pt x="2332933" y="1522066"/>
                  <a:pt x="2346898" y="1507517"/>
                  <a:pt x="2345690" y="1495904"/>
                </a:cubicBezTo>
                <a:close/>
                <a:moveTo>
                  <a:pt x="4464150" y="1488288"/>
                </a:moveTo>
                <a:cubicBezTo>
                  <a:pt x="4469188" y="1496900"/>
                  <a:pt x="4458000" y="1512685"/>
                  <a:pt x="4452472" y="1508285"/>
                </a:cubicBezTo>
                <a:cubicBezTo>
                  <a:pt x="4452908" y="1511664"/>
                  <a:pt x="4451997" y="1513402"/>
                  <a:pt x="4451010" y="1515076"/>
                </a:cubicBezTo>
                <a:lnTo>
                  <a:pt x="4449325" y="1520715"/>
                </a:lnTo>
                <a:lnTo>
                  <a:pt x="4447881" y="1512739"/>
                </a:lnTo>
                <a:cubicBezTo>
                  <a:pt x="4450383" y="1504845"/>
                  <a:pt x="4462741" y="1498458"/>
                  <a:pt x="4464150" y="1488288"/>
                </a:cubicBezTo>
                <a:close/>
                <a:moveTo>
                  <a:pt x="1172939" y="1486547"/>
                </a:moveTo>
                <a:cubicBezTo>
                  <a:pt x="1178365" y="1486193"/>
                  <a:pt x="1179342" y="1490228"/>
                  <a:pt x="1182274" y="1492363"/>
                </a:cubicBezTo>
                <a:cubicBezTo>
                  <a:pt x="1180576" y="1499914"/>
                  <a:pt x="1173068" y="1491865"/>
                  <a:pt x="1172939" y="1486547"/>
                </a:cubicBezTo>
                <a:close/>
                <a:moveTo>
                  <a:pt x="1649535" y="1480557"/>
                </a:moveTo>
                <a:cubicBezTo>
                  <a:pt x="1652440" y="1482127"/>
                  <a:pt x="1653726" y="1485468"/>
                  <a:pt x="1653366" y="1490016"/>
                </a:cubicBezTo>
                <a:cubicBezTo>
                  <a:pt x="1646397" y="1488851"/>
                  <a:pt x="1643105" y="1483786"/>
                  <a:pt x="1636239" y="1482391"/>
                </a:cubicBezTo>
                <a:cubicBezTo>
                  <a:pt x="1638426" y="1475611"/>
                  <a:pt x="1648763" y="1486028"/>
                  <a:pt x="1649535" y="1480557"/>
                </a:cubicBezTo>
                <a:close/>
                <a:moveTo>
                  <a:pt x="4571890" y="1479216"/>
                </a:moveTo>
                <a:lnTo>
                  <a:pt x="4563595" y="1497050"/>
                </a:lnTo>
                <a:cubicBezTo>
                  <a:pt x="4551827" y="1514225"/>
                  <a:pt x="4532101" y="1527818"/>
                  <a:pt x="4517942" y="1541865"/>
                </a:cubicBezTo>
                <a:cubicBezTo>
                  <a:pt x="4516760" y="1533308"/>
                  <a:pt x="4521697" y="1532185"/>
                  <a:pt x="4526764" y="1531393"/>
                </a:cubicBezTo>
                <a:cubicBezTo>
                  <a:pt x="4532731" y="1520484"/>
                  <a:pt x="4540562" y="1511926"/>
                  <a:pt x="4548695" y="1503780"/>
                </a:cubicBezTo>
                <a:close/>
                <a:moveTo>
                  <a:pt x="4572208" y="1478531"/>
                </a:moveTo>
                <a:lnTo>
                  <a:pt x="4572439" y="1478634"/>
                </a:lnTo>
                <a:lnTo>
                  <a:pt x="4571890" y="1479216"/>
                </a:lnTo>
                <a:close/>
                <a:moveTo>
                  <a:pt x="2669609" y="1478423"/>
                </a:moveTo>
                <a:cubicBezTo>
                  <a:pt x="2669970" y="1486336"/>
                  <a:pt x="2667938" y="1496507"/>
                  <a:pt x="2675240" y="1497542"/>
                </a:cubicBezTo>
                <a:cubicBezTo>
                  <a:pt x="2674882" y="1489630"/>
                  <a:pt x="2676913" y="1479459"/>
                  <a:pt x="2669609" y="1478423"/>
                </a:cubicBezTo>
                <a:close/>
                <a:moveTo>
                  <a:pt x="1604069" y="1478035"/>
                </a:moveTo>
                <a:cubicBezTo>
                  <a:pt x="1607064" y="1476600"/>
                  <a:pt x="1612637" y="1478874"/>
                  <a:pt x="1617045" y="1482290"/>
                </a:cubicBezTo>
                <a:cubicBezTo>
                  <a:pt x="1621452" y="1485705"/>
                  <a:pt x="1624691" y="1490262"/>
                  <a:pt x="1623020" y="1493395"/>
                </a:cubicBezTo>
                <a:cubicBezTo>
                  <a:pt x="1615254" y="1489661"/>
                  <a:pt x="1608799" y="1484848"/>
                  <a:pt x="1604069" y="1478035"/>
                </a:cubicBezTo>
                <a:close/>
                <a:moveTo>
                  <a:pt x="3118496" y="1478029"/>
                </a:moveTo>
                <a:lnTo>
                  <a:pt x="3118586" y="1478409"/>
                </a:lnTo>
                <a:lnTo>
                  <a:pt x="3118457" y="1478075"/>
                </a:lnTo>
                <a:close/>
                <a:moveTo>
                  <a:pt x="5942998" y="1477213"/>
                </a:moveTo>
                <a:cubicBezTo>
                  <a:pt x="5941558" y="1480447"/>
                  <a:pt x="5933920" y="1484523"/>
                  <a:pt x="5940040" y="1486971"/>
                </a:cubicBezTo>
                <a:cubicBezTo>
                  <a:pt x="5924584" y="1491165"/>
                  <a:pt x="5930215" y="1505301"/>
                  <a:pt x="5915633" y="1511269"/>
                </a:cubicBezTo>
                <a:lnTo>
                  <a:pt x="5915531" y="1511500"/>
                </a:lnTo>
                <a:cubicBezTo>
                  <a:pt x="5922037" y="1517442"/>
                  <a:pt x="5907609" y="1519324"/>
                  <a:pt x="5906091" y="1523355"/>
                </a:cubicBezTo>
                <a:cubicBezTo>
                  <a:pt x="5905089" y="1526233"/>
                  <a:pt x="5900150" y="1537324"/>
                  <a:pt x="5893696" y="1544971"/>
                </a:cubicBezTo>
                <a:cubicBezTo>
                  <a:pt x="5884771" y="1555673"/>
                  <a:pt x="5868903" y="1578234"/>
                  <a:pt x="5860339" y="1574421"/>
                </a:cubicBezTo>
                <a:cubicBezTo>
                  <a:pt x="5886263" y="1543601"/>
                  <a:pt x="5919930" y="1491030"/>
                  <a:pt x="5942998" y="1477213"/>
                </a:cubicBezTo>
                <a:close/>
                <a:moveTo>
                  <a:pt x="3457858" y="1474410"/>
                </a:moveTo>
                <a:cubicBezTo>
                  <a:pt x="3460930" y="1473423"/>
                  <a:pt x="3462101" y="1474222"/>
                  <a:pt x="3462876" y="1475363"/>
                </a:cubicBezTo>
                <a:cubicBezTo>
                  <a:pt x="3463650" y="1476503"/>
                  <a:pt x="3464029" y="1477987"/>
                  <a:pt x="3465520" y="1478374"/>
                </a:cubicBezTo>
                <a:cubicBezTo>
                  <a:pt x="3456545" y="1487946"/>
                  <a:pt x="3446208" y="1485004"/>
                  <a:pt x="3438594" y="1497120"/>
                </a:cubicBezTo>
                <a:cubicBezTo>
                  <a:pt x="3419616" y="1496147"/>
                  <a:pt x="3408068" y="1513986"/>
                  <a:pt x="3386826" y="1515604"/>
                </a:cubicBezTo>
                <a:cubicBezTo>
                  <a:pt x="3408327" y="1494720"/>
                  <a:pt x="3434686" y="1495935"/>
                  <a:pt x="3457858" y="1474410"/>
                </a:cubicBezTo>
                <a:close/>
                <a:moveTo>
                  <a:pt x="3112724" y="1474137"/>
                </a:moveTo>
                <a:cubicBezTo>
                  <a:pt x="3116915" y="1474066"/>
                  <a:pt x="3113494" y="1481127"/>
                  <a:pt x="3114522" y="1483799"/>
                </a:cubicBezTo>
                <a:lnTo>
                  <a:pt x="3114394" y="1483465"/>
                </a:lnTo>
                <a:cubicBezTo>
                  <a:pt x="3109764" y="1488880"/>
                  <a:pt x="3097293" y="1486372"/>
                  <a:pt x="3099091" y="1498526"/>
                </a:cubicBezTo>
                <a:cubicBezTo>
                  <a:pt x="3090194" y="1497333"/>
                  <a:pt x="3090785" y="1505350"/>
                  <a:pt x="3083791" y="1506111"/>
                </a:cubicBezTo>
                <a:cubicBezTo>
                  <a:pt x="3087084" y="1483765"/>
                  <a:pt x="3107913" y="1488055"/>
                  <a:pt x="3112724" y="1474137"/>
                </a:cubicBezTo>
                <a:close/>
                <a:moveTo>
                  <a:pt x="4034461" y="1471137"/>
                </a:moveTo>
                <a:cubicBezTo>
                  <a:pt x="4033817" y="1484418"/>
                  <a:pt x="4029831" y="1493995"/>
                  <a:pt x="4023787" y="1500718"/>
                </a:cubicBezTo>
                <a:cubicBezTo>
                  <a:pt x="4021988" y="1488564"/>
                  <a:pt x="4023532" y="1475131"/>
                  <a:pt x="4034461" y="1471137"/>
                </a:cubicBezTo>
                <a:close/>
                <a:moveTo>
                  <a:pt x="5817352" y="1469170"/>
                </a:moveTo>
                <a:lnTo>
                  <a:pt x="5817249" y="1469401"/>
                </a:lnTo>
                <a:lnTo>
                  <a:pt x="5817351" y="1469171"/>
                </a:lnTo>
                <a:close/>
                <a:moveTo>
                  <a:pt x="2648549" y="1469046"/>
                </a:moveTo>
                <a:cubicBezTo>
                  <a:pt x="2633118" y="1506200"/>
                  <a:pt x="2619459" y="1542481"/>
                  <a:pt x="2605390" y="1584672"/>
                </a:cubicBezTo>
                <a:cubicBezTo>
                  <a:pt x="2600015" y="1586155"/>
                  <a:pt x="2600117" y="1593399"/>
                  <a:pt x="2593688" y="1594137"/>
                </a:cubicBezTo>
                <a:cubicBezTo>
                  <a:pt x="2596130" y="1602977"/>
                  <a:pt x="2591166" y="1615995"/>
                  <a:pt x="2581881" y="1618784"/>
                </a:cubicBezTo>
                <a:cubicBezTo>
                  <a:pt x="2582677" y="1638796"/>
                  <a:pt x="2572056" y="1647081"/>
                  <a:pt x="2566320" y="1660586"/>
                </a:cubicBezTo>
                <a:cubicBezTo>
                  <a:pt x="2566269" y="1664440"/>
                  <a:pt x="2566217" y="1668293"/>
                  <a:pt x="2566269" y="1671915"/>
                </a:cubicBezTo>
                <a:cubicBezTo>
                  <a:pt x="2549757" y="1707758"/>
                  <a:pt x="2529462" y="1747730"/>
                  <a:pt x="2517297" y="1781908"/>
                </a:cubicBezTo>
                <a:cubicBezTo>
                  <a:pt x="2515369" y="1781880"/>
                  <a:pt x="2513439" y="1781852"/>
                  <a:pt x="2511510" y="1781824"/>
                </a:cubicBezTo>
                <a:cubicBezTo>
                  <a:pt x="2508604" y="1802680"/>
                  <a:pt x="2497313" y="1813712"/>
                  <a:pt x="2492040" y="1827424"/>
                </a:cubicBezTo>
                <a:cubicBezTo>
                  <a:pt x="2490908" y="1829966"/>
                  <a:pt x="2493530" y="1835287"/>
                  <a:pt x="2491988" y="1838753"/>
                </a:cubicBezTo>
                <a:cubicBezTo>
                  <a:pt x="2488696" y="1846147"/>
                  <a:pt x="2473600" y="1853270"/>
                  <a:pt x="2480156" y="1865325"/>
                </a:cubicBezTo>
                <a:cubicBezTo>
                  <a:pt x="2492398" y="1850288"/>
                  <a:pt x="2499136" y="1833906"/>
                  <a:pt x="2509296" y="1817939"/>
                </a:cubicBezTo>
                <a:cubicBezTo>
                  <a:pt x="2512794" y="1812575"/>
                  <a:pt x="2519300" y="1808550"/>
                  <a:pt x="2522670" y="1802852"/>
                </a:cubicBezTo>
                <a:cubicBezTo>
                  <a:pt x="2526579" y="1796562"/>
                  <a:pt x="2526477" y="1786826"/>
                  <a:pt x="2530591" y="1780074"/>
                </a:cubicBezTo>
                <a:cubicBezTo>
                  <a:pt x="2531853" y="1777868"/>
                  <a:pt x="2536044" y="1780287"/>
                  <a:pt x="2536377" y="1780158"/>
                </a:cubicBezTo>
                <a:cubicBezTo>
                  <a:pt x="2537457" y="1778978"/>
                  <a:pt x="2537561" y="1773764"/>
                  <a:pt x="2538411" y="1772480"/>
                </a:cubicBezTo>
                <a:cubicBezTo>
                  <a:pt x="2548774" y="1756052"/>
                  <a:pt x="2558060" y="1735820"/>
                  <a:pt x="2567576" y="1715691"/>
                </a:cubicBezTo>
                <a:cubicBezTo>
                  <a:pt x="2571383" y="1707142"/>
                  <a:pt x="2579922" y="1700422"/>
                  <a:pt x="2583213" y="1693027"/>
                </a:cubicBezTo>
                <a:cubicBezTo>
                  <a:pt x="2616394" y="1617259"/>
                  <a:pt x="2634091" y="1547612"/>
                  <a:pt x="2652150" y="1470925"/>
                </a:cubicBezTo>
                <a:lnTo>
                  <a:pt x="2652483" y="1470798"/>
                </a:lnTo>
                <a:cubicBezTo>
                  <a:pt x="2652483" y="1470798"/>
                  <a:pt x="2651019" y="1468484"/>
                  <a:pt x="2648549" y="1469046"/>
                </a:cubicBezTo>
                <a:close/>
                <a:moveTo>
                  <a:pt x="3475294" y="1468883"/>
                </a:moveTo>
                <a:cubicBezTo>
                  <a:pt x="3480693" y="1475439"/>
                  <a:pt x="3470714" y="1477919"/>
                  <a:pt x="3469377" y="1478432"/>
                </a:cubicBezTo>
                <a:cubicBezTo>
                  <a:pt x="3464131" y="1475265"/>
                  <a:pt x="3471332" y="1469057"/>
                  <a:pt x="3475294" y="1468883"/>
                </a:cubicBezTo>
                <a:close/>
                <a:moveTo>
                  <a:pt x="3126199" y="1468785"/>
                </a:moveTo>
                <a:lnTo>
                  <a:pt x="3118496" y="1478029"/>
                </a:lnTo>
                <a:lnTo>
                  <a:pt x="3116760" y="1470675"/>
                </a:lnTo>
                <a:cubicBezTo>
                  <a:pt x="3121929" y="1472145"/>
                  <a:pt x="3121621" y="1467855"/>
                  <a:pt x="3126199" y="1468785"/>
                </a:cubicBezTo>
                <a:close/>
                <a:moveTo>
                  <a:pt x="1623022" y="1468477"/>
                </a:moveTo>
                <a:cubicBezTo>
                  <a:pt x="1630146" y="1470539"/>
                  <a:pt x="1624719" y="1475877"/>
                  <a:pt x="1634543" y="1472497"/>
                </a:cubicBezTo>
                <a:cubicBezTo>
                  <a:pt x="1633900" y="1475811"/>
                  <a:pt x="1635957" y="1476173"/>
                  <a:pt x="1638348" y="1476407"/>
                </a:cubicBezTo>
                <a:cubicBezTo>
                  <a:pt x="1637448" y="1479052"/>
                  <a:pt x="1634748" y="1479512"/>
                  <a:pt x="1634413" y="1482130"/>
                </a:cubicBezTo>
                <a:lnTo>
                  <a:pt x="1634516" y="1481900"/>
                </a:lnTo>
                <a:cubicBezTo>
                  <a:pt x="1630890" y="1476964"/>
                  <a:pt x="1621967" y="1477698"/>
                  <a:pt x="1623022" y="1468477"/>
                </a:cubicBezTo>
                <a:close/>
                <a:moveTo>
                  <a:pt x="6014081" y="1466439"/>
                </a:moveTo>
                <a:lnTo>
                  <a:pt x="6014081" y="1482202"/>
                </a:lnTo>
                <a:lnTo>
                  <a:pt x="5998748" y="1508957"/>
                </a:lnTo>
                <a:cubicBezTo>
                  <a:pt x="6000162" y="1510140"/>
                  <a:pt x="6001807" y="1511426"/>
                  <a:pt x="6003224" y="1512610"/>
                </a:cubicBezTo>
                <a:cubicBezTo>
                  <a:pt x="5979922" y="1538784"/>
                  <a:pt x="5972050" y="1585118"/>
                  <a:pt x="5943528" y="1608691"/>
                </a:cubicBezTo>
                <a:cubicBezTo>
                  <a:pt x="5950832" y="1597268"/>
                  <a:pt x="5951553" y="1583192"/>
                  <a:pt x="5962767" y="1575447"/>
                </a:cubicBezTo>
                <a:cubicBezTo>
                  <a:pt x="5971487" y="1551503"/>
                  <a:pt x="5982669" y="1529347"/>
                  <a:pt x="5994046" y="1507451"/>
                </a:cubicBezTo>
                <a:close/>
                <a:moveTo>
                  <a:pt x="1615488" y="1464845"/>
                </a:moveTo>
                <a:cubicBezTo>
                  <a:pt x="1618085" y="1464617"/>
                  <a:pt x="1619647" y="1465312"/>
                  <a:pt x="1620489" y="1466691"/>
                </a:cubicBezTo>
                <a:cubicBezTo>
                  <a:pt x="1621331" y="1468070"/>
                  <a:pt x="1621453" y="1470132"/>
                  <a:pt x="1621171" y="1472636"/>
                </a:cubicBezTo>
                <a:cubicBezTo>
                  <a:pt x="1616054" y="1472297"/>
                  <a:pt x="1612120" y="1468053"/>
                  <a:pt x="1615488" y="1464845"/>
                </a:cubicBezTo>
                <a:close/>
                <a:moveTo>
                  <a:pt x="5055310" y="1463532"/>
                </a:moveTo>
                <a:cubicBezTo>
                  <a:pt x="5017449" y="1541092"/>
                  <a:pt x="4969535" y="1611962"/>
                  <a:pt x="4938131" y="1689350"/>
                </a:cubicBezTo>
                <a:cubicBezTo>
                  <a:pt x="4944533" y="1685557"/>
                  <a:pt x="4950552" y="1678268"/>
                  <a:pt x="4956981" y="1675039"/>
                </a:cubicBezTo>
                <a:cubicBezTo>
                  <a:pt x="4947104" y="1697223"/>
                  <a:pt x="4918531" y="1719665"/>
                  <a:pt x="4914287" y="1743525"/>
                </a:cubicBezTo>
                <a:cubicBezTo>
                  <a:pt x="4907292" y="1744288"/>
                  <a:pt x="4914929" y="1740212"/>
                  <a:pt x="4909582" y="1737277"/>
                </a:cubicBezTo>
                <a:cubicBezTo>
                  <a:pt x="4878848" y="1769556"/>
                  <a:pt x="4860123" y="1811612"/>
                  <a:pt x="4834689" y="1843204"/>
                </a:cubicBezTo>
                <a:cubicBezTo>
                  <a:pt x="4834792" y="1845466"/>
                  <a:pt x="4838056" y="1847473"/>
                  <a:pt x="4836797" y="1849680"/>
                </a:cubicBezTo>
                <a:cubicBezTo>
                  <a:pt x="4834327" y="1855227"/>
                  <a:pt x="4830316" y="1849288"/>
                  <a:pt x="4827847" y="1854834"/>
                </a:cubicBezTo>
                <a:cubicBezTo>
                  <a:pt x="4818999" y="1884674"/>
                  <a:pt x="4808556" y="1911865"/>
                  <a:pt x="4786642" y="1946134"/>
                </a:cubicBezTo>
                <a:cubicBezTo>
                  <a:pt x="4784609" y="1966271"/>
                  <a:pt x="4774528" y="1988917"/>
                  <a:pt x="4758916" y="2002178"/>
                </a:cubicBezTo>
                <a:cubicBezTo>
                  <a:pt x="4760741" y="2002437"/>
                  <a:pt x="4762671" y="2002466"/>
                  <a:pt x="4764677" y="2004190"/>
                </a:cubicBezTo>
                <a:cubicBezTo>
                  <a:pt x="4750658" y="2040035"/>
                  <a:pt x="4733374" y="2076362"/>
                  <a:pt x="4722520" y="2111956"/>
                </a:cubicBezTo>
                <a:cubicBezTo>
                  <a:pt x="4720050" y="2117501"/>
                  <a:pt x="4716039" y="2111562"/>
                  <a:pt x="4713570" y="2117108"/>
                </a:cubicBezTo>
                <a:cubicBezTo>
                  <a:pt x="4717274" y="2118757"/>
                  <a:pt x="4716707" y="2121273"/>
                  <a:pt x="4718276" y="2123356"/>
                </a:cubicBezTo>
                <a:cubicBezTo>
                  <a:pt x="4700581" y="2159363"/>
                  <a:pt x="4687539" y="2199866"/>
                  <a:pt x="4675015" y="2242086"/>
                </a:cubicBezTo>
                <a:lnTo>
                  <a:pt x="4673093" y="2248263"/>
                </a:lnTo>
                <a:lnTo>
                  <a:pt x="4664945" y="2248263"/>
                </a:lnTo>
                <a:lnTo>
                  <a:pt x="4702125" y="2137209"/>
                </a:lnTo>
                <a:cubicBezTo>
                  <a:pt x="4714110" y="2121502"/>
                  <a:pt x="4713006" y="2107166"/>
                  <a:pt x="4721493" y="2091840"/>
                </a:cubicBezTo>
                <a:cubicBezTo>
                  <a:pt x="4722830" y="2088835"/>
                  <a:pt x="4724811" y="2089994"/>
                  <a:pt x="4726791" y="2091152"/>
                </a:cubicBezTo>
                <a:cubicBezTo>
                  <a:pt x="4721852" y="2087293"/>
                  <a:pt x="4731266" y="2077363"/>
                  <a:pt x="4725043" y="2075146"/>
                </a:cubicBezTo>
                <a:cubicBezTo>
                  <a:pt x="4749373" y="2036693"/>
                  <a:pt x="4756860" y="1989357"/>
                  <a:pt x="4778284" y="1956810"/>
                </a:cubicBezTo>
                <a:cubicBezTo>
                  <a:pt x="4777359" y="1938954"/>
                  <a:pt x="4801072" y="1919332"/>
                  <a:pt x="4797653" y="1898982"/>
                </a:cubicBezTo>
                <a:cubicBezTo>
                  <a:pt x="4811746" y="1897227"/>
                  <a:pt x="4804829" y="1874765"/>
                  <a:pt x="4820054" y="1867976"/>
                </a:cubicBezTo>
                <a:cubicBezTo>
                  <a:pt x="4817740" y="1866946"/>
                  <a:pt x="4815554" y="1868742"/>
                  <a:pt x="4813342" y="1867480"/>
                </a:cubicBezTo>
                <a:cubicBezTo>
                  <a:pt x="4830137" y="1850315"/>
                  <a:pt x="4829211" y="1834952"/>
                  <a:pt x="4845672" y="1817914"/>
                </a:cubicBezTo>
                <a:cubicBezTo>
                  <a:pt x="4838240" y="1814052"/>
                  <a:pt x="4852280" y="1803690"/>
                  <a:pt x="4858171" y="1796068"/>
                </a:cubicBezTo>
                <a:cubicBezTo>
                  <a:pt x="4852976" y="1796524"/>
                  <a:pt x="4854184" y="1793185"/>
                  <a:pt x="4850637" y="1789945"/>
                </a:cubicBezTo>
                <a:cubicBezTo>
                  <a:pt x="4832607" y="1824833"/>
                  <a:pt x="4812365" y="1850986"/>
                  <a:pt x="4800020" y="1883699"/>
                </a:cubicBezTo>
                <a:cubicBezTo>
                  <a:pt x="4796626" y="1886341"/>
                  <a:pt x="4799171" y="1879999"/>
                  <a:pt x="4794259" y="1881688"/>
                </a:cubicBezTo>
                <a:cubicBezTo>
                  <a:pt x="4798965" y="1882952"/>
                  <a:pt x="4791018" y="1905165"/>
                  <a:pt x="4781760" y="1903535"/>
                </a:cubicBezTo>
                <a:cubicBezTo>
                  <a:pt x="4782042" y="1917227"/>
                  <a:pt x="4767176" y="1951864"/>
                  <a:pt x="4746602" y="1965685"/>
                </a:cubicBezTo>
                <a:cubicBezTo>
                  <a:pt x="4794055" y="1872183"/>
                  <a:pt x="4861105" y="1750858"/>
                  <a:pt x="4920878" y="1644014"/>
                </a:cubicBezTo>
                <a:cubicBezTo>
                  <a:pt x="4923783" y="1648075"/>
                  <a:pt x="4913497" y="1653740"/>
                  <a:pt x="4919796" y="1657653"/>
                </a:cubicBezTo>
                <a:cubicBezTo>
                  <a:pt x="4944898" y="1621205"/>
                  <a:pt x="4964240" y="1577763"/>
                  <a:pt x="4991732" y="1561485"/>
                </a:cubicBezTo>
                <a:cubicBezTo>
                  <a:pt x="4986384" y="1551073"/>
                  <a:pt x="4999552" y="1538939"/>
                  <a:pt x="5009067" y="1533761"/>
                </a:cubicBezTo>
                <a:cubicBezTo>
                  <a:pt x="5006907" y="1533630"/>
                  <a:pt x="5005081" y="1533371"/>
                  <a:pt x="5006007" y="1531291"/>
                </a:cubicBezTo>
                <a:cubicBezTo>
                  <a:pt x="5031957" y="1511003"/>
                  <a:pt x="5034709" y="1479280"/>
                  <a:pt x="5055310" y="1463532"/>
                </a:cubicBezTo>
                <a:close/>
                <a:moveTo>
                  <a:pt x="2505981" y="1462885"/>
                </a:moveTo>
                <a:cubicBezTo>
                  <a:pt x="2498110" y="1471841"/>
                  <a:pt x="2492118" y="1492154"/>
                  <a:pt x="2492091" y="1506540"/>
                </a:cubicBezTo>
                <a:cubicBezTo>
                  <a:pt x="2496515" y="1494112"/>
                  <a:pt x="2509272" y="1470442"/>
                  <a:pt x="2505981" y="1462885"/>
                </a:cubicBezTo>
                <a:close/>
                <a:moveTo>
                  <a:pt x="1587046" y="1462704"/>
                </a:moveTo>
                <a:cubicBezTo>
                  <a:pt x="1587650" y="1461035"/>
                  <a:pt x="1590903" y="1462136"/>
                  <a:pt x="1593330" y="1464083"/>
                </a:cubicBezTo>
                <a:cubicBezTo>
                  <a:pt x="1595757" y="1466028"/>
                  <a:pt x="1597357" y="1468818"/>
                  <a:pt x="1594658" y="1470523"/>
                </a:cubicBezTo>
                <a:cubicBezTo>
                  <a:pt x="1588022" y="1471722"/>
                  <a:pt x="1591495" y="1463301"/>
                  <a:pt x="1587046" y="1462704"/>
                </a:cubicBezTo>
                <a:close/>
                <a:moveTo>
                  <a:pt x="3397849" y="1461158"/>
                </a:moveTo>
                <a:cubicBezTo>
                  <a:pt x="3401124" y="1461539"/>
                  <a:pt x="3404049" y="1463533"/>
                  <a:pt x="3406555" y="1468179"/>
                </a:cubicBezTo>
                <a:cubicBezTo>
                  <a:pt x="3399895" y="1466322"/>
                  <a:pt x="3396911" y="1473024"/>
                  <a:pt x="3395240" y="1466189"/>
                </a:cubicBezTo>
                <a:cubicBezTo>
                  <a:pt x="3371195" y="1485939"/>
                  <a:pt x="3328584" y="1496317"/>
                  <a:pt x="3305206" y="1510829"/>
                </a:cubicBezTo>
                <a:cubicBezTo>
                  <a:pt x="3270795" y="1537040"/>
                  <a:pt x="3222731" y="1549697"/>
                  <a:pt x="3188219" y="1576139"/>
                </a:cubicBezTo>
                <a:cubicBezTo>
                  <a:pt x="3115158" y="1602588"/>
                  <a:pt x="3060147" y="1654514"/>
                  <a:pt x="2992408" y="1695791"/>
                </a:cubicBezTo>
                <a:cubicBezTo>
                  <a:pt x="2988910" y="1696172"/>
                  <a:pt x="2991121" y="1702417"/>
                  <a:pt x="2988446" y="1703441"/>
                </a:cubicBezTo>
                <a:cubicBezTo>
                  <a:pt x="2960775" y="1713271"/>
                  <a:pt x="2946528" y="1736555"/>
                  <a:pt x="2919318" y="1746590"/>
                </a:cubicBezTo>
                <a:cubicBezTo>
                  <a:pt x="2919216" y="1749314"/>
                  <a:pt x="2919215" y="1751805"/>
                  <a:pt x="2919215" y="1754297"/>
                </a:cubicBezTo>
                <a:cubicBezTo>
                  <a:pt x="2915949" y="1754781"/>
                  <a:pt x="2915846" y="1752521"/>
                  <a:pt x="2913454" y="1752287"/>
                </a:cubicBezTo>
                <a:cubicBezTo>
                  <a:pt x="2896300" y="1776490"/>
                  <a:pt x="2856979" y="1794425"/>
                  <a:pt x="2838358" y="1823790"/>
                </a:cubicBezTo>
                <a:cubicBezTo>
                  <a:pt x="2834039" y="1821036"/>
                  <a:pt x="2830978" y="1828534"/>
                  <a:pt x="2830644" y="1823678"/>
                </a:cubicBezTo>
                <a:cubicBezTo>
                  <a:pt x="2815033" y="1839432"/>
                  <a:pt x="2801556" y="1864719"/>
                  <a:pt x="2772882" y="1872442"/>
                </a:cubicBezTo>
                <a:cubicBezTo>
                  <a:pt x="2768587" y="1885204"/>
                  <a:pt x="2762516" y="1896345"/>
                  <a:pt x="2753593" y="1904555"/>
                </a:cubicBezTo>
                <a:cubicBezTo>
                  <a:pt x="2748090" y="1895737"/>
                  <a:pt x="2758789" y="1886656"/>
                  <a:pt x="2765346" y="1883761"/>
                </a:cubicBezTo>
                <a:cubicBezTo>
                  <a:pt x="2761490" y="1873738"/>
                  <a:pt x="2770285" y="1872670"/>
                  <a:pt x="2771315" y="1862884"/>
                </a:cubicBezTo>
                <a:cubicBezTo>
                  <a:pt x="2776072" y="1862786"/>
                  <a:pt x="2777358" y="1866128"/>
                  <a:pt x="2780906" y="1866877"/>
                </a:cubicBezTo>
                <a:cubicBezTo>
                  <a:pt x="2777589" y="1863739"/>
                  <a:pt x="2779492" y="1855726"/>
                  <a:pt x="2779107" y="1849740"/>
                </a:cubicBezTo>
                <a:cubicBezTo>
                  <a:pt x="2807653" y="1826731"/>
                  <a:pt x="2826223" y="1793744"/>
                  <a:pt x="2850501" y="1766620"/>
                </a:cubicBezTo>
                <a:cubicBezTo>
                  <a:pt x="2852430" y="1766648"/>
                  <a:pt x="2851966" y="1768934"/>
                  <a:pt x="2852378" y="1770502"/>
                </a:cubicBezTo>
                <a:cubicBezTo>
                  <a:pt x="2858088" y="1768891"/>
                  <a:pt x="2856751" y="1759435"/>
                  <a:pt x="2860197" y="1755432"/>
                </a:cubicBezTo>
                <a:cubicBezTo>
                  <a:pt x="2865082" y="1758161"/>
                  <a:pt x="2868220" y="1749867"/>
                  <a:pt x="2869841" y="1755572"/>
                </a:cubicBezTo>
                <a:cubicBezTo>
                  <a:pt x="2871691" y="1761380"/>
                  <a:pt x="2865572" y="1758932"/>
                  <a:pt x="2862073" y="1759313"/>
                </a:cubicBezTo>
                <a:cubicBezTo>
                  <a:pt x="2862126" y="1762936"/>
                  <a:pt x="2862073" y="1766789"/>
                  <a:pt x="2862021" y="1770642"/>
                </a:cubicBezTo>
                <a:cubicBezTo>
                  <a:pt x="2833348" y="1785842"/>
                  <a:pt x="2824163" y="1820792"/>
                  <a:pt x="2796312" y="1836634"/>
                </a:cubicBezTo>
                <a:cubicBezTo>
                  <a:pt x="2798908" y="1846373"/>
                  <a:pt x="2790448" y="1844821"/>
                  <a:pt x="2792326" y="1853688"/>
                </a:cubicBezTo>
                <a:cubicBezTo>
                  <a:pt x="2794717" y="1851429"/>
                  <a:pt x="2795824" y="1848322"/>
                  <a:pt x="2802020" y="1849973"/>
                </a:cubicBezTo>
                <a:cubicBezTo>
                  <a:pt x="2803743" y="1850464"/>
                  <a:pt x="2803796" y="1849102"/>
                  <a:pt x="2803975" y="1848075"/>
                </a:cubicBezTo>
                <a:cubicBezTo>
                  <a:pt x="2816218" y="1820577"/>
                  <a:pt x="2855821" y="1801385"/>
                  <a:pt x="2871357" y="1776460"/>
                </a:cubicBezTo>
                <a:cubicBezTo>
                  <a:pt x="2884524" y="1779277"/>
                  <a:pt x="2883959" y="1759367"/>
                  <a:pt x="2894321" y="1765364"/>
                </a:cubicBezTo>
                <a:cubicBezTo>
                  <a:pt x="2897202" y="1753910"/>
                  <a:pt x="2911527" y="1744783"/>
                  <a:pt x="2919344" y="1744664"/>
                </a:cubicBezTo>
                <a:cubicBezTo>
                  <a:pt x="2922147" y="1743974"/>
                  <a:pt x="2920939" y="1739836"/>
                  <a:pt x="2921376" y="1736985"/>
                </a:cubicBezTo>
                <a:cubicBezTo>
                  <a:pt x="2944624" y="1732107"/>
                  <a:pt x="2958539" y="1703969"/>
                  <a:pt x="2977131" y="1701449"/>
                </a:cubicBezTo>
                <a:cubicBezTo>
                  <a:pt x="3004187" y="1680545"/>
                  <a:pt x="3034765" y="1654844"/>
                  <a:pt x="3069277" y="1635875"/>
                </a:cubicBezTo>
                <a:cubicBezTo>
                  <a:pt x="3086148" y="1617913"/>
                  <a:pt x="3114128" y="1604897"/>
                  <a:pt x="3130690" y="1592613"/>
                </a:cubicBezTo>
                <a:cubicBezTo>
                  <a:pt x="3170654" y="1581333"/>
                  <a:pt x="3191485" y="1555721"/>
                  <a:pt x="3230395" y="1546187"/>
                </a:cubicBezTo>
                <a:cubicBezTo>
                  <a:pt x="3269691" y="1517720"/>
                  <a:pt x="3318734" y="1499130"/>
                  <a:pt x="3360755" y="1473261"/>
                </a:cubicBezTo>
                <a:cubicBezTo>
                  <a:pt x="3375047" y="1473395"/>
                  <a:pt x="3388024" y="1460015"/>
                  <a:pt x="3397849" y="1461158"/>
                </a:cubicBezTo>
                <a:close/>
                <a:moveTo>
                  <a:pt x="1093140" y="1460934"/>
                </a:moveTo>
                <a:lnTo>
                  <a:pt x="1093325" y="1461067"/>
                </a:lnTo>
                <a:lnTo>
                  <a:pt x="1093094" y="1460965"/>
                </a:lnTo>
                <a:close/>
                <a:moveTo>
                  <a:pt x="1102429" y="1459308"/>
                </a:moveTo>
                <a:cubicBezTo>
                  <a:pt x="1135497" y="1478461"/>
                  <a:pt x="1161521" y="1504722"/>
                  <a:pt x="1195130" y="1523285"/>
                </a:cubicBezTo>
                <a:cubicBezTo>
                  <a:pt x="1194693" y="1511184"/>
                  <a:pt x="1180678" y="1512143"/>
                  <a:pt x="1182095" y="1498376"/>
                </a:cubicBezTo>
                <a:cubicBezTo>
                  <a:pt x="1189963" y="1496896"/>
                  <a:pt x="1187544" y="1503572"/>
                  <a:pt x="1189705" y="1506195"/>
                </a:cubicBezTo>
                <a:cubicBezTo>
                  <a:pt x="1194257" y="1511545"/>
                  <a:pt x="1202845" y="1520905"/>
                  <a:pt x="1210481" y="1529289"/>
                </a:cubicBezTo>
                <a:cubicBezTo>
                  <a:pt x="1218479" y="1538110"/>
                  <a:pt x="1226502" y="1549989"/>
                  <a:pt x="1233137" y="1556266"/>
                </a:cubicBezTo>
                <a:cubicBezTo>
                  <a:pt x="1238948" y="1561899"/>
                  <a:pt x="1251265" y="1561015"/>
                  <a:pt x="1250133" y="1573524"/>
                </a:cubicBezTo>
                <a:cubicBezTo>
                  <a:pt x="1253552" y="1573939"/>
                  <a:pt x="1254222" y="1571191"/>
                  <a:pt x="1257874" y="1571709"/>
                </a:cubicBezTo>
                <a:cubicBezTo>
                  <a:pt x="1259956" y="1577621"/>
                  <a:pt x="1258670" y="1576771"/>
                  <a:pt x="1255919" y="1581084"/>
                </a:cubicBezTo>
                <a:cubicBezTo>
                  <a:pt x="1264430" y="1578782"/>
                  <a:pt x="1278676" y="1582910"/>
                  <a:pt x="1280604" y="1592905"/>
                </a:cubicBezTo>
                <a:cubicBezTo>
                  <a:pt x="1292280" y="1595335"/>
                  <a:pt x="1307734" y="1608582"/>
                  <a:pt x="1314574" y="1621873"/>
                </a:cubicBezTo>
                <a:cubicBezTo>
                  <a:pt x="1339440" y="1630176"/>
                  <a:pt x="1343862" y="1652634"/>
                  <a:pt x="1365539" y="1660624"/>
                </a:cubicBezTo>
                <a:cubicBezTo>
                  <a:pt x="1380092" y="1686485"/>
                  <a:pt x="1409202" y="1698338"/>
                  <a:pt x="1424090" y="1724072"/>
                </a:cubicBezTo>
                <a:cubicBezTo>
                  <a:pt x="1426378" y="1724537"/>
                  <a:pt x="1427586" y="1723690"/>
                  <a:pt x="1427973" y="1722201"/>
                </a:cubicBezTo>
                <a:cubicBezTo>
                  <a:pt x="1430415" y="1728549"/>
                  <a:pt x="1432113" y="1735950"/>
                  <a:pt x="1441061" y="1735781"/>
                </a:cubicBezTo>
                <a:cubicBezTo>
                  <a:pt x="1439519" y="1739248"/>
                  <a:pt x="1435609" y="1740552"/>
                  <a:pt x="1437151" y="1747053"/>
                </a:cubicBezTo>
                <a:cubicBezTo>
                  <a:pt x="1426970" y="1727569"/>
                  <a:pt x="1405164" y="1719245"/>
                  <a:pt x="1395624" y="1698938"/>
                </a:cubicBezTo>
                <a:cubicBezTo>
                  <a:pt x="1390506" y="1698598"/>
                  <a:pt x="1391792" y="1701939"/>
                  <a:pt x="1387910" y="1698826"/>
                </a:cubicBezTo>
                <a:cubicBezTo>
                  <a:pt x="1357259" y="1660536"/>
                  <a:pt x="1322262" y="1636372"/>
                  <a:pt x="1285799" y="1602417"/>
                </a:cubicBezTo>
                <a:cubicBezTo>
                  <a:pt x="1284948" y="1611175"/>
                  <a:pt x="1294643" y="1624905"/>
                  <a:pt x="1306550" y="1627438"/>
                </a:cubicBezTo>
                <a:cubicBezTo>
                  <a:pt x="1316988" y="1652574"/>
                  <a:pt x="1342832" y="1662420"/>
                  <a:pt x="1355662" y="1685299"/>
                </a:cubicBezTo>
                <a:cubicBezTo>
                  <a:pt x="1373611" y="1696060"/>
                  <a:pt x="1380167" y="1718083"/>
                  <a:pt x="1401150" y="1725764"/>
                </a:cubicBezTo>
                <a:cubicBezTo>
                  <a:pt x="1400224" y="1730336"/>
                  <a:pt x="1404519" y="1730033"/>
                  <a:pt x="1403052" y="1735195"/>
                </a:cubicBezTo>
                <a:cubicBezTo>
                  <a:pt x="1423573" y="1747654"/>
                  <a:pt x="1427635" y="1767182"/>
                  <a:pt x="1450419" y="1779542"/>
                </a:cubicBezTo>
                <a:cubicBezTo>
                  <a:pt x="1452989" y="1796191"/>
                  <a:pt x="1481713" y="1804550"/>
                  <a:pt x="1480425" y="1823635"/>
                </a:cubicBezTo>
                <a:lnTo>
                  <a:pt x="1480195" y="1823533"/>
                </a:lnTo>
                <a:cubicBezTo>
                  <a:pt x="1472917" y="1823061"/>
                  <a:pt x="1472918" y="1815586"/>
                  <a:pt x="1470859" y="1810239"/>
                </a:cubicBezTo>
                <a:cubicBezTo>
                  <a:pt x="1457668" y="1806858"/>
                  <a:pt x="1455046" y="1791569"/>
                  <a:pt x="1446279" y="1783236"/>
                </a:cubicBezTo>
                <a:cubicBezTo>
                  <a:pt x="1443553" y="1780638"/>
                  <a:pt x="1437637" y="1780219"/>
                  <a:pt x="1435015" y="1777390"/>
                </a:cubicBezTo>
                <a:cubicBezTo>
                  <a:pt x="1428227" y="1770215"/>
                  <a:pt x="1423650" y="1759317"/>
                  <a:pt x="1416193" y="1752397"/>
                </a:cubicBezTo>
                <a:cubicBezTo>
                  <a:pt x="1406833" y="1743523"/>
                  <a:pt x="1395826" y="1738345"/>
                  <a:pt x="1387932" y="1729293"/>
                </a:cubicBezTo>
                <a:cubicBezTo>
                  <a:pt x="1380167" y="1720574"/>
                  <a:pt x="1372941" y="1708775"/>
                  <a:pt x="1363401" y="1698435"/>
                </a:cubicBezTo>
                <a:cubicBezTo>
                  <a:pt x="1357437" y="1691904"/>
                  <a:pt x="1349697" y="1688735"/>
                  <a:pt x="1344477" y="1681150"/>
                </a:cubicBezTo>
                <a:cubicBezTo>
                  <a:pt x="1331105" y="1661352"/>
                  <a:pt x="1305520" y="1649684"/>
                  <a:pt x="1299143" y="1629124"/>
                </a:cubicBezTo>
                <a:cubicBezTo>
                  <a:pt x="1283533" y="1619958"/>
                  <a:pt x="1262936" y="1600821"/>
                  <a:pt x="1251829" y="1580924"/>
                </a:cubicBezTo>
                <a:cubicBezTo>
                  <a:pt x="1228070" y="1557056"/>
                  <a:pt x="1198549" y="1538652"/>
                  <a:pt x="1174250" y="1515373"/>
                </a:cubicBezTo>
                <a:cubicBezTo>
                  <a:pt x="1170829" y="1514958"/>
                  <a:pt x="1170161" y="1517705"/>
                  <a:pt x="1166508" y="1517186"/>
                </a:cubicBezTo>
                <a:cubicBezTo>
                  <a:pt x="1147790" y="1494455"/>
                  <a:pt x="1122357" y="1478702"/>
                  <a:pt x="1096591" y="1463077"/>
                </a:cubicBezTo>
                <a:cubicBezTo>
                  <a:pt x="1097620" y="1460766"/>
                  <a:pt x="1099137" y="1459227"/>
                  <a:pt x="1102429" y="1459308"/>
                </a:cubicBezTo>
                <a:close/>
                <a:moveTo>
                  <a:pt x="1720410" y="1458398"/>
                </a:moveTo>
                <a:cubicBezTo>
                  <a:pt x="1723394" y="1459171"/>
                  <a:pt x="1722159" y="1464436"/>
                  <a:pt x="1728074" y="1462363"/>
                </a:cubicBezTo>
                <a:cubicBezTo>
                  <a:pt x="1726608" y="1467524"/>
                  <a:pt x="1730902" y="1467222"/>
                  <a:pt x="1729976" y="1471792"/>
                </a:cubicBezTo>
                <a:cubicBezTo>
                  <a:pt x="1725578" y="1464851"/>
                  <a:pt x="1716269" y="1467076"/>
                  <a:pt x="1720410" y="1458398"/>
                </a:cubicBezTo>
                <a:close/>
                <a:moveTo>
                  <a:pt x="1354290" y="1457921"/>
                </a:moveTo>
                <a:cubicBezTo>
                  <a:pt x="1362031" y="1464829"/>
                  <a:pt x="1369552" y="1471915"/>
                  <a:pt x="1375839" y="1480216"/>
                </a:cubicBezTo>
                <a:cubicBezTo>
                  <a:pt x="1382125" y="1488519"/>
                  <a:pt x="1387178" y="1498036"/>
                  <a:pt x="1389981" y="1509807"/>
                </a:cubicBezTo>
                <a:cubicBezTo>
                  <a:pt x="1390777" y="1512375"/>
                  <a:pt x="1394815" y="1511405"/>
                  <a:pt x="1397670" y="1511844"/>
                </a:cubicBezTo>
                <a:cubicBezTo>
                  <a:pt x="1397720" y="1515466"/>
                  <a:pt x="1397668" y="1519321"/>
                  <a:pt x="1397617" y="1523174"/>
                </a:cubicBezTo>
                <a:cubicBezTo>
                  <a:pt x="1383578" y="1501141"/>
                  <a:pt x="1366812" y="1481493"/>
                  <a:pt x="1354290" y="1457921"/>
                </a:cubicBezTo>
                <a:close/>
                <a:moveTo>
                  <a:pt x="2652743" y="1451530"/>
                </a:moveTo>
                <a:cubicBezTo>
                  <a:pt x="2653205" y="1456721"/>
                  <a:pt x="2644616" y="1462311"/>
                  <a:pt x="2650710" y="1466685"/>
                </a:cubicBezTo>
                <a:cubicBezTo>
                  <a:pt x="2654773" y="1466280"/>
                  <a:pt x="2656934" y="1453951"/>
                  <a:pt x="2652743" y="1451530"/>
                </a:cubicBezTo>
                <a:close/>
                <a:moveTo>
                  <a:pt x="4605898" y="1451444"/>
                </a:moveTo>
                <a:cubicBezTo>
                  <a:pt x="4604688" y="1467242"/>
                  <a:pt x="4587381" y="1463136"/>
                  <a:pt x="4584115" y="1476079"/>
                </a:cubicBezTo>
                <a:cubicBezTo>
                  <a:pt x="4582495" y="1465390"/>
                  <a:pt x="4596331" y="1455491"/>
                  <a:pt x="4605898" y="1451444"/>
                </a:cubicBezTo>
                <a:close/>
                <a:moveTo>
                  <a:pt x="3664462" y="1450104"/>
                </a:moveTo>
                <a:cubicBezTo>
                  <a:pt x="3641419" y="1466979"/>
                  <a:pt x="3614235" y="1490040"/>
                  <a:pt x="3589573" y="1498719"/>
                </a:cubicBezTo>
                <a:cubicBezTo>
                  <a:pt x="3584558" y="1508114"/>
                  <a:pt x="3577075" y="1513090"/>
                  <a:pt x="3568511" y="1511768"/>
                </a:cubicBezTo>
                <a:cubicBezTo>
                  <a:pt x="3565013" y="1512149"/>
                  <a:pt x="3564011" y="1515025"/>
                  <a:pt x="3564551" y="1519419"/>
                </a:cubicBezTo>
                <a:cubicBezTo>
                  <a:pt x="3512114" y="1540650"/>
                  <a:pt x="3461527" y="1575166"/>
                  <a:pt x="3409400" y="1588229"/>
                </a:cubicBezTo>
                <a:cubicBezTo>
                  <a:pt x="3407136" y="1598297"/>
                  <a:pt x="3387413" y="1593392"/>
                  <a:pt x="3374837" y="1601083"/>
                </a:cubicBezTo>
                <a:cubicBezTo>
                  <a:pt x="3367662" y="1605364"/>
                  <a:pt x="3359099" y="1606536"/>
                  <a:pt x="3349969" y="1610223"/>
                </a:cubicBezTo>
                <a:cubicBezTo>
                  <a:pt x="3346189" y="1611863"/>
                  <a:pt x="3344491" y="1616921"/>
                  <a:pt x="3342152" y="1617818"/>
                </a:cubicBezTo>
                <a:cubicBezTo>
                  <a:pt x="3340145" y="1618586"/>
                  <a:pt x="3340274" y="1613937"/>
                  <a:pt x="3340274" y="1613937"/>
                </a:cubicBezTo>
                <a:cubicBezTo>
                  <a:pt x="3333742" y="1614904"/>
                  <a:pt x="3322144" y="1621646"/>
                  <a:pt x="3313451" y="1624975"/>
                </a:cubicBezTo>
                <a:cubicBezTo>
                  <a:pt x="3300978" y="1629944"/>
                  <a:pt x="3286243" y="1635011"/>
                  <a:pt x="3275236" y="1639802"/>
                </a:cubicBezTo>
                <a:cubicBezTo>
                  <a:pt x="3267239" y="1643440"/>
                  <a:pt x="3261323" y="1650497"/>
                  <a:pt x="3254174" y="1652852"/>
                </a:cubicBezTo>
                <a:cubicBezTo>
                  <a:pt x="3241985" y="1656562"/>
                  <a:pt x="3229074" y="1656906"/>
                  <a:pt x="3219919" y="1660029"/>
                </a:cubicBezTo>
                <a:cubicBezTo>
                  <a:pt x="3214237" y="1662206"/>
                  <a:pt x="3206700" y="1668541"/>
                  <a:pt x="3200735" y="1669484"/>
                </a:cubicBezTo>
                <a:cubicBezTo>
                  <a:pt x="3198600" y="1669918"/>
                  <a:pt x="3194820" y="1666574"/>
                  <a:pt x="3193045" y="1667446"/>
                </a:cubicBezTo>
                <a:cubicBezTo>
                  <a:pt x="3188262" y="1669469"/>
                  <a:pt x="3195514" y="1669375"/>
                  <a:pt x="3191040" y="1673197"/>
                </a:cubicBezTo>
                <a:cubicBezTo>
                  <a:pt x="3179672" y="1682534"/>
                  <a:pt x="3149687" y="1688843"/>
                  <a:pt x="3135363" y="1695478"/>
                </a:cubicBezTo>
                <a:cubicBezTo>
                  <a:pt x="3132585" y="1696734"/>
                  <a:pt x="3131581" y="1699610"/>
                  <a:pt x="3131401" y="1703129"/>
                </a:cubicBezTo>
                <a:cubicBezTo>
                  <a:pt x="3088070" y="1707648"/>
                  <a:pt x="3067520" y="1739477"/>
                  <a:pt x="3029795" y="1747600"/>
                </a:cubicBezTo>
                <a:cubicBezTo>
                  <a:pt x="3022721" y="1764110"/>
                  <a:pt x="2995385" y="1761353"/>
                  <a:pt x="2991475" y="1777610"/>
                </a:cubicBezTo>
                <a:cubicBezTo>
                  <a:pt x="2967533" y="1784670"/>
                  <a:pt x="2949659" y="1798032"/>
                  <a:pt x="2933792" y="1813118"/>
                </a:cubicBezTo>
                <a:cubicBezTo>
                  <a:pt x="2968201" y="1799365"/>
                  <a:pt x="3031566" y="1781614"/>
                  <a:pt x="3075542" y="1761324"/>
                </a:cubicBezTo>
                <a:cubicBezTo>
                  <a:pt x="3076596" y="1764562"/>
                  <a:pt x="3084492" y="1761154"/>
                  <a:pt x="3084902" y="1765214"/>
                </a:cubicBezTo>
                <a:cubicBezTo>
                  <a:pt x="3087783" y="1763727"/>
                  <a:pt x="3088889" y="1760621"/>
                  <a:pt x="3088786" y="1755868"/>
                </a:cubicBezTo>
                <a:cubicBezTo>
                  <a:pt x="3103238" y="1764517"/>
                  <a:pt x="3120598" y="1739851"/>
                  <a:pt x="3134638" y="1746933"/>
                </a:cubicBezTo>
                <a:cubicBezTo>
                  <a:pt x="3138085" y="1737946"/>
                  <a:pt x="3146289" y="1743813"/>
                  <a:pt x="3148012" y="1731844"/>
                </a:cubicBezTo>
                <a:cubicBezTo>
                  <a:pt x="3155984" y="1730133"/>
                  <a:pt x="3144926" y="1741269"/>
                  <a:pt x="3153669" y="1741561"/>
                </a:cubicBezTo>
                <a:cubicBezTo>
                  <a:pt x="3159327" y="1726361"/>
                  <a:pt x="3182522" y="1737795"/>
                  <a:pt x="3186433" y="1719047"/>
                </a:cubicBezTo>
                <a:cubicBezTo>
                  <a:pt x="3188310" y="1720437"/>
                  <a:pt x="3189312" y="1722544"/>
                  <a:pt x="3190213" y="1724883"/>
                </a:cubicBezTo>
                <a:cubicBezTo>
                  <a:pt x="3204665" y="1718582"/>
                  <a:pt x="3238662" y="1710736"/>
                  <a:pt x="3257204" y="1704594"/>
                </a:cubicBezTo>
                <a:cubicBezTo>
                  <a:pt x="3263248" y="1702855"/>
                  <a:pt x="3277238" y="1698839"/>
                  <a:pt x="3275618" y="1690641"/>
                </a:cubicBezTo>
                <a:cubicBezTo>
                  <a:pt x="3281404" y="1700694"/>
                  <a:pt x="3301977" y="1681889"/>
                  <a:pt x="3310798" y="1686369"/>
                </a:cubicBezTo>
                <a:cubicBezTo>
                  <a:pt x="3342147" y="1667655"/>
                  <a:pt x="3379358" y="1660687"/>
                  <a:pt x="3416056" y="1647400"/>
                </a:cubicBezTo>
                <a:cubicBezTo>
                  <a:pt x="3435909" y="1640180"/>
                  <a:pt x="3455430" y="1625612"/>
                  <a:pt x="3479216" y="1625128"/>
                </a:cubicBezTo>
                <a:cubicBezTo>
                  <a:pt x="3474510" y="1628846"/>
                  <a:pt x="3471218" y="1633749"/>
                  <a:pt x="3461986" y="1632685"/>
                </a:cubicBezTo>
                <a:cubicBezTo>
                  <a:pt x="3406540" y="1657561"/>
                  <a:pt x="3345746" y="1681993"/>
                  <a:pt x="3287858" y="1695538"/>
                </a:cubicBezTo>
                <a:cubicBezTo>
                  <a:pt x="3272016" y="1711189"/>
                  <a:pt x="3248204" y="1708616"/>
                  <a:pt x="3230278" y="1723340"/>
                </a:cubicBezTo>
                <a:cubicBezTo>
                  <a:pt x="3204331" y="1726185"/>
                  <a:pt x="3177585" y="1736428"/>
                  <a:pt x="3151689" y="1745387"/>
                </a:cubicBezTo>
                <a:cubicBezTo>
                  <a:pt x="3135384" y="1750864"/>
                  <a:pt x="3116148" y="1756698"/>
                  <a:pt x="3101875" y="1761972"/>
                </a:cubicBezTo>
                <a:cubicBezTo>
                  <a:pt x="3097092" y="1763996"/>
                  <a:pt x="3086033" y="1775132"/>
                  <a:pt x="3084670" y="1767602"/>
                </a:cubicBezTo>
                <a:cubicBezTo>
                  <a:pt x="3082691" y="1768937"/>
                  <a:pt x="3081765" y="1771016"/>
                  <a:pt x="3080737" y="1773327"/>
                </a:cubicBezTo>
                <a:cubicBezTo>
                  <a:pt x="3054068" y="1775298"/>
                  <a:pt x="3027811" y="1791295"/>
                  <a:pt x="2994714" y="1798987"/>
                </a:cubicBezTo>
                <a:cubicBezTo>
                  <a:pt x="2980133" y="1802463"/>
                  <a:pt x="2969871" y="1808693"/>
                  <a:pt x="2958402" y="1815769"/>
                </a:cubicBezTo>
                <a:cubicBezTo>
                  <a:pt x="2947319" y="1816372"/>
                  <a:pt x="2943589" y="1814157"/>
                  <a:pt x="2937391" y="1824965"/>
                </a:cubicBezTo>
                <a:cubicBezTo>
                  <a:pt x="2934099" y="1824884"/>
                  <a:pt x="2932453" y="1823597"/>
                  <a:pt x="2931657" y="1821028"/>
                </a:cubicBezTo>
                <a:cubicBezTo>
                  <a:pt x="2924815" y="1832657"/>
                  <a:pt x="2905374" y="1831476"/>
                  <a:pt x="2898893" y="1843542"/>
                </a:cubicBezTo>
                <a:cubicBezTo>
                  <a:pt x="2886472" y="1842166"/>
                  <a:pt x="2882871" y="1850254"/>
                  <a:pt x="2877831" y="1856593"/>
                </a:cubicBezTo>
                <a:cubicBezTo>
                  <a:pt x="2869241" y="1857198"/>
                  <a:pt x="2852088" y="1861468"/>
                  <a:pt x="2850956" y="1871484"/>
                </a:cubicBezTo>
                <a:cubicBezTo>
                  <a:pt x="2845092" y="1872197"/>
                  <a:pt x="2846071" y="1866264"/>
                  <a:pt x="2841621" y="1865668"/>
                </a:cubicBezTo>
                <a:cubicBezTo>
                  <a:pt x="2841595" y="1870086"/>
                  <a:pt x="2841569" y="1874504"/>
                  <a:pt x="2841543" y="1878923"/>
                </a:cubicBezTo>
                <a:cubicBezTo>
                  <a:pt x="2831437" y="1876085"/>
                  <a:pt x="2818861" y="1886268"/>
                  <a:pt x="2814643" y="1895742"/>
                </a:cubicBezTo>
                <a:cubicBezTo>
                  <a:pt x="2812355" y="1895277"/>
                  <a:pt x="2813126" y="1892298"/>
                  <a:pt x="2812792" y="1889934"/>
                </a:cubicBezTo>
                <a:cubicBezTo>
                  <a:pt x="2797952" y="1905201"/>
                  <a:pt x="2777225" y="1903172"/>
                  <a:pt x="2768635" y="1923713"/>
                </a:cubicBezTo>
                <a:cubicBezTo>
                  <a:pt x="2755648" y="1917377"/>
                  <a:pt x="2749424" y="1935095"/>
                  <a:pt x="2737877" y="1940475"/>
                </a:cubicBezTo>
                <a:cubicBezTo>
                  <a:pt x="2734097" y="1932147"/>
                  <a:pt x="2747959" y="1925305"/>
                  <a:pt x="2755160" y="1921589"/>
                </a:cubicBezTo>
                <a:cubicBezTo>
                  <a:pt x="2778846" y="1898910"/>
                  <a:pt x="2805823" y="1886278"/>
                  <a:pt x="2835913" y="1867279"/>
                </a:cubicBezTo>
                <a:cubicBezTo>
                  <a:pt x="2835424" y="1864016"/>
                  <a:pt x="2839205" y="1862376"/>
                  <a:pt x="2835990" y="1861499"/>
                </a:cubicBezTo>
                <a:cubicBezTo>
                  <a:pt x="2852423" y="1858847"/>
                  <a:pt x="2859829" y="1847193"/>
                  <a:pt x="2874257" y="1842818"/>
                </a:cubicBezTo>
                <a:cubicBezTo>
                  <a:pt x="2876983" y="1840433"/>
                  <a:pt x="2877214" y="1835552"/>
                  <a:pt x="2880172" y="1833270"/>
                </a:cubicBezTo>
                <a:cubicBezTo>
                  <a:pt x="2928829" y="1811185"/>
                  <a:pt x="2955268" y="1774225"/>
                  <a:pt x="3008810" y="1754870"/>
                </a:cubicBezTo>
                <a:cubicBezTo>
                  <a:pt x="3057544" y="1724514"/>
                  <a:pt x="3093007" y="1701540"/>
                  <a:pt x="3146860" y="1683984"/>
                </a:cubicBezTo>
                <a:cubicBezTo>
                  <a:pt x="3149224" y="1683652"/>
                  <a:pt x="3148402" y="1680518"/>
                  <a:pt x="3148865" y="1678232"/>
                </a:cubicBezTo>
                <a:cubicBezTo>
                  <a:pt x="3153134" y="1677364"/>
                  <a:pt x="3151641" y="1681960"/>
                  <a:pt x="3154599" y="1682169"/>
                </a:cubicBezTo>
                <a:cubicBezTo>
                  <a:pt x="3157325" y="1679783"/>
                  <a:pt x="3157557" y="1674903"/>
                  <a:pt x="3160514" y="1672620"/>
                </a:cubicBezTo>
                <a:cubicBezTo>
                  <a:pt x="3184379" y="1671339"/>
                  <a:pt x="3206548" y="1647707"/>
                  <a:pt x="3229383" y="1648737"/>
                </a:cubicBezTo>
                <a:cubicBezTo>
                  <a:pt x="3245920" y="1638379"/>
                  <a:pt x="3259343" y="1636880"/>
                  <a:pt x="3279223" y="1630225"/>
                </a:cubicBezTo>
                <a:cubicBezTo>
                  <a:pt x="3319856" y="1603738"/>
                  <a:pt x="3391398" y="1596274"/>
                  <a:pt x="3428715" y="1569140"/>
                </a:cubicBezTo>
                <a:cubicBezTo>
                  <a:pt x="3461786" y="1563375"/>
                  <a:pt x="3495475" y="1541273"/>
                  <a:pt x="3528342" y="1528494"/>
                </a:cubicBezTo>
                <a:cubicBezTo>
                  <a:pt x="3563394" y="1506444"/>
                  <a:pt x="3605853" y="1485201"/>
                  <a:pt x="3637588" y="1464996"/>
                </a:cubicBezTo>
                <a:cubicBezTo>
                  <a:pt x="3647618" y="1458664"/>
                  <a:pt x="3651579" y="1446029"/>
                  <a:pt x="3664462" y="1450104"/>
                </a:cubicBezTo>
                <a:close/>
                <a:moveTo>
                  <a:pt x="1571695" y="1449222"/>
                </a:moveTo>
                <a:cubicBezTo>
                  <a:pt x="1576298" y="1448228"/>
                  <a:pt x="1578149" y="1459018"/>
                  <a:pt x="1581287" y="1453216"/>
                </a:cubicBezTo>
                <a:cubicBezTo>
                  <a:pt x="1584655" y="1454993"/>
                  <a:pt x="1586121" y="1459798"/>
                  <a:pt x="1583189" y="1462648"/>
                </a:cubicBezTo>
                <a:cubicBezTo>
                  <a:pt x="1578895" y="1455475"/>
                  <a:pt x="1572131" y="1461323"/>
                  <a:pt x="1571695" y="1449222"/>
                </a:cubicBezTo>
                <a:close/>
                <a:moveTo>
                  <a:pt x="919203" y="1444181"/>
                </a:moveTo>
                <a:cubicBezTo>
                  <a:pt x="919717" y="1448010"/>
                  <a:pt x="916656" y="1448032"/>
                  <a:pt x="915267" y="1449904"/>
                </a:cubicBezTo>
                <a:cubicBezTo>
                  <a:pt x="926426" y="1468442"/>
                  <a:pt x="923493" y="1501191"/>
                  <a:pt x="924005" y="1529938"/>
                </a:cubicBezTo>
                <a:cubicBezTo>
                  <a:pt x="946454" y="1539934"/>
                  <a:pt x="948663" y="1568606"/>
                  <a:pt x="974998" y="1566763"/>
                </a:cubicBezTo>
                <a:cubicBezTo>
                  <a:pt x="981605" y="1584933"/>
                  <a:pt x="1001765" y="1589479"/>
                  <a:pt x="1010867" y="1605161"/>
                </a:cubicBezTo>
                <a:cubicBezTo>
                  <a:pt x="1024754" y="1611343"/>
                  <a:pt x="1043500" y="1617197"/>
                  <a:pt x="1042907" y="1634101"/>
                </a:cubicBezTo>
                <a:cubicBezTo>
                  <a:pt x="1037636" y="1627877"/>
                  <a:pt x="1031566" y="1629051"/>
                  <a:pt x="1027813" y="1618797"/>
                </a:cubicBezTo>
                <a:cubicBezTo>
                  <a:pt x="996184" y="1613852"/>
                  <a:pt x="983610" y="1574198"/>
                  <a:pt x="948227" y="1566473"/>
                </a:cubicBezTo>
                <a:cubicBezTo>
                  <a:pt x="940616" y="1553671"/>
                  <a:pt x="930845" y="1543228"/>
                  <a:pt x="919864" y="1533632"/>
                </a:cubicBezTo>
                <a:cubicBezTo>
                  <a:pt x="916701" y="1543854"/>
                  <a:pt x="911634" y="1552119"/>
                  <a:pt x="911915" y="1565811"/>
                </a:cubicBezTo>
                <a:cubicBezTo>
                  <a:pt x="900292" y="1567005"/>
                  <a:pt x="898850" y="1592666"/>
                  <a:pt x="907825" y="1598047"/>
                </a:cubicBezTo>
                <a:cubicBezTo>
                  <a:pt x="908854" y="1595735"/>
                  <a:pt x="909780" y="1593656"/>
                  <a:pt x="911760" y="1592322"/>
                </a:cubicBezTo>
                <a:cubicBezTo>
                  <a:pt x="917183" y="1619379"/>
                  <a:pt x="940070" y="1619049"/>
                  <a:pt x="951384" y="1638484"/>
                </a:cubicBezTo>
                <a:cubicBezTo>
                  <a:pt x="987694" y="1656588"/>
                  <a:pt x="1017265" y="1681106"/>
                  <a:pt x="1047917" y="1704444"/>
                </a:cubicBezTo>
                <a:cubicBezTo>
                  <a:pt x="1092533" y="1720709"/>
                  <a:pt x="1128121" y="1755381"/>
                  <a:pt x="1169316" y="1768739"/>
                </a:cubicBezTo>
                <a:cubicBezTo>
                  <a:pt x="1169882" y="1771206"/>
                  <a:pt x="1172094" y="1772468"/>
                  <a:pt x="1171246" y="1776244"/>
                </a:cubicBezTo>
                <a:cubicBezTo>
                  <a:pt x="1174897" y="1776761"/>
                  <a:pt x="1175462" y="1774245"/>
                  <a:pt x="1178985" y="1774428"/>
                </a:cubicBezTo>
                <a:cubicBezTo>
                  <a:pt x="1196137" y="1792587"/>
                  <a:pt x="1230237" y="1796970"/>
                  <a:pt x="1249212" y="1822862"/>
                </a:cubicBezTo>
                <a:cubicBezTo>
                  <a:pt x="1234734" y="1813647"/>
                  <a:pt x="1213313" y="1811309"/>
                  <a:pt x="1205574" y="1795680"/>
                </a:cubicBezTo>
                <a:cubicBezTo>
                  <a:pt x="1162656" y="1779341"/>
                  <a:pt x="1130642" y="1753459"/>
                  <a:pt x="1082246" y="1731357"/>
                </a:cubicBezTo>
                <a:cubicBezTo>
                  <a:pt x="1077849" y="1719432"/>
                  <a:pt x="1056736" y="1721384"/>
                  <a:pt x="1052056" y="1708224"/>
                </a:cubicBezTo>
                <a:cubicBezTo>
                  <a:pt x="999188" y="1679980"/>
                  <a:pt x="943669" y="1643355"/>
                  <a:pt x="902604" y="1597937"/>
                </a:cubicBezTo>
                <a:cubicBezTo>
                  <a:pt x="882258" y="1666683"/>
                  <a:pt x="914577" y="1734233"/>
                  <a:pt x="954151" y="1771788"/>
                </a:cubicBezTo>
                <a:cubicBezTo>
                  <a:pt x="959732" y="1772335"/>
                  <a:pt x="960195" y="1767558"/>
                  <a:pt x="965544" y="1768000"/>
                </a:cubicBezTo>
                <a:cubicBezTo>
                  <a:pt x="965517" y="1772419"/>
                  <a:pt x="968861" y="1773630"/>
                  <a:pt x="967421" y="1779358"/>
                </a:cubicBezTo>
                <a:cubicBezTo>
                  <a:pt x="988634" y="1789633"/>
                  <a:pt x="1010571" y="1798292"/>
                  <a:pt x="1028236" y="1802835"/>
                </a:cubicBezTo>
                <a:cubicBezTo>
                  <a:pt x="1027721" y="1806482"/>
                  <a:pt x="1030242" y="1807049"/>
                  <a:pt x="1030062" y="1810570"/>
                </a:cubicBezTo>
                <a:cubicBezTo>
                  <a:pt x="1039577" y="1807884"/>
                  <a:pt x="1048860" y="1812571"/>
                  <a:pt x="1050891" y="1822336"/>
                </a:cubicBezTo>
                <a:cubicBezTo>
                  <a:pt x="1077660" y="1827608"/>
                  <a:pt x="1094657" y="1857327"/>
                  <a:pt x="1117546" y="1842044"/>
                </a:cubicBezTo>
                <a:cubicBezTo>
                  <a:pt x="1118831" y="1847878"/>
                  <a:pt x="1114279" y="1847511"/>
                  <a:pt x="1115564" y="1853344"/>
                </a:cubicBezTo>
                <a:cubicBezTo>
                  <a:pt x="1121246" y="1858644"/>
                  <a:pt x="1121608" y="1846622"/>
                  <a:pt x="1129040" y="1847993"/>
                </a:cubicBezTo>
                <a:cubicBezTo>
                  <a:pt x="1130942" y="1849948"/>
                  <a:pt x="1132846" y="1851902"/>
                  <a:pt x="1134747" y="1853856"/>
                </a:cubicBezTo>
                <a:cubicBezTo>
                  <a:pt x="1134749" y="1851363"/>
                  <a:pt x="1134748" y="1848873"/>
                  <a:pt x="1134852" y="1846150"/>
                </a:cubicBezTo>
                <a:cubicBezTo>
                  <a:pt x="1140406" y="1851115"/>
                  <a:pt x="1140432" y="1851680"/>
                  <a:pt x="1149999" y="1850124"/>
                </a:cubicBezTo>
                <a:cubicBezTo>
                  <a:pt x="1150152" y="1853515"/>
                  <a:pt x="1151310" y="1856523"/>
                  <a:pt x="1153752" y="1857888"/>
                </a:cubicBezTo>
                <a:cubicBezTo>
                  <a:pt x="1157917" y="1852266"/>
                  <a:pt x="1172628" y="1854108"/>
                  <a:pt x="1176614" y="1861975"/>
                </a:cubicBezTo>
                <a:cubicBezTo>
                  <a:pt x="1188597" y="1856234"/>
                  <a:pt x="1205390" y="1859004"/>
                  <a:pt x="1218530" y="1866239"/>
                </a:cubicBezTo>
                <a:cubicBezTo>
                  <a:pt x="1226270" y="1864425"/>
                  <a:pt x="1235786" y="1864231"/>
                  <a:pt x="1239463" y="1870298"/>
                </a:cubicBezTo>
                <a:cubicBezTo>
                  <a:pt x="1242909" y="1866295"/>
                  <a:pt x="1257592" y="1867572"/>
                  <a:pt x="1254583" y="1876199"/>
                </a:cubicBezTo>
                <a:cubicBezTo>
                  <a:pt x="1279323" y="1864234"/>
                  <a:pt x="1294981" y="1894463"/>
                  <a:pt x="1313626" y="1880614"/>
                </a:cubicBezTo>
                <a:cubicBezTo>
                  <a:pt x="1333659" y="1889809"/>
                  <a:pt x="1353589" y="1899236"/>
                  <a:pt x="1376321" y="1900497"/>
                </a:cubicBezTo>
                <a:cubicBezTo>
                  <a:pt x="1376784" y="1895720"/>
                  <a:pt x="1373442" y="1894509"/>
                  <a:pt x="1372592" y="1890808"/>
                </a:cubicBezTo>
                <a:cubicBezTo>
                  <a:pt x="1360480" y="1893722"/>
                  <a:pt x="1355234" y="1885571"/>
                  <a:pt x="1349757" y="1877318"/>
                </a:cubicBezTo>
                <a:cubicBezTo>
                  <a:pt x="1345335" y="1877288"/>
                  <a:pt x="1344126" y="1880626"/>
                  <a:pt x="1338390" y="1879180"/>
                </a:cubicBezTo>
                <a:cubicBezTo>
                  <a:pt x="1330292" y="1865606"/>
                  <a:pt x="1310799" y="1863296"/>
                  <a:pt x="1302493" y="1850184"/>
                </a:cubicBezTo>
                <a:cubicBezTo>
                  <a:pt x="1299343" y="1851966"/>
                  <a:pt x="1292786" y="1850499"/>
                  <a:pt x="1287694" y="1847609"/>
                </a:cubicBezTo>
                <a:lnTo>
                  <a:pt x="1281919" y="1836915"/>
                </a:lnTo>
                <a:lnTo>
                  <a:pt x="1327999" y="1863513"/>
                </a:lnTo>
                <a:cubicBezTo>
                  <a:pt x="1342994" y="1873200"/>
                  <a:pt x="1358321" y="1882377"/>
                  <a:pt x="1376399" y="1887242"/>
                </a:cubicBezTo>
                <a:cubicBezTo>
                  <a:pt x="1378532" y="1901759"/>
                  <a:pt x="1394116" y="1895407"/>
                  <a:pt x="1395324" y="1904528"/>
                </a:cubicBezTo>
                <a:cubicBezTo>
                  <a:pt x="1422506" y="1908878"/>
                  <a:pt x="1444518" y="1934183"/>
                  <a:pt x="1475015" y="1941670"/>
                </a:cubicBezTo>
                <a:cubicBezTo>
                  <a:pt x="1476507" y="1947042"/>
                  <a:pt x="1484556" y="1952009"/>
                  <a:pt x="1488181" y="1949469"/>
                </a:cubicBezTo>
                <a:cubicBezTo>
                  <a:pt x="1491243" y="1932005"/>
                  <a:pt x="1470310" y="1937914"/>
                  <a:pt x="1471314" y="1922579"/>
                </a:cubicBezTo>
                <a:cubicBezTo>
                  <a:pt x="1453725" y="1917240"/>
                  <a:pt x="1448530" y="1907728"/>
                  <a:pt x="1437268" y="1899391"/>
                </a:cubicBezTo>
                <a:cubicBezTo>
                  <a:pt x="1451000" y="1899690"/>
                  <a:pt x="1454651" y="1910176"/>
                  <a:pt x="1463832" y="1915094"/>
                </a:cubicBezTo>
                <a:cubicBezTo>
                  <a:pt x="1460495" y="1905301"/>
                  <a:pt x="1455491" y="1897156"/>
                  <a:pt x="1449516" y="1889962"/>
                </a:cubicBezTo>
                <a:cubicBezTo>
                  <a:pt x="1431594" y="1868380"/>
                  <a:pt x="1404939" y="1855370"/>
                  <a:pt x="1388413" y="1832231"/>
                </a:cubicBezTo>
                <a:cubicBezTo>
                  <a:pt x="1378974" y="1836611"/>
                  <a:pt x="1375066" y="1825457"/>
                  <a:pt x="1367558" y="1822391"/>
                </a:cubicBezTo>
                <a:cubicBezTo>
                  <a:pt x="1375578" y="1846729"/>
                  <a:pt x="1397256" y="1857211"/>
                  <a:pt x="1414613" y="1872413"/>
                </a:cubicBezTo>
                <a:cubicBezTo>
                  <a:pt x="1415924" y="1876321"/>
                  <a:pt x="1421223" y="1880618"/>
                  <a:pt x="1414485" y="1882048"/>
                </a:cubicBezTo>
                <a:cubicBezTo>
                  <a:pt x="1396072" y="1871082"/>
                  <a:pt x="1386559" y="1851340"/>
                  <a:pt x="1367171" y="1841324"/>
                </a:cubicBezTo>
                <a:cubicBezTo>
                  <a:pt x="1355318" y="1810019"/>
                  <a:pt x="1312347" y="1807501"/>
                  <a:pt x="1307360" y="1777593"/>
                </a:cubicBezTo>
                <a:cubicBezTo>
                  <a:pt x="1308877" y="1781037"/>
                  <a:pt x="1313917" y="1777189"/>
                  <a:pt x="1316308" y="1779915"/>
                </a:cubicBezTo>
                <a:cubicBezTo>
                  <a:pt x="1316077" y="1782304"/>
                  <a:pt x="1313815" y="1782404"/>
                  <a:pt x="1314302" y="1785667"/>
                </a:cubicBezTo>
                <a:cubicBezTo>
                  <a:pt x="1329681" y="1787254"/>
                  <a:pt x="1347524" y="1818179"/>
                  <a:pt x="1363726" y="1812933"/>
                </a:cubicBezTo>
                <a:cubicBezTo>
                  <a:pt x="1301910" y="1747478"/>
                  <a:pt x="1230989" y="1691259"/>
                  <a:pt x="1151814" y="1642995"/>
                </a:cubicBezTo>
                <a:cubicBezTo>
                  <a:pt x="1102212" y="1591837"/>
                  <a:pt x="1040805" y="1565328"/>
                  <a:pt x="998661" y="1513615"/>
                </a:cubicBezTo>
                <a:cubicBezTo>
                  <a:pt x="982742" y="1512620"/>
                  <a:pt x="977214" y="1488284"/>
                  <a:pt x="960782" y="1488444"/>
                </a:cubicBezTo>
                <a:cubicBezTo>
                  <a:pt x="947335" y="1466952"/>
                  <a:pt x="931956" y="1462873"/>
                  <a:pt x="919203" y="1444181"/>
                </a:cubicBezTo>
                <a:close/>
                <a:moveTo>
                  <a:pt x="5993765" y="1444162"/>
                </a:moveTo>
                <a:cubicBezTo>
                  <a:pt x="5987694" y="1462779"/>
                  <a:pt x="5976120" y="1477561"/>
                  <a:pt x="5962156" y="1489618"/>
                </a:cubicBezTo>
                <a:cubicBezTo>
                  <a:pt x="5955853" y="1508132"/>
                  <a:pt x="5937003" y="1527427"/>
                  <a:pt x="5926071" y="1543881"/>
                </a:cubicBezTo>
                <a:cubicBezTo>
                  <a:pt x="5896572" y="1588339"/>
                  <a:pt x="5874530" y="1644699"/>
                  <a:pt x="5849376" y="1682509"/>
                </a:cubicBezTo>
                <a:cubicBezTo>
                  <a:pt x="5859614" y="1655779"/>
                  <a:pt x="5862135" y="1633919"/>
                  <a:pt x="5885847" y="1609313"/>
                </a:cubicBezTo>
                <a:cubicBezTo>
                  <a:pt x="5882350" y="1604710"/>
                  <a:pt x="5887340" y="1597241"/>
                  <a:pt x="5889398" y="1592620"/>
                </a:cubicBezTo>
                <a:cubicBezTo>
                  <a:pt x="5904367" y="1562736"/>
                  <a:pt x="5926845" y="1525951"/>
                  <a:pt x="5947780" y="1507583"/>
                </a:cubicBezTo>
                <a:lnTo>
                  <a:pt x="5948011" y="1507686"/>
                </a:lnTo>
                <a:cubicBezTo>
                  <a:pt x="5956627" y="1485219"/>
                  <a:pt x="5972160" y="1470261"/>
                  <a:pt x="5993765" y="1444162"/>
                </a:cubicBezTo>
                <a:close/>
                <a:moveTo>
                  <a:pt x="5619160" y="1444061"/>
                </a:moveTo>
                <a:cubicBezTo>
                  <a:pt x="5627644" y="1461128"/>
                  <a:pt x="5603032" y="1480903"/>
                  <a:pt x="5609795" y="1492499"/>
                </a:cubicBezTo>
                <a:cubicBezTo>
                  <a:pt x="5537752" y="1648703"/>
                  <a:pt x="5453135" y="1812600"/>
                  <a:pt x="5382583" y="1971684"/>
                </a:cubicBezTo>
                <a:cubicBezTo>
                  <a:pt x="5381374" y="1972528"/>
                  <a:pt x="5380911" y="1972323"/>
                  <a:pt x="5380989" y="1971527"/>
                </a:cubicBezTo>
                <a:cubicBezTo>
                  <a:pt x="5344686" y="2039052"/>
                  <a:pt x="5306603" y="2120735"/>
                  <a:pt x="5270841" y="2193173"/>
                </a:cubicBezTo>
                <a:lnTo>
                  <a:pt x="5242821" y="2248263"/>
                </a:lnTo>
                <a:lnTo>
                  <a:pt x="5240495" y="2248263"/>
                </a:lnTo>
                <a:lnTo>
                  <a:pt x="5267157" y="2184901"/>
                </a:lnTo>
                <a:cubicBezTo>
                  <a:pt x="5318240" y="2073378"/>
                  <a:pt x="5378501" y="1964190"/>
                  <a:pt x="5429216" y="1852619"/>
                </a:cubicBezTo>
                <a:cubicBezTo>
                  <a:pt x="5431170" y="1848227"/>
                  <a:pt x="5430091" y="1844426"/>
                  <a:pt x="5429113" y="1840391"/>
                </a:cubicBezTo>
                <a:cubicBezTo>
                  <a:pt x="5452415" y="1801758"/>
                  <a:pt x="5476310" y="1751205"/>
                  <a:pt x="5495676" y="1708327"/>
                </a:cubicBezTo>
                <a:cubicBezTo>
                  <a:pt x="5497658" y="1702011"/>
                  <a:pt x="5501463" y="1710904"/>
                  <a:pt x="5503340" y="1704818"/>
                </a:cubicBezTo>
                <a:cubicBezTo>
                  <a:pt x="5503986" y="1676586"/>
                  <a:pt x="5530628" y="1654115"/>
                  <a:pt x="5531454" y="1629840"/>
                </a:cubicBezTo>
                <a:cubicBezTo>
                  <a:pt x="5568001" y="1570799"/>
                  <a:pt x="5590276" y="1509558"/>
                  <a:pt x="5619160" y="1444061"/>
                </a:cubicBezTo>
                <a:close/>
                <a:moveTo>
                  <a:pt x="2511691" y="1443830"/>
                </a:moveTo>
                <a:cubicBezTo>
                  <a:pt x="2512128" y="1448456"/>
                  <a:pt x="2503153" y="1453043"/>
                  <a:pt x="2509685" y="1457059"/>
                </a:cubicBezTo>
                <a:cubicBezTo>
                  <a:pt x="2510893" y="1453720"/>
                  <a:pt x="2510689" y="1449199"/>
                  <a:pt x="2513568" y="1447712"/>
                </a:cubicBezTo>
                <a:cubicBezTo>
                  <a:pt x="2513620" y="1448843"/>
                  <a:pt x="2515136" y="1449795"/>
                  <a:pt x="2515497" y="1447740"/>
                </a:cubicBezTo>
                <a:cubicBezTo>
                  <a:pt x="2513003" y="1447738"/>
                  <a:pt x="2513877" y="1444528"/>
                  <a:pt x="2511691" y="1443830"/>
                </a:cubicBezTo>
                <a:close/>
                <a:moveTo>
                  <a:pt x="1164149" y="1442762"/>
                </a:moveTo>
                <a:cubicBezTo>
                  <a:pt x="1229592" y="1480759"/>
                  <a:pt x="1296577" y="1552669"/>
                  <a:pt x="1357005" y="1605047"/>
                </a:cubicBezTo>
                <a:cubicBezTo>
                  <a:pt x="1355593" y="1593896"/>
                  <a:pt x="1340034" y="1588354"/>
                  <a:pt x="1343997" y="1578212"/>
                </a:cubicBezTo>
                <a:cubicBezTo>
                  <a:pt x="1359090" y="1583547"/>
                  <a:pt x="1364746" y="1608216"/>
                  <a:pt x="1375985" y="1611005"/>
                </a:cubicBezTo>
                <a:cubicBezTo>
                  <a:pt x="1393829" y="1639439"/>
                  <a:pt x="1422320" y="1657662"/>
                  <a:pt x="1436257" y="1689894"/>
                </a:cubicBezTo>
                <a:cubicBezTo>
                  <a:pt x="1439033" y="1693621"/>
                  <a:pt x="1440499" y="1698428"/>
                  <a:pt x="1447725" y="1697768"/>
                </a:cubicBezTo>
                <a:cubicBezTo>
                  <a:pt x="1447750" y="1700826"/>
                  <a:pt x="1446695" y="1705063"/>
                  <a:pt x="1449550" y="1705503"/>
                </a:cubicBezTo>
                <a:cubicBezTo>
                  <a:pt x="1447749" y="1710793"/>
                  <a:pt x="1445435" y="1699795"/>
                  <a:pt x="1441835" y="1705390"/>
                </a:cubicBezTo>
                <a:cubicBezTo>
                  <a:pt x="1440858" y="1711324"/>
                  <a:pt x="1446823" y="1710381"/>
                  <a:pt x="1447491" y="1715108"/>
                </a:cubicBezTo>
                <a:cubicBezTo>
                  <a:pt x="1451324" y="1714598"/>
                  <a:pt x="1451349" y="1710180"/>
                  <a:pt x="1453382" y="1707486"/>
                </a:cubicBezTo>
                <a:cubicBezTo>
                  <a:pt x="1456802" y="1712885"/>
                  <a:pt x="1456646" y="1721953"/>
                  <a:pt x="1466573" y="1720835"/>
                </a:cubicBezTo>
                <a:cubicBezTo>
                  <a:pt x="1467009" y="1730442"/>
                  <a:pt x="1469939" y="1747530"/>
                  <a:pt x="1475752" y="1745688"/>
                </a:cubicBezTo>
                <a:cubicBezTo>
                  <a:pt x="1493211" y="1773119"/>
                  <a:pt x="1511852" y="1804124"/>
                  <a:pt x="1536049" y="1830126"/>
                </a:cubicBezTo>
                <a:cubicBezTo>
                  <a:pt x="1535431" y="1834004"/>
                  <a:pt x="1530776" y="1833870"/>
                  <a:pt x="1530159" y="1837748"/>
                </a:cubicBezTo>
                <a:cubicBezTo>
                  <a:pt x="1532448" y="1840705"/>
                  <a:pt x="1532550" y="1845457"/>
                  <a:pt x="1535817" y="1847464"/>
                </a:cubicBezTo>
                <a:cubicBezTo>
                  <a:pt x="1538285" y="1846903"/>
                  <a:pt x="1537411" y="1842637"/>
                  <a:pt x="1537848" y="1839787"/>
                </a:cubicBezTo>
                <a:cubicBezTo>
                  <a:pt x="1543428" y="1840333"/>
                  <a:pt x="1542475" y="1864274"/>
                  <a:pt x="1547182" y="1853079"/>
                </a:cubicBezTo>
                <a:cubicBezTo>
                  <a:pt x="1557826" y="1877754"/>
                  <a:pt x="1577164" y="1894117"/>
                  <a:pt x="1590535" y="1916404"/>
                </a:cubicBezTo>
                <a:lnTo>
                  <a:pt x="1590071" y="1916199"/>
                </a:lnTo>
                <a:cubicBezTo>
                  <a:pt x="1588684" y="1918074"/>
                  <a:pt x="1585624" y="1918095"/>
                  <a:pt x="1586138" y="1921924"/>
                </a:cubicBezTo>
                <a:cubicBezTo>
                  <a:pt x="1567855" y="1886372"/>
                  <a:pt x="1536767" y="1863394"/>
                  <a:pt x="1518485" y="1827842"/>
                </a:cubicBezTo>
                <a:cubicBezTo>
                  <a:pt x="1513985" y="1828608"/>
                  <a:pt x="1514473" y="1824396"/>
                  <a:pt x="1509099" y="1825879"/>
                </a:cubicBezTo>
                <a:cubicBezTo>
                  <a:pt x="1499509" y="1804443"/>
                  <a:pt x="1476777" y="1795706"/>
                  <a:pt x="1469577" y="1772011"/>
                </a:cubicBezTo>
                <a:cubicBezTo>
                  <a:pt x="1455460" y="1770710"/>
                  <a:pt x="1456439" y="1754810"/>
                  <a:pt x="1443194" y="1752789"/>
                </a:cubicBezTo>
                <a:cubicBezTo>
                  <a:pt x="1441447" y="1749242"/>
                  <a:pt x="1442758" y="1743181"/>
                  <a:pt x="1439493" y="1741174"/>
                </a:cubicBezTo>
                <a:cubicBezTo>
                  <a:pt x="1439956" y="1738887"/>
                  <a:pt x="1442938" y="1739661"/>
                  <a:pt x="1445304" y="1739331"/>
                </a:cubicBezTo>
                <a:cubicBezTo>
                  <a:pt x="1469989" y="1768595"/>
                  <a:pt x="1491614" y="1795390"/>
                  <a:pt x="1514936" y="1822109"/>
                </a:cubicBezTo>
                <a:cubicBezTo>
                  <a:pt x="1520698" y="1809169"/>
                  <a:pt x="1502956" y="1797948"/>
                  <a:pt x="1498069" y="1795218"/>
                </a:cubicBezTo>
                <a:cubicBezTo>
                  <a:pt x="1476034" y="1749413"/>
                  <a:pt x="1438259" y="1719027"/>
                  <a:pt x="1411569" y="1678071"/>
                </a:cubicBezTo>
                <a:cubicBezTo>
                  <a:pt x="1380558" y="1644329"/>
                  <a:pt x="1340806" y="1605310"/>
                  <a:pt x="1319206" y="1574097"/>
                </a:cubicBezTo>
                <a:cubicBezTo>
                  <a:pt x="1317277" y="1574068"/>
                  <a:pt x="1317611" y="1576432"/>
                  <a:pt x="1317225" y="1577922"/>
                </a:cubicBezTo>
                <a:cubicBezTo>
                  <a:pt x="1270682" y="1536710"/>
                  <a:pt x="1222726" y="1484348"/>
                  <a:pt x="1165948" y="1452423"/>
                </a:cubicBezTo>
                <a:cubicBezTo>
                  <a:pt x="1167517" y="1447030"/>
                  <a:pt x="1163222" y="1447333"/>
                  <a:pt x="1164149" y="1442762"/>
                </a:cubicBezTo>
                <a:close/>
                <a:moveTo>
                  <a:pt x="1343054" y="1442674"/>
                </a:moveTo>
                <a:lnTo>
                  <a:pt x="1343152" y="1442857"/>
                </a:lnTo>
                <a:lnTo>
                  <a:pt x="1342952" y="1442904"/>
                </a:lnTo>
                <a:close/>
                <a:moveTo>
                  <a:pt x="1348762" y="1441062"/>
                </a:moveTo>
                <a:cubicBezTo>
                  <a:pt x="1351566" y="1445354"/>
                  <a:pt x="1354369" y="1449649"/>
                  <a:pt x="1354445" y="1456328"/>
                </a:cubicBezTo>
                <a:cubicBezTo>
                  <a:pt x="1350407" y="1456053"/>
                  <a:pt x="1348653" y="1453611"/>
                  <a:pt x="1347361" y="1450752"/>
                </a:cubicBezTo>
                <a:lnTo>
                  <a:pt x="1343152" y="1442857"/>
                </a:lnTo>
                <a:lnTo>
                  <a:pt x="1345616" y="1442292"/>
                </a:lnTo>
                <a:cubicBezTo>
                  <a:pt x="1347085" y="1443429"/>
                  <a:pt x="1348634" y="1444466"/>
                  <a:pt x="1348762" y="1441062"/>
                </a:cubicBezTo>
                <a:close/>
                <a:moveTo>
                  <a:pt x="1575915" y="1439750"/>
                </a:moveTo>
                <a:cubicBezTo>
                  <a:pt x="1592964" y="1443186"/>
                  <a:pt x="1602194" y="1454218"/>
                  <a:pt x="1611863" y="1464891"/>
                </a:cubicBezTo>
                <a:cubicBezTo>
                  <a:pt x="1596330" y="1459914"/>
                  <a:pt x="1585582" y="1450423"/>
                  <a:pt x="1575915" y="1439750"/>
                </a:cubicBezTo>
                <a:close/>
                <a:moveTo>
                  <a:pt x="4509104" y="1439637"/>
                </a:moveTo>
                <a:cubicBezTo>
                  <a:pt x="4510285" y="1458159"/>
                  <a:pt x="4479143" y="1471429"/>
                  <a:pt x="4471168" y="1493075"/>
                </a:cubicBezTo>
                <a:lnTo>
                  <a:pt x="4471066" y="1493306"/>
                </a:lnTo>
                <a:cubicBezTo>
                  <a:pt x="4464122" y="1475263"/>
                  <a:pt x="4494598" y="1467234"/>
                  <a:pt x="4498611" y="1448255"/>
                </a:cubicBezTo>
                <a:cubicBezTo>
                  <a:pt x="4501774" y="1448003"/>
                  <a:pt x="4501774" y="1450494"/>
                  <a:pt x="4504166" y="1450728"/>
                </a:cubicBezTo>
                <a:cubicBezTo>
                  <a:pt x="4506274" y="1444745"/>
                  <a:pt x="4506762" y="1445516"/>
                  <a:pt x="4509104" y="1439637"/>
                </a:cubicBezTo>
                <a:close/>
                <a:moveTo>
                  <a:pt x="2359660" y="1438994"/>
                </a:moveTo>
                <a:cubicBezTo>
                  <a:pt x="2365419" y="1445986"/>
                  <a:pt x="2359864" y="1473416"/>
                  <a:pt x="2351607" y="1478878"/>
                </a:cubicBezTo>
                <a:cubicBezTo>
                  <a:pt x="2352637" y="1464107"/>
                  <a:pt x="2358526" y="1453993"/>
                  <a:pt x="2359660" y="1438994"/>
                </a:cubicBezTo>
                <a:close/>
                <a:moveTo>
                  <a:pt x="3160790" y="1436562"/>
                </a:moveTo>
                <a:cubicBezTo>
                  <a:pt x="3163309" y="1437131"/>
                  <a:pt x="3162254" y="1441368"/>
                  <a:pt x="3162614" y="1444298"/>
                </a:cubicBezTo>
                <a:cubicBezTo>
                  <a:pt x="3160685" y="1444269"/>
                  <a:pt x="3158757" y="1444241"/>
                  <a:pt x="3156828" y="1444213"/>
                </a:cubicBezTo>
                <a:cubicBezTo>
                  <a:pt x="3153408" y="1436321"/>
                  <a:pt x="3158269" y="1438486"/>
                  <a:pt x="3160790" y="1436562"/>
                </a:cubicBezTo>
                <a:close/>
                <a:moveTo>
                  <a:pt x="5418344" y="1433563"/>
                </a:moveTo>
                <a:cubicBezTo>
                  <a:pt x="5420452" y="1435055"/>
                  <a:pt x="5422074" y="1433285"/>
                  <a:pt x="5424104" y="1435574"/>
                </a:cubicBezTo>
                <a:cubicBezTo>
                  <a:pt x="5414590" y="1445735"/>
                  <a:pt x="5411939" y="1462275"/>
                  <a:pt x="5406049" y="1467406"/>
                </a:cubicBezTo>
                <a:lnTo>
                  <a:pt x="5405818" y="1467303"/>
                </a:lnTo>
                <a:cubicBezTo>
                  <a:pt x="5406486" y="1464555"/>
                  <a:pt x="5404893" y="1461907"/>
                  <a:pt x="5402296" y="1459643"/>
                </a:cubicBezTo>
                <a:cubicBezTo>
                  <a:pt x="5412274" y="1452180"/>
                  <a:pt x="5412069" y="1445167"/>
                  <a:pt x="5418344" y="1433563"/>
                </a:cubicBezTo>
                <a:close/>
                <a:moveTo>
                  <a:pt x="3287795" y="1431161"/>
                </a:moveTo>
                <a:cubicBezTo>
                  <a:pt x="3290460" y="1429886"/>
                  <a:pt x="3293227" y="1429976"/>
                  <a:pt x="3296210" y="1432619"/>
                </a:cubicBezTo>
                <a:cubicBezTo>
                  <a:pt x="3276278" y="1448112"/>
                  <a:pt x="3253030" y="1470433"/>
                  <a:pt x="3230965" y="1481375"/>
                </a:cubicBezTo>
                <a:cubicBezTo>
                  <a:pt x="3216665" y="1488576"/>
                  <a:pt x="3196092" y="1504889"/>
                  <a:pt x="3184880" y="1515125"/>
                </a:cubicBezTo>
                <a:cubicBezTo>
                  <a:pt x="3180404" y="1518948"/>
                  <a:pt x="3179066" y="1526935"/>
                  <a:pt x="3171275" y="1522635"/>
                </a:cubicBezTo>
                <a:cubicBezTo>
                  <a:pt x="3166182" y="1530335"/>
                  <a:pt x="3157053" y="1536515"/>
                  <a:pt x="3146303" y="1539483"/>
                </a:cubicBezTo>
                <a:cubicBezTo>
                  <a:pt x="3142267" y="1540454"/>
                  <a:pt x="3143525" y="1545721"/>
                  <a:pt x="3144297" y="1545234"/>
                </a:cubicBezTo>
                <a:cubicBezTo>
                  <a:pt x="3123826" y="1561316"/>
                  <a:pt x="3096026" y="1568321"/>
                  <a:pt x="3079078" y="1592062"/>
                </a:cubicBezTo>
                <a:lnTo>
                  <a:pt x="3078949" y="1591728"/>
                </a:lnTo>
                <a:cubicBezTo>
                  <a:pt x="3052179" y="1593930"/>
                  <a:pt x="3040629" y="1621738"/>
                  <a:pt x="3019620" y="1623459"/>
                </a:cubicBezTo>
                <a:cubicBezTo>
                  <a:pt x="3029265" y="1608648"/>
                  <a:pt x="3047085" y="1604123"/>
                  <a:pt x="3054338" y="1591569"/>
                </a:cubicBezTo>
                <a:cubicBezTo>
                  <a:pt x="3076891" y="1588874"/>
                  <a:pt x="3086150" y="1573061"/>
                  <a:pt x="3100373" y="1561673"/>
                </a:cubicBezTo>
                <a:cubicBezTo>
                  <a:pt x="3126295" y="1553278"/>
                  <a:pt x="3141367" y="1533132"/>
                  <a:pt x="3165489" y="1522551"/>
                </a:cubicBezTo>
                <a:cubicBezTo>
                  <a:pt x="3171326" y="1513798"/>
                  <a:pt x="3185934" y="1503412"/>
                  <a:pt x="3194343" y="1503833"/>
                </a:cubicBezTo>
                <a:cubicBezTo>
                  <a:pt x="3202882" y="1489638"/>
                  <a:pt x="3220575" y="1484778"/>
                  <a:pt x="3230759" y="1471870"/>
                </a:cubicBezTo>
                <a:cubicBezTo>
                  <a:pt x="3233589" y="1471745"/>
                  <a:pt x="3236186" y="1471516"/>
                  <a:pt x="3236519" y="1473880"/>
                </a:cubicBezTo>
                <a:cubicBezTo>
                  <a:pt x="3245289" y="1464771"/>
                  <a:pt x="3258097" y="1459676"/>
                  <a:pt x="3263549" y="1447428"/>
                </a:cubicBezTo>
                <a:cubicBezTo>
                  <a:pt x="3272730" y="1451100"/>
                  <a:pt x="3279800" y="1434987"/>
                  <a:pt x="3287795" y="1431161"/>
                </a:cubicBezTo>
                <a:close/>
                <a:moveTo>
                  <a:pt x="1696084" y="1429570"/>
                </a:moveTo>
                <a:cubicBezTo>
                  <a:pt x="1698604" y="1440106"/>
                  <a:pt x="1710253" y="1441970"/>
                  <a:pt x="1713003" y="1452608"/>
                </a:cubicBezTo>
                <a:cubicBezTo>
                  <a:pt x="1704748" y="1453086"/>
                  <a:pt x="1695209" y="1440256"/>
                  <a:pt x="1690272" y="1431412"/>
                </a:cubicBezTo>
                <a:cubicBezTo>
                  <a:pt x="1691815" y="1430438"/>
                  <a:pt x="1693358" y="1429464"/>
                  <a:pt x="1696084" y="1429570"/>
                </a:cubicBezTo>
                <a:close/>
                <a:moveTo>
                  <a:pt x="5422820" y="1424757"/>
                </a:moveTo>
                <a:lnTo>
                  <a:pt x="5422893" y="1424769"/>
                </a:lnTo>
                <a:lnTo>
                  <a:pt x="5422716" y="1424988"/>
                </a:lnTo>
                <a:close/>
                <a:moveTo>
                  <a:pt x="1688243" y="1421648"/>
                </a:moveTo>
                <a:lnTo>
                  <a:pt x="1688474" y="1421751"/>
                </a:lnTo>
                <a:lnTo>
                  <a:pt x="1688264" y="1421817"/>
                </a:lnTo>
                <a:close/>
                <a:moveTo>
                  <a:pt x="5783214" y="1420884"/>
                </a:moveTo>
                <a:cubicBezTo>
                  <a:pt x="5784478" y="1419993"/>
                  <a:pt x="5785776" y="1419256"/>
                  <a:pt x="5787267" y="1420889"/>
                </a:cubicBezTo>
                <a:cubicBezTo>
                  <a:pt x="5783487" y="1425020"/>
                  <a:pt x="5784310" y="1433140"/>
                  <a:pt x="5777597" y="1430151"/>
                </a:cubicBezTo>
                <a:cubicBezTo>
                  <a:pt x="5782998" y="1426741"/>
                  <a:pt x="5778139" y="1424578"/>
                  <a:pt x="5779372" y="1421805"/>
                </a:cubicBezTo>
                <a:cubicBezTo>
                  <a:pt x="5780722" y="1422821"/>
                  <a:pt x="5781951" y="1421776"/>
                  <a:pt x="5783214" y="1420884"/>
                </a:cubicBezTo>
                <a:close/>
                <a:moveTo>
                  <a:pt x="6014081" y="1417534"/>
                </a:moveTo>
                <a:lnTo>
                  <a:pt x="6014081" y="1427030"/>
                </a:lnTo>
                <a:lnTo>
                  <a:pt x="6011331" y="1433985"/>
                </a:lnTo>
                <a:cubicBezTo>
                  <a:pt x="6008296" y="1432079"/>
                  <a:pt x="6009427" y="1429538"/>
                  <a:pt x="6006625" y="1427736"/>
                </a:cubicBezTo>
                <a:close/>
                <a:moveTo>
                  <a:pt x="2666607" y="1409803"/>
                </a:moveTo>
                <a:cubicBezTo>
                  <a:pt x="2665243" y="1422210"/>
                  <a:pt x="2662749" y="1422206"/>
                  <a:pt x="2660587" y="1434535"/>
                </a:cubicBezTo>
                <a:cubicBezTo>
                  <a:pt x="2674318" y="1444801"/>
                  <a:pt x="2658528" y="1466567"/>
                  <a:pt x="2671565" y="1476524"/>
                </a:cubicBezTo>
                <a:cubicBezTo>
                  <a:pt x="2671001" y="1461598"/>
                  <a:pt x="2670515" y="1420956"/>
                  <a:pt x="2666607" y="1409803"/>
                </a:cubicBezTo>
                <a:close/>
                <a:moveTo>
                  <a:pt x="1755258" y="1409400"/>
                </a:moveTo>
                <a:cubicBezTo>
                  <a:pt x="1759886" y="1408970"/>
                  <a:pt x="1763345" y="1412101"/>
                  <a:pt x="1765318" y="1415921"/>
                </a:cubicBezTo>
                <a:cubicBezTo>
                  <a:pt x="1767292" y="1419741"/>
                  <a:pt x="1767780" y="1424251"/>
                  <a:pt x="1766469" y="1426574"/>
                </a:cubicBezTo>
                <a:cubicBezTo>
                  <a:pt x="1761608" y="1421919"/>
                  <a:pt x="1756209" y="1417853"/>
                  <a:pt x="1755258" y="1409400"/>
                </a:cubicBezTo>
                <a:close/>
                <a:moveTo>
                  <a:pt x="3919413" y="1409394"/>
                </a:moveTo>
                <a:cubicBezTo>
                  <a:pt x="3918410" y="1414761"/>
                  <a:pt x="3918949" y="1419155"/>
                  <a:pt x="3921983" y="1421060"/>
                </a:cubicBezTo>
                <a:cubicBezTo>
                  <a:pt x="3921610" y="1419093"/>
                  <a:pt x="3922684" y="1415903"/>
                  <a:pt x="3922993" y="1413342"/>
                </a:cubicBezTo>
                <a:cubicBezTo>
                  <a:pt x="3923302" y="1410780"/>
                  <a:pt x="3922845" y="1408846"/>
                  <a:pt x="3919413" y="1409394"/>
                </a:cubicBezTo>
                <a:close/>
                <a:moveTo>
                  <a:pt x="1030866" y="1408894"/>
                </a:moveTo>
                <a:cubicBezTo>
                  <a:pt x="1056297" y="1422154"/>
                  <a:pt x="1074245" y="1442881"/>
                  <a:pt x="1098932" y="1457195"/>
                </a:cubicBezTo>
                <a:lnTo>
                  <a:pt x="1093140" y="1460934"/>
                </a:lnTo>
                <a:lnTo>
                  <a:pt x="1060021" y="1437068"/>
                </a:lnTo>
                <a:cubicBezTo>
                  <a:pt x="1048659" y="1428721"/>
                  <a:pt x="1037988" y="1419679"/>
                  <a:pt x="1030866" y="1408894"/>
                </a:cubicBezTo>
                <a:close/>
                <a:moveTo>
                  <a:pt x="1398038" y="1407935"/>
                </a:moveTo>
                <a:cubicBezTo>
                  <a:pt x="1401561" y="1409055"/>
                  <a:pt x="1404068" y="1411833"/>
                  <a:pt x="1402538" y="1416827"/>
                </a:cubicBezTo>
                <a:cubicBezTo>
                  <a:pt x="1395028" y="1413761"/>
                  <a:pt x="1391968" y="1411290"/>
                  <a:pt x="1387443" y="1408999"/>
                </a:cubicBezTo>
                <a:cubicBezTo>
                  <a:pt x="1389976" y="1407357"/>
                  <a:pt x="1394515" y="1406817"/>
                  <a:pt x="1398038" y="1407935"/>
                </a:cubicBezTo>
                <a:close/>
                <a:moveTo>
                  <a:pt x="1253694" y="1407318"/>
                </a:moveTo>
                <a:cubicBezTo>
                  <a:pt x="1274343" y="1430079"/>
                  <a:pt x="1286659" y="1451621"/>
                  <a:pt x="1310238" y="1469042"/>
                </a:cubicBezTo>
                <a:cubicBezTo>
                  <a:pt x="1310315" y="1485688"/>
                  <a:pt x="1331813" y="1487230"/>
                  <a:pt x="1334692" y="1505679"/>
                </a:cubicBezTo>
                <a:cubicBezTo>
                  <a:pt x="1320652" y="1498598"/>
                  <a:pt x="1311935" y="1486410"/>
                  <a:pt x="1304634" y="1472914"/>
                </a:cubicBezTo>
                <a:lnTo>
                  <a:pt x="1304504" y="1472580"/>
                </a:lnTo>
                <a:cubicBezTo>
                  <a:pt x="1296943" y="1475858"/>
                  <a:pt x="1292444" y="1454197"/>
                  <a:pt x="1285553" y="1457220"/>
                </a:cubicBezTo>
                <a:cubicBezTo>
                  <a:pt x="1278020" y="1438638"/>
                  <a:pt x="1251070" y="1429407"/>
                  <a:pt x="1253694" y="1407318"/>
                </a:cubicBezTo>
                <a:close/>
                <a:moveTo>
                  <a:pt x="4122262" y="1399753"/>
                </a:moveTo>
                <a:cubicBezTo>
                  <a:pt x="4125411" y="1399216"/>
                  <a:pt x="4125938" y="1400836"/>
                  <a:pt x="4126302" y="1402589"/>
                </a:cubicBezTo>
                <a:cubicBezTo>
                  <a:pt x="4126665" y="1404342"/>
                  <a:pt x="4126865" y="1406232"/>
                  <a:pt x="4129359" y="1406235"/>
                </a:cubicBezTo>
                <a:cubicBezTo>
                  <a:pt x="4115598" y="1437764"/>
                  <a:pt x="4109963" y="1485924"/>
                  <a:pt x="4091882" y="1509716"/>
                </a:cubicBezTo>
                <a:cubicBezTo>
                  <a:pt x="4098727" y="1460709"/>
                  <a:pt x="4115777" y="1446704"/>
                  <a:pt x="4122262" y="1399753"/>
                </a:cubicBezTo>
                <a:close/>
                <a:moveTo>
                  <a:pt x="5778501" y="1380161"/>
                </a:moveTo>
                <a:cubicBezTo>
                  <a:pt x="5764743" y="1399232"/>
                  <a:pt x="5774976" y="1407387"/>
                  <a:pt x="5759031" y="1425762"/>
                </a:cubicBezTo>
                <a:cubicBezTo>
                  <a:pt x="5768443" y="1433274"/>
                  <a:pt x="5753372" y="1443454"/>
                  <a:pt x="5757821" y="1451527"/>
                </a:cubicBezTo>
                <a:cubicBezTo>
                  <a:pt x="5764841" y="1446346"/>
                  <a:pt x="5768700" y="1436435"/>
                  <a:pt x="5773612" y="1434745"/>
                </a:cubicBezTo>
                <a:cubicBezTo>
                  <a:pt x="5771606" y="1440498"/>
                  <a:pt x="5778574" y="1431695"/>
                  <a:pt x="5780555" y="1435344"/>
                </a:cubicBezTo>
                <a:cubicBezTo>
                  <a:pt x="5767773" y="1441006"/>
                  <a:pt x="5767669" y="1456188"/>
                  <a:pt x="5751572" y="1456220"/>
                </a:cubicBezTo>
                <a:cubicBezTo>
                  <a:pt x="5758951" y="1458952"/>
                  <a:pt x="5751674" y="1463465"/>
                  <a:pt x="5755556" y="1466579"/>
                </a:cubicBezTo>
                <a:cubicBezTo>
                  <a:pt x="5746890" y="1477948"/>
                  <a:pt x="5748638" y="1486478"/>
                  <a:pt x="5739507" y="1492658"/>
                </a:cubicBezTo>
                <a:cubicBezTo>
                  <a:pt x="5746014" y="1496109"/>
                  <a:pt x="5738298" y="1500979"/>
                  <a:pt x="5742208" y="1504658"/>
                </a:cubicBezTo>
                <a:cubicBezTo>
                  <a:pt x="5724487" y="1533871"/>
                  <a:pt x="5721218" y="1569241"/>
                  <a:pt x="5703111" y="1602435"/>
                </a:cubicBezTo>
                <a:cubicBezTo>
                  <a:pt x="5698017" y="1630070"/>
                  <a:pt x="5688138" y="1669696"/>
                  <a:pt x="5670496" y="1698113"/>
                </a:cubicBezTo>
                <a:cubicBezTo>
                  <a:pt x="5676975" y="1710965"/>
                  <a:pt x="5656941" y="1726689"/>
                  <a:pt x="5664217" y="1739618"/>
                </a:cubicBezTo>
                <a:cubicBezTo>
                  <a:pt x="5654265" y="1747647"/>
                  <a:pt x="5660102" y="1756337"/>
                  <a:pt x="5650303" y="1760281"/>
                </a:cubicBezTo>
                <a:cubicBezTo>
                  <a:pt x="5646314" y="1812220"/>
                  <a:pt x="5613110" y="1867488"/>
                  <a:pt x="5603026" y="1920035"/>
                </a:cubicBezTo>
                <a:cubicBezTo>
                  <a:pt x="5584020" y="1943415"/>
                  <a:pt x="5592762" y="1963644"/>
                  <a:pt x="5571158" y="1987251"/>
                </a:cubicBezTo>
                <a:cubicBezTo>
                  <a:pt x="5571234" y="2003898"/>
                  <a:pt x="5562309" y="2027058"/>
                  <a:pt x="5550967" y="2036960"/>
                </a:cubicBezTo>
                <a:cubicBezTo>
                  <a:pt x="5552381" y="2038143"/>
                  <a:pt x="5554027" y="2039430"/>
                  <a:pt x="5555441" y="2040614"/>
                </a:cubicBezTo>
                <a:cubicBezTo>
                  <a:pt x="5536332" y="2076684"/>
                  <a:pt x="5522879" y="2129947"/>
                  <a:pt x="5496310" y="2166572"/>
                </a:cubicBezTo>
                <a:cubicBezTo>
                  <a:pt x="5501454" y="2169970"/>
                  <a:pt x="5495771" y="2174638"/>
                  <a:pt x="5496413" y="2178801"/>
                </a:cubicBezTo>
                <a:cubicBezTo>
                  <a:pt x="5491090" y="2176431"/>
                  <a:pt x="5494125" y="2173352"/>
                  <a:pt x="5490062" y="2171266"/>
                </a:cubicBezTo>
                <a:cubicBezTo>
                  <a:pt x="5518970" y="2118792"/>
                  <a:pt x="5533865" y="2052328"/>
                  <a:pt x="5567866" y="1994645"/>
                </a:cubicBezTo>
                <a:cubicBezTo>
                  <a:pt x="5567737" y="1991820"/>
                  <a:pt x="5562878" y="1989656"/>
                  <a:pt x="5567044" y="1986528"/>
                </a:cubicBezTo>
                <a:cubicBezTo>
                  <a:pt x="5578516" y="1957024"/>
                  <a:pt x="5594178" y="1927449"/>
                  <a:pt x="5597986" y="1898964"/>
                </a:cubicBezTo>
                <a:cubicBezTo>
                  <a:pt x="5621391" y="1860099"/>
                  <a:pt x="5623401" y="1811986"/>
                  <a:pt x="5645932" y="1768856"/>
                </a:cubicBezTo>
                <a:cubicBezTo>
                  <a:pt x="5644466" y="1766543"/>
                  <a:pt x="5644004" y="1763844"/>
                  <a:pt x="5642408" y="1761196"/>
                </a:cubicBezTo>
                <a:cubicBezTo>
                  <a:pt x="5651745" y="1754555"/>
                  <a:pt x="5656502" y="1741998"/>
                  <a:pt x="5652569" y="1730279"/>
                </a:cubicBezTo>
                <a:cubicBezTo>
                  <a:pt x="5661957" y="1717292"/>
                  <a:pt x="5661058" y="1700003"/>
                  <a:pt x="5671217" y="1691511"/>
                </a:cubicBezTo>
                <a:lnTo>
                  <a:pt x="5670650" y="1691536"/>
                </a:lnTo>
                <a:cubicBezTo>
                  <a:pt x="5669984" y="1671857"/>
                  <a:pt x="5685440" y="1650221"/>
                  <a:pt x="5690971" y="1629701"/>
                </a:cubicBezTo>
                <a:cubicBezTo>
                  <a:pt x="5689274" y="1627285"/>
                  <a:pt x="5689891" y="1625899"/>
                  <a:pt x="5686497" y="1626049"/>
                </a:cubicBezTo>
                <a:cubicBezTo>
                  <a:pt x="5689661" y="1620812"/>
                  <a:pt x="5693620" y="1623130"/>
                  <a:pt x="5696399" y="1616889"/>
                </a:cubicBezTo>
                <a:cubicBezTo>
                  <a:pt x="5694984" y="1615705"/>
                  <a:pt x="5693339" y="1614420"/>
                  <a:pt x="5691924" y="1613236"/>
                </a:cubicBezTo>
                <a:cubicBezTo>
                  <a:pt x="5708461" y="1592910"/>
                  <a:pt x="5705120" y="1566780"/>
                  <a:pt x="5719908" y="1547891"/>
                </a:cubicBezTo>
                <a:cubicBezTo>
                  <a:pt x="5714123" y="1545315"/>
                  <a:pt x="5721991" y="1541343"/>
                  <a:pt x="5717671" y="1538589"/>
                </a:cubicBezTo>
                <a:cubicBezTo>
                  <a:pt x="5746914" y="1490972"/>
                  <a:pt x="5742366" y="1443261"/>
                  <a:pt x="5767289" y="1400365"/>
                </a:cubicBezTo>
                <a:cubicBezTo>
                  <a:pt x="5763765" y="1395197"/>
                  <a:pt x="5770247" y="1378148"/>
                  <a:pt x="5778501" y="1380161"/>
                </a:cubicBezTo>
                <a:close/>
                <a:moveTo>
                  <a:pt x="4130468" y="1375716"/>
                </a:moveTo>
                <a:cubicBezTo>
                  <a:pt x="4133630" y="1375464"/>
                  <a:pt x="4133630" y="1377956"/>
                  <a:pt x="4136022" y="1378189"/>
                </a:cubicBezTo>
                <a:cubicBezTo>
                  <a:pt x="4136072" y="1386796"/>
                  <a:pt x="4133346" y="1391674"/>
                  <a:pt x="4130286" y="1396679"/>
                </a:cubicBezTo>
                <a:cubicBezTo>
                  <a:pt x="4122777" y="1393612"/>
                  <a:pt x="4129490" y="1381650"/>
                  <a:pt x="4130468" y="1375716"/>
                </a:cubicBezTo>
                <a:close/>
                <a:moveTo>
                  <a:pt x="1959652" y="1373867"/>
                </a:moveTo>
                <a:cubicBezTo>
                  <a:pt x="1960732" y="1377671"/>
                  <a:pt x="1957156" y="1386324"/>
                  <a:pt x="1961501" y="1387151"/>
                </a:cubicBezTo>
                <a:cubicBezTo>
                  <a:pt x="1963997" y="1384663"/>
                  <a:pt x="1965206" y="1373848"/>
                  <a:pt x="1959652" y="1373867"/>
                </a:cubicBezTo>
                <a:close/>
                <a:moveTo>
                  <a:pt x="3241338" y="1372748"/>
                </a:moveTo>
                <a:lnTo>
                  <a:pt x="3241569" y="1372851"/>
                </a:lnTo>
                <a:lnTo>
                  <a:pt x="3241299" y="1372780"/>
                </a:lnTo>
                <a:close/>
                <a:moveTo>
                  <a:pt x="3233880" y="1370812"/>
                </a:moveTo>
                <a:cubicBezTo>
                  <a:pt x="3235886" y="1372535"/>
                  <a:pt x="3236863" y="1372209"/>
                  <a:pt x="3237811" y="1371870"/>
                </a:cubicBezTo>
                <a:lnTo>
                  <a:pt x="3241299" y="1372780"/>
                </a:lnTo>
                <a:lnTo>
                  <a:pt x="3222165" y="1388715"/>
                </a:lnTo>
                <a:cubicBezTo>
                  <a:pt x="3215150" y="1393414"/>
                  <a:pt x="3208136" y="1398114"/>
                  <a:pt x="3202992" y="1404683"/>
                </a:cubicBezTo>
                <a:cubicBezTo>
                  <a:pt x="3205924" y="1389375"/>
                  <a:pt x="3224725" y="1383902"/>
                  <a:pt x="3233880" y="1370812"/>
                </a:cubicBezTo>
                <a:close/>
                <a:moveTo>
                  <a:pt x="1723300" y="1370576"/>
                </a:moveTo>
                <a:lnTo>
                  <a:pt x="1723581" y="1370929"/>
                </a:lnTo>
                <a:lnTo>
                  <a:pt x="1723349" y="1370826"/>
                </a:lnTo>
                <a:close/>
                <a:moveTo>
                  <a:pt x="1727257" y="1367031"/>
                </a:moveTo>
                <a:cubicBezTo>
                  <a:pt x="1734122" y="1380885"/>
                  <a:pt x="1746955" y="1386322"/>
                  <a:pt x="1751788" y="1405363"/>
                </a:cubicBezTo>
                <a:cubicBezTo>
                  <a:pt x="1743097" y="1393741"/>
                  <a:pt x="1722858" y="1385007"/>
                  <a:pt x="1727257" y="1367031"/>
                </a:cubicBezTo>
                <a:close/>
                <a:moveTo>
                  <a:pt x="2951338" y="1365737"/>
                </a:moveTo>
                <a:cubicBezTo>
                  <a:pt x="2952983" y="1374500"/>
                  <a:pt x="2943930" y="1372407"/>
                  <a:pt x="2943544" y="1378880"/>
                </a:cubicBezTo>
                <a:cubicBezTo>
                  <a:pt x="2951465" y="1381022"/>
                  <a:pt x="2955940" y="1369724"/>
                  <a:pt x="2951338" y="1365737"/>
                </a:cubicBezTo>
                <a:close/>
                <a:moveTo>
                  <a:pt x="1122469" y="1363846"/>
                </a:moveTo>
                <a:cubicBezTo>
                  <a:pt x="1137641" y="1373369"/>
                  <a:pt x="1153687" y="1382175"/>
                  <a:pt x="1164101" y="1396779"/>
                </a:cubicBezTo>
                <a:cubicBezTo>
                  <a:pt x="1176008" y="1394327"/>
                  <a:pt x="1179889" y="1409899"/>
                  <a:pt x="1190741" y="1414178"/>
                </a:cubicBezTo>
                <a:cubicBezTo>
                  <a:pt x="1196811" y="1405528"/>
                  <a:pt x="1181278" y="1408026"/>
                  <a:pt x="1185059" y="1398911"/>
                </a:cubicBezTo>
                <a:cubicBezTo>
                  <a:pt x="1181767" y="1406305"/>
                  <a:pt x="1160450" y="1371342"/>
                  <a:pt x="1160477" y="1364431"/>
                </a:cubicBezTo>
                <a:cubicBezTo>
                  <a:pt x="1170583" y="1367269"/>
                  <a:pt x="1170068" y="1383376"/>
                  <a:pt x="1179403" y="1381718"/>
                </a:cubicBezTo>
                <a:cubicBezTo>
                  <a:pt x="1191745" y="1403826"/>
                  <a:pt x="1209796" y="1421831"/>
                  <a:pt x="1226639" y="1435698"/>
                </a:cubicBezTo>
                <a:cubicBezTo>
                  <a:pt x="1241090" y="1456807"/>
                  <a:pt x="1255642" y="1477684"/>
                  <a:pt x="1279430" y="1489660"/>
                </a:cubicBezTo>
                <a:cubicBezTo>
                  <a:pt x="1280921" y="1495030"/>
                  <a:pt x="1282309" y="1500632"/>
                  <a:pt x="1290873" y="1499461"/>
                </a:cubicBezTo>
                <a:cubicBezTo>
                  <a:pt x="1290847" y="1501387"/>
                  <a:pt x="1290820" y="1503314"/>
                  <a:pt x="1290794" y="1505240"/>
                </a:cubicBezTo>
                <a:cubicBezTo>
                  <a:pt x="1315737" y="1527698"/>
                  <a:pt x="1338970" y="1551816"/>
                  <a:pt x="1361335" y="1576795"/>
                </a:cubicBezTo>
                <a:cubicBezTo>
                  <a:pt x="1383699" y="1601772"/>
                  <a:pt x="1405195" y="1627610"/>
                  <a:pt x="1426667" y="1653506"/>
                </a:cubicBezTo>
                <a:cubicBezTo>
                  <a:pt x="1417101" y="1657553"/>
                  <a:pt x="1413629" y="1646040"/>
                  <a:pt x="1409694" y="1641797"/>
                </a:cubicBezTo>
                <a:cubicBezTo>
                  <a:pt x="1379558" y="1609827"/>
                  <a:pt x="1349911" y="1573647"/>
                  <a:pt x="1319259" y="1537849"/>
                </a:cubicBezTo>
                <a:cubicBezTo>
                  <a:pt x="1314400" y="1538178"/>
                  <a:pt x="1313448" y="1534708"/>
                  <a:pt x="1309900" y="1533959"/>
                </a:cubicBezTo>
                <a:lnTo>
                  <a:pt x="1309668" y="1533855"/>
                </a:lnTo>
                <a:cubicBezTo>
                  <a:pt x="1317407" y="1551976"/>
                  <a:pt x="1333401" y="1562143"/>
                  <a:pt x="1343533" y="1578005"/>
                </a:cubicBezTo>
                <a:cubicBezTo>
                  <a:pt x="1325248" y="1569866"/>
                  <a:pt x="1304318" y="1548363"/>
                  <a:pt x="1294343" y="1525925"/>
                </a:cubicBezTo>
                <a:cubicBezTo>
                  <a:pt x="1294832" y="1521712"/>
                  <a:pt x="1287501" y="1525094"/>
                  <a:pt x="1284956" y="1523961"/>
                </a:cubicBezTo>
                <a:cubicBezTo>
                  <a:pt x="1259988" y="1488479"/>
                  <a:pt x="1225533" y="1448773"/>
                  <a:pt x="1196321" y="1429675"/>
                </a:cubicBezTo>
                <a:cubicBezTo>
                  <a:pt x="1191433" y="1429437"/>
                  <a:pt x="1193389" y="1422555"/>
                  <a:pt x="1190663" y="1419957"/>
                </a:cubicBezTo>
                <a:cubicBezTo>
                  <a:pt x="1189121" y="1420931"/>
                  <a:pt x="1187578" y="1421906"/>
                  <a:pt x="1184852" y="1421800"/>
                </a:cubicBezTo>
                <a:cubicBezTo>
                  <a:pt x="1170170" y="1400588"/>
                  <a:pt x="1137486" y="1389913"/>
                  <a:pt x="1122469" y="1363846"/>
                </a:cubicBezTo>
                <a:close/>
                <a:moveTo>
                  <a:pt x="3999471" y="1362249"/>
                </a:moveTo>
                <a:cubicBezTo>
                  <a:pt x="4001348" y="1361146"/>
                  <a:pt x="4003123" y="1360275"/>
                  <a:pt x="4003225" y="1362535"/>
                </a:cubicBezTo>
                <a:lnTo>
                  <a:pt x="4003328" y="1362304"/>
                </a:lnTo>
                <a:cubicBezTo>
                  <a:pt x="3984651" y="1460312"/>
                  <a:pt x="3958592" y="1578013"/>
                  <a:pt x="3936545" y="1679228"/>
                </a:cubicBezTo>
                <a:cubicBezTo>
                  <a:pt x="3932536" y="1640894"/>
                  <a:pt x="3949461" y="1604129"/>
                  <a:pt x="3955789" y="1566244"/>
                </a:cubicBezTo>
                <a:cubicBezTo>
                  <a:pt x="3963251" y="1520835"/>
                  <a:pt x="3968294" y="1477118"/>
                  <a:pt x="3981054" y="1431021"/>
                </a:cubicBezTo>
                <a:cubicBezTo>
                  <a:pt x="3986018" y="1413020"/>
                  <a:pt x="3987408" y="1393703"/>
                  <a:pt x="3992193" y="1376728"/>
                </a:cubicBezTo>
                <a:cubicBezTo>
                  <a:pt x="3994353" y="1369384"/>
                  <a:pt x="4001374" y="1369187"/>
                  <a:pt x="3997388" y="1363813"/>
                </a:cubicBezTo>
                <a:cubicBezTo>
                  <a:pt x="3997208" y="1362349"/>
                  <a:pt x="3998339" y="1362299"/>
                  <a:pt x="3999471" y="1362249"/>
                </a:cubicBezTo>
                <a:close/>
                <a:moveTo>
                  <a:pt x="3386557" y="1357384"/>
                </a:moveTo>
                <a:cubicBezTo>
                  <a:pt x="3387996" y="1359133"/>
                  <a:pt x="3391827" y="1358623"/>
                  <a:pt x="3392290" y="1361322"/>
                </a:cubicBezTo>
                <a:cubicBezTo>
                  <a:pt x="3392676" y="1367308"/>
                  <a:pt x="3384755" y="1365165"/>
                  <a:pt x="3384550" y="1370612"/>
                </a:cubicBezTo>
                <a:cubicBezTo>
                  <a:pt x="3379561" y="1368113"/>
                  <a:pt x="3386145" y="1360800"/>
                  <a:pt x="3386557" y="1357384"/>
                </a:cubicBezTo>
                <a:close/>
                <a:moveTo>
                  <a:pt x="4136486" y="1353479"/>
                </a:moveTo>
                <a:cubicBezTo>
                  <a:pt x="4141964" y="1354256"/>
                  <a:pt x="4139237" y="1361625"/>
                  <a:pt x="4139031" y="1367071"/>
                </a:cubicBezTo>
                <a:cubicBezTo>
                  <a:pt x="4137617" y="1365887"/>
                  <a:pt x="4136202" y="1364703"/>
                  <a:pt x="4133476" y="1364598"/>
                </a:cubicBezTo>
                <a:cubicBezTo>
                  <a:pt x="4135791" y="1358153"/>
                  <a:pt x="4134171" y="1359923"/>
                  <a:pt x="4136486" y="1353479"/>
                </a:cubicBezTo>
                <a:close/>
                <a:moveTo>
                  <a:pt x="3623631" y="1352461"/>
                </a:moveTo>
                <a:cubicBezTo>
                  <a:pt x="3625946" y="1353491"/>
                  <a:pt x="3627488" y="1355009"/>
                  <a:pt x="3627411" y="1358297"/>
                </a:cubicBezTo>
                <a:cubicBezTo>
                  <a:pt x="3610155" y="1367781"/>
                  <a:pt x="3589428" y="1373227"/>
                  <a:pt x="3575566" y="1390036"/>
                </a:cubicBezTo>
                <a:cubicBezTo>
                  <a:pt x="3571014" y="1382195"/>
                  <a:pt x="3554169" y="1400722"/>
                  <a:pt x="3542879" y="1406771"/>
                </a:cubicBezTo>
                <a:cubicBezTo>
                  <a:pt x="3529044" y="1414178"/>
                  <a:pt x="3508394" y="1418828"/>
                  <a:pt x="3493015" y="1427210"/>
                </a:cubicBezTo>
                <a:cubicBezTo>
                  <a:pt x="3480516" y="1434105"/>
                  <a:pt x="3470744" y="1438614"/>
                  <a:pt x="3458400" y="1443917"/>
                </a:cubicBezTo>
                <a:cubicBezTo>
                  <a:pt x="3456059" y="1444813"/>
                  <a:pt x="3451971" y="1442162"/>
                  <a:pt x="3452639" y="1441906"/>
                </a:cubicBezTo>
                <a:cubicBezTo>
                  <a:pt x="3435383" y="1448898"/>
                  <a:pt x="3423142" y="1458953"/>
                  <a:pt x="3404704" y="1462372"/>
                </a:cubicBezTo>
                <a:cubicBezTo>
                  <a:pt x="3404883" y="1458853"/>
                  <a:pt x="3402363" y="1458285"/>
                  <a:pt x="3402878" y="1454638"/>
                </a:cubicBezTo>
                <a:lnTo>
                  <a:pt x="3403341" y="1454844"/>
                </a:lnTo>
                <a:cubicBezTo>
                  <a:pt x="3478639" y="1432715"/>
                  <a:pt x="3558131" y="1388088"/>
                  <a:pt x="3623631" y="1352461"/>
                </a:cubicBezTo>
                <a:close/>
                <a:moveTo>
                  <a:pt x="1218313" y="1349757"/>
                </a:moveTo>
                <a:cubicBezTo>
                  <a:pt x="1224819" y="1350715"/>
                  <a:pt x="1228624" y="1354625"/>
                  <a:pt x="1229499" y="1361380"/>
                </a:cubicBezTo>
                <a:cubicBezTo>
                  <a:pt x="1224175" y="1359011"/>
                  <a:pt x="1217336" y="1358182"/>
                  <a:pt x="1218313" y="1349757"/>
                </a:cubicBezTo>
                <a:close/>
                <a:moveTo>
                  <a:pt x="3258927" y="1348185"/>
                </a:moveTo>
                <a:cubicBezTo>
                  <a:pt x="3261730" y="1349986"/>
                  <a:pt x="3263119" y="1353096"/>
                  <a:pt x="3262656" y="1357873"/>
                </a:cubicBezTo>
                <a:cubicBezTo>
                  <a:pt x="3251161" y="1354417"/>
                  <a:pt x="3257023" y="1368657"/>
                  <a:pt x="3247432" y="1367155"/>
                </a:cubicBezTo>
                <a:cubicBezTo>
                  <a:pt x="3248126" y="1357496"/>
                  <a:pt x="3258104" y="1357509"/>
                  <a:pt x="3258927" y="1348185"/>
                </a:cubicBezTo>
                <a:close/>
                <a:moveTo>
                  <a:pt x="1189589" y="1343888"/>
                </a:moveTo>
                <a:cubicBezTo>
                  <a:pt x="1198642" y="1343489"/>
                  <a:pt x="1210882" y="1355861"/>
                  <a:pt x="1212270" y="1368938"/>
                </a:cubicBezTo>
                <a:cubicBezTo>
                  <a:pt x="1219354" y="1373893"/>
                  <a:pt x="1228014" y="1379825"/>
                  <a:pt x="1235052" y="1386593"/>
                </a:cubicBezTo>
                <a:cubicBezTo>
                  <a:pt x="1242091" y="1393361"/>
                  <a:pt x="1247510" y="1400964"/>
                  <a:pt x="1248114" y="1409262"/>
                </a:cubicBezTo>
                <a:cubicBezTo>
                  <a:pt x="1225279" y="1390790"/>
                  <a:pt x="1207975" y="1366750"/>
                  <a:pt x="1189589" y="1343888"/>
                </a:cubicBezTo>
                <a:close/>
                <a:moveTo>
                  <a:pt x="2612068" y="1342328"/>
                </a:moveTo>
                <a:lnTo>
                  <a:pt x="2611965" y="1342559"/>
                </a:lnTo>
                <a:lnTo>
                  <a:pt x="2611913" y="1342540"/>
                </a:lnTo>
                <a:close/>
                <a:moveTo>
                  <a:pt x="2609287" y="1341624"/>
                </a:moveTo>
                <a:lnTo>
                  <a:pt x="2611913" y="1342540"/>
                </a:lnTo>
                <a:lnTo>
                  <a:pt x="2610203" y="1344879"/>
                </a:lnTo>
                <a:close/>
                <a:moveTo>
                  <a:pt x="1296465" y="1335544"/>
                </a:moveTo>
                <a:cubicBezTo>
                  <a:pt x="1292273" y="1343092"/>
                  <a:pt x="1303227" y="1349631"/>
                  <a:pt x="1309604" y="1352747"/>
                </a:cubicBezTo>
                <a:cubicBezTo>
                  <a:pt x="1310364" y="1346993"/>
                  <a:pt x="1308352" y="1343882"/>
                  <a:pt x="1305513" y="1341614"/>
                </a:cubicBezTo>
                <a:cubicBezTo>
                  <a:pt x="1302675" y="1339347"/>
                  <a:pt x="1299011" y="1337924"/>
                  <a:pt x="1296465" y="1335544"/>
                </a:cubicBezTo>
                <a:close/>
                <a:moveTo>
                  <a:pt x="1202911" y="1332655"/>
                </a:moveTo>
                <a:cubicBezTo>
                  <a:pt x="1204082" y="1334699"/>
                  <a:pt x="1205901" y="1336062"/>
                  <a:pt x="1207476" y="1337663"/>
                </a:cubicBezTo>
                <a:cubicBezTo>
                  <a:pt x="1209051" y="1339264"/>
                  <a:pt x="1210381" y="1341102"/>
                  <a:pt x="1210574" y="1344096"/>
                </a:cubicBezTo>
                <a:cubicBezTo>
                  <a:pt x="1204763" y="1343447"/>
                  <a:pt x="1200109" y="1335837"/>
                  <a:pt x="1202911" y="1332655"/>
                </a:cubicBezTo>
                <a:close/>
                <a:moveTo>
                  <a:pt x="1649368" y="1332074"/>
                </a:moveTo>
                <a:cubicBezTo>
                  <a:pt x="1648774" y="1339008"/>
                  <a:pt x="1648826" y="1345122"/>
                  <a:pt x="1656798" y="1343411"/>
                </a:cubicBezTo>
                <a:cubicBezTo>
                  <a:pt x="1657095" y="1339944"/>
                  <a:pt x="1656387" y="1337484"/>
                  <a:pt x="1655031" y="1335703"/>
                </a:cubicBezTo>
                <a:cubicBezTo>
                  <a:pt x="1653674" y="1333922"/>
                  <a:pt x="1651669" y="1332821"/>
                  <a:pt x="1649368" y="1332074"/>
                </a:cubicBezTo>
                <a:close/>
                <a:moveTo>
                  <a:pt x="3180985" y="1332033"/>
                </a:moveTo>
                <a:cubicBezTo>
                  <a:pt x="3167663" y="1340777"/>
                  <a:pt x="3159716" y="1350528"/>
                  <a:pt x="3148195" y="1356474"/>
                </a:cubicBezTo>
                <a:cubicBezTo>
                  <a:pt x="3154934" y="1345077"/>
                  <a:pt x="3167767" y="1330577"/>
                  <a:pt x="3180985" y="1332033"/>
                </a:cubicBezTo>
                <a:close/>
                <a:moveTo>
                  <a:pt x="4236858" y="1329221"/>
                </a:moveTo>
                <a:cubicBezTo>
                  <a:pt x="4245164" y="1329874"/>
                  <a:pt x="4237654" y="1339267"/>
                  <a:pt x="4235674" y="1340602"/>
                </a:cubicBezTo>
                <a:cubicBezTo>
                  <a:pt x="4230094" y="1337562"/>
                  <a:pt x="4238451" y="1334363"/>
                  <a:pt x="4236858" y="1329221"/>
                </a:cubicBezTo>
                <a:close/>
                <a:moveTo>
                  <a:pt x="3667224" y="1326184"/>
                </a:moveTo>
                <a:cubicBezTo>
                  <a:pt x="3659817" y="1340329"/>
                  <a:pt x="3640632" y="1342309"/>
                  <a:pt x="3630859" y="1354294"/>
                </a:cubicBezTo>
                <a:lnTo>
                  <a:pt x="3630628" y="1354191"/>
                </a:lnTo>
                <a:cubicBezTo>
                  <a:pt x="3627053" y="1352876"/>
                  <a:pt x="3632944" y="1345254"/>
                  <a:pt x="3634536" y="1342918"/>
                </a:cubicBezTo>
                <a:cubicBezTo>
                  <a:pt x="3648526" y="1346377"/>
                  <a:pt x="3650662" y="1326009"/>
                  <a:pt x="3667224" y="1326184"/>
                </a:cubicBezTo>
                <a:close/>
                <a:moveTo>
                  <a:pt x="3916412" y="1325823"/>
                </a:moveTo>
                <a:cubicBezTo>
                  <a:pt x="3917286" y="1335071"/>
                  <a:pt x="3917028" y="1344370"/>
                  <a:pt x="3916332" y="1354029"/>
                </a:cubicBezTo>
                <a:cubicBezTo>
                  <a:pt x="3916230" y="1346784"/>
                  <a:pt x="3916256" y="1339874"/>
                  <a:pt x="3916052" y="1332860"/>
                </a:cubicBezTo>
                <a:cubicBezTo>
                  <a:pt x="3915974" y="1331165"/>
                  <a:pt x="3916232" y="1329341"/>
                  <a:pt x="3916257" y="1327416"/>
                </a:cubicBezTo>
                <a:cubicBezTo>
                  <a:pt x="3916463" y="1326954"/>
                  <a:pt x="3916206" y="1326286"/>
                  <a:pt x="3916412" y="1325823"/>
                </a:cubicBezTo>
                <a:close/>
                <a:moveTo>
                  <a:pt x="5180712" y="1321394"/>
                </a:moveTo>
                <a:cubicBezTo>
                  <a:pt x="5157127" y="1368761"/>
                  <a:pt x="5128345" y="1434028"/>
                  <a:pt x="5112937" y="1491681"/>
                </a:cubicBezTo>
                <a:lnTo>
                  <a:pt x="5113142" y="1491219"/>
                </a:lnTo>
                <a:cubicBezTo>
                  <a:pt x="5093107" y="1529369"/>
                  <a:pt x="5099301" y="1578365"/>
                  <a:pt x="5070625" y="1608515"/>
                </a:cubicBezTo>
                <a:cubicBezTo>
                  <a:pt x="5085980" y="1582126"/>
                  <a:pt x="5084902" y="1550912"/>
                  <a:pt x="5094264" y="1529884"/>
                </a:cubicBezTo>
                <a:cubicBezTo>
                  <a:pt x="5087501" y="1533240"/>
                  <a:pt x="5096322" y="1522770"/>
                  <a:pt x="5095216" y="1525878"/>
                </a:cubicBezTo>
                <a:cubicBezTo>
                  <a:pt x="5108283" y="1486564"/>
                  <a:pt x="5118445" y="1433219"/>
                  <a:pt x="5144833" y="1387654"/>
                </a:cubicBezTo>
                <a:cubicBezTo>
                  <a:pt x="5152602" y="1363978"/>
                  <a:pt x="5162761" y="1333060"/>
                  <a:pt x="5180712" y="1321394"/>
                </a:cubicBezTo>
                <a:close/>
                <a:moveTo>
                  <a:pt x="5599890" y="1319680"/>
                </a:moveTo>
                <a:lnTo>
                  <a:pt x="5604974" y="1321454"/>
                </a:lnTo>
                <a:cubicBezTo>
                  <a:pt x="5592321" y="1339910"/>
                  <a:pt x="5591136" y="1358764"/>
                  <a:pt x="5576195" y="1366786"/>
                </a:cubicBezTo>
                <a:cubicBezTo>
                  <a:pt x="5582315" y="1364251"/>
                  <a:pt x="5568733" y="1397244"/>
                  <a:pt x="5567680" y="1398989"/>
                </a:cubicBezTo>
                <a:cubicBezTo>
                  <a:pt x="5567578" y="1399220"/>
                  <a:pt x="5564492" y="1396186"/>
                  <a:pt x="5563669" y="1398034"/>
                </a:cubicBezTo>
                <a:cubicBezTo>
                  <a:pt x="5563155" y="1399190"/>
                  <a:pt x="5566394" y="1403123"/>
                  <a:pt x="5565777" y="1404511"/>
                </a:cubicBezTo>
                <a:cubicBezTo>
                  <a:pt x="5562175" y="1417582"/>
                  <a:pt x="5552582" y="1426047"/>
                  <a:pt x="5548905" y="1434932"/>
                </a:cubicBezTo>
                <a:cubicBezTo>
                  <a:pt x="5542296" y="1431713"/>
                  <a:pt x="5543579" y="1462464"/>
                  <a:pt x="5528742" y="1460288"/>
                </a:cubicBezTo>
                <a:cubicBezTo>
                  <a:pt x="5538771" y="1453955"/>
                  <a:pt x="5547028" y="1416098"/>
                  <a:pt x="5554821" y="1415415"/>
                </a:cubicBezTo>
                <a:cubicBezTo>
                  <a:pt x="5561405" y="1394396"/>
                  <a:pt x="5568234" y="1377501"/>
                  <a:pt x="5576465" y="1360884"/>
                </a:cubicBezTo>
                <a:close/>
                <a:moveTo>
                  <a:pt x="3033786" y="1318827"/>
                </a:moveTo>
                <a:cubicBezTo>
                  <a:pt x="3027717" y="1322494"/>
                  <a:pt x="3025661" y="1324623"/>
                  <a:pt x="3022342" y="1333944"/>
                </a:cubicBezTo>
                <a:cubicBezTo>
                  <a:pt x="3024271" y="1333972"/>
                  <a:pt x="3026198" y="1334000"/>
                  <a:pt x="3028129" y="1334028"/>
                </a:cubicBezTo>
                <a:cubicBezTo>
                  <a:pt x="3027022" y="1327168"/>
                  <a:pt x="3033298" y="1328024"/>
                  <a:pt x="3034018" y="1318930"/>
                </a:cubicBezTo>
                <a:close/>
                <a:moveTo>
                  <a:pt x="5600395" y="1318791"/>
                </a:moveTo>
                <a:lnTo>
                  <a:pt x="5599890" y="1319680"/>
                </a:lnTo>
                <a:lnTo>
                  <a:pt x="5599214" y="1319443"/>
                </a:lnTo>
                <a:close/>
                <a:moveTo>
                  <a:pt x="1777305" y="1318153"/>
                </a:moveTo>
                <a:cubicBezTo>
                  <a:pt x="1781547" y="1324196"/>
                  <a:pt x="1783605" y="1332033"/>
                  <a:pt x="1790444" y="1335355"/>
                </a:cubicBezTo>
                <a:cubicBezTo>
                  <a:pt x="1790470" y="1330937"/>
                  <a:pt x="1789031" y="1325450"/>
                  <a:pt x="1786661" y="1321662"/>
                </a:cubicBezTo>
                <a:cubicBezTo>
                  <a:pt x="1784293" y="1317873"/>
                  <a:pt x="1780995" y="1315781"/>
                  <a:pt x="1777305" y="1318153"/>
                </a:cubicBezTo>
                <a:close/>
                <a:moveTo>
                  <a:pt x="3295577" y="1316324"/>
                </a:moveTo>
                <a:cubicBezTo>
                  <a:pt x="3297094" y="1317276"/>
                  <a:pt x="3298610" y="1318228"/>
                  <a:pt x="3301336" y="1318334"/>
                </a:cubicBezTo>
                <a:cubicBezTo>
                  <a:pt x="3297941" y="1328452"/>
                  <a:pt x="3288349" y="1331933"/>
                  <a:pt x="3280197" y="1337164"/>
                </a:cubicBezTo>
                <a:cubicBezTo>
                  <a:pt x="3281998" y="1326891"/>
                  <a:pt x="3292593" y="1325517"/>
                  <a:pt x="3295577" y="1316324"/>
                </a:cubicBezTo>
                <a:close/>
                <a:moveTo>
                  <a:pt x="2097752" y="1314077"/>
                </a:moveTo>
                <a:cubicBezTo>
                  <a:pt x="2101147" y="1312681"/>
                  <a:pt x="2101448" y="1314339"/>
                  <a:pt x="2101465" y="1316250"/>
                </a:cubicBezTo>
                <a:cubicBezTo>
                  <a:pt x="2101481" y="1318161"/>
                  <a:pt x="2101210" y="1320325"/>
                  <a:pt x="2103461" y="1319942"/>
                </a:cubicBezTo>
                <a:cubicBezTo>
                  <a:pt x="2102663" y="1322355"/>
                  <a:pt x="2098652" y="1321400"/>
                  <a:pt x="2095719" y="1321756"/>
                </a:cubicBezTo>
                <a:cubicBezTo>
                  <a:pt x="2095077" y="1317593"/>
                  <a:pt x="2097186" y="1316594"/>
                  <a:pt x="2097752" y="1314077"/>
                </a:cubicBezTo>
                <a:close/>
                <a:moveTo>
                  <a:pt x="3686639" y="1309356"/>
                </a:moveTo>
                <a:cubicBezTo>
                  <a:pt x="3691731" y="1311623"/>
                  <a:pt x="3686537" y="1319555"/>
                  <a:pt x="3680750" y="1316978"/>
                </a:cubicBezTo>
                <a:cubicBezTo>
                  <a:pt x="3681367" y="1313100"/>
                  <a:pt x="3684710" y="1311819"/>
                  <a:pt x="3686639" y="1309356"/>
                </a:cubicBezTo>
                <a:close/>
                <a:moveTo>
                  <a:pt x="1851882" y="1307609"/>
                </a:moveTo>
                <a:lnTo>
                  <a:pt x="1852023" y="1307934"/>
                </a:lnTo>
                <a:lnTo>
                  <a:pt x="1852011" y="1307943"/>
                </a:lnTo>
                <a:close/>
                <a:moveTo>
                  <a:pt x="2948667" y="1306956"/>
                </a:moveTo>
                <a:lnTo>
                  <a:pt x="2947897" y="1307445"/>
                </a:lnTo>
                <a:lnTo>
                  <a:pt x="2947905" y="1307244"/>
                </a:lnTo>
                <a:close/>
                <a:moveTo>
                  <a:pt x="1168993" y="1299834"/>
                </a:moveTo>
                <a:cubicBezTo>
                  <a:pt x="1172851" y="1299890"/>
                  <a:pt x="1171385" y="1305051"/>
                  <a:pt x="1176657" y="1303799"/>
                </a:cubicBezTo>
                <a:cubicBezTo>
                  <a:pt x="1176811" y="1307190"/>
                  <a:pt x="1174239" y="1307983"/>
                  <a:pt x="1174624" y="1311478"/>
                </a:cubicBezTo>
                <a:cubicBezTo>
                  <a:pt x="1173108" y="1310526"/>
                  <a:pt x="1171359" y="1309470"/>
                  <a:pt x="1168864" y="1309467"/>
                </a:cubicBezTo>
                <a:cubicBezTo>
                  <a:pt x="1168941" y="1306178"/>
                  <a:pt x="1169019" y="1302890"/>
                  <a:pt x="1168993" y="1299834"/>
                </a:cubicBezTo>
                <a:close/>
                <a:moveTo>
                  <a:pt x="1771906" y="1299136"/>
                </a:moveTo>
                <a:cubicBezTo>
                  <a:pt x="1769539" y="1299467"/>
                  <a:pt x="1766557" y="1298693"/>
                  <a:pt x="1766094" y="1300979"/>
                </a:cubicBezTo>
                <a:cubicBezTo>
                  <a:pt x="1769616" y="1303654"/>
                  <a:pt x="1768922" y="1310821"/>
                  <a:pt x="1771801" y="1314319"/>
                </a:cubicBezTo>
                <a:cubicBezTo>
                  <a:pt x="1774297" y="1314322"/>
                  <a:pt x="1777022" y="1314428"/>
                  <a:pt x="1779517" y="1314431"/>
                </a:cubicBezTo>
                <a:cubicBezTo>
                  <a:pt x="1777124" y="1309213"/>
                  <a:pt x="1774193" y="1304585"/>
                  <a:pt x="1771906" y="1299136"/>
                </a:cubicBezTo>
                <a:close/>
                <a:moveTo>
                  <a:pt x="3812392" y="1297230"/>
                </a:moveTo>
                <a:cubicBezTo>
                  <a:pt x="3821238" y="1297292"/>
                  <a:pt x="3812778" y="1305708"/>
                  <a:pt x="3814243" y="1310515"/>
                </a:cubicBezTo>
                <a:cubicBezTo>
                  <a:pt x="3805601" y="1309989"/>
                  <a:pt x="3798735" y="1321052"/>
                  <a:pt x="3795006" y="1331299"/>
                </a:cubicBezTo>
                <a:cubicBezTo>
                  <a:pt x="3793487" y="1330345"/>
                  <a:pt x="3791739" y="1329290"/>
                  <a:pt x="3789245" y="1329287"/>
                </a:cubicBezTo>
                <a:cubicBezTo>
                  <a:pt x="3786903" y="1347626"/>
                  <a:pt x="3760466" y="1357176"/>
                  <a:pt x="3758202" y="1382194"/>
                </a:cubicBezTo>
                <a:cubicBezTo>
                  <a:pt x="3738786" y="1391548"/>
                  <a:pt x="3729217" y="1420513"/>
                  <a:pt x="3713889" y="1427532"/>
                </a:cubicBezTo>
                <a:cubicBezTo>
                  <a:pt x="3666208" y="1486045"/>
                  <a:pt x="3593222" y="1526648"/>
                  <a:pt x="3525586" y="1570184"/>
                </a:cubicBezTo>
                <a:cubicBezTo>
                  <a:pt x="3518977" y="1566965"/>
                  <a:pt x="3521111" y="1571514"/>
                  <a:pt x="3514219" y="1572046"/>
                </a:cubicBezTo>
                <a:cubicBezTo>
                  <a:pt x="3512703" y="1566110"/>
                  <a:pt x="3523942" y="1563914"/>
                  <a:pt x="3523941" y="1566407"/>
                </a:cubicBezTo>
                <a:cubicBezTo>
                  <a:pt x="3541455" y="1545132"/>
                  <a:pt x="3574320" y="1539828"/>
                  <a:pt x="3591114" y="1517679"/>
                </a:cubicBezTo>
                <a:cubicBezTo>
                  <a:pt x="3604693" y="1514588"/>
                  <a:pt x="3625524" y="1498942"/>
                  <a:pt x="3637123" y="1489709"/>
                </a:cubicBezTo>
                <a:cubicBezTo>
                  <a:pt x="3659446" y="1471961"/>
                  <a:pt x="3686551" y="1449695"/>
                  <a:pt x="3700517" y="1435148"/>
                </a:cubicBezTo>
                <a:lnTo>
                  <a:pt x="3700285" y="1435043"/>
                </a:lnTo>
                <a:cubicBezTo>
                  <a:pt x="3716977" y="1418109"/>
                  <a:pt x="3725721" y="1403451"/>
                  <a:pt x="3740972" y="1382276"/>
                </a:cubicBezTo>
                <a:cubicBezTo>
                  <a:pt x="3755683" y="1361691"/>
                  <a:pt x="3772991" y="1340879"/>
                  <a:pt x="3787369" y="1317931"/>
                </a:cubicBezTo>
                <a:cubicBezTo>
                  <a:pt x="3802027" y="1318642"/>
                  <a:pt x="3803134" y="1295600"/>
                  <a:pt x="3812392" y="1297230"/>
                </a:cubicBezTo>
                <a:close/>
                <a:moveTo>
                  <a:pt x="3839882" y="1295903"/>
                </a:moveTo>
                <a:cubicBezTo>
                  <a:pt x="3843864" y="1326196"/>
                  <a:pt x="3835711" y="1353853"/>
                  <a:pt x="3847641" y="1381869"/>
                </a:cubicBezTo>
                <a:cubicBezTo>
                  <a:pt x="3844144" y="1389726"/>
                  <a:pt x="3840903" y="1398251"/>
                  <a:pt x="3841570" y="1410454"/>
                </a:cubicBezTo>
                <a:cubicBezTo>
                  <a:pt x="3847562" y="1410076"/>
                  <a:pt x="3838819" y="1394831"/>
                  <a:pt x="3847434" y="1397283"/>
                </a:cubicBezTo>
                <a:cubicBezTo>
                  <a:pt x="3844755" y="1445652"/>
                  <a:pt x="3847478" y="1493102"/>
                  <a:pt x="3828805" y="1543766"/>
                </a:cubicBezTo>
                <a:cubicBezTo>
                  <a:pt x="3826877" y="1543738"/>
                  <a:pt x="3824948" y="1543709"/>
                  <a:pt x="3823019" y="1543681"/>
                </a:cubicBezTo>
                <a:cubicBezTo>
                  <a:pt x="3815044" y="1575294"/>
                  <a:pt x="3803033" y="1602896"/>
                  <a:pt x="3782098" y="1621262"/>
                </a:cubicBezTo>
                <a:cubicBezTo>
                  <a:pt x="3778832" y="1639190"/>
                  <a:pt x="3767953" y="1649299"/>
                  <a:pt x="3755043" y="1657119"/>
                </a:cubicBezTo>
                <a:cubicBezTo>
                  <a:pt x="3756379" y="1664081"/>
                  <a:pt x="3752599" y="1665721"/>
                  <a:pt x="3751441" y="1670190"/>
                </a:cubicBezTo>
                <a:cubicBezTo>
                  <a:pt x="3754139" y="1697139"/>
                  <a:pt x="3756940" y="1723860"/>
                  <a:pt x="3760255" y="1749426"/>
                </a:cubicBezTo>
                <a:cubicBezTo>
                  <a:pt x="3746213" y="1757295"/>
                  <a:pt x="3759842" y="1777760"/>
                  <a:pt x="3754337" y="1788877"/>
                </a:cubicBezTo>
                <a:cubicBezTo>
                  <a:pt x="3743307" y="1778151"/>
                  <a:pt x="3753055" y="1745667"/>
                  <a:pt x="3752903" y="1727324"/>
                </a:cubicBezTo>
                <a:cubicBezTo>
                  <a:pt x="3752673" y="1709778"/>
                  <a:pt x="3748251" y="1692304"/>
                  <a:pt x="3744601" y="1674343"/>
                </a:cubicBezTo>
                <a:cubicBezTo>
                  <a:pt x="3738403" y="1677674"/>
                  <a:pt x="3734597" y="1683732"/>
                  <a:pt x="3728166" y="1686961"/>
                </a:cubicBezTo>
                <a:cubicBezTo>
                  <a:pt x="3728682" y="1690790"/>
                  <a:pt x="3733104" y="1690821"/>
                  <a:pt x="3735804" y="1692853"/>
                </a:cubicBezTo>
                <a:cubicBezTo>
                  <a:pt x="3727392" y="1732302"/>
                  <a:pt x="3742357" y="1759731"/>
                  <a:pt x="3753052" y="1793012"/>
                </a:cubicBezTo>
                <a:cubicBezTo>
                  <a:pt x="3756317" y="1795018"/>
                  <a:pt x="3756883" y="1799978"/>
                  <a:pt x="3756470" y="1805886"/>
                </a:cubicBezTo>
                <a:cubicBezTo>
                  <a:pt x="3769326" y="1854249"/>
                  <a:pt x="3769423" y="1908839"/>
                  <a:pt x="3765510" y="1967456"/>
                </a:cubicBezTo>
                <a:cubicBezTo>
                  <a:pt x="3764996" y="1968612"/>
                  <a:pt x="3765151" y="1969512"/>
                  <a:pt x="3765074" y="1970308"/>
                </a:cubicBezTo>
                <a:cubicBezTo>
                  <a:pt x="3781277" y="1932668"/>
                  <a:pt x="3794937" y="1886418"/>
                  <a:pt x="3811834" y="1846595"/>
                </a:cubicBezTo>
                <a:cubicBezTo>
                  <a:pt x="3822586" y="1821202"/>
                  <a:pt x="3822510" y="1797079"/>
                  <a:pt x="3825701" y="1767489"/>
                </a:cubicBezTo>
                <a:cubicBezTo>
                  <a:pt x="3829227" y="1735278"/>
                  <a:pt x="3845867" y="1704754"/>
                  <a:pt x="3848698" y="1672236"/>
                </a:cubicBezTo>
                <a:cubicBezTo>
                  <a:pt x="3852225" y="1632550"/>
                  <a:pt x="3847084" y="1596759"/>
                  <a:pt x="3845056" y="1557093"/>
                </a:cubicBezTo>
                <a:cubicBezTo>
                  <a:pt x="3845880" y="1550260"/>
                  <a:pt x="3852823" y="1550859"/>
                  <a:pt x="3852335" y="1542612"/>
                </a:cubicBezTo>
                <a:cubicBezTo>
                  <a:pt x="3845599" y="1506665"/>
                  <a:pt x="3844112" y="1463916"/>
                  <a:pt x="3865124" y="1434785"/>
                </a:cubicBezTo>
                <a:lnTo>
                  <a:pt x="3865562" y="1434426"/>
                </a:lnTo>
                <a:cubicBezTo>
                  <a:pt x="3867824" y="1426850"/>
                  <a:pt x="3856741" y="1429945"/>
                  <a:pt x="3859004" y="1422369"/>
                </a:cubicBezTo>
                <a:cubicBezTo>
                  <a:pt x="3858748" y="1406750"/>
                  <a:pt x="3851704" y="1391430"/>
                  <a:pt x="3850444" y="1373703"/>
                </a:cubicBezTo>
                <a:cubicBezTo>
                  <a:pt x="3849059" y="1348167"/>
                  <a:pt x="3852378" y="1323894"/>
                  <a:pt x="3843996" y="1304103"/>
                </a:cubicBezTo>
                <a:cubicBezTo>
                  <a:pt x="3842840" y="1301095"/>
                  <a:pt x="3841245" y="1298449"/>
                  <a:pt x="3839882" y="1295903"/>
                </a:cubicBezTo>
                <a:close/>
                <a:moveTo>
                  <a:pt x="1855946" y="1294743"/>
                </a:moveTo>
                <a:cubicBezTo>
                  <a:pt x="1859841" y="1295647"/>
                  <a:pt x="1864001" y="1299852"/>
                  <a:pt x="1867466" y="1304372"/>
                </a:cubicBezTo>
                <a:cubicBezTo>
                  <a:pt x="1870931" y="1308891"/>
                  <a:pt x="1873701" y="1313725"/>
                  <a:pt x="1874819" y="1315883"/>
                </a:cubicBezTo>
                <a:cubicBezTo>
                  <a:pt x="1918736" y="1394135"/>
                  <a:pt x="1963243" y="1490371"/>
                  <a:pt x="1986587" y="1579952"/>
                </a:cubicBezTo>
                <a:cubicBezTo>
                  <a:pt x="1974501" y="1568480"/>
                  <a:pt x="1974194" y="1549238"/>
                  <a:pt x="1967946" y="1533996"/>
                </a:cubicBezTo>
                <a:cubicBezTo>
                  <a:pt x="1960387" y="1514850"/>
                  <a:pt x="1951053" y="1496572"/>
                  <a:pt x="1943880" y="1478428"/>
                </a:cubicBezTo>
                <a:cubicBezTo>
                  <a:pt x="1943957" y="1475140"/>
                  <a:pt x="1943931" y="1472083"/>
                  <a:pt x="1944010" y="1468794"/>
                </a:cubicBezTo>
                <a:cubicBezTo>
                  <a:pt x="1932567" y="1456500"/>
                  <a:pt x="1924596" y="1433293"/>
                  <a:pt x="1921564" y="1418929"/>
                </a:cubicBezTo>
                <a:cubicBezTo>
                  <a:pt x="1914209" y="1416762"/>
                  <a:pt x="1915880" y="1423598"/>
                  <a:pt x="1909940" y="1422615"/>
                </a:cubicBezTo>
                <a:cubicBezTo>
                  <a:pt x="1908912" y="1409974"/>
                  <a:pt x="1900168" y="1404696"/>
                  <a:pt x="1896955" y="1393852"/>
                </a:cubicBezTo>
                <a:cubicBezTo>
                  <a:pt x="1896313" y="1389689"/>
                  <a:pt x="1899964" y="1390207"/>
                  <a:pt x="1902793" y="1390082"/>
                </a:cubicBezTo>
                <a:cubicBezTo>
                  <a:pt x="1899862" y="1385455"/>
                  <a:pt x="1901920" y="1375850"/>
                  <a:pt x="1891607" y="1378458"/>
                </a:cubicBezTo>
                <a:cubicBezTo>
                  <a:pt x="1899246" y="1374382"/>
                  <a:pt x="1893923" y="1359553"/>
                  <a:pt x="1884023" y="1361236"/>
                </a:cubicBezTo>
                <a:cubicBezTo>
                  <a:pt x="1881889" y="1351703"/>
                  <a:pt x="1882429" y="1351112"/>
                  <a:pt x="1880321" y="1342144"/>
                </a:cubicBezTo>
                <a:cubicBezTo>
                  <a:pt x="1877543" y="1343399"/>
                  <a:pt x="1876540" y="1346276"/>
                  <a:pt x="1876360" y="1349795"/>
                </a:cubicBezTo>
                <a:cubicBezTo>
                  <a:pt x="1868183" y="1344493"/>
                  <a:pt x="1877878" y="1343272"/>
                  <a:pt x="1876463" y="1334613"/>
                </a:cubicBezTo>
                <a:cubicBezTo>
                  <a:pt x="1870254" y="1341401"/>
                  <a:pt x="1865535" y="1337361"/>
                  <a:pt x="1861655" y="1330269"/>
                </a:cubicBezTo>
                <a:lnTo>
                  <a:pt x="1852023" y="1307934"/>
                </a:lnTo>
                <a:lnTo>
                  <a:pt x="1854775" y="1305782"/>
                </a:lnTo>
                <a:cubicBezTo>
                  <a:pt x="1856267" y="1307415"/>
                  <a:pt x="1858118" y="1310109"/>
                  <a:pt x="1859699" y="1309982"/>
                </a:cubicBezTo>
                <a:cubicBezTo>
                  <a:pt x="1858851" y="1301299"/>
                  <a:pt x="1856408" y="1299933"/>
                  <a:pt x="1855946" y="1294743"/>
                </a:cubicBezTo>
                <a:close/>
                <a:moveTo>
                  <a:pt x="3474845" y="1291753"/>
                </a:moveTo>
                <a:cubicBezTo>
                  <a:pt x="3471552" y="1296656"/>
                  <a:pt x="3467540" y="1300684"/>
                  <a:pt x="3461522" y="1302989"/>
                </a:cubicBezTo>
                <a:cubicBezTo>
                  <a:pt x="3457048" y="1296843"/>
                  <a:pt x="3465485" y="1290354"/>
                  <a:pt x="3474845" y="1291753"/>
                </a:cubicBezTo>
                <a:close/>
                <a:moveTo>
                  <a:pt x="4158737" y="1286687"/>
                </a:moveTo>
                <a:cubicBezTo>
                  <a:pt x="4162696" y="1289004"/>
                  <a:pt x="4158143" y="1298608"/>
                  <a:pt x="4158837" y="1303900"/>
                </a:cubicBezTo>
                <a:cubicBezTo>
                  <a:pt x="4150635" y="1303017"/>
                  <a:pt x="4153850" y="1288943"/>
                  <a:pt x="4158737" y="1286687"/>
                </a:cubicBezTo>
                <a:close/>
                <a:moveTo>
                  <a:pt x="1987329" y="1284295"/>
                </a:moveTo>
                <a:cubicBezTo>
                  <a:pt x="1997974" y="1303988"/>
                  <a:pt x="2010136" y="1322138"/>
                  <a:pt x="2013297" y="1349296"/>
                </a:cubicBezTo>
                <a:cubicBezTo>
                  <a:pt x="2005636" y="1327887"/>
                  <a:pt x="1986042" y="1308365"/>
                  <a:pt x="1987329" y="1284295"/>
                </a:cubicBezTo>
                <a:close/>
                <a:moveTo>
                  <a:pt x="3488577" y="1282086"/>
                </a:moveTo>
                <a:lnTo>
                  <a:pt x="3488474" y="1282317"/>
                </a:lnTo>
                <a:lnTo>
                  <a:pt x="3488385" y="1282226"/>
                </a:lnTo>
                <a:close/>
                <a:moveTo>
                  <a:pt x="2060132" y="1279609"/>
                </a:moveTo>
                <a:cubicBezTo>
                  <a:pt x="2062832" y="1284133"/>
                  <a:pt x="2066971" y="1287914"/>
                  <a:pt x="2067511" y="1294800"/>
                </a:cubicBezTo>
                <a:cubicBezTo>
                  <a:pt x="2060464" y="1294431"/>
                  <a:pt x="2055194" y="1285716"/>
                  <a:pt x="2060132" y="1279609"/>
                </a:cubicBezTo>
                <a:close/>
                <a:moveTo>
                  <a:pt x="3482766" y="1276453"/>
                </a:moveTo>
                <a:lnTo>
                  <a:pt x="3488385" y="1282226"/>
                </a:lnTo>
                <a:lnTo>
                  <a:pt x="3480785" y="1287755"/>
                </a:lnTo>
                <a:cubicBezTo>
                  <a:pt x="3475231" y="1285282"/>
                  <a:pt x="3482329" y="1279304"/>
                  <a:pt x="3482766" y="1276453"/>
                </a:cubicBezTo>
                <a:close/>
                <a:moveTo>
                  <a:pt x="1196127" y="1273150"/>
                </a:moveTo>
                <a:lnTo>
                  <a:pt x="1196024" y="1273381"/>
                </a:lnTo>
                <a:cubicBezTo>
                  <a:pt x="1201680" y="1290574"/>
                  <a:pt x="1216234" y="1298992"/>
                  <a:pt x="1222199" y="1315492"/>
                </a:cubicBezTo>
                <a:cubicBezTo>
                  <a:pt x="1233308" y="1317946"/>
                  <a:pt x="1236702" y="1327764"/>
                  <a:pt x="1246937" y="1330936"/>
                </a:cubicBezTo>
                <a:cubicBezTo>
                  <a:pt x="1248555" y="1339133"/>
                  <a:pt x="1263367" y="1353203"/>
                  <a:pt x="1265862" y="1348222"/>
                </a:cubicBezTo>
                <a:cubicBezTo>
                  <a:pt x="1256463" y="1333517"/>
                  <a:pt x="1246957" y="1318901"/>
                  <a:pt x="1235836" y="1305885"/>
                </a:cubicBezTo>
                <a:cubicBezTo>
                  <a:pt x="1224714" y="1292869"/>
                  <a:pt x="1211979" y="1281455"/>
                  <a:pt x="1196127" y="1273150"/>
                </a:cubicBezTo>
                <a:close/>
                <a:moveTo>
                  <a:pt x="1144413" y="1272828"/>
                </a:moveTo>
                <a:cubicBezTo>
                  <a:pt x="1147986" y="1277880"/>
                  <a:pt x="1152724" y="1281720"/>
                  <a:pt x="1157028" y="1285990"/>
                </a:cubicBezTo>
                <a:cubicBezTo>
                  <a:pt x="1161332" y="1290260"/>
                  <a:pt x="1165202" y="1294959"/>
                  <a:pt x="1167040" y="1301730"/>
                </a:cubicBezTo>
                <a:cubicBezTo>
                  <a:pt x="1157397" y="1294114"/>
                  <a:pt x="1146675" y="1287679"/>
                  <a:pt x="1144413" y="1272828"/>
                </a:cubicBezTo>
                <a:close/>
                <a:moveTo>
                  <a:pt x="1745421" y="1270178"/>
                </a:moveTo>
                <a:cubicBezTo>
                  <a:pt x="1746552" y="1270128"/>
                  <a:pt x="1747529" y="1271671"/>
                  <a:pt x="1745394" y="1272105"/>
                </a:cubicBezTo>
                <a:cubicBezTo>
                  <a:pt x="1745343" y="1270974"/>
                  <a:pt x="1743826" y="1270022"/>
                  <a:pt x="1743465" y="1272076"/>
                </a:cubicBezTo>
                <a:cubicBezTo>
                  <a:pt x="1746886" y="1272492"/>
                  <a:pt x="1747811" y="1275395"/>
                  <a:pt x="1747219" y="1279839"/>
                </a:cubicBezTo>
                <a:cubicBezTo>
                  <a:pt x="1749945" y="1279944"/>
                  <a:pt x="1751464" y="1280897"/>
                  <a:pt x="1752980" y="1281850"/>
                </a:cubicBezTo>
                <a:cubicBezTo>
                  <a:pt x="1754060" y="1278178"/>
                  <a:pt x="1753219" y="1273996"/>
                  <a:pt x="1751583" y="1271364"/>
                </a:cubicBezTo>
                <a:cubicBezTo>
                  <a:pt x="1749947" y="1268732"/>
                  <a:pt x="1747517" y="1267649"/>
                  <a:pt x="1745421" y="1270178"/>
                </a:cubicBezTo>
                <a:close/>
                <a:moveTo>
                  <a:pt x="2056251" y="1264035"/>
                </a:moveTo>
                <a:cubicBezTo>
                  <a:pt x="2062988" y="1265097"/>
                  <a:pt x="2059361" y="1275111"/>
                  <a:pt x="2058076" y="1279245"/>
                </a:cubicBezTo>
                <a:cubicBezTo>
                  <a:pt x="2053986" y="1274102"/>
                  <a:pt x="2055530" y="1270636"/>
                  <a:pt x="2056251" y="1264035"/>
                </a:cubicBezTo>
                <a:close/>
                <a:moveTo>
                  <a:pt x="1737861" y="1258506"/>
                </a:moveTo>
                <a:lnTo>
                  <a:pt x="1737758" y="1258737"/>
                </a:lnTo>
                <a:cubicBezTo>
                  <a:pt x="1736318" y="1264463"/>
                  <a:pt x="1739661" y="1265675"/>
                  <a:pt x="1739634" y="1270094"/>
                </a:cubicBezTo>
                <a:cubicBezTo>
                  <a:pt x="1744494" y="1272258"/>
                  <a:pt x="1748069" y="1263605"/>
                  <a:pt x="1743596" y="1262443"/>
                </a:cubicBezTo>
                <a:cubicBezTo>
                  <a:pt x="1743647" y="1263573"/>
                  <a:pt x="1743364" y="1264832"/>
                  <a:pt x="1741641" y="1264342"/>
                </a:cubicBezTo>
                <a:cubicBezTo>
                  <a:pt x="1741718" y="1261054"/>
                  <a:pt x="1740175" y="1259536"/>
                  <a:pt x="1737861" y="1258506"/>
                </a:cubicBezTo>
                <a:close/>
                <a:moveTo>
                  <a:pt x="2661398" y="1257689"/>
                </a:moveTo>
                <a:cubicBezTo>
                  <a:pt x="2664278" y="1278629"/>
                  <a:pt x="2661525" y="1290417"/>
                  <a:pt x="2653269" y="1303355"/>
                </a:cubicBezTo>
                <a:cubicBezTo>
                  <a:pt x="2650723" y="1292254"/>
                  <a:pt x="2640307" y="1312536"/>
                  <a:pt x="2649333" y="1316555"/>
                </a:cubicBezTo>
                <a:cubicBezTo>
                  <a:pt x="2643572" y="1319527"/>
                  <a:pt x="2640588" y="1326229"/>
                  <a:pt x="2643418" y="1333578"/>
                </a:cubicBezTo>
                <a:cubicBezTo>
                  <a:pt x="2642414" y="1336455"/>
                  <a:pt x="2641000" y="1332780"/>
                  <a:pt x="2637631" y="1333496"/>
                </a:cubicBezTo>
                <a:cubicBezTo>
                  <a:pt x="2624691" y="1395570"/>
                  <a:pt x="2600231" y="1456116"/>
                  <a:pt x="2586134" y="1510200"/>
                </a:cubicBezTo>
                <a:cubicBezTo>
                  <a:pt x="2584179" y="1512097"/>
                  <a:pt x="2582226" y="1513996"/>
                  <a:pt x="2580270" y="1515895"/>
                </a:cubicBezTo>
                <a:lnTo>
                  <a:pt x="2580733" y="1516100"/>
                </a:lnTo>
                <a:cubicBezTo>
                  <a:pt x="2579189" y="1532027"/>
                  <a:pt x="2575485" y="1545329"/>
                  <a:pt x="2566921" y="1553976"/>
                </a:cubicBezTo>
                <a:cubicBezTo>
                  <a:pt x="2588760" y="1478144"/>
                  <a:pt x="2609106" y="1409397"/>
                  <a:pt x="2632025" y="1337367"/>
                </a:cubicBezTo>
                <a:cubicBezTo>
                  <a:pt x="2627808" y="1331889"/>
                  <a:pt x="2635497" y="1326454"/>
                  <a:pt x="2628245" y="1324056"/>
                </a:cubicBezTo>
                <a:cubicBezTo>
                  <a:pt x="2647919" y="1317863"/>
                  <a:pt x="2638460" y="1266858"/>
                  <a:pt x="2661398" y="1257689"/>
                </a:cubicBezTo>
                <a:close/>
                <a:moveTo>
                  <a:pt x="1791118" y="1255360"/>
                </a:moveTo>
                <a:cubicBezTo>
                  <a:pt x="1787259" y="1265271"/>
                  <a:pt x="1800810" y="1281548"/>
                  <a:pt x="1806057" y="1282223"/>
                </a:cubicBezTo>
                <a:cubicBezTo>
                  <a:pt x="1800245" y="1274099"/>
                  <a:pt x="1800838" y="1259688"/>
                  <a:pt x="1791118" y="1255360"/>
                </a:cubicBezTo>
                <a:close/>
                <a:moveTo>
                  <a:pt x="5527111" y="1254668"/>
                </a:moveTo>
                <a:cubicBezTo>
                  <a:pt x="5528655" y="1253694"/>
                  <a:pt x="5529914" y="1253977"/>
                  <a:pt x="5531457" y="1255495"/>
                </a:cubicBezTo>
                <a:cubicBezTo>
                  <a:pt x="5524153" y="1269410"/>
                  <a:pt x="5504171" y="1283772"/>
                  <a:pt x="5510934" y="1290383"/>
                </a:cubicBezTo>
                <a:cubicBezTo>
                  <a:pt x="5508773" y="1295235"/>
                  <a:pt x="5505738" y="1290838"/>
                  <a:pt x="5503270" y="1293892"/>
                </a:cubicBezTo>
                <a:cubicBezTo>
                  <a:pt x="5483799" y="1337000"/>
                  <a:pt x="5451625" y="1379990"/>
                  <a:pt x="5430947" y="1423945"/>
                </a:cubicBezTo>
                <a:cubicBezTo>
                  <a:pt x="5429390" y="1422144"/>
                  <a:pt x="5428226" y="1423980"/>
                  <a:pt x="5427017" y="1425449"/>
                </a:cubicBezTo>
                <a:lnTo>
                  <a:pt x="5422893" y="1424769"/>
                </a:lnTo>
                <a:lnTo>
                  <a:pt x="5438277" y="1405612"/>
                </a:lnTo>
                <a:cubicBezTo>
                  <a:pt x="5440618" y="1382289"/>
                  <a:pt x="5459932" y="1363199"/>
                  <a:pt x="5474258" y="1339121"/>
                </a:cubicBezTo>
                <a:cubicBezTo>
                  <a:pt x="5489536" y="1313528"/>
                  <a:pt x="5502602" y="1279197"/>
                  <a:pt x="5527111" y="1254668"/>
                </a:cubicBezTo>
                <a:close/>
                <a:moveTo>
                  <a:pt x="2971869" y="1253603"/>
                </a:moveTo>
                <a:cubicBezTo>
                  <a:pt x="2973824" y="1254196"/>
                  <a:pt x="2973180" y="1257508"/>
                  <a:pt x="2975674" y="1257513"/>
                </a:cubicBezTo>
                <a:cubicBezTo>
                  <a:pt x="2967753" y="1280289"/>
                  <a:pt x="2962195" y="1305226"/>
                  <a:pt x="2948334" y="1322036"/>
                </a:cubicBezTo>
                <a:cubicBezTo>
                  <a:pt x="2951883" y="1300358"/>
                  <a:pt x="2962173" y="1274759"/>
                  <a:pt x="2971869" y="1253603"/>
                </a:cubicBezTo>
                <a:close/>
                <a:moveTo>
                  <a:pt x="3374529" y="1252352"/>
                </a:moveTo>
                <a:cubicBezTo>
                  <a:pt x="3367072" y="1260383"/>
                  <a:pt x="3354985" y="1281304"/>
                  <a:pt x="3345624" y="1274923"/>
                </a:cubicBezTo>
                <a:cubicBezTo>
                  <a:pt x="3346343" y="1290748"/>
                  <a:pt x="3323995" y="1290489"/>
                  <a:pt x="3318543" y="1305227"/>
                </a:cubicBezTo>
                <a:lnTo>
                  <a:pt x="3318645" y="1304996"/>
                </a:lnTo>
                <a:cubicBezTo>
                  <a:pt x="3309672" y="1292142"/>
                  <a:pt x="3339964" y="1287632"/>
                  <a:pt x="3341791" y="1272939"/>
                </a:cubicBezTo>
                <a:cubicBezTo>
                  <a:pt x="3359356" y="1272729"/>
                  <a:pt x="3357558" y="1253101"/>
                  <a:pt x="3374529" y="1252352"/>
                </a:cubicBezTo>
                <a:close/>
                <a:moveTo>
                  <a:pt x="2567894" y="1250590"/>
                </a:moveTo>
                <a:lnTo>
                  <a:pt x="2561383" y="1270717"/>
                </a:lnTo>
                <a:cubicBezTo>
                  <a:pt x="2555808" y="1279346"/>
                  <a:pt x="2548787" y="1288264"/>
                  <a:pt x="2544414" y="1298084"/>
                </a:cubicBezTo>
                <a:cubicBezTo>
                  <a:pt x="2542768" y="1301781"/>
                  <a:pt x="2544337" y="1306356"/>
                  <a:pt x="2542433" y="1309384"/>
                </a:cubicBezTo>
                <a:cubicBezTo>
                  <a:pt x="2540530" y="1312413"/>
                  <a:pt x="2534358" y="1313819"/>
                  <a:pt x="2532687" y="1316951"/>
                </a:cubicBezTo>
                <a:cubicBezTo>
                  <a:pt x="2531555" y="1319493"/>
                  <a:pt x="2525458" y="1350004"/>
                  <a:pt x="2517177" y="1347426"/>
                </a:cubicBezTo>
                <a:lnTo>
                  <a:pt x="2516971" y="1347887"/>
                </a:lnTo>
                <a:cubicBezTo>
                  <a:pt x="2515556" y="1354180"/>
                  <a:pt x="2514495" y="1360767"/>
                  <a:pt x="2512602" y="1366500"/>
                </a:cubicBezTo>
                <a:lnTo>
                  <a:pt x="2503248" y="1379965"/>
                </a:lnTo>
                <a:lnTo>
                  <a:pt x="2488453" y="1415209"/>
                </a:lnTo>
                <a:cubicBezTo>
                  <a:pt x="2483077" y="1426659"/>
                  <a:pt x="2477168" y="1437595"/>
                  <a:pt x="2470366" y="1447581"/>
                </a:cubicBezTo>
                <a:cubicBezTo>
                  <a:pt x="2472836" y="1432690"/>
                  <a:pt x="2483638" y="1406091"/>
                  <a:pt x="2493767" y="1390639"/>
                </a:cubicBezTo>
                <a:lnTo>
                  <a:pt x="2503301" y="1379793"/>
                </a:lnTo>
                <a:lnTo>
                  <a:pt x="2515311" y="1344647"/>
                </a:lnTo>
                <a:cubicBezTo>
                  <a:pt x="2529837" y="1311789"/>
                  <a:pt x="2550278" y="1284913"/>
                  <a:pt x="2563705" y="1251019"/>
                </a:cubicBezTo>
                <a:close/>
                <a:moveTo>
                  <a:pt x="2568102" y="1249944"/>
                </a:moveTo>
                <a:lnTo>
                  <a:pt x="2568318" y="1250546"/>
                </a:lnTo>
                <a:lnTo>
                  <a:pt x="2567894" y="1250590"/>
                </a:lnTo>
                <a:close/>
                <a:moveTo>
                  <a:pt x="3531038" y="1240907"/>
                </a:moveTo>
                <a:cubicBezTo>
                  <a:pt x="3525559" y="1250097"/>
                  <a:pt x="3506966" y="1272553"/>
                  <a:pt x="3500229" y="1261524"/>
                </a:cubicBezTo>
                <a:cubicBezTo>
                  <a:pt x="3506734" y="1262481"/>
                  <a:pt x="3517100" y="1243562"/>
                  <a:pt x="3531038" y="1240907"/>
                </a:cubicBezTo>
                <a:close/>
                <a:moveTo>
                  <a:pt x="2665120" y="1235672"/>
                </a:moveTo>
                <a:lnTo>
                  <a:pt x="2666373" y="1241769"/>
                </a:lnTo>
                <a:cubicBezTo>
                  <a:pt x="2665328" y="1244349"/>
                  <a:pt x="2663817" y="1247277"/>
                  <a:pt x="2664922" y="1250398"/>
                </a:cubicBezTo>
                <a:cubicBezTo>
                  <a:pt x="2661555" y="1248622"/>
                  <a:pt x="2658289" y="1246615"/>
                  <a:pt x="2659266" y="1240680"/>
                </a:cubicBezTo>
                <a:cubicBezTo>
                  <a:pt x="2661194" y="1240708"/>
                  <a:pt x="2663123" y="1240737"/>
                  <a:pt x="2665052" y="1240765"/>
                </a:cubicBezTo>
                <a:close/>
                <a:moveTo>
                  <a:pt x="2665129" y="1234985"/>
                </a:moveTo>
                <a:lnTo>
                  <a:pt x="2665120" y="1235672"/>
                </a:lnTo>
                <a:lnTo>
                  <a:pt x="2665027" y="1235216"/>
                </a:lnTo>
                <a:close/>
                <a:moveTo>
                  <a:pt x="2044700" y="1234517"/>
                </a:moveTo>
                <a:lnTo>
                  <a:pt x="2046968" y="1246890"/>
                </a:lnTo>
                <a:cubicBezTo>
                  <a:pt x="2046106" y="1245399"/>
                  <a:pt x="2044711" y="1242148"/>
                  <a:pt x="2044001" y="1238993"/>
                </a:cubicBezTo>
                <a:close/>
                <a:moveTo>
                  <a:pt x="2043798" y="1229597"/>
                </a:moveTo>
                <a:lnTo>
                  <a:pt x="2045142" y="1231679"/>
                </a:lnTo>
                <a:lnTo>
                  <a:pt x="2044700" y="1234517"/>
                </a:lnTo>
                <a:close/>
                <a:moveTo>
                  <a:pt x="1717085" y="1227936"/>
                </a:moveTo>
                <a:cubicBezTo>
                  <a:pt x="1714797" y="1229962"/>
                  <a:pt x="1716236" y="1236695"/>
                  <a:pt x="1718858" y="1239524"/>
                </a:cubicBezTo>
                <a:cubicBezTo>
                  <a:pt x="1719579" y="1232922"/>
                  <a:pt x="1723924" y="1246209"/>
                  <a:pt x="1724645" y="1239608"/>
                </a:cubicBezTo>
                <a:cubicBezTo>
                  <a:pt x="1722445" y="1238628"/>
                  <a:pt x="1722472" y="1235456"/>
                  <a:pt x="1722089" y="1232655"/>
                </a:cubicBezTo>
                <a:cubicBezTo>
                  <a:pt x="1721707" y="1229854"/>
                  <a:pt x="1720916" y="1227427"/>
                  <a:pt x="1717085" y="1227936"/>
                </a:cubicBezTo>
                <a:close/>
                <a:moveTo>
                  <a:pt x="5548561" y="1225178"/>
                </a:moveTo>
                <a:cubicBezTo>
                  <a:pt x="5541721" y="1236807"/>
                  <a:pt x="5536319" y="1247692"/>
                  <a:pt x="5531227" y="1252901"/>
                </a:cubicBezTo>
                <a:cubicBezTo>
                  <a:pt x="5530430" y="1245347"/>
                  <a:pt x="5537760" y="1224521"/>
                  <a:pt x="5548561" y="1225178"/>
                </a:cubicBezTo>
                <a:close/>
                <a:moveTo>
                  <a:pt x="2430446" y="1222700"/>
                </a:moveTo>
                <a:cubicBezTo>
                  <a:pt x="2429391" y="1244380"/>
                  <a:pt x="2413058" y="1266736"/>
                  <a:pt x="2410511" y="1293013"/>
                </a:cubicBezTo>
                <a:cubicBezTo>
                  <a:pt x="2404237" y="1267239"/>
                  <a:pt x="2421006" y="1242032"/>
                  <a:pt x="2430446" y="1222700"/>
                </a:cubicBezTo>
                <a:close/>
                <a:moveTo>
                  <a:pt x="3813117" y="1220857"/>
                </a:moveTo>
                <a:cubicBezTo>
                  <a:pt x="3804708" y="1230402"/>
                  <a:pt x="3796761" y="1250123"/>
                  <a:pt x="3786036" y="1251163"/>
                </a:cubicBezTo>
                <a:cubicBezTo>
                  <a:pt x="3785960" y="1254451"/>
                  <a:pt x="3785883" y="1257739"/>
                  <a:pt x="3785907" y="1260796"/>
                </a:cubicBezTo>
                <a:cubicBezTo>
                  <a:pt x="3773975" y="1265175"/>
                  <a:pt x="3760241" y="1294778"/>
                  <a:pt x="3747433" y="1309841"/>
                </a:cubicBezTo>
                <a:cubicBezTo>
                  <a:pt x="3743677" y="1314537"/>
                  <a:pt x="3736735" y="1316430"/>
                  <a:pt x="3732182" y="1321047"/>
                </a:cubicBezTo>
                <a:cubicBezTo>
                  <a:pt x="3721354" y="1332287"/>
                  <a:pt x="3713099" y="1347716"/>
                  <a:pt x="3699314" y="1358745"/>
                </a:cubicBezTo>
                <a:cubicBezTo>
                  <a:pt x="3694942" y="1362336"/>
                  <a:pt x="3687639" y="1363792"/>
                  <a:pt x="3682058" y="1368229"/>
                </a:cubicBezTo>
                <a:cubicBezTo>
                  <a:pt x="3675269" y="1373513"/>
                  <a:pt x="3669867" y="1376922"/>
                  <a:pt x="3660970" y="1383205"/>
                </a:cubicBezTo>
                <a:cubicBezTo>
                  <a:pt x="3651969" y="1389720"/>
                  <a:pt x="3638390" y="1400287"/>
                  <a:pt x="3622676" y="1403812"/>
                </a:cubicBezTo>
                <a:cubicBezTo>
                  <a:pt x="3620311" y="1404143"/>
                  <a:pt x="3620902" y="1407176"/>
                  <a:pt x="3620671" y="1409565"/>
                </a:cubicBezTo>
                <a:cubicBezTo>
                  <a:pt x="3572991" y="1433191"/>
                  <a:pt x="3522175" y="1447669"/>
                  <a:pt x="3484628" y="1474699"/>
                </a:cubicBezTo>
                <a:cubicBezTo>
                  <a:pt x="3479355" y="1475951"/>
                  <a:pt x="3480822" y="1470790"/>
                  <a:pt x="3476966" y="1470734"/>
                </a:cubicBezTo>
                <a:cubicBezTo>
                  <a:pt x="3514950" y="1448328"/>
                  <a:pt x="3547866" y="1431696"/>
                  <a:pt x="3588061" y="1420519"/>
                </a:cubicBezTo>
                <a:cubicBezTo>
                  <a:pt x="3590325" y="1417928"/>
                  <a:pt x="3593643" y="1416081"/>
                  <a:pt x="3593875" y="1411201"/>
                </a:cubicBezTo>
                <a:lnTo>
                  <a:pt x="3593951" y="1410405"/>
                </a:lnTo>
                <a:cubicBezTo>
                  <a:pt x="3624555" y="1400218"/>
                  <a:pt x="3652973" y="1379368"/>
                  <a:pt x="3684091" y="1358059"/>
                </a:cubicBezTo>
                <a:cubicBezTo>
                  <a:pt x="3705101" y="1343878"/>
                  <a:pt x="3721433" y="1324015"/>
                  <a:pt x="3734138" y="1309182"/>
                </a:cubicBezTo>
                <a:cubicBezTo>
                  <a:pt x="3739950" y="1302356"/>
                  <a:pt x="3743190" y="1298814"/>
                  <a:pt x="3749413" y="1296048"/>
                </a:cubicBezTo>
                <a:cubicBezTo>
                  <a:pt x="3755663" y="1283879"/>
                  <a:pt x="3762042" y="1272043"/>
                  <a:pt x="3774463" y="1265946"/>
                </a:cubicBezTo>
                <a:cubicBezTo>
                  <a:pt x="3772921" y="1259445"/>
                  <a:pt x="3777422" y="1258679"/>
                  <a:pt x="3776470" y="1252718"/>
                </a:cubicBezTo>
                <a:cubicBezTo>
                  <a:pt x="3781433" y="1252158"/>
                  <a:pt x="3784623" y="1249980"/>
                  <a:pt x="3786166" y="1241529"/>
                </a:cubicBezTo>
                <a:cubicBezTo>
                  <a:pt x="3792235" y="1242847"/>
                  <a:pt x="3792132" y="1238095"/>
                  <a:pt x="3795810" y="1241670"/>
                </a:cubicBezTo>
                <a:cubicBezTo>
                  <a:pt x="3796351" y="1226128"/>
                  <a:pt x="3804194" y="1224083"/>
                  <a:pt x="3813117" y="1220857"/>
                </a:cubicBezTo>
                <a:close/>
                <a:moveTo>
                  <a:pt x="1711427" y="1218218"/>
                </a:moveTo>
                <a:cubicBezTo>
                  <a:pt x="1707081" y="1222374"/>
                  <a:pt x="1712713" y="1226543"/>
                  <a:pt x="1715131" y="1229834"/>
                </a:cubicBezTo>
                <a:cubicBezTo>
                  <a:pt x="1716918" y="1227999"/>
                  <a:pt x="1716976" y="1225533"/>
                  <a:pt x="1716095" y="1223307"/>
                </a:cubicBezTo>
                <a:cubicBezTo>
                  <a:pt x="1715214" y="1221081"/>
                  <a:pt x="1713394" y="1219094"/>
                  <a:pt x="1711427" y="1218218"/>
                </a:cubicBezTo>
                <a:close/>
                <a:moveTo>
                  <a:pt x="1474790" y="1207831"/>
                </a:moveTo>
                <a:cubicBezTo>
                  <a:pt x="1479676" y="1203085"/>
                  <a:pt x="1481681" y="1214776"/>
                  <a:pt x="1486335" y="1209926"/>
                </a:cubicBezTo>
                <a:cubicBezTo>
                  <a:pt x="1492405" y="1213736"/>
                  <a:pt x="1491067" y="1229199"/>
                  <a:pt x="1499502" y="1225202"/>
                </a:cubicBezTo>
                <a:cubicBezTo>
                  <a:pt x="1528710" y="1279185"/>
                  <a:pt x="1578854" y="1312310"/>
                  <a:pt x="1614467" y="1360006"/>
                </a:cubicBezTo>
                <a:cubicBezTo>
                  <a:pt x="1617192" y="1360113"/>
                  <a:pt x="1619687" y="1360115"/>
                  <a:pt x="1622182" y="1360119"/>
                </a:cubicBezTo>
                <a:cubicBezTo>
                  <a:pt x="1624573" y="1367829"/>
                  <a:pt x="1627941" y="1374588"/>
                  <a:pt x="1639230" y="1373524"/>
                </a:cubicBezTo>
                <a:cubicBezTo>
                  <a:pt x="1647947" y="1395678"/>
                  <a:pt x="1672530" y="1402748"/>
                  <a:pt x="1682661" y="1423595"/>
                </a:cubicBezTo>
                <a:lnTo>
                  <a:pt x="1688264" y="1421817"/>
                </a:lnTo>
                <a:lnTo>
                  <a:pt x="1688900" y="1426786"/>
                </a:lnTo>
                <a:cubicBezTo>
                  <a:pt x="1689661" y="1427956"/>
                  <a:pt x="1690504" y="1429024"/>
                  <a:pt x="1690041" y="1431310"/>
                </a:cubicBezTo>
                <a:cubicBezTo>
                  <a:pt x="1682686" y="1436619"/>
                  <a:pt x="1686236" y="1427400"/>
                  <a:pt x="1684331" y="1425446"/>
                </a:cubicBezTo>
                <a:cubicBezTo>
                  <a:pt x="1670704" y="1412456"/>
                  <a:pt x="1644269" y="1399579"/>
                  <a:pt x="1635296" y="1379247"/>
                </a:cubicBezTo>
                <a:cubicBezTo>
                  <a:pt x="1632571" y="1379141"/>
                  <a:pt x="1629947" y="1378805"/>
                  <a:pt x="1629484" y="1381089"/>
                </a:cubicBezTo>
                <a:cubicBezTo>
                  <a:pt x="1592970" y="1343513"/>
                  <a:pt x="1552418" y="1309399"/>
                  <a:pt x="1521974" y="1265665"/>
                </a:cubicBezTo>
                <a:cubicBezTo>
                  <a:pt x="1519248" y="1265559"/>
                  <a:pt x="1516754" y="1265556"/>
                  <a:pt x="1514260" y="1265552"/>
                </a:cubicBezTo>
                <a:cubicBezTo>
                  <a:pt x="1504283" y="1243112"/>
                  <a:pt x="1488778" y="1226242"/>
                  <a:pt x="1474790" y="1207831"/>
                </a:cubicBezTo>
                <a:close/>
                <a:moveTo>
                  <a:pt x="5667293" y="1200791"/>
                </a:moveTo>
                <a:cubicBezTo>
                  <a:pt x="5644558" y="1241892"/>
                  <a:pt x="5627145" y="1277887"/>
                  <a:pt x="5606158" y="1320042"/>
                </a:cubicBezTo>
                <a:cubicBezTo>
                  <a:pt x="5604871" y="1319192"/>
                  <a:pt x="5603547" y="1318119"/>
                  <a:pt x="5602338" y="1317719"/>
                </a:cubicBezTo>
                <a:lnTo>
                  <a:pt x="5600395" y="1318791"/>
                </a:lnTo>
                <a:lnTo>
                  <a:pt x="5606518" y="1308021"/>
                </a:lnTo>
                <a:cubicBezTo>
                  <a:pt x="5603125" y="1295711"/>
                  <a:pt x="5623056" y="1285203"/>
                  <a:pt x="5617861" y="1275692"/>
                </a:cubicBezTo>
                <a:cubicBezTo>
                  <a:pt x="5628482" y="1267407"/>
                  <a:pt x="5639980" y="1248437"/>
                  <a:pt x="5635685" y="1241264"/>
                </a:cubicBezTo>
                <a:lnTo>
                  <a:pt x="5634991" y="1240955"/>
                </a:lnTo>
                <a:cubicBezTo>
                  <a:pt x="5653379" y="1228930"/>
                  <a:pt x="5647389" y="1201897"/>
                  <a:pt x="5667293" y="1200791"/>
                </a:cubicBezTo>
                <a:close/>
                <a:moveTo>
                  <a:pt x="3578924" y="1199375"/>
                </a:moveTo>
                <a:cubicBezTo>
                  <a:pt x="3581238" y="1200405"/>
                  <a:pt x="3582781" y="1201923"/>
                  <a:pt x="3582704" y="1205211"/>
                </a:cubicBezTo>
                <a:cubicBezTo>
                  <a:pt x="3569048" y="1214082"/>
                  <a:pt x="3552691" y="1230888"/>
                  <a:pt x="3538624" y="1233209"/>
                </a:cubicBezTo>
                <a:cubicBezTo>
                  <a:pt x="3549324" y="1219144"/>
                  <a:pt x="3566682" y="1211921"/>
                  <a:pt x="3578924" y="1199375"/>
                </a:cubicBezTo>
                <a:close/>
                <a:moveTo>
                  <a:pt x="1162470" y="1198635"/>
                </a:moveTo>
                <a:lnTo>
                  <a:pt x="1162367" y="1198866"/>
                </a:lnTo>
                <a:cubicBezTo>
                  <a:pt x="1164218" y="1219626"/>
                  <a:pt x="1187771" y="1233989"/>
                  <a:pt x="1199985" y="1250779"/>
                </a:cubicBezTo>
                <a:cubicBezTo>
                  <a:pt x="1206619" y="1267023"/>
                  <a:pt x="1223128" y="1273543"/>
                  <a:pt x="1230070" y="1289093"/>
                </a:cubicBezTo>
                <a:cubicBezTo>
                  <a:pt x="1249587" y="1299444"/>
                  <a:pt x="1271727" y="1327575"/>
                  <a:pt x="1292582" y="1337414"/>
                </a:cubicBezTo>
                <a:cubicBezTo>
                  <a:pt x="1291554" y="1334742"/>
                  <a:pt x="1300194" y="1332775"/>
                  <a:pt x="1294589" y="1331663"/>
                </a:cubicBezTo>
                <a:cubicBezTo>
                  <a:pt x="1291296" y="1339058"/>
                  <a:pt x="1294820" y="1324290"/>
                  <a:pt x="1290809" y="1325827"/>
                </a:cubicBezTo>
                <a:cubicBezTo>
                  <a:pt x="1248174" y="1290785"/>
                  <a:pt x="1206132" y="1238841"/>
                  <a:pt x="1162470" y="1198635"/>
                </a:cubicBezTo>
                <a:close/>
                <a:moveTo>
                  <a:pt x="1626052" y="1198203"/>
                </a:moveTo>
                <a:cubicBezTo>
                  <a:pt x="1629176" y="1202086"/>
                  <a:pt x="1634500" y="1206325"/>
                  <a:pt x="1638730" y="1210839"/>
                </a:cubicBezTo>
                <a:cubicBezTo>
                  <a:pt x="1642960" y="1215352"/>
                  <a:pt x="1646096" y="1220140"/>
                  <a:pt x="1644849" y="1225122"/>
                </a:cubicBezTo>
                <a:cubicBezTo>
                  <a:pt x="1644900" y="1228745"/>
                  <a:pt x="1651252" y="1226312"/>
                  <a:pt x="1652281" y="1228985"/>
                </a:cubicBezTo>
                <a:cubicBezTo>
                  <a:pt x="1658940" y="1240810"/>
                  <a:pt x="1666602" y="1254743"/>
                  <a:pt x="1674881" y="1267290"/>
                </a:cubicBezTo>
                <a:cubicBezTo>
                  <a:pt x="1688510" y="1287756"/>
                  <a:pt x="1706098" y="1305554"/>
                  <a:pt x="1720138" y="1325095"/>
                </a:cubicBezTo>
                <a:cubicBezTo>
                  <a:pt x="1730062" y="1338928"/>
                  <a:pt x="1733070" y="1357711"/>
                  <a:pt x="1750196" y="1365336"/>
                </a:cubicBezTo>
                <a:cubicBezTo>
                  <a:pt x="1748627" y="1370728"/>
                  <a:pt x="1752921" y="1370425"/>
                  <a:pt x="1751995" y="1374997"/>
                </a:cubicBezTo>
                <a:cubicBezTo>
                  <a:pt x="1772335" y="1398451"/>
                  <a:pt x="1788560" y="1426164"/>
                  <a:pt x="1804552" y="1453774"/>
                </a:cubicBezTo>
                <a:cubicBezTo>
                  <a:pt x="1817615" y="1466788"/>
                  <a:pt x="1826434" y="1483728"/>
                  <a:pt x="1834508" y="1501721"/>
                </a:cubicBezTo>
                <a:cubicBezTo>
                  <a:pt x="1826408" y="1500606"/>
                  <a:pt x="1819157" y="1488241"/>
                  <a:pt x="1815686" y="1476727"/>
                </a:cubicBezTo>
                <a:cubicBezTo>
                  <a:pt x="1797378" y="1450579"/>
                  <a:pt x="1777116" y="1426329"/>
                  <a:pt x="1763154" y="1396025"/>
                </a:cubicBezTo>
                <a:cubicBezTo>
                  <a:pt x="1759760" y="1393683"/>
                  <a:pt x="1756700" y="1391213"/>
                  <a:pt x="1751892" y="1390179"/>
                </a:cubicBezTo>
                <a:cubicBezTo>
                  <a:pt x="1716356" y="1331718"/>
                  <a:pt x="1671666" y="1281364"/>
                  <a:pt x="1641017" y="1223139"/>
                </a:cubicBezTo>
                <a:cubicBezTo>
                  <a:pt x="1636363" y="1215530"/>
                  <a:pt x="1622194" y="1208114"/>
                  <a:pt x="1626052" y="1198203"/>
                </a:cubicBezTo>
                <a:close/>
                <a:moveTo>
                  <a:pt x="1248284" y="1195863"/>
                </a:moveTo>
                <a:cubicBezTo>
                  <a:pt x="1244400" y="1202718"/>
                  <a:pt x="1253247" y="1210256"/>
                  <a:pt x="1255817" y="1216938"/>
                </a:cubicBezTo>
                <a:cubicBezTo>
                  <a:pt x="1263737" y="1216588"/>
                  <a:pt x="1272918" y="1231473"/>
                  <a:pt x="1278523" y="1240060"/>
                </a:cubicBezTo>
                <a:cubicBezTo>
                  <a:pt x="1311591" y="1279149"/>
                  <a:pt x="1357876" y="1322185"/>
                  <a:pt x="1395521" y="1367187"/>
                </a:cubicBezTo>
                <a:cubicBezTo>
                  <a:pt x="1404932" y="1372208"/>
                  <a:pt x="1413038" y="1378447"/>
                  <a:pt x="1420412" y="1385398"/>
                </a:cubicBezTo>
                <a:lnTo>
                  <a:pt x="1440813" y="1407781"/>
                </a:lnTo>
                <a:lnTo>
                  <a:pt x="1440675" y="1407780"/>
                </a:lnTo>
                <a:lnTo>
                  <a:pt x="1440906" y="1407883"/>
                </a:lnTo>
                <a:lnTo>
                  <a:pt x="1440813" y="1407781"/>
                </a:lnTo>
                <a:lnTo>
                  <a:pt x="1446461" y="1407864"/>
                </a:lnTo>
                <a:cubicBezTo>
                  <a:pt x="1462995" y="1422424"/>
                  <a:pt x="1474977" y="1441603"/>
                  <a:pt x="1497478" y="1450237"/>
                </a:cubicBezTo>
                <a:cubicBezTo>
                  <a:pt x="1507814" y="1460654"/>
                  <a:pt x="1526998" y="1481100"/>
                  <a:pt x="1541141" y="1475492"/>
                </a:cubicBezTo>
                <a:cubicBezTo>
                  <a:pt x="1445614" y="1384229"/>
                  <a:pt x="1346897" y="1287670"/>
                  <a:pt x="1248284" y="1195863"/>
                </a:cubicBezTo>
                <a:close/>
                <a:moveTo>
                  <a:pt x="3439570" y="1194091"/>
                </a:moveTo>
                <a:cubicBezTo>
                  <a:pt x="3441228" y="1196906"/>
                  <a:pt x="3443150" y="1196792"/>
                  <a:pt x="3444651" y="1196770"/>
                </a:cubicBezTo>
                <a:cubicBezTo>
                  <a:pt x="3446153" y="1196745"/>
                  <a:pt x="3447233" y="1196810"/>
                  <a:pt x="3447207" y="1199984"/>
                </a:cubicBezTo>
                <a:cubicBezTo>
                  <a:pt x="3438309" y="1196299"/>
                  <a:pt x="3438335" y="1201848"/>
                  <a:pt x="3435839" y="1209319"/>
                </a:cubicBezTo>
                <a:cubicBezTo>
                  <a:pt x="3422082" y="1213439"/>
                  <a:pt x="3405879" y="1231145"/>
                  <a:pt x="3391709" y="1241172"/>
                </a:cubicBezTo>
                <a:lnTo>
                  <a:pt x="3391143" y="1241197"/>
                </a:lnTo>
                <a:cubicBezTo>
                  <a:pt x="3386694" y="1240600"/>
                  <a:pt x="3390192" y="1232743"/>
                  <a:pt x="3391273" y="1231563"/>
                </a:cubicBezTo>
                <a:cubicBezTo>
                  <a:pt x="3403590" y="1235663"/>
                  <a:pt x="3407449" y="1215784"/>
                  <a:pt x="3414341" y="1212761"/>
                </a:cubicBezTo>
                <a:cubicBezTo>
                  <a:pt x="3419689" y="1218189"/>
                  <a:pt x="3420359" y="1210456"/>
                  <a:pt x="3422133" y="1207093"/>
                </a:cubicBezTo>
                <a:cubicBezTo>
                  <a:pt x="3423985" y="1207918"/>
                  <a:pt x="3425502" y="1208870"/>
                  <a:pt x="3425939" y="1211003"/>
                </a:cubicBezTo>
                <a:cubicBezTo>
                  <a:pt x="3428048" y="1205020"/>
                  <a:pt x="3436483" y="1203515"/>
                  <a:pt x="3439570" y="1194091"/>
                </a:cubicBezTo>
                <a:close/>
                <a:moveTo>
                  <a:pt x="2592974" y="1193999"/>
                </a:moveTo>
                <a:cubicBezTo>
                  <a:pt x="2598503" y="1195907"/>
                  <a:pt x="2591122" y="1203142"/>
                  <a:pt x="2591019" y="1203373"/>
                </a:cubicBezTo>
                <a:cubicBezTo>
                  <a:pt x="2586799" y="1215341"/>
                  <a:pt x="2583481" y="1237121"/>
                  <a:pt x="2569672" y="1245092"/>
                </a:cubicBezTo>
                <a:lnTo>
                  <a:pt x="2568102" y="1249944"/>
                </a:lnTo>
                <a:lnTo>
                  <a:pt x="2565737" y="1243340"/>
                </a:lnTo>
                <a:cubicBezTo>
                  <a:pt x="2580320" y="1232389"/>
                  <a:pt x="2581117" y="1207549"/>
                  <a:pt x="2592974" y="1193999"/>
                </a:cubicBezTo>
                <a:close/>
                <a:moveTo>
                  <a:pt x="1071024" y="1192253"/>
                </a:moveTo>
                <a:cubicBezTo>
                  <a:pt x="1087018" y="1209896"/>
                  <a:pt x="1113119" y="1230378"/>
                  <a:pt x="1121887" y="1253662"/>
                </a:cubicBezTo>
                <a:cubicBezTo>
                  <a:pt x="1130836" y="1251002"/>
                  <a:pt x="1135952" y="1263802"/>
                  <a:pt x="1142766" y="1269050"/>
                </a:cubicBezTo>
                <a:lnTo>
                  <a:pt x="1142664" y="1269282"/>
                </a:lnTo>
                <a:cubicBezTo>
                  <a:pt x="1127671" y="1268698"/>
                  <a:pt x="1104580" y="1242081"/>
                  <a:pt x="1101084" y="1225019"/>
                </a:cubicBezTo>
                <a:cubicBezTo>
                  <a:pt x="1087274" y="1225516"/>
                  <a:pt x="1074959" y="1201481"/>
                  <a:pt x="1071024" y="1192253"/>
                </a:cubicBezTo>
                <a:close/>
                <a:moveTo>
                  <a:pt x="4496342" y="1191127"/>
                </a:moveTo>
                <a:cubicBezTo>
                  <a:pt x="4501717" y="1197120"/>
                  <a:pt x="4492227" y="1202862"/>
                  <a:pt x="4487495" y="1203526"/>
                </a:cubicBezTo>
                <a:cubicBezTo>
                  <a:pt x="4489295" y="1198234"/>
                  <a:pt x="4492870" y="1194566"/>
                  <a:pt x="4496342" y="1191127"/>
                </a:cubicBezTo>
                <a:close/>
                <a:moveTo>
                  <a:pt x="1168282" y="1189318"/>
                </a:moveTo>
                <a:lnTo>
                  <a:pt x="1168179" y="1189549"/>
                </a:lnTo>
                <a:lnTo>
                  <a:pt x="1168450" y="1189621"/>
                </a:lnTo>
                <a:lnTo>
                  <a:pt x="1175816" y="1202917"/>
                </a:lnTo>
                <a:cubicBezTo>
                  <a:pt x="1177925" y="1196933"/>
                  <a:pt x="1176074" y="1198600"/>
                  <a:pt x="1175868" y="1191588"/>
                </a:cubicBezTo>
                <a:lnTo>
                  <a:pt x="1168450" y="1189621"/>
                </a:lnTo>
                <a:close/>
                <a:moveTo>
                  <a:pt x="2024548" y="1187623"/>
                </a:moveTo>
                <a:cubicBezTo>
                  <a:pt x="2030539" y="1194720"/>
                  <a:pt x="2036666" y="1204162"/>
                  <a:pt x="2041034" y="1214517"/>
                </a:cubicBezTo>
                <a:lnTo>
                  <a:pt x="2043798" y="1229597"/>
                </a:lnTo>
                <a:lnTo>
                  <a:pt x="2032444" y="1212009"/>
                </a:lnTo>
                <a:cubicBezTo>
                  <a:pt x="2029522" y="1204166"/>
                  <a:pt x="2027401" y="1195539"/>
                  <a:pt x="2024548" y="1187623"/>
                </a:cubicBezTo>
                <a:close/>
                <a:moveTo>
                  <a:pt x="1152878" y="1187166"/>
                </a:moveTo>
                <a:cubicBezTo>
                  <a:pt x="1153238" y="1192587"/>
                  <a:pt x="1151207" y="1200266"/>
                  <a:pt x="1156555" y="1200708"/>
                </a:cubicBezTo>
                <a:cubicBezTo>
                  <a:pt x="1159024" y="1195163"/>
                  <a:pt x="1158098" y="1189767"/>
                  <a:pt x="1152878" y="1187166"/>
                </a:cubicBezTo>
                <a:close/>
                <a:moveTo>
                  <a:pt x="1913970" y="1184352"/>
                </a:moveTo>
                <a:cubicBezTo>
                  <a:pt x="1916953" y="1185126"/>
                  <a:pt x="1917551" y="1186431"/>
                  <a:pt x="1917328" y="1188096"/>
                </a:cubicBezTo>
                <a:cubicBezTo>
                  <a:pt x="1917107" y="1189764"/>
                  <a:pt x="1916065" y="1191792"/>
                  <a:pt x="1915768" y="1194014"/>
                </a:cubicBezTo>
                <a:cubicBezTo>
                  <a:pt x="1911372" y="1194548"/>
                  <a:pt x="1913583" y="1188333"/>
                  <a:pt x="1910062" y="1188148"/>
                </a:cubicBezTo>
                <a:cubicBezTo>
                  <a:pt x="1910653" y="1186198"/>
                  <a:pt x="1913969" y="1186843"/>
                  <a:pt x="1913970" y="1184352"/>
                </a:cubicBezTo>
                <a:close/>
                <a:moveTo>
                  <a:pt x="3468656" y="1175477"/>
                </a:moveTo>
                <a:cubicBezTo>
                  <a:pt x="3473156" y="1177204"/>
                  <a:pt x="3466983" y="1183593"/>
                  <a:pt x="3466675" y="1186778"/>
                </a:cubicBezTo>
                <a:cubicBezTo>
                  <a:pt x="3456491" y="1184736"/>
                  <a:pt x="3456311" y="1193239"/>
                  <a:pt x="3451348" y="1196289"/>
                </a:cubicBezTo>
                <a:lnTo>
                  <a:pt x="3451450" y="1196059"/>
                </a:lnTo>
                <a:cubicBezTo>
                  <a:pt x="3447155" y="1196362"/>
                  <a:pt x="3450576" y="1189301"/>
                  <a:pt x="3449549" y="1186629"/>
                </a:cubicBezTo>
                <a:cubicBezTo>
                  <a:pt x="3454717" y="1193083"/>
                  <a:pt x="3462510" y="1179938"/>
                  <a:pt x="3468656" y="1175477"/>
                </a:cubicBezTo>
                <a:close/>
                <a:moveTo>
                  <a:pt x="3480074" y="1169761"/>
                </a:moveTo>
                <a:cubicBezTo>
                  <a:pt x="3482980" y="1171333"/>
                  <a:pt x="3478067" y="1180498"/>
                  <a:pt x="3472230" y="1179282"/>
                </a:cubicBezTo>
                <a:cubicBezTo>
                  <a:pt x="3469814" y="1171008"/>
                  <a:pt x="3477733" y="1173149"/>
                  <a:pt x="3480074" y="1169761"/>
                </a:cubicBezTo>
                <a:close/>
                <a:moveTo>
                  <a:pt x="6014081" y="1158713"/>
                </a:moveTo>
                <a:lnTo>
                  <a:pt x="6014081" y="1166410"/>
                </a:lnTo>
                <a:lnTo>
                  <a:pt x="5989464" y="1202189"/>
                </a:lnTo>
                <a:cubicBezTo>
                  <a:pt x="5991982" y="1217708"/>
                  <a:pt x="5965853" y="1234040"/>
                  <a:pt x="5961839" y="1258003"/>
                </a:cubicBezTo>
                <a:cubicBezTo>
                  <a:pt x="5932572" y="1290105"/>
                  <a:pt x="5923827" y="1322206"/>
                  <a:pt x="5897800" y="1353257"/>
                </a:cubicBezTo>
                <a:cubicBezTo>
                  <a:pt x="5901168" y="1355034"/>
                  <a:pt x="5899239" y="1357497"/>
                  <a:pt x="5899908" y="1359733"/>
                </a:cubicBezTo>
                <a:cubicBezTo>
                  <a:pt x="5881751" y="1380584"/>
                  <a:pt x="5869708" y="1399380"/>
                  <a:pt x="5857906" y="1417245"/>
                </a:cubicBezTo>
                <a:lnTo>
                  <a:pt x="5817352" y="1469170"/>
                </a:lnTo>
                <a:lnTo>
                  <a:pt x="5825697" y="1450424"/>
                </a:lnTo>
                <a:cubicBezTo>
                  <a:pt x="5829645" y="1444672"/>
                  <a:pt x="5834197" y="1439430"/>
                  <a:pt x="5837772" y="1434516"/>
                </a:cubicBezTo>
                <a:cubicBezTo>
                  <a:pt x="5842350" y="1427970"/>
                  <a:pt x="5851325" y="1420892"/>
                  <a:pt x="5853563" y="1417734"/>
                </a:cubicBezTo>
                <a:cubicBezTo>
                  <a:pt x="5866628" y="1398354"/>
                  <a:pt x="5876763" y="1374348"/>
                  <a:pt x="5890728" y="1349832"/>
                </a:cubicBezTo>
                <a:cubicBezTo>
                  <a:pt x="5910967" y="1333647"/>
                  <a:pt x="5920228" y="1297898"/>
                  <a:pt x="5942037" y="1276322"/>
                </a:cubicBezTo>
                <a:cubicBezTo>
                  <a:pt x="5964387" y="1239202"/>
                  <a:pt x="5976476" y="1210805"/>
                  <a:pt x="6002194" y="1182937"/>
                </a:cubicBezTo>
                <a:cubicBezTo>
                  <a:pt x="6003403" y="1177108"/>
                  <a:pt x="6004014" y="1171842"/>
                  <a:pt x="6005699" y="1167435"/>
                </a:cubicBezTo>
                <a:close/>
                <a:moveTo>
                  <a:pt x="1195339" y="1153463"/>
                </a:moveTo>
                <a:cubicBezTo>
                  <a:pt x="1203875" y="1169170"/>
                  <a:pt x="1216089" y="1180975"/>
                  <a:pt x="1229281" y="1191832"/>
                </a:cubicBezTo>
                <a:cubicBezTo>
                  <a:pt x="1227995" y="1182261"/>
                  <a:pt x="1221561" y="1172890"/>
                  <a:pt x="1214422" y="1165801"/>
                </a:cubicBezTo>
                <a:cubicBezTo>
                  <a:pt x="1207282" y="1158711"/>
                  <a:pt x="1199440" y="1153905"/>
                  <a:pt x="1195339" y="1153463"/>
                </a:cubicBezTo>
                <a:close/>
                <a:moveTo>
                  <a:pt x="1136011" y="1152799"/>
                </a:moveTo>
                <a:cubicBezTo>
                  <a:pt x="1133800" y="1159012"/>
                  <a:pt x="1140768" y="1165161"/>
                  <a:pt x="1145294" y="1169945"/>
                </a:cubicBezTo>
                <a:cubicBezTo>
                  <a:pt x="1145320" y="1165526"/>
                  <a:pt x="1145346" y="1161108"/>
                  <a:pt x="1145372" y="1156690"/>
                </a:cubicBezTo>
                <a:cubicBezTo>
                  <a:pt x="1142904" y="1154760"/>
                  <a:pt x="1138480" y="1154729"/>
                  <a:pt x="1136011" y="1152799"/>
                </a:cubicBezTo>
                <a:close/>
                <a:moveTo>
                  <a:pt x="3499286" y="1150904"/>
                </a:moveTo>
                <a:cubicBezTo>
                  <a:pt x="3500803" y="1151857"/>
                  <a:pt x="3502449" y="1153144"/>
                  <a:pt x="3505046" y="1152915"/>
                </a:cubicBezTo>
                <a:cubicBezTo>
                  <a:pt x="3501651" y="1165524"/>
                  <a:pt x="3490722" y="1164535"/>
                  <a:pt x="3485835" y="1171773"/>
                </a:cubicBezTo>
                <a:cubicBezTo>
                  <a:pt x="3482620" y="1170895"/>
                  <a:pt x="3487610" y="1168411"/>
                  <a:pt x="3483957" y="1167891"/>
                </a:cubicBezTo>
                <a:cubicBezTo>
                  <a:pt x="3488099" y="1159214"/>
                  <a:pt x="3500648" y="1160925"/>
                  <a:pt x="3499286" y="1150904"/>
                </a:cubicBezTo>
                <a:close/>
                <a:moveTo>
                  <a:pt x="1746949" y="1144047"/>
                </a:moveTo>
                <a:cubicBezTo>
                  <a:pt x="1787628" y="1176001"/>
                  <a:pt x="1807040" y="1228945"/>
                  <a:pt x="1839130" y="1268983"/>
                </a:cubicBezTo>
                <a:cubicBezTo>
                  <a:pt x="1833860" y="1250300"/>
                  <a:pt x="1822572" y="1238906"/>
                  <a:pt x="1822417" y="1223055"/>
                </a:cubicBezTo>
                <a:cubicBezTo>
                  <a:pt x="1835996" y="1237407"/>
                  <a:pt x="1841316" y="1259711"/>
                  <a:pt x="1850342" y="1278681"/>
                </a:cubicBezTo>
                <a:cubicBezTo>
                  <a:pt x="1845070" y="1279933"/>
                  <a:pt x="1846535" y="1274772"/>
                  <a:pt x="1842679" y="1274717"/>
                </a:cubicBezTo>
                <a:cubicBezTo>
                  <a:pt x="1841829" y="1285967"/>
                  <a:pt x="1851524" y="1287238"/>
                  <a:pt x="1851884" y="1297643"/>
                </a:cubicBezTo>
                <a:cubicBezTo>
                  <a:pt x="1835322" y="1294977"/>
                  <a:pt x="1833369" y="1276940"/>
                  <a:pt x="1825372" y="1263134"/>
                </a:cubicBezTo>
                <a:cubicBezTo>
                  <a:pt x="1814650" y="1244239"/>
                  <a:pt x="1798785" y="1229424"/>
                  <a:pt x="1791637" y="1209352"/>
                </a:cubicBezTo>
                <a:cubicBezTo>
                  <a:pt x="1780374" y="1198522"/>
                  <a:pt x="1771710" y="1184973"/>
                  <a:pt x="1763481" y="1171065"/>
                </a:cubicBezTo>
                <a:cubicBezTo>
                  <a:pt x="1760576" y="1164511"/>
                  <a:pt x="1751370" y="1164012"/>
                  <a:pt x="1752270" y="1153890"/>
                </a:cubicBezTo>
                <a:lnTo>
                  <a:pt x="1752605" y="1153762"/>
                </a:lnTo>
                <a:cubicBezTo>
                  <a:pt x="1750625" y="1150112"/>
                  <a:pt x="1742061" y="1148793"/>
                  <a:pt x="1746949" y="1144047"/>
                </a:cubicBezTo>
                <a:close/>
                <a:moveTo>
                  <a:pt x="2484919" y="1141460"/>
                </a:moveTo>
                <a:cubicBezTo>
                  <a:pt x="2482836" y="1145516"/>
                  <a:pt x="2481601" y="1150781"/>
                  <a:pt x="2479055" y="1154631"/>
                </a:cubicBezTo>
                <a:cubicBezTo>
                  <a:pt x="2474349" y="1150875"/>
                  <a:pt x="2477565" y="1139293"/>
                  <a:pt x="2484919" y="1141460"/>
                </a:cubicBezTo>
                <a:close/>
                <a:moveTo>
                  <a:pt x="4535949" y="1139542"/>
                </a:moveTo>
                <a:cubicBezTo>
                  <a:pt x="4540116" y="1148872"/>
                  <a:pt x="4527874" y="1156436"/>
                  <a:pt x="4525276" y="1169123"/>
                </a:cubicBezTo>
                <a:cubicBezTo>
                  <a:pt x="4521109" y="1167268"/>
                  <a:pt x="4525585" y="1158462"/>
                  <a:pt x="4524917" y="1153735"/>
                </a:cubicBezTo>
                <a:cubicBezTo>
                  <a:pt x="4531320" y="1152433"/>
                  <a:pt x="4534123" y="1146757"/>
                  <a:pt x="4535949" y="1139542"/>
                </a:cubicBezTo>
                <a:close/>
                <a:moveTo>
                  <a:pt x="3026704" y="1137915"/>
                </a:moveTo>
                <a:cubicBezTo>
                  <a:pt x="3024978" y="1169818"/>
                  <a:pt x="3003580" y="1197948"/>
                  <a:pt x="2989537" y="1223260"/>
                </a:cubicBezTo>
                <a:lnTo>
                  <a:pt x="2989768" y="1223363"/>
                </a:lnTo>
                <a:cubicBezTo>
                  <a:pt x="2988816" y="1234845"/>
                  <a:pt x="2985703" y="1243703"/>
                  <a:pt x="2976060" y="1246055"/>
                </a:cubicBezTo>
                <a:cubicBezTo>
                  <a:pt x="2989564" y="1206382"/>
                  <a:pt x="3010345" y="1174656"/>
                  <a:pt x="3026704" y="1137915"/>
                </a:cubicBezTo>
                <a:close/>
                <a:moveTo>
                  <a:pt x="3528089" y="1136041"/>
                </a:moveTo>
                <a:cubicBezTo>
                  <a:pt x="3528243" y="1146908"/>
                  <a:pt x="3517956" y="1147589"/>
                  <a:pt x="3510859" y="1151072"/>
                </a:cubicBezTo>
                <a:cubicBezTo>
                  <a:pt x="3514021" y="1143344"/>
                  <a:pt x="3520400" y="1138986"/>
                  <a:pt x="3528089" y="1136041"/>
                </a:cubicBezTo>
                <a:close/>
                <a:moveTo>
                  <a:pt x="1117086" y="1135513"/>
                </a:moveTo>
                <a:cubicBezTo>
                  <a:pt x="1116571" y="1141651"/>
                  <a:pt x="1119322" y="1144814"/>
                  <a:pt x="1124671" y="1145257"/>
                </a:cubicBezTo>
                <a:cubicBezTo>
                  <a:pt x="1124171" y="1142957"/>
                  <a:pt x="1123804" y="1140510"/>
                  <a:pt x="1122798" y="1138643"/>
                </a:cubicBezTo>
                <a:cubicBezTo>
                  <a:pt x="1121793" y="1136777"/>
                  <a:pt x="1120147" y="1135491"/>
                  <a:pt x="1117086" y="1135513"/>
                </a:cubicBezTo>
                <a:close/>
                <a:moveTo>
                  <a:pt x="5657392" y="1131939"/>
                </a:moveTo>
                <a:cubicBezTo>
                  <a:pt x="5658601" y="1130469"/>
                  <a:pt x="5659855" y="1129366"/>
                  <a:pt x="5661590" y="1132631"/>
                </a:cubicBezTo>
                <a:cubicBezTo>
                  <a:pt x="5652794" y="1153634"/>
                  <a:pt x="5633608" y="1168073"/>
                  <a:pt x="5631267" y="1188905"/>
                </a:cubicBezTo>
                <a:cubicBezTo>
                  <a:pt x="5617277" y="1197904"/>
                  <a:pt x="5616400" y="1218557"/>
                  <a:pt x="5597653" y="1240113"/>
                </a:cubicBezTo>
                <a:cubicBezTo>
                  <a:pt x="5597960" y="1254371"/>
                  <a:pt x="5588059" y="1258546"/>
                  <a:pt x="5580780" y="1270534"/>
                </a:cubicBezTo>
                <a:cubicBezTo>
                  <a:pt x="5570132" y="1288220"/>
                  <a:pt x="5557348" y="1328768"/>
                  <a:pt x="5540657" y="1348195"/>
                </a:cubicBezTo>
                <a:cubicBezTo>
                  <a:pt x="5539474" y="1349605"/>
                  <a:pt x="5533713" y="1350087"/>
                  <a:pt x="5532993" y="1351704"/>
                </a:cubicBezTo>
                <a:cubicBezTo>
                  <a:pt x="5530241" y="1356016"/>
                  <a:pt x="5531706" y="1365806"/>
                  <a:pt x="5528492" y="1372405"/>
                </a:cubicBezTo>
                <a:cubicBezTo>
                  <a:pt x="5517150" y="1394766"/>
                  <a:pt x="5501050" y="1419716"/>
                  <a:pt x="5492511" y="1426436"/>
                </a:cubicBezTo>
                <a:cubicBezTo>
                  <a:pt x="5494260" y="1434967"/>
                  <a:pt x="5488265" y="1445312"/>
                  <a:pt x="5480242" y="1450877"/>
                </a:cubicBezTo>
                <a:cubicBezTo>
                  <a:pt x="5483636" y="1453219"/>
                  <a:pt x="5484100" y="1455917"/>
                  <a:pt x="5481065" y="1458996"/>
                </a:cubicBezTo>
                <a:cubicBezTo>
                  <a:pt x="5460515" y="1483350"/>
                  <a:pt x="5422630" y="1560345"/>
                  <a:pt x="5406403" y="1567518"/>
                </a:cubicBezTo>
                <a:lnTo>
                  <a:pt x="5406068" y="1567646"/>
                </a:lnTo>
                <a:cubicBezTo>
                  <a:pt x="5395240" y="1593836"/>
                  <a:pt x="5382638" y="1613422"/>
                  <a:pt x="5360418" y="1630939"/>
                </a:cubicBezTo>
                <a:cubicBezTo>
                  <a:pt x="5385802" y="1593233"/>
                  <a:pt x="5419212" y="1535012"/>
                  <a:pt x="5446987" y="1507507"/>
                </a:cubicBezTo>
                <a:cubicBezTo>
                  <a:pt x="5437396" y="1503513"/>
                  <a:pt x="5451618" y="1497108"/>
                  <a:pt x="5446654" y="1492684"/>
                </a:cubicBezTo>
                <a:cubicBezTo>
                  <a:pt x="5453468" y="1490457"/>
                  <a:pt x="5461339" y="1476517"/>
                  <a:pt x="5465634" y="1468738"/>
                </a:cubicBezTo>
                <a:cubicBezTo>
                  <a:pt x="5471499" y="1458060"/>
                  <a:pt x="5479780" y="1445687"/>
                  <a:pt x="5484872" y="1435494"/>
                </a:cubicBezTo>
                <a:cubicBezTo>
                  <a:pt x="5486544" y="1432362"/>
                  <a:pt x="5484719" y="1427120"/>
                  <a:pt x="5486417" y="1424554"/>
                </a:cubicBezTo>
                <a:cubicBezTo>
                  <a:pt x="5488319" y="1421525"/>
                  <a:pt x="5494518" y="1420684"/>
                  <a:pt x="5496550" y="1417990"/>
                </a:cubicBezTo>
                <a:cubicBezTo>
                  <a:pt x="5500845" y="1412702"/>
                  <a:pt x="5504009" y="1399990"/>
                  <a:pt x="5508586" y="1390953"/>
                </a:cubicBezTo>
                <a:cubicBezTo>
                  <a:pt x="5516508" y="1375652"/>
                  <a:pt x="5522707" y="1357369"/>
                  <a:pt x="5536311" y="1347367"/>
                </a:cubicBezTo>
                <a:cubicBezTo>
                  <a:pt x="5532917" y="1345025"/>
                  <a:pt x="5532687" y="1342430"/>
                  <a:pt x="5535488" y="1339248"/>
                </a:cubicBezTo>
                <a:cubicBezTo>
                  <a:pt x="5536802" y="1333187"/>
                  <a:pt x="5545493" y="1334842"/>
                  <a:pt x="5542562" y="1330215"/>
                </a:cubicBezTo>
                <a:cubicBezTo>
                  <a:pt x="5541353" y="1331060"/>
                  <a:pt x="5540092" y="1333268"/>
                  <a:pt x="5538678" y="1332085"/>
                </a:cubicBezTo>
                <a:cubicBezTo>
                  <a:pt x="5561954" y="1302854"/>
                  <a:pt x="5558175" y="1289542"/>
                  <a:pt x="5579366" y="1271843"/>
                </a:cubicBezTo>
                <a:cubicBezTo>
                  <a:pt x="5599839" y="1218382"/>
                  <a:pt x="5621495" y="1190921"/>
                  <a:pt x="5653463" y="1133443"/>
                </a:cubicBezTo>
                <a:cubicBezTo>
                  <a:pt x="5655019" y="1135243"/>
                  <a:pt x="5656183" y="1133408"/>
                  <a:pt x="5657392" y="1131939"/>
                </a:cubicBezTo>
                <a:close/>
                <a:moveTo>
                  <a:pt x="1502672" y="1130258"/>
                </a:moveTo>
                <a:cubicBezTo>
                  <a:pt x="1512856" y="1132299"/>
                  <a:pt x="1517819" y="1139217"/>
                  <a:pt x="1521599" y="1147544"/>
                </a:cubicBezTo>
                <a:cubicBezTo>
                  <a:pt x="1538571" y="1151778"/>
                  <a:pt x="1542941" y="1168122"/>
                  <a:pt x="1559477" y="1172714"/>
                </a:cubicBezTo>
                <a:cubicBezTo>
                  <a:pt x="1583005" y="1201465"/>
                  <a:pt x="1611933" y="1226803"/>
                  <a:pt x="1633018" y="1251697"/>
                </a:cubicBezTo>
                <a:cubicBezTo>
                  <a:pt x="1643201" y="1263707"/>
                  <a:pt x="1653203" y="1274252"/>
                  <a:pt x="1662727" y="1285171"/>
                </a:cubicBezTo>
                <a:cubicBezTo>
                  <a:pt x="1672251" y="1296091"/>
                  <a:pt x="1681294" y="1307386"/>
                  <a:pt x="1689561" y="1320895"/>
                </a:cubicBezTo>
                <a:cubicBezTo>
                  <a:pt x="1693033" y="1324934"/>
                  <a:pt x="1696736" y="1329074"/>
                  <a:pt x="1702703" y="1330623"/>
                </a:cubicBezTo>
                <a:cubicBezTo>
                  <a:pt x="1704745" y="1343784"/>
                  <a:pt x="1715888" y="1348071"/>
                  <a:pt x="1720919" y="1358201"/>
                </a:cubicBezTo>
                <a:lnTo>
                  <a:pt x="1723300" y="1370576"/>
                </a:lnTo>
                <a:lnTo>
                  <a:pt x="1675055" y="1309799"/>
                </a:lnTo>
                <a:cubicBezTo>
                  <a:pt x="1659071" y="1289254"/>
                  <a:pt x="1642274" y="1269524"/>
                  <a:pt x="1621651" y="1253558"/>
                </a:cubicBezTo>
                <a:cubicBezTo>
                  <a:pt x="1589561" y="1201060"/>
                  <a:pt x="1541037" y="1176134"/>
                  <a:pt x="1502672" y="1130258"/>
                </a:cubicBezTo>
                <a:close/>
                <a:moveTo>
                  <a:pt x="1649382" y="1127741"/>
                </a:moveTo>
                <a:lnTo>
                  <a:pt x="1649511" y="1128075"/>
                </a:lnTo>
                <a:cubicBezTo>
                  <a:pt x="1675018" y="1155491"/>
                  <a:pt x="1694484" y="1187139"/>
                  <a:pt x="1717215" y="1210827"/>
                </a:cubicBezTo>
                <a:cubicBezTo>
                  <a:pt x="1751053" y="1264379"/>
                  <a:pt x="1790111" y="1313056"/>
                  <a:pt x="1822432" y="1368148"/>
                </a:cubicBezTo>
                <a:cubicBezTo>
                  <a:pt x="1821790" y="1371462"/>
                  <a:pt x="1819115" y="1372486"/>
                  <a:pt x="1814665" y="1371889"/>
                </a:cubicBezTo>
                <a:cubicBezTo>
                  <a:pt x="1813636" y="1379184"/>
                  <a:pt x="1819448" y="1379834"/>
                  <a:pt x="1820271" y="1385461"/>
                </a:cubicBezTo>
                <a:cubicBezTo>
                  <a:pt x="1824258" y="1385851"/>
                  <a:pt x="1821095" y="1378628"/>
                  <a:pt x="1822329" y="1375856"/>
                </a:cubicBezTo>
                <a:cubicBezTo>
                  <a:pt x="1842592" y="1397613"/>
                  <a:pt x="1854599" y="1427325"/>
                  <a:pt x="1871055" y="1452649"/>
                </a:cubicBezTo>
                <a:cubicBezTo>
                  <a:pt x="1869768" y="1461767"/>
                  <a:pt x="1864214" y="1446834"/>
                  <a:pt x="1859792" y="1446804"/>
                </a:cubicBezTo>
                <a:cubicBezTo>
                  <a:pt x="1861050" y="1467023"/>
                  <a:pt x="1886147" y="1490380"/>
                  <a:pt x="1885991" y="1511907"/>
                </a:cubicBezTo>
                <a:cubicBezTo>
                  <a:pt x="1894837" y="1519445"/>
                  <a:pt x="1904453" y="1536462"/>
                  <a:pt x="1900878" y="1550099"/>
                </a:cubicBezTo>
                <a:cubicBezTo>
                  <a:pt x="1891672" y="1539632"/>
                  <a:pt x="1892882" y="1518850"/>
                  <a:pt x="1880205" y="1511823"/>
                </a:cubicBezTo>
                <a:cubicBezTo>
                  <a:pt x="1882956" y="1502526"/>
                  <a:pt x="1881414" y="1498517"/>
                  <a:pt x="1874599" y="1498252"/>
                </a:cubicBezTo>
                <a:cubicBezTo>
                  <a:pt x="1865061" y="1467978"/>
                  <a:pt x="1842819" y="1450046"/>
                  <a:pt x="1835338" y="1417642"/>
                </a:cubicBezTo>
                <a:cubicBezTo>
                  <a:pt x="1777869" y="1330587"/>
                  <a:pt x="1720245" y="1257584"/>
                  <a:pt x="1666173" y="1167888"/>
                </a:cubicBezTo>
                <a:cubicBezTo>
                  <a:pt x="1667663" y="1168275"/>
                  <a:pt x="1668074" y="1169843"/>
                  <a:pt x="1670003" y="1169871"/>
                </a:cubicBezTo>
                <a:cubicBezTo>
                  <a:pt x="1669311" y="1149627"/>
                  <a:pt x="1646604" y="1151424"/>
                  <a:pt x="1649382" y="1127741"/>
                </a:cubicBezTo>
                <a:close/>
                <a:moveTo>
                  <a:pt x="1578766" y="1125650"/>
                </a:moveTo>
                <a:cubicBezTo>
                  <a:pt x="1583729" y="1126336"/>
                  <a:pt x="1587928" y="1128778"/>
                  <a:pt x="1591716" y="1132220"/>
                </a:cubicBezTo>
                <a:cubicBezTo>
                  <a:pt x="1603079" y="1142549"/>
                  <a:pt x="1610741" y="1161898"/>
                  <a:pt x="1624202" y="1169969"/>
                </a:cubicBezTo>
                <a:cubicBezTo>
                  <a:pt x="1624175" y="1171895"/>
                  <a:pt x="1624150" y="1173822"/>
                  <a:pt x="1624125" y="1175748"/>
                </a:cubicBezTo>
                <a:cubicBezTo>
                  <a:pt x="1636699" y="1180517"/>
                  <a:pt x="1637547" y="1196675"/>
                  <a:pt x="1650661" y="1200854"/>
                </a:cubicBezTo>
                <a:cubicBezTo>
                  <a:pt x="1651561" y="1210669"/>
                  <a:pt x="1660485" y="1212426"/>
                  <a:pt x="1661820" y="1221882"/>
                </a:cubicBezTo>
                <a:cubicBezTo>
                  <a:pt x="1670616" y="1223306"/>
                  <a:pt x="1668223" y="1235530"/>
                  <a:pt x="1678868" y="1235286"/>
                </a:cubicBezTo>
                <a:cubicBezTo>
                  <a:pt x="1678767" y="1238009"/>
                  <a:pt x="1678766" y="1240501"/>
                  <a:pt x="1678766" y="1242993"/>
                </a:cubicBezTo>
                <a:cubicBezTo>
                  <a:pt x="1706203" y="1270438"/>
                  <a:pt x="1734871" y="1312551"/>
                  <a:pt x="1757911" y="1350497"/>
                </a:cubicBezTo>
                <a:cubicBezTo>
                  <a:pt x="1760072" y="1353121"/>
                  <a:pt x="1764957" y="1353357"/>
                  <a:pt x="1767246" y="1356315"/>
                </a:cubicBezTo>
                <a:cubicBezTo>
                  <a:pt x="1784138" y="1396231"/>
                  <a:pt x="1820910" y="1427000"/>
                  <a:pt x="1830911" y="1467447"/>
                </a:cubicBezTo>
                <a:cubicBezTo>
                  <a:pt x="1819982" y="1446524"/>
                  <a:pt x="1801288" y="1436815"/>
                  <a:pt x="1797175" y="1413664"/>
                </a:cubicBezTo>
                <a:cubicBezTo>
                  <a:pt x="1794732" y="1409808"/>
                  <a:pt x="1790978" y="1407029"/>
                  <a:pt x="1785938" y="1405892"/>
                </a:cubicBezTo>
                <a:lnTo>
                  <a:pt x="1785835" y="1406124"/>
                </a:lnTo>
                <a:cubicBezTo>
                  <a:pt x="1754285" y="1343069"/>
                  <a:pt x="1706252" y="1296487"/>
                  <a:pt x="1671129" y="1237101"/>
                </a:cubicBezTo>
                <a:cubicBezTo>
                  <a:pt x="1640092" y="1207777"/>
                  <a:pt x="1607591" y="1163680"/>
                  <a:pt x="1578766" y="1125650"/>
                </a:cubicBezTo>
                <a:close/>
                <a:moveTo>
                  <a:pt x="2489010" y="1124178"/>
                </a:moveTo>
                <a:cubicBezTo>
                  <a:pt x="2497522" y="1124368"/>
                  <a:pt x="2490089" y="1135457"/>
                  <a:pt x="2485023" y="1133755"/>
                </a:cubicBezTo>
                <a:cubicBezTo>
                  <a:pt x="2482426" y="1126507"/>
                  <a:pt x="2490526" y="1130113"/>
                  <a:pt x="2489010" y="1124178"/>
                </a:cubicBezTo>
                <a:close/>
                <a:moveTo>
                  <a:pt x="1099883" y="1116224"/>
                </a:moveTo>
                <a:lnTo>
                  <a:pt x="1100114" y="1116390"/>
                </a:lnTo>
                <a:lnTo>
                  <a:pt x="1099985" y="1125960"/>
                </a:lnTo>
                <a:cubicBezTo>
                  <a:pt x="1106851" y="1124864"/>
                  <a:pt x="1105694" y="1131824"/>
                  <a:pt x="1111248" y="1131806"/>
                </a:cubicBezTo>
                <a:cubicBezTo>
                  <a:pt x="1112830" y="1130433"/>
                  <a:pt x="1112824" y="1128423"/>
                  <a:pt x="1111959" y="1126551"/>
                </a:cubicBezTo>
                <a:cubicBezTo>
                  <a:pt x="1111094" y="1124677"/>
                  <a:pt x="1109372" y="1122941"/>
                  <a:pt x="1107521" y="1122117"/>
                </a:cubicBezTo>
                <a:cubicBezTo>
                  <a:pt x="1107289" y="1124505"/>
                  <a:pt x="1106928" y="1126560"/>
                  <a:pt x="1103612" y="1125913"/>
                </a:cubicBezTo>
                <a:cubicBezTo>
                  <a:pt x="1104036" y="1124026"/>
                  <a:pt x="1105097" y="1121798"/>
                  <a:pt x="1105056" y="1119946"/>
                </a:cubicBezTo>
                <a:lnTo>
                  <a:pt x="1100114" y="1116390"/>
                </a:lnTo>
                <a:lnTo>
                  <a:pt x="1100114" y="1116327"/>
                </a:lnTo>
                <a:close/>
                <a:moveTo>
                  <a:pt x="1868997" y="1115321"/>
                </a:moveTo>
                <a:cubicBezTo>
                  <a:pt x="1875157" y="1114880"/>
                  <a:pt x="1880151" y="1119387"/>
                  <a:pt x="1883687" y="1126084"/>
                </a:cubicBezTo>
                <a:cubicBezTo>
                  <a:pt x="1887222" y="1132780"/>
                  <a:pt x="1889297" y="1141664"/>
                  <a:pt x="1889618" y="1149976"/>
                </a:cubicBezTo>
                <a:cubicBezTo>
                  <a:pt x="1881546" y="1139460"/>
                  <a:pt x="1874345" y="1128225"/>
                  <a:pt x="1868997" y="1115321"/>
                </a:cubicBezTo>
                <a:close/>
                <a:moveTo>
                  <a:pt x="2322975" y="1112222"/>
                </a:moveTo>
                <a:lnTo>
                  <a:pt x="2323296" y="1112695"/>
                </a:lnTo>
                <a:lnTo>
                  <a:pt x="2322961" y="1112823"/>
                </a:lnTo>
                <a:close/>
                <a:moveTo>
                  <a:pt x="3040130" y="1111497"/>
                </a:moveTo>
                <a:cubicBezTo>
                  <a:pt x="3046532" y="1112686"/>
                  <a:pt x="3043652" y="1121648"/>
                  <a:pt x="3036168" y="1119147"/>
                </a:cubicBezTo>
                <a:cubicBezTo>
                  <a:pt x="3037171" y="1116271"/>
                  <a:pt x="3038895" y="1114270"/>
                  <a:pt x="3040130" y="1111497"/>
                </a:cubicBezTo>
                <a:close/>
                <a:moveTo>
                  <a:pt x="1564134" y="1108061"/>
                </a:moveTo>
                <a:cubicBezTo>
                  <a:pt x="1566642" y="1108347"/>
                  <a:pt x="1569618" y="1108980"/>
                  <a:pt x="1572119" y="1110681"/>
                </a:cubicBezTo>
                <a:cubicBezTo>
                  <a:pt x="1574619" y="1112384"/>
                  <a:pt x="1576645" y="1115154"/>
                  <a:pt x="1577249" y="1119715"/>
                </a:cubicBezTo>
                <a:cubicBezTo>
                  <a:pt x="1568789" y="1115670"/>
                  <a:pt x="1566577" y="1116902"/>
                  <a:pt x="1564134" y="1108061"/>
                </a:cubicBezTo>
                <a:close/>
                <a:moveTo>
                  <a:pt x="1676564" y="1107172"/>
                </a:moveTo>
                <a:cubicBezTo>
                  <a:pt x="1676513" y="1111025"/>
                  <a:pt x="1676461" y="1114878"/>
                  <a:pt x="1676511" y="1118501"/>
                </a:cubicBezTo>
                <a:cubicBezTo>
                  <a:pt x="1677052" y="1120401"/>
                  <a:pt x="1683609" y="1124983"/>
                  <a:pt x="1684202" y="1120540"/>
                </a:cubicBezTo>
                <a:cubicBezTo>
                  <a:pt x="1696158" y="1141646"/>
                  <a:pt x="1712719" y="1146804"/>
                  <a:pt x="1721845" y="1170525"/>
                </a:cubicBezTo>
                <a:cubicBezTo>
                  <a:pt x="1725806" y="1167859"/>
                  <a:pt x="1732311" y="1183769"/>
                  <a:pt x="1736861" y="1191610"/>
                </a:cubicBezTo>
                <a:cubicBezTo>
                  <a:pt x="1739743" y="1190123"/>
                  <a:pt x="1736503" y="1188681"/>
                  <a:pt x="1738894" y="1183931"/>
                </a:cubicBezTo>
                <a:cubicBezTo>
                  <a:pt x="1745963" y="1214767"/>
                  <a:pt x="1775614" y="1223538"/>
                  <a:pt x="1782142" y="1254963"/>
                </a:cubicBezTo>
                <a:cubicBezTo>
                  <a:pt x="1784071" y="1254991"/>
                  <a:pt x="1786000" y="1255019"/>
                  <a:pt x="1787929" y="1255048"/>
                </a:cubicBezTo>
                <a:cubicBezTo>
                  <a:pt x="1789139" y="1244235"/>
                  <a:pt x="1779342" y="1233227"/>
                  <a:pt x="1773068" y="1222405"/>
                </a:cubicBezTo>
                <a:cubicBezTo>
                  <a:pt x="1765945" y="1210372"/>
                  <a:pt x="1758951" y="1198675"/>
                  <a:pt x="1748590" y="1187694"/>
                </a:cubicBezTo>
                <a:cubicBezTo>
                  <a:pt x="1748588" y="1185202"/>
                  <a:pt x="1748589" y="1182709"/>
                  <a:pt x="1748693" y="1179987"/>
                </a:cubicBezTo>
                <a:cubicBezTo>
                  <a:pt x="1744783" y="1183784"/>
                  <a:pt x="1744911" y="1179134"/>
                  <a:pt x="1742958" y="1176049"/>
                </a:cubicBezTo>
                <a:cubicBezTo>
                  <a:pt x="1740592" y="1176380"/>
                  <a:pt x="1741414" y="1179515"/>
                  <a:pt x="1740952" y="1181802"/>
                </a:cubicBezTo>
                <a:cubicBezTo>
                  <a:pt x="1735269" y="1181486"/>
                  <a:pt x="1734936" y="1164171"/>
                  <a:pt x="1742984" y="1166647"/>
                </a:cubicBezTo>
                <a:cubicBezTo>
                  <a:pt x="1746392" y="1170518"/>
                  <a:pt x="1748752" y="1171914"/>
                  <a:pt x="1750722" y="1173795"/>
                </a:cubicBezTo>
                <a:cubicBezTo>
                  <a:pt x="1752692" y="1175676"/>
                  <a:pt x="1754274" y="1178042"/>
                  <a:pt x="1756124" y="1183850"/>
                </a:cubicBezTo>
                <a:cubicBezTo>
                  <a:pt x="1768776" y="1192805"/>
                  <a:pt x="1774226" y="1215444"/>
                  <a:pt x="1782480" y="1229917"/>
                </a:cubicBezTo>
                <a:cubicBezTo>
                  <a:pt x="1795773" y="1253002"/>
                  <a:pt x="1819816" y="1278105"/>
                  <a:pt x="1831231" y="1304784"/>
                </a:cubicBezTo>
                <a:cubicBezTo>
                  <a:pt x="1845836" y="1339252"/>
                  <a:pt x="1871112" y="1371548"/>
                  <a:pt x="1885509" y="1406478"/>
                </a:cubicBezTo>
                <a:cubicBezTo>
                  <a:pt x="1889213" y="1415602"/>
                  <a:pt x="1888774" y="1425928"/>
                  <a:pt x="1892708" y="1435156"/>
                </a:cubicBezTo>
                <a:cubicBezTo>
                  <a:pt x="1909059" y="1473170"/>
                  <a:pt x="1930118" y="1509957"/>
                  <a:pt x="1941096" y="1551948"/>
                </a:cubicBezTo>
                <a:cubicBezTo>
                  <a:pt x="1938370" y="1551840"/>
                  <a:pt x="1935645" y="1551735"/>
                  <a:pt x="1935284" y="1553789"/>
                </a:cubicBezTo>
                <a:cubicBezTo>
                  <a:pt x="1882113" y="1431547"/>
                  <a:pt x="1819170" y="1318795"/>
                  <a:pt x="1748099" y="1214333"/>
                </a:cubicBezTo>
                <a:lnTo>
                  <a:pt x="1747893" y="1214795"/>
                </a:lnTo>
                <a:cubicBezTo>
                  <a:pt x="1719813" y="1190664"/>
                  <a:pt x="1698189" y="1143934"/>
                  <a:pt x="1666791" y="1116664"/>
                </a:cubicBezTo>
                <a:cubicBezTo>
                  <a:pt x="1670059" y="1113689"/>
                  <a:pt x="1670701" y="1107884"/>
                  <a:pt x="1676564" y="1107172"/>
                </a:cubicBezTo>
                <a:close/>
                <a:moveTo>
                  <a:pt x="1401792" y="1105832"/>
                </a:moveTo>
                <a:cubicBezTo>
                  <a:pt x="1427171" y="1135405"/>
                  <a:pt x="1463710" y="1158596"/>
                  <a:pt x="1484950" y="1186880"/>
                </a:cubicBezTo>
                <a:cubicBezTo>
                  <a:pt x="1486724" y="1186010"/>
                  <a:pt x="1488395" y="1185369"/>
                  <a:pt x="1488859" y="1183083"/>
                </a:cubicBezTo>
                <a:cubicBezTo>
                  <a:pt x="1513312" y="1219721"/>
                  <a:pt x="1552502" y="1233847"/>
                  <a:pt x="1575825" y="1268042"/>
                </a:cubicBezTo>
                <a:cubicBezTo>
                  <a:pt x="1598222" y="1284383"/>
                  <a:pt x="1612750" y="1302202"/>
                  <a:pt x="1634401" y="1322087"/>
                </a:cubicBezTo>
                <a:cubicBezTo>
                  <a:pt x="1615091" y="1278879"/>
                  <a:pt x="1560653" y="1243567"/>
                  <a:pt x="1544199" y="1193324"/>
                </a:cubicBezTo>
                <a:cubicBezTo>
                  <a:pt x="1615168" y="1283067"/>
                  <a:pt x="1690689" y="1360716"/>
                  <a:pt x="1755077" y="1452789"/>
                </a:cubicBezTo>
                <a:cubicBezTo>
                  <a:pt x="1773308" y="1454814"/>
                  <a:pt x="1776262" y="1487418"/>
                  <a:pt x="1794752" y="1495096"/>
                </a:cubicBezTo>
                <a:cubicBezTo>
                  <a:pt x="1793646" y="1500695"/>
                  <a:pt x="1800126" y="1508564"/>
                  <a:pt x="1796578" y="1510307"/>
                </a:cubicBezTo>
                <a:cubicBezTo>
                  <a:pt x="1786008" y="1504770"/>
                  <a:pt x="1780120" y="1494950"/>
                  <a:pt x="1775853" y="1483359"/>
                </a:cubicBezTo>
                <a:lnTo>
                  <a:pt x="1775646" y="1483821"/>
                </a:lnTo>
                <a:cubicBezTo>
                  <a:pt x="1752837" y="1463421"/>
                  <a:pt x="1738490" y="1434606"/>
                  <a:pt x="1713289" y="1416464"/>
                </a:cubicBezTo>
                <a:cubicBezTo>
                  <a:pt x="1703726" y="1388116"/>
                  <a:pt x="1672841" y="1382119"/>
                  <a:pt x="1666363" y="1356807"/>
                </a:cubicBezTo>
                <a:cubicBezTo>
                  <a:pt x="1665438" y="1353903"/>
                  <a:pt x="1664435" y="1356779"/>
                  <a:pt x="1664408" y="1358706"/>
                </a:cubicBezTo>
                <a:cubicBezTo>
                  <a:pt x="1634759" y="1334983"/>
                  <a:pt x="1607606" y="1308773"/>
                  <a:pt x="1583152" y="1279612"/>
                </a:cubicBezTo>
                <a:cubicBezTo>
                  <a:pt x="1576363" y="1282403"/>
                  <a:pt x="1571349" y="1274356"/>
                  <a:pt x="1570064" y="1266032"/>
                </a:cubicBezTo>
                <a:cubicBezTo>
                  <a:pt x="1565641" y="1266000"/>
                  <a:pt x="1564355" y="1262659"/>
                  <a:pt x="1558517" y="1263935"/>
                </a:cubicBezTo>
                <a:cubicBezTo>
                  <a:pt x="1550342" y="1241191"/>
                  <a:pt x="1524549" y="1234968"/>
                  <a:pt x="1509481" y="1217738"/>
                </a:cubicBezTo>
                <a:cubicBezTo>
                  <a:pt x="1508169" y="1216323"/>
                  <a:pt x="1508968" y="1211418"/>
                  <a:pt x="1507655" y="1210003"/>
                </a:cubicBezTo>
                <a:cubicBezTo>
                  <a:pt x="1499839" y="1202646"/>
                  <a:pt x="1487160" y="1198109"/>
                  <a:pt x="1479112" y="1190650"/>
                </a:cubicBezTo>
                <a:cubicBezTo>
                  <a:pt x="1478160" y="1189672"/>
                  <a:pt x="1480141" y="1185847"/>
                  <a:pt x="1479189" y="1184869"/>
                </a:cubicBezTo>
                <a:cubicBezTo>
                  <a:pt x="1467953" y="1174606"/>
                  <a:pt x="1451419" y="1167521"/>
                  <a:pt x="1445273" y="1152049"/>
                </a:cubicBezTo>
                <a:cubicBezTo>
                  <a:pt x="1435166" y="1151702"/>
                  <a:pt x="1429794" y="1135742"/>
                  <a:pt x="1416729" y="1132695"/>
                </a:cubicBezTo>
                <a:cubicBezTo>
                  <a:pt x="1413901" y="1122853"/>
                  <a:pt x="1392790" y="1114837"/>
                  <a:pt x="1401792" y="1105832"/>
                </a:cubicBezTo>
                <a:close/>
                <a:moveTo>
                  <a:pt x="2639938" y="1097235"/>
                </a:moveTo>
                <a:cubicBezTo>
                  <a:pt x="2637774" y="1131990"/>
                  <a:pt x="2605962" y="1170433"/>
                  <a:pt x="2598862" y="1193853"/>
                </a:cubicBezTo>
                <a:cubicBezTo>
                  <a:pt x="2597113" y="1197781"/>
                  <a:pt x="2597526" y="1191873"/>
                  <a:pt x="2594928" y="1192102"/>
                </a:cubicBezTo>
                <a:lnTo>
                  <a:pt x="2595031" y="1191871"/>
                </a:lnTo>
                <a:cubicBezTo>
                  <a:pt x="2599121" y="1179571"/>
                  <a:pt x="2608662" y="1172466"/>
                  <a:pt x="2608817" y="1155923"/>
                </a:cubicBezTo>
                <a:cubicBezTo>
                  <a:pt x="2622473" y="1154527"/>
                  <a:pt x="2614836" y="1131191"/>
                  <a:pt x="2628132" y="1129357"/>
                </a:cubicBezTo>
                <a:cubicBezTo>
                  <a:pt x="2626667" y="1119568"/>
                  <a:pt x="2636311" y="1102266"/>
                  <a:pt x="2639938" y="1097235"/>
                </a:cubicBezTo>
                <a:close/>
                <a:moveTo>
                  <a:pt x="1083479" y="1097014"/>
                </a:moveTo>
                <a:lnTo>
                  <a:pt x="1083144" y="1097142"/>
                </a:lnTo>
                <a:cubicBezTo>
                  <a:pt x="1082500" y="1105439"/>
                  <a:pt x="1085534" y="1109835"/>
                  <a:pt x="1090755" y="1112437"/>
                </a:cubicBezTo>
                <a:cubicBezTo>
                  <a:pt x="1091372" y="1111050"/>
                  <a:pt x="1090806" y="1108584"/>
                  <a:pt x="1092735" y="1108611"/>
                </a:cubicBezTo>
                <a:cubicBezTo>
                  <a:pt x="1092786" y="1109742"/>
                  <a:pt x="1094303" y="1110694"/>
                  <a:pt x="1094663" y="1108639"/>
                </a:cubicBezTo>
                <a:cubicBezTo>
                  <a:pt x="1092543" y="1106864"/>
                  <a:pt x="1091431" y="1104224"/>
                  <a:pt x="1090007" y="1101893"/>
                </a:cubicBezTo>
                <a:cubicBezTo>
                  <a:pt x="1088583" y="1099563"/>
                  <a:pt x="1086848" y="1097545"/>
                  <a:pt x="1083479" y="1097014"/>
                </a:cubicBezTo>
                <a:close/>
                <a:moveTo>
                  <a:pt x="3595391" y="1095122"/>
                </a:moveTo>
                <a:cubicBezTo>
                  <a:pt x="3593821" y="1100516"/>
                  <a:pt x="3588575" y="1102332"/>
                  <a:pt x="3589502" y="1110220"/>
                </a:cubicBezTo>
                <a:cubicBezTo>
                  <a:pt x="3585414" y="1100094"/>
                  <a:pt x="3569801" y="1118339"/>
                  <a:pt x="3562652" y="1123185"/>
                </a:cubicBezTo>
                <a:cubicBezTo>
                  <a:pt x="3550927" y="1117135"/>
                  <a:pt x="3554191" y="1129110"/>
                  <a:pt x="3543519" y="1128789"/>
                </a:cubicBezTo>
                <a:cubicBezTo>
                  <a:pt x="3553217" y="1110124"/>
                  <a:pt x="3580655" y="1107666"/>
                  <a:pt x="3595391" y="1095122"/>
                </a:cubicBezTo>
                <a:close/>
                <a:moveTo>
                  <a:pt x="1386541" y="1094612"/>
                </a:moveTo>
                <a:cubicBezTo>
                  <a:pt x="1392327" y="1097189"/>
                  <a:pt x="1387466" y="1102500"/>
                  <a:pt x="1394101" y="1106284"/>
                </a:cubicBezTo>
                <a:cubicBezTo>
                  <a:pt x="1391991" y="1109776"/>
                  <a:pt x="1382581" y="1097279"/>
                  <a:pt x="1386541" y="1094612"/>
                </a:cubicBezTo>
                <a:close/>
                <a:moveTo>
                  <a:pt x="2170520" y="1093959"/>
                </a:moveTo>
                <a:cubicBezTo>
                  <a:pt x="2174890" y="1095352"/>
                  <a:pt x="2171340" y="1104569"/>
                  <a:pt x="2172344" y="1109169"/>
                </a:cubicBezTo>
                <a:cubicBezTo>
                  <a:pt x="2166095" y="1108878"/>
                  <a:pt x="2167125" y="1101585"/>
                  <a:pt x="2166636" y="1095829"/>
                </a:cubicBezTo>
                <a:cubicBezTo>
                  <a:pt x="2169002" y="1097990"/>
                  <a:pt x="2170571" y="1097581"/>
                  <a:pt x="2170520" y="1093959"/>
                </a:cubicBezTo>
                <a:close/>
                <a:moveTo>
                  <a:pt x="3051909" y="1088777"/>
                </a:moveTo>
                <a:cubicBezTo>
                  <a:pt x="3060986" y="1093926"/>
                  <a:pt x="3051136" y="1106706"/>
                  <a:pt x="3045941" y="1109654"/>
                </a:cubicBezTo>
                <a:cubicBezTo>
                  <a:pt x="3037327" y="1104711"/>
                  <a:pt x="3052655" y="1097692"/>
                  <a:pt x="3051909" y="1088777"/>
                </a:cubicBezTo>
                <a:close/>
                <a:moveTo>
                  <a:pt x="1371577" y="1077152"/>
                </a:moveTo>
                <a:cubicBezTo>
                  <a:pt x="1373222" y="1078438"/>
                  <a:pt x="1375639" y="1079860"/>
                  <a:pt x="1377144" y="1081465"/>
                </a:cubicBezTo>
                <a:cubicBezTo>
                  <a:pt x="1378648" y="1083070"/>
                  <a:pt x="1379239" y="1084855"/>
                  <a:pt x="1377233" y="1086870"/>
                </a:cubicBezTo>
                <a:cubicBezTo>
                  <a:pt x="1373967" y="1084860"/>
                  <a:pt x="1370598" y="1083085"/>
                  <a:pt x="1371577" y="1077152"/>
                </a:cubicBezTo>
                <a:close/>
                <a:moveTo>
                  <a:pt x="3555731" y="1073486"/>
                </a:moveTo>
                <a:cubicBezTo>
                  <a:pt x="3533333" y="1071786"/>
                  <a:pt x="3509603" y="1072296"/>
                  <a:pt x="3483013" y="1082192"/>
                </a:cubicBezTo>
                <a:cubicBezTo>
                  <a:pt x="3483012" y="1084684"/>
                  <a:pt x="3483011" y="1087175"/>
                  <a:pt x="3482908" y="1089899"/>
                </a:cubicBezTo>
                <a:cubicBezTo>
                  <a:pt x="3455624" y="1100732"/>
                  <a:pt x="3429752" y="1112748"/>
                  <a:pt x="3421237" y="1142460"/>
                </a:cubicBezTo>
                <a:cubicBezTo>
                  <a:pt x="3403287" y="1149143"/>
                  <a:pt x="3400431" y="1171129"/>
                  <a:pt x="3382609" y="1178146"/>
                </a:cubicBezTo>
                <a:cubicBezTo>
                  <a:pt x="3362548" y="1223205"/>
                  <a:pt x="3313788" y="1230570"/>
                  <a:pt x="3276782" y="1257010"/>
                </a:cubicBezTo>
                <a:cubicBezTo>
                  <a:pt x="3272461" y="1259239"/>
                  <a:pt x="3265185" y="1256277"/>
                  <a:pt x="3263513" y="1256917"/>
                </a:cubicBezTo>
                <a:cubicBezTo>
                  <a:pt x="3257495" y="1259222"/>
                  <a:pt x="3254357" y="1265023"/>
                  <a:pt x="3246333" y="1268096"/>
                </a:cubicBezTo>
                <a:cubicBezTo>
                  <a:pt x="3235969" y="1272065"/>
                  <a:pt x="3225966" y="1276472"/>
                  <a:pt x="3213673" y="1282904"/>
                </a:cubicBezTo>
                <a:cubicBezTo>
                  <a:pt x="3182452" y="1299461"/>
                  <a:pt x="3137449" y="1297145"/>
                  <a:pt x="3110215" y="1321567"/>
                </a:cubicBezTo>
                <a:cubicBezTo>
                  <a:pt x="3102166" y="1321583"/>
                  <a:pt x="3086889" y="1329733"/>
                  <a:pt x="3079482" y="1336404"/>
                </a:cubicBezTo>
                <a:cubicBezTo>
                  <a:pt x="3047876" y="1341991"/>
                  <a:pt x="3029386" y="1369199"/>
                  <a:pt x="2996853" y="1379357"/>
                </a:cubicBezTo>
                <a:cubicBezTo>
                  <a:pt x="2988187" y="1388235"/>
                  <a:pt x="2979341" y="1385681"/>
                  <a:pt x="2969980" y="1394250"/>
                </a:cubicBezTo>
                <a:cubicBezTo>
                  <a:pt x="2966122" y="1399178"/>
                  <a:pt x="2971856" y="1403115"/>
                  <a:pt x="2967997" y="1405550"/>
                </a:cubicBezTo>
                <a:cubicBezTo>
                  <a:pt x="2963036" y="1406110"/>
                  <a:pt x="2969903" y="1395046"/>
                  <a:pt x="2962316" y="1397760"/>
                </a:cubicBezTo>
                <a:cubicBezTo>
                  <a:pt x="2940635" y="1432131"/>
                  <a:pt x="2917411" y="1464983"/>
                  <a:pt x="2885135" y="1488271"/>
                </a:cubicBezTo>
                <a:cubicBezTo>
                  <a:pt x="2881484" y="1482769"/>
                  <a:pt x="2878011" y="1493682"/>
                  <a:pt x="2871814" y="1492031"/>
                </a:cubicBezTo>
                <a:cubicBezTo>
                  <a:pt x="2856588" y="1521246"/>
                  <a:pt x="2845888" y="1555246"/>
                  <a:pt x="2832693" y="1586751"/>
                </a:cubicBezTo>
                <a:cubicBezTo>
                  <a:pt x="2829993" y="1587209"/>
                  <a:pt x="2828964" y="1589520"/>
                  <a:pt x="2824952" y="1588564"/>
                </a:cubicBezTo>
                <a:cubicBezTo>
                  <a:pt x="2819010" y="1614992"/>
                  <a:pt x="2802627" y="1631232"/>
                  <a:pt x="2797636" y="1658637"/>
                </a:cubicBezTo>
                <a:cubicBezTo>
                  <a:pt x="2794730" y="1659558"/>
                  <a:pt x="2792774" y="1661456"/>
                  <a:pt x="2789870" y="1662378"/>
                </a:cubicBezTo>
                <a:cubicBezTo>
                  <a:pt x="2789277" y="1669313"/>
                  <a:pt x="2790949" y="1678640"/>
                  <a:pt x="2782051" y="1677448"/>
                </a:cubicBezTo>
                <a:cubicBezTo>
                  <a:pt x="2778322" y="1690185"/>
                  <a:pt x="2782176" y="1705191"/>
                  <a:pt x="2770193" y="1705948"/>
                </a:cubicBezTo>
                <a:cubicBezTo>
                  <a:pt x="2769059" y="1728425"/>
                  <a:pt x="2751059" y="1733977"/>
                  <a:pt x="2752651" y="1759052"/>
                </a:cubicBezTo>
                <a:cubicBezTo>
                  <a:pt x="2777367" y="1724094"/>
                  <a:pt x="2812703" y="1698294"/>
                  <a:pt x="2828032" y="1658880"/>
                </a:cubicBezTo>
                <a:cubicBezTo>
                  <a:pt x="2841302" y="1661465"/>
                  <a:pt x="2849919" y="1634013"/>
                  <a:pt x="2860901" y="1621183"/>
                </a:cubicBezTo>
                <a:cubicBezTo>
                  <a:pt x="2872629" y="1607299"/>
                  <a:pt x="2885384" y="1601072"/>
                  <a:pt x="2891761" y="1589237"/>
                </a:cubicBezTo>
                <a:cubicBezTo>
                  <a:pt x="2929798" y="1557995"/>
                  <a:pt x="2958448" y="1517312"/>
                  <a:pt x="2993889" y="1483806"/>
                </a:cubicBezTo>
                <a:cubicBezTo>
                  <a:pt x="2994299" y="1485373"/>
                  <a:pt x="2993836" y="1487659"/>
                  <a:pt x="2995765" y="1487687"/>
                </a:cubicBezTo>
                <a:cubicBezTo>
                  <a:pt x="3041210" y="1439807"/>
                  <a:pt x="3094136" y="1399412"/>
                  <a:pt x="3143977" y="1355981"/>
                </a:cubicBezTo>
                <a:cubicBezTo>
                  <a:pt x="3143977" y="1358473"/>
                  <a:pt x="3147345" y="1357757"/>
                  <a:pt x="3147783" y="1359891"/>
                </a:cubicBezTo>
                <a:cubicBezTo>
                  <a:pt x="3130859" y="1384198"/>
                  <a:pt x="3099793" y="1394178"/>
                  <a:pt x="3084080" y="1420131"/>
                </a:cubicBezTo>
                <a:cubicBezTo>
                  <a:pt x="3069216" y="1422373"/>
                  <a:pt x="3068494" y="1438942"/>
                  <a:pt x="3053269" y="1440746"/>
                </a:cubicBezTo>
                <a:cubicBezTo>
                  <a:pt x="3043136" y="1457277"/>
                  <a:pt x="3027063" y="1467842"/>
                  <a:pt x="3010989" y="1478406"/>
                </a:cubicBezTo>
                <a:cubicBezTo>
                  <a:pt x="3010398" y="1482850"/>
                  <a:pt x="3008624" y="1486213"/>
                  <a:pt x="3006977" y="1489910"/>
                </a:cubicBezTo>
                <a:cubicBezTo>
                  <a:pt x="2993065" y="1495622"/>
                  <a:pt x="2981415" y="1503725"/>
                  <a:pt x="2976168" y="1518003"/>
                </a:cubicBezTo>
                <a:cubicBezTo>
                  <a:pt x="2962204" y="1520092"/>
                  <a:pt x="2953870" y="1543793"/>
                  <a:pt x="2937823" y="1549938"/>
                </a:cubicBezTo>
                <a:cubicBezTo>
                  <a:pt x="2937539" y="1556180"/>
                  <a:pt x="2932370" y="1557201"/>
                  <a:pt x="2933860" y="1565064"/>
                </a:cubicBezTo>
                <a:cubicBezTo>
                  <a:pt x="2913725" y="1576035"/>
                  <a:pt x="2898936" y="1592431"/>
                  <a:pt x="2887698" y="1612070"/>
                </a:cubicBezTo>
                <a:cubicBezTo>
                  <a:pt x="2880959" y="1608516"/>
                  <a:pt x="2877771" y="1623156"/>
                  <a:pt x="2868590" y="1623221"/>
                </a:cubicBezTo>
                <a:cubicBezTo>
                  <a:pt x="2862108" y="1647747"/>
                  <a:pt x="2828726" y="1666664"/>
                  <a:pt x="2822141" y="1691421"/>
                </a:cubicBezTo>
                <a:cubicBezTo>
                  <a:pt x="2819646" y="1691417"/>
                  <a:pt x="2819647" y="1688926"/>
                  <a:pt x="2816380" y="1689410"/>
                </a:cubicBezTo>
                <a:cubicBezTo>
                  <a:pt x="2818385" y="1703593"/>
                  <a:pt x="2803161" y="1700413"/>
                  <a:pt x="2804576" y="1714057"/>
                </a:cubicBezTo>
                <a:cubicBezTo>
                  <a:pt x="2802082" y="1714054"/>
                  <a:pt x="2802080" y="1711562"/>
                  <a:pt x="2798815" y="1712046"/>
                </a:cubicBezTo>
                <a:cubicBezTo>
                  <a:pt x="2797990" y="1731337"/>
                  <a:pt x="2780324" y="1726795"/>
                  <a:pt x="2781352" y="1744418"/>
                </a:cubicBezTo>
                <a:cubicBezTo>
                  <a:pt x="2760469" y="1751456"/>
                  <a:pt x="2748740" y="1777799"/>
                  <a:pt x="2742644" y="1793360"/>
                </a:cubicBezTo>
                <a:cubicBezTo>
                  <a:pt x="2730632" y="1830929"/>
                  <a:pt x="2734432" y="1917070"/>
                  <a:pt x="2725865" y="1953126"/>
                </a:cubicBezTo>
                <a:cubicBezTo>
                  <a:pt x="2733272" y="1956424"/>
                  <a:pt x="2726741" y="1944933"/>
                  <a:pt x="2731755" y="1945504"/>
                </a:cubicBezTo>
                <a:cubicBezTo>
                  <a:pt x="2738853" y="1947003"/>
                  <a:pt x="2740833" y="1943178"/>
                  <a:pt x="2746978" y="1943699"/>
                </a:cubicBezTo>
                <a:cubicBezTo>
                  <a:pt x="2768531" y="1921453"/>
                  <a:pt x="2805176" y="1914511"/>
                  <a:pt x="2833158" y="1899003"/>
                </a:cubicBezTo>
                <a:cubicBezTo>
                  <a:pt x="2833568" y="1900570"/>
                  <a:pt x="2833106" y="1902856"/>
                  <a:pt x="2835034" y="1902885"/>
                </a:cubicBezTo>
                <a:cubicBezTo>
                  <a:pt x="2888371" y="1879008"/>
                  <a:pt x="2935430" y="1894145"/>
                  <a:pt x="2987814" y="1881749"/>
                </a:cubicBezTo>
                <a:cubicBezTo>
                  <a:pt x="2990591" y="1882985"/>
                  <a:pt x="2992597" y="1884710"/>
                  <a:pt x="2995478" y="1885716"/>
                </a:cubicBezTo>
                <a:cubicBezTo>
                  <a:pt x="3005585" y="1881079"/>
                  <a:pt x="3009853" y="1880211"/>
                  <a:pt x="3020371" y="1882125"/>
                </a:cubicBezTo>
                <a:cubicBezTo>
                  <a:pt x="3034979" y="1859278"/>
                  <a:pt x="3058072" y="1863469"/>
                  <a:pt x="3074196" y="1846559"/>
                </a:cubicBezTo>
                <a:cubicBezTo>
                  <a:pt x="3127894" y="1830596"/>
                  <a:pt x="3175857" y="1795743"/>
                  <a:pt x="3235055" y="1783613"/>
                </a:cubicBezTo>
                <a:cubicBezTo>
                  <a:pt x="3239530" y="1777300"/>
                  <a:pt x="3235931" y="1775420"/>
                  <a:pt x="3237036" y="1772312"/>
                </a:cubicBezTo>
                <a:cubicBezTo>
                  <a:pt x="3240893" y="1772369"/>
                  <a:pt x="3239427" y="1777531"/>
                  <a:pt x="3244700" y="1776278"/>
                </a:cubicBezTo>
                <a:cubicBezTo>
                  <a:pt x="3373696" y="1713267"/>
                  <a:pt x="3523881" y="1659967"/>
                  <a:pt x="3631895" y="1576817"/>
                </a:cubicBezTo>
                <a:cubicBezTo>
                  <a:pt x="3636652" y="1576719"/>
                  <a:pt x="3637861" y="1573381"/>
                  <a:pt x="3641538" y="1576956"/>
                </a:cubicBezTo>
                <a:cubicBezTo>
                  <a:pt x="3663477" y="1545746"/>
                  <a:pt x="3692177" y="1528621"/>
                  <a:pt x="3722446" y="1503610"/>
                </a:cubicBezTo>
                <a:cubicBezTo>
                  <a:pt x="3714474" y="1515289"/>
                  <a:pt x="3705678" y="1526324"/>
                  <a:pt x="3691533" y="1531933"/>
                </a:cubicBezTo>
                <a:cubicBezTo>
                  <a:pt x="3691534" y="1534425"/>
                  <a:pt x="3691534" y="1536917"/>
                  <a:pt x="3691430" y="1539640"/>
                </a:cubicBezTo>
                <a:cubicBezTo>
                  <a:pt x="3665919" y="1557078"/>
                  <a:pt x="3642798" y="1577240"/>
                  <a:pt x="3620270" y="1597944"/>
                </a:cubicBezTo>
                <a:cubicBezTo>
                  <a:pt x="3607772" y="1597362"/>
                  <a:pt x="3601934" y="1608609"/>
                  <a:pt x="3593369" y="1614763"/>
                </a:cubicBezTo>
                <a:cubicBezTo>
                  <a:pt x="3567446" y="1633125"/>
                  <a:pt x="3536174" y="1643567"/>
                  <a:pt x="3514649" y="1661394"/>
                </a:cubicBezTo>
                <a:cubicBezTo>
                  <a:pt x="3511795" y="1660954"/>
                  <a:pt x="3511331" y="1658257"/>
                  <a:pt x="3508915" y="1657458"/>
                </a:cubicBezTo>
                <a:cubicBezTo>
                  <a:pt x="3505879" y="1675488"/>
                  <a:pt x="3481088" y="1671372"/>
                  <a:pt x="3472241" y="1683769"/>
                </a:cubicBezTo>
                <a:cubicBezTo>
                  <a:pt x="3453983" y="1686162"/>
                  <a:pt x="3439710" y="1701404"/>
                  <a:pt x="3424357" y="1700382"/>
                </a:cubicBezTo>
                <a:cubicBezTo>
                  <a:pt x="3422428" y="1702846"/>
                  <a:pt x="3422532" y="1707599"/>
                  <a:pt x="3418468" y="1708005"/>
                </a:cubicBezTo>
                <a:cubicBezTo>
                  <a:pt x="3403553" y="1711609"/>
                  <a:pt x="3396274" y="1711138"/>
                  <a:pt x="3387762" y="1720914"/>
                </a:cubicBezTo>
                <a:cubicBezTo>
                  <a:pt x="3384263" y="1721295"/>
                  <a:pt x="3383467" y="1718725"/>
                  <a:pt x="3380073" y="1718876"/>
                </a:cubicBezTo>
                <a:cubicBezTo>
                  <a:pt x="3379892" y="1722395"/>
                  <a:pt x="3378658" y="1725167"/>
                  <a:pt x="3376111" y="1726526"/>
                </a:cubicBezTo>
                <a:cubicBezTo>
                  <a:pt x="3354485" y="1732126"/>
                  <a:pt x="3341291" y="1746187"/>
                  <a:pt x="3316810" y="1748854"/>
                </a:cubicBezTo>
                <a:cubicBezTo>
                  <a:pt x="3316680" y="1751012"/>
                  <a:pt x="3317169" y="1754275"/>
                  <a:pt x="3314803" y="1754606"/>
                </a:cubicBezTo>
                <a:cubicBezTo>
                  <a:pt x="3275508" y="1768122"/>
                  <a:pt x="3236804" y="1794636"/>
                  <a:pt x="3194088" y="1802754"/>
                </a:cubicBezTo>
                <a:cubicBezTo>
                  <a:pt x="3192160" y="1805217"/>
                  <a:pt x="3192134" y="1809636"/>
                  <a:pt x="3188199" y="1810376"/>
                </a:cubicBezTo>
                <a:cubicBezTo>
                  <a:pt x="3174519" y="1811207"/>
                  <a:pt x="3142064" y="1830536"/>
                  <a:pt x="3125065" y="1838196"/>
                </a:cubicBezTo>
                <a:cubicBezTo>
                  <a:pt x="3114391" y="1842859"/>
                  <a:pt x="3111434" y="1832682"/>
                  <a:pt x="3111717" y="1843883"/>
                </a:cubicBezTo>
                <a:cubicBezTo>
                  <a:pt x="3074943" y="1852983"/>
                  <a:pt x="3053262" y="1869912"/>
                  <a:pt x="3027545" y="1882827"/>
                </a:cubicBezTo>
                <a:cubicBezTo>
                  <a:pt x="3056192" y="1886997"/>
                  <a:pt x="3086923" y="1884622"/>
                  <a:pt x="3111431" y="1887503"/>
                </a:cubicBezTo>
                <a:cubicBezTo>
                  <a:pt x="3116315" y="1897707"/>
                  <a:pt x="3136812" y="1889667"/>
                  <a:pt x="3138046" y="1899353"/>
                </a:cubicBezTo>
                <a:cubicBezTo>
                  <a:pt x="3160959" y="1899587"/>
                  <a:pt x="3194852" y="1904432"/>
                  <a:pt x="3215990" y="1915505"/>
                </a:cubicBezTo>
                <a:cubicBezTo>
                  <a:pt x="3220439" y="1916101"/>
                  <a:pt x="3223344" y="1915180"/>
                  <a:pt x="3225658" y="1913718"/>
                </a:cubicBezTo>
                <a:cubicBezTo>
                  <a:pt x="3225787" y="1919036"/>
                  <a:pt x="3222316" y="1917490"/>
                  <a:pt x="3225555" y="1921425"/>
                </a:cubicBezTo>
                <a:cubicBezTo>
                  <a:pt x="3243608" y="1929463"/>
                  <a:pt x="3260682" y="1953400"/>
                  <a:pt x="3282359" y="1963882"/>
                </a:cubicBezTo>
                <a:cubicBezTo>
                  <a:pt x="3309258" y="1957030"/>
                  <a:pt x="3334462" y="1937795"/>
                  <a:pt x="3368407" y="1936295"/>
                </a:cubicBezTo>
                <a:cubicBezTo>
                  <a:pt x="3372599" y="1921272"/>
                  <a:pt x="3397723" y="1927750"/>
                  <a:pt x="3402867" y="1913705"/>
                </a:cubicBezTo>
                <a:cubicBezTo>
                  <a:pt x="3408576" y="1917077"/>
                  <a:pt x="3420741" y="1907819"/>
                  <a:pt x="3427735" y="1912040"/>
                </a:cubicBezTo>
                <a:cubicBezTo>
                  <a:pt x="3457388" y="1885925"/>
                  <a:pt x="3505812" y="1878689"/>
                  <a:pt x="3533433" y="1850285"/>
                </a:cubicBezTo>
                <a:cubicBezTo>
                  <a:pt x="3546727" y="1848452"/>
                  <a:pt x="3554907" y="1841295"/>
                  <a:pt x="3562262" y="1833494"/>
                </a:cubicBezTo>
                <a:cubicBezTo>
                  <a:pt x="3592015" y="1824591"/>
                  <a:pt x="3602871" y="1789000"/>
                  <a:pt x="3627559" y="1780885"/>
                </a:cubicBezTo>
                <a:cubicBezTo>
                  <a:pt x="3663872" y="1744169"/>
                  <a:pt x="3685555" y="1692355"/>
                  <a:pt x="3735550" y="1669759"/>
                </a:cubicBezTo>
                <a:cubicBezTo>
                  <a:pt x="3736012" y="1662490"/>
                  <a:pt x="3739433" y="1657921"/>
                  <a:pt x="3744292" y="1655101"/>
                </a:cubicBezTo>
                <a:cubicBezTo>
                  <a:pt x="3745888" y="1652766"/>
                  <a:pt x="3747483" y="1650430"/>
                  <a:pt x="3749076" y="1648093"/>
                </a:cubicBezTo>
                <a:cubicBezTo>
                  <a:pt x="3749257" y="1649559"/>
                  <a:pt x="3749206" y="1650919"/>
                  <a:pt x="3749385" y="1652383"/>
                </a:cubicBezTo>
                <a:cubicBezTo>
                  <a:pt x="3750491" y="1651769"/>
                  <a:pt x="3751726" y="1651488"/>
                  <a:pt x="3752831" y="1650873"/>
                </a:cubicBezTo>
                <a:cubicBezTo>
                  <a:pt x="3755379" y="1627088"/>
                  <a:pt x="3773509" y="1619378"/>
                  <a:pt x="3780094" y="1599604"/>
                </a:cubicBezTo>
                <a:cubicBezTo>
                  <a:pt x="3782022" y="1599632"/>
                  <a:pt x="3783951" y="1599661"/>
                  <a:pt x="3785880" y="1599689"/>
                </a:cubicBezTo>
                <a:cubicBezTo>
                  <a:pt x="3801210" y="1565259"/>
                  <a:pt x="3817619" y="1532140"/>
                  <a:pt x="3829014" y="1493466"/>
                </a:cubicBezTo>
                <a:cubicBezTo>
                  <a:pt x="3825673" y="1477304"/>
                  <a:pt x="3837220" y="1464446"/>
                  <a:pt x="3829326" y="1455394"/>
                </a:cubicBezTo>
                <a:cubicBezTo>
                  <a:pt x="3817418" y="1477781"/>
                  <a:pt x="3798720" y="1510435"/>
                  <a:pt x="3775291" y="1521323"/>
                </a:cubicBezTo>
                <a:cubicBezTo>
                  <a:pt x="3757700" y="1553363"/>
                  <a:pt x="3727147" y="1572155"/>
                  <a:pt x="3703976" y="1598664"/>
                </a:cubicBezTo>
                <a:cubicBezTo>
                  <a:pt x="3644235" y="1633810"/>
                  <a:pt x="3597222" y="1682100"/>
                  <a:pt x="3529175" y="1709117"/>
                </a:cubicBezTo>
                <a:cubicBezTo>
                  <a:pt x="3517217" y="1717914"/>
                  <a:pt x="3499394" y="1739882"/>
                  <a:pt x="3485045" y="1733494"/>
                </a:cubicBezTo>
                <a:cubicBezTo>
                  <a:pt x="3492219" y="1729213"/>
                  <a:pt x="3499240" y="1719046"/>
                  <a:pt x="3508010" y="1722399"/>
                </a:cubicBezTo>
                <a:cubicBezTo>
                  <a:pt x="3508421" y="1718982"/>
                  <a:pt x="3509424" y="1716106"/>
                  <a:pt x="3511971" y="1714748"/>
                </a:cubicBezTo>
                <a:cubicBezTo>
                  <a:pt x="3533804" y="1703703"/>
                  <a:pt x="3556178" y="1684591"/>
                  <a:pt x="3582950" y="1677406"/>
                </a:cubicBezTo>
                <a:cubicBezTo>
                  <a:pt x="3591514" y="1661284"/>
                  <a:pt x="3613296" y="1656584"/>
                  <a:pt x="3629010" y="1645583"/>
                </a:cubicBezTo>
                <a:cubicBezTo>
                  <a:pt x="3635490" y="1640992"/>
                  <a:pt x="3642949" y="1625484"/>
                  <a:pt x="3650098" y="1630606"/>
                </a:cubicBezTo>
                <a:cubicBezTo>
                  <a:pt x="3659691" y="1614665"/>
                  <a:pt x="3675944" y="1605565"/>
                  <a:pt x="3694229" y="1598753"/>
                </a:cubicBezTo>
                <a:cubicBezTo>
                  <a:pt x="3731983" y="1561295"/>
                  <a:pt x="3775858" y="1518807"/>
                  <a:pt x="3808058" y="1476382"/>
                </a:cubicBezTo>
                <a:cubicBezTo>
                  <a:pt x="3811170" y="1472507"/>
                  <a:pt x="3816981" y="1470664"/>
                  <a:pt x="3819656" y="1467148"/>
                </a:cubicBezTo>
                <a:cubicBezTo>
                  <a:pt x="3833750" y="1447950"/>
                  <a:pt x="3834447" y="1418357"/>
                  <a:pt x="3831877" y="1389248"/>
                </a:cubicBezTo>
                <a:cubicBezTo>
                  <a:pt x="3827560" y="1341641"/>
                  <a:pt x="3816380" y="1267719"/>
                  <a:pt x="3826207" y="1212010"/>
                </a:cubicBezTo>
                <a:cubicBezTo>
                  <a:pt x="3823354" y="1211570"/>
                  <a:pt x="3821090" y="1209178"/>
                  <a:pt x="3820551" y="1202293"/>
                </a:cubicBezTo>
                <a:cubicBezTo>
                  <a:pt x="3824332" y="1203146"/>
                  <a:pt x="3822016" y="1209591"/>
                  <a:pt x="3828188" y="1208186"/>
                </a:cubicBezTo>
                <a:cubicBezTo>
                  <a:pt x="3835931" y="1176469"/>
                  <a:pt x="3840561" y="1148628"/>
                  <a:pt x="3846377" y="1109407"/>
                </a:cubicBezTo>
                <a:cubicBezTo>
                  <a:pt x="3817833" y="1100022"/>
                  <a:pt x="3799576" y="1079987"/>
                  <a:pt x="3756888" y="1083685"/>
                </a:cubicBezTo>
                <a:cubicBezTo>
                  <a:pt x="3739964" y="1103008"/>
                  <a:pt x="3719597" y="1108892"/>
                  <a:pt x="3704912" y="1125057"/>
                </a:cubicBezTo>
                <a:cubicBezTo>
                  <a:pt x="3703190" y="1119584"/>
                  <a:pt x="3699820" y="1127774"/>
                  <a:pt x="3697222" y="1123019"/>
                </a:cubicBezTo>
                <a:cubicBezTo>
                  <a:pt x="3697223" y="1125510"/>
                  <a:pt x="3697223" y="1128003"/>
                  <a:pt x="3697119" y="1130726"/>
                </a:cubicBezTo>
                <a:cubicBezTo>
                  <a:pt x="3685677" y="1125908"/>
                  <a:pt x="3681380" y="1143654"/>
                  <a:pt x="3666440" y="1141709"/>
                </a:cubicBezTo>
                <a:cubicBezTo>
                  <a:pt x="3653759" y="1162090"/>
                  <a:pt x="3634216" y="1163633"/>
                  <a:pt x="3620276" y="1181239"/>
                </a:cubicBezTo>
                <a:cubicBezTo>
                  <a:pt x="3617782" y="1181234"/>
                  <a:pt x="3617783" y="1178744"/>
                  <a:pt x="3614515" y="1179228"/>
                </a:cubicBezTo>
                <a:cubicBezTo>
                  <a:pt x="3610348" y="1194816"/>
                  <a:pt x="3599548" y="1191669"/>
                  <a:pt x="3591396" y="1201883"/>
                </a:cubicBezTo>
                <a:cubicBezTo>
                  <a:pt x="3587359" y="1197870"/>
                  <a:pt x="3592399" y="1196515"/>
                  <a:pt x="3591448" y="1190554"/>
                </a:cubicBezTo>
                <a:cubicBezTo>
                  <a:pt x="3629663" y="1173235"/>
                  <a:pt x="3651345" y="1138864"/>
                  <a:pt x="3693238" y="1125121"/>
                </a:cubicBezTo>
                <a:cubicBezTo>
                  <a:pt x="3695372" y="1122195"/>
                  <a:pt x="3695603" y="1117314"/>
                  <a:pt x="3699049" y="1115801"/>
                </a:cubicBezTo>
                <a:cubicBezTo>
                  <a:pt x="3707510" y="1119847"/>
                  <a:pt x="3713245" y="1103848"/>
                  <a:pt x="3720162" y="1106375"/>
                </a:cubicBezTo>
                <a:cubicBezTo>
                  <a:pt x="3719469" y="1098590"/>
                  <a:pt x="3740814" y="1096741"/>
                  <a:pt x="3743258" y="1085647"/>
                </a:cubicBezTo>
                <a:lnTo>
                  <a:pt x="3744261" y="1085263"/>
                </a:lnTo>
                <a:cubicBezTo>
                  <a:pt x="3734103" y="1081294"/>
                  <a:pt x="3728779" y="1088891"/>
                  <a:pt x="3713633" y="1084916"/>
                </a:cubicBezTo>
                <a:cubicBezTo>
                  <a:pt x="3713632" y="1082424"/>
                  <a:pt x="3713634" y="1079933"/>
                  <a:pt x="3713737" y="1077210"/>
                </a:cubicBezTo>
                <a:cubicBezTo>
                  <a:pt x="3687067" y="1096624"/>
                  <a:pt x="3637540" y="1072081"/>
                  <a:pt x="3612620" y="1095042"/>
                </a:cubicBezTo>
                <a:cubicBezTo>
                  <a:pt x="3612980" y="1085510"/>
                  <a:pt x="3602127" y="1103661"/>
                  <a:pt x="3599325" y="1096876"/>
                </a:cubicBezTo>
                <a:cubicBezTo>
                  <a:pt x="3600226" y="1084263"/>
                  <a:pt x="3618252" y="1089243"/>
                  <a:pt x="3620464" y="1078045"/>
                </a:cubicBezTo>
                <a:cubicBezTo>
                  <a:pt x="3599198" y="1079098"/>
                  <a:pt x="3578130" y="1075187"/>
                  <a:pt x="3555731" y="1073486"/>
                </a:cubicBezTo>
                <a:close/>
                <a:moveTo>
                  <a:pt x="1682456" y="1069648"/>
                </a:moveTo>
                <a:cubicBezTo>
                  <a:pt x="1680990" y="1077301"/>
                  <a:pt x="1684205" y="1080670"/>
                  <a:pt x="1691739" y="1079318"/>
                </a:cubicBezTo>
                <a:cubicBezTo>
                  <a:pt x="1691226" y="1076736"/>
                  <a:pt x="1690763" y="1074037"/>
                  <a:pt x="1689500" y="1072126"/>
                </a:cubicBezTo>
                <a:cubicBezTo>
                  <a:pt x="1688236" y="1070213"/>
                  <a:pt x="1686173" y="1069087"/>
                  <a:pt x="1682456" y="1069648"/>
                </a:cubicBezTo>
                <a:close/>
                <a:moveTo>
                  <a:pt x="5591956" y="1067294"/>
                </a:moveTo>
                <a:cubicBezTo>
                  <a:pt x="5589616" y="1065699"/>
                  <a:pt x="5587404" y="1074405"/>
                  <a:pt x="5581824" y="1073859"/>
                </a:cubicBezTo>
                <a:cubicBezTo>
                  <a:pt x="5580512" y="1074936"/>
                  <a:pt x="5581232" y="1075810"/>
                  <a:pt x="5582054" y="1076453"/>
                </a:cubicBezTo>
                <a:cubicBezTo>
                  <a:pt x="5582054" y="1076453"/>
                  <a:pt x="5584060" y="1078177"/>
                  <a:pt x="5585114" y="1078923"/>
                </a:cubicBezTo>
                <a:cubicBezTo>
                  <a:pt x="5586066" y="1072424"/>
                  <a:pt x="5591595" y="1071841"/>
                  <a:pt x="5591956" y="1067294"/>
                </a:cubicBezTo>
                <a:close/>
                <a:moveTo>
                  <a:pt x="3065669" y="1062231"/>
                </a:moveTo>
                <a:cubicBezTo>
                  <a:pt x="3072279" y="1062959"/>
                  <a:pt x="3066902" y="1086869"/>
                  <a:pt x="3055792" y="1086906"/>
                </a:cubicBezTo>
                <a:cubicBezTo>
                  <a:pt x="3057953" y="1077069"/>
                  <a:pt x="3061168" y="1072963"/>
                  <a:pt x="3065669" y="1062231"/>
                </a:cubicBezTo>
                <a:close/>
                <a:moveTo>
                  <a:pt x="1049768" y="1057502"/>
                </a:moveTo>
                <a:cubicBezTo>
                  <a:pt x="1048681" y="1057295"/>
                  <a:pt x="1047968" y="1057808"/>
                  <a:pt x="1047016" y="1060568"/>
                </a:cubicBezTo>
                <a:lnTo>
                  <a:pt x="1047350" y="1060440"/>
                </a:lnTo>
                <a:cubicBezTo>
                  <a:pt x="1055577" y="1074348"/>
                  <a:pt x="1067278" y="1084817"/>
                  <a:pt x="1077357" y="1097058"/>
                </a:cubicBezTo>
                <a:cubicBezTo>
                  <a:pt x="1083197" y="1078338"/>
                  <a:pt x="1056015" y="1076480"/>
                  <a:pt x="1054756" y="1058754"/>
                </a:cubicBezTo>
                <a:cubicBezTo>
                  <a:pt x="1052314" y="1058635"/>
                  <a:pt x="1050855" y="1057708"/>
                  <a:pt x="1049768" y="1057502"/>
                </a:cubicBezTo>
                <a:close/>
                <a:moveTo>
                  <a:pt x="3704840" y="1056082"/>
                </a:moveTo>
                <a:cubicBezTo>
                  <a:pt x="3704865" y="1059139"/>
                  <a:pt x="3705225" y="1062068"/>
                  <a:pt x="3705353" y="1064895"/>
                </a:cubicBezTo>
                <a:lnTo>
                  <a:pt x="3705252" y="1065124"/>
                </a:lnTo>
                <a:cubicBezTo>
                  <a:pt x="3707282" y="1064922"/>
                  <a:pt x="3709442" y="1065053"/>
                  <a:pt x="3711371" y="1065081"/>
                </a:cubicBezTo>
                <a:cubicBezTo>
                  <a:pt x="3709520" y="1061766"/>
                  <a:pt x="3707669" y="1058449"/>
                  <a:pt x="3704840" y="1056082"/>
                </a:cubicBezTo>
                <a:close/>
                <a:moveTo>
                  <a:pt x="1903185" y="1055196"/>
                </a:moveTo>
                <a:cubicBezTo>
                  <a:pt x="1904490" y="1056158"/>
                  <a:pt x="1906058" y="1057618"/>
                  <a:pt x="1907833" y="1056747"/>
                </a:cubicBezTo>
                <a:cubicBezTo>
                  <a:pt x="1907599" y="1069103"/>
                  <a:pt x="1922746" y="1075570"/>
                  <a:pt x="1918888" y="1085480"/>
                </a:cubicBezTo>
                <a:cubicBezTo>
                  <a:pt x="1908654" y="1079816"/>
                  <a:pt x="1906984" y="1065506"/>
                  <a:pt x="1900118" y="1056634"/>
                </a:cubicBezTo>
                <a:cubicBezTo>
                  <a:pt x="1900838" y="1053771"/>
                  <a:pt x="1901880" y="1054235"/>
                  <a:pt x="1903185" y="1055196"/>
                </a:cubicBezTo>
                <a:close/>
                <a:moveTo>
                  <a:pt x="5708193" y="1052872"/>
                </a:moveTo>
                <a:cubicBezTo>
                  <a:pt x="5692119" y="1083371"/>
                  <a:pt x="5682063" y="1101598"/>
                  <a:pt x="5661127" y="1129932"/>
                </a:cubicBezTo>
                <a:lnTo>
                  <a:pt x="5661025" y="1130164"/>
                </a:lnTo>
                <a:cubicBezTo>
                  <a:pt x="5655392" y="1125995"/>
                  <a:pt x="5661823" y="1117783"/>
                  <a:pt x="5666683" y="1119947"/>
                </a:cubicBezTo>
                <a:cubicBezTo>
                  <a:pt x="5659559" y="1117883"/>
                  <a:pt x="5669822" y="1114145"/>
                  <a:pt x="5665861" y="1111827"/>
                </a:cubicBezTo>
                <a:cubicBezTo>
                  <a:pt x="5682655" y="1094662"/>
                  <a:pt x="5684379" y="1067742"/>
                  <a:pt x="5708193" y="1052872"/>
                </a:cubicBezTo>
                <a:close/>
                <a:moveTo>
                  <a:pt x="2684122" y="1046578"/>
                </a:moveTo>
                <a:cubicBezTo>
                  <a:pt x="2686719" y="1056318"/>
                  <a:pt x="2681548" y="1074781"/>
                  <a:pt x="2672316" y="1078701"/>
                </a:cubicBezTo>
                <a:cubicBezTo>
                  <a:pt x="2674349" y="1066039"/>
                  <a:pt x="2679596" y="1056747"/>
                  <a:pt x="2684122" y="1046578"/>
                </a:cubicBezTo>
                <a:close/>
                <a:moveTo>
                  <a:pt x="5767317" y="1034062"/>
                </a:moveTo>
                <a:cubicBezTo>
                  <a:pt x="5765903" y="1032879"/>
                  <a:pt x="5764642" y="1035086"/>
                  <a:pt x="5763433" y="1035932"/>
                </a:cubicBezTo>
                <a:lnTo>
                  <a:pt x="5763505" y="1034443"/>
                </a:lnTo>
                <a:close/>
                <a:moveTo>
                  <a:pt x="2263026" y="1026330"/>
                </a:moveTo>
                <a:cubicBezTo>
                  <a:pt x="2265468" y="1026449"/>
                  <a:pt x="2266631" y="1028351"/>
                  <a:pt x="2266589" y="1030236"/>
                </a:cubicBezTo>
                <a:cubicBezTo>
                  <a:pt x="2266547" y="1032121"/>
                  <a:pt x="2265300" y="1033988"/>
                  <a:pt x="2262921" y="1034037"/>
                </a:cubicBezTo>
                <a:cubicBezTo>
                  <a:pt x="2263898" y="1038071"/>
                  <a:pt x="2266392" y="1040566"/>
                  <a:pt x="2270301" y="1041753"/>
                </a:cubicBezTo>
                <a:lnTo>
                  <a:pt x="2270404" y="1041522"/>
                </a:lnTo>
                <a:cubicBezTo>
                  <a:pt x="2265441" y="1047064"/>
                  <a:pt x="2271919" y="1052442"/>
                  <a:pt x="2270248" y="1060558"/>
                </a:cubicBezTo>
                <a:cubicBezTo>
                  <a:pt x="2258161" y="1059053"/>
                  <a:pt x="2262819" y="1034269"/>
                  <a:pt x="2263026" y="1026330"/>
                </a:cubicBezTo>
                <a:close/>
                <a:moveTo>
                  <a:pt x="5770995" y="1020195"/>
                </a:moveTo>
                <a:cubicBezTo>
                  <a:pt x="5770608" y="1021684"/>
                  <a:pt x="5768861" y="1023120"/>
                  <a:pt x="5770275" y="1024304"/>
                </a:cubicBezTo>
                <a:cubicBezTo>
                  <a:pt x="5768628" y="1024263"/>
                  <a:pt x="5765749" y="1025127"/>
                  <a:pt x="5763864" y="1027022"/>
                </a:cubicBezTo>
                <a:lnTo>
                  <a:pt x="5763505" y="1034443"/>
                </a:lnTo>
                <a:lnTo>
                  <a:pt x="5759190" y="1034874"/>
                </a:lnTo>
                <a:cubicBezTo>
                  <a:pt x="5756772" y="1041550"/>
                  <a:pt x="5758443" y="1043401"/>
                  <a:pt x="5750934" y="1045319"/>
                </a:cubicBezTo>
                <a:cubicBezTo>
                  <a:pt x="5751010" y="1064458"/>
                  <a:pt x="5726244" y="1088318"/>
                  <a:pt x="5713307" y="1110524"/>
                </a:cubicBezTo>
                <a:cubicBezTo>
                  <a:pt x="5712149" y="1112500"/>
                  <a:pt x="5714952" y="1116794"/>
                  <a:pt x="5714130" y="1118642"/>
                </a:cubicBezTo>
                <a:lnTo>
                  <a:pt x="5714361" y="1118745"/>
                </a:lnTo>
                <a:cubicBezTo>
                  <a:pt x="5712817" y="1122211"/>
                  <a:pt x="5705489" y="1125594"/>
                  <a:pt x="5703276" y="1129316"/>
                </a:cubicBezTo>
                <a:cubicBezTo>
                  <a:pt x="5689851" y="1153242"/>
                  <a:pt x="5682827" y="1183341"/>
                  <a:pt x="5661869" y="1196160"/>
                </a:cubicBezTo>
                <a:cubicBezTo>
                  <a:pt x="5690468" y="1154347"/>
                  <a:pt x="5707985" y="1100678"/>
                  <a:pt x="5738204" y="1067063"/>
                </a:cubicBezTo>
                <a:cubicBezTo>
                  <a:pt x="5746407" y="1055487"/>
                  <a:pt x="5754665" y="1022614"/>
                  <a:pt x="5770995" y="1020195"/>
                </a:cubicBezTo>
                <a:close/>
                <a:moveTo>
                  <a:pt x="2106568" y="1018971"/>
                </a:moveTo>
                <a:cubicBezTo>
                  <a:pt x="2117549" y="1028566"/>
                  <a:pt x="2114205" y="1044798"/>
                  <a:pt x="2113663" y="1062831"/>
                </a:cubicBezTo>
                <a:cubicBezTo>
                  <a:pt x="2110322" y="1049160"/>
                  <a:pt x="2105462" y="1037029"/>
                  <a:pt x="2106568" y="1018971"/>
                </a:cubicBezTo>
                <a:close/>
                <a:moveTo>
                  <a:pt x="1875691" y="1018071"/>
                </a:moveTo>
                <a:cubicBezTo>
                  <a:pt x="1875793" y="1022823"/>
                  <a:pt x="1876667" y="1027088"/>
                  <a:pt x="1879496" y="1029456"/>
                </a:cubicBezTo>
                <a:cubicBezTo>
                  <a:pt x="1881013" y="1027917"/>
                  <a:pt x="1881643" y="1024943"/>
                  <a:pt x="1881104" y="1022418"/>
                </a:cubicBezTo>
                <a:cubicBezTo>
                  <a:pt x="1880564" y="1019894"/>
                  <a:pt x="1878854" y="1017817"/>
                  <a:pt x="1875691" y="1018071"/>
                </a:cubicBezTo>
                <a:close/>
                <a:moveTo>
                  <a:pt x="3088766" y="1016583"/>
                </a:moveTo>
                <a:cubicBezTo>
                  <a:pt x="3098280" y="1031341"/>
                  <a:pt x="3077319" y="1046652"/>
                  <a:pt x="3073179" y="1060313"/>
                </a:cubicBezTo>
                <a:cubicBezTo>
                  <a:pt x="3067162" y="1047666"/>
                  <a:pt x="3085859" y="1032455"/>
                  <a:pt x="3088766" y="1016583"/>
                </a:cubicBezTo>
                <a:close/>
                <a:moveTo>
                  <a:pt x="5766812" y="1016471"/>
                </a:moveTo>
                <a:lnTo>
                  <a:pt x="5766752" y="1016644"/>
                </a:lnTo>
                <a:lnTo>
                  <a:pt x="5766521" y="1016542"/>
                </a:lnTo>
                <a:close/>
                <a:moveTo>
                  <a:pt x="3473992" y="1008401"/>
                </a:moveTo>
                <a:cubicBezTo>
                  <a:pt x="3473271" y="1010019"/>
                  <a:pt x="3472551" y="1011636"/>
                  <a:pt x="3471934" y="1013022"/>
                </a:cubicBezTo>
                <a:lnTo>
                  <a:pt x="3471831" y="1013254"/>
                </a:lnTo>
                <a:cubicBezTo>
                  <a:pt x="3466763" y="1041455"/>
                  <a:pt x="3455754" y="1063687"/>
                  <a:pt x="3446392" y="1087207"/>
                </a:cubicBezTo>
                <a:cubicBezTo>
                  <a:pt x="3451201" y="1088241"/>
                  <a:pt x="3458222" y="1085552"/>
                  <a:pt x="3463880" y="1080319"/>
                </a:cubicBezTo>
                <a:cubicBezTo>
                  <a:pt x="3464394" y="1076672"/>
                  <a:pt x="3464908" y="1073025"/>
                  <a:pt x="3465191" y="1069273"/>
                </a:cubicBezTo>
                <a:cubicBezTo>
                  <a:pt x="3467920" y="1049445"/>
                  <a:pt x="3470724" y="1028821"/>
                  <a:pt x="3473992" y="1008401"/>
                </a:cubicBezTo>
                <a:close/>
                <a:moveTo>
                  <a:pt x="1755857" y="995726"/>
                </a:moveTo>
                <a:cubicBezTo>
                  <a:pt x="1758017" y="999595"/>
                  <a:pt x="1761533" y="1002130"/>
                  <a:pt x="1764385" y="1005304"/>
                </a:cubicBezTo>
                <a:cubicBezTo>
                  <a:pt x="1767236" y="1008476"/>
                  <a:pt x="1769422" y="1012287"/>
                  <a:pt x="1768919" y="1018709"/>
                </a:cubicBezTo>
                <a:cubicBezTo>
                  <a:pt x="1763211" y="1015336"/>
                  <a:pt x="1763777" y="1002853"/>
                  <a:pt x="1755702" y="1007288"/>
                </a:cubicBezTo>
                <a:cubicBezTo>
                  <a:pt x="1755163" y="1002893"/>
                  <a:pt x="1751948" y="999525"/>
                  <a:pt x="1755755" y="995959"/>
                </a:cubicBezTo>
                <a:close/>
                <a:moveTo>
                  <a:pt x="1753541" y="995527"/>
                </a:moveTo>
                <a:lnTo>
                  <a:pt x="1753696" y="995596"/>
                </a:lnTo>
                <a:lnTo>
                  <a:pt x="1753824" y="995930"/>
                </a:lnTo>
                <a:close/>
                <a:moveTo>
                  <a:pt x="5794810" y="990373"/>
                </a:moveTo>
                <a:cubicBezTo>
                  <a:pt x="5787171" y="1001924"/>
                  <a:pt x="5777733" y="1008797"/>
                  <a:pt x="5773463" y="1017141"/>
                </a:cubicBezTo>
                <a:cubicBezTo>
                  <a:pt x="5776035" y="1012611"/>
                  <a:pt x="5774943" y="1013508"/>
                  <a:pt x="5772885" y="1015015"/>
                </a:cubicBezTo>
                <a:lnTo>
                  <a:pt x="5766812" y="1016471"/>
                </a:lnTo>
                <a:lnTo>
                  <a:pt x="5768757" y="1010893"/>
                </a:lnTo>
                <a:cubicBezTo>
                  <a:pt x="5783339" y="1007417"/>
                  <a:pt x="5777812" y="988066"/>
                  <a:pt x="5794810" y="990373"/>
                </a:cubicBezTo>
                <a:close/>
                <a:moveTo>
                  <a:pt x="5741603" y="989666"/>
                </a:moveTo>
                <a:cubicBezTo>
                  <a:pt x="5747568" y="996198"/>
                  <a:pt x="5742812" y="983836"/>
                  <a:pt x="5748546" y="990265"/>
                </a:cubicBezTo>
                <a:cubicBezTo>
                  <a:pt x="5740290" y="1000710"/>
                  <a:pt x="5728920" y="1034966"/>
                  <a:pt x="5712334" y="1041701"/>
                </a:cubicBezTo>
                <a:cubicBezTo>
                  <a:pt x="5713876" y="1043220"/>
                  <a:pt x="5716783" y="1044789"/>
                  <a:pt x="5715626" y="1046767"/>
                </a:cubicBezTo>
                <a:cubicBezTo>
                  <a:pt x="5710199" y="1044628"/>
                  <a:pt x="5712154" y="1047712"/>
                  <a:pt x="5709376" y="1051459"/>
                </a:cubicBezTo>
                <a:lnTo>
                  <a:pt x="5709145" y="1051357"/>
                </a:lnTo>
                <a:cubicBezTo>
                  <a:pt x="5703050" y="1049474"/>
                  <a:pt x="5707550" y="1046215"/>
                  <a:pt x="5705622" y="1043698"/>
                </a:cubicBezTo>
                <a:cubicBezTo>
                  <a:pt x="5719509" y="1024961"/>
                  <a:pt x="5727149" y="1013411"/>
                  <a:pt x="5741603" y="989666"/>
                </a:cubicBezTo>
                <a:close/>
                <a:moveTo>
                  <a:pt x="3875986" y="987472"/>
                </a:moveTo>
                <a:cubicBezTo>
                  <a:pt x="3868321" y="1008425"/>
                  <a:pt x="3859343" y="1045406"/>
                  <a:pt x="3869242" y="1071133"/>
                </a:cubicBezTo>
                <a:cubicBezTo>
                  <a:pt x="3878759" y="1041037"/>
                  <a:pt x="3879146" y="1009645"/>
                  <a:pt x="3875986" y="987472"/>
                </a:cubicBezTo>
                <a:close/>
                <a:moveTo>
                  <a:pt x="895864" y="980256"/>
                </a:moveTo>
                <a:cubicBezTo>
                  <a:pt x="938239" y="1042039"/>
                  <a:pt x="995712" y="1089225"/>
                  <a:pt x="1038934" y="1157201"/>
                </a:cubicBezTo>
                <a:cubicBezTo>
                  <a:pt x="1042818" y="1157822"/>
                  <a:pt x="1044926" y="1156822"/>
                  <a:pt x="1044773" y="1153432"/>
                </a:cubicBezTo>
                <a:cubicBezTo>
                  <a:pt x="1051431" y="1177716"/>
                  <a:pt x="1059147" y="1170352"/>
                  <a:pt x="1069225" y="1190069"/>
                </a:cubicBezTo>
                <a:cubicBezTo>
                  <a:pt x="1059453" y="1192086"/>
                  <a:pt x="1049734" y="1177791"/>
                  <a:pt x="1046520" y="1166945"/>
                </a:cubicBezTo>
                <a:lnTo>
                  <a:pt x="1046623" y="1166715"/>
                </a:lnTo>
                <a:cubicBezTo>
                  <a:pt x="993935" y="1112523"/>
                  <a:pt x="950016" y="1051714"/>
                  <a:pt x="895760" y="995439"/>
                </a:cubicBezTo>
                <a:cubicBezTo>
                  <a:pt x="900210" y="991052"/>
                  <a:pt x="895453" y="986166"/>
                  <a:pt x="895864" y="980256"/>
                </a:cubicBezTo>
                <a:close/>
                <a:moveTo>
                  <a:pt x="5797536" y="978019"/>
                </a:moveTo>
                <a:cubicBezTo>
                  <a:pt x="5800853" y="983650"/>
                  <a:pt x="5802577" y="974172"/>
                  <a:pt x="5805894" y="979802"/>
                </a:cubicBezTo>
                <a:cubicBezTo>
                  <a:pt x="5800545" y="981851"/>
                  <a:pt x="5800955" y="990894"/>
                  <a:pt x="5793164" y="986596"/>
                </a:cubicBezTo>
                <a:cubicBezTo>
                  <a:pt x="5796198" y="983515"/>
                  <a:pt x="5797433" y="980744"/>
                  <a:pt x="5797536" y="978019"/>
                </a:cubicBezTo>
                <a:close/>
                <a:moveTo>
                  <a:pt x="3113841" y="977079"/>
                </a:moveTo>
                <a:cubicBezTo>
                  <a:pt x="3120193" y="989598"/>
                  <a:pt x="3097740" y="1011997"/>
                  <a:pt x="3092546" y="1014945"/>
                </a:cubicBezTo>
                <a:cubicBezTo>
                  <a:pt x="3095735" y="1002797"/>
                  <a:pt x="3105431" y="989117"/>
                  <a:pt x="3113841" y="977079"/>
                </a:cubicBezTo>
                <a:close/>
                <a:moveTo>
                  <a:pt x="4344892" y="966984"/>
                </a:moveTo>
                <a:cubicBezTo>
                  <a:pt x="4349083" y="986846"/>
                  <a:pt x="4342652" y="1010010"/>
                  <a:pt x="4339975" y="1033461"/>
                </a:cubicBezTo>
                <a:cubicBezTo>
                  <a:pt x="4336424" y="1062614"/>
                  <a:pt x="4327524" y="1096308"/>
                  <a:pt x="4319086" y="1125223"/>
                </a:cubicBezTo>
                <a:cubicBezTo>
                  <a:pt x="4300438" y="1188910"/>
                  <a:pt x="4276337" y="1252384"/>
                  <a:pt x="4254526" y="1306356"/>
                </a:cubicBezTo>
                <a:cubicBezTo>
                  <a:pt x="4250695" y="1284438"/>
                  <a:pt x="4269265" y="1256434"/>
                  <a:pt x="4277341" y="1232065"/>
                </a:cubicBezTo>
                <a:cubicBezTo>
                  <a:pt x="4281020" y="1220689"/>
                  <a:pt x="4279684" y="1208742"/>
                  <a:pt x="4288016" y="1202484"/>
                </a:cubicBezTo>
                <a:cubicBezTo>
                  <a:pt x="4293600" y="1158177"/>
                  <a:pt x="4311989" y="1136184"/>
                  <a:pt x="4312841" y="1090048"/>
                </a:cubicBezTo>
                <a:cubicBezTo>
                  <a:pt x="4317957" y="1107830"/>
                  <a:pt x="4322949" y="1067967"/>
                  <a:pt x="4326242" y="1053097"/>
                </a:cubicBezTo>
                <a:lnTo>
                  <a:pt x="4326473" y="1053200"/>
                </a:lnTo>
                <a:cubicBezTo>
                  <a:pt x="4333110" y="1022098"/>
                  <a:pt x="4341213" y="990819"/>
                  <a:pt x="4344892" y="966984"/>
                </a:cubicBezTo>
                <a:close/>
                <a:moveTo>
                  <a:pt x="2675487" y="966314"/>
                </a:moveTo>
                <a:cubicBezTo>
                  <a:pt x="2673172" y="990202"/>
                  <a:pt x="2648844" y="991277"/>
                  <a:pt x="2648302" y="1011803"/>
                </a:cubicBezTo>
                <a:cubicBezTo>
                  <a:pt x="2646477" y="1011543"/>
                  <a:pt x="2646837" y="1009488"/>
                  <a:pt x="2646425" y="1007921"/>
                </a:cubicBezTo>
                <a:cubicBezTo>
                  <a:pt x="2625260" y="1028678"/>
                  <a:pt x="2613480" y="1058873"/>
                  <a:pt x="2598022" y="1085493"/>
                </a:cubicBezTo>
                <a:cubicBezTo>
                  <a:pt x="2596016" y="1083772"/>
                  <a:pt x="2598279" y="1081178"/>
                  <a:pt x="2594267" y="1077731"/>
                </a:cubicBezTo>
                <a:cubicBezTo>
                  <a:pt x="2618059" y="1037377"/>
                  <a:pt x="2640049" y="994837"/>
                  <a:pt x="2675487" y="966314"/>
                </a:cubicBezTo>
                <a:close/>
                <a:moveTo>
                  <a:pt x="3224988" y="962880"/>
                </a:moveTo>
                <a:cubicBezTo>
                  <a:pt x="3228870" y="963502"/>
                  <a:pt x="3218659" y="983321"/>
                  <a:pt x="3213130" y="991381"/>
                </a:cubicBezTo>
                <a:cubicBezTo>
                  <a:pt x="3210044" y="995820"/>
                  <a:pt x="3203382" y="1003930"/>
                  <a:pt x="3197879" y="1002588"/>
                </a:cubicBezTo>
                <a:cubicBezTo>
                  <a:pt x="3205570" y="989676"/>
                  <a:pt x="3214057" y="976842"/>
                  <a:pt x="3224988" y="962880"/>
                </a:cubicBezTo>
                <a:close/>
                <a:moveTo>
                  <a:pt x="3123590" y="962037"/>
                </a:moveTo>
                <a:cubicBezTo>
                  <a:pt x="3131536" y="964744"/>
                  <a:pt x="3122972" y="975882"/>
                  <a:pt x="3117700" y="977135"/>
                </a:cubicBezTo>
                <a:cubicBezTo>
                  <a:pt x="3113380" y="971890"/>
                  <a:pt x="3120118" y="965474"/>
                  <a:pt x="3123590" y="962037"/>
                </a:cubicBezTo>
                <a:close/>
                <a:moveTo>
                  <a:pt x="2261668" y="954014"/>
                </a:moveTo>
                <a:lnTo>
                  <a:pt x="2267230" y="954095"/>
                </a:lnTo>
                <a:lnTo>
                  <a:pt x="2269852" y="983200"/>
                </a:lnTo>
                <a:cubicBezTo>
                  <a:pt x="2270633" y="993515"/>
                  <a:pt x="2270767" y="1004582"/>
                  <a:pt x="2268606" y="1016910"/>
                </a:cubicBezTo>
                <a:cubicBezTo>
                  <a:pt x="2255286" y="1008211"/>
                  <a:pt x="2264932" y="975956"/>
                  <a:pt x="2261668" y="954014"/>
                </a:cubicBezTo>
                <a:close/>
                <a:moveTo>
                  <a:pt x="2267221" y="953995"/>
                </a:moveTo>
                <a:lnTo>
                  <a:pt x="2267453" y="954098"/>
                </a:lnTo>
                <a:lnTo>
                  <a:pt x="2267230" y="954095"/>
                </a:lnTo>
                <a:close/>
                <a:moveTo>
                  <a:pt x="909366" y="948058"/>
                </a:moveTo>
                <a:cubicBezTo>
                  <a:pt x="914689" y="949182"/>
                  <a:pt x="917815" y="952442"/>
                  <a:pt x="919920" y="956668"/>
                </a:cubicBezTo>
                <a:cubicBezTo>
                  <a:pt x="922024" y="960893"/>
                  <a:pt x="923110" y="966084"/>
                  <a:pt x="924357" y="971070"/>
                </a:cubicBezTo>
                <a:cubicBezTo>
                  <a:pt x="916000" y="966795"/>
                  <a:pt x="912838" y="957079"/>
                  <a:pt x="909366" y="948058"/>
                </a:cubicBezTo>
                <a:close/>
                <a:moveTo>
                  <a:pt x="5834464" y="944115"/>
                </a:moveTo>
                <a:lnTo>
                  <a:pt x="5819545" y="963627"/>
                </a:lnTo>
                <a:cubicBezTo>
                  <a:pt x="5813951" y="970585"/>
                  <a:pt x="5808029" y="975632"/>
                  <a:pt x="5802475" y="971913"/>
                </a:cubicBezTo>
                <a:cubicBezTo>
                  <a:pt x="5811039" y="965757"/>
                  <a:pt x="5821224" y="955340"/>
                  <a:pt x="5825467" y="946431"/>
                </a:cubicBezTo>
                <a:cubicBezTo>
                  <a:pt x="5828540" y="947938"/>
                  <a:pt x="5829170" y="946211"/>
                  <a:pt x="5829852" y="944680"/>
                </a:cubicBezTo>
                <a:close/>
                <a:moveTo>
                  <a:pt x="1714278" y="943989"/>
                </a:moveTo>
                <a:cubicBezTo>
                  <a:pt x="1722171" y="951796"/>
                  <a:pt x="1729255" y="961110"/>
                  <a:pt x="1735767" y="970308"/>
                </a:cubicBezTo>
                <a:lnTo>
                  <a:pt x="1753541" y="995527"/>
                </a:lnTo>
                <a:lnTo>
                  <a:pt x="1749762" y="993844"/>
                </a:lnTo>
                <a:cubicBezTo>
                  <a:pt x="1749272" y="995565"/>
                  <a:pt x="1750636" y="995618"/>
                  <a:pt x="1751664" y="995799"/>
                </a:cubicBezTo>
                <a:cubicBezTo>
                  <a:pt x="1748141" y="998106"/>
                  <a:pt x="1740427" y="988026"/>
                  <a:pt x="1740427" y="980551"/>
                </a:cubicBezTo>
                <a:cubicBezTo>
                  <a:pt x="1735156" y="976820"/>
                  <a:pt x="1718262" y="964314"/>
                  <a:pt x="1714278" y="943989"/>
                </a:cubicBezTo>
                <a:close/>
                <a:moveTo>
                  <a:pt x="5834648" y="943874"/>
                </a:moveTo>
                <a:lnTo>
                  <a:pt x="5834546" y="944104"/>
                </a:lnTo>
                <a:lnTo>
                  <a:pt x="5834464" y="944115"/>
                </a:lnTo>
                <a:close/>
                <a:moveTo>
                  <a:pt x="3043846" y="936223"/>
                </a:moveTo>
                <a:cubicBezTo>
                  <a:pt x="3047138" y="936304"/>
                  <a:pt x="3050430" y="936387"/>
                  <a:pt x="3053490" y="936364"/>
                </a:cubicBezTo>
                <a:cubicBezTo>
                  <a:pt x="3043023" y="958008"/>
                  <a:pt x="3034200" y="980936"/>
                  <a:pt x="3026097" y="1004741"/>
                </a:cubicBezTo>
                <a:cubicBezTo>
                  <a:pt x="3040268" y="997207"/>
                  <a:pt x="3037337" y="972644"/>
                  <a:pt x="3053179" y="966961"/>
                </a:cubicBezTo>
                <a:cubicBezTo>
                  <a:pt x="3038545" y="984257"/>
                  <a:pt x="3033426" y="1021295"/>
                  <a:pt x="3016221" y="1029416"/>
                </a:cubicBezTo>
                <a:cubicBezTo>
                  <a:pt x="3020823" y="1033404"/>
                  <a:pt x="3015165" y="1046113"/>
                  <a:pt x="3010382" y="1040661"/>
                </a:cubicBezTo>
                <a:cubicBezTo>
                  <a:pt x="3013904" y="1055796"/>
                  <a:pt x="3001149" y="1054547"/>
                  <a:pt x="3004310" y="1069246"/>
                </a:cubicBezTo>
                <a:cubicBezTo>
                  <a:pt x="2987106" y="1082351"/>
                  <a:pt x="2987027" y="1113051"/>
                  <a:pt x="2969358" y="1125950"/>
                </a:cubicBezTo>
                <a:cubicBezTo>
                  <a:pt x="2979055" y="1094827"/>
                  <a:pt x="2996724" y="1076944"/>
                  <a:pt x="3002641" y="1042474"/>
                </a:cubicBezTo>
                <a:cubicBezTo>
                  <a:pt x="3004159" y="1043427"/>
                  <a:pt x="3005676" y="1044381"/>
                  <a:pt x="3008402" y="1044485"/>
                </a:cubicBezTo>
                <a:cubicBezTo>
                  <a:pt x="3009561" y="1010114"/>
                  <a:pt x="3035408" y="975107"/>
                  <a:pt x="3043846" y="936223"/>
                </a:cubicBezTo>
                <a:close/>
                <a:moveTo>
                  <a:pt x="3849296" y="929071"/>
                </a:moveTo>
                <a:cubicBezTo>
                  <a:pt x="3852844" y="944774"/>
                  <a:pt x="3855979" y="983825"/>
                  <a:pt x="3858575" y="1008515"/>
                </a:cubicBezTo>
                <a:cubicBezTo>
                  <a:pt x="3871363" y="996142"/>
                  <a:pt x="3873592" y="960535"/>
                  <a:pt x="3863526" y="941335"/>
                </a:cubicBezTo>
                <a:cubicBezTo>
                  <a:pt x="3860170" y="934935"/>
                  <a:pt x="3855449" y="930358"/>
                  <a:pt x="3849296" y="929071"/>
                </a:cubicBezTo>
                <a:close/>
                <a:moveTo>
                  <a:pt x="3217429" y="928782"/>
                </a:moveTo>
                <a:cubicBezTo>
                  <a:pt x="3222469" y="934903"/>
                  <a:pt x="3221954" y="946026"/>
                  <a:pt x="3211513" y="945806"/>
                </a:cubicBezTo>
                <a:cubicBezTo>
                  <a:pt x="3209843" y="936480"/>
                  <a:pt x="3216837" y="935717"/>
                  <a:pt x="3217429" y="928782"/>
                </a:cubicBezTo>
                <a:close/>
                <a:moveTo>
                  <a:pt x="1703169" y="926584"/>
                </a:moveTo>
                <a:cubicBezTo>
                  <a:pt x="1705690" y="927153"/>
                  <a:pt x="1705046" y="930465"/>
                  <a:pt x="1703117" y="930437"/>
                </a:cubicBezTo>
                <a:cubicBezTo>
                  <a:pt x="1706513" y="930288"/>
                  <a:pt x="1709186" y="936738"/>
                  <a:pt x="1712375" y="942035"/>
                </a:cubicBezTo>
                <a:cubicBezTo>
                  <a:pt x="1706099" y="948655"/>
                  <a:pt x="1707489" y="931830"/>
                  <a:pt x="1701164" y="932336"/>
                </a:cubicBezTo>
                <a:cubicBezTo>
                  <a:pt x="1702115" y="930822"/>
                  <a:pt x="1703400" y="929179"/>
                  <a:pt x="1703169" y="926584"/>
                </a:cubicBezTo>
                <a:close/>
                <a:moveTo>
                  <a:pt x="2216127" y="924877"/>
                </a:moveTo>
                <a:cubicBezTo>
                  <a:pt x="2217760" y="925882"/>
                  <a:pt x="2219418" y="926827"/>
                  <a:pt x="2220547" y="928264"/>
                </a:cubicBezTo>
                <a:cubicBezTo>
                  <a:pt x="2221675" y="929701"/>
                  <a:pt x="2222272" y="931629"/>
                  <a:pt x="2221783" y="934595"/>
                </a:cubicBezTo>
                <a:cubicBezTo>
                  <a:pt x="2220009" y="932975"/>
                  <a:pt x="2217489" y="932407"/>
                  <a:pt x="2214095" y="932556"/>
                </a:cubicBezTo>
                <a:cubicBezTo>
                  <a:pt x="2213453" y="928394"/>
                  <a:pt x="2215560" y="927395"/>
                  <a:pt x="2216127" y="924877"/>
                </a:cubicBezTo>
                <a:close/>
                <a:moveTo>
                  <a:pt x="2219954" y="922819"/>
                </a:moveTo>
                <a:lnTo>
                  <a:pt x="2220474" y="923213"/>
                </a:lnTo>
                <a:lnTo>
                  <a:pt x="2220010" y="923007"/>
                </a:lnTo>
                <a:close/>
                <a:moveTo>
                  <a:pt x="919296" y="919531"/>
                </a:moveTo>
                <a:cubicBezTo>
                  <a:pt x="924054" y="923171"/>
                  <a:pt x="928913" y="926581"/>
                  <a:pt x="932498" y="931222"/>
                </a:cubicBezTo>
                <a:cubicBezTo>
                  <a:pt x="936081" y="935864"/>
                  <a:pt x="938389" y="941736"/>
                  <a:pt x="938040" y="950303"/>
                </a:cubicBezTo>
                <a:cubicBezTo>
                  <a:pt x="927986" y="943612"/>
                  <a:pt x="923589" y="931687"/>
                  <a:pt x="919296" y="919531"/>
                </a:cubicBezTo>
                <a:close/>
                <a:moveTo>
                  <a:pt x="2727439" y="911917"/>
                </a:moveTo>
                <a:cubicBezTo>
                  <a:pt x="2729804" y="911587"/>
                  <a:pt x="2730961" y="912101"/>
                  <a:pt x="2731373" y="913670"/>
                </a:cubicBezTo>
                <a:cubicBezTo>
                  <a:pt x="2720748" y="959332"/>
                  <a:pt x="2707631" y="1002500"/>
                  <a:pt x="2689987" y="1040882"/>
                </a:cubicBezTo>
                <a:lnTo>
                  <a:pt x="2689652" y="1041011"/>
                </a:lnTo>
                <a:cubicBezTo>
                  <a:pt x="2686645" y="1017245"/>
                  <a:pt x="2704262" y="998231"/>
                  <a:pt x="2709510" y="976477"/>
                </a:cubicBezTo>
                <a:cubicBezTo>
                  <a:pt x="2707146" y="949399"/>
                  <a:pt x="2724737" y="937295"/>
                  <a:pt x="2727439" y="911917"/>
                </a:cubicBezTo>
                <a:close/>
                <a:moveTo>
                  <a:pt x="972581" y="889540"/>
                </a:moveTo>
                <a:cubicBezTo>
                  <a:pt x="981195" y="894483"/>
                  <a:pt x="986544" y="902402"/>
                  <a:pt x="989500" y="912578"/>
                </a:cubicBezTo>
                <a:cubicBezTo>
                  <a:pt x="991995" y="912581"/>
                  <a:pt x="994489" y="912584"/>
                  <a:pt x="997216" y="912691"/>
                </a:cubicBezTo>
                <a:cubicBezTo>
                  <a:pt x="1010303" y="936238"/>
                  <a:pt x="1029151" y="954320"/>
                  <a:pt x="1042470" y="977971"/>
                </a:cubicBezTo>
                <a:cubicBezTo>
                  <a:pt x="1042805" y="980335"/>
                  <a:pt x="1045942" y="979517"/>
                  <a:pt x="1048231" y="979983"/>
                </a:cubicBezTo>
                <a:cubicBezTo>
                  <a:pt x="1054889" y="996791"/>
                  <a:pt x="1065124" y="1009930"/>
                  <a:pt x="1080245" y="1018325"/>
                </a:cubicBezTo>
                <a:cubicBezTo>
                  <a:pt x="1096982" y="1059833"/>
                  <a:pt x="1136840" y="1078687"/>
                  <a:pt x="1155532" y="1118297"/>
                </a:cubicBezTo>
                <a:cubicBezTo>
                  <a:pt x="1159391" y="1118353"/>
                  <a:pt x="1163248" y="1118409"/>
                  <a:pt x="1166874" y="1118363"/>
                </a:cubicBezTo>
                <a:cubicBezTo>
                  <a:pt x="1167360" y="1134085"/>
                  <a:pt x="1189785" y="1128563"/>
                  <a:pt x="1187572" y="1147237"/>
                </a:cubicBezTo>
                <a:cubicBezTo>
                  <a:pt x="1190068" y="1144747"/>
                  <a:pt x="1191508" y="1141512"/>
                  <a:pt x="1195313" y="1145422"/>
                </a:cubicBezTo>
                <a:cubicBezTo>
                  <a:pt x="1197397" y="1136382"/>
                  <a:pt x="1192974" y="1133859"/>
                  <a:pt x="1189631" y="1130155"/>
                </a:cubicBezTo>
                <a:cubicBezTo>
                  <a:pt x="1187650" y="1131489"/>
                  <a:pt x="1187676" y="1134546"/>
                  <a:pt x="1183793" y="1133925"/>
                </a:cubicBezTo>
                <a:cubicBezTo>
                  <a:pt x="1189811" y="1124145"/>
                  <a:pt x="1176645" y="1118836"/>
                  <a:pt x="1176544" y="1109100"/>
                </a:cubicBezTo>
                <a:cubicBezTo>
                  <a:pt x="1200176" y="1130143"/>
                  <a:pt x="1210767" y="1163654"/>
                  <a:pt x="1240802" y="1178411"/>
                </a:cubicBezTo>
                <a:cubicBezTo>
                  <a:pt x="1240802" y="1180904"/>
                  <a:pt x="1240801" y="1183395"/>
                  <a:pt x="1240699" y="1186119"/>
                </a:cubicBezTo>
                <a:cubicBezTo>
                  <a:pt x="1254431" y="1188909"/>
                  <a:pt x="1264587" y="1210321"/>
                  <a:pt x="1282383" y="1215198"/>
                </a:cubicBezTo>
                <a:cubicBezTo>
                  <a:pt x="1295650" y="1242702"/>
                  <a:pt x="1324966" y="1249109"/>
                  <a:pt x="1335121" y="1273013"/>
                </a:cubicBezTo>
                <a:cubicBezTo>
                  <a:pt x="1337461" y="1274609"/>
                  <a:pt x="1340341" y="1275614"/>
                  <a:pt x="1344739" y="1275080"/>
                </a:cubicBezTo>
                <a:cubicBezTo>
                  <a:pt x="1370221" y="1306914"/>
                  <a:pt x="1409614" y="1340513"/>
                  <a:pt x="1446850" y="1371489"/>
                </a:cubicBezTo>
                <a:cubicBezTo>
                  <a:pt x="1446849" y="1373980"/>
                  <a:pt x="1446849" y="1376472"/>
                  <a:pt x="1446746" y="1379195"/>
                </a:cubicBezTo>
                <a:cubicBezTo>
                  <a:pt x="1469016" y="1387726"/>
                  <a:pt x="1486321" y="1416750"/>
                  <a:pt x="1503394" y="1433213"/>
                </a:cubicBezTo>
                <a:cubicBezTo>
                  <a:pt x="1506480" y="1436247"/>
                  <a:pt x="1511803" y="1436126"/>
                  <a:pt x="1514889" y="1439161"/>
                </a:cubicBezTo>
                <a:cubicBezTo>
                  <a:pt x="1522011" y="1446209"/>
                  <a:pt x="1524865" y="1459107"/>
                  <a:pt x="1537620" y="1460357"/>
                </a:cubicBezTo>
                <a:cubicBezTo>
                  <a:pt x="1549653" y="1483158"/>
                  <a:pt x="1573414" y="1494567"/>
                  <a:pt x="1588482" y="1514290"/>
                </a:cubicBezTo>
                <a:cubicBezTo>
                  <a:pt x="1591903" y="1514705"/>
                  <a:pt x="1592571" y="1511957"/>
                  <a:pt x="1596223" y="1512475"/>
                </a:cubicBezTo>
                <a:cubicBezTo>
                  <a:pt x="1596608" y="1515969"/>
                  <a:pt x="1594474" y="1516404"/>
                  <a:pt x="1594268" y="1514373"/>
                </a:cubicBezTo>
                <a:cubicBezTo>
                  <a:pt x="1589407" y="1514702"/>
                  <a:pt x="1593651" y="1520744"/>
                  <a:pt x="1594164" y="1522080"/>
                </a:cubicBezTo>
                <a:cubicBezTo>
                  <a:pt x="1598536" y="1520982"/>
                  <a:pt x="1591876" y="1519123"/>
                  <a:pt x="1596171" y="1516328"/>
                </a:cubicBezTo>
                <a:cubicBezTo>
                  <a:pt x="1604143" y="1514617"/>
                  <a:pt x="1606920" y="1518346"/>
                  <a:pt x="1609364" y="1522202"/>
                </a:cubicBezTo>
                <a:cubicBezTo>
                  <a:pt x="1607408" y="1526592"/>
                  <a:pt x="1603834" y="1517803"/>
                  <a:pt x="1597816" y="1520107"/>
                </a:cubicBezTo>
                <a:cubicBezTo>
                  <a:pt x="1596194" y="1546796"/>
                  <a:pt x="1623737" y="1536632"/>
                  <a:pt x="1629804" y="1552900"/>
                </a:cubicBezTo>
                <a:cubicBezTo>
                  <a:pt x="1625357" y="1552305"/>
                  <a:pt x="1626334" y="1546371"/>
                  <a:pt x="1620470" y="1547083"/>
                </a:cubicBezTo>
                <a:cubicBezTo>
                  <a:pt x="1616845" y="1547130"/>
                  <a:pt x="1622039" y="1554149"/>
                  <a:pt x="1622270" y="1556744"/>
                </a:cubicBezTo>
                <a:cubicBezTo>
                  <a:pt x="1625793" y="1556929"/>
                  <a:pt x="1626359" y="1554411"/>
                  <a:pt x="1630011" y="1554929"/>
                </a:cubicBezTo>
                <a:cubicBezTo>
                  <a:pt x="1635410" y="1563979"/>
                  <a:pt x="1641864" y="1571282"/>
                  <a:pt x="1648421" y="1578356"/>
                </a:cubicBezTo>
                <a:cubicBezTo>
                  <a:pt x="1641554" y="1586927"/>
                  <a:pt x="1628646" y="1564844"/>
                  <a:pt x="1618412" y="1556688"/>
                </a:cubicBezTo>
                <a:cubicBezTo>
                  <a:pt x="1615225" y="1556377"/>
                  <a:pt x="1614553" y="1569091"/>
                  <a:pt x="1620212" y="1566349"/>
                </a:cubicBezTo>
                <a:cubicBezTo>
                  <a:pt x="1613422" y="1574125"/>
                  <a:pt x="1613963" y="1558583"/>
                  <a:pt x="1614607" y="1552779"/>
                </a:cubicBezTo>
                <a:cubicBezTo>
                  <a:pt x="1598895" y="1543845"/>
                  <a:pt x="1589459" y="1520816"/>
                  <a:pt x="1582593" y="1514436"/>
                </a:cubicBezTo>
                <a:cubicBezTo>
                  <a:pt x="1585190" y="1516700"/>
                  <a:pt x="1573901" y="1515273"/>
                  <a:pt x="1575187" y="1508648"/>
                </a:cubicBezTo>
                <a:cubicBezTo>
                  <a:pt x="1551349" y="1505509"/>
                  <a:pt x="1542967" y="1485719"/>
                  <a:pt x="1521906" y="1481326"/>
                </a:cubicBezTo>
                <a:cubicBezTo>
                  <a:pt x="1527923" y="1486496"/>
                  <a:pt x="1539083" y="1495063"/>
                  <a:pt x="1542631" y="1508273"/>
                </a:cubicBezTo>
                <a:cubicBezTo>
                  <a:pt x="1532628" y="1497728"/>
                  <a:pt x="1522420" y="1487645"/>
                  <a:pt x="1508637" y="1481232"/>
                </a:cubicBezTo>
                <a:cubicBezTo>
                  <a:pt x="1508714" y="1477944"/>
                  <a:pt x="1508689" y="1474887"/>
                  <a:pt x="1508766" y="1471599"/>
                </a:cubicBezTo>
                <a:cubicBezTo>
                  <a:pt x="1503391" y="1468099"/>
                  <a:pt x="1494211" y="1468164"/>
                  <a:pt x="1495574" y="1458250"/>
                </a:cubicBezTo>
                <a:cubicBezTo>
                  <a:pt x="1461065" y="1442331"/>
                  <a:pt x="1430800" y="1407536"/>
                  <a:pt x="1397113" y="1392261"/>
                </a:cubicBezTo>
                <a:cubicBezTo>
                  <a:pt x="1385902" y="1377579"/>
                  <a:pt x="1366976" y="1365276"/>
                  <a:pt x="1357410" y="1359356"/>
                </a:cubicBezTo>
                <a:cubicBezTo>
                  <a:pt x="1344065" y="1337632"/>
                  <a:pt x="1317989" y="1335160"/>
                  <a:pt x="1308373" y="1313157"/>
                </a:cubicBezTo>
                <a:cubicBezTo>
                  <a:pt x="1303950" y="1313127"/>
                  <a:pt x="1302665" y="1309785"/>
                  <a:pt x="1296827" y="1311063"/>
                </a:cubicBezTo>
                <a:cubicBezTo>
                  <a:pt x="1267282" y="1279634"/>
                  <a:pt x="1230125" y="1245370"/>
                  <a:pt x="1200425" y="1220518"/>
                </a:cubicBezTo>
                <a:cubicBezTo>
                  <a:pt x="1198316" y="1219025"/>
                  <a:pt x="1200271" y="1214635"/>
                  <a:pt x="1196697" y="1210829"/>
                </a:cubicBezTo>
                <a:cubicBezTo>
                  <a:pt x="1190371" y="1218811"/>
                  <a:pt x="1193457" y="1204402"/>
                  <a:pt x="1183531" y="1203028"/>
                </a:cubicBezTo>
                <a:cubicBezTo>
                  <a:pt x="1181010" y="1212427"/>
                  <a:pt x="1188262" y="1212334"/>
                  <a:pt x="1193020" y="1214729"/>
                </a:cubicBezTo>
                <a:cubicBezTo>
                  <a:pt x="1218423" y="1254835"/>
                  <a:pt x="1259001" y="1279547"/>
                  <a:pt x="1285383" y="1318704"/>
                </a:cubicBezTo>
                <a:cubicBezTo>
                  <a:pt x="1320047" y="1338013"/>
                  <a:pt x="1329584" y="1370779"/>
                  <a:pt x="1364840" y="1388137"/>
                </a:cubicBezTo>
                <a:cubicBezTo>
                  <a:pt x="1364839" y="1390629"/>
                  <a:pt x="1364840" y="1393121"/>
                  <a:pt x="1364736" y="1395844"/>
                </a:cubicBezTo>
                <a:cubicBezTo>
                  <a:pt x="1369377" y="1396941"/>
                  <a:pt x="1376006" y="1398092"/>
                  <a:pt x="1381014" y="1400080"/>
                </a:cubicBezTo>
                <a:lnTo>
                  <a:pt x="1387231" y="1408853"/>
                </a:lnTo>
                <a:lnTo>
                  <a:pt x="1387315" y="1408665"/>
                </a:lnTo>
                <a:lnTo>
                  <a:pt x="1387443" y="1408999"/>
                </a:lnTo>
                <a:lnTo>
                  <a:pt x="1387284" y="1408927"/>
                </a:lnTo>
                <a:lnTo>
                  <a:pt x="1387571" y="1409333"/>
                </a:lnTo>
                <a:cubicBezTo>
                  <a:pt x="1385026" y="1408200"/>
                  <a:pt x="1382248" y="1406963"/>
                  <a:pt x="1378108" y="1405674"/>
                </a:cubicBezTo>
                <a:cubicBezTo>
                  <a:pt x="1402484" y="1438124"/>
                  <a:pt x="1434577" y="1453242"/>
                  <a:pt x="1457436" y="1484740"/>
                </a:cubicBezTo>
                <a:cubicBezTo>
                  <a:pt x="1465717" y="1484827"/>
                  <a:pt x="1461757" y="1487494"/>
                  <a:pt x="1470653" y="1488687"/>
                </a:cubicBezTo>
                <a:cubicBezTo>
                  <a:pt x="1481247" y="1514723"/>
                  <a:pt x="1512799" y="1520465"/>
                  <a:pt x="1525348" y="1544602"/>
                </a:cubicBezTo>
                <a:cubicBezTo>
                  <a:pt x="1544711" y="1546579"/>
                  <a:pt x="1544735" y="1567079"/>
                  <a:pt x="1557361" y="1575469"/>
                </a:cubicBezTo>
                <a:cubicBezTo>
                  <a:pt x="1558750" y="1568611"/>
                  <a:pt x="1553403" y="1568169"/>
                  <a:pt x="1553684" y="1561926"/>
                </a:cubicBezTo>
                <a:cubicBezTo>
                  <a:pt x="1561476" y="1568718"/>
                  <a:pt x="1563301" y="1581436"/>
                  <a:pt x="1570553" y="1588817"/>
                </a:cubicBezTo>
                <a:cubicBezTo>
                  <a:pt x="1573253" y="1588359"/>
                  <a:pt x="1572147" y="1583991"/>
                  <a:pt x="1572585" y="1581139"/>
                </a:cubicBezTo>
                <a:cubicBezTo>
                  <a:pt x="1575439" y="1581579"/>
                  <a:pt x="1577366" y="1596559"/>
                  <a:pt x="1576260" y="1602157"/>
                </a:cubicBezTo>
                <a:cubicBezTo>
                  <a:pt x="1505443" y="1533249"/>
                  <a:pt x="1427041" y="1467054"/>
                  <a:pt x="1355119" y="1393776"/>
                </a:cubicBezTo>
                <a:cubicBezTo>
                  <a:pt x="1329147" y="1371139"/>
                  <a:pt x="1291552" y="1359660"/>
                  <a:pt x="1273758" y="1329865"/>
                </a:cubicBezTo>
                <a:cubicBezTo>
                  <a:pt x="1269746" y="1333893"/>
                  <a:pt x="1267510" y="1329574"/>
                  <a:pt x="1264141" y="1327797"/>
                </a:cubicBezTo>
                <a:cubicBezTo>
                  <a:pt x="1283836" y="1364532"/>
                  <a:pt x="1310373" y="1394621"/>
                  <a:pt x="1341462" y="1420092"/>
                </a:cubicBezTo>
                <a:cubicBezTo>
                  <a:pt x="1342746" y="1425924"/>
                  <a:pt x="1336189" y="1423836"/>
                  <a:pt x="1337475" y="1429668"/>
                </a:cubicBezTo>
                <a:cubicBezTo>
                  <a:pt x="1342643" y="1431139"/>
                  <a:pt x="1341152" y="1425768"/>
                  <a:pt x="1343339" y="1423972"/>
                </a:cubicBezTo>
                <a:cubicBezTo>
                  <a:pt x="1350024" y="1428888"/>
                  <a:pt x="1354858" y="1435470"/>
                  <a:pt x="1362290" y="1439333"/>
                </a:cubicBezTo>
                <a:cubicBezTo>
                  <a:pt x="1357609" y="1448601"/>
                  <a:pt x="1349768" y="1430711"/>
                  <a:pt x="1343364" y="1429521"/>
                </a:cubicBezTo>
                <a:cubicBezTo>
                  <a:pt x="1340277" y="1436454"/>
                  <a:pt x="1343543" y="1440954"/>
                  <a:pt x="1337448" y="1446546"/>
                </a:cubicBezTo>
                <a:cubicBezTo>
                  <a:pt x="1330585" y="1407773"/>
                  <a:pt x="1294532" y="1395321"/>
                  <a:pt x="1273627" y="1361924"/>
                </a:cubicBezTo>
                <a:cubicBezTo>
                  <a:pt x="1270104" y="1361740"/>
                  <a:pt x="1269538" y="1364258"/>
                  <a:pt x="1265887" y="1363739"/>
                </a:cubicBezTo>
                <a:cubicBezTo>
                  <a:pt x="1259587" y="1349859"/>
                  <a:pt x="1243618" y="1345241"/>
                  <a:pt x="1237756" y="1331002"/>
                </a:cubicBezTo>
                <a:cubicBezTo>
                  <a:pt x="1232047" y="1332614"/>
                  <a:pt x="1235621" y="1333928"/>
                  <a:pt x="1235724" y="1338681"/>
                </a:cubicBezTo>
                <a:cubicBezTo>
                  <a:pt x="1258737" y="1358618"/>
                  <a:pt x="1276094" y="1398740"/>
                  <a:pt x="1292190" y="1413660"/>
                </a:cubicBezTo>
                <a:cubicBezTo>
                  <a:pt x="1313301" y="1446594"/>
                  <a:pt x="1340480" y="1473369"/>
                  <a:pt x="1359842" y="1507740"/>
                </a:cubicBezTo>
                <a:cubicBezTo>
                  <a:pt x="1369252" y="1517745"/>
                  <a:pt x="1383215" y="1535590"/>
                  <a:pt x="1391777" y="1551862"/>
                </a:cubicBezTo>
                <a:lnTo>
                  <a:pt x="1412704" y="1575076"/>
                </a:lnTo>
                <a:lnTo>
                  <a:pt x="1408041" y="1576062"/>
                </a:lnTo>
                <a:cubicBezTo>
                  <a:pt x="1407135" y="1576074"/>
                  <a:pt x="1406240" y="1575744"/>
                  <a:pt x="1403374" y="1575022"/>
                </a:cubicBezTo>
                <a:cubicBezTo>
                  <a:pt x="1356061" y="1511871"/>
                  <a:pt x="1306460" y="1440780"/>
                  <a:pt x="1258453" y="1384794"/>
                </a:cubicBezTo>
                <a:cubicBezTo>
                  <a:pt x="1219602" y="1305753"/>
                  <a:pt x="1143797" y="1246806"/>
                  <a:pt x="1086969" y="1178864"/>
                </a:cubicBezTo>
                <a:cubicBezTo>
                  <a:pt x="1039964" y="1137447"/>
                  <a:pt x="1001909" y="1070941"/>
                  <a:pt x="955058" y="1022948"/>
                </a:cubicBezTo>
                <a:cubicBezTo>
                  <a:pt x="950868" y="1003085"/>
                  <a:pt x="926721" y="993165"/>
                  <a:pt x="928986" y="973130"/>
                </a:cubicBezTo>
                <a:cubicBezTo>
                  <a:pt x="943129" y="982473"/>
                  <a:pt x="950224" y="1008890"/>
                  <a:pt x="962902" y="1013427"/>
                </a:cubicBezTo>
                <a:cubicBezTo>
                  <a:pt x="979281" y="1037055"/>
                  <a:pt x="994144" y="1062223"/>
                  <a:pt x="1015615" y="1080644"/>
                </a:cubicBezTo>
                <a:cubicBezTo>
                  <a:pt x="1031916" y="1117528"/>
                  <a:pt x="1066451" y="1136503"/>
                  <a:pt x="1085247" y="1170899"/>
                </a:cubicBezTo>
                <a:cubicBezTo>
                  <a:pt x="1085941" y="1173699"/>
                  <a:pt x="1087716" y="1170336"/>
                  <a:pt x="1091033" y="1170982"/>
                </a:cubicBezTo>
                <a:cubicBezTo>
                  <a:pt x="1111706" y="1199293"/>
                  <a:pt x="1140481" y="1228716"/>
                  <a:pt x="1162723" y="1244157"/>
                </a:cubicBezTo>
                <a:cubicBezTo>
                  <a:pt x="1164730" y="1240897"/>
                  <a:pt x="1167944" y="1239283"/>
                  <a:pt x="1174347" y="1240472"/>
                </a:cubicBezTo>
                <a:cubicBezTo>
                  <a:pt x="1175838" y="1255811"/>
                  <a:pt x="1190804" y="1258321"/>
                  <a:pt x="1196975" y="1269375"/>
                </a:cubicBezTo>
                <a:cubicBezTo>
                  <a:pt x="1202633" y="1266633"/>
                  <a:pt x="1195458" y="1260947"/>
                  <a:pt x="1197156" y="1255888"/>
                </a:cubicBezTo>
                <a:cubicBezTo>
                  <a:pt x="1189159" y="1252051"/>
                  <a:pt x="1180673" y="1239966"/>
                  <a:pt x="1172548" y="1230811"/>
                </a:cubicBezTo>
                <a:cubicBezTo>
                  <a:pt x="1165425" y="1228746"/>
                  <a:pt x="1169461" y="1237743"/>
                  <a:pt x="1162827" y="1236451"/>
                </a:cubicBezTo>
                <a:cubicBezTo>
                  <a:pt x="1164344" y="1227436"/>
                  <a:pt x="1162186" y="1212352"/>
                  <a:pt x="1153649" y="1211598"/>
                </a:cubicBezTo>
                <a:cubicBezTo>
                  <a:pt x="1149765" y="1203500"/>
                  <a:pt x="1144032" y="1197071"/>
                  <a:pt x="1136677" y="1192412"/>
                </a:cubicBezTo>
                <a:cubicBezTo>
                  <a:pt x="1135315" y="1179901"/>
                  <a:pt x="1125852" y="1173749"/>
                  <a:pt x="1117881" y="1165493"/>
                </a:cubicBezTo>
                <a:cubicBezTo>
                  <a:pt x="1103018" y="1150291"/>
                  <a:pt x="1094637" y="1120534"/>
                  <a:pt x="1076405" y="1113524"/>
                </a:cubicBezTo>
                <a:cubicBezTo>
                  <a:pt x="1076946" y="1107950"/>
                  <a:pt x="1072163" y="1107481"/>
                  <a:pt x="1072600" y="1102138"/>
                </a:cubicBezTo>
                <a:cubicBezTo>
                  <a:pt x="1059126" y="1087556"/>
                  <a:pt x="1045008" y="1073795"/>
                  <a:pt x="1034904" y="1056005"/>
                </a:cubicBezTo>
                <a:cubicBezTo>
                  <a:pt x="1033798" y="1051637"/>
                  <a:pt x="1031946" y="1058289"/>
                  <a:pt x="1029144" y="1053995"/>
                </a:cubicBezTo>
                <a:lnTo>
                  <a:pt x="1028475" y="1054251"/>
                </a:lnTo>
                <a:cubicBezTo>
                  <a:pt x="1002865" y="1014607"/>
                  <a:pt x="960641" y="991101"/>
                  <a:pt x="940020" y="946479"/>
                </a:cubicBezTo>
                <a:cubicBezTo>
                  <a:pt x="961081" y="955855"/>
                  <a:pt x="970876" y="986796"/>
                  <a:pt x="989057" y="992677"/>
                </a:cubicBezTo>
                <a:cubicBezTo>
                  <a:pt x="990573" y="1001104"/>
                  <a:pt x="1003741" y="1011396"/>
                  <a:pt x="1009756" y="1021551"/>
                </a:cubicBezTo>
                <a:cubicBezTo>
                  <a:pt x="1016315" y="1003705"/>
                  <a:pt x="979388" y="989479"/>
                  <a:pt x="983737" y="967880"/>
                </a:cubicBezTo>
                <a:cubicBezTo>
                  <a:pt x="1041232" y="1035565"/>
                  <a:pt x="1097724" y="1101142"/>
                  <a:pt x="1157252" y="1166132"/>
                </a:cubicBezTo>
                <a:cubicBezTo>
                  <a:pt x="1155580" y="1171756"/>
                  <a:pt x="1151184" y="1164815"/>
                  <a:pt x="1147608" y="1165991"/>
                </a:cubicBezTo>
                <a:cubicBezTo>
                  <a:pt x="1145551" y="1178089"/>
                  <a:pt x="1153470" y="1180231"/>
                  <a:pt x="1160748" y="1183194"/>
                </a:cubicBezTo>
                <a:cubicBezTo>
                  <a:pt x="1165583" y="1179809"/>
                  <a:pt x="1151851" y="1172033"/>
                  <a:pt x="1156995" y="1167956"/>
                </a:cubicBezTo>
                <a:cubicBezTo>
                  <a:pt x="1187570" y="1184614"/>
                  <a:pt x="1209296" y="1226129"/>
                  <a:pt x="1243832" y="1245105"/>
                </a:cubicBezTo>
                <a:cubicBezTo>
                  <a:pt x="1250826" y="1256802"/>
                  <a:pt x="1260725" y="1270070"/>
                  <a:pt x="1272271" y="1272164"/>
                </a:cubicBezTo>
                <a:cubicBezTo>
                  <a:pt x="1279471" y="1285891"/>
                  <a:pt x="1289499" y="1297002"/>
                  <a:pt x="1306240" y="1301132"/>
                </a:cubicBezTo>
                <a:cubicBezTo>
                  <a:pt x="1303360" y="1310094"/>
                  <a:pt x="1314057" y="1305997"/>
                  <a:pt x="1311948" y="1314472"/>
                </a:cubicBezTo>
                <a:cubicBezTo>
                  <a:pt x="1315368" y="1314887"/>
                  <a:pt x="1316037" y="1312139"/>
                  <a:pt x="1319689" y="1312657"/>
                </a:cubicBezTo>
                <a:cubicBezTo>
                  <a:pt x="1343473" y="1342076"/>
                  <a:pt x="1383486" y="1371796"/>
                  <a:pt x="1408480" y="1387908"/>
                </a:cubicBezTo>
                <a:cubicBezTo>
                  <a:pt x="1406474" y="1378709"/>
                  <a:pt x="1395443" y="1377950"/>
                  <a:pt x="1393437" y="1368751"/>
                </a:cubicBezTo>
                <a:cubicBezTo>
                  <a:pt x="1375566" y="1354703"/>
                  <a:pt x="1359443" y="1339219"/>
                  <a:pt x="1346124" y="1320551"/>
                </a:cubicBezTo>
                <a:cubicBezTo>
                  <a:pt x="1316475" y="1294338"/>
                  <a:pt x="1285953" y="1268842"/>
                  <a:pt x="1263016" y="1235649"/>
                </a:cubicBezTo>
                <a:cubicBezTo>
                  <a:pt x="1254169" y="1238079"/>
                  <a:pt x="1249928" y="1224561"/>
                  <a:pt x="1246046" y="1216464"/>
                </a:cubicBezTo>
                <a:cubicBezTo>
                  <a:pt x="1244502" y="1217438"/>
                  <a:pt x="1242959" y="1218412"/>
                  <a:pt x="1240234" y="1218305"/>
                </a:cubicBezTo>
                <a:cubicBezTo>
                  <a:pt x="1198475" y="1165104"/>
                  <a:pt x="1147536" y="1111967"/>
                  <a:pt x="1096826" y="1073884"/>
                </a:cubicBezTo>
                <a:cubicBezTo>
                  <a:pt x="1106265" y="1069504"/>
                  <a:pt x="1108038" y="1083583"/>
                  <a:pt x="1115753" y="1083696"/>
                </a:cubicBezTo>
                <a:cubicBezTo>
                  <a:pt x="1110045" y="1060388"/>
                  <a:pt x="1086310" y="1054527"/>
                  <a:pt x="1080063" y="1031810"/>
                </a:cubicBezTo>
                <a:cubicBezTo>
                  <a:pt x="1042263" y="995876"/>
                  <a:pt x="1014879" y="949628"/>
                  <a:pt x="982069" y="908716"/>
                </a:cubicBezTo>
                <a:cubicBezTo>
                  <a:pt x="981735" y="906351"/>
                  <a:pt x="978598" y="907170"/>
                  <a:pt x="976309" y="906705"/>
                </a:cubicBezTo>
                <a:cubicBezTo>
                  <a:pt x="976875" y="899203"/>
                  <a:pt x="972015" y="897040"/>
                  <a:pt x="972581" y="889540"/>
                </a:cubicBezTo>
                <a:close/>
                <a:moveTo>
                  <a:pt x="1672855" y="888166"/>
                </a:moveTo>
                <a:cubicBezTo>
                  <a:pt x="1681443" y="900019"/>
                  <a:pt x="1698697" y="912961"/>
                  <a:pt x="1697358" y="928425"/>
                </a:cubicBezTo>
                <a:cubicBezTo>
                  <a:pt x="1689748" y="915623"/>
                  <a:pt x="1672931" y="902321"/>
                  <a:pt x="1672855" y="888166"/>
                </a:cubicBezTo>
                <a:close/>
                <a:moveTo>
                  <a:pt x="1667241" y="882633"/>
                </a:moveTo>
                <a:lnTo>
                  <a:pt x="1671028" y="890398"/>
                </a:lnTo>
                <a:cubicBezTo>
                  <a:pt x="1667840" y="891332"/>
                  <a:pt x="1667118" y="889834"/>
                  <a:pt x="1667090" y="887641"/>
                </a:cubicBezTo>
                <a:close/>
                <a:moveTo>
                  <a:pt x="1665740" y="879555"/>
                </a:moveTo>
                <a:lnTo>
                  <a:pt x="1667300" y="880709"/>
                </a:lnTo>
                <a:lnTo>
                  <a:pt x="1667241" y="882633"/>
                </a:lnTo>
                <a:close/>
                <a:moveTo>
                  <a:pt x="3178115" y="869470"/>
                </a:moveTo>
                <a:cubicBezTo>
                  <a:pt x="3169705" y="869048"/>
                  <a:pt x="3164844" y="881835"/>
                  <a:pt x="3172199" y="886494"/>
                </a:cubicBezTo>
                <a:cubicBezTo>
                  <a:pt x="3173149" y="879995"/>
                  <a:pt x="3177523" y="876405"/>
                  <a:pt x="3178115" y="869470"/>
                </a:cubicBezTo>
                <a:close/>
                <a:moveTo>
                  <a:pt x="2634736" y="862891"/>
                </a:moveTo>
                <a:cubicBezTo>
                  <a:pt x="2641601" y="871762"/>
                  <a:pt x="2621646" y="874229"/>
                  <a:pt x="2628768" y="883769"/>
                </a:cubicBezTo>
                <a:cubicBezTo>
                  <a:pt x="2617530" y="878489"/>
                  <a:pt x="2622364" y="905006"/>
                  <a:pt x="2609531" y="904553"/>
                </a:cubicBezTo>
                <a:cubicBezTo>
                  <a:pt x="2612256" y="917119"/>
                  <a:pt x="2599397" y="923577"/>
                  <a:pt x="2601582" y="929257"/>
                </a:cubicBezTo>
                <a:cubicBezTo>
                  <a:pt x="2600683" y="930656"/>
                  <a:pt x="2599911" y="930519"/>
                  <a:pt x="2598783" y="930330"/>
                </a:cubicBezTo>
                <a:lnTo>
                  <a:pt x="2594128" y="931028"/>
                </a:lnTo>
                <a:lnTo>
                  <a:pt x="2594176" y="930943"/>
                </a:lnTo>
                <a:lnTo>
                  <a:pt x="2593843" y="931072"/>
                </a:lnTo>
                <a:lnTo>
                  <a:pt x="2594128" y="931028"/>
                </a:lnTo>
                <a:lnTo>
                  <a:pt x="2564535" y="985063"/>
                </a:lnTo>
                <a:cubicBezTo>
                  <a:pt x="2553733" y="1004031"/>
                  <a:pt x="2542120" y="1022950"/>
                  <a:pt x="2530033" y="1038887"/>
                </a:cubicBezTo>
                <a:cubicBezTo>
                  <a:pt x="2539858" y="1008098"/>
                  <a:pt x="2557398" y="984897"/>
                  <a:pt x="2574578" y="961258"/>
                </a:cubicBezTo>
                <a:cubicBezTo>
                  <a:pt x="2591117" y="925981"/>
                  <a:pt x="2613388" y="897134"/>
                  <a:pt x="2634736" y="862891"/>
                </a:cubicBezTo>
                <a:close/>
                <a:moveTo>
                  <a:pt x="3262181" y="860658"/>
                </a:moveTo>
                <a:cubicBezTo>
                  <a:pt x="3269176" y="862388"/>
                  <a:pt x="3266243" y="877695"/>
                  <a:pt x="3256317" y="873830"/>
                </a:cubicBezTo>
                <a:cubicBezTo>
                  <a:pt x="3257449" y="868796"/>
                  <a:pt x="3261177" y="866026"/>
                  <a:pt x="3262181" y="860658"/>
                </a:cubicBezTo>
                <a:close/>
                <a:moveTo>
                  <a:pt x="929379" y="857015"/>
                </a:moveTo>
                <a:cubicBezTo>
                  <a:pt x="911868" y="863339"/>
                  <a:pt x="897698" y="865891"/>
                  <a:pt x="885327" y="875611"/>
                </a:cubicBezTo>
                <a:cubicBezTo>
                  <a:pt x="876352" y="882691"/>
                  <a:pt x="870822" y="895734"/>
                  <a:pt x="862130" y="904046"/>
                </a:cubicBezTo>
                <a:cubicBezTo>
                  <a:pt x="857552" y="908100"/>
                  <a:pt x="850916" y="909299"/>
                  <a:pt x="846803" y="913559"/>
                </a:cubicBezTo>
                <a:cubicBezTo>
                  <a:pt x="813858" y="947069"/>
                  <a:pt x="817763" y="990616"/>
                  <a:pt x="809297" y="1046377"/>
                </a:cubicBezTo>
                <a:cubicBezTo>
                  <a:pt x="807368" y="1058809"/>
                  <a:pt x="800707" y="1071902"/>
                  <a:pt x="799343" y="1084308"/>
                </a:cubicBezTo>
                <a:cubicBezTo>
                  <a:pt x="796178" y="1111971"/>
                  <a:pt x="806667" y="1138239"/>
                  <a:pt x="806151" y="1164313"/>
                </a:cubicBezTo>
                <a:cubicBezTo>
                  <a:pt x="816360" y="1174396"/>
                  <a:pt x="818235" y="1185751"/>
                  <a:pt x="819135" y="1200551"/>
                </a:cubicBezTo>
                <a:cubicBezTo>
                  <a:pt x="825016" y="1310045"/>
                  <a:pt x="762391" y="1391531"/>
                  <a:pt x="778096" y="1480204"/>
                </a:cubicBezTo>
                <a:cubicBezTo>
                  <a:pt x="786940" y="1530104"/>
                  <a:pt x="800256" y="1568705"/>
                  <a:pt x="828543" y="1587391"/>
                </a:cubicBezTo>
                <a:lnTo>
                  <a:pt x="828440" y="1587622"/>
                </a:lnTo>
                <a:cubicBezTo>
                  <a:pt x="840702" y="1635444"/>
                  <a:pt x="883672" y="1652914"/>
                  <a:pt x="882486" y="1714131"/>
                </a:cubicBezTo>
                <a:cubicBezTo>
                  <a:pt x="885005" y="1722174"/>
                  <a:pt x="895136" y="1723086"/>
                  <a:pt x="891689" y="1737056"/>
                </a:cubicBezTo>
                <a:cubicBezTo>
                  <a:pt x="899610" y="1736705"/>
                  <a:pt x="907351" y="1744860"/>
                  <a:pt x="912569" y="1752444"/>
                </a:cubicBezTo>
                <a:cubicBezTo>
                  <a:pt x="903649" y="1723276"/>
                  <a:pt x="879066" y="1691288"/>
                  <a:pt x="879274" y="1650956"/>
                </a:cubicBezTo>
                <a:cubicBezTo>
                  <a:pt x="879302" y="1639063"/>
                  <a:pt x="885886" y="1624274"/>
                  <a:pt x="887353" y="1609145"/>
                </a:cubicBezTo>
                <a:cubicBezTo>
                  <a:pt x="889850" y="1581737"/>
                  <a:pt x="888926" y="1558898"/>
                  <a:pt x="905334" y="1540730"/>
                </a:cubicBezTo>
                <a:cubicBezTo>
                  <a:pt x="922645" y="1490016"/>
                  <a:pt x="895159" y="1446490"/>
                  <a:pt x="893284" y="1405231"/>
                </a:cubicBezTo>
                <a:cubicBezTo>
                  <a:pt x="889639" y="1319989"/>
                  <a:pt x="979878" y="1302298"/>
                  <a:pt x="975513" y="1206214"/>
                </a:cubicBezTo>
                <a:cubicBezTo>
                  <a:pt x="957564" y="1185487"/>
                  <a:pt x="930050" y="1173791"/>
                  <a:pt x="909170" y="1155910"/>
                </a:cubicBezTo>
                <a:cubicBezTo>
                  <a:pt x="895955" y="1129538"/>
                  <a:pt x="872041" y="1107261"/>
                  <a:pt x="864276" y="1073624"/>
                </a:cubicBezTo>
                <a:cubicBezTo>
                  <a:pt x="854276" y="1030685"/>
                  <a:pt x="871637" y="988576"/>
                  <a:pt x="876990" y="944166"/>
                </a:cubicBezTo>
                <a:cubicBezTo>
                  <a:pt x="878019" y="946840"/>
                  <a:pt x="874598" y="953899"/>
                  <a:pt x="878789" y="953827"/>
                </a:cubicBezTo>
                <a:cubicBezTo>
                  <a:pt x="881285" y="933895"/>
                  <a:pt x="893887" y="924277"/>
                  <a:pt x="896382" y="904346"/>
                </a:cubicBezTo>
                <a:cubicBezTo>
                  <a:pt x="916442" y="896664"/>
                  <a:pt x="921047" y="873241"/>
                  <a:pt x="933238" y="857071"/>
                </a:cubicBezTo>
                <a:cubicBezTo>
                  <a:pt x="931876" y="857019"/>
                  <a:pt x="930743" y="857069"/>
                  <a:pt x="929379" y="857015"/>
                </a:cubicBezTo>
                <a:close/>
                <a:moveTo>
                  <a:pt x="4179856" y="850587"/>
                </a:moveTo>
                <a:cubicBezTo>
                  <a:pt x="4182119" y="850488"/>
                  <a:pt x="4183405" y="851337"/>
                  <a:pt x="4183584" y="852801"/>
                </a:cubicBezTo>
                <a:cubicBezTo>
                  <a:pt x="4166938" y="958082"/>
                  <a:pt x="4159035" y="1066146"/>
                  <a:pt x="4140228" y="1166311"/>
                </a:cubicBezTo>
                <a:cubicBezTo>
                  <a:pt x="4121680" y="1264652"/>
                  <a:pt x="4080270" y="1353923"/>
                  <a:pt x="4057709" y="1448816"/>
                </a:cubicBezTo>
                <a:cubicBezTo>
                  <a:pt x="4046571" y="1495634"/>
                  <a:pt x="4029955" y="1541675"/>
                  <a:pt x="4018584" y="1588389"/>
                </a:cubicBezTo>
                <a:cubicBezTo>
                  <a:pt x="4014315" y="1606701"/>
                  <a:pt x="4016885" y="1623350"/>
                  <a:pt x="4003974" y="1638645"/>
                </a:cubicBezTo>
                <a:cubicBezTo>
                  <a:pt x="4033845" y="1447606"/>
                  <a:pt x="4119802" y="1265754"/>
                  <a:pt x="4147642" y="1074918"/>
                </a:cubicBezTo>
                <a:lnTo>
                  <a:pt x="4147308" y="1075047"/>
                </a:lnTo>
                <a:cubicBezTo>
                  <a:pt x="4153254" y="1008749"/>
                  <a:pt x="4164653" y="915255"/>
                  <a:pt x="4179856" y="850587"/>
                </a:cubicBezTo>
                <a:close/>
                <a:moveTo>
                  <a:pt x="1793310" y="849319"/>
                </a:moveTo>
                <a:cubicBezTo>
                  <a:pt x="1796136" y="869128"/>
                  <a:pt x="1809662" y="882350"/>
                  <a:pt x="1817789" y="891506"/>
                </a:cubicBezTo>
                <a:cubicBezTo>
                  <a:pt x="1809663" y="877366"/>
                  <a:pt x="1806425" y="858480"/>
                  <a:pt x="1793310" y="849319"/>
                </a:cubicBezTo>
                <a:close/>
                <a:moveTo>
                  <a:pt x="4399549" y="842354"/>
                </a:moveTo>
                <a:cubicBezTo>
                  <a:pt x="4400835" y="848187"/>
                  <a:pt x="4400757" y="861442"/>
                  <a:pt x="4398467" y="870944"/>
                </a:cubicBezTo>
                <a:cubicBezTo>
                  <a:pt x="4393941" y="866161"/>
                  <a:pt x="4392014" y="846198"/>
                  <a:pt x="4399549" y="842354"/>
                </a:cubicBezTo>
                <a:close/>
                <a:moveTo>
                  <a:pt x="3275657" y="837863"/>
                </a:moveTo>
                <a:cubicBezTo>
                  <a:pt x="3278076" y="838663"/>
                  <a:pt x="3278539" y="841360"/>
                  <a:pt x="3281394" y="841800"/>
                </a:cubicBezTo>
                <a:cubicBezTo>
                  <a:pt x="3281110" y="845551"/>
                  <a:pt x="3274988" y="843102"/>
                  <a:pt x="3275529" y="847496"/>
                </a:cubicBezTo>
                <a:cubicBezTo>
                  <a:pt x="3271080" y="846900"/>
                  <a:pt x="3274578" y="839043"/>
                  <a:pt x="3275657" y="837863"/>
                </a:cubicBezTo>
                <a:close/>
                <a:moveTo>
                  <a:pt x="1787911" y="837778"/>
                </a:moveTo>
                <a:cubicBezTo>
                  <a:pt x="1787344" y="842787"/>
                  <a:pt x="1788398" y="846024"/>
                  <a:pt x="1793594" y="845569"/>
                </a:cubicBezTo>
                <a:cubicBezTo>
                  <a:pt x="1793877" y="843065"/>
                  <a:pt x="1793754" y="841003"/>
                  <a:pt x="1792913" y="839625"/>
                </a:cubicBezTo>
                <a:cubicBezTo>
                  <a:pt x="1792070" y="838246"/>
                  <a:pt x="1790508" y="837551"/>
                  <a:pt x="1787911" y="837778"/>
                </a:cubicBezTo>
                <a:close/>
                <a:moveTo>
                  <a:pt x="3851336" y="831687"/>
                </a:moveTo>
                <a:cubicBezTo>
                  <a:pt x="3846859" y="872887"/>
                  <a:pt x="3852538" y="903105"/>
                  <a:pt x="3871824" y="933288"/>
                </a:cubicBezTo>
                <a:cubicBezTo>
                  <a:pt x="3874039" y="892188"/>
                  <a:pt x="3866301" y="859116"/>
                  <a:pt x="3851336" y="831687"/>
                </a:cubicBezTo>
                <a:close/>
                <a:moveTo>
                  <a:pt x="1564866" y="830082"/>
                </a:moveTo>
                <a:lnTo>
                  <a:pt x="1579636" y="852755"/>
                </a:lnTo>
                <a:cubicBezTo>
                  <a:pt x="1571304" y="851537"/>
                  <a:pt x="1570687" y="842956"/>
                  <a:pt x="1568425" y="835580"/>
                </a:cubicBezTo>
                <a:cubicBezTo>
                  <a:pt x="1566728" y="835654"/>
                  <a:pt x="1567062" y="838020"/>
                  <a:pt x="1566676" y="839508"/>
                </a:cubicBezTo>
                <a:cubicBezTo>
                  <a:pt x="1564580" y="839544"/>
                  <a:pt x="1564387" y="837796"/>
                  <a:pt x="1564589" y="835707"/>
                </a:cubicBezTo>
                <a:close/>
                <a:moveTo>
                  <a:pt x="1564645" y="829744"/>
                </a:moveTo>
                <a:lnTo>
                  <a:pt x="1564877" y="829847"/>
                </a:lnTo>
                <a:lnTo>
                  <a:pt x="1564866" y="830082"/>
                </a:lnTo>
                <a:close/>
                <a:moveTo>
                  <a:pt x="3293010" y="822464"/>
                </a:moveTo>
                <a:lnTo>
                  <a:pt x="3292992" y="822598"/>
                </a:lnTo>
                <a:lnTo>
                  <a:pt x="3292889" y="822830"/>
                </a:lnTo>
                <a:close/>
                <a:moveTo>
                  <a:pt x="1780454" y="820891"/>
                </a:moveTo>
                <a:cubicBezTo>
                  <a:pt x="1775131" y="830980"/>
                  <a:pt x="1782176" y="833840"/>
                  <a:pt x="1787833" y="836082"/>
                </a:cubicBezTo>
                <a:cubicBezTo>
                  <a:pt x="1785546" y="830634"/>
                  <a:pt x="1784028" y="824697"/>
                  <a:pt x="1780454" y="820891"/>
                </a:cubicBezTo>
                <a:close/>
                <a:moveTo>
                  <a:pt x="1545823" y="804752"/>
                </a:moveTo>
                <a:cubicBezTo>
                  <a:pt x="1549128" y="805116"/>
                  <a:pt x="1551236" y="806608"/>
                  <a:pt x="1552650" y="808725"/>
                </a:cubicBezTo>
                <a:cubicBezTo>
                  <a:pt x="1554064" y="810842"/>
                  <a:pt x="1554785" y="813586"/>
                  <a:pt x="1555312" y="816452"/>
                </a:cubicBezTo>
                <a:cubicBezTo>
                  <a:pt x="1547288" y="817032"/>
                  <a:pt x="1548393" y="808941"/>
                  <a:pt x="1545823" y="804752"/>
                </a:cubicBezTo>
                <a:close/>
                <a:moveTo>
                  <a:pt x="2369557" y="800757"/>
                </a:moveTo>
                <a:cubicBezTo>
                  <a:pt x="2368425" y="805790"/>
                  <a:pt x="2366160" y="820841"/>
                  <a:pt x="2375161" y="821803"/>
                </a:cubicBezTo>
                <a:cubicBezTo>
                  <a:pt x="2374675" y="813557"/>
                  <a:pt x="2373311" y="806028"/>
                  <a:pt x="2369557" y="800757"/>
                </a:cubicBezTo>
                <a:close/>
                <a:moveTo>
                  <a:pt x="4187164" y="799295"/>
                </a:moveTo>
                <a:cubicBezTo>
                  <a:pt x="4189221" y="799657"/>
                  <a:pt x="4191150" y="799685"/>
                  <a:pt x="4192975" y="799944"/>
                </a:cubicBezTo>
                <a:cubicBezTo>
                  <a:pt x="4189735" y="813453"/>
                  <a:pt x="4190145" y="824988"/>
                  <a:pt x="4185129" y="839367"/>
                </a:cubicBezTo>
                <a:lnTo>
                  <a:pt x="4184899" y="839265"/>
                </a:lnTo>
                <a:cubicBezTo>
                  <a:pt x="4172631" y="831311"/>
                  <a:pt x="4191766" y="810758"/>
                  <a:pt x="4187164" y="799295"/>
                </a:cubicBezTo>
                <a:close/>
                <a:moveTo>
                  <a:pt x="3300965" y="795968"/>
                </a:moveTo>
                <a:cubicBezTo>
                  <a:pt x="3303074" y="796215"/>
                  <a:pt x="3304122" y="797443"/>
                  <a:pt x="3304585" y="799207"/>
                </a:cubicBezTo>
                <a:cubicBezTo>
                  <a:pt x="3305048" y="800970"/>
                  <a:pt x="3304924" y="803269"/>
                  <a:pt x="3304694" y="805657"/>
                </a:cubicBezTo>
                <a:cubicBezTo>
                  <a:pt x="3298934" y="803647"/>
                  <a:pt x="3301144" y="809892"/>
                  <a:pt x="3300734" y="813308"/>
                </a:cubicBezTo>
                <a:cubicBezTo>
                  <a:pt x="3296477" y="813214"/>
                  <a:pt x="3295583" y="814130"/>
                  <a:pt x="3295219" y="815803"/>
                </a:cubicBezTo>
                <a:lnTo>
                  <a:pt x="3293010" y="822464"/>
                </a:lnTo>
                <a:lnTo>
                  <a:pt x="3294770" y="809338"/>
                </a:lnTo>
                <a:cubicBezTo>
                  <a:pt x="3297146" y="804859"/>
                  <a:pt x="3300257" y="800361"/>
                  <a:pt x="3300965" y="795968"/>
                </a:cubicBezTo>
                <a:close/>
                <a:moveTo>
                  <a:pt x="2251753" y="795654"/>
                </a:moveTo>
                <a:cubicBezTo>
                  <a:pt x="2252319" y="793137"/>
                  <a:pt x="2255637" y="793783"/>
                  <a:pt x="2255611" y="795710"/>
                </a:cubicBezTo>
                <a:cubicBezTo>
                  <a:pt x="2259903" y="830293"/>
                  <a:pt x="2268178" y="887693"/>
                  <a:pt x="2263907" y="923447"/>
                </a:cubicBezTo>
                <a:cubicBezTo>
                  <a:pt x="2255472" y="924952"/>
                  <a:pt x="2260719" y="913167"/>
                  <a:pt x="2260153" y="908209"/>
                </a:cubicBezTo>
                <a:cubicBezTo>
                  <a:pt x="2256504" y="872804"/>
                  <a:pt x="2252291" y="832441"/>
                  <a:pt x="2251753" y="795654"/>
                </a:cubicBezTo>
                <a:close/>
                <a:moveTo>
                  <a:pt x="3528629" y="791009"/>
                </a:moveTo>
                <a:cubicBezTo>
                  <a:pt x="3531177" y="792142"/>
                  <a:pt x="3532976" y="794329"/>
                  <a:pt x="3535752" y="795564"/>
                </a:cubicBezTo>
                <a:cubicBezTo>
                  <a:pt x="3536446" y="800856"/>
                  <a:pt x="3531484" y="798925"/>
                  <a:pt x="3531200" y="802675"/>
                </a:cubicBezTo>
                <a:cubicBezTo>
                  <a:pt x="3528320" y="801670"/>
                  <a:pt x="3530353" y="796482"/>
                  <a:pt x="3524077" y="798118"/>
                </a:cubicBezTo>
                <a:cubicBezTo>
                  <a:pt x="3525209" y="795578"/>
                  <a:pt x="3527395" y="793780"/>
                  <a:pt x="3528629" y="791009"/>
                </a:cubicBezTo>
                <a:close/>
                <a:moveTo>
                  <a:pt x="2682753" y="789299"/>
                </a:moveTo>
                <a:cubicBezTo>
                  <a:pt x="2682727" y="793718"/>
                  <a:pt x="2679486" y="794767"/>
                  <a:pt x="2680772" y="800599"/>
                </a:cubicBezTo>
                <a:cubicBezTo>
                  <a:pt x="2677712" y="798130"/>
                  <a:pt x="2674087" y="788209"/>
                  <a:pt x="2682753" y="789299"/>
                </a:cubicBezTo>
                <a:close/>
                <a:moveTo>
                  <a:pt x="1847550" y="785420"/>
                </a:moveTo>
                <a:cubicBezTo>
                  <a:pt x="1851099" y="788661"/>
                  <a:pt x="1850531" y="803635"/>
                  <a:pt x="1845465" y="804427"/>
                </a:cubicBezTo>
                <a:cubicBezTo>
                  <a:pt x="1859326" y="805060"/>
                  <a:pt x="1855600" y="782912"/>
                  <a:pt x="1847550" y="785420"/>
                </a:cubicBezTo>
                <a:close/>
                <a:moveTo>
                  <a:pt x="1590495" y="767325"/>
                </a:moveTo>
                <a:cubicBezTo>
                  <a:pt x="1597824" y="766435"/>
                  <a:pt x="1592448" y="777885"/>
                  <a:pt x="1601732" y="775097"/>
                </a:cubicBezTo>
                <a:lnTo>
                  <a:pt x="1601630" y="775328"/>
                </a:lnTo>
                <a:cubicBezTo>
                  <a:pt x="1612774" y="809155"/>
                  <a:pt x="1639065" y="833840"/>
                  <a:pt x="1656895" y="861415"/>
                </a:cubicBezTo>
                <a:lnTo>
                  <a:pt x="1665740" y="879555"/>
                </a:lnTo>
                <a:lnTo>
                  <a:pt x="1654160" y="870982"/>
                </a:lnTo>
                <a:cubicBezTo>
                  <a:pt x="1633743" y="843342"/>
                  <a:pt x="1605253" y="800200"/>
                  <a:pt x="1590495" y="767325"/>
                </a:cubicBezTo>
                <a:close/>
                <a:moveTo>
                  <a:pt x="2152929" y="764113"/>
                </a:moveTo>
                <a:cubicBezTo>
                  <a:pt x="2160952" y="763533"/>
                  <a:pt x="2154855" y="774108"/>
                  <a:pt x="2154779" y="777398"/>
                </a:cubicBezTo>
                <a:cubicBezTo>
                  <a:pt x="2150433" y="776569"/>
                  <a:pt x="2154009" y="767917"/>
                  <a:pt x="2152929" y="764113"/>
                </a:cubicBezTo>
                <a:close/>
                <a:moveTo>
                  <a:pt x="1832663" y="747226"/>
                </a:moveTo>
                <a:cubicBezTo>
                  <a:pt x="1829653" y="760839"/>
                  <a:pt x="1840711" y="772130"/>
                  <a:pt x="1847603" y="781566"/>
                </a:cubicBezTo>
                <a:cubicBezTo>
                  <a:pt x="1841432" y="765529"/>
                  <a:pt x="1843387" y="761138"/>
                  <a:pt x="1832663" y="747226"/>
                </a:cubicBezTo>
                <a:close/>
                <a:moveTo>
                  <a:pt x="4194935" y="740732"/>
                </a:moveTo>
                <a:cubicBezTo>
                  <a:pt x="4199794" y="755357"/>
                  <a:pt x="4194701" y="785483"/>
                  <a:pt x="4187448" y="795543"/>
                </a:cubicBezTo>
                <a:cubicBezTo>
                  <a:pt x="4188812" y="775662"/>
                  <a:pt x="4194393" y="761257"/>
                  <a:pt x="4194935" y="740732"/>
                </a:cubicBezTo>
                <a:close/>
                <a:moveTo>
                  <a:pt x="1500928" y="737416"/>
                </a:moveTo>
                <a:cubicBezTo>
                  <a:pt x="1507587" y="746749"/>
                  <a:pt x="1520522" y="759430"/>
                  <a:pt x="1519646" y="770115"/>
                </a:cubicBezTo>
                <a:cubicBezTo>
                  <a:pt x="1530163" y="777013"/>
                  <a:pt x="1542506" y="791646"/>
                  <a:pt x="1542222" y="802872"/>
                </a:cubicBezTo>
                <a:cubicBezTo>
                  <a:pt x="1535511" y="794900"/>
                  <a:pt x="1522834" y="782887"/>
                  <a:pt x="1523452" y="774025"/>
                </a:cubicBezTo>
                <a:cubicBezTo>
                  <a:pt x="1522758" y="771224"/>
                  <a:pt x="1519930" y="773841"/>
                  <a:pt x="1519569" y="775896"/>
                </a:cubicBezTo>
                <a:lnTo>
                  <a:pt x="1519672" y="775665"/>
                </a:lnTo>
                <a:cubicBezTo>
                  <a:pt x="1514118" y="763224"/>
                  <a:pt x="1499486" y="750618"/>
                  <a:pt x="1500928" y="737416"/>
                </a:cubicBezTo>
                <a:close/>
                <a:moveTo>
                  <a:pt x="3505206" y="734619"/>
                </a:moveTo>
                <a:cubicBezTo>
                  <a:pt x="3511761" y="781561"/>
                  <a:pt x="3521991" y="827095"/>
                  <a:pt x="3523067" y="878243"/>
                </a:cubicBezTo>
                <a:cubicBezTo>
                  <a:pt x="3523632" y="900645"/>
                  <a:pt x="3516197" y="926684"/>
                  <a:pt x="3515939" y="948443"/>
                </a:cubicBezTo>
                <a:cubicBezTo>
                  <a:pt x="3515784" y="955020"/>
                  <a:pt x="3519590" y="961421"/>
                  <a:pt x="3519665" y="968099"/>
                </a:cubicBezTo>
                <a:cubicBezTo>
                  <a:pt x="3519870" y="997540"/>
                  <a:pt x="3516292" y="1028619"/>
                  <a:pt x="3511585" y="1059749"/>
                </a:cubicBezTo>
                <a:cubicBezTo>
                  <a:pt x="3520817" y="1058322"/>
                  <a:pt x="3530640" y="1057434"/>
                  <a:pt x="3540026" y="1054415"/>
                </a:cubicBezTo>
                <a:cubicBezTo>
                  <a:pt x="3542931" y="1060969"/>
                  <a:pt x="3550905" y="1056766"/>
                  <a:pt x="3556355" y="1056978"/>
                </a:cubicBezTo>
                <a:cubicBezTo>
                  <a:pt x="3560323" y="982048"/>
                  <a:pt x="3562823" y="904804"/>
                  <a:pt x="3554265" y="833711"/>
                </a:cubicBezTo>
                <a:cubicBezTo>
                  <a:pt x="3550561" y="829570"/>
                  <a:pt x="3547295" y="830053"/>
                  <a:pt x="3550151" y="818035"/>
                </a:cubicBezTo>
                <a:cubicBezTo>
                  <a:pt x="3553083" y="822663"/>
                  <a:pt x="3552517" y="830164"/>
                  <a:pt x="3562545" y="828814"/>
                </a:cubicBezTo>
                <a:cubicBezTo>
                  <a:pt x="3570616" y="881692"/>
                  <a:pt x="3570664" y="927677"/>
                  <a:pt x="3569348" y="988559"/>
                </a:cubicBezTo>
                <a:cubicBezTo>
                  <a:pt x="3579532" y="965681"/>
                  <a:pt x="3578815" y="924937"/>
                  <a:pt x="3592061" y="897055"/>
                </a:cubicBezTo>
                <a:cubicBezTo>
                  <a:pt x="3590286" y="932813"/>
                  <a:pt x="3582309" y="979378"/>
                  <a:pt x="3575646" y="1019880"/>
                </a:cubicBezTo>
                <a:cubicBezTo>
                  <a:pt x="3573717" y="1032313"/>
                  <a:pt x="3571914" y="1045078"/>
                  <a:pt x="3570576" y="1058049"/>
                </a:cubicBezTo>
                <a:cubicBezTo>
                  <a:pt x="3584592" y="1057090"/>
                  <a:pt x="3603518" y="1064409"/>
                  <a:pt x="3616429" y="1059082"/>
                </a:cubicBezTo>
                <a:cubicBezTo>
                  <a:pt x="3620131" y="1063222"/>
                  <a:pt x="3628077" y="1063438"/>
                  <a:pt x="3634711" y="1064730"/>
                </a:cubicBezTo>
                <a:cubicBezTo>
                  <a:pt x="3634482" y="1042201"/>
                  <a:pt x="3633482" y="1020158"/>
                  <a:pt x="3631606" y="998834"/>
                </a:cubicBezTo>
                <a:cubicBezTo>
                  <a:pt x="3628574" y="962043"/>
                  <a:pt x="3614099" y="927910"/>
                  <a:pt x="3613818" y="891790"/>
                </a:cubicBezTo>
                <a:cubicBezTo>
                  <a:pt x="3616082" y="891690"/>
                  <a:pt x="3615825" y="888531"/>
                  <a:pt x="3616288" y="886244"/>
                </a:cubicBezTo>
                <a:cubicBezTo>
                  <a:pt x="3617984" y="886170"/>
                  <a:pt x="3618140" y="887069"/>
                  <a:pt x="3617856" y="888327"/>
                </a:cubicBezTo>
                <a:cubicBezTo>
                  <a:pt x="3633899" y="944478"/>
                  <a:pt x="3640375" y="1004676"/>
                  <a:pt x="3641732" y="1067025"/>
                </a:cubicBezTo>
                <a:cubicBezTo>
                  <a:pt x="3642890" y="1067540"/>
                  <a:pt x="3644047" y="1068056"/>
                  <a:pt x="3644664" y="1069161"/>
                </a:cubicBezTo>
                <a:cubicBezTo>
                  <a:pt x="3652996" y="1067887"/>
                  <a:pt x="3654796" y="1060105"/>
                  <a:pt x="3661843" y="1057982"/>
                </a:cubicBezTo>
                <a:cubicBezTo>
                  <a:pt x="3662383" y="1062375"/>
                  <a:pt x="3664131" y="1065922"/>
                  <a:pt x="3665546" y="1069598"/>
                </a:cubicBezTo>
                <a:cubicBezTo>
                  <a:pt x="3675600" y="1068814"/>
                  <a:pt x="3685166" y="1067258"/>
                  <a:pt x="3693961" y="1066189"/>
                </a:cubicBezTo>
                <a:lnTo>
                  <a:pt x="3694270" y="1065497"/>
                </a:lnTo>
                <a:cubicBezTo>
                  <a:pt x="3692573" y="1053113"/>
                  <a:pt x="3690440" y="1041088"/>
                  <a:pt x="3687973" y="1029191"/>
                </a:cubicBezTo>
                <a:cubicBezTo>
                  <a:pt x="3672595" y="1012653"/>
                  <a:pt x="3671004" y="985087"/>
                  <a:pt x="3657812" y="966754"/>
                </a:cubicBezTo>
                <a:cubicBezTo>
                  <a:pt x="3651825" y="917295"/>
                  <a:pt x="3645914" y="874515"/>
                  <a:pt x="3619068" y="840136"/>
                </a:cubicBezTo>
                <a:cubicBezTo>
                  <a:pt x="3612896" y="841541"/>
                  <a:pt x="3614027" y="838999"/>
                  <a:pt x="3609476" y="841126"/>
                </a:cubicBezTo>
                <a:cubicBezTo>
                  <a:pt x="3605543" y="829407"/>
                  <a:pt x="3596569" y="821534"/>
                  <a:pt x="3581037" y="819050"/>
                </a:cubicBezTo>
                <a:cubicBezTo>
                  <a:pt x="3555734" y="791172"/>
                  <a:pt x="3536861" y="757572"/>
                  <a:pt x="3505206" y="734619"/>
                </a:cubicBezTo>
                <a:close/>
                <a:moveTo>
                  <a:pt x="3404632" y="726942"/>
                </a:moveTo>
                <a:cubicBezTo>
                  <a:pt x="3399540" y="734642"/>
                  <a:pt x="3405867" y="729153"/>
                  <a:pt x="3408412" y="732778"/>
                </a:cubicBezTo>
                <a:cubicBezTo>
                  <a:pt x="3321968" y="896414"/>
                  <a:pt x="3222049" y="1065403"/>
                  <a:pt x="3119431" y="1199966"/>
                </a:cubicBezTo>
                <a:cubicBezTo>
                  <a:pt x="3115574" y="1199911"/>
                  <a:pt x="3117040" y="1194747"/>
                  <a:pt x="3111769" y="1196000"/>
                </a:cubicBezTo>
                <a:cubicBezTo>
                  <a:pt x="3110225" y="1201959"/>
                  <a:pt x="3116937" y="1199962"/>
                  <a:pt x="3115496" y="1205689"/>
                </a:cubicBezTo>
                <a:cubicBezTo>
                  <a:pt x="3113182" y="1204660"/>
                  <a:pt x="3111639" y="1203142"/>
                  <a:pt x="3111716" y="1199853"/>
                </a:cubicBezTo>
                <a:cubicBezTo>
                  <a:pt x="3108734" y="1199080"/>
                  <a:pt x="3105236" y="1206937"/>
                  <a:pt x="3109684" y="1207533"/>
                </a:cubicBezTo>
                <a:cubicBezTo>
                  <a:pt x="3110570" y="1210835"/>
                  <a:pt x="3109445" y="1211026"/>
                  <a:pt x="3107935" y="1210526"/>
                </a:cubicBezTo>
                <a:lnTo>
                  <a:pt x="3104328" y="1209504"/>
                </a:lnTo>
                <a:lnTo>
                  <a:pt x="3104438" y="1209349"/>
                </a:lnTo>
                <a:lnTo>
                  <a:pt x="3103872" y="1209375"/>
                </a:lnTo>
                <a:lnTo>
                  <a:pt x="3104328" y="1209504"/>
                </a:lnTo>
                <a:lnTo>
                  <a:pt x="3096403" y="1220632"/>
                </a:lnTo>
                <a:cubicBezTo>
                  <a:pt x="3088968" y="1234442"/>
                  <a:pt x="3082505" y="1253161"/>
                  <a:pt x="3069564" y="1252799"/>
                </a:cubicBezTo>
                <a:cubicBezTo>
                  <a:pt x="3127072" y="1163497"/>
                  <a:pt x="3182496" y="1070775"/>
                  <a:pt x="3232522" y="983956"/>
                </a:cubicBezTo>
                <a:cubicBezTo>
                  <a:pt x="3240183" y="987921"/>
                  <a:pt x="3233008" y="994694"/>
                  <a:pt x="3228534" y="993533"/>
                </a:cubicBezTo>
                <a:cubicBezTo>
                  <a:pt x="3227401" y="1018501"/>
                  <a:pt x="3200937" y="1042438"/>
                  <a:pt x="3189621" y="1065363"/>
                </a:cubicBezTo>
                <a:cubicBezTo>
                  <a:pt x="3187023" y="1070575"/>
                  <a:pt x="3188257" y="1077770"/>
                  <a:pt x="3185633" y="1082417"/>
                </a:cubicBezTo>
                <a:cubicBezTo>
                  <a:pt x="3181235" y="1090426"/>
                  <a:pt x="3170022" y="1093187"/>
                  <a:pt x="3170203" y="1107110"/>
                </a:cubicBezTo>
                <a:cubicBezTo>
                  <a:pt x="3156518" y="1127875"/>
                  <a:pt x="3142477" y="1148205"/>
                  <a:pt x="3131288" y="1171466"/>
                </a:cubicBezTo>
                <a:cubicBezTo>
                  <a:pt x="3142603" y="1165981"/>
                  <a:pt x="3149265" y="1155381"/>
                  <a:pt x="3152481" y="1141308"/>
                </a:cubicBezTo>
                <a:cubicBezTo>
                  <a:pt x="3175549" y="1124997"/>
                  <a:pt x="3180901" y="1090554"/>
                  <a:pt x="3202786" y="1073164"/>
                </a:cubicBezTo>
                <a:cubicBezTo>
                  <a:pt x="3208780" y="1050360"/>
                  <a:pt x="3226550" y="1039719"/>
                  <a:pt x="3231953" y="1016376"/>
                </a:cubicBezTo>
                <a:cubicBezTo>
                  <a:pt x="3239307" y="1013557"/>
                  <a:pt x="3242986" y="1007167"/>
                  <a:pt x="3243681" y="997508"/>
                </a:cubicBezTo>
                <a:cubicBezTo>
                  <a:pt x="3245198" y="998460"/>
                  <a:pt x="3246715" y="999412"/>
                  <a:pt x="3249442" y="999519"/>
                </a:cubicBezTo>
                <a:cubicBezTo>
                  <a:pt x="3260115" y="967446"/>
                  <a:pt x="3283390" y="948182"/>
                  <a:pt x="3294065" y="916109"/>
                </a:cubicBezTo>
                <a:cubicBezTo>
                  <a:pt x="3295608" y="915135"/>
                  <a:pt x="3297151" y="914161"/>
                  <a:pt x="3299877" y="914267"/>
                </a:cubicBezTo>
                <a:cubicBezTo>
                  <a:pt x="3305149" y="898064"/>
                  <a:pt x="3312299" y="883250"/>
                  <a:pt x="3323153" y="872576"/>
                </a:cubicBezTo>
                <a:cubicBezTo>
                  <a:pt x="3323127" y="869519"/>
                  <a:pt x="3323102" y="866462"/>
                  <a:pt x="3323179" y="863174"/>
                </a:cubicBezTo>
                <a:cubicBezTo>
                  <a:pt x="3356794" y="824424"/>
                  <a:pt x="3374001" y="768957"/>
                  <a:pt x="3404632" y="726942"/>
                </a:cubicBezTo>
                <a:close/>
                <a:moveTo>
                  <a:pt x="1897726" y="726909"/>
                </a:moveTo>
                <a:cubicBezTo>
                  <a:pt x="1897649" y="730197"/>
                  <a:pt x="1897675" y="733256"/>
                  <a:pt x="1897596" y="736543"/>
                </a:cubicBezTo>
                <a:cubicBezTo>
                  <a:pt x="1906367" y="737403"/>
                  <a:pt x="1901995" y="728533"/>
                  <a:pt x="1897726" y="726909"/>
                </a:cubicBezTo>
                <a:close/>
                <a:moveTo>
                  <a:pt x="1379189" y="715610"/>
                </a:moveTo>
                <a:cubicBezTo>
                  <a:pt x="1370522" y="729472"/>
                  <a:pt x="1344549" y="729261"/>
                  <a:pt x="1327370" y="737948"/>
                </a:cubicBezTo>
                <a:cubicBezTo>
                  <a:pt x="1326804" y="735481"/>
                  <a:pt x="1324927" y="734091"/>
                  <a:pt x="1321635" y="734011"/>
                </a:cubicBezTo>
                <a:cubicBezTo>
                  <a:pt x="1309188" y="744527"/>
                  <a:pt x="1281981" y="744597"/>
                  <a:pt x="1258501" y="754355"/>
                </a:cubicBezTo>
                <a:cubicBezTo>
                  <a:pt x="1227180" y="748717"/>
                  <a:pt x="1207350" y="773944"/>
                  <a:pt x="1183821" y="772605"/>
                </a:cubicBezTo>
                <a:cubicBezTo>
                  <a:pt x="1181891" y="775069"/>
                  <a:pt x="1181994" y="779822"/>
                  <a:pt x="1177932" y="780228"/>
                </a:cubicBezTo>
                <a:cubicBezTo>
                  <a:pt x="1157154" y="777068"/>
                  <a:pt x="1154372" y="808226"/>
                  <a:pt x="1133775" y="806531"/>
                </a:cubicBezTo>
                <a:cubicBezTo>
                  <a:pt x="1136628" y="816939"/>
                  <a:pt x="1126780" y="814769"/>
                  <a:pt x="1124054" y="819647"/>
                </a:cubicBezTo>
                <a:cubicBezTo>
                  <a:pt x="1124517" y="814869"/>
                  <a:pt x="1121174" y="813657"/>
                  <a:pt x="1118371" y="811856"/>
                </a:cubicBezTo>
                <a:cubicBezTo>
                  <a:pt x="1110475" y="815262"/>
                  <a:pt x="1103301" y="819544"/>
                  <a:pt x="1093503" y="820996"/>
                </a:cubicBezTo>
                <a:cubicBezTo>
                  <a:pt x="1093502" y="825979"/>
                  <a:pt x="1093398" y="831194"/>
                  <a:pt x="1093399" y="836178"/>
                </a:cubicBezTo>
                <a:cubicBezTo>
                  <a:pt x="1136263" y="891257"/>
                  <a:pt x="1169921" y="945837"/>
                  <a:pt x="1217620" y="997531"/>
                </a:cubicBezTo>
                <a:cubicBezTo>
                  <a:pt x="1245571" y="1036279"/>
                  <a:pt x="1291444" y="1090206"/>
                  <a:pt x="1326955" y="1120692"/>
                </a:cubicBezTo>
                <a:cubicBezTo>
                  <a:pt x="1348092" y="1154191"/>
                  <a:pt x="1381057" y="1176066"/>
                  <a:pt x="1404354" y="1207205"/>
                </a:cubicBezTo>
                <a:cubicBezTo>
                  <a:pt x="1406102" y="1200785"/>
                  <a:pt x="1407824" y="1206259"/>
                  <a:pt x="1414022" y="1205418"/>
                </a:cubicBezTo>
                <a:cubicBezTo>
                  <a:pt x="1413584" y="1218237"/>
                  <a:pt x="1422946" y="1214652"/>
                  <a:pt x="1425182" y="1226446"/>
                </a:cubicBezTo>
                <a:cubicBezTo>
                  <a:pt x="1433771" y="1223349"/>
                  <a:pt x="1444030" y="1242037"/>
                  <a:pt x="1449920" y="1241890"/>
                </a:cubicBezTo>
                <a:cubicBezTo>
                  <a:pt x="1451358" y="1251115"/>
                  <a:pt x="1457581" y="1255823"/>
                  <a:pt x="1466943" y="1257223"/>
                </a:cubicBezTo>
                <a:cubicBezTo>
                  <a:pt x="1487846" y="1293110"/>
                  <a:pt x="1518834" y="1308844"/>
                  <a:pt x="1542360" y="1340085"/>
                </a:cubicBezTo>
                <a:cubicBezTo>
                  <a:pt x="1560774" y="1343577"/>
                  <a:pt x="1571674" y="1371411"/>
                  <a:pt x="1591424" y="1376882"/>
                </a:cubicBezTo>
                <a:cubicBezTo>
                  <a:pt x="1611738" y="1402263"/>
                  <a:pt x="1636656" y="1411695"/>
                  <a:pt x="1657638" y="1436819"/>
                </a:cubicBezTo>
                <a:cubicBezTo>
                  <a:pt x="1669673" y="1439685"/>
                  <a:pt x="1681192" y="1453675"/>
                  <a:pt x="1693587" y="1461962"/>
                </a:cubicBezTo>
                <a:cubicBezTo>
                  <a:pt x="1695052" y="1464276"/>
                  <a:pt x="1695979" y="1467180"/>
                  <a:pt x="1695386" y="1471623"/>
                </a:cubicBezTo>
                <a:cubicBezTo>
                  <a:pt x="1708168" y="1468453"/>
                  <a:pt x="1718813" y="1480670"/>
                  <a:pt x="1721975" y="1492876"/>
                </a:cubicBezTo>
                <a:cubicBezTo>
                  <a:pt x="1708681" y="1479758"/>
                  <a:pt x="1691991" y="1481740"/>
                  <a:pt x="1688058" y="1460053"/>
                </a:cubicBezTo>
                <a:cubicBezTo>
                  <a:pt x="1680318" y="1461869"/>
                  <a:pt x="1671188" y="1460572"/>
                  <a:pt x="1671060" y="1450271"/>
                </a:cubicBezTo>
                <a:cubicBezTo>
                  <a:pt x="1668335" y="1450165"/>
                  <a:pt x="1666792" y="1451139"/>
                  <a:pt x="1665249" y="1452114"/>
                </a:cubicBezTo>
                <a:cubicBezTo>
                  <a:pt x="1665764" y="1448466"/>
                  <a:pt x="1663243" y="1447897"/>
                  <a:pt x="1663424" y="1444379"/>
                </a:cubicBezTo>
                <a:cubicBezTo>
                  <a:pt x="1615595" y="1412286"/>
                  <a:pt x="1576972" y="1380692"/>
                  <a:pt x="1540431" y="1340058"/>
                </a:cubicBezTo>
                <a:cubicBezTo>
                  <a:pt x="1511915" y="1321269"/>
                  <a:pt x="1493451" y="1304188"/>
                  <a:pt x="1474501" y="1276369"/>
                </a:cubicBezTo>
                <a:cubicBezTo>
                  <a:pt x="1462698" y="1273607"/>
                  <a:pt x="1456424" y="1265276"/>
                  <a:pt x="1451770" y="1255174"/>
                </a:cubicBezTo>
                <a:cubicBezTo>
                  <a:pt x="1447887" y="1254553"/>
                  <a:pt x="1447912" y="1257610"/>
                  <a:pt x="1445932" y="1258944"/>
                </a:cubicBezTo>
                <a:cubicBezTo>
                  <a:pt x="1441845" y="1241341"/>
                  <a:pt x="1420294" y="1241160"/>
                  <a:pt x="1417622" y="1222249"/>
                </a:cubicBezTo>
                <a:cubicBezTo>
                  <a:pt x="1413970" y="1221731"/>
                  <a:pt x="1413404" y="1224249"/>
                  <a:pt x="1409881" y="1224064"/>
                </a:cubicBezTo>
                <a:cubicBezTo>
                  <a:pt x="1388050" y="1197732"/>
                  <a:pt x="1365241" y="1172347"/>
                  <a:pt x="1340145" y="1148990"/>
                </a:cubicBezTo>
                <a:cubicBezTo>
                  <a:pt x="1308285" y="1119024"/>
                  <a:pt x="1280002" y="1080404"/>
                  <a:pt x="1251612" y="1046999"/>
                </a:cubicBezTo>
                <a:cubicBezTo>
                  <a:pt x="1225616" y="1016320"/>
                  <a:pt x="1193139" y="987738"/>
                  <a:pt x="1174266" y="956632"/>
                </a:cubicBezTo>
                <a:cubicBezTo>
                  <a:pt x="1165087" y="941746"/>
                  <a:pt x="1151072" y="930246"/>
                  <a:pt x="1147885" y="912491"/>
                </a:cubicBezTo>
                <a:cubicBezTo>
                  <a:pt x="1142768" y="912151"/>
                  <a:pt x="1144053" y="915491"/>
                  <a:pt x="1140171" y="912379"/>
                </a:cubicBezTo>
                <a:cubicBezTo>
                  <a:pt x="1120962" y="883891"/>
                  <a:pt x="1101009" y="856457"/>
                  <a:pt x="1081802" y="827969"/>
                </a:cubicBezTo>
                <a:cubicBezTo>
                  <a:pt x="1063054" y="834574"/>
                  <a:pt x="1053719" y="838724"/>
                  <a:pt x="1030111" y="840672"/>
                </a:cubicBezTo>
                <a:cubicBezTo>
                  <a:pt x="1043867" y="868948"/>
                  <a:pt x="1066392" y="898082"/>
                  <a:pt x="1086603" y="913725"/>
                </a:cubicBezTo>
                <a:cubicBezTo>
                  <a:pt x="1087941" y="918197"/>
                  <a:pt x="1087992" y="921819"/>
                  <a:pt x="1092311" y="927064"/>
                </a:cubicBezTo>
                <a:cubicBezTo>
                  <a:pt x="1228413" y="1095369"/>
                  <a:pt x="1375521" y="1273832"/>
                  <a:pt x="1549015" y="1414207"/>
                </a:cubicBezTo>
                <a:cubicBezTo>
                  <a:pt x="1545518" y="1414588"/>
                  <a:pt x="1547832" y="1420601"/>
                  <a:pt x="1545055" y="1421858"/>
                </a:cubicBezTo>
                <a:cubicBezTo>
                  <a:pt x="1551021" y="1423407"/>
                  <a:pt x="1552691" y="1427749"/>
                  <a:pt x="1556344" y="1425777"/>
                </a:cubicBezTo>
                <a:cubicBezTo>
                  <a:pt x="1553360" y="1422511"/>
                  <a:pt x="1550583" y="1418782"/>
                  <a:pt x="1550739" y="1412206"/>
                </a:cubicBezTo>
                <a:cubicBezTo>
                  <a:pt x="1557887" y="1422311"/>
                  <a:pt x="1569304" y="1426563"/>
                  <a:pt x="1571515" y="1435301"/>
                </a:cubicBezTo>
                <a:cubicBezTo>
                  <a:pt x="1568739" y="1434064"/>
                  <a:pt x="1566731" y="1432340"/>
                  <a:pt x="1563852" y="1431335"/>
                </a:cubicBezTo>
                <a:cubicBezTo>
                  <a:pt x="1561178" y="1437343"/>
                  <a:pt x="1568455" y="1442798"/>
                  <a:pt x="1563774" y="1444590"/>
                </a:cubicBezTo>
                <a:cubicBezTo>
                  <a:pt x="1434484" y="1323898"/>
                  <a:pt x="1307224" y="1210477"/>
                  <a:pt x="1205168" y="1072837"/>
                </a:cubicBezTo>
                <a:cubicBezTo>
                  <a:pt x="1204551" y="1074223"/>
                  <a:pt x="1203573" y="1075172"/>
                  <a:pt x="1201283" y="1074707"/>
                </a:cubicBezTo>
                <a:cubicBezTo>
                  <a:pt x="1195062" y="1057539"/>
                  <a:pt x="1176753" y="1053816"/>
                  <a:pt x="1171251" y="1032539"/>
                </a:cubicBezTo>
                <a:cubicBezTo>
                  <a:pt x="1138774" y="1008942"/>
                  <a:pt x="1121932" y="970157"/>
                  <a:pt x="1093904" y="942172"/>
                </a:cubicBezTo>
                <a:cubicBezTo>
                  <a:pt x="1074569" y="908368"/>
                  <a:pt x="1041987" y="887493"/>
                  <a:pt x="1028182" y="848121"/>
                </a:cubicBezTo>
                <a:cubicBezTo>
                  <a:pt x="1022422" y="846110"/>
                  <a:pt x="1017973" y="843022"/>
                  <a:pt x="1011133" y="842191"/>
                </a:cubicBezTo>
                <a:cubicBezTo>
                  <a:pt x="997167" y="851755"/>
                  <a:pt x="964483" y="851047"/>
                  <a:pt x="959390" y="866224"/>
                </a:cubicBezTo>
                <a:cubicBezTo>
                  <a:pt x="963196" y="872625"/>
                  <a:pt x="976876" y="879270"/>
                  <a:pt x="970523" y="889177"/>
                </a:cubicBezTo>
                <a:cubicBezTo>
                  <a:pt x="960804" y="882359"/>
                  <a:pt x="956407" y="870433"/>
                  <a:pt x="945915" y="864100"/>
                </a:cubicBezTo>
                <a:cubicBezTo>
                  <a:pt x="940052" y="877272"/>
                  <a:pt x="928477" y="884578"/>
                  <a:pt x="926549" y="901994"/>
                </a:cubicBezTo>
                <a:cubicBezTo>
                  <a:pt x="926625" y="898705"/>
                  <a:pt x="925083" y="897189"/>
                  <a:pt x="922769" y="896158"/>
                </a:cubicBezTo>
                <a:cubicBezTo>
                  <a:pt x="923538" y="913113"/>
                  <a:pt x="897488" y="916189"/>
                  <a:pt x="910885" y="934061"/>
                </a:cubicBezTo>
                <a:cubicBezTo>
                  <a:pt x="905561" y="931690"/>
                  <a:pt x="902810" y="933511"/>
                  <a:pt x="897590" y="935895"/>
                </a:cubicBezTo>
                <a:lnTo>
                  <a:pt x="897976" y="936896"/>
                </a:lnTo>
                <a:cubicBezTo>
                  <a:pt x="882567" y="997042"/>
                  <a:pt x="862709" y="1061574"/>
                  <a:pt x="898090" y="1114152"/>
                </a:cubicBezTo>
                <a:cubicBezTo>
                  <a:pt x="901021" y="1118780"/>
                  <a:pt x="908582" y="1122977"/>
                  <a:pt x="913184" y="1129456"/>
                </a:cubicBezTo>
                <a:cubicBezTo>
                  <a:pt x="920101" y="1139458"/>
                  <a:pt x="934886" y="1162929"/>
                  <a:pt x="941367" y="1158340"/>
                </a:cubicBezTo>
                <a:cubicBezTo>
                  <a:pt x="951292" y="1177156"/>
                  <a:pt x="975233" y="1175080"/>
                  <a:pt x="984926" y="1191301"/>
                </a:cubicBezTo>
                <a:cubicBezTo>
                  <a:pt x="1008866" y="1231585"/>
                  <a:pt x="971393" y="1285230"/>
                  <a:pt x="955215" y="1310976"/>
                </a:cubicBezTo>
                <a:cubicBezTo>
                  <a:pt x="942279" y="1318230"/>
                  <a:pt x="932559" y="1328854"/>
                  <a:pt x="933893" y="1350768"/>
                </a:cubicBezTo>
                <a:cubicBezTo>
                  <a:pt x="942276" y="1355607"/>
                  <a:pt x="947857" y="1363630"/>
                  <a:pt x="950812" y="1373807"/>
                </a:cubicBezTo>
                <a:cubicBezTo>
                  <a:pt x="951842" y="1376480"/>
                  <a:pt x="958195" y="1374047"/>
                  <a:pt x="958476" y="1377772"/>
                </a:cubicBezTo>
                <a:cubicBezTo>
                  <a:pt x="977812" y="1404102"/>
                  <a:pt x="999053" y="1429895"/>
                  <a:pt x="1020729" y="1452836"/>
                </a:cubicBezTo>
                <a:cubicBezTo>
                  <a:pt x="1023454" y="1455433"/>
                  <a:pt x="1031556" y="1456548"/>
                  <a:pt x="1033895" y="1460636"/>
                </a:cubicBezTo>
                <a:cubicBezTo>
                  <a:pt x="1038651" y="1468015"/>
                  <a:pt x="1040554" y="1467477"/>
                  <a:pt x="1045080" y="1472261"/>
                </a:cubicBezTo>
                <a:cubicBezTo>
                  <a:pt x="1046622" y="1473778"/>
                  <a:pt x="1045466" y="1478247"/>
                  <a:pt x="1046906" y="1479996"/>
                </a:cubicBezTo>
                <a:cubicBezTo>
                  <a:pt x="1053128" y="1487196"/>
                  <a:pt x="1062978" y="1489366"/>
                  <a:pt x="1069714" y="1495411"/>
                </a:cubicBezTo>
                <a:cubicBezTo>
                  <a:pt x="1071257" y="1496929"/>
                  <a:pt x="1070099" y="1501397"/>
                  <a:pt x="1071540" y="1503146"/>
                </a:cubicBezTo>
                <a:cubicBezTo>
                  <a:pt x="1075114" y="1506953"/>
                  <a:pt x="1082622" y="1507527"/>
                  <a:pt x="1086634" y="1510974"/>
                </a:cubicBezTo>
                <a:cubicBezTo>
                  <a:pt x="1102423" y="1524095"/>
                  <a:pt x="1114226" y="1539318"/>
                  <a:pt x="1126260" y="1549660"/>
                </a:cubicBezTo>
                <a:cubicBezTo>
                  <a:pt x="1132276" y="1554831"/>
                  <a:pt x="1141304" y="1556358"/>
                  <a:pt x="1147088" y="1561425"/>
                </a:cubicBezTo>
                <a:cubicBezTo>
                  <a:pt x="1153338" y="1566700"/>
                  <a:pt x="1156089" y="1574847"/>
                  <a:pt x="1162156" y="1578656"/>
                </a:cubicBezTo>
                <a:cubicBezTo>
                  <a:pt x="1165653" y="1580766"/>
                  <a:pt x="1171954" y="1579695"/>
                  <a:pt x="1175606" y="1582706"/>
                </a:cubicBezTo>
                <a:cubicBezTo>
                  <a:pt x="1177843" y="1584533"/>
                  <a:pt x="1177303" y="1590107"/>
                  <a:pt x="1179335" y="1592395"/>
                </a:cubicBezTo>
                <a:cubicBezTo>
                  <a:pt x="1186123" y="1599571"/>
                  <a:pt x="1202735" y="1603367"/>
                  <a:pt x="1209806" y="1611777"/>
                </a:cubicBezTo>
                <a:cubicBezTo>
                  <a:pt x="1216414" y="1619979"/>
                  <a:pt x="1220477" y="1624558"/>
                  <a:pt x="1230661" y="1629092"/>
                </a:cubicBezTo>
                <a:cubicBezTo>
                  <a:pt x="1230635" y="1631018"/>
                  <a:pt x="1230608" y="1632943"/>
                  <a:pt x="1230582" y="1634870"/>
                </a:cubicBezTo>
                <a:cubicBezTo>
                  <a:pt x="1254704" y="1639243"/>
                  <a:pt x="1263702" y="1667615"/>
                  <a:pt x="1285483" y="1667898"/>
                </a:cubicBezTo>
                <a:cubicBezTo>
                  <a:pt x="1296747" y="1683710"/>
                  <a:pt x="1316753" y="1682373"/>
                  <a:pt x="1325161" y="1702730"/>
                </a:cubicBezTo>
                <a:cubicBezTo>
                  <a:pt x="1322436" y="1702624"/>
                  <a:pt x="1320892" y="1703598"/>
                  <a:pt x="1319349" y="1704572"/>
                </a:cubicBezTo>
                <a:cubicBezTo>
                  <a:pt x="1320327" y="1698640"/>
                  <a:pt x="1314618" y="1697759"/>
                  <a:pt x="1311686" y="1700606"/>
                </a:cubicBezTo>
                <a:cubicBezTo>
                  <a:pt x="1307547" y="1686858"/>
                  <a:pt x="1291371" y="1685194"/>
                  <a:pt x="1279543" y="1679374"/>
                </a:cubicBezTo>
                <a:cubicBezTo>
                  <a:pt x="1270749" y="1665491"/>
                  <a:pt x="1251745" y="1661460"/>
                  <a:pt x="1243697" y="1646524"/>
                </a:cubicBezTo>
                <a:cubicBezTo>
                  <a:pt x="1233590" y="1646178"/>
                  <a:pt x="1233052" y="1636801"/>
                  <a:pt x="1222843" y="1636686"/>
                </a:cubicBezTo>
                <a:cubicBezTo>
                  <a:pt x="1212248" y="1618125"/>
                  <a:pt x="1199005" y="1618597"/>
                  <a:pt x="1187023" y="1601910"/>
                </a:cubicBezTo>
                <a:cubicBezTo>
                  <a:pt x="1183962" y="1601932"/>
                  <a:pt x="1180670" y="1601851"/>
                  <a:pt x="1177379" y="1601769"/>
                </a:cubicBezTo>
                <a:cubicBezTo>
                  <a:pt x="1138191" y="1557741"/>
                  <a:pt x="1082390" y="1529851"/>
                  <a:pt x="1045054" y="1484155"/>
                </a:cubicBezTo>
                <a:cubicBezTo>
                  <a:pt x="1041839" y="1483278"/>
                  <a:pt x="1040194" y="1486975"/>
                  <a:pt x="1039268" y="1484071"/>
                </a:cubicBezTo>
                <a:cubicBezTo>
                  <a:pt x="999797" y="1436318"/>
                  <a:pt x="959015" y="1399609"/>
                  <a:pt x="924302" y="1349266"/>
                </a:cubicBezTo>
                <a:cubicBezTo>
                  <a:pt x="911288" y="1364793"/>
                  <a:pt x="913729" y="1396059"/>
                  <a:pt x="910128" y="1421590"/>
                </a:cubicBezTo>
                <a:cubicBezTo>
                  <a:pt x="930081" y="1444041"/>
                  <a:pt x="946253" y="1470623"/>
                  <a:pt x="976083" y="1483351"/>
                </a:cubicBezTo>
                <a:cubicBezTo>
                  <a:pt x="976494" y="1494886"/>
                  <a:pt x="990150" y="1493490"/>
                  <a:pt x="991100" y="1504435"/>
                </a:cubicBezTo>
                <a:cubicBezTo>
                  <a:pt x="1024606" y="1520737"/>
                  <a:pt x="1038902" y="1555897"/>
                  <a:pt x="1076317" y="1568403"/>
                </a:cubicBezTo>
                <a:cubicBezTo>
                  <a:pt x="1082129" y="1579019"/>
                  <a:pt x="1088404" y="1577384"/>
                  <a:pt x="1093288" y="1587588"/>
                </a:cubicBezTo>
                <a:cubicBezTo>
                  <a:pt x="1111547" y="1590180"/>
                  <a:pt x="1113577" y="1612403"/>
                  <a:pt x="1127361" y="1608849"/>
                </a:cubicBezTo>
                <a:cubicBezTo>
                  <a:pt x="1126845" y="1612496"/>
                  <a:pt x="1129366" y="1613065"/>
                  <a:pt x="1129187" y="1616584"/>
                </a:cubicBezTo>
                <a:cubicBezTo>
                  <a:pt x="1162051" y="1631216"/>
                  <a:pt x="1177478" y="1656359"/>
                  <a:pt x="1208772" y="1668908"/>
                </a:cubicBezTo>
                <a:cubicBezTo>
                  <a:pt x="1218157" y="1683331"/>
                  <a:pt x="1239116" y="1695431"/>
                  <a:pt x="1250405" y="1701842"/>
                </a:cubicBezTo>
                <a:cubicBezTo>
                  <a:pt x="1248555" y="1691051"/>
                  <a:pt x="1239424" y="1687262"/>
                  <a:pt x="1237369" y="1676932"/>
                </a:cubicBezTo>
                <a:cubicBezTo>
                  <a:pt x="1252437" y="1686687"/>
                  <a:pt x="1261538" y="1702369"/>
                  <a:pt x="1273240" y="1715331"/>
                </a:cubicBezTo>
                <a:cubicBezTo>
                  <a:pt x="1273857" y="1713944"/>
                  <a:pt x="1274834" y="1712995"/>
                  <a:pt x="1277123" y="1713461"/>
                </a:cubicBezTo>
                <a:cubicBezTo>
                  <a:pt x="1278742" y="1729133"/>
                  <a:pt x="1291651" y="1731282"/>
                  <a:pt x="1299829" y="1736583"/>
                </a:cubicBezTo>
                <a:cubicBezTo>
                  <a:pt x="1301114" y="1737432"/>
                  <a:pt x="1301088" y="1741851"/>
                  <a:pt x="1303582" y="1744346"/>
                </a:cubicBezTo>
                <a:cubicBezTo>
                  <a:pt x="1305948" y="1746507"/>
                  <a:pt x="1312995" y="1746875"/>
                  <a:pt x="1315103" y="1748368"/>
                </a:cubicBezTo>
                <a:cubicBezTo>
                  <a:pt x="1331457" y="1761464"/>
                  <a:pt x="1340815" y="1777813"/>
                  <a:pt x="1352955" y="1775465"/>
                </a:cubicBezTo>
                <a:cubicBezTo>
                  <a:pt x="1343261" y="1756751"/>
                  <a:pt x="1323125" y="1747786"/>
                  <a:pt x="1313330" y="1729304"/>
                </a:cubicBezTo>
                <a:cubicBezTo>
                  <a:pt x="1288643" y="1714991"/>
                  <a:pt x="1268304" y="1696520"/>
                  <a:pt x="1250895" y="1675202"/>
                </a:cubicBezTo>
                <a:cubicBezTo>
                  <a:pt x="1247191" y="1673553"/>
                  <a:pt x="1236572" y="1669379"/>
                  <a:pt x="1243335" y="1663529"/>
                </a:cubicBezTo>
                <a:cubicBezTo>
                  <a:pt x="1275967" y="1695502"/>
                  <a:pt x="1304896" y="1710875"/>
                  <a:pt x="1333927" y="1748442"/>
                </a:cubicBezTo>
                <a:cubicBezTo>
                  <a:pt x="1347864" y="1758247"/>
                  <a:pt x="1362445" y="1767231"/>
                  <a:pt x="1367894" y="1784885"/>
                </a:cubicBezTo>
                <a:cubicBezTo>
                  <a:pt x="1379518" y="1781200"/>
                  <a:pt x="1380084" y="1801110"/>
                  <a:pt x="1388697" y="1806052"/>
                </a:cubicBezTo>
                <a:cubicBezTo>
                  <a:pt x="1389057" y="1803999"/>
                  <a:pt x="1390831" y="1803127"/>
                  <a:pt x="1392606" y="1802256"/>
                </a:cubicBezTo>
                <a:cubicBezTo>
                  <a:pt x="1395563" y="1812432"/>
                  <a:pt x="1405695" y="1815837"/>
                  <a:pt x="1417344" y="1817700"/>
                </a:cubicBezTo>
                <a:cubicBezTo>
                  <a:pt x="1423181" y="1828882"/>
                  <a:pt x="1441515" y="1838152"/>
                  <a:pt x="1451416" y="1838961"/>
                </a:cubicBezTo>
                <a:cubicBezTo>
                  <a:pt x="1442366" y="1821919"/>
                  <a:pt x="1423670" y="1814703"/>
                  <a:pt x="1419506" y="1792913"/>
                </a:cubicBezTo>
                <a:cubicBezTo>
                  <a:pt x="1415623" y="1792291"/>
                  <a:pt x="1415648" y="1795348"/>
                  <a:pt x="1413668" y="1796682"/>
                </a:cubicBezTo>
                <a:cubicBezTo>
                  <a:pt x="1409786" y="1788585"/>
                  <a:pt x="1402534" y="1783695"/>
                  <a:pt x="1398653" y="1775598"/>
                </a:cubicBezTo>
                <a:cubicBezTo>
                  <a:pt x="1401019" y="1770284"/>
                  <a:pt x="1402151" y="1762758"/>
                  <a:pt x="1394975" y="1762055"/>
                </a:cubicBezTo>
                <a:cubicBezTo>
                  <a:pt x="1393767" y="1765394"/>
                  <a:pt x="1397185" y="1773283"/>
                  <a:pt x="1392891" y="1773587"/>
                </a:cubicBezTo>
                <a:cubicBezTo>
                  <a:pt x="1388597" y="1768906"/>
                  <a:pt x="1389626" y="1759121"/>
                  <a:pt x="1387287" y="1752541"/>
                </a:cubicBezTo>
                <a:cubicBezTo>
                  <a:pt x="1379881" y="1749244"/>
                  <a:pt x="1386644" y="1760838"/>
                  <a:pt x="1381397" y="1760163"/>
                </a:cubicBezTo>
                <a:cubicBezTo>
                  <a:pt x="1382015" y="1748809"/>
                  <a:pt x="1381836" y="1744853"/>
                  <a:pt x="1383481" y="1741156"/>
                </a:cubicBezTo>
                <a:cubicBezTo>
                  <a:pt x="1393152" y="1741861"/>
                  <a:pt x="1393690" y="1751239"/>
                  <a:pt x="1402383" y="1752894"/>
                </a:cubicBezTo>
                <a:cubicBezTo>
                  <a:pt x="1399375" y="1751554"/>
                  <a:pt x="1399271" y="1761753"/>
                  <a:pt x="1402278" y="1760600"/>
                </a:cubicBezTo>
                <a:cubicBezTo>
                  <a:pt x="1407165" y="1758345"/>
                  <a:pt x="1397831" y="1752529"/>
                  <a:pt x="1406239" y="1752949"/>
                </a:cubicBezTo>
                <a:cubicBezTo>
                  <a:pt x="1399346" y="1768432"/>
                  <a:pt x="1419250" y="1767326"/>
                  <a:pt x="1419224" y="1781712"/>
                </a:cubicBezTo>
                <a:cubicBezTo>
                  <a:pt x="1415727" y="1782093"/>
                  <a:pt x="1414930" y="1779524"/>
                  <a:pt x="1411535" y="1779673"/>
                </a:cubicBezTo>
                <a:cubicBezTo>
                  <a:pt x="1412255" y="1790514"/>
                  <a:pt x="1423056" y="1791170"/>
                  <a:pt x="1428533" y="1796932"/>
                </a:cubicBezTo>
                <a:cubicBezTo>
                  <a:pt x="1427297" y="1794720"/>
                  <a:pt x="1419661" y="1786337"/>
                  <a:pt x="1422850" y="1781664"/>
                </a:cubicBezTo>
                <a:cubicBezTo>
                  <a:pt x="1463119" y="1812054"/>
                  <a:pt x="1487056" y="1869781"/>
                  <a:pt x="1526502" y="1889558"/>
                </a:cubicBezTo>
                <a:cubicBezTo>
                  <a:pt x="1517116" y="1897562"/>
                  <a:pt x="1530667" y="1903872"/>
                  <a:pt x="1530127" y="1914431"/>
                </a:cubicBezTo>
                <a:cubicBezTo>
                  <a:pt x="1542881" y="1923155"/>
                  <a:pt x="1555944" y="1943646"/>
                  <a:pt x="1567823" y="1960563"/>
                </a:cubicBezTo>
                <a:cubicBezTo>
                  <a:pt x="1575460" y="1971440"/>
                  <a:pt x="1587417" y="1985070"/>
                  <a:pt x="1590399" y="1993320"/>
                </a:cubicBezTo>
                <a:cubicBezTo>
                  <a:pt x="1592996" y="2000566"/>
                  <a:pt x="1588109" y="2005313"/>
                  <a:pt x="1594178" y="1999154"/>
                </a:cubicBezTo>
                <a:cubicBezTo>
                  <a:pt x="1594333" y="2002546"/>
                  <a:pt x="1592815" y="2004086"/>
                  <a:pt x="1590244" y="2004879"/>
                </a:cubicBezTo>
                <a:cubicBezTo>
                  <a:pt x="1585513" y="1998066"/>
                  <a:pt x="1578724" y="1993382"/>
                  <a:pt x="1575201" y="1985722"/>
                </a:cubicBezTo>
                <a:cubicBezTo>
                  <a:pt x="1573582" y="1987493"/>
                  <a:pt x="1566226" y="1992802"/>
                  <a:pt x="1565506" y="1989435"/>
                </a:cubicBezTo>
                <a:cubicBezTo>
                  <a:pt x="1564735" y="1984939"/>
                  <a:pt x="1574172" y="1990525"/>
                  <a:pt x="1571369" y="1983739"/>
                </a:cubicBezTo>
                <a:cubicBezTo>
                  <a:pt x="1567411" y="1978931"/>
                  <a:pt x="1563655" y="1973659"/>
                  <a:pt x="1556327" y="1972058"/>
                </a:cubicBezTo>
                <a:cubicBezTo>
                  <a:pt x="1539846" y="1936202"/>
                  <a:pt x="1492093" y="1905803"/>
                  <a:pt x="1479084" y="1866508"/>
                </a:cubicBezTo>
                <a:cubicBezTo>
                  <a:pt x="1456171" y="1853816"/>
                  <a:pt x="1436321" y="1841101"/>
                  <a:pt x="1416521" y="1829517"/>
                </a:cubicBezTo>
                <a:cubicBezTo>
                  <a:pt x="1415748" y="1839971"/>
                  <a:pt x="1421741" y="1839593"/>
                  <a:pt x="1418293" y="1848579"/>
                </a:cubicBezTo>
                <a:cubicBezTo>
                  <a:pt x="1432052" y="1844461"/>
                  <a:pt x="1424643" y="1866080"/>
                  <a:pt x="1435238" y="1869692"/>
                </a:cubicBezTo>
                <a:cubicBezTo>
                  <a:pt x="1440408" y="1861195"/>
                  <a:pt x="1431792" y="1858744"/>
                  <a:pt x="1429583" y="1852498"/>
                </a:cubicBezTo>
                <a:cubicBezTo>
                  <a:pt x="1444497" y="1858863"/>
                  <a:pt x="1453549" y="1860954"/>
                  <a:pt x="1460080" y="1869953"/>
                </a:cubicBezTo>
                <a:cubicBezTo>
                  <a:pt x="1448483" y="1871712"/>
                  <a:pt x="1450463" y="1860411"/>
                  <a:pt x="1439199" y="1862042"/>
                </a:cubicBezTo>
                <a:cubicBezTo>
                  <a:pt x="1442850" y="1872527"/>
                  <a:pt x="1447505" y="1872661"/>
                  <a:pt x="1448429" y="1883040"/>
                </a:cubicBezTo>
                <a:cubicBezTo>
                  <a:pt x="1456582" y="1880302"/>
                  <a:pt x="1457814" y="1894972"/>
                  <a:pt x="1463498" y="1900271"/>
                </a:cubicBezTo>
                <a:cubicBezTo>
                  <a:pt x="1464526" y="1897960"/>
                  <a:pt x="1465452" y="1895879"/>
                  <a:pt x="1467433" y="1894548"/>
                </a:cubicBezTo>
                <a:cubicBezTo>
                  <a:pt x="1483735" y="1918972"/>
                  <a:pt x="1507856" y="1923342"/>
                  <a:pt x="1524054" y="1950490"/>
                </a:cubicBezTo>
                <a:cubicBezTo>
                  <a:pt x="1505540" y="1942247"/>
                  <a:pt x="1494508" y="1926538"/>
                  <a:pt x="1478592" y="1915574"/>
                </a:cubicBezTo>
                <a:cubicBezTo>
                  <a:pt x="1481189" y="1932790"/>
                  <a:pt x="1497620" y="1940105"/>
                  <a:pt x="1504768" y="1957686"/>
                </a:cubicBezTo>
                <a:cubicBezTo>
                  <a:pt x="1505178" y="1954269"/>
                  <a:pt x="1502864" y="1948255"/>
                  <a:pt x="1508727" y="1950035"/>
                </a:cubicBezTo>
                <a:cubicBezTo>
                  <a:pt x="1507237" y="1959616"/>
                  <a:pt x="1510527" y="1964680"/>
                  <a:pt x="1516314" y="1967256"/>
                </a:cubicBezTo>
                <a:cubicBezTo>
                  <a:pt x="1516726" y="1963840"/>
                  <a:pt x="1517728" y="1960964"/>
                  <a:pt x="1520275" y="1959606"/>
                </a:cubicBezTo>
                <a:cubicBezTo>
                  <a:pt x="1523513" y="1963540"/>
                  <a:pt x="1524388" y="1965312"/>
                  <a:pt x="1522048" y="1971194"/>
                </a:cubicBezTo>
                <a:cubicBezTo>
                  <a:pt x="1543263" y="1976487"/>
                  <a:pt x="1555065" y="2006660"/>
                  <a:pt x="1576871" y="2017477"/>
                </a:cubicBezTo>
                <a:cubicBezTo>
                  <a:pt x="1580163" y="2015065"/>
                  <a:pt x="1576923" y="2006148"/>
                  <a:pt x="1582811" y="2006000"/>
                </a:cubicBezTo>
                <a:cubicBezTo>
                  <a:pt x="1580934" y="2012087"/>
                  <a:pt x="1589061" y="2008782"/>
                  <a:pt x="1588494" y="2013792"/>
                </a:cubicBezTo>
                <a:cubicBezTo>
                  <a:pt x="1587489" y="2059029"/>
                  <a:pt x="1621741" y="2069295"/>
                  <a:pt x="1644935" y="2090697"/>
                </a:cubicBezTo>
                <a:cubicBezTo>
                  <a:pt x="1649899" y="2087646"/>
                  <a:pt x="1655042" y="2088553"/>
                  <a:pt x="1656456" y="2094719"/>
                </a:cubicBezTo>
                <a:cubicBezTo>
                  <a:pt x="1666640" y="2089285"/>
                  <a:pt x="1680293" y="2105332"/>
                  <a:pt x="1692560" y="2100826"/>
                </a:cubicBezTo>
                <a:cubicBezTo>
                  <a:pt x="1691327" y="2086156"/>
                  <a:pt x="1664170" y="2087356"/>
                  <a:pt x="1669932" y="2071923"/>
                </a:cubicBezTo>
                <a:cubicBezTo>
                  <a:pt x="1703515" y="2109856"/>
                  <a:pt x="1744478" y="2123112"/>
                  <a:pt x="1793287" y="2134321"/>
                </a:cubicBezTo>
                <a:cubicBezTo>
                  <a:pt x="1792773" y="2140459"/>
                  <a:pt x="1800617" y="2138414"/>
                  <a:pt x="1800872" y="2144066"/>
                </a:cubicBezTo>
                <a:cubicBezTo>
                  <a:pt x="1799124" y="2147994"/>
                  <a:pt x="1803726" y="2154473"/>
                  <a:pt x="1804653" y="2149903"/>
                </a:cubicBezTo>
                <a:cubicBezTo>
                  <a:pt x="1810696" y="2145671"/>
                  <a:pt x="1822344" y="2167469"/>
                  <a:pt x="1833170" y="2171183"/>
                </a:cubicBezTo>
                <a:cubicBezTo>
                  <a:pt x="1818617" y="2130370"/>
                  <a:pt x="1823406" y="2061065"/>
                  <a:pt x="1851747" y="2036028"/>
                </a:cubicBezTo>
                <a:cubicBezTo>
                  <a:pt x="1863963" y="2040360"/>
                  <a:pt x="1872295" y="2036593"/>
                  <a:pt x="1878387" y="2045951"/>
                </a:cubicBezTo>
                <a:cubicBezTo>
                  <a:pt x="1873193" y="2056375"/>
                  <a:pt x="1882347" y="2063220"/>
                  <a:pt x="1887593" y="2068878"/>
                </a:cubicBezTo>
                <a:cubicBezTo>
                  <a:pt x="1891631" y="2060431"/>
                  <a:pt x="1898496" y="2064318"/>
                  <a:pt x="1900836" y="2070898"/>
                </a:cubicBezTo>
                <a:cubicBezTo>
                  <a:pt x="1898420" y="2052655"/>
                  <a:pt x="1902126" y="2031878"/>
                  <a:pt x="1910870" y="2019712"/>
                </a:cubicBezTo>
                <a:cubicBezTo>
                  <a:pt x="1915369" y="2018947"/>
                  <a:pt x="1909789" y="2028367"/>
                  <a:pt x="1916579" y="2025576"/>
                </a:cubicBezTo>
                <a:cubicBezTo>
                  <a:pt x="1918354" y="2007261"/>
                  <a:pt x="1928951" y="1983461"/>
                  <a:pt x="1947672" y="1976290"/>
                </a:cubicBezTo>
                <a:cubicBezTo>
                  <a:pt x="1960607" y="1986479"/>
                  <a:pt x="1945151" y="2005625"/>
                  <a:pt x="1956774" y="2014399"/>
                </a:cubicBezTo>
                <a:cubicBezTo>
                  <a:pt x="1967190" y="1994118"/>
                  <a:pt x="1968941" y="1965271"/>
                  <a:pt x="1989823" y="1955740"/>
                </a:cubicBezTo>
                <a:cubicBezTo>
                  <a:pt x="1989256" y="1960749"/>
                  <a:pt x="1988896" y="1965294"/>
                  <a:pt x="1995274" y="1963428"/>
                </a:cubicBezTo>
                <a:cubicBezTo>
                  <a:pt x="1995069" y="1948939"/>
                  <a:pt x="1990441" y="1934418"/>
                  <a:pt x="1990186" y="1913815"/>
                </a:cubicBezTo>
                <a:cubicBezTo>
                  <a:pt x="1997489" y="1914852"/>
                  <a:pt x="1998132" y="1909047"/>
                  <a:pt x="2003533" y="1908127"/>
                </a:cubicBezTo>
                <a:cubicBezTo>
                  <a:pt x="2013254" y="1914949"/>
                  <a:pt x="2017007" y="1927695"/>
                  <a:pt x="2030096" y="1931307"/>
                </a:cubicBezTo>
                <a:cubicBezTo>
                  <a:pt x="2031898" y="1896115"/>
                  <a:pt x="2016342" y="1878114"/>
                  <a:pt x="1998393" y="1862369"/>
                </a:cubicBezTo>
                <a:cubicBezTo>
                  <a:pt x="1998367" y="1874264"/>
                  <a:pt x="2009424" y="1885556"/>
                  <a:pt x="2005643" y="1894670"/>
                </a:cubicBezTo>
                <a:cubicBezTo>
                  <a:pt x="1984711" y="1883136"/>
                  <a:pt x="1987337" y="1848587"/>
                  <a:pt x="1973889" y="1829585"/>
                </a:cubicBezTo>
                <a:cubicBezTo>
                  <a:pt x="1978288" y="1806626"/>
                  <a:pt x="1972888" y="1790100"/>
                  <a:pt x="1976285" y="1772507"/>
                </a:cubicBezTo>
                <a:cubicBezTo>
                  <a:pt x="1983102" y="1737886"/>
                  <a:pt x="2017743" y="1724238"/>
                  <a:pt x="2024713" y="1693007"/>
                </a:cubicBezTo>
                <a:cubicBezTo>
                  <a:pt x="2035184" y="1646446"/>
                  <a:pt x="1999235" y="1623795"/>
                  <a:pt x="1999213" y="1578377"/>
                </a:cubicBezTo>
                <a:cubicBezTo>
                  <a:pt x="1996923" y="1577911"/>
                  <a:pt x="1993787" y="1578729"/>
                  <a:pt x="1993452" y="1576366"/>
                </a:cubicBezTo>
                <a:cubicBezTo>
                  <a:pt x="1993376" y="1564702"/>
                  <a:pt x="1986485" y="1555267"/>
                  <a:pt x="1982448" y="1543778"/>
                </a:cubicBezTo>
                <a:cubicBezTo>
                  <a:pt x="1973604" y="1518798"/>
                  <a:pt x="1977796" y="1498790"/>
                  <a:pt x="1973710" y="1471221"/>
                </a:cubicBezTo>
                <a:cubicBezTo>
                  <a:pt x="1972220" y="1460866"/>
                  <a:pt x="1964789" y="1452020"/>
                  <a:pt x="1964558" y="1444442"/>
                </a:cubicBezTo>
                <a:cubicBezTo>
                  <a:pt x="1963608" y="1426021"/>
                  <a:pt x="1971478" y="1407098"/>
                  <a:pt x="1959521" y="1390976"/>
                </a:cubicBezTo>
                <a:cubicBezTo>
                  <a:pt x="1956768" y="1395288"/>
                  <a:pt x="1959598" y="1405131"/>
                  <a:pt x="1953631" y="1406074"/>
                </a:cubicBezTo>
                <a:cubicBezTo>
                  <a:pt x="1949183" y="1388035"/>
                  <a:pt x="1951938" y="1371263"/>
                  <a:pt x="1950266" y="1354459"/>
                </a:cubicBezTo>
                <a:cubicBezTo>
                  <a:pt x="1943585" y="1289741"/>
                  <a:pt x="1894136" y="1264401"/>
                  <a:pt x="1877322" y="1208738"/>
                </a:cubicBezTo>
                <a:cubicBezTo>
                  <a:pt x="1871999" y="1206368"/>
                  <a:pt x="1870148" y="1200560"/>
                  <a:pt x="1866033" y="1197342"/>
                </a:cubicBezTo>
                <a:cubicBezTo>
                  <a:pt x="1865468" y="1194878"/>
                  <a:pt x="1863256" y="1193616"/>
                  <a:pt x="1864208" y="1189609"/>
                </a:cubicBezTo>
                <a:cubicBezTo>
                  <a:pt x="1848291" y="1178646"/>
                  <a:pt x="1836514" y="1163988"/>
                  <a:pt x="1818745" y="1154693"/>
                </a:cubicBezTo>
                <a:cubicBezTo>
                  <a:pt x="1815914" y="1174753"/>
                  <a:pt x="1843173" y="1180798"/>
                  <a:pt x="1843119" y="1204586"/>
                </a:cubicBezTo>
                <a:cubicBezTo>
                  <a:pt x="1848133" y="1207649"/>
                  <a:pt x="1851426" y="1212714"/>
                  <a:pt x="1856337" y="1216008"/>
                </a:cubicBezTo>
                <a:cubicBezTo>
                  <a:pt x="1855771" y="1218525"/>
                  <a:pt x="1853662" y="1219524"/>
                  <a:pt x="1854304" y="1223685"/>
                </a:cubicBezTo>
                <a:cubicBezTo>
                  <a:pt x="1889506" y="1262340"/>
                  <a:pt x="1904829" y="1320109"/>
                  <a:pt x="1930901" y="1367435"/>
                </a:cubicBezTo>
                <a:cubicBezTo>
                  <a:pt x="1928202" y="1367895"/>
                  <a:pt x="1927635" y="1370411"/>
                  <a:pt x="1925064" y="1371205"/>
                </a:cubicBezTo>
                <a:cubicBezTo>
                  <a:pt x="1912927" y="1353617"/>
                  <a:pt x="1910692" y="1336840"/>
                  <a:pt x="1897089" y="1319432"/>
                </a:cubicBezTo>
                <a:cubicBezTo>
                  <a:pt x="1891793" y="1297692"/>
                  <a:pt x="1878782" y="1283314"/>
                  <a:pt x="1871095" y="1263834"/>
                </a:cubicBezTo>
                <a:cubicBezTo>
                  <a:pt x="1858957" y="1253723"/>
                  <a:pt x="1853919" y="1220193"/>
                  <a:pt x="1837385" y="1208124"/>
                </a:cubicBezTo>
                <a:cubicBezTo>
                  <a:pt x="1829621" y="1181963"/>
                  <a:pt x="1801721" y="1166772"/>
                  <a:pt x="1799870" y="1141029"/>
                </a:cubicBezTo>
                <a:cubicBezTo>
                  <a:pt x="1793158" y="1138041"/>
                  <a:pt x="1798687" y="1147424"/>
                  <a:pt x="1794007" y="1146724"/>
                </a:cubicBezTo>
                <a:cubicBezTo>
                  <a:pt x="1772921" y="1116847"/>
                  <a:pt x="1735429" y="1097663"/>
                  <a:pt x="1705163" y="1082803"/>
                </a:cubicBezTo>
                <a:cubicBezTo>
                  <a:pt x="1702102" y="1082825"/>
                  <a:pt x="1703568" y="1087631"/>
                  <a:pt x="1699324" y="1086572"/>
                </a:cubicBezTo>
                <a:cubicBezTo>
                  <a:pt x="1685362" y="1083678"/>
                  <a:pt x="1683021" y="1084574"/>
                  <a:pt x="1670883" y="1084431"/>
                </a:cubicBezTo>
                <a:cubicBezTo>
                  <a:pt x="1664148" y="1063434"/>
                  <a:pt x="1636450" y="1062732"/>
                  <a:pt x="1635142" y="1036399"/>
                </a:cubicBezTo>
                <a:cubicBezTo>
                  <a:pt x="1625369" y="1033433"/>
                  <a:pt x="1623417" y="1022873"/>
                  <a:pt x="1622106" y="1011490"/>
                </a:cubicBezTo>
                <a:cubicBezTo>
                  <a:pt x="1605161" y="987887"/>
                  <a:pt x="1595931" y="951935"/>
                  <a:pt x="1581120" y="925406"/>
                </a:cubicBezTo>
                <a:cubicBezTo>
                  <a:pt x="1580375" y="923966"/>
                  <a:pt x="1581841" y="921297"/>
                  <a:pt x="1581198" y="919627"/>
                </a:cubicBezTo>
                <a:cubicBezTo>
                  <a:pt x="1558056" y="891878"/>
                  <a:pt x="1530466" y="868520"/>
                  <a:pt x="1513418" y="835179"/>
                </a:cubicBezTo>
                <a:cubicBezTo>
                  <a:pt x="1469779" y="812982"/>
                  <a:pt x="1460346" y="757558"/>
                  <a:pt x="1426815" y="725739"/>
                </a:cubicBezTo>
                <a:cubicBezTo>
                  <a:pt x="1413339" y="723616"/>
                  <a:pt x="1394516" y="721051"/>
                  <a:pt x="1379189" y="715610"/>
                </a:cubicBezTo>
                <a:close/>
                <a:moveTo>
                  <a:pt x="4202086" y="710968"/>
                </a:moveTo>
                <a:cubicBezTo>
                  <a:pt x="4210520" y="716939"/>
                  <a:pt x="4200105" y="729745"/>
                  <a:pt x="4201004" y="739559"/>
                </a:cubicBezTo>
                <a:cubicBezTo>
                  <a:pt x="4192287" y="732355"/>
                  <a:pt x="4200646" y="716695"/>
                  <a:pt x="4202086" y="710968"/>
                </a:cubicBezTo>
                <a:close/>
                <a:moveTo>
                  <a:pt x="2289073" y="706224"/>
                </a:moveTo>
                <a:cubicBezTo>
                  <a:pt x="2296222" y="706361"/>
                  <a:pt x="2291311" y="718018"/>
                  <a:pt x="2300517" y="716026"/>
                </a:cubicBezTo>
                <a:cubicBezTo>
                  <a:pt x="2300439" y="721806"/>
                  <a:pt x="2296324" y="723573"/>
                  <a:pt x="2294575" y="727501"/>
                </a:cubicBezTo>
                <a:cubicBezTo>
                  <a:pt x="2302904" y="768587"/>
                  <a:pt x="2312698" y="809498"/>
                  <a:pt x="2310355" y="847772"/>
                </a:cubicBezTo>
                <a:cubicBezTo>
                  <a:pt x="2309583" y="853243"/>
                  <a:pt x="2317479" y="849834"/>
                  <a:pt x="2317993" y="853664"/>
                </a:cubicBezTo>
                <a:cubicBezTo>
                  <a:pt x="2314999" y="913176"/>
                  <a:pt x="2323128" y="976083"/>
                  <a:pt x="2324502" y="1043652"/>
                </a:cubicBezTo>
                <a:lnTo>
                  <a:pt x="2322975" y="1112222"/>
                </a:lnTo>
                <a:lnTo>
                  <a:pt x="2317565" y="1104293"/>
                </a:lnTo>
                <a:cubicBezTo>
                  <a:pt x="2314911" y="1094079"/>
                  <a:pt x="2320034" y="1079539"/>
                  <a:pt x="2319802" y="1070715"/>
                </a:cubicBezTo>
                <a:cubicBezTo>
                  <a:pt x="2317985" y="965797"/>
                  <a:pt x="2306318" y="861201"/>
                  <a:pt x="2294315" y="761719"/>
                </a:cubicBezTo>
                <a:cubicBezTo>
                  <a:pt x="2294108" y="777132"/>
                  <a:pt x="2288270" y="798344"/>
                  <a:pt x="2290017" y="816843"/>
                </a:cubicBezTo>
                <a:cubicBezTo>
                  <a:pt x="2290865" y="828017"/>
                  <a:pt x="2300353" y="834734"/>
                  <a:pt x="2299143" y="845549"/>
                </a:cubicBezTo>
                <a:cubicBezTo>
                  <a:pt x="2285567" y="836181"/>
                  <a:pt x="2286828" y="819022"/>
                  <a:pt x="2288191" y="801633"/>
                </a:cubicBezTo>
                <a:cubicBezTo>
                  <a:pt x="2290766" y="770937"/>
                  <a:pt x="2282103" y="729977"/>
                  <a:pt x="2289073" y="706224"/>
                </a:cubicBezTo>
                <a:close/>
                <a:moveTo>
                  <a:pt x="3133897" y="697220"/>
                </a:moveTo>
                <a:cubicBezTo>
                  <a:pt x="3137162" y="696735"/>
                  <a:pt x="3137266" y="698997"/>
                  <a:pt x="3139658" y="699230"/>
                </a:cubicBezTo>
                <a:cubicBezTo>
                  <a:pt x="3117950" y="733035"/>
                  <a:pt x="3095522" y="765967"/>
                  <a:pt x="3075590" y="801395"/>
                </a:cubicBezTo>
                <a:cubicBezTo>
                  <a:pt x="3085289" y="760305"/>
                  <a:pt x="3114864" y="732493"/>
                  <a:pt x="3133897" y="697220"/>
                </a:cubicBezTo>
                <a:close/>
                <a:moveTo>
                  <a:pt x="2106055" y="693128"/>
                </a:moveTo>
                <a:cubicBezTo>
                  <a:pt x="2108248" y="693343"/>
                  <a:pt x="2109456" y="694366"/>
                  <a:pt x="2110005" y="695817"/>
                </a:cubicBezTo>
                <a:cubicBezTo>
                  <a:pt x="2111654" y="700173"/>
                  <a:pt x="2107372" y="708389"/>
                  <a:pt x="2105925" y="710238"/>
                </a:cubicBezTo>
                <a:cubicBezTo>
                  <a:pt x="2097516" y="707324"/>
                  <a:pt x="2107288" y="700323"/>
                  <a:pt x="2106055" y="693128"/>
                </a:cubicBezTo>
                <a:close/>
                <a:moveTo>
                  <a:pt x="3374598" y="692250"/>
                </a:moveTo>
                <a:cubicBezTo>
                  <a:pt x="3377941" y="700937"/>
                  <a:pt x="3366781" y="694861"/>
                  <a:pt x="3368683" y="701799"/>
                </a:cubicBezTo>
                <a:cubicBezTo>
                  <a:pt x="3363668" y="698736"/>
                  <a:pt x="3369790" y="691217"/>
                  <a:pt x="3374598" y="692250"/>
                </a:cubicBezTo>
                <a:close/>
                <a:moveTo>
                  <a:pt x="2004992" y="682189"/>
                </a:moveTo>
                <a:cubicBezTo>
                  <a:pt x="2007100" y="682435"/>
                  <a:pt x="2008090" y="683637"/>
                  <a:pt x="2008524" y="685388"/>
                </a:cubicBezTo>
                <a:cubicBezTo>
                  <a:pt x="2008959" y="687139"/>
                  <a:pt x="2008836" y="689437"/>
                  <a:pt x="2008720" y="691877"/>
                </a:cubicBezTo>
                <a:cubicBezTo>
                  <a:pt x="2003063" y="692128"/>
                  <a:pt x="2002162" y="684805"/>
                  <a:pt x="2004992" y="682189"/>
                </a:cubicBezTo>
                <a:close/>
                <a:moveTo>
                  <a:pt x="1553161" y="679268"/>
                </a:moveTo>
                <a:cubicBezTo>
                  <a:pt x="1565737" y="684037"/>
                  <a:pt x="1560000" y="697541"/>
                  <a:pt x="1566171" y="706104"/>
                </a:cubicBezTo>
                <a:cubicBezTo>
                  <a:pt x="1558972" y="699853"/>
                  <a:pt x="1554060" y="691573"/>
                  <a:pt x="1553161" y="679268"/>
                </a:cubicBezTo>
                <a:close/>
                <a:moveTo>
                  <a:pt x="4149602" y="678741"/>
                </a:moveTo>
                <a:cubicBezTo>
                  <a:pt x="4157265" y="687691"/>
                  <a:pt x="4149215" y="700166"/>
                  <a:pt x="4148493" y="709258"/>
                </a:cubicBezTo>
                <a:cubicBezTo>
                  <a:pt x="4146332" y="734047"/>
                  <a:pt x="4151087" y="758867"/>
                  <a:pt x="4150417" y="784042"/>
                </a:cubicBezTo>
                <a:cubicBezTo>
                  <a:pt x="4150210" y="801947"/>
                  <a:pt x="4146710" y="819772"/>
                  <a:pt x="4144729" y="841040"/>
                </a:cubicBezTo>
                <a:cubicBezTo>
                  <a:pt x="4143495" y="853780"/>
                  <a:pt x="4137604" y="863894"/>
                  <a:pt x="4135340" y="876453"/>
                </a:cubicBezTo>
                <a:cubicBezTo>
                  <a:pt x="4129012" y="909354"/>
                  <a:pt x="4125512" y="942129"/>
                  <a:pt x="4117563" y="974308"/>
                </a:cubicBezTo>
                <a:cubicBezTo>
                  <a:pt x="4101587" y="1039462"/>
                  <a:pt x="4084790" y="1098988"/>
                  <a:pt x="4065781" y="1162238"/>
                </a:cubicBezTo>
                <a:cubicBezTo>
                  <a:pt x="4065010" y="1165216"/>
                  <a:pt x="4066296" y="1168558"/>
                  <a:pt x="4064854" y="1171793"/>
                </a:cubicBezTo>
                <a:cubicBezTo>
                  <a:pt x="4041783" y="1225480"/>
                  <a:pt x="4028381" y="1294826"/>
                  <a:pt x="4008318" y="1349852"/>
                </a:cubicBezTo>
                <a:cubicBezTo>
                  <a:pt x="4008369" y="1353475"/>
                  <a:pt x="4006106" y="1353575"/>
                  <a:pt x="4006131" y="1351648"/>
                </a:cubicBezTo>
                <a:cubicBezTo>
                  <a:pt x="4004979" y="1301296"/>
                  <a:pt x="4039674" y="1243923"/>
                  <a:pt x="4044615" y="1200437"/>
                </a:cubicBezTo>
                <a:cubicBezTo>
                  <a:pt x="4044616" y="1190470"/>
                  <a:pt x="4051327" y="1200934"/>
                  <a:pt x="4051096" y="1193355"/>
                </a:cubicBezTo>
                <a:cubicBezTo>
                  <a:pt x="4090915" y="1046615"/>
                  <a:pt x="4139968" y="893466"/>
                  <a:pt x="4142216" y="750765"/>
                </a:cubicBezTo>
                <a:cubicBezTo>
                  <a:pt x="4142732" y="727183"/>
                  <a:pt x="4137462" y="698532"/>
                  <a:pt x="4149602" y="678741"/>
                </a:cubicBezTo>
                <a:close/>
                <a:moveTo>
                  <a:pt x="3157017" y="674563"/>
                </a:moveTo>
                <a:cubicBezTo>
                  <a:pt x="3148582" y="678562"/>
                  <a:pt x="3145161" y="688113"/>
                  <a:pt x="3141612" y="697332"/>
                </a:cubicBezTo>
                <a:cubicBezTo>
                  <a:pt x="3133820" y="690539"/>
                  <a:pt x="3146500" y="675142"/>
                  <a:pt x="3157017" y="674563"/>
                </a:cubicBezTo>
                <a:close/>
                <a:moveTo>
                  <a:pt x="4206590" y="665350"/>
                </a:moveTo>
                <a:cubicBezTo>
                  <a:pt x="4210344" y="673113"/>
                  <a:pt x="4209031" y="686649"/>
                  <a:pt x="4205481" y="695868"/>
                </a:cubicBezTo>
                <a:cubicBezTo>
                  <a:pt x="4198950" y="691851"/>
                  <a:pt x="4203915" y="671358"/>
                  <a:pt x="4206590" y="665350"/>
                </a:cubicBezTo>
                <a:close/>
                <a:moveTo>
                  <a:pt x="3155474" y="663080"/>
                </a:moveTo>
                <a:cubicBezTo>
                  <a:pt x="3162906" y="661959"/>
                  <a:pt x="3158379" y="674618"/>
                  <a:pt x="3153416" y="672685"/>
                </a:cubicBezTo>
                <a:cubicBezTo>
                  <a:pt x="3152027" y="667083"/>
                  <a:pt x="3156245" y="667576"/>
                  <a:pt x="3155474" y="663080"/>
                </a:cubicBezTo>
                <a:close/>
                <a:moveTo>
                  <a:pt x="3269810" y="649194"/>
                </a:moveTo>
                <a:cubicBezTo>
                  <a:pt x="3272509" y="651227"/>
                  <a:pt x="3269114" y="663836"/>
                  <a:pt x="3263919" y="664291"/>
                </a:cubicBezTo>
                <a:cubicBezTo>
                  <a:pt x="3262866" y="656070"/>
                  <a:pt x="3267289" y="653609"/>
                  <a:pt x="3269810" y="649194"/>
                </a:cubicBezTo>
                <a:close/>
                <a:moveTo>
                  <a:pt x="4327199" y="647336"/>
                </a:moveTo>
                <a:cubicBezTo>
                  <a:pt x="4331081" y="672876"/>
                  <a:pt x="4317139" y="715400"/>
                  <a:pt x="4310966" y="731757"/>
                </a:cubicBezTo>
                <a:cubicBezTo>
                  <a:pt x="4306673" y="709633"/>
                  <a:pt x="4317346" y="697494"/>
                  <a:pt x="4312615" y="678223"/>
                </a:cubicBezTo>
                <a:cubicBezTo>
                  <a:pt x="4316679" y="677817"/>
                  <a:pt x="4315933" y="681361"/>
                  <a:pt x="4315727" y="684315"/>
                </a:cubicBezTo>
                <a:cubicBezTo>
                  <a:pt x="4323313" y="676617"/>
                  <a:pt x="4320692" y="656345"/>
                  <a:pt x="4327199" y="647336"/>
                </a:cubicBezTo>
                <a:close/>
                <a:moveTo>
                  <a:pt x="3399753" y="646965"/>
                </a:moveTo>
                <a:cubicBezTo>
                  <a:pt x="3402369" y="647784"/>
                  <a:pt x="3403526" y="648922"/>
                  <a:pt x="3403766" y="650223"/>
                </a:cubicBezTo>
                <a:cubicBezTo>
                  <a:pt x="3404486" y="654125"/>
                  <a:pt x="3396949" y="659491"/>
                  <a:pt x="3395791" y="662091"/>
                </a:cubicBezTo>
                <a:cubicBezTo>
                  <a:pt x="3390494" y="657794"/>
                  <a:pt x="3402375" y="654778"/>
                  <a:pt x="3399753" y="646965"/>
                </a:cubicBezTo>
                <a:close/>
                <a:moveTo>
                  <a:pt x="3439638" y="643957"/>
                </a:moveTo>
                <a:cubicBezTo>
                  <a:pt x="3440973" y="653412"/>
                  <a:pt x="3442104" y="663329"/>
                  <a:pt x="3443004" y="673144"/>
                </a:cubicBezTo>
                <a:cubicBezTo>
                  <a:pt x="3447144" y="686893"/>
                  <a:pt x="3449301" y="701975"/>
                  <a:pt x="3450098" y="712020"/>
                </a:cubicBezTo>
                <a:cubicBezTo>
                  <a:pt x="3458379" y="712108"/>
                  <a:pt x="3457786" y="726519"/>
                  <a:pt x="3461206" y="736901"/>
                </a:cubicBezTo>
                <a:cubicBezTo>
                  <a:pt x="3462928" y="742375"/>
                  <a:pt x="3465242" y="748388"/>
                  <a:pt x="3467814" y="755072"/>
                </a:cubicBezTo>
                <a:cubicBezTo>
                  <a:pt x="3467633" y="753608"/>
                  <a:pt x="3466090" y="752090"/>
                  <a:pt x="3467274" y="748187"/>
                </a:cubicBezTo>
                <a:cubicBezTo>
                  <a:pt x="3469254" y="746853"/>
                  <a:pt x="3471852" y="746625"/>
                  <a:pt x="3474937" y="747169"/>
                </a:cubicBezTo>
                <a:cubicBezTo>
                  <a:pt x="3473060" y="750763"/>
                  <a:pt x="3473110" y="756876"/>
                  <a:pt x="3468843" y="757746"/>
                </a:cubicBezTo>
                <a:cubicBezTo>
                  <a:pt x="3469871" y="760418"/>
                  <a:pt x="3470899" y="763091"/>
                  <a:pt x="3471824" y="765995"/>
                </a:cubicBezTo>
                <a:cubicBezTo>
                  <a:pt x="3472056" y="766098"/>
                  <a:pt x="3472519" y="766304"/>
                  <a:pt x="3472853" y="766177"/>
                </a:cubicBezTo>
                <a:cubicBezTo>
                  <a:pt x="3473007" y="767075"/>
                  <a:pt x="3472699" y="767769"/>
                  <a:pt x="3472493" y="768231"/>
                </a:cubicBezTo>
                <a:cubicBezTo>
                  <a:pt x="3479563" y="786607"/>
                  <a:pt x="3486582" y="806346"/>
                  <a:pt x="3488740" y="821427"/>
                </a:cubicBezTo>
                <a:cubicBezTo>
                  <a:pt x="3492109" y="845631"/>
                  <a:pt x="3494317" y="871809"/>
                  <a:pt x="3494136" y="897757"/>
                </a:cubicBezTo>
                <a:cubicBezTo>
                  <a:pt x="3496297" y="887921"/>
                  <a:pt x="3498458" y="878084"/>
                  <a:pt x="3500746" y="868582"/>
                </a:cubicBezTo>
                <a:cubicBezTo>
                  <a:pt x="3501930" y="867171"/>
                  <a:pt x="3503113" y="865759"/>
                  <a:pt x="3503215" y="863036"/>
                </a:cubicBezTo>
                <a:cubicBezTo>
                  <a:pt x="3505531" y="864067"/>
                  <a:pt x="3505762" y="866660"/>
                  <a:pt x="3508513" y="867332"/>
                </a:cubicBezTo>
                <a:cubicBezTo>
                  <a:pt x="3492822" y="936212"/>
                  <a:pt x="3482092" y="1004532"/>
                  <a:pt x="3472572" y="1074498"/>
                </a:cubicBezTo>
                <a:cubicBezTo>
                  <a:pt x="3473497" y="1074910"/>
                  <a:pt x="3474423" y="1075322"/>
                  <a:pt x="3474474" y="1076453"/>
                </a:cubicBezTo>
                <a:cubicBezTo>
                  <a:pt x="3481856" y="1066726"/>
                  <a:pt x="3491679" y="1063347"/>
                  <a:pt x="3502686" y="1061047"/>
                </a:cubicBezTo>
                <a:cubicBezTo>
                  <a:pt x="3502944" y="1054241"/>
                  <a:pt x="3503202" y="1047434"/>
                  <a:pt x="3502225" y="1040907"/>
                </a:cubicBezTo>
                <a:cubicBezTo>
                  <a:pt x="3511640" y="988616"/>
                  <a:pt x="3515786" y="927609"/>
                  <a:pt x="3513836" y="869702"/>
                </a:cubicBezTo>
                <a:cubicBezTo>
                  <a:pt x="3511836" y="810667"/>
                  <a:pt x="3496254" y="762197"/>
                  <a:pt x="3485689" y="711808"/>
                </a:cubicBezTo>
                <a:lnTo>
                  <a:pt x="3486255" y="711783"/>
                </a:lnTo>
                <a:cubicBezTo>
                  <a:pt x="3483197" y="696854"/>
                  <a:pt x="3464784" y="685887"/>
                  <a:pt x="3459514" y="674681"/>
                </a:cubicBezTo>
                <a:cubicBezTo>
                  <a:pt x="3459553" y="666807"/>
                  <a:pt x="3456666" y="661300"/>
                  <a:pt x="3452729" y="656674"/>
                </a:cubicBezTo>
                <a:cubicBezTo>
                  <a:pt x="3448792" y="652048"/>
                  <a:pt x="3443804" y="648305"/>
                  <a:pt x="3439638" y="643957"/>
                </a:cubicBezTo>
                <a:close/>
                <a:moveTo>
                  <a:pt x="4435079" y="641099"/>
                </a:moveTo>
                <a:cubicBezTo>
                  <a:pt x="4436493" y="642282"/>
                  <a:pt x="4437907" y="643466"/>
                  <a:pt x="4440633" y="643572"/>
                </a:cubicBezTo>
                <a:cubicBezTo>
                  <a:pt x="4428979" y="716462"/>
                  <a:pt x="4405187" y="764293"/>
                  <a:pt x="4402045" y="834883"/>
                </a:cubicBezTo>
                <a:cubicBezTo>
                  <a:pt x="4392534" y="765303"/>
                  <a:pt x="4425071" y="700325"/>
                  <a:pt x="4435079" y="641099"/>
                </a:cubicBezTo>
                <a:close/>
                <a:moveTo>
                  <a:pt x="2595022" y="640041"/>
                </a:moveTo>
                <a:cubicBezTo>
                  <a:pt x="2618881" y="701056"/>
                  <a:pt x="2627747" y="776438"/>
                  <a:pt x="2665495" y="823702"/>
                </a:cubicBezTo>
                <a:cubicBezTo>
                  <a:pt x="2672079" y="816388"/>
                  <a:pt x="2667759" y="808651"/>
                  <a:pt x="2679152" y="804863"/>
                </a:cubicBezTo>
                <a:cubicBezTo>
                  <a:pt x="2672747" y="813641"/>
                  <a:pt x="2679460" y="811646"/>
                  <a:pt x="2680977" y="820072"/>
                </a:cubicBezTo>
                <a:cubicBezTo>
                  <a:pt x="2676014" y="813157"/>
                  <a:pt x="2671025" y="820626"/>
                  <a:pt x="2671306" y="829335"/>
                </a:cubicBezTo>
                <a:cubicBezTo>
                  <a:pt x="2684241" y="837032"/>
                  <a:pt x="2691132" y="846469"/>
                  <a:pt x="2705353" y="845047"/>
                </a:cubicBezTo>
                <a:cubicBezTo>
                  <a:pt x="2736391" y="864404"/>
                  <a:pt x="2765707" y="863334"/>
                  <a:pt x="2792862" y="874595"/>
                </a:cubicBezTo>
                <a:cubicBezTo>
                  <a:pt x="2799060" y="876247"/>
                  <a:pt x="2798854" y="871726"/>
                  <a:pt x="2802557" y="870882"/>
                </a:cubicBezTo>
                <a:cubicBezTo>
                  <a:pt x="2803946" y="876484"/>
                  <a:pt x="2807288" y="880187"/>
                  <a:pt x="2815723" y="878683"/>
                </a:cubicBezTo>
                <a:cubicBezTo>
                  <a:pt x="2816313" y="889190"/>
                  <a:pt x="2831254" y="891135"/>
                  <a:pt x="2836500" y="901777"/>
                </a:cubicBezTo>
                <a:cubicBezTo>
                  <a:pt x="2843364" y="915632"/>
                  <a:pt x="2841692" y="933715"/>
                  <a:pt x="2828421" y="943589"/>
                </a:cubicBezTo>
                <a:cubicBezTo>
                  <a:pt x="2809954" y="1001265"/>
                  <a:pt x="2765154" y="1028388"/>
                  <a:pt x="2739281" y="1070306"/>
                </a:cubicBezTo>
                <a:cubicBezTo>
                  <a:pt x="2742700" y="1070722"/>
                  <a:pt x="2743627" y="1073626"/>
                  <a:pt x="2743034" y="1078069"/>
                </a:cubicBezTo>
                <a:cubicBezTo>
                  <a:pt x="2717110" y="1126333"/>
                  <a:pt x="2699489" y="1187708"/>
                  <a:pt x="2689660" y="1250892"/>
                </a:cubicBezTo>
                <a:cubicBezTo>
                  <a:pt x="2684412" y="1285105"/>
                  <a:pt x="2690633" y="1307256"/>
                  <a:pt x="2690528" y="1342373"/>
                </a:cubicBezTo>
                <a:cubicBezTo>
                  <a:pt x="2690655" y="1370117"/>
                  <a:pt x="2684532" y="1397572"/>
                  <a:pt x="2686072" y="1416532"/>
                </a:cubicBezTo>
                <a:cubicBezTo>
                  <a:pt x="2687204" y="1431434"/>
                  <a:pt x="2692269" y="1445593"/>
                  <a:pt x="2693168" y="1460392"/>
                </a:cubicBezTo>
                <a:cubicBezTo>
                  <a:pt x="2693989" y="1473495"/>
                  <a:pt x="2691211" y="1487210"/>
                  <a:pt x="2692831" y="1500390"/>
                </a:cubicBezTo>
                <a:cubicBezTo>
                  <a:pt x="2696891" y="1534871"/>
                  <a:pt x="2719415" y="1566495"/>
                  <a:pt x="2724376" y="1588364"/>
                </a:cubicBezTo>
                <a:cubicBezTo>
                  <a:pt x="2724839" y="1586077"/>
                  <a:pt x="2724017" y="1582943"/>
                  <a:pt x="2726383" y="1582612"/>
                </a:cubicBezTo>
                <a:cubicBezTo>
                  <a:pt x="2731269" y="1585341"/>
                  <a:pt x="2729647" y="1594586"/>
                  <a:pt x="2735949" y="1596007"/>
                </a:cubicBezTo>
                <a:cubicBezTo>
                  <a:pt x="2734689" y="1588248"/>
                  <a:pt x="2739858" y="1587226"/>
                  <a:pt x="2741812" y="1582836"/>
                </a:cubicBezTo>
                <a:cubicBezTo>
                  <a:pt x="2742660" y="1586536"/>
                  <a:pt x="2749141" y="1584438"/>
                  <a:pt x="2747496" y="1590627"/>
                </a:cubicBezTo>
                <a:cubicBezTo>
                  <a:pt x="2737158" y="1595161"/>
                  <a:pt x="2736126" y="1614914"/>
                  <a:pt x="2741449" y="1624761"/>
                </a:cubicBezTo>
                <a:cubicBezTo>
                  <a:pt x="2738955" y="1624758"/>
                  <a:pt x="2737205" y="1623702"/>
                  <a:pt x="2735689" y="1622750"/>
                </a:cubicBezTo>
                <a:cubicBezTo>
                  <a:pt x="2737103" y="1633901"/>
                  <a:pt x="2736433" y="1644123"/>
                  <a:pt x="2743197" y="1645751"/>
                </a:cubicBezTo>
                <a:cubicBezTo>
                  <a:pt x="2749725" y="1687144"/>
                  <a:pt x="2731132" y="1687172"/>
                  <a:pt x="2736684" y="1729515"/>
                </a:cubicBezTo>
                <a:cubicBezTo>
                  <a:pt x="2728430" y="1722517"/>
                  <a:pt x="2725985" y="1751055"/>
                  <a:pt x="2726754" y="1765519"/>
                </a:cubicBezTo>
                <a:cubicBezTo>
                  <a:pt x="2723823" y="1768368"/>
                  <a:pt x="2716006" y="1765994"/>
                  <a:pt x="2717008" y="1773086"/>
                </a:cubicBezTo>
                <a:cubicBezTo>
                  <a:pt x="2717033" y="1778635"/>
                  <a:pt x="2721841" y="1779667"/>
                  <a:pt x="2722742" y="1784499"/>
                </a:cubicBezTo>
                <a:cubicBezTo>
                  <a:pt x="2718061" y="1786291"/>
                  <a:pt x="2714434" y="1788830"/>
                  <a:pt x="2714975" y="1795715"/>
                </a:cubicBezTo>
                <a:cubicBezTo>
                  <a:pt x="2723923" y="1800530"/>
                  <a:pt x="2709700" y="1824378"/>
                  <a:pt x="2720345" y="1841577"/>
                </a:cubicBezTo>
                <a:cubicBezTo>
                  <a:pt x="2723126" y="1800452"/>
                  <a:pt x="2739691" y="1750790"/>
                  <a:pt x="2744631" y="1712288"/>
                </a:cubicBezTo>
                <a:cubicBezTo>
                  <a:pt x="2758494" y="1700462"/>
                  <a:pt x="2760064" y="1680119"/>
                  <a:pt x="2769940" y="1662919"/>
                </a:cubicBezTo>
                <a:cubicBezTo>
                  <a:pt x="2770558" y="1661532"/>
                  <a:pt x="2775006" y="1662128"/>
                  <a:pt x="2775752" y="1661076"/>
                </a:cubicBezTo>
                <a:cubicBezTo>
                  <a:pt x="2782233" y="1651502"/>
                  <a:pt x="2783520" y="1639892"/>
                  <a:pt x="2789486" y="1628981"/>
                </a:cubicBezTo>
                <a:cubicBezTo>
                  <a:pt x="2797640" y="1613783"/>
                  <a:pt x="2808724" y="1598228"/>
                  <a:pt x="2814795" y="1579612"/>
                </a:cubicBezTo>
                <a:cubicBezTo>
                  <a:pt x="2823951" y="1551570"/>
                  <a:pt x="2834112" y="1525637"/>
                  <a:pt x="2846072" y="1501890"/>
                </a:cubicBezTo>
                <a:cubicBezTo>
                  <a:pt x="2844888" y="1505792"/>
                  <a:pt x="2833701" y="1504134"/>
                  <a:pt x="2834756" y="1499896"/>
                </a:cubicBezTo>
                <a:cubicBezTo>
                  <a:pt x="2842652" y="1498982"/>
                  <a:pt x="2846020" y="1493282"/>
                  <a:pt x="2853813" y="1492599"/>
                </a:cubicBezTo>
                <a:cubicBezTo>
                  <a:pt x="2885835" y="1418808"/>
                  <a:pt x="2895462" y="1311233"/>
                  <a:pt x="2907939" y="1234001"/>
                </a:cubicBezTo>
                <a:cubicBezTo>
                  <a:pt x="2931527" y="1164207"/>
                  <a:pt x="2945264" y="1084766"/>
                  <a:pt x="2973017" y="1019318"/>
                </a:cubicBezTo>
                <a:cubicBezTo>
                  <a:pt x="2973018" y="1014335"/>
                  <a:pt x="2973121" y="1009120"/>
                  <a:pt x="2973121" y="1004136"/>
                </a:cubicBezTo>
                <a:cubicBezTo>
                  <a:pt x="2993080" y="966784"/>
                  <a:pt x="2998150" y="926124"/>
                  <a:pt x="3004864" y="876783"/>
                </a:cubicBezTo>
                <a:cubicBezTo>
                  <a:pt x="3006512" y="865610"/>
                  <a:pt x="3013739" y="854984"/>
                  <a:pt x="3014743" y="844632"/>
                </a:cubicBezTo>
                <a:cubicBezTo>
                  <a:pt x="3016852" y="823697"/>
                  <a:pt x="3008394" y="802212"/>
                  <a:pt x="3001992" y="783579"/>
                </a:cubicBezTo>
                <a:cubicBezTo>
                  <a:pt x="2999626" y="786402"/>
                  <a:pt x="2999625" y="791385"/>
                  <a:pt x="2996076" y="793128"/>
                </a:cubicBezTo>
                <a:cubicBezTo>
                  <a:pt x="2990806" y="784413"/>
                  <a:pt x="2999985" y="784347"/>
                  <a:pt x="2998160" y="774119"/>
                </a:cubicBezTo>
                <a:cubicBezTo>
                  <a:pt x="2993276" y="763916"/>
                  <a:pt x="2979157" y="762614"/>
                  <a:pt x="2967638" y="758593"/>
                </a:cubicBezTo>
                <a:cubicBezTo>
                  <a:pt x="2961671" y="762027"/>
                  <a:pt x="2973937" y="764996"/>
                  <a:pt x="2967611" y="767995"/>
                </a:cubicBezTo>
                <a:cubicBezTo>
                  <a:pt x="2958945" y="769397"/>
                  <a:pt x="2967329" y="756793"/>
                  <a:pt x="2961878" y="756582"/>
                </a:cubicBezTo>
                <a:cubicBezTo>
                  <a:pt x="2940997" y="748670"/>
                  <a:pt x="2906204" y="741485"/>
                  <a:pt x="2902990" y="733131"/>
                </a:cubicBezTo>
                <a:cubicBezTo>
                  <a:pt x="2896792" y="731480"/>
                  <a:pt x="2896997" y="736001"/>
                  <a:pt x="2893294" y="736845"/>
                </a:cubicBezTo>
                <a:cubicBezTo>
                  <a:pt x="2830421" y="705530"/>
                  <a:pt x="2773512" y="695697"/>
                  <a:pt x="2714804" y="666235"/>
                </a:cubicBezTo>
                <a:cubicBezTo>
                  <a:pt x="2714624" y="674739"/>
                  <a:pt x="2710381" y="668697"/>
                  <a:pt x="2707244" y="672007"/>
                </a:cubicBezTo>
                <a:lnTo>
                  <a:pt x="2707115" y="671673"/>
                </a:lnTo>
                <a:cubicBezTo>
                  <a:pt x="2707759" y="663376"/>
                  <a:pt x="2695467" y="664826"/>
                  <a:pt x="2690014" y="669597"/>
                </a:cubicBezTo>
                <a:cubicBezTo>
                  <a:pt x="2690039" y="667670"/>
                  <a:pt x="2690066" y="665744"/>
                  <a:pt x="2690092" y="663816"/>
                </a:cubicBezTo>
                <a:cubicBezTo>
                  <a:pt x="2644292" y="661423"/>
                  <a:pt x="2631358" y="646251"/>
                  <a:pt x="2595022" y="640041"/>
                </a:cubicBezTo>
                <a:close/>
                <a:moveTo>
                  <a:pt x="4407074" y="636105"/>
                </a:moveTo>
                <a:cubicBezTo>
                  <a:pt x="4409337" y="636006"/>
                  <a:pt x="4410623" y="636856"/>
                  <a:pt x="4410803" y="638320"/>
                </a:cubicBezTo>
                <a:cubicBezTo>
                  <a:pt x="4380732" y="757558"/>
                  <a:pt x="4370902" y="845660"/>
                  <a:pt x="4366288" y="961281"/>
                </a:cubicBezTo>
                <a:cubicBezTo>
                  <a:pt x="4358112" y="941028"/>
                  <a:pt x="4363439" y="898544"/>
                  <a:pt x="4366734" y="863740"/>
                </a:cubicBezTo>
                <a:cubicBezTo>
                  <a:pt x="4373889" y="786629"/>
                  <a:pt x="4379965" y="705716"/>
                  <a:pt x="4404604" y="641651"/>
                </a:cubicBezTo>
                <a:cubicBezTo>
                  <a:pt x="4404347" y="638492"/>
                  <a:pt x="4406842" y="638494"/>
                  <a:pt x="4407074" y="636105"/>
                </a:cubicBezTo>
                <a:close/>
                <a:moveTo>
                  <a:pt x="4416059" y="621926"/>
                </a:moveTo>
                <a:lnTo>
                  <a:pt x="4409183" y="632614"/>
                </a:lnTo>
                <a:cubicBezTo>
                  <a:pt x="4409749" y="630098"/>
                  <a:pt x="4409474" y="626513"/>
                  <a:pt x="4410067" y="624009"/>
                </a:cubicBezTo>
                <a:close/>
                <a:moveTo>
                  <a:pt x="4416171" y="621752"/>
                </a:moveTo>
                <a:lnTo>
                  <a:pt x="4416179" y="621884"/>
                </a:lnTo>
                <a:lnTo>
                  <a:pt x="4416059" y="621926"/>
                </a:lnTo>
                <a:close/>
                <a:moveTo>
                  <a:pt x="3425933" y="619305"/>
                </a:moveTo>
                <a:cubicBezTo>
                  <a:pt x="3425854" y="625085"/>
                  <a:pt x="3426857" y="634668"/>
                  <a:pt x="3424337" y="641575"/>
                </a:cubicBezTo>
                <a:lnTo>
                  <a:pt x="3424105" y="641472"/>
                </a:lnTo>
                <a:cubicBezTo>
                  <a:pt x="3427834" y="643686"/>
                  <a:pt x="3431305" y="647724"/>
                  <a:pt x="3434237" y="652351"/>
                </a:cubicBezTo>
                <a:cubicBezTo>
                  <a:pt x="3434211" y="649294"/>
                  <a:pt x="3433851" y="646365"/>
                  <a:pt x="3434057" y="643411"/>
                </a:cubicBezTo>
                <a:cubicBezTo>
                  <a:pt x="3431563" y="635932"/>
                  <a:pt x="3428813" y="627785"/>
                  <a:pt x="3425933" y="619305"/>
                </a:cubicBezTo>
                <a:close/>
                <a:moveTo>
                  <a:pt x="2140957" y="615359"/>
                </a:moveTo>
                <a:cubicBezTo>
                  <a:pt x="2144581" y="632755"/>
                  <a:pt x="2147126" y="648839"/>
                  <a:pt x="2144373" y="663120"/>
                </a:cubicBezTo>
                <a:cubicBezTo>
                  <a:pt x="2141752" y="655306"/>
                  <a:pt x="2129744" y="633070"/>
                  <a:pt x="2140957" y="615359"/>
                </a:cubicBezTo>
                <a:close/>
                <a:moveTo>
                  <a:pt x="4382748" y="612261"/>
                </a:moveTo>
                <a:cubicBezTo>
                  <a:pt x="4380844" y="635225"/>
                  <a:pt x="4375415" y="658005"/>
                  <a:pt x="4370066" y="679988"/>
                </a:cubicBezTo>
                <a:cubicBezTo>
                  <a:pt x="4354116" y="745707"/>
                  <a:pt x="4339889" y="824375"/>
                  <a:pt x="4328826" y="897807"/>
                </a:cubicBezTo>
                <a:cubicBezTo>
                  <a:pt x="4322033" y="942961"/>
                  <a:pt x="4324242" y="976616"/>
                  <a:pt x="4312666" y="1018810"/>
                </a:cubicBezTo>
                <a:cubicBezTo>
                  <a:pt x="4311946" y="1025410"/>
                  <a:pt x="4317553" y="1019047"/>
                  <a:pt x="4317578" y="1027087"/>
                </a:cubicBezTo>
                <a:cubicBezTo>
                  <a:pt x="4310504" y="1043596"/>
                  <a:pt x="4316778" y="1054420"/>
                  <a:pt x="4312559" y="1076353"/>
                </a:cubicBezTo>
                <a:cubicBezTo>
                  <a:pt x="4310708" y="1068053"/>
                  <a:pt x="4307983" y="1060472"/>
                  <a:pt x="4309629" y="1049298"/>
                </a:cubicBezTo>
                <a:cubicBezTo>
                  <a:pt x="4283907" y="1127002"/>
                  <a:pt x="4266001" y="1229506"/>
                  <a:pt x="4230276" y="1301650"/>
                </a:cubicBezTo>
                <a:cubicBezTo>
                  <a:pt x="4224257" y="1331364"/>
                  <a:pt x="4208156" y="1348838"/>
                  <a:pt x="4197920" y="1373076"/>
                </a:cubicBezTo>
                <a:cubicBezTo>
                  <a:pt x="4195273" y="1349749"/>
                  <a:pt x="4221479" y="1325144"/>
                  <a:pt x="4225005" y="1295426"/>
                </a:cubicBezTo>
                <a:cubicBezTo>
                  <a:pt x="4226883" y="1294324"/>
                  <a:pt x="4228657" y="1293452"/>
                  <a:pt x="4228760" y="1295714"/>
                </a:cubicBezTo>
                <a:cubicBezTo>
                  <a:pt x="4254507" y="1218574"/>
                  <a:pt x="4279997" y="1135783"/>
                  <a:pt x="4300347" y="1044613"/>
                </a:cubicBezTo>
                <a:cubicBezTo>
                  <a:pt x="4304512" y="1043975"/>
                  <a:pt x="4302557" y="1048365"/>
                  <a:pt x="4305644" y="1048910"/>
                </a:cubicBezTo>
                <a:cubicBezTo>
                  <a:pt x="4307984" y="1038045"/>
                  <a:pt x="4297879" y="1025239"/>
                  <a:pt x="4309837" y="1026410"/>
                </a:cubicBezTo>
                <a:cubicBezTo>
                  <a:pt x="4312640" y="1018244"/>
                  <a:pt x="4308886" y="1015465"/>
                  <a:pt x="4307652" y="1010763"/>
                </a:cubicBezTo>
                <a:cubicBezTo>
                  <a:pt x="4315504" y="911535"/>
                  <a:pt x="4334103" y="811832"/>
                  <a:pt x="4354735" y="716910"/>
                </a:cubicBezTo>
                <a:lnTo>
                  <a:pt x="4354838" y="716679"/>
                </a:lnTo>
                <a:cubicBezTo>
                  <a:pt x="4362891" y="679286"/>
                  <a:pt x="4365825" y="641552"/>
                  <a:pt x="4382748" y="612261"/>
                </a:cubicBezTo>
                <a:close/>
                <a:moveTo>
                  <a:pt x="3141026" y="612068"/>
                </a:moveTo>
                <a:cubicBezTo>
                  <a:pt x="3141180" y="612968"/>
                  <a:pt x="3141231" y="614098"/>
                  <a:pt x="3140718" y="615253"/>
                </a:cubicBezTo>
                <a:lnTo>
                  <a:pt x="3140384" y="615381"/>
                </a:lnTo>
                <a:cubicBezTo>
                  <a:pt x="3139818" y="615406"/>
                  <a:pt x="3139355" y="615200"/>
                  <a:pt x="3138994" y="614763"/>
                </a:cubicBezTo>
                <a:cubicBezTo>
                  <a:pt x="3139637" y="613942"/>
                  <a:pt x="3140614" y="612993"/>
                  <a:pt x="3141026" y="612068"/>
                </a:cubicBezTo>
                <a:close/>
                <a:moveTo>
                  <a:pt x="1982856" y="611695"/>
                </a:moveTo>
                <a:cubicBezTo>
                  <a:pt x="1987253" y="613653"/>
                  <a:pt x="1983626" y="623668"/>
                  <a:pt x="1984654" y="628832"/>
                </a:cubicBezTo>
                <a:cubicBezTo>
                  <a:pt x="1981234" y="625924"/>
                  <a:pt x="1979075" y="615826"/>
                  <a:pt x="1982856" y="611695"/>
                </a:cubicBezTo>
                <a:close/>
                <a:moveTo>
                  <a:pt x="3136160" y="611631"/>
                </a:moveTo>
                <a:cubicBezTo>
                  <a:pt x="3137163" y="611247"/>
                  <a:pt x="3138044" y="611294"/>
                  <a:pt x="3138686" y="612964"/>
                </a:cubicBezTo>
                <a:cubicBezTo>
                  <a:pt x="3138712" y="613528"/>
                  <a:pt x="3138867" y="614428"/>
                  <a:pt x="3139098" y="614531"/>
                </a:cubicBezTo>
                <a:cubicBezTo>
                  <a:pt x="3136449" y="618612"/>
                  <a:pt x="3133671" y="622359"/>
                  <a:pt x="3131022" y="626441"/>
                </a:cubicBezTo>
                <a:cubicBezTo>
                  <a:pt x="3128297" y="621351"/>
                  <a:pt x="3132900" y="617863"/>
                  <a:pt x="3133029" y="613215"/>
                </a:cubicBezTo>
                <a:lnTo>
                  <a:pt x="3132901" y="612880"/>
                </a:lnTo>
                <a:cubicBezTo>
                  <a:pt x="3134033" y="612830"/>
                  <a:pt x="3135158" y="612015"/>
                  <a:pt x="3136160" y="611631"/>
                </a:cubicBezTo>
                <a:close/>
                <a:moveTo>
                  <a:pt x="3194027" y="608254"/>
                </a:moveTo>
                <a:cubicBezTo>
                  <a:pt x="3194644" y="614343"/>
                  <a:pt x="3192149" y="616832"/>
                  <a:pt x="3186208" y="615848"/>
                </a:cubicBezTo>
                <a:cubicBezTo>
                  <a:pt x="3189166" y="613566"/>
                  <a:pt x="3188678" y="607811"/>
                  <a:pt x="3194027" y="608254"/>
                </a:cubicBezTo>
                <a:close/>
                <a:moveTo>
                  <a:pt x="1975347" y="596169"/>
                </a:moveTo>
                <a:cubicBezTo>
                  <a:pt x="1978587" y="595120"/>
                  <a:pt x="1980542" y="597582"/>
                  <a:pt x="1981171" y="600528"/>
                </a:cubicBezTo>
                <a:cubicBezTo>
                  <a:pt x="1981800" y="603474"/>
                  <a:pt x="1981107" y="606902"/>
                  <a:pt x="1979048" y="607786"/>
                </a:cubicBezTo>
                <a:cubicBezTo>
                  <a:pt x="1972209" y="609448"/>
                  <a:pt x="1976427" y="599974"/>
                  <a:pt x="1975347" y="596169"/>
                </a:cubicBezTo>
                <a:close/>
                <a:moveTo>
                  <a:pt x="4418829" y="595376"/>
                </a:moveTo>
                <a:cubicBezTo>
                  <a:pt x="4421709" y="598874"/>
                  <a:pt x="4421772" y="607762"/>
                  <a:pt x="4419878" y="615987"/>
                </a:cubicBezTo>
                <a:lnTo>
                  <a:pt x="4416171" y="621752"/>
                </a:lnTo>
                <a:lnTo>
                  <a:pt x="4415373" y="608512"/>
                </a:lnTo>
                <a:cubicBezTo>
                  <a:pt x="4416076" y="603427"/>
                  <a:pt x="4417491" y="598381"/>
                  <a:pt x="4418829" y="595376"/>
                </a:cubicBezTo>
                <a:close/>
                <a:moveTo>
                  <a:pt x="2145022" y="592525"/>
                </a:moveTo>
                <a:cubicBezTo>
                  <a:pt x="2151450" y="599264"/>
                  <a:pt x="2145123" y="602262"/>
                  <a:pt x="2150626" y="613572"/>
                </a:cubicBezTo>
                <a:cubicBezTo>
                  <a:pt x="2148646" y="612414"/>
                  <a:pt x="2148723" y="609126"/>
                  <a:pt x="2144892" y="609633"/>
                </a:cubicBezTo>
                <a:cubicBezTo>
                  <a:pt x="2146589" y="602084"/>
                  <a:pt x="2141988" y="595605"/>
                  <a:pt x="2145022" y="592525"/>
                </a:cubicBezTo>
                <a:close/>
                <a:moveTo>
                  <a:pt x="3418709" y="590061"/>
                </a:moveTo>
                <a:cubicBezTo>
                  <a:pt x="3419608" y="599874"/>
                  <a:pt x="3420713" y="609228"/>
                  <a:pt x="3422384" y="618556"/>
                </a:cubicBezTo>
                <a:cubicBezTo>
                  <a:pt x="3422384" y="618556"/>
                  <a:pt x="3424159" y="617684"/>
                  <a:pt x="3425032" y="616965"/>
                </a:cubicBezTo>
                <a:cubicBezTo>
                  <a:pt x="3424518" y="615628"/>
                  <a:pt x="3424107" y="614062"/>
                  <a:pt x="3423592" y="612725"/>
                </a:cubicBezTo>
                <a:cubicBezTo>
                  <a:pt x="3422000" y="605094"/>
                  <a:pt x="3420637" y="597565"/>
                  <a:pt x="3418709" y="590061"/>
                </a:cubicBezTo>
                <a:close/>
                <a:moveTo>
                  <a:pt x="1783018" y="582806"/>
                </a:moveTo>
                <a:cubicBezTo>
                  <a:pt x="1814487" y="691511"/>
                  <a:pt x="1861926" y="784898"/>
                  <a:pt x="1903809" y="883288"/>
                </a:cubicBezTo>
                <a:cubicBezTo>
                  <a:pt x="1873858" y="778028"/>
                  <a:pt x="1834778" y="668980"/>
                  <a:pt x="1783018" y="582806"/>
                </a:cubicBezTo>
                <a:close/>
                <a:moveTo>
                  <a:pt x="4392034" y="577079"/>
                </a:moveTo>
                <a:cubicBezTo>
                  <a:pt x="4401318" y="581766"/>
                  <a:pt x="4386839" y="594978"/>
                  <a:pt x="4386940" y="607207"/>
                </a:cubicBezTo>
                <a:cubicBezTo>
                  <a:pt x="4378429" y="599540"/>
                  <a:pt x="4389540" y="584551"/>
                  <a:pt x="4392034" y="577079"/>
                </a:cubicBezTo>
                <a:close/>
                <a:moveTo>
                  <a:pt x="3061858" y="576954"/>
                </a:moveTo>
                <a:lnTo>
                  <a:pt x="3060582" y="579259"/>
                </a:lnTo>
                <a:lnTo>
                  <a:pt x="3060357" y="578367"/>
                </a:lnTo>
                <a:close/>
                <a:moveTo>
                  <a:pt x="2213633" y="570467"/>
                </a:moveTo>
                <a:cubicBezTo>
                  <a:pt x="2209234" y="575984"/>
                  <a:pt x="2214738" y="584803"/>
                  <a:pt x="2219289" y="587660"/>
                </a:cubicBezTo>
                <a:cubicBezTo>
                  <a:pt x="2219830" y="579593"/>
                  <a:pt x="2219290" y="572709"/>
                  <a:pt x="2213633" y="570467"/>
                </a:cubicBezTo>
                <a:close/>
                <a:moveTo>
                  <a:pt x="1397821" y="566635"/>
                </a:moveTo>
                <a:cubicBezTo>
                  <a:pt x="1400970" y="567968"/>
                  <a:pt x="1402920" y="570480"/>
                  <a:pt x="1404302" y="573548"/>
                </a:cubicBezTo>
                <a:cubicBezTo>
                  <a:pt x="1408445" y="582753"/>
                  <a:pt x="1407475" y="596960"/>
                  <a:pt x="1418468" y="599362"/>
                </a:cubicBezTo>
                <a:cubicBezTo>
                  <a:pt x="1416591" y="602956"/>
                  <a:pt x="1424202" y="605792"/>
                  <a:pt x="1418364" y="607069"/>
                </a:cubicBezTo>
                <a:cubicBezTo>
                  <a:pt x="1440016" y="624461"/>
                  <a:pt x="1453026" y="666249"/>
                  <a:pt x="1474728" y="689755"/>
                </a:cubicBezTo>
                <a:cubicBezTo>
                  <a:pt x="1478687" y="707023"/>
                  <a:pt x="1498024" y="718402"/>
                  <a:pt x="1495297" y="735739"/>
                </a:cubicBezTo>
                <a:cubicBezTo>
                  <a:pt x="1473184" y="703188"/>
                  <a:pt x="1470460" y="685640"/>
                  <a:pt x="1444643" y="658917"/>
                </a:cubicBezTo>
                <a:lnTo>
                  <a:pt x="1444514" y="658583"/>
                </a:lnTo>
                <a:cubicBezTo>
                  <a:pt x="1435465" y="621604"/>
                  <a:pt x="1403733" y="606922"/>
                  <a:pt x="1397821" y="566635"/>
                </a:cubicBezTo>
                <a:close/>
                <a:moveTo>
                  <a:pt x="4216884" y="564994"/>
                </a:moveTo>
                <a:cubicBezTo>
                  <a:pt x="4212407" y="601210"/>
                  <a:pt x="4217986" y="619200"/>
                  <a:pt x="4207773" y="653970"/>
                </a:cubicBezTo>
                <a:cubicBezTo>
                  <a:pt x="4211119" y="617804"/>
                  <a:pt x="4203973" y="582780"/>
                  <a:pt x="4216884" y="564994"/>
                </a:cubicBezTo>
                <a:close/>
                <a:moveTo>
                  <a:pt x="4433773" y="562436"/>
                </a:moveTo>
                <a:cubicBezTo>
                  <a:pt x="4437732" y="572228"/>
                  <a:pt x="4427702" y="583545"/>
                  <a:pt x="4426595" y="594127"/>
                </a:cubicBezTo>
                <a:cubicBezTo>
                  <a:pt x="4419833" y="585025"/>
                  <a:pt x="4428062" y="569029"/>
                  <a:pt x="4433773" y="562436"/>
                </a:cubicBezTo>
                <a:close/>
                <a:moveTo>
                  <a:pt x="2126509" y="561856"/>
                </a:moveTo>
                <a:cubicBezTo>
                  <a:pt x="2138080" y="569499"/>
                  <a:pt x="2137050" y="589253"/>
                  <a:pt x="2137434" y="607699"/>
                </a:cubicBezTo>
                <a:cubicBezTo>
                  <a:pt x="2128794" y="597206"/>
                  <a:pt x="2128848" y="578402"/>
                  <a:pt x="2126509" y="561856"/>
                </a:cubicBezTo>
                <a:close/>
                <a:moveTo>
                  <a:pt x="1851786" y="556663"/>
                </a:moveTo>
                <a:lnTo>
                  <a:pt x="1851418" y="561238"/>
                </a:lnTo>
                <a:lnTo>
                  <a:pt x="1850745" y="557333"/>
                </a:lnTo>
                <a:close/>
                <a:moveTo>
                  <a:pt x="3075814" y="551747"/>
                </a:moveTo>
                <a:cubicBezTo>
                  <a:pt x="3077395" y="556604"/>
                  <a:pt x="3074791" y="562920"/>
                  <a:pt x="3071162" y="568192"/>
                </a:cubicBezTo>
                <a:lnTo>
                  <a:pt x="3061858" y="576954"/>
                </a:lnTo>
                <a:close/>
                <a:moveTo>
                  <a:pt x="3400299" y="551685"/>
                </a:moveTo>
                <a:cubicBezTo>
                  <a:pt x="3387979" y="572504"/>
                  <a:pt x="3365579" y="586065"/>
                  <a:pt x="3355856" y="614132"/>
                </a:cubicBezTo>
                <a:cubicBezTo>
                  <a:pt x="3352052" y="610222"/>
                  <a:pt x="3352154" y="614975"/>
                  <a:pt x="3348117" y="615946"/>
                </a:cubicBezTo>
                <a:cubicBezTo>
                  <a:pt x="3291148" y="707149"/>
                  <a:pt x="3238244" y="782996"/>
                  <a:pt x="3181406" y="877026"/>
                </a:cubicBezTo>
                <a:cubicBezTo>
                  <a:pt x="3168982" y="903059"/>
                  <a:pt x="3147584" y="936173"/>
                  <a:pt x="3130942" y="964205"/>
                </a:cubicBezTo>
                <a:cubicBezTo>
                  <a:pt x="3129015" y="964176"/>
                  <a:pt x="3128603" y="962609"/>
                  <a:pt x="3127009" y="962454"/>
                </a:cubicBezTo>
                <a:cubicBezTo>
                  <a:pt x="3130020" y="938873"/>
                  <a:pt x="3163992" y="910529"/>
                  <a:pt x="3162091" y="888639"/>
                </a:cubicBezTo>
                <a:cubicBezTo>
                  <a:pt x="3156511" y="890586"/>
                  <a:pt x="3155071" y="893821"/>
                  <a:pt x="3158078" y="900143"/>
                </a:cubicBezTo>
                <a:cubicBezTo>
                  <a:pt x="3143111" y="917568"/>
                  <a:pt x="3130045" y="936947"/>
                  <a:pt x="3121147" y="960673"/>
                </a:cubicBezTo>
                <a:cubicBezTo>
                  <a:pt x="3088304" y="993952"/>
                  <a:pt x="3077679" y="1049582"/>
                  <a:pt x="3045557" y="1083734"/>
                </a:cubicBezTo>
                <a:cubicBezTo>
                  <a:pt x="3033724" y="1130243"/>
                  <a:pt x="2999982" y="1163674"/>
                  <a:pt x="2989050" y="1205047"/>
                </a:cubicBezTo>
                <a:cubicBezTo>
                  <a:pt x="2974134" y="1213634"/>
                  <a:pt x="2976806" y="1240020"/>
                  <a:pt x="2961891" y="1248608"/>
                </a:cubicBezTo>
                <a:cubicBezTo>
                  <a:pt x="2960346" y="1267025"/>
                  <a:pt x="2951657" y="1276965"/>
                  <a:pt x="2948601" y="1291245"/>
                </a:cubicBezTo>
                <a:lnTo>
                  <a:pt x="2947905" y="1307244"/>
                </a:lnTo>
                <a:lnTo>
                  <a:pt x="2941142" y="1309798"/>
                </a:lnTo>
                <a:cubicBezTo>
                  <a:pt x="2936757" y="1315879"/>
                  <a:pt x="2939717" y="1329552"/>
                  <a:pt x="2931308" y="1331623"/>
                </a:cubicBezTo>
                <a:cubicBezTo>
                  <a:pt x="2927628" y="1365425"/>
                  <a:pt x="2913096" y="1382490"/>
                  <a:pt x="2905740" y="1415210"/>
                </a:cubicBezTo>
                <a:cubicBezTo>
                  <a:pt x="2913016" y="1418173"/>
                  <a:pt x="2906151" y="1406810"/>
                  <a:pt x="2913531" y="1409542"/>
                </a:cubicBezTo>
                <a:cubicBezTo>
                  <a:pt x="2905302" y="1425537"/>
                  <a:pt x="2897302" y="1441633"/>
                  <a:pt x="2894061" y="1462618"/>
                </a:cubicBezTo>
                <a:cubicBezTo>
                  <a:pt x="2912964" y="1439470"/>
                  <a:pt x="2932460" y="1406894"/>
                  <a:pt x="2944032" y="1382143"/>
                </a:cubicBezTo>
                <a:cubicBezTo>
                  <a:pt x="2943493" y="1382734"/>
                  <a:pt x="2942696" y="1382656"/>
                  <a:pt x="2942413" y="1381422"/>
                </a:cubicBezTo>
                <a:cubicBezTo>
                  <a:pt x="2938710" y="1374790"/>
                  <a:pt x="2939686" y="1388792"/>
                  <a:pt x="2936523" y="1389043"/>
                </a:cubicBezTo>
                <a:cubicBezTo>
                  <a:pt x="2931559" y="1389604"/>
                  <a:pt x="2938428" y="1378541"/>
                  <a:pt x="2930841" y="1381254"/>
                </a:cubicBezTo>
                <a:cubicBezTo>
                  <a:pt x="2933617" y="1392458"/>
                  <a:pt x="2926107" y="1394375"/>
                  <a:pt x="2924822" y="1405986"/>
                </a:cubicBezTo>
                <a:cubicBezTo>
                  <a:pt x="2925877" y="1399256"/>
                  <a:pt x="2918033" y="1401301"/>
                  <a:pt x="2919191" y="1394342"/>
                </a:cubicBezTo>
                <a:cubicBezTo>
                  <a:pt x="2936499" y="1378512"/>
                  <a:pt x="2931821" y="1340434"/>
                  <a:pt x="2950441" y="1326021"/>
                </a:cubicBezTo>
                <a:cubicBezTo>
                  <a:pt x="2953371" y="1335632"/>
                  <a:pt x="2941542" y="1339778"/>
                  <a:pt x="2948331" y="1346955"/>
                </a:cubicBezTo>
                <a:cubicBezTo>
                  <a:pt x="3020345" y="1220088"/>
                  <a:pt x="3088065" y="1098507"/>
                  <a:pt x="3167563" y="981616"/>
                </a:cubicBezTo>
                <a:lnTo>
                  <a:pt x="3169004" y="983152"/>
                </a:lnTo>
                <a:lnTo>
                  <a:pt x="3168699" y="975363"/>
                </a:lnTo>
                <a:cubicBezTo>
                  <a:pt x="3171587" y="967123"/>
                  <a:pt x="3182447" y="962353"/>
                  <a:pt x="3184742" y="952992"/>
                </a:cubicBezTo>
                <a:cubicBezTo>
                  <a:pt x="3184588" y="958322"/>
                  <a:pt x="3182556" y="964132"/>
                  <a:pt x="3179620" y="969713"/>
                </a:cubicBezTo>
                <a:lnTo>
                  <a:pt x="3169804" y="984003"/>
                </a:lnTo>
                <a:lnTo>
                  <a:pt x="3171136" y="985422"/>
                </a:lnTo>
                <a:cubicBezTo>
                  <a:pt x="3168333" y="988604"/>
                  <a:pt x="3165839" y="991093"/>
                  <a:pt x="3163549" y="993120"/>
                </a:cubicBezTo>
                <a:cubicBezTo>
                  <a:pt x="3164989" y="999851"/>
                  <a:pt x="3160591" y="1000386"/>
                  <a:pt x="3161542" y="1006347"/>
                </a:cubicBezTo>
                <a:cubicBezTo>
                  <a:pt x="3150793" y="1004330"/>
                  <a:pt x="3151178" y="1022776"/>
                  <a:pt x="3145879" y="1030938"/>
                </a:cubicBezTo>
                <a:cubicBezTo>
                  <a:pt x="3145364" y="1032093"/>
                  <a:pt x="3141019" y="1031266"/>
                  <a:pt x="3140068" y="1032781"/>
                </a:cubicBezTo>
                <a:cubicBezTo>
                  <a:pt x="3137958" y="1036272"/>
                  <a:pt x="3140170" y="1040025"/>
                  <a:pt x="3138087" y="1044081"/>
                </a:cubicBezTo>
                <a:cubicBezTo>
                  <a:pt x="3135926" y="1048934"/>
                  <a:pt x="3127695" y="1052469"/>
                  <a:pt x="3124507" y="1057139"/>
                </a:cubicBezTo>
                <a:cubicBezTo>
                  <a:pt x="3122295" y="1060862"/>
                  <a:pt x="3123966" y="1065206"/>
                  <a:pt x="3122527" y="1068441"/>
                </a:cubicBezTo>
                <a:cubicBezTo>
                  <a:pt x="3120572" y="1072832"/>
                  <a:pt x="3114117" y="1073003"/>
                  <a:pt x="3110825" y="1077906"/>
                </a:cubicBezTo>
                <a:cubicBezTo>
                  <a:pt x="3097323" y="1097645"/>
                  <a:pt x="3087213" y="1124708"/>
                  <a:pt x="3073890" y="1145911"/>
                </a:cubicBezTo>
                <a:cubicBezTo>
                  <a:pt x="3070393" y="1151276"/>
                  <a:pt x="3062113" y="1156173"/>
                  <a:pt x="3058564" y="1162898"/>
                </a:cubicBezTo>
                <a:cubicBezTo>
                  <a:pt x="3049767" y="1178917"/>
                  <a:pt x="3033281" y="1212833"/>
                  <a:pt x="3033254" y="1219744"/>
                </a:cubicBezTo>
                <a:cubicBezTo>
                  <a:pt x="3025642" y="1224384"/>
                  <a:pt x="3011805" y="1244249"/>
                  <a:pt x="3008179" y="1251773"/>
                </a:cubicBezTo>
                <a:cubicBezTo>
                  <a:pt x="3007252" y="1253853"/>
                  <a:pt x="3010338" y="1256887"/>
                  <a:pt x="3010030" y="1257581"/>
                </a:cubicBezTo>
                <a:cubicBezTo>
                  <a:pt x="3006969" y="1262587"/>
                  <a:pt x="2999742" y="1265737"/>
                  <a:pt x="2996450" y="1270639"/>
                </a:cubicBezTo>
                <a:cubicBezTo>
                  <a:pt x="2995294" y="1272617"/>
                  <a:pt x="2997273" y="1276266"/>
                  <a:pt x="2996348" y="1278347"/>
                </a:cubicBezTo>
                <a:cubicBezTo>
                  <a:pt x="2990998" y="1290363"/>
                  <a:pt x="2976107" y="1299515"/>
                  <a:pt x="2975077" y="1314286"/>
                </a:cubicBezTo>
                <a:cubicBezTo>
                  <a:pt x="2973149" y="1314258"/>
                  <a:pt x="2971221" y="1314229"/>
                  <a:pt x="2969291" y="1314201"/>
                </a:cubicBezTo>
                <a:cubicBezTo>
                  <a:pt x="2966821" y="1332206"/>
                  <a:pt x="2953885" y="1339460"/>
                  <a:pt x="2949873" y="1355948"/>
                </a:cubicBezTo>
                <a:cubicBezTo>
                  <a:pt x="3001258" y="1296593"/>
                  <a:pt x="3048503" y="1233454"/>
                  <a:pt x="3087288" y="1161290"/>
                </a:cubicBezTo>
                <a:cubicBezTo>
                  <a:pt x="3098474" y="1157964"/>
                  <a:pt x="3096702" y="1141393"/>
                  <a:pt x="3108479" y="1138607"/>
                </a:cubicBezTo>
                <a:cubicBezTo>
                  <a:pt x="3108764" y="1132365"/>
                  <a:pt x="3112980" y="1130366"/>
                  <a:pt x="3112441" y="1123481"/>
                </a:cubicBezTo>
                <a:cubicBezTo>
                  <a:pt x="3140319" y="1105712"/>
                  <a:pt x="3146674" y="1065901"/>
                  <a:pt x="3172417" y="1046076"/>
                </a:cubicBezTo>
                <a:cubicBezTo>
                  <a:pt x="3176816" y="1028099"/>
                  <a:pt x="3187745" y="1016629"/>
                  <a:pt x="3197622" y="1004413"/>
                </a:cubicBezTo>
                <a:cubicBezTo>
                  <a:pt x="3198134" y="1030668"/>
                  <a:pt x="3169228" y="1043271"/>
                  <a:pt x="3164469" y="1070779"/>
                </a:cubicBezTo>
                <a:cubicBezTo>
                  <a:pt x="3147599" y="1078773"/>
                  <a:pt x="3140421" y="1112957"/>
                  <a:pt x="3122059" y="1125547"/>
                </a:cubicBezTo>
                <a:cubicBezTo>
                  <a:pt x="3115372" y="1145552"/>
                  <a:pt x="3098706" y="1155575"/>
                  <a:pt x="3092971" y="1176557"/>
                </a:cubicBezTo>
                <a:cubicBezTo>
                  <a:pt x="3080548" y="1187638"/>
                  <a:pt x="3072292" y="1203068"/>
                  <a:pt x="3065811" y="1220117"/>
                </a:cubicBezTo>
                <a:cubicBezTo>
                  <a:pt x="3041045" y="1243979"/>
                  <a:pt x="3029959" y="1274483"/>
                  <a:pt x="3009666" y="1299505"/>
                </a:cubicBezTo>
                <a:cubicBezTo>
                  <a:pt x="3009024" y="1300326"/>
                  <a:pt x="3006375" y="1296932"/>
                  <a:pt x="3005732" y="1297754"/>
                </a:cubicBezTo>
                <a:cubicBezTo>
                  <a:pt x="2993001" y="1314513"/>
                  <a:pt x="2986750" y="1336649"/>
                  <a:pt x="2968902" y="1350577"/>
                </a:cubicBezTo>
                <a:cubicBezTo>
                  <a:pt x="2966176" y="1357946"/>
                  <a:pt x="2973737" y="1364634"/>
                  <a:pt x="2968773" y="1367686"/>
                </a:cubicBezTo>
                <a:cubicBezTo>
                  <a:pt x="2968747" y="1364627"/>
                  <a:pt x="2969160" y="1361213"/>
                  <a:pt x="2964993" y="1361848"/>
                </a:cubicBezTo>
                <a:cubicBezTo>
                  <a:pt x="2960723" y="1372685"/>
                  <a:pt x="2960878" y="1376076"/>
                  <a:pt x="2955142" y="1384598"/>
                </a:cubicBezTo>
                <a:cubicBezTo>
                  <a:pt x="2994205" y="1368487"/>
                  <a:pt x="3024091" y="1320048"/>
                  <a:pt x="3044025" y="1284623"/>
                </a:cubicBezTo>
                <a:cubicBezTo>
                  <a:pt x="3043561" y="1286907"/>
                  <a:pt x="3040913" y="1288498"/>
                  <a:pt x="3045902" y="1288504"/>
                </a:cubicBezTo>
                <a:cubicBezTo>
                  <a:pt x="3054747" y="1278598"/>
                  <a:pt x="3061255" y="1257130"/>
                  <a:pt x="3072905" y="1256501"/>
                </a:cubicBezTo>
                <a:cubicBezTo>
                  <a:pt x="3066732" y="1282826"/>
                  <a:pt x="3043920" y="1292328"/>
                  <a:pt x="3035973" y="1317032"/>
                </a:cubicBezTo>
                <a:cubicBezTo>
                  <a:pt x="3052791" y="1307907"/>
                  <a:pt x="3064649" y="1276915"/>
                  <a:pt x="3086046" y="1266229"/>
                </a:cubicBezTo>
                <a:cubicBezTo>
                  <a:pt x="3079823" y="1259028"/>
                  <a:pt x="3094584" y="1257017"/>
                  <a:pt x="3095794" y="1251187"/>
                </a:cubicBezTo>
                <a:cubicBezTo>
                  <a:pt x="3096230" y="1265779"/>
                  <a:pt x="3077044" y="1285203"/>
                  <a:pt x="3066782" y="1288940"/>
                </a:cubicBezTo>
                <a:cubicBezTo>
                  <a:pt x="3061947" y="1309768"/>
                  <a:pt x="3042119" y="1315062"/>
                  <a:pt x="3035740" y="1334372"/>
                </a:cubicBezTo>
                <a:cubicBezTo>
                  <a:pt x="3029233" y="1335904"/>
                  <a:pt x="3018818" y="1343728"/>
                  <a:pt x="3024038" y="1351313"/>
                </a:cubicBezTo>
                <a:cubicBezTo>
                  <a:pt x="3076089" y="1319110"/>
                  <a:pt x="3131639" y="1289021"/>
                  <a:pt x="3196316" y="1275176"/>
                </a:cubicBezTo>
                <a:cubicBezTo>
                  <a:pt x="3231521" y="1254026"/>
                  <a:pt x="3271048" y="1240614"/>
                  <a:pt x="3313224" y="1223120"/>
                </a:cubicBezTo>
                <a:cubicBezTo>
                  <a:pt x="3313455" y="1218239"/>
                  <a:pt x="3316773" y="1216393"/>
                  <a:pt x="3319140" y="1213570"/>
                </a:cubicBezTo>
                <a:cubicBezTo>
                  <a:pt x="3357535" y="1197716"/>
                  <a:pt x="3377132" y="1162416"/>
                  <a:pt x="3403983" y="1134501"/>
                </a:cubicBezTo>
                <a:cubicBezTo>
                  <a:pt x="3406426" y="1128389"/>
                  <a:pt x="3397785" y="1132849"/>
                  <a:pt x="3400229" y="1126738"/>
                </a:cubicBezTo>
                <a:cubicBezTo>
                  <a:pt x="3410516" y="1116090"/>
                  <a:pt x="3424969" y="1109788"/>
                  <a:pt x="3425381" y="1088928"/>
                </a:cubicBezTo>
                <a:cubicBezTo>
                  <a:pt x="3435618" y="1084626"/>
                  <a:pt x="3435979" y="1070112"/>
                  <a:pt x="3437188" y="1056806"/>
                </a:cubicBezTo>
                <a:cubicBezTo>
                  <a:pt x="3477309" y="989112"/>
                  <a:pt x="3492904" y="868136"/>
                  <a:pt x="3459042" y="786608"/>
                </a:cubicBezTo>
                <a:cubicBezTo>
                  <a:pt x="3459068" y="782189"/>
                  <a:pt x="3459094" y="777771"/>
                  <a:pt x="3459119" y="773352"/>
                </a:cubicBezTo>
                <a:cubicBezTo>
                  <a:pt x="3434256" y="735147"/>
                  <a:pt x="3435289" y="675524"/>
                  <a:pt x="3410861" y="639451"/>
                </a:cubicBezTo>
                <a:cubicBezTo>
                  <a:pt x="3411350" y="640223"/>
                  <a:pt x="3410038" y="643791"/>
                  <a:pt x="3408881" y="643277"/>
                </a:cubicBezTo>
                <a:cubicBezTo>
                  <a:pt x="3408807" y="616664"/>
                  <a:pt x="3400091" y="584540"/>
                  <a:pt x="3400299" y="551685"/>
                </a:cubicBezTo>
                <a:close/>
                <a:moveTo>
                  <a:pt x="1958969" y="550115"/>
                </a:moveTo>
                <a:cubicBezTo>
                  <a:pt x="1964343" y="558599"/>
                  <a:pt x="1970592" y="566365"/>
                  <a:pt x="1969999" y="580776"/>
                </a:cubicBezTo>
                <a:cubicBezTo>
                  <a:pt x="1968147" y="579952"/>
                  <a:pt x="1967042" y="575584"/>
                  <a:pt x="1966064" y="579024"/>
                </a:cubicBezTo>
                <a:lnTo>
                  <a:pt x="1966167" y="578793"/>
                </a:lnTo>
                <a:cubicBezTo>
                  <a:pt x="1964163" y="569594"/>
                  <a:pt x="1953980" y="560076"/>
                  <a:pt x="1958969" y="550115"/>
                </a:cubicBezTo>
                <a:close/>
                <a:moveTo>
                  <a:pt x="1907205" y="546173"/>
                </a:moveTo>
                <a:cubicBezTo>
                  <a:pt x="1909899" y="547441"/>
                  <a:pt x="1911697" y="549591"/>
                  <a:pt x="1912938" y="552290"/>
                </a:cubicBezTo>
                <a:cubicBezTo>
                  <a:pt x="1916665" y="560387"/>
                  <a:pt x="1915387" y="573419"/>
                  <a:pt x="1918259" y="582381"/>
                </a:cubicBezTo>
                <a:cubicBezTo>
                  <a:pt x="1908899" y="576000"/>
                  <a:pt x="1907667" y="561330"/>
                  <a:pt x="1907205" y="546173"/>
                </a:cubicBezTo>
                <a:close/>
                <a:moveTo>
                  <a:pt x="2963899" y="539021"/>
                </a:moveTo>
                <a:cubicBezTo>
                  <a:pt x="2965468" y="546088"/>
                  <a:pt x="2961585" y="547958"/>
                  <a:pt x="2961867" y="554175"/>
                </a:cubicBezTo>
                <a:cubicBezTo>
                  <a:pt x="2953150" y="554448"/>
                  <a:pt x="2958088" y="540864"/>
                  <a:pt x="2963899" y="539021"/>
                </a:cubicBezTo>
                <a:close/>
                <a:moveTo>
                  <a:pt x="4478855" y="534053"/>
                </a:moveTo>
                <a:lnTo>
                  <a:pt x="4478753" y="534285"/>
                </a:lnTo>
                <a:lnTo>
                  <a:pt x="4478770" y="534219"/>
                </a:lnTo>
                <a:close/>
                <a:moveTo>
                  <a:pt x="2120854" y="512268"/>
                </a:moveTo>
                <a:cubicBezTo>
                  <a:pt x="2122243" y="517871"/>
                  <a:pt x="2123734" y="523242"/>
                  <a:pt x="2128389" y="525868"/>
                </a:cubicBezTo>
                <a:cubicBezTo>
                  <a:pt x="2128929" y="520294"/>
                  <a:pt x="2127952" y="516260"/>
                  <a:pt x="2124685" y="514251"/>
                </a:cubicBezTo>
                <a:cubicBezTo>
                  <a:pt x="2124737" y="515382"/>
                  <a:pt x="2123195" y="516356"/>
                  <a:pt x="2122758" y="514224"/>
                </a:cubicBezTo>
                <a:cubicBezTo>
                  <a:pt x="2122758" y="514224"/>
                  <a:pt x="2122424" y="511860"/>
                  <a:pt x="2120854" y="512268"/>
                </a:cubicBezTo>
                <a:close/>
                <a:moveTo>
                  <a:pt x="3170402" y="497505"/>
                </a:moveTo>
                <a:cubicBezTo>
                  <a:pt x="3168756" y="506186"/>
                  <a:pt x="3161633" y="509106"/>
                  <a:pt x="3160578" y="518327"/>
                </a:cubicBezTo>
                <a:cubicBezTo>
                  <a:pt x="3153094" y="510842"/>
                  <a:pt x="3164025" y="501865"/>
                  <a:pt x="3170402" y="497505"/>
                </a:cubicBezTo>
                <a:close/>
                <a:moveTo>
                  <a:pt x="3061805" y="482933"/>
                </a:moveTo>
                <a:cubicBezTo>
                  <a:pt x="3064067" y="482834"/>
                  <a:pt x="3065636" y="484917"/>
                  <a:pt x="3065636" y="484917"/>
                </a:cubicBezTo>
                <a:cubicBezTo>
                  <a:pt x="3055914" y="498031"/>
                  <a:pt x="3055347" y="520484"/>
                  <a:pt x="3038502" y="526552"/>
                </a:cubicBezTo>
                <a:cubicBezTo>
                  <a:pt x="3046347" y="512045"/>
                  <a:pt x="3053369" y="496899"/>
                  <a:pt x="3061805" y="482933"/>
                </a:cubicBezTo>
                <a:close/>
                <a:moveTo>
                  <a:pt x="1839421" y="476676"/>
                </a:moveTo>
                <a:cubicBezTo>
                  <a:pt x="1844077" y="475565"/>
                  <a:pt x="1846931" y="478496"/>
                  <a:pt x="1848837" y="482391"/>
                </a:cubicBezTo>
                <a:cubicBezTo>
                  <a:pt x="1850743" y="486285"/>
                  <a:pt x="1851700" y="491142"/>
                  <a:pt x="1852562" y="493880"/>
                </a:cubicBezTo>
                <a:cubicBezTo>
                  <a:pt x="1864337" y="530963"/>
                  <a:pt x="1870942" y="576544"/>
                  <a:pt x="1891641" y="602926"/>
                </a:cubicBezTo>
                <a:cubicBezTo>
                  <a:pt x="1891589" y="606780"/>
                  <a:pt x="1891539" y="610634"/>
                  <a:pt x="1891487" y="614487"/>
                </a:cubicBezTo>
                <a:cubicBezTo>
                  <a:pt x="1910283" y="643899"/>
                  <a:pt x="1919947" y="691948"/>
                  <a:pt x="1938050" y="716068"/>
                </a:cubicBezTo>
                <a:cubicBezTo>
                  <a:pt x="1943731" y="743794"/>
                  <a:pt x="1953757" y="767362"/>
                  <a:pt x="1965843" y="788802"/>
                </a:cubicBezTo>
                <a:lnTo>
                  <a:pt x="1966281" y="788444"/>
                </a:lnTo>
                <a:cubicBezTo>
                  <a:pt x="1951062" y="720476"/>
                  <a:pt x="1933400" y="666097"/>
                  <a:pt x="1920419" y="597465"/>
                </a:cubicBezTo>
                <a:cubicBezTo>
                  <a:pt x="1937827" y="611307"/>
                  <a:pt x="1928899" y="659386"/>
                  <a:pt x="1942477" y="666261"/>
                </a:cubicBezTo>
                <a:cubicBezTo>
                  <a:pt x="1946074" y="695552"/>
                  <a:pt x="1959651" y="714887"/>
                  <a:pt x="1960755" y="746666"/>
                </a:cubicBezTo>
                <a:cubicBezTo>
                  <a:pt x="1971013" y="757879"/>
                  <a:pt x="1968853" y="782666"/>
                  <a:pt x="1977492" y="790667"/>
                </a:cubicBezTo>
                <a:cubicBezTo>
                  <a:pt x="2005975" y="918530"/>
                  <a:pt x="2066067" y="1025858"/>
                  <a:pt x="2097867" y="1144401"/>
                </a:cubicBezTo>
                <a:cubicBezTo>
                  <a:pt x="2089485" y="1129594"/>
                  <a:pt x="2077375" y="1102605"/>
                  <a:pt x="2073622" y="1077400"/>
                </a:cubicBezTo>
                <a:cubicBezTo>
                  <a:pt x="2072980" y="1070745"/>
                  <a:pt x="2068298" y="1077521"/>
                  <a:pt x="2067888" y="1073462"/>
                </a:cubicBezTo>
                <a:cubicBezTo>
                  <a:pt x="2056268" y="1034786"/>
                  <a:pt x="2040505" y="999802"/>
                  <a:pt x="2027137" y="962563"/>
                </a:cubicBezTo>
                <a:cubicBezTo>
                  <a:pt x="2018496" y="974498"/>
                  <a:pt x="2039580" y="996899"/>
                  <a:pt x="2034152" y="1012202"/>
                </a:cubicBezTo>
                <a:cubicBezTo>
                  <a:pt x="2048859" y="1068866"/>
                  <a:pt x="2067550" y="1130903"/>
                  <a:pt x="2072276" y="1197522"/>
                </a:cubicBezTo>
                <a:cubicBezTo>
                  <a:pt x="2072918" y="1204175"/>
                  <a:pt x="2077599" y="1197399"/>
                  <a:pt x="2078011" y="1201458"/>
                </a:cubicBezTo>
                <a:cubicBezTo>
                  <a:pt x="2079809" y="1221088"/>
                  <a:pt x="2086597" y="1235738"/>
                  <a:pt x="2086982" y="1256676"/>
                </a:cubicBezTo>
                <a:cubicBezTo>
                  <a:pt x="2086030" y="1260682"/>
                  <a:pt x="2089757" y="1260404"/>
                  <a:pt x="2092715" y="1260613"/>
                </a:cubicBezTo>
                <a:cubicBezTo>
                  <a:pt x="2084820" y="1276480"/>
                  <a:pt x="2103102" y="1289603"/>
                  <a:pt x="2094229" y="1306419"/>
                </a:cubicBezTo>
                <a:cubicBezTo>
                  <a:pt x="2059111" y="1174770"/>
                  <a:pt x="2040607" y="1026983"/>
                  <a:pt x="1995279" y="905185"/>
                </a:cubicBezTo>
                <a:cubicBezTo>
                  <a:pt x="1990834" y="864720"/>
                  <a:pt x="1975971" y="834568"/>
                  <a:pt x="1960030" y="805596"/>
                </a:cubicBezTo>
                <a:cubicBezTo>
                  <a:pt x="1932726" y="728649"/>
                  <a:pt x="1904109" y="652779"/>
                  <a:pt x="1868884" y="583657"/>
                </a:cubicBezTo>
                <a:cubicBezTo>
                  <a:pt x="1859604" y="546577"/>
                  <a:pt x="1845000" y="512109"/>
                  <a:pt x="1839421" y="476676"/>
                </a:cubicBezTo>
                <a:close/>
                <a:moveTo>
                  <a:pt x="1475002" y="468650"/>
                </a:moveTo>
                <a:cubicBezTo>
                  <a:pt x="1483564" y="479938"/>
                  <a:pt x="1493078" y="499679"/>
                  <a:pt x="1493668" y="512678"/>
                </a:cubicBezTo>
                <a:cubicBezTo>
                  <a:pt x="1485928" y="499541"/>
                  <a:pt x="1475257" y="489253"/>
                  <a:pt x="1475002" y="468650"/>
                </a:cubicBezTo>
                <a:close/>
                <a:moveTo>
                  <a:pt x="4213343" y="467064"/>
                </a:moveTo>
                <a:cubicBezTo>
                  <a:pt x="4220902" y="483719"/>
                  <a:pt x="4222212" y="505068"/>
                  <a:pt x="4219177" y="523099"/>
                </a:cubicBezTo>
                <a:cubicBezTo>
                  <a:pt x="4209894" y="510935"/>
                  <a:pt x="4212004" y="482527"/>
                  <a:pt x="4213343" y="467064"/>
                </a:cubicBezTo>
                <a:close/>
                <a:moveTo>
                  <a:pt x="1951801" y="464689"/>
                </a:moveTo>
                <a:cubicBezTo>
                  <a:pt x="1951236" y="472191"/>
                  <a:pt x="1954039" y="476484"/>
                  <a:pt x="1957482" y="479956"/>
                </a:cubicBezTo>
                <a:cubicBezTo>
                  <a:pt x="1959205" y="476708"/>
                  <a:pt x="1959206" y="473593"/>
                  <a:pt x="1958066" y="470940"/>
                </a:cubicBezTo>
                <a:cubicBezTo>
                  <a:pt x="1956925" y="468285"/>
                  <a:pt x="1954643" y="466092"/>
                  <a:pt x="1951801" y="464689"/>
                </a:cubicBezTo>
                <a:close/>
                <a:moveTo>
                  <a:pt x="3075487" y="462169"/>
                </a:moveTo>
                <a:cubicBezTo>
                  <a:pt x="3082301" y="469908"/>
                  <a:pt x="3068852" y="473335"/>
                  <a:pt x="3071449" y="483075"/>
                </a:cubicBezTo>
                <a:cubicBezTo>
                  <a:pt x="3064764" y="475667"/>
                  <a:pt x="3073686" y="467457"/>
                  <a:pt x="3075487" y="462169"/>
                </a:cubicBezTo>
                <a:close/>
                <a:moveTo>
                  <a:pt x="4502444" y="454292"/>
                </a:moveTo>
                <a:cubicBezTo>
                  <a:pt x="4505605" y="454038"/>
                  <a:pt x="4505709" y="456300"/>
                  <a:pt x="4505811" y="458560"/>
                </a:cubicBezTo>
                <a:cubicBezTo>
                  <a:pt x="4499226" y="470857"/>
                  <a:pt x="4494109" y="480484"/>
                  <a:pt x="4489813" y="491689"/>
                </a:cubicBezTo>
                <a:lnTo>
                  <a:pt x="4478770" y="534219"/>
                </a:lnTo>
                <a:lnTo>
                  <a:pt x="4469383" y="552410"/>
                </a:lnTo>
                <a:cubicBezTo>
                  <a:pt x="4461478" y="573785"/>
                  <a:pt x="4457146" y="601500"/>
                  <a:pt x="4446190" y="611159"/>
                </a:cubicBezTo>
                <a:cubicBezTo>
                  <a:pt x="4456198" y="556915"/>
                  <a:pt x="4479707" y="500376"/>
                  <a:pt x="4502444" y="454292"/>
                </a:cubicBezTo>
                <a:close/>
                <a:moveTo>
                  <a:pt x="1725142" y="446838"/>
                </a:moveTo>
                <a:cubicBezTo>
                  <a:pt x="1729539" y="448796"/>
                  <a:pt x="1731340" y="453473"/>
                  <a:pt x="1730850" y="460178"/>
                </a:cubicBezTo>
                <a:cubicBezTo>
                  <a:pt x="1728999" y="459354"/>
                  <a:pt x="1727894" y="454986"/>
                  <a:pt x="1726915" y="458426"/>
                </a:cubicBezTo>
                <a:cubicBezTo>
                  <a:pt x="1722700" y="457933"/>
                  <a:pt x="1726198" y="450077"/>
                  <a:pt x="1725142" y="446838"/>
                </a:cubicBezTo>
                <a:close/>
                <a:moveTo>
                  <a:pt x="1326520" y="442135"/>
                </a:moveTo>
                <a:cubicBezTo>
                  <a:pt x="1336780" y="440889"/>
                  <a:pt x="1335134" y="454554"/>
                  <a:pt x="1341589" y="451890"/>
                </a:cubicBezTo>
                <a:cubicBezTo>
                  <a:pt x="1342874" y="457723"/>
                  <a:pt x="1335005" y="454219"/>
                  <a:pt x="1337603" y="461468"/>
                </a:cubicBezTo>
                <a:cubicBezTo>
                  <a:pt x="1359664" y="485411"/>
                  <a:pt x="1375142" y="531619"/>
                  <a:pt x="1395738" y="563217"/>
                </a:cubicBezTo>
                <a:cubicBezTo>
                  <a:pt x="1395790" y="566839"/>
                  <a:pt x="1395738" y="570692"/>
                  <a:pt x="1395685" y="574545"/>
                </a:cubicBezTo>
                <a:cubicBezTo>
                  <a:pt x="1386993" y="567907"/>
                  <a:pt x="1381672" y="548095"/>
                  <a:pt x="1380851" y="539975"/>
                </a:cubicBezTo>
                <a:lnTo>
                  <a:pt x="1380721" y="539641"/>
                </a:lnTo>
                <a:cubicBezTo>
                  <a:pt x="1381107" y="538152"/>
                  <a:pt x="1379847" y="537867"/>
                  <a:pt x="1378819" y="537686"/>
                </a:cubicBezTo>
                <a:cubicBezTo>
                  <a:pt x="1361873" y="521558"/>
                  <a:pt x="1357734" y="492859"/>
                  <a:pt x="1339273" y="478271"/>
                </a:cubicBezTo>
                <a:cubicBezTo>
                  <a:pt x="1339865" y="466351"/>
                  <a:pt x="1329039" y="460146"/>
                  <a:pt x="1332048" y="451518"/>
                </a:cubicBezTo>
                <a:cubicBezTo>
                  <a:pt x="1321761" y="462168"/>
                  <a:pt x="1335466" y="471869"/>
                  <a:pt x="1333640" y="484069"/>
                </a:cubicBezTo>
                <a:cubicBezTo>
                  <a:pt x="1326002" y="470701"/>
                  <a:pt x="1318650" y="456074"/>
                  <a:pt x="1326520" y="442135"/>
                </a:cubicBezTo>
                <a:close/>
                <a:moveTo>
                  <a:pt x="1942675" y="435982"/>
                </a:moveTo>
                <a:cubicBezTo>
                  <a:pt x="1943163" y="446722"/>
                  <a:pt x="1945399" y="456025"/>
                  <a:pt x="1951853" y="460836"/>
                </a:cubicBezTo>
                <a:cubicBezTo>
                  <a:pt x="1951031" y="450225"/>
                  <a:pt x="1950441" y="439718"/>
                  <a:pt x="1942675" y="435982"/>
                </a:cubicBezTo>
                <a:close/>
                <a:moveTo>
                  <a:pt x="1767216" y="422100"/>
                </a:moveTo>
                <a:cubicBezTo>
                  <a:pt x="1792826" y="461745"/>
                  <a:pt x="1799559" y="520120"/>
                  <a:pt x="1824835" y="559892"/>
                </a:cubicBezTo>
                <a:cubicBezTo>
                  <a:pt x="1826247" y="583501"/>
                  <a:pt x="1837202" y="587548"/>
                  <a:pt x="1841495" y="609673"/>
                </a:cubicBezTo>
                <a:cubicBezTo>
                  <a:pt x="1842394" y="614503"/>
                  <a:pt x="1845994" y="616383"/>
                  <a:pt x="1849081" y="619418"/>
                </a:cubicBezTo>
                <a:cubicBezTo>
                  <a:pt x="1849439" y="634806"/>
                  <a:pt x="1865665" y="647567"/>
                  <a:pt x="1867694" y="667299"/>
                </a:cubicBezTo>
                <a:cubicBezTo>
                  <a:pt x="1880424" y="675459"/>
                  <a:pt x="1884252" y="707344"/>
                  <a:pt x="1893895" y="724926"/>
                </a:cubicBezTo>
                <a:cubicBezTo>
                  <a:pt x="1901198" y="720980"/>
                  <a:pt x="1896340" y="701373"/>
                  <a:pt x="1888342" y="700028"/>
                </a:cubicBezTo>
                <a:cubicBezTo>
                  <a:pt x="1876877" y="657267"/>
                  <a:pt x="1865950" y="613916"/>
                  <a:pt x="1849701" y="575669"/>
                </a:cubicBezTo>
                <a:cubicBezTo>
                  <a:pt x="1851231" y="571921"/>
                  <a:pt x="1851199" y="568723"/>
                  <a:pt x="1851061" y="565685"/>
                </a:cubicBezTo>
                <a:lnTo>
                  <a:pt x="1851418" y="561238"/>
                </a:lnTo>
                <a:lnTo>
                  <a:pt x="1853584" y="573800"/>
                </a:lnTo>
                <a:cubicBezTo>
                  <a:pt x="1870119" y="585867"/>
                  <a:pt x="1863096" y="615966"/>
                  <a:pt x="1877959" y="623691"/>
                </a:cubicBezTo>
                <a:cubicBezTo>
                  <a:pt x="1877497" y="625978"/>
                  <a:pt x="1874513" y="625202"/>
                  <a:pt x="1872147" y="625535"/>
                </a:cubicBezTo>
                <a:cubicBezTo>
                  <a:pt x="1872482" y="627899"/>
                  <a:pt x="1875619" y="627080"/>
                  <a:pt x="1877907" y="627546"/>
                </a:cubicBezTo>
                <a:cubicBezTo>
                  <a:pt x="1885028" y="664495"/>
                  <a:pt x="1898886" y="695031"/>
                  <a:pt x="1907319" y="730904"/>
                </a:cubicBezTo>
                <a:cubicBezTo>
                  <a:pt x="1919711" y="751649"/>
                  <a:pt x="1921020" y="782967"/>
                  <a:pt x="1935138" y="801712"/>
                </a:cubicBezTo>
                <a:cubicBezTo>
                  <a:pt x="1938683" y="842332"/>
                  <a:pt x="1958894" y="877910"/>
                  <a:pt x="1964444" y="920252"/>
                </a:cubicBezTo>
                <a:cubicBezTo>
                  <a:pt x="1955830" y="917802"/>
                  <a:pt x="1958943" y="908943"/>
                  <a:pt x="1956860" y="903030"/>
                </a:cubicBezTo>
                <a:cubicBezTo>
                  <a:pt x="1948246" y="878153"/>
                  <a:pt x="1936805" y="850909"/>
                  <a:pt x="1934957" y="822674"/>
                </a:cubicBezTo>
                <a:cubicBezTo>
                  <a:pt x="1918912" y="801409"/>
                  <a:pt x="1918168" y="765083"/>
                  <a:pt x="1903306" y="742407"/>
                </a:cubicBezTo>
                <a:cubicBezTo>
                  <a:pt x="1934848" y="870250"/>
                  <a:pt x="1988354" y="1004825"/>
                  <a:pt x="2008094" y="1139872"/>
                </a:cubicBezTo>
                <a:cubicBezTo>
                  <a:pt x="2016399" y="1145507"/>
                  <a:pt x="2018095" y="1157892"/>
                  <a:pt x="2019123" y="1170533"/>
                </a:cubicBezTo>
                <a:cubicBezTo>
                  <a:pt x="2015446" y="1164466"/>
                  <a:pt x="2010863" y="1157164"/>
                  <a:pt x="2007155" y="1149768"/>
                </a:cubicBezTo>
                <a:lnTo>
                  <a:pt x="2000452" y="1128494"/>
                </a:lnTo>
                <a:lnTo>
                  <a:pt x="2000534" y="1128200"/>
                </a:lnTo>
                <a:lnTo>
                  <a:pt x="2000432" y="1128431"/>
                </a:lnTo>
                <a:lnTo>
                  <a:pt x="2000452" y="1128494"/>
                </a:lnTo>
                <a:lnTo>
                  <a:pt x="1997733" y="1138140"/>
                </a:lnTo>
                <a:cubicBezTo>
                  <a:pt x="1999172" y="1147840"/>
                  <a:pt x="2010618" y="1157401"/>
                  <a:pt x="2007628" y="1172059"/>
                </a:cubicBezTo>
                <a:cubicBezTo>
                  <a:pt x="1994720" y="1149976"/>
                  <a:pt x="1989321" y="1120993"/>
                  <a:pt x="1977932" y="1097371"/>
                </a:cubicBezTo>
                <a:cubicBezTo>
                  <a:pt x="1984463" y="1096403"/>
                  <a:pt x="1984617" y="1102286"/>
                  <a:pt x="1987241" y="1105115"/>
                </a:cubicBezTo>
                <a:cubicBezTo>
                  <a:pt x="1995109" y="1103633"/>
                  <a:pt x="1985106" y="1093090"/>
                  <a:pt x="1989272" y="1097436"/>
                </a:cubicBezTo>
                <a:cubicBezTo>
                  <a:pt x="1995549" y="1088324"/>
                  <a:pt x="1989068" y="1072980"/>
                  <a:pt x="1985701" y="1061235"/>
                </a:cubicBezTo>
                <a:cubicBezTo>
                  <a:pt x="1971432" y="1009197"/>
                  <a:pt x="1951740" y="945052"/>
                  <a:pt x="1933896" y="896683"/>
                </a:cubicBezTo>
                <a:cubicBezTo>
                  <a:pt x="1937087" y="874568"/>
                  <a:pt x="1919883" y="862755"/>
                  <a:pt x="1924977" y="845089"/>
                </a:cubicBezTo>
                <a:cubicBezTo>
                  <a:pt x="1901965" y="790266"/>
                  <a:pt x="1886437" y="727974"/>
                  <a:pt x="1863760" y="673023"/>
                </a:cubicBezTo>
                <a:cubicBezTo>
                  <a:pt x="1847328" y="650756"/>
                  <a:pt x="1836865" y="622562"/>
                  <a:pt x="1828356" y="592471"/>
                </a:cubicBezTo>
                <a:cubicBezTo>
                  <a:pt x="1806192" y="556297"/>
                  <a:pt x="1794083" y="496916"/>
                  <a:pt x="1776290" y="454659"/>
                </a:cubicBezTo>
                <a:cubicBezTo>
                  <a:pt x="1773103" y="446872"/>
                  <a:pt x="1765415" y="437357"/>
                  <a:pt x="1767216" y="422100"/>
                </a:cubicBezTo>
                <a:close/>
                <a:moveTo>
                  <a:pt x="4545290" y="409131"/>
                </a:moveTo>
                <a:cubicBezTo>
                  <a:pt x="4558916" y="442056"/>
                  <a:pt x="4529135" y="480296"/>
                  <a:pt x="4525120" y="514226"/>
                </a:cubicBezTo>
                <a:cubicBezTo>
                  <a:pt x="4493947" y="576767"/>
                  <a:pt x="4466605" y="663717"/>
                  <a:pt x="4453997" y="740615"/>
                </a:cubicBezTo>
                <a:cubicBezTo>
                  <a:pt x="4452017" y="751916"/>
                  <a:pt x="4458110" y="766258"/>
                  <a:pt x="4444892" y="772278"/>
                </a:cubicBezTo>
                <a:lnTo>
                  <a:pt x="4444994" y="772048"/>
                </a:lnTo>
                <a:cubicBezTo>
                  <a:pt x="4454258" y="698922"/>
                  <a:pt x="4470285" y="627423"/>
                  <a:pt x="4493332" y="560710"/>
                </a:cubicBezTo>
                <a:cubicBezTo>
                  <a:pt x="4511389" y="508943"/>
                  <a:pt x="4537133" y="464198"/>
                  <a:pt x="4545290" y="409131"/>
                </a:cubicBezTo>
                <a:close/>
                <a:moveTo>
                  <a:pt x="1755981" y="399377"/>
                </a:moveTo>
                <a:cubicBezTo>
                  <a:pt x="1758552" y="399207"/>
                  <a:pt x="1760229" y="399919"/>
                  <a:pt x="1761346" y="401183"/>
                </a:cubicBezTo>
                <a:cubicBezTo>
                  <a:pt x="1764702" y="404973"/>
                  <a:pt x="1763038" y="413734"/>
                  <a:pt x="1765468" y="418553"/>
                </a:cubicBezTo>
                <a:cubicBezTo>
                  <a:pt x="1754797" y="415740"/>
                  <a:pt x="1760686" y="408117"/>
                  <a:pt x="1755981" y="399377"/>
                </a:cubicBezTo>
                <a:close/>
                <a:moveTo>
                  <a:pt x="1513812" y="394558"/>
                </a:moveTo>
                <a:cubicBezTo>
                  <a:pt x="1541728" y="547366"/>
                  <a:pt x="1630235" y="651286"/>
                  <a:pt x="1702642" y="770188"/>
                </a:cubicBezTo>
                <a:cubicBezTo>
                  <a:pt x="1705600" y="755445"/>
                  <a:pt x="1697064" y="749706"/>
                  <a:pt x="1691639" y="737600"/>
                </a:cubicBezTo>
                <a:cubicBezTo>
                  <a:pt x="1672894" y="696859"/>
                  <a:pt x="1658753" y="660106"/>
                  <a:pt x="1639340" y="624605"/>
                </a:cubicBezTo>
                <a:cubicBezTo>
                  <a:pt x="1624042" y="594813"/>
                  <a:pt x="1599692" y="557945"/>
                  <a:pt x="1586939" y="519318"/>
                </a:cubicBezTo>
                <a:cubicBezTo>
                  <a:pt x="1577245" y="518047"/>
                  <a:pt x="1578737" y="505976"/>
                  <a:pt x="1575780" y="498291"/>
                </a:cubicBezTo>
                <a:cubicBezTo>
                  <a:pt x="1573388" y="498057"/>
                  <a:pt x="1570353" y="498643"/>
                  <a:pt x="1570020" y="496280"/>
                </a:cubicBezTo>
                <a:cubicBezTo>
                  <a:pt x="1553847" y="459730"/>
                  <a:pt x="1535849" y="425412"/>
                  <a:pt x="1513812" y="394558"/>
                </a:cubicBezTo>
                <a:close/>
                <a:moveTo>
                  <a:pt x="1367026" y="377936"/>
                </a:moveTo>
                <a:cubicBezTo>
                  <a:pt x="1365483" y="388878"/>
                  <a:pt x="1369802" y="394124"/>
                  <a:pt x="1374560" y="399011"/>
                </a:cubicBezTo>
                <a:cubicBezTo>
                  <a:pt x="1376927" y="393696"/>
                  <a:pt x="1371218" y="382848"/>
                  <a:pt x="1367026" y="377936"/>
                </a:cubicBezTo>
                <a:close/>
                <a:moveTo>
                  <a:pt x="3366599" y="371381"/>
                </a:moveTo>
                <a:cubicBezTo>
                  <a:pt x="3363128" y="372327"/>
                  <a:pt x="3362766" y="376874"/>
                  <a:pt x="3360118" y="378464"/>
                </a:cubicBezTo>
                <a:cubicBezTo>
                  <a:pt x="3362048" y="373508"/>
                  <a:pt x="3356647" y="374425"/>
                  <a:pt x="3354847" y="372241"/>
                </a:cubicBezTo>
                <a:cubicBezTo>
                  <a:pt x="3354307" y="380306"/>
                  <a:pt x="3351992" y="371801"/>
                  <a:pt x="3349267" y="371694"/>
                </a:cubicBezTo>
                <a:cubicBezTo>
                  <a:pt x="3348957" y="374879"/>
                  <a:pt x="3347209" y="376316"/>
                  <a:pt x="3344972" y="376981"/>
                </a:cubicBezTo>
                <a:cubicBezTo>
                  <a:pt x="3334429" y="374502"/>
                  <a:pt x="3325659" y="373643"/>
                  <a:pt x="3316916" y="373350"/>
                </a:cubicBezTo>
                <a:lnTo>
                  <a:pt x="3315681" y="373631"/>
                </a:lnTo>
                <a:cubicBezTo>
                  <a:pt x="3337487" y="396906"/>
                  <a:pt x="3374595" y="405122"/>
                  <a:pt x="3385984" y="438711"/>
                </a:cubicBezTo>
                <a:cubicBezTo>
                  <a:pt x="3412829" y="465615"/>
                  <a:pt x="3414239" y="511652"/>
                  <a:pt x="3416602" y="558666"/>
                </a:cubicBezTo>
                <a:cubicBezTo>
                  <a:pt x="3420484" y="566763"/>
                  <a:pt x="3427763" y="572218"/>
                  <a:pt x="3423878" y="586548"/>
                </a:cubicBezTo>
                <a:cubicBezTo>
                  <a:pt x="3427426" y="587297"/>
                  <a:pt x="3428224" y="584884"/>
                  <a:pt x="3431645" y="585299"/>
                </a:cubicBezTo>
                <a:cubicBezTo>
                  <a:pt x="3437814" y="621271"/>
                  <a:pt x="3459079" y="645137"/>
                  <a:pt x="3472370" y="675698"/>
                </a:cubicBezTo>
                <a:cubicBezTo>
                  <a:pt x="3482992" y="672397"/>
                  <a:pt x="3484406" y="688532"/>
                  <a:pt x="3489418" y="696578"/>
                </a:cubicBezTo>
                <a:cubicBezTo>
                  <a:pt x="3499704" y="713341"/>
                  <a:pt x="3514310" y="727873"/>
                  <a:pt x="3529610" y="735239"/>
                </a:cubicBezTo>
                <a:cubicBezTo>
                  <a:pt x="3528092" y="749237"/>
                  <a:pt x="3547893" y="745870"/>
                  <a:pt x="3546375" y="759869"/>
                </a:cubicBezTo>
                <a:cubicBezTo>
                  <a:pt x="3564659" y="768010"/>
                  <a:pt x="3564812" y="791337"/>
                  <a:pt x="3580472" y="801631"/>
                </a:cubicBezTo>
                <a:lnTo>
                  <a:pt x="3591863" y="802827"/>
                </a:lnTo>
                <a:cubicBezTo>
                  <a:pt x="3599190" y="824363"/>
                  <a:pt x="3621514" y="816582"/>
                  <a:pt x="3628429" y="839043"/>
                </a:cubicBezTo>
                <a:cubicBezTo>
                  <a:pt x="3631977" y="839792"/>
                  <a:pt x="3632775" y="837378"/>
                  <a:pt x="3636093" y="838025"/>
                </a:cubicBezTo>
                <a:cubicBezTo>
                  <a:pt x="3640025" y="844760"/>
                  <a:pt x="3644064" y="851265"/>
                  <a:pt x="3643290" y="861718"/>
                </a:cubicBezTo>
                <a:cubicBezTo>
                  <a:pt x="3650131" y="865041"/>
                  <a:pt x="3647381" y="856894"/>
                  <a:pt x="3653141" y="858905"/>
                </a:cubicBezTo>
                <a:cubicBezTo>
                  <a:pt x="3655556" y="872164"/>
                  <a:pt x="3662114" y="881728"/>
                  <a:pt x="3658616" y="899552"/>
                </a:cubicBezTo>
                <a:cubicBezTo>
                  <a:pt x="3665993" y="919727"/>
                  <a:pt x="3673913" y="949280"/>
                  <a:pt x="3677484" y="978004"/>
                </a:cubicBezTo>
                <a:cubicBezTo>
                  <a:pt x="3681033" y="978755"/>
                  <a:pt x="3681831" y="976340"/>
                  <a:pt x="3685251" y="976755"/>
                </a:cubicBezTo>
                <a:cubicBezTo>
                  <a:pt x="3681957" y="984150"/>
                  <a:pt x="3687950" y="983772"/>
                  <a:pt x="3689904" y="986857"/>
                </a:cubicBezTo>
                <a:cubicBezTo>
                  <a:pt x="3683682" y="984641"/>
                  <a:pt x="3679850" y="987642"/>
                  <a:pt x="3683783" y="991884"/>
                </a:cubicBezTo>
                <a:cubicBezTo>
                  <a:pt x="3684966" y="997949"/>
                  <a:pt x="3687359" y="988215"/>
                  <a:pt x="3689879" y="988783"/>
                </a:cubicBezTo>
                <a:cubicBezTo>
                  <a:pt x="3688335" y="1002218"/>
                  <a:pt x="3698930" y="1005827"/>
                  <a:pt x="3694325" y="1021774"/>
                </a:cubicBezTo>
                <a:cubicBezTo>
                  <a:pt x="3698209" y="1027379"/>
                  <a:pt x="3699905" y="1017337"/>
                  <a:pt x="3703892" y="1022711"/>
                </a:cubicBezTo>
                <a:cubicBezTo>
                  <a:pt x="3699982" y="1031492"/>
                  <a:pt x="3706642" y="1035841"/>
                  <a:pt x="3709264" y="1046146"/>
                </a:cubicBezTo>
                <a:cubicBezTo>
                  <a:pt x="3712812" y="1046895"/>
                  <a:pt x="3713610" y="1044481"/>
                  <a:pt x="3716928" y="1045128"/>
                </a:cubicBezTo>
                <a:cubicBezTo>
                  <a:pt x="3717287" y="1053041"/>
                  <a:pt x="3721067" y="1053893"/>
                  <a:pt x="3726596" y="1063277"/>
                </a:cubicBezTo>
                <a:cubicBezTo>
                  <a:pt x="3726466" y="1062941"/>
                  <a:pt x="3724100" y="1063274"/>
                  <a:pt x="3722995" y="1063888"/>
                </a:cubicBezTo>
                <a:cubicBezTo>
                  <a:pt x="3722301" y="1063579"/>
                  <a:pt x="3721633" y="1063835"/>
                  <a:pt x="3721066" y="1063860"/>
                </a:cubicBezTo>
                <a:cubicBezTo>
                  <a:pt x="3720835" y="1063757"/>
                  <a:pt x="3720500" y="1063885"/>
                  <a:pt x="3720165" y="1064013"/>
                </a:cubicBezTo>
                <a:cubicBezTo>
                  <a:pt x="3723613" y="1064994"/>
                  <a:pt x="3726415" y="1066796"/>
                  <a:pt x="3729013" y="1069060"/>
                </a:cubicBezTo>
                <a:cubicBezTo>
                  <a:pt x="3732742" y="1066290"/>
                  <a:pt x="3739093" y="1066348"/>
                  <a:pt x="3740688" y="1061521"/>
                </a:cubicBezTo>
                <a:cubicBezTo>
                  <a:pt x="3755756" y="1071276"/>
                  <a:pt x="3788212" y="1059422"/>
                  <a:pt x="3805518" y="1066019"/>
                </a:cubicBezTo>
                <a:cubicBezTo>
                  <a:pt x="3813024" y="1079052"/>
                  <a:pt x="3837815" y="1083168"/>
                  <a:pt x="3858181" y="1092236"/>
                </a:cubicBezTo>
                <a:cubicBezTo>
                  <a:pt x="3856896" y="1088895"/>
                  <a:pt x="3855944" y="1085425"/>
                  <a:pt x="3855457" y="1082162"/>
                </a:cubicBezTo>
                <a:cubicBezTo>
                  <a:pt x="3854249" y="1075534"/>
                  <a:pt x="3857566" y="1068703"/>
                  <a:pt x="3853555" y="1062763"/>
                </a:cubicBezTo>
                <a:cubicBezTo>
                  <a:pt x="3851548" y="1073499"/>
                  <a:pt x="3847589" y="1068691"/>
                  <a:pt x="3842780" y="1075134"/>
                </a:cubicBezTo>
                <a:cubicBezTo>
                  <a:pt x="3864383" y="1041558"/>
                  <a:pt x="3836329" y="1008026"/>
                  <a:pt x="3836487" y="969055"/>
                </a:cubicBezTo>
                <a:cubicBezTo>
                  <a:pt x="3836414" y="915031"/>
                  <a:pt x="3839068" y="846160"/>
                  <a:pt x="3830225" y="803737"/>
                </a:cubicBezTo>
                <a:cubicBezTo>
                  <a:pt x="3821279" y="761544"/>
                  <a:pt x="3781938" y="714125"/>
                  <a:pt x="3762216" y="681809"/>
                </a:cubicBezTo>
                <a:cubicBezTo>
                  <a:pt x="3751981" y="683621"/>
                  <a:pt x="3755607" y="666130"/>
                  <a:pt x="3749539" y="674779"/>
                </a:cubicBezTo>
                <a:cubicBezTo>
                  <a:pt x="3737865" y="647433"/>
                  <a:pt x="3702096" y="636214"/>
                  <a:pt x="3693740" y="602037"/>
                </a:cubicBezTo>
                <a:cubicBezTo>
                  <a:pt x="3690295" y="598563"/>
                  <a:pt x="3691245" y="602034"/>
                  <a:pt x="3686102" y="601128"/>
                </a:cubicBezTo>
                <a:cubicBezTo>
                  <a:pt x="3675805" y="580346"/>
                  <a:pt x="3663714" y="561256"/>
                  <a:pt x="3649744" y="544827"/>
                </a:cubicBezTo>
                <a:cubicBezTo>
                  <a:pt x="3635776" y="528397"/>
                  <a:pt x="3619930" y="514628"/>
                  <a:pt x="3602122" y="504485"/>
                </a:cubicBezTo>
                <a:cubicBezTo>
                  <a:pt x="3592967" y="487673"/>
                  <a:pt x="3584046" y="468472"/>
                  <a:pt x="3570211" y="460928"/>
                </a:cubicBezTo>
                <a:cubicBezTo>
                  <a:pt x="3564400" y="457787"/>
                  <a:pt x="3561108" y="447738"/>
                  <a:pt x="3556532" y="444316"/>
                </a:cubicBezTo>
                <a:cubicBezTo>
                  <a:pt x="3549357" y="438630"/>
                  <a:pt x="3537193" y="437921"/>
                  <a:pt x="3528992" y="432054"/>
                </a:cubicBezTo>
                <a:cubicBezTo>
                  <a:pt x="3522304" y="427139"/>
                  <a:pt x="3522975" y="414424"/>
                  <a:pt x="3511273" y="418904"/>
                </a:cubicBezTo>
                <a:cubicBezTo>
                  <a:pt x="3511068" y="414383"/>
                  <a:pt x="3509989" y="410580"/>
                  <a:pt x="3506619" y="408803"/>
                </a:cubicBezTo>
                <a:cubicBezTo>
                  <a:pt x="3499445" y="413085"/>
                  <a:pt x="3487258" y="394368"/>
                  <a:pt x="3476713" y="401857"/>
                </a:cubicBezTo>
                <a:cubicBezTo>
                  <a:pt x="3477407" y="397181"/>
                  <a:pt x="3477999" y="392738"/>
                  <a:pt x="3473884" y="392013"/>
                </a:cubicBezTo>
                <a:cubicBezTo>
                  <a:pt x="3472855" y="394324"/>
                  <a:pt x="3471107" y="395760"/>
                  <a:pt x="3467790" y="395114"/>
                </a:cubicBezTo>
                <a:cubicBezTo>
                  <a:pt x="3463342" y="384551"/>
                  <a:pt x="3443206" y="385554"/>
                  <a:pt x="3432611" y="381944"/>
                </a:cubicBezTo>
                <a:cubicBezTo>
                  <a:pt x="3429834" y="380708"/>
                  <a:pt x="3421195" y="370216"/>
                  <a:pt x="3423045" y="381006"/>
                </a:cubicBezTo>
                <a:cubicBezTo>
                  <a:pt x="3407231" y="369814"/>
                  <a:pt x="3383673" y="377876"/>
                  <a:pt x="3366599" y="371381"/>
                </a:cubicBezTo>
                <a:close/>
                <a:moveTo>
                  <a:pt x="1888009" y="353222"/>
                </a:moveTo>
                <a:cubicBezTo>
                  <a:pt x="1896545" y="363946"/>
                  <a:pt x="1907011" y="382171"/>
                  <a:pt x="1904746" y="397223"/>
                </a:cubicBezTo>
                <a:cubicBezTo>
                  <a:pt x="1905133" y="400717"/>
                  <a:pt x="1911382" y="398516"/>
                  <a:pt x="1912410" y="401188"/>
                </a:cubicBezTo>
                <a:cubicBezTo>
                  <a:pt x="1908577" y="416649"/>
                  <a:pt x="1920817" y="426529"/>
                  <a:pt x="1915956" y="431841"/>
                </a:cubicBezTo>
                <a:cubicBezTo>
                  <a:pt x="1925446" y="433573"/>
                  <a:pt x="1923593" y="460160"/>
                  <a:pt x="1934752" y="466237"/>
                </a:cubicBezTo>
                <a:cubicBezTo>
                  <a:pt x="1934391" y="493208"/>
                  <a:pt x="1953984" y="510240"/>
                  <a:pt x="1951282" y="533126"/>
                </a:cubicBezTo>
                <a:lnTo>
                  <a:pt x="1951050" y="533021"/>
                </a:lnTo>
                <a:cubicBezTo>
                  <a:pt x="1923797" y="464680"/>
                  <a:pt x="1909246" y="418884"/>
                  <a:pt x="1888009" y="353222"/>
                </a:cubicBezTo>
                <a:close/>
                <a:moveTo>
                  <a:pt x="1991183" y="350702"/>
                </a:moveTo>
                <a:cubicBezTo>
                  <a:pt x="1992700" y="351655"/>
                  <a:pt x="1994217" y="352607"/>
                  <a:pt x="1996944" y="352714"/>
                </a:cubicBezTo>
                <a:cubicBezTo>
                  <a:pt x="2029597" y="427612"/>
                  <a:pt x="2067676" y="497173"/>
                  <a:pt x="2099687" y="572894"/>
                </a:cubicBezTo>
                <a:cubicBezTo>
                  <a:pt x="2115988" y="602303"/>
                  <a:pt x="2130438" y="633378"/>
                  <a:pt x="2140773" y="668714"/>
                </a:cubicBezTo>
                <a:cubicBezTo>
                  <a:pt x="2141853" y="675010"/>
                  <a:pt x="2146071" y="675503"/>
                  <a:pt x="2148153" y="676430"/>
                </a:cubicBezTo>
                <a:cubicBezTo>
                  <a:pt x="2158810" y="718831"/>
                  <a:pt x="2171093" y="759602"/>
                  <a:pt x="2183552" y="800209"/>
                </a:cubicBezTo>
                <a:lnTo>
                  <a:pt x="2219954" y="922819"/>
                </a:lnTo>
                <a:lnTo>
                  <a:pt x="2215835" y="919694"/>
                </a:lnTo>
                <a:cubicBezTo>
                  <a:pt x="2216038" y="917916"/>
                  <a:pt x="2216192" y="916323"/>
                  <a:pt x="2210908" y="917292"/>
                </a:cubicBezTo>
                <a:cubicBezTo>
                  <a:pt x="2208928" y="911149"/>
                  <a:pt x="2214096" y="912620"/>
                  <a:pt x="2214868" y="909641"/>
                </a:cubicBezTo>
                <a:cubicBezTo>
                  <a:pt x="2213145" y="906660"/>
                  <a:pt x="2211936" y="909999"/>
                  <a:pt x="2207179" y="907603"/>
                </a:cubicBezTo>
                <a:cubicBezTo>
                  <a:pt x="2194018" y="847474"/>
                  <a:pt x="2174890" y="793272"/>
                  <a:pt x="2157279" y="737530"/>
                </a:cubicBezTo>
                <a:cubicBezTo>
                  <a:pt x="2150284" y="735800"/>
                  <a:pt x="2155272" y="745774"/>
                  <a:pt x="2151363" y="747079"/>
                </a:cubicBezTo>
                <a:cubicBezTo>
                  <a:pt x="2144755" y="741369"/>
                  <a:pt x="2153910" y="735754"/>
                  <a:pt x="2153422" y="729998"/>
                </a:cubicBezTo>
                <a:cubicBezTo>
                  <a:pt x="2133034" y="658070"/>
                  <a:pt x="2097244" y="591464"/>
                  <a:pt x="2073435" y="529086"/>
                </a:cubicBezTo>
                <a:cubicBezTo>
                  <a:pt x="2055049" y="508719"/>
                  <a:pt x="2051091" y="474009"/>
                  <a:pt x="2032166" y="454229"/>
                </a:cubicBezTo>
                <a:cubicBezTo>
                  <a:pt x="2020932" y="419047"/>
                  <a:pt x="1999897" y="387808"/>
                  <a:pt x="1989151" y="358381"/>
                </a:cubicBezTo>
                <a:cubicBezTo>
                  <a:pt x="1988508" y="354218"/>
                  <a:pt x="1990616" y="353219"/>
                  <a:pt x="1991183" y="350702"/>
                </a:cubicBezTo>
                <a:close/>
                <a:moveTo>
                  <a:pt x="1346611" y="337836"/>
                </a:moveTo>
                <a:cubicBezTo>
                  <a:pt x="1341981" y="345742"/>
                  <a:pt x="1349464" y="355720"/>
                  <a:pt x="1353887" y="360734"/>
                </a:cubicBezTo>
                <a:cubicBezTo>
                  <a:pt x="1355842" y="348868"/>
                  <a:pt x="1352038" y="342467"/>
                  <a:pt x="1346611" y="337836"/>
                </a:cubicBezTo>
                <a:close/>
                <a:moveTo>
                  <a:pt x="1688301" y="324667"/>
                </a:moveTo>
                <a:cubicBezTo>
                  <a:pt x="1695578" y="332614"/>
                  <a:pt x="1700566" y="342588"/>
                  <a:pt x="1699381" y="358950"/>
                </a:cubicBezTo>
                <a:cubicBezTo>
                  <a:pt x="1696246" y="344818"/>
                  <a:pt x="1690228" y="344630"/>
                  <a:pt x="1688301" y="324667"/>
                </a:cubicBezTo>
                <a:close/>
                <a:moveTo>
                  <a:pt x="1972387" y="316307"/>
                </a:moveTo>
                <a:cubicBezTo>
                  <a:pt x="1977683" y="320603"/>
                  <a:pt x="1976732" y="327101"/>
                  <a:pt x="1983597" y="326005"/>
                </a:cubicBezTo>
                <a:cubicBezTo>
                  <a:pt x="1979071" y="333681"/>
                  <a:pt x="1988020" y="340987"/>
                  <a:pt x="1989280" y="341272"/>
                </a:cubicBezTo>
                <a:cubicBezTo>
                  <a:pt x="1993472" y="341200"/>
                  <a:pt x="1990153" y="348029"/>
                  <a:pt x="1991079" y="350933"/>
                </a:cubicBezTo>
                <a:cubicBezTo>
                  <a:pt x="1978581" y="352844"/>
                  <a:pt x="1976912" y="328566"/>
                  <a:pt x="1968477" y="320104"/>
                </a:cubicBezTo>
                <a:cubicBezTo>
                  <a:pt x="1968169" y="318305"/>
                  <a:pt x="1969301" y="318255"/>
                  <a:pt x="1970431" y="318206"/>
                </a:cubicBezTo>
                <a:cubicBezTo>
                  <a:pt x="1971923" y="318593"/>
                  <a:pt x="1972206" y="317334"/>
                  <a:pt x="1972387" y="316307"/>
                </a:cubicBezTo>
                <a:close/>
                <a:moveTo>
                  <a:pt x="3217272" y="303789"/>
                </a:moveTo>
                <a:cubicBezTo>
                  <a:pt x="3204207" y="310709"/>
                  <a:pt x="3175920" y="311959"/>
                  <a:pt x="3163757" y="308758"/>
                </a:cubicBezTo>
                <a:cubicBezTo>
                  <a:pt x="3162728" y="311070"/>
                  <a:pt x="3161802" y="313149"/>
                  <a:pt x="3159821" y="314482"/>
                </a:cubicBezTo>
                <a:cubicBezTo>
                  <a:pt x="3140996" y="316899"/>
                  <a:pt x="3124820" y="320219"/>
                  <a:pt x="3110112" y="323361"/>
                </a:cubicBezTo>
                <a:cubicBezTo>
                  <a:pt x="3108878" y="323643"/>
                  <a:pt x="3109827" y="329603"/>
                  <a:pt x="3106177" y="329084"/>
                </a:cubicBezTo>
                <a:cubicBezTo>
                  <a:pt x="3099439" y="328023"/>
                  <a:pt x="3106587" y="328160"/>
                  <a:pt x="3098436" y="330899"/>
                </a:cubicBezTo>
                <a:cubicBezTo>
                  <a:pt x="3069505" y="340446"/>
                  <a:pt x="3046334" y="356987"/>
                  <a:pt x="3016090" y="370102"/>
                </a:cubicBezTo>
                <a:cubicBezTo>
                  <a:pt x="2988470" y="391030"/>
                  <a:pt x="2959461" y="416325"/>
                  <a:pt x="2931454" y="426283"/>
                </a:cubicBezTo>
                <a:cubicBezTo>
                  <a:pt x="2931995" y="430676"/>
                  <a:pt x="2930991" y="433553"/>
                  <a:pt x="2929397" y="435888"/>
                </a:cubicBezTo>
                <a:cubicBezTo>
                  <a:pt x="2869426" y="455981"/>
                  <a:pt x="2829049" y="470676"/>
                  <a:pt x="2774584" y="472177"/>
                </a:cubicBezTo>
                <a:cubicBezTo>
                  <a:pt x="2771652" y="475024"/>
                  <a:pt x="2771086" y="480033"/>
                  <a:pt x="2766843" y="481467"/>
                </a:cubicBezTo>
                <a:cubicBezTo>
                  <a:pt x="2729039" y="497861"/>
                  <a:pt x="2691595" y="512201"/>
                  <a:pt x="2653894" y="525873"/>
                </a:cubicBezTo>
                <a:cubicBezTo>
                  <a:pt x="2650552" y="522169"/>
                  <a:pt x="2648210" y="528049"/>
                  <a:pt x="2644277" y="523806"/>
                </a:cubicBezTo>
                <a:cubicBezTo>
                  <a:pt x="2598063" y="559714"/>
                  <a:pt x="2532331" y="570319"/>
                  <a:pt x="2490590" y="617356"/>
                </a:cubicBezTo>
                <a:cubicBezTo>
                  <a:pt x="2487196" y="617507"/>
                  <a:pt x="2484676" y="616937"/>
                  <a:pt x="2482901" y="615318"/>
                </a:cubicBezTo>
                <a:cubicBezTo>
                  <a:pt x="2481461" y="621044"/>
                  <a:pt x="2486218" y="620947"/>
                  <a:pt x="2484778" y="626674"/>
                </a:cubicBezTo>
                <a:cubicBezTo>
                  <a:pt x="2427787" y="669967"/>
                  <a:pt x="2395277" y="745480"/>
                  <a:pt x="2387324" y="827495"/>
                </a:cubicBezTo>
                <a:lnTo>
                  <a:pt x="2388353" y="827677"/>
                </a:lnTo>
                <a:cubicBezTo>
                  <a:pt x="2396068" y="832772"/>
                  <a:pt x="2397379" y="844155"/>
                  <a:pt x="2397479" y="856383"/>
                </a:cubicBezTo>
                <a:cubicBezTo>
                  <a:pt x="2422988" y="893767"/>
                  <a:pt x="2418816" y="956700"/>
                  <a:pt x="2420716" y="1010982"/>
                </a:cubicBezTo>
                <a:cubicBezTo>
                  <a:pt x="2423701" y="981855"/>
                  <a:pt x="2436021" y="956053"/>
                  <a:pt x="2444329" y="929294"/>
                </a:cubicBezTo>
                <a:cubicBezTo>
                  <a:pt x="2457011" y="888979"/>
                  <a:pt x="2465758" y="846911"/>
                  <a:pt x="2489393" y="815625"/>
                </a:cubicBezTo>
                <a:cubicBezTo>
                  <a:pt x="2487901" y="830189"/>
                  <a:pt x="2482138" y="843129"/>
                  <a:pt x="2477457" y="857381"/>
                </a:cubicBezTo>
                <a:cubicBezTo>
                  <a:pt x="2472878" y="871400"/>
                  <a:pt x="2460045" y="890884"/>
                  <a:pt x="2456006" y="906806"/>
                </a:cubicBezTo>
                <a:cubicBezTo>
                  <a:pt x="2453793" y="915510"/>
                  <a:pt x="2457650" y="933011"/>
                  <a:pt x="2450064" y="925757"/>
                </a:cubicBezTo>
                <a:cubicBezTo>
                  <a:pt x="2440494" y="969674"/>
                  <a:pt x="2431543" y="997252"/>
                  <a:pt x="2418451" y="1036003"/>
                </a:cubicBezTo>
                <a:cubicBezTo>
                  <a:pt x="2421947" y="1048081"/>
                  <a:pt x="2418090" y="1048023"/>
                  <a:pt x="2420198" y="1056993"/>
                </a:cubicBezTo>
                <a:cubicBezTo>
                  <a:pt x="2430177" y="1042054"/>
                  <a:pt x="2438380" y="1025494"/>
                  <a:pt x="2447409" y="1009578"/>
                </a:cubicBezTo>
                <a:cubicBezTo>
                  <a:pt x="2453483" y="953583"/>
                  <a:pt x="2483805" y="922228"/>
                  <a:pt x="2492732" y="869165"/>
                </a:cubicBezTo>
                <a:cubicBezTo>
                  <a:pt x="2495458" y="869271"/>
                  <a:pt x="2497000" y="868296"/>
                  <a:pt x="2498543" y="867323"/>
                </a:cubicBezTo>
                <a:cubicBezTo>
                  <a:pt x="2499599" y="855610"/>
                  <a:pt x="2501014" y="844333"/>
                  <a:pt x="2510375" y="840749"/>
                </a:cubicBezTo>
                <a:cubicBezTo>
                  <a:pt x="2508243" y="816265"/>
                  <a:pt x="2528200" y="798846"/>
                  <a:pt x="2531955" y="774214"/>
                </a:cubicBezTo>
                <a:cubicBezTo>
                  <a:pt x="2537253" y="776019"/>
                  <a:pt x="2537589" y="763432"/>
                  <a:pt x="2541651" y="770502"/>
                </a:cubicBezTo>
                <a:cubicBezTo>
                  <a:pt x="2513435" y="825775"/>
                  <a:pt x="2495918" y="891903"/>
                  <a:pt x="2471149" y="950650"/>
                </a:cubicBezTo>
                <a:cubicBezTo>
                  <a:pt x="2485781" y="950796"/>
                  <a:pt x="2479252" y="929338"/>
                  <a:pt x="2492341" y="927967"/>
                </a:cubicBezTo>
                <a:cubicBezTo>
                  <a:pt x="2508134" y="888759"/>
                  <a:pt x="2551135" y="851974"/>
                  <a:pt x="2552784" y="800932"/>
                </a:cubicBezTo>
                <a:cubicBezTo>
                  <a:pt x="2553325" y="777914"/>
                  <a:pt x="2542450" y="758120"/>
                  <a:pt x="2540137" y="732171"/>
                </a:cubicBezTo>
                <a:cubicBezTo>
                  <a:pt x="2542812" y="726164"/>
                  <a:pt x="2543712" y="716043"/>
                  <a:pt x="2542246" y="711237"/>
                </a:cubicBezTo>
                <a:cubicBezTo>
                  <a:pt x="2520617" y="741755"/>
                  <a:pt x="2508142" y="781610"/>
                  <a:pt x="2489727" y="815496"/>
                </a:cubicBezTo>
                <a:cubicBezTo>
                  <a:pt x="2485716" y="802081"/>
                  <a:pt x="2496646" y="788119"/>
                  <a:pt x="2503512" y="779548"/>
                </a:cubicBezTo>
                <a:cubicBezTo>
                  <a:pt x="2507217" y="776214"/>
                  <a:pt x="2502049" y="774743"/>
                  <a:pt x="2503565" y="768219"/>
                </a:cubicBezTo>
                <a:cubicBezTo>
                  <a:pt x="2533581" y="715131"/>
                  <a:pt x="2564161" y="652050"/>
                  <a:pt x="2602456" y="601541"/>
                </a:cubicBezTo>
                <a:cubicBezTo>
                  <a:pt x="2602611" y="609916"/>
                  <a:pt x="2596001" y="611680"/>
                  <a:pt x="2596515" y="620493"/>
                </a:cubicBezTo>
                <a:cubicBezTo>
                  <a:pt x="2604410" y="617086"/>
                  <a:pt x="2609115" y="625826"/>
                  <a:pt x="2617396" y="628405"/>
                </a:cubicBezTo>
                <a:cubicBezTo>
                  <a:pt x="2617396" y="628405"/>
                  <a:pt x="2617755" y="623858"/>
                  <a:pt x="2619145" y="624477"/>
                </a:cubicBezTo>
                <a:cubicBezTo>
                  <a:pt x="2631385" y="629372"/>
                  <a:pt x="2641105" y="638684"/>
                  <a:pt x="2653269" y="641884"/>
                </a:cubicBezTo>
                <a:cubicBezTo>
                  <a:pt x="2668414" y="645859"/>
                  <a:pt x="2685540" y="646009"/>
                  <a:pt x="2702848" y="650114"/>
                </a:cubicBezTo>
                <a:cubicBezTo>
                  <a:pt x="2767240" y="664939"/>
                  <a:pt x="2825536" y="692833"/>
                  <a:pt x="2885220" y="711376"/>
                </a:cubicBezTo>
                <a:cubicBezTo>
                  <a:pt x="2881879" y="682755"/>
                  <a:pt x="2901091" y="671373"/>
                  <a:pt x="2905105" y="644918"/>
                </a:cubicBezTo>
                <a:cubicBezTo>
                  <a:pt x="2907857" y="640605"/>
                  <a:pt x="2909630" y="647209"/>
                  <a:pt x="2910916" y="643075"/>
                </a:cubicBezTo>
                <a:cubicBezTo>
                  <a:pt x="2916833" y="623559"/>
                  <a:pt x="2930619" y="595086"/>
                  <a:pt x="2944070" y="576709"/>
                </a:cubicBezTo>
                <a:cubicBezTo>
                  <a:pt x="2944200" y="569568"/>
                  <a:pt x="2945408" y="558754"/>
                  <a:pt x="2955823" y="555916"/>
                </a:cubicBezTo>
                <a:cubicBezTo>
                  <a:pt x="2949804" y="580647"/>
                  <a:pt x="2937948" y="599180"/>
                  <a:pt x="2924676" y="616529"/>
                </a:cubicBezTo>
                <a:cubicBezTo>
                  <a:pt x="2931620" y="622113"/>
                  <a:pt x="2920124" y="641082"/>
                  <a:pt x="2912820" y="645030"/>
                </a:cubicBezTo>
                <a:cubicBezTo>
                  <a:pt x="2919377" y="657086"/>
                  <a:pt x="2909373" y="666476"/>
                  <a:pt x="2904897" y="667807"/>
                </a:cubicBezTo>
                <a:cubicBezTo>
                  <a:pt x="2906285" y="678392"/>
                  <a:pt x="2906388" y="680653"/>
                  <a:pt x="2899033" y="680977"/>
                </a:cubicBezTo>
                <a:cubicBezTo>
                  <a:pt x="2895406" y="698468"/>
                  <a:pt x="2895766" y="703889"/>
                  <a:pt x="2904508" y="719133"/>
                </a:cubicBezTo>
                <a:cubicBezTo>
                  <a:pt x="2919036" y="719511"/>
                  <a:pt x="2927831" y="728410"/>
                  <a:pt x="2938632" y="729065"/>
                </a:cubicBezTo>
                <a:cubicBezTo>
                  <a:pt x="2958773" y="673242"/>
                  <a:pt x="2987088" y="632688"/>
                  <a:pt x="3005016" y="583079"/>
                </a:cubicBezTo>
                <a:cubicBezTo>
                  <a:pt x="3007511" y="583082"/>
                  <a:pt x="3009259" y="584137"/>
                  <a:pt x="3010776" y="585089"/>
                </a:cubicBezTo>
                <a:cubicBezTo>
                  <a:pt x="3013890" y="561279"/>
                  <a:pt x="3029964" y="550715"/>
                  <a:pt x="3034157" y="528216"/>
                </a:cubicBezTo>
                <a:cubicBezTo>
                  <a:pt x="3037809" y="528734"/>
                  <a:pt x="3038375" y="526218"/>
                  <a:pt x="3041897" y="526402"/>
                </a:cubicBezTo>
                <a:cubicBezTo>
                  <a:pt x="3012962" y="598245"/>
                  <a:pt x="2970858" y="662286"/>
                  <a:pt x="2948198" y="734986"/>
                </a:cubicBezTo>
                <a:cubicBezTo>
                  <a:pt x="2960078" y="736953"/>
                  <a:pt x="2960823" y="738392"/>
                  <a:pt x="2971033" y="740999"/>
                </a:cubicBezTo>
                <a:lnTo>
                  <a:pt x="3060582" y="579259"/>
                </a:lnTo>
                <a:lnTo>
                  <a:pt x="3061498" y="582891"/>
                </a:lnTo>
                <a:cubicBezTo>
                  <a:pt x="3062260" y="584061"/>
                  <a:pt x="3062941" y="585333"/>
                  <a:pt x="3062156" y="588030"/>
                </a:cubicBezTo>
                <a:cubicBezTo>
                  <a:pt x="3035461" y="624322"/>
                  <a:pt x="3023036" y="675274"/>
                  <a:pt x="2994077" y="709172"/>
                </a:cubicBezTo>
                <a:cubicBezTo>
                  <a:pt x="2995747" y="718500"/>
                  <a:pt x="2987673" y="717951"/>
                  <a:pt x="2990064" y="728152"/>
                </a:cubicBezTo>
                <a:cubicBezTo>
                  <a:pt x="2985256" y="729611"/>
                  <a:pt x="2981757" y="732484"/>
                  <a:pt x="2982297" y="739369"/>
                </a:cubicBezTo>
                <a:cubicBezTo>
                  <a:pt x="2988956" y="748703"/>
                  <a:pt x="3002766" y="750698"/>
                  <a:pt x="3010609" y="758620"/>
                </a:cubicBezTo>
                <a:cubicBezTo>
                  <a:pt x="3033885" y="716929"/>
                  <a:pt x="3058344" y="676319"/>
                  <a:pt x="3080669" y="633651"/>
                </a:cubicBezTo>
                <a:cubicBezTo>
                  <a:pt x="3083164" y="633654"/>
                  <a:pt x="3084911" y="634708"/>
                  <a:pt x="3086429" y="635661"/>
                </a:cubicBezTo>
                <a:cubicBezTo>
                  <a:pt x="3087894" y="625516"/>
                  <a:pt x="3091298" y="614917"/>
                  <a:pt x="3095791" y="606223"/>
                </a:cubicBezTo>
                <a:lnTo>
                  <a:pt x="3111601" y="588344"/>
                </a:lnTo>
                <a:lnTo>
                  <a:pt x="3109482" y="586862"/>
                </a:lnTo>
                <a:cubicBezTo>
                  <a:pt x="3108053" y="581605"/>
                  <a:pt x="3115223" y="571922"/>
                  <a:pt x="3120122" y="571196"/>
                </a:cubicBezTo>
                <a:cubicBezTo>
                  <a:pt x="3126835" y="556742"/>
                  <a:pt x="3133085" y="542080"/>
                  <a:pt x="3147178" y="535342"/>
                </a:cubicBezTo>
                <a:cubicBezTo>
                  <a:pt x="3134910" y="549816"/>
                  <a:pt x="3131205" y="573086"/>
                  <a:pt x="3112278" y="580718"/>
                </a:cubicBezTo>
                <a:cubicBezTo>
                  <a:pt x="3113847" y="582801"/>
                  <a:pt x="3114773" y="585705"/>
                  <a:pt x="3114181" y="590148"/>
                </a:cubicBezTo>
                <a:lnTo>
                  <a:pt x="3111635" y="588368"/>
                </a:lnTo>
                <a:lnTo>
                  <a:pt x="3065303" y="678518"/>
                </a:lnTo>
                <a:cubicBezTo>
                  <a:pt x="3049282" y="708349"/>
                  <a:pt x="3032533" y="737093"/>
                  <a:pt x="3014516" y="762298"/>
                </a:cubicBezTo>
                <a:cubicBezTo>
                  <a:pt x="3030768" y="795560"/>
                  <a:pt x="3034002" y="859299"/>
                  <a:pt x="3028574" y="892046"/>
                </a:cubicBezTo>
                <a:cubicBezTo>
                  <a:pt x="3043080" y="861956"/>
                  <a:pt x="3055452" y="829809"/>
                  <a:pt x="3073506" y="802960"/>
                </a:cubicBezTo>
                <a:cubicBezTo>
                  <a:pt x="3069466" y="828849"/>
                  <a:pt x="3043517" y="869073"/>
                  <a:pt x="3032482" y="895723"/>
                </a:cubicBezTo>
                <a:cubicBezTo>
                  <a:pt x="3029807" y="901732"/>
                  <a:pt x="3025871" y="937358"/>
                  <a:pt x="3018697" y="924196"/>
                </a:cubicBezTo>
                <a:cubicBezTo>
                  <a:pt x="3015687" y="930333"/>
                  <a:pt x="3019029" y="931544"/>
                  <a:pt x="3018593" y="939379"/>
                </a:cubicBezTo>
                <a:cubicBezTo>
                  <a:pt x="2993207" y="987053"/>
                  <a:pt x="2972269" y="1055257"/>
                  <a:pt x="2961643" y="1115871"/>
                </a:cubicBezTo>
                <a:cubicBezTo>
                  <a:pt x="2958197" y="1134826"/>
                  <a:pt x="2949580" y="1152310"/>
                  <a:pt x="2951482" y="1169215"/>
                </a:cubicBezTo>
                <a:cubicBezTo>
                  <a:pt x="2957166" y="1154579"/>
                  <a:pt x="2960588" y="1137552"/>
                  <a:pt x="2968996" y="1125513"/>
                </a:cubicBezTo>
                <a:cubicBezTo>
                  <a:pt x="2979385" y="1134568"/>
                  <a:pt x="2959301" y="1141686"/>
                  <a:pt x="2962901" y="1156025"/>
                </a:cubicBezTo>
                <a:cubicBezTo>
                  <a:pt x="2950555" y="1176278"/>
                  <a:pt x="2941526" y="1199669"/>
                  <a:pt x="2939390" y="1230005"/>
                </a:cubicBezTo>
                <a:cubicBezTo>
                  <a:pt x="2937796" y="1234834"/>
                  <a:pt x="2929464" y="1238601"/>
                  <a:pt x="2933526" y="1243178"/>
                </a:cubicBezTo>
                <a:cubicBezTo>
                  <a:pt x="2932547" y="1249110"/>
                  <a:pt x="2942218" y="1244833"/>
                  <a:pt x="2942861" y="1248995"/>
                </a:cubicBezTo>
                <a:cubicBezTo>
                  <a:pt x="2939774" y="1258420"/>
                  <a:pt x="2935094" y="1250244"/>
                  <a:pt x="2931468" y="1252783"/>
                </a:cubicBezTo>
                <a:cubicBezTo>
                  <a:pt x="2926913" y="1299763"/>
                  <a:pt x="2904923" y="1337320"/>
                  <a:pt x="2907208" y="1380146"/>
                </a:cubicBezTo>
                <a:cubicBezTo>
                  <a:pt x="2928404" y="1312610"/>
                  <a:pt x="2959269" y="1238303"/>
                  <a:pt x="2983831" y="1167559"/>
                </a:cubicBezTo>
                <a:cubicBezTo>
                  <a:pt x="2988873" y="1166204"/>
                  <a:pt x="2987973" y="1158881"/>
                  <a:pt x="2993270" y="1158194"/>
                </a:cubicBezTo>
                <a:cubicBezTo>
                  <a:pt x="3019893" y="1082830"/>
                  <a:pt x="3053277" y="1014074"/>
                  <a:pt x="3088925" y="947712"/>
                </a:cubicBezTo>
                <a:cubicBezTo>
                  <a:pt x="3094069" y="931174"/>
                  <a:pt x="3101940" y="917235"/>
                  <a:pt x="3112201" y="906020"/>
                </a:cubicBezTo>
                <a:cubicBezTo>
                  <a:pt x="3111250" y="900061"/>
                  <a:pt x="3115751" y="899295"/>
                  <a:pt x="3114207" y="892793"/>
                </a:cubicBezTo>
                <a:cubicBezTo>
                  <a:pt x="3131362" y="886033"/>
                  <a:pt x="3127942" y="858206"/>
                  <a:pt x="3145200" y="851215"/>
                </a:cubicBezTo>
                <a:cubicBezTo>
                  <a:pt x="3143400" y="839062"/>
                  <a:pt x="3154586" y="833244"/>
                  <a:pt x="3160580" y="822899"/>
                </a:cubicBezTo>
                <a:cubicBezTo>
                  <a:pt x="3168784" y="808831"/>
                  <a:pt x="3176141" y="781096"/>
                  <a:pt x="3185732" y="785089"/>
                </a:cubicBezTo>
                <a:cubicBezTo>
                  <a:pt x="3186480" y="764102"/>
                  <a:pt x="3203736" y="759603"/>
                  <a:pt x="3205203" y="739490"/>
                </a:cubicBezTo>
                <a:cubicBezTo>
                  <a:pt x="3207698" y="739492"/>
                  <a:pt x="3209446" y="740547"/>
                  <a:pt x="3210963" y="741500"/>
                </a:cubicBezTo>
                <a:cubicBezTo>
                  <a:pt x="3222949" y="715825"/>
                  <a:pt x="3238509" y="693958"/>
                  <a:pt x="3255379" y="673504"/>
                </a:cubicBezTo>
                <a:cubicBezTo>
                  <a:pt x="3229685" y="726855"/>
                  <a:pt x="3174777" y="793503"/>
                  <a:pt x="3146638" y="862931"/>
                </a:cubicBezTo>
                <a:cubicBezTo>
                  <a:pt x="3142858" y="859587"/>
                  <a:pt x="3144143" y="862928"/>
                  <a:pt x="3138923" y="862818"/>
                </a:cubicBezTo>
                <a:cubicBezTo>
                  <a:pt x="3128095" y="891501"/>
                  <a:pt x="3114901" y="918021"/>
                  <a:pt x="3096331" y="938550"/>
                </a:cubicBezTo>
                <a:cubicBezTo>
                  <a:pt x="3079098" y="993452"/>
                  <a:pt x="3048313" y="1034568"/>
                  <a:pt x="3031798" y="1090344"/>
                </a:cubicBezTo>
                <a:cubicBezTo>
                  <a:pt x="3025911" y="1088000"/>
                  <a:pt x="3027170" y="1093268"/>
                  <a:pt x="3024032" y="1094085"/>
                </a:cubicBezTo>
                <a:cubicBezTo>
                  <a:pt x="3027143" y="1105162"/>
                  <a:pt x="3015390" y="1111005"/>
                  <a:pt x="3021870" y="1118874"/>
                </a:cubicBezTo>
                <a:cubicBezTo>
                  <a:pt x="3027527" y="1111148"/>
                  <a:pt x="3027246" y="1097456"/>
                  <a:pt x="3037302" y="1094180"/>
                </a:cubicBezTo>
                <a:cubicBezTo>
                  <a:pt x="3036711" y="1076197"/>
                  <a:pt x="3055383" y="1062912"/>
                  <a:pt x="3058778" y="1042827"/>
                </a:cubicBezTo>
                <a:cubicBezTo>
                  <a:pt x="3066314" y="1041475"/>
                  <a:pt x="3067909" y="1034156"/>
                  <a:pt x="3068551" y="1025858"/>
                </a:cubicBezTo>
                <a:cubicBezTo>
                  <a:pt x="3085810" y="996440"/>
                  <a:pt x="3103555" y="967792"/>
                  <a:pt x="3119039" y="936754"/>
                </a:cubicBezTo>
                <a:cubicBezTo>
                  <a:pt x="3127139" y="937867"/>
                  <a:pt x="3122769" y="926508"/>
                  <a:pt x="3132411" y="929140"/>
                </a:cubicBezTo>
                <a:cubicBezTo>
                  <a:pt x="3137094" y="907413"/>
                  <a:pt x="3147150" y="891677"/>
                  <a:pt x="3161475" y="880059"/>
                </a:cubicBezTo>
                <a:cubicBezTo>
                  <a:pt x="3161528" y="868729"/>
                  <a:pt x="3180533" y="842858"/>
                  <a:pt x="3190408" y="848085"/>
                </a:cubicBezTo>
                <a:cubicBezTo>
                  <a:pt x="3220784" y="785467"/>
                  <a:pt x="3265662" y="737612"/>
                  <a:pt x="3295086" y="674016"/>
                </a:cubicBezTo>
                <a:cubicBezTo>
                  <a:pt x="3297476" y="674249"/>
                  <a:pt x="3297579" y="676511"/>
                  <a:pt x="3300845" y="676026"/>
                </a:cubicBezTo>
                <a:cubicBezTo>
                  <a:pt x="3323018" y="624983"/>
                  <a:pt x="3363008" y="591843"/>
                  <a:pt x="3389936" y="545686"/>
                </a:cubicBezTo>
                <a:cubicBezTo>
                  <a:pt x="3392328" y="545920"/>
                  <a:pt x="3392430" y="548181"/>
                  <a:pt x="3395697" y="547696"/>
                </a:cubicBezTo>
                <a:cubicBezTo>
                  <a:pt x="3397899" y="504445"/>
                  <a:pt x="3390856" y="461283"/>
                  <a:pt x="3367303" y="436116"/>
                </a:cubicBezTo>
                <a:cubicBezTo>
                  <a:pt x="3359451" y="427727"/>
                  <a:pt x="3349764" y="421338"/>
                  <a:pt x="3337974" y="417611"/>
                </a:cubicBezTo>
                <a:cubicBezTo>
                  <a:pt x="3307190" y="443778"/>
                  <a:pt x="3289261" y="483420"/>
                  <a:pt x="3262644" y="513931"/>
                </a:cubicBezTo>
                <a:cubicBezTo>
                  <a:pt x="3262593" y="517785"/>
                  <a:pt x="3262540" y="521638"/>
                  <a:pt x="3262592" y="525260"/>
                </a:cubicBezTo>
                <a:cubicBezTo>
                  <a:pt x="3255982" y="524533"/>
                  <a:pt x="3256162" y="535965"/>
                  <a:pt x="3250943" y="530873"/>
                </a:cubicBezTo>
                <a:cubicBezTo>
                  <a:pt x="3225711" y="579445"/>
                  <a:pt x="3198706" y="626396"/>
                  <a:pt x="3171340" y="672912"/>
                </a:cubicBezTo>
                <a:cubicBezTo>
                  <a:pt x="3172292" y="678874"/>
                  <a:pt x="3167791" y="679639"/>
                  <a:pt x="3169332" y="686140"/>
                </a:cubicBezTo>
                <a:cubicBezTo>
                  <a:pt x="3154776" y="702640"/>
                  <a:pt x="3150633" y="733744"/>
                  <a:pt x="3136284" y="744800"/>
                </a:cubicBezTo>
                <a:cubicBezTo>
                  <a:pt x="3112055" y="800464"/>
                  <a:pt x="3084971" y="860671"/>
                  <a:pt x="3060048" y="913533"/>
                </a:cubicBezTo>
                <a:cubicBezTo>
                  <a:pt x="3057373" y="919543"/>
                  <a:pt x="3061333" y="929335"/>
                  <a:pt x="3050276" y="930504"/>
                </a:cubicBezTo>
                <a:cubicBezTo>
                  <a:pt x="3080885" y="825627"/>
                  <a:pt x="3140245" y="732166"/>
                  <a:pt x="3181141" y="636574"/>
                </a:cubicBezTo>
                <a:cubicBezTo>
                  <a:pt x="3181244" y="638835"/>
                  <a:pt x="3181577" y="641199"/>
                  <a:pt x="3184946" y="640484"/>
                </a:cubicBezTo>
                <a:cubicBezTo>
                  <a:pt x="3224041" y="552675"/>
                  <a:pt x="3275145" y="477133"/>
                  <a:pt x="3334220" y="409850"/>
                </a:cubicBezTo>
                <a:cubicBezTo>
                  <a:pt x="3314883" y="405947"/>
                  <a:pt x="3312362" y="387936"/>
                  <a:pt x="3294491" y="378870"/>
                </a:cubicBezTo>
                <a:cubicBezTo>
                  <a:pt x="3247605" y="459889"/>
                  <a:pt x="3194084" y="534630"/>
                  <a:pt x="3141849" y="610220"/>
                </a:cubicBezTo>
                <a:cubicBezTo>
                  <a:pt x="3141695" y="606828"/>
                  <a:pt x="3139380" y="605799"/>
                  <a:pt x="3137708" y="603947"/>
                </a:cubicBezTo>
                <a:cubicBezTo>
                  <a:pt x="3154682" y="590738"/>
                  <a:pt x="3155764" y="572114"/>
                  <a:pt x="3172583" y="560498"/>
                </a:cubicBezTo>
                <a:cubicBezTo>
                  <a:pt x="3172660" y="557210"/>
                  <a:pt x="3172635" y="554153"/>
                  <a:pt x="3172713" y="550865"/>
                </a:cubicBezTo>
                <a:cubicBezTo>
                  <a:pt x="3195782" y="527080"/>
                  <a:pt x="3205634" y="489380"/>
                  <a:pt x="3232740" y="469606"/>
                </a:cubicBezTo>
                <a:cubicBezTo>
                  <a:pt x="3233847" y="454039"/>
                  <a:pt x="3242206" y="445856"/>
                  <a:pt x="3252003" y="439418"/>
                </a:cubicBezTo>
                <a:cubicBezTo>
                  <a:pt x="3249715" y="438955"/>
                  <a:pt x="3250049" y="436335"/>
                  <a:pt x="3250152" y="433611"/>
                </a:cubicBezTo>
                <a:cubicBezTo>
                  <a:pt x="3268874" y="423950"/>
                  <a:pt x="3269519" y="395719"/>
                  <a:pt x="3285027" y="382687"/>
                </a:cubicBezTo>
                <a:cubicBezTo>
                  <a:pt x="3283485" y="376186"/>
                  <a:pt x="3287753" y="375317"/>
                  <a:pt x="3287162" y="369793"/>
                </a:cubicBezTo>
                <a:cubicBezTo>
                  <a:pt x="3286906" y="369126"/>
                  <a:pt x="3286418" y="368354"/>
                  <a:pt x="3286160" y="367687"/>
                </a:cubicBezTo>
                <a:cubicBezTo>
                  <a:pt x="3268495" y="338225"/>
                  <a:pt x="3255820" y="303786"/>
                  <a:pt x="3217272" y="303789"/>
                </a:cubicBezTo>
                <a:close/>
                <a:moveTo>
                  <a:pt x="1761054" y="296421"/>
                </a:moveTo>
                <a:cubicBezTo>
                  <a:pt x="1773858" y="323718"/>
                  <a:pt x="1784783" y="362086"/>
                  <a:pt x="1788640" y="392044"/>
                </a:cubicBezTo>
                <a:cubicBezTo>
                  <a:pt x="1797562" y="406262"/>
                  <a:pt x="1807127" y="429625"/>
                  <a:pt x="1810827" y="451210"/>
                </a:cubicBezTo>
                <a:cubicBezTo>
                  <a:pt x="1820444" y="470720"/>
                  <a:pt x="1835382" y="495091"/>
                  <a:pt x="1835072" y="518209"/>
                </a:cubicBezTo>
                <a:cubicBezTo>
                  <a:pt x="1839624" y="526052"/>
                  <a:pt x="1844722" y="534689"/>
                  <a:pt x="1848446" y="543996"/>
                </a:cubicBezTo>
                <a:lnTo>
                  <a:pt x="1850745" y="557333"/>
                </a:lnTo>
                <a:lnTo>
                  <a:pt x="1845948" y="560431"/>
                </a:lnTo>
                <a:cubicBezTo>
                  <a:pt x="1838801" y="532884"/>
                  <a:pt x="1826973" y="509619"/>
                  <a:pt x="1820160" y="481945"/>
                </a:cubicBezTo>
                <a:cubicBezTo>
                  <a:pt x="1807510" y="468006"/>
                  <a:pt x="1808411" y="440442"/>
                  <a:pt x="1796095" y="426375"/>
                </a:cubicBezTo>
                <a:cubicBezTo>
                  <a:pt x="1787791" y="380869"/>
                  <a:pt x="1764419" y="340561"/>
                  <a:pt x="1761054" y="296421"/>
                </a:cubicBezTo>
                <a:close/>
                <a:moveTo>
                  <a:pt x="1286157" y="279909"/>
                </a:moveTo>
                <a:cubicBezTo>
                  <a:pt x="1276436" y="295517"/>
                  <a:pt x="1280908" y="321596"/>
                  <a:pt x="1291192" y="333375"/>
                </a:cubicBezTo>
                <a:cubicBezTo>
                  <a:pt x="1288830" y="316263"/>
                  <a:pt x="1289936" y="295713"/>
                  <a:pt x="1286157" y="279909"/>
                </a:cubicBezTo>
                <a:close/>
                <a:moveTo>
                  <a:pt x="2033492" y="253805"/>
                </a:moveTo>
                <a:lnTo>
                  <a:pt x="2033742" y="254014"/>
                </a:lnTo>
                <a:lnTo>
                  <a:pt x="2038091" y="277968"/>
                </a:lnTo>
                <a:cubicBezTo>
                  <a:pt x="2041037" y="284506"/>
                  <a:pt x="2044676" y="290348"/>
                  <a:pt x="2046603" y="297852"/>
                </a:cubicBezTo>
                <a:cubicBezTo>
                  <a:pt x="2047246" y="292046"/>
                  <a:pt x="2044573" y="283104"/>
                  <a:pt x="2050565" y="282727"/>
                </a:cubicBezTo>
                <a:cubicBezTo>
                  <a:pt x="2072547" y="339860"/>
                  <a:pt x="2089541" y="401971"/>
                  <a:pt x="2113581" y="456976"/>
                </a:cubicBezTo>
                <a:cubicBezTo>
                  <a:pt x="2113555" y="461395"/>
                  <a:pt x="2113529" y="465814"/>
                  <a:pt x="2113503" y="470232"/>
                </a:cubicBezTo>
                <a:cubicBezTo>
                  <a:pt x="2124638" y="480728"/>
                  <a:pt x="2123505" y="503204"/>
                  <a:pt x="2136053" y="512390"/>
                </a:cubicBezTo>
                <a:cubicBezTo>
                  <a:pt x="2136721" y="517118"/>
                  <a:pt x="2132607" y="516394"/>
                  <a:pt x="2133995" y="521995"/>
                </a:cubicBezTo>
                <a:cubicBezTo>
                  <a:pt x="2158551" y="563385"/>
                  <a:pt x="2169038" y="607095"/>
                  <a:pt x="2186110" y="655952"/>
                </a:cubicBezTo>
                <a:cubicBezTo>
                  <a:pt x="2185831" y="614847"/>
                  <a:pt x="2165956" y="574159"/>
                  <a:pt x="2160609" y="541321"/>
                </a:cubicBezTo>
                <a:cubicBezTo>
                  <a:pt x="2171873" y="549658"/>
                  <a:pt x="2170663" y="570440"/>
                  <a:pt x="2179328" y="581496"/>
                </a:cubicBezTo>
                <a:cubicBezTo>
                  <a:pt x="2173724" y="550481"/>
                  <a:pt x="2168222" y="521729"/>
                  <a:pt x="2164830" y="499453"/>
                </a:cubicBezTo>
                <a:cubicBezTo>
                  <a:pt x="2161026" y="473116"/>
                  <a:pt x="2132301" y="457282"/>
                  <a:pt x="2131224" y="428561"/>
                </a:cubicBezTo>
                <a:cubicBezTo>
                  <a:pt x="2122019" y="425569"/>
                  <a:pt x="2122045" y="413675"/>
                  <a:pt x="2114253" y="409375"/>
                </a:cubicBezTo>
                <a:cubicBezTo>
                  <a:pt x="2114254" y="406883"/>
                  <a:pt x="2114254" y="404391"/>
                  <a:pt x="2114356" y="401668"/>
                </a:cubicBezTo>
                <a:cubicBezTo>
                  <a:pt x="2107183" y="390999"/>
                  <a:pt x="2078255" y="365659"/>
                  <a:pt x="2091885" y="353729"/>
                </a:cubicBezTo>
                <a:cubicBezTo>
                  <a:pt x="2094249" y="368350"/>
                  <a:pt x="2104432" y="375375"/>
                  <a:pt x="2112559" y="384532"/>
                </a:cubicBezTo>
                <a:cubicBezTo>
                  <a:pt x="2123639" y="406355"/>
                  <a:pt x="2132561" y="430539"/>
                  <a:pt x="2148196" y="447745"/>
                </a:cubicBezTo>
                <a:cubicBezTo>
                  <a:pt x="2146500" y="422901"/>
                  <a:pt x="2130147" y="402331"/>
                  <a:pt x="2131665" y="380855"/>
                </a:cubicBezTo>
                <a:cubicBezTo>
                  <a:pt x="2148585" y="403894"/>
                  <a:pt x="2158892" y="461091"/>
                  <a:pt x="2170359" y="501361"/>
                </a:cubicBezTo>
                <a:cubicBezTo>
                  <a:pt x="2194325" y="514800"/>
                  <a:pt x="2188536" y="554585"/>
                  <a:pt x="2215357" y="568465"/>
                </a:cubicBezTo>
                <a:cubicBezTo>
                  <a:pt x="2206923" y="547544"/>
                  <a:pt x="2203300" y="512704"/>
                  <a:pt x="2193297" y="499667"/>
                </a:cubicBezTo>
                <a:cubicBezTo>
                  <a:pt x="2175790" y="428743"/>
                  <a:pt x="2149660" y="372981"/>
                  <a:pt x="2108389" y="328895"/>
                </a:cubicBezTo>
                <a:cubicBezTo>
                  <a:pt x="2094632" y="314199"/>
                  <a:pt x="2079192" y="300801"/>
                  <a:pt x="2061828" y="288571"/>
                </a:cubicBezTo>
                <a:cubicBezTo>
                  <a:pt x="2059643" y="280398"/>
                  <a:pt x="2055773" y="273831"/>
                  <a:pt x="2050843" y="268243"/>
                </a:cubicBezTo>
                <a:lnTo>
                  <a:pt x="2033742" y="254014"/>
                </a:lnTo>
                <a:lnTo>
                  <a:pt x="2033724" y="253908"/>
                </a:lnTo>
                <a:close/>
                <a:moveTo>
                  <a:pt x="1656729" y="246096"/>
                </a:moveTo>
                <a:cubicBezTo>
                  <a:pt x="1665445" y="268250"/>
                  <a:pt x="1684163" y="290982"/>
                  <a:pt x="1684574" y="314978"/>
                </a:cubicBezTo>
                <a:cubicBezTo>
                  <a:pt x="1672977" y="294309"/>
                  <a:pt x="1659864" y="275180"/>
                  <a:pt x="1656729" y="246096"/>
                </a:cubicBezTo>
                <a:close/>
                <a:moveTo>
                  <a:pt x="1488296" y="243854"/>
                </a:moveTo>
                <a:lnTo>
                  <a:pt x="1523900" y="311797"/>
                </a:lnTo>
                <a:cubicBezTo>
                  <a:pt x="1534943" y="336822"/>
                  <a:pt x="1545729" y="362114"/>
                  <a:pt x="1559614" y="384493"/>
                </a:cubicBezTo>
                <a:cubicBezTo>
                  <a:pt x="1561593" y="383160"/>
                  <a:pt x="1561569" y="380102"/>
                  <a:pt x="1565451" y="380724"/>
                </a:cubicBezTo>
                <a:cubicBezTo>
                  <a:pt x="1568768" y="388845"/>
                  <a:pt x="1569692" y="399225"/>
                  <a:pt x="1578539" y="401779"/>
                </a:cubicBezTo>
                <a:cubicBezTo>
                  <a:pt x="1579284" y="405711"/>
                  <a:pt x="1577175" y="406709"/>
                  <a:pt x="1576507" y="409458"/>
                </a:cubicBezTo>
                <a:cubicBezTo>
                  <a:pt x="1606719" y="475517"/>
                  <a:pt x="1640504" y="537906"/>
                  <a:pt x="1671692" y="603016"/>
                </a:cubicBezTo>
                <a:cubicBezTo>
                  <a:pt x="1676038" y="606334"/>
                  <a:pt x="1679844" y="610244"/>
                  <a:pt x="1682878" y="614640"/>
                </a:cubicBezTo>
                <a:cubicBezTo>
                  <a:pt x="1682801" y="617929"/>
                  <a:pt x="1682825" y="620985"/>
                  <a:pt x="1682748" y="624273"/>
                </a:cubicBezTo>
                <a:cubicBezTo>
                  <a:pt x="1703807" y="658569"/>
                  <a:pt x="1719310" y="707834"/>
                  <a:pt x="1736950" y="739223"/>
                </a:cubicBezTo>
                <a:cubicBezTo>
                  <a:pt x="1744278" y="745808"/>
                  <a:pt x="1750963" y="753215"/>
                  <a:pt x="1751889" y="766087"/>
                </a:cubicBezTo>
                <a:cubicBezTo>
                  <a:pt x="1752737" y="772279"/>
                  <a:pt x="1760965" y="771236"/>
                  <a:pt x="1765054" y="773887"/>
                </a:cubicBezTo>
                <a:cubicBezTo>
                  <a:pt x="1764488" y="781387"/>
                  <a:pt x="1769348" y="783551"/>
                  <a:pt x="1768782" y="791051"/>
                </a:cubicBezTo>
                <a:cubicBezTo>
                  <a:pt x="1822884" y="848919"/>
                  <a:pt x="1839670" y="933919"/>
                  <a:pt x="1875306" y="1009592"/>
                </a:cubicBezTo>
                <a:cubicBezTo>
                  <a:pt x="1877235" y="1009620"/>
                  <a:pt x="1876900" y="1007257"/>
                  <a:pt x="1877286" y="1005767"/>
                </a:cubicBezTo>
                <a:cubicBezTo>
                  <a:pt x="1881040" y="1021005"/>
                  <a:pt x="1900301" y="1030688"/>
                  <a:pt x="1897933" y="1045970"/>
                </a:cubicBezTo>
                <a:cubicBezTo>
                  <a:pt x="1890296" y="1037586"/>
                  <a:pt x="1893434" y="1036769"/>
                  <a:pt x="1880910" y="1030639"/>
                </a:cubicBezTo>
                <a:cubicBezTo>
                  <a:pt x="1908600" y="1121048"/>
                  <a:pt x="1950974" y="1205258"/>
                  <a:pt x="1986970" y="1281368"/>
                </a:cubicBezTo>
                <a:cubicBezTo>
                  <a:pt x="1972775" y="1275879"/>
                  <a:pt x="1971054" y="1257945"/>
                  <a:pt x="1960536" y="1248556"/>
                </a:cubicBezTo>
                <a:cubicBezTo>
                  <a:pt x="1936059" y="1186435"/>
                  <a:pt x="1905925" y="1129548"/>
                  <a:pt x="1880366" y="1068606"/>
                </a:cubicBezTo>
                <a:cubicBezTo>
                  <a:pt x="1885716" y="1061574"/>
                  <a:pt x="1874324" y="1057887"/>
                  <a:pt x="1876691" y="1047589"/>
                </a:cubicBezTo>
                <a:cubicBezTo>
                  <a:pt x="1875484" y="1043452"/>
                  <a:pt x="1872988" y="1040956"/>
                  <a:pt x="1869081" y="1039770"/>
                </a:cubicBezTo>
                <a:cubicBezTo>
                  <a:pt x="1860187" y="991232"/>
                  <a:pt x="1829587" y="964040"/>
                  <a:pt x="1809300" y="926766"/>
                </a:cubicBezTo>
                <a:cubicBezTo>
                  <a:pt x="1803333" y="927709"/>
                  <a:pt x="1804954" y="920955"/>
                  <a:pt x="1797779" y="922745"/>
                </a:cubicBezTo>
                <a:cubicBezTo>
                  <a:pt x="1788574" y="902310"/>
                  <a:pt x="1771885" y="879374"/>
                  <a:pt x="1754401" y="861345"/>
                </a:cubicBezTo>
                <a:cubicBezTo>
                  <a:pt x="1764968" y="899276"/>
                  <a:pt x="1792327" y="937483"/>
                  <a:pt x="1804691" y="980091"/>
                </a:cubicBezTo>
                <a:cubicBezTo>
                  <a:pt x="1821226" y="999636"/>
                  <a:pt x="1823872" y="1032932"/>
                  <a:pt x="1842155" y="1051040"/>
                </a:cubicBezTo>
                <a:cubicBezTo>
                  <a:pt x="1846292" y="1079740"/>
                  <a:pt x="1870928" y="1090432"/>
                  <a:pt x="1866169" y="1117939"/>
                </a:cubicBezTo>
                <a:cubicBezTo>
                  <a:pt x="1863494" y="1123946"/>
                  <a:pt x="1864395" y="1111334"/>
                  <a:pt x="1864369" y="1108277"/>
                </a:cubicBezTo>
                <a:cubicBezTo>
                  <a:pt x="1834051" y="1074844"/>
                  <a:pt x="1823282" y="1014949"/>
                  <a:pt x="1791165" y="989297"/>
                </a:cubicBezTo>
                <a:cubicBezTo>
                  <a:pt x="1792374" y="985959"/>
                  <a:pt x="1798494" y="993391"/>
                  <a:pt x="1802455" y="993216"/>
                </a:cubicBezTo>
                <a:cubicBezTo>
                  <a:pt x="1781370" y="948388"/>
                  <a:pt x="1761597" y="902482"/>
                  <a:pt x="1738997" y="859194"/>
                </a:cubicBezTo>
                <a:cubicBezTo>
                  <a:pt x="1739667" y="848970"/>
                  <a:pt x="1736761" y="842416"/>
                  <a:pt x="1735373" y="834322"/>
                </a:cubicBezTo>
                <a:cubicBezTo>
                  <a:pt x="1693821" y="773182"/>
                  <a:pt x="1653349" y="710861"/>
                  <a:pt x="1611359" y="650081"/>
                </a:cubicBezTo>
                <a:cubicBezTo>
                  <a:pt x="1610512" y="636413"/>
                  <a:pt x="1599351" y="632828"/>
                  <a:pt x="1598401" y="619392"/>
                </a:cubicBezTo>
                <a:cubicBezTo>
                  <a:pt x="1598067" y="617028"/>
                  <a:pt x="1594929" y="617846"/>
                  <a:pt x="1592640" y="617381"/>
                </a:cubicBezTo>
                <a:cubicBezTo>
                  <a:pt x="1591227" y="603738"/>
                  <a:pt x="1583513" y="596150"/>
                  <a:pt x="1577754" y="586664"/>
                </a:cubicBezTo>
                <a:cubicBezTo>
                  <a:pt x="1571838" y="596213"/>
                  <a:pt x="1582690" y="605475"/>
                  <a:pt x="1586931" y="611516"/>
                </a:cubicBezTo>
                <a:cubicBezTo>
                  <a:pt x="1596085" y="643280"/>
                  <a:pt x="1604132" y="668182"/>
                  <a:pt x="1618480" y="692014"/>
                </a:cubicBezTo>
                <a:cubicBezTo>
                  <a:pt x="1617861" y="700876"/>
                  <a:pt x="1622233" y="704761"/>
                  <a:pt x="1622156" y="713033"/>
                </a:cubicBezTo>
                <a:cubicBezTo>
                  <a:pt x="1636992" y="735144"/>
                  <a:pt x="1655067" y="763681"/>
                  <a:pt x="1657585" y="791660"/>
                </a:cubicBezTo>
                <a:cubicBezTo>
                  <a:pt x="1659128" y="790685"/>
                  <a:pt x="1660672" y="789711"/>
                  <a:pt x="1663397" y="789816"/>
                </a:cubicBezTo>
                <a:cubicBezTo>
                  <a:pt x="1683091" y="839010"/>
                  <a:pt x="1715929" y="875504"/>
                  <a:pt x="1738350" y="922312"/>
                </a:cubicBezTo>
                <a:cubicBezTo>
                  <a:pt x="1752390" y="926902"/>
                  <a:pt x="1759821" y="943223"/>
                  <a:pt x="1770415" y="956800"/>
                </a:cubicBezTo>
                <a:cubicBezTo>
                  <a:pt x="1777281" y="965671"/>
                  <a:pt x="1787463" y="975189"/>
                  <a:pt x="1785328" y="985590"/>
                </a:cubicBezTo>
                <a:cubicBezTo>
                  <a:pt x="1763986" y="957538"/>
                  <a:pt x="1739815" y="932101"/>
                  <a:pt x="1721276" y="900865"/>
                </a:cubicBezTo>
                <a:cubicBezTo>
                  <a:pt x="1720734" y="926375"/>
                  <a:pt x="1751204" y="948247"/>
                  <a:pt x="1754907" y="969832"/>
                </a:cubicBezTo>
                <a:cubicBezTo>
                  <a:pt x="1746343" y="975987"/>
                  <a:pt x="1746087" y="960367"/>
                  <a:pt x="1743669" y="954584"/>
                </a:cubicBezTo>
                <a:cubicBezTo>
                  <a:pt x="1724874" y="932648"/>
                  <a:pt x="1712918" y="904067"/>
                  <a:pt x="1698801" y="877846"/>
                </a:cubicBezTo>
                <a:cubicBezTo>
                  <a:pt x="1696590" y="871601"/>
                  <a:pt x="1704973" y="876441"/>
                  <a:pt x="1702763" y="870196"/>
                </a:cubicBezTo>
                <a:cubicBezTo>
                  <a:pt x="1700552" y="861459"/>
                  <a:pt x="1697131" y="873503"/>
                  <a:pt x="1693145" y="868128"/>
                </a:cubicBezTo>
                <a:cubicBezTo>
                  <a:pt x="1678516" y="828113"/>
                  <a:pt x="1659307" y="812085"/>
                  <a:pt x="1644549" y="774226"/>
                </a:cubicBezTo>
                <a:cubicBezTo>
                  <a:pt x="1642235" y="768212"/>
                  <a:pt x="1638866" y="773911"/>
                  <a:pt x="1634983" y="768306"/>
                </a:cubicBezTo>
                <a:lnTo>
                  <a:pt x="1636089" y="767690"/>
                </a:lnTo>
                <a:cubicBezTo>
                  <a:pt x="1612614" y="720137"/>
                  <a:pt x="1588059" y="673763"/>
                  <a:pt x="1557435" y="633548"/>
                </a:cubicBezTo>
                <a:cubicBezTo>
                  <a:pt x="1556715" y="625198"/>
                  <a:pt x="1557152" y="624838"/>
                  <a:pt x="1555584" y="620264"/>
                </a:cubicBezTo>
                <a:cubicBezTo>
                  <a:pt x="1551084" y="613554"/>
                  <a:pt x="1538612" y="606062"/>
                  <a:pt x="1542521" y="597281"/>
                </a:cubicBezTo>
                <a:cubicBezTo>
                  <a:pt x="1542187" y="592425"/>
                  <a:pt x="1539126" y="599923"/>
                  <a:pt x="1534807" y="597169"/>
                </a:cubicBezTo>
                <a:cubicBezTo>
                  <a:pt x="1524805" y="566690"/>
                  <a:pt x="1505366" y="545575"/>
                  <a:pt x="1495469" y="514864"/>
                </a:cubicBezTo>
                <a:cubicBezTo>
                  <a:pt x="1508352" y="521430"/>
                  <a:pt x="1504929" y="538458"/>
                  <a:pt x="1518043" y="547620"/>
                </a:cubicBezTo>
                <a:cubicBezTo>
                  <a:pt x="1509045" y="526723"/>
                  <a:pt x="1500509" y="513509"/>
                  <a:pt x="1494029" y="488197"/>
                </a:cubicBezTo>
                <a:cubicBezTo>
                  <a:pt x="1519949" y="527148"/>
                  <a:pt x="1537611" y="581528"/>
                  <a:pt x="1563273" y="614827"/>
                </a:cubicBezTo>
                <a:cubicBezTo>
                  <a:pt x="1562037" y="617600"/>
                  <a:pt x="1565534" y="624694"/>
                  <a:pt x="1561215" y="624432"/>
                </a:cubicBezTo>
                <a:cubicBezTo>
                  <a:pt x="1585514" y="652695"/>
                  <a:pt x="1599399" y="691271"/>
                  <a:pt x="1621332" y="722357"/>
                </a:cubicBezTo>
                <a:cubicBezTo>
                  <a:pt x="1612873" y="695887"/>
                  <a:pt x="1591250" y="646665"/>
                  <a:pt x="1573020" y="599785"/>
                </a:cubicBezTo>
                <a:cubicBezTo>
                  <a:pt x="1564819" y="578967"/>
                  <a:pt x="1550651" y="559092"/>
                  <a:pt x="1552556" y="538620"/>
                </a:cubicBezTo>
                <a:cubicBezTo>
                  <a:pt x="1511417" y="459112"/>
                  <a:pt x="1470482" y="386618"/>
                  <a:pt x="1438781" y="295254"/>
                </a:cubicBezTo>
                <a:cubicBezTo>
                  <a:pt x="1467604" y="348234"/>
                  <a:pt x="1489792" y="407398"/>
                  <a:pt x="1519053" y="460021"/>
                </a:cubicBezTo>
                <a:cubicBezTo>
                  <a:pt x="1522757" y="446719"/>
                  <a:pt x="1513629" y="435455"/>
                  <a:pt x="1511882" y="421940"/>
                </a:cubicBezTo>
                <a:cubicBezTo>
                  <a:pt x="1510520" y="411920"/>
                  <a:pt x="1513658" y="401135"/>
                  <a:pt x="1512193" y="391346"/>
                </a:cubicBezTo>
                <a:cubicBezTo>
                  <a:pt x="1509108" y="373359"/>
                  <a:pt x="1492626" y="359929"/>
                  <a:pt x="1493604" y="341536"/>
                </a:cubicBezTo>
                <a:cubicBezTo>
                  <a:pt x="1505202" y="349745"/>
                  <a:pt x="1507669" y="366626"/>
                  <a:pt x="1514276" y="379813"/>
                </a:cubicBezTo>
                <a:cubicBezTo>
                  <a:pt x="1528239" y="395166"/>
                  <a:pt x="1534486" y="417883"/>
                  <a:pt x="1549967" y="431698"/>
                </a:cubicBezTo>
                <a:cubicBezTo>
                  <a:pt x="1559504" y="466955"/>
                  <a:pt x="1581850" y="489641"/>
                  <a:pt x="1594757" y="521691"/>
                </a:cubicBezTo>
                <a:cubicBezTo>
                  <a:pt x="1595683" y="524595"/>
                  <a:pt x="1597328" y="520897"/>
                  <a:pt x="1600543" y="521775"/>
                </a:cubicBezTo>
                <a:cubicBezTo>
                  <a:pt x="1605348" y="562679"/>
                  <a:pt x="1636977" y="587559"/>
                  <a:pt x="1649087" y="627007"/>
                </a:cubicBezTo>
                <a:cubicBezTo>
                  <a:pt x="1649421" y="629370"/>
                  <a:pt x="1652558" y="628553"/>
                  <a:pt x="1654847" y="629018"/>
                </a:cubicBezTo>
                <a:cubicBezTo>
                  <a:pt x="1661043" y="650604"/>
                  <a:pt x="1669733" y="669702"/>
                  <a:pt x="1682770" y="684643"/>
                </a:cubicBezTo>
                <a:cubicBezTo>
                  <a:pt x="1681278" y="691732"/>
                  <a:pt x="1685110" y="693715"/>
                  <a:pt x="1684594" y="699853"/>
                </a:cubicBezTo>
                <a:cubicBezTo>
                  <a:pt x="1715809" y="763036"/>
                  <a:pt x="1735192" y="837841"/>
                  <a:pt x="1785722" y="881935"/>
                </a:cubicBezTo>
                <a:cubicBezTo>
                  <a:pt x="1783664" y="894032"/>
                  <a:pt x="1795390" y="892608"/>
                  <a:pt x="1794952" y="902934"/>
                </a:cubicBezTo>
                <a:cubicBezTo>
                  <a:pt x="1811667" y="911484"/>
                  <a:pt x="1824496" y="939347"/>
                  <a:pt x="1838329" y="956858"/>
                </a:cubicBezTo>
                <a:cubicBezTo>
                  <a:pt x="1839823" y="944786"/>
                  <a:pt x="1828663" y="928742"/>
                  <a:pt x="1819561" y="920536"/>
                </a:cubicBezTo>
                <a:cubicBezTo>
                  <a:pt x="1815909" y="905067"/>
                  <a:pt x="1808581" y="893498"/>
                  <a:pt x="1798861" y="884186"/>
                </a:cubicBezTo>
                <a:cubicBezTo>
                  <a:pt x="1798914" y="880333"/>
                  <a:pt x="1798966" y="876480"/>
                  <a:pt x="1798915" y="872858"/>
                </a:cubicBezTo>
                <a:cubicBezTo>
                  <a:pt x="1774769" y="845494"/>
                  <a:pt x="1765283" y="803892"/>
                  <a:pt x="1740701" y="776888"/>
                </a:cubicBezTo>
                <a:cubicBezTo>
                  <a:pt x="1740753" y="773035"/>
                  <a:pt x="1740805" y="769181"/>
                  <a:pt x="1740754" y="765559"/>
                </a:cubicBezTo>
                <a:cubicBezTo>
                  <a:pt x="1710617" y="718639"/>
                  <a:pt x="1694293" y="668730"/>
                  <a:pt x="1669762" y="617938"/>
                </a:cubicBezTo>
                <a:cubicBezTo>
                  <a:pt x="1667217" y="616804"/>
                  <a:pt x="1666702" y="622944"/>
                  <a:pt x="1668271" y="625027"/>
                </a:cubicBezTo>
                <a:cubicBezTo>
                  <a:pt x="1660890" y="622295"/>
                  <a:pt x="1655157" y="610881"/>
                  <a:pt x="1660507" y="598865"/>
                </a:cubicBezTo>
                <a:cubicBezTo>
                  <a:pt x="1653640" y="609930"/>
                  <a:pt x="1649913" y="585288"/>
                  <a:pt x="1639677" y="579623"/>
                </a:cubicBezTo>
                <a:cubicBezTo>
                  <a:pt x="1640886" y="571302"/>
                  <a:pt x="1640296" y="573255"/>
                  <a:pt x="1641685" y="566397"/>
                </a:cubicBezTo>
                <a:cubicBezTo>
                  <a:pt x="1616923" y="537929"/>
                  <a:pt x="1606844" y="505752"/>
                  <a:pt x="1593141" y="468640"/>
                </a:cubicBezTo>
                <a:cubicBezTo>
                  <a:pt x="1592678" y="465943"/>
                  <a:pt x="1587432" y="467760"/>
                  <a:pt x="1587405" y="464703"/>
                </a:cubicBezTo>
                <a:cubicBezTo>
                  <a:pt x="1561933" y="399993"/>
                  <a:pt x="1528156" y="343422"/>
                  <a:pt x="1501374" y="280076"/>
                </a:cubicBezTo>
                <a:close/>
                <a:moveTo>
                  <a:pt x="1486445" y="238722"/>
                </a:moveTo>
                <a:lnTo>
                  <a:pt x="1488296" y="243854"/>
                </a:lnTo>
                <a:lnTo>
                  <a:pt x="1486643" y="240697"/>
                </a:lnTo>
                <a:close/>
                <a:moveTo>
                  <a:pt x="1477490" y="213918"/>
                </a:moveTo>
                <a:cubicBezTo>
                  <a:pt x="1479893" y="216927"/>
                  <a:pt x="1483082" y="221600"/>
                  <a:pt x="1485219" y="226530"/>
                </a:cubicBezTo>
                <a:lnTo>
                  <a:pt x="1486445" y="238722"/>
                </a:lnTo>
                <a:close/>
                <a:moveTo>
                  <a:pt x="1634306" y="194304"/>
                </a:moveTo>
                <a:cubicBezTo>
                  <a:pt x="1644001" y="200559"/>
                  <a:pt x="1639473" y="220693"/>
                  <a:pt x="1651122" y="225049"/>
                </a:cubicBezTo>
                <a:cubicBezTo>
                  <a:pt x="1646030" y="237733"/>
                  <a:pt x="1654979" y="235073"/>
                  <a:pt x="1654746" y="249921"/>
                </a:cubicBezTo>
                <a:cubicBezTo>
                  <a:pt x="1644307" y="234752"/>
                  <a:pt x="1637030" y="216837"/>
                  <a:pt x="1634306" y="194304"/>
                </a:cubicBezTo>
                <a:close/>
                <a:moveTo>
                  <a:pt x="1772943" y="193729"/>
                </a:moveTo>
                <a:cubicBezTo>
                  <a:pt x="1789091" y="217255"/>
                  <a:pt x="1795337" y="249939"/>
                  <a:pt x="1814185" y="270513"/>
                </a:cubicBezTo>
                <a:cubicBezTo>
                  <a:pt x="1844394" y="361491"/>
                  <a:pt x="1889751" y="446476"/>
                  <a:pt x="1906767" y="544039"/>
                </a:cubicBezTo>
                <a:cubicBezTo>
                  <a:pt x="1887895" y="507947"/>
                  <a:pt x="1886536" y="458057"/>
                  <a:pt x="1864139" y="429258"/>
                </a:cubicBezTo>
                <a:cubicBezTo>
                  <a:pt x="1862316" y="401588"/>
                  <a:pt x="1844212" y="389928"/>
                  <a:pt x="1844010" y="360489"/>
                </a:cubicBezTo>
                <a:cubicBezTo>
                  <a:pt x="1838660" y="352569"/>
                  <a:pt x="1833209" y="344881"/>
                  <a:pt x="1832954" y="331755"/>
                </a:cubicBezTo>
                <a:cubicBezTo>
                  <a:pt x="1813155" y="287776"/>
                  <a:pt x="1793022" y="243925"/>
                  <a:pt x="1771374" y="201614"/>
                </a:cubicBezTo>
                <a:lnTo>
                  <a:pt x="1770911" y="201409"/>
                </a:lnTo>
                <a:cubicBezTo>
                  <a:pt x="1770757" y="198017"/>
                  <a:pt x="1773329" y="197223"/>
                  <a:pt x="1772943" y="193729"/>
                </a:cubicBezTo>
                <a:close/>
                <a:moveTo>
                  <a:pt x="1628678" y="175185"/>
                </a:moveTo>
                <a:cubicBezTo>
                  <a:pt x="1638243" y="176121"/>
                  <a:pt x="1627752" y="182248"/>
                  <a:pt x="1628626" y="186513"/>
                </a:cubicBezTo>
                <a:cubicBezTo>
                  <a:pt x="1623328" y="184710"/>
                  <a:pt x="1629166" y="178448"/>
                  <a:pt x="1628678" y="175185"/>
                </a:cubicBezTo>
                <a:close/>
                <a:moveTo>
                  <a:pt x="1331558" y="133716"/>
                </a:moveTo>
                <a:cubicBezTo>
                  <a:pt x="1337832" y="134571"/>
                  <a:pt x="1340248" y="147830"/>
                  <a:pt x="1329473" y="145248"/>
                </a:cubicBezTo>
                <a:cubicBezTo>
                  <a:pt x="1329371" y="140496"/>
                  <a:pt x="1329398" y="136076"/>
                  <a:pt x="1331558" y="133716"/>
                </a:cubicBezTo>
                <a:close/>
                <a:moveTo>
                  <a:pt x="1570335" y="96324"/>
                </a:moveTo>
                <a:cubicBezTo>
                  <a:pt x="1572983" y="97226"/>
                  <a:pt x="1574859" y="113567"/>
                  <a:pt x="1568301" y="111478"/>
                </a:cubicBezTo>
                <a:cubicBezTo>
                  <a:pt x="1567558" y="105054"/>
                  <a:pt x="1569177" y="100792"/>
                  <a:pt x="1570335" y="96324"/>
                </a:cubicBezTo>
                <a:close/>
                <a:moveTo>
                  <a:pt x="1603073" y="68259"/>
                </a:moveTo>
                <a:cubicBezTo>
                  <a:pt x="1613923" y="87489"/>
                  <a:pt x="1615849" y="109943"/>
                  <a:pt x="1619551" y="139003"/>
                </a:cubicBezTo>
                <a:cubicBezTo>
                  <a:pt x="1611349" y="118184"/>
                  <a:pt x="1602943" y="85369"/>
                  <a:pt x="1603073" y="68259"/>
                </a:cubicBezTo>
                <a:close/>
                <a:moveTo>
                  <a:pt x="1544132" y="63616"/>
                </a:moveTo>
                <a:cubicBezTo>
                  <a:pt x="1555549" y="77834"/>
                  <a:pt x="1560536" y="97776"/>
                  <a:pt x="1566526" y="117333"/>
                </a:cubicBezTo>
                <a:cubicBezTo>
                  <a:pt x="1568558" y="122113"/>
                  <a:pt x="1571283" y="112252"/>
                  <a:pt x="1574318" y="111665"/>
                </a:cubicBezTo>
                <a:cubicBezTo>
                  <a:pt x="1577686" y="135870"/>
                  <a:pt x="1583443" y="157815"/>
                  <a:pt x="1592700" y="184362"/>
                </a:cubicBezTo>
                <a:cubicBezTo>
                  <a:pt x="1596222" y="194513"/>
                  <a:pt x="1604759" y="205237"/>
                  <a:pt x="1605710" y="211199"/>
                </a:cubicBezTo>
                <a:cubicBezTo>
                  <a:pt x="1606455" y="215130"/>
                  <a:pt x="1602778" y="219029"/>
                  <a:pt x="1603730" y="222499"/>
                </a:cubicBezTo>
                <a:cubicBezTo>
                  <a:pt x="1608486" y="239845"/>
                  <a:pt x="1619182" y="255682"/>
                  <a:pt x="1622293" y="274235"/>
                </a:cubicBezTo>
                <a:cubicBezTo>
                  <a:pt x="1623217" y="277137"/>
                  <a:pt x="1624864" y="273442"/>
                  <a:pt x="1628078" y="274319"/>
                </a:cubicBezTo>
                <a:cubicBezTo>
                  <a:pt x="1636791" y="326376"/>
                  <a:pt x="1651807" y="354934"/>
                  <a:pt x="1666744" y="404226"/>
                </a:cubicBezTo>
                <a:cubicBezTo>
                  <a:pt x="1668955" y="410471"/>
                  <a:pt x="1671733" y="404230"/>
                  <a:pt x="1674382" y="410117"/>
                </a:cubicBezTo>
                <a:cubicBezTo>
                  <a:pt x="1672426" y="429459"/>
                  <a:pt x="1688164" y="441449"/>
                  <a:pt x="1679522" y="455877"/>
                </a:cubicBezTo>
                <a:cubicBezTo>
                  <a:pt x="1683662" y="457167"/>
                  <a:pt x="1689191" y="454090"/>
                  <a:pt x="1690862" y="455941"/>
                </a:cubicBezTo>
                <a:cubicBezTo>
                  <a:pt x="1694205" y="469612"/>
                  <a:pt x="1701456" y="479487"/>
                  <a:pt x="1703819" y="494106"/>
                </a:cubicBezTo>
                <a:cubicBezTo>
                  <a:pt x="1718066" y="498234"/>
                  <a:pt x="1715647" y="524845"/>
                  <a:pt x="1728351" y="524964"/>
                </a:cubicBezTo>
                <a:cubicBezTo>
                  <a:pt x="1729686" y="554354"/>
                  <a:pt x="1749383" y="566169"/>
                  <a:pt x="1754293" y="591889"/>
                </a:cubicBezTo>
                <a:cubicBezTo>
                  <a:pt x="1756274" y="590556"/>
                  <a:pt x="1756248" y="587499"/>
                  <a:pt x="1760131" y="588121"/>
                </a:cubicBezTo>
                <a:cubicBezTo>
                  <a:pt x="1760335" y="610086"/>
                  <a:pt x="1783968" y="611194"/>
                  <a:pt x="1776817" y="635975"/>
                </a:cubicBezTo>
                <a:cubicBezTo>
                  <a:pt x="1776328" y="640186"/>
                  <a:pt x="1783657" y="636806"/>
                  <a:pt x="1786434" y="638042"/>
                </a:cubicBezTo>
                <a:cubicBezTo>
                  <a:pt x="1791241" y="668977"/>
                  <a:pt x="1804920" y="695558"/>
                  <a:pt x="1821865" y="716669"/>
                </a:cubicBezTo>
                <a:cubicBezTo>
                  <a:pt x="1819063" y="709883"/>
                  <a:pt x="1823102" y="696454"/>
                  <a:pt x="1812378" y="697493"/>
                </a:cubicBezTo>
                <a:cubicBezTo>
                  <a:pt x="1801580" y="651983"/>
                  <a:pt x="1777821" y="618147"/>
                  <a:pt x="1771834" y="563705"/>
                </a:cubicBezTo>
                <a:cubicBezTo>
                  <a:pt x="1761729" y="540931"/>
                  <a:pt x="1743807" y="525752"/>
                  <a:pt x="1740106" y="496695"/>
                </a:cubicBezTo>
                <a:cubicBezTo>
                  <a:pt x="1737226" y="490706"/>
                  <a:pt x="1726965" y="481984"/>
                  <a:pt x="1732830" y="473797"/>
                </a:cubicBezTo>
                <a:cubicBezTo>
                  <a:pt x="1746432" y="486221"/>
                  <a:pt x="1751907" y="534344"/>
                  <a:pt x="1775795" y="548579"/>
                </a:cubicBezTo>
                <a:cubicBezTo>
                  <a:pt x="1827246" y="645414"/>
                  <a:pt x="1875327" y="745456"/>
                  <a:pt x="1904197" y="864356"/>
                </a:cubicBezTo>
                <a:cubicBezTo>
                  <a:pt x="1930524" y="942252"/>
                  <a:pt x="1958162" y="1019071"/>
                  <a:pt x="1987523" y="1093889"/>
                </a:cubicBezTo>
                <a:cubicBezTo>
                  <a:pt x="1979501" y="1089486"/>
                  <a:pt x="1977186" y="1090947"/>
                  <a:pt x="1972299" y="1095694"/>
                </a:cubicBezTo>
                <a:cubicBezTo>
                  <a:pt x="1973869" y="1082825"/>
                  <a:pt x="1969473" y="1075884"/>
                  <a:pt x="1964844" y="1068840"/>
                </a:cubicBezTo>
                <a:cubicBezTo>
                  <a:pt x="1965565" y="1062237"/>
                  <a:pt x="1969963" y="1069179"/>
                  <a:pt x="1970683" y="1065070"/>
                </a:cubicBezTo>
                <a:cubicBezTo>
                  <a:pt x="1971762" y="1061397"/>
                  <a:pt x="1963765" y="1062543"/>
                  <a:pt x="1966825" y="1065014"/>
                </a:cubicBezTo>
                <a:cubicBezTo>
                  <a:pt x="1957413" y="1057501"/>
                  <a:pt x="1957877" y="1037771"/>
                  <a:pt x="1953892" y="1024921"/>
                </a:cubicBezTo>
                <a:cubicBezTo>
                  <a:pt x="1938158" y="975555"/>
                  <a:pt x="1900926" y="909693"/>
                  <a:pt x="1886864" y="862176"/>
                </a:cubicBezTo>
                <a:cubicBezTo>
                  <a:pt x="1881309" y="859703"/>
                  <a:pt x="1884317" y="875993"/>
                  <a:pt x="1880974" y="869798"/>
                </a:cubicBezTo>
                <a:cubicBezTo>
                  <a:pt x="1870895" y="855065"/>
                  <a:pt x="1860173" y="831188"/>
                  <a:pt x="1849169" y="808568"/>
                </a:cubicBezTo>
                <a:cubicBezTo>
                  <a:pt x="1845953" y="827624"/>
                  <a:pt x="1863720" y="851871"/>
                  <a:pt x="1858009" y="873417"/>
                </a:cubicBezTo>
                <a:cubicBezTo>
                  <a:pt x="1865852" y="886324"/>
                  <a:pt x="1869347" y="903385"/>
                  <a:pt x="1880482" y="921356"/>
                </a:cubicBezTo>
                <a:cubicBezTo>
                  <a:pt x="1882307" y="924106"/>
                  <a:pt x="1887193" y="926836"/>
                  <a:pt x="1888093" y="929173"/>
                </a:cubicBezTo>
                <a:cubicBezTo>
                  <a:pt x="1891178" y="937193"/>
                  <a:pt x="1885906" y="953397"/>
                  <a:pt x="1897349" y="948247"/>
                </a:cubicBezTo>
                <a:cubicBezTo>
                  <a:pt x="1901334" y="973556"/>
                  <a:pt x="1920207" y="999680"/>
                  <a:pt x="1926968" y="1028716"/>
                </a:cubicBezTo>
                <a:cubicBezTo>
                  <a:pt x="1929694" y="1026332"/>
                  <a:pt x="1930749" y="1022095"/>
                  <a:pt x="1930878" y="1017445"/>
                </a:cubicBezTo>
                <a:cubicBezTo>
                  <a:pt x="1934503" y="1024874"/>
                  <a:pt x="1930748" y="1029569"/>
                  <a:pt x="1932599" y="1040360"/>
                </a:cubicBezTo>
                <a:cubicBezTo>
                  <a:pt x="1952579" y="1055902"/>
                  <a:pt x="1947176" y="1096690"/>
                  <a:pt x="1970087" y="1109383"/>
                </a:cubicBezTo>
                <a:cubicBezTo>
                  <a:pt x="1966718" y="1120065"/>
                  <a:pt x="1977673" y="1124112"/>
                  <a:pt x="1981220" y="1132337"/>
                </a:cubicBezTo>
                <a:cubicBezTo>
                  <a:pt x="1982223" y="1134445"/>
                  <a:pt x="1979703" y="1138861"/>
                  <a:pt x="1981092" y="1141971"/>
                </a:cubicBezTo>
                <a:cubicBezTo>
                  <a:pt x="2000324" y="1180990"/>
                  <a:pt x="2016674" y="1236449"/>
                  <a:pt x="2031123" y="1287460"/>
                </a:cubicBezTo>
                <a:cubicBezTo>
                  <a:pt x="2051254" y="1358720"/>
                  <a:pt x="2078121" y="1431041"/>
                  <a:pt x="2093880" y="1503403"/>
                </a:cubicBezTo>
                <a:cubicBezTo>
                  <a:pt x="2097788" y="1507081"/>
                  <a:pt x="2099535" y="1513121"/>
                  <a:pt x="2103445" y="1516799"/>
                </a:cubicBezTo>
                <a:cubicBezTo>
                  <a:pt x="2114113" y="1576925"/>
                  <a:pt x="2135401" y="1626274"/>
                  <a:pt x="2141722" y="1690557"/>
                </a:cubicBezTo>
                <a:cubicBezTo>
                  <a:pt x="2132490" y="1689492"/>
                  <a:pt x="2134548" y="1677395"/>
                  <a:pt x="2134215" y="1667555"/>
                </a:cubicBezTo>
                <a:cubicBezTo>
                  <a:pt x="2124652" y="1626749"/>
                  <a:pt x="2109534" y="1590946"/>
                  <a:pt x="2103005" y="1547060"/>
                </a:cubicBezTo>
                <a:cubicBezTo>
                  <a:pt x="2092283" y="1533149"/>
                  <a:pt x="2090459" y="1510464"/>
                  <a:pt x="2080817" y="1495373"/>
                </a:cubicBezTo>
                <a:cubicBezTo>
                  <a:pt x="2066986" y="1430515"/>
                  <a:pt x="2047009" y="1372613"/>
                  <a:pt x="2031070" y="1313739"/>
                </a:cubicBezTo>
                <a:cubicBezTo>
                  <a:pt x="2002276" y="1206502"/>
                  <a:pt x="1950209" y="1108561"/>
                  <a:pt x="1910075" y="1011227"/>
                </a:cubicBezTo>
                <a:cubicBezTo>
                  <a:pt x="1896624" y="1002194"/>
                  <a:pt x="1896242" y="976274"/>
                  <a:pt x="1884106" y="953703"/>
                </a:cubicBezTo>
                <a:cubicBezTo>
                  <a:pt x="1872483" y="932471"/>
                  <a:pt x="1855128" y="909791"/>
                  <a:pt x="1846668" y="880829"/>
                </a:cubicBezTo>
                <a:cubicBezTo>
                  <a:pt x="1843123" y="837718"/>
                  <a:pt x="1835513" y="809964"/>
                  <a:pt x="1828830" y="770162"/>
                </a:cubicBezTo>
                <a:cubicBezTo>
                  <a:pt x="1805330" y="704599"/>
                  <a:pt x="1759996" y="660051"/>
                  <a:pt x="1742901" y="588202"/>
                </a:cubicBezTo>
                <a:cubicBezTo>
                  <a:pt x="1727807" y="570407"/>
                  <a:pt x="1719092" y="538286"/>
                  <a:pt x="1705465" y="515328"/>
                </a:cubicBezTo>
                <a:cubicBezTo>
                  <a:pt x="1692814" y="493913"/>
                  <a:pt x="1674481" y="464707"/>
                  <a:pt x="1664273" y="434689"/>
                </a:cubicBezTo>
                <a:cubicBezTo>
                  <a:pt x="1660879" y="424871"/>
                  <a:pt x="1656510" y="411021"/>
                  <a:pt x="1651342" y="402075"/>
                </a:cubicBezTo>
                <a:cubicBezTo>
                  <a:pt x="1635270" y="375260"/>
                  <a:pt x="1620076" y="332778"/>
                  <a:pt x="1614164" y="294982"/>
                </a:cubicBezTo>
                <a:cubicBezTo>
                  <a:pt x="1612133" y="287708"/>
                  <a:pt x="1619025" y="289669"/>
                  <a:pt x="1618074" y="283708"/>
                </a:cubicBezTo>
                <a:cubicBezTo>
                  <a:pt x="1617379" y="280907"/>
                  <a:pt x="1614783" y="283627"/>
                  <a:pt x="1614190" y="285579"/>
                </a:cubicBezTo>
                <a:cubicBezTo>
                  <a:pt x="1607817" y="250068"/>
                  <a:pt x="1589792" y="210203"/>
                  <a:pt x="1577296" y="174737"/>
                </a:cubicBezTo>
                <a:cubicBezTo>
                  <a:pt x="1578585" y="143192"/>
                  <a:pt x="1561100" y="130145"/>
                  <a:pt x="1556961" y="103937"/>
                </a:cubicBezTo>
                <a:cubicBezTo>
                  <a:pt x="1550610" y="93911"/>
                  <a:pt x="1540196" y="71831"/>
                  <a:pt x="1544029" y="63847"/>
                </a:cubicBezTo>
                <a:close/>
                <a:moveTo>
                  <a:pt x="1593664" y="10911"/>
                </a:moveTo>
                <a:cubicBezTo>
                  <a:pt x="1592430" y="13684"/>
                  <a:pt x="1595695" y="20674"/>
                  <a:pt x="1591709" y="20285"/>
                </a:cubicBezTo>
                <a:cubicBezTo>
                  <a:pt x="1590553" y="7311"/>
                  <a:pt x="1575868" y="16001"/>
                  <a:pt x="1570186" y="13194"/>
                </a:cubicBezTo>
                <a:cubicBezTo>
                  <a:pt x="1570442" y="13862"/>
                  <a:pt x="1569928" y="15017"/>
                  <a:pt x="1568848" y="16198"/>
                </a:cubicBezTo>
                <a:cubicBezTo>
                  <a:pt x="1566043" y="21872"/>
                  <a:pt x="1561467" y="13465"/>
                  <a:pt x="1555578" y="16105"/>
                </a:cubicBezTo>
                <a:cubicBezTo>
                  <a:pt x="1544880" y="27678"/>
                  <a:pt x="1520862" y="25567"/>
                  <a:pt x="1513378" y="40509"/>
                </a:cubicBezTo>
                <a:cubicBezTo>
                  <a:pt x="1513686" y="39815"/>
                  <a:pt x="1512477" y="35678"/>
                  <a:pt x="1511500" y="36628"/>
                </a:cubicBezTo>
                <a:cubicBezTo>
                  <a:pt x="1502473" y="45068"/>
                  <a:pt x="1490026" y="55585"/>
                  <a:pt x="1480638" y="68573"/>
                </a:cubicBezTo>
                <a:cubicBezTo>
                  <a:pt x="1467498" y="68813"/>
                  <a:pt x="1467058" y="81631"/>
                  <a:pt x="1457596" y="85448"/>
                </a:cubicBezTo>
                <a:cubicBezTo>
                  <a:pt x="1445792" y="85176"/>
                  <a:pt x="1431209" y="101111"/>
                  <a:pt x="1423058" y="96375"/>
                </a:cubicBezTo>
                <a:cubicBezTo>
                  <a:pt x="1422568" y="108063"/>
                  <a:pt x="1409118" y="106504"/>
                  <a:pt x="1400066" y="109396"/>
                </a:cubicBezTo>
                <a:cubicBezTo>
                  <a:pt x="1386564" y="136611"/>
                  <a:pt x="1342151" y="142310"/>
                  <a:pt x="1349786" y="183088"/>
                </a:cubicBezTo>
                <a:cubicBezTo>
                  <a:pt x="1355029" y="211173"/>
                  <a:pt x="1380100" y="246423"/>
                  <a:pt x="1387094" y="273072"/>
                </a:cubicBezTo>
                <a:cubicBezTo>
                  <a:pt x="1390026" y="262749"/>
                  <a:pt x="1382312" y="252669"/>
                  <a:pt x="1387351" y="246329"/>
                </a:cubicBezTo>
                <a:cubicBezTo>
                  <a:pt x="1385294" y="253443"/>
                  <a:pt x="1391260" y="252500"/>
                  <a:pt x="1393112" y="255816"/>
                </a:cubicBezTo>
                <a:cubicBezTo>
                  <a:pt x="1398046" y="304529"/>
                  <a:pt x="1417305" y="339131"/>
                  <a:pt x="1431780" y="378247"/>
                </a:cubicBezTo>
                <a:cubicBezTo>
                  <a:pt x="1448005" y="388516"/>
                  <a:pt x="1448569" y="420886"/>
                  <a:pt x="1461709" y="428121"/>
                </a:cubicBezTo>
                <a:cubicBezTo>
                  <a:pt x="1460679" y="442891"/>
                  <a:pt x="1479991" y="453705"/>
                  <a:pt x="1471066" y="464406"/>
                </a:cubicBezTo>
                <a:cubicBezTo>
                  <a:pt x="1464818" y="456641"/>
                  <a:pt x="1463353" y="444359"/>
                  <a:pt x="1456128" y="437543"/>
                </a:cubicBezTo>
                <a:cubicBezTo>
                  <a:pt x="1477750" y="506699"/>
                  <a:pt x="1516035" y="588258"/>
                  <a:pt x="1545680" y="644373"/>
                </a:cubicBezTo>
                <a:cubicBezTo>
                  <a:pt x="1543056" y="656496"/>
                  <a:pt x="1558435" y="660574"/>
                  <a:pt x="1550975" y="671098"/>
                </a:cubicBezTo>
                <a:cubicBezTo>
                  <a:pt x="1513436" y="605929"/>
                  <a:pt x="1487727" y="529138"/>
                  <a:pt x="1452037" y="462301"/>
                </a:cubicBezTo>
                <a:cubicBezTo>
                  <a:pt x="1450599" y="430651"/>
                  <a:pt x="1427507" y="411509"/>
                  <a:pt x="1428179" y="383843"/>
                </a:cubicBezTo>
                <a:cubicBezTo>
                  <a:pt x="1425582" y="379088"/>
                  <a:pt x="1422443" y="387381"/>
                  <a:pt x="1420490" y="381804"/>
                </a:cubicBezTo>
                <a:cubicBezTo>
                  <a:pt x="1412006" y="342309"/>
                  <a:pt x="1391257" y="314796"/>
                  <a:pt x="1383312" y="274711"/>
                </a:cubicBezTo>
                <a:cubicBezTo>
                  <a:pt x="1358936" y="249738"/>
                  <a:pt x="1358091" y="201183"/>
                  <a:pt x="1334794" y="175028"/>
                </a:cubicBezTo>
                <a:cubicBezTo>
                  <a:pt x="1322989" y="197184"/>
                  <a:pt x="1300665" y="224900"/>
                  <a:pt x="1320645" y="252902"/>
                </a:cubicBezTo>
                <a:cubicBezTo>
                  <a:pt x="1319565" y="244114"/>
                  <a:pt x="1329055" y="235880"/>
                  <a:pt x="1332321" y="237888"/>
                </a:cubicBezTo>
                <a:cubicBezTo>
                  <a:pt x="1326327" y="248232"/>
                  <a:pt x="1329645" y="256355"/>
                  <a:pt x="1328229" y="270122"/>
                </a:cubicBezTo>
                <a:cubicBezTo>
                  <a:pt x="1342113" y="301223"/>
                  <a:pt x="1358390" y="330067"/>
                  <a:pt x="1369343" y="364016"/>
                </a:cubicBezTo>
                <a:cubicBezTo>
                  <a:pt x="1419482" y="454452"/>
                  <a:pt x="1464529" y="550098"/>
                  <a:pt x="1519117" y="636147"/>
                </a:cubicBezTo>
                <a:cubicBezTo>
                  <a:pt x="1518035" y="649786"/>
                  <a:pt x="1532154" y="648596"/>
                  <a:pt x="1530199" y="662954"/>
                </a:cubicBezTo>
                <a:cubicBezTo>
                  <a:pt x="1554446" y="690086"/>
                  <a:pt x="1567841" y="727892"/>
                  <a:pt x="1592089" y="755023"/>
                </a:cubicBezTo>
                <a:cubicBezTo>
                  <a:pt x="1587048" y="756379"/>
                  <a:pt x="1596357" y="764122"/>
                  <a:pt x="1588103" y="764601"/>
                </a:cubicBezTo>
                <a:cubicBezTo>
                  <a:pt x="1568817" y="736909"/>
                  <a:pt x="1555397" y="703522"/>
                  <a:pt x="1529811" y="681886"/>
                </a:cubicBezTo>
                <a:cubicBezTo>
                  <a:pt x="1528268" y="672893"/>
                  <a:pt x="1523820" y="667313"/>
                  <a:pt x="1524438" y="660943"/>
                </a:cubicBezTo>
                <a:cubicBezTo>
                  <a:pt x="1515412" y="656924"/>
                  <a:pt x="1512174" y="640531"/>
                  <a:pt x="1505564" y="639804"/>
                </a:cubicBezTo>
                <a:cubicBezTo>
                  <a:pt x="1461364" y="557825"/>
                  <a:pt x="1411198" y="481775"/>
                  <a:pt x="1368851" y="398131"/>
                </a:cubicBezTo>
                <a:cubicBezTo>
                  <a:pt x="1371370" y="426109"/>
                  <a:pt x="1385845" y="452766"/>
                  <a:pt x="1396618" y="480268"/>
                </a:cubicBezTo>
                <a:cubicBezTo>
                  <a:pt x="1399806" y="488056"/>
                  <a:pt x="1399316" y="497251"/>
                  <a:pt x="1402171" y="505167"/>
                </a:cubicBezTo>
                <a:cubicBezTo>
                  <a:pt x="1408907" y="523671"/>
                  <a:pt x="1425389" y="539594"/>
                  <a:pt x="1422636" y="558857"/>
                </a:cubicBezTo>
                <a:cubicBezTo>
                  <a:pt x="1394815" y="505492"/>
                  <a:pt x="1376126" y="443455"/>
                  <a:pt x="1353731" y="384753"/>
                </a:cubicBezTo>
                <a:cubicBezTo>
                  <a:pt x="1354502" y="381773"/>
                  <a:pt x="1359671" y="383245"/>
                  <a:pt x="1357692" y="377103"/>
                </a:cubicBezTo>
                <a:cubicBezTo>
                  <a:pt x="1349489" y="358776"/>
                  <a:pt x="1328764" y="336813"/>
                  <a:pt x="1335298" y="315908"/>
                </a:cubicBezTo>
                <a:cubicBezTo>
                  <a:pt x="1322236" y="290435"/>
                  <a:pt x="1317199" y="256903"/>
                  <a:pt x="1301745" y="233688"/>
                </a:cubicBezTo>
                <a:cubicBezTo>
                  <a:pt x="1293103" y="240640"/>
                  <a:pt x="1296521" y="270957"/>
                  <a:pt x="1288292" y="262032"/>
                </a:cubicBezTo>
                <a:cubicBezTo>
                  <a:pt x="1293513" y="274601"/>
                  <a:pt x="1294051" y="291454"/>
                  <a:pt x="1293407" y="309718"/>
                </a:cubicBezTo>
                <a:cubicBezTo>
                  <a:pt x="1304952" y="339224"/>
                  <a:pt x="1305642" y="379402"/>
                  <a:pt x="1317187" y="408908"/>
                </a:cubicBezTo>
                <a:cubicBezTo>
                  <a:pt x="1331921" y="413806"/>
                  <a:pt x="1328012" y="435047"/>
                  <a:pt x="1322636" y="441514"/>
                </a:cubicBezTo>
                <a:cubicBezTo>
                  <a:pt x="1319319" y="433392"/>
                  <a:pt x="1319628" y="427716"/>
                  <a:pt x="1320915" y="418597"/>
                </a:cubicBezTo>
                <a:cubicBezTo>
                  <a:pt x="1298825" y="406547"/>
                  <a:pt x="1301092" y="361594"/>
                  <a:pt x="1285355" y="349603"/>
                </a:cubicBezTo>
                <a:cubicBezTo>
                  <a:pt x="1290215" y="344292"/>
                  <a:pt x="1286333" y="331211"/>
                  <a:pt x="1279724" y="330483"/>
                </a:cubicBezTo>
                <a:cubicBezTo>
                  <a:pt x="1271340" y="340595"/>
                  <a:pt x="1273986" y="388843"/>
                  <a:pt x="1281186" y="380142"/>
                </a:cubicBezTo>
                <a:cubicBezTo>
                  <a:pt x="1284010" y="444806"/>
                  <a:pt x="1319236" y="503960"/>
                  <a:pt x="1330958" y="559848"/>
                </a:cubicBezTo>
                <a:cubicBezTo>
                  <a:pt x="1299178" y="506659"/>
                  <a:pt x="1278739" y="433599"/>
                  <a:pt x="1266143" y="360985"/>
                </a:cubicBezTo>
                <a:cubicBezTo>
                  <a:pt x="1259480" y="398997"/>
                  <a:pt x="1256521" y="441150"/>
                  <a:pt x="1232732" y="461570"/>
                </a:cubicBezTo>
                <a:cubicBezTo>
                  <a:pt x="1227997" y="497117"/>
                  <a:pt x="1205673" y="514867"/>
                  <a:pt x="1201300" y="550852"/>
                </a:cubicBezTo>
                <a:cubicBezTo>
                  <a:pt x="1166886" y="599491"/>
                  <a:pt x="1128204" y="688867"/>
                  <a:pt x="1159108" y="767694"/>
                </a:cubicBezTo>
                <a:lnTo>
                  <a:pt x="1158876" y="770083"/>
                </a:lnTo>
                <a:cubicBezTo>
                  <a:pt x="1160908" y="762405"/>
                  <a:pt x="1164894" y="767779"/>
                  <a:pt x="1168418" y="760487"/>
                </a:cubicBezTo>
                <a:cubicBezTo>
                  <a:pt x="1191459" y="766039"/>
                  <a:pt x="1233327" y="724320"/>
                  <a:pt x="1260252" y="740460"/>
                </a:cubicBezTo>
                <a:cubicBezTo>
                  <a:pt x="1278459" y="724478"/>
                  <a:pt x="1315593" y="720799"/>
                  <a:pt x="1344292" y="718624"/>
                </a:cubicBezTo>
                <a:cubicBezTo>
                  <a:pt x="1357614" y="714864"/>
                  <a:pt x="1371425" y="696924"/>
                  <a:pt x="1386444" y="698074"/>
                </a:cubicBezTo>
                <a:cubicBezTo>
                  <a:pt x="1392820" y="698698"/>
                  <a:pt x="1406012" y="709556"/>
                  <a:pt x="1414987" y="709952"/>
                </a:cubicBezTo>
                <a:cubicBezTo>
                  <a:pt x="1415450" y="710159"/>
                  <a:pt x="1424683" y="706239"/>
                  <a:pt x="1424683" y="706239"/>
                </a:cubicBezTo>
                <a:cubicBezTo>
                  <a:pt x="1432629" y="708946"/>
                  <a:pt x="1436226" y="723285"/>
                  <a:pt x="1445588" y="719698"/>
                </a:cubicBezTo>
                <a:cubicBezTo>
                  <a:pt x="1473640" y="755725"/>
                  <a:pt x="1486702" y="801134"/>
                  <a:pt x="1528514" y="825565"/>
                </a:cubicBezTo>
                <a:cubicBezTo>
                  <a:pt x="1542294" y="864372"/>
                  <a:pt x="1582231" y="877446"/>
                  <a:pt x="1594263" y="917690"/>
                </a:cubicBezTo>
                <a:cubicBezTo>
                  <a:pt x="1624734" y="944546"/>
                  <a:pt x="1638052" y="988133"/>
                  <a:pt x="1663738" y="1019505"/>
                </a:cubicBezTo>
                <a:cubicBezTo>
                  <a:pt x="1662761" y="1025438"/>
                  <a:pt x="1667108" y="1026266"/>
                  <a:pt x="1665590" y="1032788"/>
                </a:cubicBezTo>
                <a:cubicBezTo>
                  <a:pt x="1680864" y="1052049"/>
                  <a:pt x="1700099" y="1056183"/>
                  <a:pt x="1716530" y="1073466"/>
                </a:cubicBezTo>
                <a:cubicBezTo>
                  <a:pt x="1723654" y="1075530"/>
                  <a:pt x="1721983" y="1068695"/>
                  <a:pt x="1728154" y="1069782"/>
                </a:cubicBezTo>
                <a:cubicBezTo>
                  <a:pt x="1727717" y="1075125"/>
                  <a:pt x="1733914" y="1074284"/>
                  <a:pt x="1733810" y="1079498"/>
                </a:cubicBezTo>
                <a:cubicBezTo>
                  <a:pt x="1754178" y="1081091"/>
                  <a:pt x="1758573" y="1098000"/>
                  <a:pt x="1777525" y="1100900"/>
                </a:cubicBezTo>
                <a:cubicBezTo>
                  <a:pt x="1786681" y="1110237"/>
                  <a:pt x="1787271" y="1113268"/>
                  <a:pt x="1800309" y="1118243"/>
                </a:cubicBezTo>
                <a:cubicBezTo>
                  <a:pt x="1812319" y="1123036"/>
                  <a:pt x="1815019" y="1125068"/>
                  <a:pt x="1826975" y="1133715"/>
                </a:cubicBezTo>
                <a:cubicBezTo>
                  <a:pt x="1844204" y="1146093"/>
                  <a:pt x="1868915" y="1165955"/>
                  <a:pt x="1881746" y="1183850"/>
                </a:cubicBezTo>
                <a:cubicBezTo>
                  <a:pt x="1888638" y="1193287"/>
                  <a:pt x="1897021" y="1205603"/>
                  <a:pt x="1896684" y="1218190"/>
                </a:cubicBezTo>
                <a:cubicBezTo>
                  <a:pt x="1912603" y="1224169"/>
                  <a:pt x="1925227" y="1247511"/>
                  <a:pt x="1934355" y="1266250"/>
                </a:cubicBezTo>
                <a:cubicBezTo>
                  <a:pt x="1934587" y="1263861"/>
                  <a:pt x="1934948" y="1261807"/>
                  <a:pt x="1938264" y="1262452"/>
                </a:cubicBezTo>
                <a:cubicBezTo>
                  <a:pt x="1944973" y="1295343"/>
                  <a:pt x="1965159" y="1315406"/>
                  <a:pt x="1971766" y="1348527"/>
                </a:cubicBezTo>
                <a:cubicBezTo>
                  <a:pt x="1971201" y="1341076"/>
                  <a:pt x="1977373" y="1342163"/>
                  <a:pt x="1981487" y="1342888"/>
                </a:cubicBezTo>
                <a:cubicBezTo>
                  <a:pt x="1986244" y="1350266"/>
                  <a:pt x="1978915" y="1358632"/>
                  <a:pt x="1975518" y="1363765"/>
                </a:cubicBezTo>
                <a:cubicBezTo>
                  <a:pt x="1984182" y="1402232"/>
                  <a:pt x="1987368" y="1447398"/>
                  <a:pt x="1991377" y="1478254"/>
                </a:cubicBezTo>
                <a:cubicBezTo>
                  <a:pt x="2001580" y="1555619"/>
                  <a:pt x="2039146" y="1623845"/>
                  <a:pt x="2048243" y="1701822"/>
                </a:cubicBezTo>
                <a:cubicBezTo>
                  <a:pt x="2041506" y="1708237"/>
                  <a:pt x="2040836" y="1720952"/>
                  <a:pt x="2038392" y="1732047"/>
                </a:cubicBezTo>
                <a:cubicBezTo>
                  <a:pt x="2013832" y="1747969"/>
                  <a:pt x="2008479" y="1789887"/>
                  <a:pt x="2003129" y="1819346"/>
                </a:cubicBezTo>
                <a:cubicBezTo>
                  <a:pt x="2015908" y="1848570"/>
                  <a:pt x="2030075" y="1875921"/>
                  <a:pt x="2047945" y="1899937"/>
                </a:cubicBezTo>
                <a:cubicBezTo>
                  <a:pt x="2041387" y="1902832"/>
                  <a:pt x="2048561" y="1915994"/>
                  <a:pt x="2047712" y="1924753"/>
                </a:cubicBezTo>
                <a:cubicBezTo>
                  <a:pt x="2056892" y="1927178"/>
                  <a:pt x="2063706" y="1934919"/>
                  <a:pt x="2070469" y="1944022"/>
                </a:cubicBezTo>
                <a:cubicBezTo>
                  <a:pt x="2099837" y="1946576"/>
                  <a:pt x="2112487" y="1958023"/>
                  <a:pt x="2131208" y="1973280"/>
                </a:cubicBezTo>
                <a:cubicBezTo>
                  <a:pt x="2132442" y="1970505"/>
                  <a:pt x="2129178" y="1963516"/>
                  <a:pt x="2133267" y="1963675"/>
                </a:cubicBezTo>
                <a:cubicBezTo>
                  <a:pt x="2135965" y="1970691"/>
                  <a:pt x="2139745" y="1969051"/>
                  <a:pt x="2142910" y="1963815"/>
                </a:cubicBezTo>
                <a:cubicBezTo>
                  <a:pt x="2153502" y="1982375"/>
                  <a:pt x="2171220" y="1993032"/>
                  <a:pt x="2174820" y="2009863"/>
                </a:cubicBezTo>
                <a:cubicBezTo>
                  <a:pt x="2193900" y="2018081"/>
                  <a:pt x="2202564" y="2036615"/>
                  <a:pt x="2208711" y="2052087"/>
                </a:cubicBezTo>
                <a:cubicBezTo>
                  <a:pt x="2211186" y="1959327"/>
                  <a:pt x="2152454" y="1924317"/>
                  <a:pt x="2086210" y="1913651"/>
                </a:cubicBezTo>
                <a:cubicBezTo>
                  <a:pt x="2090888" y="1931794"/>
                  <a:pt x="2118250" y="1937607"/>
                  <a:pt x="2120048" y="1952252"/>
                </a:cubicBezTo>
                <a:cubicBezTo>
                  <a:pt x="2101251" y="1940284"/>
                  <a:pt x="2087725" y="1934539"/>
                  <a:pt x="2076540" y="1915438"/>
                </a:cubicBezTo>
                <a:cubicBezTo>
                  <a:pt x="2066717" y="1913833"/>
                  <a:pt x="2061136" y="1915778"/>
                  <a:pt x="2053705" y="1909424"/>
                </a:cubicBezTo>
                <a:cubicBezTo>
                  <a:pt x="2056072" y="1906602"/>
                  <a:pt x="2056072" y="1901618"/>
                  <a:pt x="2059620" y="1899874"/>
                </a:cubicBezTo>
                <a:cubicBezTo>
                  <a:pt x="2096883" y="1891545"/>
                  <a:pt x="2135661" y="1916564"/>
                  <a:pt x="2168062" y="1926006"/>
                </a:cubicBezTo>
                <a:cubicBezTo>
                  <a:pt x="2169784" y="1938955"/>
                  <a:pt x="2183260" y="1933603"/>
                  <a:pt x="2186937" y="1947146"/>
                </a:cubicBezTo>
                <a:cubicBezTo>
                  <a:pt x="2191412" y="1938339"/>
                  <a:pt x="2176368" y="1934134"/>
                  <a:pt x="2179481" y="1920291"/>
                </a:cubicBezTo>
                <a:cubicBezTo>
                  <a:pt x="2200415" y="1906907"/>
                  <a:pt x="2207254" y="1932656"/>
                  <a:pt x="2221320" y="1937811"/>
                </a:cubicBezTo>
                <a:cubicBezTo>
                  <a:pt x="2237296" y="1862690"/>
                  <a:pt x="2225185" y="1815766"/>
                  <a:pt x="2209941" y="1747233"/>
                </a:cubicBezTo>
                <a:cubicBezTo>
                  <a:pt x="2204129" y="1746585"/>
                  <a:pt x="2204619" y="1739880"/>
                  <a:pt x="2200660" y="1737564"/>
                </a:cubicBezTo>
                <a:cubicBezTo>
                  <a:pt x="2200891" y="1722715"/>
                  <a:pt x="2188215" y="1720671"/>
                  <a:pt x="2189655" y="1704976"/>
                </a:cubicBezTo>
                <a:cubicBezTo>
                  <a:pt x="2186261" y="1702635"/>
                  <a:pt x="2183304" y="1699933"/>
                  <a:pt x="2180116" y="1697129"/>
                </a:cubicBezTo>
                <a:cubicBezTo>
                  <a:pt x="2173254" y="1638422"/>
                  <a:pt x="2174157" y="1583447"/>
                  <a:pt x="2189514" y="1529647"/>
                </a:cubicBezTo>
                <a:cubicBezTo>
                  <a:pt x="2191470" y="1522765"/>
                  <a:pt x="2197461" y="1517403"/>
                  <a:pt x="2199313" y="1510751"/>
                </a:cubicBezTo>
                <a:cubicBezTo>
                  <a:pt x="2206465" y="1485971"/>
                  <a:pt x="2208806" y="1462647"/>
                  <a:pt x="2220920" y="1442291"/>
                </a:cubicBezTo>
                <a:cubicBezTo>
                  <a:pt x="2213926" y="1433085"/>
                  <a:pt x="2223827" y="1426418"/>
                  <a:pt x="2226992" y="1413706"/>
                </a:cubicBezTo>
                <a:cubicBezTo>
                  <a:pt x="2233629" y="1387589"/>
                  <a:pt x="2226739" y="1355726"/>
                  <a:pt x="2242862" y="1358751"/>
                </a:cubicBezTo>
                <a:cubicBezTo>
                  <a:pt x="2280184" y="1271813"/>
                  <a:pt x="2329153" y="1196707"/>
                  <a:pt x="2386325" y="1129960"/>
                </a:cubicBezTo>
                <a:cubicBezTo>
                  <a:pt x="2407080" y="1097668"/>
                  <a:pt x="2398854" y="1048873"/>
                  <a:pt x="2397083" y="1002400"/>
                </a:cubicBezTo>
                <a:cubicBezTo>
                  <a:pt x="2395209" y="951173"/>
                  <a:pt x="2403341" y="893049"/>
                  <a:pt x="2377653" y="859185"/>
                </a:cubicBezTo>
                <a:cubicBezTo>
                  <a:pt x="2379042" y="862294"/>
                  <a:pt x="2368601" y="862076"/>
                  <a:pt x="2369938" y="859072"/>
                </a:cubicBezTo>
                <a:cubicBezTo>
                  <a:pt x="2371200" y="829454"/>
                  <a:pt x="2348700" y="810852"/>
                  <a:pt x="2365007" y="782949"/>
                </a:cubicBezTo>
                <a:cubicBezTo>
                  <a:pt x="2337237" y="730713"/>
                  <a:pt x="2315666" y="672655"/>
                  <a:pt x="2276940" y="631325"/>
                </a:cubicBezTo>
                <a:cubicBezTo>
                  <a:pt x="2244516" y="581447"/>
                  <a:pt x="2222612" y="521024"/>
                  <a:pt x="2192785" y="468428"/>
                </a:cubicBezTo>
                <a:cubicBezTo>
                  <a:pt x="2204408" y="497138"/>
                  <a:pt x="2211373" y="530696"/>
                  <a:pt x="2224307" y="558329"/>
                </a:cubicBezTo>
                <a:cubicBezTo>
                  <a:pt x="2230267" y="612206"/>
                  <a:pt x="2252947" y="659682"/>
                  <a:pt x="2262868" y="703417"/>
                </a:cubicBezTo>
                <a:cubicBezTo>
                  <a:pt x="2268140" y="717116"/>
                  <a:pt x="2283464" y="747474"/>
                  <a:pt x="2279400" y="770307"/>
                </a:cubicBezTo>
                <a:cubicBezTo>
                  <a:pt x="2274155" y="754681"/>
                  <a:pt x="2266827" y="738129"/>
                  <a:pt x="2262739" y="720526"/>
                </a:cubicBezTo>
                <a:cubicBezTo>
                  <a:pt x="2260323" y="709760"/>
                  <a:pt x="2263975" y="692835"/>
                  <a:pt x="2251735" y="687938"/>
                </a:cubicBezTo>
                <a:cubicBezTo>
                  <a:pt x="2247001" y="718503"/>
                  <a:pt x="2261939" y="752842"/>
                  <a:pt x="2252577" y="781346"/>
                </a:cubicBezTo>
                <a:cubicBezTo>
                  <a:pt x="2245535" y="728649"/>
                  <a:pt x="2235688" y="679133"/>
                  <a:pt x="2225457" y="636090"/>
                </a:cubicBezTo>
                <a:cubicBezTo>
                  <a:pt x="2222913" y="624991"/>
                  <a:pt x="2223453" y="614433"/>
                  <a:pt x="2219983" y="605412"/>
                </a:cubicBezTo>
                <a:cubicBezTo>
                  <a:pt x="2210444" y="580121"/>
                  <a:pt x="2187970" y="557102"/>
                  <a:pt x="2184552" y="526785"/>
                </a:cubicBezTo>
                <a:cubicBezTo>
                  <a:pt x="2178122" y="527521"/>
                  <a:pt x="2181235" y="518663"/>
                  <a:pt x="2175012" y="518937"/>
                </a:cubicBezTo>
                <a:cubicBezTo>
                  <a:pt x="2188277" y="573852"/>
                  <a:pt x="2195524" y="641038"/>
                  <a:pt x="2215192" y="694650"/>
                </a:cubicBezTo>
                <a:cubicBezTo>
                  <a:pt x="2211693" y="702506"/>
                  <a:pt x="2216914" y="710092"/>
                  <a:pt x="2211128" y="717483"/>
                </a:cubicBezTo>
                <a:cubicBezTo>
                  <a:pt x="2233087" y="734182"/>
                  <a:pt x="2232980" y="781758"/>
                  <a:pt x="2240642" y="813134"/>
                </a:cubicBezTo>
                <a:cubicBezTo>
                  <a:pt x="2246505" y="819899"/>
                  <a:pt x="2249074" y="829072"/>
                  <a:pt x="2246221" y="836106"/>
                </a:cubicBezTo>
                <a:cubicBezTo>
                  <a:pt x="2240383" y="822434"/>
                  <a:pt x="2237043" y="806272"/>
                  <a:pt x="2231412" y="792135"/>
                </a:cubicBezTo>
                <a:cubicBezTo>
                  <a:pt x="2232107" y="789952"/>
                  <a:pt x="2231335" y="780472"/>
                  <a:pt x="2229560" y="786327"/>
                </a:cubicBezTo>
                <a:cubicBezTo>
                  <a:pt x="2250916" y="956981"/>
                  <a:pt x="2243036" y="1110464"/>
                  <a:pt x="2230397" y="1266537"/>
                </a:cubicBezTo>
                <a:cubicBezTo>
                  <a:pt x="2226335" y="1266943"/>
                  <a:pt x="2228340" y="1273650"/>
                  <a:pt x="2224507" y="1274159"/>
                </a:cubicBezTo>
                <a:cubicBezTo>
                  <a:pt x="2229839" y="1151936"/>
                  <a:pt x="2235559" y="1033207"/>
                  <a:pt x="2232046" y="908431"/>
                </a:cubicBezTo>
                <a:cubicBezTo>
                  <a:pt x="2230327" y="845644"/>
                  <a:pt x="2218065" y="785362"/>
                  <a:pt x="2209045" y="729015"/>
                </a:cubicBezTo>
                <a:cubicBezTo>
                  <a:pt x="2204930" y="725799"/>
                  <a:pt x="2204390" y="723897"/>
                  <a:pt x="2201406" y="723122"/>
                </a:cubicBezTo>
                <a:cubicBezTo>
                  <a:pt x="2205392" y="723512"/>
                  <a:pt x="2202230" y="716290"/>
                  <a:pt x="2203362" y="713748"/>
                </a:cubicBezTo>
                <a:cubicBezTo>
                  <a:pt x="2199582" y="710404"/>
                  <a:pt x="2195158" y="707880"/>
                  <a:pt x="2194105" y="702152"/>
                </a:cubicBezTo>
                <a:cubicBezTo>
                  <a:pt x="2194260" y="688099"/>
                  <a:pt x="2185953" y="682463"/>
                  <a:pt x="2186650" y="667821"/>
                </a:cubicBezTo>
                <a:cubicBezTo>
                  <a:pt x="2165078" y="627206"/>
                  <a:pt x="2153201" y="567925"/>
                  <a:pt x="2130419" y="533141"/>
                </a:cubicBezTo>
                <a:cubicBezTo>
                  <a:pt x="2130676" y="536300"/>
                  <a:pt x="2128645" y="538995"/>
                  <a:pt x="2123142" y="537653"/>
                </a:cubicBezTo>
                <a:cubicBezTo>
                  <a:pt x="2118361" y="514758"/>
                  <a:pt x="2111187" y="494121"/>
                  <a:pt x="2108565" y="468865"/>
                </a:cubicBezTo>
                <a:cubicBezTo>
                  <a:pt x="2070947" y="402000"/>
                  <a:pt x="2044287" y="324233"/>
                  <a:pt x="2019375" y="245027"/>
                </a:cubicBezTo>
                <a:cubicBezTo>
                  <a:pt x="2022743" y="246804"/>
                  <a:pt x="2022486" y="253611"/>
                  <a:pt x="2027038" y="248993"/>
                </a:cubicBezTo>
                <a:cubicBezTo>
                  <a:pt x="2024017" y="239895"/>
                  <a:pt x="2017260" y="232803"/>
                  <a:pt x="2009912" y="227662"/>
                </a:cubicBezTo>
                <a:cubicBezTo>
                  <a:pt x="2002565" y="222522"/>
                  <a:pt x="1994624" y="219333"/>
                  <a:pt x="1989238" y="218042"/>
                </a:cubicBezTo>
                <a:cubicBezTo>
                  <a:pt x="1972060" y="196827"/>
                  <a:pt x="1945754" y="191758"/>
                  <a:pt x="1928602" y="173603"/>
                </a:cubicBezTo>
                <a:cubicBezTo>
                  <a:pt x="1903607" y="167458"/>
                  <a:pt x="1885890" y="149325"/>
                  <a:pt x="1862180" y="136553"/>
                </a:cubicBezTo>
                <a:cubicBezTo>
                  <a:pt x="1884627" y="181434"/>
                  <a:pt x="1917799" y="215308"/>
                  <a:pt x="1935256" y="265167"/>
                </a:cubicBezTo>
                <a:cubicBezTo>
                  <a:pt x="1943099" y="263121"/>
                  <a:pt x="1940089" y="271749"/>
                  <a:pt x="1944564" y="272911"/>
                </a:cubicBezTo>
                <a:cubicBezTo>
                  <a:pt x="1968423" y="348878"/>
                  <a:pt x="2003366" y="414274"/>
                  <a:pt x="2022441" y="494757"/>
                </a:cubicBezTo>
                <a:cubicBezTo>
                  <a:pt x="2038178" y="516714"/>
                  <a:pt x="2040772" y="546388"/>
                  <a:pt x="2050208" y="576893"/>
                </a:cubicBezTo>
                <a:cubicBezTo>
                  <a:pt x="2063370" y="619578"/>
                  <a:pt x="2087462" y="680697"/>
                  <a:pt x="2090596" y="722241"/>
                </a:cubicBezTo>
                <a:cubicBezTo>
                  <a:pt x="2103478" y="748742"/>
                  <a:pt x="2112116" y="779169"/>
                  <a:pt x="2116304" y="813983"/>
                </a:cubicBezTo>
                <a:cubicBezTo>
                  <a:pt x="2126487" y="843436"/>
                  <a:pt x="2138133" y="880186"/>
                  <a:pt x="2138104" y="916999"/>
                </a:cubicBezTo>
                <a:cubicBezTo>
                  <a:pt x="2152169" y="937104"/>
                  <a:pt x="2151267" y="972144"/>
                  <a:pt x="2160111" y="997124"/>
                </a:cubicBezTo>
                <a:cubicBezTo>
                  <a:pt x="2155661" y="1001511"/>
                  <a:pt x="2151959" y="1004847"/>
                  <a:pt x="2156150" y="1012251"/>
                </a:cubicBezTo>
                <a:cubicBezTo>
                  <a:pt x="2157308" y="1007782"/>
                  <a:pt x="2161807" y="1014492"/>
                  <a:pt x="2158027" y="1016132"/>
                </a:cubicBezTo>
                <a:cubicBezTo>
                  <a:pt x="2164738" y="1019121"/>
                  <a:pt x="2159210" y="1009737"/>
                  <a:pt x="2163890" y="1010435"/>
                </a:cubicBezTo>
                <a:cubicBezTo>
                  <a:pt x="2164763" y="1032145"/>
                  <a:pt x="2166331" y="1046687"/>
                  <a:pt x="2172809" y="1069506"/>
                </a:cubicBezTo>
                <a:cubicBezTo>
                  <a:pt x="2166612" y="1067855"/>
                  <a:pt x="2170030" y="1075746"/>
                  <a:pt x="2165017" y="1075174"/>
                </a:cubicBezTo>
                <a:cubicBezTo>
                  <a:pt x="2165122" y="1055008"/>
                  <a:pt x="2157845" y="1042078"/>
                  <a:pt x="2154144" y="1025478"/>
                </a:cubicBezTo>
                <a:cubicBezTo>
                  <a:pt x="2121951" y="943309"/>
                  <a:pt x="2088066" y="846265"/>
                  <a:pt x="2053742" y="759548"/>
                </a:cubicBezTo>
                <a:cubicBezTo>
                  <a:pt x="2065053" y="821344"/>
                  <a:pt x="2084078" y="878269"/>
                  <a:pt x="2097755" y="937243"/>
                </a:cubicBezTo>
                <a:cubicBezTo>
                  <a:pt x="2100145" y="947445"/>
                  <a:pt x="2104695" y="962760"/>
                  <a:pt x="2097495" y="971461"/>
                </a:cubicBezTo>
                <a:cubicBezTo>
                  <a:pt x="2097494" y="966477"/>
                  <a:pt x="2097599" y="961262"/>
                  <a:pt x="2097598" y="956278"/>
                </a:cubicBezTo>
                <a:cubicBezTo>
                  <a:pt x="2091633" y="957221"/>
                  <a:pt x="2092275" y="951417"/>
                  <a:pt x="2089987" y="948460"/>
                </a:cubicBezTo>
                <a:cubicBezTo>
                  <a:pt x="2085593" y="906632"/>
                  <a:pt x="2067441" y="868924"/>
                  <a:pt x="2066465" y="830003"/>
                </a:cubicBezTo>
                <a:cubicBezTo>
                  <a:pt x="2062197" y="825888"/>
                  <a:pt x="2060321" y="819514"/>
                  <a:pt x="2056928" y="814681"/>
                </a:cubicBezTo>
                <a:cubicBezTo>
                  <a:pt x="2039909" y="744528"/>
                  <a:pt x="2025847" y="679569"/>
                  <a:pt x="1999852" y="614003"/>
                </a:cubicBezTo>
                <a:cubicBezTo>
                  <a:pt x="1985634" y="578046"/>
                  <a:pt x="1967739" y="536023"/>
                  <a:pt x="1959154" y="499251"/>
                </a:cubicBezTo>
                <a:cubicBezTo>
                  <a:pt x="1943418" y="464834"/>
                  <a:pt x="1923567" y="424708"/>
                  <a:pt x="1918196" y="386322"/>
                </a:cubicBezTo>
                <a:cubicBezTo>
                  <a:pt x="1931800" y="396255"/>
                  <a:pt x="1925574" y="426432"/>
                  <a:pt x="1942623" y="432361"/>
                </a:cubicBezTo>
                <a:cubicBezTo>
                  <a:pt x="1937483" y="394078"/>
                  <a:pt x="1913338" y="364223"/>
                  <a:pt x="1913135" y="327307"/>
                </a:cubicBezTo>
                <a:cubicBezTo>
                  <a:pt x="1951111" y="424511"/>
                  <a:pt x="1986822" y="524306"/>
                  <a:pt x="2014819" y="631465"/>
                </a:cubicBezTo>
                <a:cubicBezTo>
                  <a:pt x="2017107" y="631930"/>
                  <a:pt x="2020245" y="631112"/>
                  <a:pt x="2020578" y="633476"/>
                </a:cubicBezTo>
                <a:cubicBezTo>
                  <a:pt x="2032997" y="672230"/>
                  <a:pt x="2043897" y="702557"/>
                  <a:pt x="2055852" y="738614"/>
                </a:cubicBezTo>
                <a:cubicBezTo>
                  <a:pt x="2062049" y="757709"/>
                  <a:pt x="2070148" y="773774"/>
                  <a:pt x="2076370" y="788451"/>
                </a:cubicBezTo>
                <a:cubicBezTo>
                  <a:pt x="2087323" y="814924"/>
                  <a:pt x="2092386" y="836560"/>
                  <a:pt x="2102234" y="861157"/>
                </a:cubicBezTo>
                <a:cubicBezTo>
                  <a:pt x="2119462" y="903438"/>
                  <a:pt x="2130027" y="951335"/>
                  <a:pt x="2148590" y="985627"/>
                </a:cubicBezTo>
                <a:cubicBezTo>
                  <a:pt x="2099748" y="749020"/>
                  <a:pt x="2032878" y="534844"/>
                  <a:pt x="1955104" y="320244"/>
                </a:cubicBezTo>
                <a:cubicBezTo>
                  <a:pt x="1951273" y="320752"/>
                  <a:pt x="1948368" y="304230"/>
                  <a:pt x="1949578" y="293417"/>
                </a:cubicBezTo>
                <a:cubicBezTo>
                  <a:pt x="1946364" y="287556"/>
                  <a:pt x="1943688" y="298548"/>
                  <a:pt x="1941862" y="293304"/>
                </a:cubicBezTo>
                <a:cubicBezTo>
                  <a:pt x="1918851" y="235989"/>
                  <a:pt x="1882698" y="191374"/>
                  <a:pt x="1853823" y="139755"/>
                </a:cubicBezTo>
                <a:lnTo>
                  <a:pt x="1842923" y="135970"/>
                </a:lnTo>
                <a:lnTo>
                  <a:pt x="1842656" y="135205"/>
                </a:lnTo>
                <a:lnTo>
                  <a:pt x="1843865" y="128953"/>
                </a:lnTo>
                <a:cubicBezTo>
                  <a:pt x="1842997" y="126698"/>
                  <a:pt x="1841069" y="124800"/>
                  <a:pt x="1838832" y="124219"/>
                </a:cubicBezTo>
                <a:lnTo>
                  <a:pt x="1842656" y="135205"/>
                </a:lnTo>
                <a:lnTo>
                  <a:pt x="1842535" y="135836"/>
                </a:lnTo>
                <a:lnTo>
                  <a:pt x="1842923" y="135970"/>
                </a:lnTo>
                <a:lnTo>
                  <a:pt x="1847942" y="150391"/>
                </a:lnTo>
                <a:cubicBezTo>
                  <a:pt x="1852130" y="158037"/>
                  <a:pt x="1857035" y="164304"/>
                  <a:pt x="1861356" y="168305"/>
                </a:cubicBezTo>
                <a:cubicBezTo>
                  <a:pt x="1894832" y="238862"/>
                  <a:pt x="1931266" y="314614"/>
                  <a:pt x="1958314" y="388401"/>
                </a:cubicBezTo>
                <a:cubicBezTo>
                  <a:pt x="1965307" y="407574"/>
                  <a:pt x="1973560" y="432014"/>
                  <a:pt x="1976799" y="445915"/>
                </a:cubicBezTo>
                <a:cubicBezTo>
                  <a:pt x="1939619" y="368726"/>
                  <a:pt x="1914939" y="287132"/>
                  <a:pt x="1874185" y="216102"/>
                </a:cubicBezTo>
                <a:cubicBezTo>
                  <a:pt x="1871406" y="212374"/>
                  <a:pt x="1874287" y="203412"/>
                  <a:pt x="1870430" y="200864"/>
                </a:cubicBezTo>
                <a:cubicBezTo>
                  <a:pt x="1869402" y="203174"/>
                  <a:pt x="1866264" y="199009"/>
                  <a:pt x="1864671" y="198853"/>
                </a:cubicBezTo>
                <a:cubicBezTo>
                  <a:pt x="1856031" y="173409"/>
                  <a:pt x="1841967" y="153304"/>
                  <a:pt x="1829085" y="131786"/>
                </a:cubicBezTo>
                <a:cubicBezTo>
                  <a:pt x="1829393" y="131092"/>
                  <a:pt x="1814042" y="130072"/>
                  <a:pt x="1815945" y="122058"/>
                </a:cubicBezTo>
                <a:cubicBezTo>
                  <a:pt x="1818800" y="112532"/>
                  <a:pt x="1829547" y="127008"/>
                  <a:pt x="1829265" y="118299"/>
                </a:cubicBezTo>
                <a:cubicBezTo>
                  <a:pt x="1794476" y="76229"/>
                  <a:pt x="1748729" y="45063"/>
                  <a:pt x="1708100" y="21713"/>
                </a:cubicBezTo>
                <a:cubicBezTo>
                  <a:pt x="1703856" y="25638"/>
                  <a:pt x="1690330" y="22385"/>
                  <a:pt x="1687219" y="13801"/>
                </a:cubicBezTo>
                <a:cubicBezTo>
                  <a:pt x="1650445" y="15425"/>
                  <a:pt x="1621514" y="7528"/>
                  <a:pt x="1593664" y="10911"/>
                </a:cubicBezTo>
                <a:close/>
                <a:moveTo>
                  <a:pt x="1672638" y="2325"/>
                </a:moveTo>
                <a:cubicBezTo>
                  <a:pt x="1678914" y="689"/>
                  <a:pt x="1676496" y="7365"/>
                  <a:pt x="1680277" y="8217"/>
                </a:cubicBezTo>
                <a:cubicBezTo>
                  <a:pt x="1682977" y="7759"/>
                  <a:pt x="1680918" y="2412"/>
                  <a:pt x="1684211" y="2494"/>
                </a:cubicBezTo>
                <a:cubicBezTo>
                  <a:pt x="1690074" y="1782"/>
                  <a:pt x="1688118" y="8663"/>
                  <a:pt x="1689970" y="11980"/>
                </a:cubicBezTo>
                <a:cubicBezTo>
                  <a:pt x="1720651" y="8472"/>
                  <a:pt x="1750530" y="29805"/>
                  <a:pt x="1773441" y="54958"/>
                </a:cubicBezTo>
                <a:cubicBezTo>
                  <a:pt x="1775370" y="54987"/>
                  <a:pt x="1775036" y="52622"/>
                  <a:pt x="1775190" y="51029"/>
                </a:cubicBezTo>
                <a:cubicBezTo>
                  <a:pt x="1803168" y="75392"/>
                  <a:pt x="1837290" y="97784"/>
                  <a:pt x="1863955" y="128205"/>
                </a:cubicBezTo>
                <a:cubicBezTo>
                  <a:pt x="1886251" y="137302"/>
                  <a:pt x="1907235" y="147476"/>
                  <a:pt x="1922688" y="163216"/>
                </a:cubicBezTo>
                <a:cubicBezTo>
                  <a:pt x="1932178" y="159966"/>
                  <a:pt x="1928989" y="167129"/>
                  <a:pt x="1937887" y="163338"/>
                </a:cubicBezTo>
                <a:cubicBezTo>
                  <a:pt x="1936805" y="171994"/>
                  <a:pt x="1946243" y="170104"/>
                  <a:pt x="1947453" y="176733"/>
                </a:cubicBezTo>
                <a:cubicBezTo>
                  <a:pt x="1971805" y="173732"/>
                  <a:pt x="1977975" y="204722"/>
                  <a:pt x="2004333" y="205935"/>
                </a:cubicBezTo>
                <a:cubicBezTo>
                  <a:pt x="2020867" y="230463"/>
                  <a:pt x="2055712" y="241270"/>
                  <a:pt x="2070290" y="275172"/>
                </a:cubicBezTo>
                <a:cubicBezTo>
                  <a:pt x="2111305" y="302015"/>
                  <a:pt x="2135859" y="340914"/>
                  <a:pt x="2164530" y="383029"/>
                </a:cubicBezTo>
                <a:cubicBezTo>
                  <a:pt x="2165893" y="385573"/>
                  <a:pt x="2168542" y="386476"/>
                  <a:pt x="2172194" y="386995"/>
                </a:cubicBezTo>
                <a:cubicBezTo>
                  <a:pt x="2217292" y="481278"/>
                  <a:pt x="2255009" y="582797"/>
                  <a:pt x="2316387" y="661071"/>
                </a:cubicBezTo>
                <a:cubicBezTo>
                  <a:pt x="2318469" y="666981"/>
                  <a:pt x="2316361" y="665489"/>
                  <a:pt x="2316232" y="672630"/>
                </a:cubicBezTo>
                <a:cubicBezTo>
                  <a:pt x="2319909" y="676206"/>
                  <a:pt x="2321118" y="672868"/>
                  <a:pt x="2325875" y="672770"/>
                </a:cubicBezTo>
                <a:cubicBezTo>
                  <a:pt x="2330195" y="687984"/>
                  <a:pt x="2344182" y="706394"/>
                  <a:pt x="2352179" y="722691"/>
                </a:cubicBezTo>
                <a:cubicBezTo>
                  <a:pt x="2361667" y="741867"/>
                  <a:pt x="2367863" y="763454"/>
                  <a:pt x="2376218" y="780188"/>
                </a:cubicBezTo>
                <a:cubicBezTo>
                  <a:pt x="2392808" y="741057"/>
                  <a:pt x="2401068" y="688251"/>
                  <a:pt x="2431056" y="657024"/>
                </a:cubicBezTo>
                <a:cubicBezTo>
                  <a:pt x="2434296" y="653484"/>
                  <a:pt x="2440981" y="653414"/>
                  <a:pt x="2444427" y="649410"/>
                </a:cubicBezTo>
                <a:cubicBezTo>
                  <a:pt x="2457183" y="635708"/>
                  <a:pt x="2466933" y="610698"/>
                  <a:pt x="2479225" y="611742"/>
                </a:cubicBezTo>
                <a:cubicBezTo>
                  <a:pt x="2500494" y="578296"/>
                  <a:pt x="2546476" y="559727"/>
                  <a:pt x="2581014" y="546309"/>
                </a:cubicBezTo>
                <a:cubicBezTo>
                  <a:pt x="2647725" y="504851"/>
                  <a:pt x="2721968" y="491945"/>
                  <a:pt x="2786029" y="457060"/>
                </a:cubicBezTo>
                <a:cubicBezTo>
                  <a:pt x="2813365" y="457325"/>
                  <a:pt x="2848365" y="449095"/>
                  <a:pt x="2866238" y="440718"/>
                </a:cubicBezTo>
                <a:cubicBezTo>
                  <a:pt x="2870996" y="443113"/>
                  <a:pt x="2872203" y="439773"/>
                  <a:pt x="2873927" y="442756"/>
                </a:cubicBezTo>
                <a:cubicBezTo>
                  <a:pt x="2920217" y="423495"/>
                  <a:pt x="2957405" y="398520"/>
                  <a:pt x="2994927" y="365940"/>
                </a:cubicBezTo>
                <a:cubicBezTo>
                  <a:pt x="3000661" y="367386"/>
                  <a:pt x="3001870" y="364048"/>
                  <a:pt x="3006524" y="364181"/>
                </a:cubicBezTo>
                <a:cubicBezTo>
                  <a:pt x="3045256" y="330756"/>
                  <a:pt x="3109470" y="311723"/>
                  <a:pt x="3150307" y="297233"/>
                </a:cubicBezTo>
                <a:cubicBezTo>
                  <a:pt x="3172990" y="297364"/>
                  <a:pt x="3193562" y="293510"/>
                  <a:pt x="3213261" y="290375"/>
                </a:cubicBezTo>
                <a:cubicBezTo>
                  <a:pt x="3215755" y="295361"/>
                  <a:pt x="3234168" y="291376"/>
                  <a:pt x="3240006" y="292591"/>
                </a:cubicBezTo>
                <a:cubicBezTo>
                  <a:pt x="3278708" y="300962"/>
                  <a:pt x="3283461" y="348210"/>
                  <a:pt x="3309818" y="361883"/>
                </a:cubicBezTo>
                <a:cubicBezTo>
                  <a:pt x="3309845" y="362449"/>
                  <a:pt x="3309870" y="363015"/>
                  <a:pt x="3309664" y="363475"/>
                </a:cubicBezTo>
                <a:cubicBezTo>
                  <a:pt x="3317328" y="362458"/>
                  <a:pt x="3329569" y="367354"/>
                  <a:pt x="3339059" y="361611"/>
                </a:cubicBezTo>
                <a:cubicBezTo>
                  <a:pt x="3341244" y="362308"/>
                  <a:pt x="3339829" y="363616"/>
                  <a:pt x="3338801" y="363434"/>
                </a:cubicBezTo>
                <a:cubicBezTo>
                  <a:pt x="3362228" y="365005"/>
                  <a:pt x="3389333" y="360183"/>
                  <a:pt x="3409752" y="362906"/>
                </a:cubicBezTo>
                <a:cubicBezTo>
                  <a:pt x="3431893" y="366119"/>
                  <a:pt x="3450021" y="380835"/>
                  <a:pt x="3471468" y="378755"/>
                </a:cubicBezTo>
                <a:cubicBezTo>
                  <a:pt x="3467173" y="389025"/>
                  <a:pt x="3496721" y="385568"/>
                  <a:pt x="3498365" y="396821"/>
                </a:cubicBezTo>
                <a:cubicBezTo>
                  <a:pt x="3502172" y="395748"/>
                  <a:pt x="3500269" y="391300"/>
                  <a:pt x="3504204" y="395545"/>
                </a:cubicBezTo>
                <a:cubicBezTo>
                  <a:pt x="3535036" y="425331"/>
                  <a:pt x="3581477" y="439363"/>
                  <a:pt x="3598934" y="481746"/>
                </a:cubicBezTo>
                <a:cubicBezTo>
                  <a:pt x="3616291" y="499442"/>
                  <a:pt x="3633545" y="517369"/>
                  <a:pt x="3655172" y="531704"/>
                </a:cubicBezTo>
                <a:cubicBezTo>
                  <a:pt x="3653989" y="535606"/>
                  <a:pt x="3655968" y="536766"/>
                  <a:pt x="3656432" y="539464"/>
                </a:cubicBezTo>
                <a:cubicBezTo>
                  <a:pt x="3688600" y="563754"/>
                  <a:pt x="3696492" y="607692"/>
                  <a:pt x="3729535" y="631264"/>
                </a:cubicBezTo>
                <a:cubicBezTo>
                  <a:pt x="3727528" y="637016"/>
                  <a:pt x="3732182" y="637150"/>
                  <a:pt x="3730279" y="642671"/>
                </a:cubicBezTo>
                <a:cubicBezTo>
                  <a:pt x="3732748" y="642108"/>
                  <a:pt x="3734498" y="640673"/>
                  <a:pt x="3734575" y="637385"/>
                </a:cubicBezTo>
                <a:cubicBezTo>
                  <a:pt x="3741003" y="646615"/>
                  <a:pt x="3749204" y="664941"/>
                  <a:pt x="3767668" y="669561"/>
                </a:cubicBezTo>
                <a:cubicBezTo>
                  <a:pt x="3763579" y="684355"/>
                  <a:pt x="3775897" y="685963"/>
                  <a:pt x="3780448" y="693803"/>
                </a:cubicBezTo>
                <a:cubicBezTo>
                  <a:pt x="3808766" y="618363"/>
                  <a:pt x="3838525" y="544671"/>
                  <a:pt x="3868285" y="470980"/>
                </a:cubicBezTo>
                <a:cubicBezTo>
                  <a:pt x="3865226" y="461034"/>
                  <a:pt x="3870833" y="444703"/>
                  <a:pt x="3877390" y="439316"/>
                </a:cubicBezTo>
                <a:cubicBezTo>
                  <a:pt x="3897993" y="378715"/>
                  <a:pt x="3915588" y="314282"/>
                  <a:pt x="3951903" y="272582"/>
                </a:cubicBezTo>
                <a:cubicBezTo>
                  <a:pt x="3969108" y="264460"/>
                  <a:pt x="3974097" y="247023"/>
                  <a:pt x="3995211" y="242579"/>
                </a:cubicBezTo>
                <a:cubicBezTo>
                  <a:pt x="4000098" y="237833"/>
                  <a:pt x="4005704" y="233960"/>
                  <a:pt x="4008328" y="226822"/>
                </a:cubicBezTo>
                <a:cubicBezTo>
                  <a:pt x="4026946" y="227359"/>
                  <a:pt x="4034251" y="196001"/>
                  <a:pt x="4055905" y="193459"/>
                </a:cubicBezTo>
                <a:cubicBezTo>
                  <a:pt x="4061948" y="186736"/>
                  <a:pt x="4066064" y="177493"/>
                  <a:pt x="4074988" y="174267"/>
                </a:cubicBezTo>
                <a:cubicBezTo>
                  <a:pt x="4079695" y="158087"/>
                  <a:pt x="4102685" y="147558"/>
                  <a:pt x="4112099" y="130153"/>
                </a:cubicBezTo>
                <a:cubicBezTo>
                  <a:pt x="4124675" y="124954"/>
                  <a:pt x="4141648" y="106761"/>
                  <a:pt x="4152321" y="92131"/>
                </a:cubicBezTo>
                <a:cubicBezTo>
                  <a:pt x="4156668" y="95450"/>
                  <a:pt x="4165102" y="88960"/>
                  <a:pt x="4166724" y="82207"/>
                </a:cubicBezTo>
                <a:cubicBezTo>
                  <a:pt x="4178193" y="82607"/>
                  <a:pt x="4182231" y="74160"/>
                  <a:pt x="4187348" y="67024"/>
                </a:cubicBezTo>
                <a:cubicBezTo>
                  <a:pt x="4197763" y="71661"/>
                  <a:pt x="4209258" y="65150"/>
                  <a:pt x="4217898" y="68166"/>
                </a:cubicBezTo>
                <a:cubicBezTo>
                  <a:pt x="4225845" y="70874"/>
                  <a:pt x="4221422" y="73335"/>
                  <a:pt x="4225280" y="70898"/>
                </a:cubicBezTo>
                <a:cubicBezTo>
                  <a:pt x="4231014" y="67360"/>
                  <a:pt x="4241352" y="80270"/>
                  <a:pt x="4242870" y="68762"/>
                </a:cubicBezTo>
                <a:cubicBezTo>
                  <a:pt x="4247935" y="67972"/>
                  <a:pt x="4246238" y="73031"/>
                  <a:pt x="4247806" y="75113"/>
                </a:cubicBezTo>
                <a:cubicBezTo>
                  <a:pt x="4255213" y="70935"/>
                  <a:pt x="4265524" y="75803"/>
                  <a:pt x="4270977" y="73524"/>
                </a:cubicBezTo>
                <a:cubicBezTo>
                  <a:pt x="4274345" y="77792"/>
                  <a:pt x="4280542" y="86920"/>
                  <a:pt x="4290750" y="87034"/>
                </a:cubicBezTo>
                <a:cubicBezTo>
                  <a:pt x="4304224" y="116568"/>
                  <a:pt x="4325463" y="139869"/>
                  <a:pt x="4352387" y="158501"/>
                </a:cubicBezTo>
                <a:cubicBezTo>
                  <a:pt x="4362106" y="175289"/>
                  <a:pt x="4377868" y="195319"/>
                  <a:pt x="4398159" y="197708"/>
                </a:cubicBezTo>
                <a:cubicBezTo>
                  <a:pt x="4399263" y="202076"/>
                  <a:pt x="4402555" y="204650"/>
                  <a:pt x="4400703" y="211301"/>
                </a:cubicBezTo>
                <a:cubicBezTo>
                  <a:pt x="4403173" y="210739"/>
                  <a:pt x="4404920" y="209302"/>
                  <a:pt x="4404998" y="206014"/>
                </a:cubicBezTo>
                <a:cubicBezTo>
                  <a:pt x="4438092" y="238192"/>
                  <a:pt x="4456349" y="263211"/>
                  <a:pt x="4492220" y="291641"/>
                </a:cubicBezTo>
                <a:cubicBezTo>
                  <a:pt x="4491808" y="292565"/>
                  <a:pt x="4491706" y="292797"/>
                  <a:pt x="4491242" y="292590"/>
                </a:cubicBezTo>
                <a:cubicBezTo>
                  <a:pt x="4516109" y="305876"/>
                  <a:pt x="4528167" y="344195"/>
                  <a:pt x="4550487" y="358839"/>
                </a:cubicBezTo>
                <a:cubicBezTo>
                  <a:pt x="4549792" y="363513"/>
                  <a:pt x="4549201" y="367957"/>
                  <a:pt x="4551130" y="370477"/>
                </a:cubicBezTo>
                <a:cubicBezTo>
                  <a:pt x="4551591" y="373174"/>
                  <a:pt x="4554549" y="370892"/>
                  <a:pt x="4555141" y="368940"/>
                </a:cubicBezTo>
                <a:cubicBezTo>
                  <a:pt x="4570363" y="392054"/>
                  <a:pt x="4578436" y="417522"/>
                  <a:pt x="4569716" y="452680"/>
                </a:cubicBezTo>
                <a:cubicBezTo>
                  <a:pt x="4562616" y="481083"/>
                  <a:pt x="4536589" y="514626"/>
                  <a:pt x="4544532" y="549728"/>
                </a:cubicBezTo>
                <a:cubicBezTo>
                  <a:pt x="4554766" y="562867"/>
                  <a:pt x="4549802" y="588346"/>
                  <a:pt x="4560472" y="601126"/>
                </a:cubicBezTo>
                <a:cubicBezTo>
                  <a:pt x="4559237" y="611374"/>
                  <a:pt x="4558542" y="611065"/>
                  <a:pt x="4556819" y="618051"/>
                </a:cubicBezTo>
                <a:cubicBezTo>
                  <a:pt x="4565769" y="610407"/>
                  <a:pt x="4564867" y="625510"/>
                  <a:pt x="4566101" y="640181"/>
                </a:cubicBezTo>
                <a:cubicBezTo>
                  <a:pt x="4568671" y="669290"/>
                  <a:pt x="4589961" y="701197"/>
                  <a:pt x="4578747" y="723891"/>
                </a:cubicBezTo>
                <a:cubicBezTo>
                  <a:pt x="4584840" y="738234"/>
                  <a:pt x="4589879" y="761798"/>
                  <a:pt x="4586019" y="784167"/>
                </a:cubicBezTo>
                <a:cubicBezTo>
                  <a:pt x="4586121" y="786429"/>
                  <a:pt x="4589285" y="786176"/>
                  <a:pt x="4591574" y="786641"/>
                </a:cubicBezTo>
                <a:cubicBezTo>
                  <a:pt x="4603400" y="827347"/>
                  <a:pt x="4605608" y="875953"/>
                  <a:pt x="4626949" y="908991"/>
                </a:cubicBezTo>
                <a:cubicBezTo>
                  <a:pt x="4637210" y="920204"/>
                  <a:pt x="4639831" y="933000"/>
                  <a:pt x="4637901" y="950415"/>
                </a:cubicBezTo>
                <a:cubicBezTo>
                  <a:pt x="4638004" y="952676"/>
                  <a:pt x="4639779" y="951805"/>
                  <a:pt x="4639728" y="950674"/>
                </a:cubicBezTo>
                <a:cubicBezTo>
                  <a:pt x="4636896" y="978210"/>
                  <a:pt x="4669836" y="1009488"/>
                  <a:pt x="4655485" y="1040478"/>
                </a:cubicBezTo>
                <a:cubicBezTo>
                  <a:pt x="4657383" y="1089777"/>
                  <a:pt x="4642490" y="1136309"/>
                  <a:pt x="4631377" y="1183691"/>
                </a:cubicBezTo>
                <a:cubicBezTo>
                  <a:pt x="4642718" y="1183756"/>
                  <a:pt x="4650793" y="1181814"/>
                  <a:pt x="4656914" y="1176787"/>
                </a:cubicBezTo>
                <a:cubicBezTo>
                  <a:pt x="4660076" y="1176533"/>
                  <a:pt x="4660283" y="1178564"/>
                  <a:pt x="4660282" y="1181055"/>
                </a:cubicBezTo>
                <a:cubicBezTo>
                  <a:pt x="4677614" y="1175759"/>
                  <a:pt x="4698111" y="1177685"/>
                  <a:pt x="4714544" y="1175033"/>
                </a:cubicBezTo>
                <a:cubicBezTo>
                  <a:pt x="4717475" y="1174678"/>
                  <a:pt x="4723674" y="1168854"/>
                  <a:pt x="4726837" y="1168601"/>
                </a:cubicBezTo>
                <a:cubicBezTo>
                  <a:pt x="4727968" y="1168551"/>
                  <a:pt x="4730874" y="1172612"/>
                  <a:pt x="4730205" y="1172869"/>
                </a:cubicBezTo>
                <a:cubicBezTo>
                  <a:pt x="4734680" y="1171539"/>
                  <a:pt x="4736454" y="1165684"/>
                  <a:pt x="4740595" y="1164482"/>
                </a:cubicBezTo>
                <a:cubicBezTo>
                  <a:pt x="4759471" y="1158212"/>
                  <a:pt x="4787191" y="1169446"/>
                  <a:pt x="4810876" y="1171685"/>
                </a:cubicBezTo>
                <a:cubicBezTo>
                  <a:pt x="4819980" y="1172415"/>
                  <a:pt x="4829547" y="1168368"/>
                  <a:pt x="4839858" y="1170743"/>
                </a:cubicBezTo>
                <a:cubicBezTo>
                  <a:pt x="4871075" y="1211500"/>
                  <a:pt x="4857104" y="1280869"/>
                  <a:pt x="4849514" y="1338404"/>
                </a:cubicBezTo>
                <a:cubicBezTo>
                  <a:pt x="4845242" y="1371665"/>
                  <a:pt x="4858664" y="1402561"/>
                  <a:pt x="4847758" y="1432039"/>
                </a:cubicBezTo>
                <a:cubicBezTo>
                  <a:pt x="4849686" y="1439542"/>
                  <a:pt x="4855343" y="1444276"/>
                  <a:pt x="4853130" y="1455474"/>
                </a:cubicBezTo>
                <a:cubicBezTo>
                  <a:pt x="4865293" y="1473625"/>
                  <a:pt x="4872337" y="1493929"/>
                  <a:pt x="4879562" y="1515696"/>
                </a:cubicBezTo>
                <a:cubicBezTo>
                  <a:pt x="4883882" y="1528418"/>
                  <a:pt x="4890077" y="1540037"/>
                  <a:pt x="4895811" y="1551449"/>
                </a:cubicBezTo>
                <a:cubicBezTo>
                  <a:pt x="4911525" y="1537956"/>
                  <a:pt x="4935083" y="1529894"/>
                  <a:pt x="4938143" y="1514919"/>
                </a:cubicBezTo>
                <a:cubicBezTo>
                  <a:pt x="4987804" y="1470026"/>
                  <a:pt x="5051016" y="1431441"/>
                  <a:pt x="5100190" y="1385776"/>
                </a:cubicBezTo>
                <a:cubicBezTo>
                  <a:pt x="5120509" y="1333908"/>
                  <a:pt x="5165052" y="1308608"/>
                  <a:pt x="5204296" y="1274026"/>
                </a:cubicBezTo>
                <a:cubicBezTo>
                  <a:pt x="5211318" y="1276321"/>
                  <a:pt x="5209491" y="1278554"/>
                  <a:pt x="5215946" y="1280874"/>
                </a:cubicBezTo>
                <a:cubicBezTo>
                  <a:pt x="5220572" y="1317821"/>
                  <a:pt x="5222267" y="1352632"/>
                  <a:pt x="5226430" y="1386880"/>
                </a:cubicBezTo>
                <a:cubicBezTo>
                  <a:pt x="5227227" y="1389451"/>
                  <a:pt x="5228821" y="1392099"/>
                  <a:pt x="5232780" y="1394416"/>
                </a:cubicBezTo>
                <a:cubicBezTo>
                  <a:pt x="5239001" y="1443978"/>
                  <a:pt x="5239459" y="1494021"/>
                  <a:pt x="5232024" y="1544979"/>
                </a:cubicBezTo>
                <a:cubicBezTo>
                  <a:pt x="5234853" y="1537379"/>
                  <a:pt x="5249461" y="1522010"/>
                  <a:pt x="5244292" y="1520537"/>
                </a:cubicBezTo>
                <a:cubicBezTo>
                  <a:pt x="5255197" y="1506011"/>
                  <a:pt x="5259106" y="1502214"/>
                  <a:pt x="5261626" y="1492815"/>
                </a:cubicBezTo>
                <a:cubicBezTo>
                  <a:pt x="5265072" y="1491303"/>
                  <a:pt x="5269135" y="1495880"/>
                  <a:pt x="5271990" y="1488845"/>
                </a:cubicBezTo>
                <a:cubicBezTo>
                  <a:pt x="5269728" y="1483963"/>
                  <a:pt x="5266641" y="1485910"/>
                  <a:pt x="5267284" y="1482598"/>
                </a:cubicBezTo>
                <a:cubicBezTo>
                  <a:pt x="5289968" y="1467778"/>
                  <a:pt x="5287965" y="1436151"/>
                  <a:pt x="5317976" y="1425424"/>
                </a:cubicBezTo>
                <a:cubicBezTo>
                  <a:pt x="5315842" y="1423367"/>
                  <a:pt x="5311907" y="1421615"/>
                  <a:pt x="5313270" y="1419176"/>
                </a:cubicBezTo>
                <a:cubicBezTo>
                  <a:pt x="5339168" y="1397757"/>
                  <a:pt x="5345263" y="1374722"/>
                  <a:pt x="5367380" y="1357434"/>
                </a:cubicBezTo>
                <a:cubicBezTo>
                  <a:pt x="5407554" y="1298347"/>
                  <a:pt x="5456420" y="1228456"/>
                  <a:pt x="5504668" y="1167426"/>
                </a:cubicBezTo>
                <a:cubicBezTo>
                  <a:pt x="5507214" y="1166068"/>
                  <a:pt x="5510530" y="1171698"/>
                  <a:pt x="5513025" y="1169209"/>
                </a:cubicBezTo>
                <a:cubicBezTo>
                  <a:pt x="5513926" y="1164073"/>
                  <a:pt x="5506520" y="1168251"/>
                  <a:pt x="5508319" y="1162960"/>
                </a:cubicBezTo>
                <a:cubicBezTo>
                  <a:pt x="5516138" y="1162842"/>
                  <a:pt x="5526015" y="1130691"/>
                  <a:pt x="5537201" y="1129858"/>
                </a:cubicBezTo>
                <a:cubicBezTo>
                  <a:pt x="5535763" y="1113158"/>
                  <a:pt x="5562972" y="1103121"/>
                  <a:pt x="5560323" y="1094743"/>
                </a:cubicBezTo>
                <a:cubicBezTo>
                  <a:pt x="5562663" y="1096338"/>
                  <a:pt x="5565311" y="1099733"/>
                  <a:pt x="5567497" y="1097938"/>
                </a:cubicBezTo>
                <a:cubicBezTo>
                  <a:pt x="5565929" y="1095855"/>
                  <a:pt x="5566392" y="1093568"/>
                  <a:pt x="5562791" y="1091688"/>
                </a:cubicBezTo>
                <a:cubicBezTo>
                  <a:pt x="5575959" y="1077062"/>
                  <a:pt x="5583778" y="1066976"/>
                  <a:pt x="5597923" y="1053892"/>
                </a:cubicBezTo>
                <a:cubicBezTo>
                  <a:pt x="5600495" y="1048115"/>
                  <a:pt x="5630558" y="1031043"/>
                  <a:pt x="5633876" y="1024214"/>
                </a:cubicBezTo>
                <a:cubicBezTo>
                  <a:pt x="5641770" y="1030775"/>
                  <a:pt x="5627858" y="1031502"/>
                  <a:pt x="5630095" y="1038312"/>
                </a:cubicBezTo>
                <a:cubicBezTo>
                  <a:pt x="5638993" y="1024554"/>
                  <a:pt x="5646940" y="1017294"/>
                  <a:pt x="5664634" y="1007450"/>
                </a:cubicBezTo>
                <a:cubicBezTo>
                  <a:pt x="5669982" y="1010386"/>
                  <a:pt x="5667847" y="1015804"/>
                  <a:pt x="5673222" y="1011828"/>
                </a:cubicBezTo>
                <a:cubicBezTo>
                  <a:pt x="5670960" y="1009437"/>
                  <a:pt x="5664634" y="1007450"/>
                  <a:pt x="5669701" y="1004169"/>
                </a:cubicBezTo>
                <a:cubicBezTo>
                  <a:pt x="5674714" y="1004740"/>
                  <a:pt x="5672349" y="1012547"/>
                  <a:pt x="5675588" y="1009006"/>
                </a:cubicBezTo>
                <a:cubicBezTo>
                  <a:pt x="5674998" y="1000991"/>
                  <a:pt x="5684332" y="999332"/>
                  <a:pt x="5685620" y="990214"/>
                </a:cubicBezTo>
                <a:cubicBezTo>
                  <a:pt x="5689503" y="990835"/>
                  <a:pt x="5687136" y="998641"/>
                  <a:pt x="5691509" y="995050"/>
                </a:cubicBezTo>
                <a:cubicBezTo>
                  <a:pt x="5685105" y="988877"/>
                  <a:pt x="5698247" y="983653"/>
                  <a:pt x="5701409" y="985891"/>
                </a:cubicBezTo>
                <a:cubicBezTo>
                  <a:pt x="5700150" y="973148"/>
                  <a:pt x="5727100" y="977394"/>
                  <a:pt x="5729698" y="959723"/>
                </a:cubicBezTo>
                <a:cubicBezTo>
                  <a:pt x="5732038" y="961319"/>
                  <a:pt x="5734687" y="964713"/>
                  <a:pt x="5736872" y="962917"/>
                </a:cubicBezTo>
                <a:cubicBezTo>
                  <a:pt x="5733403" y="953896"/>
                  <a:pt x="5746698" y="954555"/>
                  <a:pt x="5747367" y="946823"/>
                </a:cubicBezTo>
                <a:cubicBezTo>
                  <a:pt x="5780540" y="938335"/>
                  <a:pt x="5805565" y="912652"/>
                  <a:pt x="5831977" y="890078"/>
                </a:cubicBezTo>
                <a:cubicBezTo>
                  <a:pt x="5836041" y="889671"/>
                  <a:pt x="5840540" y="893890"/>
                  <a:pt x="5844346" y="892815"/>
                </a:cubicBezTo>
                <a:cubicBezTo>
                  <a:pt x="5844115" y="890221"/>
                  <a:pt x="5839254" y="888057"/>
                  <a:pt x="5843420" y="884928"/>
                </a:cubicBezTo>
                <a:cubicBezTo>
                  <a:pt x="5851444" y="891823"/>
                  <a:pt x="5844860" y="876709"/>
                  <a:pt x="5849670" y="880234"/>
                </a:cubicBezTo>
                <a:cubicBezTo>
                  <a:pt x="5849155" y="881389"/>
                  <a:pt x="5848513" y="882212"/>
                  <a:pt x="5849902" y="882830"/>
                </a:cubicBezTo>
                <a:cubicBezTo>
                  <a:pt x="5853450" y="886070"/>
                  <a:pt x="5856228" y="882323"/>
                  <a:pt x="5859442" y="883201"/>
                </a:cubicBezTo>
                <a:cubicBezTo>
                  <a:pt x="5896450" y="846793"/>
                  <a:pt x="5944979" y="809424"/>
                  <a:pt x="5976871" y="757725"/>
                </a:cubicBezTo>
                <a:cubicBezTo>
                  <a:pt x="5978851" y="758883"/>
                  <a:pt x="5980778" y="761403"/>
                  <a:pt x="5982632" y="759736"/>
                </a:cubicBezTo>
                <a:lnTo>
                  <a:pt x="6014081" y="736436"/>
                </a:lnTo>
                <a:lnTo>
                  <a:pt x="6014081" y="757910"/>
                </a:lnTo>
                <a:lnTo>
                  <a:pt x="6002690" y="764513"/>
                </a:lnTo>
                <a:cubicBezTo>
                  <a:pt x="6004104" y="765697"/>
                  <a:pt x="6005749" y="766983"/>
                  <a:pt x="6007162" y="768166"/>
                </a:cubicBezTo>
                <a:cubicBezTo>
                  <a:pt x="6004231" y="771014"/>
                  <a:pt x="6000914" y="767876"/>
                  <a:pt x="5997622" y="767795"/>
                </a:cubicBezTo>
                <a:cubicBezTo>
                  <a:pt x="5967018" y="797916"/>
                  <a:pt x="5941532" y="828379"/>
                  <a:pt x="5922526" y="849266"/>
                </a:cubicBezTo>
                <a:cubicBezTo>
                  <a:pt x="5919003" y="846590"/>
                  <a:pt x="5919901" y="853912"/>
                  <a:pt x="5923219" y="854559"/>
                </a:cubicBezTo>
                <a:cubicBezTo>
                  <a:pt x="5898454" y="860975"/>
                  <a:pt x="5891663" y="903637"/>
                  <a:pt x="5868876" y="916197"/>
                </a:cubicBezTo>
                <a:cubicBezTo>
                  <a:pt x="5868953" y="930352"/>
                  <a:pt x="5857200" y="938686"/>
                  <a:pt x="5848585" y="953678"/>
                </a:cubicBezTo>
                <a:cubicBezTo>
                  <a:pt x="5839223" y="969723"/>
                  <a:pt x="5830965" y="992627"/>
                  <a:pt x="5822375" y="1010677"/>
                </a:cubicBezTo>
                <a:cubicBezTo>
                  <a:pt x="5817438" y="1021768"/>
                  <a:pt x="5811315" y="1031780"/>
                  <a:pt x="5803625" y="1037216"/>
                </a:cubicBezTo>
                <a:cubicBezTo>
                  <a:pt x="5790070" y="1078250"/>
                  <a:pt x="5762165" y="1130339"/>
                  <a:pt x="5736703" y="1178811"/>
                </a:cubicBezTo>
                <a:cubicBezTo>
                  <a:pt x="5731789" y="1187973"/>
                  <a:pt x="5723483" y="1194797"/>
                  <a:pt x="5719136" y="1203938"/>
                </a:cubicBezTo>
                <a:cubicBezTo>
                  <a:pt x="5718622" y="1205093"/>
                  <a:pt x="5721657" y="1209490"/>
                  <a:pt x="5721245" y="1210415"/>
                </a:cubicBezTo>
                <a:cubicBezTo>
                  <a:pt x="5717567" y="1219298"/>
                  <a:pt x="5707614" y="1227326"/>
                  <a:pt x="5703679" y="1235542"/>
                </a:cubicBezTo>
                <a:cubicBezTo>
                  <a:pt x="5694778" y="1254284"/>
                  <a:pt x="5689789" y="1279197"/>
                  <a:pt x="5669703" y="1296281"/>
                </a:cubicBezTo>
                <a:cubicBezTo>
                  <a:pt x="5668341" y="1291245"/>
                  <a:pt x="5678244" y="1264643"/>
                  <a:pt x="5683616" y="1275618"/>
                </a:cubicBezTo>
                <a:cubicBezTo>
                  <a:pt x="5685006" y="1271253"/>
                  <a:pt x="5681328" y="1267678"/>
                  <a:pt x="5680917" y="1263618"/>
                </a:cubicBezTo>
                <a:cubicBezTo>
                  <a:pt x="5702702" y="1231508"/>
                  <a:pt x="5726750" y="1176871"/>
                  <a:pt x="5743339" y="1142724"/>
                </a:cubicBezTo>
                <a:cubicBezTo>
                  <a:pt x="5751236" y="1126858"/>
                  <a:pt x="5759568" y="1118109"/>
                  <a:pt x="5766229" y="1105015"/>
                </a:cubicBezTo>
                <a:cubicBezTo>
                  <a:pt x="5770910" y="1095747"/>
                  <a:pt x="5771426" y="1082133"/>
                  <a:pt x="5783103" y="1074594"/>
                </a:cubicBezTo>
                <a:cubicBezTo>
                  <a:pt x="5781252" y="1056327"/>
                  <a:pt x="5799255" y="1038315"/>
                  <a:pt x="5809413" y="1017365"/>
                </a:cubicBezTo>
                <a:cubicBezTo>
                  <a:pt x="5821142" y="993514"/>
                  <a:pt x="5827779" y="964904"/>
                  <a:pt x="5845164" y="948279"/>
                </a:cubicBezTo>
                <a:cubicBezTo>
                  <a:pt x="5843133" y="945991"/>
                  <a:pt x="5841512" y="947761"/>
                  <a:pt x="5839403" y="946268"/>
                </a:cubicBezTo>
                <a:cubicBezTo>
                  <a:pt x="5848740" y="944610"/>
                  <a:pt x="5854965" y="921909"/>
                  <a:pt x="5861444" y="924794"/>
                </a:cubicBezTo>
                <a:cubicBezTo>
                  <a:pt x="5856663" y="909375"/>
                  <a:pt x="5883073" y="904243"/>
                  <a:pt x="5873971" y="891053"/>
                </a:cubicBezTo>
                <a:cubicBezTo>
                  <a:pt x="5870602" y="894261"/>
                  <a:pt x="5860341" y="897999"/>
                  <a:pt x="5861471" y="900440"/>
                </a:cubicBezTo>
                <a:cubicBezTo>
                  <a:pt x="5828503" y="905974"/>
                  <a:pt x="5811838" y="930950"/>
                  <a:pt x="5786763" y="948027"/>
                </a:cubicBezTo>
                <a:cubicBezTo>
                  <a:pt x="5753434" y="960600"/>
                  <a:pt x="5728900" y="982072"/>
                  <a:pt x="5694258" y="1005689"/>
                </a:cubicBezTo>
                <a:cubicBezTo>
                  <a:pt x="5685848" y="1020219"/>
                  <a:pt x="5663244" y="1029260"/>
                  <a:pt x="5646065" y="1035455"/>
                </a:cubicBezTo>
                <a:cubicBezTo>
                  <a:pt x="5644881" y="1036867"/>
                  <a:pt x="5647093" y="1038128"/>
                  <a:pt x="5647941" y="1039335"/>
                </a:cubicBezTo>
                <a:cubicBezTo>
                  <a:pt x="5619473" y="1051581"/>
                  <a:pt x="5601882" y="1073652"/>
                  <a:pt x="5581822" y="1091301"/>
                </a:cubicBezTo>
                <a:cubicBezTo>
                  <a:pt x="5568885" y="1111015"/>
                  <a:pt x="5542112" y="1148102"/>
                  <a:pt x="5526167" y="1163985"/>
                </a:cubicBezTo>
                <a:cubicBezTo>
                  <a:pt x="5500524" y="1210990"/>
                  <a:pt x="5450168" y="1253084"/>
                  <a:pt x="5430287" y="1302101"/>
                </a:cubicBezTo>
                <a:cubicBezTo>
                  <a:pt x="5395079" y="1338202"/>
                  <a:pt x="5345132" y="1419242"/>
                  <a:pt x="5305886" y="1451330"/>
                </a:cubicBezTo>
                <a:cubicBezTo>
                  <a:pt x="5294749" y="1480705"/>
                  <a:pt x="5277776" y="1496406"/>
                  <a:pt x="5257407" y="1527208"/>
                </a:cubicBezTo>
                <a:cubicBezTo>
                  <a:pt x="5253060" y="1531364"/>
                  <a:pt x="5258409" y="1534299"/>
                  <a:pt x="5255863" y="1538150"/>
                </a:cubicBezTo>
                <a:lnTo>
                  <a:pt x="5256660" y="1538228"/>
                </a:lnTo>
                <a:cubicBezTo>
                  <a:pt x="5240379" y="1564204"/>
                  <a:pt x="5230735" y="1581508"/>
                  <a:pt x="5219495" y="1606130"/>
                </a:cubicBezTo>
                <a:cubicBezTo>
                  <a:pt x="5212780" y="1643011"/>
                  <a:pt x="5200175" y="1687515"/>
                  <a:pt x="5214059" y="1726092"/>
                </a:cubicBezTo>
                <a:cubicBezTo>
                  <a:pt x="5212437" y="1747797"/>
                  <a:pt x="5215341" y="1769302"/>
                  <a:pt x="5223878" y="1789994"/>
                </a:cubicBezTo>
                <a:cubicBezTo>
                  <a:pt x="5224032" y="1795877"/>
                  <a:pt x="5222720" y="1801937"/>
                  <a:pt x="5221742" y="1807870"/>
                </a:cubicBezTo>
                <a:cubicBezTo>
                  <a:pt x="5228685" y="1808469"/>
                  <a:pt x="5226910" y="1819308"/>
                  <a:pt x="5233031" y="1824249"/>
                </a:cubicBezTo>
                <a:cubicBezTo>
                  <a:pt x="5234213" y="1822835"/>
                  <a:pt x="5235499" y="1821194"/>
                  <a:pt x="5236682" y="1819783"/>
                </a:cubicBezTo>
                <a:cubicBezTo>
                  <a:pt x="5238224" y="1821300"/>
                  <a:pt x="5235834" y="1823558"/>
                  <a:pt x="5234676" y="1825535"/>
                </a:cubicBezTo>
                <a:cubicBezTo>
                  <a:pt x="5240307" y="1827210"/>
                  <a:pt x="5243728" y="1830118"/>
                  <a:pt x="5246556" y="1834978"/>
                </a:cubicBezTo>
                <a:cubicBezTo>
                  <a:pt x="5255764" y="1823018"/>
                  <a:pt x="5253296" y="1808629"/>
                  <a:pt x="5267080" y="1800091"/>
                </a:cubicBezTo>
                <a:cubicBezTo>
                  <a:pt x="5265179" y="1780693"/>
                  <a:pt x="5293882" y="1733666"/>
                  <a:pt x="5319934" y="1715638"/>
                </a:cubicBezTo>
                <a:cubicBezTo>
                  <a:pt x="5334286" y="1679666"/>
                  <a:pt x="5365841" y="1657997"/>
                  <a:pt x="5390094" y="1627817"/>
                </a:cubicBezTo>
                <a:cubicBezTo>
                  <a:pt x="5421547" y="1588935"/>
                  <a:pt x="5448758" y="1536537"/>
                  <a:pt x="5494200" y="1503608"/>
                </a:cubicBezTo>
                <a:cubicBezTo>
                  <a:pt x="5497030" y="1500992"/>
                  <a:pt x="5500450" y="1503898"/>
                  <a:pt x="5503741" y="1503980"/>
                </a:cubicBezTo>
                <a:cubicBezTo>
                  <a:pt x="5503279" y="1501281"/>
                  <a:pt x="5507677" y="1498256"/>
                  <a:pt x="5502817" y="1496092"/>
                </a:cubicBezTo>
                <a:cubicBezTo>
                  <a:pt x="5511817" y="1492070"/>
                  <a:pt x="5520330" y="1482293"/>
                  <a:pt x="5528869" y="1475573"/>
                </a:cubicBezTo>
                <a:cubicBezTo>
                  <a:pt x="5531107" y="1469924"/>
                  <a:pt x="5523468" y="1473998"/>
                  <a:pt x="5521925" y="1474972"/>
                </a:cubicBezTo>
                <a:cubicBezTo>
                  <a:pt x="5519276" y="1471578"/>
                  <a:pt x="5527120" y="1467042"/>
                  <a:pt x="5528766" y="1463344"/>
                </a:cubicBezTo>
                <a:cubicBezTo>
                  <a:pt x="5529204" y="1465478"/>
                  <a:pt x="5528972" y="1467866"/>
                  <a:pt x="5528173" y="1470280"/>
                </a:cubicBezTo>
                <a:cubicBezTo>
                  <a:pt x="5561169" y="1447868"/>
                  <a:pt x="5612864" y="1395295"/>
                  <a:pt x="5638634" y="1353607"/>
                </a:cubicBezTo>
                <a:cubicBezTo>
                  <a:pt x="5641566" y="1350760"/>
                  <a:pt x="5645654" y="1358394"/>
                  <a:pt x="5648405" y="1356573"/>
                </a:cubicBezTo>
                <a:cubicBezTo>
                  <a:pt x="5649718" y="1350512"/>
                  <a:pt x="5640563" y="1351143"/>
                  <a:pt x="5638172" y="1350909"/>
                </a:cubicBezTo>
                <a:cubicBezTo>
                  <a:pt x="5645861" y="1347965"/>
                  <a:pt x="5645371" y="1344701"/>
                  <a:pt x="5651956" y="1339880"/>
                </a:cubicBezTo>
                <a:cubicBezTo>
                  <a:pt x="5643316" y="1334372"/>
                  <a:pt x="5654710" y="1315633"/>
                  <a:pt x="5663042" y="1316850"/>
                </a:cubicBezTo>
                <a:cubicBezTo>
                  <a:pt x="5657770" y="1310627"/>
                  <a:pt x="5664456" y="1303082"/>
                  <a:pt x="5667542" y="1296150"/>
                </a:cubicBezTo>
                <a:cubicBezTo>
                  <a:pt x="5681481" y="1308447"/>
                  <a:pt x="5654529" y="1321644"/>
                  <a:pt x="5654914" y="1330122"/>
                </a:cubicBezTo>
                <a:cubicBezTo>
                  <a:pt x="5667181" y="1328107"/>
                  <a:pt x="5671733" y="1316013"/>
                  <a:pt x="5680014" y="1311117"/>
                </a:cubicBezTo>
                <a:cubicBezTo>
                  <a:pt x="5687190" y="1306836"/>
                  <a:pt x="5697708" y="1303766"/>
                  <a:pt x="5704523" y="1299048"/>
                </a:cubicBezTo>
                <a:cubicBezTo>
                  <a:pt x="5726690" y="1282890"/>
                  <a:pt x="5763079" y="1272788"/>
                  <a:pt x="5785093" y="1280650"/>
                </a:cubicBezTo>
                <a:cubicBezTo>
                  <a:pt x="5812401" y="1290317"/>
                  <a:pt x="5803784" y="1312785"/>
                  <a:pt x="5806689" y="1339274"/>
                </a:cubicBezTo>
                <a:cubicBezTo>
                  <a:pt x="5808205" y="1352685"/>
                  <a:pt x="5807123" y="1371308"/>
                  <a:pt x="5805219" y="1386797"/>
                </a:cubicBezTo>
                <a:cubicBezTo>
                  <a:pt x="5819543" y="1377669"/>
                  <a:pt x="5826464" y="1350293"/>
                  <a:pt x="5838474" y="1345119"/>
                </a:cubicBezTo>
                <a:cubicBezTo>
                  <a:pt x="5839041" y="1327651"/>
                  <a:pt x="5858817" y="1316244"/>
                  <a:pt x="5861262" y="1295181"/>
                </a:cubicBezTo>
                <a:cubicBezTo>
                  <a:pt x="5871446" y="1289747"/>
                  <a:pt x="5878160" y="1262834"/>
                  <a:pt x="5887443" y="1262536"/>
                </a:cubicBezTo>
                <a:cubicBezTo>
                  <a:pt x="5888060" y="1258658"/>
                  <a:pt x="5891301" y="1252626"/>
                  <a:pt x="5885103" y="1253465"/>
                </a:cubicBezTo>
                <a:cubicBezTo>
                  <a:pt x="5930086" y="1190428"/>
                  <a:pt x="5964243" y="1113711"/>
                  <a:pt x="6000840" y="1050817"/>
                </a:cubicBezTo>
                <a:lnTo>
                  <a:pt x="6014081" y="1016955"/>
                </a:lnTo>
                <a:lnTo>
                  <a:pt x="6014081" y="1034103"/>
                </a:lnTo>
                <a:lnTo>
                  <a:pt x="6002024" y="1064357"/>
                </a:lnTo>
                <a:cubicBezTo>
                  <a:pt x="5995748" y="1070977"/>
                  <a:pt x="5996441" y="1068794"/>
                  <a:pt x="5989885" y="1076673"/>
                </a:cubicBezTo>
                <a:cubicBezTo>
                  <a:pt x="5988777" y="1094731"/>
                  <a:pt x="5976046" y="1116474"/>
                  <a:pt x="5963444" y="1131076"/>
                </a:cubicBezTo>
                <a:cubicBezTo>
                  <a:pt x="5943356" y="1170587"/>
                  <a:pt x="5922573" y="1219756"/>
                  <a:pt x="5891712" y="1254192"/>
                </a:cubicBezTo>
                <a:cubicBezTo>
                  <a:pt x="5898990" y="1264632"/>
                  <a:pt x="5872706" y="1285048"/>
                  <a:pt x="5876357" y="1298025"/>
                </a:cubicBezTo>
                <a:cubicBezTo>
                  <a:pt x="5854214" y="1319732"/>
                  <a:pt x="5842072" y="1361949"/>
                  <a:pt x="5816560" y="1381878"/>
                </a:cubicBezTo>
                <a:cubicBezTo>
                  <a:pt x="5817178" y="1385476"/>
                  <a:pt x="5814297" y="1389454"/>
                  <a:pt x="5815016" y="1392820"/>
                </a:cubicBezTo>
                <a:cubicBezTo>
                  <a:pt x="5790174" y="1412494"/>
                  <a:pt x="5820182" y="1449112"/>
                  <a:pt x="5804080" y="1476553"/>
                </a:cubicBezTo>
                <a:cubicBezTo>
                  <a:pt x="5819637" y="1489572"/>
                  <a:pt x="5807676" y="1525779"/>
                  <a:pt x="5813307" y="1547391"/>
                </a:cubicBezTo>
                <a:cubicBezTo>
                  <a:pt x="5829690" y="1518690"/>
                  <a:pt x="5868602" y="1494205"/>
                  <a:pt x="5884160" y="1477320"/>
                </a:cubicBezTo>
                <a:cubicBezTo>
                  <a:pt x="5906562" y="1438840"/>
                  <a:pt x="5958279" y="1416734"/>
                  <a:pt x="5986825" y="1388742"/>
                </a:cubicBezTo>
                <a:cubicBezTo>
                  <a:pt x="5995570" y="1386544"/>
                  <a:pt x="5993074" y="1389032"/>
                  <a:pt x="5999066" y="1388654"/>
                </a:cubicBezTo>
                <a:cubicBezTo>
                  <a:pt x="6000044" y="1385214"/>
                  <a:pt x="5996572" y="1386159"/>
                  <a:pt x="5994592" y="1385000"/>
                </a:cubicBezTo>
                <a:cubicBezTo>
                  <a:pt x="5999144" y="1382874"/>
                  <a:pt x="6003522" y="1379424"/>
                  <a:pt x="6007916" y="1376328"/>
                </a:cubicBezTo>
                <a:lnTo>
                  <a:pt x="6014081" y="1373318"/>
                </a:lnTo>
                <a:lnTo>
                  <a:pt x="6014081" y="1394321"/>
                </a:lnTo>
                <a:lnTo>
                  <a:pt x="6012566" y="1395485"/>
                </a:lnTo>
                <a:lnTo>
                  <a:pt x="6011255" y="1394912"/>
                </a:lnTo>
                <a:lnTo>
                  <a:pt x="6011873" y="1396018"/>
                </a:lnTo>
                <a:lnTo>
                  <a:pt x="6012566" y="1395485"/>
                </a:lnTo>
                <a:lnTo>
                  <a:pt x="6014081" y="1396146"/>
                </a:lnTo>
                <a:lnTo>
                  <a:pt x="6014081" y="1404567"/>
                </a:lnTo>
                <a:lnTo>
                  <a:pt x="5988653" y="1416794"/>
                </a:lnTo>
                <a:cubicBezTo>
                  <a:pt x="5977238" y="1422267"/>
                  <a:pt x="5966083" y="1428792"/>
                  <a:pt x="5956914" y="1439107"/>
                </a:cubicBezTo>
                <a:cubicBezTo>
                  <a:pt x="5955396" y="1440647"/>
                  <a:pt x="5953133" y="1438255"/>
                  <a:pt x="5951153" y="1437096"/>
                </a:cubicBezTo>
                <a:cubicBezTo>
                  <a:pt x="5938294" y="1453522"/>
                  <a:pt x="5926927" y="1467843"/>
                  <a:pt x="5912010" y="1473937"/>
                </a:cubicBezTo>
                <a:cubicBezTo>
                  <a:pt x="5909181" y="1476554"/>
                  <a:pt x="5908718" y="1478840"/>
                  <a:pt x="5911419" y="1480874"/>
                </a:cubicBezTo>
                <a:cubicBezTo>
                  <a:pt x="5900876" y="1488362"/>
                  <a:pt x="5888298" y="1501037"/>
                  <a:pt x="5878526" y="1513021"/>
                </a:cubicBezTo>
                <a:cubicBezTo>
                  <a:pt x="5864124" y="1530422"/>
                  <a:pt x="5854607" y="1550550"/>
                  <a:pt x="5844679" y="1561635"/>
                </a:cubicBezTo>
                <a:cubicBezTo>
                  <a:pt x="5839919" y="1591634"/>
                  <a:pt x="5819191" y="1617015"/>
                  <a:pt x="5815022" y="1647555"/>
                </a:cubicBezTo>
                <a:cubicBezTo>
                  <a:pt x="5812374" y="1649144"/>
                  <a:pt x="5809777" y="1649373"/>
                  <a:pt x="5806896" y="1648367"/>
                </a:cubicBezTo>
                <a:cubicBezTo>
                  <a:pt x="5816024" y="1657138"/>
                  <a:pt x="5803937" y="1668093"/>
                  <a:pt x="5799795" y="1681754"/>
                </a:cubicBezTo>
                <a:cubicBezTo>
                  <a:pt x="5800618" y="1684889"/>
                  <a:pt x="5804142" y="1687566"/>
                  <a:pt x="5804965" y="1690700"/>
                </a:cubicBezTo>
                <a:cubicBezTo>
                  <a:pt x="5786264" y="1755749"/>
                  <a:pt x="5778569" y="1828465"/>
                  <a:pt x="5762234" y="1890690"/>
                </a:cubicBezTo>
                <a:cubicBezTo>
                  <a:pt x="5759534" y="1901116"/>
                  <a:pt x="5750557" y="1908195"/>
                  <a:pt x="5753258" y="1920196"/>
                </a:cubicBezTo>
                <a:cubicBezTo>
                  <a:pt x="5747599" y="1922938"/>
                  <a:pt x="5750582" y="1926203"/>
                  <a:pt x="5744540" y="1927943"/>
                </a:cubicBezTo>
                <a:cubicBezTo>
                  <a:pt x="5734558" y="1970292"/>
                  <a:pt x="5700814" y="2031134"/>
                  <a:pt x="5692556" y="2081450"/>
                </a:cubicBezTo>
                <a:cubicBezTo>
                  <a:pt x="5680134" y="2095024"/>
                  <a:pt x="5684067" y="2114219"/>
                  <a:pt x="5677662" y="2130472"/>
                </a:cubicBezTo>
                <a:cubicBezTo>
                  <a:pt x="5665573" y="2161361"/>
                  <a:pt x="5646618" y="2190855"/>
                  <a:pt x="5648595" y="2221915"/>
                </a:cubicBezTo>
                <a:lnTo>
                  <a:pt x="5638436" y="2248263"/>
                </a:lnTo>
                <a:lnTo>
                  <a:pt x="5620019" y="2248263"/>
                </a:lnTo>
                <a:lnTo>
                  <a:pt x="5633604" y="2216348"/>
                </a:lnTo>
                <a:cubicBezTo>
                  <a:pt x="5635354" y="2204944"/>
                  <a:pt x="5631909" y="2181537"/>
                  <a:pt x="5647314" y="2168738"/>
                </a:cubicBezTo>
                <a:cubicBezTo>
                  <a:pt x="5633376" y="2168900"/>
                  <a:pt x="5658682" y="2134482"/>
                  <a:pt x="5661745" y="2117016"/>
                </a:cubicBezTo>
                <a:cubicBezTo>
                  <a:pt x="5662079" y="2114397"/>
                  <a:pt x="5658917" y="2109666"/>
                  <a:pt x="5659509" y="2107715"/>
                </a:cubicBezTo>
                <a:cubicBezTo>
                  <a:pt x="5663367" y="2092819"/>
                  <a:pt x="5675171" y="2078139"/>
                  <a:pt x="5679107" y="2064940"/>
                </a:cubicBezTo>
                <a:cubicBezTo>
                  <a:pt x="5683635" y="2049790"/>
                  <a:pt x="5680266" y="2035553"/>
                  <a:pt x="5692688" y="2029455"/>
                </a:cubicBezTo>
                <a:cubicBezTo>
                  <a:pt x="5692380" y="2015196"/>
                  <a:pt x="5701588" y="1988286"/>
                  <a:pt x="5711696" y="1981157"/>
                </a:cubicBezTo>
                <a:cubicBezTo>
                  <a:pt x="5707095" y="1962218"/>
                  <a:pt x="5725764" y="1956409"/>
                  <a:pt x="5723399" y="1939297"/>
                </a:cubicBezTo>
                <a:cubicBezTo>
                  <a:pt x="5725869" y="1933752"/>
                  <a:pt x="5729418" y="1936993"/>
                  <a:pt x="5732118" y="1931550"/>
                </a:cubicBezTo>
                <a:cubicBezTo>
                  <a:pt x="5728724" y="1931700"/>
                  <a:pt x="5729341" y="1930314"/>
                  <a:pt x="5727643" y="1927896"/>
                </a:cubicBezTo>
                <a:cubicBezTo>
                  <a:pt x="5749428" y="1880835"/>
                  <a:pt x="5758125" y="1835145"/>
                  <a:pt x="5762422" y="1789989"/>
                </a:cubicBezTo>
                <a:cubicBezTo>
                  <a:pt x="5764686" y="1784905"/>
                  <a:pt x="5767540" y="1787837"/>
                  <a:pt x="5769957" y="1783653"/>
                </a:cubicBezTo>
                <a:cubicBezTo>
                  <a:pt x="5767849" y="1782160"/>
                  <a:pt x="5766074" y="1780539"/>
                  <a:pt x="5764070" y="1778816"/>
                </a:cubicBezTo>
                <a:cubicBezTo>
                  <a:pt x="5782588" y="1737222"/>
                  <a:pt x="5775519" y="1698910"/>
                  <a:pt x="5795169" y="1657267"/>
                </a:cubicBezTo>
                <a:cubicBezTo>
                  <a:pt x="5784703" y="1649006"/>
                  <a:pt x="5798360" y="1625185"/>
                  <a:pt x="5797924" y="1608100"/>
                </a:cubicBezTo>
                <a:cubicBezTo>
                  <a:pt x="5801217" y="1603198"/>
                  <a:pt x="5807362" y="1606211"/>
                  <a:pt x="5806643" y="1600353"/>
                </a:cubicBezTo>
                <a:cubicBezTo>
                  <a:pt x="5802452" y="1595442"/>
                  <a:pt x="5801704" y="1601478"/>
                  <a:pt x="5801577" y="1603635"/>
                </a:cubicBezTo>
                <a:cubicBezTo>
                  <a:pt x="5788463" y="1572047"/>
                  <a:pt x="5806186" y="1525391"/>
                  <a:pt x="5790167" y="1489741"/>
                </a:cubicBezTo>
                <a:cubicBezTo>
                  <a:pt x="5798166" y="1481120"/>
                  <a:pt x="5785026" y="1461425"/>
                  <a:pt x="5798219" y="1452347"/>
                </a:cubicBezTo>
                <a:cubicBezTo>
                  <a:pt x="5781377" y="1440972"/>
                  <a:pt x="5794982" y="1416019"/>
                  <a:pt x="5789454" y="1399159"/>
                </a:cubicBezTo>
                <a:cubicBezTo>
                  <a:pt x="5792284" y="1399035"/>
                  <a:pt x="5794212" y="1394080"/>
                  <a:pt x="5797581" y="1398348"/>
                </a:cubicBezTo>
                <a:cubicBezTo>
                  <a:pt x="5799690" y="1394857"/>
                  <a:pt x="5791204" y="1392740"/>
                  <a:pt x="5795343" y="1389046"/>
                </a:cubicBezTo>
                <a:cubicBezTo>
                  <a:pt x="5790947" y="1387088"/>
                  <a:pt x="5795060" y="1395287"/>
                  <a:pt x="5790971" y="1397620"/>
                </a:cubicBezTo>
                <a:cubicBezTo>
                  <a:pt x="5792054" y="1366538"/>
                  <a:pt x="5791801" y="1323508"/>
                  <a:pt x="5789668" y="1301516"/>
                </a:cubicBezTo>
                <a:cubicBezTo>
                  <a:pt x="5749321" y="1281890"/>
                  <a:pt x="5695315" y="1323467"/>
                  <a:pt x="5656069" y="1355555"/>
                </a:cubicBezTo>
                <a:cubicBezTo>
                  <a:pt x="5645421" y="1370750"/>
                  <a:pt x="5624949" y="1404276"/>
                  <a:pt x="5610546" y="1421675"/>
                </a:cubicBezTo>
                <a:cubicBezTo>
                  <a:pt x="5595809" y="1439202"/>
                  <a:pt x="5572048" y="1450220"/>
                  <a:pt x="5555743" y="1465664"/>
                </a:cubicBezTo>
                <a:cubicBezTo>
                  <a:pt x="5549338" y="1471950"/>
                  <a:pt x="5545068" y="1480293"/>
                  <a:pt x="5539000" y="1486451"/>
                </a:cubicBezTo>
                <a:cubicBezTo>
                  <a:pt x="5519840" y="1506441"/>
                  <a:pt x="5495640" y="1522800"/>
                  <a:pt x="5476660" y="1536777"/>
                </a:cubicBezTo>
                <a:cubicBezTo>
                  <a:pt x="5394694" y="1661707"/>
                  <a:pt x="5278477" y="1743974"/>
                  <a:pt x="5250898" y="1883150"/>
                </a:cubicBezTo>
                <a:cubicBezTo>
                  <a:pt x="5256143" y="1903759"/>
                  <a:pt x="5256090" y="1925056"/>
                  <a:pt x="5245879" y="1947367"/>
                </a:cubicBezTo>
                <a:cubicBezTo>
                  <a:pt x="5244539" y="1977781"/>
                  <a:pt x="5244100" y="2008043"/>
                  <a:pt x="5233065" y="2039678"/>
                </a:cubicBezTo>
                <a:cubicBezTo>
                  <a:pt x="5231634" y="2085558"/>
                  <a:pt x="5229413" y="2129631"/>
                  <a:pt x="5225974" y="2173716"/>
                </a:cubicBezTo>
                <a:lnTo>
                  <a:pt x="5217967" y="2248263"/>
                </a:lnTo>
                <a:lnTo>
                  <a:pt x="5204807" y="2248263"/>
                </a:lnTo>
                <a:lnTo>
                  <a:pt x="5210079" y="2191974"/>
                </a:lnTo>
                <a:cubicBezTo>
                  <a:pt x="5212495" y="2165916"/>
                  <a:pt x="5214863" y="2139420"/>
                  <a:pt x="5216910" y="2113336"/>
                </a:cubicBezTo>
                <a:cubicBezTo>
                  <a:pt x="5214878" y="2111046"/>
                  <a:pt x="5213258" y="2112816"/>
                  <a:pt x="5211253" y="2111093"/>
                </a:cubicBezTo>
                <a:cubicBezTo>
                  <a:pt x="5220871" y="2090733"/>
                  <a:pt x="5211975" y="2072097"/>
                  <a:pt x="5224861" y="2051254"/>
                </a:cubicBezTo>
                <a:cubicBezTo>
                  <a:pt x="5218819" y="2040534"/>
                  <a:pt x="5222034" y="2028952"/>
                  <a:pt x="5227846" y="2017141"/>
                </a:cubicBezTo>
                <a:cubicBezTo>
                  <a:pt x="5225535" y="1978733"/>
                  <a:pt x="5242513" y="1920672"/>
                  <a:pt x="5239661" y="1880362"/>
                </a:cubicBezTo>
                <a:cubicBezTo>
                  <a:pt x="5238684" y="1866360"/>
                  <a:pt x="5235703" y="1850635"/>
                  <a:pt x="5219090" y="1841854"/>
                </a:cubicBezTo>
                <a:cubicBezTo>
                  <a:pt x="5212638" y="1827074"/>
                  <a:pt x="5211739" y="1812276"/>
                  <a:pt x="5205490" y="1794543"/>
                </a:cubicBezTo>
                <a:cubicBezTo>
                  <a:pt x="5202637" y="1791611"/>
                  <a:pt x="5210172" y="1787767"/>
                  <a:pt x="5208448" y="1784784"/>
                </a:cubicBezTo>
                <a:cubicBezTo>
                  <a:pt x="5204334" y="1781569"/>
                  <a:pt x="5207550" y="1779954"/>
                  <a:pt x="5202560" y="1779948"/>
                </a:cubicBezTo>
                <a:cubicBezTo>
                  <a:pt x="5198473" y="1762346"/>
                  <a:pt x="5196495" y="1738761"/>
                  <a:pt x="5196626" y="1714176"/>
                </a:cubicBezTo>
                <a:cubicBezTo>
                  <a:pt x="5196137" y="1710913"/>
                  <a:pt x="5194696" y="1711656"/>
                  <a:pt x="5192151" y="1710523"/>
                </a:cubicBezTo>
                <a:cubicBezTo>
                  <a:pt x="5187088" y="1678920"/>
                  <a:pt x="5198276" y="1645691"/>
                  <a:pt x="5198973" y="1613606"/>
                </a:cubicBezTo>
                <a:cubicBezTo>
                  <a:pt x="5195579" y="1608772"/>
                  <a:pt x="5204220" y="1614280"/>
                  <a:pt x="5205223" y="1608912"/>
                </a:cubicBezTo>
                <a:cubicBezTo>
                  <a:pt x="5203142" y="1585559"/>
                  <a:pt x="5212015" y="1561267"/>
                  <a:pt x="5218961" y="1536949"/>
                </a:cubicBezTo>
                <a:cubicBezTo>
                  <a:pt x="5217546" y="1535765"/>
                  <a:pt x="5215900" y="1534478"/>
                  <a:pt x="5214485" y="1533294"/>
                </a:cubicBezTo>
                <a:cubicBezTo>
                  <a:pt x="5216415" y="1530831"/>
                  <a:pt x="5218344" y="1528368"/>
                  <a:pt x="5220504" y="1526006"/>
                </a:cubicBezTo>
                <a:cubicBezTo>
                  <a:pt x="5214383" y="1526050"/>
                  <a:pt x="5218241" y="1516139"/>
                  <a:pt x="5222872" y="1510724"/>
                </a:cubicBezTo>
                <a:cubicBezTo>
                  <a:pt x="5218166" y="1499491"/>
                  <a:pt x="5218424" y="1487700"/>
                  <a:pt x="5224442" y="1475429"/>
                </a:cubicBezTo>
                <a:cubicBezTo>
                  <a:pt x="5214286" y="1461493"/>
                  <a:pt x="5228663" y="1433561"/>
                  <a:pt x="5216269" y="1415306"/>
                </a:cubicBezTo>
                <a:cubicBezTo>
                  <a:pt x="5218198" y="1412843"/>
                  <a:pt x="5220128" y="1410378"/>
                  <a:pt x="5222288" y="1408018"/>
                </a:cubicBezTo>
                <a:cubicBezTo>
                  <a:pt x="5217324" y="1408576"/>
                  <a:pt x="5220334" y="1404933"/>
                  <a:pt x="5214754" y="1401894"/>
                </a:cubicBezTo>
                <a:cubicBezTo>
                  <a:pt x="5217120" y="1401564"/>
                  <a:pt x="5219074" y="1399665"/>
                  <a:pt x="5221002" y="1397201"/>
                </a:cubicBezTo>
                <a:cubicBezTo>
                  <a:pt x="5205034" y="1387599"/>
                  <a:pt x="5202442" y="1323039"/>
                  <a:pt x="5208974" y="1314595"/>
                </a:cubicBezTo>
                <a:cubicBezTo>
                  <a:pt x="5201953" y="1314792"/>
                  <a:pt x="5204192" y="1301669"/>
                  <a:pt x="5204860" y="1301412"/>
                </a:cubicBezTo>
                <a:cubicBezTo>
                  <a:pt x="5184647" y="1305702"/>
                  <a:pt x="5154326" y="1339550"/>
                  <a:pt x="5130254" y="1361227"/>
                </a:cubicBezTo>
                <a:cubicBezTo>
                  <a:pt x="5122281" y="1380382"/>
                  <a:pt x="5112943" y="1404467"/>
                  <a:pt x="5095456" y="1413847"/>
                </a:cubicBezTo>
                <a:cubicBezTo>
                  <a:pt x="5094221" y="1426588"/>
                  <a:pt x="5085733" y="1436930"/>
                  <a:pt x="5082106" y="1451928"/>
                </a:cubicBezTo>
                <a:cubicBezTo>
                  <a:pt x="5080358" y="1453364"/>
                  <a:pt x="5080049" y="1451566"/>
                  <a:pt x="5080691" y="1450744"/>
                </a:cubicBezTo>
                <a:cubicBezTo>
                  <a:pt x="5076037" y="1448118"/>
                  <a:pt x="5076937" y="1455440"/>
                  <a:pt x="5081283" y="1456269"/>
                </a:cubicBezTo>
                <a:cubicBezTo>
                  <a:pt x="5075882" y="1477122"/>
                  <a:pt x="5056257" y="1506871"/>
                  <a:pt x="5062840" y="1521985"/>
                </a:cubicBezTo>
                <a:cubicBezTo>
                  <a:pt x="5051704" y="1528933"/>
                  <a:pt x="5060113" y="1539321"/>
                  <a:pt x="5047974" y="1546654"/>
                </a:cubicBezTo>
                <a:cubicBezTo>
                  <a:pt x="5046144" y="1588756"/>
                  <a:pt x="5021172" y="1628030"/>
                  <a:pt x="5018519" y="1671981"/>
                </a:cubicBezTo>
                <a:cubicBezTo>
                  <a:pt x="5028010" y="1661254"/>
                  <a:pt x="5023355" y="1656137"/>
                  <a:pt x="5035493" y="1653788"/>
                </a:cubicBezTo>
                <a:cubicBezTo>
                  <a:pt x="5032819" y="1644845"/>
                  <a:pt x="5048506" y="1635770"/>
                  <a:pt x="5054473" y="1629844"/>
                </a:cubicBezTo>
                <a:cubicBezTo>
                  <a:pt x="5049303" y="1650799"/>
                  <a:pt x="5022145" y="1669442"/>
                  <a:pt x="5009774" y="1691622"/>
                </a:cubicBezTo>
                <a:cubicBezTo>
                  <a:pt x="5002033" y="1705896"/>
                  <a:pt x="5005605" y="1722162"/>
                  <a:pt x="4993725" y="1730162"/>
                </a:cubicBezTo>
                <a:cubicBezTo>
                  <a:pt x="4993029" y="1752280"/>
                  <a:pt x="4979938" y="1776078"/>
                  <a:pt x="4972812" y="1798932"/>
                </a:cubicBezTo>
                <a:cubicBezTo>
                  <a:pt x="4984745" y="1794555"/>
                  <a:pt x="4987858" y="1773236"/>
                  <a:pt x="4998633" y="1775818"/>
                </a:cubicBezTo>
                <a:cubicBezTo>
                  <a:pt x="4993309" y="1793384"/>
                  <a:pt x="4980116" y="1799969"/>
                  <a:pt x="4974456" y="1815168"/>
                </a:cubicBezTo>
                <a:cubicBezTo>
                  <a:pt x="4972939" y="1816709"/>
                  <a:pt x="4970677" y="1814317"/>
                  <a:pt x="4968697" y="1813159"/>
                </a:cubicBezTo>
                <a:cubicBezTo>
                  <a:pt x="4967051" y="1816856"/>
                  <a:pt x="4968466" y="1818039"/>
                  <a:pt x="4971988" y="1818224"/>
                </a:cubicBezTo>
                <a:cubicBezTo>
                  <a:pt x="4943724" y="1847449"/>
                  <a:pt x="4943669" y="1893664"/>
                  <a:pt x="4916537" y="1917856"/>
                </a:cubicBezTo>
                <a:cubicBezTo>
                  <a:pt x="4917950" y="1919039"/>
                  <a:pt x="4919596" y="1920326"/>
                  <a:pt x="4921011" y="1921508"/>
                </a:cubicBezTo>
                <a:cubicBezTo>
                  <a:pt x="4903264" y="1950155"/>
                  <a:pt x="4890327" y="1977345"/>
                  <a:pt x="4869573" y="2007145"/>
                </a:cubicBezTo>
                <a:cubicBezTo>
                  <a:pt x="4867360" y="2010867"/>
                  <a:pt x="4863941" y="2005468"/>
                  <a:pt x="4861446" y="2007957"/>
                </a:cubicBezTo>
                <a:cubicBezTo>
                  <a:pt x="4854502" y="2022308"/>
                  <a:pt x="4851619" y="2046221"/>
                  <a:pt x="4837964" y="2052602"/>
                </a:cubicBezTo>
                <a:cubicBezTo>
                  <a:pt x="4841512" y="2055843"/>
                  <a:pt x="4835469" y="2060074"/>
                  <a:pt x="4839248" y="2063418"/>
                </a:cubicBezTo>
                <a:cubicBezTo>
                  <a:pt x="4824922" y="2096218"/>
                  <a:pt x="4809805" y="2129082"/>
                  <a:pt x="4796012" y="2161774"/>
                </a:cubicBezTo>
                <a:lnTo>
                  <a:pt x="4764651" y="2248263"/>
                </a:lnTo>
                <a:lnTo>
                  <a:pt x="4751960" y="2248263"/>
                </a:lnTo>
                <a:lnTo>
                  <a:pt x="4754373" y="2236614"/>
                </a:lnTo>
                <a:cubicBezTo>
                  <a:pt x="4759387" y="2239676"/>
                  <a:pt x="4753575" y="2244011"/>
                  <a:pt x="4752829" y="2247555"/>
                </a:cubicBezTo>
                <a:cubicBezTo>
                  <a:pt x="4761675" y="2250110"/>
                  <a:pt x="4758744" y="2235514"/>
                  <a:pt x="4764506" y="2230050"/>
                </a:cubicBezTo>
                <a:cubicBezTo>
                  <a:pt x="4761857" y="2226655"/>
                  <a:pt x="4759850" y="2229914"/>
                  <a:pt x="4758024" y="2232148"/>
                </a:cubicBezTo>
                <a:cubicBezTo>
                  <a:pt x="4755428" y="2227393"/>
                  <a:pt x="4764068" y="2222932"/>
                  <a:pt x="4766742" y="2224399"/>
                </a:cubicBezTo>
                <a:cubicBezTo>
                  <a:pt x="4783565" y="2177898"/>
                  <a:pt x="4801981" y="2129059"/>
                  <a:pt x="4827778" y="2077970"/>
                </a:cubicBezTo>
                <a:cubicBezTo>
                  <a:pt x="4827754" y="2052486"/>
                  <a:pt x="4845679" y="2037763"/>
                  <a:pt x="4854117" y="2011338"/>
                </a:cubicBezTo>
                <a:cubicBezTo>
                  <a:pt x="4846068" y="2006371"/>
                  <a:pt x="4844783" y="2000538"/>
                  <a:pt x="4848127" y="1994274"/>
                </a:cubicBezTo>
                <a:cubicBezTo>
                  <a:pt x="4852188" y="1998851"/>
                  <a:pt x="4848126" y="2004241"/>
                  <a:pt x="4856586" y="2008285"/>
                </a:cubicBezTo>
                <a:cubicBezTo>
                  <a:pt x="4870270" y="1965092"/>
                  <a:pt x="4898354" y="1929419"/>
                  <a:pt x="4917361" y="1883613"/>
                </a:cubicBezTo>
                <a:cubicBezTo>
                  <a:pt x="4959951" y="1837785"/>
                  <a:pt x="4973457" y="1770700"/>
                  <a:pt x="4996091" y="1714879"/>
                </a:cubicBezTo>
                <a:cubicBezTo>
                  <a:pt x="4964999" y="1744230"/>
                  <a:pt x="4941232" y="1805083"/>
                  <a:pt x="4908930" y="1845249"/>
                </a:cubicBezTo>
                <a:cubicBezTo>
                  <a:pt x="4909185" y="1863359"/>
                  <a:pt x="4884112" y="1882930"/>
                  <a:pt x="4882721" y="1902245"/>
                </a:cubicBezTo>
                <a:cubicBezTo>
                  <a:pt x="4842264" y="1970067"/>
                  <a:pt x="4823642" y="2021860"/>
                  <a:pt x="4786427" y="2083648"/>
                </a:cubicBezTo>
                <a:cubicBezTo>
                  <a:pt x="4787070" y="2085319"/>
                  <a:pt x="4787608" y="2087219"/>
                  <a:pt x="4789718" y="2088712"/>
                </a:cubicBezTo>
                <a:cubicBezTo>
                  <a:pt x="4766981" y="2127321"/>
                  <a:pt x="4752268" y="2172824"/>
                  <a:pt x="4739767" y="2212113"/>
                </a:cubicBezTo>
                <a:cubicBezTo>
                  <a:pt x="4737299" y="2217660"/>
                  <a:pt x="4733750" y="2214418"/>
                  <a:pt x="4731048" y="2219860"/>
                </a:cubicBezTo>
                <a:cubicBezTo>
                  <a:pt x="4732464" y="2221045"/>
                  <a:pt x="4734110" y="2222331"/>
                  <a:pt x="4735524" y="2223515"/>
                </a:cubicBezTo>
                <a:lnTo>
                  <a:pt x="4726342" y="2248263"/>
                </a:lnTo>
                <a:lnTo>
                  <a:pt x="4717394" y="2248263"/>
                </a:lnTo>
                <a:lnTo>
                  <a:pt x="4727911" y="2220107"/>
                </a:lnTo>
                <a:cubicBezTo>
                  <a:pt x="4731047" y="2209823"/>
                  <a:pt x="4733108" y="2199665"/>
                  <a:pt x="4733083" y="2189755"/>
                </a:cubicBezTo>
                <a:cubicBezTo>
                  <a:pt x="4735347" y="2189655"/>
                  <a:pt x="4737121" y="2186292"/>
                  <a:pt x="4739563" y="2187657"/>
                </a:cubicBezTo>
                <a:cubicBezTo>
                  <a:pt x="4740596" y="2152952"/>
                  <a:pt x="4768989" y="2106618"/>
                  <a:pt x="4777504" y="2066939"/>
                </a:cubicBezTo>
                <a:cubicBezTo>
                  <a:pt x="4779252" y="2065502"/>
                  <a:pt x="4781309" y="2068356"/>
                  <a:pt x="4782802" y="2066251"/>
                </a:cubicBezTo>
                <a:cubicBezTo>
                  <a:pt x="4829666" y="1947291"/>
                  <a:pt x="4873467" y="1850779"/>
                  <a:pt x="4940953" y="1746538"/>
                </a:cubicBezTo>
                <a:cubicBezTo>
                  <a:pt x="4943602" y="1742456"/>
                  <a:pt x="4941752" y="1744125"/>
                  <a:pt x="4939078" y="1742657"/>
                </a:cubicBezTo>
                <a:cubicBezTo>
                  <a:pt x="4941058" y="1736340"/>
                  <a:pt x="4944862" y="1745233"/>
                  <a:pt x="4946741" y="1739147"/>
                </a:cubicBezTo>
                <a:cubicBezTo>
                  <a:pt x="4946044" y="1753788"/>
                  <a:pt x="4930949" y="1775863"/>
                  <a:pt x="4920301" y="1793550"/>
                </a:cubicBezTo>
                <a:cubicBezTo>
                  <a:pt x="4898800" y="1829386"/>
                  <a:pt x="4885785" y="1854879"/>
                  <a:pt x="4868501" y="1888715"/>
                </a:cubicBezTo>
                <a:cubicBezTo>
                  <a:pt x="4865054" y="1895211"/>
                  <a:pt x="4864771" y="1903945"/>
                  <a:pt x="4861299" y="1909874"/>
                </a:cubicBezTo>
                <a:cubicBezTo>
                  <a:pt x="4857827" y="1915805"/>
                  <a:pt x="4850034" y="1918981"/>
                  <a:pt x="4846794" y="1925012"/>
                </a:cubicBezTo>
                <a:cubicBezTo>
                  <a:pt x="4833112" y="1950764"/>
                  <a:pt x="4826859" y="1985358"/>
                  <a:pt x="4811608" y="2011518"/>
                </a:cubicBezTo>
                <a:cubicBezTo>
                  <a:pt x="4804458" y="2023840"/>
                  <a:pt x="4799109" y="2033364"/>
                  <a:pt x="4796381" y="2045717"/>
                </a:cubicBezTo>
                <a:cubicBezTo>
                  <a:pt x="4807002" y="2032448"/>
                  <a:pt x="4817369" y="2011036"/>
                  <a:pt x="4820816" y="1997066"/>
                </a:cubicBezTo>
                <a:cubicBezTo>
                  <a:pt x="4838020" y="1973992"/>
                  <a:pt x="4853557" y="1941592"/>
                  <a:pt x="4861891" y="1915399"/>
                </a:cubicBezTo>
                <a:cubicBezTo>
                  <a:pt x="4895069" y="1859565"/>
                  <a:pt x="4928040" y="1801703"/>
                  <a:pt x="4961578" y="1751290"/>
                </a:cubicBezTo>
                <a:cubicBezTo>
                  <a:pt x="4963275" y="1748724"/>
                  <a:pt x="4963122" y="1747824"/>
                  <a:pt x="4960883" y="1745997"/>
                </a:cubicBezTo>
                <a:cubicBezTo>
                  <a:pt x="4984340" y="1718231"/>
                  <a:pt x="5003937" y="1685423"/>
                  <a:pt x="5015281" y="1650604"/>
                </a:cubicBezTo>
                <a:cubicBezTo>
                  <a:pt x="5013740" y="1619182"/>
                  <a:pt x="5038816" y="1584662"/>
                  <a:pt x="5036941" y="1553369"/>
                </a:cubicBezTo>
                <a:cubicBezTo>
                  <a:pt x="5055074" y="1515756"/>
                  <a:pt x="5065672" y="1464546"/>
                  <a:pt x="5082417" y="1426317"/>
                </a:cubicBezTo>
                <a:cubicBezTo>
                  <a:pt x="5055878" y="1441080"/>
                  <a:pt x="5034839" y="1469647"/>
                  <a:pt x="5005702" y="1479655"/>
                </a:cubicBezTo>
                <a:cubicBezTo>
                  <a:pt x="4999812" y="1492261"/>
                  <a:pt x="4985617" y="1501723"/>
                  <a:pt x="4974815" y="1506051"/>
                </a:cubicBezTo>
                <a:cubicBezTo>
                  <a:pt x="4952002" y="1535487"/>
                  <a:pt x="4919008" y="1545442"/>
                  <a:pt x="4894550" y="1576084"/>
                </a:cubicBezTo>
                <a:lnTo>
                  <a:pt x="4894525" y="1575519"/>
                </a:lnTo>
                <a:cubicBezTo>
                  <a:pt x="4870914" y="1604878"/>
                  <a:pt x="4850699" y="1641563"/>
                  <a:pt x="4836937" y="1678077"/>
                </a:cubicBezTo>
                <a:cubicBezTo>
                  <a:pt x="4845836" y="1671793"/>
                  <a:pt x="4847612" y="1648496"/>
                  <a:pt x="4861216" y="1650953"/>
                </a:cubicBezTo>
                <a:cubicBezTo>
                  <a:pt x="4835163" y="1691407"/>
                  <a:pt x="4825568" y="1714823"/>
                  <a:pt x="4791390" y="1753599"/>
                </a:cubicBezTo>
                <a:cubicBezTo>
                  <a:pt x="4780355" y="1787726"/>
                  <a:pt x="4747050" y="1820798"/>
                  <a:pt x="4735937" y="1853230"/>
                </a:cubicBezTo>
                <a:cubicBezTo>
                  <a:pt x="4716059" y="1874836"/>
                  <a:pt x="4700959" y="1921829"/>
                  <a:pt x="4682623" y="1934984"/>
                </a:cubicBezTo>
                <a:cubicBezTo>
                  <a:pt x="4688821" y="1939128"/>
                  <a:pt x="4675369" y="1950029"/>
                  <a:pt x="4672130" y="1951079"/>
                </a:cubicBezTo>
                <a:cubicBezTo>
                  <a:pt x="4683858" y="1919753"/>
                  <a:pt x="4709550" y="1886337"/>
                  <a:pt x="4718863" y="1859195"/>
                </a:cubicBezTo>
                <a:cubicBezTo>
                  <a:pt x="4750856" y="1817232"/>
                  <a:pt x="4776706" y="1754814"/>
                  <a:pt x="4818421" y="1707211"/>
                </a:cubicBezTo>
                <a:cubicBezTo>
                  <a:pt x="4815439" y="1696470"/>
                  <a:pt x="4831279" y="1690786"/>
                  <a:pt x="4826214" y="1679117"/>
                </a:cubicBezTo>
                <a:cubicBezTo>
                  <a:pt x="4800059" y="1724786"/>
                  <a:pt x="4766238" y="1761506"/>
                  <a:pt x="4722570" y="1808514"/>
                </a:cubicBezTo>
                <a:cubicBezTo>
                  <a:pt x="4726298" y="1813219"/>
                  <a:pt x="4717579" y="1835917"/>
                  <a:pt x="4705698" y="1838936"/>
                </a:cubicBezTo>
                <a:cubicBezTo>
                  <a:pt x="4705826" y="1829302"/>
                  <a:pt x="4717578" y="1820968"/>
                  <a:pt x="4721514" y="1810260"/>
                </a:cubicBezTo>
                <a:cubicBezTo>
                  <a:pt x="4690422" y="1832135"/>
                  <a:pt x="4644851" y="1859745"/>
                  <a:pt x="4623092" y="1899896"/>
                </a:cubicBezTo>
                <a:cubicBezTo>
                  <a:pt x="4611159" y="1921718"/>
                  <a:pt x="4609845" y="1947714"/>
                  <a:pt x="4605112" y="1968311"/>
                </a:cubicBezTo>
                <a:cubicBezTo>
                  <a:pt x="4602977" y="1968745"/>
                  <a:pt x="4600586" y="1968510"/>
                  <a:pt x="4598169" y="1967711"/>
                </a:cubicBezTo>
                <a:cubicBezTo>
                  <a:pt x="4598144" y="1954687"/>
                  <a:pt x="4604316" y="1940822"/>
                  <a:pt x="4608457" y="1927161"/>
                </a:cubicBezTo>
                <a:cubicBezTo>
                  <a:pt x="4619646" y="1913867"/>
                  <a:pt x="4601900" y="1927563"/>
                  <a:pt x="4603622" y="1933037"/>
                </a:cubicBezTo>
                <a:cubicBezTo>
                  <a:pt x="4599611" y="1934573"/>
                  <a:pt x="4596164" y="1938577"/>
                  <a:pt x="4592308" y="1941013"/>
                </a:cubicBezTo>
                <a:cubicBezTo>
                  <a:pt x="4593515" y="1952626"/>
                  <a:pt x="4577569" y="1966016"/>
                  <a:pt x="4580140" y="1977682"/>
                </a:cubicBezTo>
                <a:cubicBezTo>
                  <a:pt x="4548172" y="2032670"/>
                  <a:pt x="4549711" y="2084024"/>
                  <a:pt x="4530266" y="2137665"/>
                </a:cubicBezTo>
                <a:cubicBezTo>
                  <a:pt x="4527847" y="2154308"/>
                  <a:pt x="4525261" y="2174131"/>
                  <a:pt x="4522141" y="2194373"/>
                </a:cubicBezTo>
                <a:lnTo>
                  <a:pt x="4511836" y="2248263"/>
                </a:lnTo>
                <a:lnTo>
                  <a:pt x="4492984" y="2248263"/>
                </a:lnTo>
                <a:lnTo>
                  <a:pt x="4498258" y="2224891"/>
                </a:lnTo>
                <a:cubicBezTo>
                  <a:pt x="4501400" y="2211684"/>
                  <a:pt x="4505303" y="2198401"/>
                  <a:pt x="4511772" y="2184807"/>
                </a:cubicBezTo>
                <a:cubicBezTo>
                  <a:pt x="4504932" y="2181485"/>
                  <a:pt x="4509483" y="2176867"/>
                  <a:pt x="4506373" y="2173266"/>
                </a:cubicBezTo>
                <a:cubicBezTo>
                  <a:pt x="4515939" y="2161743"/>
                  <a:pt x="4514450" y="2148898"/>
                  <a:pt x="4516764" y="2137468"/>
                </a:cubicBezTo>
                <a:cubicBezTo>
                  <a:pt x="4507121" y="2144804"/>
                  <a:pt x="4497476" y="2152138"/>
                  <a:pt x="4491791" y="2164283"/>
                </a:cubicBezTo>
                <a:cubicBezTo>
                  <a:pt x="4484232" y="2155103"/>
                  <a:pt x="4500409" y="2141816"/>
                  <a:pt x="4511389" y="2141442"/>
                </a:cubicBezTo>
                <a:cubicBezTo>
                  <a:pt x="4513344" y="2137053"/>
                  <a:pt x="4516200" y="2132510"/>
                  <a:pt x="4519877" y="2128609"/>
                </a:cubicBezTo>
                <a:cubicBezTo>
                  <a:pt x="4521420" y="2125143"/>
                  <a:pt x="4523889" y="2122089"/>
                  <a:pt x="4527618" y="2119319"/>
                </a:cubicBezTo>
                <a:cubicBezTo>
                  <a:pt x="4525046" y="2117621"/>
                  <a:pt x="4523323" y="2122113"/>
                  <a:pt x="4520675" y="2118720"/>
                </a:cubicBezTo>
                <a:cubicBezTo>
                  <a:pt x="4523273" y="2106033"/>
                  <a:pt x="4527670" y="2098023"/>
                  <a:pt x="4530834" y="2087803"/>
                </a:cubicBezTo>
                <a:cubicBezTo>
                  <a:pt x="4528906" y="2090267"/>
                  <a:pt x="4526771" y="2090700"/>
                  <a:pt x="4524355" y="2089902"/>
                </a:cubicBezTo>
                <a:cubicBezTo>
                  <a:pt x="4531195" y="2078272"/>
                  <a:pt x="4529808" y="2067686"/>
                  <a:pt x="4536881" y="2056161"/>
                </a:cubicBezTo>
                <a:cubicBezTo>
                  <a:pt x="4534180" y="2054127"/>
                  <a:pt x="4532612" y="2052046"/>
                  <a:pt x="4532175" y="2049913"/>
                </a:cubicBezTo>
                <a:cubicBezTo>
                  <a:pt x="4556765" y="1979734"/>
                  <a:pt x="4582434" y="1923327"/>
                  <a:pt x="4633897" y="1855699"/>
                </a:cubicBezTo>
                <a:cubicBezTo>
                  <a:pt x="4638911" y="1853778"/>
                  <a:pt x="4637601" y="1857348"/>
                  <a:pt x="4640839" y="1856299"/>
                </a:cubicBezTo>
                <a:cubicBezTo>
                  <a:pt x="4651283" y="1829107"/>
                  <a:pt x="4680137" y="1820356"/>
                  <a:pt x="4700017" y="1803734"/>
                </a:cubicBezTo>
                <a:cubicBezTo>
                  <a:pt x="4725014" y="1782469"/>
                  <a:pt x="4766009" y="1736484"/>
                  <a:pt x="4778534" y="1717694"/>
                </a:cubicBezTo>
                <a:cubicBezTo>
                  <a:pt x="4807648" y="1674727"/>
                  <a:pt x="4841571" y="1627808"/>
                  <a:pt x="4865875" y="1588791"/>
                </a:cubicBezTo>
                <a:cubicBezTo>
                  <a:pt x="4871019" y="1577237"/>
                  <a:pt x="4876036" y="1565350"/>
                  <a:pt x="4880358" y="1553152"/>
                </a:cubicBezTo>
                <a:cubicBezTo>
                  <a:pt x="4866962" y="1515347"/>
                  <a:pt x="4847882" y="1482210"/>
                  <a:pt x="4840069" y="1439968"/>
                </a:cubicBezTo>
                <a:cubicBezTo>
                  <a:pt x="4839503" y="1437500"/>
                  <a:pt x="4838063" y="1435750"/>
                  <a:pt x="4834771" y="1435671"/>
                </a:cubicBezTo>
                <a:cubicBezTo>
                  <a:pt x="4835957" y="1386914"/>
                  <a:pt x="4841031" y="1298909"/>
                  <a:pt x="4844354" y="1229783"/>
                </a:cubicBezTo>
                <a:cubicBezTo>
                  <a:pt x="4829976" y="1272667"/>
                  <a:pt x="4811918" y="1321942"/>
                  <a:pt x="4793478" y="1352772"/>
                </a:cubicBezTo>
                <a:cubicBezTo>
                  <a:pt x="4781829" y="1358384"/>
                  <a:pt x="4777379" y="1372738"/>
                  <a:pt x="4771129" y="1384907"/>
                </a:cubicBezTo>
                <a:cubicBezTo>
                  <a:pt x="4765446" y="1374625"/>
                  <a:pt x="4760532" y="1393757"/>
                  <a:pt x="4758013" y="1400665"/>
                </a:cubicBezTo>
                <a:cubicBezTo>
                  <a:pt x="4746850" y="1407047"/>
                  <a:pt x="4738929" y="1407397"/>
                  <a:pt x="4736845" y="1421421"/>
                </a:cubicBezTo>
                <a:cubicBezTo>
                  <a:pt x="4719539" y="1427282"/>
                  <a:pt x="4705418" y="1448406"/>
                  <a:pt x="4691712" y="1451165"/>
                </a:cubicBezTo>
                <a:cubicBezTo>
                  <a:pt x="4684305" y="1462818"/>
                  <a:pt x="4668489" y="1464083"/>
                  <a:pt x="4663834" y="1478901"/>
                </a:cubicBezTo>
                <a:cubicBezTo>
                  <a:pt x="4627726" y="1500204"/>
                  <a:pt x="4598407" y="1533666"/>
                  <a:pt x="4574824" y="1563591"/>
                </a:cubicBezTo>
                <a:cubicBezTo>
                  <a:pt x="4561117" y="1561365"/>
                  <a:pt x="4560268" y="1585076"/>
                  <a:pt x="4550187" y="1580311"/>
                </a:cubicBezTo>
                <a:cubicBezTo>
                  <a:pt x="4540542" y="1592629"/>
                  <a:pt x="4533187" y="1607906"/>
                  <a:pt x="4518014" y="1613332"/>
                </a:cubicBezTo>
                <a:cubicBezTo>
                  <a:pt x="4470793" y="1682018"/>
                  <a:pt x="4414959" y="1758221"/>
                  <a:pt x="4372290" y="1839733"/>
                </a:cubicBezTo>
                <a:cubicBezTo>
                  <a:pt x="4364396" y="1830680"/>
                  <a:pt x="4377614" y="1814691"/>
                  <a:pt x="4384790" y="1810411"/>
                </a:cubicBezTo>
                <a:lnTo>
                  <a:pt x="4385974" y="1799031"/>
                </a:lnTo>
                <a:cubicBezTo>
                  <a:pt x="4407552" y="1769875"/>
                  <a:pt x="4423266" y="1733955"/>
                  <a:pt x="4446902" y="1707653"/>
                </a:cubicBezTo>
                <a:cubicBezTo>
                  <a:pt x="4448907" y="1696917"/>
                  <a:pt x="4452689" y="1692787"/>
                  <a:pt x="4458860" y="1683905"/>
                </a:cubicBezTo>
                <a:cubicBezTo>
                  <a:pt x="4466217" y="1673612"/>
                  <a:pt x="4475142" y="1657927"/>
                  <a:pt x="4483655" y="1648150"/>
                </a:cubicBezTo>
                <a:cubicBezTo>
                  <a:pt x="4498520" y="1630957"/>
                  <a:pt x="4518992" y="1602415"/>
                  <a:pt x="4534139" y="1586455"/>
                </a:cubicBezTo>
                <a:cubicBezTo>
                  <a:pt x="4534448" y="1585762"/>
                  <a:pt x="4536660" y="1589516"/>
                  <a:pt x="4537766" y="1588901"/>
                </a:cubicBezTo>
                <a:cubicBezTo>
                  <a:pt x="4543037" y="1585156"/>
                  <a:pt x="4548541" y="1571548"/>
                  <a:pt x="4557388" y="1564135"/>
                </a:cubicBezTo>
                <a:cubicBezTo>
                  <a:pt x="4566133" y="1556953"/>
                  <a:pt x="4571661" y="1551384"/>
                  <a:pt x="4580741" y="1541581"/>
                </a:cubicBezTo>
                <a:cubicBezTo>
                  <a:pt x="4589279" y="1532371"/>
                  <a:pt x="4600826" y="1531973"/>
                  <a:pt x="4602163" y="1519003"/>
                </a:cubicBezTo>
                <a:cubicBezTo>
                  <a:pt x="4603913" y="1517566"/>
                  <a:pt x="4606741" y="1517441"/>
                  <a:pt x="4609931" y="1517753"/>
                </a:cubicBezTo>
                <a:cubicBezTo>
                  <a:pt x="4612632" y="1499851"/>
                  <a:pt x="4632175" y="1500800"/>
                  <a:pt x="4638478" y="1482286"/>
                </a:cubicBezTo>
                <a:cubicBezTo>
                  <a:pt x="4661983" y="1475585"/>
                  <a:pt x="4685464" y="1440908"/>
                  <a:pt x="4708505" y="1433999"/>
                </a:cubicBezTo>
                <a:cubicBezTo>
                  <a:pt x="4710666" y="1431639"/>
                  <a:pt x="4711025" y="1427092"/>
                  <a:pt x="4713316" y="1425065"/>
                </a:cubicBezTo>
                <a:cubicBezTo>
                  <a:pt x="4767579" y="1389142"/>
                  <a:pt x="4819069" y="1302144"/>
                  <a:pt x="4837514" y="1221477"/>
                </a:cubicBezTo>
                <a:cubicBezTo>
                  <a:pt x="4840061" y="1210151"/>
                  <a:pt x="4838826" y="1197973"/>
                  <a:pt x="4837054" y="1188877"/>
                </a:cubicBezTo>
                <a:cubicBezTo>
                  <a:pt x="4826228" y="1177688"/>
                  <a:pt x="4826664" y="1184805"/>
                  <a:pt x="4814526" y="1184661"/>
                </a:cubicBezTo>
                <a:cubicBezTo>
                  <a:pt x="4809872" y="1184528"/>
                  <a:pt x="4808252" y="1178823"/>
                  <a:pt x="4803674" y="1177892"/>
                </a:cubicBezTo>
                <a:cubicBezTo>
                  <a:pt x="4801155" y="1177324"/>
                  <a:pt x="4797323" y="1182817"/>
                  <a:pt x="4795394" y="1182789"/>
                </a:cubicBezTo>
                <a:cubicBezTo>
                  <a:pt x="4788682" y="1182292"/>
                  <a:pt x="4781303" y="1169592"/>
                  <a:pt x="4780247" y="1181306"/>
                </a:cubicBezTo>
                <a:cubicBezTo>
                  <a:pt x="4777933" y="1180275"/>
                  <a:pt x="4776492" y="1178526"/>
                  <a:pt x="4777136" y="1175214"/>
                </a:cubicBezTo>
                <a:cubicBezTo>
                  <a:pt x="4769267" y="1181678"/>
                  <a:pt x="4761192" y="1173652"/>
                  <a:pt x="4752166" y="1174617"/>
                </a:cubicBezTo>
                <a:cubicBezTo>
                  <a:pt x="4736479" y="1176217"/>
                  <a:pt x="4720740" y="1186653"/>
                  <a:pt x="4704745" y="1188946"/>
                </a:cubicBezTo>
                <a:cubicBezTo>
                  <a:pt x="4700913" y="1189454"/>
                  <a:pt x="4697004" y="1185776"/>
                  <a:pt x="4693610" y="1185925"/>
                </a:cubicBezTo>
                <a:cubicBezTo>
                  <a:pt x="4671752" y="1186438"/>
                  <a:pt x="4653750" y="1196975"/>
                  <a:pt x="4639091" y="1193771"/>
                </a:cubicBezTo>
                <a:cubicBezTo>
                  <a:pt x="4636417" y="1194795"/>
                  <a:pt x="4635182" y="1197568"/>
                  <a:pt x="4634538" y="1200881"/>
                </a:cubicBezTo>
                <a:cubicBezTo>
                  <a:pt x="4628497" y="1190162"/>
                  <a:pt x="4622143" y="1207545"/>
                  <a:pt x="4617952" y="1212601"/>
                </a:cubicBezTo>
                <a:cubicBezTo>
                  <a:pt x="4611060" y="1210640"/>
                  <a:pt x="4604219" y="1217285"/>
                  <a:pt x="4605017" y="1207396"/>
                </a:cubicBezTo>
                <a:lnTo>
                  <a:pt x="4604707" y="1208089"/>
                </a:lnTo>
                <a:cubicBezTo>
                  <a:pt x="4589945" y="1217576"/>
                  <a:pt x="4564074" y="1232084"/>
                  <a:pt x="4549006" y="1227313"/>
                </a:cubicBezTo>
                <a:cubicBezTo>
                  <a:pt x="4544248" y="1234885"/>
                  <a:pt x="4533703" y="1244865"/>
                  <a:pt x="4524755" y="1240050"/>
                </a:cubicBezTo>
                <a:cubicBezTo>
                  <a:pt x="4504335" y="1254772"/>
                  <a:pt x="4474658" y="1267862"/>
                  <a:pt x="4444543" y="1273836"/>
                </a:cubicBezTo>
                <a:cubicBezTo>
                  <a:pt x="4382205" y="1311702"/>
                  <a:pt x="4301275" y="1332154"/>
                  <a:pt x="4253978" y="1394161"/>
                </a:cubicBezTo>
                <a:cubicBezTo>
                  <a:pt x="4249402" y="1390739"/>
                  <a:pt x="4234382" y="1402049"/>
                  <a:pt x="4237134" y="1407704"/>
                </a:cubicBezTo>
                <a:cubicBezTo>
                  <a:pt x="4219904" y="1415261"/>
                  <a:pt x="4200769" y="1438307"/>
                  <a:pt x="4177752" y="1445779"/>
                </a:cubicBezTo>
                <a:cubicBezTo>
                  <a:pt x="4165458" y="1482115"/>
                  <a:pt x="4134882" y="1475424"/>
                  <a:pt x="4128784" y="1513408"/>
                </a:cubicBezTo>
                <a:cubicBezTo>
                  <a:pt x="4113867" y="1529473"/>
                  <a:pt x="4096302" y="1549617"/>
                  <a:pt x="4089204" y="1563070"/>
                </a:cubicBezTo>
                <a:cubicBezTo>
                  <a:pt x="4085963" y="1559136"/>
                  <a:pt x="4084522" y="1562371"/>
                  <a:pt x="4079637" y="1562133"/>
                </a:cubicBezTo>
                <a:cubicBezTo>
                  <a:pt x="4077708" y="1569582"/>
                  <a:pt x="4077965" y="1567757"/>
                  <a:pt x="4078196" y="1575336"/>
                </a:cubicBezTo>
                <a:cubicBezTo>
                  <a:pt x="4052168" y="1608880"/>
                  <a:pt x="4035374" y="1653456"/>
                  <a:pt x="4012713" y="1691268"/>
                </a:cubicBezTo>
                <a:cubicBezTo>
                  <a:pt x="3966083" y="1802856"/>
                  <a:pt x="3956608" y="1951200"/>
                  <a:pt x="3931550" y="2073501"/>
                </a:cubicBezTo>
                <a:cubicBezTo>
                  <a:pt x="3935663" y="2081701"/>
                  <a:pt x="3934943" y="2103253"/>
                  <a:pt x="3926173" y="2107378"/>
                </a:cubicBezTo>
                <a:cubicBezTo>
                  <a:pt x="3933553" y="2127553"/>
                  <a:pt x="3920693" y="2148963"/>
                  <a:pt x="3917888" y="2169588"/>
                </a:cubicBezTo>
                <a:cubicBezTo>
                  <a:pt x="3905443" y="2162662"/>
                  <a:pt x="3918220" y="2196870"/>
                  <a:pt x="3905928" y="2193335"/>
                </a:cubicBezTo>
                <a:cubicBezTo>
                  <a:pt x="3902559" y="2207756"/>
                  <a:pt x="3895190" y="2220880"/>
                  <a:pt x="3887859" y="2234853"/>
                </a:cubicBezTo>
                <a:lnTo>
                  <a:pt x="3882726" y="2248263"/>
                </a:lnTo>
                <a:lnTo>
                  <a:pt x="3866776" y="2248263"/>
                </a:lnTo>
                <a:lnTo>
                  <a:pt x="3867596" y="2244455"/>
                </a:lnTo>
                <a:cubicBezTo>
                  <a:pt x="3867308" y="2243093"/>
                  <a:pt x="3866514" y="2242308"/>
                  <a:pt x="3865088" y="2242710"/>
                </a:cubicBezTo>
                <a:lnTo>
                  <a:pt x="3862854" y="2248263"/>
                </a:lnTo>
                <a:lnTo>
                  <a:pt x="3838510" y="2248263"/>
                </a:lnTo>
                <a:lnTo>
                  <a:pt x="3868976" y="2131129"/>
                </a:lnTo>
                <a:cubicBezTo>
                  <a:pt x="3880433" y="2080715"/>
                  <a:pt x="3890665" y="2029548"/>
                  <a:pt x="3899464" y="1981135"/>
                </a:cubicBezTo>
                <a:cubicBezTo>
                  <a:pt x="3903169" y="1960355"/>
                  <a:pt x="3904045" y="1927244"/>
                  <a:pt x="3915773" y="1915852"/>
                </a:cubicBezTo>
                <a:cubicBezTo>
                  <a:pt x="3910475" y="1916539"/>
                  <a:pt x="3912405" y="1911584"/>
                  <a:pt x="3910734" y="1909733"/>
                </a:cubicBezTo>
                <a:cubicBezTo>
                  <a:pt x="3921999" y="1885675"/>
                  <a:pt x="3928045" y="1846558"/>
                  <a:pt x="3933731" y="1814479"/>
                </a:cubicBezTo>
                <a:cubicBezTo>
                  <a:pt x="3938491" y="1786972"/>
                  <a:pt x="3952379" y="1758268"/>
                  <a:pt x="3954978" y="1738105"/>
                </a:cubicBezTo>
                <a:cubicBezTo>
                  <a:pt x="3962492" y="1681366"/>
                  <a:pt x="3980343" y="1620095"/>
                  <a:pt x="4002592" y="1570748"/>
                </a:cubicBezTo>
                <a:cubicBezTo>
                  <a:pt x="4001048" y="1566738"/>
                  <a:pt x="4002644" y="1561911"/>
                  <a:pt x="4002489" y="1553535"/>
                </a:cubicBezTo>
                <a:cubicBezTo>
                  <a:pt x="4010771" y="1541163"/>
                  <a:pt x="4012934" y="1518868"/>
                  <a:pt x="4020185" y="1511298"/>
                </a:cubicBezTo>
                <a:cubicBezTo>
                  <a:pt x="3998680" y="1611922"/>
                  <a:pt x="3960739" y="1717689"/>
                  <a:pt x="3944222" y="1823303"/>
                </a:cubicBezTo>
                <a:cubicBezTo>
                  <a:pt x="3973077" y="1789634"/>
                  <a:pt x="3982855" y="1732796"/>
                  <a:pt x="3997182" y="1681307"/>
                </a:cubicBezTo>
                <a:cubicBezTo>
                  <a:pt x="4012101" y="1652785"/>
                  <a:pt x="4027017" y="1629246"/>
                  <a:pt x="4045509" y="1602038"/>
                </a:cubicBezTo>
                <a:cubicBezTo>
                  <a:pt x="4053481" y="1590360"/>
                  <a:pt x="4055643" y="1575540"/>
                  <a:pt x="4063179" y="1561728"/>
                </a:cubicBezTo>
                <a:cubicBezTo>
                  <a:pt x="4072490" y="1544553"/>
                  <a:pt x="4093501" y="1527882"/>
                  <a:pt x="4104302" y="1516077"/>
                </a:cubicBezTo>
                <a:cubicBezTo>
                  <a:pt x="4109600" y="1510406"/>
                  <a:pt x="4110938" y="1502418"/>
                  <a:pt x="4115979" y="1496080"/>
                </a:cubicBezTo>
                <a:cubicBezTo>
                  <a:pt x="4122100" y="1488560"/>
                  <a:pt x="4131923" y="1485181"/>
                  <a:pt x="4135293" y="1476990"/>
                </a:cubicBezTo>
                <a:cubicBezTo>
                  <a:pt x="4137865" y="1471214"/>
                  <a:pt x="4132414" y="1463526"/>
                  <a:pt x="4135861" y="1452047"/>
                </a:cubicBezTo>
                <a:cubicBezTo>
                  <a:pt x="4137635" y="1446192"/>
                  <a:pt x="4142754" y="1441549"/>
                  <a:pt x="4145094" y="1435668"/>
                </a:cubicBezTo>
                <a:cubicBezTo>
                  <a:pt x="4184241" y="1346499"/>
                  <a:pt x="4206134" y="1239401"/>
                  <a:pt x="4236305" y="1142358"/>
                </a:cubicBezTo>
                <a:cubicBezTo>
                  <a:pt x="4239494" y="1142669"/>
                  <a:pt x="4237000" y="1147652"/>
                  <a:pt x="4239417" y="1148451"/>
                </a:cubicBezTo>
                <a:cubicBezTo>
                  <a:pt x="4242735" y="1141622"/>
                  <a:pt x="4241424" y="1132732"/>
                  <a:pt x="4236872" y="1134858"/>
                </a:cubicBezTo>
                <a:cubicBezTo>
                  <a:pt x="4241143" y="1106580"/>
                  <a:pt x="4246775" y="1088321"/>
                  <a:pt x="4254649" y="1054447"/>
                </a:cubicBezTo>
                <a:cubicBezTo>
                  <a:pt x="4255677" y="1049645"/>
                  <a:pt x="4247294" y="1052280"/>
                  <a:pt x="4249737" y="1046170"/>
                </a:cubicBezTo>
                <a:cubicBezTo>
                  <a:pt x="4265320" y="1042309"/>
                  <a:pt x="4245984" y="1018472"/>
                  <a:pt x="4259125" y="1010754"/>
                </a:cubicBezTo>
                <a:cubicBezTo>
                  <a:pt x="4259229" y="1013016"/>
                  <a:pt x="4258354" y="1016226"/>
                  <a:pt x="4260411" y="1016589"/>
                </a:cubicBezTo>
                <a:cubicBezTo>
                  <a:pt x="4268384" y="1007402"/>
                  <a:pt x="4253753" y="994795"/>
                  <a:pt x="4263063" y="990080"/>
                </a:cubicBezTo>
                <a:cubicBezTo>
                  <a:pt x="4266251" y="990392"/>
                  <a:pt x="4263653" y="995603"/>
                  <a:pt x="4266174" y="996172"/>
                </a:cubicBezTo>
                <a:cubicBezTo>
                  <a:pt x="4267563" y="984332"/>
                  <a:pt x="4266611" y="978370"/>
                  <a:pt x="4263270" y="967192"/>
                </a:cubicBezTo>
                <a:cubicBezTo>
                  <a:pt x="4267050" y="968044"/>
                  <a:pt x="4264503" y="974384"/>
                  <a:pt x="4268181" y="975469"/>
                </a:cubicBezTo>
                <a:cubicBezTo>
                  <a:pt x="4270934" y="958698"/>
                  <a:pt x="4260445" y="932430"/>
                  <a:pt x="4276208" y="915083"/>
                </a:cubicBezTo>
                <a:cubicBezTo>
                  <a:pt x="4273044" y="920320"/>
                  <a:pt x="4273637" y="925845"/>
                  <a:pt x="4278754" y="928677"/>
                </a:cubicBezTo>
                <a:cubicBezTo>
                  <a:pt x="4282175" y="906665"/>
                  <a:pt x="4269934" y="911736"/>
                  <a:pt x="4274951" y="889881"/>
                </a:cubicBezTo>
                <a:cubicBezTo>
                  <a:pt x="4288940" y="893341"/>
                  <a:pt x="4277008" y="877784"/>
                  <a:pt x="4283412" y="864022"/>
                </a:cubicBezTo>
                <a:cubicBezTo>
                  <a:pt x="4282513" y="869159"/>
                  <a:pt x="4285650" y="870833"/>
                  <a:pt x="4288710" y="868319"/>
                </a:cubicBezTo>
                <a:cubicBezTo>
                  <a:pt x="4289818" y="847769"/>
                  <a:pt x="4292056" y="829661"/>
                  <a:pt x="4294912" y="807674"/>
                </a:cubicBezTo>
                <a:cubicBezTo>
                  <a:pt x="4296586" y="794575"/>
                  <a:pt x="4297436" y="775849"/>
                  <a:pt x="4306771" y="766714"/>
                </a:cubicBezTo>
                <a:cubicBezTo>
                  <a:pt x="4280365" y="1024088"/>
                  <a:pt x="4226628" y="1253787"/>
                  <a:pt x="4137325" y="1469312"/>
                </a:cubicBezTo>
                <a:cubicBezTo>
                  <a:pt x="4158028" y="1458317"/>
                  <a:pt x="4168471" y="1436109"/>
                  <a:pt x="4188040" y="1422671"/>
                </a:cubicBezTo>
                <a:cubicBezTo>
                  <a:pt x="4208487" y="1408517"/>
                  <a:pt x="4227852" y="1393050"/>
                  <a:pt x="4250020" y="1379384"/>
                </a:cubicBezTo>
                <a:cubicBezTo>
                  <a:pt x="4284765" y="1348061"/>
                  <a:pt x="4300918" y="1294339"/>
                  <a:pt x="4326792" y="1247436"/>
                </a:cubicBezTo>
                <a:cubicBezTo>
                  <a:pt x="4323141" y="1246917"/>
                  <a:pt x="4329569" y="1241196"/>
                  <a:pt x="4327976" y="1236058"/>
                </a:cubicBezTo>
                <a:cubicBezTo>
                  <a:pt x="4336257" y="1218702"/>
                  <a:pt x="4345260" y="1199727"/>
                  <a:pt x="4352951" y="1179341"/>
                </a:cubicBezTo>
                <a:cubicBezTo>
                  <a:pt x="4373348" y="1124185"/>
                  <a:pt x="4380451" y="1060896"/>
                  <a:pt x="4404962" y="1006465"/>
                </a:cubicBezTo>
                <a:cubicBezTo>
                  <a:pt x="4406143" y="1034956"/>
                  <a:pt x="4390197" y="1053330"/>
                  <a:pt x="4393924" y="1077970"/>
                </a:cubicBezTo>
                <a:cubicBezTo>
                  <a:pt x="4391353" y="1081255"/>
                  <a:pt x="4388421" y="1084103"/>
                  <a:pt x="4387160" y="1088802"/>
                </a:cubicBezTo>
                <a:cubicBezTo>
                  <a:pt x="4373037" y="1157273"/>
                  <a:pt x="4349374" y="1205437"/>
                  <a:pt x="4328539" y="1268426"/>
                </a:cubicBezTo>
                <a:cubicBezTo>
                  <a:pt x="4321441" y="1271911"/>
                  <a:pt x="4314241" y="1283103"/>
                  <a:pt x="4320875" y="1286888"/>
                </a:cubicBezTo>
                <a:cubicBezTo>
                  <a:pt x="4328668" y="1268761"/>
                  <a:pt x="4343764" y="1254163"/>
                  <a:pt x="4356701" y="1236941"/>
                </a:cubicBezTo>
                <a:lnTo>
                  <a:pt x="4357884" y="1225561"/>
                </a:lnTo>
                <a:cubicBezTo>
                  <a:pt x="4405077" y="1161294"/>
                  <a:pt x="4432576" y="1072752"/>
                  <a:pt x="4461025" y="985187"/>
                </a:cubicBezTo>
                <a:cubicBezTo>
                  <a:pt x="4458682" y="1013493"/>
                  <a:pt x="4451556" y="1046315"/>
                  <a:pt x="4442064" y="1076976"/>
                </a:cubicBezTo>
                <a:cubicBezTo>
                  <a:pt x="4419224" y="1150702"/>
                  <a:pt x="4372903" y="1219235"/>
                  <a:pt x="4339108" y="1278946"/>
                </a:cubicBezTo>
                <a:cubicBezTo>
                  <a:pt x="4327894" y="1281707"/>
                  <a:pt x="4323086" y="1300609"/>
                  <a:pt x="4313956" y="1299313"/>
                </a:cubicBezTo>
                <a:cubicBezTo>
                  <a:pt x="4312207" y="1306980"/>
                  <a:pt x="4306683" y="1313310"/>
                  <a:pt x="4301177" y="1319996"/>
                </a:cubicBezTo>
                <a:lnTo>
                  <a:pt x="4293654" y="1333522"/>
                </a:lnTo>
                <a:lnTo>
                  <a:pt x="4293071" y="1333762"/>
                </a:lnTo>
                <a:lnTo>
                  <a:pt x="4293131" y="1334461"/>
                </a:lnTo>
                <a:lnTo>
                  <a:pt x="4288494" y="1342800"/>
                </a:lnTo>
                <a:cubicBezTo>
                  <a:pt x="4291233" y="1343188"/>
                  <a:pt x="4292853" y="1341417"/>
                  <a:pt x="4293550" y="1339305"/>
                </a:cubicBezTo>
                <a:lnTo>
                  <a:pt x="4293131" y="1334461"/>
                </a:lnTo>
                <a:lnTo>
                  <a:pt x="4293654" y="1333522"/>
                </a:lnTo>
                <a:lnTo>
                  <a:pt x="4318795" y="1323169"/>
                </a:lnTo>
                <a:cubicBezTo>
                  <a:pt x="4326709" y="1316759"/>
                  <a:pt x="4333936" y="1308625"/>
                  <a:pt x="4340391" y="1302223"/>
                </a:cubicBezTo>
                <a:cubicBezTo>
                  <a:pt x="4340494" y="1304482"/>
                  <a:pt x="4339388" y="1307590"/>
                  <a:pt x="4341678" y="1308057"/>
                </a:cubicBezTo>
                <a:cubicBezTo>
                  <a:pt x="4353972" y="1274212"/>
                  <a:pt x="4382107" y="1259605"/>
                  <a:pt x="4394273" y="1225426"/>
                </a:cubicBezTo>
                <a:cubicBezTo>
                  <a:pt x="4396896" y="1225764"/>
                  <a:pt x="4395790" y="1228871"/>
                  <a:pt x="4397640" y="1229695"/>
                </a:cubicBezTo>
                <a:cubicBezTo>
                  <a:pt x="4423721" y="1172363"/>
                  <a:pt x="4448593" y="1125845"/>
                  <a:pt x="4468399" y="1062674"/>
                </a:cubicBezTo>
                <a:cubicBezTo>
                  <a:pt x="4471280" y="1056204"/>
                  <a:pt x="4475831" y="1061553"/>
                  <a:pt x="4476706" y="1055851"/>
                </a:cubicBezTo>
                <a:cubicBezTo>
                  <a:pt x="4477632" y="1048787"/>
                  <a:pt x="4471125" y="1047829"/>
                  <a:pt x="4474777" y="1038379"/>
                </a:cubicBezTo>
                <a:cubicBezTo>
                  <a:pt x="4480384" y="1041983"/>
                  <a:pt x="4482030" y="1040777"/>
                  <a:pt x="4485887" y="1043326"/>
                </a:cubicBezTo>
                <a:cubicBezTo>
                  <a:pt x="4478892" y="1049071"/>
                  <a:pt x="4480409" y="1064975"/>
                  <a:pt x="4473644" y="1070824"/>
                </a:cubicBezTo>
                <a:cubicBezTo>
                  <a:pt x="4456693" y="1131944"/>
                  <a:pt x="4420633" y="1204214"/>
                  <a:pt x="4387302" y="1259148"/>
                </a:cubicBezTo>
                <a:cubicBezTo>
                  <a:pt x="4384498" y="1259838"/>
                  <a:pt x="4382081" y="1261531"/>
                  <a:pt x="4379277" y="1262221"/>
                </a:cubicBezTo>
                <a:cubicBezTo>
                  <a:pt x="4377502" y="1280535"/>
                  <a:pt x="4358523" y="1284545"/>
                  <a:pt x="4358471" y="1298366"/>
                </a:cubicBezTo>
                <a:cubicBezTo>
                  <a:pt x="4375725" y="1298849"/>
                  <a:pt x="4391748" y="1279680"/>
                  <a:pt x="4414173" y="1279142"/>
                </a:cubicBezTo>
                <a:cubicBezTo>
                  <a:pt x="4455451" y="1221931"/>
                  <a:pt x="4479835" y="1157199"/>
                  <a:pt x="4510366" y="1088005"/>
                </a:cubicBezTo>
                <a:cubicBezTo>
                  <a:pt x="4520033" y="1101169"/>
                  <a:pt x="4502031" y="1116689"/>
                  <a:pt x="4498250" y="1130787"/>
                </a:cubicBezTo>
                <a:cubicBezTo>
                  <a:pt x="4487573" y="1190270"/>
                  <a:pt x="4452211" y="1222980"/>
                  <a:pt x="4438810" y="1262423"/>
                </a:cubicBezTo>
                <a:cubicBezTo>
                  <a:pt x="4480111" y="1250631"/>
                  <a:pt x="4503049" y="1241462"/>
                  <a:pt x="4540931" y="1219288"/>
                </a:cubicBezTo>
                <a:cubicBezTo>
                  <a:pt x="4565387" y="1218547"/>
                  <a:pt x="4588611" y="1198154"/>
                  <a:pt x="4612963" y="1190167"/>
                </a:cubicBezTo>
                <a:cubicBezTo>
                  <a:pt x="4625388" y="1146691"/>
                  <a:pt x="4649335" y="1079827"/>
                  <a:pt x="4645277" y="1022920"/>
                </a:cubicBezTo>
                <a:cubicBezTo>
                  <a:pt x="4644325" y="1009482"/>
                  <a:pt x="4632884" y="997190"/>
                  <a:pt x="4637719" y="983837"/>
                </a:cubicBezTo>
                <a:cubicBezTo>
                  <a:pt x="4634684" y="979439"/>
                  <a:pt x="4630983" y="975300"/>
                  <a:pt x="4629594" y="969698"/>
                </a:cubicBezTo>
                <a:cubicBezTo>
                  <a:pt x="4629907" y="906707"/>
                  <a:pt x="4587836" y="906528"/>
                  <a:pt x="4591133" y="839329"/>
                </a:cubicBezTo>
                <a:cubicBezTo>
                  <a:pt x="4576734" y="801908"/>
                  <a:pt x="4568432" y="756402"/>
                  <a:pt x="4568616" y="703046"/>
                </a:cubicBezTo>
                <a:cubicBezTo>
                  <a:pt x="4565120" y="695951"/>
                  <a:pt x="4560106" y="690396"/>
                  <a:pt x="4563604" y="677555"/>
                </a:cubicBezTo>
                <a:cubicBezTo>
                  <a:pt x="4554166" y="666986"/>
                  <a:pt x="4558050" y="655147"/>
                  <a:pt x="4555763" y="642224"/>
                </a:cubicBezTo>
                <a:cubicBezTo>
                  <a:pt x="4548360" y="599056"/>
                  <a:pt x="4523470" y="552811"/>
                  <a:pt x="4528411" y="516800"/>
                </a:cubicBezTo>
                <a:cubicBezTo>
                  <a:pt x="4532425" y="487852"/>
                  <a:pt x="4556959" y="461398"/>
                  <a:pt x="4558505" y="428030"/>
                </a:cubicBezTo>
                <a:cubicBezTo>
                  <a:pt x="4558918" y="419630"/>
                  <a:pt x="4555034" y="411533"/>
                  <a:pt x="4557402" y="401235"/>
                </a:cubicBezTo>
                <a:cubicBezTo>
                  <a:pt x="4534530" y="367585"/>
                  <a:pt x="4515477" y="330964"/>
                  <a:pt x="4486215" y="302647"/>
                </a:cubicBezTo>
                <a:cubicBezTo>
                  <a:pt x="4476461" y="293207"/>
                  <a:pt x="4465573" y="284692"/>
                  <a:pt x="4453031" y="277515"/>
                </a:cubicBezTo>
                <a:cubicBezTo>
                  <a:pt x="4435699" y="250417"/>
                  <a:pt x="4409521" y="230732"/>
                  <a:pt x="4389233" y="205917"/>
                </a:cubicBezTo>
                <a:cubicBezTo>
                  <a:pt x="4358942" y="195476"/>
                  <a:pt x="4350328" y="170599"/>
                  <a:pt x="4321502" y="154995"/>
                </a:cubicBezTo>
                <a:cubicBezTo>
                  <a:pt x="4321144" y="144591"/>
                  <a:pt x="4311037" y="141751"/>
                  <a:pt x="4307926" y="138152"/>
                </a:cubicBezTo>
                <a:cubicBezTo>
                  <a:pt x="4298386" y="127814"/>
                  <a:pt x="4291778" y="112135"/>
                  <a:pt x="4282882" y="100975"/>
                </a:cubicBezTo>
                <a:cubicBezTo>
                  <a:pt x="4280593" y="98018"/>
                  <a:pt x="4271592" y="89580"/>
                  <a:pt x="4268919" y="88113"/>
                </a:cubicBezTo>
                <a:cubicBezTo>
                  <a:pt x="4255804" y="81443"/>
                  <a:pt x="4243022" y="89596"/>
                  <a:pt x="4233199" y="80515"/>
                </a:cubicBezTo>
                <a:cubicBezTo>
                  <a:pt x="4234228" y="80697"/>
                  <a:pt x="4235514" y="79055"/>
                  <a:pt x="4233456" y="78692"/>
                </a:cubicBezTo>
                <a:cubicBezTo>
                  <a:pt x="4233225" y="81081"/>
                  <a:pt x="4230731" y="81078"/>
                  <a:pt x="4230988" y="84238"/>
                </a:cubicBezTo>
                <a:cubicBezTo>
                  <a:pt x="4220059" y="85741"/>
                  <a:pt x="4206891" y="77940"/>
                  <a:pt x="4188786" y="83724"/>
                </a:cubicBezTo>
                <a:cubicBezTo>
                  <a:pt x="4183309" y="90422"/>
                  <a:pt x="4164047" y="108150"/>
                  <a:pt x="4151960" y="106645"/>
                </a:cubicBezTo>
                <a:cubicBezTo>
                  <a:pt x="4142830" y="130268"/>
                  <a:pt x="4120970" y="138256"/>
                  <a:pt x="4108470" y="157610"/>
                </a:cubicBezTo>
                <a:lnTo>
                  <a:pt x="4100834" y="156702"/>
                </a:lnTo>
                <a:cubicBezTo>
                  <a:pt x="4093091" y="183435"/>
                  <a:pt x="4069611" y="190702"/>
                  <a:pt x="4055158" y="209463"/>
                </a:cubicBezTo>
                <a:cubicBezTo>
                  <a:pt x="4055569" y="206046"/>
                  <a:pt x="4054180" y="205427"/>
                  <a:pt x="4051429" y="207249"/>
                </a:cubicBezTo>
                <a:cubicBezTo>
                  <a:pt x="4040936" y="215867"/>
                  <a:pt x="4036796" y="222053"/>
                  <a:pt x="4030005" y="229828"/>
                </a:cubicBezTo>
                <a:cubicBezTo>
                  <a:pt x="4021159" y="239735"/>
                  <a:pt x="4000586" y="246079"/>
                  <a:pt x="3994721" y="256759"/>
                </a:cubicBezTo>
                <a:cubicBezTo>
                  <a:pt x="3994619" y="254498"/>
                  <a:pt x="3994515" y="252237"/>
                  <a:pt x="3991250" y="252721"/>
                </a:cubicBezTo>
                <a:cubicBezTo>
                  <a:pt x="3970110" y="279027"/>
                  <a:pt x="3939763" y="304833"/>
                  <a:pt x="3924509" y="343450"/>
                </a:cubicBezTo>
                <a:cubicBezTo>
                  <a:pt x="3913526" y="371233"/>
                  <a:pt x="3908973" y="403262"/>
                  <a:pt x="3896498" y="430655"/>
                </a:cubicBezTo>
                <a:cubicBezTo>
                  <a:pt x="3893823" y="436665"/>
                  <a:pt x="3887318" y="440690"/>
                  <a:pt x="3885207" y="446673"/>
                </a:cubicBezTo>
                <a:cubicBezTo>
                  <a:pt x="3881016" y="459204"/>
                  <a:pt x="3883431" y="484922"/>
                  <a:pt x="3871266" y="489197"/>
                </a:cubicBezTo>
                <a:cubicBezTo>
                  <a:pt x="3863010" y="514594"/>
                  <a:pt x="3853235" y="551497"/>
                  <a:pt x="3842457" y="583801"/>
                </a:cubicBezTo>
                <a:cubicBezTo>
                  <a:pt x="3831886" y="615643"/>
                  <a:pt x="3814139" y="649273"/>
                  <a:pt x="3804622" y="671894"/>
                </a:cubicBezTo>
                <a:cubicBezTo>
                  <a:pt x="3788469" y="710665"/>
                  <a:pt x="3813695" y="736848"/>
                  <a:pt x="3836168" y="757375"/>
                </a:cubicBezTo>
                <a:cubicBezTo>
                  <a:pt x="3841208" y="778447"/>
                  <a:pt x="3854347" y="795650"/>
                  <a:pt x="3861031" y="815515"/>
                </a:cubicBezTo>
                <a:cubicBezTo>
                  <a:pt x="3862214" y="819088"/>
                  <a:pt x="3859875" y="824967"/>
                  <a:pt x="3861417" y="828976"/>
                </a:cubicBezTo>
                <a:cubicBezTo>
                  <a:pt x="3863449" y="833757"/>
                  <a:pt x="3870031" y="836412"/>
                  <a:pt x="3871624" y="841551"/>
                </a:cubicBezTo>
                <a:cubicBezTo>
                  <a:pt x="3873629" y="848259"/>
                  <a:pt x="3871649" y="857066"/>
                  <a:pt x="3873011" y="864595"/>
                </a:cubicBezTo>
                <a:cubicBezTo>
                  <a:pt x="3877151" y="885821"/>
                  <a:pt x="3885969" y="912728"/>
                  <a:pt x="3882828" y="938465"/>
                </a:cubicBezTo>
                <a:cubicBezTo>
                  <a:pt x="3880617" y="957139"/>
                  <a:pt x="3885991" y="960638"/>
                  <a:pt x="3888586" y="975362"/>
                </a:cubicBezTo>
                <a:cubicBezTo>
                  <a:pt x="3890875" y="988286"/>
                  <a:pt x="3891131" y="1001414"/>
                  <a:pt x="3890358" y="1014360"/>
                </a:cubicBezTo>
                <a:cubicBezTo>
                  <a:pt x="3880841" y="1046949"/>
                  <a:pt x="3870861" y="1079330"/>
                  <a:pt x="3865355" y="1112873"/>
                </a:cubicBezTo>
                <a:cubicBezTo>
                  <a:pt x="3864327" y="1110201"/>
                  <a:pt x="3863195" y="1107758"/>
                  <a:pt x="3862168" y="1105085"/>
                </a:cubicBezTo>
                <a:cubicBezTo>
                  <a:pt x="3860700" y="1120215"/>
                  <a:pt x="3863655" y="1137866"/>
                  <a:pt x="3857225" y="1151063"/>
                </a:cubicBezTo>
                <a:cubicBezTo>
                  <a:pt x="3856093" y="1153604"/>
                  <a:pt x="3850334" y="1154087"/>
                  <a:pt x="3849433" y="1156731"/>
                </a:cubicBezTo>
                <a:cubicBezTo>
                  <a:pt x="3848739" y="1158913"/>
                  <a:pt x="3853548" y="1159948"/>
                  <a:pt x="3853214" y="1162567"/>
                </a:cubicBezTo>
                <a:cubicBezTo>
                  <a:pt x="3849354" y="1182446"/>
                  <a:pt x="3843977" y="1218815"/>
                  <a:pt x="3838908" y="1251999"/>
                </a:cubicBezTo>
                <a:cubicBezTo>
                  <a:pt x="3838728" y="1253027"/>
                  <a:pt x="3836748" y="1256852"/>
                  <a:pt x="3835694" y="1258597"/>
                </a:cubicBezTo>
                <a:cubicBezTo>
                  <a:pt x="3842481" y="1270757"/>
                  <a:pt x="3849835" y="1282892"/>
                  <a:pt x="3851480" y="1299129"/>
                </a:cubicBezTo>
                <a:cubicBezTo>
                  <a:pt x="3852174" y="1296946"/>
                  <a:pt x="3853846" y="1296306"/>
                  <a:pt x="3855749" y="1295769"/>
                </a:cubicBezTo>
                <a:cubicBezTo>
                  <a:pt x="3868603" y="1331672"/>
                  <a:pt x="3861195" y="1365753"/>
                  <a:pt x="3867879" y="1400570"/>
                </a:cubicBezTo>
                <a:cubicBezTo>
                  <a:pt x="3866773" y="1406170"/>
                  <a:pt x="3865563" y="1411999"/>
                  <a:pt x="3864688" y="1417701"/>
                </a:cubicBezTo>
                <a:cubicBezTo>
                  <a:pt x="3863890" y="1422606"/>
                  <a:pt x="3864996" y="1426975"/>
                  <a:pt x="3867207" y="1430729"/>
                </a:cubicBezTo>
                <a:cubicBezTo>
                  <a:pt x="3864814" y="1465381"/>
                  <a:pt x="3863782" y="1500086"/>
                  <a:pt x="3867070" y="1535052"/>
                </a:cubicBezTo>
                <a:cubicBezTo>
                  <a:pt x="3867482" y="1539111"/>
                  <a:pt x="3868768" y="1542453"/>
                  <a:pt x="3870927" y="1545075"/>
                </a:cubicBezTo>
                <a:cubicBezTo>
                  <a:pt x="3872235" y="1603804"/>
                  <a:pt x="3874698" y="1653078"/>
                  <a:pt x="3872663" y="1713086"/>
                </a:cubicBezTo>
                <a:cubicBezTo>
                  <a:pt x="3875853" y="1700939"/>
                  <a:pt x="3887169" y="1685488"/>
                  <a:pt x="3881152" y="1685300"/>
                </a:cubicBezTo>
                <a:cubicBezTo>
                  <a:pt x="3894292" y="1682567"/>
                  <a:pt x="3878785" y="1700583"/>
                  <a:pt x="3880584" y="1710244"/>
                </a:cubicBezTo>
                <a:cubicBezTo>
                  <a:pt x="3875286" y="1715915"/>
                  <a:pt x="3871788" y="1713804"/>
                  <a:pt x="3868265" y="1718603"/>
                </a:cubicBezTo>
                <a:cubicBezTo>
                  <a:pt x="3864947" y="1727924"/>
                  <a:pt x="3873589" y="1720973"/>
                  <a:pt x="3873434" y="1725057"/>
                </a:cubicBezTo>
                <a:cubicBezTo>
                  <a:pt x="3867699" y="1726104"/>
                  <a:pt x="3875361" y="1730070"/>
                  <a:pt x="3872507" y="1734611"/>
                </a:cubicBezTo>
                <a:cubicBezTo>
                  <a:pt x="3870014" y="1732119"/>
                  <a:pt x="3867853" y="1731987"/>
                  <a:pt x="3864869" y="1733704"/>
                </a:cubicBezTo>
                <a:cubicBezTo>
                  <a:pt x="3859725" y="1760209"/>
                  <a:pt x="3861394" y="1784488"/>
                  <a:pt x="3855658" y="1805469"/>
                </a:cubicBezTo>
                <a:cubicBezTo>
                  <a:pt x="3855966" y="1804775"/>
                  <a:pt x="3854758" y="1800638"/>
                  <a:pt x="3854116" y="1801459"/>
                </a:cubicBezTo>
                <a:cubicBezTo>
                  <a:pt x="3843493" y="1819711"/>
                  <a:pt x="3837448" y="1843878"/>
                  <a:pt x="3833767" y="1870204"/>
                </a:cubicBezTo>
                <a:cubicBezTo>
                  <a:pt x="3823174" y="1874071"/>
                  <a:pt x="3812627" y="1896510"/>
                  <a:pt x="3816742" y="1904709"/>
                </a:cubicBezTo>
                <a:cubicBezTo>
                  <a:pt x="3818285" y="1898752"/>
                  <a:pt x="3824277" y="1898373"/>
                  <a:pt x="3825511" y="1895600"/>
                </a:cubicBezTo>
                <a:cubicBezTo>
                  <a:pt x="3824713" y="1905490"/>
                  <a:pt x="3822782" y="1927889"/>
                  <a:pt x="3814064" y="1933144"/>
                </a:cubicBezTo>
                <a:cubicBezTo>
                  <a:pt x="3814874" y="1947210"/>
                  <a:pt x="3816405" y="1977172"/>
                  <a:pt x="3809167" y="1995208"/>
                </a:cubicBezTo>
                <a:lnTo>
                  <a:pt x="3804259" y="2001293"/>
                </a:lnTo>
                <a:lnTo>
                  <a:pt x="3805166" y="1993072"/>
                </a:lnTo>
                <a:cubicBezTo>
                  <a:pt x="3804578" y="1990111"/>
                  <a:pt x="3803312" y="1987194"/>
                  <a:pt x="3802181" y="1983506"/>
                </a:cubicBezTo>
                <a:cubicBezTo>
                  <a:pt x="3800406" y="1985623"/>
                  <a:pt x="3799140" y="1990181"/>
                  <a:pt x="3799187" y="1994356"/>
                </a:cubicBezTo>
                <a:lnTo>
                  <a:pt x="3803616" y="2002090"/>
                </a:lnTo>
                <a:lnTo>
                  <a:pt x="3798655" y="2008241"/>
                </a:lnTo>
                <a:cubicBezTo>
                  <a:pt x="3799221" y="2018183"/>
                  <a:pt x="3794617" y="2021671"/>
                  <a:pt x="3794461" y="2030739"/>
                </a:cubicBezTo>
                <a:cubicBezTo>
                  <a:pt x="3796339" y="2037112"/>
                  <a:pt x="3803541" y="2020937"/>
                  <a:pt x="3804569" y="2026102"/>
                </a:cubicBezTo>
                <a:cubicBezTo>
                  <a:pt x="3802741" y="2038302"/>
                  <a:pt x="3803821" y="2054566"/>
                  <a:pt x="3799833" y="2071618"/>
                </a:cubicBezTo>
                <a:cubicBezTo>
                  <a:pt x="3796439" y="2071767"/>
                  <a:pt x="3790626" y="2068626"/>
                  <a:pt x="3791810" y="2074690"/>
                </a:cubicBezTo>
                <a:cubicBezTo>
                  <a:pt x="3788132" y="2081083"/>
                  <a:pt x="3798238" y="2076445"/>
                  <a:pt x="3797081" y="2080914"/>
                </a:cubicBezTo>
                <a:lnTo>
                  <a:pt x="3791146" y="2087401"/>
                </a:lnTo>
                <a:lnTo>
                  <a:pt x="3789340" y="2080236"/>
                </a:lnTo>
                <a:cubicBezTo>
                  <a:pt x="3791990" y="2081139"/>
                  <a:pt x="3790472" y="2085170"/>
                  <a:pt x="3790600" y="2087997"/>
                </a:cubicBezTo>
                <a:lnTo>
                  <a:pt x="3791146" y="2087401"/>
                </a:lnTo>
                <a:lnTo>
                  <a:pt x="3796256" y="2107681"/>
                </a:lnTo>
                <a:cubicBezTo>
                  <a:pt x="3803073" y="2068076"/>
                  <a:pt x="3813980" y="2028631"/>
                  <a:pt x="3825709" y="2007273"/>
                </a:cubicBezTo>
                <a:cubicBezTo>
                  <a:pt x="3821493" y="1984352"/>
                  <a:pt x="3835382" y="1963125"/>
                  <a:pt x="3840192" y="1941731"/>
                </a:cubicBezTo>
                <a:cubicBezTo>
                  <a:pt x="3849145" y="1899201"/>
                  <a:pt x="3848300" y="1853140"/>
                  <a:pt x="3858691" y="1817341"/>
                </a:cubicBezTo>
                <a:cubicBezTo>
                  <a:pt x="3861082" y="1832526"/>
                  <a:pt x="3857044" y="1848448"/>
                  <a:pt x="3858483" y="1857673"/>
                </a:cubicBezTo>
                <a:cubicBezTo>
                  <a:pt x="3877107" y="1783454"/>
                  <a:pt x="3896889" y="1697291"/>
                  <a:pt x="3906177" y="1634698"/>
                </a:cubicBezTo>
                <a:cubicBezTo>
                  <a:pt x="3905123" y="1638936"/>
                  <a:pt x="3906048" y="1641838"/>
                  <a:pt x="3909263" y="1642716"/>
                </a:cubicBezTo>
                <a:cubicBezTo>
                  <a:pt x="3908621" y="1636062"/>
                  <a:pt x="3913353" y="1625433"/>
                  <a:pt x="3909445" y="1621754"/>
                </a:cubicBezTo>
                <a:cubicBezTo>
                  <a:pt x="3909006" y="1624605"/>
                  <a:pt x="3909058" y="1628228"/>
                  <a:pt x="3905149" y="1627041"/>
                </a:cubicBezTo>
                <a:cubicBezTo>
                  <a:pt x="3904329" y="1586528"/>
                  <a:pt x="3917603" y="1529309"/>
                  <a:pt x="3915060" y="1485814"/>
                </a:cubicBezTo>
                <a:cubicBezTo>
                  <a:pt x="3918047" y="1456686"/>
                  <a:pt x="3918639" y="1427323"/>
                  <a:pt x="3918668" y="1397987"/>
                </a:cubicBezTo>
                <a:cubicBezTo>
                  <a:pt x="3931990" y="1374291"/>
                  <a:pt x="3921503" y="1325599"/>
                  <a:pt x="3928961" y="1300123"/>
                </a:cubicBezTo>
                <a:cubicBezTo>
                  <a:pt x="3931833" y="1400803"/>
                  <a:pt x="3924471" y="1510770"/>
                  <a:pt x="3910858" y="1610478"/>
                </a:cubicBezTo>
                <a:cubicBezTo>
                  <a:pt x="3921374" y="1634819"/>
                  <a:pt x="3905429" y="1673128"/>
                  <a:pt x="3899820" y="1699427"/>
                </a:cubicBezTo>
                <a:cubicBezTo>
                  <a:pt x="3885671" y="1764840"/>
                  <a:pt x="3877565" y="1838481"/>
                  <a:pt x="3857604" y="1905736"/>
                </a:cubicBezTo>
                <a:cubicBezTo>
                  <a:pt x="3853336" y="1906604"/>
                  <a:pt x="3852230" y="1899743"/>
                  <a:pt x="3851766" y="1907013"/>
                </a:cubicBezTo>
                <a:cubicBezTo>
                  <a:pt x="3845205" y="1972205"/>
                  <a:pt x="3837356" y="2031563"/>
                  <a:pt x="3833443" y="2085197"/>
                </a:cubicBezTo>
                <a:cubicBezTo>
                  <a:pt x="3830701" y="2124678"/>
                  <a:pt x="3824307" y="2161772"/>
                  <a:pt x="3817921" y="2199007"/>
                </a:cubicBezTo>
                <a:lnTo>
                  <a:pt x="3811269" y="2248263"/>
                </a:lnTo>
                <a:lnTo>
                  <a:pt x="3799075" y="2248263"/>
                </a:lnTo>
                <a:lnTo>
                  <a:pt x="3816130" y="2140012"/>
                </a:lnTo>
                <a:cubicBezTo>
                  <a:pt x="3821806" y="2097780"/>
                  <a:pt x="3826480" y="2057939"/>
                  <a:pt x="3830311" y="2026211"/>
                </a:cubicBezTo>
                <a:cubicBezTo>
                  <a:pt x="3816833" y="2056482"/>
                  <a:pt x="3805977" y="2099549"/>
                  <a:pt x="3802118" y="2134379"/>
                </a:cubicBezTo>
                <a:cubicBezTo>
                  <a:pt x="3795842" y="2136015"/>
                  <a:pt x="3797772" y="2131060"/>
                  <a:pt x="3794994" y="2129824"/>
                </a:cubicBezTo>
                <a:cubicBezTo>
                  <a:pt x="3791778" y="2151372"/>
                  <a:pt x="3792310" y="2173067"/>
                  <a:pt x="3792909" y="2195000"/>
                </a:cubicBezTo>
                <a:lnTo>
                  <a:pt x="3791566" y="2248263"/>
                </a:lnTo>
                <a:lnTo>
                  <a:pt x="3745736" y="2248263"/>
                </a:lnTo>
                <a:lnTo>
                  <a:pt x="3740229" y="2210240"/>
                </a:lnTo>
                <a:cubicBezTo>
                  <a:pt x="3736479" y="2194450"/>
                  <a:pt x="3732629" y="2179584"/>
                  <a:pt x="3732322" y="2165326"/>
                </a:cubicBezTo>
                <a:cubicBezTo>
                  <a:pt x="3732090" y="2157746"/>
                  <a:pt x="3732016" y="2138609"/>
                  <a:pt x="3742714" y="2139496"/>
                </a:cubicBezTo>
                <a:lnTo>
                  <a:pt x="3742173" y="2140086"/>
                </a:lnTo>
                <a:cubicBezTo>
                  <a:pt x="3733839" y="2163786"/>
                  <a:pt x="3744382" y="2183709"/>
                  <a:pt x="3747105" y="2203750"/>
                </a:cubicBezTo>
                <a:cubicBezTo>
                  <a:pt x="3748266" y="2156919"/>
                  <a:pt x="3749503" y="2114276"/>
                  <a:pt x="3743746" y="2072396"/>
                </a:cubicBezTo>
                <a:cubicBezTo>
                  <a:pt x="3742460" y="2076531"/>
                  <a:pt x="3740943" y="2080562"/>
                  <a:pt x="3739065" y="2084155"/>
                </a:cubicBezTo>
                <a:cubicBezTo>
                  <a:pt x="3735025" y="2113783"/>
                  <a:pt x="3725238" y="2142306"/>
                  <a:pt x="3715432" y="2171027"/>
                </a:cubicBezTo>
                <a:lnTo>
                  <a:pt x="3694604" y="2248263"/>
                </a:lnTo>
                <a:lnTo>
                  <a:pt x="3689362" y="2248263"/>
                </a:lnTo>
                <a:lnTo>
                  <a:pt x="3692875" y="2224494"/>
                </a:lnTo>
                <a:cubicBezTo>
                  <a:pt x="3698418" y="2202078"/>
                  <a:pt x="3705948" y="2181272"/>
                  <a:pt x="3714886" y="2165869"/>
                </a:cubicBezTo>
                <a:cubicBezTo>
                  <a:pt x="3717819" y="2153054"/>
                  <a:pt x="3720520" y="2140136"/>
                  <a:pt x="3723220" y="2127217"/>
                </a:cubicBezTo>
                <a:cubicBezTo>
                  <a:pt x="3711750" y="2154228"/>
                  <a:pt x="3692331" y="2178532"/>
                  <a:pt x="3697166" y="2205050"/>
                </a:cubicBezTo>
                <a:cubicBezTo>
                  <a:pt x="3689630" y="2212632"/>
                  <a:pt x="3685032" y="2223736"/>
                  <a:pt x="3681919" y="2235710"/>
                </a:cubicBezTo>
                <a:lnTo>
                  <a:pt x="3679702" y="2248263"/>
                </a:lnTo>
                <a:lnTo>
                  <a:pt x="3662358" y="2248263"/>
                </a:lnTo>
                <a:lnTo>
                  <a:pt x="3667230" y="2224947"/>
                </a:lnTo>
                <a:cubicBezTo>
                  <a:pt x="3680838" y="2167600"/>
                  <a:pt x="3712036" y="2120576"/>
                  <a:pt x="3727931" y="2071169"/>
                </a:cubicBezTo>
                <a:cubicBezTo>
                  <a:pt x="3730118" y="2064390"/>
                  <a:pt x="3724796" y="2054545"/>
                  <a:pt x="3735803" y="2052247"/>
                </a:cubicBezTo>
                <a:cubicBezTo>
                  <a:pt x="3741796" y="2029442"/>
                  <a:pt x="3746350" y="2009872"/>
                  <a:pt x="3749642" y="1987526"/>
                </a:cubicBezTo>
                <a:cubicBezTo>
                  <a:pt x="3744140" y="1981200"/>
                  <a:pt x="3748668" y="1958574"/>
                  <a:pt x="3751395" y="1948712"/>
                </a:cubicBezTo>
                <a:cubicBezTo>
                  <a:pt x="3752449" y="1951950"/>
                  <a:pt x="3753270" y="1955085"/>
                  <a:pt x="3754093" y="1958220"/>
                </a:cubicBezTo>
                <a:cubicBezTo>
                  <a:pt x="3754684" y="1953776"/>
                  <a:pt x="3755174" y="1949564"/>
                  <a:pt x="3755431" y="1945249"/>
                </a:cubicBezTo>
                <a:cubicBezTo>
                  <a:pt x="3747100" y="1944031"/>
                  <a:pt x="3748773" y="1923456"/>
                  <a:pt x="3750986" y="1907275"/>
                </a:cubicBezTo>
                <a:cubicBezTo>
                  <a:pt x="3750960" y="1906709"/>
                  <a:pt x="3750601" y="1906272"/>
                  <a:pt x="3750806" y="1905810"/>
                </a:cubicBezTo>
                <a:cubicBezTo>
                  <a:pt x="3750755" y="1904680"/>
                  <a:pt x="3751166" y="1903756"/>
                  <a:pt x="3751808" y="1902934"/>
                </a:cubicBezTo>
                <a:cubicBezTo>
                  <a:pt x="3752503" y="1898259"/>
                  <a:pt x="3753120" y="1894381"/>
                  <a:pt x="3753559" y="1891531"/>
                </a:cubicBezTo>
                <a:cubicBezTo>
                  <a:pt x="3750345" y="1875701"/>
                  <a:pt x="3750656" y="1852582"/>
                  <a:pt x="3751018" y="1830593"/>
                </a:cubicBezTo>
                <a:cubicBezTo>
                  <a:pt x="3750607" y="1829025"/>
                  <a:pt x="3750297" y="1827225"/>
                  <a:pt x="3749887" y="1825659"/>
                </a:cubicBezTo>
                <a:cubicBezTo>
                  <a:pt x="3746493" y="1813350"/>
                  <a:pt x="3742739" y="1795619"/>
                  <a:pt x="3738884" y="1785596"/>
                </a:cubicBezTo>
                <a:cubicBezTo>
                  <a:pt x="3735798" y="1777577"/>
                  <a:pt x="3728032" y="1771349"/>
                  <a:pt x="3725821" y="1762614"/>
                </a:cubicBezTo>
                <a:cubicBezTo>
                  <a:pt x="3720371" y="1742466"/>
                  <a:pt x="3719087" y="1721682"/>
                  <a:pt x="3716954" y="1699690"/>
                </a:cubicBezTo>
                <a:cubicBezTo>
                  <a:pt x="3713586" y="1700405"/>
                  <a:pt x="3712171" y="1696730"/>
                  <a:pt x="3711168" y="1699605"/>
                </a:cubicBezTo>
                <a:cubicBezTo>
                  <a:pt x="3711451" y="1700839"/>
                  <a:pt x="3702243" y="1727750"/>
                  <a:pt x="3697820" y="1712767"/>
                </a:cubicBezTo>
                <a:cubicBezTo>
                  <a:pt x="3696534" y="1724378"/>
                  <a:pt x="3693062" y="1725323"/>
                  <a:pt x="3686041" y="1735488"/>
                </a:cubicBezTo>
                <a:cubicBezTo>
                  <a:pt x="3682749" y="1740390"/>
                  <a:pt x="3678788" y="1748042"/>
                  <a:pt x="3676293" y="1750530"/>
                </a:cubicBezTo>
                <a:cubicBezTo>
                  <a:pt x="3673258" y="1753609"/>
                  <a:pt x="3667241" y="1753421"/>
                  <a:pt x="3664643" y="1756142"/>
                </a:cubicBezTo>
                <a:cubicBezTo>
                  <a:pt x="3661634" y="1759786"/>
                  <a:pt x="3665310" y="1770836"/>
                  <a:pt x="3654871" y="1765635"/>
                </a:cubicBezTo>
                <a:cubicBezTo>
                  <a:pt x="3652683" y="1774906"/>
                  <a:pt x="3646254" y="1788102"/>
                  <a:pt x="3637588" y="1784521"/>
                </a:cubicBezTo>
                <a:cubicBezTo>
                  <a:pt x="3635247" y="1795384"/>
                  <a:pt x="3622542" y="1812709"/>
                  <a:pt x="3614494" y="1805249"/>
                </a:cubicBezTo>
                <a:cubicBezTo>
                  <a:pt x="3615264" y="1809746"/>
                  <a:pt x="3611047" y="1809252"/>
                  <a:pt x="3612537" y="1814622"/>
                </a:cubicBezTo>
                <a:lnTo>
                  <a:pt x="3612332" y="1815085"/>
                </a:lnTo>
                <a:cubicBezTo>
                  <a:pt x="3606340" y="1820447"/>
                  <a:pt x="3598805" y="1824291"/>
                  <a:pt x="3595076" y="1832045"/>
                </a:cubicBezTo>
                <a:cubicBezTo>
                  <a:pt x="3586846" y="1845547"/>
                  <a:pt x="3550818" y="1848611"/>
                  <a:pt x="3560305" y="1867787"/>
                </a:cubicBezTo>
                <a:cubicBezTo>
                  <a:pt x="3558453" y="1861978"/>
                  <a:pt x="3564574" y="1864427"/>
                  <a:pt x="3568071" y="1864045"/>
                </a:cubicBezTo>
                <a:cubicBezTo>
                  <a:pt x="3566708" y="1868976"/>
                  <a:pt x="3564290" y="1873160"/>
                  <a:pt x="3562207" y="1877217"/>
                </a:cubicBezTo>
                <a:cubicBezTo>
                  <a:pt x="3566088" y="1910233"/>
                  <a:pt x="3577324" y="1940431"/>
                  <a:pt x="3570736" y="1980139"/>
                </a:cubicBezTo>
                <a:cubicBezTo>
                  <a:pt x="3567161" y="2001251"/>
                  <a:pt x="3547306" y="2018438"/>
                  <a:pt x="3549208" y="2042820"/>
                </a:cubicBezTo>
                <a:cubicBezTo>
                  <a:pt x="3546379" y="2042945"/>
                  <a:pt x="3544965" y="2041761"/>
                  <a:pt x="3543447" y="2040808"/>
                </a:cubicBezTo>
                <a:cubicBezTo>
                  <a:pt x="3546454" y="2054608"/>
                  <a:pt x="3535756" y="2066179"/>
                  <a:pt x="3533466" y="2080666"/>
                </a:cubicBezTo>
                <a:cubicBezTo>
                  <a:pt x="3530972" y="2080663"/>
                  <a:pt x="3531847" y="2077454"/>
                  <a:pt x="3529660" y="2076757"/>
                </a:cubicBezTo>
                <a:cubicBezTo>
                  <a:pt x="3532103" y="2085597"/>
                  <a:pt x="3527140" y="2096123"/>
                  <a:pt x="3527422" y="2107324"/>
                </a:cubicBezTo>
                <a:cubicBezTo>
                  <a:pt x="3528268" y="2133451"/>
                  <a:pt x="3542719" y="2154559"/>
                  <a:pt x="3547835" y="2172343"/>
                </a:cubicBezTo>
                <a:cubicBezTo>
                  <a:pt x="3552565" y="2189124"/>
                  <a:pt x="3553774" y="2198245"/>
                  <a:pt x="3558838" y="2212406"/>
                </a:cubicBezTo>
                <a:cubicBezTo>
                  <a:pt x="3562489" y="2222892"/>
                  <a:pt x="3567913" y="2234997"/>
                  <a:pt x="3564287" y="2245013"/>
                </a:cubicBezTo>
                <a:lnTo>
                  <a:pt x="3564926" y="2248263"/>
                </a:lnTo>
                <a:lnTo>
                  <a:pt x="3550947" y="2248263"/>
                </a:lnTo>
                <a:lnTo>
                  <a:pt x="3545494" y="2221209"/>
                </a:lnTo>
                <a:cubicBezTo>
                  <a:pt x="3542176" y="2209850"/>
                  <a:pt x="3537688" y="2199182"/>
                  <a:pt x="3531272" y="2189611"/>
                </a:cubicBezTo>
                <a:cubicBezTo>
                  <a:pt x="3506455" y="2212341"/>
                  <a:pt x="3468370" y="2200093"/>
                  <a:pt x="3441600" y="2192327"/>
                </a:cubicBezTo>
                <a:cubicBezTo>
                  <a:pt x="3440983" y="2193713"/>
                  <a:pt x="3441549" y="2196181"/>
                  <a:pt x="3439620" y="2196153"/>
                </a:cubicBezTo>
                <a:cubicBezTo>
                  <a:pt x="3418868" y="2183590"/>
                  <a:pt x="3388703" y="2190925"/>
                  <a:pt x="3376926" y="2168793"/>
                </a:cubicBezTo>
                <a:cubicBezTo>
                  <a:pt x="3379420" y="2168796"/>
                  <a:pt x="3379421" y="2166304"/>
                  <a:pt x="3382737" y="2166951"/>
                </a:cubicBezTo>
                <a:cubicBezTo>
                  <a:pt x="3383329" y="2179950"/>
                  <a:pt x="3395467" y="2167634"/>
                  <a:pt x="3399710" y="2178660"/>
                </a:cubicBezTo>
                <a:cubicBezTo>
                  <a:pt x="3400945" y="2175887"/>
                  <a:pt x="3402565" y="2174117"/>
                  <a:pt x="3405574" y="2172964"/>
                </a:cubicBezTo>
                <a:cubicBezTo>
                  <a:pt x="3402847" y="2182825"/>
                  <a:pt x="3411977" y="2176646"/>
                  <a:pt x="3413237" y="2176930"/>
                </a:cubicBezTo>
                <a:cubicBezTo>
                  <a:pt x="3416092" y="2177370"/>
                  <a:pt x="3419383" y="2182436"/>
                  <a:pt x="3420875" y="2182823"/>
                </a:cubicBezTo>
                <a:cubicBezTo>
                  <a:pt x="3434735" y="2185947"/>
                  <a:pt x="3454639" y="2184841"/>
                  <a:pt x="3472125" y="2192903"/>
                </a:cubicBezTo>
                <a:cubicBezTo>
                  <a:pt x="3474079" y="2191005"/>
                  <a:pt x="3476035" y="2189107"/>
                  <a:pt x="3477989" y="2187207"/>
                </a:cubicBezTo>
                <a:cubicBezTo>
                  <a:pt x="3494291" y="2201666"/>
                  <a:pt x="3508410" y="2190508"/>
                  <a:pt x="3529601" y="2187760"/>
                </a:cubicBezTo>
                <a:cubicBezTo>
                  <a:pt x="3528187" y="2176608"/>
                  <a:pt x="3529241" y="2174863"/>
                  <a:pt x="3529835" y="2162944"/>
                </a:cubicBezTo>
                <a:cubicBezTo>
                  <a:pt x="3522017" y="2160570"/>
                  <a:pt x="3522661" y="2149783"/>
                  <a:pt x="3520372" y="2141842"/>
                </a:cubicBezTo>
                <a:cubicBezTo>
                  <a:pt x="3494836" y="2148746"/>
                  <a:pt x="3475239" y="2146667"/>
                  <a:pt x="3457394" y="2150627"/>
                </a:cubicBezTo>
                <a:cubicBezTo>
                  <a:pt x="3440396" y="2140845"/>
                  <a:pt x="3417663" y="2149551"/>
                  <a:pt x="3402310" y="2138562"/>
                </a:cubicBezTo>
                <a:cubicBezTo>
                  <a:pt x="3396576" y="2144592"/>
                  <a:pt x="3375797" y="2131465"/>
                  <a:pt x="3366128" y="2138235"/>
                </a:cubicBezTo>
                <a:cubicBezTo>
                  <a:pt x="3375667" y="2163526"/>
                  <a:pt x="3379008" y="2194639"/>
                  <a:pt x="3386155" y="2222187"/>
                </a:cubicBezTo>
                <a:cubicBezTo>
                  <a:pt x="3383325" y="2222312"/>
                  <a:pt x="3379673" y="2221792"/>
                  <a:pt x="3380317" y="2225957"/>
                </a:cubicBezTo>
                <a:cubicBezTo>
                  <a:pt x="3399397" y="2229191"/>
                  <a:pt x="3413567" y="2236606"/>
                  <a:pt x="3429947" y="2230332"/>
                </a:cubicBezTo>
                <a:cubicBezTo>
                  <a:pt x="3449363" y="2245899"/>
                  <a:pt x="3485084" y="2233560"/>
                  <a:pt x="3505990" y="2244530"/>
                </a:cubicBezTo>
                <a:cubicBezTo>
                  <a:pt x="3507917" y="2242066"/>
                  <a:pt x="3509128" y="2238728"/>
                  <a:pt x="3511878" y="2236907"/>
                </a:cubicBezTo>
                <a:cubicBezTo>
                  <a:pt x="3517998" y="2246831"/>
                  <a:pt x="3536104" y="2236063"/>
                  <a:pt x="3538650" y="2237197"/>
                </a:cubicBezTo>
                <a:cubicBezTo>
                  <a:pt x="3534636" y="2248701"/>
                  <a:pt x="3521084" y="2249866"/>
                  <a:pt x="3513807" y="2244411"/>
                </a:cubicBezTo>
                <a:lnTo>
                  <a:pt x="3487674" y="2248263"/>
                </a:lnTo>
                <a:lnTo>
                  <a:pt x="3480148" y="2248263"/>
                </a:lnTo>
                <a:lnTo>
                  <a:pt x="3456103" y="2246096"/>
                </a:lnTo>
                <a:cubicBezTo>
                  <a:pt x="3437257" y="2243347"/>
                  <a:pt x="3419211" y="2239811"/>
                  <a:pt x="3403203" y="2243067"/>
                </a:cubicBezTo>
                <a:cubicBezTo>
                  <a:pt x="3401377" y="2235333"/>
                  <a:pt x="3397957" y="2239901"/>
                  <a:pt x="3390010" y="2237193"/>
                </a:cubicBezTo>
                <a:lnTo>
                  <a:pt x="3389895" y="2248263"/>
                </a:lnTo>
                <a:lnTo>
                  <a:pt x="3369248" y="2248263"/>
                </a:lnTo>
                <a:lnTo>
                  <a:pt x="3366709" y="2229035"/>
                </a:lnTo>
                <a:cubicBezTo>
                  <a:pt x="3364342" y="2209983"/>
                  <a:pt x="3360865" y="2192099"/>
                  <a:pt x="3347661" y="2180960"/>
                </a:cubicBezTo>
                <a:cubicBezTo>
                  <a:pt x="3347222" y="2198760"/>
                  <a:pt x="3350565" y="2209941"/>
                  <a:pt x="3341563" y="2218947"/>
                </a:cubicBezTo>
                <a:cubicBezTo>
                  <a:pt x="3347503" y="2224914"/>
                  <a:pt x="3344468" y="2232976"/>
                  <a:pt x="3341381" y="2239908"/>
                </a:cubicBezTo>
                <a:lnTo>
                  <a:pt x="3343548" y="2248263"/>
                </a:lnTo>
                <a:lnTo>
                  <a:pt x="3327537" y="2248263"/>
                </a:lnTo>
                <a:lnTo>
                  <a:pt x="3328320" y="2204467"/>
                </a:lnTo>
                <a:cubicBezTo>
                  <a:pt x="3329169" y="2200692"/>
                  <a:pt x="3332410" y="2199643"/>
                  <a:pt x="3332306" y="2194890"/>
                </a:cubicBezTo>
                <a:cubicBezTo>
                  <a:pt x="3327808" y="2175720"/>
                  <a:pt x="3328967" y="2158792"/>
                  <a:pt x="3328968" y="2141349"/>
                </a:cubicBezTo>
                <a:cubicBezTo>
                  <a:pt x="3326679" y="2140884"/>
                  <a:pt x="3323543" y="2141702"/>
                  <a:pt x="3323207" y="2139338"/>
                </a:cubicBezTo>
                <a:cubicBezTo>
                  <a:pt x="3321899" y="2098054"/>
                  <a:pt x="3321414" y="2074856"/>
                  <a:pt x="3318613" y="2030693"/>
                </a:cubicBezTo>
                <a:cubicBezTo>
                  <a:pt x="3310796" y="2019598"/>
                  <a:pt x="3302361" y="2009700"/>
                  <a:pt x="3293434" y="2000551"/>
                </a:cubicBezTo>
                <a:cubicBezTo>
                  <a:pt x="3266657" y="1973106"/>
                  <a:pt x="3235466" y="1952418"/>
                  <a:pt x="3203337" y="1926484"/>
                </a:cubicBezTo>
                <a:cubicBezTo>
                  <a:pt x="3194027" y="1931199"/>
                  <a:pt x="3179319" y="1919390"/>
                  <a:pt x="3172812" y="1918431"/>
                </a:cubicBezTo>
                <a:cubicBezTo>
                  <a:pt x="3167798" y="1917860"/>
                  <a:pt x="3163374" y="1922812"/>
                  <a:pt x="3159490" y="1922191"/>
                </a:cubicBezTo>
                <a:cubicBezTo>
                  <a:pt x="3156174" y="1921545"/>
                  <a:pt x="3154168" y="1917329"/>
                  <a:pt x="3149924" y="1916271"/>
                </a:cubicBezTo>
                <a:cubicBezTo>
                  <a:pt x="3102531" y="1906246"/>
                  <a:pt x="3054391" y="1899764"/>
                  <a:pt x="3001312" y="1906866"/>
                </a:cubicBezTo>
                <a:cubicBezTo>
                  <a:pt x="2980331" y="1889217"/>
                  <a:pt x="2972175" y="1921858"/>
                  <a:pt x="2949675" y="1915716"/>
                </a:cubicBezTo>
                <a:cubicBezTo>
                  <a:pt x="2948312" y="1920647"/>
                  <a:pt x="2943862" y="1922542"/>
                  <a:pt x="2940004" y="1924977"/>
                </a:cubicBezTo>
                <a:cubicBezTo>
                  <a:pt x="2939132" y="1918221"/>
                  <a:pt x="2937074" y="1912875"/>
                  <a:pt x="2930671" y="1911685"/>
                </a:cubicBezTo>
                <a:cubicBezTo>
                  <a:pt x="2927842" y="1919286"/>
                  <a:pt x="2917531" y="1911926"/>
                  <a:pt x="2915343" y="1921197"/>
                </a:cubicBezTo>
                <a:cubicBezTo>
                  <a:pt x="2915832" y="1916985"/>
                  <a:pt x="2913930" y="1915030"/>
                  <a:pt x="2909635" y="1915333"/>
                </a:cubicBezTo>
                <a:cubicBezTo>
                  <a:pt x="2883712" y="1931202"/>
                  <a:pt x="2845267" y="1935960"/>
                  <a:pt x="2817828" y="1940909"/>
                </a:cubicBezTo>
                <a:cubicBezTo>
                  <a:pt x="2803862" y="1952966"/>
                  <a:pt x="2784780" y="1959699"/>
                  <a:pt x="2764054" y="1965145"/>
                </a:cubicBezTo>
                <a:cubicBezTo>
                  <a:pt x="2758524" y="1970713"/>
                  <a:pt x="2754203" y="1977926"/>
                  <a:pt x="2744971" y="1974369"/>
                </a:cubicBezTo>
                <a:cubicBezTo>
                  <a:pt x="2742451" y="1981277"/>
                  <a:pt x="2732806" y="1986120"/>
                  <a:pt x="2727664" y="1995182"/>
                </a:cubicBezTo>
                <a:cubicBezTo>
                  <a:pt x="2725760" y="1993228"/>
                  <a:pt x="2723857" y="1991273"/>
                  <a:pt x="2721954" y="1989318"/>
                </a:cubicBezTo>
                <a:cubicBezTo>
                  <a:pt x="2720665" y="2030829"/>
                  <a:pt x="2701583" y="2052515"/>
                  <a:pt x="2684787" y="2082138"/>
                </a:cubicBezTo>
                <a:cubicBezTo>
                  <a:pt x="2686845" y="2082502"/>
                  <a:pt x="2687719" y="2084275"/>
                  <a:pt x="2688593" y="2086048"/>
                </a:cubicBezTo>
                <a:cubicBezTo>
                  <a:pt x="2702866" y="2083266"/>
                  <a:pt x="2720817" y="2071600"/>
                  <a:pt x="2730535" y="2080911"/>
                </a:cubicBezTo>
                <a:cubicBezTo>
                  <a:pt x="2730999" y="2078625"/>
                  <a:pt x="2730176" y="2075490"/>
                  <a:pt x="2732543" y="2075159"/>
                </a:cubicBezTo>
                <a:cubicBezTo>
                  <a:pt x="2752523" y="2080733"/>
                  <a:pt x="2794056" y="2064060"/>
                  <a:pt x="2828000" y="2072527"/>
                </a:cubicBezTo>
                <a:cubicBezTo>
                  <a:pt x="2829954" y="2070629"/>
                  <a:pt x="2831910" y="2068731"/>
                  <a:pt x="2833864" y="2066832"/>
                </a:cubicBezTo>
                <a:cubicBezTo>
                  <a:pt x="2860248" y="2073595"/>
                  <a:pt x="2880024" y="2062188"/>
                  <a:pt x="2896765" y="2071301"/>
                </a:cubicBezTo>
                <a:cubicBezTo>
                  <a:pt x="2908492" y="2067385"/>
                  <a:pt x="2919498" y="2067579"/>
                  <a:pt x="2932947" y="2071630"/>
                </a:cubicBezTo>
                <a:cubicBezTo>
                  <a:pt x="2940972" y="2063573"/>
                  <a:pt x="2968537" y="2076400"/>
                  <a:pt x="2986514" y="2070282"/>
                </a:cubicBezTo>
                <a:cubicBezTo>
                  <a:pt x="2986410" y="2073005"/>
                  <a:pt x="2987387" y="2074548"/>
                  <a:pt x="2988365" y="2076091"/>
                </a:cubicBezTo>
                <a:cubicBezTo>
                  <a:pt x="3009941" y="2071852"/>
                  <a:pt x="3031310" y="2080535"/>
                  <a:pt x="3053142" y="2084442"/>
                </a:cubicBezTo>
                <a:cubicBezTo>
                  <a:pt x="3113497" y="2095254"/>
                  <a:pt x="3174804" y="2109534"/>
                  <a:pt x="3222350" y="2137904"/>
                </a:cubicBezTo>
                <a:cubicBezTo>
                  <a:pt x="3194757" y="2134479"/>
                  <a:pt x="3169711" y="2119728"/>
                  <a:pt x="3153871" y="2110462"/>
                </a:cubicBezTo>
                <a:cubicBezTo>
                  <a:pt x="3153458" y="2113877"/>
                  <a:pt x="3150553" y="2114798"/>
                  <a:pt x="3146104" y="2114202"/>
                </a:cubicBezTo>
                <a:cubicBezTo>
                  <a:pt x="3120080" y="2100401"/>
                  <a:pt x="3087601" y="2094246"/>
                  <a:pt x="3064329" y="2096067"/>
                </a:cubicBezTo>
                <a:cubicBezTo>
                  <a:pt x="3050596" y="2085800"/>
                  <a:pt x="3021050" y="2086766"/>
                  <a:pt x="2999602" y="2083862"/>
                </a:cubicBezTo>
                <a:cubicBezTo>
                  <a:pt x="2973475" y="2080259"/>
                  <a:pt x="2956862" y="2078954"/>
                  <a:pt x="2929013" y="2077353"/>
                </a:cubicBezTo>
                <a:cubicBezTo>
                  <a:pt x="2898436" y="2075646"/>
                  <a:pt x="2874725" y="2075334"/>
                  <a:pt x="2843173" y="2074576"/>
                </a:cubicBezTo>
                <a:cubicBezTo>
                  <a:pt x="2838775" y="2080094"/>
                  <a:pt x="2834687" y="2074950"/>
                  <a:pt x="2831755" y="2080291"/>
                </a:cubicBezTo>
                <a:cubicBezTo>
                  <a:pt x="2824015" y="2074629"/>
                  <a:pt x="2809562" y="2075948"/>
                  <a:pt x="2803030" y="2081899"/>
                </a:cubicBezTo>
                <a:cubicBezTo>
                  <a:pt x="2779654" y="2071492"/>
                  <a:pt x="2746120" y="2089510"/>
                  <a:pt x="2717241" y="2082744"/>
                </a:cubicBezTo>
                <a:cubicBezTo>
                  <a:pt x="2708394" y="2090157"/>
                  <a:pt x="2696514" y="2085699"/>
                  <a:pt x="2682962" y="2091847"/>
                </a:cubicBezTo>
                <a:cubicBezTo>
                  <a:pt x="2683193" y="2089459"/>
                  <a:pt x="2685455" y="2089357"/>
                  <a:pt x="2684966" y="2086095"/>
                </a:cubicBezTo>
                <a:cubicBezTo>
                  <a:pt x="2647367" y="2114487"/>
                  <a:pt x="2622960" y="2156227"/>
                  <a:pt x="2582867" y="2182124"/>
                </a:cubicBezTo>
                <a:cubicBezTo>
                  <a:pt x="2566433" y="2207203"/>
                  <a:pt x="2550461" y="2232486"/>
                  <a:pt x="2524873" y="2248229"/>
                </a:cubicBezTo>
                <a:lnTo>
                  <a:pt x="2524873" y="2248263"/>
                </a:lnTo>
                <a:lnTo>
                  <a:pt x="2489438" y="2248263"/>
                </a:lnTo>
                <a:lnTo>
                  <a:pt x="2506280" y="2240781"/>
                </a:lnTo>
                <a:cubicBezTo>
                  <a:pt x="2527113" y="2212677"/>
                  <a:pt x="2549488" y="2186091"/>
                  <a:pt x="2566283" y="2153974"/>
                </a:cubicBezTo>
                <a:cubicBezTo>
                  <a:pt x="2588322" y="2137483"/>
                  <a:pt x="2604885" y="2115231"/>
                  <a:pt x="2635359" y="2107202"/>
                </a:cubicBezTo>
                <a:cubicBezTo>
                  <a:pt x="2666658" y="2074898"/>
                  <a:pt x="2689522" y="2034131"/>
                  <a:pt x="2691944" y="1972634"/>
                </a:cubicBezTo>
                <a:cubicBezTo>
                  <a:pt x="2690635" y="1966236"/>
                  <a:pt x="2685516" y="1980846"/>
                  <a:pt x="2684204" y="1974449"/>
                </a:cubicBezTo>
                <a:cubicBezTo>
                  <a:pt x="2691226" y="1958055"/>
                  <a:pt x="2696254" y="1938973"/>
                  <a:pt x="2698596" y="1918766"/>
                </a:cubicBezTo>
                <a:lnTo>
                  <a:pt x="2697360" y="1874128"/>
                </a:lnTo>
                <a:lnTo>
                  <a:pt x="2698690" y="1871530"/>
                </a:lnTo>
                <a:lnTo>
                  <a:pt x="2697265" y="1870718"/>
                </a:lnTo>
                <a:lnTo>
                  <a:pt x="2696865" y="1856320"/>
                </a:lnTo>
                <a:cubicBezTo>
                  <a:pt x="2695682" y="1860223"/>
                  <a:pt x="2692005" y="1861631"/>
                  <a:pt x="2692955" y="1867592"/>
                </a:cubicBezTo>
                <a:cubicBezTo>
                  <a:pt x="2692918" y="1869236"/>
                  <a:pt x="2694236" y="1869546"/>
                  <a:pt x="2695620" y="1869781"/>
                </a:cubicBezTo>
                <a:lnTo>
                  <a:pt x="2697265" y="1870718"/>
                </a:lnTo>
                <a:lnTo>
                  <a:pt x="2697360" y="1874128"/>
                </a:lnTo>
                <a:lnTo>
                  <a:pt x="2688106" y="1892187"/>
                </a:lnTo>
                <a:cubicBezTo>
                  <a:pt x="2684969" y="1899546"/>
                  <a:pt x="2683053" y="1906653"/>
                  <a:pt x="2684851" y="1911331"/>
                </a:cubicBezTo>
                <a:cubicBezTo>
                  <a:pt x="2674333" y="1911909"/>
                  <a:pt x="2675851" y="1927812"/>
                  <a:pt x="2671375" y="1934127"/>
                </a:cubicBezTo>
                <a:cubicBezTo>
                  <a:pt x="2670962" y="1935051"/>
                  <a:pt x="2667750" y="1931682"/>
                  <a:pt x="2667441" y="1932375"/>
                </a:cubicBezTo>
                <a:cubicBezTo>
                  <a:pt x="2665460" y="1936200"/>
                  <a:pt x="2667080" y="1941905"/>
                  <a:pt x="2665434" y="1945603"/>
                </a:cubicBezTo>
                <a:cubicBezTo>
                  <a:pt x="2660598" y="1956463"/>
                  <a:pt x="2644576" y="1968158"/>
                  <a:pt x="2638404" y="1979531"/>
                </a:cubicBezTo>
                <a:cubicBezTo>
                  <a:pt x="2633490" y="1988695"/>
                  <a:pt x="2638454" y="1988136"/>
                  <a:pt x="2632488" y="1989079"/>
                </a:cubicBezTo>
                <a:cubicBezTo>
                  <a:pt x="2625854" y="1990279"/>
                  <a:pt x="2626675" y="2010857"/>
                  <a:pt x="2619063" y="2008021"/>
                </a:cubicBezTo>
                <a:cubicBezTo>
                  <a:pt x="2619604" y="2002447"/>
                  <a:pt x="2618652" y="2001471"/>
                  <a:pt x="2615257" y="2004112"/>
                </a:cubicBezTo>
                <a:cubicBezTo>
                  <a:pt x="2623820" y="2012908"/>
                  <a:pt x="2604686" y="2030968"/>
                  <a:pt x="2597819" y="2042034"/>
                </a:cubicBezTo>
                <a:cubicBezTo>
                  <a:pt x="2594579" y="2040592"/>
                  <a:pt x="2594837" y="2036276"/>
                  <a:pt x="2592136" y="2034242"/>
                </a:cubicBezTo>
                <a:cubicBezTo>
                  <a:pt x="2591003" y="2059212"/>
                  <a:pt x="2566905" y="2082815"/>
                  <a:pt x="2551372" y="2092789"/>
                </a:cubicBezTo>
                <a:cubicBezTo>
                  <a:pt x="2553636" y="2080230"/>
                  <a:pt x="2565878" y="2075159"/>
                  <a:pt x="2576447" y="2060760"/>
                </a:cubicBezTo>
                <a:cubicBezTo>
                  <a:pt x="2582543" y="2052676"/>
                  <a:pt x="2589155" y="2021009"/>
                  <a:pt x="2597717" y="2032298"/>
                </a:cubicBezTo>
                <a:cubicBezTo>
                  <a:pt x="2599286" y="2026905"/>
                  <a:pt x="2595223" y="2027310"/>
                  <a:pt x="2595918" y="2022636"/>
                </a:cubicBezTo>
                <a:cubicBezTo>
                  <a:pt x="2601241" y="2022514"/>
                  <a:pt x="2599697" y="2025979"/>
                  <a:pt x="2603632" y="2022748"/>
                </a:cubicBezTo>
                <a:cubicBezTo>
                  <a:pt x="2610912" y="1983350"/>
                  <a:pt x="2641491" y="1967614"/>
                  <a:pt x="2650211" y="1929965"/>
                </a:cubicBezTo>
                <a:cubicBezTo>
                  <a:pt x="2667777" y="1904836"/>
                  <a:pt x="2682489" y="1876776"/>
                  <a:pt x="2691261" y="1842749"/>
                </a:cubicBezTo>
                <a:cubicBezTo>
                  <a:pt x="2701290" y="1833924"/>
                  <a:pt x="2699517" y="1812369"/>
                  <a:pt x="2693553" y="1800852"/>
                </a:cubicBezTo>
                <a:cubicBezTo>
                  <a:pt x="2690466" y="1805292"/>
                  <a:pt x="2691906" y="1814517"/>
                  <a:pt x="2685733" y="1815922"/>
                </a:cubicBezTo>
                <a:cubicBezTo>
                  <a:pt x="2682803" y="1798835"/>
                  <a:pt x="2695663" y="1782410"/>
                  <a:pt x="2697721" y="1762837"/>
                </a:cubicBezTo>
                <a:cubicBezTo>
                  <a:pt x="2699549" y="1745654"/>
                  <a:pt x="2696414" y="1726537"/>
                  <a:pt x="2698240" y="1709353"/>
                </a:cubicBezTo>
                <a:cubicBezTo>
                  <a:pt x="2688157" y="1731999"/>
                  <a:pt x="2687486" y="1752189"/>
                  <a:pt x="2684065" y="1781676"/>
                </a:cubicBezTo>
                <a:cubicBezTo>
                  <a:pt x="2682137" y="1781649"/>
                  <a:pt x="2680208" y="1781621"/>
                  <a:pt x="2678278" y="1781592"/>
                </a:cubicBezTo>
                <a:cubicBezTo>
                  <a:pt x="2670125" y="1804266"/>
                  <a:pt x="2670997" y="1825974"/>
                  <a:pt x="2654667" y="1838362"/>
                </a:cubicBezTo>
                <a:cubicBezTo>
                  <a:pt x="2659038" y="1849723"/>
                  <a:pt x="2648031" y="1852021"/>
                  <a:pt x="2650525" y="1866975"/>
                </a:cubicBezTo>
                <a:cubicBezTo>
                  <a:pt x="2641781" y="1866682"/>
                  <a:pt x="2637306" y="1872996"/>
                  <a:pt x="2640803" y="1880090"/>
                </a:cubicBezTo>
                <a:cubicBezTo>
                  <a:pt x="2638309" y="1880088"/>
                  <a:pt x="2638309" y="1877595"/>
                  <a:pt x="2635042" y="1878079"/>
                </a:cubicBezTo>
                <a:cubicBezTo>
                  <a:pt x="2635196" y="1883963"/>
                  <a:pt x="2630311" y="1888709"/>
                  <a:pt x="2634939" y="1893262"/>
                </a:cubicBezTo>
                <a:cubicBezTo>
                  <a:pt x="2605131" y="1935920"/>
                  <a:pt x="2587100" y="1990745"/>
                  <a:pt x="2547777" y="2023630"/>
                </a:cubicBezTo>
                <a:cubicBezTo>
                  <a:pt x="2552511" y="2008016"/>
                  <a:pt x="2560920" y="1995978"/>
                  <a:pt x="2572905" y="1987747"/>
                </a:cubicBezTo>
                <a:cubicBezTo>
                  <a:pt x="2578205" y="1959650"/>
                  <a:pt x="2602068" y="1950893"/>
                  <a:pt x="2606057" y="1921381"/>
                </a:cubicBezTo>
                <a:cubicBezTo>
                  <a:pt x="2632701" y="1883959"/>
                  <a:pt x="2648624" y="1835118"/>
                  <a:pt x="2670383" y="1792475"/>
                </a:cubicBezTo>
                <a:cubicBezTo>
                  <a:pt x="2667015" y="1783222"/>
                  <a:pt x="2673880" y="1784618"/>
                  <a:pt x="2672468" y="1773468"/>
                </a:cubicBezTo>
                <a:cubicBezTo>
                  <a:pt x="2676967" y="1772703"/>
                  <a:pt x="2683193" y="1752492"/>
                  <a:pt x="2676429" y="1758341"/>
                </a:cubicBezTo>
                <a:cubicBezTo>
                  <a:pt x="2646319" y="1818032"/>
                  <a:pt x="2616727" y="1887766"/>
                  <a:pt x="2579129" y="1947278"/>
                </a:cubicBezTo>
                <a:lnTo>
                  <a:pt x="2554007" y="1981542"/>
                </a:lnTo>
                <a:lnTo>
                  <a:pt x="2558639" y="1967310"/>
                </a:lnTo>
                <a:cubicBezTo>
                  <a:pt x="2561649" y="1963977"/>
                  <a:pt x="2565655" y="1961677"/>
                  <a:pt x="2569332" y="1959022"/>
                </a:cubicBezTo>
                <a:cubicBezTo>
                  <a:pt x="2582219" y="1920734"/>
                  <a:pt x="2606651" y="1894511"/>
                  <a:pt x="2618226" y="1854810"/>
                </a:cubicBezTo>
                <a:cubicBezTo>
                  <a:pt x="2621055" y="1854685"/>
                  <a:pt x="2624706" y="1855203"/>
                  <a:pt x="2624064" y="1851040"/>
                </a:cubicBezTo>
                <a:cubicBezTo>
                  <a:pt x="2626971" y="1847628"/>
                  <a:pt x="2627743" y="1842157"/>
                  <a:pt x="2628025" y="1835915"/>
                </a:cubicBezTo>
                <a:cubicBezTo>
                  <a:pt x="2648472" y="1809301"/>
                  <a:pt x="2656241" y="1773166"/>
                  <a:pt x="2676533" y="1743159"/>
                </a:cubicBezTo>
                <a:cubicBezTo>
                  <a:pt x="2679620" y="1728752"/>
                  <a:pt x="2685460" y="1707539"/>
                  <a:pt x="2693972" y="1705237"/>
                </a:cubicBezTo>
                <a:cubicBezTo>
                  <a:pt x="2694257" y="1676569"/>
                  <a:pt x="2714856" y="1658328"/>
                  <a:pt x="2709998" y="1631247"/>
                </a:cubicBezTo>
                <a:cubicBezTo>
                  <a:pt x="2697830" y="1680375"/>
                  <a:pt x="2672779" y="1727920"/>
                  <a:pt x="2651380" y="1773493"/>
                </a:cubicBezTo>
                <a:cubicBezTo>
                  <a:pt x="2648629" y="1772822"/>
                  <a:pt x="2648218" y="1771254"/>
                  <a:pt x="2645594" y="1773409"/>
                </a:cubicBezTo>
                <a:cubicBezTo>
                  <a:pt x="2644822" y="1788847"/>
                  <a:pt x="2631192" y="1790809"/>
                  <a:pt x="2631834" y="1807431"/>
                </a:cubicBezTo>
                <a:cubicBezTo>
                  <a:pt x="2629081" y="1806759"/>
                  <a:pt x="2628670" y="1805191"/>
                  <a:pt x="2626047" y="1807346"/>
                </a:cubicBezTo>
                <a:cubicBezTo>
                  <a:pt x="2605625" y="1866920"/>
                  <a:pt x="2560746" y="1912283"/>
                  <a:pt x="2528956" y="1966242"/>
                </a:cubicBezTo>
                <a:cubicBezTo>
                  <a:pt x="2528546" y="1964675"/>
                  <a:pt x="2529008" y="1962388"/>
                  <a:pt x="2527080" y="1962361"/>
                </a:cubicBezTo>
                <a:cubicBezTo>
                  <a:pt x="2525305" y="1973200"/>
                  <a:pt x="2510287" y="1977035"/>
                  <a:pt x="2515249" y="1988935"/>
                </a:cubicBezTo>
                <a:cubicBezTo>
                  <a:pt x="2511341" y="1987749"/>
                  <a:pt x="2511700" y="1983202"/>
                  <a:pt x="2507560" y="1986896"/>
                </a:cubicBezTo>
                <a:cubicBezTo>
                  <a:pt x="2491612" y="2022712"/>
                  <a:pt x="2467491" y="2038277"/>
                  <a:pt x="2449410" y="2072035"/>
                </a:cubicBezTo>
                <a:cubicBezTo>
                  <a:pt x="2434778" y="2076873"/>
                  <a:pt x="2434544" y="2096705"/>
                  <a:pt x="2418497" y="2100358"/>
                </a:cubicBezTo>
                <a:cubicBezTo>
                  <a:pt x="2419422" y="2110738"/>
                  <a:pt x="2412631" y="2113530"/>
                  <a:pt x="2405124" y="2115448"/>
                </a:cubicBezTo>
                <a:cubicBezTo>
                  <a:pt x="2410834" y="2101377"/>
                  <a:pt x="2420349" y="2091215"/>
                  <a:pt x="2432128" y="2083447"/>
                </a:cubicBezTo>
                <a:cubicBezTo>
                  <a:pt x="2437040" y="2069297"/>
                  <a:pt x="2447482" y="2054565"/>
                  <a:pt x="2457203" y="2051416"/>
                </a:cubicBezTo>
                <a:cubicBezTo>
                  <a:pt x="2461961" y="2041353"/>
                  <a:pt x="2470063" y="2025024"/>
                  <a:pt x="2478447" y="2024880"/>
                </a:cubicBezTo>
                <a:cubicBezTo>
                  <a:pt x="2478498" y="2021027"/>
                  <a:pt x="2478551" y="2017174"/>
                  <a:pt x="2478500" y="2013552"/>
                </a:cubicBezTo>
                <a:cubicBezTo>
                  <a:pt x="2503135" y="1996832"/>
                  <a:pt x="2509131" y="1961569"/>
                  <a:pt x="2534488" y="1945724"/>
                </a:cubicBezTo>
                <a:cubicBezTo>
                  <a:pt x="2536932" y="1937121"/>
                  <a:pt x="2537961" y="1927334"/>
                  <a:pt x="2547913" y="1926781"/>
                </a:cubicBezTo>
                <a:cubicBezTo>
                  <a:pt x="2548094" y="1920770"/>
                  <a:pt x="2552414" y="1918541"/>
                  <a:pt x="2551874" y="1911656"/>
                </a:cubicBezTo>
                <a:cubicBezTo>
                  <a:pt x="2555552" y="1915231"/>
                  <a:pt x="2555448" y="1910478"/>
                  <a:pt x="2561519" y="1911796"/>
                </a:cubicBezTo>
                <a:cubicBezTo>
                  <a:pt x="2559899" y="1908583"/>
                  <a:pt x="2563705" y="1890065"/>
                  <a:pt x="2567383" y="1898625"/>
                </a:cubicBezTo>
                <a:cubicBezTo>
                  <a:pt x="2568823" y="1892898"/>
                  <a:pt x="2564065" y="1892994"/>
                  <a:pt x="2565609" y="1887037"/>
                </a:cubicBezTo>
                <a:cubicBezTo>
                  <a:pt x="2578802" y="1872975"/>
                  <a:pt x="2578908" y="1845334"/>
                  <a:pt x="2594723" y="1834101"/>
                </a:cubicBezTo>
                <a:cubicBezTo>
                  <a:pt x="2605578" y="1805985"/>
                  <a:pt x="2610672" y="1778349"/>
                  <a:pt x="2624175" y="1748644"/>
                </a:cubicBezTo>
                <a:cubicBezTo>
                  <a:pt x="2647502" y="1698116"/>
                  <a:pt x="2674277" y="1636109"/>
                  <a:pt x="2690662" y="1587474"/>
                </a:cubicBezTo>
                <a:cubicBezTo>
                  <a:pt x="2692772" y="1581491"/>
                  <a:pt x="2693004" y="1574119"/>
                  <a:pt x="2692722" y="1570393"/>
                </a:cubicBezTo>
                <a:cubicBezTo>
                  <a:pt x="2691488" y="1558215"/>
                  <a:pt x="2678271" y="1544301"/>
                  <a:pt x="2673978" y="1532144"/>
                </a:cubicBezTo>
                <a:cubicBezTo>
                  <a:pt x="2673796" y="1545631"/>
                  <a:pt x="2668756" y="1554463"/>
                  <a:pt x="2671686" y="1566565"/>
                </a:cubicBezTo>
                <a:cubicBezTo>
                  <a:pt x="2672895" y="1563227"/>
                  <a:pt x="2672689" y="1558705"/>
                  <a:pt x="2675672" y="1556988"/>
                </a:cubicBezTo>
                <a:cubicBezTo>
                  <a:pt x="2675363" y="1570141"/>
                  <a:pt x="2672354" y="1573785"/>
                  <a:pt x="2671582" y="1589224"/>
                </a:cubicBezTo>
                <a:cubicBezTo>
                  <a:pt x="2669087" y="1589220"/>
                  <a:pt x="2667338" y="1588164"/>
                  <a:pt x="2665822" y="1587213"/>
                </a:cubicBezTo>
                <a:cubicBezTo>
                  <a:pt x="2667492" y="1611491"/>
                  <a:pt x="2653450" y="1619360"/>
                  <a:pt x="2650003" y="1638315"/>
                </a:cubicBezTo>
                <a:cubicBezTo>
                  <a:pt x="2649642" y="1632893"/>
                  <a:pt x="2651675" y="1625215"/>
                  <a:pt x="2646223" y="1625003"/>
                </a:cubicBezTo>
                <a:cubicBezTo>
                  <a:pt x="2646378" y="1630886"/>
                  <a:pt x="2640231" y="1630365"/>
                  <a:pt x="2642185" y="1638433"/>
                </a:cubicBezTo>
                <a:cubicBezTo>
                  <a:pt x="2645502" y="1639080"/>
                  <a:pt x="2647045" y="1635613"/>
                  <a:pt x="2647970" y="1638518"/>
                </a:cubicBezTo>
                <a:cubicBezTo>
                  <a:pt x="2646993" y="1644451"/>
                  <a:pt x="2641875" y="1651586"/>
                  <a:pt x="2638481" y="1644260"/>
                </a:cubicBezTo>
                <a:cubicBezTo>
                  <a:pt x="2635677" y="1659901"/>
                  <a:pt x="2628193" y="1672351"/>
                  <a:pt x="2626597" y="1682163"/>
                </a:cubicBezTo>
                <a:cubicBezTo>
                  <a:pt x="2625903" y="1686837"/>
                  <a:pt x="2618805" y="1690323"/>
                  <a:pt x="2616772" y="1695509"/>
                </a:cubicBezTo>
                <a:cubicBezTo>
                  <a:pt x="2614844" y="1700465"/>
                  <a:pt x="2616644" y="1707634"/>
                  <a:pt x="2614713" y="1712590"/>
                </a:cubicBezTo>
                <a:cubicBezTo>
                  <a:pt x="2614405" y="1713283"/>
                  <a:pt x="2609417" y="1713277"/>
                  <a:pt x="2608902" y="1714432"/>
                </a:cubicBezTo>
                <a:cubicBezTo>
                  <a:pt x="2604838" y="1722314"/>
                  <a:pt x="2606612" y="1733902"/>
                  <a:pt x="2602830" y="1743017"/>
                </a:cubicBezTo>
                <a:cubicBezTo>
                  <a:pt x="2602522" y="1743711"/>
                  <a:pt x="2597636" y="1743472"/>
                  <a:pt x="2597019" y="1744860"/>
                </a:cubicBezTo>
                <a:cubicBezTo>
                  <a:pt x="2590743" y="1758956"/>
                  <a:pt x="2589071" y="1767071"/>
                  <a:pt x="2587064" y="1775315"/>
                </a:cubicBezTo>
                <a:cubicBezTo>
                  <a:pt x="2588402" y="1769818"/>
                  <a:pt x="2577033" y="1791615"/>
                  <a:pt x="2581123" y="1794267"/>
                </a:cubicBezTo>
                <a:cubicBezTo>
                  <a:pt x="2560162" y="1819544"/>
                  <a:pt x="2547302" y="1853412"/>
                  <a:pt x="2532539" y="1885326"/>
                </a:cubicBezTo>
                <a:cubicBezTo>
                  <a:pt x="2529915" y="1889973"/>
                  <a:pt x="2526933" y="1881722"/>
                  <a:pt x="2524798" y="1887140"/>
                </a:cubicBezTo>
                <a:cubicBezTo>
                  <a:pt x="2529092" y="1886838"/>
                  <a:pt x="2525671" y="1893898"/>
                  <a:pt x="2526597" y="1896801"/>
                </a:cubicBezTo>
                <a:cubicBezTo>
                  <a:pt x="2495658" y="1937019"/>
                  <a:pt x="2470478" y="1991706"/>
                  <a:pt x="2441262" y="2027430"/>
                </a:cubicBezTo>
                <a:cubicBezTo>
                  <a:pt x="2441853" y="2022986"/>
                  <a:pt x="2441159" y="2020185"/>
                  <a:pt x="2439462" y="2017767"/>
                </a:cubicBezTo>
                <a:cubicBezTo>
                  <a:pt x="2466748" y="1982016"/>
                  <a:pt x="2490359" y="1942689"/>
                  <a:pt x="2511115" y="1900430"/>
                </a:cubicBezTo>
                <a:cubicBezTo>
                  <a:pt x="2518368" y="1900336"/>
                  <a:pt x="2519063" y="1893170"/>
                  <a:pt x="2518934" y="1885361"/>
                </a:cubicBezTo>
                <a:cubicBezTo>
                  <a:pt x="2522226" y="1885441"/>
                  <a:pt x="2524925" y="1884983"/>
                  <a:pt x="2526676" y="1883546"/>
                </a:cubicBezTo>
                <a:cubicBezTo>
                  <a:pt x="2526264" y="1869519"/>
                  <a:pt x="2533363" y="1863543"/>
                  <a:pt x="2540434" y="1857001"/>
                </a:cubicBezTo>
                <a:cubicBezTo>
                  <a:pt x="2538789" y="1845747"/>
                  <a:pt x="2545220" y="1842518"/>
                  <a:pt x="2550234" y="1838105"/>
                </a:cubicBezTo>
                <a:cubicBezTo>
                  <a:pt x="2571454" y="1788577"/>
                  <a:pt x="2591387" y="1745674"/>
                  <a:pt x="2614639" y="1695943"/>
                </a:cubicBezTo>
                <a:cubicBezTo>
                  <a:pt x="2614228" y="1681916"/>
                  <a:pt x="2620606" y="1675065"/>
                  <a:pt x="2626495" y="1667442"/>
                </a:cubicBezTo>
                <a:cubicBezTo>
                  <a:pt x="2630945" y="1648104"/>
                  <a:pt x="2636220" y="1621933"/>
                  <a:pt x="2647869" y="1616322"/>
                </a:cubicBezTo>
                <a:cubicBezTo>
                  <a:pt x="2644862" y="1607507"/>
                  <a:pt x="2662943" y="1556305"/>
                  <a:pt x="2667858" y="1534679"/>
                </a:cubicBezTo>
                <a:cubicBezTo>
                  <a:pt x="2669555" y="1527130"/>
                  <a:pt x="2673180" y="1532066"/>
                  <a:pt x="2675676" y="1527086"/>
                </a:cubicBezTo>
                <a:cubicBezTo>
                  <a:pt x="2672359" y="1518964"/>
                  <a:pt x="2670354" y="1509765"/>
                  <a:pt x="2662588" y="1506031"/>
                </a:cubicBezTo>
                <a:cubicBezTo>
                  <a:pt x="2664796" y="1537193"/>
                  <a:pt x="2646820" y="1555771"/>
                  <a:pt x="2644529" y="1587700"/>
                </a:cubicBezTo>
                <a:cubicBezTo>
                  <a:pt x="2613304" y="1659078"/>
                  <a:pt x="2588610" y="1736963"/>
                  <a:pt x="2548849" y="1800110"/>
                </a:cubicBezTo>
                <a:cubicBezTo>
                  <a:pt x="2545840" y="1786310"/>
                  <a:pt x="2559137" y="1767034"/>
                  <a:pt x="2566262" y="1764114"/>
                </a:cubicBezTo>
                <a:cubicBezTo>
                  <a:pt x="2565619" y="1752477"/>
                  <a:pt x="2566571" y="1743485"/>
                  <a:pt x="2574132" y="1745191"/>
                </a:cubicBezTo>
                <a:cubicBezTo>
                  <a:pt x="2574261" y="1730574"/>
                  <a:pt x="2581283" y="1722902"/>
                  <a:pt x="2587713" y="1714688"/>
                </a:cubicBezTo>
                <a:cubicBezTo>
                  <a:pt x="2588279" y="1699713"/>
                  <a:pt x="2596124" y="1682716"/>
                  <a:pt x="2603402" y="1680695"/>
                </a:cubicBezTo>
                <a:cubicBezTo>
                  <a:pt x="2605177" y="1654906"/>
                  <a:pt x="2616829" y="1639327"/>
                  <a:pt x="2621330" y="1616135"/>
                </a:cubicBezTo>
                <a:cubicBezTo>
                  <a:pt x="2602477" y="1655364"/>
                  <a:pt x="2584807" y="1695675"/>
                  <a:pt x="2568448" y="1737400"/>
                </a:cubicBezTo>
                <a:cubicBezTo>
                  <a:pt x="2568038" y="1735833"/>
                  <a:pt x="2568501" y="1733547"/>
                  <a:pt x="2566572" y="1733518"/>
                </a:cubicBezTo>
                <a:cubicBezTo>
                  <a:pt x="2528532" y="1812106"/>
                  <a:pt x="2476812" y="1876574"/>
                  <a:pt x="2427124" y="1943331"/>
                </a:cubicBezTo>
                <a:cubicBezTo>
                  <a:pt x="2429105" y="1919570"/>
                  <a:pt x="2444768" y="1909931"/>
                  <a:pt x="2456264" y="1895944"/>
                </a:cubicBezTo>
                <a:cubicBezTo>
                  <a:pt x="2456471" y="1873056"/>
                  <a:pt x="2476761" y="1862985"/>
                  <a:pt x="2470232" y="1846510"/>
                </a:cubicBezTo>
                <a:cubicBezTo>
                  <a:pt x="2456935" y="1865786"/>
                  <a:pt x="2446363" y="1887660"/>
                  <a:pt x="2433298" y="1907039"/>
                </a:cubicBezTo>
                <a:cubicBezTo>
                  <a:pt x="2432836" y="1904342"/>
                  <a:pt x="2430315" y="1903773"/>
                  <a:pt x="2429518" y="1901203"/>
                </a:cubicBezTo>
                <a:cubicBezTo>
                  <a:pt x="2431910" y="1901437"/>
                  <a:pt x="2432012" y="1903698"/>
                  <a:pt x="2435279" y="1903215"/>
                </a:cubicBezTo>
                <a:cubicBezTo>
                  <a:pt x="2430265" y="1885200"/>
                  <a:pt x="2446750" y="1876203"/>
                  <a:pt x="2452975" y="1863469"/>
                </a:cubicBezTo>
                <a:cubicBezTo>
                  <a:pt x="2449760" y="1862591"/>
                  <a:pt x="2448113" y="1866288"/>
                  <a:pt x="2447188" y="1863385"/>
                </a:cubicBezTo>
                <a:cubicBezTo>
                  <a:pt x="2452641" y="1858613"/>
                  <a:pt x="2450378" y="1846254"/>
                  <a:pt x="2457013" y="1842563"/>
                </a:cubicBezTo>
                <a:cubicBezTo>
                  <a:pt x="2457038" y="1845619"/>
                  <a:pt x="2456627" y="1849037"/>
                  <a:pt x="2460793" y="1848399"/>
                </a:cubicBezTo>
                <a:cubicBezTo>
                  <a:pt x="2461025" y="1846011"/>
                  <a:pt x="2455601" y="1826429"/>
                  <a:pt x="2462929" y="1825538"/>
                </a:cubicBezTo>
                <a:cubicBezTo>
                  <a:pt x="2460923" y="1831289"/>
                  <a:pt x="2467173" y="1829089"/>
                  <a:pt x="2470593" y="1829504"/>
                </a:cubicBezTo>
                <a:cubicBezTo>
                  <a:pt x="2469435" y="1821513"/>
                  <a:pt x="2462957" y="1816137"/>
                  <a:pt x="2472703" y="1808570"/>
                </a:cubicBezTo>
                <a:cubicBezTo>
                  <a:pt x="2474863" y="1813684"/>
                  <a:pt x="2469179" y="1813369"/>
                  <a:pt x="2476431" y="1818260"/>
                </a:cubicBezTo>
                <a:cubicBezTo>
                  <a:pt x="2508222" y="1744365"/>
                  <a:pt x="2544357" y="1686249"/>
                  <a:pt x="2564344" y="1602116"/>
                </a:cubicBezTo>
                <a:cubicBezTo>
                  <a:pt x="2573835" y="1598864"/>
                  <a:pt x="2568949" y="1581184"/>
                  <a:pt x="2579982" y="1579451"/>
                </a:cubicBezTo>
                <a:cubicBezTo>
                  <a:pt x="2573527" y="1592083"/>
                  <a:pt x="2567687" y="1615786"/>
                  <a:pt x="2569846" y="1630868"/>
                </a:cubicBezTo>
                <a:cubicBezTo>
                  <a:pt x="2591479" y="1562973"/>
                  <a:pt x="2611620" y="1489706"/>
                  <a:pt x="2635155" y="1416289"/>
                </a:cubicBezTo>
                <a:cubicBezTo>
                  <a:pt x="2641996" y="1424596"/>
                  <a:pt x="2639450" y="1413495"/>
                  <a:pt x="2646547" y="1412502"/>
                </a:cubicBezTo>
                <a:cubicBezTo>
                  <a:pt x="2645183" y="1437368"/>
                  <a:pt x="2629676" y="1447906"/>
                  <a:pt x="2630625" y="1471311"/>
                </a:cubicBezTo>
                <a:cubicBezTo>
                  <a:pt x="2628696" y="1471283"/>
                  <a:pt x="2626768" y="1471254"/>
                  <a:pt x="2624838" y="1471226"/>
                </a:cubicBezTo>
                <a:cubicBezTo>
                  <a:pt x="2623398" y="1476953"/>
                  <a:pt x="2626741" y="1478165"/>
                  <a:pt x="2626715" y="1482583"/>
                </a:cubicBezTo>
                <a:cubicBezTo>
                  <a:pt x="2610565" y="1503911"/>
                  <a:pt x="2604184" y="1545648"/>
                  <a:pt x="2599141" y="1571923"/>
                </a:cubicBezTo>
                <a:cubicBezTo>
                  <a:pt x="2603256" y="1562679"/>
                  <a:pt x="2610586" y="1556806"/>
                  <a:pt x="2609095" y="1541467"/>
                </a:cubicBezTo>
                <a:cubicBezTo>
                  <a:pt x="2631652" y="1493918"/>
                  <a:pt x="2644796" y="1443840"/>
                  <a:pt x="2658354" y="1387855"/>
                </a:cubicBezTo>
                <a:cubicBezTo>
                  <a:pt x="2662160" y="1371829"/>
                  <a:pt x="2662033" y="1361527"/>
                  <a:pt x="2662601" y="1344060"/>
                </a:cubicBezTo>
                <a:cubicBezTo>
                  <a:pt x="2665357" y="1269975"/>
                  <a:pt x="2671561" y="1189396"/>
                  <a:pt x="2687741" y="1121288"/>
                </a:cubicBezTo>
                <a:cubicBezTo>
                  <a:pt x="2696255" y="1114003"/>
                  <a:pt x="2698570" y="1100082"/>
                  <a:pt x="2699600" y="1085312"/>
                </a:cubicBezTo>
                <a:cubicBezTo>
                  <a:pt x="2712588" y="1071713"/>
                  <a:pt x="2712847" y="1044970"/>
                  <a:pt x="2728689" y="1034304"/>
                </a:cubicBezTo>
                <a:cubicBezTo>
                  <a:pt x="2725064" y="1024382"/>
                  <a:pt x="2732753" y="1013962"/>
                  <a:pt x="2738592" y="1007702"/>
                </a:cubicBezTo>
                <a:cubicBezTo>
                  <a:pt x="2738591" y="1010193"/>
                  <a:pt x="2738590" y="1012685"/>
                  <a:pt x="2738591" y="1015177"/>
                </a:cubicBezTo>
                <a:cubicBezTo>
                  <a:pt x="2762895" y="988619"/>
                  <a:pt x="2811678" y="976836"/>
                  <a:pt x="2808004" y="928407"/>
                </a:cubicBezTo>
                <a:cubicBezTo>
                  <a:pt x="2800598" y="940060"/>
                  <a:pt x="2795582" y="964409"/>
                  <a:pt x="2784779" y="966244"/>
                </a:cubicBezTo>
                <a:cubicBezTo>
                  <a:pt x="2789694" y="942129"/>
                  <a:pt x="2811864" y="918496"/>
                  <a:pt x="2806414" y="895857"/>
                </a:cubicBezTo>
                <a:cubicBezTo>
                  <a:pt x="2800934" y="900063"/>
                  <a:pt x="2798854" y="889169"/>
                  <a:pt x="2791267" y="891882"/>
                </a:cubicBezTo>
                <a:cubicBezTo>
                  <a:pt x="2773777" y="928673"/>
                  <a:pt x="2767756" y="968355"/>
                  <a:pt x="2740571" y="1003876"/>
                </a:cubicBezTo>
                <a:cubicBezTo>
                  <a:pt x="2750450" y="966742"/>
                  <a:pt x="2770511" y="929157"/>
                  <a:pt x="2779952" y="889890"/>
                </a:cubicBezTo>
                <a:cubicBezTo>
                  <a:pt x="2773934" y="887211"/>
                  <a:pt x="2767892" y="883967"/>
                  <a:pt x="2761000" y="882006"/>
                </a:cubicBezTo>
                <a:cubicBezTo>
                  <a:pt x="2760382" y="885884"/>
                  <a:pt x="2755960" y="885853"/>
                  <a:pt x="2753207" y="887673"/>
                </a:cubicBezTo>
                <a:cubicBezTo>
                  <a:pt x="2734582" y="974352"/>
                  <a:pt x="2703255" y="1048453"/>
                  <a:pt x="2668712" y="1119183"/>
                </a:cubicBezTo>
                <a:cubicBezTo>
                  <a:pt x="2685684" y="1125910"/>
                  <a:pt x="2671565" y="1132082"/>
                  <a:pt x="2677891" y="1144036"/>
                </a:cubicBezTo>
                <a:cubicBezTo>
                  <a:pt x="2673957" y="1147269"/>
                  <a:pt x="2675499" y="1143802"/>
                  <a:pt x="2670176" y="1143925"/>
                </a:cubicBezTo>
                <a:cubicBezTo>
                  <a:pt x="2669968" y="1164321"/>
                  <a:pt x="2657625" y="1172116"/>
                  <a:pt x="2656235" y="1191432"/>
                </a:cubicBezTo>
                <a:cubicBezTo>
                  <a:pt x="2655823" y="1189863"/>
                  <a:pt x="2656183" y="1187810"/>
                  <a:pt x="2654358" y="1187551"/>
                </a:cubicBezTo>
                <a:cubicBezTo>
                  <a:pt x="2638846" y="1232976"/>
                  <a:pt x="2622333" y="1286261"/>
                  <a:pt x="2605074" y="1335614"/>
                </a:cubicBezTo>
                <a:cubicBezTo>
                  <a:pt x="2605576" y="1337914"/>
                  <a:pt x="2607408" y="1338937"/>
                  <a:pt x="2608915" y="1340300"/>
                </a:cubicBezTo>
                <a:lnTo>
                  <a:pt x="2609287" y="1341624"/>
                </a:lnTo>
                <a:lnTo>
                  <a:pt x="2606205" y="1340548"/>
                </a:lnTo>
                <a:cubicBezTo>
                  <a:pt x="2606898" y="1348332"/>
                  <a:pt x="2598774" y="1349145"/>
                  <a:pt x="2606126" y="1353803"/>
                </a:cubicBezTo>
                <a:cubicBezTo>
                  <a:pt x="2604803" y="1349614"/>
                  <a:pt x="2606449" y="1348408"/>
                  <a:pt x="2608345" y="1347419"/>
                </a:cubicBezTo>
                <a:lnTo>
                  <a:pt x="2610203" y="1344879"/>
                </a:lnTo>
                <a:lnTo>
                  <a:pt x="2610808" y="1347026"/>
                </a:lnTo>
                <a:cubicBezTo>
                  <a:pt x="2607772" y="1360074"/>
                  <a:pt x="2599260" y="1367359"/>
                  <a:pt x="2598949" y="1383003"/>
                </a:cubicBezTo>
                <a:cubicBezTo>
                  <a:pt x="2593499" y="1382791"/>
                  <a:pt x="2595633" y="1374881"/>
                  <a:pt x="2589410" y="1375156"/>
                </a:cubicBezTo>
                <a:cubicBezTo>
                  <a:pt x="2591183" y="1389237"/>
                  <a:pt x="2577271" y="1397440"/>
                  <a:pt x="2583364" y="1409290"/>
                </a:cubicBezTo>
                <a:cubicBezTo>
                  <a:pt x="2585448" y="1405234"/>
                  <a:pt x="2583828" y="1397036"/>
                  <a:pt x="2589227" y="1396118"/>
                </a:cubicBezTo>
                <a:cubicBezTo>
                  <a:pt x="2590668" y="1405343"/>
                  <a:pt x="2587734" y="1423141"/>
                  <a:pt x="2577448" y="1426315"/>
                </a:cubicBezTo>
                <a:cubicBezTo>
                  <a:pt x="2574903" y="1420198"/>
                  <a:pt x="2587813" y="1414870"/>
                  <a:pt x="2577629" y="1412828"/>
                </a:cubicBezTo>
                <a:cubicBezTo>
                  <a:pt x="2575881" y="1419248"/>
                  <a:pt x="2571765" y="1423507"/>
                  <a:pt x="2571688" y="1431779"/>
                </a:cubicBezTo>
                <a:cubicBezTo>
                  <a:pt x="2576829" y="1435176"/>
                  <a:pt x="2575392" y="1423461"/>
                  <a:pt x="2577499" y="1429937"/>
                </a:cubicBezTo>
                <a:cubicBezTo>
                  <a:pt x="2561012" y="1458868"/>
                  <a:pt x="2548847" y="1490553"/>
                  <a:pt x="2540281" y="1519134"/>
                </a:cubicBezTo>
                <a:cubicBezTo>
                  <a:pt x="2539382" y="1516796"/>
                  <a:pt x="2538276" y="1514920"/>
                  <a:pt x="2536501" y="1513299"/>
                </a:cubicBezTo>
                <a:cubicBezTo>
                  <a:pt x="2534932" y="1518691"/>
                  <a:pt x="2538996" y="1518286"/>
                  <a:pt x="2538404" y="1522730"/>
                </a:cubicBezTo>
                <a:cubicBezTo>
                  <a:pt x="2529789" y="1532738"/>
                  <a:pt x="2530788" y="1562256"/>
                  <a:pt x="2520914" y="1564504"/>
                </a:cubicBezTo>
                <a:cubicBezTo>
                  <a:pt x="2513065" y="1628846"/>
                  <a:pt x="2487398" y="1675287"/>
                  <a:pt x="2473377" y="1733558"/>
                </a:cubicBezTo>
                <a:cubicBezTo>
                  <a:pt x="2465971" y="1740228"/>
                  <a:pt x="2462241" y="1750474"/>
                  <a:pt x="2461598" y="1763754"/>
                </a:cubicBezTo>
                <a:cubicBezTo>
                  <a:pt x="2446783" y="1794538"/>
                  <a:pt x="2430425" y="1826295"/>
                  <a:pt x="2418619" y="1858417"/>
                </a:cubicBezTo>
                <a:cubicBezTo>
                  <a:pt x="2410596" y="1858998"/>
                  <a:pt x="2410799" y="1883455"/>
                  <a:pt x="2399380" y="1886677"/>
                </a:cubicBezTo>
                <a:cubicBezTo>
                  <a:pt x="2396987" y="1913854"/>
                  <a:pt x="2382225" y="1928324"/>
                  <a:pt x="2370188" y="1945393"/>
                </a:cubicBezTo>
                <a:cubicBezTo>
                  <a:pt x="2375153" y="1927390"/>
                  <a:pt x="2384154" y="1913401"/>
                  <a:pt x="2393516" y="1899849"/>
                </a:cubicBezTo>
                <a:cubicBezTo>
                  <a:pt x="2397685" y="1869310"/>
                  <a:pt x="2417565" y="1847703"/>
                  <a:pt x="2428651" y="1822183"/>
                </a:cubicBezTo>
                <a:cubicBezTo>
                  <a:pt x="2435441" y="1806931"/>
                  <a:pt x="2437757" y="1788026"/>
                  <a:pt x="2444445" y="1773007"/>
                </a:cubicBezTo>
                <a:cubicBezTo>
                  <a:pt x="2452263" y="1755445"/>
                  <a:pt x="2461522" y="1739632"/>
                  <a:pt x="2469676" y="1721942"/>
                </a:cubicBezTo>
                <a:cubicBezTo>
                  <a:pt x="2469599" y="1705294"/>
                  <a:pt x="2477754" y="1680129"/>
                  <a:pt x="2489481" y="1668738"/>
                </a:cubicBezTo>
                <a:cubicBezTo>
                  <a:pt x="2493162" y="1612509"/>
                  <a:pt x="2523717" y="1561322"/>
                  <a:pt x="2527269" y="1507250"/>
                </a:cubicBezTo>
                <a:cubicBezTo>
                  <a:pt x="2541775" y="1494604"/>
                  <a:pt x="2529511" y="1466717"/>
                  <a:pt x="2545018" y="1456177"/>
                </a:cubicBezTo>
                <a:cubicBezTo>
                  <a:pt x="2543423" y="1463496"/>
                  <a:pt x="2541339" y="1472536"/>
                  <a:pt x="2546766" y="1477167"/>
                </a:cubicBezTo>
                <a:cubicBezTo>
                  <a:pt x="2587765" y="1363902"/>
                  <a:pt x="2625782" y="1247372"/>
                  <a:pt x="2664751" y="1131817"/>
                </a:cubicBezTo>
                <a:cubicBezTo>
                  <a:pt x="2667811" y="1131796"/>
                  <a:pt x="2671103" y="1131877"/>
                  <a:pt x="2674395" y="1131958"/>
                </a:cubicBezTo>
                <a:cubicBezTo>
                  <a:pt x="2674370" y="1126409"/>
                  <a:pt x="2673906" y="1121219"/>
                  <a:pt x="2666809" y="1122213"/>
                </a:cubicBezTo>
                <a:cubicBezTo>
                  <a:pt x="2658013" y="1135740"/>
                  <a:pt x="2651943" y="1151865"/>
                  <a:pt x="2641604" y="1163875"/>
                </a:cubicBezTo>
                <a:cubicBezTo>
                  <a:pt x="2679980" y="1075192"/>
                  <a:pt x="2727612" y="988138"/>
                  <a:pt x="2743590" y="883115"/>
                </a:cubicBezTo>
                <a:cubicBezTo>
                  <a:pt x="2748039" y="883712"/>
                  <a:pt x="2750714" y="882687"/>
                  <a:pt x="2751356" y="879374"/>
                </a:cubicBezTo>
                <a:cubicBezTo>
                  <a:pt x="2744593" y="882730"/>
                  <a:pt x="2745056" y="877952"/>
                  <a:pt x="2740068" y="875455"/>
                </a:cubicBezTo>
                <a:cubicBezTo>
                  <a:pt x="2736570" y="880820"/>
                  <a:pt x="2739553" y="884087"/>
                  <a:pt x="2734153" y="885004"/>
                </a:cubicBezTo>
                <a:cubicBezTo>
                  <a:pt x="2734202" y="881150"/>
                  <a:pt x="2734254" y="877297"/>
                  <a:pt x="2734307" y="873444"/>
                </a:cubicBezTo>
                <a:cubicBezTo>
                  <a:pt x="2726979" y="871843"/>
                  <a:pt x="2722659" y="874071"/>
                  <a:pt x="2715304" y="869413"/>
                </a:cubicBezTo>
                <a:cubicBezTo>
                  <a:pt x="2708745" y="877291"/>
                  <a:pt x="2711316" y="883974"/>
                  <a:pt x="2711239" y="892246"/>
                </a:cubicBezTo>
                <a:cubicBezTo>
                  <a:pt x="2710592" y="935429"/>
                  <a:pt x="2691172" y="982159"/>
                  <a:pt x="2681424" y="1019627"/>
                </a:cubicBezTo>
                <a:cubicBezTo>
                  <a:pt x="2678801" y="1019291"/>
                  <a:pt x="2678338" y="1016593"/>
                  <a:pt x="2675688" y="1015690"/>
                </a:cubicBezTo>
                <a:cubicBezTo>
                  <a:pt x="2673426" y="1030741"/>
                  <a:pt x="2667586" y="1041986"/>
                  <a:pt x="2665683" y="1057474"/>
                </a:cubicBezTo>
                <a:cubicBezTo>
                  <a:pt x="2662005" y="1053899"/>
                  <a:pt x="2660797" y="1057237"/>
                  <a:pt x="2656038" y="1057334"/>
                </a:cubicBezTo>
                <a:cubicBezTo>
                  <a:pt x="2656295" y="1075445"/>
                  <a:pt x="2650250" y="1087152"/>
                  <a:pt x="2642201" y="1097134"/>
                </a:cubicBezTo>
                <a:cubicBezTo>
                  <a:pt x="2649148" y="1055373"/>
                  <a:pt x="2682582" y="1007684"/>
                  <a:pt x="2685646" y="952841"/>
                </a:cubicBezTo>
                <a:cubicBezTo>
                  <a:pt x="2687576" y="952869"/>
                  <a:pt x="2689504" y="952897"/>
                  <a:pt x="2691432" y="952926"/>
                </a:cubicBezTo>
                <a:cubicBezTo>
                  <a:pt x="2695317" y="923644"/>
                  <a:pt x="2703831" y="898915"/>
                  <a:pt x="2701880" y="863436"/>
                </a:cubicBezTo>
                <a:cubicBezTo>
                  <a:pt x="2688894" y="867069"/>
                  <a:pt x="2687686" y="850472"/>
                  <a:pt x="2673309" y="853485"/>
                </a:cubicBezTo>
                <a:cubicBezTo>
                  <a:pt x="2673336" y="851559"/>
                  <a:pt x="2673362" y="849633"/>
                  <a:pt x="2673388" y="847705"/>
                </a:cubicBezTo>
                <a:cubicBezTo>
                  <a:pt x="2659449" y="855344"/>
                  <a:pt x="2660814" y="837954"/>
                  <a:pt x="2648624" y="841664"/>
                </a:cubicBezTo>
                <a:cubicBezTo>
                  <a:pt x="2625020" y="798759"/>
                  <a:pt x="2607485" y="749697"/>
                  <a:pt x="2592779" y="698018"/>
                </a:cubicBezTo>
                <a:cubicBezTo>
                  <a:pt x="2592472" y="688744"/>
                  <a:pt x="2592292" y="679803"/>
                  <a:pt x="2585478" y="677046"/>
                </a:cubicBezTo>
                <a:cubicBezTo>
                  <a:pt x="2585273" y="680001"/>
                  <a:pt x="2585554" y="683725"/>
                  <a:pt x="2581544" y="682771"/>
                </a:cubicBezTo>
                <a:cubicBezTo>
                  <a:pt x="2586533" y="677793"/>
                  <a:pt x="2585298" y="668106"/>
                  <a:pt x="2581726" y="661808"/>
                </a:cubicBezTo>
                <a:cubicBezTo>
                  <a:pt x="2570434" y="677824"/>
                  <a:pt x="2564029" y="699061"/>
                  <a:pt x="2558319" y="720608"/>
                </a:cubicBezTo>
                <a:cubicBezTo>
                  <a:pt x="2566136" y="713012"/>
                  <a:pt x="2571590" y="703258"/>
                  <a:pt x="2577634" y="694043"/>
                </a:cubicBezTo>
                <a:cubicBezTo>
                  <a:pt x="2568348" y="716767"/>
                  <a:pt x="2557880" y="733425"/>
                  <a:pt x="2561607" y="760559"/>
                </a:cubicBezTo>
                <a:cubicBezTo>
                  <a:pt x="2563124" y="764003"/>
                  <a:pt x="2566493" y="765779"/>
                  <a:pt x="2567265" y="770276"/>
                </a:cubicBezTo>
                <a:cubicBezTo>
                  <a:pt x="2573920" y="816987"/>
                  <a:pt x="2556356" y="842116"/>
                  <a:pt x="2543160" y="878603"/>
                </a:cubicBezTo>
                <a:cubicBezTo>
                  <a:pt x="2542389" y="879091"/>
                  <a:pt x="2539432" y="876390"/>
                  <a:pt x="2539330" y="876620"/>
                </a:cubicBezTo>
                <a:cubicBezTo>
                  <a:pt x="2527189" y="906380"/>
                  <a:pt x="2511756" y="938550"/>
                  <a:pt x="2492724" y="963856"/>
                </a:cubicBezTo>
                <a:cubicBezTo>
                  <a:pt x="2484777" y="988559"/>
                  <a:pt x="2473614" y="1009893"/>
                  <a:pt x="2457694" y="1026340"/>
                </a:cubicBezTo>
                <a:cubicBezTo>
                  <a:pt x="2439303" y="1075743"/>
                  <a:pt x="2411398" y="1125340"/>
                  <a:pt x="2382105" y="1156876"/>
                </a:cubicBezTo>
                <a:cubicBezTo>
                  <a:pt x="2361247" y="1189399"/>
                  <a:pt x="2343499" y="1235489"/>
                  <a:pt x="2312586" y="1251352"/>
                </a:cubicBezTo>
                <a:cubicBezTo>
                  <a:pt x="2313255" y="1268540"/>
                  <a:pt x="2294557" y="1281259"/>
                  <a:pt x="2285428" y="1294914"/>
                </a:cubicBezTo>
                <a:cubicBezTo>
                  <a:pt x="2283987" y="1300641"/>
                  <a:pt x="2287330" y="1301853"/>
                  <a:pt x="2287200" y="1306502"/>
                </a:cubicBezTo>
                <a:cubicBezTo>
                  <a:pt x="2266730" y="1325077"/>
                  <a:pt x="2263692" y="1370516"/>
                  <a:pt x="2248158" y="1387965"/>
                </a:cubicBezTo>
                <a:cubicBezTo>
                  <a:pt x="2247152" y="1415761"/>
                  <a:pt x="2240388" y="1436561"/>
                  <a:pt x="2226345" y="1461873"/>
                </a:cubicBezTo>
                <a:cubicBezTo>
                  <a:pt x="2225522" y="1471198"/>
                  <a:pt x="2226575" y="1479419"/>
                  <a:pt x="2220326" y="1486604"/>
                </a:cubicBezTo>
                <a:cubicBezTo>
                  <a:pt x="2217573" y="1508359"/>
                  <a:pt x="2209959" y="1527951"/>
                  <a:pt x="2206359" y="1543514"/>
                </a:cubicBezTo>
                <a:cubicBezTo>
                  <a:pt x="2200752" y="1537419"/>
                  <a:pt x="2204378" y="1549832"/>
                  <a:pt x="2198565" y="1549183"/>
                </a:cubicBezTo>
                <a:lnTo>
                  <a:pt x="2202114" y="1549932"/>
                </a:lnTo>
                <a:cubicBezTo>
                  <a:pt x="2197276" y="1595678"/>
                  <a:pt x="2195061" y="1634286"/>
                  <a:pt x="2200869" y="1669821"/>
                </a:cubicBezTo>
                <a:cubicBezTo>
                  <a:pt x="2209352" y="1721775"/>
                  <a:pt x="2248284" y="1755169"/>
                  <a:pt x="2247097" y="1811401"/>
                </a:cubicBezTo>
                <a:cubicBezTo>
                  <a:pt x="2246219" y="1854481"/>
                  <a:pt x="2249919" y="1898490"/>
                  <a:pt x="2236286" y="1942813"/>
                </a:cubicBezTo>
                <a:cubicBezTo>
                  <a:pt x="2241660" y="1946314"/>
                  <a:pt x="2237982" y="1947722"/>
                  <a:pt x="2238162" y="1954170"/>
                </a:cubicBezTo>
                <a:cubicBezTo>
                  <a:pt x="2242610" y="1954766"/>
                  <a:pt x="2242405" y="1960212"/>
                  <a:pt x="2245773" y="1961989"/>
                </a:cubicBezTo>
                <a:cubicBezTo>
                  <a:pt x="2255133" y="1953420"/>
                  <a:pt x="2264546" y="1965917"/>
                  <a:pt x="2270485" y="1971885"/>
                </a:cubicBezTo>
                <a:cubicBezTo>
                  <a:pt x="2269253" y="1962198"/>
                  <a:pt x="2273496" y="1958273"/>
                  <a:pt x="2278099" y="1954785"/>
                </a:cubicBezTo>
                <a:cubicBezTo>
                  <a:pt x="2274578" y="1929682"/>
                  <a:pt x="2299550" y="1907851"/>
                  <a:pt x="2296132" y="1882517"/>
                </a:cubicBezTo>
                <a:cubicBezTo>
                  <a:pt x="2299937" y="1883935"/>
                  <a:pt x="2304257" y="1889181"/>
                  <a:pt x="2305775" y="1882657"/>
                </a:cubicBezTo>
                <a:cubicBezTo>
                  <a:pt x="2303846" y="1877645"/>
                  <a:pt x="2302022" y="1872403"/>
                  <a:pt x="2296287" y="1870957"/>
                </a:cubicBezTo>
                <a:cubicBezTo>
                  <a:pt x="2303616" y="1860100"/>
                  <a:pt x="2301357" y="1822822"/>
                  <a:pt x="2317842" y="1806350"/>
                </a:cubicBezTo>
                <a:cubicBezTo>
                  <a:pt x="2320721" y="1817323"/>
                  <a:pt x="2315347" y="1818806"/>
                  <a:pt x="2315679" y="1831136"/>
                </a:cubicBezTo>
                <a:cubicBezTo>
                  <a:pt x="2321929" y="1821460"/>
                  <a:pt x="2327100" y="1800504"/>
                  <a:pt x="2325687" y="1789354"/>
                </a:cubicBezTo>
                <a:cubicBezTo>
                  <a:pt x="2322496" y="1794025"/>
                  <a:pt x="2327280" y="1804461"/>
                  <a:pt x="2315939" y="1804395"/>
                </a:cubicBezTo>
                <a:cubicBezTo>
                  <a:pt x="2321315" y="1782976"/>
                  <a:pt x="2319877" y="1766277"/>
                  <a:pt x="2331834" y="1754988"/>
                </a:cubicBezTo>
                <a:cubicBezTo>
                  <a:pt x="2335696" y="1700224"/>
                  <a:pt x="2357483" y="1645686"/>
                  <a:pt x="2352601" y="1585645"/>
                </a:cubicBezTo>
                <a:cubicBezTo>
                  <a:pt x="2355356" y="1546447"/>
                  <a:pt x="2368914" y="1480493"/>
                  <a:pt x="2367399" y="1437179"/>
                </a:cubicBezTo>
                <a:cubicBezTo>
                  <a:pt x="2370228" y="1437053"/>
                  <a:pt x="2371642" y="1438237"/>
                  <a:pt x="2373159" y="1439190"/>
                </a:cubicBezTo>
                <a:cubicBezTo>
                  <a:pt x="2381290" y="1391033"/>
                  <a:pt x="2387518" y="1325970"/>
                  <a:pt x="2408942" y="1290930"/>
                </a:cubicBezTo>
                <a:cubicBezTo>
                  <a:pt x="2383579" y="1393990"/>
                  <a:pt x="2367781" y="1493003"/>
                  <a:pt x="2360032" y="1596984"/>
                </a:cubicBezTo>
                <a:cubicBezTo>
                  <a:pt x="2377316" y="1565638"/>
                  <a:pt x="2373589" y="1516078"/>
                  <a:pt x="2393497" y="1492546"/>
                </a:cubicBezTo>
                <a:cubicBezTo>
                  <a:pt x="2387916" y="1499475"/>
                  <a:pt x="2396273" y="1496275"/>
                  <a:pt x="2397277" y="1498382"/>
                </a:cubicBezTo>
                <a:cubicBezTo>
                  <a:pt x="2378139" y="1558806"/>
                  <a:pt x="2361651" y="1627607"/>
                  <a:pt x="2355319" y="1690409"/>
                </a:cubicBezTo>
                <a:cubicBezTo>
                  <a:pt x="2344539" y="1742647"/>
                  <a:pt x="2339340" y="1800416"/>
                  <a:pt x="2324988" y="1846357"/>
                </a:cubicBezTo>
                <a:cubicBezTo>
                  <a:pt x="2312125" y="1887700"/>
                  <a:pt x="2289776" y="1922327"/>
                  <a:pt x="2281724" y="1962212"/>
                </a:cubicBezTo>
                <a:cubicBezTo>
                  <a:pt x="2275578" y="1961691"/>
                  <a:pt x="2277044" y="1968990"/>
                  <a:pt x="2273982" y="1971503"/>
                </a:cubicBezTo>
                <a:cubicBezTo>
                  <a:pt x="2277867" y="1972125"/>
                  <a:pt x="2274369" y="1979981"/>
                  <a:pt x="2279434" y="1979191"/>
                </a:cubicBezTo>
                <a:cubicBezTo>
                  <a:pt x="2288078" y="1954797"/>
                  <a:pt x="2306928" y="1940484"/>
                  <a:pt x="2316394" y="1916735"/>
                </a:cubicBezTo>
                <a:cubicBezTo>
                  <a:pt x="2318322" y="1916763"/>
                  <a:pt x="2320250" y="1916791"/>
                  <a:pt x="2322178" y="1916817"/>
                </a:cubicBezTo>
                <a:cubicBezTo>
                  <a:pt x="2333677" y="1887881"/>
                  <a:pt x="2353839" y="1862525"/>
                  <a:pt x="2361325" y="1827648"/>
                </a:cubicBezTo>
                <a:cubicBezTo>
                  <a:pt x="2384196" y="1719602"/>
                  <a:pt x="2398658" y="1593691"/>
                  <a:pt x="2427622" y="1495003"/>
                </a:cubicBezTo>
                <a:cubicBezTo>
                  <a:pt x="2427673" y="1488658"/>
                  <a:pt x="2427726" y="1482312"/>
                  <a:pt x="2427777" y="1475968"/>
                </a:cubicBezTo>
                <a:cubicBezTo>
                  <a:pt x="2427212" y="1471009"/>
                  <a:pt x="2435311" y="1474615"/>
                  <a:pt x="2433667" y="1468345"/>
                </a:cubicBezTo>
                <a:cubicBezTo>
                  <a:pt x="2466311" y="1330871"/>
                  <a:pt x="2524259" y="1191372"/>
                  <a:pt x="2595914" y="1081511"/>
                </a:cubicBezTo>
                <a:cubicBezTo>
                  <a:pt x="2594395" y="1093018"/>
                  <a:pt x="2588247" y="1112432"/>
                  <a:pt x="2576547" y="1119404"/>
                </a:cubicBezTo>
                <a:cubicBezTo>
                  <a:pt x="2560342" y="1167012"/>
                  <a:pt x="2527215" y="1214008"/>
                  <a:pt x="2506330" y="1263408"/>
                </a:cubicBezTo>
                <a:cubicBezTo>
                  <a:pt x="2507074" y="1284782"/>
                  <a:pt x="2492596" y="1290519"/>
                  <a:pt x="2492388" y="1310916"/>
                </a:cubicBezTo>
                <a:cubicBezTo>
                  <a:pt x="2478859" y="1337565"/>
                  <a:pt x="2466178" y="1375389"/>
                  <a:pt x="2461008" y="1403822"/>
                </a:cubicBezTo>
                <a:cubicBezTo>
                  <a:pt x="2461831" y="1399481"/>
                  <a:pt x="2465870" y="1388541"/>
                  <a:pt x="2468775" y="1392605"/>
                </a:cubicBezTo>
                <a:cubicBezTo>
                  <a:pt x="2463476" y="1423194"/>
                  <a:pt x="2453573" y="1454780"/>
                  <a:pt x="2446678" y="1487705"/>
                </a:cubicBezTo>
                <a:cubicBezTo>
                  <a:pt x="2458996" y="1484329"/>
                  <a:pt x="2456554" y="1465521"/>
                  <a:pt x="2466018" y="1459214"/>
                </a:cubicBezTo>
                <a:cubicBezTo>
                  <a:pt x="2460873" y="1475751"/>
                  <a:pt x="2456218" y="1493061"/>
                  <a:pt x="2442742" y="1500904"/>
                </a:cubicBezTo>
                <a:cubicBezTo>
                  <a:pt x="2438445" y="1526126"/>
                  <a:pt x="2438572" y="1546395"/>
                  <a:pt x="2426793" y="1561639"/>
                </a:cubicBezTo>
                <a:cubicBezTo>
                  <a:pt x="2432450" y="1568866"/>
                  <a:pt x="2429262" y="1581012"/>
                  <a:pt x="2424605" y="1588354"/>
                </a:cubicBezTo>
                <a:cubicBezTo>
                  <a:pt x="2417067" y="1627084"/>
                  <a:pt x="2402843" y="1668375"/>
                  <a:pt x="2400476" y="1706084"/>
                </a:cubicBezTo>
                <a:cubicBezTo>
                  <a:pt x="2391705" y="1715193"/>
                  <a:pt x="2395997" y="1737316"/>
                  <a:pt x="2384734" y="1743930"/>
                </a:cubicBezTo>
                <a:cubicBezTo>
                  <a:pt x="2388075" y="1765076"/>
                  <a:pt x="2367963" y="1796545"/>
                  <a:pt x="2374443" y="1814383"/>
                </a:cubicBezTo>
                <a:cubicBezTo>
                  <a:pt x="2389102" y="1780208"/>
                  <a:pt x="2403507" y="1745367"/>
                  <a:pt x="2415647" y="1708132"/>
                </a:cubicBezTo>
                <a:cubicBezTo>
                  <a:pt x="2415749" y="1710393"/>
                  <a:pt x="2416187" y="1712525"/>
                  <a:pt x="2419453" y="1712042"/>
                </a:cubicBezTo>
                <a:cubicBezTo>
                  <a:pt x="2417987" y="1704742"/>
                  <a:pt x="2420252" y="1689693"/>
                  <a:pt x="2423621" y="1681502"/>
                </a:cubicBezTo>
                <a:cubicBezTo>
                  <a:pt x="2423955" y="1683866"/>
                  <a:pt x="2423184" y="1686845"/>
                  <a:pt x="2425473" y="1687310"/>
                </a:cubicBezTo>
                <a:cubicBezTo>
                  <a:pt x="2429718" y="1655975"/>
                  <a:pt x="2440546" y="1642245"/>
                  <a:pt x="2447131" y="1614996"/>
                </a:cubicBezTo>
                <a:cubicBezTo>
                  <a:pt x="2452403" y="1613742"/>
                  <a:pt x="2445612" y="1624011"/>
                  <a:pt x="2450885" y="1622758"/>
                </a:cubicBezTo>
                <a:cubicBezTo>
                  <a:pt x="2447928" y="1612582"/>
                  <a:pt x="2453534" y="1606218"/>
                  <a:pt x="2453021" y="1599898"/>
                </a:cubicBezTo>
                <a:cubicBezTo>
                  <a:pt x="2455413" y="1600132"/>
                  <a:pt x="2457367" y="1603217"/>
                  <a:pt x="2458807" y="1599982"/>
                </a:cubicBezTo>
                <a:cubicBezTo>
                  <a:pt x="2455363" y="1564116"/>
                  <a:pt x="2478948" y="1526715"/>
                  <a:pt x="2490369" y="1493591"/>
                </a:cubicBezTo>
                <a:cubicBezTo>
                  <a:pt x="2503359" y="1445105"/>
                  <a:pt x="2517198" y="1397828"/>
                  <a:pt x="2537567" y="1357058"/>
                </a:cubicBezTo>
                <a:cubicBezTo>
                  <a:pt x="2543562" y="1334254"/>
                  <a:pt x="2552283" y="1304080"/>
                  <a:pt x="2566786" y="1296417"/>
                </a:cubicBezTo>
                <a:cubicBezTo>
                  <a:pt x="2566014" y="1301888"/>
                  <a:pt x="2560022" y="1317217"/>
                  <a:pt x="2553027" y="1322962"/>
                </a:cubicBezTo>
                <a:cubicBezTo>
                  <a:pt x="2545155" y="1359329"/>
                  <a:pt x="2526456" y="1384507"/>
                  <a:pt x="2519639" y="1421620"/>
                </a:cubicBezTo>
                <a:cubicBezTo>
                  <a:pt x="2514033" y="1423000"/>
                  <a:pt x="2507654" y="1437326"/>
                  <a:pt x="2515626" y="1440599"/>
                </a:cubicBezTo>
                <a:cubicBezTo>
                  <a:pt x="2523445" y="1423036"/>
                  <a:pt x="2532086" y="1406118"/>
                  <a:pt x="2535149" y="1383669"/>
                </a:cubicBezTo>
                <a:cubicBezTo>
                  <a:pt x="2539058" y="1384857"/>
                  <a:pt x="2536949" y="1385855"/>
                  <a:pt x="2539032" y="1381799"/>
                </a:cubicBezTo>
                <a:cubicBezTo>
                  <a:pt x="2545025" y="1368961"/>
                  <a:pt x="2554284" y="1345673"/>
                  <a:pt x="2560483" y="1324898"/>
                </a:cubicBezTo>
                <a:cubicBezTo>
                  <a:pt x="2587564" y="1297085"/>
                  <a:pt x="2586643" y="1251819"/>
                  <a:pt x="2605598" y="1214850"/>
                </a:cubicBezTo>
                <a:cubicBezTo>
                  <a:pt x="2597853" y="1271485"/>
                  <a:pt x="2576402" y="1318418"/>
                  <a:pt x="2565853" y="1378235"/>
                </a:cubicBezTo>
                <a:cubicBezTo>
                  <a:pt x="2561328" y="1373451"/>
                  <a:pt x="2561637" y="1380234"/>
                  <a:pt x="2558087" y="1381977"/>
                </a:cubicBezTo>
                <a:cubicBezTo>
                  <a:pt x="2552118" y="1430266"/>
                  <a:pt x="2524573" y="1462856"/>
                  <a:pt x="2516596" y="1516896"/>
                </a:cubicBezTo>
                <a:cubicBezTo>
                  <a:pt x="2502992" y="1531882"/>
                  <a:pt x="2504842" y="1562609"/>
                  <a:pt x="2491236" y="1577595"/>
                </a:cubicBezTo>
                <a:cubicBezTo>
                  <a:pt x="2475494" y="1637869"/>
                  <a:pt x="2449414" y="1687725"/>
                  <a:pt x="2432359" y="1746583"/>
                </a:cubicBezTo>
                <a:cubicBezTo>
                  <a:pt x="2429221" y="1747402"/>
                  <a:pt x="2430816" y="1752542"/>
                  <a:pt x="2424593" y="1750325"/>
                </a:cubicBezTo>
                <a:cubicBezTo>
                  <a:pt x="2427242" y="1756211"/>
                  <a:pt x="2427497" y="1764354"/>
                  <a:pt x="2418729" y="1763496"/>
                </a:cubicBezTo>
                <a:cubicBezTo>
                  <a:pt x="2428632" y="1731910"/>
                  <a:pt x="2437557" y="1708750"/>
                  <a:pt x="2452012" y="1680021"/>
                </a:cubicBezTo>
                <a:cubicBezTo>
                  <a:pt x="2465517" y="1622906"/>
                  <a:pt x="2494735" y="1572230"/>
                  <a:pt x="2505231" y="1518759"/>
                </a:cubicBezTo>
                <a:cubicBezTo>
                  <a:pt x="2519066" y="1503875"/>
                  <a:pt x="2516394" y="1472505"/>
                  <a:pt x="2530591" y="1458060"/>
                </a:cubicBezTo>
                <a:cubicBezTo>
                  <a:pt x="2535506" y="1416501"/>
                  <a:pt x="2568633" y="1362030"/>
                  <a:pt x="2568172" y="1326937"/>
                </a:cubicBezTo>
                <a:cubicBezTo>
                  <a:pt x="2557832" y="1356390"/>
                  <a:pt x="2542400" y="1388559"/>
                  <a:pt x="2530954" y="1416136"/>
                </a:cubicBezTo>
                <a:cubicBezTo>
                  <a:pt x="2523084" y="1435059"/>
                  <a:pt x="2518813" y="1460846"/>
                  <a:pt x="2511329" y="1480772"/>
                </a:cubicBezTo>
                <a:cubicBezTo>
                  <a:pt x="2509683" y="1484469"/>
                  <a:pt x="2504564" y="1486619"/>
                  <a:pt x="2503483" y="1490293"/>
                </a:cubicBezTo>
                <a:cubicBezTo>
                  <a:pt x="2493759" y="1530818"/>
                  <a:pt x="2474214" y="1557280"/>
                  <a:pt x="2464260" y="1592719"/>
                </a:cubicBezTo>
                <a:cubicBezTo>
                  <a:pt x="2462227" y="1600397"/>
                  <a:pt x="2459191" y="1603476"/>
                  <a:pt x="2458396" y="1605890"/>
                </a:cubicBezTo>
                <a:cubicBezTo>
                  <a:pt x="2457109" y="1610024"/>
                  <a:pt x="2459371" y="1614908"/>
                  <a:pt x="2458316" y="1619145"/>
                </a:cubicBezTo>
                <a:cubicBezTo>
                  <a:pt x="2453455" y="1639407"/>
                  <a:pt x="2441495" y="1658172"/>
                  <a:pt x="2434910" y="1677945"/>
                </a:cubicBezTo>
                <a:cubicBezTo>
                  <a:pt x="2432518" y="1685185"/>
                  <a:pt x="2434164" y="1693949"/>
                  <a:pt x="2430846" y="1700777"/>
                </a:cubicBezTo>
                <a:cubicBezTo>
                  <a:pt x="2430435" y="1701702"/>
                  <a:pt x="2423773" y="1704828"/>
                  <a:pt x="2423054" y="1706445"/>
                </a:cubicBezTo>
                <a:cubicBezTo>
                  <a:pt x="2421021" y="1711632"/>
                  <a:pt x="2424622" y="1718496"/>
                  <a:pt x="2422923" y="1723555"/>
                </a:cubicBezTo>
                <a:cubicBezTo>
                  <a:pt x="2421715" y="1726893"/>
                  <a:pt x="2417343" y="1725500"/>
                  <a:pt x="2415131" y="1729222"/>
                </a:cubicBezTo>
                <a:cubicBezTo>
                  <a:pt x="2414617" y="1730378"/>
                  <a:pt x="2416724" y="1736854"/>
                  <a:pt x="2414976" y="1740782"/>
                </a:cubicBezTo>
                <a:cubicBezTo>
                  <a:pt x="2395248" y="1783221"/>
                  <a:pt x="2376238" y="1861422"/>
                  <a:pt x="2363531" y="1913633"/>
                </a:cubicBezTo>
                <a:cubicBezTo>
                  <a:pt x="2359751" y="1910289"/>
                  <a:pt x="2361036" y="1913630"/>
                  <a:pt x="2355815" y="1913521"/>
                </a:cubicBezTo>
                <a:cubicBezTo>
                  <a:pt x="2353372" y="1919631"/>
                  <a:pt x="2362012" y="1915172"/>
                  <a:pt x="2359569" y="1921282"/>
                </a:cubicBezTo>
                <a:cubicBezTo>
                  <a:pt x="2358129" y="1924519"/>
                  <a:pt x="2352521" y="1933374"/>
                  <a:pt x="2347920" y="1926895"/>
                </a:cubicBezTo>
                <a:cubicBezTo>
                  <a:pt x="2358826" y="1897417"/>
                  <a:pt x="2368446" y="1867090"/>
                  <a:pt x="2375545" y="1833702"/>
                </a:cubicBezTo>
                <a:cubicBezTo>
                  <a:pt x="2359344" y="1848917"/>
                  <a:pt x="2358751" y="1875787"/>
                  <a:pt x="2344373" y="1896243"/>
                </a:cubicBezTo>
                <a:cubicBezTo>
                  <a:pt x="2342007" y="1891591"/>
                  <a:pt x="2350032" y="1888518"/>
                  <a:pt x="2344503" y="1886610"/>
                </a:cubicBezTo>
                <a:cubicBezTo>
                  <a:pt x="2334909" y="1907535"/>
                  <a:pt x="2320326" y="1923470"/>
                  <a:pt x="2311454" y="1945269"/>
                </a:cubicBezTo>
                <a:cubicBezTo>
                  <a:pt x="2308959" y="1945266"/>
                  <a:pt x="2307211" y="1944211"/>
                  <a:pt x="2305693" y="1943258"/>
                </a:cubicBezTo>
                <a:cubicBezTo>
                  <a:pt x="2308289" y="1957982"/>
                  <a:pt x="2296150" y="1957838"/>
                  <a:pt x="2293888" y="1967905"/>
                </a:cubicBezTo>
                <a:cubicBezTo>
                  <a:pt x="2310500" y="1976686"/>
                  <a:pt x="2326776" y="1995562"/>
                  <a:pt x="2329525" y="2023643"/>
                </a:cubicBezTo>
                <a:cubicBezTo>
                  <a:pt x="2356886" y="2041916"/>
                  <a:pt x="2342662" y="2090683"/>
                  <a:pt x="2347725" y="2117303"/>
                </a:cubicBezTo>
                <a:cubicBezTo>
                  <a:pt x="2340575" y="2114674"/>
                  <a:pt x="2339958" y="2128520"/>
                  <a:pt x="2343790" y="2130503"/>
                </a:cubicBezTo>
                <a:cubicBezTo>
                  <a:pt x="2350889" y="2119542"/>
                  <a:pt x="2349218" y="2100248"/>
                  <a:pt x="2359300" y="2092553"/>
                </a:cubicBezTo>
                <a:cubicBezTo>
                  <a:pt x="2363259" y="2097362"/>
                  <a:pt x="2369997" y="2090948"/>
                  <a:pt x="2372543" y="2094573"/>
                </a:cubicBezTo>
                <a:cubicBezTo>
                  <a:pt x="2380847" y="2130112"/>
                  <a:pt x="2380561" y="2161272"/>
                  <a:pt x="2384929" y="2197551"/>
                </a:cubicBezTo>
                <a:cubicBezTo>
                  <a:pt x="2377909" y="2205224"/>
                  <a:pt x="2377008" y="2215344"/>
                  <a:pt x="2378834" y="2228063"/>
                </a:cubicBezTo>
                <a:cubicBezTo>
                  <a:pt x="2376184" y="2227159"/>
                  <a:pt x="2375669" y="2225823"/>
                  <a:pt x="2373047" y="2227978"/>
                </a:cubicBezTo>
                <a:cubicBezTo>
                  <a:pt x="2372654" y="2233687"/>
                  <a:pt x="2371705" y="2238075"/>
                  <a:pt x="2370416" y="2241594"/>
                </a:cubicBezTo>
                <a:lnTo>
                  <a:pt x="2366703" y="2248263"/>
                </a:lnTo>
                <a:lnTo>
                  <a:pt x="2328015" y="2248263"/>
                </a:lnTo>
                <a:lnTo>
                  <a:pt x="2341874" y="2234860"/>
                </a:lnTo>
                <a:cubicBezTo>
                  <a:pt x="2358434" y="2212057"/>
                  <a:pt x="2369430" y="2175214"/>
                  <a:pt x="2359424" y="2147708"/>
                </a:cubicBezTo>
                <a:cubicBezTo>
                  <a:pt x="2358575" y="2156467"/>
                  <a:pt x="2360220" y="2167721"/>
                  <a:pt x="2351528" y="2168558"/>
                </a:cubicBezTo>
                <a:cubicBezTo>
                  <a:pt x="2350701" y="2210276"/>
                  <a:pt x="2286874" y="2212870"/>
                  <a:pt x="2270747" y="2232271"/>
                </a:cubicBezTo>
                <a:lnTo>
                  <a:pt x="2268145" y="2248263"/>
                </a:lnTo>
                <a:lnTo>
                  <a:pt x="2231977" y="2248263"/>
                </a:lnTo>
                <a:lnTo>
                  <a:pt x="2227534" y="2210989"/>
                </a:lnTo>
                <a:cubicBezTo>
                  <a:pt x="2223370" y="2185150"/>
                  <a:pt x="2216184" y="2162984"/>
                  <a:pt x="2199213" y="2147536"/>
                </a:cubicBezTo>
                <a:cubicBezTo>
                  <a:pt x="2195380" y="2170472"/>
                  <a:pt x="2182650" y="2184740"/>
                  <a:pt x="2177736" y="2206364"/>
                </a:cubicBezTo>
                <a:cubicBezTo>
                  <a:pt x="2181566" y="2218314"/>
                  <a:pt x="2194296" y="2221490"/>
                  <a:pt x="2194552" y="2237110"/>
                </a:cubicBezTo>
                <a:cubicBezTo>
                  <a:pt x="2202209" y="2239065"/>
                  <a:pt x="2207495" y="2242803"/>
                  <a:pt x="2211429" y="2247552"/>
                </a:cubicBezTo>
                <a:lnTo>
                  <a:pt x="2211806" y="2248263"/>
                </a:lnTo>
                <a:lnTo>
                  <a:pt x="2158290" y="2248263"/>
                </a:lnTo>
                <a:lnTo>
                  <a:pt x="2152480" y="2244404"/>
                </a:lnTo>
                <a:cubicBezTo>
                  <a:pt x="2152480" y="2239420"/>
                  <a:pt x="2153561" y="2233257"/>
                  <a:pt x="2148778" y="2232788"/>
                </a:cubicBezTo>
                <a:cubicBezTo>
                  <a:pt x="2145922" y="2242315"/>
                  <a:pt x="2139649" y="2226509"/>
                  <a:pt x="2131702" y="2228786"/>
                </a:cubicBezTo>
                <a:cubicBezTo>
                  <a:pt x="2131985" y="2232511"/>
                  <a:pt x="2129516" y="2233073"/>
                  <a:pt x="2129670" y="2236464"/>
                </a:cubicBezTo>
                <a:cubicBezTo>
                  <a:pt x="2132268" y="2241220"/>
                  <a:pt x="2136948" y="2234444"/>
                  <a:pt x="2137360" y="2238503"/>
                </a:cubicBezTo>
                <a:lnTo>
                  <a:pt x="2136838" y="2248263"/>
                </a:lnTo>
                <a:lnTo>
                  <a:pt x="2120671" y="2248263"/>
                </a:lnTo>
                <a:lnTo>
                  <a:pt x="2118952" y="2232976"/>
                </a:lnTo>
                <a:cubicBezTo>
                  <a:pt x="2118772" y="2225399"/>
                  <a:pt x="2119662" y="2218302"/>
                  <a:pt x="2122652" y="2211742"/>
                </a:cubicBezTo>
                <a:cubicBezTo>
                  <a:pt x="2126561" y="2212930"/>
                  <a:pt x="2126200" y="2217476"/>
                  <a:pt x="2130341" y="2213782"/>
                </a:cubicBezTo>
                <a:cubicBezTo>
                  <a:pt x="2123333" y="2198064"/>
                  <a:pt x="2113293" y="2184802"/>
                  <a:pt x="2102236" y="2173199"/>
                </a:cubicBezTo>
                <a:cubicBezTo>
                  <a:pt x="2091179" y="2161597"/>
                  <a:pt x="2079107" y="2151653"/>
                  <a:pt x="2068036" y="2142570"/>
                </a:cubicBezTo>
                <a:lnTo>
                  <a:pt x="2067908" y="2142238"/>
                </a:lnTo>
                <a:cubicBezTo>
                  <a:pt x="2062531" y="2166146"/>
                  <a:pt x="2061269" y="2185797"/>
                  <a:pt x="2059649" y="2205011"/>
                </a:cubicBezTo>
                <a:cubicBezTo>
                  <a:pt x="2062785" y="2209177"/>
                  <a:pt x="2062656" y="2221302"/>
                  <a:pt x="2063221" y="2233737"/>
                </a:cubicBezTo>
                <a:lnTo>
                  <a:pt x="2073968" y="2248263"/>
                </a:lnTo>
                <a:lnTo>
                  <a:pt x="2051629" y="2248263"/>
                </a:lnTo>
                <a:lnTo>
                  <a:pt x="2048955" y="2245633"/>
                </a:lnTo>
                <a:cubicBezTo>
                  <a:pt x="2043798" y="2242792"/>
                  <a:pt x="2037697" y="2241547"/>
                  <a:pt x="2030637" y="2242764"/>
                </a:cubicBezTo>
                <a:cubicBezTo>
                  <a:pt x="2027681" y="2240063"/>
                  <a:pt x="2020917" y="2240928"/>
                  <a:pt x="2019374" y="2236919"/>
                </a:cubicBezTo>
                <a:cubicBezTo>
                  <a:pt x="2008162" y="2239680"/>
                  <a:pt x="2000782" y="2236947"/>
                  <a:pt x="1992604" y="2236629"/>
                </a:cubicBezTo>
                <a:lnTo>
                  <a:pt x="1993439" y="2248263"/>
                </a:lnTo>
                <a:lnTo>
                  <a:pt x="1978582" y="2248263"/>
                </a:lnTo>
                <a:lnTo>
                  <a:pt x="1960099" y="2232402"/>
                </a:lnTo>
                <a:cubicBezTo>
                  <a:pt x="1961308" y="2236539"/>
                  <a:pt x="1962941" y="2238166"/>
                  <a:pt x="1963921" y="2240091"/>
                </a:cubicBezTo>
                <a:lnTo>
                  <a:pt x="1963840" y="2248263"/>
                </a:lnTo>
                <a:lnTo>
                  <a:pt x="1912485" y="2248263"/>
                </a:lnTo>
                <a:lnTo>
                  <a:pt x="1910068" y="2245061"/>
                </a:lnTo>
                <a:cubicBezTo>
                  <a:pt x="1890953" y="2232229"/>
                  <a:pt x="1858348" y="2233754"/>
                  <a:pt x="1834451" y="2231836"/>
                </a:cubicBezTo>
                <a:cubicBezTo>
                  <a:pt x="1836379" y="2238094"/>
                  <a:pt x="1840346" y="2242422"/>
                  <a:pt x="1843702" y="2247342"/>
                </a:cubicBezTo>
                <a:lnTo>
                  <a:pt x="1843972" y="2248263"/>
                </a:lnTo>
                <a:lnTo>
                  <a:pt x="1828343" y="2248263"/>
                </a:lnTo>
                <a:lnTo>
                  <a:pt x="1823750" y="2239289"/>
                </a:lnTo>
                <a:cubicBezTo>
                  <a:pt x="1817286" y="2231462"/>
                  <a:pt x="1810022" y="2224421"/>
                  <a:pt x="1804468" y="2215718"/>
                </a:cubicBezTo>
                <a:cubicBezTo>
                  <a:pt x="1815268" y="2203914"/>
                  <a:pt x="1831108" y="2220657"/>
                  <a:pt x="1840546" y="2223752"/>
                </a:cubicBezTo>
                <a:cubicBezTo>
                  <a:pt x="1842811" y="2216177"/>
                  <a:pt x="1860527" y="2231817"/>
                  <a:pt x="1863460" y="2216508"/>
                </a:cubicBezTo>
                <a:cubicBezTo>
                  <a:pt x="1808302" y="2180323"/>
                  <a:pt x="1737302" y="2147327"/>
                  <a:pt x="1666149" y="2120908"/>
                </a:cubicBezTo>
                <a:cubicBezTo>
                  <a:pt x="1666251" y="2118186"/>
                  <a:pt x="1665275" y="2116643"/>
                  <a:pt x="1664298" y="2115101"/>
                </a:cubicBezTo>
                <a:cubicBezTo>
                  <a:pt x="1640459" y="2109471"/>
                  <a:pt x="1627088" y="2092165"/>
                  <a:pt x="1605435" y="2089724"/>
                </a:cubicBezTo>
                <a:cubicBezTo>
                  <a:pt x="1606002" y="2087207"/>
                  <a:pt x="1608213" y="2085977"/>
                  <a:pt x="1607467" y="2082046"/>
                </a:cubicBezTo>
                <a:cubicBezTo>
                  <a:pt x="1589648" y="2061652"/>
                  <a:pt x="1574219" y="2043984"/>
                  <a:pt x="1556605" y="2020636"/>
                </a:cubicBezTo>
                <a:cubicBezTo>
                  <a:pt x="1556245" y="2022691"/>
                  <a:pt x="1554471" y="2023562"/>
                  <a:pt x="1552696" y="2024433"/>
                </a:cubicBezTo>
                <a:cubicBezTo>
                  <a:pt x="1544084" y="2009524"/>
                  <a:pt x="1530583" y="1999359"/>
                  <a:pt x="1518832" y="1987758"/>
                </a:cubicBezTo>
                <a:cubicBezTo>
                  <a:pt x="1515206" y="1987806"/>
                  <a:pt x="1517417" y="1994052"/>
                  <a:pt x="1512968" y="1993455"/>
                </a:cubicBezTo>
                <a:cubicBezTo>
                  <a:pt x="1513560" y="1989012"/>
                  <a:pt x="1507645" y="1991085"/>
                  <a:pt x="1507260" y="1987592"/>
                </a:cubicBezTo>
                <a:cubicBezTo>
                  <a:pt x="1507234" y="1984534"/>
                  <a:pt x="1507310" y="1981246"/>
                  <a:pt x="1507389" y="1977958"/>
                </a:cubicBezTo>
                <a:cubicBezTo>
                  <a:pt x="1485247" y="1967270"/>
                  <a:pt x="1462285" y="1950954"/>
                  <a:pt x="1440812" y="1952470"/>
                </a:cubicBezTo>
                <a:cubicBezTo>
                  <a:pt x="1425513" y="1930152"/>
                  <a:pt x="1386193" y="1928152"/>
                  <a:pt x="1366676" y="1915308"/>
                </a:cubicBezTo>
                <a:cubicBezTo>
                  <a:pt x="1361301" y="1914299"/>
                  <a:pt x="1368166" y="1925663"/>
                  <a:pt x="1362793" y="1924654"/>
                </a:cubicBezTo>
                <a:cubicBezTo>
                  <a:pt x="1361096" y="1914762"/>
                  <a:pt x="1345897" y="1922116"/>
                  <a:pt x="1341886" y="1911193"/>
                </a:cubicBezTo>
                <a:cubicBezTo>
                  <a:pt x="1341063" y="1915534"/>
                  <a:pt x="1331677" y="1911078"/>
                  <a:pt x="1330263" y="1914878"/>
                </a:cubicBezTo>
                <a:cubicBezTo>
                  <a:pt x="1286314" y="1898357"/>
                  <a:pt x="1238972" y="1879494"/>
                  <a:pt x="1193353" y="1881057"/>
                </a:cubicBezTo>
                <a:cubicBezTo>
                  <a:pt x="1170724" y="1867106"/>
                  <a:pt x="1151642" y="1876330"/>
                  <a:pt x="1122867" y="1866841"/>
                </a:cubicBezTo>
                <a:cubicBezTo>
                  <a:pt x="1122403" y="1869127"/>
                  <a:pt x="1123226" y="1872261"/>
                  <a:pt x="1120860" y="1872593"/>
                </a:cubicBezTo>
                <a:cubicBezTo>
                  <a:pt x="1121966" y="1862010"/>
                  <a:pt x="1102629" y="1863091"/>
                  <a:pt x="1090310" y="1858991"/>
                </a:cubicBezTo>
                <a:cubicBezTo>
                  <a:pt x="1087199" y="1857883"/>
                  <a:pt x="1082622" y="1851969"/>
                  <a:pt x="1079074" y="1851219"/>
                </a:cubicBezTo>
                <a:cubicBezTo>
                  <a:pt x="1060738" y="1846932"/>
                  <a:pt x="1067965" y="1846273"/>
                  <a:pt x="1058244" y="1839453"/>
                </a:cubicBezTo>
                <a:cubicBezTo>
                  <a:pt x="1058708" y="1839660"/>
                  <a:pt x="1057550" y="1844128"/>
                  <a:pt x="1056496" y="1843382"/>
                </a:cubicBezTo>
                <a:cubicBezTo>
                  <a:pt x="1052277" y="1840396"/>
                  <a:pt x="1041247" y="1829670"/>
                  <a:pt x="1035666" y="1824140"/>
                </a:cubicBezTo>
                <a:cubicBezTo>
                  <a:pt x="1021548" y="1827822"/>
                  <a:pt x="1007329" y="1809308"/>
                  <a:pt x="993854" y="1812170"/>
                </a:cubicBezTo>
                <a:cubicBezTo>
                  <a:pt x="952813" y="1789744"/>
                  <a:pt x="902126" y="1784620"/>
                  <a:pt x="874486" y="1740195"/>
                </a:cubicBezTo>
                <a:cubicBezTo>
                  <a:pt x="870346" y="1716479"/>
                  <a:pt x="864587" y="1694533"/>
                  <a:pt x="859910" y="1671407"/>
                </a:cubicBezTo>
                <a:cubicBezTo>
                  <a:pt x="829825" y="1643061"/>
                  <a:pt x="817435" y="1569985"/>
                  <a:pt x="761553" y="1590237"/>
                </a:cubicBezTo>
                <a:cubicBezTo>
                  <a:pt x="761630" y="1586948"/>
                  <a:pt x="760087" y="1585430"/>
                  <a:pt x="757773" y="1584400"/>
                </a:cubicBezTo>
                <a:cubicBezTo>
                  <a:pt x="744733" y="1599361"/>
                  <a:pt x="722233" y="1593219"/>
                  <a:pt x="707933" y="1602912"/>
                </a:cubicBezTo>
                <a:cubicBezTo>
                  <a:pt x="683580" y="1605913"/>
                  <a:pt x="641097" y="1619116"/>
                  <a:pt x="612321" y="1624579"/>
                </a:cubicBezTo>
                <a:cubicBezTo>
                  <a:pt x="612089" y="1626968"/>
                  <a:pt x="612680" y="1630000"/>
                  <a:pt x="610313" y="1630331"/>
                </a:cubicBezTo>
                <a:cubicBezTo>
                  <a:pt x="554792" y="1646036"/>
                  <a:pt x="508912" y="1671847"/>
                  <a:pt x="491087" y="1726211"/>
                </a:cubicBezTo>
                <a:cubicBezTo>
                  <a:pt x="504407" y="1724943"/>
                  <a:pt x="509576" y="1736381"/>
                  <a:pt x="521690" y="1728483"/>
                </a:cubicBezTo>
                <a:cubicBezTo>
                  <a:pt x="522922" y="1740661"/>
                  <a:pt x="532515" y="1737180"/>
                  <a:pt x="540667" y="1734440"/>
                </a:cubicBezTo>
                <a:cubicBezTo>
                  <a:pt x="540152" y="1738088"/>
                  <a:pt x="542673" y="1738657"/>
                  <a:pt x="542492" y="1742176"/>
                </a:cubicBezTo>
                <a:cubicBezTo>
                  <a:pt x="554734" y="1734612"/>
                  <a:pt x="563759" y="1746107"/>
                  <a:pt x="576642" y="1750180"/>
                </a:cubicBezTo>
                <a:cubicBezTo>
                  <a:pt x="591943" y="1755055"/>
                  <a:pt x="612619" y="1753463"/>
                  <a:pt x="624189" y="1766090"/>
                </a:cubicBezTo>
                <a:cubicBezTo>
                  <a:pt x="627842" y="1766609"/>
                  <a:pt x="628047" y="1763654"/>
                  <a:pt x="630028" y="1762322"/>
                </a:cubicBezTo>
                <a:cubicBezTo>
                  <a:pt x="630643" y="1775886"/>
                  <a:pt x="647463" y="1761777"/>
                  <a:pt x="646974" y="1775957"/>
                </a:cubicBezTo>
                <a:cubicBezTo>
                  <a:pt x="657338" y="1771988"/>
                  <a:pt x="668677" y="1779529"/>
                  <a:pt x="677576" y="1778231"/>
                </a:cubicBezTo>
                <a:cubicBezTo>
                  <a:pt x="677935" y="1781159"/>
                  <a:pt x="676880" y="1785396"/>
                  <a:pt x="679401" y="1785964"/>
                </a:cubicBezTo>
                <a:cubicBezTo>
                  <a:pt x="681355" y="1784066"/>
                  <a:pt x="683310" y="1782167"/>
                  <a:pt x="685264" y="1780269"/>
                </a:cubicBezTo>
                <a:cubicBezTo>
                  <a:pt x="688246" y="1788518"/>
                  <a:pt x="703395" y="1785017"/>
                  <a:pt x="704216" y="1795628"/>
                </a:cubicBezTo>
                <a:cubicBezTo>
                  <a:pt x="713448" y="1789217"/>
                  <a:pt x="733530" y="1804527"/>
                  <a:pt x="738520" y="1809518"/>
                </a:cubicBezTo>
                <a:cubicBezTo>
                  <a:pt x="744639" y="1811965"/>
                  <a:pt x="740166" y="1803328"/>
                  <a:pt x="746286" y="1805776"/>
                </a:cubicBezTo>
                <a:cubicBezTo>
                  <a:pt x="759684" y="1816171"/>
                  <a:pt x="773030" y="1825436"/>
                  <a:pt x="791957" y="1825279"/>
                </a:cubicBezTo>
                <a:cubicBezTo>
                  <a:pt x="814097" y="1840951"/>
                  <a:pt x="835235" y="1849532"/>
                  <a:pt x="860410" y="1854649"/>
                </a:cubicBezTo>
                <a:cubicBezTo>
                  <a:pt x="866453" y="1867861"/>
                  <a:pt x="888207" y="1875054"/>
                  <a:pt x="900268" y="1875995"/>
                </a:cubicBezTo>
                <a:cubicBezTo>
                  <a:pt x="928579" y="1897737"/>
                  <a:pt x="967384" y="1908368"/>
                  <a:pt x="1000813" y="1930451"/>
                </a:cubicBezTo>
                <a:cubicBezTo>
                  <a:pt x="1001276" y="1928165"/>
                  <a:pt x="1003899" y="1928502"/>
                  <a:pt x="1006626" y="1928609"/>
                </a:cubicBezTo>
                <a:cubicBezTo>
                  <a:pt x="1004876" y="1937521"/>
                  <a:pt x="1013362" y="1932162"/>
                  <a:pt x="1014288" y="1932573"/>
                </a:cubicBezTo>
                <a:cubicBezTo>
                  <a:pt x="1015215" y="1932987"/>
                  <a:pt x="1014854" y="1937533"/>
                  <a:pt x="1016138" y="1938382"/>
                </a:cubicBezTo>
                <a:cubicBezTo>
                  <a:pt x="1026169" y="1944509"/>
                  <a:pt x="1046559" y="1956633"/>
                  <a:pt x="1061757" y="1961738"/>
                </a:cubicBezTo>
                <a:cubicBezTo>
                  <a:pt x="1079372" y="1967642"/>
                  <a:pt x="1092410" y="1977602"/>
                  <a:pt x="1113214" y="1981326"/>
                </a:cubicBezTo>
                <a:cubicBezTo>
                  <a:pt x="1115167" y="1989394"/>
                  <a:pt x="1125223" y="1993594"/>
                  <a:pt x="1132139" y="1991136"/>
                </a:cubicBezTo>
                <a:cubicBezTo>
                  <a:pt x="1129696" y="1997248"/>
                  <a:pt x="1138337" y="1992789"/>
                  <a:pt x="1135894" y="1998899"/>
                </a:cubicBezTo>
                <a:cubicBezTo>
                  <a:pt x="1175135" y="2011664"/>
                  <a:pt x="1195912" y="2029774"/>
                  <a:pt x="1246135" y="2042167"/>
                </a:cubicBezTo>
                <a:cubicBezTo>
                  <a:pt x="1246418" y="2045892"/>
                  <a:pt x="1247445" y="2048565"/>
                  <a:pt x="1249889" y="2049930"/>
                </a:cubicBezTo>
                <a:cubicBezTo>
                  <a:pt x="1253027" y="2049111"/>
                  <a:pt x="1255804" y="2045364"/>
                  <a:pt x="1263210" y="2046170"/>
                </a:cubicBezTo>
                <a:cubicBezTo>
                  <a:pt x="1285326" y="2048817"/>
                  <a:pt x="1311401" y="2063750"/>
                  <a:pt x="1337502" y="2071772"/>
                </a:cubicBezTo>
                <a:cubicBezTo>
                  <a:pt x="1349691" y="2075537"/>
                  <a:pt x="1364323" y="2070699"/>
                  <a:pt x="1371601" y="2083630"/>
                </a:cubicBezTo>
                <a:cubicBezTo>
                  <a:pt x="1340689" y="2082051"/>
                  <a:pt x="1304406" y="2057037"/>
                  <a:pt x="1282136" y="2063456"/>
                </a:cubicBezTo>
                <a:cubicBezTo>
                  <a:pt x="1285312" y="2063486"/>
                  <a:pt x="1287375" y="2064613"/>
                  <a:pt x="1289047" y="2066152"/>
                </a:cubicBezTo>
                <a:lnTo>
                  <a:pt x="1293396" y="2071094"/>
                </a:lnTo>
                <a:lnTo>
                  <a:pt x="1296563" y="2069049"/>
                </a:lnTo>
                <a:cubicBezTo>
                  <a:pt x="1301711" y="2079439"/>
                  <a:pt x="1317580" y="2075915"/>
                  <a:pt x="1326537" y="2082044"/>
                </a:cubicBezTo>
                <a:cubicBezTo>
                  <a:pt x="1329523" y="2084087"/>
                  <a:pt x="1331741" y="2087204"/>
                  <a:pt x="1332538" y="2092265"/>
                </a:cubicBezTo>
                <a:lnTo>
                  <a:pt x="1332435" y="2092496"/>
                </a:lnTo>
                <a:cubicBezTo>
                  <a:pt x="1324554" y="2088710"/>
                  <a:pt x="1317295" y="2086794"/>
                  <a:pt x="1310423" y="2084322"/>
                </a:cubicBezTo>
                <a:lnTo>
                  <a:pt x="1291029" y="2072995"/>
                </a:lnTo>
                <a:lnTo>
                  <a:pt x="1287767" y="2075102"/>
                </a:lnTo>
                <a:cubicBezTo>
                  <a:pt x="1273110" y="2069405"/>
                  <a:pt x="1256035" y="2052943"/>
                  <a:pt x="1244077" y="2051772"/>
                </a:cubicBezTo>
                <a:cubicBezTo>
                  <a:pt x="1243614" y="2051566"/>
                  <a:pt x="1241274" y="2054954"/>
                  <a:pt x="1238266" y="2053615"/>
                </a:cubicBezTo>
                <a:cubicBezTo>
                  <a:pt x="1235257" y="2052275"/>
                  <a:pt x="1220085" y="2040261"/>
                  <a:pt x="1219289" y="2040182"/>
                </a:cubicBezTo>
                <a:cubicBezTo>
                  <a:pt x="1216049" y="2038739"/>
                  <a:pt x="1213141" y="2042152"/>
                  <a:pt x="1211547" y="2041995"/>
                </a:cubicBezTo>
                <a:cubicBezTo>
                  <a:pt x="1206866" y="2041297"/>
                  <a:pt x="1200388" y="2033428"/>
                  <a:pt x="1196478" y="2032242"/>
                </a:cubicBezTo>
                <a:cubicBezTo>
                  <a:pt x="1194293" y="2031546"/>
                  <a:pt x="1189432" y="2034366"/>
                  <a:pt x="1186810" y="2034029"/>
                </a:cubicBezTo>
                <a:cubicBezTo>
                  <a:pt x="1178478" y="2032810"/>
                  <a:pt x="1168757" y="2025991"/>
                  <a:pt x="1160168" y="2024104"/>
                </a:cubicBezTo>
                <a:cubicBezTo>
                  <a:pt x="1147105" y="2021058"/>
                  <a:pt x="1134478" y="2017650"/>
                  <a:pt x="1122187" y="2014117"/>
                </a:cubicBezTo>
                <a:cubicBezTo>
                  <a:pt x="1106912" y="2009807"/>
                  <a:pt x="1091148" y="2004727"/>
                  <a:pt x="1078444" y="2002116"/>
                </a:cubicBezTo>
                <a:cubicBezTo>
                  <a:pt x="1078444" y="2002116"/>
                  <a:pt x="1078290" y="2006201"/>
                  <a:pt x="1076465" y="2005942"/>
                </a:cubicBezTo>
                <a:cubicBezTo>
                  <a:pt x="1044834" y="2000997"/>
                  <a:pt x="1006107" y="1984584"/>
                  <a:pt x="973756" y="1983749"/>
                </a:cubicBezTo>
                <a:cubicBezTo>
                  <a:pt x="970901" y="1990783"/>
                  <a:pt x="979028" y="1987480"/>
                  <a:pt x="977587" y="1993207"/>
                </a:cubicBezTo>
                <a:cubicBezTo>
                  <a:pt x="983322" y="1994652"/>
                  <a:pt x="984531" y="1991313"/>
                  <a:pt x="988953" y="1991346"/>
                </a:cubicBezTo>
                <a:cubicBezTo>
                  <a:pt x="1019554" y="2013553"/>
                  <a:pt x="1051031" y="2015108"/>
                  <a:pt x="1083842" y="2036085"/>
                </a:cubicBezTo>
                <a:cubicBezTo>
                  <a:pt x="1120256" y="2041498"/>
                  <a:pt x="1151705" y="2067407"/>
                  <a:pt x="1184594" y="2067652"/>
                </a:cubicBezTo>
                <a:cubicBezTo>
                  <a:pt x="1186112" y="2071097"/>
                  <a:pt x="1187628" y="2074541"/>
                  <a:pt x="1188399" y="2079037"/>
                </a:cubicBezTo>
                <a:cubicBezTo>
                  <a:pt x="1174281" y="2080227"/>
                  <a:pt x="1169139" y="2071846"/>
                  <a:pt x="1154302" y="2067179"/>
                </a:cubicBezTo>
                <a:cubicBezTo>
                  <a:pt x="1150855" y="2073674"/>
                  <a:pt x="1134603" y="2065330"/>
                  <a:pt x="1129537" y="2061136"/>
                </a:cubicBezTo>
                <a:cubicBezTo>
                  <a:pt x="1121077" y="2069553"/>
                  <a:pt x="1106831" y="2055457"/>
                  <a:pt x="1104774" y="2055095"/>
                </a:cubicBezTo>
                <a:lnTo>
                  <a:pt x="1104696" y="2060875"/>
                </a:lnTo>
                <a:cubicBezTo>
                  <a:pt x="1100453" y="2062308"/>
                  <a:pt x="1093176" y="2054361"/>
                  <a:pt x="1087570" y="2053250"/>
                </a:cubicBezTo>
                <a:cubicBezTo>
                  <a:pt x="1078749" y="2051261"/>
                  <a:pt x="1065274" y="2051629"/>
                  <a:pt x="1053367" y="2049097"/>
                </a:cubicBezTo>
                <a:cubicBezTo>
                  <a:pt x="1034364" y="2045066"/>
                  <a:pt x="1014280" y="2042215"/>
                  <a:pt x="1001860" y="2040840"/>
                </a:cubicBezTo>
                <a:cubicBezTo>
                  <a:pt x="1009598" y="2056467"/>
                  <a:pt x="1038400" y="2051571"/>
                  <a:pt x="1049406" y="2064223"/>
                </a:cubicBezTo>
                <a:cubicBezTo>
                  <a:pt x="1061339" y="2059845"/>
                  <a:pt x="1074016" y="2071858"/>
                  <a:pt x="1089291" y="2076167"/>
                </a:cubicBezTo>
                <a:cubicBezTo>
                  <a:pt x="1099963" y="2078980"/>
                  <a:pt x="1112589" y="2077402"/>
                  <a:pt x="1121487" y="2086071"/>
                </a:cubicBezTo>
                <a:cubicBezTo>
                  <a:pt x="1126886" y="2087645"/>
                  <a:pt x="1126578" y="2083355"/>
                  <a:pt x="1131156" y="2084285"/>
                </a:cubicBezTo>
                <a:cubicBezTo>
                  <a:pt x="1135811" y="2091894"/>
                  <a:pt x="1148153" y="2091576"/>
                  <a:pt x="1153888" y="2098005"/>
                </a:cubicBezTo>
                <a:cubicBezTo>
                  <a:pt x="1162503" y="2092981"/>
                  <a:pt x="1185903" y="2103953"/>
                  <a:pt x="1195701" y="2109976"/>
                </a:cubicBezTo>
                <a:cubicBezTo>
                  <a:pt x="1196112" y="2106560"/>
                  <a:pt x="1202336" y="2108777"/>
                  <a:pt x="1203468" y="2106236"/>
                </a:cubicBezTo>
                <a:cubicBezTo>
                  <a:pt x="1217817" y="2117608"/>
                  <a:pt x="1238261" y="2115912"/>
                  <a:pt x="1256595" y="2120198"/>
                </a:cubicBezTo>
                <a:cubicBezTo>
                  <a:pt x="1304838" y="2131433"/>
                  <a:pt x="1353646" y="2145134"/>
                  <a:pt x="1403148" y="2154160"/>
                </a:cubicBezTo>
                <a:cubicBezTo>
                  <a:pt x="1405772" y="2149514"/>
                  <a:pt x="1398982" y="2144829"/>
                  <a:pt x="1403278" y="2144527"/>
                </a:cubicBezTo>
                <a:cubicBezTo>
                  <a:pt x="1406672" y="2144377"/>
                  <a:pt x="1407674" y="2146485"/>
                  <a:pt x="1407058" y="2150363"/>
                </a:cubicBezTo>
                <a:cubicBezTo>
                  <a:pt x="1412637" y="2150909"/>
                  <a:pt x="1413101" y="2146132"/>
                  <a:pt x="1418681" y="2146677"/>
                </a:cubicBezTo>
                <a:cubicBezTo>
                  <a:pt x="1459363" y="2166176"/>
                  <a:pt x="1500302" y="2166405"/>
                  <a:pt x="1538465" y="2172875"/>
                </a:cubicBezTo>
                <a:cubicBezTo>
                  <a:pt x="1536510" y="2174773"/>
                  <a:pt x="1534556" y="2176672"/>
                  <a:pt x="1532600" y="2178569"/>
                </a:cubicBezTo>
                <a:cubicBezTo>
                  <a:pt x="1536946" y="2184381"/>
                  <a:pt x="1551167" y="2180468"/>
                  <a:pt x="1553456" y="2188409"/>
                </a:cubicBezTo>
                <a:cubicBezTo>
                  <a:pt x="1533372" y="2183067"/>
                  <a:pt x="1512774" y="2181372"/>
                  <a:pt x="1498423" y="2172491"/>
                </a:cubicBezTo>
                <a:cubicBezTo>
                  <a:pt x="1483251" y="2180410"/>
                  <a:pt x="1462320" y="2161401"/>
                  <a:pt x="1446864" y="2168085"/>
                </a:cubicBezTo>
                <a:cubicBezTo>
                  <a:pt x="1446401" y="2165388"/>
                  <a:pt x="1443882" y="2164820"/>
                  <a:pt x="1443084" y="2162250"/>
                </a:cubicBezTo>
                <a:cubicBezTo>
                  <a:pt x="1403199" y="2162766"/>
                  <a:pt x="1359380" y="2149071"/>
                  <a:pt x="1319315" y="2145630"/>
                </a:cubicBezTo>
                <a:cubicBezTo>
                  <a:pt x="1317336" y="2139489"/>
                  <a:pt x="1300207" y="2141831"/>
                  <a:pt x="1292623" y="2139561"/>
                </a:cubicBezTo>
                <a:cubicBezTo>
                  <a:pt x="1288714" y="2138375"/>
                  <a:pt x="1284934" y="2132539"/>
                  <a:pt x="1281385" y="2131790"/>
                </a:cubicBezTo>
                <a:cubicBezTo>
                  <a:pt x="1269478" y="2129257"/>
                  <a:pt x="1258008" y="2131349"/>
                  <a:pt x="1245255" y="2127609"/>
                </a:cubicBezTo>
                <a:cubicBezTo>
                  <a:pt x="1231110" y="2123250"/>
                  <a:pt x="1210642" y="2114414"/>
                  <a:pt x="1201565" y="2111756"/>
                </a:cubicBezTo>
                <a:cubicBezTo>
                  <a:pt x="1202027" y="2111962"/>
                  <a:pt x="1200741" y="2116096"/>
                  <a:pt x="1197655" y="2115553"/>
                </a:cubicBezTo>
                <a:cubicBezTo>
                  <a:pt x="1187008" y="2113305"/>
                  <a:pt x="1175463" y="2108719"/>
                  <a:pt x="1163531" y="2105621"/>
                </a:cubicBezTo>
                <a:cubicBezTo>
                  <a:pt x="1123723" y="2095374"/>
                  <a:pt x="1071573" y="2072986"/>
                  <a:pt x="1041871" y="2068068"/>
                </a:cubicBezTo>
                <a:cubicBezTo>
                  <a:pt x="1023818" y="2065014"/>
                  <a:pt x="997537" y="2053036"/>
                  <a:pt x="977172" y="2046460"/>
                </a:cubicBezTo>
                <a:cubicBezTo>
                  <a:pt x="965086" y="2042464"/>
                  <a:pt x="955546" y="2034617"/>
                  <a:pt x="946854" y="2032961"/>
                </a:cubicBezTo>
                <a:cubicBezTo>
                  <a:pt x="946621" y="2032858"/>
                  <a:pt x="946828" y="2037381"/>
                  <a:pt x="944873" y="2036786"/>
                </a:cubicBezTo>
                <a:cubicBezTo>
                  <a:pt x="937261" y="2033952"/>
                  <a:pt x="932916" y="2028141"/>
                  <a:pt x="925946" y="2026976"/>
                </a:cubicBezTo>
                <a:cubicBezTo>
                  <a:pt x="925484" y="2026770"/>
                  <a:pt x="919466" y="2029075"/>
                  <a:pt x="918206" y="2028791"/>
                </a:cubicBezTo>
                <a:cubicBezTo>
                  <a:pt x="913603" y="2027295"/>
                  <a:pt x="917744" y="2023601"/>
                  <a:pt x="912498" y="2022926"/>
                </a:cubicBezTo>
                <a:cubicBezTo>
                  <a:pt x="897352" y="2021443"/>
                  <a:pt x="879839" y="2027767"/>
                  <a:pt x="868703" y="2014780"/>
                </a:cubicBezTo>
                <a:cubicBezTo>
                  <a:pt x="866929" y="2018142"/>
                  <a:pt x="864435" y="2020633"/>
                  <a:pt x="860886" y="2022375"/>
                </a:cubicBezTo>
                <a:cubicBezTo>
                  <a:pt x="863380" y="2009919"/>
                  <a:pt x="843913" y="2023124"/>
                  <a:pt x="849623" y="2009053"/>
                </a:cubicBezTo>
                <a:cubicBezTo>
                  <a:pt x="854946" y="2016408"/>
                  <a:pt x="871120" y="2013088"/>
                  <a:pt x="876315" y="2015124"/>
                </a:cubicBezTo>
                <a:cubicBezTo>
                  <a:pt x="871843" y="1991535"/>
                  <a:pt x="838590" y="2003311"/>
                  <a:pt x="823318" y="1984051"/>
                </a:cubicBezTo>
                <a:cubicBezTo>
                  <a:pt x="792458" y="1983602"/>
                  <a:pt x="764635" y="1955156"/>
                  <a:pt x="735833" y="1952577"/>
                </a:cubicBezTo>
                <a:cubicBezTo>
                  <a:pt x="725240" y="1943985"/>
                  <a:pt x="707060" y="1938105"/>
                  <a:pt x="688262" y="1931120"/>
                </a:cubicBezTo>
                <a:cubicBezTo>
                  <a:pt x="685716" y="1929986"/>
                  <a:pt x="688159" y="1923874"/>
                  <a:pt x="684507" y="1923356"/>
                </a:cubicBezTo>
                <a:cubicBezTo>
                  <a:pt x="683838" y="1926105"/>
                  <a:pt x="680290" y="1925355"/>
                  <a:pt x="678670" y="1927126"/>
                </a:cubicBezTo>
                <a:cubicBezTo>
                  <a:pt x="655038" y="1913558"/>
                  <a:pt x="619267" y="1902339"/>
                  <a:pt x="596998" y="1893809"/>
                </a:cubicBezTo>
                <a:cubicBezTo>
                  <a:pt x="597101" y="1891086"/>
                  <a:pt x="596125" y="1889544"/>
                  <a:pt x="595148" y="1888001"/>
                </a:cubicBezTo>
                <a:cubicBezTo>
                  <a:pt x="599595" y="1888598"/>
                  <a:pt x="602502" y="1887675"/>
                  <a:pt x="604816" y="1886214"/>
                </a:cubicBezTo>
                <a:cubicBezTo>
                  <a:pt x="629914" y="1902097"/>
                  <a:pt x="665762" y="1915011"/>
                  <a:pt x="697777" y="1923450"/>
                </a:cubicBezTo>
                <a:cubicBezTo>
                  <a:pt x="697828" y="1927073"/>
                  <a:pt x="699087" y="1929847"/>
                  <a:pt x="701530" y="1931213"/>
                </a:cubicBezTo>
                <a:cubicBezTo>
                  <a:pt x="702328" y="1928799"/>
                  <a:pt x="704076" y="1927362"/>
                  <a:pt x="707368" y="1927443"/>
                </a:cubicBezTo>
                <a:cubicBezTo>
                  <a:pt x="709193" y="1940162"/>
                  <a:pt x="725112" y="1931189"/>
                  <a:pt x="730075" y="1943091"/>
                </a:cubicBezTo>
                <a:cubicBezTo>
                  <a:pt x="765433" y="1950250"/>
                  <a:pt x="791044" y="1974943"/>
                  <a:pt x="832652" y="1982394"/>
                </a:cubicBezTo>
                <a:cubicBezTo>
                  <a:pt x="858084" y="1993163"/>
                  <a:pt x="877345" y="2005337"/>
                  <a:pt x="904758" y="2009789"/>
                </a:cubicBezTo>
                <a:cubicBezTo>
                  <a:pt x="908049" y="2012362"/>
                  <a:pt x="912087" y="2013883"/>
                  <a:pt x="912343" y="2019535"/>
                </a:cubicBezTo>
                <a:cubicBezTo>
                  <a:pt x="933483" y="2018148"/>
                  <a:pt x="948628" y="2032091"/>
                  <a:pt x="961974" y="2023912"/>
                </a:cubicBezTo>
                <a:cubicBezTo>
                  <a:pt x="964546" y="2028103"/>
                  <a:pt x="968223" y="2031678"/>
                  <a:pt x="971464" y="2035613"/>
                </a:cubicBezTo>
                <a:cubicBezTo>
                  <a:pt x="971155" y="2031322"/>
                  <a:pt x="973006" y="2029655"/>
                  <a:pt x="977327" y="2029917"/>
                </a:cubicBezTo>
                <a:cubicBezTo>
                  <a:pt x="995483" y="2035231"/>
                  <a:pt x="1035985" y="2033327"/>
                  <a:pt x="1051414" y="2046012"/>
                </a:cubicBezTo>
                <a:cubicBezTo>
                  <a:pt x="1063218" y="2038808"/>
                  <a:pt x="1074505" y="2050202"/>
                  <a:pt x="1083944" y="2048314"/>
                </a:cubicBezTo>
                <a:cubicBezTo>
                  <a:pt x="1080140" y="2034436"/>
                  <a:pt x="1061315" y="2034361"/>
                  <a:pt x="1047918" y="2028950"/>
                </a:cubicBezTo>
                <a:cubicBezTo>
                  <a:pt x="1032206" y="2022509"/>
                  <a:pt x="1011993" y="2009356"/>
                  <a:pt x="1007981" y="2013385"/>
                </a:cubicBezTo>
                <a:cubicBezTo>
                  <a:pt x="990343" y="1996947"/>
                  <a:pt x="966117" y="1997791"/>
                  <a:pt x="947217" y="1986054"/>
                </a:cubicBezTo>
                <a:cubicBezTo>
                  <a:pt x="943513" y="1986896"/>
                  <a:pt x="945622" y="1993373"/>
                  <a:pt x="939425" y="1991722"/>
                </a:cubicBezTo>
                <a:cubicBezTo>
                  <a:pt x="936570" y="1988790"/>
                  <a:pt x="935465" y="1984421"/>
                  <a:pt x="933691" y="1980309"/>
                </a:cubicBezTo>
                <a:cubicBezTo>
                  <a:pt x="875189" y="1957861"/>
                  <a:pt x="816994" y="1937212"/>
                  <a:pt x="766517" y="1911693"/>
                </a:cubicBezTo>
                <a:cubicBezTo>
                  <a:pt x="766156" y="1913747"/>
                  <a:pt x="763326" y="1916364"/>
                  <a:pt x="762634" y="1913563"/>
                </a:cubicBezTo>
                <a:cubicBezTo>
                  <a:pt x="731750" y="1890122"/>
                  <a:pt x="672270" y="1881084"/>
                  <a:pt x="641103" y="1858900"/>
                </a:cubicBezTo>
                <a:cubicBezTo>
                  <a:pt x="629145" y="1867697"/>
                  <a:pt x="610992" y="1839956"/>
                  <a:pt x="597310" y="1850755"/>
                </a:cubicBezTo>
                <a:cubicBezTo>
                  <a:pt x="591241" y="1836977"/>
                  <a:pt x="569846" y="1837696"/>
                  <a:pt x="555574" y="1833003"/>
                </a:cubicBezTo>
                <a:cubicBezTo>
                  <a:pt x="538088" y="1827433"/>
                  <a:pt x="521708" y="1813771"/>
                  <a:pt x="506021" y="1815370"/>
                </a:cubicBezTo>
                <a:cubicBezTo>
                  <a:pt x="505559" y="1812671"/>
                  <a:pt x="503037" y="1812104"/>
                  <a:pt x="502241" y="1809535"/>
                </a:cubicBezTo>
                <a:cubicBezTo>
                  <a:pt x="498589" y="1809016"/>
                  <a:pt x="498023" y="1811533"/>
                  <a:pt x="494499" y="1811349"/>
                </a:cubicBezTo>
                <a:cubicBezTo>
                  <a:pt x="481772" y="1800698"/>
                  <a:pt x="462382" y="1798156"/>
                  <a:pt x="452662" y="1793829"/>
                </a:cubicBezTo>
                <a:cubicBezTo>
                  <a:pt x="444793" y="1790324"/>
                  <a:pt x="425687" y="1784034"/>
                  <a:pt x="429905" y="1774560"/>
                </a:cubicBezTo>
                <a:cubicBezTo>
                  <a:pt x="430188" y="1780776"/>
                  <a:pt x="441450" y="1781638"/>
                  <a:pt x="445050" y="1778534"/>
                </a:cubicBezTo>
                <a:cubicBezTo>
                  <a:pt x="445771" y="1786884"/>
                  <a:pt x="456495" y="1788337"/>
                  <a:pt x="462178" y="1786159"/>
                </a:cubicBezTo>
                <a:cubicBezTo>
                  <a:pt x="463513" y="1790631"/>
                  <a:pt x="468427" y="1791433"/>
                  <a:pt x="469764" y="1795905"/>
                </a:cubicBezTo>
                <a:cubicBezTo>
                  <a:pt x="491391" y="1800272"/>
                  <a:pt x="512090" y="1804228"/>
                  <a:pt x="528677" y="1817428"/>
                </a:cubicBezTo>
                <a:cubicBezTo>
                  <a:pt x="572444" y="1825009"/>
                  <a:pt x="615799" y="1850956"/>
                  <a:pt x="654168" y="1856965"/>
                </a:cubicBezTo>
                <a:cubicBezTo>
                  <a:pt x="653652" y="1860611"/>
                  <a:pt x="656173" y="1861180"/>
                  <a:pt x="655993" y="1864699"/>
                </a:cubicBezTo>
                <a:cubicBezTo>
                  <a:pt x="668183" y="1860989"/>
                  <a:pt x="672887" y="1872220"/>
                  <a:pt x="680809" y="1866888"/>
                </a:cubicBezTo>
                <a:cubicBezTo>
                  <a:pt x="762634" y="1908579"/>
                  <a:pt x="845643" y="1933908"/>
                  <a:pt x="929576" y="1974601"/>
                </a:cubicBezTo>
                <a:cubicBezTo>
                  <a:pt x="935724" y="1970138"/>
                  <a:pt x="952079" y="1970774"/>
                  <a:pt x="956297" y="1978743"/>
                </a:cubicBezTo>
                <a:cubicBezTo>
                  <a:pt x="989264" y="1970718"/>
                  <a:pt x="1048511" y="1999587"/>
                  <a:pt x="1083922" y="1995418"/>
                </a:cubicBezTo>
                <a:cubicBezTo>
                  <a:pt x="1082456" y="2000581"/>
                  <a:pt x="1087728" y="1999329"/>
                  <a:pt x="1087677" y="2003182"/>
                </a:cubicBezTo>
                <a:cubicBezTo>
                  <a:pt x="1093643" y="2004730"/>
                  <a:pt x="1091406" y="1997919"/>
                  <a:pt x="1097372" y="1999469"/>
                </a:cubicBezTo>
                <a:cubicBezTo>
                  <a:pt x="1109354" y="2008680"/>
                  <a:pt x="1125710" y="2009317"/>
                  <a:pt x="1139158" y="2013366"/>
                </a:cubicBezTo>
                <a:cubicBezTo>
                  <a:pt x="1136666" y="2000905"/>
                  <a:pt x="1118896" y="1996591"/>
                  <a:pt x="1110590" y="1995939"/>
                </a:cubicBezTo>
                <a:cubicBezTo>
                  <a:pt x="1083537" y="1979466"/>
                  <a:pt x="1048360" y="1961311"/>
                  <a:pt x="1021255" y="1951182"/>
                </a:cubicBezTo>
                <a:cubicBezTo>
                  <a:pt x="997315" y="1935816"/>
                  <a:pt x="976486" y="1921558"/>
                  <a:pt x="949022" y="1915974"/>
                </a:cubicBezTo>
                <a:cubicBezTo>
                  <a:pt x="922279" y="1896317"/>
                  <a:pt x="888464" y="1883199"/>
                  <a:pt x="856088" y="1869338"/>
                </a:cubicBezTo>
                <a:cubicBezTo>
                  <a:pt x="859997" y="1865540"/>
                  <a:pt x="855241" y="1865638"/>
                  <a:pt x="854264" y="1861604"/>
                </a:cubicBezTo>
                <a:cubicBezTo>
                  <a:pt x="846111" y="1861850"/>
                  <a:pt x="843669" y="1857993"/>
                  <a:pt x="837135" y="1861453"/>
                </a:cubicBezTo>
                <a:cubicBezTo>
                  <a:pt x="829396" y="1848317"/>
                  <a:pt x="811087" y="1849579"/>
                  <a:pt x="799156" y="1843990"/>
                </a:cubicBezTo>
                <a:cubicBezTo>
                  <a:pt x="793369" y="1841413"/>
                  <a:pt x="789462" y="1832752"/>
                  <a:pt x="784137" y="1830382"/>
                </a:cubicBezTo>
                <a:cubicBezTo>
                  <a:pt x="779973" y="1828528"/>
                  <a:pt x="773208" y="1831883"/>
                  <a:pt x="768939" y="1830260"/>
                </a:cubicBezTo>
                <a:cubicBezTo>
                  <a:pt x="758346" y="1826651"/>
                  <a:pt x="747880" y="1815900"/>
                  <a:pt x="736746" y="1812881"/>
                </a:cubicBezTo>
                <a:cubicBezTo>
                  <a:pt x="734560" y="1812185"/>
                  <a:pt x="731859" y="1815135"/>
                  <a:pt x="730933" y="1814723"/>
                </a:cubicBezTo>
                <a:cubicBezTo>
                  <a:pt x="717998" y="1809518"/>
                  <a:pt x="704319" y="1792906"/>
                  <a:pt x="689146" y="1793350"/>
                </a:cubicBezTo>
                <a:cubicBezTo>
                  <a:pt x="686421" y="1793242"/>
                  <a:pt x="684826" y="1798071"/>
                  <a:pt x="681380" y="1797090"/>
                </a:cubicBezTo>
                <a:cubicBezTo>
                  <a:pt x="670141" y="1794302"/>
                  <a:pt x="658827" y="1784833"/>
                  <a:pt x="645328" y="1779654"/>
                </a:cubicBezTo>
                <a:cubicBezTo>
                  <a:pt x="638642" y="1777231"/>
                  <a:pt x="628150" y="1775882"/>
                  <a:pt x="620589" y="1771686"/>
                </a:cubicBezTo>
                <a:cubicBezTo>
                  <a:pt x="618095" y="1771684"/>
                  <a:pt x="618814" y="1775049"/>
                  <a:pt x="616679" y="1775483"/>
                </a:cubicBezTo>
                <a:cubicBezTo>
                  <a:pt x="594513" y="1759246"/>
                  <a:pt x="553627" y="1752670"/>
                  <a:pt x="531125" y="1744035"/>
                </a:cubicBezTo>
                <a:cubicBezTo>
                  <a:pt x="527243" y="1743416"/>
                  <a:pt x="527268" y="1746473"/>
                  <a:pt x="525287" y="1747806"/>
                </a:cubicBezTo>
                <a:cubicBezTo>
                  <a:pt x="511016" y="1740621"/>
                  <a:pt x="502813" y="1737246"/>
                  <a:pt x="483423" y="1732212"/>
                </a:cubicBezTo>
                <a:cubicBezTo>
                  <a:pt x="482060" y="1737143"/>
                  <a:pt x="480233" y="1741866"/>
                  <a:pt x="477559" y="1745384"/>
                </a:cubicBezTo>
                <a:cubicBezTo>
                  <a:pt x="463801" y="1744519"/>
                  <a:pt x="427824" y="1756189"/>
                  <a:pt x="421804" y="1780920"/>
                </a:cubicBezTo>
                <a:cubicBezTo>
                  <a:pt x="416532" y="1779681"/>
                  <a:pt x="413986" y="1776056"/>
                  <a:pt x="408612" y="1775047"/>
                </a:cubicBezTo>
                <a:cubicBezTo>
                  <a:pt x="352499" y="1782737"/>
                  <a:pt x="284505" y="1800918"/>
                  <a:pt x="225177" y="1805237"/>
                </a:cubicBezTo>
                <a:cubicBezTo>
                  <a:pt x="210878" y="1814931"/>
                  <a:pt x="182283" y="1816874"/>
                  <a:pt x="171351" y="1833327"/>
                </a:cubicBezTo>
                <a:cubicBezTo>
                  <a:pt x="170247" y="1828958"/>
                  <a:pt x="168393" y="1835609"/>
                  <a:pt x="165591" y="1831314"/>
                </a:cubicBezTo>
                <a:cubicBezTo>
                  <a:pt x="147512" y="1842648"/>
                  <a:pt x="133908" y="1860125"/>
                  <a:pt x="117448" y="1874672"/>
                </a:cubicBezTo>
                <a:cubicBezTo>
                  <a:pt x="101426" y="1888857"/>
                  <a:pt x="69897" y="1906107"/>
                  <a:pt x="56034" y="1917933"/>
                </a:cubicBezTo>
                <a:cubicBezTo>
                  <a:pt x="51559" y="1921755"/>
                  <a:pt x="50583" y="1930179"/>
                  <a:pt x="44617" y="1923648"/>
                </a:cubicBezTo>
                <a:cubicBezTo>
                  <a:pt x="43048" y="1929041"/>
                  <a:pt x="47109" y="1928634"/>
                  <a:pt x="46415" y="1933309"/>
                </a:cubicBezTo>
                <a:cubicBezTo>
                  <a:pt x="57834" y="1927594"/>
                  <a:pt x="64648" y="1940319"/>
                  <a:pt x="71284" y="1931645"/>
                </a:cubicBezTo>
                <a:cubicBezTo>
                  <a:pt x="80773" y="1938360"/>
                  <a:pt x="103864" y="1942551"/>
                  <a:pt x="120837" y="1941801"/>
                </a:cubicBezTo>
                <a:cubicBezTo>
                  <a:pt x="127548" y="1957248"/>
                  <a:pt x="146297" y="1943169"/>
                  <a:pt x="151387" y="1955402"/>
                </a:cubicBezTo>
                <a:cubicBezTo>
                  <a:pt x="164786" y="1948355"/>
                  <a:pt x="173836" y="1965396"/>
                  <a:pt x="185589" y="1959555"/>
                </a:cubicBezTo>
                <a:cubicBezTo>
                  <a:pt x="185923" y="1961919"/>
                  <a:pt x="185152" y="1964898"/>
                  <a:pt x="187441" y="1965363"/>
                </a:cubicBezTo>
                <a:cubicBezTo>
                  <a:pt x="191528" y="1963030"/>
                  <a:pt x="191735" y="1965061"/>
                  <a:pt x="197134" y="1961650"/>
                </a:cubicBezTo>
                <a:cubicBezTo>
                  <a:pt x="196645" y="1965862"/>
                  <a:pt x="198549" y="1967816"/>
                  <a:pt x="202844" y="1967514"/>
                </a:cubicBezTo>
                <a:cubicBezTo>
                  <a:pt x="209684" y="1965853"/>
                  <a:pt x="207600" y="1967417"/>
                  <a:pt x="214210" y="1965653"/>
                </a:cubicBezTo>
                <a:cubicBezTo>
                  <a:pt x="255740" y="1988851"/>
                  <a:pt x="309383" y="1991690"/>
                  <a:pt x="352840" y="2014915"/>
                </a:cubicBezTo>
                <a:cubicBezTo>
                  <a:pt x="362278" y="2015518"/>
                  <a:pt x="382620" y="2019037"/>
                  <a:pt x="388946" y="2028499"/>
                </a:cubicBezTo>
                <a:cubicBezTo>
                  <a:pt x="415716" y="2031280"/>
                  <a:pt x="451535" y="2046121"/>
                  <a:pt x="476403" y="2061899"/>
                </a:cubicBezTo>
                <a:cubicBezTo>
                  <a:pt x="509164" y="2066794"/>
                  <a:pt x="549923" y="2090480"/>
                  <a:pt x="582890" y="2097404"/>
                </a:cubicBezTo>
                <a:cubicBezTo>
                  <a:pt x="586825" y="2101649"/>
                  <a:pt x="593150" y="2103634"/>
                  <a:pt x="596004" y="2109057"/>
                </a:cubicBezTo>
                <a:cubicBezTo>
                  <a:pt x="610663" y="2107278"/>
                  <a:pt x="633317" y="2116811"/>
                  <a:pt x="643629" y="2126663"/>
                </a:cubicBezTo>
                <a:cubicBezTo>
                  <a:pt x="686857" y="2134834"/>
                  <a:pt x="703288" y="2144641"/>
                  <a:pt x="744355" y="2160156"/>
                </a:cubicBezTo>
                <a:cubicBezTo>
                  <a:pt x="744587" y="2157768"/>
                  <a:pt x="744947" y="2155713"/>
                  <a:pt x="748264" y="2156359"/>
                </a:cubicBezTo>
                <a:cubicBezTo>
                  <a:pt x="749447" y="2169900"/>
                  <a:pt x="769326" y="2158261"/>
                  <a:pt x="773002" y="2171803"/>
                </a:cubicBezTo>
                <a:cubicBezTo>
                  <a:pt x="784550" y="2163932"/>
                  <a:pt x="792443" y="2182951"/>
                  <a:pt x="799798" y="2170167"/>
                </a:cubicBezTo>
                <a:cubicBezTo>
                  <a:pt x="800183" y="2181136"/>
                  <a:pt x="812039" y="2175063"/>
                  <a:pt x="811062" y="2183489"/>
                </a:cubicBezTo>
                <a:cubicBezTo>
                  <a:pt x="848941" y="2188723"/>
                  <a:pt x="879233" y="2204149"/>
                  <a:pt x="909938" y="2211174"/>
                </a:cubicBezTo>
                <a:cubicBezTo>
                  <a:pt x="909938" y="2211174"/>
                  <a:pt x="912355" y="2206989"/>
                  <a:pt x="913847" y="2207377"/>
                </a:cubicBezTo>
                <a:cubicBezTo>
                  <a:pt x="922769" y="2209133"/>
                  <a:pt x="940538" y="2223414"/>
                  <a:pt x="944138" y="2215326"/>
                </a:cubicBezTo>
                <a:cubicBezTo>
                  <a:pt x="956636" y="2228366"/>
                  <a:pt x="994491" y="2218086"/>
                  <a:pt x="1004983" y="2229402"/>
                </a:cubicBezTo>
                <a:cubicBezTo>
                  <a:pt x="1005883" y="2221774"/>
                  <a:pt x="1017891" y="2231550"/>
                  <a:pt x="1020129" y="2233377"/>
                </a:cubicBezTo>
                <a:cubicBezTo>
                  <a:pt x="1029746" y="2230459"/>
                  <a:pt x="1046590" y="2231868"/>
                  <a:pt x="1052375" y="2239428"/>
                </a:cubicBezTo>
                <a:cubicBezTo>
                  <a:pt x="1055462" y="2227511"/>
                  <a:pt x="1069066" y="2234951"/>
                  <a:pt x="1073282" y="2245413"/>
                </a:cubicBezTo>
                <a:cubicBezTo>
                  <a:pt x="1038206" y="2236996"/>
                  <a:pt x="1014984" y="2242439"/>
                  <a:pt x="989578" y="2227250"/>
                </a:cubicBezTo>
                <a:cubicBezTo>
                  <a:pt x="989500" y="2230539"/>
                  <a:pt x="987983" y="2232078"/>
                  <a:pt x="985643" y="2232973"/>
                </a:cubicBezTo>
                <a:cubicBezTo>
                  <a:pt x="960726" y="2221050"/>
                  <a:pt x="918473" y="2224389"/>
                  <a:pt x="896179" y="2212801"/>
                </a:cubicBezTo>
                <a:cubicBezTo>
                  <a:pt x="891396" y="2212333"/>
                  <a:pt x="890187" y="2215671"/>
                  <a:pt x="886484" y="2216515"/>
                </a:cubicBezTo>
                <a:cubicBezTo>
                  <a:pt x="882703" y="2213170"/>
                  <a:pt x="884966" y="2210577"/>
                  <a:pt x="882729" y="2208752"/>
                </a:cubicBezTo>
                <a:cubicBezTo>
                  <a:pt x="880904" y="2213477"/>
                  <a:pt x="869434" y="2208093"/>
                  <a:pt x="867480" y="2212484"/>
                </a:cubicBezTo>
                <a:cubicBezTo>
                  <a:pt x="867557" y="2206703"/>
                  <a:pt x="864164" y="2204362"/>
                  <a:pt x="860126" y="2202841"/>
                </a:cubicBezTo>
                <a:cubicBezTo>
                  <a:pt x="859379" y="2206385"/>
                  <a:pt x="862465" y="2214404"/>
                  <a:pt x="856139" y="2212418"/>
                </a:cubicBezTo>
                <a:cubicBezTo>
                  <a:pt x="854469" y="2205583"/>
                  <a:pt x="861026" y="2202688"/>
                  <a:pt x="854263" y="2201062"/>
                </a:cubicBezTo>
                <a:cubicBezTo>
                  <a:pt x="854083" y="2204581"/>
                  <a:pt x="853080" y="2207456"/>
                  <a:pt x="850301" y="2208711"/>
                </a:cubicBezTo>
                <a:cubicBezTo>
                  <a:pt x="846495" y="2204801"/>
                  <a:pt x="851151" y="2204937"/>
                  <a:pt x="852334" y="2201032"/>
                </a:cubicBezTo>
                <a:cubicBezTo>
                  <a:pt x="846549" y="2198457"/>
                  <a:pt x="843590" y="2193263"/>
                  <a:pt x="833356" y="2195075"/>
                </a:cubicBezTo>
                <a:cubicBezTo>
                  <a:pt x="829832" y="2204859"/>
                  <a:pt x="844569" y="2202282"/>
                  <a:pt x="837110" y="2210314"/>
                </a:cubicBezTo>
                <a:cubicBezTo>
                  <a:pt x="828419" y="2198692"/>
                  <a:pt x="810570" y="2207634"/>
                  <a:pt x="801108" y="2196499"/>
                </a:cubicBezTo>
                <a:cubicBezTo>
                  <a:pt x="807255" y="2194530"/>
                  <a:pt x="817746" y="2200861"/>
                  <a:pt x="823995" y="2198661"/>
                </a:cubicBezTo>
                <a:cubicBezTo>
                  <a:pt x="820318" y="2195085"/>
                  <a:pt x="830784" y="2200851"/>
                  <a:pt x="829859" y="2192964"/>
                </a:cubicBezTo>
                <a:cubicBezTo>
                  <a:pt x="820344" y="2188174"/>
                  <a:pt x="803346" y="2190851"/>
                  <a:pt x="795684" y="2179409"/>
                </a:cubicBezTo>
                <a:cubicBezTo>
                  <a:pt x="792032" y="2178892"/>
                  <a:pt x="791826" y="2181846"/>
                  <a:pt x="789847" y="2183179"/>
                </a:cubicBezTo>
                <a:cubicBezTo>
                  <a:pt x="768091" y="2173493"/>
                  <a:pt x="746104" y="2163704"/>
                  <a:pt x="715785" y="2157681"/>
                </a:cubicBezTo>
                <a:cubicBezTo>
                  <a:pt x="705860" y="2146339"/>
                  <a:pt x="680118" y="2148724"/>
                  <a:pt x="670141" y="2136251"/>
                </a:cubicBezTo>
                <a:cubicBezTo>
                  <a:pt x="623981" y="2125944"/>
                  <a:pt x="584279" y="2105498"/>
                  <a:pt x="535137" y="2086942"/>
                </a:cubicBezTo>
                <a:cubicBezTo>
                  <a:pt x="534519" y="2088329"/>
                  <a:pt x="535086" y="2090794"/>
                  <a:pt x="533387" y="2090870"/>
                </a:cubicBezTo>
                <a:cubicBezTo>
                  <a:pt x="515154" y="2076385"/>
                  <a:pt x="485377" y="2072263"/>
                  <a:pt x="461360" y="2057694"/>
                </a:cubicBezTo>
                <a:cubicBezTo>
                  <a:pt x="461000" y="2059749"/>
                  <a:pt x="459224" y="2060619"/>
                  <a:pt x="457450" y="2061491"/>
                </a:cubicBezTo>
                <a:cubicBezTo>
                  <a:pt x="460922" y="2050576"/>
                  <a:pt x="443230" y="2060420"/>
                  <a:pt x="446264" y="2049866"/>
                </a:cubicBezTo>
                <a:cubicBezTo>
                  <a:pt x="414172" y="2042222"/>
                  <a:pt x="382877" y="2029673"/>
                  <a:pt x="351323" y="2016455"/>
                </a:cubicBezTo>
                <a:cubicBezTo>
                  <a:pt x="320722" y="2011691"/>
                  <a:pt x="266617" y="1988708"/>
                  <a:pt x="231541" y="1982783"/>
                </a:cubicBezTo>
                <a:cubicBezTo>
                  <a:pt x="212794" y="1979421"/>
                  <a:pt x="202483" y="1964585"/>
                  <a:pt x="187800" y="1970784"/>
                </a:cubicBezTo>
                <a:cubicBezTo>
                  <a:pt x="132176" y="1954326"/>
                  <a:pt x="81518" y="1937309"/>
                  <a:pt x="37440" y="1940388"/>
                </a:cubicBezTo>
                <a:cubicBezTo>
                  <a:pt x="18537" y="1958553"/>
                  <a:pt x="14292" y="1994872"/>
                  <a:pt x="15447" y="2027782"/>
                </a:cubicBezTo>
                <a:cubicBezTo>
                  <a:pt x="28020" y="2045009"/>
                  <a:pt x="34731" y="2067932"/>
                  <a:pt x="43394" y="2088956"/>
                </a:cubicBezTo>
                <a:cubicBezTo>
                  <a:pt x="49515" y="2088912"/>
                  <a:pt x="53784" y="2093028"/>
                  <a:pt x="58463" y="2098711"/>
                </a:cubicBezTo>
                <a:cubicBezTo>
                  <a:pt x="59493" y="2096400"/>
                  <a:pt x="61010" y="2094861"/>
                  <a:pt x="64302" y="2094943"/>
                </a:cubicBezTo>
                <a:cubicBezTo>
                  <a:pt x="80629" y="2114948"/>
                  <a:pt x="112825" y="2119869"/>
                  <a:pt x="134297" y="2135798"/>
                </a:cubicBezTo>
                <a:cubicBezTo>
                  <a:pt x="147181" y="2134888"/>
                  <a:pt x="156875" y="2151111"/>
                  <a:pt x="174182" y="2147741"/>
                </a:cubicBezTo>
                <a:cubicBezTo>
                  <a:pt x="184211" y="2158850"/>
                  <a:pt x="216174" y="2161176"/>
                  <a:pt x="231064" y="2176942"/>
                </a:cubicBezTo>
                <a:cubicBezTo>
                  <a:pt x="251739" y="2175349"/>
                  <a:pt x="260430" y="2191956"/>
                  <a:pt x="276734" y="2188970"/>
                </a:cubicBezTo>
                <a:cubicBezTo>
                  <a:pt x="290697" y="2201830"/>
                  <a:pt x="323175" y="2205494"/>
                  <a:pt x="343284" y="2216384"/>
                </a:cubicBezTo>
                <a:cubicBezTo>
                  <a:pt x="366121" y="2219906"/>
                  <a:pt x="380779" y="2223109"/>
                  <a:pt x="400295" y="2235953"/>
                </a:cubicBezTo>
                <a:cubicBezTo>
                  <a:pt x="406031" y="2237398"/>
                  <a:pt x="407240" y="2234061"/>
                  <a:pt x="411663" y="2234092"/>
                </a:cubicBezTo>
                <a:cubicBezTo>
                  <a:pt x="413823" y="2241698"/>
                  <a:pt x="431412" y="2244545"/>
                  <a:pt x="434498" y="2240105"/>
                </a:cubicBezTo>
                <a:cubicBezTo>
                  <a:pt x="434472" y="2242032"/>
                  <a:pt x="434446" y="2243958"/>
                  <a:pt x="434421" y="2245884"/>
                </a:cubicBezTo>
                <a:lnTo>
                  <a:pt x="448081" y="2248263"/>
                </a:lnTo>
                <a:lnTo>
                  <a:pt x="428839" y="2248263"/>
                </a:lnTo>
                <a:lnTo>
                  <a:pt x="425012" y="2247165"/>
                </a:lnTo>
                <a:cubicBezTo>
                  <a:pt x="413379" y="2244408"/>
                  <a:pt x="401582" y="2241786"/>
                  <a:pt x="391245" y="2233860"/>
                </a:cubicBezTo>
                <a:cubicBezTo>
                  <a:pt x="371622" y="2236199"/>
                  <a:pt x="348120" y="2217984"/>
                  <a:pt x="318880" y="2215764"/>
                </a:cubicBezTo>
                <a:cubicBezTo>
                  <a:pt x="319447" y="2210755"/>
                  <a:pt x="311552" y="2214162"/>
                  <a:pt x="313198" y="2207973"/>
                </a:cubicBezTo>
                <a:cubicBezTo>
                  <a:pt x="296018" y="2214169"/>
                  <a:pt x="276553" y="2192489"/>
                  <a:pt x="256212" y="2193953"/>
                </a:cubicBezTo>
                <a:cubicBezTo>
                  <a:pt x="255261" y="2190484"/>
                  <a:pt x="255286" y="2186065"/>
                  <a:pt x="252485" y="2184264"/>
                </a:cubicBezTo>
                <a:cubicBezTo>
                  <a:pt x="230626" y="2189760"/>
                  <a:pt x="213860" y="2167621"/>
                  <a:pt x="185906" y="2166251"/>
                </a:cubicBezTo>
                <a:cubicBezTo>
                  <a:pt x="186011" y="2163529"/>
                  <a:pt x="185033" y="2161986"/>
                  <a:pt x="184055" y="2160442"/>
                </a:cubicBezTo>
                <a:cubicBezTo>
                  <a:pt x="144223" y="2147138"/>
                  <a:pt x="110845" y="2133662"/>
                  <a:pt x="85362" y="2111795"/>
                </a:cubicBezTo>
                <a:cubicBezTo>
                  <a:pt x="85028" y="2114414"/>
                  <a:pt x="81144" y="2113792"/>
                  <a:pt x="79524" y="2115564"/>
                </a:cubicBezTo>
                <a:cubicBezTo>
                  <a:pt x="77030" y="2108085"/>
                  <a:pt x="67670" y="2109178"/>
                  <a:pt x="62526" y="2105781"/>
                </a:cubicBezTo>
                <a:cubicBezTo>
                  <a:pt x="70675" y="2137928"/>
                  <a:pt x="77539" y="2171716"/>
                  <a:pt x="96002" y="2193782"/>
                </a:cubicBezTo>
                <a:cubicBezTo>
                  <a:pt x="95435" y="2196299"/>
                  <a:pt x="93225" y="2197529"/>
                  <a:pt x="93970" y="2201461"/>
                </a:cubicBezTo>
                <a:cubicBezTo>
                  <a:pt x="103652" y="2209924"/>
                  <a:pt x="108176" y="2223430"/>
                  <a:pt x="112701" y="2236935"/>
                </a:cubicBezTo>
                <a:lnTo>
                  <a:pt x="116990" y="2248263"/>
                </a:lnTo>
                <a:lnTo>
                  <a:pt x="99073" y="2248263"/>
                </a:lnTo>
                <a:lnTo>
                  <a:pt x="98698" y="2246275"/>
                </a:lnTo>
                <a:cubicBezTo>
                  <a:pt x="96782" y="2240923"/>
                  <a:pt x="93864" y="2236578"/>
                  <a:pt x="89210" y="2233952"/>
                </a:cubicBezTo>
                <a:cubicBezTo>
                  <a:pt x="90369" y="2217024"/>
                  <a:pt x="81008" y="2210642"/>
                  <a:pt x="78154" y="2197742"/>
                </a:cubicBezTo>
                <a:cubicBezTo>
                  <a:pt x="55346" y="2164883"/>
                  <a:pt x="50439" y="2114244"/>
                  <a:pt x="23929" y="2084719"/>
                </a:cubicBezTo>
                <a:cubicBezTo>
                  <a:pt x="17653" y="2083864"/>
                  <a:pt x="14542" y="2080264"/>
                  <a:pt x="10762" y="2076918"/>
                </a:cubicBezTo>
                <a:cubicBezTo>
                  <a:pt x="10531" y="2069340"/>
                  <a:pt x="13745" y="2077693"/>
                  <a:pt x="16600" y="2073151"/>
                </a:cubicBezTo>
                <a:cubicBezTo>
                  <a:pt x="300" y="2036266"/>
                  <a:pt x="-8723" y="1982411"/>
                  <a:pt x="12187" y="1943543"/>
                </a:cubicBezTo>
                <a:cubicBezTo>
                  <a:pt x="15222" y="1942954"/>
                  <a:pt x="15556" y="1945318"/>
                  <a:pt x="17947" y="1945553"/>
                </a:cubicBezTo>
                <a:cubicBezTo>
                  <a:pt x="14451" y="1938459"/>
                  <a:pt x="21316" y="1934871"/>
                  <a:pt x="21960" y="1926574"/>
                </a:cubicBezTo>
                <a:cubicBezTo>
                  <a:pt x="43461" y="1908182"/>
                  <a:pt x="66376" y="1890971"/>
                  <a:pt x="87284" y="1872038"/>
                </a:cubicBezTo>
                <a:cubicBezTo>
                  <a:pt x="123801" y="1859780"/>
                  <a:pt x="137793" y="1823367"/>
                  <a:pt x="169989" y="1815830"/>
                </a:cubicBezTo>
                <a:cubicBezTo>
                  <a:pt x="209236" y="1783742"/>
                  <a:pt x="283861" y="1789279"/>
                  <a:pt x="336426" y="1775856"/>
                </a:cubicBezTo>
                <a:cubicBezTo>
                  <a:pt x="356024" y="1762985"/>
                  <a:pt x="385210" y="1769058"/>
                  <a:pt x="407173" y="1763330"/>
                </a:cubicBezTo>
                <a:cubicBezTo>
                  <a:pt x="427334" y="1757909"/>
                  <a:pt x="440323" y="1731852"/>
                  <a:pt x="462850" y="1733574"/>
                </a:cubicBezTo>
                <a:cubicBezTo>
                  <a:pt x="468304" y="1716344"/>
                  <a:pt x="447910" y="1724154"/>
                  <a:pt x="445878" y="1714389"/>
                </a:cubicBezTo>
                <a:cubicBezTo>
                  <a:pt x="456628" y="1713915"/>
                  <a:pt x="465758" y="1715210"/>
                  <a:pt x="472597" y="1718532"/>
                </a:cubicBezTo>
                <a:cubicBezTo>
                  <a:pt x="497983" y="1665874"/>
                  <a:pt x="546692" y="1632462"/>
                  <a:pt x="595682" y="1622709"/>
                </a:cubicBezTo>
                <a:cubicBezTo>
                  <a:pt x="612809" y="1607907"/>
                  <a:pt x="654367" y="1596784"/>
                  <a:pt x="672343" y="1600633"/>
                </a:cubicBezTo>
                <a:cubicBezTo>
                  <a:pt x="699140" y="1581554"/>
                  <a:pt x="731285" y="1590328"/>
                  <a:pt x="762274" y="1571176"/>
                </a:cubicBezTo>
                <a:cubicBezTo>
                  <a:pt x="771994" y="1577996"/>
                  <a:pt x="778217" y="1570245"/>
                  <a:pt x="790947" y="1573421"/>
                </a:cubicBezTo>
                <a:cubicBezTo>
                  <a:pt x="790124" y="1565301"/>
                  <a:pt x="784751" y="1561801"/>
                  <a:pt x="779710" y="1558172"/>
                </a:cubicBezTo>
                <a:cubicBezTo>
                  <a:pt x="779865" y="1546613"/>
                  <a:pt x="775031" y="1540031"/>
                  <a:pt x="770300" y="1533217"/>
                </a:cubicBezTo>
                <a:cubicBezTo>
                  <a:pt x="770869" y="1498306"/>
                  <a:pt x="751738" y="1476498"/>
                  <a:pt x="755906" y="1435991"/>
                </a:cubicBezTo>
                <a:cubicBezTo>
                  <a:pt x="757323" y="1422224"/>
                  <a:pt x="765013" y="1406820"/>
                  <a:pt x="767867" y="1392309"/>
                </a:cubicBezTo>
                <a:cubicBezTo>
                  <a:pt x="770004" y="1381907"/>
                  <a:pt x="768179" y="1371681"/>
                  <a:pt x="770081" y="1363668"/>
                </a:cubicBezTo>
                <a:cubicBezTo>
                  <a:pt x="772964" y="1352214"/>
                  <a:pt x="781939" y="1342644"/>
                  <a:pt x="783817" y="1331573"/>
                </a:cubicBezTo>
                <a:cubicBezTo>
                  <a:pt x="785592" y="1320735"/>
                  <a:pt x="784564" y="1310585"/>
                  <a:pt x="791817" y="1303017"/>
                </a:cubicBezTo>
                <a:cubicBezTo>
                  <a:pt x="792385" y="1268105"/>
                  <a:pt x="805657" y="1238297"/>
                  <a:pt x="802317" y="1202200"/>
                </a:cubicBezTo>
                <a:cubicBezTo>
                  <a:pt x="798976" y="1163610"/>
                  <a:pt x="774137" y="1133446"/>
                  <a:pt x="780673" y="1087625"/>
                </a:cubicBezTo>
                <a:cubicBezTo>
                  <a:pt x="783091" y="1070981"/>
                  <a:pt x="790704" y="1053881"/>
                  <a:pt x="792635" y="1036466"/>
                </a:cubicBezTo>
                <a:cubicBezTo>
                  <a:pt x="797292" y="994239"/>
                  <a:pt x="795238" y="951515"/>
                  <a:pt x="822294" y="928120"/>
                </a:cubicBezTo>
                <a:cubicBezTo>
                  <a:pt x="821009" y="922287"/>
                  <a:pt x="825559" y="922652"/>
                  <a:pt x="824275" y="916820"/>
                </a:cubicBezTo>
                <a:cubicBezTo>
                  <a:pt x="837236" y="910130"/>
                  <a:pt x="842354" y="895520"/>
                  <a:pt x="857091" y="890451"/>
                </a:cubicBezTo>
                <a:cubicBezTo>
                  <a:pt x="856834" y="877324"/>
                  <a:pt x="870618" y="878753"/>
                  <a:pt x="872495" y="867684"/>
                </a:cubicBezTo>
                <a:cubicBezTo>
                  <a:pt x="889546" y="861153"/>
                  <a:pt x="902637" y="842340"/>
                  <a:pt x="922335" y="849172"/>
                </a:cubicBezTo>
                <a:cubicBezTo>
                  <a:pt x="944092" y="831446"/>
                  <a:pt x="984156" y="842363"/>
                  <a:pt x="1008358" y="823511"/>
                </a:cubicBezTo>
                <a:cubicBezTo>
                  <a:pt x="1027926" y="834993"/>
                  <a:pt x="1050326" y="823922"/>
                  <a:pt x="1069356" y="818551"/>
                </a:cubicBezTo>
                <a:cubicBezTo>
                  <a:pt x="1073702" y="809411"/>
                  <a:pt x="1063828" y="804185"/>
                  <a:pt x="1063803" y="793652"/>
                </a:cubicBezTo>
                <a:cubicBezTo>
                  <a:pt x="1071981" y="798954"/>
                  <a:pt x="1075270" y="809002"/>
                  <a:pt x="1080721" y="816690"/>
                </a:cubicBezTo>
                <a:cubicBezTo>
                  <a:pt x="1094970" y="798391"/>
                  <a:pt x="1130278" y="801927"/>
                  <a:pt x="1142032" y="781133"/>
                </a:cubicBezTo>
                <a:cubicBezTo>
                  <a:pt x="1125165" y="744275"/>
                  <a:pt x="1129719" y="709754"/>
                  <a:pt x="1135560" y="668607"/>
                </a:cubicBezTo>
                <a:cubicBezTo>
                  <a:pt x="1136589" y="661314"/>
                  <a:pt x="1134326" y="653937"/>
                  <a:pt x="1135742" y="647645"/>
                </a:cubicBezTo>
                <a:cubicBezTo>
                  <a:pt x="1146906" y="601393"/>
                  <a:pt x="1184943" y="565165"/>
                  <a:pt x="1190373" y="514977"/>
                </a:cubicBezTo>
                <a:cubicBezTo>
                  <a:pt x="1196312" y="515960"/>
                  <a:pt x="1195361" y="509998"/>
                  <a:pt x="1200094" y="509337"/>
                </a:cubicBezTo>
                <a:cubicBezTo>
                  <a:pt x="1202358" y="496777"/>
                  <a:pt x="1207604" y="487484"/>
                  <a:pt x="1215577" y="480790"/>
                </a:cubicBezTo>
                <a:cubicBezTo>
                  <a:pt x="1239395" y="411098"/>
                  <a:pt x="1266790" y="330262"/>
                  <a:pt x="1263710" y="244996"/>
                </a:cubicBezTo>
                <a:cubicBezTo>
                  <a:pt x="1264172" y="255169"/>
                  <a:pt x="1268981" y="261186"/>
                  <a:pt x="1269185" y="275675"/>
                </a:cubicBezTo>
                <a:cubicBezTo>
                  <a:pt x="1272374" y="275988"/>
                  <a:pt x="1272401" y="264094"/>
                  <a:pt x="1269236" y="264347"/>
                </a:cubicBezTo>
                <a:cubicBezTo>
                  <a:pt x="1288450" y="230537"/>
                  <a:pt x="1300668" y="190015"/>
                  <a:pt x="1329394" y="165979"/>
                </a:cubicBezTo>
                <a:cubicBezTo>
                  <a:pt x="1326927" y="156574"/>
                  <a:pt x="1334076" y="156712"/>
                  <a:pt x="1333381" y="148927"/>
                </a:cubicBezTo>
                <a:cubicBezTo>
                  <a:pt x="1339631" y="146726"/>
                  <a:pt x="1334796" y="155093"/>
                  <a:pt x="1341045" y="152892"/>
                </a:cubicBezTo>
                <a:cubicBezTo>
                  <a:pt x="1365375" y="119423"/>
                  <a:pt x="1404183" y="90186"/>
                  <a:pt x="1444865" y="79780"/>
                </a:cubicBezTo>
                <a:cubicBezTo>
                  <a:pt x="1464156" y="57634"/>
                  <a:pt x="1491904" y="44515"/>
                  <a:pt x="1510241" y="21392"/>
                </a:cubicBezTo>
                <a:cubicBezTo>
                  <a:pt x="1512940" y="25916"/>
                  <a:pt x="1516311" y="17726"/>
                  <a:pt x="1515975" y="25329"/>
                </a:cubicBezTo>
                <a:cubicBezTo>
                  <a:pt x="1518213" y="22172"/>
                  <a:pt x="1527959" y="17098"/>
                  <a:pt x="1523743" y="14113"/>
                </a:cubicBezTo>
                <a:cubicBezTo>
                  <a:pt x="1564759" y="6071"/>
                  <a:pt x="1624242" y="-4825"/>
                  <a:pt x="1672638" y="2325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230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6633005-5423-1DD0-58A6-EAAD5C5382A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1294" y="987552"/>
            <a:ext cx="2057400" cy="2423160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BF2FCD-3AB8-3BE2-8917-AD4AF95F8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5138928"/>
            <a:ext cx="10744200" cy="1335024"/>
          </a:xfrm>
        </p:spPr>
        <p:txBody>
          <a:bodyPr>
            <a:noAutofit/>
          </a:bodyPr>
          <a:lstStyle>
            <a:lvl1pPr>
              <a:defRPr sz="7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B1EC1A-5420-C609-CB2C-234129A6D1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3AA5A7-A12F-F4F2-BE37-C0FF0EA846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3D3817DA-716B-329A-962E-B01E37CEB8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49252" y="987552"/>
            <a:ext cx="2057400" cy="2423160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56BE155-8708-4088-0B79-5FC1E29828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97210" y="987552"/>
            <a:ext cx="2057400" cy="2423160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A2115EA1-9C99-091F-8F9C-A0B60462A18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345168" y="987552"/>
            <a:ext cx="2057400" cy="2423160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8066B9B-973B-002A-7EB0-D49D57016DF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8368" y="3529584"/>
            <a:ext cx="2340864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65A88370-3349-D5C9-2E80-1ED85D7346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68" y="3941064"/>
            <a:ext cx="2340864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4F35BE93-2F7D-A4F4-8AE9-266DC00F698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2152" y="3529584"/>
            <a:ext cx="2340864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E28838A1-DF7D-C8E4-D200-5FCA989571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502152" y="3941064"/>
            <a:ext cx="2340864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4731791E-768C-3671-F313-B2FCFB369E3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45936" y="3529584"/>
            <a:ext cx="2340864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7D8A61B0-B8DC-383E-E86C-76D669AEEB4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45936" y="3941064"/>
            <a:ext cx="2340864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D1E3DAC4-E817-6C78-C87A-901BADD9882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89720" y="3529584"/>
            <a:ext cx="2340864" cy="365760"/>
          </a:xfrm>
        </p:spPr>
        <p:txBody>
          <a:bodyPr lIns="109728" tIns="109728" rIns="109728" b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F813F4C5-7456-9CD2-5675-E117F63683A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89720" y="3941064"/>
            <a:ext cx="2340864" cy="274320"/>
          </a:xfrm>
        </p:spPr>
        <p:txBody>
          <a:bodyPr lIns="109728" tIns="109728" rIns="109728" bIns="9144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18711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615CAC2-57F1-BBBD-E53D-954FE246EA87}"/>
              </a:ext>
            </a:extLst>
          </p:cNvPr>
          <p:cNvGrpSpPr/>
          <p:nvPr userDrawn="1"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12F3F2-A3A5-D500-1FDC-A2E8C9DD6A9D}"/>
                </a:ext>
              </a:extLst>
            </p:cNvPr>
            <p:cNvCxnSpPr/>
            <p:nvPr/>
          </p:nvCxnSpPr>
          <p:spPr>
            <a:xfrm>
              <a:off x="381000" y="381000"/>
              <a:ext cx="11430000" cy="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8F50FA4-5748-830A-A641-D0EA7228F5DC}"/>
                </a:ext>
              </a:extLst>
            </p:cNvPr>
            <p:cNvCxnSpPr/>
            <p:nvPr/>
          </p:nvCxnSpPr>
          <p:spPr>
            <a:xfrm>
              <a:off x="381000" y="6490855"/>
              <a:ext cx="11430000" cy="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666EA2E-4BA7-B57D-BFBE-1D3C59C1BDCD}"/>
                </a:ext>
              </a:extLst>
            </p:cNvPr>
            <p:cNvCxnSpPr>
              <a:cxnSpLocks/>
            </p:cNvCxnSpPr>
            <p:nvPr/>
          </p:nvCxnSpPr>
          <p:spPr>
            <a:xfrm>
              <a:off x="381000" y="0"/>
              <a:ext cx="0" cy="685800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2BA256-61BA-263B-C479-C25EEA44DCA1}"/>
                </a:ext>
              </a:extLst>
            </p:cNvPr>
            <p:cNvCxnSpPr>
              <a:cxnSpLocks/>
            </p:cNvCxnSpPr>
            <p:nvPr/>
          </p:nvCxnSpPr>
          <p:spPr>
            <a:xfrm>
              <a:off x="11811000" y="0"/>
              <a:ext cx="0" cy="6858000"/>
            </a:xfrm>
            <a:prstGeom prst="lin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2" y="1424779"/>
            <a:ext cx="112945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732" y="3428999"/>
            <a:ext cx="11294536" cy="2747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F7BCDD9-6EC5-88C4-DCEF-FF5EFF351F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900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1" i="0" spc="200" baseline="0">
                <a:solidFill>
                  <a:schemeClr val="accent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083A437-136D-07C8-6C09-0F06B688F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43801" y="503243"/>
            <a:ext cx="39243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 b="1" i="0" spc="200" baseline="0">
                <a:solidFill>
                  <a:schemeClr val="accent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2" r:id="rId5"/>
    <p:sldLayoutId id="2147483663" r:id="rId6"/>
    <p:sldLayoutId id="2147483661" r:id="rId7"/>
    <p:sldLayoutId id="2147483666" r:id="rId8"/>
    <p:sldLayoutId id="2147483664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55" r:id="rId16"/>
    <p:sldLayoutId id="2147483656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1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80" baseline="0">
          <a:solidFill>
            <a:schemeClr val="bg1"/>
          </a:solidFill>
          <a:latin typeface="+mn-lt"/>
          <a:ea typeface="Source Sans Pro" panose="020B0503030403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432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  <p15:guide id="17" pos="3940" userDrawn="1">
          <p15:clr>
            <a:srgbClr val="F26B43"/>
          </p15:clr>
        </p15:guide>
        <p15:guide id="18" pos="72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6395E020-2717-8EA4-6D56-306408933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7167" y="3657600"/>
            <a:ext cx="4956048" cy="548640"/>
          </a:xfrm>
        </p:spPr>
        <p:txBody>
          <a:bodyPr/>
          <a:lstStyle/>
          <a:p>
            <a:r>
              <a:rPr lang="mk-MK" dirty="0"/>
              <a:t>Бојана Здравковска</a:t>
            </a:r>
          </a:p>
          <a:p>
            <a:r>
              <a:rPr lang="mk-MK" dirty="0"/>
              <a:t>Надица Димитровска</a:t>
            </a:r>
            <a:endParaRPr lang="en-US" dirty="0"/>
          </a:p>
        </p:txBody>
      </p:sp>
      <p:pic>
        <p:nvPicPr>
          <p:cNvPr id="8" name="Picture Placeholder 7" descr="A person in a suit and tie with a explosion in his hand&#10;&#10;Description automatically generated">
            <a:extLst>
              <a:ext uri="{FF2B5EF4-FFF2-40B4-BE49-F238E27FC236}">
                <a16:creationId xmlns:a16="http://schemas.microsoft.com/office/drawing/2014/main" id="{2D5F8C72-E0CD-19AE-1CED-C446FB5BCAB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314" b="5314"/>
          <a:stretch>
            <a:fillRect/>
          </a:stretch>
        </p:blipFill>
        <p:spPr>
          <a:xfrm>
            <a:off x="1018054" y="1017681"/>
            <a:ext cx="3968750" cy="4965700"/>
          </a:xfr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AF2ADDCF-F83E-E288-6C12-04BC15744B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Movie App</a:t>
            </a:r>
            <a:endParaRPr lang="mk-MK" dirty="0"/>
          </a:p>
        </p:txBody>
      </p:sp>
      <p:sp>
        <p:nvSpPr>
          <p:cNvPr id="12" name="Title 10">
            <a:extLst>
              <a:ext uri="{FF2B5EF4-FFF2-40B4-BE49-F238E27FC236}">
                <a16:creationId xmlns:a16="http://schemas.microsoft.com/office/drawing/2014/main" id="{6B0B7C77-63CE-801C-E021-029E702E1AC0}"/>
              </a:ext>
            </a:extLst>
          </p:cNvPr>
          <p:cNvSpPr txBox="1">
            <a:spLocks/>
          </p:cNvSpPr>
          <p:nvPr/>
        </p:nvSpPr>
        <p:spPr>
          <a:xfrm>
            <a:off x="5641467" y="2896743"/>
            <a:ext cx="6135624" cy="193852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75000"/>
              </a:lnSpc>
              <a:spcBef>
                <a:spcPct val="0"/>
              </a:spcBef>
              <a:buNone/>
              <a:defRPr sz="880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mk-MK" sz="1800" dirty="0"/>
              <a:t>проект по Напреден веб дизајн</a:t>
            </a:r>
          </a:p>
        </p:txBody>
      </p:sp>
    </p:spTree>
    <p:extLst>
      <p:ext uri="{BB962C8B-B14F-4D97-AF65-F5344CB8AC3E}">
        <p14:creationId xmlns:p14="http://schemas.microsoft.com/office/powerpoint/2010/main" val="2295525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E68CAB-039E-A905-EBCB-A4DF0FE6F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764" y="2104734"/>
            <a:ext cx="7076918" cy="1709928"/>
          </a:xfrm>
        </p:spPr>
        <p:txBody>
          <a:bodyPr/>
          <a:lstStyle/>
          <a:p>
            <a:pPr algn="ctr"/>
            <a:r>
              <a:rPr lang="mk-MK" dirty="0"/>
              <a:t>Ви Благодариме на вниманието!</a:t>
            </a:r>
            <a:endParaRPr lang="en-US" dirty="0"/>
          </a:p>
        </p:txBody>
      </p:sp>
      <p:sp>
        <p:nvSpPr>
          <p:cNvPr id="460" name="Freeform: Shape 459" descr="Highly detailed hand drawn flower">
            <a:extLst>
              <a:ext uri="{FF2B5EF4-FFF2-40B4-BE49-F238E27FC236}">
                <a16:creationId xmlns:a16="http://schemas.microsoft.com/office/drawing/2014/main" id="{1C5B2FE3-D0BC-03E4-B734-E72BECE3D743}"/>
              </a:ext>
            </a:extLst>
          </p:cNvPr>
          <p:cNvSpPr/>
          <p:nvPr/>
        </p:nvSpPr>
        <p:spPr>
          <a:xfrm>
            <a:off x="5871726" y="5197797"/>
            <a:ext cx="6320274" cy="1660203"/>
          </a:xfrm>
          <a:custGeom>
            <a:avLst/>
            <a:gdLst>
              <a:gd name="connsiteX0" fmla="*/ 2010310 w 6320274"/>
              <a:gd name="connsiteY0" fmla="*/ 1648299 h 1660203"/>
              <a:gd name="connsiteX1" fmla="*/ 2034652 w 6320274"/>
              <a:gd name="connsiteY1" fmla="*/ 1653976 h 1660203"/>
              <a:gd name="connsiteX2" fmla="*/ 2015102 w 6320274"/>
              <a:gd name="connsiteY2" fmla="*/ 1659214 h 1660203"/>
              <a:gd name="connsiteX3" fmla="*/ 1990497 w 6320274"/>
              <a:gd name="connsiteY3" fmla="*/ 1657373 h 1660203"/>
              <a:gd name="connsiteX4" fmla="*/ 2010310 w 6320274"/>
              <a:gd name="connsiteY4" fmla="*/ 1648299 h 1660203"/>
              <a:gd name="connsiteX5" fmla="*/ 2259881 w 6320274"/>
              <a:gd name="connsiteY5" fmla="*/ 1638022 h 1660203"/>
              <a:gd name="connsiteX6" fmla="*/ 2384294 w 6320274"/>
              <a:gd name="connsiteY6" fmla="*/ 1644873 h 1660203"/>
              <a:gd name="connsiteX7" fmla="*/ 2495936 w 6320274"/>
              <a:gd name="connsiteY7" fmla="*/ 1644124 h 1660203"/>
              <a:gd name="connsiteX8" fmla="*/ 2634172 w 6320274"/>
              <a:gd name="connsiteY8" fmla="*/ 1647841 h 1660203"/>
              <a:gd name="connsiteX9" fmla="*/ 2640915 w 6320274"/>
              <a:gd name="connsiteY9" fmla="*/ 1657280 h 1660203"/>
              <a:gd name="connsiteX10" fmla="*/ 2735881 w 6320274"/>
              <a:gd name="connsiteY10" fmla="*/ 1659438 h 1660203"/>
              <a:gd name="connsiteX11" fmla="*/ 2748009 w 6320274"/>
              <a:gd name="connsiteY11" fmla="*/ 1660203 h 1660203"/>
              <a:gd name="connsiteX12" fmla="*/ 2479270 w 6320274"/>
              <a:gd name="connsiteY12" fmla="*/ 1660203 h 1660203"/>
              <a:gd name="connsiteX13" fmla="*/ 2390627 w 6320274"/>
              <a:gd name="connsiteY13" fmla="*/ 1654174 h 1660203"/>
              <a:gd name="connsiteX14" fmla="*/ 2051645 w 6320274"/>
              <a:gd name="connsiteY14" fmla="*/ 1650005 h 1660203"/>
              <a:gd name="connsiteX15" fmla="*/ 2115651 w 6320274"/>
              <a:gd name="connsiteY15" fmla="*/ 1641636 h 1660203"/>
              <a:gd name="connsiteX16" fmla="*/ 2139071 w 6320274"/>
              <a:gd name="connsiteY16" fmla="*/ 1648169 h 1660203"/>
              <a:gd name="connsiteX17" fmla="*/ 2259881 w 6320274"/>
              <a:gd name="connsiteY17" fmla="*/ 1638022 h 1660203"/>
              <a:gd name="connsiteX18" fmla="*/ 1092944 w 6320274"/>
              <a:gd name="connsiteY18" fmla="*/ 1625967 h 1660203"/>
              <a:gd name="connsiteX19" fmla="*/ 1334818 w 6320274"/>
              <a:gd name="connsiteY19" fmla="*/ 1652135 h 1660203"/>
              <a:gd name="connsiteX20" fmla="*/ 1383455 w 6320274"/>
              <a:gd name="connsiteY20" fmla="*/ 1660203 h 1660203"/>
              <a:gd name="connsiteX21" fmla="*/ 1303587 w 6320274"/>
              <a:gd name="connsiteY21" fmla="*/ 1660203 h 1660203"/>
              <a:gd name="connsiteX22" fmla="*/ 1094282 w 6320274"/>
              <a:gd name="connsiteY22" fmla="*/ 1632053 h 1660203"/>
              <a:gd name="connsiteX23" fmla="*/ 1092540 w 6320274"/>
              <a:gd name="connsiteY23" fmla="*/ 1626543 h 1660203"/>
              <a:gd name="connsiteX24" fmla="*/ 1020395 w 6320274"/>
              <a:gd name="connsiteY24" fmla="*/ 1617631 h 1660203"/>
              <a:gd name="connsiteX25" fmla="*/ 1020480 w 6320274"/>
              <a:gd name="connsiteY25" fmla="*/ 1618121 h 1660203"/>
              <a:gd name="connsiteX26" fmla="*/ 1075661 w 6320274"/>
              <a:gd name="connsiteY26" fmla="*/ 1629736 h 1660203"/>
              <a:gd name="connsiteX27" fmla="*/ 1019052 w 6320274"/>
              <a:gd name="connsiteY27" fmla="*/ 1625699 h 1660203"/>
              <a:gd name="connsiteX28" fmla="*/ 1020395 w 6320274"/>
              <a:gd name="connsiteY28" fmla="*/ 1617631 h 1660203"/>
              <a:gd name="connsiteX29" fmla="*/ 2441704 w 6320274"/>
              <a:gd name="connsiteY29" fmla="*/ 1608403 h 1660203"/>
              <a:gd name="connsiteX30" fmla="*/ 2483910 w 6320274"/>
              <a:gd name="connsiteY30" fmla="*/ 1616402 h 1660203"/>
              <a:gd name="connsiteX31" fmla="*/ 2469054 w 6320274"/>
              <a:gd name="connsiteY31" fmla="*/ 1622508 h 1660203"/>
              <a:gd name="connsiteX32" fmla="*/ 2405368 w 6320274"/>
              <a:gd name="connsiteY32" fmla="*/ 1614164 h 1660203"/>
              <a:gd name="connsiteX33" fmla="*/ 2441704 w 6320274"/>
              <a:gd name="connsiteY33" fmla="*/ 1608403 h 1660203"/>
              <a:gd name="connsiteX34" fmla="*/ 937737 w 6320274"/>
              <a:gd name="connsiteY34" fmla="*/ 1606507 h 1660203"/>
              <a:gd name="connsiteX35" fmla="*/ 1015140 w 6320274"/>
              <a:gd name="connsiteY35" fmla="*/ 1616525 h 1660203"/>
              <a:gd name="connsiteX36" fmla="*/ 998682 w 6320274"/>
              <a:gd name="connsiteY36" fmla="*/ 1619202 h 1660203"/>
              <a:gd name="connsiteX37" fmla="*/ 937737 w 6320274"/>
              <a:gd name="connsiteY37" fmla="*/ 1606507 h 1660203"/>
              <a:gd name="connsiteX38" fmla="*/ 4211655 w 6320274"/>
              <a:gd name="connsiteY38" fmla="*/ 1605025 h 1660203"/>
              <a:gd name="connsiteX39" fmla="*/ 4189576 w 6320274"/>
              <a:gd name="connsiteY39" fmla="*/ 1623022 h 1660203"/>
              <a:gd name="connsiteX40" fmla="*/ 4310991 w 6320274"/>
              <a:gd name="connsiteY40" fmla="*/ 1645843 h 1660203"/>
              <a:gd name="connsiteX41" fmla="*/ 4211655 w 6320274"/>
              <a:gd name="connsiteY41" fmla="*/ 1605025 h 1660203"/>
              <a:gd name="connsiteX42" fmla="*/ 3341193 w 6320274"/>
              <a:gd name="connsiteY42" fmla="*/ 1604974 h 1660203"/>
              <a:gd name="connsiteX43" fmla="*/ 3324036 w 6320274"/>
              <a:gd name="connsiteY43" fmla="*/ 1608027 h 1660203"/>
              <a:gd name="connsiteX44" fmla="*/ 3323834 w 6320274"/>
              <a:gd name="connsiteY44" fmla="*/ 1608314 h 1660203"/>
              <a:gd name="connsiteX45" fmla="*/ 3341201 w 6320274"/>
              <a:gd name="connsiteY45" fmla="*/ 1619188 h 1660203"/>
              <a:gd name="connsiteX46" fmla="*/ 3354053 w 6320274"/>
              <a:gd name="connsiteY46" fmla="*/ 1607599 h 1660203"/>
              <a:gd name="connsiteX47" fmla="*/ 3341193 w 6320274"/>
              <a:gd name="connsiteY47" fmla="*/ 1604974 h 1660203"/>
              <a:gd name="connsiteX48" fmla="*/ 914822 w 6320274"/>
              <a:gd name="connsiteY48" fmla="*/ 1603866 h 1660203"/>
              <a:gd name="connsiteX49" fmla="*/ 933766 w 6320274"/>
              <a:gd name="connsiteY49" fmla="*/ 1614022 h 1660203"/>
              <a:gd name="connsiteX50" fmla="*/ 894467 w 6320274"/>
              <a:gd name="connsiteY50" fmla="*/ 1604947 h 1660203"/>
              <a:gd name="connsiteX51" fmla="*/ 914822 w 6320274"/>
              <a:gd name="connsiteY51" fmla="*/ 1603866 h 1660203"/>
              <a:gd name="connsiteX52" fmla="*/ 4152014 w 6320274"/>
              <a:gd name="connsiteY52" fmla="*/ 1601011 h 1660203"/>
              <a:gd name="connsiteX53" fmla="*/ 4148790 w 6320274"/>
              <a:gd name="connsiteY53" fmla="*/ 1605616 h 1660203"/>
              <a:gd name="connsiteX54" fmla="*/ 4158958 w 6320274"/>
              <a:gd name="connsiteY54" fmla="*/ 1610161 h 1660203"/>
              <a:gd name="connsiteX55" fmla="*/ 4165011 w 6320274"/>
              <a:gd name="connsiteY55" fmla="*/ 1605822 h 1660203"/>
              <a:gd name="connsiteX56" fmla="*/ 4152014 w 6320274"/>
              <a:gd name="connsiteY56" fmla="*/ 1601011 h 1660203"/>
              <a:gd name="connsiteX57" fmla="*/ 2312829 w 6320274"/>
              <a:gd name="connsiteY57" fmla="*/ 1598695 h 1660203"/>
              <a:gd name="connsiteX58" fmla="*/ 2399856 w 6320274"/>
              <a:gd name="connsiteY58" fmla="*/ 1615881 h 1660203"/>
              <a:gd name="connsiteX59" fmla="*/ 2314658 w 6320274"/>
              <a:gd name="connsiteY59" fmla="*/ 1604694 h 1660203"/>
              <a:gd name="connsiteX60" fmla="*/ 2314860 w 6320274"/>
              <a:gd name="connsiteY60" fmla="*/ 1604406 h 1660203"/>
              <a:gd name="connsiteX61" fmla="*/ 2312829 w 6320274"/>
              <a:gd name="connsiteY61" fmla="*/ 1598695 h 1660203"/>
              <a:gd name="connsiteX62" fmla="*/ 5237633 w 6320274"/>
              <a:gd name="connsiteY62" fmla="*/ 1596379 h 1660203"/>
              <a:gd name="connsiteX63" fmla="*/ 5266254 w 6320274"/>
              <a:gd name="connsiteY63" fmla="*/ 1602440 h 1660203"/>
              <a:gd name="connsiteX64" fmla="*/ 5298042 w 6320274"/>
              <a:gd name="connsiteY64" fmla="*/ 1609095 h 1660203"/>
              <a:gd name="connsiteX65" fmla="*/ 5336797 w 6320274"/>
              <a:gd name="connsiteY65" fmla="*/ 1620792 h 1660203"/>
              <a:gd name="connsiteX66" fmla="*/ 5253393 w 6320274"/>
              <a:gd name="connsiteY66" fmla="*/ 1606785 h 1660203"/>
              <a:gd name="connsiteX67" fmla="*/ 5237318 w 6320274"/>
              <a:gd name="connsiteY67" fmla="*/ 1596172 h 1660203"/>
              <a:gd name="connsiteX68" fmla="*/ 5237633 w 6320274"/>
              <a:gd name="connsiteY68" fmla="*/ 1596379 h 1660203"/>
              <a:gd name="connsiteX69" fmla="*/ 5237607 w 6320274"/>
              <a:gd name="connsiteY69" fmla="*/ 1596374 h 1660203"/>
              <a:gd name="connsiteX70" fmla="*/ 831150 w 6320274"/>
              <a:gd name="connsiteY70" fmla="*/ 1594497 h 1660203"/>
              <a:gd name="connsiteX71" fmla="*/ 873078 w 6320274"/>
              <a:gd name="connsiteY71" fmla="*/ 1604124 h 1660203"/>
              <a:gd name="connsiteX72" fmla="*/ 831150 w 6320274"/>
              <a:gd name="connsiteY72" fmla="*/ 1594497 h 1660203"/>
              <a:gd name="connsiteX73" fmla="*/ 2975326 w 6320274"/>
              <a:gd name="connsiteY73" fmla="*/ 1572744 h 1660203"/>
              <a:gd name="connsiteX74" fmla="*/ 2978897 w 6320274"/>
              <a:gd name="connsiteY74" fmla="*/ 1584253 h 1660203"/>
              <a:gd name="connsiteX75" fmla="*/ 2821354 w 6320274"/>
              <a:gd name="connsiteY75" fmla="*/ 1582887 h 1660203"/>
              <a:gd name="connsiteX76" fmla="*/ 3273332 w 6320274"/>
              <a:gd name="connsiteY76" fmla="*/ 1630000 h 1660203"/>
              <a:gd name="connsiteX77" fmla="*/ 3268420 w 6320274"/>
              <a:gd name="connsiteY77" fmla="*/ 1626560 h 1660203"/>
              <a:gd name="connsiteX78" fmla="*/ 3265537 w 6320274"/>
              <a:gd name="connsiteY78" fmla="*/ 1628831 h 1660203"/>
              <a:gd name="connsiteX79" fmla="*/ 3265738 w 6320274"/>
              <a:gd name="connsiteY79" fmla="*/ 1628543 h 1660203"/>
              <a:gd name="connsiteX80" fmla="*/ 3156033 w 6320274"/>
              <a:gd name="connsiteY80" fmla="*/ 1616065 h 1660203"/>
              <a:gd name="connsiteX81" fmla="*/ 2975326 w 6320274"/>
              <a:gd name="connsiteY81" fmla="*/ 1572744 h 1660203"/>
              <a:gd name="connsiteX82" fmla="*/ 714996 w 6320274"/>
              <a:gd name="connsiteY82" fmla="*/ 1568732 h 1660203"/>
              <a:gd name="connsiteX83" fmla="*/ 814981 w 6320274"/>
              <a:gd name="connsiteY83" fmla="*/ 1591754 h 1660203"/>
              <a:gd name="connsiteX84" fmla="*/ 690484 w 6320274"/>
              <a:gd name="connsiteY84" fmla="*/ 1571493 h 1660203"/>
              <a:gd name="connsiteX85" fmla="*/ 714996 w 6320274"/>
              <a:gd name="connsiteY85" fmla="*/ 1568732 h 1660203"/>
              <a:gd name="connsiteX86" fmla="*/ 1877272 w 6320274"/>
              <a:gd name="connsiteY86" fmla="*/ 1565654 h 1660203"/>
              <a:gd name="connsiteX87" fmla="*/ 1955473 w 6320274"/>
              <a:gd name="connsiteY87" fmla="*/ 1570226 h 1660203"/>
              <a:gd name="connsiteX88" fmla="*/ 2148888 w 6320274"/>
              <a:gd name="connsiteY88" fmla="*/ 1585558 h 1660203"/>
              <a:gd name="connsiteX89" fmla="*/ 2309745 w 6320274"/>
              <a:gd name="connsiteY89" fmla="*/ 1601255 h 1660203"/>
              <a:gd name="connsiteX90" fmla="*/ 2309255 w 6320274"/>
              <a:gd name="connsiteY90" fmla="*/ 1601340 h 1660203"/>
              <a:gd name="connsiteX91" fmla="*/ 1853706 w 6320274"/>
              <a:gd name="connsiteY91" fmla="*/ 1575319 h 1660203"/>
              <a:gd name="connsiteX92" fmla="*/ 1854505 w 6320274"/>
              <a:gd name="connsiteY92" fmla="*/ 1569873 h 1660203"/>
              <a:gd name="connsiteX93" fmla="*/ 1857676 w 6320274"/>
              <a:gd name="connsiteY93" fmla="*/ 1567804 h 1660203"/>
              <a:gd name="connsiteX94" fmla="*/ 1877272 w 6320274"/>
              <a:gd name="connsiteY94" fmla="*/ 1565654 h 1660203"/>
              <a:gd name="connsiteX95" fmla="*/ 2975005 w 6320274"/>
              <a:gd name="connsiteY95" fmla="*/ 1561743 h 1660203"/>
              <a:gd name="connsiteX96" fmla="*/ 2963415 w 6320274"/>
              <a:gd name="connsiteY96" fmla="*/ 1562689 h 1660203"/>
              <a:gd name="connsiteX97" fmla="*/ 2964946 w 6320274"/>
              <a:gd name="connsiteY97" fmla="*/ 1567615 h 1660203"/>
              <a:gd name="connsiteX98" fmla="*/ 2976413 w 6320274"/>
              <a:gd name="connsiteY98" fmla="*/ 1567500 h 1660203"/>
              <a:gd name="connsiteX99" fmla="*/ 2975005 w 6320274"/>
              <a:gd name="connsiteY99" fmla="*/ 1561743 h 1660203"/>
              <a:gd name="connsiteX100" fmla="*/ 2300856 w 6320274"/>
              <a:gd name="connsiteY100" fmla="*/ 1531066 h 1660203"/>
              <a:gd name="connsiteX101" fmla="*/ 2314710 w 6320274"/>
              <a:gd name="connsiteY101" fmla="*/ 1536960 h 1660203"/>
              <a:gd name="connsiteX102" fmla="*/ 2297014 w 6320274"/>
              <a:gd name="connsiteY102" fmla="*/ 1537704 h 1660203"/>
              <a:gd name="connsiteX103" fmla="*/ 2282407 w 6320274"/>
              <a:gd name="connsiteY103" fmla="*/ 1534501 h 1660203"/>
              <a:gd name="connsiteX104" fmla="*/ 2300856 w 6320274"/>
              <a:gd name="connsiteY104" fmla="*/ 1531066 h 1660203"/>
              <a:gd name="connsiteX105" fmla="*/ 558300 w 6320274"/>
              <a:gd name="connsiteY105" fmla="*/ 1530837 h 1660203"/>
              <a:gd name="connsiteX106" fmla="*/ 632676 w 6320274"/>
              <a:gd name="connsiteY106" fmla="*/ 1559324 h 1660203"/>
              <a:gd name="connsiteX107" fmla="*/ 558300 w 6320274"/>
              <a:gd name="connsiteY107" fmla="*/ 1530837 h 1660203"/>
              <a:gd name="connsiteX108" fmla="*/ 2773226 w 6320274"/>
              <a:gd name="connsiteY108" fmla="*/ 1528599 h 1660203"/>
              <a:gd name="connsiteX109" fmla="*/ 2798732 w 6320274"/>
              <a:gd name="connsiteY109" fmla="*/ 1538308 h 1660203"/>
              <a:gd name="connsiteX110" fmla="*/ 2773226 w 6320274"/>
              <a:gd name="connsiteY110" fmla="*/ 1528599 h 1660203"/>
              <a:gd name="connsiteX111" fmla="*/ 5186217 w 6320274"/>
              <a:gd name="connsiteY111" fmla="*/ 1525218 h 1660203"/>
              <a:gd name="connsiteX112" fmla="*/ 5186506 w 6320274"/>
              <a:gd name="connsiteY112" fmla="*/ 1525421 h 1660203"/>
              <a:gd name="connsiteX113" fmla="*/ 5451068 w 6320274"/>
              <a:gd name="connsiteY113" fmla="*/ 1555398 h 1660203"/>
              <a:gd name="connsiteX114" fmla="*/ 5401999 w 6320274"/>
              <a:gd name="connsiteY114" fmla="*/ 1555354 h 1660203"/>
              <a:gd name="connsiteX115" fmla="*/ 5238857 w 6320274"/>
              <a:gd name="connsiteY115" fmla="*/ 1536770 h 1660203"/>
              <a:gd name="connsiteX116" fmla="*/ 5186217 w 6320274"/>
              <a:gd name="connsiteY116" fmla="*/ 1525218 h 1660203"/>
              <a:gd name="connsiteX117" fmla="*/ 869813 w 6320274"/>
              <a:gd name="connsiteY117" fmla="*/ 1522059 h 1660203"/>
              <a:gd name="connsiteX118" fmla="*/ 869882 w 6320274"/>
              <a:gd name="connsiteY118" fmla="*/ 1522090 h 1660203"/>
              <a:gd name="connsiteX119" fmla="*/ 869323 w 6320274"/>
              <a:gd name="connsiteY119" fmla="*/ 1522144 h 1660203"/>
              <a:gd name="connsiteX120" fmla="*/ 893757 w 6320274"/>
              <a:gd name="connsiteY120" fmla="*/ 1519771 h 1660203"/>
              <a:gd name="connsiteX121" fmla="*/ 970145 w 6320274"/>
              <a:gd name="connsiteY121" fmla="*/ 1538696 h 1660203"/>
              <a:gd name="connsiteX122" fmla="*/ 1605857 w 6320274"/>
              <a:gd name="connsiteY122" fmla="*/ 1578061 h 1660203"/>
              <a:gd name="connsiteX123" fmla="*/ 1617911 w 6320274"/>
              <a:gd name="connsiteY123" fmla="*/ 1571918 h 1660203"/>
              <a:gd name="connsiteX124" fmla="*/ 1837774 w 6320274"/>
              <a:gd name="connsiteY124" fmla="*/ 1575314 h 1660203"/>
              <a:gd name="connsiteX125" fmla="*/ 1834603 w 6320274"/>
              <a:gd name="connsiteY125" fmla="*/ 1577383 h 1660203"/>
              <a:gd name="connsiteX126" fmla="*/ 1571817 w 6320274"/>
              <a:gd name="connsiteY126" fmla="*/ 1588540 h 1660203"/>
              <a:gd name="connsiteX127" fmla="*/ 1558565 w 6320274"/>
              <a:gd name="connsiteY127" fmla="*/ 1586553 h 1660203"/>
              <a:gd name="connsiteX128" fmla="*/ 1421768 w 6320274"/>
              <a:gd name="connsiteY128" fmla="*/ 1588776 h 1660203"/>
              <a:gd name="connsiteX129" fmla="*/ 1283579 w 6320274"/>
              <a:gd name="connsiteY129" fmla="*/ 1587452 h 1660203"/>
              <a:gd name="connsiteX130" fmla="*/ 1143858 w 6320274"/>
              <a:gd name="connsiteY130" fmla="*/ 1575403 h 1660203"/>
              <a:gd name="connsiteX131" fmla="*/ 1092449 w 6320274"/>
              <a:gd name="connsiteY131" fmla="*/ 1575007 h 1660203"/>
              <a:gd name="connsiteX132" fmla="*/ 1012963 w 6320274"/>
              <a:gd name="connsiteY132" fmla="*/ 1561814 h 1660203"/>
              <a:gd name="connsiteX133" fmla="*/ 911741 w 6320274"/>
              <a:gd name="connsiteY133" fmla="*/ 1531686 h 1660203"/>
              <a:gd name="connsiteX134" fmla="*/ 889626 w 6320274"/>
              <a:gd name="connsiteY134" fmla="*/ 1531053 h 1660203"/>
              <a:gd name="connsiteX135" fmla="*/ 869882 w 6320274"/>
              <a:gd name="connsiteY135" fmla="*/ 1522090 h 1660203"/>
              <a:gd name="connsiteX136" fmla="*/ 2394393 w 6320274"/>
              <a:gd name="connsiteY136" fmla="*/ 1498818 h 1660203"/>
              <a:gd name="connsiteX137" fmla="*/ 2420440 w 6320274"/>
              <a:gd name="connsiteY137" fmla="*/ 1505905 h 1660203"/>
              <a:gd name="connsiteX138" fmla="*/ 2394393 w 6320274"/>
              <a:gd name="connsiteY138" fmla="*/ 1498818 h 1660203"/>
              <a:gd name="connsiteX139" fmla="*/ 4768283 w 6320274"/>
              <a:gd name="connsiteY139" fmla="*/ 1486075 h 1660203"/>
              <a:gd name="connsiteX140" fmla="*/ 4896589 w 6320274"/>
              <a:gd name="connsiteY140" fmla="*/ 1585780 h 1660203"/>
              <a:gd name="connsiteX141" fmla="*/ 4997091 w 6320274"/>
              <a:gd name="connsiteY141" fmla="*/ 1660203 h 1660203"/>
              <a:gd name="connsiteX142" fmla="*/ 4973949 w 6320274"/>
              <a:gd name="connsiteY142" fmla="*/ 1660203 h 1660203"/>
              <a:gd name="connsiteX143" fmla="*/ 4932432 w 6320274"/>
              <a:gd name="connsiteY143" fmla="*/ 1630395 h 1660203"/>
              <a:gd name="connsiteX144" fmla="*/ 4768371 w 6320274"/>
              <a:gd name="connsiteY144" fmla="*/ 1486565 h 1660203"/>
              <a:gd name="connsiteX145" fmla="*/ 2856536 w 6320274"/>
              <a:gd name="connsiteY145" fmla="*/ 1485278 h 1660203"/>
              <a:gd name="connsiteX146" fmla="*/ 2798535 w 6320274"/>
              <a:gd name="connsiteY146" fmla="*/ 1489381 h 1660203"/>
              <a:gd name="connsiteX147" fmla="*/ 2746766 w 6320274"/>
              <a:gd name="connsiteY147" fmla="*/ 1494322 h 1660203"/>
              <a:gd name="connsiteX148" fmla="*/ 2746091 w 6320274"/>
              <a:gd name="connsiteY148" fmla="*/ 1494157 h 1660203"/>
              <a:gd name="connsiteX149" fmla="*/ 2746380 w 6320274"/>
              <a:gd name="connsiteY149" fmla="*/ 1494360 h 1660203"/>
              <a:gd name="connsiteX150" fmla="*/ 2746766 w 6320274"/>
              <a:gd name="connsiteY150" fmla="*/ 1494322 h 1660203"/>
              <a:gd name="connsiteX151" fmla="*/ 2799225 w 6320274"/>
              <a:gd name="connsiteY151" fmla="*/ 1507167 h 1660203"/>
              <a:gd name="connsiteX152" fmla="*/ 2984751 w 6320274"/>
              <a:gd name="connsiteY152" fmla="*/ 1533449 h 1660203"/>
              <a:gd name="connsiteX153" fmla="*/ 2856536 w 6320274"/>
              <a:gd name="connsiteY153" fmla="*/ 1485278 h 1660203"/>
              <a:gd name="connsiteX154" fmla="*/ 1951552 w 6320274"/>
              <a:gd name="connsiteY154" fmla="*/ 1477406 h 1660203"/>
              <a:gd name="connsiteX155" fmla="*/ 1966634 w 6320274"/>
              <a:gd name="connsiteY155" fmla="*/ 1485393 h 1660203"/>
              <a:gd name="connsiteX156" fmla="*/ 1951552 w 6320274"/>
              <a:gd name="connsiteY156" fmla="*/ 1477406 h 1660203"/>
              <a:gd name="connsiteX157" fmla="*/ 2150222 w 6320274"/>
              <a:gd name="connsiteY157" fmla="*/ 1461245 h 1660203"/>
              <a:gd name="connsiteX158" fmla="*/ 2046664 w 6320274"/>
              <a:gd name="connsiteY158" fmla="*/ 1495964 h 1660203"/>
              <a:gd name="connsiteX159" fmla="*/ 2252134 w 6320274"/>
              <a:gd name="connsiteY159" fmla="*/ 1537751 h 1660203"/>
              <a:gd name="connsiteX160" fmla="*/ 2243251 w 6320274"/>
              <a:gd name="connsiteY160" fmla="*/ 1541826 h 1660203"/>
              <a:gd name="connsiteX161" fmla="*/ 2272128 w 6320274"/>
              <a:gd name="connsiteY161" fmla="*/ 1549178 h 1660203"/>
              <a:gd name="connsiteX162" fmla="*/ 2262302 w 6320274"/>
              <a:gd name="connsiteY162" fmla="*/ 1542297 h 1660203"/>
              <a:gd name="connsiteX163" fmla="*/ 2583330 w 6320274"/>
              <a:gd name="connsiteY163" fmla="*/ 1559912 h 1660203"/>
              <a:gd name="connsiteX164" fmla="*/ 2528404 w 6320274"/>
              <a:gd name="connsiteY164" fmla="*/ 1545472 h 1660203"/>
              <a:gd name="connsiteX165" fmla="*/ 2704598 w 6320274"/>
              <a:gd name="connsiteY165" fmla="*/ 1566331 h 1660203"/>
              <a:gd name="connsiteX166" fmla="*/ 2799021 w 6320274"/>
              <a:gd name="connsiteY166" fmla="*/ 1571111 h 1660203"/>
              <a:gd name="connsiteX167" fmla="*/ 2946192 w 6320274"/>
              <a:gd name="connsiteY167" fmla="*/ 1568216 h 1660203"/>
              <a:gd name="connsiteX168" fmla="*/ 2911117 w 6320274"/>
              <a:gd name="connsiteY168" fmla="*/ 1548803 h 1660203"/>
              <a:gd name="connsiteX169" fmla="*/ 2921285 w 6320274"/>
              <a:gd name="connsiteY169" fmla="*/ 1553349 h 1660203"/>
              <a:gd name="connsiteX170" fmla="*/ 2909232 w 6320274"/>
              <a:gd name="connsiteY170" fmla="*/ 1559493 h 1660203"/>
              <a:gd name="connsiteX171" fmla="*/ 2902778 w 6320274"/>
              <a:gd name="connsiteY171" fmla="*/ 1550255 h 1660203"/>
              <a:gd name="connsiteX172" fmla="*/ 2895927 w 6320274"/>
              <a:gd name="connsiteY172" fmla="*/ 1560041 h 1660203"/>
              <a:gd name="connsiteX173" fmla="*/ 2832118 w 6320274"/>
              <a:gd name="connsiteY173" fmla="*/ 1549677 h 1660203"/>
              <a:gd name="connsiteX174" fmla="*/ 2842141 w 6320274"/>
              <a:gd name="connsiteY174" fmla="*/ 1537822 h 1660203"/>
              <a:gd name="connsiteX175" fmla="*/ 2809838 w 6320274"/>
              <a:gd name="connsiteY175" fmla="*/ 1535363 h 1660203"/>
              <a:gd name="connsiteX176" fmla="*/ 2702163 w 6320274"/>
              <a:gd name="connsiteY176" fmla="*/ 1528596 h 1660203"/>
              <a:gd name="connsiteX177" fmla="*/ 2644757 w 6320274"/>
              <a:gd name="connsiteY177" fmla="*/ 1530005 h 1660203"/>
              <a:gd name="connsiteX178" fmla="*/ 2662321 w 6320274"/>
              <a:gd name="connsiteY178" fmla="*/ 1522144 h 1660203"/>
              <a:gd name="connsiteX179" fmla="*/ 2609028 w 6320274"/>
              <a:gd name="connsiteY179" fmla="*/ 1532439 h 1660203"/>
              <a:gd name="connsiteX180" fmla="*/ 2507806 w 6320274"/>
              <a:gd name="connsiteY180" fmla="*/ 1534909 h 1660203"/>
              <a:gd name="connsiteX181" fmla="*/ 2512719 w 6320274"/>
              <a:gd name="connsiteY181" fmla="*/ 1538349 h 1660203"/>
              <a:gd name="connsiteX182" fmla="*/ 2411641 w 6320274"/>
              <a:gd name="connsiteY182" fmla="*/ 1524622 h 1660203"/>
              <a:gd name="connsiteX183" fmla="*/ 2409957 w 6320274"/>
              <a:gd name="connsiteY183" fmla="*/ 1535023 h 1660203"/>
              <a:gd name="connsiteX184" fmla="*/ 2396705 w 6320274"/>
              <a:gd name="connsiteY184" fmla="*/ 1533035 h 1660203"/>
              <a:gd name="connsiteX185" fmla="*/ 2389962 w 6320274"/>
              <a:gd name="connsiteY185" fmla="*/ 1523596 h 1660203"/>
              <a:gd name="connsiteX186" fmla="*/ 2374228 w 6320274"/>
              <a:gd name="connsiteY186" fmla="*/ 1537457 h 1660203"/>
              <a:gd name="connsiteX187" fmla="*/ 2340095 w 6320274"/>
              <a:gd name="connsiteY187" fmla="*/ 1528998 h 1660203"/>
              <a:gd name="connsiteX188" fmla="*/ 2381081 w 6320274"/>
              <a:gd name="connsiteY188" fmla="*/ 1527672 h 1660203"/>
              <a:gd name="connsiteX189" fmla="*/ 2381887 w 6320274"/>
              <a:gd name="connsiteY189" fmla="*/ 1526520 h 1660203"/>
              <a:gd name="connsiteX190" fmla="*/ 2150222 w 6320274"/>
              <a:gd name="connsiteY190" fmla="*/ 1461245 h 1660203"/>
              <a:gd name="connsiteX191" fmla="*/ 2106953 w 6320274"/>
              <a:gd name="connsiteY191" fmla="*/ 1459685 h 1660203"/>
              <a:gd name="connsiteX192" fmla="*/ 1986084 w 6320274"/>
              <a:gd name="connsiteY192" fmla="*/ 1466842 h 1660203"/>
              <a:gd name="connsiteX193" fmla="*/ 2054028 w 6320274"/>
              <a:gd name="connsiteY193" fmla="*/ 1480908 h 1660203"/>
              <a:gd name="connsiteX194" fmla="*/ 2106953 w 6320274"/>
              <a:gd name="connsiteY194" fmla="*/ 1459685 h 1660203"/>
              <a:gd name="connsiteX195" fmla="*/ 5616931 w 6320274"/>
              <a:gd name="connsiteY195" fmla="*/ 1448922 h 1660203"/>
              <a:gd name="connsiteX196" fmla="*/ 5618366 w 6320274"/>
              <a:gd name="connsiteY196" fmla="*/ 1450278 h 1660203"/>
              <a:gd name="connsiteX197" fmla="*/ 5618175 w 6320274"/>
              <a:gd name="connsiteY197" fmla="*/ 1450223 h 1660203"/>
              <a:gd name="connsiteX198" fmla="*/ 5928566 w 6320274"/>
              <a:gd name="connsiteY198" fmla="*/ 1443660 h 1660203"/>
              <a:gd name="connsiteX199" fmla="*/ 5968809 w 6320274"/>
              <a:gd name="connsiteY199" fmla="*/ 1463690 h 1660203"/>
              <a:gd name="connsiteX200" fmla="*/ 5928566 w 6320274"/>
              <a:gd name="connsiteY200" fmla="*/ 1443660 h 1660203"/>
              <a:gd name="connsiteX201" fmla="*/ 6237820 w 6320274"/>
              <a:gd name="connsiteY201" fmla="*/ 1442366 h 1660203"/>
              <a:gd name="connsiteX202" fmla="*/ 6255901 w 6320274"/>
              <a:gd name="connsiteY202" fmla="*/ 1454111 h 1660203"/>
              <a:gd name="connsiteX203" fmla="*/ 6256392 w 6320274"/>
              <a:gd name="connsiteY203" fmla="*/ 1454025 h 1660203"/>
              <a:gd name="connsiteX204" fmla="*/ 6265274 w 6320274"/>
              <a:gd name="connsiteY204" fmla="*/ 1449951 h 1660203"/>
              <a:gd name="connsiteX205" fmla="*/ 6312430 w 6320274"/>
              <a:gd name="connsiteY205" fmla="*/ 1475852 h 1660203"/>
              <a:gd name="connsiteX206" fmla="*/ 6320274 w 6320274"/>
              <a:gd name="connsiteY206" fmla="*/ 1487610 h 1660203"/>
              <a:gd name="connsiteX207" fmla="*/ 6320274 w 6320274"/>
              <a:gd name="connsiteY207" fmla="*/ 1490949 h 1660203"/>
              <a:gd name="connsiteX208" fmla="*/ 6276439 w 6320274"/>
              <a:gd name="connsiteY208" fmla="*/ 1462916 h 1660203"/>
              <a:gd name="connsiteX209" fmla="*/ 6242386 w 6320274"/>
              <a:gd name="connsiteY209" fmla="*/ 1450050 h 1660203"/>
              <a:gd name="connsiteX210" fmla="*/ 4745722 w 6320274"/>
              <a:gd name="connsiteY210" fmla="*/ 1440252 h 1660203"/>
              <a:gd name="connsiteX211" fmla="*/ 4735902 w 6320274"/>
              <a:gd name="connsiteY211" fmla="*/ 1440667 h 1660203"/>
              <a:gd name="connsiteX212" fmla="*/ 4743451 w 6320274"/>
              <a:gd name="connsiteY212" fmla="*/ 1447186 h 1660203"/>
              <a:gd name="connsiteX213" fmla="*/ 4753866 w 6320274"/>
              <a:gd name="connsiteY213" fmla="*/ 1446383 h 1660203"/>
              <a:gd name="connsiteX214" fmla="*/ 4745722 w 6320274"/>
              <a:gd name="connsiteY214" fmla="*/ 1440252 h 1660203"/>
              <a:gd name="connsiteX215" fmla="*/ 6234222 w 6320274"/>
              <a:gd name="connsiteY215" fmla="*/ 1440029 h 1660203"/>
              <a:gd name="connsiteX216" fmla="*/ 6236452 w 6320274"/>
              <a:gd name="connsiteY216" fmla="*/ 1440063 h 1660203"/>
              <a:gd name="connsiteX217" fmla="*/ 6237820 w 6320274"/>
              <a:gd name="connsiteY217" fmla="*/ 1442366 h 1660203"/>
              <a:gd name="connsiteX218" fmla="*/ 6179552 w 6320274"/>
              <a:gd name="connsiteY218" fmla="*/ 1435823 h 1660203"/>
              <a:gd name="connsiteX219" fmla="*/ 6222169 w 6320274"/>
              <a:gd name="connsiteY219" fmla="*/ 1459229 h 1660203"/>
              <a:gd name="connsiteX220" fmla="*/ 6183413 w 6320274"/>
              <a:gd name="connsiteY220" fmla="*/ 1447533 h 1660203"/>
              <a:gd name="connsiteX221" fmla="*/ 6179842 w 6320274"/>
              <a:gd name="connsiteY221" fmla="*/ 1436026 h 1660203"/>
              <a:gd name="connsiteX222" fmla="*/ 3200269 w 6320274"/>
              <a:gd name="connsiteY222" fmla="*/ 1435557 h 1660203"/>
              <a:gd name="connsiteX223" fmla="*/ 3272239 w 6320274"/>
              <a:gd name="connsiteY223" fmla="*/ 1439112 h 1660203"/>
              <a:gd name="connsiteX224" fmla="*/ 3344950 w 6320274"/>
              <a:gd name="connsiteY224" fmla="*/ 1440376 h 1660203"/>
              <a:gd name="connsiteX225" fmla="*/ 3324700 w 6320274"/>
              <a:gd name="connsiteY225" fmla="*/ 1447536 h 1660203"/>
              <a:gd name="connsiteX226" fmla="*/ 3300794 w 6320274"/>
              <a:gd name="connsiteY226" fmla="*/ 1443773 h 1660203"/>
              <a:gd name="connsiteX227" fmla="*/ 3223320 w 6320274"/>
              <a:gd name="connsiteY227" fmla="*/ 1444475 h 1660203"/>
              <a:gd name="connsiteX228" fmla="*/ 3198830 w 6320274"/>
              <a:gd name="connsiteY228" fmla="*/ 1435000 h 1660203"/>
              <a:gd name="connsiteX229" fmla="*/ 3200269 w 6320274"/>
              <a:gd name="connsiteY229" fmla="*/ 1435557 h 1660203"/>
              <a:gd name="connsiteX230" fmla="*/ 3198918 w 6320274"/>
              <a:gd name="connsiteY230" fmla="*/ 1435490 h 1660203"/>
              <a:gd name="connsiteX231" fmla="*/ 3354819 w 6320274"/>
              <a:gd name="connsiteY231" fmla="*/ 1407290 h 1660203"/>
              <a:gd name="connsiteX232" fmla="*/ 3366049 w 6320274"/>
              <a:gd name="connsiteY232" fmla="*/ 1408398 h 1660203"/>
              <a:gd name="connsiteX233" fmla="*/ 3371506 w 6320274"/>
              <a:gd name="connsiteY233" fmla="*/ 1409216 h 1660203"/>
              <a:gd name="connsiteX234" fmla="*/ 3375077 w 6320274"/>
              <a:gd name="connsiteY234" fmla="*/ 1420724 h 1660203"/>
              <a:gd name="connsiteX235" fmla="*/ 3344660 w 6320274"/>
              <a:gd name="connsiteY235" fmla="*/ 1407575 h 1660203"/>
              <a:gd name="connsiteX236" fmla="*/ 3344371 w 6320274"/>
              <a:gd name="connsiteY236" fmla="*/ 1407373 h 1660203"/>
              <a:gd name="connsiteX237" fmla="*/ 3354819 w 6320274"/>
              <a:gd name="connsiteY237" fmla="*/ 1407290 h 1660203"/>
              <a:gd name="connsiteX238" fmla="*/ 3377217 w 6320274"/>
              <a:gd name="connsiteY238" fmla="*/ 1407211 h 1660203"/>
              <a:gd name="connsiteX239" fmla="*/ 3469013 w 6320274"/>
              <a:gd name="connsiteY239" fmla="*/ 1411436 h 1660203"/>
              <a:gd name="connsiteX240" fmla="*/ 3427135 w 6320274"/>
              <a:gd name="connsiteY240" fmla="*/ 1418037 h 1660203"/>
              <a:gd name="connsiteX241" fmla="*/ 3378704 w 6320274"/>
              <a:gd name="connsiteY241" fmla="*/ 1415544 h 1660203"/>
              <a:gd name="connsiteX242" fmla="*/ 3377217 w 6320274"/>
              <a:gd name="connsiteY242" fmla="*/ 1407211 h 1660203"/>
              <a:gd name="connsiteX243" fmla="*/ 6116721 w 6320274"/>
              <a:gd name="connsiteY243" fmla="*/ 1406840 h 1660203"/>
              <a:gd name="connsiteX244" fmla="*/ 6151252 w 6320274"/>
              <a:gd name="connsiteY244" fmla="*/ 1428874 h 1660203"/>
              <a:gd name="connsiteX245" fmla="*/ 6116721 w 6320274"/>
              <a:gd name="connsiteY245" fmla="*/ 1406840 h 1660203"/>
              <a:gd name="connsiteX246" fmla="*/ 5948213 w 6320274"/>
              <a:gd name="connsiteY246" fmla="*/ 1406375 h 1660203"/>
              <a:gd name="connsiteX247" fmla="*/ 6013960 w 6320274"/>
              <a:gd name="connsiteY247" fmla="*/ 1436113 h 1660203"/>
              <a:gd name="connsiteX248" fmla="*/ 5946528 w 6320274"/>
              <a:gd name="connsiteY248" fmla="*/ 1416776 h 1660203"/>
              <a:gd name="connsiteX249" fmla="*/ 5948213 w 6320274"/>
              <a:gd name="connsiteY249" fmla="*/ 1406375 h 1660203"/>
              <a:gd name="connsiteX250" fmla="*/ 5828739 w 6320274"/>
              <a:gd name="connsiteY250" fmla="*/ 1402928 h 1660203"/>
              <a:gd name="connsiteX251" fmla="*/ 5876524 w 6320274"/>
              <a:gd name="connsiteY251" fmla="*/ 1426952 h 1660203"/>
              <a:gd name="connsiteX252" fmla="*/ 5828739 w 6320274"/>
              <a:gd name="connsiteY252" fmla="*/ 1402928 h 1660203"/>
              <a:gd name="connsiteX253" fmla="*/ 6148080 w 6320274"/>
              <a:gd name="connsiteY253" fmla="*/ 1398345 h 1660203"/>
              <a:gd name="connsiteX254" fmla="*/ 6207201 w 6320274"/>
              <a:gd name="connsiteY254" fmla="*/ 1422477 h 1660203"/>
              <a:gd name="connsiteX255" fmla="*/ 6234222 w 6320274"/>
              <a:gd name="connsiteY255" fmla="*/ 1440029 h 1660203"/>
              <a:gd name="connsiteX256" fmla="*/ 6223931 w 6320274"/>
              <a:gd name="connsiteY256" fmla="*/ 1439874 h 1660203"/>
              <a:gd name="connsiteX257" fmla="*/ 6204691 w 6320274"/>
              <a:gd name="connsiteY257" fmla="*/ 1434982 h 1660203"/>
              <a:gd name="connsiteX258" fmla="*/ 6206034 w 6320274"/>
              <a:gd name="connsiteY258" fmla="*/ 1426914 h 1660203"/>
              <a:gd name="connsiteX259" fmla="*/ 6148080 w 6320274"/>
              <a:gd name="connsiteY259" fmla="*/ 1398345 h 1660203"/>
              <a:gd name="connsiteX260" fmla="*/ 5902170 w 6320274"/>
              <a:gd name="connsiteY260" fmla="*/ 1387863 h 1660203"/>
              <a:gd name="connsiteX261" fmla="*/ 5902459 w 6320274"/>
              <a:gd name="connsiteY261" fmla="*/ 1388065 h 1660203"/>
              <a:gd name="connsiteX262" fmla="*/ 5909457 w 6320274"/>
              <a:gd name="connsiteY262" fmla="*/ 1394680 h 1660203"/>
              <a:gd name="connsiteX263" fmla="*/ 5913826 w 6320274"/>
              <a:gd name="connsiteY263" fmla="*/ 1400741 h 1660203"/>
              <a:gd name="connsiteX264" fmla="*/ 5900828 w 6320274"/>
              <a:gd name="connsiteY264" fmla="*/ 1395930 h 1660203"/>
              <a:gd name="connsiteX265" fmla="*/ 5902170 w 6320274"/>
              <a:gd name="connsiteY265" fmla="*/ 1387863 h 1660203"/>
              <a:gd name="connsiteX266" fmla="*/ 2532104 w 6320274"/>
              <a:gd name="connsiteY266" fmla="*/ 1387645 h 1660203"/>
              <a:gd name="connsiteX267" fmla="*/ 2666915 w 6320274"/>
              <a:gd name="connsiteY267" fmla="*/ 1428853 h 1660203"/>
              <a:gd name="connsiteX268" fmla="*/ 2739260 w 6320274"/>
              <a:gd name="connsiteY268" fmla="*/ 1451630 h 1660203"/>
              <a:gd name="connsiteX269" fmla="*/ 2572689 w 6320274"/>
              <a:gd name="connsiteY269" fmla="*/ 1405339 h 1660203"/>
              <a:gd name="connsiteX270" fmla="*/ 2531902 w 6320274"/>
              <a:gd name="connsiteY270" fmla="*/ 1387932 h 1660203"/>
              <a:gd name="connsiteX271" fmla="*/ 5361969 w 6320274"/>
              <a:gd name="connsiteY271" fmla="*/ 1380631 h 1660203"/>
              <a:gd name="connsiteX272" fmla="*/ 5362258 w 6320274"/>
              <a:gd name="connsiteY272" fmla="*/ 1380834 h 1660203"/>
              <a:gd name="connsiteX273" fmla="*/ 5476530 w 6320274"/>
              <a:gd name="connsiteY273" fmla="*/ 1413236 h 1660203"/>
              <a:gd name="connsiteX274" fmla="*/ 5544506 w 6320274"/>
              <a:gd name="connsiteY274" fmla="*/ 1429950 h 1660203"/>
              <a:gd name="connsiteX275" fmla="*/ 5521684 w 6320274"/>
              <a:gd name="connsiteY275" fmla="*/ 1430780 h 1660203"/>
              <a:gd name="connsiteX276" fmla="*/ 5449938 w 6320274"/>
              <a:gd name="connsiteY276" fmla="*/ 1408771 h 1660203"/>
              <a:gd name="connsiteX277" fmla="*/ 5361969 w 6320274"/>
              <a:gd name="connsiteY277" fmla="*/ 1380631 h 1660203"/>
              <a:gd name="connsiteX278" fmla="*/ 3824878 w 6320274"/>
              <a:gd name="connsiteY278" fmla="*/ 1380526 h 1660203"/>
              <a:gd name="connsiteX279" fmla="*/ 3859410 w 6320274"/>
              <a:gd name="connsiteY279" fmla="*/ 1402561 h 1660203"/>
              <a:gd name="connsiteX280" fmla="*/ 3824878 w 6320274"/>
              <a:gd name="connsiteY280" fmla="*/ 1380526 h 1660203"/>
              <a:gd name="connsiteX281" fmla="*/ 6052769 w 6320274"/>
              <a:gd name="connsiteY281" fmla="*/ 1380075 h 1660203"/>
              <a:gd name="connsiteX282" fmla="*/ 6100297 w 6320274"/>
              <a:gd name="connsiteY282" fmla="*/ 1406922 h 1660203"/>
              <a:gd name="connsiteX283" fmla="*/ 6052769 w 6320274"/>
              <a:gd name="connsiteY283" fmla="*/ 1380075 h 1660203"/>
              <a:gd name="connsiteX284" fmla="*/ 3357367 w 6320274"/>
              <a:gd name="connsiteY284" fmla="*/ 1379587 h 1660203"/>
              <a:gd name="connsiteX285" fmla="*/ 3389127 w 6320274"/>
              <a:gd name="connsiteY285" fmla="*/ 1384668 h 1660203"/>
              <a:gd name="connsiteX286" fmla="*/ 3383644 w 6320274"/>
              <a:gd name="connsiteY286" fmla="*/ 1390929 h 1660203"/>
              <a:gd name="connsiteX287" fmla="*/ 3357367 w 6320274"/>
              <a:gd name="connsiteY287" fmla="*/ 1379587 h 1660203"/>
              <a:gd name="connsiteX288" fmla="*/ 6257294 w 6320274"/>
              <a:gd name="connsiteY288" fmla="*/ 1378310 h 1660203"/>
              <a:gd name="connsiteX289" fmla="*/ 6276345 w 6320274"/>
              <a:gd name="connsiteY289" fmla="*/ 1378781 h 1660203"/>
              <a:gd name="connsiteX290" fmla="*/ 6277833 w 6320274"/>
              <a:gd name="connsiteY290" fmla="*/ 1387113 h 1660203"/>
              <a:gd name="connsiteX291" fmla="*/ 6319217 w 6320274"/>
              <a:gd name="connsiteY291" fmla="*/ 1399363 h 1660203"/>
              <a:gd name="connsiteX292" fmla="*/ 6319893 w 6320274"/>
              <a:gd name="connsiteY292" fmla="*/ 1404394 h 1660203"/>
              <a:gd name="connsiteX293" fmla="*/ 6320274 w 6320274"/>
              <a:gd name="connsiteY293" fmla="*/ 1404734 h 1660203"/>
              <a:gd name="connsiteX294" fmla="*/ 6320274 w 6320274"/>
              <a:gd name="connsiteY294" fmla="*/ 1412363 h 1660203"/>
              <a:gd name="connsiteX295" fmla="*/ 6290515 w 6320274"/>
              <a:gd name="connsiteY295" fmla="*/ 1395297 h 1660203"/>
              <a:gd name="connsiteX296" fmla="*/ 6257294 w 6320274"/>
              <a:gd name="connsiteY296" fmla="*/ 1378310 h 1660203"/>
              <a:gd name="connsiteX297" fmla="*/ 5876720 w 6320274"/>
              <a:gd name="connsiteY297" fmla="*/ 1375616 h 1660203"/>
              <a:gd name="connsiteX298" fmla="*/ 5891459 w 6320274"/>
              <a:gd name="connsiteY298" fmla="*/ 1385937 h 1660203"/>
              <a:gd name="connsiteX299" fmla="*/ 5884528 w 6320274"/>
              <a:gd name="connsiteY299" fmla="*/ 1387839 h 1660203"/>
              <a:gd name="connsiteX300" fmla="*/ 5875036 w 6320274"/>
              <a:gd name="connsiteY300" fmla="*/ 1386019 h 1660203"/>
              <a:gd name="connsiteX301" fmla="*/ 5876720 w 6320274"/>
              <a:gd name="connsiteY301" fmla="*/ 1375616 h 1660203"/>
              <a:gd name="connsiteX302" fmla="*/ 6224593 w 6320274"/>
              <a:gd name="connsiteY302" fmla="*/ 1362273 h 1660203"/>
              <a:gd name="connsiteX303" fmla="*/ 6245386 w 6320274"/>
              <a:gd name="connsiteY303" fmla="*/ 1368254 h 1660203"/>
              <a:gd name="connsiteX304" fmla="*/ 6232551 w 6320274"/>
              <a:gd name="connsiteY304" fmla="*/ 1369669 h 1660203"/>
              <a:gd name="connsiteX305" fmla="*/ 6224593 w 6320274"/>
              <a:gd name="connsiteY305" fmla="*/ 1362273 h 1660203"/>
              <a:gd name="connsiteX306" fmla="*/ 4136602 w 6320274"/>
              <a:gd name="connsiteY306" fmla="*/ 1361601 h 1660203"/>
              <a:gd name="connsiteX307" fmla="*/ 4136402 w 6320274"/>
              <a:gd name="connsiteY307" fmla="*/ 1361889 h 1660203"/>
              <a:gd name="connsiteX308" fmla="*/ 4137888 w 6320274"/>
              <a:gd name="connsiteY308" fmla="*/ 1370222 h 1660203"/>
              <a:gd name="connsiteX309" fmla="*/ 4154313 w 6320274"/>
              <a:gd name="connsiteY309" fmla="*/ 1370141 h 1660203"/>
              <a:gd name="connsiteX310" fmla="*/ 4136602 w 6320274"/>
              <a:gd name="connsiteY310" fmla="*/ 1361601 h 1660203"/>
              <a:gd name="connsiteX311" fmla="*/ 6137964 w 6320274"/>
              <a:gd name="connsiteY311" fmla="*/ 1358664 h 1660203"/>
              <a:gd name="connsiteX312" fmla="*/ 6165755 w 6320274"/>
              <a:gd name="connsiteY312" fmla="*/ 1371259 h 1660203"/>
              <a:gd name="connsiteX313" fmla="*/ 6137964 w 6320274"/>
              <a:gd name="connsiteY313" fmla="*/ 1358664 h 1660203"/>
              <a:gd name="connsiteX314" fmla="*/ 5385642 w 6320274"/>
              <a:gd name="connsiteY314" fmla="*/ 1351741 h 1660203"/>
              <a:gd name="connsiteX315" fmla="*/ 5569923 w 6320274"/>
              <a:gd name="connsiteY315" fmla="*/ 1406571 h 1660203"/>
              <a:gd name="connsiteX316" fmla="*/ 5385642 w 6320274"/>
              <a:gd name="connsiteY316" fmla="*/ 1351741 h 1660203"/>
              <a:gd name="connsiteX317" fmla="*/ 6017037 w 6320274"/>
              <a:gd name="connsiteY317" fmla="*/ 1349910 h 1660203"/>
              <a:gd name="connsiteX318" fmla="*/ 6131998 w 6320274"/>
              <a:gd name="connsiteY318" fmla="*/ 1396093 h 1660203"/>
              <a:gd name="connsiteX319" fmla="*/ 6017037 w 6320274"/>
              <a:gd name="connsiteY319" fmla="*/ 1349910 h 1660203"/>
              <a:gd name="connsiteX320" fmla="*/ 6123227 w 6320274"/>
              <a:gd name="connsiteY320" fmla="*/ 1348342 h 1660203"/>
              <a:gd name="connsiteX321" fmla="*/ 6136479 w 6320274"/>
              <a:gd name="connsiteY321" fmla="*/ 1350330 h 1660203"/>
              <a:gd name="connsiteX322" fmla="*/ 6129066 w 6320274"/>
              <a:gd name="connsiteY322" fmla="*/ 1357150 h 1660203"/>
              <a:gd name="connsiteX323" fmla="*/ 6123227 w 6320274"/>
              <a:gd name="connsiteY323" fmla="*/ 1348342 h 1660203"/>
              <a:gd name="connsiteX324" fmla="*/ 3306609 w 6320274"/>
              <a:gd name="connsiteY324" fmla="*/ 1338897 h 1660203"/>
              <a:gd name="connsiteX325" fmla="*/ 3340996 w 6320274"/>
              <a:gd name="connsiteY325" fmla="*/ 1344531 h 1660203"/>
              <a:gd name="connsiteX326" fmla="*/ 3322767 w 6320274"/>
              <a:gd name="connsiteY326" fmla="*/ 1349191 h 1660203"/>
              <a:gd name="connsiteX327" fmla="*/ 3306609 w 6320274"/>
              <a:gd name="connsiteY327" fmla="*/ 1338897 h 1660203"/>
              <a:gd name="connsiteX328" fmla="*/ 5966737 w 6320274"/>
              <a:gd name="connsiteY328" fmla="*/ 1338708 h 1660203"/>
              <a:gd name="connsiteX329" fmla="*/ 6033717 w 6320274"/>
              <a:gd name="connsiteY329" fmla="*/ 1379603 h 1660203"/>
              <a:gd name="connsiteX330" fmla="*/ 5962513 w 6320274"/>
              <a:gd name="connsiteY330" fmla="*/ 1349047 h 1660203"/>
              <a:gd name="connsiteX331" fmla="*/ 5967026 w 6320274"/>
              <a:gd name="connsiteY331" fmla="*/ 1338911 h 1660203"/>
              <a:gd name="connsiteX332" fmla="*/ 6125910 w 6320274"/>
              <a:gd name="connsiteY332" fmla="*/ 1332207 h 1660203"/>
              <a:gd name="connsiteX333" fmla="*/ 6160987 w 6320274"/>
              <a:gd name="connsiteY333" fmla="*/ 1351620 h 1660203"/>
              <a:gd name="connsiteX334" fmla="*/ 6124568 w 6320274"/>
              <a:gd name="connsiteY334" fmla="*/ 1340276 h 1660203"/>
              <a:gd name="connsiteX335" fmla="*/ 6125910 w 6320274"/>
              <a:gd name="connsiteY335" fmla="*/ 1332207 h 1660203"/>
              <a:gd name="connsiteX336" fmla="*/ 5956897 w 6320274"/>
              <a:gd name="connsiteY336" fmla="*/ 1321266 h 1660203"/>
              <a:gd name="connsiteX337" fmla="*/ 5987074 w 6320274"/>
              <a:gd name="connsiteY337" fmla="*/ 1330268 h 1660203"/>
              <a:gd name="connsiteX338" fmla="*/ 6012380 w 6320274"/>
              <a:gd name="connsiteY338" fmla="*/ 1343645 h 1660203"/>
              <a:gd name="connsiteX339" fmla="*/ 6001413 w 6320274"/>
              <a:gd name="connsiteY339" fmla="*/ 1344544 h 1660203"/>
              <a:gd name="connsiteX340" fmla="*/ 5966519 w 6320274"/>
              <a:gd name="connsiteY340" fmla="*/ 1331753 h 1660203"/>
              <a:gd name="connsiteX341" fmla="*/ 5956458 w 6320274"/>
              <a:gd name="connsiteY341" fmla="*/ 1320787 h 1660203"/>
              <a:gd name="connsiteX342" fmla="*/ 5956897 w 6320274"/>
              <a:gd name="connsiteY342" fmla="*/ 1321266 h 1660203"/>
              <a:gd name="connsiteX343" fmla="*/ 5956256 w 6320274"/>
              <a:gd name="connsiteY343" fmla="*/ 1321074 h 1660203"/>
              <a:gd name="connsiteX344" fmla="*/ 5901933 w 6320274"/>
              <a:gd name="connsiteY344" fmla="*/ 1319925 h 1660203"/>
              <a:gd name="connsiteX345" fmla="*/ 5952888 w 6320274"/>
              <a:gd name="connsiteY345" fmla="*/ 1341879 h 1660203"/>
              <a:gd name="connsiteX346" fmla="*/ 5901933 w 6320274"/>
              <a:gd name="connsiteY346" fmla="*/ 1319925 h 1660203"/>
              <a:gd name="connsiteX347" fmla="*/ 5933836 w 6320274"/>
              <a:gd name="connsiteY347" fmla="*/ 1308808 h 1660203"/>
              <a:gd name="connsiteX348" fmla="*/ 5956713 w 6320274"/>
              <a:gd name="connsiteY348" fmla="*/ 1317963 h 1660203"/>
              <a:gd name="connsiteX349" fmla="*/ 5941250 w 6320274"/>
              <a:gd name="connsiteY349" fmla="*/ 1320056 h 1660203"/>
              <a:gd name="connsiteX350" fmla="*/ 5933836 w 6320274"/>
              <a:gd name="connsiteY350" fmla="*/ 1308808 h 1660203"/>
              <a:gd name="connsiteX351" fmla="*/ 6112113 w 6320274"/>
              <a:gd name="connsiteY351" fmla="*/ 1300242 h 1660203"/>
              <a:gd name="connsiteX352" fmla="*/ 6126852 w 6320274"/>
              <a:gd name="connsiteY352" fmla="*/ 1310562 h 1660203"/>
              <a:gd name="connsiteX353" fmla="*/ 6112113 w 6320274"/>
              <a:gd name="connsiteY353" fmla="*/ 1300242 h 1660203"/>
              <a:gd name="connsiteX354" fmla="*/ 5903418 w 6320274"/>
              <a:gd name="connsiteY354" fmla="*/ 1295658 h 1660203"/>
              <a:gd name="connsiteX355" fmla="*/ 5923412 w 6320274"/>
              <a:gd name="connsiteY355" fmla="*/ 1307086 h 1660203"/>
              <a:gd name="connsiteX356" fmla="*/ 5903418 w 6320274"/>
              <a:gd name="connsiteY356" fmla="*/ 1295658 h 1660203"/>
              <a:gd name="connsiteX357" fmla="*/ 5877713 w 6320274"/>
              <a:gd name="connsiteY357" fmla="*/ 1286238 h 1660203"/>
              <a:gd name="connsiteX358" fmla="*/ 5897708 w 6320274"/>
              <a:gd name="connsiteY358" fmla="*/ 1297665 h 1660203"/>
              <a:gd name="connsiteX359" fmla="*/ 5877713 w 6320274"/>
              <a:gd name="connsiteY359" fmla="*/ 1286238 h 1660203"/>
              <a:gd name="connsiteX360" fmla="*/ 2882675 w 6320274"/>
              <a:gd name="connsiteY360" fmla="*/ 1268958 h 1660203"/>
              <a:gd name="connsiteX361" fmla="*/ 2891957 w 6320274"/>
              <a:gd name="connsiteY361" fmla="*/ 1278459 h 1660203"/>
              <a:gd name="connsiteX362" fmla="*/ 2882675 w 6320274"/>
              <a:gd name="connsiteY362" fmla="*/ 1268958 h 1660203"/>
              <a:gd name="connsiteX363" fmla="*/ 2664606 w 6320274"/>
              <a:gd name="connsiteY363" fmla="*/ 1268534 h 1660203"/>
              <a:gd name="connsiteX364" fmla="*/ 2690057 w 6320274"/>
              <a:gd name="connsiteY364" fmla="*/ 1280779 h 1660203"/>
              <a:gd name="connsiteX365" fmla="*/ 2694026 w 6320274"/>
              <a:gd name="connsiteY365" fmla="*/ 1273264 h 1660203"/>
              <a:gd name="connsiteX366" fmla="*/ 2718390 w 6320274"/>
              <a:gd name="connsiteY366" fmla="*/ 1290753 h 1660203"/>
              <a:gd name="connsiteX367" fmla="*/ 2760063 w 6320274"/>
              <a:gd name="connsiteY367" fmla="*/ 1303205 h 1660203"/>
              <a:gd name="connsiteX368" fmla="*/ 2714709 w 6320274"/>
              <a:gd name="connsiteY368" fmla="*/ 1298470 h 1660203"/>
              <a:gd name="connsiteX369" fmla="*/ 3017723 w 6320274"/>
              <a:gd name="connsiteY369" fmla="*/ 1410702 h 1660203"/>
              <a:gd name="connsiteX370" fmla="*/ 3169356 w 6320274"/>
              <a:gd name="connsiteY370" fmla="*/ 1432807 h 1660203"/>
              <a:gd name="connsiteX371" fmla="*/ 3194860 w 6320274"/>
              <a:gd name="connsiteY371" fmla="*/ 1442515 h 1660203"/>
              <a:gd name="connsiteX372" fmla="*/ 2756238 w 6320274"/>
              <a:gd name="connsiteY372" fmla="*/ 1327120 h 1660203"/>
              <a:gd name="connsiteX373" fmla="*/ 2664895 w 6320274"/>
              <a:gd name="connsiteY373" fmla="*/ 1268736 h 1660203"/>
              <a:gd name="connsiteX374" fmla="*/ 1392910 w 6320274"/>
              <a:gd name="connsiteY374" fmla="*/ 1263387 h 1660203"/>
              <a:gd name="connsiteX375" fmla="*/ 1509069 w 6320274"/>
              <a:gd name="connsiteY375" fmla="*/ 1285102 h 1660203"/>
              <a:gd name="connsiteX376" fmla="*/ 1392910 w 6320274"/>
              <a:gd name="connsiteY376" fmla="*/ 1263387 h 1660203"/>
              <a:gd name="connsiteX377" fmla="*/ 3158747 w 6320274"/>
              <a:gd name="connsiteY377" fmla="*/ 1262814 h 1660203"/>
              <a:gd name="connsiteX378" fmla="*/ 3181622 w 6320274"/>
              <a:gd name="connsiteY378" fmla="*/ 1271968 h 1660203"/>
              <a:gd name="connsiteX379" fmla="*/ 3158747 w 6320274"/>
              <a:gd name="connsiteY379" fmla="*/ 1262814 h 1660203"/>
              <a:gd name="connsiteX380" fmla="*/ 2945801 w 6320274"/>
              <a:gd name="connsiteY380" fmla="*/ 1258671 h 1660203"/>
              <a:gd name="connsiteX381" fmla="*/ 2952188 w 6320274"/>
              <a:gd name="connsiteY381" fmla="*/ 1258868 h 1660203"/>
              <a:gd name="connsiteX382" fmla="*/ 2962356 w 6320274"/>
              <a:gd name="connsiteY382" fmla="*/ 1263415 h 1660203"/>
              <a:gd name="connsiteX383" fmla="*/ 2953218 w 6320274"/>
              <a:gd name="connsiteY383" fmla="*/ 1264837 h 1660203"/>
              <a:gd name="connsiteX384" fmla="*/ 2945801 w 6320274"/>
              <a:gd name="connsiteY384" fmla="*/ 1258671 h 1660203"/>
              <a:gd name="connsiteX385" fmla="*/ 2783681 w 6320274"/>
              <a:gd name="connsiteY385" fmla="*/ 1258405 h 1660203"/>
              <a:gd name="connsiteX386" fmla="*/ 2866540 w 6320274"/>
              <a:gd name="connsiteY386" fmla="*/ 1301841 h 1660203"/>
              <a:gd name="connsiteX387" fmla="*/ 3338861 w 6320274"/>
              <a:gd name="connsiteY387" fmla="*/ 1409091 h 1660203"/>
              <a:gd name="connsiteX388" fmla="*/ 3080096 w 6320274"/>
              <a:gd name="connsiteY388" fmla="*/ 1377599 h 1660203"/>
              <a:gd name="connsiteX389" fmla="*/ 2823125 w 6320274"/>
              <a:gd name="connsiteY389" fmla="*/ 1283880 h 1660203"/>
              <a:gd name="connsiteX390" fmla="*/ 2783681 w 6320274"/>
              <a:gd name="connsiteY390" fmla="*/ 1258405 h 1660203"/>
              <a:gd name="connsiteX391" fmla="*/ 5334338 w 6320274"/>
              <a:gd name="connsiteY391" fmla="*/ 1248477 h 1660203"/>
              <a:gd name="connsiteX392" fmla="*/ 5500511 w 6320274"/>
              <a:gd name="connsiteY392" fmla="*/ 1313788 h 1660203"/>
              <a:gd name="connsiteX393" fmla="*/ 5757627 w 6320274"/>
              <a:gd name="connsiteY393" fmla="*/ 1423908 h 1660203"/>
              <a:gd name="connsiteX394" fmla="*/ 5900921 w 6320274"/>
              <a:gd name="connsiteY394" fmla="*/ 1480065 h 1660203"/>
              <a:gd name="connsiteX395" fmla="*/ 5334338 w 6320274"/>
              <a:gd name="connsiteY395" fmla="*/ 1248477 h 1660203"/>
              <a:gd name="connsiteX396" fmla="*/ 2774853 w 6320274"/>
              <a:gd name="connsiteY396" fmla="*/ 1245790 h 1660203"/>
              <a:gd name="connsiteX397" fmla="*/ 2774652 w 6320274"/>
              <a:gd name="connsiteY397" fmla="*/ 1246077 h 1660203"/>
              <a:gd name="connsiteX398" fmla="*/ 2783935 w 6320274"/>
              <a:gd name="connsiteY398" fmla="*/ 1255580 h 1660203"/>
              <a:gd name="connsiteX399" fmla="*/ 2772968 w 6320274"/>
              <a:gd name="connsiteY399" fmla="*/ 1256479 h 1660203"/>
              <a:gd name="connsiteX400" fmla="*/ 2774853 w 6320274"/>
              <a:gd name="connsiteY400" fmla="*/ 1245790 h 1660203"/>
              <a:gd name="connsiteX401" fmla="*/ 5692890 w 6320274"/>
              <a:gd name="connsiteY401" fmla="*/ 1234031 h 1660203"/>
              <a:gd name="connsiteX402" fmla="*/ 5733134 w 6320274"/>
              <a:gd name="connsiteY402" fmla="*/ 1254059 h 1660203"/>
              <a:gd name="connsiteX403" fmla="*/ 5692890 w 6320274"/>
              <a:gd name="connsiteY403" fmla="*/ 1234031 h 1660203"/>
              <a:gd name="connsiteX404" fmla="*/ 2413730 w 6320274"/>
              <a:gd name="connsiteY404" fmla="*/ 1224548 h 1660203"/>
              <a:gd name="connsiteX405" fmla="*/ 2436606 w 6320274"/>
              <a:gd name="connsiteY405" fmla="*/ 1233704 h 1660203"/>
              <a:gd name="connsiteX406" fmla="*/ 2413730 w 6320274"/>
              <a:gd name="connsiteY406" fmla="*/ 1224548 h 1660203"/>
              <a:gd name="connsiteX407" fmla="*/ 6242495 w 6320274"/>
              <a:gd name="connsiteY407" fmla="*/ 1221680 h 1660203"/>
              <a:gd name="connsiteX408" fmla="*/ 6254405 w 6320274"/>
              <a:gd name="connsiteY408" fmla="*/ 1231736 h 1660203"/>
              <a:gd name="connsiteX409" fmla="*/ 6242495 w 6320274"/>
              <a:gd name="connsiteY409" fmla="*/ 1221680 h 1660203"/>
              <a:gd name="connsiteX410" fmla="*/ 2385367 w 6320274"/>
              <a:gd name="connsiteY410" fmla="*/ 1214038 h 1660203"/>
              <a:gd name="connsiteX411" fmla="*/ 2403902 w 6320274"/>
              <a:gd name="connsiteY411" fmla="*/ 1217667 h 1660203"/>
              <a:gd name="connsiteX412" fmla="*/ 2401013 w 6320274"/>
              <a:gd name="connsiteY412" fmla="*/ 1223754 h 1660203"/>
              <a:gd name="connsiteX413" fmla="*/ 2381970 w 6320274"/>
              <a:gd name="connsiteY413" fmla="*/ 1219466 h 1660203"/>
              <a:gd name="connsiteX414" fmla="*/ 2385367 w 6320274"/>
              <a:gd name="connsiteY414" fmla="*/ 1214038 h 1660203"/>
              <a:gd name="connsiteX415" fmla="*/ 1323446 w 6320274"/>
              <a:gd name="connsiteY415" fmla="*/ 1205741 h 1660203"/>
              <a:gd name="connsiteX416" fmla="*/ 1399459 w 6320274"/>
              <a:gd name="connsiteY416" fmla="*/ 1253053 h 1660203"/>
              <a:gd name="connsiteX417" fmla="*/ 1428239 w 6320274"/>
              <a:gd name="connsiteY417" fmla="*/ 1247376 h 1660203"/>
              <a:gd name="connsiteX418" fmla="*/ 1323446 w 6320274"/>
              <a:gd name="connsiteY418" fmla="*/ 1205741 h 1660203"/>
              <a:gd name="connsiteX419" fmla="*/ 5421672 w 6320274"/>
              <a:gd name="connsiteY419" fmla="*/ 1195103 h 1660203"/>
              <a:gd name="connsiteX420" fmla="*/ 5666189 w 6320274"/>
              <a:gd name="connsiteY420" fmla="*/ 1281389 h 1660203"/>
              <a:gd name="connsiteX421" fmla="*/ 5802633 w 6320274"/>
              <a:gd name="connsiteY421" fmla="*/ 1347331 h 1660203"/>
              <a:gd name="connsiteX422" fmla="*/ 5852501 w 6320274"/>
              <a:gd name="connsiteY422" fmla="*/ 1374528 h 1660203"/>
              <a:gd name="connsiteX423" fmla="*/ 5421672 w 6320274"/>
              <a:gd name="connsiteY423" fmla="*/ 1195103 h 1660203"/>
              <a:gd name="connsiteX424" fmla="*/ 5329135 w 6320274"/>
              <a:gd name="connsiteY424" fmla="*/ 1179637 h 1660203"/>
              <a:gd name="connsiteX425" fmla="*/ 5329223 w 6320274"/>
              <a:gd name="connsiteY425" fmla="*/ 1179770 h 1660203"/>
              <a:gd name="connsiteX426" fmla="*/ 5328933 w 6320274"/>
              <a:gd name="connsiteY426" fmla="*/ 1179924 h 1660203"/>
              <a:gd name="connsiteX427" fmla="*/ 3144568 w 6320274"/>
              <a:gd name="connsiteY427" fmla="*/ 1179111 h 1660203"/>
              <a:gd name="connsiteX428" fmla="*/ 3144468 w 6320274"/>
              <a:gd name="connsiteY428" fmla="*/ 1179286 h 1660203"/>
              <a:gd name="connsiteX429" fmla="*/ 3144077 w 6320274"/>
              <a:gd name="connsiteY429" fmla="*/ 1179196 h 1660203"/>
              <a:gd name="connsiteX430" fmla="*/ 1872914 w 6320274"/>
              <a:gd name="connsiteY430" fmla="*/ 1176890 h 1660203"/>
              <a:gd name="connsiteX431" fmla="*/ 1930030 w 6320274"/>
              <a:gd name="connsiteY431" fmla="*/ 1186309 h 1660203"/>
              <a:gd name="connsiteX432" fmla="*/ 2191182 w 6320274"/>
              <a:gd name="connsiteY432" fmla="*/ 1269887 h 1660203"/>
              <a:gd name="connsiteX433" fmla="*/ 2335275 w 6320274"/>
              <a:gd name="connsiteY433" fmla="*/ 1320597 h 1660203"/>
              <a:gd name="connsiteX434" fmla="*/ 2442100 w 6320274"/>
              <a:gd name="connsiteY434" fmla="*/ 1367945 h 1660203"/>
              <a:gd name="connsiteX435" fmla="*/ 2525157 w 6320274"/>
              <a:gd name="connsiteY435" fmla="*/ 1392645 h 1660203"/>
              <a:gd name="connsiteX436" fmla="*/ 2469092 w 6320274"/>
              <a:gd name="connsiteY436" fmla="*/ 1385986 h 1660203"/>
              <a:gd name="connsiteX437" fmla="*/ 2148114 w 6320274"/>
              <a:gd name="connsiteY437" fmla="*/ 1268039 h 1660203"/>
              <a:gd name="connsiteX438" fmla="*/ 1923592 w 6320274"/>
              <a:gd name="connsiteY438" fmla="*/ 1193181 h 1660203"/>
              <a:gd name="connsiteX439" fmla="*/ 1891704 w 6320274"/>
              <a:gd name="connsiteY439" fmla="*/ 1187742 h 1660203"/>
              <a:gd name="connsiteX440" fmla="*/ 1872039 w 6320274"/>
              <a:gd name="connsiteY440" fmla="*/ 1176385 h 1660203"/>
              <a:gd name="connsiteX441" fmla="*/ 1872914 w 6320274"/>
              <a:gd name="connsiteY441" fmla="*/ 1176890 h 1660203"/>
              <a:gd name="connsiteX442" fmla="*/ 1871208 w 6320274"/>
              <a:gd name="connsiteY442" fmla="*/ 1176608 h 1660203"/>
              <a:gd name="connsiteX443" fmla="*/ 5337816 w 6320274"/>
              <a:gd name="connsiteY443" fmla="*/ 1175851 h 1660203"/>
              <a:gd name="connsiteX444" fmla="*/ 5735455 w 6320274"/>
              <a:gd name="connsiteY444" fmla="*/ 1357772 h 1660203"/>
              <a:gd name="connsiteX445" fmla="*/ 5820400 w 6320274"/>
              <a:gd name="connsiteY445" fmla="*/ 1404382 h 1660203"/>
              <a:gd name="connsiteX446" fmla="*/ 5331220 w 6320274"/>
              <a:gd name="connsiteY446" fmla="*/ 1182812 h 1660203"/>
              <a:gd name="connsiteX447" fmla="*/ 5329223 w 6320274"/>
              <a:gd name="connsiteY447" fmla="*/ 1179770 h 1660203"/>
              <a:gd name="connsiteX448" fmla="*/ 5333234 w 6320274"/>
              <a:gd name="connsiteY448" fmla="*/ 1177628 h 1660203"/>
              <a:gd name="connsiteX449" fmla="*/ 5337816 w 6320274"/>
              <a:gd name="connsiteY449" fmla="*/ 1175851 h 1660203"/>
              <a:gd name="connsiteX450" fmla="*/ 1848676 w 6320274"/>
              <a:gd name="connsiteY450" fmla="*/ 1172893 h 1660203"/>
              <a:gd name="connsiteX451" fmla="*/ 1871208 w 6320274"/>
              <a:gd name="connsiteY451" fmla="*/ 1176608 h 1660203"/>
              <a:gd name="connsiteX452" fmla="*/ 1858767 w 6320274"/>
              <a:gd name="connsiteY452" fmla="*/ 1179960 h 1660203"/>
              <a:gd name="connsiteX453" fmla="*/ 1190122 w 6320274"/>
              <a:gd name="connsiteY453" fmla="*/ 1172865 h 1660203"/>
              <a:gd name="connsiteX454" fmla="*/ 1321109 w 6320274"/>
              <a:gd name="connsiteY454" fmla="*/ 1237989 h 1660203"/>
              <a:gd name="connsiteX455" fmla="*/ 1190122 w 6320274"/>
              <a:gd name="connsiteY455" fmla="*/ 1172865 h 1660203"/>
              <a:gd name="connsiteX456" fmla="*/ 1848076 w 6320274"/>
              <a:gd name="connsiteY456" fmla="*/ 1172472 h 1660203"/>
              <a:gd name="connsiteX457" fmla="*/ 1848676 w 6320274"/>
              <a:gd name="connsiteY457" fmla="*/ 1172893 h 1660203"/>
              <a:gd name="connsiteX458" fmla="*/ 1847874 w 6320274"/>
              <a:gd name="connsiteY458" fmla="*/ 1172761 h 1660203"/>
              <a:gd name="connsiteX459" fmla="*/ 2820404 w 6320274"/>
              <a:gd name="connsiteY459" fmla="*/ 1166592 h 1660203"/>
              <a:gd name="connsiteX460" fmla="*/ 2849426 w 6320274"/>
              <a:gd name="connsiteY460" fmla="*/ 1190346 h 1660203"/>
              <a:gd name="connsiteX461" fmla="*/ 2820404 w 6320274"/>
              <a:gd name="connsiteY461" fmla="*/ 1166592 h 1660203"/>
              <a:gd name="connsiteX462" fmla="*/ 6151150 w 6320274"/>
              <a:gd name="connsiteY462" fmla="*/ 1163296 h 1660203"/>
              <a:gd name="connsiteX463" fmla="*/ 6184596 w 6320274"/>
              <a:gd name="connsiteY463" fmla="*/ 1190575 h 1660203"/>
              <a:gd name="connsiteX464" fmla="*/ 6151150 w 6320274"/>
              <a:gd name="connsiteY464" fmla="*/ 1163296 h 1660203"/>
              <a:gd name="connsiteX465" fmla="*/ 5889498 w 6320274"/>
              <a:gd name="connsiteY465" fmla="*/ 1162380 h 1660203"/>
              <a:gd name="connsiteX466" fmla="*/ 5889385 w 6320274"/>
              <a:gd name="connsiteY466" fmla="*/ 1163158 h 1660203"/>
              <a:gd name="connsiteX467" fmla="*/ 6207282 w 6320274"/>
              <a:gd name="connsiteY467" fmla="*/ 1334710 h 1660203"/>
              <a:gd name="connsiteX468" fmla="*/ 6221965 w 6320274"/>
              <a:gd name="connsiteY468" fmla="*/ 1361719 h 1660203"/>
              <a:gd name="connsiteX469" fmla="*/ 6148387 w 6320274"/>
              <a:gd name="connsiteY469" fmla="*/ 1327786 h 1660203"/>
              <a:gd name="connsiteX470" fmla="*/ 6172352 w 6320274"/>
              <a:gd name="connsiteY470" fmla="*/ 1331698 h 1660203"/>
              <a:gd name="connsiteX471" fmla="*/ 6042453 w 6320274"/>
              <a:gd name="connsiteY471" fmla="*/ 1293929 h 1660203"/>
              <a:gd name="connsiteX472" fmla="*/ 6109689 w 6320274"/>
              <a:gd name="connsiteY472" fmla="*/ 1332001 h 1660203"/>
              <a:gd name="connsiteX473" fmla="*/ 6113658 w 6320274"/>
              <a:gd name="connsiteY473" fmla="*/ 1324486 h 1660203"/>
              <a:gd name="connsiteX474" fmla="*/ 6122686 w 6320274"/>
              <a:gd name="connsiteY474" fmla="*/ 1336812 h 1660203"/>
              <a:gd name="connsiteX475" fmla="*/ 6029658 w 6320274"/>
              <a:gd name="connsiteY475" fmla="*/ 1288830 h 1660203"/>
              <a:gd name="connsiteX476" fmla="*/ 6015520 w 6320274"/>
              <a:gd name="connsiteY476" fmla="*/ 1291798 h 1660203"/>
              <a:gd name="connsiteX477" fmla="*/ 6004408 w 6320274"/>
              <a:gd name="connsiteY477" fmla="*/ 1276297 h 1660203"/>
              <a:gd name="connsiteX478" fmla="*/ 6104687 w 6320274"/>
              <a:gd name="connsiteY478" fmla="*/ 1295471 h 1660203"/>
              <a:gd name="connsiteX479" fmla="*/ 5879474 w 6320274"/>
              <a:gd name="connsiteY479" fmla="*/ 1174234 h 1660203"/>
              <a:gd name="connsiteX480" fmla="*/ 5889498 w 6320274"/>
              <a:gd name="connsiteY480" fmla="*/ 1162380 h 1660203"/>
              <a:gd name="connsiteX481" fmla="*/ 5748862 w 6320274"/>
              <a:gd name="connsiteY481" fmla="*/ 1156554 h 1660203"/>
              <a:gd name="connsiteX482" fmla="*/ 5749190 w 6320274"/>
              <a:gd name="connsiteY482" fmla="*/ 1156712 h 1660203"/>
              <a:gd name="connsiteX483" fmla="*/ 5748661 w 6320274"/>
              <a:gd name="connsiteY483" fmla="*/ 1156841 h 1660203"/>
              <a:gd name="connsiteX484" fmla="*/ 1770545 w 6320274"/>
              <a:gd name="connsiteY484" fmla="*/ 1154919 h 1660203"/>
              <a:gd name="connsiteX485" fmla="*/ 1830655 w 6320274"/>
              <a:gd name="connsiteY485" fmla="*/ 1164136 h 1660203"/>
              <a:gd name="connsiteX486" fmla="*/ 1812169 w 6320274"/>
              <a:gd name="connsiteY486" fmla="*/ 1167999 h 1660203"/>
              <a:gd name="connsiteX487" fmla="*/ 1747199 w 6320274"/>
              <a:gd name="connsiteY487" fmla="*/ 1158457 h 1660203"/>
              <a:gd name="connsiteX488" fmla="*/ 1770545 w 6320274"/>
              <a:gd name="connsiteY488" fmla="*/ 1154919 h 1660203"/>
              <a:gd name="connsiteX489" fmla="*/ 5758087 w 6320274"/>
              <a:gd name="connsiteY489" fmla="*/ 1150145 h 1660203"/>
              <a:gd name="connsiteX490" fmla="*/ 5868737 w 6320274"/>
              <a:gd name="connsiteY490" fmla="*/ 1206177 h 1660203"/>
              <a:gd name="connsiteX491" fmla="*/ 5807918 w 6320274"/>
              <a:gd name="connsiteY491" fmla="*/ 1184930 h 1660203"/>
              <a:gd name="connsiteX492" fmla="*/ 5749190 w 6320274"/>
              <a:gd name="connsiteY492" fmla="*/ 1156712 h 1660203"/>
              <a:gd name="connsiteX493" fmla="*/ 5754838 w 6320274"/>
              <a:gd name="connsiteY493" fmla="*/ 1155323 h 1660203"/>
              <a:gd name="connsiteX494" fmla="*/ 5758087 w 6320274"/>
              <a:gd name="connsiteY494" fmla="*/ 1150145 h 1660203"/>
              <a:gd name="connsiteX495" fmla="*/ 5732083 w 6320274"/>
              <a:gd name="connsiteY495" fmla="*/ 1143305 h 1660203"/>
              <a:gd name="connsiteX496" fmla="*/ 5745037 w 6320274"/>
              <a:gd name="connsiteY496" fmla="*/ 1147871 h 1660203"/>
              <a:gd name="connsiteX497" fmla="*/ 5731053 w 6320274"/>
              <a:gd name="connsiteY497" fmla="*/ 1148696 h 1660203"/>
              <a:gd name="connsiteX498" fmla="*/ 5718445 w 6320274"/>
              <a:gd name="connsiteY498" fmla="*/ 1143406 h 1660203"/>
              <a:gd name="connsiteX499" fmla="*/ 5732083 w 6320274"/>
              <a:gd name="connsiteY499" fmla="*/ 1143305 h 1660203"/>
              <a:gd name="connsiteX500" fmla="*/ 2940952 w 6320274"/>
              <a:gd name="connsiteY500" fmla="*/ 1142054 h 1660203"/>
              <a:gd name="connsiteX501" fmla="*/ 2942354 w 6320274"/>
              <a:gd name="connsiteY501" fmla="*/ 1143409 h 1660203"/>
              <a:gd name="connsiteX502" fmla="*/ 2942409 w 6320274"/>
              <a:gd name="connsiteY502" fmla="*/ 1143664 h 1660203"/>
              <a:gd name="connsiteX503" fmla="*/ 2940952 w 6320274"/>
              <a:gd name="connsiteY503" fmla="*/ 1142054 h 1660203"/>
              <a:gd name="connsiteX504" fmla="*/ 3229418 w 6320274"/>
              <a:gd name="connsiteY504" fmla="*/ 1141585 h 1660203"/>
              <a:gd name="connsiteX505" fmla="*/ 3269407 w 6320274"/>
              <a:gd name="connsiteY505" fmla="*/ 1164439 h 1660203"/>
              <a:gd name="connsiteX506" fmla="*/ 3229418 w 6320274"/>
              <a:gd name="connsiteY506" fmla="*/ 1141585 h 1660203"/>
              <a:gd name="connsiteX507" fmla="*/ 2941497 w 6320274"/>
              <a:gd name="connsiteY507" fmla="*/ 1139432 h 1660203"/>
              <a:gd name="connsiteX508" fmla="*/ 2941714 w 6320274"/>
              <a:gd name="connsiteY508" fmla="*/ 1140441 h 1660203"/>
              <a:gd name="connsiteX509" fmla="*/ 2941672 w 6320274"/>
              <a:gd name="connsiteY509" fmla="*/ 1140413 h 1660203"/>
              <a:gd name="connsiteX510" fmla="*/ 2406638 w 6320274"/>
              <a:gd name="connsiteY510" fmla="*/ 1133798 h 1660203"/>
              <a:gd name="connsiteX511" fmla="*/ 2424006 w 6320274"/>
              <a:gd name="connsiteY511" fmla="*/ 1144671 h 1660203"/>
              <a:gd name="connsiteX512" fmla="*/ 2406638 w 6320274"/>
              <a:gd name="connsiteY512" fmla="*/ 1133798 h 1660203"/>
              <a:gd name="connsiteX513" fmla="*/ 5560758 w 6320274"/>
              <a:gd name="connsiteY513" fmla="*/ 1125640 h 1660203"/>
              <a:gd name="connsiteX514" fmla="*/ 5648728 w 6320274"/>
              <a:gd name="connsiteY514" fmla="*/ 1153782 h 1660203"/>
              <a:gd name="connsiteX515" fmla="*/ 5724591 w 6320274"/>
              <a:gd name="connsiteY515" fmla="*/ 1190603 h 1660203"/>
              <a:gd name="connsiteX516" fmla="*/ 5961712 w 6320274"/>
              <a:gd name="connsiteY516" fmla="*/ 1289296 h 1660203"/>
              <a:gd name="connsiteX517" fmla="*/ 5949645 w 6320274"/>
              <a:gd name="connsiteY517" fmla="*/ 1294324 h 1660203"/>
              <a:gd name="connsiteX518" fmla="*/ 5907331 w 6320274"/>
              <a:gd name="connsiteY518" fmla="*/ 1272235 h 1660203"/>
              <a:gd name="connsiteX519" fmla="*/ 5897905 w 6320274"/>
              <a:gd name="connsiteY519" fmla="*/ 1278931 h 1660203"/>
              <a:gd name="connsiteX520" fmla="*/ 5560758 w 6320274"/>
              <a:gd name="connsiteY520" fmla="*/ 1125640 h 1660203"/>
              <a:gd name="connsiteX521" fmla="*/ 2351458 w 6320274"/>
              <a:gd name="connsiteY521" fmla="*/ 1122183 h 1660203"/>
              <a:gd name="connsiteX522" fmla="*/ 2384503 w 6320274"/>
              <a:gd name="connsiteY522" fmla="*/ 1135885 h 1660203"/>
              <a:gd name="connsiteX523" fmla="*/ 2351458 w 6320274"/>
              <a:gd name="connsiteY523" fmla="*/ 1122183 h 1660203"/>
              <a:gd name="connsiteX524" fmla="*/ 4033094 w 6320274"/>
              <a:gd name="connsiteY524" fmla="*/ 1118839 h 1660203"/>
              <a:gd name="connsiteX525" fmla="*/ 4046636 w 6320274"/>
              <a:gd name="connsiteY525" fmla="*/ 1153629 h 1660203"/>
              <a:gd name="connsiteX526" fmla="*/ 4024211 w 6320274"/>
              <a:gd name="connsiteY526" fmla="*/ 1122914 h 1660203"/>
              <a:gd name="connsiteX527" fmla="*/ 4033094 w 6320274"/>
              <a:gd name="connsiteY527" fmla="*/ 1118839 h 1660203"/>
              <a:gd name="connsiteX528" fmla="*/ 5433855 w 6320274"/>
              <a:gd name="connsiteY528" fmla="*/ 1098975 h 1660203"/>
              <a:gd name="connsiteX529" fmla="*/ 5741926 w 6320274"/>
              <a:gd name="connsiteY529" fmla="*/ 1231049 h 1660203"/>
              <a:gd name="connsiteX530" fmla="*/ 5755866 w 6320274"/>
              <a:gd name="connsiteY530" fmla="*/ 1246815 h 1660203"/>
              <a:gd name="connsiteX531" fmla="*/ 5822701 w 6320274"/>
              <a:gd name="connsiteY531" fmla="*/ 1271310 h 1660203"/>
              <a:gd name="connsiteX532" fmla="*/ 5816104 w 6320274"/>
              <a:gd name="connsiteY532" fmla="*/ 1278271 h 1660203"/>
              <a:gd name="connsiteX533" fmla="*/ 5900105 w 6320274"/>
              <a:gd name="connsiteY533" fmla="*/ 1313927 h 1660203"/>
              <a:gd name="connsiteX534" fmla="*/ 5759981 w 6320274"/>
              <a:gd name="connsiteY534" fmla="*/ 1255701 h 1660203"/>
              <a:gd name="connsiteX535" fmla="*/ 5766179 w 6320274"/>
              <a:gd name="connsiteY535" fmla="*/ 1267763 h 1660203"/>
              <a:gd name="connsiteX536" fmla="*/ 5746526 w 6320274"/>
              <a:gd name="connsiteY536" fmla="*/ 1254001 h 1660203"/>
              <a:gd name="connsiteX537" fmla="*/ 5754865 w 6320274"/>
              <a:gd name="connsiteY537" fmla="*/ 1252549 h 1660203"/>
              <a:gd name="connsiteX538" fmla="*/ 5728419 w 6320274"/>
              <a:gd name="connsiteY538" fmla="*/ 1231885 h 1660203"/>
              <a:gd name="connsiteX539" fmla="*/ 5546223 w 6320274"/>
              <a:gd name="connsiteY539" fmla="*/ 1147631 h 1660203"/>
              <a:gd name="connsiteX540" fmla="*/ 5434432 w 6320274"/>
              <a:gd name="connsiteY540" fmla="*/ 1099379 h 1660203"/>
              <a:gd name="connsiteX541" fmla="*/ 5505634 w 6320274"/>
              <a:gd name="connsiteY541" fmla="*/ 1097338 h 1660203"/>
              <a:gd name="connsiteX542" fmla="*/ 5525629 w 6320274"/>
              <a:gd name="connsiteY542" fmla="*/ 1108764 h 1660203"/>
              <a:gd name="connsiteX543" fmla="*/ 5517949 w 6320274"/>
              <a:gd name="connsiteY543" fmla="*/ 1109659 h 1660203"/>
              <a:gd name="connsiteX544" fmla="*/ 5509205 w 6320274"/>
              <a:gd name="connsiteY544" fmla="*/ 1108845 h 1660203"/>
              <a:gd name="connsiteX545" fmla="*/ 5505634 w 6320274"/>
              <a:gd name="connsiteY545" fmla="*/ 1097338 h 1660203"/>
              <a:gd name="connsiteX546" fmla="*/ 2212122 w 6320274"/>
              <a:gd name="connsiteY546" fmla="*/ 1086129 h 1660203"/>
              <a:gd name="connsiteX547" fmla="*/ 2240554 w 6320274"/>
              <a:gd name="connsiteY547" fmla="*/ 1101575 h 1660203"/>
              <a:gd name="connsiteX548" fmla="*/ 2199426 w 6320274"/>
              <a:gd name="connsiteY548" fmla="*/ 1086501 h 1660203"/>
              <a:gd name="connsiteX549" fmla="*/ 2212122 w 6320274"/>
              <a:gd name="connsiteY549" fmla="*/ 1086129 h 1660203"/>
              <a:gd name="connsiteX550" fmla="*/ 2840159 w 6320274"/>
              <a:gd name="connsiteY550" fmla="*/ 1077481 h 1660203"/>
              <a:gd name="connsiteX551" fmla="*/ 2852069 w 6320274"/>
              <a:gd name="connsiteY551" fmla="*/ 1087537 h 1660203"/>
              <a:gd name="connsiteX552" fmla="*/ 2840159 w 6320274"/>
              <a:gd name="connsiteY552" fmla="*/ 1077481 h 1660203"/>
              <a:gd name="connsiteX553" fmla="*/ 2701379 w 6320274"/>
              <a:gd name="connsiteY553" fmla="*/ 1076389 h 1660203"/>
              <a:gd name="connsiteX554" fmla="*/ 2716119 w 6320274"/>
              <a:gd name="connsiteY554" fmla="*/ 1086709 h 1660203"/>
              <a:gd name="connsiteX555" fmla="*/ 2701379 w 6320274"/>
              <a:gd name="connsiteY555" fmla="*/ 1076389 h 1660203"/>
              <a:gd name="connsiteX556" fmla="*/ 3368828 w 6320274"/>
              <a:gd name="connsiteY556" fmla="*/ 1075351 h 1660203"/>
              <a:gd name="connsiteX557" fmla="*/ 3420923 w 6320274"/>
              <a:gd name="connsiteY557" fmla="*/ 1089524 h 1660203"/>
              <a:gd name="connsiteX558" fmla="*/ 3368828 w 6320274"/>
              <a:gd name="connsiteY558" fmla="*/ 1075351 h 1660203"/>
              <a:gd name="connsiteX559" fmla="*/ 5656377 w 6320274"/>
              <a:gd name="connsiteY559" fmla="*/ 1073352 h 1660203"/>
              <a:gd name="connsiteX560" fmla="*/ 5799128 w 6320274"/>
              <a:gd name="connsiteY560" fmla="*/ 1132131 h 1660203"/>
              <a:gd name="connsiteX561" fmla="*/ 5955768 w 6320274"/>
              <a:gd name="connsiteY561" fmla="*/ 1241811 h 1660203"/>
              <a:gd name="connsiteX562" fmla="*/ 6005636 w 6320274"/>
              <a:gd name="connsiteY562" fmla="*/ 1269007 h 1660203"/>
              <a:gd name="connsiteX563" fmla="*/ 6006213 w 6320274"/>
              <a:gd name="connsiteY563" fmla="*/ 1269413 h 1660203"/>
              <a:gd name="connsiteX564" fmla="*/ 6001166 w 6320274"/>
              <a:gd name="connsiteY564" fmla="*/ 1273143 h 1660203"/>
              <a:gd name="connsiteX565" fmla="*/ 5979368 w 6320274"/>
              <a:gd name="connsiteY565" fmla="*/ 1267773 h 1660203"/>
              <a:gd name="connsiteX566" fmla="*/ 5950346 w 6320274"/>
              <a:gd name="connsiteY566" fmla="*/ 1244019 h 1660203"/>
              <a:gd name="connsiteX567" fmla="*/ 5896763 w 6320274"/>
              <a:gd name="connsiteY567" fmla="*/ 1221512 h 1660203"/>
              <a:gd name="connsiteX568" fmla="*/ 5871855 w 6320274"/>
              <a:gd name="connsiteY568" fmla="*/ 1206646 h 1660203"/>
              <a:gd name="connsiteX569" fmla="*/ 5910611 w 6320274"/>
              <a:gd name="connsiteY569" fmla="*/ 1218342 h 1660203"/>
              <a:gd name="connsiteX570" fmla="*/ 5656377 w 6320274"/>
              <a:gd name="connsiteY570" fmla="*/ 1073352 h 1660203"/>
              <a:gd name="connsiteX571" fmla="*/ 5559125 w 6320274"/>
              <a:gd name="connsiteY571" fmla="*/ 1068308 h 1660203"/>
              <a:gd name="connsiteX572" fmla="*/ 5722414 w 6320274"/>
              <a:gd name="connsiteY572" fmla="*/ 1135892 h 1660203"/>
              <a:gd name="connsiteX573" fmla="*/ 5724156 w 6320274"/>
              <a:gd name="connsiteY573" fmla="*/ 1141400 h 1660203"/>
              <a:gd name="connsiteX574" fmla="*/ 5671117 w 6320274"/>
              <a:gd name="connsiteY574" fmla="*/ 1116272 h 1660203"/>
              <a:gd name="connsiteX575" fmla="*/ 5573864 w 6320274"/>
              <a:gd name="connsiteY575" fmla="*/ 1078630 h 1660203"/>
              <a:gd name="connsiteX576" fmla="*/ 5557441 w 6320274"/>
              <a:gd name="connsiteY576" fmla="*/ 1078709 h 1660203"/>
              <a:gd name="connsiteX577" fmla="*/ 5559125 w 6320274"/>
              <a:gd name="connsiteY577" fmla="*/ 1068308 h 1660203"/>
              <a:gd name="connsiteX578" fmla="*/ 5317530 w 6320274"/>
              <a:gd name="connsiteY578" fmla="*/ 1066423 h 1660203"/>
              <a:gd name="connsiteX579" fmla="*/ 5440287 w 6320274"/>
              <a:gd name="connsiteY579" fmla="*/ 1113774 h 1660203"/>
              <a:gd name="connsiteX580" fmla="*/ 5567159 w 6320274"/>
              <a:gd name="connsiteY580" fmla="*/ 1170012 h 1660203"/>
              <a:gd name="connsiteX581" fmla="*/ 5652646 w 6320274"/>
              <a:gd name="connsiteY581" fmla="*/ 1214001 h 1660203"/>
              <a:gd name="connsiteX582" fmla="*/ 5690059 w 6320274"/>
              <a:gd name="connsiteY582" fmla="*/ 1233765 h 1660203"/>
              <a:gd name="connsiteX583" fmla="*/ 5317040 w 6320274"/>
              <a:gd name="connsiteY583" fmla="*/ 1066508 h 1660203"/>
              <a:gd name="connsiteX584" fmla="*/ 2385011 w 6320274"/>
              <a:gd name="connsiteY584" fmla="*/ 1065039 h 1660203"/>
              <a:gd name="connsiteX585" fmla="*/ 2405006 w 6320274"/>
              <a:gd name="connsiteY585" fmla="*/ 1076465 h 1660203"/>
              <a:gd name="connsiteX586" fmla="*/ 2385011 w 6320274"/>
              <a:gd name="connsiteY586" fmla="*/ 1065039 h 1660203"/>
              <a:gd name="connsiteX587" fmla="*/ 5639265 w 6320274"/>
              <a:gd name="connsiteY587" fmla="*/ 1059654 h 1660203"/>
              <a:gd name="connsiteX588" fmla="*/ 5649434 w 6320274"/>
              <a:gd name="connsiteY588" fmla="*/ 1064200 h 1660203"/>
              <a:gd name="connsiteX589" fmla="*/ 5641625 w 6320274"/>
              <a:gd name="connsiteY589" fmla="*/ 1071814 h 1660203"/>
              <a:gd name="connsiteX590" fmla="*/ 5632413 w 6320274"/>
              <a:gd name="connsiteY590" fmla="*/ 1069439 h 1660203"/>
              <a:gd name="connsiteX591" fmla="*/ 5639265 w 6320274"/>
              <a:gd name="connsiteY591" fmla="*/ 1059654 h 1660203"/>
              <a:gd name="connsiteX592" fmla="*/ 5495519 w 6320274"/>
              <a:gd name="connsiteY592" fmla="*/ 1057656 h 1660203"/>
              <a:gd name="connsiteX593" fmla="*/ 5525937 w 6320274"/>
              <a:gd name="connsiteY593" fmla="*/ 1070806 h 1660203"/>
              <a:gd name="connsiteX594" fmla="*/ 5495519 w 6320274"/>
              <a:gd name="connsiteY594" fmla="*/ 1057656 h 1660203"/>
              <a:gd name="connsiteX595" fmla="*/ 2882085 w 6320274"/>
              <a:gd name="connsiteY595" fmla="*/ 1054510 h 1660203"/>
              <a:gd name="connsiteX596" fmla="*/ 2888285 w 6320274"/>
              <a:gd name="connsiteY596" fmla="*/ 1066572 h 1660203"/>
              <a:gd name="connsiteX597" fmla="*/ 2882085 w 6320274"/>
              <a:gd name="connsiteY597" fmla="*/ 1054510 h 1660203"/>
              <a:gd name="connsiteX598" fmla="*/ 2377014 w 6320274"/>
              <a:gd name="connsiteY598" fmla="*/ 1047811 h 1660203"/>
              <a:gd name="connsiteX599" fmla="*/ 2390361 w 6320274"/>
              <a:gd name="connsiteY599" fmla="*/ 1052861 h 1660203"/>
              <a:gd name="connsiteX600" fmla="*/ 2396520 w 6320274"/>
              <a:gd name="connsiteY600" fmla="*/ 1061517 h 1660203"/>
              <a:gd name="connsiteX601" fmla="*/ 2375727 w 6320274"/>
              <a:gd name="connsiteY601" fmla="*/ 1055536 h 1660203"/>
              <a:gd name="connsiteX602" fmla="*/ 2377070 w 6320274"/>
              <a:gd name="connsiteY602" fmla="*/ 1047469 h 1660203"/>
              <a:gd name="connsiteX603" fmla="*/ 2377014 w 6320274"/>
              <a:gd name="connsiteY603" fmla="*/ 1047811 h 1660203"/>
              <a:gd name="connsiteX604" fmla="*/ 2376868 w 6320274"/>
              <a:gd name="connsiteY604" fmla="*/ 1047757 h 1660203"/>
              <a:gd name="connsiteX605" fmla="*/ 5579969 w 6320274"/>
              <a:gd name="connsiteY605" fmla="*/ 1039153 h 1660203"/>
              <a:gd name="connsiteX606" fmla="*/ 5624926 w 6320274"/>
              <a:gd name="connsiteY606" fmla="*/ 1062910 h 1660203"/>
              <a:gd name="connsiteX607" fmla="*/ 5579969 w 6320274"/>
              <a:gd name="connsiteY607" fmla="*/ 1039153 h 1660203"/>
              <a:gd name="connsiteX608" fmla="*/ 5420889 w 6320274"/>
              <a:gd name="connsiteY608" fmla="*/ 1031991 h 1660203"/>
              <a:gd name="connsiteX609" fmla="*/ 5473240 w 6320274"/>
              <a:gd name="connsiteY609" fmla="*/ 1043341 h 1660203"/>
              <a:gd name="connsiteX610" fmla="*/ 5487180 w 6320274"/>
              <a:gd name="connsiteY610" fmla="*/ 1059108 h 1660203"/>
              <a:gd name="connsiteX611" fmla="*/ 5420889 w 6320274"/>
              <a:gd name="connsiteY611" fmla="*/ 1031991 h 1660203"/>
              <a:gd name="connsiteX612" fmla="*/ 1610535 w 6320274"/>
              <a:gd name="connsiteY612" fmla="*/ 1029092 h 1660203"/>
              <a:gd name="connsiteX613" fmla="*/ 1653569 w 6320274"/>
              <a:gd name="connsiteY613" fmla="*/ 1031988 h 1660203"/>
              <a:gd name="connsiteX614" fmla="*/ 1882402 w 6320274"/>
              <a:gd name="connsiteY614" fmla="*/ 1064398 h 1660203"/>
              <a:gd name="connsiteX615" fmla="*/ 2097353 w 6320274"/>
              <a:gd name="connsiteY615" fmla="*/ 1096954 h 1660203"/>
              <a:gd name="connsiteX616" fmla="*/ 2258865 w 6320274"/>
              <a:gd name="connsiteY616" fmla="*/ 1123403 h 1660203"/>
              <a:gd name="connsiteX617" fmla="*/ 2248697 w 6320274"/>
              <a:gd name="connsiteY617" fmla="*/ 1118856 h 1660203"/>
              <a:gd name="connsiteX618" fmla="*/ 2281145 w 6320274"/>
              <a:gd name="connsiteY618" fmla="*/ 1137717 h 1660203"/>
              <a:gd name="connsiteX619" fmla="*/ 2362373 w 6320274"/>
              <a:gd name="connsiteY619" fmla="*/ 1156418 h 1660203"/>
              <a:gd name="connsiteX620" fmla="*/ 2489643 w 6320274"/>
              <a:gd name="connsiteY620" fmla="*/ 1193634 h 1660203"/>
              <a:gd name="connsiteX621" fmla="*/ 2571560 w 6320274"/>
              <a:gd name="connsiteY621" fmla="*/ 1226114 h 1660203"/>
              <a:gd name="connsiteX622" fmla="*/ 2639934 w 6320274"/>
              <a:gd name="connsiteY622" fmla="*/ 1256405 h 1660203"/>
              <a:gd name="connsiteX623" fmla="*/ 2378398 w 6320274"/>
              <a:gd name="connsiteY623" fmla="*/ 1175359 h 1660203"/>
              <a:gd name="connsiteX624" fmla="*/ 2482647 w 6320274"/>
              <a:gd name="connsiteY624" fmla="*/ 1219618 h 1660203"/>
              <a:gd name="connsiteX625" fmla="*/ 2501554 w 6320274"/>
              <a:gd name="connsiteY625" fmla="*/ 1236287 h 1660203"/>
              <a:gd name="connsiteX626" fmla="*/ 2502133 w 6320274"/>
              <a:gd name="connsiteY626" fmla="*/ 1236692 h 1660203"/>
              <a:gd name="connsiteX627" fmla="*/ 2353925 w 6320274"/>
              <a:gd name="connsiteY627" fmla="*/ 1177096 h 1660203"/>
              <a:gd name="connsiteX628" fmla="*/ 2293143 w 6320274"/>
              <a:gd name="connsiteY628" fmla="*/ 1148263 h 1660203"/>
              <a:gd name="connsiteX629" fmla="*/ 2181898 w 6320274"/>
              <a:gd name="connsiteY629" fmla="*/ 1129988 h 1660203"/>
              <a:gd name="connsiteX630" fmla="*/ 2074621 w 6320274"/>
              <a:gd name="connsiteY630" fmla="*/ 1104198 h 1660203"/>
              <a:gd name="connsiteX631" fmla="*/ 1568516 w 6320274"/>
              <a:gd name="connsiteY631" fmla="*/ 1037201 h 1660203"/>
              <a:gd name="connsiteX632" fmla="*/ 1610535 w 6320274"/>
              <a:gd name="connsiteY632" fmla="*/ 1029092 h 1660203"/>
              <a:gd name="connsiteX633" fmla="*/ 2339455 w 6320274"/>
              <a:gd name="connsiteY633" fmla="*/ 1027992 h 1660203"/>
              <a:gd name="connsiteX634" fmla="*/ 2366447 w 6320274"/>
              <a:gd name="connsiteY634" fmla="*/ 1046035 h 1660203"/>
              <a:gd name="connsiteX635" fmla="*/ 2360813 w 6320274"/>
              <a:gd name="connsiteY635" fmla="*/ 1049052 h 1660203"/>
              <a:gd name="connsiteX636" fmla="*/ 2334686 w 6320274"/>
              <a:gd name="connsiteY636" fmla="*/ 1040952 h 1660203"/>
              <a:gd name="connsiteX637" fmla="*/ 2339455 w 6320274"/>
              <a:gd name="connsiteY637" fmla="*/ 1027992 h 1660203"/>
              <a:gd name="connsiteX638" fmla="*/ 5375789 w 6320274"/>
              <a:gd name="connsiteY638" fmla="*/ 1024432 h 1660203"/>
              <a:gd name="connsiteX639" fmla="*/ 5417174 w 6320274"/>
              <a:gd name="connsiteY639" fmla="*/ 1036682 h 1660203"/>
              <a:gd name="connsiteX640" fmla="*/ 5375789 w 6320274"/>
              <a:gd name="connsiteY640" fmla="*/ 1024432 h 1660203"/>
              <a:gd name="connsiteX641" fmla="*/ 5113999 w 6320274"/>
              <a:gd name="connsiteY641" fmla="*/ 1011409 h 1660203"/>
              <a:gd name="connsiteX642" fmla="*/ 5197853 w 6320274"/>
              <a:gd name="connsiteY642" fmla="*/ 1030663 h 1660203"/>
              <a:gd name="connsiteX643" fmla="*/ 5113999 w 6320274"/>
              <a:gd name="connsiteY643" fmla="*/ 1011409 h 1660203"/>
              <a:gd name="connsiteX644" fmla="*/ 3149015 w 6320274"/>
              <a:gd name="connsiteY644" fmla="*/ 1004218 h 1660203"/>
              <a:gd name="connsiteX645" fmla="*/ 3145724 w 6320274"/>
              <a:gd name="connsiteY645" fmla="*/ 1005077 h 1660203"/>
              <a:gd name="connsiteX646" fmla="*/ 3141186 w 6320274"/>
              <a:gd name="connsiteY646" fmla="*/ 1005612 h 1660203"/>
              <a:gd name="connsiteX647" fmla="*/ 3140589 w 6320274"/>
              <a:gd name="connsiteY647" fmla="*/ 1005182 h 1660203"/>
              <a:gd name="connsiteX648" fmla="*/ 3140677 w 6320274"/>
              <a:gd name="connsiteY648" fmla="*/ 1005672 h 1660203"/>
              <a:gd name="connsiteX649" fmla="*/ 3141186 w 6320274"/>
              <a:gd name="connsiteY649" fmla="*/ 1005612 h 1660203"/>
              <a:gd name="connsiteX650" fmla="*/ 3180491 w 6320274"/>
              <a:gd name="connsiteY650" fmla="*/ 1033926 h 1660203"/>
              <a:gd name="connsiteX651" fmla="*/ 3230446 w 6320274"/>
              <a:gd name="connsiteY651" fmla="*/ 1055232 h 1660203"/>
              <a:gd name="connsiteX652" fmla="*/ 3260864 w 6320274"/>
              <a:gd name="connsiteY652" fmla="*/ 1068382 h 1660203"/>
              <a:gd name="connsiteX653" fmla="*/ 3303734 w 6320274"/>
              <a:gd name="connsiteY653" fmla="*/ 1088964 h 1660203"/>
              <a:gd name="connsiteX654" fmla="*/ 3518032 w 6320274"/>
              <a:gd name="connsiteY654" fmla="*/ 1143365 h 1660203"/>
              <a:gd name="connsiteX655" fmla="*/ 3490242 w 6320274"/>
              <a:gd name="connsiteY655" fmla="*/ 1130770 h 1660203"/>
              <a:gd name="connsiteX656" fmla="*/ 3434916 w 6320274"/>
              <a:gd name="connsiteY656" fmla="*/ 1102754 h 1660203"/>
              <a:gd name="connsiteX657" fmla="*/ 3489299 w 6320274"/>
              <a:gd name="connsiteY657" fmla="*/ 1119814 h 1660203"/>
              <a:gd name="connsiteX658" fmla="*/ 3378851 w 6320274"/>
              <a:gd name="connsiteY658" fmla="*/ 1096094 h 1660203"/>
              <a:gd name="connsiteX659" fmla="*/ 3344464 w 6320274"/>
              <a:gd name="connsiteY659" fmla="*/ 1090460 h 1660203"/>
              <a:gd name="connsiteX660" fmla="*/ 3309933 w 6320274"/>
              <a:gd name="connsiteY660" fmla="*/ 1068426 h 1660203"/>
              <a:gd name="connsiteX661" fmla="*/ 3275545 w 6320274"/>
              <a:gd name="connsiteY661" fmla="*/ 1062792 h 1660203"/>
              <a:gd name="connsiteX662" fmla="*/ 3149015 w 6320274"/>
              <a:gd name="connsiteY662" fmla="*/ 1004218 h 1660203"/>
              <a:gd name="connsiteX663" fmla="*/ 2716589 w 6320274"/>
              <a:gd name="connsiteY663" fmla="*/ 1003789 h 1660203"/>
              <a:gd name="connsiteX664" fmla="*/ 2746135 w 6320274"/>
              <a:gd name="connsiteY664" fmla="*/ 1023388 h 1660203"/>
              <a:gd name="connsiteX665" fmla="*/ 2765038 w 6320274"/>
              <a:gd name="connsiteY665" fmla="*/ 1051904 h 1660203"/>
              <a:gd name="connsiteX666" fmla="*/ 2718197 w 6320274"/>
              <a:gd name="connsiteY666" fmla="*/ 1006237 h 1660203"/>
              <a:gd name="connsiteX667" fmla="*/ 2716112 w 6320274"/>
              <a:gd name="connsiteY667" fmla="*/ 1003063 h 1660203"/>
              <a:gd name="connsiteX668" fmla="*/ 2716589 w 6320274"/>
              <a:gd name="connsiteY668" fmla="*/ 1003789 h 1660203"/>
              <a:gd name="connsiteX669" fmla="*/ 2715622 w 6320274"/>
              <a:gd name="connsiteY669" fmla="*/ 1003148 h 1660203"/>
              <a:gd name="connsiteX670" fmla="*/ 2659073 w 6320274"/>
              <a:gd name="connsiteY670" fmla="*/ 1000870 h 1660203"/>
              <a:gd name="connsiteX671" fmla="*/ 2770267 w 6320274"/>
              <a:gd name="connsiteY671" fmla="*/ 1054279 h 1660203"/>
              <a:gd name="connsiteX672" fmla="*/ 2795318 w 6320274"/>
              <a:gd name="connsiteY672" fmla="*/ 1085546 h 1660203"/>
              <a:gd name="connsiteX673" fmla="*/ 2976972 w 6320274"/>
              <a:gd name="connsiteY673" fmla="*/ 1172422 h 1660203"/>
              <a:gd name="connsiteX674" fmla="*/ 2956689 w 6320274"/>
              <a:gd name="connsiteY674" fmla="*/ 1157255 h 1660203"/>
              <a:gd name="connsiteX675" fmla="*/ 2942354 w 6320274"/>
              <a:gd name="connsiteY675" fmla="*/ 1143409 h 1660203"/>
              <a:gd name="connsiteX676" fmla="*/ 2941714 w 6320274"/>
              <a:gd name="connsiteY676" fmla="*/ 1140441 h 1660203"/>
              <a:gd name="connsiteX677" fmla="*/ 3006364 w 6320274"/>
              <a:gd name="connsiteY677" fmla="*/ 1183728 h 1660203"/>
              <a:gd name="connsiteX678" fmla="*/ 3080256 w 6320274"/>
              <a:gd name="connsiteY678" fmla="*/ 1225440 h 1660203"/>
              <a:gd name="connsiteX679" fmla="*/ 3127640 w 6320274"/>
              <a:gd name="connsiteY679" fmla="*/ 1235886 h 1660203"/>
              <a:gd name="connsiteX680" fmla="*/ 3492140 w 6320274"/>
              <a:gd name="connsiteY680" fmla="*/ 1319970 h 1660203"/>
              <a:gd name="connsiteX681" fmla="*/ 3465892 w 6320274"/>
              <a:gd name="connsiteY681" fmla="*/ 1327172 h 1660203"/>
              <a:gd name="connsiteX682" fmla="*/ 3370327 w 6320274"/>
              <a:gd name="connsiteY682" fmla="*/ 1316173 h 1660203"/>
              <a:gd name="connsiteX683" fmla="*/ 3184163 w 6320274"/>
              <a:gd name="connsiteY683" fmla="*/ 1272032 h 1660203"/>
              <a:gd name="connsiteX684" fmla="*/ 3316746 w 6320274"/>
              <a:gd name="connsiteY684" fmla="*/ 1326264 h 1660203"/>
              <a:gd name="connsiteX685" fmla="*/ 3157028 w 6320274"/>
              <a:gd name="connsiteY685" fmla="*/ 1270189 h 1660203"/>
              <a:gd name="connsiteX686" fmla="*/ 2814969 w 6320274"/>
              <a:gd name="connsiteY686" fmla="*/ 1113459 h 1660203"/>
              <a:gd name="connsiteX687" fmla="*/ 2659073 w 6320274"/>
              <a:gd name="connsiteY687" fmla="*/ 1000870 h 1660203"/>
              <a:gd name="connsiteX688" fmla="*/ 5780830 w 6320274"/>
              <a:gd name="connsiteY688" fmla="*/ 982650 h 1660203"/>
              <a:gd name="connsiteX689" fmla="*/ 5772422 w 6320274"/>
              <a:gd name="connsiteY689" fmla="*/ 983893 h 1660203"/>
              <a:gd name="connsiteX690" fmla="*/ 5777012 w 6320274"/>
              <a:gd name="connsiteY690" fmla="*/ 989949 h 1660203"/>
              <a:gd name="connsiteX691" fmla="*/ 5785419 w 6320274"/>
              <a:gd name="connsiteY691" fmla="*/ 988705 h 1660203"/>
              <a:gd name="connsiteX692" fmla="*/ 5780830 w 6320274"/>
              <a:gd name="connsiteY692" fmla="*/ 982650 h 1660203"/>
              <a:gd name="connsiteX693" fmla="*/ 5407201 w 6320274"/>
              <a:gd name="connsiteY693" fmla="*/ 980802 h 1660203"/>
              <a:gd name="connsiteX694" fmla="*/ 5550495 w 6320274"/>
              <a:gd name="connsiteY694" fmla="*/ 1036960 h 1660203"/>
              <a:gd name="connsiteX695" fmla="*/ 5407201 w 6320274"/>
              <a:gd name="connsiteY695" fmla="*/ 980802 h 1660203"/>
              <a:gd name="connsiteX696" fmla="*/ 3133790 w 6320274"/>
              <a:gd name="connsiteY696" fmla="*/ 979833 h 1660203"/>
              <a:gd name="connsiteX697" fmla="*/ 3134079 w 6320274"/>
              <a:gd name="connsiteY697" fmla="*/ 980035 h 1660203"/>
              <a:gd name="connsiteX698" fmla="*/ 3134320 w 6320274"/>
              <a:gd name="connsiteY698" fmla="*/ 980099 h 1660203"/>
              <a:gd name="connsiteX699" fmla="*/ 3194340 w 6320274"/>
              <a:gd name="connsiteY699" fmla="*/ 1010313 h 1660203"/>
              <a:gd name="connsiteX700" fmla="*/ 3418150 w 6320274"/>
              <a:gd name="connsiteY700" fmla="*/ 1072570 h 1660203"/>
              <a:gd name="connsiteX701" fmla="*/ 3350518 w 6320274"/>
              <a:gd name="connsiteY701" fmla="*/ 1053522 h 1660203"/>
              <a:gd name="connsiteX702" fmla="*/ 3362026 w 6320274"/>
              <a:gd name="connsiteY702" fmla="*/ 1050000 h 1660203"/>
              <a:gd name="connsiteX703" fmla="*/ 3213965 w 6320274"/>
              <a:gd name="connsiteY703" fmla="*/ 1006805 h 1660203"/>
              <a:gd name="connsiteX704" fmla="*/ 3172512 w 6320274"/>
              <a:gd name="connsiteY704" fmla="*/ 990272 h 1660203"/>
              <a:gd name="connsiteX705" fmla="*/ 3134320 w 6320274"/>
              <a:gd name="connsiteY705" fmla="*/ 980099 h 1660203"/>
              <a:gd name="connsiteX706" fmla="*/ 2911230 w 6320274"/>
              <a:gd name="connsiteY706" fmla="*/ 969832 h 1660203"/>
              <a:gd name="connsiteX707" fmla="*/ 2998061 w 6320274"/>
              <a:gd name="connsiteY707" fmla="*/ 1038353 h 1660203"/>
              <a:gd name="connsiteX708" fmla="*/ 3007088 w 6320274"/>
              <a:gd name="connsiteY708" fmla="*/ 1050679 h 1660203"/>
              <a:gd name="connsiteX709" fmla="*/ 3189232 w 6320274"/>
              <a:gd name="connsiteY709" fmla="*/ 1170068 h 1660203"/>
              <a:gd name="connsiteX710" fmla="*/ 3198260 w 6320274"/>
              <a:gd name="connsiteY710" fmla="*/ 1182393 h 1660203"/>
              <a:gd name="connsiteX711" fmla="*/ 3465653 w 6320274"/>
              <a:gd name="connsiteY711" fmla="*/ 1245236 h 1660203"/>
              <a:gd name="connsiteX712" fmla="*/ 3462227 w 6320274"/>
              <a:gd name="connsiteY712" fmla="*/ 1250128 h 1660203"/>
              <a:gd name="connsiteX713" fmla="*/ 3307713 w 6320274"/>
              <a:gd name="connsiteY713" fmla="*/ 1230294 h 1660203"/>
              <a:gd name="connsiteX714" fmla="*/ 3327364 w 6320274"/>
              <a:gd name="connsiteY714" fmla="*/ 1244055 h 1660203"/>
              <a:gd name="connsiteX715" fmla="*/ 3283406 w 6320274"/>
              <a:gd name="connsiteY715" fmla="*/ 1228716 h 1660203"/>
              <a:gd name="connsiteX716" fmla="*/ 3282463 w 6320274"/>
              <a:gd name="connsiteY716" fmla="*/ 1217761 h 1660203"/>
              <a:gd name="connsiteX717" fmla="*/ 3171216 w 6320274"/>
              <a:gd name="connsiteY717" fmla="*/ 1199488 h 1660203"/>
              <a:gd name="connsiteX718" fmla="*/ 3287664 w 6320274"/>
              <a:gd name="connsiteY718" fmla="*/ 1254002 h 1660203"/>
              <a:gd name="connsiteX719" fmla="*/ 3094757 w 6320274"/>
              <a:gd name="connsiteY719" fmla="*/ 1167825 h 1660203"/>
              <a:gd name="connsiteX720" fmla="*/ 3046973 w 6320274"/>
              <a:gd name="connsiteY720" fmla="*/ 1143803 h 1660203"/>
              <a:gd name="connsiteX721" fmla="*/ 2986046 w 6320274"/>
              <a:gd name="connsiteY721" fmla="*/ 1098568 h 1660203"/>
              <a:gd name="connsiteX722" fmla="*/ 3148936 w 6320274"/>
              <a:gd name="connsiteY722" fmla="*/ 1185174 h 1660203"/>
              <a:gd name="connsiteX723" fmla="*/ 3142715 w 6320274"/>
              <a:gd name="connsiteY723" fmla="*/ 1182372 h 1660203"/>
              <a:gd name="connsiteX724" fmla="*/ 3144468 w 6320274"/>
              <a:gd name="connsiteY724" fmla="*/ 1179286 h 1660203"/>
              <a:gd name="connsiteX725" fmla="*/ 3163121 w 6320274"/>
              <a:gd name="connsiteY725" fmla="*/ 1183524 h 1660203"/>
              <a:gd name="connsiteX726" fmla="*/ 3189431 w 6320274"/>
              <a:gd name="connsiteY726" fmla="*/ 1183931 h 1660203"/>
              <a:gd name="connsiteX727" fmla="*/ 2935194 w 6320274"/>
              <a:gd name="connsiteY727" fmla="*/ 1006343 h 1660203"/>
              <a:gd name="connsiteX728" fmla="*/ 2939309 w 6320274"/>
              <a:gd name="connsiteY728" fmla="*/ 1015229 h 1660203"/>
              <a:gd name="connsiteX729" fmla="*/ 2911230 w 6320274"/>
              <a:gd name="connsiteY729" fmla="*/ 969832 h 1660203"/>
              <a:gd name="connsiteX730" fmla="*/ 3097286 w 6320274"/>
              <a:gd name="connsiteY730" fmla="*/ 959057 h 1660203"/>
              <a:gd name="connsiteX731" fmla="*/ 3092661 w 6320274"/>
              <a:gd name="connsiteY731" fmla="*/ 964759 h 1660203"/>
              <a:gd name="connsiteX732" fmla="*/ 3113454 w 6320274"/>
              <a:gd name="connsiteY732" fmla="*/ 970740 h 1660203"/>
              <a:gd name="connsiteX733" fmla="*/ 3097286 w 6320274"/>
              <a:gd name="connsiteY733" fmla="*/ 959057 h 1660203"/>
              <a:gd name="connsiteX734" fmla="*/ 3640224 w 6320274"/>
              <a:gd name="connsiteY734" fmla="*/ 956557 h 1660203"/>
              <a:gd name="connsiteX735" fmla="*/ 3675554 w 6320274"/>
              <a:gd name="connsiteY735" fmla="*/ 973146 h 1660203"/>
              <a:gd name="connsiteX736" fmla="*/ 3640224 w 6320274"/>
              <a:gd name="connsiteY736" fmla="*/ 956557 h 1660203"/>
              <a:gd name="connsiteX737" fmla="*/ 2063746 w 6320274"/>
              <a:gd name="connsiteY737" fmla="*/ 946888 h 1660203"/>
              <a:gd name="connsiteX738" fmla="*/ 2208580 w 6320274"/>
              <a:gd name="connsiteY738" fmla="*/ 976242 h 1660203"/>
              <a:gd name="connsiteX739" fmla="*/ 2311435 w 6320274"/>
              <a:gd name="connsiteY739" fmla="*/ 1031104 h 1660203"/>
              <a:gd name="connsiteX740" fmla="*/ 2302950 w 6320274"/>
              <a:gd name="connsiteY740" fmla="*/ 1016156 h 1660203"/>
              <a:gd name="connsiteX741" fmla="*/ 2322944 w 6320274"/>
              <a:gd name="connsiteY741" fmla="*/ 1027583 h 1660203"/>
              <a:gd name="connsiteX742" fmla="*/ 2310636 w 6320274"/>
              <a:gd name="connsiteY742" fmla="*/ 1036550 h 1660203"/>
              <a:gd name="connsiteX743" fmla="*/ 2353505 w 6320274"/>
              <a:gd name="connsiteY743" fmla="*/ 1057132 h 1660203"/>
              <a:gd name="connsiteX744" fmla="*/ 2352708 w 6320274"/>
              <a:gd name="connsiteY744" fmla="*/ 1062579 h 1660203"/>
              <a:gd name="connsiteX745" fmla="*/ 2520511 w 6320274"/>
              <a:gd name="connsiteY745" fmla="*/ 1152624 h 1660203"/>
              <a:gd name="connsiteX746" fmla="*/ 2600542 w 6320274"/>
              <a:gd name="connsiteY746" fmla="*/ 1195795 h 1660203"/>
              <a:gd name="connsiteX747" fmla="*/ 2952428 w 6320274"/>
              <a:gd name="connsiteY747" fmla="*/ 1359405 h 1660203"/>
              <a:gd name="connsiteX748" fmla="*/ 2834041 w 6320274"/>
              <a:gd name="connsiteY748" fmla="*/ 1318115 h 1660203"/>
              <a:gd name="connsiteX749" fmla="*/ 2818161 w 6320274"/>
              <a:gd name="connsiteY749" fmla="*/ 1315575 h 1660203"/>
              <a:gd name="connsiteX750" fmla="*/ 2750040 w 6320274"/>
              <a:gd name="connsiteY750" fmla="*/ 1282459 h 1660203"/>
              <a:gd name="connsiteX751" fmla="*/ 2566357 w 6320274"/>
              <a:gd name="connsiteY751" fmla="*/ 1189873 h 1660203"/>
              <a:gd name="connsiteX752" fmla="*/ 2531824 w 6320274"/>
              <a:gd name="connsiteY752" fmla="*/ 1167838 h 1660203"/>
              <a:gd name="connsiteX753" fmla="*/ 2406892 w 6320274"/>
              <a:gd name="connsiteY753" fmla="*/ 1098374 h 1660203"/>
              <a:gd name="connsiteX754" fmla="*/ 2393640 w 6320274"/>
              <a:gd name="connsiteY754" fmla="*/ 1096386 h 1660203"/>
              <a:gd name="connsiteX755" fmla="*/ 2278876 w 6320274"/>
              <a:gd name="connsiteY755" fmla="*/ 1031469 h 1660203"/>
              <a:gd name="connsiteX756" fmla="*/ 2256254 w 6320274"/>
              <a:gd name="connsiteY756" fmla="*/ 1019489 h 1660203"/>
              <a:gd name="connsiteX757" fmla="*/ 2259680 w 6320274"/>
              <a:gd name="connsiteY757" fmla="*/ 1014597 h 1660203"/>
              <a:gd name="connsiteX758" fmla="*/ 2063832 w 6320274"/>
              <a:gd name="connsiteY758" fmla="*/ 947377 h 1660203"/>
              <a:gd name="connsiteX759" fmla="*/ 3623400 w 6320274"/>
              <a:gd name="connsiteY759" fmla="*/ 943061 h 1660203"/>
              <a:gd name="connsiteX760" fmla="*/ 3640767 w 6320274"/>
              <a:gd name="connsiteY760" fmla="*/ 953935 h 1660203"/>
              <a:gd name="connsiteX761" fmla="*/ 3623400 w 6320274"/>
              <a:gd name="connsiteY761" fmla="*/ 943061 h 1660203"/>
              <a:gd name="connsiteX762" fmla="*/ 5296897 w 6320274"/>
              <a:gd name="connsiteY762" fmla="*/ 940884 h 1660203"/>
              <a:gd name="connsiteX763" fmla="*/ 5314607 w 6320274"/>
              <a:gd name="connsiteY763" fmla="*/ 949423 h 1660203"/>
              <a:gd name="connsiteX764" fmla="*/ 5296897 w 6320274"/>
              <a:gd name="connsiteY764" fmla="*/ 940884 h 1660203"/>
              <a:gd name="connsiteX765" fmla="*/ 3928859 w 6320274"/>
              <a:gd name="connsiteY765" fmla="*/ 938622 h 1660203"/>
              <a:gd name="connsiteX766" fmla="*/ 3946823 w 6320274"/>
              <a:gd name="connsiteY766" fmla="*/ 944337 h 1660203"/>
              <a:gd name="connsiteX767" fmla="*/ 3947512 w 6320274"/>
              <a:gd name="connsiteY767" fmla="*/ 958116 h 1660203"/>
              <a:gd name="connsiteX768" fmla="*/ 4032150 w 6320274"/>
              <a:gd name="connsiteY768" fmla="*/ 1107884 h 1660203"/>
              <a:gd name="connsiteX769" fmla="*/ 4008983 w 6320274"/>
              <a:gd name="connsiteY769" fmla="*/ 1065927 h 1660203"/>
              <a:gd name="connsiteX770" fmla="*/ 3952026 w 6320274"/>
              <a:gd name="connsiteY770" fmla="*/ 980579 h 1660203"/>
              <a:gd name="connsiteX771" fmla="*/ 3928859 w 6320274"/>
              <a:gd name="connsiteY771" fmla="*/ 938622 h 1660203"/>
              <a:gd name="connsiteX772" fmla="*/ 3086261 w 6320274"/>
              <a:gd name="connsiteY772" fmla="*/ 929610 h 1660203"/>
              <a:gd name="connsiteX773" fmla="*/ 3081747 w 6320274"/>
              <a:gd name="connsiteY773" fmla="*/ 930523 h 1660203"/>
              <a:gd name="connsiteX774" fmla="*/ 3195567 w 6320274"/>
              <a:gd name="connsiteY774" fmla="*/ 984486 h 1660203"/>
              <a:gd name="connsiteX775" fmla="*/ 3145954 w 6320274"/>
              <a:gd name="connsiteY775" fmla="*/ 954465 h 1660203"/>
              <a:gd name="connsiteX776" fmla="*/ 3089830 w 6320274"/>
              <a:gd name="connsiteY776" fmla="*/ 931895 h 1660203"/>
              <a:gd name="connsiteX777" fmla="*/ 3086261 w 6320274"/>
              <a:gd name="connsiteY777" fmla="*/ 929610 h 1660203"/>
              <a:gd name="connsiteX778" fmla="*/ 2282950 w 6320274"/>
              <a:gd name="connsiteY778" fmla="*/ 921085 h 1660203"/>
              <a:gd name="connsiteX779" fmla="*/ 2338274 w 6320274"/>
              <a:gd name="connsiteY779" fmla="*/ 949100 h 1660203"/>
              <a:gd name="connsiteX780" fmla="*/ 2338475 w 6320274"/>
              <a:gd name="connsiteY780" fmla="*/ 948811 h 1660203"/>
              <a:gd name="connsiteX781" fmla="*/ 2523391 w 6320274"/>
              <a:gd name="connsiteY781" fmla="*/ 1085155 h 1660203"/>
              <a:gd name="connsiteX782" fmla="*/ 2600250 w 6320274"/>
              <a:gd name="connsiteY782" fmla="*/ 1130393 h 1660203"/>
              <a:gd name="connsiteX783" fmla="*/ 2665201 w 6320274"/>
              <a:gd name="connsiteY783" fmla="*/ 1165578 h 1660203"/>
              <a:gd name="connsiteX784" fmla="*/ 2691792 w 6320274"/>
              <a:gd name="connsiteY784" fmla="*/ 1170043 h 1660203"/>
              <a:gd name="connsiteX785" fmla="*/ 3285221 w 6320274"/>
              <a:gd name="connsiteY785" fmla="*/ 1370673 h 1660203"/>
              <a:gd name="connsiteX786" fmla="*/ 3340146 w 6320274"/>
              <a:gd name="connsiteY786" fmla="*/ 1385113 h 1660203"/>
              <a:gd name="connsiteX787" fmla="*/ 2933972 w 6320274"/>
              <a:gd name="connsiteY787" fmla="*/ 1288576 h 1660203"/>
              <a:gd name="connsiteX788" fmla="*/ 2956050 w 6320274"/>
              <a:gd name="connsiteY788" fmla="*/ 1303179 h 1660203"/>
              <a:gd name="connsiteX789" fmla="*/ 2645895 w 6320274"/>
              <a:gd name="connsiteY789" fmla="*/ 1167930 h 1660203"/>
              <a:gd name="connsiteX790" fmla="*/ 2532473 w 6320274"/>
              <a:gd name="connsiteY790" fmla="*/ 1094945 h 1660203"/>
              <a:gd name="connsiteX791" fmla="*/ 2282950 w 6320274"/>
              <a:gd name="connsiteY791" fmla="*/ 921085 h 1660203"/>
              <a:gd name="connsiteX792" fmla="*/ 1899692 w 6320274"/>
              <a:gd name="connsiteY792" fmla="*/ 920375 h 1660203"/>
              <a:gd name="connsiteX793" fmla="*/ 1917146 w 6320274"/>
              <a:gd name="connsiteY793" fmla="*/ 933508 h 1660203"/>
              <a:gd name="connsiteX794" fmla="*/ 1943905 w 6320274"/>
              <a:gd name="connsiteY794" fmla="*/ 932890 h 1660203"/>
              <a:gd name="connsiteX795" fmla="*/ 1899692 w 6320274"/>
              <a:gd name="connsiteY795" fmla="*/ 920375 h 1660203"/>
              <a:gd name="connsiteX796" fmla="*/ 3912092 w 6320274"/>
              <a:gd name="connsiteY796" fmla="*/ 908439 h 1660203"/>
              <a:gd name="connsiteX797" fmla="*/ 3923459 w 6320274"/>
              <a:gd name="connsiteY797" fmla="*/ 921115 h 1660203"/>
              <a:gd name="connsiteX798" fmla="*/ 3910208 w 6320274"/>
              <a:gd name="connsiteY798" fmla="*/ 919128 h 1660203"/>
              <a:gd name="connsiteX799" fmla="*/ 3911892 w 6320274"/>
              <a:gd name="connsiteY799" fmla="*/ 908726 h 1660203"/>
              <a:gd name="connsiteX800" fmla="*/ 2254672 w 6320274"/>
              <a:gd name="connsiteY800" fmla="*/ 894422 h 1660203"/>
              <a:gd name="connsiteX801" fmla="*/ 2281665 w 6320274"/>
              <a:gd name="connsiteY801" fmla="*/ 912464 h 1660203"/>
              <a:gd name="connsiteX802" fmla="*/ 2254672 w 6320274"/>
              <a:gd name="connsiteY802" fmla="*/ 894422 h 1660203"/>
              <a:gd name="connsiteX803" fmla="*/ 3047579 w 6320274"/>
              <a:gd name="connsiteY803" fmla="*/ 886440 h 1660203"/>
              <a:gd name="connsiteX804" fmla="*/ 3047666 w 6320274"/>
              <a:gd name="connsiteY804" fmla="*/ 886930 h 1660203"/>
              <a:gd name="connsiteX805" fmla="*/ 3052035 w 6320274"/>
              <a:gd name="connsiteY805" fmla="*/ 892991 h 1660203"/>
              <a:gd name="connsiteX806" fmla="*/ 3174595 w 6320274"/>
              <a:gd name="connsiteY806" fmla="*/ 959078 h 1660203"/>
              <a:gd name="connsiteX807" fmla="*/ 3388695 w 6320274"/>
              <a:gd name="connsiteY807" fmla="*/ 1032214 h 1660203"/>
              <a:gd name="connsiteX808" fmla="*/ 3047579 w 6320274"/>
              <a:gd name="connsiteY808" fmla="*/ 886440 h 1660203"/>
              <a:gd name="connsiteX809" fmla="*/ 3883957 w 6320274"/>
              <a:gd name="connsiteY809" fmla="*/ 879731 h 1660203"/>
              <a:gd name="connsiteX810" fmla="*/ 3909807 w 6320274"/>
              <a:gd name="connsiteY810" fmla="*/ 905551 h 1660203"/>
              <a:gd name="connsiteX811" fmla="*/ 3883957 w 6320274"/>
              <a:gd name="connsiteY811" fmla="*/ 879731 h 1660203"/>
              <a:gd name="connsiteX812" fmla="*/ 1347035 w 6320274"/>
              <a:gd name="connsiteY812" fmla="*/ 873113 h 1660203"/>
              <a:gd name="connsiteX813" fmla="*/ 1347184 w 6320274"/>
              <a:gd name="connsiteY813" fmla="*/ 873339 h 1660203"/>
              <a:gd name="connsiteX814" fmla="*/ 1346835 w 6320274"/>
              <a:gd name="connsiteY814" fmla="*/ 873401 h 1660203"/>
              <a:gd name="connsiteX815" fmla="*/ 4899608 w 6320274"/>
              <a:gd name="connsiteY815" fmla="*/ 872873 h 1660203"/>
              <a:gd name="connsiteX816" fmla="*/ 4873974 w 6320274"/>
              <a:gd name="connsiteY816" fmla="*/ 881283 h 1660203"/>
              <a:gd name="connsiteX817" fmla="*/ 4869047 w 6320274"/>
              <a:gd name="connsiteY817" fmla="*/ 875923 h 1660203"/>
              <a:gd name="connsiteX818" fmla="*/ 4899608 w 6320274"/>
              <a:gd name="connsiteY818" fmla="*/ 872873 h 1660203"/>
              <a:gd name="connsiteX819" fmla="*/ 1355173 w 6320274"/>
              <a:gd name="connsiteY819" fmla="*/ 871948 h 1660203"/>
              <a:gd name="connsiteX820" fmla="*/ 1494498 w 6320274"/>
              <a:gd name="connsiteY820" fmla="*/ 935619 h 1660203"/>
              <a:gd name="connsiteX821" fmla="*/ 2180971 w 6320274"/>
              <a:gd name="connsiteY821" fmla="*/ 1080872 h 1660203"/>
              <a:gd name="connsiteX822" fmla="*/ 1970390 w 6320274"/>
              <a:gd name="connsiteY822" fmla="*/ 1054378 h 1660203"/>
              <a:gd name="connsiteX823" fmla="*/ 1349120 w 6320274"/>
              <a:gd name="connsiteY823" fmla="*/ 876288 h 1660203"/>
              <a:gd name="connsiteX824" fmla="*/ 1347184 w 6320274"/>
              <a:gd name="connsiteY824" fmla="*/ 873339 h 1660203"/>
              <a:gd name="connsiteX825" fmla="*/ 3020275 w 6320274"/>
              <a:gd name="connsiteY825" fmla="*/ 855312 h 1660203"/>
              <a:gd name="connsiteX826" fmla="*/ 3020361 w 6320274"/>
              <a:gd name="connsiteY826" fmla="*/ 855801 h 1660203"/>
              <a:gd name="connsiteX827" fmla="*/ 3020768 w 6320274"/>
              <a:gd name="connsiteY827" fmla="*/ 855918 h 1660203"/>
              <a:gd name="connsiteX828" fmla="*/ 3029421 w 6320274"/>
              <a:gd name="connsiteY828" fmla="*/ 866547 h 1660203"/>
              <a:gd name="connsiteX829" fmla="*/ 3073858 w 6320274"/>
              <a:gd name="connsiteY829" fmla="*/ 877818 h 1660203"/>
              <a:gd name="connsiteX830" fmla="*/ 3326061 w 6320274"/>
              <a:gd name="connsiteY830" fmla="*/ 984497 h 1660203"/>
              <a:gd name="connsiteX831" fmla="*/ 3137464 w 6320274"/>
              <a:gd name="connsiteY831" fmla="*/ 888471 h 1660203"/>
              <a:gd name="connsiteX832" fmla="*/ 3085899 w 6320274"/>
              <a:gd name="connsiteY832" fmla="*/ 874614 h 1660203"/>
              <a:gd name="connsiteX833" fmla="*/ 3020768 w 6320274"/>
              <a:gd name="connsiteY833" fmla="*/ 855918 h 1660203"/>
              <a:gd name="connsiteX834" fmla="*/ 2578093 w 6320274"/>
              <a:gd name="connsiteY834" fmla="*/ 830500 h 1660203"/>
              <a:gd name="connsiteX835" fmla="*/ 2725850 w 6320274"/>
              <a:gd name="connsiteY835" fmla="*/ 944254 h 1660203"/>
              <a:gd name="connsiteX836" fmla="*/ 2744502 w 6320274"/>
              <a:gd name="connsiteY836" fmla="*/ 963749 h 1660203"/>
              <a:gd name="connsiteX837" fmla="*/ 2748073 w 6320274"/>
              <a:gd name="connsiteY837" fmla="*/ 975257 h 1660203"/>
              <a:gd name="connsiteX838" fmla="*/ 2800372 w 6320274"/>
              <a:gd name="connsiteY838" fmla="*/ 1021742 h 1660203"/>
              <a:gd name="connsiteX839" fmla="*/ 2920935 w 6320274"/>
              <a:gd name="connsiteY839" fmla="*/ 1117743 h 1660203"/>
              <a:gd name="connsiteX840" fmla="*/ 2936417 w 6320274"/>
              <a:gd name="connsiteY840" fmla="*/ 1139307 h 1660203"/>
              <a:gd name="connsiteX841" fmla="*/ 2907683 w 6320274"/>
              <a:gd name="connsiteY841" fmla="*/ 1115755 h 1660203"/>
              <a:gd name="connsiteX842" fmla="*/ 2847300 w 6320274"/>
              <a:gd name="connsiteY842" fmla="*/ 1067899 h 1660203"/>
              <a:gd name="connsiteX843" fmla="*/ 2830877 w 6320274"/>
              <a:gd name="connsiteY843" fmla="*/ 1067980 h 1660203"/>
              <a:gd name="connsiteX844" fmla="*/ 2768265 w 6320274"/>
              <a:gd name="connsiteY844" fmla="*/ 1000549 h 1660203"/>
              <a:gd name="connsiteX845" fmla="*/ 2577891 w 6320274"/>
              <a:gd name="connsiteY845" fmla="*/ 830788 h 1660203"/>
              <a:gd name="connsiteX846" fmla="*/ 1919651 w 6320274"/>
              <a:gd name="connsiteY846" fmla="*/ 817522 h 1660203"/>
              <a:gd name="connsiteX847" fmla="*/ 1928875 w 6320274"/>
              <a:gd name="connsiteY847" fmla="*/ 824571 h 1660203"/>
              <a:gd name="connsiteX848" fmla="*/ 1911908 w 6320274"/>
              <a:gd name="connsiteY848" fmla="*/ 827274 h 1660203"/>
              <a:gd name="connsiteX849" fmla="*/ 1919651 w 6320274"/>
              <a:gd name="connsiteY849" fmla="*/ 817522 h 1660203"/>
              <a:gd name="connsiteX850" fmla="*/ 2017696 w 6320274"/>
              <a:gd name="connsiteY850" fmla="*/ 812130 h 1660203"/>
              <a:gd name="connsiteX851" fmla="*/ 2084532 w 6320274"/>
              <a:gd name="connsiteY851" fmla="*/ 836625 h 1660203"/>
              <a:gd name="connsiteX852" fmla="*/ 2019182 w 6320274"/>
              <a:gd name="connsiteY852" fmla="*/ 820463 h 1660203"/>
              <a:gd name="connsiteX853" fmla="*/ 2017696 w 6320274"/>
              <a:gd name="connsiteY853" fmla="*/ 812130 h 1660203"/>
              <a:gd name="connsiteX854" fmla="*/ 2923734 w 6320274"/>
              <a:gd name="connsiteY854" fmla="*/ 811733 h 1660203"/>
              <a:gd name="connsiteX855" fmla="*/ 2929933 w 6320274"/>
              <a:gd name="connsiteY855" fmla="*/ 823794 h 1660203"/>
              <a:gd name="connsiteX856" fmla="*/ 2923734 w 6320274"/>
              <a:gd name="connsiteY856" fmla="*/ 811733 h 1660203"/>
              <a:gd name="connsiteX857" fmla="*/ 2840023 w 6320274"/>
              <a:gd name="connsiteY857" fmla="*/ 808879 h 1660203"/>
              <a:gd name="connsiteX858" fmla="*/ 2863442 w 6320274"/>
              <a:gd name="connsiteY858" fmla="*/ 815413 h 1660203"/>
              <a:gd name="connsiteX859" fmla="*/ 2953392 w 6320274"/>
              <a:gd name="connsiteY859" fmla="*/ 916999 h 1660203"/>
              <a:gd name="connsiteX860" fmla="*/ 2972298 w 6320274"/>
              <a:gd name="connsiteY860" fmla="*/ 933668 h 1660203"/>
              <a:gd name="connsiteX861" fmla="*/ 3219538 w 6320274"/>
              <a:gd name="connsiteY861" fmla="*/ 1137242 h 1660203"/>
              <a:gd name="connsiteX862" fmla="*/ 3219826 w 6320274"/>
              <a:gd name="connsiteY862" fmla="*/ 1137444 h 1660203"/>
              <a:gd name="connsiteX863" fmla="*/ 3042053 w 6320274"/>
              <a:gd name="connsiteY863" fmla="*/ 1024117 h 1660203"/>
              <a:gd name="connsiteX864" fmla="*/ 2983012 w 6320274"/>
              <a:gd name="connsiteY864" fmla="*/ 968193 h 1660203"/>
              <a:gd name="connsiteX865" fmla="*/ 2840023 w 6320274"/>
              <a:gd name="connsiteY865" fmla="*/ 808879 h 1660203"/>
              <a:gd name="connsiteX866" fmla="*/ 1801206 w 6320274"/>
              <a:gd name="connsiteY866" fmla="*/ 806378 h 1660203"/>
              <a:gd name="connsiteX867" fmla="*/ 1901486 w 6320274"/>
              <a:gd name="connsiteY867" fmla="*/ 825551 h 1660203"/>
              <a:gd name="connsiteX868" fmla="*/ 1801206 w 6320274"/>
              <a:gd name="connsiteY868" fmla="*/ 806378 h 1660203"/>
              <a:gd name="connsiteX869" fmla="*/ 3807149 w 6320274"/>
              <a:gd name="connsiteY869" fmla="*/ 799355 h 1660203"/>
              <a:gd name="connsiteX870" fmla="*/ 3873985 w 6320274"/>
              <a:gd name="connsiteY870" fmla="*/ 856448 h 1660203"/>
              <a:gd name="connsiteX871" fmla="*/ 3890009 w 6320274"/>
              <a:gd name="connsiteY871" fmla="*/ 875390 h 1660203"/>
              <a:gd name="connsiteX872" fmla="*/ 3824915 w 6320274"/>
              <a:gd name="connsiteY872" fmla="*/ 823805 h 1660203"/>
              <a:gd name="connsiteX873" fmla="*/ 3807149 w 6320274"/>
              <a:gd name="connsiteY873" fmla="*/ 799355 h 1660203"/>
              <a:gd name="connsiteX874" fmla="*/ 4985531 w 6320274"/>
              <a:gd name="connsiteY874" fmla="*/ 791758 h 1660203"/>
              <a:gd name="connsiteX875" fmla="*/ 5045402 w 6320274"/>
              <a:gd name="connsiteY875" fmla="*/ 809821 h 1660203"/>
              <a:gd name="connsiteX876" fmla="*/ 5175299 w 6320274"/>
              <a:gd name="connsiteY876" fmla="*/ 847589 h 1660203"/>
              <a:gd name="connsiteX877" fmla="*/ 5419272 w 6320274"/>
              <a:gd name="connsiteY877" fmla="*/ 871298 h 1660203"/>
              <a:gd name="connsiteX878" fmla="*/ 5616802 w 6320274"/>
              <a:gd name="connsiteY878" fmla="*/ 928114 h 1660203"/>
              <a:gd name="connsiteX879" fmla="*/ 5847125 w 6320274"/>
              <a:gd name="connsiteY879" fmla="*/ 1001457 h 1660203"/>
              <a:gd name="connsiteX880" fmla="*/ 6016814 w 6320274"/>
              <a:gd name="connsiteY880" fmla="*/ 1080815 h 1660203"/>
              <a:gd name="connsiteX881" fmla="*/ 6083395 w 6320274"/>
              <a:gd name="connsiteY881" fmla="*/ 1140732 h 1660203"/>
              <a:gd name="connsiteX882" fmla="*/ 6099421 w 6320274"/>
              <a:gd name="connsiteY882" fmla="*/ 1159673 h 1660203"/>
              <a:gd name="connsiteX883" fmla="*/ 6143976 w 6320274"/>
              <a:gd name="connsiteY883" fmla="*/ 1169854 h 1660203"/>
              <a:gd name="connsiteX884" fmla="*/ 6120155 w 6320274"/>
              <a:gd name="connsiteY884" fmla="*/ 1149743 h 1660203"/>
              <a:gd name="connsiteX885" fmla="*/ 6194387 w 6320274"/>
              <a:gd name="connsiteY885" fmla="*/ 1194429 h 1660203"/>
              <a:gd name="connsiteX886" fmla="*/ 6215523 w 6320274"/>
              <a:gd name="connsiteY886" fmla="*/ 1198076 h 1660203"/>
              <a:gd name="connsiteX887" fmla="*/ 6223462 w 6320274"/>
              <a:gd name="connsiteY887" fmla="*/ 1183046 h 1660203"/>
              <a:gd name="connsiteX888" fmla="*/ 6238943 w 6320274"/>
              <a:gd name="connsiteY888" fmla="*/ 1204609 h 1660203"/>
              <a:gd name="connsiteX889" fmla="*/ 6252536 w 6320274"/>
              <a:gd name="connsiteY889" fmla="*/ 1204262 h 1660203"/>
              <a:gd name="connsiteX890" fmla="*/ 6273475 w 6320274"/>
              <a:gd name="connsiteY890" fmla="*/ 1226644 h 1660203"/>
              <a:gd name="connsiteX891" fmla="*/ 6280327 w 6320274"/>
              <a:gd name="connsiteY891" fmla="*/ 1216859 h 1660203"/>
              <a:gd name="connsiteX892" fmla="*/ 6314351 w 6320274"/>
              <a:gd name="connsiteY892" fmla="*/ 1227547 h 1660203"/>
              <a:gd name="connsiteX893" fmla="*/ 6320274 w 6320274"/>
              <a:gd name="connsiteY893" fmla="*/ 1231316 h 1660203"/>
              <a:gd name="connsiteX894" fmla="*/ 6320274 w 6320274"/>
              <a:gd name="connsiteY894" fmla="*/ 1267994 h 1660203"/>
              <a:gd name="connsiteX895" fmla="*/ 6293849 w 6320274"/>
              <a:gd name="connsiteY895" fmla="*/ 1257210 h 1660203"/>
              <a:gd name="connsiteX896" fmla="*/ 6302333 w 6320274"/>
              <a:gd name="connsiteY896" fmla="*/ 1272159 h 1660203"/>
              <a:gd name="connsiteX897" fmla="*/ 6290026 w 6320274"/>
              <a:gd name="connsiteY897" fmla="*/ 1281126 h 1660203"/>
              <a:gd name="connsiteX898" fmla="*/ 6240609 w 6320274"/>
              <a:gd name="connsiteY898" fmla="*/ 1232369 h 1660203"/>
              <a:gd name="connsiteX899" fmla="*/ 6239266 w 6320274"/>
              <a:gd name="connsiteY899" fmla="*/ 1240437 h 1660203"/>
              <a:gd name="connsiteX900" fmla="*/ 6193768 w 6320274"/>
              <a:gd name="connsiteY900" fmla="*/ 1219303 h 1660203"/>
              <a:gd name="connsiteX901" fmla="*/ 6234156 w 6320274"/>
              <a:gd name="connsiteY901" fmla="*/ 1255731 h 1660203"/>
              <a:gd name="connsiteX902" fmla="*/ 6229047 w 6320274"/>
              <a:gd name="connsiteY902" fmla="*/ 1271027 h 1660203"/>
              <a:gd name="connsiteX903" fmla="*/ 6210139 w 6320274"/>
              <a:gd name="connsiteY903" fmla="*/ 1254356 h 1660203"/>
              <a:gd name="connsiteX904" fmla="*/ 6142760 w 6320274"/>
              <a:gd name="connsiteY904" fmla="*/ 1199885 h 1660203"/>
              <a:gd name="connsiteX905" fmla="*/ 6229047 w 6320274"/>
              <a:gd name="connsiteY905" fmla="*/ 1271027 h 1660203"/>
              <a:gd name="connsiteX906" fmla="*/ 6305768 w 6320274"/>
              <a:gd name="connsiteY906" fmla="*/ 1305929 h 1660203"/>
              <a:gd name="connsiteX907" fmla="*/ 6320274 w 6320274"/>
              <a:gd name="connsiteY907" fmla="*/ 1313257 h 1660203"/>
              <a:gd name="connsiteX908" fmla="*/ 6320274 w 6320274"/>
              <a:gd name="connsiteY908" fmla="*/ 1328571 h 1660203"/>
              <a:gd name="connsiteX909" fmla="*/ 6309363 w 6320274"/>
              <a:gd name="connsiteY909" fmla="*/ 1322641 h 1660203"/>
              <a:gd name="connsiteX910" fmla="*/ 6286601 w 6320274"/>
              <a:gd name="connsiteY910" fmla="*/ 1318618 h 1660203"/>
              <a:gd name="connsiteX911" fmla="*/ 6284916 w 6320274"/>
              <a:gd name="connsiteY911" fmla="*/ 1329020 h 1660203"/>
              <a:gd name="connsiteX912" fmla="*/ 6320274 w 6320274"/>
              <a:gd name="connsiteY912" fmla="*/ 1347998 h 1660203"/>
              <a:gd name="connsiteX913" fmla="*/ 6320274 w 6320274"/>
              <a:gd name="connsiteY913" fmla="*/ 1384805 h 1660203"/>
              <a:gd name="connsiteX914" fmla="*/ 6261597 w 6320274"/>
              <a:gd name="connsiteY914" fmla="*/ 1344473 h 1660203"/>
              <a:gd name="connsiteX915" fmla="*/ 6193264 w 6320274"/>
              <a:gd name="connsiteY915" fmla="*/ 1308595 h 1660203"/>
              <a:gd name="connsiteX916" fmla="*/ 6157101 w 6320274"/>
              <a:gd name="connsiteY916" fmla="*/ 1261827 h 1660203"/>
              <a:gd name="connsiteX917" fmla="*/ 6162611 w 6320274"/>
              <a:gd name="connsiteY917" fmla="*/ 1260109 h 1660203"/>
              <a:gd name="connsiteX918" fmla="*/ 6144902 w 6320274"/>
              <a:gd name="connsiteY918" fmla="*/ 1251570 h 1660203"/>
              <a:gd name="connsiteX919" fmla="*/ 6147927 w 6320274"/>
              <a:gd name="connsiteY919" fmla="*/ 1233100 h 1660203"/>
              <a:gd name="connsiteX920" fmla="*/ 6096428 w 6320274"/>
              <a:gd name="connsiteY920" fmla="*/ 1181169 h 1660203"/>
              <a:gd name="connsiteX921" fmla="*/ 6059465 w 6320274"/>
              <a:gd name="connsiteY921" fmla="*/ 1139846 h 1660203"/>
              <a:gd name="connsiteX922" fmla="*/ 5959040 w 6320274"/>
              <a:gd name="connsiteY922" fmla="*/ 1071673 h 1660203"/>
              <a:gd name="connsiteX923" fmla="*/ 5938503 w 6320274"/>
              <a:gd name="connsiteY923" fmla="*/ 1062868 h 1660203"/>
              <a:gd name="connsiteX924" fmla="*/ 5919451 w 6320274"/>
              <a:gd name="connsiteY924" fmla="*/ 1062395 h 1660203"/>
              <a:gd name="connsiteX925" fmla="*/ 5748622 w 6320274"/>
              <a:gd name="connsiteY925" fmla="*/ 990820 h 1660203"/>
              <a:gd name="connsiteX926" fmla="*/ 5739340 w 6320274"/>
              <a:gd name="connsiteY926" fmla="*/ 981317 h 1660203"/>
              <a:gd name="connsiteX927" fmla="*/ 5509505 w 6320274"/>
              <a:gd name="connsiteY927" fmla="*/ 922041 h 1660203"/>
              <a:gd name="connsiteX928" fmla="*/ 5416078 w 6320274"/>
              <a:gd name="connsiteY928" fmla="*/ 893082 h 1660203"/>
              <a:gd name="connsiteX929" fmla="*/ 5211695 w 6320274"/>
              <a:gd name="connsiteY929" fmla="*/ 878649 h 1660203"/>
              <a:gd name="connsiteX930" fmla="*/ 5102135 w 6320274"/>
              <a:gd name="connsiteY930" fmla="*/ 849974 h 1660203"/>
              <a:gd name="connsiteX931" fmla="*/ 5050380 w 6320274"/>
              <a:gd name="connsiteY931" fmla="*/ 833466 h 1660203"/>
              <a:gd name="connsiteX932" fmla="*/ 5037926 w 6320274"/>
              <a:gd name="connsiteY932" fmla="*/ 826033 h 1660203"/>
              <a:gd name="connsiteX933" fmla="*/ 4800194 w 6320274"/>
              <a:gd name="connsiteY933" fmla="*/ 901056 h 1660203"/>
              <a:gd name="connsiteX934" fmla="*/ 4985670 w 6320274"/>
              <a:gd name="connsiteY934" fmla="*/ 931418 h 1660203"/>
              <a:gd name="connsiteX935" fmla="*/ 5376762 w 6320274"/>
              <a:gd name="connsiteY935" fmla="*/ 1019967 h 1660203"/>
              <a:gd name="connsiteX936" fmla="*/ 5153582 w 6320274"/>
              <a:gd name="connsiteY936" fmla="*/ 969639 h 1660203"/>
              <a:gd name="connsiteX937" fmla="*/ 4748896 w 6320274"/>
              <a:gd name="connsiteY937" fmla="*/ 914035 h 1660203"/>
              <a:gd name="connsiteX938" fmla="*/ 4574735 w 6320274"/>
              <a:gd name="connsiteY938" fmla="*/ 964086 h 1660203"/>
              <a:gd name="connsiteX939" fmla="*/ 4881879 w 6320274"/>
              <a:gd name="connsiteY939" fmla="*/ 981844 h 1660203"/>
              <a:gd name="connsiteX940" fmla="*/ 4896816 w 6320274"/>
              <a:gd name="connsiteY940" fmla="*/ 973430 h 1660203"/>
              <a:gd name="connsiteX941" fmla="*/ 4942170 w 6320274"/>
              <a:gd name="connsiteY941" fmla="*/ 978165 h 1660203"/>
              <a:gd name="connsiteX942" fmla="*/ 4923118 w 6320274"/>
              <a:gd name="connsiteY942" fmla="*/ 977692 h 1660203"/>
              <a:gd name="connsiteX943" fmla="*/ 4986383 w 6320274"/>
              <a:gd name="connsiteY943" fmla="*/ 990680 h 1660203"/>
              <a:gd name="connsiteX944" fmla="*/ 4982268 w 6320274"/>
              <a:gd name="connsiteY944" fmla="*/ 981793 h 1660203"/>
              <a:gd name="connsiteX945" fmla="*/ 5001920 w 6320274"/>
              <a:gd name="connsiteY945" fmla="*/ 995554 h 1660203"/>
              <a:gd name="connsiteX946" fmla="*/ 5013430 w 6320274"/>
              <a:gd name="connsiteY946" fmla="*/ 992032 h 1660203"/>
              <a:gd name="connsiteX947" fmla="*/ 5005890 w 6320274"/>
              <a:gd name="connsiteY947" fmla="*/ 988039 h 1660203"/>
              <a:gd name="connsiteX948" fmla="*/ 5060272 w 6320274"/>
              <a:gd name="connsiteY948" fmla="*/ 1005100 h 1660203"/>
              <a:gd name="connsiteX949" fmla="*/ 5110537 w 6320274"/>
              <a:gd name="connsiteY949" fmla="*/ 1013274 h 1660203"/>
              <a:gd name="connsiteX950" fmla="*/ 4523154 w 6320274"/>
              <a:gd name="connsiteY950" fmla="*/ 995310 h 1660203"/>
              <a:gd name="connsiteX951" fmla="*/ 4474323 w 6320274"/>
              <a:gd name="connsiteY951" fmla="*/ 1063203 h 1660203"/>
              <a:gd name="connsiteX952" fmla="*/ 4473872 w 6320274"/>
              <a:gd name="connsiteY952" fmla="*/ 1117361 h 1660203"/>
              <a:gd name="connsiteX953" fmla="*/ 4512176 w 6320274"/>
              <a:gd name="connsiteY953" fmla="*/ 1183215 h 1660203"/>
              <a:gd name="connsiteX954" fmla="*/ 4528056 w 6320274"/>
              <a:gd name="connsiteY954" fmla="*/ 1185755 h 1660203"/>
              <a:gd name="connsiteX955" fmla="*/ 4557479 w 6320274"/>
              <a:gd name="connsiteY955" fmla="*/ 1223084 h 1660203"/>
              <a:gd name="connsiteX956" fmla="*/ 4605409 w 6320274"/>
              <a:gd name="connsiteY956" fmla="*/ 1296107 h 1660203"/>
              <a:gd name="connsiteX957" fmla="*/ 4707864 w 6320274"/>
              <a:gd name="connsiteY957" fmla="*/ 1402590 h 1660203"/>
              <a:gd name="connsiteX958" fmla="*/ 4698038 w 6320274"/>
              <a:gd name="connsiteY958" fmla="*/ 1395710 h 1660203"/>
              <a:gd name="connsiteX959" fmla="*/ 4820796 w 6320274"/>
              <a:gd name="connsiteY959" fmla="*/ 1443062 h 1660203"/>
              <a:gd name="connsiteX960" fmla="*/ 5043975 w 6320274"/>
              <a:gd name="connsiteY960" fmla="*/ 1493389 h 1660203"/>
              <a:gd name="connsiteX961" fmla="*/ 5190151 w 6320274"/>
              <a:gd name="connsiteY961" fmla="*/ 1482077 h 1660203"/>
              <a:gd name="connsiteX962" fmla="*/ 5561155 w 6320274"/>
              <a:gd name="connsiteY962" fmla="*/ 1442466 h 1660203"/>
              <a:gd name="connsiteX963" fmla="*/ 5549500 w 6320274"/>
              <a:gd name="connsiteY963" fmla="*/ 1429587 h 1660203"/>
              <a:gd name="connsiteX964" fmla="*/ 5607307 w 6320274"/>
              <a:gd name="connsiteY964" fmla="*/ 1441754 h 1660203"/>
              <a:gd name="connsiteX965" fmla="*/ 5598424 w 6320274"/>
              <a:gd name="connsiteY965" fmla="*/ 1445829 h 1660203"/>
              <a:gd name="connsiteX966" fmla="*/ 5623928 w 6320274"/>
              <a:gd name="connsiteY966" fmla="*/ 1455537 h 1660203"/>
              <a:gd name="connsiteX967" fmla="*/ 5618366 w 6320274"/>
              <a:gd name="connsiteY967" fmla="*/ 1450278 h 1660203"/>
              <a:gd name="connsiteX968" fmla="*/ 5748756 w 6320274"/>
              <a:gd name="connsiteY968" fmla="*/ 1488629 h 1660203"/>
              <a:gd name="connsiteX969" fmla="*/ 5885170 w 6320274"/>
              <a:gd name="connsiteY969" fmla="*/ 1532086 h 1660203"/>
              <a:gd name="connsiteX970" fmla="*/ 5944064 w 6320274"/>
              <a:gd name="connsiteY970" fmla="*/ 1571609 h 1660203"/>
              <a:gd name="connsiteX971" fmla="*/ 6101498 w 6320274"/>
              <a:gd name="connsiteY971" fmla="*/ 1624799 h 1660203"/>
              <a:gd name="connsiteX972" fmla="*/ 6113263 w 6320274"/>
              <a:gd name="connsiteY972" fmla="*/ 1618452 h 1660203"/>
              <a:gd name="connsiteX973" fmla="*/ 6174784 w 6320274"/>
              <a:gd name="connsiteY973" fmla="*/ 1625930 h 1660203"/>
              <a:gd name="connsiteX974" fmla="*/ 6172847 w 6320274"/>
              <a:gd name="connsiteY974" fmla="*/ 1639156 h 1660203"/>
              <a:gd name="connsiteX975" fmla="*/ 6211253 w 6320274"/>
              <a:gd name="connsiteY975" fmla="*/ 1647806 h 1660203"/>
              <a:gd name="connsiteX976" fmla="*/ 6249864 w 6320274"/>
              <a:gd name="connsiteY976" fmla="*/ 1660203 h 1660203"/>
              <a:gd name="connsiteX977" fmla="*/ 6130356 w 6320274"/>
              <a:gd name="connsiteY977" fmla="*/ 1660203 h 1660203"/>
              <a:gd name="connsiteX978" fmla="*/ 6119588 w 6320274"/>
              <a:gd name="connsiteY978" fmla="*/ 1652477 h 1660203"/>
              <a:gd name="connsiteX979" fmla="*/ 5983289 w 6320274"/>
              <a:gd name="connsiteY979" fmla="*/ 1602935 h 1660203"/>
              <a:gd name="connsiteX980" fmla="*/ 5908116 w 6320274"/>
              <a:gd name="connsiteY980" fmla="*/ 1579894 h 1660203"/>
              <a:gd name="connsiteX981" fmla="*/ 5874127 w 6320274"/>
              <a:gd name="connsiteY981" fmla="*/ 1555237 h 1660203"/>
              <a:gd name="connsiteX982" fmla="*/ 5756082 w 6320274"/>
              <a:gd name="connsiteY982" fmla="*/ 1511614 h 1660203"/>
              <a:gd name="connsiteX983" fmla="*/ 5680021 w 6320274"/>
              <a:gd name="connsiteY983" fmla="*/ 1493528 h 1660203"/>
              <a:gd name="connsiteX984" fmla="*/ 5665282 w 6320274"/>
              <a:gd name="connsiteY984" fmla="*/ 1483207 h 1660203"/>
              <a:gd name="connsiteX985" fmla="*/ 5418428 w 6320274"/>
              <a:gd name="connsiteY985" fmla="*/ 1461770 h 1660203"/>
              <a:gd name="connsiteX986" fmla="*/ 5406119 w 6320274"/>
              <a:gd name="connsiteY986" fmla="*/ 1470736 h 1660203"/>
              <a:gd name="connsiteX987" fmla="*/ 5260088 w 6320274"/>
              <a:gd name="connsiteY987" fmla="*/ 1498450 h 1660203"/>
              <a:gd name="connsiteX988" fmla="*/ 5025690 w 6320274"/>
              <a:gd name="connsiteY988" fmla="*/ 1517045 h 1660203"/>
              <a:gd name="connsiteX989" fmla="*/ 5601911 w 6320274"/>
              <a:gd name="connsiteY989" fmla="*/ 1587243 h 1660203"/>
              <a:gd name="connsiteX990" fmla="*/ 5547131 w 6320274"/>
              <a:gd name="connsiteY990" fmla="*/ 1589205 h 1660203"/>
              <a:gd name="connsiteX991" fmla="*/ 5150928 w 6320274"/>
              <a:gd name="connsiteY991" fmla="*/ 1548549 h 1660203"/>
              <a:gd name="connsiteX992" fmla="*/ 5018005 w 6320274"/>
              <a:gd name="connsiteY992" fmla="*/ 1529250 h 1660203"/>
              <a:gd name="connsiteX993" fmla="*/ 5014978 w 6320274"/>
              <a:gd name="connsiteY993" fmla="*/ 1515121 h 1660203"/>
              <a:gd name="connsiteX994" fmla="*/ 5004554 w 6320274"/>
              <a:gd name="connsiteY994" fmla="*/ 1513398 h 1660203"/>
              <a:gd name="connsiteX995" fmla="*/ 5000042 w 6320274"/>
              <a:gd name="connsiteY995" fmla="*/ 1523535 h 1660203"/>
              <a:gd name="connsiteX996" fmla="*/ 4951371 w 6320274"/>
              <a:gd name="connsiteY996" fmla="*/ 1504467 h 1660203"/>
              <a:gd name="connsiteX997" fmla="*/ 4809019 w 6320274"/>
              <a:gd name="connsiteY997" fmla="*/ 1459265 h 1660203"/>
              <a:gd name="connsiteX998" fmla="*/ 4731073 w 6320274"/>
              <a:gd name="connsiteY998" fmla="*/ 1419270 h 1660203"/>
              <a:gd name="connsiteX999" fmla="*/ 4775975 w 6320274"/>
              <a:gd name="connsiteY999" fmla="*/ 1445564 h 1660203"/>
              <a:gd name="connsiteX1000" fmla="*/ 4758753 w 6320274"/>
              <a:gd name="connsiteY1000" fmla="*/ 1451091 h 1660203"/>
              <a:gd name="connsiteX1001" fmla="*/ 5224765 w 6320274"/>
              <a:gd name="connsiteY1001" fmla="*/ 1598105 h 1660203"/>
              <a:gd name="connsiteX1002" fmla="*/ 4865977 w 6320274"/>
              <a:gd name="connsiteY1002" fmla="*/ 1512015 h 1660203"/>
              <a:gd name="connsiteX1003" fmla="*/ 5051503 w 6320274"/>
              <a:gd name="connsiteY1003" fmla="*/ 1600048 h 1660203"/>
              <a:gd name="connsiteX1004" fmla="*/ 5239368 w 6320274"/>
              <a:gd name="connsiteY1004" fmla="*/ 1660203 h 1660203"/>
              <a:gd name="connsiteX1005" fmla="*/ 5203242 w 6320274"/>
              <a:gd name="connsiteY1005" fmla="*/ 1660203 h 1660203"/>
              <a:gd name="connsiteX1006" fmla="*/ 5185920 w 6320274"/>
              <a:gd name="connsiteY1006" fmla="*/ 1651651 h 1660203"/>
              <a:gd name="connsiteX1007" fmla="*/ 5163135 w 6320274"/>
              <a:gd name="connsiteY1007" fmla="*/ 1642452 h 1660203"/>
              <a:gd name="connsiteX1008" fmla="*/ 5138916 w 6320274"/>
              <a:gd name="connsiteY1008" fmla="*/ 1641364 h 1660203"/>
              <a:gd name="connsiteX1009" fmla="*/ 4732105 w 6320274"/>
              <a:gd name="connsiteY1009" fmla="*/ 1463315 h 1660203"/>
              <a:gd name="connsiteX1010" fmla="*/ 4765098 w 6320274"/>
              <a:gd name="connsiteY1010" fmla="*/ 1512152 h 1660203"/>
              <a:gd name="connsiteX1011" fmla="*/ 4831482 w 6320274"/>
              <a:gd name="connsiteY1011" fmla="*/ 1590805 h 1660203"/>
              <a:gd name="connsiteX1012" fmla="*/ 4831881 w 6320274"/>
              <a:gd name="connsiteY1012" fmla="*/ 1604381 h 1660203"/>
              <a:gd name="connsiteX1013" fmla="*/ 4869099 w 6320274"/>
              <a:gd name="connsiteY1013" fmla="*/ 1642880 h 1660203"/>
              <a:gd name="connsiteX1014" fmla="*/ 4891397 w 6320274"/>
              <a:gd name="connsiteY1014" fmla="*/ 1660203 h 1660203"/>
              <a:gd name="connsiteX1015" fmla="*/ 4854424 w 6320274"/>
              <a:gd name="connsiteY1015" fmla="*/ 1660203 h 1660203"/>
              <a:gd name="connsiteX1016" fmla="*/ 4851778 w 6320274"/>
              <a:gd name="connsiteY1016" fmla="*/ 1657774 h 1660203"/>
              <a:gd name="connsiteX1017" fmla="*/ 4812187 w 6320274"/>
              <a:gd name="connsiteY1017" fmla="*/ 1615898 h 1660203"/>
              <a:gd name="connsiteX1018" fmla="*/ 4786881 w 6320274"/>
              <a:gd name="connsiteY1018" fmla="*/ 1587455 h 1660203"/>
              <a:gd name="connsiteX1019" fmla="*/ 4750461 w 6320274"/>
              <a:gd name="connsiteY1019" fmla="*/ 1543509 h 1660203"/>
              <a:gd name="connsiteX1020" fmla="*/ 4698816 w 6320274"/>
              <a:gd name="connsiteY1020" fmla="*/ 1442579 h 1660203"/>
              <a:gd name="connsiteX1021" fmla="*/ 4683734 w 6320274"/>
              <a:gd name="connsiteY1021" fmla="*/ 1434593 h 1660203"/>
              <a:gd name="connsiteX1022" fmla="*/ 4693214 w 6320274"/>
              <a:gd name="connsiteY1022" fmla="*/ 1425360 h 1660203"/>
              <a:gd name="connsiteX1023" fmla="*/ 4650344 w 6320274"/>
              <a:gd name="connsiteY1023" fmla="*/ 1404778 h 1660203"/>
              <a:gd name="connsiteX1024" fmla="*/ 4618294 w 6320274"/>
              <a:gd name="connsiteY1024" fmla="*/ 1334296 h 1660203"/>
              <a:gd name="connsiteX1025" fmla="*/ 4605296 w 6320274"/>
              <a:gd name="connsiteY1025" fmla="*/ 1329484 h 1660203"/>
              <a:gd name="connsiteX1026" fmla="*/ 4578303 w 6320274"/>
              <a:gd name="connsiteY1026" fmla="*/ 1278844 h 1660203"/>
              <a:gd name="connsiteX1027" fmla="*/ 4464533 w 6320274"/>
              <a:gd name="connsiteY1027" fmla="*/ 1157146 h 1660203"/>
              <a:gd name="connsiteX1028" fmla="*/ 4458983 w 6320274"/>
              <a:gd name="connsiteY1028" fmla="*/ 1039594 h 1660203"/>
              <a:gd name="connsiteX1029" fmla="*/ 4492680 w 6320274"/>
              <a:gd name="connsiteY1029" fmla="*/ 998850 h 1660203"/>
              <a:gd name="connsiteX1030" fmla="*/ 4516153 w 6320274"/>
              <a:gd name="connsiteY1030" fmla="*/ 970248 h 1660203"/>
              <a:gd name="connsiteX1031" fmla="*/ 4652756 w 6320274"/>
              <a:gd name="connsiteY1031" fmla="*/ 916632 h 1660203"/>
              <a:gd name="connsiteX1032" fmla="*/ 4654097 w 6320274"/>
              <a:gd name="connsiteY1032" fmla="*/ 908564 h 1660203"/>
              <a:gd name="connsiteX1033" fmla="*/ 4713189 w 6320274"/>
              <a:gd name="connsiteY1033" fmla="*/ 896753 h 1660203"/>
              <a:gd name="connsiteX1034" fmla="*/ 4726443 w 6320274"/>
              <a:gd name="connsiteY1034" fmla="*/ 898742 h 1660203"/>
              <a:gd name="connsiteX1035" fmla="*/ 4937328 w 6320274"/>
              <a:gd name="connsiteY1035" fmla="*/ 822077 h 1660203"/>
              <a:gd name="connsiteX1036" fmla="*/ 4985531 w 6320274"/>
              <a:gd name="connsiteY1036" fmla="*/ 791758 h 1660203"/>
              <a:gd name="connsiteX1037" fmla="*/ 1894540 w 6320274"/>
              <a:gd name="connsiteY1037" fmla="*/ 783801 h 1660203"/>
              <a:gd name="connsiteX1038" fmla="*/ 1975223 w 6320274"/>
              <a:gd name="connsiteY1038" fmla="*/ 805124 h 1660203"/>
              <a:gd name="connsiteX1039" fmla="*/ 1894540 w 6320274"/>
              <a:gd name="connsiteY1039" fmla="*/ 783801 h 1660203"/>
              <a:gd name="connsiteX1040" fmla="*/ 3790293 w 6320274"/>
              <a:gd name="connsiteY1040" fmla="*/ 782834 h 1660203"/>
              <a:gd name="connsiteX1041" fmla="*/ 3797833 w 6320274"/>
              <a:gd name="connsiteY1041" fmla="*/ 786827 h 1660203"/>
              <a:gd name="connsiteX1042" fmla="*/ 3790981 w 6320274"/>
              <a:gd name="connsiteY1042" fmla="*/ 796613 h 1660203"/>
              <a:gd name="connsiteX1043" fmla="*/ 3790691 w 6320274"/>
              <a:gd name="connsiteY1043" fmla="*/ 796411 h 1660203"/>
              <a:gd name="connsiteX1044" fmla="*/ 3790293 w 6320274"/>
              <a:gd name="connsiteY1044" fmla="*/ 782834 h 1660203"/>
              <a:gd name="connsiteX1045" fmla="*/ 1851860 w 6320274"/>
              <a:gd name="connsiteY1045" fmla="*/ 771020 h 1660203"/>
              <a:gd name="connsiteX1046" fmla="*/ 1867894 w 6320274"/>
              <a:gd name="connsiteY1046" fmla="*/ 781873 h 1660203"/>
              <a:gd name="connsiteX1047" fmla="*/ 1830933 w 6320274"/>
              <a:gd name="connsiteY1047" fmla="*/ 773148 h 1660203"/>
              <a:gd name="connsiteX1048" fmla="*/ 1851860 w 6320274"/>
              <a:gd name="connsiteY1048" fmla="*/ 771020 h 1660203"/>
              <a:gd name="connsiteX1049" fmla="*/ 1278655 w 6320274"/>
              <a:gd name="connsiteY1049" fmla="*/ 759176 h 1660203"/>
              <a:gd name="connsiteX1050" fmla="*/ 1298649 w 6320274"/>
              <a:gd name="connsiteY1050" fmla="*/ 770602 h 1660203"/>
              <a:gd name="connsiteX1051" fmla="*/ 1666465 w 6320274"/>
              <a:gd name="connsiteY1051" fmla="*/ 869019 h 1660203"/>
              <a:gd name="connsiteX1052" fmla="*/ 2023368 w 6320274"/>
              <a:gd name="connsiteY1052" fmla="*/ 933199 h 1660203"/>
              <a:gd name="connsiteX1053" fmla="*/ 2043021 w 6320274"/>
              <a:gd name="connsiteY1053" fmla="*/ 946960 h 1660203"/>
              <a:gd name="connsiteX1054" fmla="*/ 2053988 w 6320274"/>
              <a:gd name="connsiteY1054" fmla="*/ 946059 h 1660203"/>
              <a:gd name="connsiteX1055" fmla="*/ 2052646 w 6320274"/>
              <a:gd name="connsiteY1055" fmla="*/ 954128 h 1660203"/>
              <a:gd name="connsiteX1056" fmla="*/ 2041134 w 6320274"/>
              <a:gd name="connsiteY1056" fmla="*/ 957649 h 1660203"/>
              <a:gd name="connsiteX1057" fmla="*/ 2215246 w 6320274"/>
              <a:gd name="connsiteY1057" fmla="*/ 1007933 h 1660203"/>
              <a:gd name="connsiteX1058" fmla="*/ 2016627 w 6320274"/>
              <a:gd name="connsiteY1058" fmla="*/ 956360 h 1660203"/>
              <a:gd name="connsiteX1059" fmla="*/ 2039104 w 6320274"/>
              <a:gd name="connsiteY1059" fmla="*/ 951938 h 1660203"/>
              <a:gd name="connsiteX1060" fmla="*/ 1996378 w 6320274"/>
              <a:gd name="connsiteY1060" fmla="*/ 947757 h 1660203"/>
              <a:gd name="connsiteX1061" fmla="*/ 2000492 w 6320274"/>
              <a:gd name="connsiteY1061" fmla="*/ 956644 h 1660203"/>
              <a:gd name="connsiteX1062" fmla="*/ 2000116 w 6320274"/>
              <a:gd name="connsiteY1062" fmla="*/ 955950 h 1660203"/>
              <a:gd name="connsiteX1063" fmla="*/ 1543821 w 6320274"/>
              <a:gd name="connsiteY1063" fmla="*/ 867640 h 1660203"/>
              <a:gd name="connsiteX1064" fmla="*/ 1370798 w 6320274"/>
              <a:gd name="connsiteY1064" fmla="*/ 844714 h 1660203"/>
              <a:gd name="connsiteX1065" fmla="*/ 1503576 w 6320274"/>
              <a:gd name="connsiteY1065" fmla="*/ 847611 h 1660203"/>
              <a:gd name="connsiteX1066" fmla="*/ 1288881 w 6320274"/>
              <a:gd name="connsiteY1066" fmla="*/ 779633 h 1660203"/>
              <a:gd name="connsiteX1067" fmla="*/ 1278655 w 6320274"/>
              <a:gd name="connsiteY1067" fmla="*/ 759176 h 1660203"/>
              <a:gd name="connsiteX1068" fmla="*/ 2695929 w 6320274"/>
              <a:gd name="connsiteY1068" fmla="*/ 758168 h 1660203"/>
              <a:gd name="connsiteX1069" fmla="*/ 2857281 w 6320274"/>
              <a:gd name="connsiteY1069" fmla="*/ 904176 h 1660203"/>
              <a:gd name="connsiteX1070" fmla="*/ 2858624 w 6320274"/>
              <a:gd name="connsiteY1070" fmla="*/ 896107 h 1660203"/>
              <a:gd name="connsiteX1071" fmla="*/ 2849596 w 6320274"/>
              <a:gd name="connsiteY1071" fmla="*/ 883781 h 1660203"/>
              <a:gd name="connsiteX1072" fmla="*/ 2869191 w 6320274"/>
              <a:gd name="connsiteY1072" fmla="*/ 914231 h 1660203"/>
              <a:gd name="connsiteX1073" fmla="*/ 2861650 w 6320274"/>
              <a:gd name="connsiteY1073" fmla="*/ 910237 h 1660203"/>
              <a:gd name="connsiteX1074" fmla="*/ 2885471 w 6320274"/>
              <a:gd name="connsiteY1074" fmla="*/ 930348 h 1660203"/>
              <a:gd name="connsiteX1075" fmla="*/ 2879017 w 6320274"/>
              <a:gd name="connsiteY1075" fmla="*/ 921111 h 1660203"/>
              <a:gd name="connsiteX1076" fmla="*/ 2884527 w 6320274"/>
              <a:gd name="connsiteY1076" fmla="*/ 919393 h 1660203"/>
              <a:gd name="connsiteX1077" fmla="*/ 2889586 w 6320274"/>
              <a:gd name="connsiteY1077" fmla="*/ 939233 h 1660203"/>
              <a:gd name="connsiteX1078" fmla="*/ 2904324 w 6320274"/>
              <a:gd name="connsiteY1078" fmla="*/ 949555 h 1660203"/>
              <a:gd name="connsiteX1079" fmla="*/ 2904412 w 6320274"/>
              <a:gd name="connsiteY1079" fmla="*/ 950045 h 1660203"/>
              <a:gd name="connsiteX1080" fmla="*/ 2902186 w 6320274"/>
              <a:gd name="connsiteY1080" fmla="*/ 963068 h 1660203"/>
              <a:gd name="connsiteX1081" fmla="*/ 2868195 w 6320274"/>
              <a:gd name="connsiteY1081" fmla="*/ 938412 h 1660203"/>
              <a:gd name="connsiteX1082" fmla="*/ 2871621 w 6320274"/>
              <a:gd name="connsiteY1082" fmla="*/ 933519 h 1660203"/>
              <a:gd name="connsiteX1083" fmla="*/ 2825725 w 6320274"/>
              <a:gd name="connsiteY1083" fmla="*/ 898806 h 1660203"/>
              <a:gd name="connsiteX1084" fmla="*/ 2695929 w 6320274"/>
              <a:gd name="connsiteY1084" fmla="*/ 758168 h 1660203"/>
              <a:gd name="connsiteX1085" fmla="*/ 2256265 w 6320274"/>
              <a:gd name="connsiteY1085" fmla="*/ 753135 h 1660203"/>
              <a:gd name="connsiteX1086" fmla="*/ 2345578 w 6320274"/>
              <a:gd name="connsiteY1086" fmla="*/ 805808 h 1660203"/>
              <a:gd name="connsiteX1087" fmla="*/ 2694873 w 6320274"/>
              <a:gd name="connsiteY1087" fmla="*/ 1069688 h 1660203"/>
              <a:gd name="connsiteX1088" fmla="*/ 3006371 w 6320274"/>
              <a:gd name="connsiteY1088" fmla="*/ 1229468 h 1660203"/>
              <a:gd name="connsiteX1089" fmla="*/ 3087744 w 6320274"/>
              <a:gd name="connsiteY1089" fmla="*/ 1264570 h 1660203"/>
              <a:gd name="connsiteX1090" fmla="*/ 3301300 w 6320274"/>
              <a:gd name="connsiteY1090" fmla="*/ 1340328 h 1660203"/>
              <a:gd name="connsiteX1091" fmla="*/ 3231295 w 6320274"/>
              <a:gd name="connsiteY1091" fmla="*/ 1317902 h 1660203"/>
              <a:gd name="connsiteX1092" fmla="*/ 3010740 w 6320274"/>
              <a:gd name="connsiteY1092" fmla="*/ 1235529 h 1660203"/>
              <a:gd name="connsiteX1093" fmla="*/ 2858963 w 6320274"/>
              <a:gd name="connsiteY1093" fmla="*/ 1164424 h 1660203"/>
              <a:gd name="connsiteX1094" fmla="*/ 2798382 w 6320274"/>
              <a:gd name="connsiteY1094" fmla="*/ 1135303 h 1660203"/>
              <a:gd name="connsiteX1095" fmla="*/ 2725094 w 6320274"/>
              <a:gd name="connsiteY1095" fmla="*/ 1101571 h 1660203"/>
              <a:gd name="connsiteX1096" fmla="*/ 2810980 w 6320274"/>
              <a:gd name="connsiteY1096" fmla="*/ 1159137 h 1660203"/>
              <a:gd name="connsiteX1097" fmla="*/ 2828348 w 6320274"/>
              <a:gd name="connsiteY1097" fmla="*/ 1202609 h 1660203"/>
              <a:gd name="connsiteX1098" fmla="*/ 2830432 w 6320274"/>
              <a:gd name="connsiteY1098" fmla="*/ 1205784 h 1660203"/>
              <a:gd name="connsiteX1099" fmla="*/ 2830230 w 6320274"/>
              <a:gd name="connsiteY1099" fmla="*/ 1206073 h 1660203"/>
              <a:gd name="connsiteX1100" fmla="*/ 2847597 w 6320274"/>
              <a:gd name="connsiteY1100" fmla="*/ 1216946 h 1660203"/>
              <a:gd name="connsiteX1101" fmla="*/ 2772677 w 6320274"/>
              <a:gd name="connsiteY1101" fmla="*/ 1158481 h 1660203"/>
              <a:gd name="connsiteX1102" fmla="*/ 2773764 w 6320274"/>
              <a:gd name="connsiteY1102" fmla="*/ 1153238 h 1660203"/>
              <a:gd name="connsiteX1103" fmla="*/ 2593360 w 6320274"/>
              <a:gd name="connsiteY1103" fmla="*/ 1006758 h 1660203"/>
              <a:gd name="connsiteX1104" fmla="*/ 2604327 w 6320274"/>
              <a:gd name="connsiteY1104" fmla="*/ 1005859 h 1660203"/>
              <a:gd name="connsiteX1105" fmla="*/ 2586364 w 6320274"/>
              <a:gd name="connsiteY1105" fmla="*/ 1000144 h 1660203"/>
              <a:gd name="connsiteX1106" fmla="*/ 2572966 w 6320274"/>
              <a:gd name="connsiteY1106" fmla="*/ 981755 h 1660203"/>
              <a:gd name="connsiteX1107" fmla="*/ 2278342 w 6320274"/>
              <a:gd name="connsiteY1107" fmla="*/ 767737 h 1660203"/>
              <a:gd name="connsiteX1108" fmla="*/ 2256265 w 6320274"/>
              <a:gd name="connsiteY1108" fmla="*/ 753135 h 1660203"/>
              <a:gd name="connsiteX1109" fmla="*/ 2779894 w 6320274"/>
              <a:gd name="connsiteY1109" fmla="*/ 725599 h 1660203"/>
              <a:gd name="connsiteX1110" fmla="*/ 2780915 w 6320274"/>
              <a:gd name="connsiteY1110" fmla="*/ 729129 h 1660203"/>
              <a:gd name="connsiteX1111" fmla="*/ 2781020 w 6320274"/>
              <a:gd name="connsiteY1111" fmla="*/ 729097 h 1660203"/>
              <a:gd name="connsiteX1112" fmla="*/ 2782234 w 6320274"/>
              <a:gd name="connsiteY1112" fmla="*/ 732867 h 1660203"/>
              <a:gd name="connsiteX1113" fmla="*/ 2791005 w 6320274"/>
              <a:gd name="connsiteY1113" fmla="*/ 741100 h 1660203"/>
              <a:gd name="connsiteX1114" fmla="*/ 2787434 w 6320274"/>
              <a:gd name="connsiteY1114" fmla="*/ 729592 h 1660203"/>
              <a:gd name="connsiteX1115" fmla="*/ 2784053 w 6320274"/>
              <a:gd name="connsiteY1115" fmla="*/ 728191 h 1660203"/>
              <a:gd name="connsiteX1116" fmla="*/ 2781020 w 6320274"/>
              <a:gd name="connsiteY1116" fmla="*/ 729097 h 1660203"/>
              <a:gd name="connsiteX1117" fmla="*/ 1260367 w 6320274"/>
              <a:gd name="connsiteY1117" fmla="*/ 717633 h 1660203"/>
              <a:gd name="connsiteX1118" fmla="*/ 1263938 w 6320274"/>
              <a:gd name="connsiteY1118" fmla="*/ 729141 h 1660203"/>
              <a:gd name="connsiteX1119" fmla="*/ 1252427 w 6320274"/>
              <a:gd name="connsiteY1119" fmla="*/ 732663 h 1660203"/>
              <a:gd name="connsiteX1120" fmla="*/ 1248856 w 6320274"/>
              <a:gd name="connsiteY1120" fmla="*/ 721154 h 1660203"/>
              <a:gd name="connsiteX1121" fmla="*/ 1260367 w 6320274"/>
              <a:gd name="connsiteY1121" fmla="*/ 717633 h 1660203"/>
              <a:gd name="connsiteX1122" fmla="*/ 1365303 w 6320274"/>
              <a:gd name="connsiteY1122" fmla="*/ 710472 h 1660203"/>
              <a:gd name="connsiteX1123" fmla="*/ 1652343 w 6320274"/>
              <a:gd name="connsiteY1123" fmla="*/ 736028 h 1660203"/>
              <a:gd name="connsiteX1124" fmla="*/ 1815343 w 6320274"/>
              <a:gd name="connsiteY1124" fmla="*/ 770810 h 1660203"/>
              <a:gd name="connsiteX1125" fmla="*/ 1360791 w 6320274"/>
              <a:gd name="connsiteY1125" fmla="*/ 720609 h 1660203"/>
              <a:gd name="connsiteX1126" fmla="*/ 1356675 w 6320274"/>
              <a:gd name="connsiteY1126" fmla="*/ 711722 h 1660203"/>
              <a:gd name="connsiteX1127" fmla="*/ 1356965 w 6320274"/>
              <a:gd name="connsiteY1127" fmla="*/ 711925 h 1660203"/>
              <a:gd name="connsiteX1128" fmla="*/ 1365303 w 6320274"/>
              <a:gd name="connsiteY1128" fmla="*/ 710472 h 1660203"/>
              <a:gd name="connsiteX1129" fmla="*/ 1948683 w 6320274"/>
              <a:gd name="connsiteY1129" fmla="*/ 700325 h 1660203"/>
              <a:gd name="connsiteX1130" fmla="*/ 2042908 w 6320274"/>
              <a:gd name="connsiteY1130" fmla="*/ 723839 h 1660203"/>
              <a:gd name="connsiteX1131" fmla="*/ 1948683 w 6320274"/>
              <a:gd name="connsiteY1131" fmla="*/ 700325 h 1660203"/>
              <a:gd name="connsiteX1132" fmla="*/ 3681981 w 6320274"/>
              <a:gd name="connsiteY1132" fmla="*/ 694555 h 1660203"/>
              <a:gd name="connsiteX1133" fmla="*/ 3727625 w 6320274"/>
              <a:gd name="connsiteY1133" fmla="*/ 732091 h 1660203"/>
              <a:gd name="connsiteX1134" fmla="*/ 3784581 w 6320274"/>
              <a:gd name="connsiteY1134" fmla="*/ 784840 h 1660203"/>
              <a:gd name="connsiteX1135" fmla="*/ 3756647 w 6320274"/>
              <a:gd name="connsiteY1135" fmla="*/ 755844 h 1660203"/>
              <a:gd name="connsiteX1136" fmla="*/ 3703207 w 6320274"/>
              <a:gd name="connsiteY1136" fmla="*/ 717138 h 1660203"/>
              <a:gd name="connsiteX1137" fmla="*/ 3682270 w 6320274"/>
              <a:gd name="connsiteY1137" fmla="*/ 694757 h 1660203"/>
              <a:gd name="connsiteX1138" fmla="*/ 1850488 w 6320274"/>
              <a:gd name="connsiteY1138" fmla="*/ 684327 h 1660203"/>
              <a:gd name="connsiteX1139" fmla="*/ 1932259 w 6320274"/>
              <a:gd name="connsiteY1139" fmla="*/ 700407 h 1660203"/>
              <a:gd name="connsiteX1140" fmla="*/ 1913364 w 6320274"/>
              <a:gd name="connsiteY1140" fmla="*/ 701875 h 1660203"/>
              <a:gd name="connsiteX1141" fmla="*/ 1850488 w 6320274"/>
              <a:gd name="connsiteY1141" fmla="*/ 684327 h 1660203"/>
              <a:gd name="connsiteX1142" fmla="*/ 2747444 w 6320274"/>
              <a:gd name="connsiteY1142" fmla="*/ 674140 h 1660203"/>
              <a:gd name="connsiteX1143" fmla="*/ 2760697 w 6320274"/>
              <a:gd name="connsiteY1143" fmla="*/ 676128 h 1660203"/>
              <a:gd name="connsiteX1144" fmla="*/ 2783864 w 6320274"/>
              <a:gd name="connsiteY1144" fmla="*/ 718083 h 1660203"/>
              <a:gd name="connsiteX1145" fmla="*/ 2843449 w 6320274"/>
              <a:gd name="connsiteY1145" fmla="*/ 803985 h 1660203"/>
              <a:gd name="connsiteX1146" fmla="*/ 2754986 w 6320274"/>
              <a:gd name="connsiteY1146" fmla="*/ 710732 h 1660203"/>
              <a:gd name="connsiteX1147" fmla="*/ 2774037 w 6320274"/>
              <a:gd name="connsiteY1147" fmla="*/ 711204 h 1660203"/>
              <a:gd name="connsiteX1148" fmla="*/ 2747444 w 6320274"/>
              <a:gd name="connsiteY1148" fmla="*/ 674140 h 1660203"/>
              <a:gd name="connsiteX1149" fmla="*/ 3328752 w 6320274"/>
              <a:gd name="connsiteY1149" fmla="*/ 670111 h 1660203"/>
              <a:gd name="connsiteX1150" fmla="*/ 3367895 w 6320274"/>
              <a:gd name="connsiteY1150" fmla="*/ 693704 h 1660203"/>
              <a:gd name="connsiteX1151" fmla="*/ 3400033 w 6320274"/>
              <a:gd name="connsiteY1151" fmla="*/ 724463 h 1660203"/>
              <a:gd name="connsiteX1152" fmla="*/ 3705426 w 6320274"/>
              <a:gd name="connsiteY1152" fmla="*/ 956317 h 1660203"/>
              <a:gd name="connsiteX1153" fmla="*/ 3532709 w 6320274"/>
              <a:gd name="connsiteY1153" fmla="*/ 830232 h 1660203"/>
              <a:gd name="connsiteX1154" fmla="*/ 3497233 w 6320274"/>
              <a:gd name="connsiteY1154" fmla="*/ 797242 h 1660203"/>
              <a:gd name="connsiteX1155" fmla="*/ 3388724 w 6320274"/>
              <a:gd name="connsiteY1155" fmla="*/ 727697 h 1660203"/>
              <a:gd name="connsiteX1156" fmla="*/ 3359175 w 6320274"/>
              <a:gd name="connsiteY1156" fmla="*/ 697623 h 1660203"/>
              <a:gd name="connsiteX1157" fmla="*/ 3373420 w 6320274"/>
              <a:gd name="connsiteY1157" fmla="*/ 669746 h 1660203"/>
              <a:gd name="connsiteX1158" fmla="*/ 3377955 w 6320274"/>
              <a:gd name="connsiteY1158" fmla="*/ 677264 h 1660203"/>
              <a:gd name="connsiteX1159" fmla="*/ 3365501 w 6320274"/>
              <a:gd name="connsiteY1159" fmla="*/ 669830 h 1660203"/>
              <a:gd name="connsiteX1160" fmla="*/ 3373420 w 6320274"/>
              <a:gd name="connsiteY1160" fmla="*/ 669746 h 1660203"/>
              <a:gd name="connsiteX1161" fmla="*/ 2288125 w 6320274"/>
              <a:gd name="connsiteY1161" fmla="*/ 669498 h 1660203"/>
              <a:gd name="connsiteX1162" fmla="*/ 2679694 w 6320274"/>
              <a:gd name="connsiteY1162" fmla="*/ 959119 h 1660203"/>
              <a:gd name="connsiteX1163" fmla="*/ 2679003 w 6320274"/>
              <a:gd name="connsiteY1163" fmla="*/ 959492 h 1660203"/>
              <a:gd name="connsiteX1164" fmla="*/ 2716763 w 6320274"/>
              <a:gd name="connsiteY1164" fmla="*/ 995369 h 1660203"/>
              <a:gd name="connsiteX1165" fmla="*/ 2652955 w 6320274"/>
              <a:gd name="connsiteY1165" fmla="*/ 952405 h 1660203"/>
              <a:gd name="connsiteX1166" fmla="*/ 2654297 w 6320274"/>
              <a:gd name="connsiteY1166" fmla="*/ 944337 h 1660203"/>
              <a:gd name="connsiteX1167" fmla="*/ 2585776 w 6320274"/>
              <a:gd name="connsiteY1167" fmla="*/ 897645 h 1660203"/>
              <a:gd name="connsiteX1168" fmla="*/ 2531648 w 6320274"/>
              <a:gd name="connsiteY1168" fmla="*/ 845161 h 1660203"/>
              <a:gd name="connsiteX1169" fmla="*/ 2500288 w 6320274"/>
              <a:gd name="connsiteY1169" fmla="*/ 821058 h 1660203"/>
              <a:gd name="connsiteX1170" fmla="*/ 2357589 w 6320274"/>
              <a:gd name="connsiteY1170" fmla="*/ 727144 h 1660203"/>
              <a:gd name="connsiteX1171" fmla="*/ 2288125 w 6320274"/>
              <a:gd name="connsiteY1171" fmla="*/ 669498 h 1660203"/>
              <a:gd name="connsiteX1172" fmla="*/ 3327398 w 6320274"/>
              <a:gd name="connsiteY1172" fmla="*/ 668886 h 1660203"/>
              <a:gd name="connsiteX1173" fmla="*/ 3328752 w 6320274"/>
              <a:gd name="connsiteY1173" fmla="*/ 670111 h 1660203"/>
              <a:gd name="connsiteX1174" fmla="*/ 3327197 w 6320274"/>
              <a:gd name="connsiteY1174" fmla="*/ 669173 h 1660203"/>
              <a:gd name="connsiteX1175" fmla="*/ 2702942 w 6320274"/>
              <a:gd name="connsiteY1175" fmla="*/ 661423 h 1660203"/>
              <a:gd name="connsiteX1176" fmla="*/ 2752612 w 6320274"/>
              <a:gd name="connsiteY1176" fmla="*/ 707355 h 1660203"/>
              <a:gd name="connsiteX1177" fmla="*/ 2702942 w 6320274"/>
              <a:gd name="connsiteY1177" fmla="*/ 661423 h 1660203"/>
              <a:gd name="connsiteX1178" fmla="*/ 2760894 w 6320274"/>
              <a:gd name="connsiteY1178" fmla="*/ 657393 h 1660203"/>
              <a:gd name="connsiteX1179" fmla="*/ 2779801 w 6320274"/>
              <a:gd name="connsiteY1179" fmla="*/ 674063 h 1660203"/>
              <a:gd name="connsiteX1180" fmla="*/ 2760894 w 6320274"/>
              <a:gd name="connsiteY1180" fmla="*/ 657393 h 1660203"/>
              <a:gd name="connsiteX1181" fmla="*/ 2260791 w 6320274"/>
              <a:gd name="connsiteY1181" fmla="*/ 653789 h 1660203"/>
              <a:gd name="connsiteX1182" fmla="*/ 2285698 w 6320274"/>
              <a:gd name="connsiteY1182" fmla="*/ 668655 h 1660203"/>
              <a:gd name="connsiteX1183" fmla="*/ 2260791 w 6320274"/>
              <a:gd name="connsiteY1183" fmla="*/ 653789 h 1660203"/>
              <a:gd name="connsiteX1184" fmla="*/ 3341018 w 6320274"/>
              <a:gd name="connsiteY1184" fmla="*/ 652662 h 1660203"/>
              <a:gd name="connsiteX1185" fmla="*/ 3353367 w 6320274"/>
              <a:gd name="connsiteY1185" fmla="*/ 657634 h 1660203"/>
              <a:gd name="connsiteX1186" fmla="*/ 3360587 w 6320274"/>
              <a:gd name="connsiteY1186" fmla="*/ 666390 h 1660203"/>
              <a:gd name="connsiteX1187" fmla="*/ 3342080 w 6320274"/>
              <a:gd name="connsiteY1187" fmla="*/ 663296 h 1660203"/>
              <a:gd name="connsiteX1188" fmla="*/ 3339581 w 6320274"/>
              <a:gd name="connsiteY1188" fmla="*/ 656560 h 1660203"/>
              <a:gd name="connsiteX1189" fmla="*/ 3341136 w 6320274"/>
              <a:gd name="connsiteY1189" fmla="*/ 652341 h 1660203"/>
              <a:gd name="connsiteX1190" fmla="*/ 3341018 w 6320274"/>
              <a:gd name="connsiteY1190" fmla="*/ 652662 h 1660203"/>
              <a:gd name="connsiteX1191" fmla="*/ 3340935 w 6320274"/>
              <a:gd name="connsiteY1191" fmla="*/ 652629 h 1660203"/>
              <a:gd name="connsiteX1192" fmla="*/ 2729932 w 6320274"/>
              <a:gd name="connsiteY1192" fmla="*/ 646866 h 1660203"/>
              <a:gd name="connsiteX1193" fmla="*/ 2741588 w 6320274"/>
              <a:gd name="connsiteY1193" fmla="*/ 659744 h 1660203"/>
              <a:gd name="connsiteX1194" fmla="*/ 2729932 w 6320274"/>
              <a:gd name="connsiteY1194" fmla="*/ 646866 h 1660203"/>
              <a:gd name="connsiteX1195" fmla="*/ 1316539 w 6320274"/>
              <a:gd name="connsiteY1195" fmla="*/ 639869 h 1660203"/>
              <a:gd name="connsiteX1196" fmla="*/ 1360754 w 6320274"/>
              <a:gd name="connsiteY1196" fmla="*/ 652383 h 1660203"/>
              <a:gd name="connsiteX1197" fmla="*/ 1334496 w 6320274"/>
              <a:gd name="connsiteY1197" fmla="*/ 655284 h 1660203"/>
              <a:gd name="connsiteX1198" fmla="*/ 1316539 w 6320274"/>
              <a:gd name="connsiteY1198" fmla="*/ 639869 h 1660203"/>
              <a:gd name="connsiteX1199" fmla="*/ 3286922 w 6320274"/>
              <a:gd name="connsiteY1199" fmla="*/ 631967 h 1660203"/>
              <a:gd name="connsiteX1200" fmla="*/ 3305430 w 6320274"/>
              <a:gd name="connsiteY1200" fmla="*/ 635061 h 1660203"/>
              <a:gd name="connsiteX1201" fmla="*/ 3296546 w 6320274"/>
              <a:gd name="connsiteY1201" fmla="*/ 639135 h 1660203"/>
              <a:gd name="connsiteX1202" fmla="*/ 3325569 w 6320274"/>
              <a:gd name="connsiteY1202" fmla="*/ 662887 h 1660203"/>
              <a:gd name="connsiteX1203" fmla="*/ 3316348 w 6320274"/>
              <a:gd name="connsiteY1203" fmla="*/ 663052 h 1660203"/>
              <a:gd name="connsiteX1204" fmla="*/ 3292865 w 6320274"/>
              <a:gd name="connsiteY1204" fmla="*/ 646852 h 1660203"/>
              <a:gd name="connsiteX1205" fmla="*/ 3292778 w 6320274"/>
              <a:gd name="connsiteY1205" fmla="*/ 646362 h 1660203"/>
              <a:gd name="connsiteX1206" fmla="*/ 3286922 w 6320274"/>
              <a:gd name="connsiteY1206" fmla="*/ 631967 h 1660203"/>
              <a:gd name="connsiteX1207" fmla="*/ 2678179 w 6320274"/>
              <a:gd name="connsiteY1207" fmla="*/ 630357 h 1660203"/>
              <a:gd name="connsiteX1208" fmla="*/ 2706657 w 6320274"/>
              <a:gd name="connsiteY1208" fmla="*/ 656732 h 1660203"/>
              <a:gd name="connsiteX1209" fmla="*/ 2691033 w 6320274"/>
              <a:gd name="connsiteY1209" fmla="*/ 651367 h 1660203"/>
              <a:gd name="connsiteX1210" fmla="*/ 2678179 w 6320274"/>
              <a:gd name="connsiteY1210" fmla="*/ 630357 h 1660203"/>
              <a:gd name="connsiteX1211" fmla="*/ 2800791 w 6320274"/>
              <a:gd name="connsiteY1211" fmla="*/ 628709 h 1660203"/>
              <a:gd name="connsiteX1212" fmla="*/ 2823812 w 6320274"/>
              <a:gd name="connsiteY1212" fmla="*/ 654267 h 1660203"/>
              <a:gd name="connsiteX1213" fmla="*/ 2800791 w 6320274"/>
              <a:gd name="connsiteY1213" fmla="*/ 628709 h 1660203"/>
              <a:gd name="connsiteX1214" fmla="*/ 1237341 w 6320274"/>
              <a:gd name="connsiteY1214" fmla="*/ 624690 h 1660203"/>
              <a:gd name="connsiteX1215" fmla="*/ 1243854 w 6320274"/>
              <a:gd name="connsiteY1215" fmla="*/ 627363 h 1660203"/>
              <a:gd name="connsiteX1216" fmla="*/ 1256847 w 6320274"/>
              <a:gd name="connsiteY1216" fmla="*/ 638391 h 1660203"/>
              <a:gd name="connsiteX1217" fmla="*/ 1241766 w 6320274"/>
              <a:gd name="connsiteY1217" fmla="*/ 630405 h 1660203"/>
              <a:gd name="connsiteX1218" fmla="*/ 1235711 w 6320274"/>
              <a:gd name="connsiteY1218" fmla="*/ 634744 h 1660203"/>
              <a:gd name="connsiteX1219" fmla="*/ 1237397 w 6320274"/>
              <a:gd name="connsiteY1219" fmla="*/ 624342 h 1660203"/>
              <a:gd name="connsiteX1220" fmla="*/ 1237341 w 6320274"/>
              <a:gd name="connsiteY1220" fmla="*/ 624690 h 1660203"/>
              <a:gd name="connsiteX1221" fmla="*/ 1237195 w 6320274"/>
              <a:gd name="connsiteY1221" fmla="*/ 624631 h 1660203"/>
              <a:gd name="connsiteX1222" fmla="*/ 1213721 w 6320274"/>
              <a:gd name="connsiteY1222" fmla="*/ 620633 h 1660203"/>
              <a:gd name="connsiteX1223" fmla="*/ 1226972 w 6320274"/>
              <a:gd name="connsiteY1223" fmla="*/ 622621 h 1660203"/>
              <a:gd name="connsiteX1224" fmla="*/ 1209409 w 6320274"/>
              <a:gd name="connsiteY1224" fmla="*/ 630482 h 1660203"/>
              <a:gd name="connsiteX1225" fmla="*/ 1209208 w 6320274"/>
              <a:gd name="connsiteY1225" fmla="*/ 630769 h 1660203"/>
              <a:gd name="connsiteX1226" fmla="*/ 1213721 w 6320274"/>
              <a:gd name="connsiteY1226" fmla="*/ 620633 h 1660203"/>
              <a:gd name="connsiteX1227" fmla="*/ 1631287 w 6320274"/>
              <a:gd name="connsiteY1227" fmla="*/ 594247 h 1660203"/>
              <a:gd name="connsiteX1228" fmla="*/ 1633905 w 6320274"/>
              <a:gd name="connsiteY1228" fmla="*/ 594439 h 1660203"/>
              <a:gd name="connsiteX1229" fmla="*/ 1634166 w 6320274"/>
              <a:gd name="connsiteY1229" fmla="*/ 595909 h 1660203"/>
              <a:gd name="connsiteX1230" fmla="*/ 2638046 w 6320274"/>
              <a:gd name="connsiteY1230" fmla="*/ 591102 h 1660203"/>
              <a:gd name="connsiteX1231" fmla="*/ 2673521 w 6320274"/>
              <a:gd name="connsiteY1231" fmla="*/ 624092 h 1660203"/>
              <a:gd name="connsiteX1232" fmla="*/ 2638046 w 6320274"/>
              <a:gd name="connsiteY1232" fmla="*/ 591102 h 1660203"/>
              <a:gd name="connsiteX1233" fmla="*/ 1583725 w 6320274"/>
              <a:gd name="connsiteY1233" fmla="*/ 590755 h 1660203"/>
              <a:gd name="connsiteX1234" fmla="*/ 1597148 w 6320274"/>
              <a:gd name="connsiteY1234" fmla="*/ 591740 h 1660203"/>
              <a:gd name="connsiteX1235" fmla="*/ 1593779 w 6320274"/>
              <a:gd name="connsiteY1235" fmla="*/ 592078 h 1660203"/>
              <a:gd name="connsiteX1236" fmla="*/ 1614679 w 6320274"/>
              <a:gd name="connsiteY1236" fmla="*/ 589985 h 1660203"/>
              <a:gd name="connsiteX1237" fmla="*/ 1624673 w 6320274"/>
              <a:gd name="connsiteY1237" fmla="*/ 590427 h 1660203"/>
              <a:gd name="connsiteX1238" fmla="*/ 1631287 w 6320274"/>
              <a:gd name="connsiteY1238" fmla="*/ 594247 h 1660203"/>
              <a:gd name="connsiteX1239" fmla="*/ 1597148 w 6320274"/>
              <a:gd name="connsiteY1239" fmla="*/ 591740 h 1660203"/>
              <a:gd name="connsiteX1240" fmla="*/ 2263470 w 6320274"/>
              <a:gd name="connsiteY1240" fmla="*/ 586608 h 1660203"/>
              <a:gd name="connsiteX1241" fmla="*/ 2379920 w 6320274"/>
              <a:gd name="connsiteY1241" fmla="*/ 673723 h 1660203"/>
              <a:gd name="connsiteX1242" fmla="*/ 2578234 w 6320274"/>
              <a:gd name="connsiteY1242" fmla="*/ 828454 h 1660203"/>
              <a:gd name="connsiteX1243" fmla="*/ 2274038 w 6320274"/>
              <a:gd name="connsiteY1243" fmla="*/ 604731 h 1660203"/>
              <a:gd name="connsiteX1244" fmla="*/ 2263470 w 6320274"/>
              <a:gd name="connsiteY1244" fmla="*/ 586608 h 1660203"/>
              <a:gd name="connsiteX1245" fmla="*/ 2246306 w 6320274"/>
              <a:gd name="connsiteY1245" fmla="*/ 575447 h 1660203"/>
              <a:gd name="connsiteX1246" fmla="*/ 2260300 w 6320274"/>
              <a:gd name="connsiteY1246" fmla="*/ 588676 h 1660203"/>
              <a:gd name="connsiteX1247" fmla="*/ 2246306 w 6320274"/>
              <a:gd name="connsiteY1247" fmla="*/ 575447 h 1660203"/>
              <a:gd name="connsiteX1248" fmla="*/ 2351694 w 6320274"/>
              <a:gd name="connsiteY1248" fmla="*/ 546726 h 1660203"/>
              <a:gd name="connsiteX1249" fmla="*/ 2367574 w 6320274"/>
              <a:gd name="connsiteY1249" fmla="*/ 549267 h 1660203"/>
              <a:gd name="connsiteX1250" fmla="*/ 2512102 w 6320274"/>
              <a:gd name="connsiteY1250" fmla="*/ 649180 h 1660203"/>
              <a:gd name="connsiteX1251" fmla="*/ 2629494 w 6320274"/>
              <a:gd name="connsiteY1251" fmla="*/ 747249 h 1660203"/>
              <a:gd name="connsiteX1252" fmla="*/ 2778340 w 6320274"/>
              <a:gd name="connsiteY1252" fmla="*/ 888360 h 1660203"/>
              <a:gd name="connsiteX1253" fmla="*/ 2776655 w 6320274"/>
              <a:gd name="connsiteY1253" fmla="*/ 898762 h 1660203"/>
              <a:gd name="connsiteX1254" fmla="*/ 2801963 w 6320274"/>
              <a:gd name="connsiteY1254" fmla="*/ 927205 h 1660203"/>
              <a:gd name="connsiteX1255" fmla="*/ 2789909 w 6320274"/>
              <a:gd name="connsiteY1255" fmla="*/ 933349 h 1660203"/>
              <a:gd name="connsiteX1256" fmla="*/ 2811587 w 6320274"/>
              <a:gd name="connsiteY1256" fmla="*/ 934373 h 1660203"/>
              <a:gd name="connsiteX1257" fmla="*/ 2819273 w 6320274"/>
              <a:gd name="connsiteY1257" fmla="*/ 954767 h 1660203"/>
              <a:gd name="connsiteX1258" fmla="*/ 2808306 w 6320274"/>
              <a:gd name="connsiteY1258" fmla="*/ 955666 h 1660203"/>
              <a:gd name="connsiteX1259" fmla="*/ 2829441 w 6320274"/>
              <a:gd name="connsiteY1259" fmla="*/ 959313 h 1660203"/>
              <a:gd name="connsiteX1260" fmla="*/ 2983796 w 6320274"/>
              <a:gd name="connsiteY1260" fmla="*/ 1098706 h 1660203"/>
              <a:gd name="connsiteX1261" fmla="*/ 2872458 w 6320274"/>
              <a:gd name="connsiteY1261" fmla="*/ 1028896 h 1660203"/>
              <a:gd name="connsiteX1262" fmla="*/ 2879599 w 6320274"/>
              <a:gd name="connsiteY1262" fmla="*/ 1051911 h 1660203"/>
              <a:gd name="connsiteX1263" fmla="*/ 2847949 w 6320274"/>
              <a:gd name="connsiteY1263" fmla="*/ 995006 h 1660203"/>
              <a:gd name="connsiteX1264" fmla="*/ 2733982 w 6320274"/>
              <a:gd name="connsiteY1264" fmla="*/ 892044 h 1660203"/>
              <a:gd name="connsiteX1265" fmla="*/ 2730955 w 6320274"/>
              <a:gd name="connsiteY1265" fmla="*/ 877914 h 1660203"/>
              <a:gd name="connsiteX1266" fmla="*/ 2693993 w 6320274"/>
              <a:gd name="connsiteY1266" fmla="*/ 836592 h 1660203"/>
              <a:gd name="connsiteX1267" fmla="*/ 2774770 w 6320274"/>
              <a:gd name="connsiteY1267" fmla="*/ 909452 h 1660203"/>
              <a:gd name="connsiteX1268" fmla="*/ 2774971 w 6320274"/>
              <a:gd name="connsiteY1268" fmla="*/ 909163 h 1660203"/>
              <a:gd name="connsiteX1269" fmla="*/ 2756661 w 6320274"/>
              <a:gd name="connsiteY1269" fmla="*/ 887335 h 1660203"/>
              <a:gd name="connsiteX1270" fmla="*/ 2751059 w 6320274"/>
              <a:gd name="connsiteY1270" fmla="*/ 870116 h 1660203"/>
              <a:gd name="connsiteX1271" fmla="*/ 2690677 w 6320274"/>
              <a:gd name="connsiteY1271" fmla="*/ 822260 h 1660203"/>
              <a:gd name="connsiteX1272" fmla="*/ 2684820 w 6320274"/>
              <a:gd name="connsiteY1272" fmla="*/ 807864 h 1660203"/>
              <a:gd name="connsiteX1273" fmla="*/ 2634263 w 6320274"/>
              <a:gd name="connsiteY1273" fmla="*/ 766888 h 1660203"/>
              <a:gd name="connsiteX1274" fmla="*/ 2590450 w 6320274"/>
              <a:gd name="connsiteY1274" fmla="*/ 735351 h 1660203"/>
              <a:gd name="connsiteX1275" fmla="*/ 2410590 w 6320274"/>
              <a:gd name="connsiteY1275" fmla="*/ 586251 h 1660203"/>
              <a:gd name="connsiteX1276" fmla="*/ 2351694 w 6320274"/>
              <a:gd name="connsiteY1276" fmla="*/ 546726 h 1660203"/>
              <a:gd name="connsiteX1277" fmla="*/ 2818005 w 6320274"/>
              <a:gd name="connsiteY1277" fmla="*/ 539536 h 1660203"/>
              <a:gd name="connsiteX1278" fmla="*/ 2816621 w 6320274"/>
              <a:gd name="connsiteY1278" fmla="*/ 540282 h 1660203"/>
              <a:gd name="connsiteX1279" fmla="*/ 2816315 w 6320274"/>
              <a:gd name="connsiteY1279" fmla="*/ 540132 h 1660203"/>
              <a:gd name="connsiteX1280" fmla="*/ 3087048 w 6320274"/>
              <a:gd name="connsiteY1280" fmla="*/ 523752 h 1660203"/>
              <a:gd name="connsiteX1281" fmla="*/ 3087337 w 6320274"/>
              <a:gd name="connsiteY1281" fmla="*/ 523955 h 1660203"/>
              <a:gd name="connsiteX1282" fmla="*/ 3147030 w 6320274"/>
              <a:gd name="connsiteY1282" fmla="*/ 558032 h 1660203"/>
              <a:gd name="connsiteX1283" fmla="*/ 3250139 w 6320274"/>
              <a:gd name="connsiteY1283" fmla="*/ 610070 h 1660203"/>
              <a:gd name="connsiteX1284" fmla="*/ 3085363 w 6320274"/>
              <a:gd name="connsiteY1284" fmla="*/ 534154 h 1660203"/>
              <a:gd name="connsiteX1285" fmla="*/ 3087048 w 6320274"/>
              <a:gd name="connsiteY1285" fmla="*/ 523752 h 1660203"/>
              <a:gd name="connsiteX1286" fmla="*/ 3106089 w 6320274"/>
              <a:gd name="connsiteY1286" fmla="*/ 490869 h 1660203"/>
              <a:gd name="connsiteX1287" fmla="*/ 3123518 w 6320274"/>
              <a:gd name="connsiteY1287" fmla="*/ 499963 h 1660203"/>
              <a:gd name="connsiteX1288" fmla="*/ 3123806 w 6320274"/>
              <a:gd name="connsiteY1288" fmla="*/ 500165 h 1660203"/>
              <a:gd name="connsiteX1289" fmla="*/ 3114925 w 6320274"/>
              <a:gd name="connsiteY1289" fmla="*/ 504240 h 1660203"/>
              <a:gd name="connsiteX1290" fmla="*/ 3086592 w 6320274"/>
              <a:gd name="connsiteY1290" fmla="*/ 494266 h 1660203"/>
              <a:gd name="connsiteX1291" fmla="*/ 3083419 w 6320274"/>
              <a:gd name="connsiteY1291" fmla="*/ 496334 h 1660203"/>
              <a:gd name="connsiteX1292" fmla="*/ 3084218 w 6320274"/>
              <a:gd name="connsiteY1292" fmla="*/ 490889 h 1660203"/>
              <a:gd name="connsiteX1293" fmla="*/ 3106089 w 6320274"/>
              <a:gd name="connsiteY1293" fmla="*/ 490869 h 1660203"/>
              <a:gd name="connsiteX1294" fmla="*/ 2460416 w 6320274"/>
              <a:gd name="connsiteY1294" fmla="*/ 461577 h 1660203"/>
              <a:gd name="connsiteX1295" fmla="*/ 2564213 w 6320274"/>
              <a:gd name="connsiteY1295" fmla="*/ 527395 h 1660203"/>
              <a:gd name="connsiteX1296" fmla="*/ 2628166 w 6320274"/>
              <a:gd name="connsiteY1296" fmla="*/ 586759 h 1660203"/>
              <a:gd name="connsiteX1297" fmla="*/ 2548333 w 6320274"/>
              <a:gd name="connsiteY1297" fmla="*/ 524854 h 1660203"/>
              <a:gd name="connsiteX1298" fmla="*/ 2460416 w 6320274"/>
              <a:gd name="connsiteY1298" fmla="*/ 461577 h 1660203"/>
              <a:gd name="connsiteX1299" fmla="*/ 2787950 w 6320274"/>
              <a:gd name="connsiteY1299" fmla="*/ 439141 h 1660203"/>
              <a:gd name="connsiteX1300" fmla="*/ 2796034 w 6320274"/>
              <a:gd name="connsiteY1300" fmla="*/ 440512 h 1660203"/>
              <a:gd name="connsiteX1301" fmla="*/ 2982455 w 6320274"/>
              <a:gd name="connsiteY1301" fmla="*/ 481828 h 1660203"/>
              <a:gd name="connsiteX1302" fmla="*/ 3047151 w 6320274"/>
              <a:gd name="connsiteY1302" fmla="*/ 519836 h 1660203"/>
              <a:gd name="connsiteX1303" fmla="*/ 2789437 w 6320274"/>
              <a:gd name="connsiteY1303" fmla="*/ 447473 h 1660203"/>
              <a:gd name="connsiteX1304" fmla="*/ 2787950 w 6320274"/>
              <a:gd name="connsiteY1304" fmla="*/ 439141 h 1660203"/>
              <a:gd name="connsiteX1305" fmla="*/ 2748361 w 6320274"/>
              <a:gd name="connsiteY1305" fmla="*/ 429865 h 1660203"/>
              <a:gd name="connsiteX1306" fmla="*/ 2779323 w 6320274"/>
              <a:gd name="connsiteY1306" fmla="*/ 440392 h 1660203"/>
              <a:gd name="connsiteX1307" fmla="*/ 2748361 w 6320274"/>
              <a:gd name="connsiteY1307" fmla="*/ 429865 h 1660203"/>
              <a:gd name="connsiteX1308" fmla="*/ 2412145 w 6320274"/>
              <a:gd name="connsiteY1308" fmla="*/ 423489 h 1660203"/>
              <a:gd name="connsiteX1309" fmla="*/ 2447220 w 6320274"/>
              <a:gd name="connsiteY1309" fmla="*/ 442902 h 1660203"/>
              <a:gd name="connsiteX1310" fmla="*/ 2412145 w 6320274"/>
              <a:gd name="connsiteY1310" fmla="*/ 423489 h 1660203"/>
              <a:gd name="connsiteX1311" fmla="*/ 2542440 w 6320274"/>
              <a:gd name="connsiteY1311" fmla="*/ 409636 h 1660203"/>
              <a:gd name="connsiteX1312" fmla="*/ 2802133 w 6320274"/>
              <a:gd name="connsiteY1312" fmla="*/ 620642 h 1660203"/>
              <a:gd name="connsiteX1313" fmla="*/ 2793047 w 6320274"/>
              <a:gd name="connsiteY1313" fmla="*/ 621230 h 1660203"/>
              <a:gd name="connsiteX1314" fmla="*/ 2775141 w 6320274"/>
              <a:gd name="connsiteY1314" fmla="*/ 602601 h 1660203"/>
              <a:gd name="connsiteX1315" fmla="*/ 2586253 w 6320274"/>
              <a:gd name="connsiteY1315" fmla="*/ 441173 h 1660203"/>
              <a:gd name="connsiteX1316" fmla="*/ 2542440 w 6320274"/>
              <a:gd name="connsiteY1316" fmla="*/ 409636 h 1660203"/>
              <a:gd name="connsiteX1317" fmla="*/ 2325459 w 6320274"/>
              <a:gd name="connsiteY1317" fmla="*/ 371370 h 1660203"/>
              <a:gd name="connsiteX1318" fmla="*/ 2342878 w 6320274"/>
              <a:gd name="connsiteY1318" fmla="*/ 379707 h 1660203"/>
              <a:gd name="connsiteX1319" fmla="*/ 2325459 w 6320274"/>
              <a:gd name="connsiteY1319" fmla="*/ 371370 h 1660203"/>
              <a:gd name="connsiteX1320" fmla="*/ 2237763 w 6320274"/>
              <a:gd name="connsiteY1320" fmla="*/ 367441 h 1660203"/>
              <a:gd name="connsiteX1321" fmla="*/ 2283805 w 6320274"/>
              <a:gd name="connsiteY1321" fmla="*/ 385955 h 1660203"/>
              <a:gd name="connsiteX1322" fmla="*/ 2320223 w 6320274"/>
              <a:gd name="connsiteY1322" fmla="*/ 397300 h 1660203"/>
              <a:gd name="connsiteX1323" fmla="*/ 2339419 w 6320274"/>
              <a:gd name="connsiteY1323" fmla="*/ 414172 h 1660203"/>
              <a:gd name="connsiteX1324" fmla="*/ 2523103 w 6320274"/>
              <a:gd name="connsiteY1324" fmla="*/ 539358 h 1660203"/>
              <a:gd name="connsiteX1325" fmla="*/ 2602138 w 6320274"/>
              <a:gd name="connsiteY1325" fmla="*/ 606709 h 1660203"/>
              <a:gd name="connsiteX1326" fmla="*/ 2617763 w 6320274"/>
              <a:gd name="connsiteY1326" fmla="*/ 612074 h 1660203"/>
              <a:gd name="connsiteX1327" fmla="*/ 2810569 w 6320274"/>
              <a:gd name="connsiteY1327" fmla="*/ 833722 h 1660203"/>
              <a:gd name="connsiteX1328" fmla="*/ 2846988 w 6320274"/>
              <a:gd name="connsiteY1328" fmla="*/ 877666 h 1660203"/>
              <a:gd name="connsiteX1329" fmla="*/ 2787547 w 6320274"/>
              <a:gd name="connsiteY1329" fmla="*/ 808165 h 1660203"/>
              <a:gd name="connsiteX1330" fmla="*/ 2777124 w 6320274"/>
              <a:gd name="connsiteY1330" fmla="*/ 806442 h 1660203"/>
              <a:gd name="connsiteX1331" fmla="*/ 2623363 w 6320274"/>
              <a:gd name="connsiteY1331" fmla="*/ 629294 h 1660203"/>
              <a:gd name="connsiteX1332" fmla="*/ 2513512 w 6320274"/>
              <a:gd name="connsiteY1332" fmla="*/ 535217 h 1660203"/>
              <a:gd name="connsiteX1333" fmla="*/ 2495549 w 6320274"/>
              <a:gd name="connsiteY1333" fmla="*/ 529501 h 1660203"/>
              <a:gd name="connsiteX1334" fmla="*/ 2238832 w 6320274"/>
              <a:gd name="connsiteY1334" fmla="*/ 367761 h 1660203"/>
              <a:gd name="connsiteX1335" fmla="*/ 2635928 w 6320274"/>
              <a:gd name="connsiteY1335" fmla="*/ 361002 h 1660203"/>
              <a:gd name="connsiteX1336" fmla="*/ 2667978 w 6320274"/>
              <a:gd name="connsiteY1336" fmla="*/ 398884 h 1660203"/>
              <a:gd name="connsiteX1337" fmla="*/ 2775092 w 6320274"/>
              <a:gd name="connsiteY1337" fmla="*/ 511633 h 1660203"/>
              <a:gd name="connsiteX1338" fmla="*/ 2790112 w 6320274"/>
              <a:gd name="connsiteY1338" fmla="*/ 527243 h 1660203"/>
              <a:gd name="connsiteX1339" fmla="*/ 2816315 w 6320274"/>
              <a:gd name="connsiteY1339" fmla="*/ 540132 h 1660203"/>
              <a:gd name="connsiteX1340" fmla="*/ 2812503 w 6320274"/>
              <a:gd name="connsiteY1340" fmla="*/ 541474 h 1660203"/>
              <a:gd name="connsiteX1341" fmla="*/ 2808781 w 6320274"/>
              <a:gd name="connsiteY1341" fmla="*/ 545946 h 1660203"/>
              <a:gd name="connsiteX1342" fmla="*/ 3043072 w 6320274"/>
              <a:gd name="connsiteY1342" fmla="*/ 611773 h 1660203"/>
              <a:gd name="connsiteX1343" fmla="*/ 3052100 w 6320274"/>
              <a:gd name="connsiteY1343" fmla="*/ 624099 h 1660203"/>
              <a:gd name="connsiteX1344" fmla="*/ 3222786 w 6320274"/>
              <a:gd name="connsiteY1344" fmla="*/ 711875 h 1660203"/>
              <a:gd name="connsiteX1345" fmla="*/ 3474647 w 6320274"/>
              <a:gd name="connsiteY1345" fmla="*/ 853485 h 1660203"/>
              <a:gd name="connsiteX1346" fmla="*/ 3619285 w 6320274"/>
              <a:gd name="connsiteY1346" fmla="*/ 934173 h 1660203"/>
              <a:gd name="connsiteX1347" fmla="*/ 3538710 w 6320274"/>
              <a:gd name="connsiteY1347" fmla="*/ 893626 h 1660203"/>
              <a:gd name="connsiteX1348" fmla="*/ 3489098 w 6320274"/>
              <a:gd name="connsiteY1348" fmla="*/ 863604 h 1660203"/>
              <a:gd name="connsiteX1349" fmla="*/ 3465677 w 6320274"/>
              <a:gd name="connsiteY1349" fmla="*/ 857071 h 1660203"/>
              <a:gd name="connsiteX1350" fmla="*/ 3459478 w 6320274"/>
              <a:gd name="connsiteY1350" fmla="*/ 845009 h 1660203"/>
              <a:gd name="connsiteX1351" fmla="*/ 3235552 w 6320274"/>
              <a:gd name="connsiteY1351" fmla="*/ 732394 h 1660203"/>
              <a:gd name="connsiteX1352" fmla="*/ 3234065 w 6320274"/>
              <a:gd name="connsiteY1352" fmla="*/ 724061 h 1660203"/>
              <a:gd name="connsiteX1353" fmla="*/ 2820060 w 6320274"/>
              <a:gd name="connsiteY1353" fmla="*/ 558132 h 1660203"/>
              <a:gd name="connsiteX1354" fmla="*/ 2874935 w 6320274"/>
              <a:gd name="connsiteY1354" fmla="*/ 672904 h 1660203"/>
              <a:gd name="connsiteX1355" fmla="*/ 2902471 w 6320274"/>
              <a:gd name="connsiteY1355" fmla="*/ 720923 h 1660203"/>
              <a:gd name="connsiteX1356" fmla="*/ 2958484 w 6320274"/>
              <a:gd name="connsiteY1356" fmla="*/ 795317 h 1660203"/>
              <a:gd name="connsiteX1357" fmla="*/ 2992473 w 6320274"/>
              <a:gd name="connsiteY1357" fmla="*/ 819974 h 1660203"/>
              <a:gd name="connsiteX1358" fmla="*/ 3014407 w 6320274"/>
              <a:gd name="connsiteY1358" fmla="*/ 818175 h 1660203"/>
              <a:gd name="connsiteX1359" fmla="*/ 3012723 w 6320274"/>
              <a:gd name="connsiteY1359" fmla="*/ 828577 h 1660203"/>
              <a:gd name="connsiteX1360" fmla="*/ 3331760 w 6320274"/>
              <a:gd name="connsiteY1360" fmla="*/ 959749 h 1660203"/>
              <a:gd name="connsiteX1361" fmla="*/ 3347097 w 6320274"/>
              <a:gd name="connsiteY1361" fmla="*/ 964912 h 1660203"/>
              <a:gd name="connsiteX1362" fmla="*/ 3496394 w 6320274"/>
              <a:gd name="connsiteY1362" fmla="*/ 1084464 h 1660203"/>
              <a:gd name="connsiteX1363" fmla="*/ 3556922 w 6320274"/>
              <a:gd name="connsiteY1363" fmla="*/ 1148721 h 1660203"/>
              <a:gd name="connsiteX1364" fmla="*/ 3669706 w 6320274"/>
              <a:gd name="connsiteY1364" fmla="*/ 1140192 h 1660203"/>
              <a:gd name="connsiteX1365" fmla="*/ 3780355 w 6320274"/>
              <a:gd name="connsiteY1365" fmla="*/ 1196223 h 1660203"/>
              <a:gd name="connsiteX1366" fmla="*/ 3824170 w 6320274"/>
              <a:gd name="connsiteY1366" fmla="*/ 1227761 h 1660203"/>
              <a:gd name="connsiteX1367" fmla="*/ 3875075 w 6320274"/>
              <a:gd name="connsiteY1367" fmla="*/ 1317449 h 1660203"/>
              <a:gd name="connsiteX1368" fmla="*/ 3905092 w 6320274"/>
              <a:gd name="connsiteY1368" fmla="*/ 1349620 h 1660203"/>
              <a:gd name="connsiteX1369" fmla="*/ 4086387 w 6320274"/>
              <a:gd name="connsiteY1369" fmla="*/ 1574789 h 1660203"/>
              <a:gd name="connsiteX1370" fmla="*/ 4080878 w 6320274"/>
              <a:gd name="connsiteY1370" fmla="*/ 1576507 h 1660203"/>
              <a:gd name="connsiteX1371" fmla="*/ 4095960 w 6320274"/>
              <a:gd name="connsiteY1371" fmla="*/ 1617093 h 1660203"/>
              <a:gd name="connsiteX1372" fmla="*/ 4133771 w 6320274"/>
              <a:gd name="connsiteY1372" fmla="*/ 1585234 h 1660203"/>
              <a:gd name="connsiteX1373" fmla="*/ 4081924 w 6320274"/>
              <a:gd name="connsiteY1373" fmla="*/ 1451993 h 1660203"/>
              <a:gd name="connsiteX1374" fmla="*/ 4086438 w 6320274"/>
              <a:gd name="connsiteY1374" fmla="*/ 1441857 h 1660203"/>
              <a:gd name="connsiteX1375" fmla="*/ 3992118 w 6320274"/>
              <a:gd name="connsiteY1375" fmla="*/ 1301609 h 1660203"/>
              <a:gd name="connsiteX1376" fmla="*/ 3979120 w 6320274"/>
              <a:gd name="connsiteY1376" fmla="*/ 1264198 h 1660203"/>
              <a:gd name="connsiteX1377" fmla="*/ 3941017 w 6320274"/>
              <a:gd name="connsiteY1377" fmla="*/ 1230656 h 1660203"/>
              <a:gd name="connsiteX1378" fmla="*/ 3943499 w 6320274"/>
              <a:gd name="connsiteY1378" fmla="*/ 1214807 h 1660203"/>
              <a:gd name="connsiteX1379" fmla="*/ 3927620 w 6320274"/>
              <a:gd name="connsiteY1379" fmla="*/ 1212267 h 1660203"/>
              <a:gd name="connsiteX1380" fmla="*/ 3930102 w 6320274"/>
              <a:gd name="connsiteY1380" fmla="*/ 1196420 h 1660203"/>
              <a:gd name="connsiteX1381" fmla="*/ 3901768 w 6320274"/>
              <a:gd name="connsiteY1381" fmla="*/ 1186445 h 1660203"/>
              <a:gd name="connsiteX1382" fmla="*/ 3679090 w 6320274"/>
              <a:gd name="connsiteY1382" fmla="*/ 981626 h 1660203"/>
              <a:gd name="connsiteX1383" fmla="*/ 3779173 w 6320274"/>
              <a:gd name="connsiteY1383" fmla="*/ 1052134 h 1660203"/>
              <a:gd name="connsiteX1384" fmla="*/ 3828589 w 6320274"/>
              <a:gd name="connsiteY1384" fmla="*/ 1100890 h 1660203"/>
              <a:gd name="connsiteX1385" fmla="*/ 3805568 w 6320274"/>
              <a:gd name="connsiteY1385" fmla="*/ 1075334 h 1660203"/>
              <a:gd name="connsiteX1386" fmla="*/ 3739727 w 6320274"/>
              <a:gd name="connsiteY1386" fmla="*/ 994060 h 1660203"/>
              <a:gd name="connsiteX1387" fmla="*/ 3763292 w 6320274"/>
              <a:gd name="connsiteY1387" fmla="*/ 1016995 h 1660203"/>
              <a:gd name="connsiteX1388" fmla="*/ 3802883 w 6320274"/>
              <a:gd name="connsiteY1388" fmla="*/ 1058870 h 1660203"/>
              <a:gd name="connsiteX1389" fmla="*/ 3909707 w 6320274"/>
              <a:gd name="connsiteY1389" fmla="*/ 1171416 h 1660203"/>
              <a:gd name="connsiteX1390" fmla="*/ 3982145 w 6320274"/>
              <a:gd name="connsiteY1390" fmla="*/ 1245728 h 1660203"/>
              <a:gd name="connsiteX1391" fmla="*/ 3984033 w 6320274"/>
              <a:gd name="connsiteY1391" fmla="*/ 1267638 h 1660203"/>
              <a:gd name="connsiteX1392" fmla="*/ 4046500 w 6320274"/>
              <a:gd name="connsiteY1392" fmla="*/ 1351269 h 1660203"/>
              <a:gd name="connsiteX1393" fmla="*/ 4043872 w 6320274"/>
              <a:gd name="connsiteY1393" fmla="*/ 1350716 h 1660203"/>
              <a:gd name="connsiteX1394" fmla="*/ 4091548 w 6320274"/>
              <a:gd name="connsiteY1394" fmla="*/ 1426562 h 1660203"/>
              <a:gd name="connsiteX1395" fmla="*/ 4108916 w 6320274"/>
              <a:gd name="connsiteY1395" fmla="*/ 1470035 h 1660203"/>
              <a:gd name="connsiteX1396" fmla="*/ 4109061 w 6320274"/>
              <a:gd name="connsiteY1396" fmla="*/ 1486435 h 1660203"/>
              <a:gd name="connsiteX1397" fmla="*/ 4122458 w 6320274"/>
              <a:gd name="connsiteY1397" fmla="*/ 1504824 h 1660203"/>
              <a:gd name="connsiteX1398" fmla="*/ 4148853 w 6320274"/>
              <a:gd name="connsiteY1398" fmla="*/ 1560623 h 1660203"/>
              <a:gd name="connsiteX1399" fmla="*/ 4160218 w 6320274"/>
              <a:gd name="connsiteY1399" fmla="*/ 1540700 h 1660203"/>
              <a:gd name="connsiteX1400" fmla="*/ 4151190 w 6320274"/>
              <a:gd name="connsiteY1400" fmla="*/ 1528374 h 1660203"/>
              <a:gd name="connsiteX1401" fmla="*/ 4159529 w 6320274"/>
              <a:gd name="connsiteY1401" fmla="*/ 1526921 h 1660203"/>
              <a:gd name="connsiteX1402" fmla="*/ 4159384 w 6320274"/>
              <a:gd name="connsiteY1402" fmla="*/ 1477922 h 1660203"/>
              <a:gd name="connsiteX1403" fmla="*/ 4152693 w 6320274"/>
              <a:gd name="connsiteY1403" fmla="*/ 1400748 h 1660203"/>
              <a:gd name="connsiteX1404" fmla="*/ 4136124 w 6320274"/>
              <a:gd name="connsiteY1404" fmla="*/ 1384428 h 1660203"/>
              <a:gd name="connsiteX1405" fmla="*/ 4108443 w 6320274"/>
              <a:gd name="connsiteY1405" fmla="*/ 1320009 h 1660203"/>
              <a:gd name="connsiteX1406" fmla="*/ 4031890 w 6320274"/>
              <a:gd name="connsiteY1406" fmla="*/ 1204211 h 1660203"/>
              <a:gd name="connsiteX1407" fmla="*/ 4037944 w 6320274"/>
              <a:gd name="connsiteY1407" fmla="*/ 1199872 h 1660203"/>
              <a:gd name="connsiteX1408" fmla="*/ 3997155 w 6320274"/>
              <a:gd name="connsiteY1408" fmla="*/ 1149865 h 1660203"/>
              <a:gd name="connsiteX1409" fmla="*/ 3966103 w 6320274"/>
              <a:gd name="connsiteY1409" fmla="*/ 1087801 h 1660203"/>
              <a:gd name="connsiteX1410" fmla="*/ 3927056 w 6320274"/>
              <a:gd name="connsiteY1410" fmla="*/ 1043304 h 1660203"/>
              <a:gd name="connsiteX1411" fmla="*/ 3905575 w 6320274"/>
              <a:gd name="connsiteY1411" fmla="*/ 1023544 h 1660203"/>
              <a:gd name="connsiteX1412" fmla="*/ 3815174 w 6320274"/>
              <a:gd name="connsiteY1412" fmla="*/ 943517 h 1660203"/>
              <a:gd name="connsiteX1413" fmla="*/ 3814229 w 6320274"/>
              <a:gd name="connsiteY1413" fmla="*/ 932561 h 1660203"/>
              <a:gd name="connsiteX1414" fmla="*/ 3673613 w 6320274"/>
              <a:gd name="connsiteY1414" fmla="*/ 809223 h 1660203"/>
              <a:gd name="connsiteX1415" fmla="*/ 3674412 w 6320274"/>
              <a:gd name="connsiteY1415" fmla="*/ 803778 h 1660203"/>
              <a:gd name="connsiteX1416" fmla="*/ 3605691 w 6320274"/>
              <a:gd name="connsiteY1416" fmla="*/ 757373 h 1660203"/>
              <a:gd name="connsiteX1417" fmla="*/ 3439969 w 6320274"/>
              <a:gd name="connsiteY1417" fmla="*/ 637902 h 1660203"/>
              <a:gd name="connsiteX1418" fmla="*/ 3124900 w 6320274"/>
              <a:gd name="connsiteY1418" fmla="*/ 499215 h 1660203"/>
              <a:gd name="connsiteX1419" fmla="*/ 3231923 w 6320274"/>
              <a:gd name="connsiteY1419" fmla="*/ 527828 h 1660203"/>
              <a:gd name="connsiteX1420" fmla="*/ 3407121 w 6320274"/>
              <a:gd name="connsiteY1420" fmla="*/ 605466 h 1660203"/>
              <a:gd name="connsiteX1421" fmla="*/ 3446023 w 6320274"/>
              <a:gd name="connsiteY1421" fmla="*/ 633563 h 1660203"/>
              <a:gd name="connsiteX1422" fmla="*/ 3491521 w 6320274"/>
              <a:gd name="connsiteY1422" fmla="*/ 654698 h 1660203"/>
              <a:gd name="connsiteX1423" fmla="*/ 3646820 w 6320274"/>
              <a:gd name="connsiteY1423" fmla="*/ 772447 h 1660203"/>
              <a:gd name="connsiteX1424" fmla="*/ 3650391 w 6320274"/>
              <a:gd name="connsiteY1424" fmla="*/ 783955 h 1660203"/>
              <a:gd name="connsiteX1425" fmla="*/ 3767529 w 6320274"/>
              <a:gd name="connsiteY1425" fmla="*/ 884849 h 1660203"/>
              <a:gd name="connsiteX1426" fmla="*/ 3809746 w 6320274"/>
              <a:gd name="connsiteY1426" fmla="*/ 927278 h 1660203"/>
              <a:gd name="connsiteX1427" fmla="*/ 3942567 w 6320274"/>
              <a:gd name="connsiteY1427" fmla="*/ 1049446 h 1660203"/>
              <a:gd name="connsiteX1428" fmla="*/ 4039259 w 6320274"/>
              <a:gd name="connsiteY1428" fmla="*/ 1193071 h 1660203"/>
              <a:gd name="connsiteX1429" fmla="*/ 4055140 w 6320274"/>
              <a:gd name="connsiteY1429" fmla="*/ 1195612 h 1660203"/>
              <a:gd name="connsiteX1430" fmla="*/ 4042830 w 6320274"/>
              <a:gd name="connsiteY1430" fmla="*/ 1204580 h 1660203"/>
              <a:gd name="connsiteX1431" fmla="*/ 4050915 w 6320274"/>
              <a:gd name="connsiteY1431" fmla="*/ 1205951 h 1660203"/>
              <a:gd name="connsiteX1432" fmla="*/ 4116500 w 6320274"/>
              <a:gd name="connsiteY1432" fmla="*/ 1322648 h 1660203"/>
              <a:gd name="connsiteX1433" fmla="*/ 4138925 w 6320274"/>
              <a:gd name="connsiteY1433" fmla="*/ 1353363 h 1660203"/>
              <a:gd name="connsiteX1434" fmla="*/ 4127322 w 6320274"/>
              <a:gd name="connsiteY1434" fmla="*/ 1272748 h 1660203"/>
              <a:gd name="connsiteX1435" fmla="*/ 4062677 w 6320274"/>
              <a:gd name="connsiteY1435" fmla="*/ 1134407 h 1660203"/>
              <a:gd name="connsiteX1436" fmla="*/ 4039511 w 6320274"/>
              <a:gd name="connsiteY1436" fmla="*/ 1092450 h 1660203"/>
              <a:gd name="connsiteX1437" fmla="*/ 4025824 w 6320274"/>
              <a:gd name="connsiteY1437" fmla="*/ 1041260 h 1660203"/>
              <a:gd name="connsiteX1438" fmla="*/ 4015998 w 6320274"/>
              <a:gd name="connsiteY1438" fmla="*/ 1034380 h 1660203"/>
              <a:gd name="connsiteX1439" fmla="*/ 3988115 w 6320274"/>
              <a:gd name="connsiteY1439" fmla="*/ 937650 h 1660203"/>
              <a:gd name="connsiteX1440" fmla="*/ 3994712 w 6320274"/>
              <a:gd name="connsiteY1440" fmla="*/ 930688 h 1660203"/>
              <a:gd name="connsiteX1441" fmla="*/ 3981714 w 6320274"/>
              <a:gd name="connsiteY1441" fmla="*/ 925876 h 1660203"/>
              <a:gd name="connsiteX1442" fmla="*/ 3957205 w 6320274"/>
              <a:gd name="connsiteY1442" fmla="*/ 859388 h 1660203"/>
              <a:gd name="connsiteX1443" fmla="*/ 3943953 w 6320274"/>
              <a:gd name="connsiteY1443" fmla="*/ 857401 h 1660203"/>
              <a:gd name="connsiteX1444" fmla="*/ 3946180 w 6320274"/>
              <a:gd name="connsiteY1444" fmla="*/ 844377 h 1660203"/>
              <a:gd name="connsiteX1445" fmla="*/ 3933184 w 6320274"/>
              <a:gd name="connsiteY1445" fmla="*/ 839565 h 1660203"/>
              <a:gd name="connsiteX1446" fmla="*/ 3803933 w 6320274"/>
              <a:gd name="connsiteY1446" fmla="*/ 696304 h 1660203"/>
              <a:gd name="connsiteX1447" fmla="*/ 3802989 w 6320274"/>
              <a:gd name="connsiteY1447" fmla="*/ 685350 h 1660203"/>
              <a:gd name="connsiteX1448" fmla="*/ 3738637 w 6320274"/>
              <a:gd name="connsiteY1448" fmla="*/ 645008 h 1660203"/>
              <a:gd name="connsiteX1449" fmla="*/ 3493720 w 6320274"/>
              <a:gd name="connsiteY1449" fmla="*/ 545145 h 1660203"/>
              <a:gd name="connsiteX1450" fmla="*/ 3586604 w 6320274"/>
              <a:gd name="connsiteY1450" fmla="*/ 609326 h 1660203"/>
              <a:gd name="connsiteX1451" fmla="*/ 3593004 w 6320274"/>
              <a:gd name="connsiteY1451" fmla="*/ 621099 h 1660203"/>
              <a:gd name="connsiteX1452" fmla="*/ 3619453 w 6320274"/>
              <a:gd name="connsiteY1452" fmla="*/ 641763 h 1660203"/>
              <a:gd name="connsiteX1453" fmla="*/ 3682463 w 6320274"/>
              <a:gd name="connsiteY1453" fmla="*/ 690173 h 1660203"/>
              <a:gd name="connsiteX1454" fmla="*/ 3609625 w 6320274"/>
              <a:gd name="connsiteY1454" fmla="*/ 634882 h 1660203"/>
              <a:gd name="connsiteX1455" fmla="*/ 3358963 w 6320274"/>
              <a:gd name="connsiteY1455" fmla="*/ 501401 h 1660203"/>
              <a:gd name="connsiteX1456" fmla="*/ 3349680 w 6320274"/>
              <a:gd name="connsiteY1456" fmla="*/ 491899 h 1660203"/>
              <a:gd name="connsiteX1457" fmla="*/ 3202017 w 6320274"/>
              <a:gd name="connsiteY1457" fmla="*/ 462279 h 1660203"/>
              <a:gd name="connsiteX1458" fmla="*/ 3065321 w 6320274"/>
              <a:gd name="connsiteY1458" fmla="*/ 431760 h 1660203"/>
              <a:gd name="connsiteX1459" fmla="*/ 2635928 w 6320274"/>
              <a:gd name="connsiteY1459" fmla="*/ 361002 h 1660203"/>
              <a:gd name="connsiteX1460" fmla="*/ 2348040 w 6320274"/>
              <a:gd name="connsiteY1460" fmla="*/ 296678 h 1660203"/>
              <a:gd name="connsiteX1461" fmla="*/ 2365461 w 6320274"/>
              <a:gd name="connsiteY1461" fmla="*/ 305015 h 1660203"/>
              <a:gd name="connsiteX1462" fmla="*/ 2348040 w 6320274"/>
              <a:gd name="connsiteY1462" fmla="*/ 296678 h 1660203"/>
              <a:gd name="connsiteX1463" fmla="*/ 2326506 w 6320274"/>
              <a:gd name="connsiteY1463" fmla="*/ 279454 h 1660203"/>
              <a:gd name="connsiteX1464" fmla="*/ 2322536 w 6320274"/>
              <a:gd name="connsiteY1464" fmla="*/ 286968 h 1660203"/>
              <a:gd name="connsiteX1465" fmla="*/ 2345412 w 6320274"/>
              <a:gd name="connsiteY1465" fmla="*/ 296124 h 1660203"/>
              <a:gd name="connsiteX1466" fmla="*/ 2326506 w 6320274"/>
              <a:gd name="connsiteY1466" fmla="*/ 279454 h 1660203"/>
              <a:gd name="connsiteX1467" fmla="*/ 1046979 w 6320274"/>
              <a:gd name="connsiteY1467" fmla="*/ 270113 h 1660203"/>
              <a:gd name="connsiteX1468" fmla="*/ 1214238 w 6320274"/>
              <a:gd name="connsiteY1468" fmla="*/ 330182 h 1660203"/>
              <a:gd name="connsiteX1469" fmla="*/ 1046979 w 6320274"/>
              <a:gd name="connsiteY1469" fmla="*/ 270113 h 1660203"/>
              <a:gd name="connsiteX1470" fmla="*/ 2223853 w 6320274"/>
              <a:gd name="connsiteY1470" fmla="*/ 224304 h 1660203"/>
              <a:gd name="connsiteX1471" fmla="*/ 2266724 w 6320274"/>
              <a:gd name="connsiteY1471" fmla="*/ 244886 h 1660203"/>
              <a:gd name="connsiteX1472" fmla="*/ 2253167 w 6320274"/>
              <a:gd name="connsiteY1472" fmla="*/ 244891 h 1660203"/>
              <a:gd name="connsiteX1473" fmla="*/ 2223853 w 6320274"/>
              <a:gd name="connsiteY1473" fmla="*/ 224304 h 1660203"/>
              <a:gd name="connsiteX1474" fmla="*/ 2159644 w 6320274"/>
              <a:gd name="connsiteY1474" fmla="*/ 200363 h 1660203"/>
              <a:gd name="connsiteX1475" fmla="*/ 2177555 w 6320274"/>
              <a:gd name="connsiteY1475" fmla="*/ 208615 h 1660203"/>
              <a:gd name="connsiteX1476" fmla="*/ 2159644 w 6320274"/>
              <a:gd name="connsiteY1476" fmla="*/ 200363 h 1660203"/>
              <a:gd name="connsiteX1477" fmla="*/ 2090475 w 6320274"/>
              <a:gd name="connsiteY1477" fmla="*/ 193964 h 1660203"/>
              <a:gd name="connsiteX1478" fmla="*/ 2321399 w 6320274"/>
              <a:gd name="connsiteY1478" fmla="*/ 280597 h 1660203"/>
              <a:gd name="connsiteX1479" fmla="*/ 2271785 w 6320274"/>
              <a:gd name="connsiteY1479" fmla="*/ 250575 h 1660203"/>
              <a:gd name="connsiteX1480" fmla="*/ 2428478 w 6320274"/>
              <a:gd name="connsiteY1480" fmla="*/ 325119 h 1660203"/>
              <a:gd name="connsiteX1481" fmla="*/ 2537930 w 6320274"/>
              <a:gd name="connsiteY1481" fmla="*/ 405620 h 1660203"/>
              <a:gd name="connsiteX1482" fmla="*/ 2477350 w 6320274"/>
              <a:gd name="connsiteY1482" fmla="*/ 376498 h 1660203"/>
              <a:gd name="connsiteX1483" fmla="*/ 2466782 w 6320274"/>
              <a:gd name="connsiteY1483" fmla="*/ 358375 h 1660203"/>
              <a:gd name="connsiteX1484" fmla="*/ 2366503 w 6320274"/>
              <a:gd name="connsiteY1484" fmla="*/ 306602 h 1660203"/>
              <a:gd name="connsiteX1485" fmla="*/ 2505828 w 6320274"/>
              <a:gd name="connsiteY1485" fmla="*/ 402873 h 1660203"/>
              <a:gd name="connsiteX1486" fmla="*/ 2505224 w 6320274"/>
              <a:gd name="connsiteY1486" fmla="*/ 403736 h 1660203"/>
              <a:gd name="connsiteX1487" fmla="*/ 2761982 w 6320274"/>
              <a:gd name="connsiteY1487" fmla="*/ 652148 h 1660203"/>
              <a:gd name="connsiteX1488" fmla="*/ 2647870 w 6320274"/>
              <a:gd name="connsiteY1488" fmla="*/ 532786 h 1660203"/>
              <a:gd name="connsiteX1489" fmla="*/ 2648669 w 6320274"/>
              <a:gd name="connsiteY1489" fmla="*/ 527339 h 1660203"/>
              <a:gd name="connsiteX1490" fmla="*/ 2496744 w 6320274"/>
              <a:gd name="connsiteY1490" fmla="*/ 407235 h 1660203"/>
              <a:gd name="connsiteX1491" fmla="*/ 2435221 w 6320274"/>
              <a:gd name="connsiteY1491" fmla="*/ 367159 h 1660203"/>
              <a:gd name="connsiteX1492" fmla="*/ 2426736 w 6320274"/>
              <a:gd name="connsiteY1492" fmla="*/ 352210 h 1660203"/>
              <a:gd name="connsiteX1493" fmla="*/ 2090475 w 6320274"/>
              <a:gd name="connsiteY1493" fmla="*/ 193964 h 1660203"/>
              <a:gd name="connsiteX1494" fmla="*/ 2064279 w 6320274"/>
              <a:gd name="connsiteY1494" fmla="*/ 184629 h 1660203"/>
              <a:gd name="connsiteX1495" fmla="*/ 2081988 w 6320274"/>
              <a:gd name="connsiteY1495" fmla="*/ 193169 h 1660203"/>
              <a:gd name="connsiteX1496" fmla="*/ 2064279 w 6320274"/>
              <a:gd name="connsiteY1496" fmla="*/ 184629 h 1660203"/>
              <a:gd name="connsiteX1497" fmla="*/ 2044846 w 6320274"/>
              <a:gd name="connsiteY1497" fmla="*/ 180781 h 1660203"/>
              <a:gd name="connsiteX1498" fmla="*/ 2056141 w 6320274"/>
              <a:gd name="connsiteY1498" fmla="*/ 185795 h 1660203"/>
              <a:gd name="connsiteX1499" fmla="*/ 2043419 w 6320274"/>
              <a:gd name="connsiteY1499" fmla="*/ 187664 h 1660203"/>
              <a:gd name="connsiteX1500" fmla="*/ 2032176 w 6320274"/>
              <a:gd name="connsiteY1500" fmla="*/ 181883 h 1660203"/>
              <a:gd name="connsiteX1501" fmla="*/ 2044846 w 6320274"/>
              <a:gd name="connsiteY1501" fmla="*/ 180781 h 1660203"/>
              <a:gd name="connsiteX1502" fmla="*/ 1979283 w 6320274"/>
              <a:gd name="connsiteY1502" fmla="*/ 173154 h 1660203"/>
              <a:gd name="connsiteX1503" fmla="*/ 1961666 w 6320274"/>
              <a:gd name="connsiteY1503" fmla="*/ 180014 h 1660203"/>
              <a:gd name="connsiteX1504" fmla="*/ 1943553 w 6320274"/>
              <a:gd name="connsiteY1504" fmla="*/ 175588 h 1660203"/>
              <a:gd name="connsiteX1505" fmla="*/ 1979283 w 6320274"/>
              <a:gd name="connsiteY1505" fmla="*/ 173154 h 1660203"/>
              <a:gd name="connsiteX1506" fmla="*/ 923641 w 6320274"/>
              <a:gd name="connsiteY1506" fmla="*/ 157157 h 1660203"/>
              <a:gd name="connsiteX1507" fmla="*/ 931583 w 6320274"/>
              <a:gd name="connsiteY1507" fmla="*/ 174728 h 1660203"/>
              <a:gd name="connsiteX1508" fmla="*/ 937039 w 6320274"/>
              <a:gd name="connsiteY1508" fmla="*/ 175545 h 1660203"/>
              <a:gd name="connsiteX1509" fmla="*/ 945609 w 6320274"/>
              <a:gd name="connsiteY1509" fmla="*/ 171616 h 1660203"/>
              <a:gd name="connsiteX1510" fmla="*/ 945721 w 6320274"/>
              <a:gd name="connsiteY1510" fmla="*/ 171759 h 1660203"/>
              <a:gd name="connsiteX1511" fmla="*/ 945922 w 6320274"/>
              <a:gd name="connsiteY1511" fmla="*/ 171472 h 1660203"/>
              <a:gd name="connsiteX1512" fmla="*/ 945609 w 6320274"/>
              <a:gd name="connsiteY1512" fmla="*/ 171616 h 1660203"/>
              <a:gd name="connsiteX1513" fmla="*/ 938141 w 6320274"/>
              <a:gd name="connsiteY1513" fmla="*/ 162056 h 1660203"/>
              <a:gd name="connsiteX1514" fmla="*/ 923641 w 6320274"/>
              <a:gd name="connsiteY1514" fmla="*/ 157157 h 1660203"/>
              <a:gd name="connsiteX1515" fmla="*/ 854394 w 6320274"/>
              <a:gd name="connsiteY1515" fmla="*/ 42615 h 1660203"/>
              <a:gd name="connsiteX1516" fmla="*/ 822185 w 6320274"/>
              <a:gd name="connsiteY1516" fmla="*/ 124290 h 1660203"/>
              <a:gd name="connsiteX1517" fmla="*/ 813845 w 6320274"/>
              <a:gd name="connsiteY1517" fmla="*/ 125743 h 1660203"/>
              <a:gd name="connsiteX1518" fmla="*/ 788488 w 6320274"/>
              <a:gd name="connsiteY1518" fmla="*/ 197633 h 1660203"/>
              <a:gd name="connsiteX1519" fmla="*/ 779605 w 6320274"/>
              <a:gd name="connsiteY1519" fmla="*/ 201708 h 1660203"/>
              <a:gd name="connsiteX1520" fmla="*/ 755481 w 6320274"/>
              <a:gd name="connsiteY1520" fmla="*/ 317354 h 1660203"/>
              <a:gd name="connsiteX1521" fmla="*/ 746598 w 6320274"/>
              <a:gd name="connsiteY1521" fmla="*/ 321429 h 1660203"/>
              <a:gd name="connsiteX1522" fmla="*/ 745256 w 6320274"/>
              <a:gd name="connsiteY1522" fmla="*/ 329497 h 1660203"/>
              <a:gd name="connsiteX1523" fmla="*/ 751998 w 6320274"/>
              <a:gd name="connsiteY1523" fmla="*/ 338936 h 1660203"/>
              <a:gd name="connsiteX1524" fmla="*/ 739944 w 6320274"/>
              <a:gd name="connsiteY1524" fmla="*/ 345079 h 1660203"/>
              <a:gd name="connsiteX1525" fmla="*/ 732496 w 6320274"/>
              <a:gd name="connsiteY1525" fmla="*/ 425221 h 1660203"/>
              <a:gd name="connsiteX1526" fmla="*/ 730559 w 6320274"/>
              <a:gd name="connsiteY1526" fmla="*/ 438447 h 1660203"/>
              <a:gd name="connsiteX1527" fmla="*/ 735616 w 6320274"/>
              <a:gd name="connsiteY1527" fmla="*/ 490887 h 1660203"/>
              <a:gd name="connsiteX1528" fmla="*/ 729020 w 6320274"/>
              <a:gd name="connsiteY1528" fmla="*/ 497848 h 1660203"/>
              <a:gd name="connsiteX1529" fmla="*/ 741474 w 6320274"/>
              <a:gd name="connsiteY1529" fmla="*/ 505282 h 1660203"/>
              <a:gd name="connsiteX1530" fmla="*/ 740079 w 6320274"/>
              <a:gd name="connsiteY1530" fmla="*/ 548485 h 1660203"/>
              <a:gd name="connsiteX1531" fmla="*/ 751989 w 6320274"/>
              <a:gd name="connsiteY1531" fmla="*/ 558540 h 1660203"/>
              <a:gd name="connsiteX1532" fmla="*/ 763501 w 6320274"/>
              <a:gd name="connsiteY1532" fmla="*/ 587618 h 1660203"/>
              <a:gd name="connsiteX1533" fmla="*/ 770445 w 6320274"/>
              <a:gd name="connsiteY1533" fmla="*/ 629367 h 1660203"/>
              <a:gd name="connsiteX1534" fmla="*/ 788212 w 6320274"/>
              <a:gd name="connsiteY1534" fmla="*/ 653819 h 1660203"/>
              <a:gd name="connsiteX1535" fmla="*/ 835741 w 6320274"/>
              <a:gd name="connsiteY1535" fmla="*/ 713263 h 1660203"/>
              <a:gd name="connsiteX1536" fmla="*/ 936803 w 6320274"/>
              <a:gd name="connsiteY1536" fmla="*/ 862951 h 1660203"/>
              <a:gd name="connsiteX1537" fmla="*/ 935120 w 6320274"/>
              <a:gd name="connsiteY1537" fmla="*/ 873352 h 1660203"/>
              <a:gd name="connsiteX1538" fmla="*/ 1013612 w 6320274"/>
              <a:gd name="connsiteY1538" fmla="*/ 975924 h 1660203"/>
              <a:gd name="connsiteX1539" fmla="*/ 1018670 w 6320274"/>
              <a:gd name="connsiteY1539" fmla="*/ 995766 h 1660203"/>
              <a:gd name="connsiteX1540" fmla="*/ 1159975 w 6320274"/>
              <a:gd name="connsiteY1540" fmla="*/ 1132882 h 1660203"/>
              <a:gd name="connsiteX1541" fmla="*/ 1382756 w 6320274"/>
              <a:gd name="connsiteY1541" fmla="*/ 1202232 h 1660203"/>
              <a:gd name="connsiteX1542" fmla="*/ 1524563 w 6320274"/>
              <a:gd name="connsiteY1542" fmla="*/ 1250056 h 1660203"/>
              <a:gd name="connsiteX1543" fmla="*/ 1504118 w 6320274"/>
              <a:gd name="connsiteY1543" fmla="*/ 1260189 h 1660203"/>
              <a:gd name="connsiteX1544" fmla="*/ 1505097 w 6320274"/>
              <a:gd name="connsiteY1544" fmla="*/ 1260016 h 1660203"/>
              <a:gd name="connsiteX1545" fmla="*/ 1530603 w 6320274"/>
              <a:gd name="connsiteY1545" fmla="*/ 1269726 h 1660203"/>
              <a:gd name="connsiteX1546" fmla="*/ 1577045 w 6320274"/>
              <a:gd name="connsiteY1546" fmla="*/ 1301816 h 1660203"/>
              <a:gd name="connsiteX1547" fmla="*/ 1632913 w 6320274"/>
              <a:gd name="connsiteY1547" fmla="*/ 1327210 h 1660203"/>
              <a:gd name="connsiteX1548" fmla="*/ 1681983 w 6320274"/>
              <a:gd name="connsiteY1548" fmla="*/ 1359853 h 1660203"/>
              <a:gd name="connsiteX1549" fmla="*/ 1827761 w 6320274"/>
              <a:gd name="connsiteY1549" fmla="*/ 1400163 h 1660203"/>
              <a:gd name="connsiteX1550" fmla="*/ 1837187 w 6320274"/>
              <a:gd name="connsiteY1550" fmla="*/ 1393467 h 1660203"/>
              <a:gd name="connsiteX1551" fmla="*/ 1931843 w 6320274"/>
              <a:gd name="connsiteY1551" fmla="*/ 1430069 h 1660203"/>
              <a:gd name="connsiteX1552" fmla="*/ 1970510 w 6320274"/>
              <a:gd name="connsiteY1552" fmla="*/ 1426342 h 1660203"/>
              <a:gd name="connsiteX1553" fmla="*/ 1958057 w 6320274"/>
              <a:gd name="connsiteY1553" fmla="*/ 1418909 h 1660203"/>
              <a:gd name="connsiteX1554" fmla="*/ 1972449 w 6320274"/>
              <a:gd name="connsiteY1554" fmla="*/ 1413115 h 1660203"/>
              <a:gd name="connsiteX1555" fmla="*/ 1819328 w 6320274"/>
              <a:gd name="connsiteY1555" fmla="*/ 1350078 h 1660203"/>
              <a:gd name="connsiteX1556" fmla="*/ 1825383 w 6320274"/>
              <a:gd name="connsiteY1556" fmla="*/ 1345739 h 1660203"/>
              <a:gd name="connsiteX1557" fmla="*/ 1732753 w 6320274"/>
              <a:gd name="connsiteY1557" fmla="*/ 1278735 h 1660203"/>
              <a:gd name="connsiteX1558" fmla="*/ 1724812 w 6320274"/>
              <a:gd name="connsiteY1558" fmla="*/ 1261164 h 1660203"/>
              <a:gd name="connsiteX1559" fmla="*/ 1681253 w 6320274"/>
              <a:gd name="connsiteY1559" fmla="*/ 1226804 h 1660203"/>
              <a:gd name="connsiteX1560" fmla="*/ 1658086 w 6320274"/>
              <a:gd name="connsiteY1560" fmla="*/ 1184847 h 1660203"/>
              <a:gd name="connsiteX1561" fmla="*/ 1597159 w 6320274"/>
              <a:gd name="connsiteY1561" fmla="*/ 1139611 h 1660203"/>
              <a:gd name="connsiteX1562" fmla="*/ 1573340 w 6320274"/>
              <a:gd name="connsiteY1562" fmla="*/ 1119502 h 1660203"/>
              <a:gd name="connsiteX1563" fmla="*/ 1557315 w 6320274"/>
              <a:gd name="connsiteY1563" fmla="*/ 1100560 h 1660203"/>
              <a:gd name="connsiteX1564" fmla="*/ 1554340 w 6320274"/>
              <a:gd name="connsiteY1564" fmla="*/ 1083893 h 1660203"/>
              <a:gd name="connsiteX1565" fmla="*/ 1550914 w 6320274"/>
              <a:gd name="connsiteY1565" fmla="*/ 1088786 h 1660203"/>
              <a:gd name="connsiteX1566" fmla="*/ 1529433 w 6320274"/>
              <a:gd name="connsiteY1566" fmla="*/ 1069027 h 1660203"/>
              <a:gd name="connsiteX1567" fmla="*/ 1533947 w 6320274"/>
              <a:gd name="connsiteY1567" fmla="*/ 1058891 h 1660203"/>
              <a:gd name="connsiteX1568" fmla="*/ 1503784 w 6320274"/>
              <a:gd name="connsiteY1568" fmla="*/ 1042917 h 1660203"/>
              <a:gd name="connsiteX1569" fmla="*/ 1505723 w 6320274"/>
              <a:gd name="connsiteY1569" fmla="*/ 1029692 h 1660203"/>
              <a:gd name="connsiteX1570" fmla="*/ 1462308 w 6320274"/>
              <a:gd name="connsiteY1570" fmla="*/ 1011731 h 1660203"/>
              <a:gd name="connsiteX1571" fmla="*/ 1468906 w 6320274"/>
              <a:gd name="connsiteY1571" fmla="*/ 1004770 h 1660203"/>
              <a:gd name="connsiteX1572" fmla="*/ 1459680 w 6320274"/>
              <a:gd name="connsiteY1572" fmla="*/ 1011179 h 1660203"/>
              <a:gd name="connsiteX1573" fmla="*/ 1447770 w 6320274"/>
              <a:gd name="connsiteY1573" fmla="*/ 1001122 h 1660203"/>
              <a:gd name="connsiteX1574" fmla="*/ 1452284 w 6320274"/>
              <a:gd name="connsiteY1574" fmla="*/ 990986 h 1660203"/>
              <a:gd name="connsiteX1575" fmla="*/ 1352260 w 6320274"/>
              <a:gd name="connsiteY1575" fmla="*/ 936390 h 1660203"/>
              <a:gd name="connsiteX1576" fmla="*/ 1298675 w 6320274"/>
              <a:gd name="connsiteY1576" fmla="*/ 913883 h 1660203"/>
              <a:gd name="connsiteX1577" fmla="*/ 1306071 w 6320274"/>
              <a:gd name="connsiteY1577" fmla="*/ 901475 h 1660203"/>
              <a:gd name="connsiteX1578" fmla="*/ 1276453 w 6320274"/>
              <a:gd name="connsiteY1578" fmla="*/ 882881 h 1660203"/>
              <a:gd name="connsiteX1579" fmla="*/ 1280966 w 6320274"/>
              <a:gd name="connsiteY1579" fmla="*/ 872744 h 1660203"/>
              <a:gd name="connsiteX1580" fmla="*/ 1244946 w 6320274"/>
              <a:gd name="connsiteY1580" fmla="*/ 809777 h 1660203"/>
              <a:gd name="connsiteX1581" fmla="*/ 1247429 w 6320274"/>
              <a:gd name="connsiteY1581" fmla="*/ 793930 h 1660203"/>
              <a:gd name="connsiteX1582" fmla="*/ 1202780 w 6320274"/>
              <a:gd name="connsiteY1582" fmla="*/ 732212 h 1660203"/>
              <a:gd name="connsiteX1583" fmla="*/ 1175389 w 6320274"/>
              <a:gd name="connsiteY1583" fmla="*/ 700594 h 1660203"/>
              <a:gd name="connsiteX1584" fmla="*/ 1137627 w 6320274"/>
              <a:gd name="connsiteY1584" fmla="*/ 632118 h 1660203"/>
              <a:gd name="connsiteX1585" fmla="*/ 1115404 w 6320274"/>
              <a:gd name="connsiteY1585" fmla="*/ 601116 h 1660203"/>
              <a:gd name="connsiteX1586" fmla="*/ 1007093 w 6320274"/>
              <a:gd name="connsiteY1586" fmla="*/ 512837 h 1660203"/>
              <a:gd name="connsiteX1587" fmla="*/ 1011606 w 6320274"/>
              <a:gd name="connsiteY1587" fmla="*/ 502700 h 1660203"/>
              <a:gd name="connsiteX1588" fmla="*/ 958908 w 6320274"/>
              <a:gd name="connsiteY1588" fmla="*/ 475237 h 1660203"/>
              <a:gd name="connsiteX1589" fmla="*/ 926605 w 6320274"/>
              <a:gd name="connsiteY1589" fmla="*/ 440179 h 1660203"/>
              <a:gd name="connsiteX1590" fmla="*/ 931372 w 6320274"/>
              <a:gd name="connsiteY1590" fmla="*/ 427218 h 1660203"/>
              <a:gd name="connsiteX1591" fmla="*/ 898634 w 6320274"/>
              <a:gd name="connsiteY1591" fmla="*/ 342958 h 1660203"/>
              <a:gd name="connsiteX1592" fmla="*/ 908114 w 6320274"/>
              <a:gd name="connsiteY1592" fmla="*/ 333726 h 1660203"/>
              <a:gd name="connsiteX1593" fmla="*/ 928812 w 6320274"/>
              <a:gd name="connsiteY1593" fmla="*/ 222972 h 1660203"/>
              <a:gd name="connsiteX1594" fmla="*/ 901473 w 6320274"/>
              <a:gd name="connsiteY1594" fmla="*/ 156218 h 1660203"/>
              <a:gd name="connsiteX1595" fmla="*/ 903413 w 6320274"/>
              <a:gd name="connsiteY1595" fmla="*/ 142993 h 1660203"/>
              <a:gd name="connsiteX1596" fmla="*/ 854394 w 6320274"/>
              <a:gd name="connsiteY1596" fmla="*/ 42615 h 1660203"/>
              <a:gd name="connsiteX1597" fmla="*/ 875619 w 6320274"/>
              <a:gd name="connsiteY1597" fmla="*/ 0 h 1660203"/>
              <a:gd name="connsiteX1598" fmla="*/ 864253 w 6320274"/>
              <a:gd name="connsiteY1598" fmla="*/ 19922 h 1660203"/>
              <a:gd name="connsiteX1599" fmla="*/ 887819 w 6320274"/>
              <a:gd name="connsiteY1599" fmla="*/ 42857 h 1660203"/>
              <a:gd name="connsiteX1600" fmla="*/ 885336 w 6320274"/>
              <a:gd name="connsiteY1600" fmla="*/ 58704 h 1660203"/>
              <a:gd name="connsiteX1601" fmla="*/ 1106126 w 6320274"/>
              <a:gd name="connsiteY1601" fmla="*/ 209014 h 1660203"/>
              <a:gd name="connsiteX1602" fmla="*/ 1234194 w 6320274"/>
              <a:gd name="connsiteY1602" fmla="*/ 208185 h 1660203"/>
              <a:gd name="connsiteX1603" fmla="*/ 1389161 w 6320274"/>
              <a:gd name="connsiteY1603" fmla="*/ 173861 h 1660203"/>
              <a:gd name="connsiteX1604" fmla="*/ 1433172 w 6320274"/>
              <a:gd name="connsiteY1604" fmla="*/ 154064 h 1660203"/>
              <a:gd name="connsiteX1605" fmla="*/ 1641466 w 6320274"/>
              <a:gd name="connsiteY1605" fmla="*/ 145071 h 1660203"/>
              <a:gd name="connsiteX1606" fmla="*/ 1667370 w 6320274"/>
              <a:gd name="connsiteY1606" fmla="*/ 135757 h 1660203"/>
              <a:gd name="connsiteX1607" fmla="*/ 1794894 w 6320274"/>
              <a:gd name="connsiteY1607" fmla="*/ 137549 h 1660203"/>
              <a:gd name="connsiteX1608" fmla="*/ 1942608 w 6320274"/>
              <a:gd name="connsiteY1608" fmla="*/ 132033 h 1660203"/>
              <a:gd name="connsiteX1609" fmla="*/ 2154729 w 6320274"/>
              <a:gd name="connsiteY1609" fmla="*/ 131724 h 1660203"/>
              <a:gd name="connsiteX1610" fmla="*/ 2227474 w 6320274"/>
              <a:gd name="connsiteY1610" fmla="*/ 135478 h 1660203"/>
              <a:gd name="connsiteX1611" fmla="*/ 2415127 w 6320274"/>
              <a:gd name="connsiteY1611" fmla="*/ 220550 h 1660203"/>
              <a:gd name="connsiteX1612" fmla="*/ 2478535 w 6320274"/>
              <a:gd name="connsiteY1612" fmla="*/ 249936 h 1660203"/>
              <a:gd name="connsiteX1613" fmla="*/ 2625946 w 6320274"/>
              <a:gd name="connsiteY1613" fmla="*/ 347579 h 1660203"/>
              <a:gd name="connsiteX1614" fmla="*/ 2625546 w 6320274"/>
              <a:gd name="connsiteY1614" fmla="*/ 334001 h 1660203"/>
              <a:gd name="connsiteX1615" fmla="*/ 2921470 w 6320274"/>
              <a:gd name="connsiteY1615" fmla="*/ 388083 h 1660203"/>
              <a:gd name="connsiteX1616" fmla="*/ 3301793 w 6320274"/>
              <a:gd name="connsiteY1616" fmla="*/ 458797 h 1660203"/>
              <a:gd name="connsiteX1617" fmla="*/ 3308790 w 6320274"/>
              <a:gd name="connsiteY1617" fmla="*/ 465412 h 1660203"/>
              <a:gd name="connsiteX1618" fmla="*/ 3638650 w 6320274"/>
              <a:gd name="connsiteY1618" fmla="*/ 579285 h 1660203"/>
              <a:gd name="connsiteX1619" fmla="*/ 3774004 w 6320274"/>
              <a:gd name="connsiteY1619" fmla="*/ 650471 h 1660203"/>
              <a:gd name="connsiteX1620" fmla="*/ 3862520 w 6320274"/>
              <a:gd name="connsiteY1620" fmla="*/ 708589 h 1660203"/>
              <a:gd name="connsiteX1621" fmla="*/ 3922903 w 6320274"/>
              <a:gd name="connsiteY1621" fmla="*/ 789044 h 1660203"/>
              <a:gd name="connsiteX1622" fmla="*/ 3961406 w 6320274"/>
              <a:gd name="connsiteY1622" fmla="*/ 836165 h 1660203"/>
              <a:gd name="connsiteX1623" fmla="*/ 3982889 w 6320274"/>
              <a:gd name="connsiteY1623" fmla="*/ 888524 h 1660203"/>
              <a:gd name="connsiteX1624" fmla="*/ 4005910 w 6320274"/>
              <a:gd name="connsiteY1624" fmla="*/ 914080 h 1660203"/>
              <a:gd name="connsiteX1625" fmla="*/ 4004968 w 6320274"/>
              <a:gd name="connsiteY1625" fmla="*/ 935724 h 1660203"/>
              <a:gd name="connsiteX1626" fmla="*/ 4025506 w 6320274"/>
              <a:gd name="connsiteY1626" fmla="*/ 977128 h 1660203"/>
              <a:gd name="connsiteX1627" fmla="*/ 4021937 w 6320274"/>
              <a:gd name="connsiteY1627" fmla="*/ 998219 h 1660203"/>
              <a:gd name="connsiteX1628" fmla="*/ 4084498 w 6320274"/>
              <a:gd name="connsiteY1628" fmla="*/ 1133386 h 1660203"/>
              <a:gd name="connsiteX1629" fmla="*/ 4122150 w 6320274"/>
              <a:gd name="connsiteY1629" fmla="*/ 1221087 h 1660203"/>
              <a:gd name="connsiteX1630" fmla="*/ 4172059 w 6320274"/>
              <a:gd name="connsiteY1630" fmla="*/ 1367555 h 1660203"/>
              <a:gd name="connsiteX1631" fmla="*/ 4185949 w 6320274"/>
              <a:gd name="connsiteY1631" fmla="*/ 1483655 h 1660203"/>
              <a:gd name="connsiteX1632" fmla="*/ 4171012 w 6320274"/>
              <a:gd name="connsiteY1632" fmla="*/ 1492068 h 1660203"/>
              <a:gd name="connsiteX1633" fmla="*/ 4178502 w 6320274"/>
              <a:gd name="connsiteY1633" fmla="*/ 1531198 h 1660203"/>
              <a:gd name="connsiteX1634" fmla="*/ 4234966 w 6320274"/>
              <a:gd name="connsiteY1634" fmla="*/ 1551433 h 1660203"/>
              <a:gd name="connsiteX1635" fmla="*/ 4254271 w 6320274"/>
              <a:gd name="connsiteY1635" fmla="*/ 1549081 h 1660203"/>
              <a:gd name="connsiteX1636" fmla="*/ 4239879 w 6320274"/>
              <a:gd name="connsiteY1636" fmla="*/ 1554873 h 1660203"/>
              <a:gd name="connsiteX1637" fmla="*/ 4286866 w 6320274"/>
              <a:gd name="connsiteY1637" fmla="*/ 1584342 h 1660203"/>
              <a:gd name="connsiteX1638" fmla="*/ 4264388 w 6320274"/>
              <a:gd name="connsiteY1638" fmla="*/ 1588763 h 1660203"/>
              <a:gd name="connsiteX1639" fmla="*/ 4373296 w 6320274"/>
              <a:gd name="connsiteY1639" fmla="*/ 1639286 h 1660203"/>
              <a:gd name="connsiteX1640" fmla="*/ 4271980 w 6320274"/>
              <a:gd name="connsiteY1640" fmla="*/ 1525022 h 1660203"/>
              <a:gd name="connsiteX1641" fmla="*/ 4324023 w 6320274"/>
              <a:gd name="connsiteY1641" fmla="*/ 1574330 h 1660203"/>
              <a:gd name="connsiteX1642" fmla="*/ 4437284 w 6320274"/>
              <a:gd name="connsiteY1642" fmla="*/ 1659186 h 1660203"/>
              <a:gd name="connsiteX1643" fmla="*/ 4440733 w 6320274"/>
              <a:gd name="connsiteY1643" fmla="*/ 1660203 h 1660203"/>
              <a:gd name="connsiteX1644" fmla="*/ 4311269 w 6320274"/>
              <a:gd name="connsiteY1644" fmla="*/ 1660203 h 1660203"/>
              <a:gd name="connsiteX1645" fmla="*/ 4255869 w 6320274"/>
              <a:gd name="connsiteY1645" fmla="*/ 1650139 h 1660203"/>
              <a:gd name="connsiteX1646" fmla="*/ 4275711 w 6320274"/>
              <a:gd name="connsiteY1646" fmla="*/ 1660203 h 1660203"/>
              <a:gd name="connsiteX1647" fmla="*/ 4237601 w 6320274"/>
              <a:gd name="connsiteY1647" fmla="*/ 1660203 h 1660203"/>
              <a:gd name="connsiteX1648" fmla="*/ 4201448 w 6320274"/>
              <a:gd name="connsiteY1648" fmla="*/ 1644204 h 1660203"/>
              <a:gd name="connsiteX1649" fmla="*/ 4203133 w 6320274"/>
              <a:gd name="connsiteY1649" fmla="*/ 1633802 h 1660203"/>
              <a:gd name="connsiteX1650" fmla="*/ 4161350 w 6320274"/>
              <a:gd name="connsiteY1650" fmla="*/ 1640575 h 1660203"/>
              <a:gd name="connsiteX1651" fmla="*/ 4159411 w 6320274"/>
              <a:gd name="connsiteY1651" fmla="*/ 1653800 h 1660203"/>
              <a:gd name="connsiteX1652" fmla="*/ 4186003 w 6320274"/>
              <a:gd name="connsiteY1652" fmla="*/ 1658266 h 1660203"/>
              <a:gd name="connsiteX1653" fmla="*/ 4163910 w 6320274"/>
              <a:gd name="connsiteY1653" fmla="*/ 1658486 h 1660203"/>
              <a:gd name="connsiteX1654" fmla="*/ 4159406 w 6320274"/>
              <a:gd name="connsiteY1654" fmla="*/ 1660203 h 1660203"/>
              <a:gd name="connsiteX1655" fmla="*/ 4117678 w 6320274"/>
              <a:gd name="connsiteY1655" fmla="*/ 1660203 h 1660203"/>
              <a:gd name="connsiteX1656" fmla="*/ 4119669 w 6320274"/>
              <a:gd name="connsiteY1656" fmla="*/ 1657660 h 1660203"/>
              <a:gd name="connsiteX1657" fmla="*/ 4137964 w 6320274"/>
              <a:gd name="connsiteY1657" fmla="*/ 1637068 h 1660203"/>
              <a:gd name="connsiteX1658" fmla="*/ 4094151 w 6320274"/>
              <a:gd name="connsiteY1658" fmla="*/ 1638130 h 1660203"/>
              <a:gd name="connsiteX1659" fmla="*/ 4088214 w 6320274"/>
              <a:gd name="connsiteY1659" fmla="*/ 1660203 h 1660203"/>
              <a:gd name="connsiteX1660" fmla="*/ 4068502 w 6320274"/>
              <a:gd name="connsiteY1660" fmla="*/ 1660203 h 1660203"/>
              <a:gd name="connsiteX1661" fmla="*/ 4068928 w 6320274"/>
              <a:gd name="connsiteY1661" fmla="*/ 1656928 h 1660203"/>
              <a:gd name="connsiteX1662" fmla="*/ 4055676 w 6320274"/>
              <a:gd name="connsiteY1662" fmla="*/ 1654941 h 1660203"/>
              <a:gd name="connsiteX1663" fmla="*/ 4064559 w 6320274"/>
              <a:gd name="connsiteY1663" fmla="*/ 1650866 h 1660203"/>
              <a:gd name="connsiteX1664" fmla="*/ 4037966 w 6320274"/>
              <a:gd name="connsiteY1664" fmla="*/ 1613802 h 1660203"/>
              <a:gd name="connsiteX1665" fmla="*/ 3997179 w 6320274"/>
              <a:gd name="connsiteY1665" fmla="*/ 1563795 h 1660203"/>
              <a:gd name="connsiteX1666" fmla="*/ 3938137 w 6320274"/>
              <a:gd name="connsiteY1666" fmla="*/ 1507871 h 1660203"/>
              <a:gd name="connsiteX1667" fmla="*/ 3671049 w 6320274"/>
              <a:gd name="connsiteY1667" fmla="*/ 1309272 h 1660203"/>
              <a:gd name="connsiteX1668" fmla="*/ 3787099 w 6320274"/>
              <a:gd name="connsiteY1668" fmla="*/ 1382811 h 1660203"/>
              <a:gd name="connsiteX1669" fmla="*/ 4011062 w 6320274"/>
              <a:gd name="connsiteY1669" fmla="*/ 1563652 h 1660203"/>
              <a:gd name="connsiteX1670" fmla="*/ 4072533 w 6320274"/>
              <a:gd name="connsiteY1670" fmla="*/ 1638863 h 1660203"/>
              <a:gd name="connsiteX1671" fmla="*/ 4058991 w 6320274"/>
              <a:gd name="connsiteY1671" fmla="*/ 1604075 h 1660203"/>
              <a:gd name="connsiteX1672" fmla="*/ 3976183 w 6320274"/>
              <a:gd name="connsiteY1672" fmla="*/ 1492904 h 1660203"/>
              <a:gd name="connsiteX1673" fmla="*/ 3955645 w 6320274"/>
              <a:gd name="connsiteY1673" fmla="*/ 1484100 h 1660203"/>
              <a:gd name="connsiteX1674" fmla="*/ 3945418 w 6320274"/>
              <a:gd name="connsiteY1674" fmla="*/ 1463642 h 1660203"/>
              <a:gd name="connsiteX1675" fmla="*/ 3880811 w 6320274"/>
              <a:gd name="connsiteY1675" fmla="*/ 1426124 h 1660203"/>
              <a:gd name="connsiteX1676" fmla="*/ 3879868 w 6320274"/>
              <a:gd name="connsiteY1676" fmla="*/ 1415170 h 1660203"/>
              <a:gd name="connsiteX1677" fmla="*/ 3859075 w 6320274"/>
              <a:gd name="connsiteY1677" fmla="*/ 1409189 h 1660203"/>
              <a:gd name="connsiteX1678" fmla="*/ 3932109 w 6320274"/>
              <a:gd name="connsiteY1678" fmla="*/ 1445745 h 1660203"/>
              <a:gd name="connsiteX1679" fmla="*/ 3891033 w 6320274"/>
              <a:gd name="connsiteY1679" fmla="*/ 1395536 h 1660203"/>
              <a:gd name="connsiteX1680" fmla="*/ 3892374 w 6320274"/>
              <a:gd name="connsiteY1680" fmla="*/ 1387468 h 1660203"/>
              <a:gd name="connsiteX1681" fmla="*/ 3840874 w 6320274"/>
              <a:gd name="connsiteY1681" fmla="*/ 1335537 h 1660203"/>
              <a:gd name="connsiteX1682" fmla="*/ 3831846 w 6320274"/>
              <a:gd name="connsiteY1682" fmla="*/ 1290612 h 1660203"/>
              <a:gd name="connsiteX1683" fmla="*/ 3776920 w 6320274"/>
              <a:gd name="connsiteY1683" fmla="*/ 1243574 h 1660203"/>
              <a:gd name="connsiteX1684" fmla="*/ 3786943 w 6320274"/>
              <a:gd name="connsiteY1684" fmla="*/ 1231719 h 1660203"/>
              <a:gd name="connsiteX1685" fmla="*/ 3710680 w 6320274"/>
              <a:gd name="connsiteY1685" fmla="*/ 1181322 h 1660203"/>
              <a:gd name="connsiteX1686" fmla="*/ 3773146 w 6320274"/>
              <a:gd name="connsiteY1686" fmla="*/ 1232353 h 1660203"/>
              <a:gd name="connsiteX1687" fmla="*/ 3622057 w 6320274"/>
              <a:gd name="connsiteY1687" fmla="*/ 1175027 h 1660203"/>
              <a:gd name="connsiteX1688" fmla="*/ 3650934 w 6320274"/>
              <a:gd name="connsiteY1688" fmla="*/ 1182380 h 1660203"/>
              <a:gd name="connsiteX1689" fmla="*/ 3576106 w 6320274"/>
              <a:gd name="connsiteY1689" fmla="*/ 1175451 h 1660203"/>
              <a:gd name="connsiteX1690" fmla="*/ 3576506 w 6320274"/>
              <a:gd name="connsiteY1690" fmla="*/ 1189027 h 1660203"/>
              <a:gd name="connsiteX1691" fmla="*/ 3548716 w 6320274"/>
              <a:gd name="connsiteY1691" fmla="*/ 1176432 h 1660203"/>
              <a:gd name="connsiteX1692" fmla="*/ 3327621 w 6320274"/>
              <a:gd name="connsiteY1692" fmla="*/ 1129279 h 1660203"/>
              <a:gd name="connsiteX1693" fmla="*/ 3306139 w 6320274"/>
              <a:gd name="connsiteY1693" fmla="*/ 1109520 h 1660203"/>
              <a:gd name="connsiteX1694" fmla="*/ 3099578 w 6320274"/>
              <a:gd name="connsiteY1694" fmla="*/ 1007777 h 1660203"/>
              <a:gd name="connsiteX1695" fmla="*/ 3094520 w 6320274"/>
              <a:gd name="connsiteY1695" fmla="*/ 987937 h 1660203"/>
              <a:gd name="connsiteX1696" fmla="*/ 3050161 w 6320274"/>
              <a:gd name="connsiteY1696" fmla="*/ 926422 h 1660203"/>
              <a:gd name="connsiteX1697" fmla="*/ 2990976 w 6320274"/>
              <a:gd name="connsiteY1697" fmla="*/ 854098 h 1660203"/>
              <a:gd name="connsiteX1698" fmla="*/ 2968897 w 6320274"/>
              <a:gd name="connsiteY1698" fmla="*/ 839495 h 1660203"/>
              <a:gd name="connsiteX1699" fmla="*/ 2933277 w 6320274"/>
              <a:gd name="connsiteY1699" fmla="*/ 790105 h 1660203"/>
              <a:gd name="connsiteX1700" fmla="*/ 2907825 w 6320274"/>
              <a:gd name="connsiteY1700" fmla="*/ 777860 h 1660203"/>
              <a:gd name="connsiteX1701" fmla="*/ 2910997 w 6320274"/>
              <a:gd name="connsiteY1701" fmla="*/ 775791 h 1660203"/>
              <a:gd name="connsiteX1702" fmla="*/ 2899088 w 6320274"/>
              <a:gd name="connsiteY1702" fmla="*/ 765737 h 1660203"/>
              <a:gd name="connsiteX1703" fmla="*/ 2877750 w 6320274"/>
              <a:gd name="connsiteY1703" fmla="*/ 729778 h 1660203"/>
              <a:gd name="connsiteX1704" fmla="*/ 2849126 w 6320274"/>
              <a:gd name="connsiteY1704" fmla="*/ 687003 h 1660203"/>
              <a:gd name="connsiteX1705" fmla="*/ 2828189 w 6320274"/>
              <a:gd name="connsiteY1705" fmla="*/ 664622 h 1660203"/>
              <a:gd name="connsiteX1706" fmla="*/ 2855035 w 6320274"/>
              <a:gd name="connsiteY1706" fmla="*/ 666262 h 1660203"/>
              <a:gd name="connsiteX1707" fmla="*/ 2834096 w 6320274"/>
              <a:gd name="connsiteY1707" fmla="*/ 611281 h 1660203"/>
              <a:gd name="connsiteX1708" fmla="*/ 2814445 w 6320274"/>
              <a:gd name="connsiteY1708" fmla="*/ 597521 h 1660203"/>
              <a:gd name="connsiteX1709" fmla="*/ 2818414 w 6320274"/>
              <a:gd name="connsiteY1709" fmla="*/ 590006 h 1660203"/>
              <a:gd name="connsiteX1710" fmla="*/ 2741607 w 6320274"/>
              <a:gd name="connsiteY1710" fmla="*/ 509632 h 1660203"/>
              <a:gd name="connsiteX1711" fmla="*/ 2737093 w 6320274"/>
              <a:gd name="connsiteY1711" fmla="*/ 487169 h 1660203"/>
              <a:gd name="connsiteX1712" fmla="*/ 2722010 w 6320274"/>
              <a:gd name="connsiteY1712" fmla="*/ 479183 h 1660203"/>
              <a:gd name="connsiteX1713" fmla="*/ 2654232 w 6320274"/>
              <a:gd name="connsiteY1713" fmla="*/ 411135 h 1660203"/>
              <a:gd name="connsiteX1714" fmla="*/ 2481769 w 6320274"/>
              <a:gd name="connsiteY1714" fmla="*/ 282226 h 1660203"/>
              <a:gd name="connsiteX1715" fmla="*/ 2460287 w 6320274"/>
              <a:gd name="connsiteY1715" fmla="*/ 262466 h 1660203"/>
              <a:gd name="connsiteX1716" fmla="*/ 2399707 w 6320274"/>
              <a:gd name="connsiteY1716" fmla="*/ 233344 h 1660203"/>
              <a:gd name="connsiteX1717" fmla="*/ 2152963 w 6320274"/>
              <a:gd name="connsiteY1717" fmla="*/ 160082 h 1660203"/>
              <a:gd name="connsiteX1718" fmla="*/ 1922677 w 6320274"/>
              <a:gd name="connsiteY1718" fmla="*/ 154964 h 1660203"/>
              <a:gd name="connsiteX1719" fmla="*/ 1333899 w 6320274"/>
              <a:gd name="connsiteY1719" fmla="*/ 212802 h 1660203"/>
              <a:gd name="connsiteX1720" fmla="*/ 1312221 w 6320274"/>
              <a:gd name="connsiteY1720" fmla="*/ 211777 h 1660203"/>
              <a:gd name="connsiteX1721" fmla="*/ 1190009 w 6320274"/>
              <a:gd name="connsiteY1721" fmla="*/ 227002 h 1660203"/>
              <a:gd name="connsiteX1722" fmla="*/ 1066853 w 6320274"/>
              <a:gd name="connsiteY1722" fmla="*/ 231270 h 1660203"/>
              <a:gd name="connsiteX1723" fmla="*/ 936557 w 6320274"/>
              <a:gd name="connsiteY1723" fmla="*/ 179926 h 1660203"/>
              <a:gd name="connsiteX1724" fmla="*/ 951638 w 6320274"/>
              <a:gd name="connsiteY1724" fmla="*/ 220511 h 1660203"/>
              <a:gd name="connsiteX1725" fmla="*/ 1047549 w 6320274"/>
              <a:gd name="connsiteY1725" fmla="*/ 266222 h 1660203"/>
              <a:gd name="connsiteX1726" fmla="*/ 938787 w 6320274"/>
              <a:gd name="connsiteY1726" fmla="*/ 232100 h 1660203"/>
              <a:gd name="connsiteX1727" fmla="*/ 956298 w 6320274"/>
              <a:gd name="connsiteY1727" fmla="*/ 259375 h 1660203"/>
              <a:gd name="connsiteX1728" fmla="*/ 939874 w 6320274"/>
              <a:gd name="connsiteY1728" fmla="*/ 259456 h 1660203"/>
              <a:gd name="connsiteX1729" fmla="*/ 977635 w 6320274"/>
              <a:gd name="connsiteY1729" fmla="*/ 295332 h 1660203"/>
              <a:gd name="connsiteX1730" fmla="*/ 1314892 w 6320274"/>
              <a:gd name="connsiteY1730" fmla="*/ 396799 h 1660203"/>
              <a:gd name="connsiteX1731" fmla="*/ 1258570 w 6320274"/>
              <a:gd name="connsiteY1731" fmla="*/ 392963 h 1660203"/>
              <a:gd name="connsiteX1732" fmla="*/ 996488 w 6320274"/>
              <a:gd name="connsiteY1732" fmla="*/ 314539 h 1660203"/>
              <a:gd name="connsiteX1733" fmla="*/ 928710 w 6320274"/>
              <a:gd name="connsiteY1733" fmla="*/ 279090 h 1660203"/>
              <a:gd name="connsiteX1734" fmla="*/ 922005 w 6320274"/>
              <a:gd name="connsiteY1734" fmla="*/ 337876 h 1660203"/>
              <a:gd name="connsiteX1735" fmla="*/ 1377248 w 6320274"/>
              <a:gd name="connsiteY1735" fmla="*/ 467054 h 1660203"/>
              <a:gd name="connsiteX1736" fmla="*/ 924233 w 6320274"/>
              <a:gd name="connsiteY1736" fmla="*/ 357451 h 1660203"/>
              <a:gd name="connsiteX1737" fmla="*/ 919523 w 6320274"/>
              <a:gd name="connsiteY1737" fmla="*/ 386323 h 1660203"/>
              <a:gd name="connsiteX1738" fmla="*/ 1041285 w 6320274"/>
              <a:gd name="connsiteY1738" fmla="*/ 457855 h 1660203"/>
              <a:gd name="connsiteX1739" fmla="*/ 1450321 w 6320274"/>
              <a:gd name="connsiteY1739" fmla="*/ 573204 h 1660203"/>
              <a:gd name="connsiteX1740" fmla="*/ 1583725 w 6320274"/>
              <a:gd name="connsiteY1740" fmla="*/ 590755 h 1660203"/>
              <a:gd name="connsiteX1741" fmla="*/ 1473389 w 6320274"/>
              <a:gd name="connsiteY1741" fmla="*/ 582655 h 1660203"/>
              <a:gd name="connsiteX1742" fmla="*/ 1007722 w 6320274"/>
              <a:gd name="connsiteY1742" fmla="*/ 445506 h 1660203"/>
              <a:gd name="connsiteX1743" fmla="*/ 959394 w 6320274"/>
              <a:gd name="connsiteY1743" fmla="*/ 424106 h 1660203"/>
              <a:gd name="connsiteX1744" fmla="*/ 936518 w 6320274"/>
              <a:gd name="connsiteY1744" fmla="*/ 414951 h 1660203"/>
              <a:gd name="connsiteX1745" fmla="*/ 1082933 w 6320274"/>
              <a:gd name="connsiteY1745" fmla="*/ 536774 h 1660203"/>
              <a:gd name="connsiteX1746" fmla="*/ 1359151 w 6320274"/>
              <a:gd name="connsiteY1746" fmla="*/ 612229 h 1660203"/>
              <a:gd name="connsiteX1747" fmla="*/ 1829440 w 6320274"/>
              <a:gd name="connsiteY1747" fmla="*/ 681170 h 1660203"/>
              <a:gd name="connsiteX1748" fmla="*/ 1759325 w 6320274"/>
              <a:gd name="connsiteY1748" fmla="*/ 677969 h 1660203"/>
              <a:gd name="connsiteX1749" fmla="*/ 1081590 w 6320274"/>
              <a:gd name="connsiteY1749" fmla="*/ 544841 h 1660203"/>
              <a:gd name="connsiteX1750" fmla="*/ 1116267 w 6320274"/>
              <a:gd name="connsiteY1750" fmla="*/ 583276 h 1660203"/>
              <a:gd name="connsiteX1751" fmla="*/ 1157055 w 6320274"/>
              <a:gd name="connsiteY1751" fmla="*/ 633283 h 1660203"/>
              <a:gd name="connsiteX1752" fmla="*/ 1361874 w 6320274"/>
              <a:gd name="connsiteY1752" fmla="*/ 729516 h 1660203"/>
              <a:gd name="connsiteX1753" fmla="*/ 1598902 w 6320274"/>
              <a:gd name="connsiteY1753" fmla="*/ 776673 h 1660203"/>
              <a:gd name="connsiteX1754" fmla="*/ 1789038 w 6320274"/>
              <a:gd name="connsiteY1754" fmla="*/ 813298 h 1660203"/>
              <a:gd name="connsiteX1755" fmla="*/ 1493514 w 6320274"/>
              <a:gd name="connsiteY1755" fmla="*/ 772794 h 1660203"/>
              <a:gd name="connsiteX1756" fmla="*/ 1468352 w 6320274"/>
              <a:gd name="connsiteY1756" fmla="*/ 760751 h 1660203"/>
              <a:gd name="connsiteX1757" fmla="*/ 1370157 w 6320274"/>
              <a:gd name="connsiteY1757" fmla="*/ 744752 h 1660203"/>
              <a:gd name="connsiteX1758" fmla="*/ 1181363 w 6320274"/>
              <a:gd name="connsiteY1758" fmla="*/ 667460 h 1660203"/>
              <a:gd name="connsiteX1759" fmla="*/ 1268685 w 6320274"/>
              <a:gd name="connsiteY1759" fmla="*/ 801092 h 1660203"/>
              <a:gd name="connsiteX1760" fmla="*/ 1288426 w 6320274"/>
              <a:gd name="connsiteY1760" fmla="*/ 847943 h 1660203"/>
              <a:gd name="connsiteX1761" fmla="*/ 1283658 w 6320274"/>
              <a:gd name="connsiteY1761" fmla="*/ 860903 h 1660203"/>
              <a:gd name="connsiteX1762" fmla="*/ 1441693 w 6320274"/>
              <a:gd name="connsiteY1762" fmla="*/ 959980 h 1660203"/>
              <a:gd name="connsiteX1763" fmla="*/ 1515526 w 6320274"/>
              <a:gd name="connsiteY1763" fmla="*/ 1023688 h 1660203"/>
              <a:gd name="connsiteX1764" fmla="*/ 1760043 w 6320274"/>
              <a:gd name="connsiteY1764" fmla="*/ 1109973 h 1660203"/>
              <a:gd name="connsiteX1765" fmla="*/ 2366230 w 6320274"/>
              <a:gd name="connsiteY1765" fmla="*/ 1214879 h 1660203"/>
              <a:gd name="connsiteX1766" fmla="*/ 2100724 w 6320274"/>
              <a:gd name="connsiteY1766" fmla="*/ 1173947 h 1660203"/>
              <a:gd name="connsiteX1767" fmla="*/ 2506899 w 6320274"/>
              <a:gd name="connsiteY1767" fmla="*/ 1303082 h 1660203"/>
              <a:gd name="connsiteX1768" fmla="*/ 2254985 w 6320274"/>
              <a:gd name="connsiteY1768" fmla="*/ 1229204 h 1660203"/>
              <a:gd name="connsiteX1769" fmla="*/ 2067280 w 6320274"/>
              <a:gd name="connsiteY1769" fmla="*/ 1179268 h 1660203"/>
              <a:gd name="connsiteX1770" fmla="*/ 2068079 w 6320274"/>
              <a:gd name="connsiteY1770" fmla="*/ 1173822 h 1660203"/>
              <a:gd name="connsiteX1771" fmla="*/ 1779695 w 6320274"/>
              <a:gd name="connsiteY1771" fmla="*/ 1123733 h 1660203"/>
              <a:gd name="connsiteX1772" fmla="*/ 1749423 w 6320274"/>
              <a:gd name="connsiteY1772" fmla="*/ 1126985 h 1660203"/>
              <a:gd name="connsiteX1773" fmla="*/ 1731714 w 6320274"/>
              <a:gd name="connsiteY1773" fmla="*/ 1118447 h 1660203"/>
              <a:gd name="connsiteX1774" fmla="*/ 1674850 w 6320274"/>
              <a:gd name="connsiteY1774" fmla="*/ 1117233 h 1660203"/>
              <a:gd name="connsiteX1775" fmla="*/ 1716378 w 6320274"/>
              <a:gd name="connsiteY1775" fmla="*/ 1113284 h 1660203"/>
              <a:gd name="connsiteX1776" fmla="*/ 1546236 w 6320274"/>
              <a:gd name="connsiteY1776" fmla="*/ 1055486 h 1660203"/>
              <a:gd name="connsiteX1777" fmla="*/ 1577743 w 6320274"/>
              <a:gd name="connsiteY1777" fmla="*/ 1095990 h 1660203"/>
              <a:gd name="connsiteX1778" fmla="*/ 1673601 w 6320274"/>
              <a:gd name="connsiteY1778" fmla="*/ 1176837 h 1660203"/>
              <a:gd name="connsiteX1779" fmla="*/ 1724014 w 6320274"/>
              <a:gd name="connsiteY1779" fmla="*/ 1234012 h 1660203"/>
              <a:gd name="connsiteX1780" fmla="*/ 1758689 w 6320274"/>
              <a:gd name="connsiteY1780" fmla="*/ 1272447 h 1660203"/>
              <a:gd name="connsiteX1781" fmla="*/ 1832523 w 6320274"/>
              <a:gd name="connsiteY1781" fmla="*/ 1336156 h 1660203"/>
              <a:gd name="connsiteX1782" fmla="*/ 1924861 w 6320274"/>
              <a:gd name="connsiteY1782" fmla="*/ 1370358 h 1660203"/>
              <a:gd name="connsiteX1783" fmla="*/ 1988272 w 6320274"/>
              <a:gd name="connsiteY1783" fmla="*/ 1399746 h 1660203"/>
              <a:gd name="connsiteX1784" fmla="*/ 2002265 w 6320274"/>
              <a:gd name="connsiteY1784" fmla="*/ 1412976 h 1660203"/>
              <a:gd name="connsiteX1785" fmla="*/ 2153898 w 6320274"/>
              <a:gd name="connsiteY1785" fmla="*/ 1435080 h 1660203"/>
              <a:gd name="connsiteX1786" fmla="*/ 2176376 w 6320274"/>
              <a:gd name="connsiteY1786" fmla="*/ 1430659 h 1660203"/>
              <a:gd name="connsiteX1787" fmla="*/ 2331980 w 6320274"/>
              <a:gd name="connsiteY1787" fmla="*/ 1477849 h 1660203"/>
              <a:gd name="connsiteX1788" fmla="*/ 2470215 w 6320274"/>
              <a:gd name="connsiteY1788" fmla="*/ 1481566 h 1660203"/>
              <a:gd name="connsiteX1789" fmla="*/ 2582804 w 6320274"/>
              <a:gd name="connsiteY1789" fmla="*/ 1491772 h 1660203"/>
              <a:gd name="connsiteX1790" fmla="*/ 2787238 w 6320274"/>
              <a:gd name="connsiteY1790" fmla="*/ 1471069 h 1660203"/>
              <a:gd name="connsiteX1791" fmla="*/ 2744622 w 6320274"/>
              <a:gd name="connsiteY1791" fmla="*/ 1447663 h 1660203"/>
              <a:gd name="connsiteX1792" fmla="*/ 2799546 w 6320274"/>
              <a:gd name="connsiteY1792" fmla="*/ 1462101 h 1660203"/>
              <a:gd name="connsiteX1793" fmla="*/ 3052998 w 6320274"/>
              <a:gd name="connsiteY1793" fmla="*/ 1476578 h 1660203"/>
              <a:gd name="connsiteX1794" fmla="*/ 3237386 w 6320274"/>
              <a:gd name="connsiteY1794" fmla="*/ 1479583 h 1660203"/>
              <a:gd name="connsiteX1795" fmla="*/ 3285713 w 6320274"/>
              <a:gd name="connsiteY1795" fmla="*/ 1500983 h 1660203"/>
              <a:gd name="connsiteX1796" fmla="*/ 3332555 w 6320274"/>
              <a:gd name="connsiteY1796" fmla="*/ 1514051 h 1660203"/>
              <a:gd name="connsiteX1797" fmla="*/ 3188316 w 6320274"/>
              <a:gd name="connsiteY1797" fmla="*/ 1479538 h 1660203"/>
              <a:gd name="connsiteX1798" fmla="*/ 2893084 w 6320274"/>
              <a:gd name="connsiteY1798" fmla="*/ 1471836 h 1660203"/>
              <a:gd name="connsiteX1799" fmla="*/ 3092444 w 6320274"/>
              <a:gd name="connsiteY1799" fmla="*/ 1534652 h 1660203"/>
              <a:gd name="connsiteX1800" fmla="*/ 3007646 w 6320274"/>
              <a:gd name="connsiteY1800" fmla="*/ 1504443 h 1660203"/>
              <a:gd name="connsiteX1801" fmla="*/ 3046546 w 6320274"/>
              <a:gd name="connsiteY1801" fmla="*/ 1499940 h 1660203"/>
              <a:gd name="connsiteX1802" fmla="*/ 3170790 w 6320274"/>
              <a:gd name="connsiteY1802" fmla="*/ 1555625 h 1660203"/>
              <a:gd name="connsiteX1803" fmla="*/ 3336417 w 6320274"/>
              <a:gd name="connsiteY1803" fmla="*/ 1590960 h 1660203"/>
              <a:gd name="connsiteX1804" fmla="*/ 3476192 w 6320274"/>
              <a:gd name="connsiteY1804" fmla="*/ 1567874 h 1660203"/>
              <a:gd name="connsiteX1805" fmla="*/ 3945681 w 6320274"/>
              <a:gd name="connsiteY1805" fmla="*/ 1609661 h 1660203"/>
              <a:gd name="connsiteX1806" fmla="*/ 3962504 w 6320274"/>
              <a:gd name="connsiteY1806" fmla="*/ 1623156 h 1660203"/>
              <a:gd name="connsiteX1807" fmla="*/ 3983298 w 6320274"/>
              <a:gd name="connsiteY1807" fmla="*/ 1629138 h 1660203"/>
              <a:gd name="connsiteX1808" fmla="*/ 4010785 w 6320274"/>
              <a:gd name="connsiteY1808" fmla="*/ 1650315 h 1660203"/>
              <a:gd name="connsiteX1809" fmla="*/ 4035308 w 6320274"/>
              <a:gd name="connsiteY1809" fmla="*/ 1660203 h 1660203"/>
              <a:gd name="connsiteX1810" fmla="*/ 3970530 w 6320274"/>
              <a:gd name="connsiteY1810" fmla="*/ 1660203 h 1660203"/>
              <a:gd name="connsiteX1811" fmla="*/ 3928211 w 6320274"/>
              <a:gd name="connsiteY1811" fmla="*/ 1637534 h 1660203"/>
              <a:gd name="connsiteX1812" fmla="*/ 3812765 w 6320274"/>
              <a:gd name="connsiteY1812" fmla="*/ 1594657 h 1660203"/>
              <a:gd name="connsiteX1813" fmla="*/ 3465834 w 6320274"/>
              <a:gd name="connsiteY1813" fmla="*/ 1586357 h 1660203"/>
              <a:gd name="connsiteX1814" fmla="*/ 3361731 w 6320274"/>
              <a:gd name="connsiteY1814" fmla="*/ 1623698 h 1660203"/>
              <a:gd name="connsiteX1815" fmla="*/ 3337313 w 6320274"/>
              <a:gd name="connsiteY1815" fmla="*/ 1650478 h 1660203"/>
              <a:gd name="connsiteX1816" fmla="*/ 3323457 w 6320274"/>
              <a:gd name="connsiteY1816" fmla="*/ 1660203 h 1660203"/>
              <a:gd name="connsiteX1817" fmla="*/ 3262014 w 6320274"/>
              <a:gd name="connsiteY1817" fmla="*/ 1660203 h 1660203"/>
              <a:gd name="connsiteX1818" fmla="*/ 3252977 w 6320274"/>
              <a:gd name="connsiteY1818" fmla="*/ 1659068 h 1660203"/>
              <a:gd name="connsiteX1819" fmla="*/ 3251901 w 6320274"/>
              <a:gd name="connsiteY1819" fmla="*/ 1660203 h 1660203"/>
              <a:gd name="connsiteX1820" fmla="*/ 3105720 w 6320274"/>
              <a:gd name="connsiteY1820" fmla="*/ 1660203 h 1660203"/>
              <a:gd name="connsiteX1821" fmla="*/ 2881388 w 6320274"/>
              <a:gd name="connsiteY1821" fmla="*/ 1641008 h 1660203"/>
              <a:gd name="connsiteX1822" fmla="*/ 2624346 w 6320274"/>
              <a:gd name="connsiteY1822" fmla="*/ 1608362 h 1660203"/>
              <a:gd name="connsiteX1823" fmla="*/ 2681209 w 6320274"/>
              <a:gd name="connsiteY1823" fmla="*/ 1609575 h 1660203"/>
              <a:gd name="connsiteX1824" fmla="*/ 3224039 w 6320274"/>
              <a:gd name="connsiteY1824" fmla="*/ 1649958 h 1660203"/>
              <a:gd name="connsiteX1825" fmla="*/ 2901671 w 6320274"/>
              <a:gd name="connsiteY1825" fmla="*/ 1607813 h 1660203"/>
              <a:gd name="connsiteX1826" fmla="*/ 2652587 w 6320274"/>
              <a:gd name="connsiteY1826" fmla="*/ 1566800 h 1660203"/>
              <a:gd name="connsiteX1827" fmla="*/ 2648617 w 6320274"/>
              <a:gd name="connsiteY1827" fmla="*/ 1574314 h 1660203"/>
              <a:gd name="connsiteX1828" fmla="*/ 2352439 w 6320274"/>
              <a:gd name="connsiteY1828" fmla="*/ 1555657 h 1660203"/>
              <a:gd name="connsiteX1829" fmla="*/ 2227600 w 6320274"/>
              <a:gd name="connsiteY1829" fmla="*/ 1537730 h 1660203"/>
              <a:gd name="connsiteX1830" fmla="*/ 1798405 w 6320274"/>
              <a:gd name="connsiteY1830" fmla="*/ 1448236 h 1660203"/>
              <a:gd name="connsiteX1831" fmla="*/ 1945125 w 6320274"/>
              <a:gd name="connsiteY1831" fmla="*/ 1466900 h 1660203"/>
              <a:gd name="connsiteX1832" fmla="*/ 1804603 w 6320274"/>
              <a:gd name="connsiteY1832" fmla="*/ 1427697 h 1660203"/>
              <a:gd name="connsiteX1833" fmla="*/ 1589958 w 6320274"/>
              <a:gd name="connsiteY1833" fmla="*/ 1324583 h 1660203"/>
              <a:gd name="connsiteX1834" fmla="*/ 1372035 w 6320274"/>
              <a:gd name="connsiteY1834" fmla="*/ 1275363 h 1660203"/>
              <a:gd name="connsiteX1835" fmla="*/ 1323706 w 6320274"/>
              <a:gd name="connsiteY1835" fmla="*/ 1253963 h 1660203"/>
              <a:gd name="connsiteX1836" fmla="*/ 1226708 w 6320274"/>
              <a:gd name="connsiteY1836" fmla="*/ 1213496 h 1660203"/>
              <a:gd name="connsiteX1837" fmla="*/ 1195747 w 6320274"/>
              <a:gd name="connsiteY1837" fmla="*/ 1202969 h 1660203"/>
              <a:gd name="connsiteX1838" fmla="*/ 1182351 w 6320274"/>
              <a:gd name="connsiteY1838" fmla="*/ 1184580 h 1660203"/>
              <a:gd name="connsiteX1839" fmla="*/ 1164387 w 6320274"/>
              <a:gd name="connsiteY1839" fmla="*/ 1178865 h 1660203"/>
              <a:gd name="connsiteX1840" fmla="*/ 1094380 w 6320274"/>
              <a:gd name="connsiteY1840" fmla="*/ 1123840 h 1660203"/>
              <a:gd name="connsiteX1841" fmla="*/ 989296 w 6320274"/>
              <a:gd name="connsiteY1841" fmla="*/ 1049401 h 1660203"/>
              <a:gd name="connsiteX1842" fmla="*/ 855575 w 6320274"/>
              <a:gd name="connsiteY1842" fmla="*/ 1068148 h 1660203"/>
              <a:gd name="connsiteX1843" fmla="*/ 716198 w 6320274"/>
              <a:gd name="connsiteY1843" fmla="*/ 1072211 h 1660203"/>
              <a:gd name="connsiteX1844" fmla="*/ 653079 w 6320274"/>
              <a:gd name="connsiteY1844" fmla="*/ 1075626 h 1660203"/>
              <a:gd name="connsiteX1845" fmla="*/ 627175 w 6320274"/>
              <a:gd name="connsiteY1845" fmla="*/ 1084940 h 1660203"/>
              <a:gd name="connsiteX1846" fmla="*/ 498510 w 6320274"/>
              <a:gd name="connsiteY1846" fmla="*/ 1090927 h 1660203"/>
              <a:gd name="connsiteX1847" fmla="*/ 350397 w 6320274"/>
              <a:gd name="connsiteY1847" fmla="*/ 1148064 h 1660203"/>
              <a:gd name="connsiteX1848" fmla="*/ 354766 w 6320274"/>
              <a:gd name="connsiteY1848" fmla="*/ 1154126 h 1660203"/>
              <a:gd name="connsiteX1849" fmla="*/ 305189 w 6320274"/>
              <a:gd name="connsiteY1849" fmla="*/ 1192329 h 1660203"/>
              <a:gd name="connsiteX1850" fmla="*/ 266434 w 6320274"/>
              <a:gd name="connsiteY1850" fmla="*/ 1213232 h 1660203"/>
              <a:gd name="connsiteX1851" fmla="*/ 268264 w 6320274"/>
              <a:gd name="connsiteY1851" fmla="*/ 1219232 h 1660203"/>
              <a:gd name="connsiteX1852" fmla="*/ 179697 w 6320274"/>
              <a:gd name="connsiteY1852" fmla="*/ 1261447 h 1660203"/>
              <a:gd name="connsiteX1853" fmla="*/ 178013 w 6320274"/>
              <a:gd name="connsiteY1853" fmla="*/ 1271849 h 1660203"/>
              <a:gd name="connsiteX1854" fmla="*/ 92620 w 6320274"/>
              <a:gd name="connsiteY1854" fmla="*/ 1311996 h 1660203"/>
              <a:gd name="connsiteX1855" fmla="*/ 47956 w 6320274"/>
              <a:gd name="connsiteY1855" fmla="*/ 1353639 h 1660203"/>
              <a:gd name="connsiteX1856" fmla="*/ 33164 w 6320274"/>
              <a:gd name="connsiteY1856" fmla="*/ 1411053 h 1660203"/>
              <a:gd name="connsiteX1857" fmla="*/ 24825 w 6320274"/>
              <a:gd name="connsiteY1857" fmla="*/ 1412505 h 1660203"/>
              <a:gd name="connsiteX1858" fmla="*/ 25202 w 6320274"/>
              <a:gd name="connsiteY1858" fmla="*/ 1413198 h 1660203"/>
              <a:gd name="connsiteX1859" fmla="*/ 27829 w 6320274"/>
              <a:gd name="connsiteY1859" fmla="*/ 1413751 h 1660203"/>
              <a:gd name="connsiteX1860" fmla="*/ 25094 w 6320274"/>
              <a:gd name="connsiteY1860" fmla="*/ 1465022 h 1660203"/>
              <a:gd name="connsiteX1861" fmla="*/ 37692 w 6320274"/>
              <a:gd name="connsiteY1861" fmla="*/ 1488856 h 1660203"/>
              <a:gd name="connsiteX1862" fmla="*/ 79025 w 6320274"/>
              <a:gd name="connsiteY1862" fmla="*/ 1536242 h 1660203"/>
              <a:gd name="connsiteX1863" fmla="*/ 96790 w 6320274"/>
              <a:gd name="connsiteY1863" fmla="*/ 1560691 h 1660203"/>
              <a:gd name="connsiteX1864" fmla="*/ 134730 w 6320274"/>
              <a:gd name="connsiteY1864" fmla="*/ 1641361 h 1660203"/>
              <a:gd name="connsiteX1865" fmla="*/ 139028 w 6320274"/>
              <a:gd name="connsiteY1865" fmla="*/ 1660203 h 1660203"/>
              <a:gd name="connsiteX1866" fmla="*/ 118767 w 6320274"/>
              <a:gd name="connsiteY1866" fmla="*/ 1660203 h 1660203"/>
              <a:gd name="connsiteX1867" fmla="*/ 113238 w 6320274"/>
              <a:gd name="connsiteY1867" fmla="*/ 1635850 h 1660203"/>
              <a:gd name="connsiteX1868" fmla="*/ 85981 w 6320274"/>
              <a:gd name="connsiteY1868" fmla="*/ 1600734 h 1660203"/>
              <a:gd name="connsiteX1869" fmla="*/ 11255 w 6320274"/>
              <a:gd name="connsiteY1869" fmla="*/ 1490934 h 1660203"/>
              <a:gd name="connsiteX1870" fmla="*/ 0 w 6320274"/>
              <a:gd name="connsiteY1870" fmla="*/ 1459033 h 1660203"/>
              <a:gd name="connsiteX1871" fmla="*/ 10423 w 6320274"/>
              <a:gd name="connsiteY1871" fmla="*/ 1428156 h 1660203"/>
              <a:gd name="connsiteX1872" fmla="*/ 3681 w 6320274"/>
              <a:gd name="connsiteY1872" fmla="*/ 1418717 h 1660203"/>
              <a:gd name="connsiteX1873" fmla="*/ 12760 w 6320274"/>
              <a:gd name="connsiteY1873" fmla="*/ 1395907 h 1660203"/>
              <a:gd name="connsiteX1874" fmla="*/ 11817 w 6320274"/>
              <a:gd name="connsiteY1874" fmla="*/ 1384953 h 1660203"/>
              <a:gd name="connsiteX1875" fmla="*/ 21294 w 6320274"/>
              <a:gd name="connsiteY1875" fmla="*/ 1343120 h 1660203"/>
              <a:gd name="connsiteX1876" fmla="*/ 49426 w 6320274"/>
              <a:gd name="connsiteY1876" fmla="*/ 1320783 h 1660203"/>
              <a:gd name="connsiteX1877" fmla="*/ 68332 w 6320274"/>
              <a:gd name="connsiteY1877" fmla="*/ 1304855 h 1660203"/>
              <a:gd name="connsiteX1878" fmla="*/ 134675 w 6320274"/>
              <a:gd name="connsiteY1878" fmla="*/ 1264237 h 1660203"/>
              <a:gd name="connsiteX1879" fmla="*/ 208015 w 6320274"/>
              <a:gd name="connsiteY1879" fmla="*/ 1230232 h 1660203"/>
              <a:gd name="connsiteX1880" fmla="*/ 241059 w 6320274"/>
              <a:gd name="connsiteY1880" fmla="*/ 1211336 h 1660203"/>
              <a:gd name="connsiteX1881" fmla="*/ 303831 w 6320274"/>
              <a:gd name="connsiteY1881" fmla="*/ 1159210 h 1660203"/>
              <a:gd name="connsiteX1882" fmla="*/ 330278 w 6320274"/>
              <a:gd name="connsiteY1882" fmla="*/ 1147273 h 1660203"/>
              <a:gd name="connsiteX1883" fmla="*/ 386995 w 6320274"/>
              <a:gd name="connsiteY1883" fmla="*/ 1099487 h 1660203"/>
              <a:gd name="connsiteX1884" fmla="*/ 640897 w 6320274"/>
              <a:gd name="connsiteY1884" fmla="*/ 1059805 h 1660203"/>
              <a:gd name="connsiteX1885" fmla="*/ 687340 w 6320274"/>
              <a:gd name="connsiteY1885" fmla="*/ 1059296 h 1660203"/>
              <a:gd name="connsiteX1886" fmla="*/ 1022614 w 6320274"/>
              <a:gd name="connsiteY1886" fmla="*/ 1022118 h 1660203"/>
              <a:gd name="connsiteX1887" fmla="*/ 994135 w 6320274"/>
              <a:gd name="connsiteY1887" fmla="*/ 995743 h 1660203"/>
              <a:gd name="connsiteX1888" fmla="*/ 962484 w 6320274"/>
              <a:gd name="connsiteY1888" fmla="*/ 938838 h 1660203"/>
              <a:gd name="connsiteX1889" fmla="*/ 971368 w 6320274"/>
              <a:gd name="connsiteY1889" fmla="*/ 934764 h 1660203"/>
              <a:gd name="connsiteX1890" fmla="*/ 955742 w 6320274"/>
              <a:gd name="connsiteY1890" fmla="*/ 929399 h 1660203"/>
              <a:gd name="connsiteX1891" fmla="*/ 857453 w 6320274"/>
              <a:gd name="connsiteY1891" fmla="*/ 796666 h 1660203"/>
              <a:gd name="connsiteX1892" fmla="*/ 847285 w 6320274"/>
              <a:gd name="connsiteY1892" fmla="*/ 792120 h 1660203"/>
              <a:gd name="connsiteX1893" fmla="*/ 799806 w 6320274"/>
              <a:gd name="connsiteY1893" fmla="*/ 697538 h 1660203"/>
              <a:gd name="connsiteX1894" fmla="*/ 716853 w 6320274"/>
              <a:gd name="connsiteY1894" fmla="*/ 537369 h 1660203"/>
              <a:gd name="connsiteX1895" fmla="*/ 720822 w 6320274"/>
              <a:gd name="connsiteY1895" fmla="*/ 529854 h 1660203"/>
              <a:gd name="connsiteX1896" fmla="*/ 706082 w 6320274"/>
              <a:gd name="connsiteY1896" fmla="*/ 486935 h 1660203"/>
              <a:gd name="connsiteX1897" fmla="*/ 706786 w 6320274"/>
              <a:gd name="connsiteY1897" fmla="*/ 397353 h 1660203"/>
              <a:gd name="connsiteX1898" fmla="*/ 733140 w 6320274"/>
              <a:gd name="connsiteY1898" fmla="*/ 301283 h 1660203"/>
              <a:gd name="connsiteX1899" fmla="*/ 730513 w 6320274"/>
              <a:gd name="connsiteY1899" fmla="*/ 300730 h 1660203"/>
              <a:gd name="connsiteX1900" fmla="*/ 751501 w 6320274"/>
              <a:gd name="connsiteY1900" fmla="*/ 255376 h 1660203"/>
              <a:gd name="connsiteX1901" fmla="*/ 754828 w 6320274"/>
              <a:gd name="connsiteY1901" fmla="*/ 259849 h 1660203"/>
              <a:gd name="connsiteX1902" fmla="*/ 756223 w 6320274"/>
              <a:gd name="connsiteY1902" fmla="*/ 216648 h 1660203"/>
              <a:gd name="connsiteX1903" fmla="*/ 765106 w 6320274"/>
              <a:gd name="connsiteY1903" fmla="*/ 212573 h 1660203"/>
              <a:gd name="connsiteX1904" fmla="*/ 771413 w 6320274"/>
              <a:gd name="connsiteY1904" fmla="*/ 172809 h 1660203"/>
              <a:gd name="connsiteX1905" fmla="*/ 809966 w 6320274"/>
              <a:gd name="connsiteY1905" fmla="*/ 119596 h 1660203"/>
              <a:gd name="connsiteX1906" fmla="*/ 805996 w 6320274"/>
              <a:gd name="connsiteY1906" fmla="*/ 94511 h 1660203"/>
              <a:gd name="connsiteX1907" fmla="*/ 875619 w 6320274"/>
              <a:gd name="connsiteY1907" fmla="*/ 0 h 1660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</a:cxnLst>
            <a:rect l="l" t="t" r="r" b="b"/>
            <a:pathLst>
              <a:path w="6320274" h="1660203">
                <a:moveTo>
                  <a:pt x="2010310" y="1648299"/>
                </a:moveTo>
                <a:cubicBezTo>
                  <a:pt x="2018204" y="1648250"/>
                  <a:pt x="2026853" y="1650660"/>
                  <a:pt x="2034652" y="1653976"/>
                </a:cubicBezTo>
                <a:cubicBezTo>
                  <a:pt x="2028827" y="1656761"/>
                  <a:pt x="2022387" y="1658578"/>
                  <a:pt x="2015102" y="1659214"/>
                </a:cubicBezTo>
                <a:cubicBezTo>
                  <a:pt x="2007820" y="1659852"/>
                  <a:pt x="1999694" y="1659308"/>
                  <a:pt x="1990497" y="1657373"/>
                </a:cubicBezTo>
                <a:cubicBezTo>
                  <a:pt x="1995277" y="1650854"/>
                  <a:pt x="2002416" y="1648347"/>
                  <a:pt x="2010310" y="1648299"/>
                </a:cubicBezTo>
                <a:close/>
                <a:moveTo>
                  <a:pt x="2259881" y="1638022"/>
                </a:moveTo>
                <a:cubicBezTo>
                  <a:pt x="2301780" y="1637388"/>
                  <a:pt x="2344279" y="1639588"/>
                  <a:pt x="2384294" y="1644873"/>
                </a:cubicBezTo>
                <a:cubicBezTo>
                  <a:pt x="2412557" y="1648794"/>
                  <a:pt x="2456906" y="1640815"/>
                  <a:pt x="2495936" y="1644124"/>
                </a:cubicBezTo>
                <a:cubicBezTo>
                  <a:pt x="2541695" y="1648284"/>
                  <a:pt x="2597182" y="1654538"/>
                  <a:pt x="2634172" y="1647841"/>
                </a:cubicBezTo>
                <a:cubicBezTo>
                  <a:pt x="2636256" y="1651016"/>
                  <a:pt x="2643702" y="1650225"/>
                  <a:pt x="2640915" y="1657280"/>
                </a:cubicBezTo>
                <a:cubicBezTo>
                  <a:pt x="2661099" y="1645678"/>
                  <a:pt x="2706031" y="1656551"/>
                  <a:pt x="2735881" y="1659438"/>
                </a:cubicBezTo>
                <a:lnTo>
                  <a:pt x="2748009" y="1660203"/>
                </a:lnTo>
                <a:lnTo>
                  <a:pt x="2479270" y="1660203"/>
                </a:lnTo>
                <a:lnTo>
                  <a:pt x="2390627" y="1654174"/>
                </a:lnTo>
                <a:cubicBezTo>
                  <a:pt x="2276282" y="1650390"/>
                  <a:pt x="2160458" y="1656067"/>
                  <a:pt x="2051645" y="1650005"/>
                </a:cubicBezTo>
                <a:cubicBezTo>
                  <a:pt x="2064593" y="1643201"/>
                  <a:pt x="2096062" y="1648079"/>
                  <a:pt x="2115651" y="1641636"/>
                </a:cubicBezTo>
                <a:cubicBezTo>
                  <a:pt x="2127115" y="1644945"/>
                  <a:pt x="2134158" y="1644729"/>
                  <a:pt x="2139071" y="1648169"/>
                </a:cubicBezTo>
                <a:cubicBezTo>
                  <a:pt x="2176684" y="1642122"/>
                  <a:pt x="2217982" y="1638656"/>
                  <a:pt x="2259881" y="1638022"/>
                </a:cubicBezTo>
                <a:close/>
                <a:moveTo>
                  <a:pt x="1092944" y="1625967"/>
                </a:moveTo>
                <a:cubicBezTo>
                  <a:pt x="1162980" y="1628361"/>
                  <a:pt x="1254381" y="1639684"/>
                  <a:pt x="1334818" y="1652135"/>
                </a:cubicBezTo>
                <a:lnTo>
                  <a:pt x="1383455" y="1660203"/>
                </a:lnTo>
                <a:lnTo>
                  <a:pt x="1303587" y="1660203"/>
                </a:lnTo>
                <a:lnTo>
                  <a:pt x="1094282" y="1632053"/>
                </a:lnTo>
                <a:cubicBezTo>
                  <a:pt x="1092348" y="1631126"/>
                  <a:pt x="1091596" y="1629740"/>
                  <a:pt x="1092540" y="1626543"/>
                </a:cubicBezTo>
                <a:close/>
                <a:moveTo>
                  <a:pt x="1020395" y="1617631"/>
                </a:moveTo>
                <a:lnTo>
                  <a:pt x="1020480" y="1618121"/>
                </a:lnTo>
                <a:cubicBezTo>
                  <a:pt x="1034441" y="1628325"/>
                  <a:pt x="1069131" y="1610151"/>
                  <a:pt x="1075661" y="1629736"/>
                </a:cubicBezTo>
                <a:cubicBezTo>
                  <a:pt x="1054131" y="1630960"/>
                  <a:pt x="1038392" y="1626373"/>
                  <a:pt x="1019052" y="1625699"/>
                </a:cubicBezTo>
                <a:cubicBezTo>
                  <a:pt x="1019596" y="1623078"/>
                  <a:pt x="1019850" y="1620253"/>
                  <a:pt x="1020395" y="1617631"/>
                </a:cubicBezTo>
                <a:close/>
                <a:moveTo>
                  <a:pt x="2441704" y="1608403"/>
                </a:moveTo>
                <a:cubicBezTo>
                  <a:pt x="2455459" y="1609671"/>
                  <a:pt x="2470194" y="1613232"/>
                  <a:pt x="2483910" y="1616402"/>
                </a:cubicBezTo>
                <a:cubicBezTo>
                  <a:pt x="2480344" y="1619802"/>
                  <a:pt x="2475178" y="1621683"/>
                  <a:pt x="2469054" y="1622508"/>
                </a:cubicBezTo>
                <a:cubicBezTo>
                  <a:pt x="2450684" y="1624986"/>
                  <a:pt x="2423687" y="1617985"/>
                  <a:pt x="2405368" y="1614164"/>
                </a:cubicBezTo>
                <a:cubicBezTo>
                  <a:pt x="2415170" y="1608160"/>
                  <a:pt x="2427948" y="1607135"/>
                  <a:pt x="2441704" y="1608403"/>
                </a:cubicBezTo>
                <a:close/>
                <a:moveTo>
                  <a:pt x="937737" y="1606507"/>
                </a:moveTo>
                <a:cubicBezTo>
                  <a:pt x="966037" y="1613454"/>
                  <a:pt x="987882" y="1611166"/>
                  <a:pt x="1015140" y="1616525"/>
                </a:cubicBezTo>
                <a:cubicBezTo>
                  <a:pt x="1011050" y="1618059"/>
                  <a:pt x="1005296" y="1618935"/>
                  <a:pt x="998682" y="1619202"/>
                </a:cubicBezTo>
                <a:cubicBezTo>
                  <a:pt x="978839" y="1620006"/>
                  <a:pt x="951262" y="1615333"/>
                  <a:pt x="937737" y="1606507"/>
                </a:cubicBezTo>
                <a:close/>
                <a:moveTo>
                  <a:pt x="4211655" y="1605025"/>
                </a:moveTo>
                <a:cubicBezTo>
                  <a:pt x="4200688" y="1605924"/>
                  <a:pt x="4203206" y="1625703"/>
                  <a:pt x="4189576" y="1623022"/>
                </a:cubicBezTo>
                <a:cubicBezTo>
                  <a:pt x="4213058" y="1631314"/>
                  <a:pt x="4276429" y="1639229"/>
                  <a:pt x="4310991" y="1645843"/>
                </a:cubicBezTo>
                <a:cubicBezTo>
                  <a:pt x="4279584" y="1628570"/>
                  <a:pt x="4245384" y="1614059"/>
                  <a:pt x="4211655" y="1605025"/>
                </a:cubicBezTo>
                <a:close/>
                <a:moveTo>
                  <a:pt x="3341193" y="1604974"/>
                </a:moveTo>
                <a:cubicBezTo>
                  <a:pt x="3337048" y="1605128"/>
                  <a:pt x="3332186" y="1606228"/>
                  <a:pt x="3324036" y="1608027"/>
                </a:cubicBezTo>
                <a:lnTo>
                  <a:pt x="3323834" y="1608314"/>
                </a:lnTo>
                <a:cubicBezTo>
                  <a:pt x="3326503" y="1616188"/>
                  <a:pt x="3340387" y="1616044"/>
                  <a:pt x="3341201" y="1619188"/>
                </a:cubicBezTo>
                <a:cubicBezTo>
                  <a:pt x="3347579" y="1618077"/>
                  <a:pt x="3346634" y="1607122"/>
                  <a:pt x="3354053" y="1607599"/>
                </a:cubicBezTo>
                <a:cubicBezTo>
                  <a:pt x="3348767" y="1605614"/>
                  <a:pt x="3345338" y="1604821"/>
                  <a:pt x="3341193" y="1604974"/>
                </a:cubicBezTo>
                <a:close/>
                <a:moveTo>
                  <a:pt x="914822" y="1603866"/>
                </a:moveTo>
                <a:cubicBezTo>
                  <a:pt x="922803" y="1604307"/>
                  <a:pt x="930550" y="1606622"/>
                  <a:pt x="933766" y="1614022"/>
                </a:cubicBezTo>
                <a:cubicBezTo>
                  <a:pt x="920568" y="1609497"/>
                  <a:pt x="899456" y="1618734"/>
                  <a:pt x="894467" y="1604947"/>
                </a:cubicBezTo>
                <a:cubicBezTo>
                  <a:pt x="898623" y="1604855"/>
                  <a:pt x="906840" y="1603424"/>
                  <a:pt x="914822" y="1603866"/>
                </a:cubicBezTo>
                <a:close/>
                <a:moveTo>
                  <a:pt x="4152014" y="1601011"/>
                </a:moveTo>
                <a:lnTo>
                  <a:pt x="4148790" y="1605616"/>
                </a:lnTo>
                <a:lnTo>
                  <a:pt x="4158958" y="1610161"/>
                </a:lnTo>
                <a:cubicBezTo>
                  <a:pt x="4158661" y="1605665"/>
                  <a:pt x="4162183" y="1605557"/>
                  <a:pt x="4165011" y="1605822"/>
                </a:cubicBezTo>
                <a:cubicBezTo>
                  <a:pt x="4166299" y="1600290"/>
                  <a:pt x="4155683" y="1603150"/>
                  <a:pt x="4152014" y="1601011"/>
                </a:cubicBezTo>
                <a:close/>
                <a:moveTo>
                  <a:pt x="2312829" y="1598695"/>
                </a:moveTo>
                <a:cubicBezTo>
                  <a:pt x="2332896" y="1602022"/>
                  <a:pt x="2385356" y="1594147"/>
                  <a:pt x="2399856" y="1615881"/>
                </a:cubicBezTo>
                <a:cubicBezTo>
                  <a:pt x="2366119" y="1602552"/>
                  <a:pt x="2335888" y="1613126"/>
                  <a:pt x="2314658" y="1604694"/>
                </a:cubicBezTo>
                <a:lnTo>
                  <a:pt x="2314860" y="1604406"/>
                </a:lnTo>
                <a:cubicBezTo>
                  <a:pt x="2319565" y="1603839"/>
                  <a:pt x="2313845" y="1601551"/>
                  <a:pt x="2312829" y="1598695"/>
                </a:cubicBezTo>
                <a:close/>
                <a:moveTo>
                  <a:pt x="5237633" y="1596379"/>
                </a:moveTo>
                <a:lnTo>
                  <a:pt x="5266254" y="1602440"/>
                </a:lnTo>
                <a:cubicBezTo>
                  <a:pt x="5276502" y="1604951"/>
                  <a:pt x="5287273" y="1607560"/>
                  <a:pt x="5298042" y="1609095"/>
                </a:cubicBezTo>
                <a:cubicBezTo>
                  <a:pt x="5311005" y="1610882"/>
                  <a:pt x="5332957" y="1603518"/>
                  <a:pt x="5336797" y="1620792"/>
                </a:cubicBezTo>
                <a:cubicBezTo>
                  <a:pt x="5307344" y="1613035"/>
                  <a:pt x="5274185" y="1614025"/>
                  <a:pt x="5253393" y="1606785"/>
                </a:cubicBezTo>
                <a:close/>
                <a:moveTo>
                  <a:pt x="5237318" y="1596172"/>
                </a:moveTo>
                <a:lnTo>
                  <a:pt x="5237633" y="1596379"/>
                </a:lnTo>
                <a:lnTo>
                  <a:pt x="5237607" y="1596374"/>
                </a:lnTo>
                <a:close/>
                <a:moveTo>
                  <a:pt x="831150" y="1594497"/>
                </a:moveTo>
                <a:cubicBezTo>
                  <a:pt x="840180" y="1592670"/>
                  <a:pt x="869970" y="1593799"/>
                  <a:pt x="873078" y="1604124"/>
                </a:cubicBezTo>
                <a:cubicBezTo>
                  <a:pt x="859457" y="1605740"/>
                  <a:pt x="840169" y="1602528"/>
                  <a:pt x="831150" y="1594497"/>
                </a:cubicBezTo>
                <a:close/>
                <a:moveTo>
                  <a:pt x="2975326" y="1572744"/>
                </a:moveTo>
                <a:cubicBezTo>
                  <a:pt x="2975823" y="1576952"/>
                  <a:pt x="2983269" y="1576161"/>
                  <a:pt x="2978897" y="1584253"/>
                </a:cubicBezTo>
                <a:cubicBezTo>
                  <a:pt x="2930075" y="1577089"/>
                  <a:pt x="2867350" y="1575634"/>
                  <a:pt x="2821354" y="1582887"/>
                </a:cubicBezTo>
                <a:cubicBezTo>
                  <a:pt x="2940248" y="1600082"/>
                  <a:pt x="3139607" y="1630298"/>
                  <a:pt x="3273332" y="1630000"/>
                </a:cubicBezTo>
                <a:cubicBezTo>
                  <a:pt x="3271397" y="1629074"/>
                  <a:pt x="3271248" y="1626825"/>
                  <a:pt x="3268420" y="1626560"/>
                </a:cubicBezTo>
                <a:cubicBezTo>
                  <a:pt x="3263857" y="1625081"/>
                  <a:pt x="3262620" y="1628075"/>
                  <a:pt x="3265537" y="1628831"/>
                </a:cubicBezTo>
                <a:lnTo>
                  <a:pt x="3265738" y="1628543"/>
                </a:lnTo>
                <a:cubicBezTo>
                  <a:pt x="3248414" y="1624991"/>
                  <a:pt x="3170604" y="1597101"/>
                  <a:pt x="3156033" y="1616065"/>
                </a:cubicBezTo>
                <a:cubicBezTo>
                  <a:pt x="3092864" y="1607863"/>
                  <a:pt x="3036559" y="1580020"/>
                  <a:pt x="2975326" y="1572744"/>
                </a:cubicBezTo>
                <a:close/>
                <a:moveTo>
                  <a:pt x="714996" y="1568732"/>
                </a:moveTo>
                <a:cubicBezTo>
                  <a:pt x="742201" y="1570792"/>
                  <a:pt x="776999" y="1585105"/>
                  <a:pt x="814981" y="1591754"/>
                </a:cubicBezTo>
                <a:cubicBezTo>
                  <a:pt x="763837" y="1592830"/>
                  <a:pt x="741644" y="1579006"/>
                  <a:pt x="690484" y="1571493"/>
                </a:cubicBezTo>
                <a:cubicBezTo>
                  <a:pt x="697702" y="1568720"/>
                  <a:pt x="705927" y="1568045"/>
                  <a:pt x="714996" y="1568732"/>
                </a:cubicBezTo>
                <a:close/>
                <a:moveTo>
                  <a:pt x="1877272" y="1565654"/>
                </a:moveTo>
                <a:cubicBezTo>
                  <a:pt x="1902208" y="1565101"/>
                  <a:pt x="1929177" y="1570259"/>
                  <a:pt x="1955473" y="1570226"/>
                </a:cubicBezTo>
                <a:cubicBezTo>
                  <a:pt x="2023128" y="1569560"/>
                  <a:pt x="2084221" y="1578881"/>
                  <a:pt x="2148888" y="1585558"/>
                </a:cubicBezTo>
                <a:cubicBezTo>
                  <a:pt x="2203017" y="1591291"/>
                  <a:pt x="2258938" y="1581549"/>
                  <a:pt x="2309745" y="1601255"/>
                </a:cubicBezTo>
                <a:lnTo>
                  <a:pt x="2309255" y="1601340"/>
                </a:lnTo>
                <a:cubicBezTo>
                  <a:pt x="2163276" y="1593917"/>
                  <a:pt x="1993658" y="1585813"/>
                  <a:pt x="1853706" y="1575319"/>
                </a:cubicBezTo>
                <a:cubicBezTo>
                  <a:pt x="1850703" y="1574073"/>
                  <a:pt x="1852603" y="1571973"/>
                  <a:pt x="1854505" y="1569873"/>
                </a:cubicBezTo>
                <a:cubicBezTo>
                  <a:pt x="1855022" y="1568519"/>
                  <a:pt x="1855251" y="1566963"/>
                  <a:pt x="1857676" y="1567804"/>
                </a:cubicBezTo>
                <a:cubicBezTo>
                  <a:pt x="1863780" y="1575080"/>
                  <a:pt x="1866418" y="1565776"/>
                  <a:pt x="1877272" y="1565654"/>
                </a:cubicBezTo>
                <a:close/>
                <a:moveTo>
                  <a:pt x="2975005" y="1561743"/>
                </a:moveTo>
                <a:cubicBezTo>
                  <a:pt x="2970619" y="1560549"/>
                  <a:pt x="2964536" y="1560472"/>
                  <a:pt x="2963415" y="1562689"/>
                </a:cubicBezTo>
                <a:cubicBezTo>
                  <a:pt x="2963205" y="1565758"/>
                  <a:pt x="2963846" y="1567147"/>
                  <a:pt x="2964946" y="1567615"/>
                </a:cubicBezTo>
                <a:cubicBezTo>
                  <a:pt x="2968243" y="1569019"/>
                  <a:pt x="2975646" y="1562138"/>
                  <a:pt x="2976413" y="1567500"/>
                </a:cubicBezTo>
                <a:cubicBezTo>
                  <a:pt x="2982081" y="1565249"/>
                  <a:pt x="2979392" y="1562938"/>
                  <a:pt x="2975005" y="1561743"/>
                </a:cubicBezTo>
                <a:close/>
                <a:moveTo>
                  <a:pt x="2300856" y="1531066"/>
                </a:moveTo>
                <a:cubicBezTo>
                  <a:pt x="2307208" y="1529991"/>
                  <a:pt x="2312794" y="1530471"/>
                  <a:pt x="2314710" y="1536960"/>
                </a:cubicBezTo>
                <a:cubicBezTo>
                  <a:pt x="2310121" y="1536748"/>
                  <a:pt x="2303310" y="1537556"/>
                  <a:pt x="2297014" y="1537704"/>
                </a:cubicBezTo>
                <a:cubicBezTo>
                  <a:pt x="2290717" y="1537854"/>
                  <a:pt x="2284937" y="1537345"/>
                  <a:pt x="2282407" y="1534501"/>
                </a:cubicBezTo>
                <a:cubicBezTo>
                  <a:pt x="2287386" y="1534770"/>
                  <a:pt x="2294504" y="1532140"/>
                  <a:pt x="2300856" y="1531066"/>
                </a:cubicBezTo>
                <a:close/>
                <a:moveTo>
                  <a:pt x="558300" y="1530837"/>
                </a:moveTo>
                <a:cubicBezTo>
                  <a:pt x="580214" y="1534600"/>
                  <a:pt x="619252" y="1542204"/>
                  <a:pt x="632676" y="1559324"/>
                </a:cubicBezTo>
                <a:cubicBezTo>
                  <a:pt x="606924" y="1556734"/>
                  <a:pt x="578678" y="1547251"/>
                  <a:pt x="558300" y="1530837"/>
                </a:cubicBezTo>
                <a:close/>
                <a:moveTo>
                  <a:pt x="2773226" y="1528599"/>
                </a:moveTo>
                <a:cubicBezTo>
                  <a:pt x="2782099" y="1534383"/>
                  <a:pt x="2787361" y="1539783"/>
                  <a:pt x="2798732" y="1538308"/>
                </a:cubicBezTo>
                <a:cubicBezTo>
                  <a:pt x="2799810" y="1528770"/>
                  <a:pt x="2780234" y="1525356"/>
                  <a:pt x="2773226" y="1528599"/>
                </a:cubicBezTo>
                <a:close/>
                <a:moveTo>
                  <a:pt x="5186217" y="1525218"/>
                </a:moveTo>
                <a:lnTo>
                  <a:pt x="5186506" y="1525421"/>
                </a:lnTo>
                <a:cubicBezTo>
                  <a:pt x="5276642" y="1538781"/>
                  <a:pt x="5367388" y="1537123"/>
                  <a:pt x="5451068" y="1555398"/>
                </a:cubicBezTo>
                <a:cubicBezTo>
                  <a:pt x="5431378" y="1552764"/>
                  <a:pt x="5414701" y="1555669"/>
                  <a:pt x="5401999" y="1555354"/>
                </a:cubicBezTo>
                <a:cubicBezTo>
                  <a:pt x="5352554" y="1554617"/>
                  <a:pt x="5289579" y="1541833"/>
                  <a:pt x="5238857" y="1536770"/>
                </a:cubicBezTo>
                <a:cubicBezTo>
                  <a:pt x="5218964" y="1534423"/>
                  <a:pt x="5197563" y="1543459"/>
                  <a:pt x="5186217" y="1525218"/>
                </a:cubicBezTo>
                <a:close/>
                <a:moveTo>
                  <a:pt x="869813" y="1522059"/>
                </a:moveTo>
                <a:lnTo>
                  <a:pt x="869882" y="1522090"/>
                </a:lnTo>
                <a:lnTo>
                  <a:pt x="869323" y="1522144"/>
                </a:lnTo>
                <a:close/>
                <a:moveTo>
                  <a:pt x="893757" y="1519771"/>
                </a:moveTo>
                <a:cubicBezTo>
                  <a:pt x="918992" y="1521214"/>
                  <a:pt x="946083" y="1532463"/>
                  <a:pt x="970145" y="1538696"/>
                </a:cubicBezTo>
                <a:cubicBezTo>
                  <a:pt x="1165383" y="1588331"/>
                  <a:pt x="1391889" y="1577934"/>
                  <a:pt x="1605857" y="1578061"/>
                </a:cubicBezTo>
                <a:cubicBezTo>
                  <a:pt x="1616544" y="1581255"/>
                  <a:pt x="1604599" y="1568173"/>
                  <a:pt x="1617911" y="1571918"/>
                </a:cubicBezTo>
                <a:cubicBezTo>
                  <a:pt x="1679005" y="1581240"/>
                  <a:pt x="1769678" y="1555084"/>
                  <a:pt x="1837774" y="1575314"/>
                </a:cubicBezTo>
                <a:cubicBezTo>
                  <a:pt x="1840401" y="1575867"/>
                  <a:pt x="1839166" y="1578863"/>
                  <a:pt x="1834603" y="1577383"/>
                </a:cubicBezTo>
                <a:cubicBezTo>
                  <a:pt x="1752440" y="1584620"/>
                  <a:pt x="1653280" y="1577383"/>
                  <a:pt x="1571817" y="1588540"/>
                </a:cubicBezTo>
                <a:cubicBezTo>
                  <a:pt x="1566911" y="1589394"/>
                  <a:pt x="1562865" y="1586562"/>
                  <a:pt x="1558565" y="1586553"/>
                </a:cubicBezTo>
                <a:cubicBezTo>
                  <a:pt x="1512110" y="1587696"/>
                  <a:pt x="1467055" y="1588532"/>
                  <a:pt x="1421768" y="1588776"/>
                </a:cubicBezTo>
                <a:cubicBezTo>
                  <a:pt x="1376481" y="1589021"/>
                  <a:pt x="1330961" y="1588674"/>
                  <a:pt x="1283579" y="1587452"/>
                </a:cubicBezTo>
                <a:cubicBezTo>
                  <a:pt x="1236587" y="1586287"/>
                  <a:pt x="1190796" y="1579103"/>
                  <a:pt x="1143858" y="1575403"/>
                </a:cubicBezTo>
                <a:cubicBezTo>
                  <a:pt x="1125901" y="1573982"/>
                  <a:pt x="1110177" y="1577984"/>
                  <a:pt x="1092449" y="1575007"/>
                </a:cubicBezTo>
                <a:cubicBezTo>
                  <a:pt x="1062940" y="1569787"/>
                  <a:pt x="1037566" y="1567889"/>
                  <a:pt x="1012963" y="1561814"/>
                </a:cubicBezTo>
                <a:cubicBezTo>
                  <a:pt x="978339" y="1553442"/>
                  <a:pt x="946505" y="1538013"/>
                  <a:pt x="911741" y="1531686"/>
                </a:cubicBezTo>
                <a:cubicBezTo>
                  <a:pt x="905461" y="1530506"/>
                  <a:pt x="897352" y="1531476"/>
                  <a:pt x="889626" y="1531053"/>
                </a:cubicBezTo>
                <a:lnTo>
                  <a:pt x="869882" y="1522090"/>
                </a:lnTo>
                <a:close/>
                <a:moveTo>
                  <a:pt x="2394393" y="1498818"/>
                </a:moveTo>
                <a:cubicBezTo>
                  <a:pt x="2398506" y="1507703"/>
                  <a:pt x="2418209" y="1500481"/>
                  <a:pt x="2420440" y="1505905"/>
                </a:cubicBezTo>
                <a:cubicBezTo>
                  <a:pt x="2426433" y="1499807"/>
                  <a:pt x="2402241" y="1497451"/>
                  <a:pt x="2394393" y="1498818"/>
                </a:cubicBezTo>
                <a:close/>
                <a:moveTo>
                  <a:pt x="4768283" y="1486075"/>
                </a:moveTo>
                <a:cubicBezTo>
                  <a:pt x="4820516" y="1512353"/>
                  <a:pt x="4852239" y="1561160"/>
                  <a:pt x="4896589" y="1585780"/>
                </a:cubicBezTo>
                <a:lnTo>
                  <a:pt x="4997091" y="1660203"/>
                </a:lnTo>
                <a:lnTo>
                  <a:pt x="4973949" y="1660203"/>
                </a:lnTo>
                <a:lnTo>
                  <a:pt x="4932432" y="1630395"/>
                </a:lnTo>
                <a:cubicBezTo>
                  <a:pt x="4874713" y="1587191"/>
                  <a:pt x="4819804" y="1541667"/>
                  <a:pt x="4768371" y="1486565"/>
                </a:cubicBezTo>
                <a:close/>
                <a:moveTo>
                  <a:pt x="2856536" y="1485278"/>
                </a:moveTo>
                <a:cubicBezTo>
                  <a:pt x="2836794" y="1485179"/>
                  <a:pt x="2817177" y="1487207"/>
                  <a:pt x="2798535" y="1489381"/>
                </a:cubicBezTo>
                <a:lnTo>
                  <a:pt x="2746766" y="1494322"/>
                </a:lnTo>
                <a:lnTo>
                  <a:pt x="2746091" y="1494157"/>
                </a:lnTo>
                <a:lnTo>
                  <a:pt x="2746380" y="1494360"/>
                </a:lnTo>
                <a:lnTo>
                  <a:pt x="2746766" y="1494322"/>
                </a:lnTo>
                <a:lnTo>
                  <a:pt x="2799225" y="1507167"/>
                </a:lnTo>
                <a:cubicBezTo>
                  <a:pt x="2857028" y="1518408"/>
                  <a:pt x="2926351" y="1525048"/>
                  <a:pt x="2984751" y="1533449"/>
                </a:cubicBezTo>
                <a:cubicBezTo>
                  <a:pt x="2947539" y="1513397"/>
                  <a:pt x="2893259" y="1505415"/>
                  <a:pt x="2856536" y="1485278"/>
                </a:cubicBezTo>
                <a:close/>
                <a:moveTo>
                  <a:pt x="1951552" y="1477406"/>
                </a:moveTo>
                <a:cubicBezTo>
                  <a:pt x="1947355" y="1486477"/>
                  <a:pt x="1961607" y="1482731"/>
                  <a:pt x="1966634" y="1485393"/>
                </a:cubicBezTo>
                <a:cubicBezTo>
                  <a:pt x="1964978" y="1480373"/>
                  <a:pt x="1959260" y="1478085"/>
                  <a:pt x="1951552" y="1477406"/>
                </a:cubicBezTo>
                <a:close/>
                <a:moveTo>
                  <a:pt x="2150222" y="1461245"/>
                </a:moveTo>
                <a:cubicBezTo>
                  <a:pt x="2116908" y="1474376"/>
                  <a:pt x="2093376" y="1501220"/>
                  <a:pt x="2046664" y="1495964"/>
                </a:cubicBezTo>
                <a:cubicBezTo>
                  <a:pt x="2105326" y="1518596"/>
                  <a:pt x="2194520" y="1521000"/>
                  <a:pt x="2252134" y="1537751"/>
                </a:cubicBezTo>
                <a:cubicBezTo>
                  <a:pt x="2252404" y="1543516"/>
                  <a:pt x="2247640" y="1542325"/>
                  <a:pt x="2243251" y="1541826"/>
                </a:cubicBezTo>
                <a:cubicBezTo>
                  <a:pt x="2246728" y="1548548"/>
                  <a:pt x="2263493" y="1546134"/>
                  <a:pt x="2272128" y="1549178"/>
                </a:cubicBezTo>
                <a:cubicBezTo>
                  <a:pt x="2272034" y="1544393"/>
                  <a:pt x="2268652" y="1542455"/>
                  <a:pt x="2262302" y="1542297"/>
                </a:cubicBezTo>
                <a:cubicBezTo>
                  <a:pt x="2350934" y="1552886"/>
                  <a:pt x="2475260" y="1558015"/>
                  <a:pt x="2583330" y="1559912"/>
                </a:cubicBezTo>
                <a:cubicBezTo>
                  <a:pt x="2571515" y="1554641"/>
                  <a:pt x="2548452" y="1554362"/>
                  <a:pt x="2528404" y="1545472"/>
                </a:cubicBezTo>
                <a:cubicBezTo>
                  <a:pt x="2581108" y="1544630"/>
                  <a:pt x="2643574" y="1563062"/>
                  <a:pt x="2704598" y="1566331"/>
                </a:cubicBezTo>
                <a:cubicBezTo>
                  <a:pt x="2735255" y="1568066"/>
                  <a:pt x="2769410" y="1556810"/>
                  <a:pt x="2799021" y="1571111"/>
                </a:cubicBezTo>
                <a:cubicBezTo>
                  <a:pt x="2832230" y="1563052"/>
                  <a:pt x="2889812" y="1562623"/>
                  <a:pt x="2946192" y="1568216"/>
                </a:cubicBezTo>
                <a:cubicBezTo>
                  <a:pt x="2939364" y="1558286"/>
                  <a:pt x="2924693" y="1554019"/>
                  <a:pt x="2911117" y="1548803"/>
                </a:cubicBezTo>
                <a:cubicBezTo>
                  <a:pt x="2911528" y="1552522"/>
                  <a:pt x="2917502" y="1551986"/>
                  <a:pt x="2921285" y="1553349"/>
                </a:cubicBezTo>
                <a:cubicBezTo>
                  <a:pt x="2918088" y="1556686"/>
                  <a:pt x="2913183" y="1557541"/>
                  <a:pt x="2909232" y="1559493"/>
                </a:cubicBezTo>
                <a:cubicBezTo>
                  <a:pt x="2902679" y="1559623"/>
                  <a:pt x="2912703" y="1547768"/>
                  <a:pt x="2902778" y="1550255"/>
                </a:cubicBezTo>
                <a:cubicBezTo>
                  <a:pt x="2895237" y="1546262"/>
                  <a:pt x="2897101" y="1555287"/>
                  <a:pt x="2895927" y="1560041"/>
                </a:cubicBezTo>
                <a:cubicBezTo>
                  <a:pt x="2871507" y="1559241"/>
                  <a:pt x="2849470" y="1551961"/>
                  <a:pt x="2832118" y="1549677"/>
                </a:cubicBezTo>
                <a:cubicBezTo>
                  <a:pt x="2825445" y="1546291"/>
                  <a:pt x="2850146" y="1542998"/>
                  <a:pt x="2842141" y="1537822"/>
                </a:cubicBezTo>
                <a:cubicBezTo>
                  <a:pt x="2829696" y="1534683"/>
                  <a:pt x="2823239" y="1539598"/>
                  <a:pt x="2809838" y="1535363"/>
                </a:cubicBezTo>
                <a:cubicBezTo>
                  <a:pt x="2790511" y="1557430"/>
                  <a:pt x="2727204" y="1537122"/>
                  <a:pt x="2702163" y="1528596"/>
                </a:cubicBezTo>
                <a:cubicBezTo>
                  <a:pt x="2691387" y="1539066"/>
                  <a:pt x="2657026" y="1532163"/>
                  <a:pt x="2644757" y="1530005"/>
                </a:cubicBezTo>
                <a:cubicBezTo>
                  <a:pt x="2650562" y="1532784"/>
                  <a:pt x="2652362" y="1521605"/>
                  <a:pt x="2662321" y="1522144"/>
                </a:cubicBezTo>
                <a:cubicBezTo>
                  <a:pt x="2652433" y="1513505"/>
                  <a:pt x="2618096" y="1519487"/>
                  <a:pt x="2609028" y="1532439"/>
                </a:cubicBezTo>
                <a:cubicBezTo>
                  <a:pt x="2572073" y="1528010"/>
                  <a:pt x="2536801" y="1527332"/>
                  <a:pt x="2507806" y="1534909"/>
                </a:cubicBezTo>
                <a:cubicBezTo>
                  <a:pt x="2506334" y="1535165"/>
                  <a:pt x="2511738" y="1538521"/>
                  <a:pt x="2512719" y="1538349"/>
                </a:cubicBezTo>
                <a:cubicBezTo>
                  <a:pt x="2482123" y="1538372"/>
                  <a:pt x="2449315" y="1527410"/>
                  <a:pt x="2411641" y="1524622"/>
                </a:cubicBezTo>
                <a:cubicBezTo>
                  <a:pt x="2407952" y="1528043"/>
                  <a:pt x="2407409" y="1530665"/>
                  <a:pt x="2409957" y="1535023"/>
                </a:cubicBezTo>
                <a:cubicBezTo>
                  <a:pt x="2402774" y="1537285"/>
                  <a:pt x="2400184" y="1525606"/>
                  <a:pt x="2396705" y="1533035"/>
                </a:cubicBezTo>
                <a:cubicBezTo>
                  <a:pt x="2391450" y="1531929"/>
                  <a:pt x="2403961" y="1522674"/>
                  <a:pt x="2389962" y="1523596"/>
                </a:cubicBezTo>
                <a:cubicBezTo>
                  <a:pt x="2382377" y="1526435"/>
                  <a:pt x="2383917" y="1532231"/>
                  <a:pt x="2374228" y="1537457"/>
                </a:cubicBezTo>
                <a:cubicBezTo>
                  <a:pt x="2361546" y="1531579"/>
                  <a:pt x="2331726" y="1545871"/>
                  <a:pt x="2340095" y="1528998"/>
                </a:cubicBezTo>
                <a:cubicBezTo>
                  <a:pt x="2338264" y="1537151"/>
                  <a:pt x="2363589" y="1527434"/>
                  <a:pt x="2381081" y="1527672"/>
                </a:cubicBezTo>
                <a:lnTo>
                  <a:pt x="2381887" y="1526520"/>
                </a:lnTo>
                <a:cubicBezTo>
                  <a:pt x="2298232" y="1506977"/>
                  <a:pt x="2231634" y="1485221"/>
                  <a:pt x="2150222" y="1461245"/>
                </a:cubicBezTo>
                <a:close/>
                <a:moveTo>
                  <a:pt x="2106953" y="1459685"/>
                </a:moveTo>
                <a:cubicBezTo>
                  <a:pt x="2077722" y="1464524"/>
                  <a:pt x="2031585" y="1473824"/>
                  <a:pt x="1986084" y="1466842"/>
                </a:cubicBezTo>
                <a:cubicBezTo>
                  <a:pt x="2003524" y="1478840"/>
                  <a:pt x="2030028" y="1482815"/>
                  <a:pt x="2054028" y="1480908"/>
                </a:cubicBezTo>
                <a:cubicBezTo>
                  <a:pt x="2078030" y="1479001"/>
                  <a:pt x="2099526" y="1471213"/>
                  <a:pt x="2106953" y="1459685"/>
                </a:cubicBezTo>
                <a:close/>
                <a:moveTo>
                  <a:pt x="5616931" y="1448922"/>
                </a:moveTo>
                <a:lnTo>
                  <a:pt x="5618366" y="1450278"/>
                </a:lnTo>
                <a:lnTo>
                  <a:pt x="5618175" y="1450223"/>
                </a:lnTo>
                <a:close/>
                <a:moveTo>
                  <a:pt x="5928566" y="1443660"/>
                </a:moveTo>
                <a:cubicBezTo>
                  <a:pt x="5946073" y="1452489"/>
                  <a:pt x="5961481" y="1449551"/>
                  <a:pt x="5968809" y="1463690"/>
                </a:cubicBezTo>
                <a:cubicBezTo>
                  <a:pt x="5951686" y="1459850"/>
                  <a:pt x="5932285" y="1457417"/>
                  <a:pt x="5928566" y="1443660"/>
                </a:cubicBezTo>
                <a:close/>
                <a:moveTo>
                  <a:pt x="6237820" y="1442366"/>
                </a:moveTo>
                <a:lnTo>
                  <a:pt x="6255901" y="1454111"/>
                </a:lnTo>
                <a:lnTo>
                  <a:pt x="6256392" y="1454025"/>
                </a:lnTo>
                <a:cubicBezTo>
                  <a:pt x="6260780" y="1454525"/>
                  <a:pt x="6259555" y="1447662"/>
                  <a:pt x="6265274" y="1449951"/>
                </a:cubicBezTo>
                <a:cubicBezTo>
                  <a:pt x="6274823" y="1463071"/>
                  <a:pt x="6298998" y="1465683"/>
                  <a:pt x="6312430" y="1475852"/>
                </a:cubicBezTo>
                <a:lnTo>
                  <a:pt x="6320274" y="1487610"/>
                </a:lnTo>
                <a:lnTo>
                  <a:pt x="6320274" y="1490949"/>
                </a:lnTo>
                <a:lnTo>
                  <a:pt x="6276439" y="1462916"/>
                </a:lnTo>
                <a:cubicBezTo>
                  <a:pt x="6273672" y="1465483"/>
                  <a:pt x="6252836" y="1459256"/>
                  <a:pt x="6242386" y="1450050"/>
                </a:cubicBezTo>
                <a:close/>
                <a:moveTo>
                  <a:pt x="4745722" y="1440252"/>
                </a:moveTo>
                <a:cubicBezTo>
                  <a:pt x="4742293" y="1438922"/>
                  <a:pt x="4738583" y="1438684"/>
                  <a:pt x="4735902" y="1440667"/>
                </a:cubicBezTo>
                <a:cubicBezTo>
                  <a:pt x="4736572" y="1443710"/>
                  <a:pt x="4739773" y="1446057"/>
                  <a:pt x="4743451" y="1447186"/>
                </a:cubicBezTo>
                <a:cubicBezTo>
                  <a:pt x="4747130" y="1448314"/>
                  <a:pt x="4751285" y="1448222"/>
                  <a:pt x="4753866" y="1446383"/>
                </a:cubicBezTo>
                <a:cubicBezTo>
                  <a:pt x="4752303" y="1444002"/>
                  <a:pt x="4749153" y="1441581"/>
                  <a:pt x="4745722" y="1440252"/>
                </a:cubicBezTo>
                <a:close/>
                <a:moveTo>
                  <a:pt x="6234222" y="1440029"/>
                </a:moveTo>
                <a:lnTo>
                  <a:pt x="6236452" y="1440063"/>
                </a:lnTo>
                <a:lnTo>
                  <a:pt x="6237820" y="1442366"/>
                </a:lnTo>
                <a:close/>
                <a:moveTo>
                  <a:pt x="6179552" y="1435823"/>
                </a:moveTo>
                <a:cubicBezTo>
                  <a:pt x="6192498" y="1443171"/>
                  <a:pt x="6213822" y="1456387"/>
                  <a:pt x="6222169" y="1459229"/>
                </a:cubicBezTo>
                <a:cubicBezTo>
                  <a:pt x="6203609" y="1458673"/>
                  <a:pt x="6196330" y="1456149"/>
                  <a:pt x="6183413" y="1447533"/>
                </a:cubicBezTo>
                <a:cubicBezTo>
                  <a:pt x="6191060" y="1446454"/>
                  <a:pt x="6178378" y="1440576"/>
                  <a:pt x="6179842" y="1436026"/>
                </a:cubicBezTo>
                <a:close/>
                <a:moveTo>
                  <a:pt x="3200269" y="1435557"/>
                </a:moveTo>
                <a:lnTo>
                  <a:pt x="3272239" y="1439112"/>
                </a:lnTo>
                <a:cubicBezTo>
                  <a:pt x="3295353" y="1439855"/>
                  <a:pt x="3318365" y="1440206"/>
                  <a:pt x="3344950" y="1440376"/>
                </a:cubicBezTo>
                <a:cubicBezTo>
                  <a:pt x="3339277" y="1447556"/>
                  <a:pt x="3332293" y="1448457"/>
                  <a:pt x="3324700" y="1447536"/>
                </a:cubicBezTo>
                <a:cubicBezTo>
                  <a:pt x="3317107" y="1446617"/>
                  <a:pt x="3308905" y="1443876"/>
                  <a:pt x="3300794" y="1443773"/>
                </a:cubicBezTo>
                <a:cubicBezTo>
                  <a:pt x="3277197" y="1443335"/>
                  <a:pt x="3248951" y="1449534"/>
                  <a:pt x="3223320" y="1444475"/>
                </a:cubicBezTo>
                <a:close/>
                <a:moveTo>
                  <a:pt x="3198830" y="1435000"/>
                </a:moveTo>
                <a:lnTo>
                  <a:pt x="3200269" y="1435557"/>
                </a:lnTo>
                <a:lnTo>
                  <a:pt x="3198918" y="1435490"/>
                </a:lnTo>
                <a:close/>
                <a:moveTo>
                  <a:pt x="3354819" y="1407290"/>
                </a:moveTo>
                <a:cubicBezTo>
                  <a:pt x="3357993" y="1406832"/>
                  <a:pt x="3361297" y="1406572"/>
                  <a:pt x="3366049" y="1408398"/>
                </a:cubicBezTo>
                <a:cubicBezTo>
                  <a:pt x="3364452" y="1419290"/>
                  <a:pt x="3367696" y="1409122"/>
                  <a:pt x="3371506" y="1409216"/>
                </a:cubicBezTo>
                <a:cubicBezTo>
                  <a:pt x="3367133" y="1417306"/>
                  <a:pt x="3374579" y="1416514"/>
                  <a:pt x="3375077" y="1420724"/>
                </a:cubicBezTo>
                <a:cubicBezTo>
                  <a:pt x="3362194" y="1415134"/>
                  <a:pt x="3349809" y="1413755"/>
                  <a:pt x="3344660" y="1407575"/>
                </a:cubicBezTo>
                <a:lnTo>
                  <a:pt x="3344371" y="1407373"/>
                </a:lnTo>
                <a:cubicBezTo>
                  <a:pt x="3348601" y="1408405"/>
                  <a:pt x="3351645" y="1407748"/>
                  <a:pt x="3354819" y="1407290"/>
                </a:cubicBezTo>
                <a:close/>
                <a:moveTo>
                  <a:pt x="3377217" y="1407211"/>
                </a:moveTo>
                <a:cubicBezTo>
                  <a:pt x="3401356" y="1412104"/>
                  <a:pt x="3441044" y="1412013"/>
                  <a:pt x="3469013" y="1411436"/>
                </a:cubicBezTo>
                <a:cubicBezTo>
                  <a:pt x="3456254" y="1418587"/>
                  <a:pt x="3442240" y="1419070"/>
                  <a:pt x="3427135" y="1418037"/>
                </a:cubicBezTo>
                <a:cubicBezTo>
                  <a:pt x="3412030" y="1417003"/>
                  <a:pt x="3395834" y="1414455"/>
                  <a:pt x="3378704" y="1415544"/>
                </a:cubicBezTo>
                <a:cubicBezTo>
                  <a:pt x="3378873" y="1412229"/>
                  <a:pt x="3375667" y="1411271"/>
                  <a:pt x="3377217" y="1407211"/>
                </a:cubicBezTo>
                <a:close/>
                <a:moveTo>
                  <a:pt x="6116721" y="1406840"/>
                </a:moveTo>
                <a:cubicBezTo>
                  <a:pt x="6128395" y="1414156"/>
                  <a:pt x="6143153" y="1418914"/>
                  <a:pt x="6151252" y="1428874"/>
                </a:cubicBezTo>
                <a:cubicBezTo>
                  <a:pt x="6134217" y="1425524"/>
                  <a:pt x="6116490" y="1422548"/>
                  <a:pt x="6116721" y="1406840"/>
                </a:cubicBezTo>
                <a:close/>
                <a:moveTo>
                  <a:pt x="5948213" y="1406375"/>
                </a:moveTo>
                <a:cubicBezTo>
                  <a:pt x="5966623" y="1418837"/>
                  <a:pt x="6000712" y="1419973"/>
                  <a:pt x="6013960" y="1436113"/>
                </a:cubicBezTo>
                <a:cubicBezTo>
                  <a:pt x="5990529" y="1439436"/>
                  <a:pt x="5973463" y="1418908"/>
                  <a:pt x="5946528" y="1416776"/>
                </a:cubicBezTo>
                <a:cubicBezTo>
                  <a:pt x="5947186" y="1413377"/>
                  <a:pt x="5947555" y="1409775"/>
                  <a:pt x="5948213" y="1406375"/>
                </a:cubicBezTo>
                <a:close/>
                <a:moveTo>
                  <a:pt x="5828739" y="1402928"/>
                </a:moveTo>
                <a:cubicBezTo>
                  <a:pt x="5848122" y="1410923"/>
                  <a:pt x="5864545" y="1410841"/>
                  <a:pt x="5876524" y="1426952"/>
                </a:cubicBezTo>
                <a:cubicBezTo>
                  <a:pt x="5863062" y="1420957"/>
                  <a:pt x="5833192" y="1423632"/>
                  <a:pt x="5828739" y="1402928"/>
                </a:cubicBezTo>
                <a:close/>
                <a:moveTo>
                  <a:pt x="6148080" y="1398345"/>
                </a:moveTo>
                <a:cubicBezTo>
                  <a:pt x="6167953" y="1406254"/>
                  <a:pt x="6188447" y="1413741"/>
                  <a:pt x="6207201" y="1422477"/>
                </a:cubicBezTo>
                <a:lnTo>
                  <a:pt x="6234222" y="1440029"/>
                </a:lnTo>
                <a:lnTo>
                  <a:pt x="6223931" y="1439874"/>
                </a:lnTo>
                <a:cubicBezTo>
                  <a:pt x="6218408" y="1438152"/>
                  <a:pt x="6211764" y="1435645"/>
                  <a:pt x="6204691" y="1434982"/>
                </a:cubicBezTo>
                <a:cubicBezTo>
                  <a:pt x="6204595" y="1430198"/>
                  <a:pt x="6209904" y="1428766"/>
                  <a:pt x="6206034" y="1426914"/>
                </a:cubicBezTo>
                <a:cubicBezTo>
                  <a:pt x="6179038" y="1423025"/>
                  <a:pt x="6159192" y="1413847"/>
                  <a:pt x="6148080" y="1398345"/>
                </a:cubicBezTo>
                <a:close/>
                <a:moveTo>
                  <a:pt x="5902170" y="1387863"/>
                </a:moveTo>
                <a:lnTo>
                  <a:pt x="5902459" y="1388065"/>
                </a:lnTo>
                <a:cubicBezTo>
                  <a:pt x="5907539" y="1388190"/>
                  <a:pt x="5907057" y="1392571"/>
                  <a:pt x="5909457" y="1394680"/>
                </a:cubicBezTo>
                <a:cubicBezTo>
                  <a:pt x="5912586" y="1385289"/>
                  <a:pt x="5923696" y="1400790"/>
                  <a:pt x="5913826" y="1400741"/>
                </a:cubicBezTo>
                <a:cubicBezTo>
                  <a:pt x="5915115" y="1395210"/>
                  <a:pt x="5904498" y="1398071"/>
                  <a:pt x="5900828" y="1395930"/>
                </a:cubicBezTo>
                <a:cubicBezTo>
                  <a:pt x="5901372" y="1393309"/>
                  <a:pt x="5901627" y="1390484"/>
                  <a:pt x="5902170" y="1387863"/>
                </a:cubicBezTo>
                <a:close/>
                <a:moveTo>
                  <a:pt x="2532104" y="1387645"/>
                </a:moveTo>
                <a:cubicBezTo>
                  <a:pt x="2568960" y="1401441"/>
                  <a:pt x="2633257" y="1411720"/>
                  <a:pt x="2666915" y="1428853"/>
                </a:cubicBezTo>
                <a:cubicBezTo>
                  <a:pt x="2684757" y="1431053"/>
                  <a:pt x="2741164" y="1435377"/>
                  <a:pt x="2739260" y="1451630"/>
                </a:cubicBezTo>
                <a:cubicBezTo>
                  <a:pt x="2686224" y="1444948"/>
                  <a:pt x="2623515" y="1419482"/>
                  <a:pt x="2572689" y="1405339"/>
                </a:cubicBezTo>
                <a:cubicBezTo>
                  <a:pt x="2561513" y="1402232"/>
                  <a:pt x="2528754" y="1402886"/>
                  <a:pt x="2531902" y="1387932"/>
                </a:cubicBezTo>
                <a:close/>
                <a:moveTo>
                  <a:pt x="5361969" y="1380631"/>
                </a:moveTo>
                <a:lnTo>
                  <a:pt x="5362258" y="1380834"/>
                </a:lnTo>
                <a:cubicBezTo>
                  <a:pt x="5396976" y="1393990"/>
                  <a:pt x="5451441" y="1393095"/>
                  <a:pt x="5476530" y="1413236"/>
                </a:cubicBezTo>
                <a:cubicBezTo>
                  <a:pt x="5492238" y="1400645"/>
                  <a:pt x="5530528" y="1425311"/>
                  <a:pt x="5544506" y="1429950"/>
                </a:cubicBezTo>
                <a:cubicBezTo>
                  <a:pt x="5537113" y="1431744"/>
                  <a:pt x="5529475" y="1431812"/>
                  <a:pt x="5521684" y="1430780"/>
                </a:cubicBezTo>
                <a:cubicBezTo>
                  <a:pt x="5498311" y="1427684"/>
                  <a:pt x="5473566" y="1414701"/>
                  <a:pt x="5449938" y="1408771"/>
                </a:cubicBezTo>
                <a:cubicBezTo>
                  <a:pt x="5416008" y="1400025"/>
                  <a:pt x="5376959" y="1402279"/>
                  <a:pt x="5361969" y="1380631"/>
                </a:cubicBezTo>
                <a:close/>
                <a:moveTo>
                  <a:pt x="3824878" y="1380526"/>
                </a:moveTo>
                <a:cubicBezTo>
                  <a:pt x="3838540" y="1386232"/>
                  <a:pt x="3852492" y="1392141"/>
                  <a:pt x="3859410" y="1402561"/>
                </a:cubicBezTo>
                <a:cubicBezTo>
                  <a:pt x="3843861" y="1407543"/>
                  <a:pt x="3823361" y="1387613"/>
                  <a:pt x="3824878" y="1380526"/>
                </a:cubicBezTo>
                <a:close/>
                <a:moveTo>
                  <a:pt x="6052769" y="1380075"/>
                </a:moveTo>
                <a:cubicBezTo>
                  <a:pt x="6071686" y="1386888"/>
                  <a:pt x="6091498" y="1393039"/>
                  <a:pt x="6100297" y="1406922"/>
                </a:cubicBezTo>
                <a:cubicBezTo>
                  <a:pt x="6078901" y="1401805"/>
                  <a:pt x="6060473" y="1394906"/>
                  <a:pt x="6052769" y="1380075"/>
                </a:cubicBezTo>
                <a:close/>
                <a:moveTo>
                  <a:pt x="3357367" y="1379587"/>
                </a:moveTo>
                <a:cubicBezTo>
                  <a:pt x="3368990" y="1375287"/>
                  <a:pt x="3374866" y="1384119"/>
                  <a:pt x="3389127" y="1384668"/>
                </a:cubicBezTo>
                <a:cubicBezTo>
                  <a:pt x="3388685" y="1388219"/>
                  <a:pt x="3386579" y="1390149"/>
                  <a:pt x="3383644" y="1390929"/>
                </a:cubicBezTo>
                <a:cubicBezTo>
                  <a:pt x="3374840" y="1393268"/>
                  <a:pt x="3358567" y="1385252"/>
                  <a:pt x="3357367" y="1379587"/>
                </a:cubicBezTo>
                <a:close/>
                <a:moveTo>
                  <a:pt x="6257294" y="1378310"/>
                </a:moveTo>
                <a:cubicBezTo>
                  <a:pt x="6270791" y="1387329"/>
                  <a:pt x="6270014" y="1373060"/>
                  <a:pt x="6276345" y="1378781"/>
                </a:cubicBezTo>
                <a:cubicBezTo>
                  <a:pt x="6271204" y="1376897"/>
                  <a:pt x="6275696" y="1386475"/>
                  <a:pt x="6277833" y="1387113"/>
                </a:cubicBezTo>
                <a:cubicBezTo>
                  <a:pt x="6288449" y="1384253"/>
                  <a:pt x="6308471" y="1394411"/>
                  <a:pt x="6319217" y="1399363"/>
                </a:cubicBezTo>
                <a:cubicBezTo>
                  <a:pt x="6311163" y="1398871"/>
                  <a:pt x="6315389" y="1401294"/>
                  <a:pt x="6319893" y="1404394"/>
                </a:cubicBezTo>
                <a:lnTo>
                  <a:pt x="6320274" y="1404734"/>
                </a:lnTo>
                <a:lnTo>
                  <a:pt x="6320274" y="1412363"/>
                </a:lnTo>
                <a:lnTo>
                  <a:pt x="6290515" y="1395297"/>
                </a:lnTo>
                <a:cubicBezTo>
                  <a:pt x="6278127" y="1390537"/>
                  <a:pt x="6265491" y="1385979"/>
                  <a:pt x="6257294" y="1378310"/>
                </a:cubicBezTo>
                <a:close/>
                <a:moveTo>
                  <a:pt x="5876720" y="1375616"/>
                </a:moveTo>
                <a:cubicBezTo>
                  <a:pt x="5880739" y="1379718"/>
                  <a:pt x="5893984" y="1377411"/>
                  <a:pt x="5891459" y="1385937"/>
                </a:cubicBezTo>
                <a:cubicBezTo>
                  <a:pt x="5890714" y="1388847"/>
                  <a:pt x="5887834" y="1388654"/>
                  <a:pt x="5884528" y="1387839"/>
                </a:cubicBezTo>
                <a:cubicBezTo>
                  <a:pt x="5881221" y="1387025"/>
                  <a:pt x="5877489" y="1385591"/>
                  <a:pt x="5875036" y="1386019"/>
                </a:cubicBezTo>
                <a:cubicBezTo>
                  <a:pt x="5875694" y="1382619"/>
                  <a:pt x="5876062" y="1379017"/>
                  <a:pt x="5876720" y="1375616"/>
                </a:cubicBezTo>
                <a:close/>
                <a:moveTo>
                  <a:pt x="6224593" y="1362273"/>
                </a:moveTo>
                <a:cubicBezTo>
                  <a:pt x="6230601" y="1364764"/>
                  <a:pt x="6244249" y="1361881"/>
                  <a:pt x="6245386" y="1368254"/>
                </a:cubicBezTo>
                <a:cubicBezTo>
                  <a:pt x="6243799" y="1369288"/>
                  <a:pt x="6237769" y="1370212"/>
                  <a:pt x="6232551" y="1369669"/>
                </a:cubicBezTo>
                <a:cubicBezTo>
                  <a:pt x="6227333" y="1369125"/>
                  <a:pt x="6222927" y="1367111"/>
                  <a:pt x="6224593" y="1362273"/>
                </a:cubicBezTo>
                <a:close/>
                <a:moveTo>
                  <a:pt x="4136602" y="1361601"/>
                </a:moveTo>
                <a:lnTo>
                  <a:pt x="4136402" y="1361889"/>
                </a:lnTo>
                <a:cubicBezTo>
                  <a:pt x="4137330" y="1364254"/>
                  <a:pt x="4138257" y="1366620"/>
                  <a:pt x="4137888" y="1370222"/>
                </a:cubicBezTo>
                <a:cubicBezTo>
                  <a:pt x="4144213" y="1371648"/>
                  <a:pt x="4150737" y="1372785"/>
                  <a:pt x="4154313" y="1370141"/>
                </a:cubicBezTo>
                <a:cubicBezTo>
                  <a:pt x="4152273" y="1360134"/>
                  <a:pt x="4146764" y="1361853"/>
                  <a:pt x="4136602" y="1361601"/>
                </a:cubicBezTo>
                <a:close/>
                <a:moveTo>
                  <a:pt x="6137964" y="1358664"/>
                </a:moveTo>
                <a:cubicBezTo>
                  <a:pt x="6150316" y="1357016"/>
                  <a:pt x="6160080" y="1362140"/>
                  <a:pt x="6165755" y="1371259"/>
                </a:cubicBezTo>
                <a:cubicBezTo>
                  <a:pt x="6155488" y="1376080"/>
                  <a:pt x="6142307" y="1365994"/>
                  <a:pt x="6137964" y="1358664"/>
                </a:cubicBezTo>
                <a:close/>
                <a:moveTo>
                  <a:pt x="5385642" y="1351741"/>
                </a:moveTo>
                <a:cubicBezTo>
                  <a:pt x="5442367" y="1355000"/>
                  <a:pt x="5514814" y="1386856"/>
                  <a:pt x="5569923" y="1406571"/>
                </a:cubicBezTo>
                <a:cubicBezTo>
                  <a:pt x="5505073" y="1394619"/>
                  <a:pt x="5441792" y="1373043"/>
                  <a:pt x="5385642" y="1351741"/>
                </a:cubicBezTo>
                <a:close/>
                <a:moveTo>
                  <a:pt x="6017037" y="1349910"/>
                </a:moveTo>
                <a:cubicBezTo>
                  <a:pt x="6063406" y="1357501"/>
                  <a:pt x="6102669" y="1377700"/>
                  <a:pt x="6131998" y="1396093"/>
                </a:cubicBezTo>
                <a:cubicBezTo>
                  <a:pt x="6078982" y="1383848"/>
                  <a:pt x="6062326" y="1367038"/>
                  <a:pt x="6017037" y="1349910"/>
                </a:cubicBezTo>
                <a:close/>
                <a:moveTo>
                  <a:pt x="6123227" y="1348342"/>
                </a:moveTo>
                <a:cubicBezTo>
                  <a:pt x="6127614" y="1348841"/>
                  <a:pt x="6131801" y="1349628"/>
                  <a:pt x="6136479" y="1350330"/>
                </a:cubicBezTo>
                <a:cubicBezTo>
                  <a:pt x="6136647" y="1356239"/>
                  <a:pt x="6132726" y="1357997"/>
                  <a:pt x="6129066" y="1357150"/>
                </a:cubicBezTo>
                <a:cubicBezTo>
                  <a:pt x="6125406" y="1356303"/>
                  <a:pt x="6122008" y="1352850"/>
                  <a:pt x="6123227" y="1348342"/>
                </a:cubicBezTo>
                <a:close/>
                <a:moveTo>
                  <a:pt x="3306609" y="1338897"/>
                </a:moveTo>
                <a:cubicBezTo>
                  <a:pt x="3318101" y="1340937"/>
                  <a:pt x="3329505" y="1342490"/>
                  <a:pt x="3340996" y="1344531"/>
                </a:cubicBezTo>
                <a:cubicBezTo>
                  <a:pt x="3337570" y="1349424"/>
                  <a:pt x="3329995" y="1350554"/>
                  <a:pt x="3322767" y="1349191"/>
                </a:cubicBezTo>
                <a:cubicBezTo>
                  <a:pt x="3315537" y="1347828"/>
                  <a:pt x="3308654" y="1343974"/>
                  <a:pt x="3306609" y="1338897"/>
                </a:cubicBezTo>
                <a:close/>
                <a:moveTo>
                  <a:pt x="5966737" y="1338708"/>
                </a:moveTo>
                <a:cubicBezTo>
                  <a:pt x="5982875" y="1356872"/>
                  <a:pt x="6025016" y="1356353"/>
                  <a:pt x="6033717" y="1379603"/>
                </a:cubicBezTo>
                <a:cubicBezTo>
                  <a:pt x="5999516" y="1365092"/>
                  <a:pt x="5993131" y="1361908"/>
                  <a:pt x="5962513" y="1349047"/>
                </a:cubicBezTo>
                <a:cubicBezTo>
                  <a:pt x="5963862" y="1345274"/>
                  <a:pt x="5963303" y="1339307"/>
                  <a:pt x="5967026" y="1338911"/>
                </a:cubicBezTo>
                <a:close/>
                <a:moveTo>
                  <a:pt x="6125910" y="1332207"/>
                </a:moveTo>
                <a:cubicBezTo>
                  <a:pt x="6141474" y="1335814"/>
                  <a:pt x="6153262" y="1342353"/>
                  <a:pt x="6160987" y="1351620"/>
                </a:cubicBezTo>
                <a:cubicBezTo>
                  <a:pt x="6147558" y="1348652"/>
                  <a:pt x="6129260" y="1349566"/>
                  <a:pt x="6124568" y="1340276"/>
                </a:cubicBezTo>
                <a:cubicBezTo>
                  <a:pt x="6125112" y="1337653"/>
                  <a:pt x="6125366" y="1334828"/>
                  <a:pt x="6125910" y="1332207"/>
                </a:cubicBezTo>
                <a:close/>
                <a:moveTo>
                  <a:pt x="5956897" y="1321266"/>
                </a:moveTo>
                <a:lnTo>
                  <a:pt x="5987074" y="1330268"/>
                </a:lnTo>
                <a:cubicBezTo>
                  <a:pt x="5997050" y="1333553"/>
                  <a:pt x="6006104" y="1337535"/>
                  <a:pt x="6012380" y="1343645"/>
                </a:cubicBezTo>
                <a:cubicBezTo>
                  <a:pt x="6008657" y="1344040"/>
                  <a:pt x="6006842" y="1346630"/>
                  <a:pt x="6001413" y="1344544"/>
                </a:cubicBezTo>
                <a:cubicBezTo>
                  <a:pt x="6000180" y="1333387"/>
                  <a:pt x="5979867" y="1338062"/>
                  <a:pt x="5966519" y="1331753"/>
                </a:cubicBezTo>
                <a:close/>
                <a:moveTo>
                  <a:pt x="5956458" y="1320787"/>
                </a:moveTo>
                <a:lnTo>
                  <a:pt x="5956897" y="1321266"/>
                </a:lnTo>
                <a:lnTo>
                  <a:pt x="5956256" y="1321074"/>
                </a:lnTo>
                <a:close/>
                <a:moveTo>
                  <a:pt x="5901933" y="1319925"/>
                </a:moveTo>
                <a:cubicBezTo>
                  <a:pt x="5922132" y="1316912"/>
                  <a:pt x="5945850" y="1327943"/>
                  <a:pt x="5952888" y="1341879"/>
                </a:cubicBezTo>
                <a:cubicBezTo>
                  <a:pt x="5925623" y="1332224"/>
                  <a:pt x="5918090" y="1332525"/>
                  <a:pt x="5901933" y="1319925"/>
                </a:cubicBezTo>
                <a:close/>
                <a:moveTo>
                  <a:pt x="5933836" y="1308808"/>
                </a:moveTo>
                <a:cubicBezTo>
                  <a:pt x="5942587" y="1311074"/>
                  <a:pt x="5951538" y="1313052"/>
                  <a:pt x="5956713" y="1317963"/>
                </a:cubicBezTo>
                <a:cubicBezTo>
                  <a:pt x="5951952" y="1318918"/>
                  <a:pt x="5945930" y="1320600"/>
                  <a:pt x="5941250" y="1320056"/>
                </a:cubicBezTo>
                <a:cubicBezTo>
                  <a:pt x="5936569" y="1319513"/>
                  <a:pt x="5933230" y="1316747"/>
                  <a:pt x="5933836" y="1308808"/>
                </a:cubicBezTo>
                <a:close/>
                <a:moveTo>
                  <a:pt x="6112113" y="1300242"/>
                </a:moveTo>
                <a:cubicBezTo>
                  <a:pt x="6103231" y="1304316"/>
                  <a:pt x="6118339" y="1311035"/>
                  <a:pt x="6126852" y="1310562"/>
                </a:cubicBezTo>
                <a:cubicBezTo>
                  <a:pt x="6132462" y="1299477"/>
                  <a:pt x="6110973" y="1308022"/>
                  <a:pt x="6112113" y="1300242"/>
                </a:cubicBezTo>
                <a:close/>
                <a:moveTo>
                  <a:pt x="5903418" y="1295658"/>
                </a:moveTo>
                <a:cubicBezTo>
                  <a:pt x="5912169" y="1297925"/>
                  <a:pt x="5926972" y="1295852"/>
                  <a:pt x="5923412" y="1307086"/>
                </a:cubicBezTo>
                <a:cubicBezTo>
                  <a:pt x="5912088" y="1301731"/>
                  <a:pt x="5906210" y="1307050"/>
                  <a:pt x="5903418" y="1295658"/>
                </a:cubicBezTo>
                <a:close/>
                <a:moveTo>
                  <a:pt x="5877713" y="1286238"/>
                </a:moveTo>
                <a:cubicBezTo>
                  <a:pt x="5885569" y="1289166"/>
                  <a:pt x="5896308" y="1289822"/>
                  <a:pt x="5897708" y="1297665"/>
                </a:cubicBezTo>
                <a:cubicBezTo>
                  <a:pt x="5891681" y="1300737"/>
                  <a:pt x="5879716" y="1293217"/>
                  <a:pt x="5877713" y="1286238"/>
                </a:cubicBezTo>
                <a:close/>
                <a:moveTo>
                  <a:pt x="2882675" y="1268958"/>
                </a:moveTo>
                <a:cubicBezTo>
                  <a:pt x="2878711" y="1280766"/>
                  <a:pt x="2892238" y="1274367"/>
                  <a:pt x="2891957" y="1278459"/>
                </a:cubicBezTo>
                <a:cubicBezTo>
                  <a:pt x="2897642" y="1277721"/>
                  <a:pt x="2890033" y="1267675"/>
                  <a:pt x="2882675" y="1268958"/>
                </a:cubicBezTo>
                <a:close/>
                <a:moveTo>
                  <a:pt x="2664606" y="1268534"/>
                </a:moveTo>
                <a:cubicBezTo>
                  <a:pt x="2672322" y="1273507"/>
                  <a:pt x="2686407" y="1273074"/>
                  <a:pt x="2690057" y="1280779"/>
                </a:cubicBezTo>
                <a:cubicBezTo>
                  <a:pt x="2692616" y="1275278"/>
                  <a:pt x="2684007" y="1270967"/>
                  <a:pt x="2694026" y="1273264"/>
                </a:cubicBezTo>
                <a:cubicBezTo>
                  <a:pt x="2712298" y="1273618"/>
                  <a:pt x="2714082" y="1286449"/>
                  <a:pt x="2718390" y="1290753"/>
                </a:cubicBezTo>
                <a:cubicBezTo>
                  <a:pt x="2734035" y="1290554"/>
                  <a:pt x="2752279" y="1292178"/>
                  <a:pt x="2760063" y="1303205"/>
                </a:cubicBezTo>
                <a:cubicBezTo>
                  <a:pt x="2744146" y="1311790"/>
                  <a:pt x="2726205" y="1286359"/>
                  <a:pt x="2714709" y="1298470"/>
                </a:cubicBezTo>
                <a:cubicBezTo>
                  <a:pt x="2801099" y="1346092"/>
                  <a:pt x="2908283" y="1385543"/>
                  <a:pt x="3017723" y="1410702"/>
                </a:cubicBezTo>
                <a:cubicBezTo>
                  <a:pt x="3066755" y="1421871"/>
                  <a:pt x="3120325" y="1421638"/>
                  <a:pt x="3169356" y="1432807"/>
                </a:cubicBezTo>
                <a:cubicBezTo>
                  <a:pt x="3177528" y="1434668"/>
                  <a:pt x="3192955" y="1426169"/>
                  <a:pt x="3194860" y="1442515"/>
                </a:cubicBezTo>
                <a:cubicBezTo>
                  <a:pt x="3037296" y="1428267"/>
                  <a:pt x="2872543" y="1397834"/>
                  <a:pt x="2756238" y="1327120"/>
                </a:cubicBezTo>
                <a:cubicBezTo>
                  <a:pt x="2719007" y="1312631"/>
                  <a:pt x="2684457" y="1296159"/>
                  <a:pt x="2664895" y="1268736"/>
                </a:cubicBezTo>
                <a:close/>
                <a:moveTo>
                  <a:pt x="1392910" y="1263387"/>
                </a:moveTo>
                <a:cubicBezTo>
                  <a:pt x="1421681" y="1275812"/>
                  <a:pt x="1464650" y="1287027"/>
                  <a:pt x="1509069" y="1285102"/>
                </a:cubicBezTo>
                <a:cubicBezTo>
                  <a:pt x="1477883" y="1261979"/>
                  <a:pt x="1424250" y="1260455"/>
                  <a:pt x="1392910" y="1263387"/>
                </a:cubicBezTo>
                <a:close/>
                <a:moveTo>
                  <a:pt x="3158747" y="1262814"/>
                </a:moveTo>
                <a:cubicBezTo>
                  <a:pt x="3163826" y="1262939"/>
                  <a:pt x="3168344" y="1271251"/>
                  <a:pt x="3181622" y="1271968"/>
                </a:cubicBezTo>
                <a:cubicBezTo>
                  <a:pt x="3181406" y="1263668"/>
                  <a:pt x="3164081" y="1260116"/>
                  <a:pt x="3158747" y="1262814"/>
                </a:cubicBezTo>
                <a:close/>
                <a:moveTo>
                  <a:pt x="2945801" y="1258671"/>
                </a:moveTo>
                <a:cubicBezTo>
                  <a:pt x="2945238" y="1256656"/>
                  <a:pt x="2946977" y="1255702"/>
                  <a:pt x="2952188" y="1258868"/>
                </a:cubicBezTo>
                <a:cubicBezTo>
                  <a:pt x="2941921" y="1263689"/>
                  <a:pt x="2963120" y="1254942"/>
                  <a:pt x="2962356" y="1263415"/>
                </a:cubicBezTo>
                <a:cubicBezTo>
                  <a:pt x="2959040" y="1265382"/>
                  <a:pt x="2955879" y="1265554"/>
                  <a:pt x="2953218" y="1264837"/>
                </a:cubicBezTo>
                <a:cubicBezTo>
                  <a:pt x="2949226" y="1263761"/>
                  <a:pt x="2946363" y="1260686"/>
                  <a:pt x="2945801" y="1258671"/>
                </a:cubicBezTo>
                <a:close/>
                <a:moveTo>
                  <a:pt x="2783681" y="1258405"/>
                </a:moveTo>
                <a:cubicBezTo>
                  <a:pt x="2813197" y="1267920"/>
                  <a:pt x="2839381" y="1287114"/>
                  <a:pt x="2866540" y="1301841"/>
                </a:cubicBezTo>
                <a:cubicBezTo>
                  <a:pt x="2996554" y="1371430"/>
                  <a:pt x="3177214" y="1388984"/>
                  <a:pt x="3338861" y="1409091"/>
                </a:cubicBezTo>
                <a:cubicBezTo>
                  <a:pt x="3257557" y="1412641"/>
                  <a:pt x="3168280" y="1395593"/>
                  <a:pt x="3080096" y="1377599"/>
                </a:cubicBezTo>
                <a:cubicBezTo>
                  <a:pt x="2984320" y="1358145"/>
                  <a:pt x="2889369" y="1331979"/>
                  <a:pt x="2823125" y="1283880"/>
                </a:cubicBezTo>
                <a:cubicBezTo>
                  <a:pt x="2804847" y="1279230"/>
                  <a:pt x="2787461" y="1273919"/>
                  <a:pt x="2783681" y="1258405"/>
                </a:cubicBezTo>
                <a:close/>
                <a:moveTo>
                  <a:pt x="5334338" y="1248477"/>
                </a:moveTo>
                <a:cubicBezTo>
                  <a:pt x="5391386" y="1254965"/>
                  <a:pt x="5444931" y="1288597"/>
                  <a:pt x="5500511" y="1313788"/>
                </a:cubicBezTo>
                <a:cubicBezTo>
                  <a:pt x="5583591" y="1351374"/>
                  <a:pt x="5672627" y="1393987"/>
                  <a:pt x="5757627" y="1423908"/>
                </a:cubicBezTo>
                <a:cubicBezTo>
                  <a:pt x="5807506" y="1441248"/>
                  <a:pt x="5855811" y="1449765"/>
                  <a:pt x="5900921" y="1480065"/>
                </a:cubicBezTo>
                <a:cubicBezTo>
                  <a:pt x="5686819" y="1421081"/>
                  <a:pt x="5503188" y="1325958"/>
                  <a:pt x="5334338" y="1248477"/>
                </a:cubicBezTo>
                <a:close/>
                <a:moveTo>
                  <a:pt x="2774853" y="1245790"/>
                </a:moveTo>
                <a:lnTo>
                  <a:pt x="2774652" y="1246077"/>
                </a:lnTo>
                <a:cubicBezTo>
                  <a:pt x="2774345" y="1251439"/>
                  <a:pt x="2786230" y="1248609"/>
                  <a:pt x="2783935" y="1255580"/>
                </a:cubicBezTo>
                <a:cubicBezTo>
                  <a:pt x="2780211" y="1255975"/>
                  <a:pt x="2778398" y="1258566"/>
                  <a:pt x="2772968" y="1256479"/>
                </a:cubicBezTo>
                <a:cubicBezTo>
                  <a:pt x="2772618" y="1254519"/>
                  <a:pt x="2768127" y="1244940"/>
                  <a:pt x="2774853" y="1245790"/>
                </a:cubicBezTo>
                <a:close/>
                <a:moveTo>
                  <a:pt x="5692890" y="1234031"/>
                </a:moveTo>
                <a:cubicBezTo>
                  <a:pt x="5709321" y="1238245"/>
                  <a:pt x="5730308" y="1239643"/>
                  <a:pt x="5733134" y="1254059"/>
                </a:cubicBezTo>
                <a:cubicBezTo>
                  <a:pt x="5719585" y="1247574"/>
                  <a:pt x="5697906" y="1246550"/>
                  <a:pt x="5692890" y="1234031"/>
                </a:cubicBezTo>
                <a:close/>
                <a:moveTo>
                  <a:pt x="2413730" y="1224548"/>
                </a:moveTo>
                <a:cubicBezTo>
                  <a:pt x="2418574" y="1221935"/>
                  <a:pt x="2434803" y="1226436"/>
                  <a:pt x="2436606" y="1233704"/>
                </a:cubicBezTo>
                <a:cubicBezTo>
                  <a:pt x="2431270" y="1236401"/>
                  <a:pt x="2413947" y="1232850"/>
                  <a:pt x="2413730" y="1224548"/>
                </a:cubicBezTo>
                <a:close/>
                <a:moveTo>
                  <a:pt x="6242495" y="1221680"/>
                </a:moveTo>
                <a:cubicBezTo>
                  <a:pt x="6239882" y="1229717"/>
                  <a:pt x="6246697" y="1231057"/>
                  <a:pt x="6254405" y="1231736"/>
                </a:cubicBezTo>
                <a:cubicBezTo>
                  <a:pt x="6250069" y="1228700"/>
                  <a:pt x="6251789" y="1221326"/>
                  <a:pt x="6242495" y="1221680"/>
                </a:cubicBezTo>
                <a:close/>
                <a:moveTo>
                  <a:pt x="2385367" y="1214038"/>
                </a:moveTo>
                <a:cubicBezTo>
                  <a:pt x="2389307" y="1211871"/>
                  <a:pt x="2395028" y="1217887"/>
                  <a:pt x="2403902" y="1217667"/>
                </a:cubicBezTo>
                <a:cubicBezTo>
                  <a:pt x="2403266" y="1221189"/>
                  <a:pt x="2402294" y="1223001"/>
                  <a:pt x="2401013" y="1223754"/>
                </a:cubicBezTo>
                <a:cubicBezTo>
                  <a:pt x="2397172" y="1226011"/>
                  <a:pt x="2390563" y="1218727"/>
                  <a:pt x="2381970" y="1219466"/>
                </a:cubicBezTo>
                <a:cubicBezTo>
                  <a:pt x="2382938" y="1216392"/>
                  <a:pt x="2384054" y="1214760"/>
                  <a:pt x="2385367" y="1214038"/>
                </a:cubicBezTo>
                <a:close/>
                <a:moveTo>
                  <a:pt x="1323446" y="1205741"/>
                </a:moveTo>
                <a:cubicBezTo>
                  <a:pt x="1322086" y="1232133"/>
                  <a:pt x="1365510" y="1252002"/>
                  <a:pt x="1399459" y="1253053"/>
                </a:cubicBezTo>
                <a:cubicBezTo>
                  <a:pt x="1410775" y="1253405"/>
                  <a:pt x="1421039" y="1251664"/>
                  <a:pt x="1428239" y="1247376"/>
                </a:cubicBezTo>
                <a:cubicBezTo>
                  <a:pt x="1395458" y="1235146"/>
                  <a:pt x="1343555" y="1216390"/>
                  <a:pt x="1323446" y="1205741"/>
                </a:cubicBezTo>
                <a:close/>
                <a:moveTo>
                  <a:pt x="5421672" y="1195103"/>
                </a:moveTo>
                <a:cubicBezTo>
                  <a:pt x="5511285" y="1205522"/>
                  <a:pt x="5586426" y="1258136"/>
                  <a:pt x="5666189" y="1281389"/>
                </a:cubicBezTo>
                <a:cubicBezTo>
                  <a:pt x="5708411" y="1309666"/>
                  <a:pt x="5774022" y="1327298"/>
                  <a:pt x="5802633" y="1347331"/>
                </a:cubicBezTo>
                <a:cubicBezTo>
                  <a:pt x="5820327" y="1347281"/>
                  <a:pt x="5847276" y="1358002"/>
                  <a:pt x="5852501" y="1374528"/>
                </a:cubicBezTo>
                <a:cubicBezTo>
                  <a:pt x="5702008" y="1312045"/>
                  <a:pt x="5575250" y="1255028"/>
                  <a:pt x="5421672" y="1195103"/>
                </a:cubicBezTo>
                <a:close/>
                <a:moveTo>
                  <a:pt x="5329135" y="1179637"/>
                </a:moveTo>
                <a:lnTo>
                  <a:pt x="5329223" y="1179770"/>
                </a:lnTo>
                <a:lnTo>
                  <a:pt x="5328933" y="1179924"/>
                </a:lnTo>
                <a:close/>
                <a:moveTo>
                  <a:pt x="3144568" y="1179111"/>
                </a:moveTo>
                <a:lnTo>
                  <a:pt x="3144468" y="1179286"/>
                </a:lnTo>
                <a:lnTo>
                  <a:pt x="3144077" y="1179196"/>
                </a:lnTo>
                <a:close/>
                <a:moveTo>
                  <a:pt x="1872914" y="1176890"/>
                </a:moveTo>
                <a:lnTo>
                  <a:pt x="1930030" y="1186309"/>
                </a:lnTo>
                <a:cubicBezTo>
                  <a:pt x="2015216" y="1206107"/>
                  <a:pt x="2107679" y="1241979"/>
                  <a:pt x="2191182" y="1269887"/>
                </a:cubicBezTo>
                <a:cubicBezTo>
                  <a:pt x="2242245" y="1286768"/>
                  <a:pt x="2290161" y="1304449"/>
                  <a:pt x="2335275" y="1320597"/>
                </a:cubicBezTo>
                <a:cubicBezTo>
                  <a:pt x="2373603" y="1334137"/>
                  <a:pt x="2405656" y="1357867"/>
                  <a:pt x="2442100" y="1367945"/>
                </a:cubicBezTo>
                <a:cubicBezTo>
                  <a:pt x="2466878" y="1375001"/>
                  <a:pt x="2514702" y="1373746"/>
                  <a:pt x="2525157" y="1392645"/>
                </a:cubicBezTo>
                <a:cubicBezTo>
                  <a:pt x="2507988" y="1395638"/>
                  <a:pt x="2484967" y="1370080"/>
                  <a:pt x="2469092" y="1385986"/>
                </a:cubicBezTo>
                <a:cubicBezTo>
                  <a:pt x="2369263" y="1345255"/>
                  <a:pt x="2259741" y="1305452"/>
                  <a:pt x="2148114" y="1268039"/>
                </a:cubicBezTo>
                <a:cubicBezTo>
                  <a:pt x="2072792" y="1242749"/>
                  <a:pt x="1999591" y="1209508"/>
                  <a:pt x="1923592" y="1193181"/>
                </a:cubicBezTo>
                <a:cubicBezTo>
                  <a:pt x="1910944" y="1190330"/>
                  <a:pt x="1900307" y="1189530"/>
                  <a:pt x="1891704" y="1187742"/>
                </a:cubicBezTo>
                <a:close/>
                <a:moveTo>
                  <a:pt x="1872039" y="1176385"/>
                </a:moveTo>
                <a:lnTo>
                  <a:pt x="1872914" y="1176890"/>
                </a:lnTo>
                <a:lnTo>
                  <a:pt x="1871208" y="1176608"/>
                </a:lnTo>
                <a:close/>
                <a:moveTo>
                  <a:pt x="5337816" y="1175851"/>
                </a:moveTo>
                <a:cubicBezTo>
                  <a:pt x="5473842" y="1233779"/>
                  <a:pt x="5591503" y="1305014"/>
                  <a:pt x="5735455" y="1357772"/>
                </a:cubicBezTo>
                <a:cubicBezTo>
                  <a:pt x="5752354" y="1381615"/>
                  <a:pt x="5804682" y="1380081"/>
                  <a:pt x="5820400" y="1404382"/>
                </a:cubicBezTo>
                <a:cubicBezTo>
                  <a:pt x="5649277" y="1346755"/>
                  <a:pt x="5484873" y="1253084"/>
                  <a:pt x="5331220" y="1182812"/>
                </a:cubicBezTo>
                <a:lnTo>
                  <a:pt x="5329223" y="1179770"/>
                </a:lnTo>
                <a:lnTo>
                  <a:pt x="5333234" y="1177628"/>
                </a:lnTo>
                <a:cubicBezTo>
                  <a:pt x="5335164" y="1177639"/>
                  <a:pt x="5337141" y="1177737"/>
                  <a:pt x="5337816" y="1175851"/>
                </a:cubicBezTo>
                <a:close/>
                <a:moveTo>
                  <a:pt x="1848676" y="1172893"/>
                </a:moveTo>
                <a:lnTo>
                  <a:pt x="1871208" y="1176608"/>
                </a:lnTo>
                <a:lnTo>
                  <a:pt x="1858767" y="1179960"/>
                </a:lnTo>
                <a:close/>
                <a:moveTo>
                  <a:pt x="1190122" y="1172865"/>
                </a:moveTo>
                <a:cubicBezTo>
                  <a:pt x="1222043" y="1202936"/>
                  <a:pt x="1264282" y="1225650"/>
                  <a:pt x="1321109" y="1237989"/>
                </a:cubicBezTo>
                <a:cubicBezTo>
                  <a:pt x="1286895" y="1200736"/>
                  <a:pt x="1247694" y="1182294"/>
                  <a:pt x="1190122" y="1172865"/>
                </a:cubicBezTo>
                <a:close/>
                <a:moveTo>
                  <a:pt x="1848076" y="1172472"/>
                </a:moveTo>
                <a:lnTo>
                  <a:pt x="1848676" y="1172893"/>
                </a:lnTo>
                <a:lnTo>
                  <a:pt x="1847874" y="1172761"/>
                </a:lnTo>
                <a:close/>
                <a:moveTo>
                  <a:pt x="2820404" y="1166592"/>
                </a:moveTo>
                <a:cubicBezTo>
                  <a:pt x="2832192" y="1173132"/>
                  <a:pt x="2847958" y="1176449"/>
                  <a:pt x="2849426" y="1190346"/>
                </a:cubicBezTo>
                <a:cubicBezTo>
                  <a:pt x="2831584" y="1188148"/>
                  <a:pt x="2827233" y="1176523"/>
                  <a:pt x="2820404" y="1166592"/>
                </a:cubicBezTo>
                <a:close/>
                <a:moveTo>
                  <a:pt x="6151150" y="1163296"/>
                </a:moveTo>
                <a:cubicBezTo>
                  <a:pt x="6150490" y="1180849"/>
                  <a:pt x="6163521" y="1188687"/>
                  <a:pt x="6184596" y="1190575"/>
                </a:cubicBezTo>
                <a:cubicBezTo>
                  <a:pt x="6173842" y="1181330"/>
                  <a:pt x="6164586" y="1170559"/>
                  <a:pt x="6151150" y="1163296"/>
                </a:cubicBezTo>
                <a:close/>
                <a:moveTo>
                  <a:pt x="5889498" y="1162380"/>
                </a:moveTo>
                <a:lnTo>
                  <a:pt x="5889385" y="1163158"/>
                </a:lnTo>
                <a:cubicBezTo>
                  <a:pt x="5994524" y="1220907"/>
                  <a:pt x="6095686" y="1281876"/>
                  <a:pt x="6207282" y="1334710"/>
                </a:cubicBezTo>
                <a:cubicBezTo>
                  <a:pt x="6207419" y="1346816"/>
                  <a:pt x="6221337" y="1349698"/>
                  <a:pt x="6221965" y="1361719"/>
                </a:cubicBezTo>
                <a:cubicBezTo>
                  <a:pt x="6193019" y="1348314"/>
                  <a:pt x="6170124" y="1344722"/>
                  <a:pt x="6148387" y="1327786"/>
                </a:cubicBezTo>
                <a:cubicBezTo>
                  <a:pt x="6159179" y="1325906"/>
                  <a:pt x="6166648" y="1337998"/>
                  <a:pt x="6172352" y="1331698"/>
                </a:cubicBezTo>
                <a:cubicBezTo>
                  <a:pt x="6133036" y="1314034"/>
                  <a:pt x="6086466" y="1306732"/>
                  <a:pt x="6042453" y="1293929"/>
                </a:cubicBezTo>
                <a:cubicBezTo>
                  <a:pt x="6066950" y="1305077"/>
                  <a:pt x="6080523" y="1324445"/>
                  <a:pt x="6109689" y="1332001"/>
                </a:cubicBezTo>
                <a:cubicBezTo>
                  <a:pt x="6112248" y="1326500"/>
                  <a:pt x="6103437" y="1322475"/>
                  <a:pt x="6113658" y="1324486"/>
                </a:cubicBezTo>
                <a:cubicBezTo>
                  <a:pt x="6121164" y="1325452"/>
                  <a:pt x="6118955" y="1332913"/>
                  <a:pt x="6122686" y="1336812"/>
                </a:cubicBezTo>
                <a:cubicBezTo>
                  <a:pt x="6083085" y="1337393"/>
                  <a:pt x="6043055" y="1307218"/>
                  <a:pt x="6029658" y="1288830"/>
                </a:cubicBezTo>
                <a:cubicBezTo>
                  <a:pt x="6021714" y="1285412"/>
                  <a:pt x="6023464" y="1295216"/>
                  <a:pt x="6015520" y="1291798"/>
                </a:cubicBezTo>
                <a:cubicBezTo>
                  <a:pt x="6017178" y="1282664"/>
                  <a:pt x="6004538" y="1284109"/>
                  <a:pt x="6004408" y="1276297"/>
                </a:cubicBezTo>
                <a:cubicBezTo>
                  <a:pt x="6037369" y="1275356"/>
                  <a:pt x="6074948" y="1305959"/>
                  <a:pt x="6104687" y="1295471"/>
                </a:cubicBezTo>
                <a:cubicBezTo>
                  <a:pt x="6026801" y="1257234"/>
                  <a:pt x="5961426" y="1209741"/>
                  <a:pt x="5879474" y="1174234"/>
                </a:cubicBezTo>
                <a:cubicBezTo>
                  <a:pt x="5892255" y="1170744"/>
                  <a:pt x="5881212" y="1161297"/>
                  <a:pt x="5889498" y="1162380"/>
                </a:cubicBezTo>
                <a:close/>
                <a:moveTo>
                  <a:pt x="5748862" y="1156554"/>
                </a:moveTo>
                <a:lnTo>
                  <a:pt x="5749190" y="1156712"/>
                </a:lnTo>
                <a:lnTo>
                  <a:pt x="5748661" y="1156841"/>
                </a:lnTo>
                <a:close/>
                <a:moveTo>
                  <a:pt x="1770545" y="1154919"/>
                </a:moveTo>
                <a:cubicBezTo>
                  <a:pt x="1791267" y="1155456"/>
                  <a:pt x="1805914" y="1165792"/>
                  <a:pt x="1830655" y="1164136"/>
                </a:cubicBezTo>
                <a:cubicBezTo>
                  <a:pt x="1825348" y="1166639"/>
                  <a:pt x="1819038" y="1167770"/>
                  <a:pt x="1812169" y="1167999"/>
                </a:cubicBezTo>
                <a:cubicBezTo>
                  <a:pt x="1791557" y="1168687"/>
                  <a:pt x="1765907" y="1161262"/>
                  <a:pt x="1747199" y="1158457"/>
                </a:cubicBezTo>
                <a:cubicBezTo>
                  <a:pt x="1756055" y="1155651"/>
                  <a:pt x="1763638" y="1154741"/>
                  <a:pt x="1770545" y="1154919"/>
                </a:cubicBezTo>
                <a:close/>
                <a:moveTo>
                  <a:pt x="5758087" y="1150145"/>
                </a:moveTo>
                <a:cubicBezTo>
                  <a:pt x="5789676" y="1172693"/>
                  <a:pt x="5843605" y="1178714"/>
                  <a:pt x="5868737" y="1206177"/>
                </a:cubicBezTo>
                <a:cubicBezTo>
                  <a:pt x="5847732" y="1203265"/>
                  <a:pt x="5827678" y="1194692"/>
                  <a:pt x="5807918" y="1184930"/>
                </a:cubicBezTo>
                <a:lnTo>
                  <a:pt x="5749190" y="1156712"/>
                </a:lnTo>
                <a:lnTo>
                  <a:pt x="5754838" y="1155323"/>
                </a:lnTo>
                <a:cubicBezTo>
                  <a:pt x="5755914" y="1153557"/>
                  <a:pt x="5756501" y="1151180"/>
                  <a:pt x="5758087" y="1150145"/>
                </a:cubicBezTo>
                <a:close/>
                <a:moveTo>
                  <a:pt x="5732083" y="1143305"/>
                </a:moveTo>
                <a:cubicBezTo>
                  <a:pt x="5736405" y="1143436"/>
                  <a:pt x="5740614" y="1144345"/>
                  <a:pt x="5745037" y="1147871"/>
                </a:cubicBezTo>
                <a:cubicBezTo>
                  <a:pt x="5742714" y="1149033"/>
                  <a:pt x="5736770" y="1149374"/>
                  <a:pt x="5731053" y="1148696"/>
                </a:cubicBezTo>
                <a:cubicBezTo>
                  <a:pt x="5725337" y="1148016"/>
                  <a:pt x="5719850" y="1146319"/>
                  <a:pt x="5718445" y="1143406"/>
                </a:cubicBezTo>
                <a:cubicBezTo>
                  <a:pt x="5723324" y="1143820"/>
                  <a:pt x="5727760" y="1143173"/>
                  <a:pt x="5732083" y="1143305"/>
                </a:cubicBezTo>
                <a:close/>
                <a:moveTo>
                  <a:pt x="2940952" y="1142054"/>
                </a:moveTo>
                <a:lnTo>
                  <a:pt x="2942354" y="1143409"/>
                </a:lnTo>
                <a:lnTo>
                  <a:pt x="2942409" y="1143664"/>
                </a:lnTo>
                <a:cubicBezTo>
                  <a:pt x="2942003" y="1144398"/>
                  <a:pt x="2941202" y="1144159"/>
                  <a:pt x="2940952" y="1142054"/>
                </a:cubicBezTo>
                <a:close/>
                <a:moveTo>
                  <a:pt x="3229418" y="1141585"/>
                </a:moveTo>
                <a:cubicBezTo>
                  <a:pt x="3248021" y="1149464"/>
                  <a:pt x="3261535" y="1152922"/>
                  <a:pt x="3269407" y="1164439"/>
                </a:cubicBezTo>
                <a:cubicBezTo>
                  <a:pt x="3251496" y="1156186"/>
                  <a:pt x="3240154" y="1156394"/>
                  <a:pt x="3229418" y="1141585"/>
                </a:cubicBezTo>
                <a:close/>
                <a:moveTo>
                  <a:pt x="2941497" y="1139432"/>
                </a:moveTo>
                <a:lnTo>
                  <a:pt x="2941714" y="1140441"/>
                </a:lnTo>
                <a:lnTo>
                  <a:pt x="2941672" y="1140413"/>
                </a:lnTo>
                <a:close/>
                <a:moveTo>
                  <a:pt x="2406638" y="1133798"/>
                </a:moveTo>
                <a:cubicBezTo>
                  <a:pt x="2412087" y="1130320"/>
                  <a:pt x="2426153" y="1135451"/>
                  <a:pt x="2424006" y="1144671"/>
                </a:cubicBezTo>
                <a:cubicBezTo>
                  <a:pt x="2416036" y="1142522"/>
                  <a:pt x="2405874" y="1142269"/>
                  <a:pt x="2406638" y="1133798"/>
                </a:cubicBezTo>
                <a:close/>
                <a:moveTo>
                  <a:pt x="5560758" y="1125640"/>
                </a:moveTo>
                <a:cubicBezTo>
                  <a:pt x="5591387" y="1128645"/>
                  <a:pt x="5620938" y="1141186"/>
                  <a:pt x="5648728" y="1153782"/>
                </a:cubicBezTo>
                <a:cubicBezTo>
                  <a:pt x="5671000" y="1163802"/>
                  <a:pt x="5696599" y="1178295"/>
                  <a:pt x="5724591" y="1190603"/>
                </a:cubicBezTo>
                <a:cubicBezTo>
                  <a:pt x="5803336" y="1225153"/>
                  <a:pt x="5862654" y="1258538"/>
                  <a:pt x="5961712" y="1289296"/>
                </a:cubicBezTo>
                <a:cubicBezTo>
                  <a:pt x="5958847" y="1293080"/>
                  <a:pt x="5954578" y="1294488"/>
                  <a:pt x="5949645" y="1294324"/>
                </a:cubicBezTo>
                <a:cubicBezTo>
                  <a:pt x="5934847" y="1293833"/>
                  <a:pt x="5914076" y="1279210"/>
                  <a:pt x="5907331" y="1272235"/>
                </a:cubicBezTo>
                <a:cubicBezTo>
                  <a:pt x="5903871" y="1274101"/>
                  <a:pt x="5904780" y="1282029"/>
                  <a:pt x="5897905" y="1278931"/>
                </a:cubicBezTo>
                <a:cubicBezTo>
                  <a:pt x="5784327" y="1232001"/>
                  <a:pt x="5665556" y="1185725"/>
                  <a:pt x="5560758" y="1125640"/>
                </a:cubicBezTo>
                <a:close/>
                <a:moveTo>
                  <a:pt x="2351458" y="1122183"/>
                </a:moveTo>
                <a:cubicBezTo>
                  <a:pt x="2363083" y="1117883"/>
                  <a:pt x="2381081" y="1126626"/>
                  <a:pt x="2384503" y="1135885"/>
                </a:cubicBezTo>
                <a:cubicBezTo>
                  <a:pt x="2369981" y="1133865"/>
                  <a:pt x="2354767" y="1132220"/>
                  <a:pt x="2351458" y="1122183"/>
                </a:cubicBezTo>
                <a:close/>
                <a:moveTo>
                  <a:pt x="4033094" y="1118839"/>
                </a:moveTo>
                <a:cubicBezTo>
                  <a:pt x="4035657" y="1131787"/>
                  <a:pt x="4042688" y="1141430"/>
                  <a:pt x="4046636" y="1153629"/>
                </a:cubicBezTo>
                <a:cubicBezTo>
                  <a:pt x="4025641" y="1147936"/>
                  <a:pt x="4035340" y="1132853"/>
                  <a:pt x="4024211" y="1122914"/>
                </a:cubicBezTo>
                <a:cubicBezTo>
                  <a:pt x="4028598" y="1123414"/>
                  <a:pt x="4027375" y="1116551"/>
                  <a:pt x="4033094" y="1118839"/>
                </a:cubicBezTo>
                <a:close/>
                <a:moveTo>
                  <a:pt x="5433855" y="1098975"/>
                </a:moveTo>
                <a:cubicBezTo>
                  <a:pt x="5535208" y="1122762"/>
                  <a:pt x="5639234" y="1187024"/>
                  <a:pt x="5741926" y="1231049"/>
                </a:cubicBezTo>
                <a:cubicBezTo>
                  <a:pt x="5745314" y="1237281"/>
                  <a:pt x="5749797" y="1242565"/>
                  <a:pt x="5755866" y="1246815"/>
                </a:cubicBezTo>
                <a:cubicBezTo>
                  <a:pt x="5776967" y="1247436"/>
                  <a:pt x="5801067" y="1263453"/>
                  <a:pt x="5822701" y="1271310"/>
                </a:cubicBezTo>
                <a:cubicBezTo>
                  <a:pt x="5822595" y="1276382"/>
                  <a:pt x="5818208" y="1275883"/>
                  <a:pt x="5816104" y="1278271"/>
                </a:cubicBezTo>
                <a:cubicBezTo>
                  <a:pt x="5843178" y="1278355"/>
                  <a:pt x="5878080" y="1296788"/>
                  <a:pt x="5900105" y="1313927"/>
                </a:cubicBezTo>
                <a:cubicBezTo>
                  <a:pt x="5846229" y="1305369"/>
                  <a:pt x="5815545" y="1272304"/>
                  <a:pt x="5759981" y="1255701"/>
                </a:cubicBezTo>
                <a:cubicBezTo>
                  <a:pt x="5760163" y="1260975"/>
                  <a:pt x="5769773" y="1259555"/>
                  <a:pt x="5766179" y="1267763"/>
                </a:cubicBezTo>
                <a:cubicBezTo>
                  <a:pt x="5758566" y="1271867"/>
                  <a:pt x="5748417" y="1261758"/>
                  <a:pt x="5746526" y="1254001"/>
                </a:cubicBezTo>
                <a:cubicBezTo>
                  <a:pt x="5749558" y="1253978"/>
                  <a:pt x="5753921" y="1255746"/>
                  <a:pt x="5754865" y="1252549"/>
                </a:cubicBezTo>
                <a:cubicBezTo>
                  <a:pt x="5745872" y="1243249"/>
                  <a:pt x="5728294" y="1242521"/>
                  <a:pt x="5728419" y="1231885"/>
                </a:cubicBezTo>
                <a:cubicBezTo>
                  <a:pt x="5659434" y="1216610"/>
                  <a:pt x="5610754" y="1174802"/>
                  <a:pt x="5546223" y="1147631"/>
                </a:cubicBezTo>
                <a:cubicBezTo>
                  <a:pt x="5506302" y="1130832"/>
                  <a:pt x="5446981" y="1111598"/>
                  <a:pt x="5434432" y="1099379"/>
                </a:cubicBezTo>
                <a:close/>
                <a:moveTo>
                  <a:pt x="5505634" y="1097338"/>
                </a:moveTo>
                <a:cubicBezTo>
                  <a:pt x="5515076" y="1099231"/>
                  <a:pt x="5523827" y="1101496"/>
                  <a:pt x="5525629" y="1108764"/>
                </a:cubicBezTo>
                <a:cubicBezTo>
                  <a:pt x="5522511" y="1108296"/>
                  <a:pt x="5520318" y="1109120"/>
                  <a:pt x="5517949" y="1109659"/>
                </a:cubicBezTo>
                <a:cubicBezTo>
                  <a:pt x="5515580" y="1110199"/>
                  <a:pt x="5513033" y="1110453"/>
                  <a:pt x="5509205" y="1108845"/>
                </a:cubicBezTo>
                <a:cubicBezTo>
                  <a:pt x="5508418" y="1104434"/>
                  <a:pt x="5506133" y="1101547"/>
                  <a:pt x="5505634" y="1097338"/>
                </a:cubicBezTo>
                <a:close/>
                <a:moveTo>
                  <a:pt x="2212122" y="1086129"/>
                </a:moveTo>
                <a:cubicBezTo>
                  <a:pt x="2227681" y="1087091"/>
                  <a:pt x="2248158" y="1092100"/>
                  <a:pt x="2240554" y="1101575"/>
                </a:cubicBezTo>
                <a:cubicBezTo>
                  <a:pt x="2235003" y="1095971"/>
                  <a:pt x="2199685" y="1102124"/>
                  <a:pt x="2199426" y="1086501"/>
                </a:cubicBezTo>
                <a:cubicBezTo>
                  <a:pt x="2202297" y="1085937"/>
                  <a:pt x="2206936" y="1085808"/>
                  <a:pt x="2212122" y="1086129"/>
                </a:cubicBezTo>
                <a:close/>
                <a:moveTo>
                  <a:pt x="2840159" y="1077481"/>
                </a:moveTo>
                <a:cubicBezTo>
                  <a:pt x="2848760" y="1077500"/>
                  <a:pt x="2850415" y="1082519"/>
                  <a:pt x="2852069" y="1087537"/>
                </a:cubicBezTo>
                <a:cubicBezTo>
                  <a:pt x="2842574" y="1088181"/>
                  <a:pt x="2840920" y="1083162"/>
                  <a:pt x="2840159" y="1077481"/>
                </a:cubicBezTo>
                <a:close/>
                <a:moveTo>
                  <a:pt x="2701379" y="1076389"/>
                </a:moveTo>
                <a:cubicBezTo>
                  <a:pt x="2702921" y="1082185"/>
                  <a:pt x="2707833" y="1085625"/>
                  <a:pt x="2716119" y="1086709"/>
                </a:cubicBezTo>
                <a:cubicBezTo>
                  <a:pt x="2718354" y="1077980"/>
                  <a:pt x="2705398" y="1080490"/>
                  <a:pt x="2701379" y="1076389"/>
                </a:cubicBezTo>
                <a:close/>
                <a:moveTo>
                  <a:pt x="3368828" y="1075351"/>
                </a:moveTo>
                <a:cubicBezTo>
                  <a:pt x="3377924" y="1093729"/>
                  <a:pt x="3399009" y="1085761"/>
                  <a:pt x="3420923" y="1089524"/>
                </a:cubicBezTo>
                <a:cubicBezTo>
                  <a:pt x="3408663" y="1077508"/>
                  <a:pt x="3377638" y="1079375"/>
                  <a:pt x="3368828" y="1075351"/>
                </a:cubicBezTo>
                <a:close/>
                <a:moveTo>
                  <a:pt x="5656377" y="1073352"/>
                </a:moveTo>
                <a:cubicBezTo>
                  <a:pt x="5718652" y="1082214"/>
                  <a:pt x="5739936" y="1120709"/>
                  <a:pt x="5799128" y="1132131"/>
                </a:cubicBezTo>
                <a:cubicBezTo>
                  <a:pt x="5844692" y="1173471"/>
                  <a:pt x="5913779" y="1197827"/>
                  <a:pt x="5955768" y="1241811"/>
                </a:cubicBezTo>
                <a:cubicBezTo>
                  <a:pt x="5978596" y="1239350"/>
                  <a:pt x="5990113" y="1272723"/>
                  <a:pt x="6005636" y="1269007"/>
                </a:cubicBezTo>
                <a:lnTo>
                  <a:pt x="6006213" y="1269413"/>
                </a:lnTo>
                <a:cubicBezTo>
                  <a:pt x="6004623" y="1271838"/>
                  <a:pt x="6002964" y="1272901"/>
                  <a:pt x="6001166" y="1273143"/>
                </a:cubicBezTo>
                <a:cubicBezTo>
                  <a:pt x="5995772" y="1273870"/>
                  <a:pt x="5989130" y="1267209"/>
                  <a:pt x="5979368" y="1267773"/>
                </a:cubicBezTo>
                <a:cubicBezTo>
                  <a:pt x="5976770" y="1251798"/>
                  <a:pt x="5909702" y="1243012"/>
                  <a:pt x="5950346" y="1244019"/>
                </a:cubicBezTo>
                <a:cubicBezTo>
                  <a:pt x="5939584" y="1230479"/>
                  <a:pt x="5900900" y="1243282"/>
                  <a:pt x="5896763" y="1221512"/>
                </a:cubicBezTo>
                <a:cubicBezTo>
                  <a:pt x="5885253" y="1225034"/>
                  <a:pt x="5872107" y="1217974"/>
                  <a:pt x="5871855" y="1206646"/>
                </a:cubicBezTo>
                <a:cubicBezTo>
                  <a:pt x="5890670" y="1204379"/>
                  <a:pt x="5892934" y="1226981"/>
                  <a:pt x="5910611" y="1218342"/>
                </a:cubicBezTo>
                <a:cubicBezTo>
                  <a:pt x="5834025" y="1164716"/>
                  <a:pt x="5736206" y="1116810"/>
                  <a:pt x="5656377" y="1073352"/>
                </a:cubicBezTo>
                <a:close/>
                <a:moveTo>
                  <a:pt x="5559125" y="1068308"/>
                </a:moveTo>
                <a:cubicBezTo>
                  <a:pt x="5629184" y="1088197"/>
                  <a:pt x="5666432" y="1111275"/>
                  <a:pt x="5722414" y="1135892"/>
                </a:cubicBezTo>
                <a:cubicBezTo>
                  <a:pt x="5717423" y="1136256"/>
                  <a:pt x="5723140" y="1138545"/>
                  <a:pt x="5724156" y="1141400"/>
                </a:cubicBezTo>
                <a:cubicBezTo>
                  <a:pt x="5702397" y="1144180"/>
                  <a:pt x="5681501" y="1129120"/>
                  <a:pt x="5671117" y="1116272"/>
                </a:cubicBezTo>
                <a:cubicBezTo>
                  <a:pt x="5631595" y="1113049"/>
                  <a:pt x="5606768" y="1094377"/>
                  <a:pt x="5573864" y="1078630"/>
                </a:cubicBezTo>
                <a:cubicBezTo>
                  <a:pt x="5568521" y="1077032"/>
                  <a:pt x="5561241" y="1088662"/>
                  <a:pt x="5557441" y="1078709"/>
                </a:cubicBezTo>
                <a:cubicBezTo>
                  <a:pt x="5565753" y="1078525"/>
                  <a:pt x="5555901" y="1072914"/>
                  <a:pt x="5559125" y="1068308"/>
                </a:cubicBezTo>
                <a:close/>
                <a:moveTo>
                  <a:pt x="5317530" y="1066423"/>
                </a:moveTo>
                <a:cubicBezTo>
                  <a:pt x="5350967" y="1056808"/>
                  <a:pt x="5396003" y="1095207"/>
                  <a:pt x="5440287" y="1113774"/>
                </a:cubicBezTo>
                <a:cubicBezTo>
                  <a:pt x="5491732" y="1135644"/>
                  <a:pt x="5528709" y="1152957"/>
                  <a:pt x="5567159" y="1170012"/>
                </a:cubicBezTo>
                <a:cubicBezTo>
                  <a:pt x="5597085" y="1183247"/>
                  <a:pt x="5625636" y="1201523"/>
                  <a:pt x="5652646" y="1214001"/>
                </a:cubicBezTo>
                <a:cubicBezTo>
                  <a:pt x="5666686" y="1220400"/>
                  <a:pt x="5683021" y="1219828"/>
                  <a:pt x="5690059" y="1233765"/>
                </a:cubicBezTo>
                <a:cubicBezTo>
                  <a:pt x="5561968" y="1189111"/>
                  <a:pt x="5442827" y="1113838"/>
                  <a:pt x="5317040" y="1066508"/>
                </a:cubicBezTo>
                <a:close/>
                <a:moveTo>
                  <a:pt x="2385011" y="1065039"/>
                </a:moveTo>
                <a:cubicBezTo>
                  <a:pt x="2394251" y="1067220"/>
                  <a:pt x="2405681" y="1067502"/>
                  <a:pt x="2405006" y="1076465"/>
                </a:cubicBezTo>
                <a:cubicBezTo>
                  <a:pt x="2394670" y="1075234"/>
                  <a:pt x="2383642" y="1074375"/>
                  <a:pt x="2385011" y="1065039"/>
                </a:cubicBezTo>
                <a:close/>
                <a:moveTo>
                  <a:pt x="5639265" y="1059654"/>
                </a:moveTo>
                <a:cubicBezTo>
                  <a:pt x="5639273" y="1063948"/>
                  <a:pt x="5645247" y="1063413"/>
                  <a:pt x="5649434" y="1064200"/>
                </a:cubicBezTo>
                <a:cubicBezTo>
                  <a:pt x="5649686" y="1068452"/>
                  <a:pt x="5645773" y="1070966"/>
                  <a:pt x="5641625" y="1071814"/>
                </a:cubicBezTo>
                <a:cubicBezTo>
                  <a:pt x="5637477" y="1072664"/>
                  <a:pt x="5633097" y="1071848"/>
                  <a:pt x="5632413" y="1069439"/>
                </a:cubicBezTo>
                <a:cubicBezTo>
                  <a:pt x="5639288" y="1072538"/>
                  <a:pt x="5632390" y="1056555"/>
                  <a:pt x="5639265" y="1059654"/>
                </a:cubicBezTo>
                <a:close/>
                <a:moveTo>
                  <a:pt x="5495519" y="1057656"/>
                </a:moveTo>
                <a:cubicBezTo>
                  <a:pt x="5502017" y="1060062"/>
                  <a:pt x="5530362" y="1060177"/>
                  <a:pt x="5525937" y="1070806"/>
                </a:cubicBezTo>
                <a:cubicBezTo>
                  <a:pt x="5521218" y="1062783"/>
                  <a:pt x="5496664" y="1068323"/>
                  <a:pt x="5495519" y="1057656"/>
                </a:cubicBezTo>
                <a:close/>
                <a:moveTo>
                  <a:pt x="2882085" y="1054510"/>
                </a:moveTo>
                <a:cubicBezTo>
                  <a:pt x="2882462" y="1055202"/>
                  <a:pt x="2897194" y="1061228"/>
                  <a:pt x="2888285" y="1066572"/>
                </a:cubicBezTo>
                <a:cubicBezTo>
                  <a:pt x="2887383" y="1062938"/>
                  <a:pt x="2871645" y="1058351"/>
                  <a:pt x="2882085" y="1054510"/>
                </a:cubicBezTo>
                <a:close/>
                <a:moveTo>
                  <a:pt x="2377014" y="1047811"/>
                </a:moveTo>
                <a:lnTo>
                  <a:pt x="2390361" y="1052861"/>
                </a:lnTo>
                <a:cubicBezTo>
                  <a:pt x="2394191" y="1053773"/>
                  <a:pt x="2396798" y="1055277"/>
                  <a:pt x="2396520" y="1061517"/>
                </a:cubicBezTo>
                <a:cubicBezTo>
                  <a:pt x="2386246" y="1062044"/>
                  <a:pt x="2384216" y="1056332"/>
                  <a:pt x="2375727" y="1055536"/>
                </a:cubicBezTo>
                <a:close/>
                <a:moveTo>
                  <a:pt x="2377070" y="1047469"/>
                </a:moveTo>
                <a:lnTo>
                  <a:pt x="2377014" y="1047811"/>
                </a:lnTo>
                <a:lnTo>
                  <a:pt x="2376868" y="1047757"/>
                </a:lnTo>
                <a:close/>
                <a:moveTo>
                  <a:pt x="5579969" y="1039153"/>
                </a:moveTo>
                <a:cubicBezTo>
                  <a:pt x="5591865" y="1040620"/>
                  <a:pt x="5614978" y="1052513"/>
                  <a:pt x="5624926" y="1062910"/>
                </a:cubicBezTo>
                <a:cubicBezTo>
                  <a:pt x="5607857" y="1056534"/>
                  <a:pt x="5585827" y="1053547"/>
                  <a:pt x="5579969" y="1039153"/>
                </a:cubicBezTo>
                <a:close/>
                <a:moveTo>
                  <a:pt x="5420889" y="1031991"/>
                </a:moveTo>
                <a:cubicBezTo>
                  <a:pt x="5441157" y="1035031"/>
                  <a:pt x="5450736" y="1049030"/>
                  <a:pt x="5473240" y="1043341"/>
                </a:cubicBezTo>
                <a:cubicBezTo>
                  <a:pt x="5475042" y="1050608"/>
                  <a:pt x="5484484" y="1052501"/>
                  <a:pt x="5487180" y="1059108"/>
                </a:cubicBezTo>
                <a:cubicBezTo>
                  <a:pt x="5469867" y="1045698"/>
                  <a:pt x="5432069" y="1053546"/>
                  <a:pt x="5420889" y="1031991"/>
                </a:cubicBezTo>
                <a:close/>
                <a:moveTo>
                  <a:pt x="1610535" y="1029092"/>
                </a:moveTo>
                <a:cubicBezTo>
                  <a:pt x="1625061" y="1029183"/>
                  <a:pt x="1639756" y="1031109"/>
                  <a:pt x="1653569" y="1031988"/>
                </a:cubicBezTo>
                <a:cubicBezTo>
                  <a:pt x="1728048" y="1036956"/>
                  <a:pt x="1805719" y="1052740"/>
                  <a:pt x="1882402" y="1064398"/>
                </a:cubicBezTo>
                <a:cubicBezTo>
                  <a:pt x="1955390" y="1075185"/>
                  <a:pt x="2029237" y="1082285"/>
                  <a:pt x="2097353" y="1096954"/>
                </a:cubicBezTo>
                <a:cubicBezTo>
                  <a:pt x="2152620" y="1109059"/>
                  <a:pt x="2219683" y="1131997"/>
                  <a:pt x="2258865" y="1123403"/>
                </a:cubicBezTo>
                <a:cubicBezTo>
                  <a:pt x="2255082" y="1122040"/>
                  <a:pt x="2249108" y="1122576"/>
                  <a:pt x="2248697" y="1118856"/>
                </a:cubicBezTo>
                <a:cubicBezTo>
                  <a:pt x="2267546" y="1119616"/>
                  <a:pt x="2269936" y="1131583"/>
                  <a:pt x="2281145" y="1137717"/>
                </a:cubicBezTo>
                <a:cubicBezTo>
                  <a:pt x="2306387" y="1145955"/>
                  <a:pt x="2330955" y="1149002"/>
                  <a:pt x="2362373" y="1156418"/>
                </a:cubicBezTo>
                <a:cubicBezTo>
                  <a:pt x="2400692" y="1165663"/>
                  <a:pt x="2447708" y="1179711"/>
                  <a:pt x="2489643" y="1193634"/>
                </a:cubicBezTo>
                <a:cubicBezTo>
                  <a:pt x="2518669" y="1203234"/>
                  <a:pt x="2545766" y="1216203"/>
                  <a:pt x="2571560" y="1226114"/>
                </a:cubicBezTo>
                <a:cubicBezTo>
                  <a:pt x="2595995" y="1235504"/>
                  <a:pt x="2624945" y="1234757"/>
                  <a:pt x="2639934" y="1256405"/>
                </a:cubicBezTo>
                <a:cubicBezTo>
                  <a:pt x="2559479" y="1233525"/>
                  <a:pt x="2462158" y="1189830"/>
                  <a:pt x="2378398" y="1175359"/>
                </a:cubicBezTo>
                <a:cubicBezTo>
                  <a:pt x="2397977" y="1197218"/>
                  <a:pt x="2453702" y="1206213"/>
                  <a:pt x="2482647" y="1219618"/>
                </a:cubicBezTo>
                <a:cubicBezTo>
                  <a:pt x="2489811" y="1222918"/>
                  <a:pt x="2502844" y="1230757"/>
                  <a:pt x="2501554" y="1236287"/>
                </a:cubicBezTo>
                <a:lnTo>
                  <a:pt x="2502133" y="1236692"/>
                </a:lnTo>
                <a:cubicBezTo>
                  <a:pt x="2463938" y="1216812"/>
                  <a:pt x="2409082" y="1208425"/>
                  <a:pt x="2353925" y="1177096"/>
                </a:cubicBezTo>
                <a:cubicBezTo>
                  <a:pt x="2344160" y="1171975"/>
                  <a:pt x="2308303" y="1152443"/>
                  <a:pt x="2293143" y="1148263"/>
                </a:cubicBezTo>
                <a:cubicBezTo>
                  <a:pt x="2258345" y="1138908"/>
                  <a:pt x="2219463" y="1137848"/>
                  <a:pt x="2181898" y="1129988"/>
                </a:cubicBezTo>
                <a:cubicBezTo>
                  <a:pt x="2145890" y="1122361"/>
                  <a:pt x="2110367" y="1110355"/>
                  <a:pt x="2074621" y="1104198"/>
                </a:cubicBezTo>
                <a:cubicBezTo>
                  <a:pt x="1926676" y="1078671"/>
                  <a:pt x="1750220" y="1056342"/>
                  <a:pt x="1568516" y="1037201"/>
                </a:cubicBezTo>
                <a:cubicBezTo>
                  <a:pt x="1581652" y="1030743"/>
                  <a:pt x="1596009" y="1029000"/>
                  <a:pt x="1610535" y="1029092"/>
                </a:cubicBezTo>
                <a:close/>
                <a:moveTo>
                  <a:pt x="2339455" y="1027992"/>
                </a:moveTo>
                <a:cubicBezTo>
                  <a:pt x="2346137" y="1035673"/>
                  <a:pt x="2362447" y="1036370"/>
                  <a:pt x="2366447" y="1046035"/>
                </a:cubicBezTo>
                <a:cubicBezTo>
                  <a:pt x="2364784" y="1048409"/>
                  <a:pt x="2362916" y="1049192"/>
                  <a:pt x="2360813" y="1049052"/>
                </a:cubicBezTo>
                <a:cubicBezTo>
                  <a:pt x="2354503" y="1048636"/>
                  <a:pt x="2346072" y="1039917"/>
                  <a:pt x="2334686" y="1040952"/>
                </a:cubicBezTo>
                <a:cubicBezTo>
                  <a:pt x="2336816" y="1037297"/>
                  <a:pt x="2333910" y="1026683"/>
                  <a:pt x="2339455" y="1027992"/>
                </a:cubicBezTo>
                <a:close/>
                <a:moveTo>
                  <a:pt x="5375789" y="1024432"/>
                </a:moveTo>
                <a:cubicBezTo>
                  <a:pt x="5390803" y="1026365"/>
                  <a:pt x="5414637" y="1022467"/>
                  <a:pt x="5417174" y="1036682"/>
                </a:cubicBezTo>
                <a:cubicBezTo>
                  <a:pt x="5402189" y="1033481"/>
                  <a:pt x="5387000" y="1030567"/>
                  <a:pt x="5375789" y="1024432"/>
                </a:cubicBezTo>
                <a:close/>
                <a:moveTo>
                  <a:pt x="5113999" y="1011409"/>
                </a:moveTo>
                <a:cubicBezTo>
                  <a:pt x="5150241" y="1021773"/>
                  <a:pt x="5174444" y="1014273"/>
                  <a:pt x="5197853" y="1030663"/>
                </a:cubicBezTo>
                <a:cubicBezTo>
                  <a:pt x="5175510" y="1028743"/>
                  <a:pt x="5133299" y="1023209"/>
                  <a:pt x="5113999" y="1011409"/>
                </a:cubicBezTo>
                <a:close/>
                <a:moveTo>
                  <a:pt x="3149015" y="1004218"/>
                </a:moveTo>
                <a:cubicBezTo>
                  <a:pt x="3147880" y="1007070"/>
                  <a:pt x="3146948" y="1006095"/>
                  <a:pt x="3145724" y="1005077"/>
                </a:cubicBezTo>
                <a:lnTo>
                  <a:pt x="3141186" y="1005612"/>
                </a:lnTo>
                <a:lnTo>
                  <a:pt x="3140589" y="1005182"/>
                </a:lnTo>
                <a:lnTo>
                  <a:pt x="3140677" y="1005672"/>
                </a:lnTo>
                <a:lnTo>
                  <a:pt x="3141186" y="1005612"/>
                </a:lnTo>
                <a:lnTo>
                  <a:pt x="3180491" y="1033926"/>
                </a:lnTo>
                <a:cubicBezTo>
                  <a:pt x="3195281" y="1042406"/>
                  <a:pt x="3211746" y="1049645"/>
                  <a:pt x="3230446" y="1055232"/>
                </a:cubicBezTo>
                <a:cubicBezTo>
                  <a:pt x="3215536" y="1062378"/>
                  <a:pt x="3248041" y="1064550"/>
                  <a:pt x="3260864" y="1068382"/>
                </a:cubicBezTo>
                <a:cubicBezTo>
                  <a:pt x="3276892" y="1073171"/>
                  <a:pt x="3293364" y="1084705"/>
                  <a:pt x="3303734" y="1088964"/>
                </a:cubicBezTo>
                <a:cubicBezTo>
                  <a:pt x="3362863" y="1112780"/>
                  <a:pt x="3448539" y="1133739"/>
                  <a:pt x="3518032" y="1143365"/>
                </a:cubicBezTo>
                <a:cubicBezTo>
                  <a:pt x="3516281" y="1133562"/>
                  <a:pt x="3497756" y="1136031"/>
                  <a:pt x="3490242" y="1130770"/>
                </a:cubicBezTo>
                <a:cubicBezTo>
                  <a:pt x="3512992" y="1117961"/>
                  <a:pt x="3455413" y="1071639"/>
                  <a:pt x="3434916" y="1102754"/>
                </a:cubicBezTo>
                <a:cubicBezTo>
                  <a:pt x="3454466" y="1107434"/>
                  <a:pt x="3469548" y="1115422"/>
                  <a:pt x="3489299" y="1119814"/>
                </a:cubicBezTo>
                <a:cubicBezTo>
                  <a:pt x="3453095" y="1130924"/>
                  <a:pt x="3415611" y="1105106"/>
                  <a:pt x="3378851" y="1096094"/>
                </a:cubicBezTo>
                <a:cubicBezTo>
                  <a:pt x="3367763" y="1093478"/>
                  <a:pt x="3355237" y="1094143"/>
                  <a:pt x="3344464" y="1090460"/>
                </a:cubicBezTo>
                <a:cubicBezTo>
                  <a:pt x="3332334" y="1086256"/>
                  <a:pt x="3322728" y="1073525"/>
                  <a:pt x="3309933" y="1068426"/>
                </a:cubicBezTo>
                <a:cubicBezTo>
                  <a:pt x="3299361" y="1064455"/>
                  <a:pt x="3286230" y="1065984"/>
                  <a:pt x="3275545" y="1062792"/>
                </a:cubicBezTo>
                <a:cubicBezTo>
                  <a:pt x="3230580" y="1048892"/>
                  <a:pt x="3188419" y="1022374"/>
                  <a:pt x="3149015" y="1004218"/>
                </a:cubicBezTo>
                <a:close/>
                <a:moveTo>
                  <a:pt x="2716589" y="1003789"/>
                </a:moveTo>
                <a:lnTo>
                  <a:pt x="2746135" y="1023388"/>
                </a:lnTo>
                <a:cubicBezTo>
                  <a:pt x="2753652" y="1032029"/>
                  <a:pt x="2759234" y="1042048"/>
                  <a:pt x="2765038" y="1051904"/>
                </a:cubicBezTo>
                <a:cubicBezTo>
                  <a:pt x="2747250" y="1047170"/>
                  <a:pt x="2733925" y="1020682"/>
                  <a:pt x="2718197" y="1006237"/>
                </a:cubicBezTo>
                <a:close/>
                <a:moveTo>
                  <a:pt x="2716112" y="1003063"/>
                </a:moveTo>
                <a:lnTo>
                  <a:pt x="2716589" y="1003789"/>
                </a:lnTo>
                <a:lnTo>
                  <a:pt x="2715622" y="1003148"/>
                </a:lnTo>
                <a:close/>
                <a:moveTo>
                  <a:pt x="2659073" y="1000870"/>
                </a:moveTo>
                <a:cubicBezTo>
                  <a:pt x="2706223" y="1008576"/>
                  <a:pt x="2733450" y="1061956"/>
                  <a:pt x="2770267" y="1054279"/>
                </a:cubicBezTo>
                <a:cubicBezTo>
                  <a:pt x="2782720" y="1061712"/>
                  <a:pt x="2785054" y="1076214"/>
                  <a:pt x="2795318" y="1085546"/>
                </a:cubicBezTo>
                <a:cubicBezTo>
                  <a:pt x="2853158" y="1114893"/>
                  <a:pt x="2907646" y="1159481"/>
                  <a:pt x="2976972" y="1172422"/>
                </a:cubicBezTo>
                <a:cubicBezTo>
                  <a:pt x="2972949" y="1166173"/>
                  <a:pt x="2964440" y="1161717"/>
                  <a:pt x="2956689" y="1157255"/>
                </a:cubicBezTo>
                <a:lnTo>
                  <a:pt x="2942354" y="1143409"/>
                </a:lnTo>
                <a:lnTo>
                  <a:pt x="2941714" y="1140441"/>
                </a:lnTo>
                <a:lnTo>
                  <a:pt x="3006364" y="1183728"/>
                </a:lnTo>
                <a:cubicBezTo>
                  <a:pt x="3028722" y="1199544"/>
                  <a:pt x="3052613" y="1215093"/>
                  <a:pt x="3080256" y="1225440"/>
                </a:cubicBezTo>
                <a:cubicBezTo>
                  <a:pt x="3094900" y="1230976"/>
                  <a:pt x="3112390" y="1231214"/>
                  <a:pt x="3127640" y="1235886"/>
                </a:cubicBezTo>
                <a:cubicBezTo>
                  <a:pt x="3242411" y="1272499"/>
                  <a:pt x="3367393" y="1320979"/>
                  <a:pt x="3492140" y="1319970"/>
                </a:cubicBezTo>
                <a:cubicBezTo>
                  <a:pt x="3484615" y="1324566"/>
                  <a:pt x="3475677" y="1326645"/>
                  <a:pt x="3465892" y="1327172"/>
                </a:cubicBezTo>
                <a:cubicBezTo>
                  <a:pt x="3436539" y="1328756"/>
                  <a:pt x="3399575" y="1316385"/>
                  <a:pt x="3370327" y="1316173"/>
                </a:cubicBezTo>
                <a:cubicBezTo>
                  <a:pt x="3309980" y="1303942"/>
                  <a:pt x="3237171" y="1279982"/>
                  <a:pt x="3184163" y="1272032"/>
                </a:cubicBezTo>
                <a:cubicBezTo>
                  <a:pt x="3220315" y="1296060"/>
                  <a:pt x="3281978" y="1301491"/>
                  <a:pt x="3316746" y="1326264"/>
                </a:cubicBezTo>
                <a:cubicBezTo>
                  <a:pt x="3255243" y="1313224"/>
                  <a:pt x="3209254" y="1292174"/>
                  <a:pt x="3157028" y="1270189"/>
                </a:cubicBezTo>
                <a:cubicBezTo>
                  <a:pt x="3039202" y="1220714"/>
                  <a:pt x="2919663" y="1164463"/>
                  <a:pt x="2814969" y="1113459"/>
                </a:cubicBezTo>
                <a:cubicBezTo>
                  <a:pt x="2770614" y="1070392"/>
                  <a:pt x="2702736" y="1044310"/>
                  <a:pt x="2659073" y="1000870"/>
                </a:cubicBezTo>
                <a:close/>
                <a:moveTo>
                  <a:pt x="5780830" y="982650"/>
                </a:moveTo>
                <a:cubicBezTo>
                  <a:pt x="5778011" y="981909"/>
                  <a:pt x="5774555" y="982384"/>
                  <a:pt x="5772422" y="983893"/>
                </a:cubicBezTo>
                <a:cubicBezTo>
                  <a:pt x="5772010" y="987251"/>
                  <a:pt x="5774192" y="989207"/>
                  <a:pt x="5777012" y="989949"/>
                </a:cubicBezTo>
                <a:cubicBezTo>
                  <a:pt x="5779831" y="990690"/>
                  <a:pt x="5783286" y="990215"/>
                  <a:pt x="5785419" y="988705"/>
                </a:cubicBezTo>
                <a:cubicBezTo>
                  <a:pt x="5785832" y="985348"/>
                  <a:pt x="5783649" y="983391"/>
                  <a:pt x="5780830" y="982650"/>
                </a:cubicBezTo>
                <a:close/>
                <a:moveTo>
                  <a:pt x="5407201" y="980802"/>
                </a:moveTo>
                <a:cubicBezTo>
                  <a:pt x="5458867" y="996820"/>
                  <a:pt x="5516097" y="1008583"/>
                  <a:pt x="5550495" y="1036960"/>
                </a:cubicBezTo>
                <a:cubicBezTo>
                  <a:pt x="5501502" y="1014664"/>
                  <a:pt x="5445068" y="1011606"/>
                  <a:pt x="5407201" y="980802"/>
                </a:cubicBezTo>
                <a:close/>
                <a:moveTo>
                  <a:pt x="3133790" y="979833"/>
                </a:moveTo>
                <a:lnTo>
                  <a:pt x="3134079" y="980035"/>
                </a:lnTo>
                <a:lnTo>
                  <a:pt x="3134320" y="980099"/>
                </a:lnTo>
                <a:lnTo>
                  <a:pt x="3194340" y="1010313"/>
                </a:lnTo>
                <a:cubicBezTo>
                  <a:pt x="3261731" y="1038079"/>
                  <a:pt x="3346318" y="1057981"/>
                  <a:pt x="3418150" y="1072570"/>
                </a:cubicBezTo>
                <a:cubicBezTo>
                  <a:pt x="3403755" y="1059916"/>
                  <a:pt x="3373895" y="1052734"/>
                  <a:pt x="3350518" y="1053522"/>
                </a:cubicBezTo>
                <a:cubicBezTo>
                  <a:pt x="3352735" y="1050356"/>
                  <a:pt x="3357149" y="1049587"/>
                  <a:pt x="3362026" y="1050000"/>
                </a:cubicBezTo>
                <a:cubicBezTo>
                  <a:pt x="3329712" y="1024799"/>
                  <a:pt x="3265833" y="1022535"/>
                  <a:pt x="3213965" y="1006805"/>
                </a:cubicBezTo>
                <a:cubicBezTo>
                  <a:pt x="3198860" y="1002233"/>
                  <a:pt x="3185435" y="995727"/>
                  <a:pt x="3172512" y="990272"/>
                </a:cubicBezTo>
                <a:lnTo>
                  <a:pt x="3134320" y="980099"/>
                </a:lnTo>
                <a:close/>
                <a:moveTo>
                  <a:pt x="2911230" y="969832"/>
                </a:moveTo>
                <a:cubicBezTo>
                  <a:pt x="2940666" y="983152"/>
                  <a:pt x="2964027" y="1020526"/>
                  <a:pt x="2998061" y="1038353"/>
                </a:cubicBezTo>
                <a:cubicBezTo>
                  <a:pt x="2999715" y="1043371"/>
                  <a:pt x="3002753" y="1047642"/>
                  <a:pt x="3007088" y="1050679"/>
                </a:cubicBezTo>
                <a:cubicBezTo>
                  <a:pt x="3074875" y="1090422"/>
                  <a:pt x="3107525" y="1141593"/>
                  <a:pt x="3189232" y="1170068"/>
                </a:cubicBezTo>
                <a:cubicBezTo>
                  <a:pt x="3189994" y="1175746"/>
                  <a:pt x="3193031" y="1180019"/>
                  <a:pt x="3198260" y="1182393"/>
                </a:cubicBezTo>
                <a:cubicBezTo>
                  <a:pt x="3278021" y="1219798"/>
                  <a:pt x="3379539" y="1221825"/>
                  <a:pt x="3465653" y="1245236"/>
                </a:cubicBezTo>
                <a:cubicBezTo>
                  <a:pt x="3460686" y="1244332"/>
                  <a:pt x="3459766" y="1246261"/>
                  <a:pt x="3462227" y="1250128"/>
                </a:cubicBezTo>
                <a:cubicBezTo>
                  <a:pt x="3410146" y="1244544"/>
                  <a:pt x="3355267" y="1223272"/>
                  <a:pt x="3307713" y="1230294"/>
                </a:cubicBezTo>
                <a:cubicBezTo>
                  <a:pt x="3314769" y="1238668"/>
                  <a:pt x="3325493" y="1230734"/>
                  <a:pt x="3327364" y="1244055"/>
                </a:cubicBezTo>
                <a:cubicBezTo>
                  <a:pt x="3312316" y="1239095"/>
                  <a:pt x="3301134" y="1231692"/>
                  <a:pt x="3283406" y="1228716"/>
                </a:cubicBezTo>
                <a:cubicBezTo>
                  <a:pt x="3277827" y="1224381"/>
                  <a:pt x="3289714" y="1221552"/>
                  <a:pt x="3282463" y="1217761"/>
                </a:cubicBezTo>
                <a:cubicBezTo>
                  <a:pt x="3248782" y="1220343"/>
                  <a:pt x="3206973" y="1195785"/>
                  <a:pt x="3171216" y="1199488"/>
                </a:cubicBezTo>
                <a:cubicBezTo>
                  <a:pt x="3202289" y="1223387"/>
                  <a:pt x="3257084" y="1230016"/>
                  <a:pt x="3287664" y="1254002"/>
                </a:cubicBezTo>
                <a:cubicBezTo>
                  <a:pt x="3214654" y="1230330"/>
                  <a:pt x="3151716" y="1206422"/>
                  <a:pt x="3094757" y="1167825"/>
                </a:cubicBezTo>
                <a:cubicBezTo>
                  <a:pt x="3068314" y="1165609"/>
                  <a:pt x="3061826" y="1153345"/>
                  <a:pt x="3046973" y="1143803"/>
                </a:cubicBezTo>
                <a:cubicBezTo>
                  <a:pt x="3025069" y="1130181"/>
                  <a:pt x="2994686" y="1120058"/>
                  <a:pt x="2986046" y="1098568"/>
                </a:cubicBezTo>
                <a:cubicBezTo>
                  <a:pt x="3039610" y="1126637"/>
                  <a:pt x="3087661" y="1170578"/>
                  <a:pt x="3148936" y="1185174"/>
                </a:cubicBezTo>
                <a:cubicBezTo>
                  <a:pt x="3146671" y="1185946"/>
                  <a:pt x="3144021" y="1184198"/>
                  <a:pt x="3142715" y="1182372"/>
                </a:cubicBezTo>
                <a:lnTo>
                  <a:pt x="3144468" y="1179286"/>
                </a:lnTo>
                <a:lnTo>
                  <a:pt x="3163121" y="1183524"/>
                </a:lnTo>
                <a:cubicBezTo>
                  <a:pt x="3171998" y="1184378"/>
                  <a:pt x="3182086" y="1184579"/>
                  <a:pt x="3189431" y="1183931"/>
                </a:cubicBezTo>
                <a:cubicBezTo>
                  <a:pt x="3088177" y="1136624"/>
                  <a:pt x="3020766" y="1064975"/>
                  <a:pt x="2935194" y="1006343"/>
                </a:cubicBezTo>
                <a:cubicBezTo>
                  <a:pt x="2933819" y="1011385"/>
                  <a:pt x="2938006" y="1012172"/>
                  <a:pt x="2939309" y="1015229"/>
                </a:cubicBezTo>
                <a:cubicBezTo>
                  <a:pt x="2918194" y="1006019"/>
                  <a:pt x="2922463" y="988850"/>
                  <a:pt x="2911230" y="969832"/>
                </a:cubicBezTo>
                <a:close/>
                <a:moveTo>
                  <a:pt x="3097286" y="959057"/>
                </a:moveTo>
                <a:cubicBezTo>
                  <a:pt x="3095124" y="959434"/>
                  <a:pt x="3093397" y="961093"/>
                  <a:pt x="3092661" y="964759"/>
                </a:cubicBezTo>
                <a:cubicBezTo>
                  <a:pt x="3102935" y="964232"/>
                  <a:pt x="3104764" y="970231"/>
                  <a:pt x="3113454" y="970740"/>
                </a:cubicBezTo>
                <a:cubicBezTo>
                  <a:pt x="3114163" y="968342"/>
                  <a:pt x="3103770" y="957928"/>
                  <a:pt x="3097286" y="959057"/>
                </a:cubicBezTo>
                <a:close/>
                <a:moveTo>
                  <a:pt x="3640224" y="956557"/>
                </a:moveTo>
                <a:cubicBezTo>
                  <a:pt x="3657690" y="958064"/>
                  <a:pt x="3665931" y="965979"/>
                  <a:pt x="3675554" y="973146"/>
                </a:cubicBezTo>
                <a:cubicBezTo>
                  <a:pt x="3659272" y="971181"/>
                  <a:pt x="3648264" y="964760"/>
                  <a:pt x="3640224" y="956557"/>
                </a:cubicBezTo>
                <a:close/>
                <a:moveTo>
                  <a:pt x="2063746" y="946888"/>
                </a:moveTo>
                <a:cubicBezTo>
                  <a:pt x="2108624" y="960297"/>
                  <a:pt x="2165917" y="959666"/>
                  <a:pt x="2208580" y="976242"/>
                </a:cubicBezTo>
                <a:cubicBezTo>
                  <a:pt x="2244743" y="990411"/>
                  <a:pt x="2271039" y="1022979"/>
                  <a:pt x="2311435" y="1031104"/>
                </a:cubicBezTo>
                <a:cubicBezTo>
                  <a:pt x="2313039" y="1024507"/>
                  <a:pt x="2291675" y="1022416"/>
                  <a:pt x="2302950" y="1016156"/>
                </a:cubicBezTo>
                <a:cubicBezTo>
                  <a:pt x="2306339" y="1022389"/>
                  <a:pt x="2321142" y="1020316"/>
                  <a:pt x="2322944" y="1027583"/>
                </a:cubicBezTo>
                <a:cubicBezTo>
                  <a:pt x="2314309" y="1024538"/>
                  <a:pt x="2312617" y="1030645"/>
                  <a:pt x="2310636" y="1036550"/>
                </a:cubicBezTo>
                <a:cubicBezTo>
                  <a:pt x="2328941" y="1039932"/>
                  <a:pt x="2341698" y="1056157"/>
                  <a:pt x="2353505" y="1057132"/>
                </a:cubicBezTo>
                <a:cubicBezTo>
                  <a:pt x="2350967" y="1057070"/>
                  <a:pt x="2349704" y="1061332"/>
                  <a:pt x="2352708" y="1062579"/>
                </a:cubicBezTo>
                <a:cubicBezTo>
                  <a:pt x="2414927" y="1088130"/>
                  <a:pt x="2460772" y="1125378"/>
                  <a:pt x="2520511" y="1152624"/>
                </a:cubicBezTo>
                <a:cubicBezTo>
                  <a:pt x="2540837" y="1171575"/>
                  <a:pt x="2567907" y="1185812"/>
                  <a:pt x="2600542" y="1195795"/>
                </a:cubicBezTo>
                <a:cubicBezTo>
                  <a:pt x="2696088" y="1263555"/>
                  <a:pt x="2843642" y="1312399"/>
                  <a:pt x="2952428" y="1359405"/>
                </a:cubicBezTo>
                <a:cubicBezTo>
                  <a:pt x="2910151" y="1347817"/>
                  <a:pt x="2863336" y="1333481"/>
                  <a:pt x="2834041" y="1318115"/>
                </a:cubicBezTo>
                <a:cubicBezTo>
                  <a:pt x="2820606" y="1310853"/>
                  <a:pt x="2825641" y="1317810"/>
                  <a:pt x="2818161" y="1315575"/>
                </a:cubicBezTo>
                <a:cubicBezTo>
                  <a:pt x="2790984" y="1306410"/>
                  <a:pt x="2770174" y="1291840"/>
                  <a:pt x="2750040" y="1282459"/>
                </a:cubicBezTo>
                <a:cubicBezTo>
                  <a:pt x="2688278" y="1253796"/>
                  <a:pt x="2623062" y="1231294"/>
                  <a:pt x="2566357" y="1189873"/>
                </a:cubicBezTo>
                <a:cubicBezTo>
                  <a:pt x="2549523" y="1186235"/>
                  <a:pt x="2535659" y="1180816"/>
                  <a:pt x="2531824" y="1167838"/>
                </a:cubicBezTo>
                <a:cubicBezTo>
                  <a:pt x="2483041" y="1149549"/>
                  <a:pt x="2448239" y="1121749"/>
                  <a:pt x="2406892" y="1098374"/>
                </a:cubicBezTo>
                <a:cubicBezTo>
                  <a:pt x="2402504" y="1097876"/>
                  <a:pt x="2398317" y="1097089"/>
                  <a:pt x="2393640" y="1096386"/>
                </a:cubicBezTo>
                <a:cubicBezTo>
                  <a:pt x="2359081" y="1075620"/>
                  <a:pt x="2318245" y="1046596"/>
                  <a:pt x="2278876" y="1031469"/>
                </a:cubicBezTo>
                <a:cubicBezTo>
                  <a:pt x="2271511" y="1028456"/>
                  <a:pt x="2250672" y="1029306"/>
                  <a:pt x="2256254" y="1019489"/>
                </a:cubicBezTo>
                <a:cubicBezTo>
                  <a:pt x="2256263" y="1023784"/>
                  <a:pt x="2259863" y="1019871"/>
                  <a:pt x="2259680" y="1014597"/>
                </a:cubicBezTo>
                <a:cubicBezTo>
                  <a:pt x="2220745" y="983473"/>
                  <a:pt x="2115591" y="982333"/>
                  <a:pt x="2063832" y="947377"/>
                </a:cubicBezTo>
                <a:close/>
                <a:moveTo>
                  <a:pt x="3623400" y="943061"/>
                </a:moveTo>
                <a:cubicBezTo>
                  <a:pt x="3631127" y="938177"/>
                  <a:pt x="3638850" y="947445"/>
                  <a:pt x="3640767" y="953935"/>
                </a:cubicBezTo>
                <a:cubicBezTo>
                  <a:pt x="3636412" y="956461"/>
                  <a:pt x="3622636" y="951534"/>
                  <a:pt x="3623400" y="943061"/>
                </a:cubicBezTo>
                <a:close/>
                <a:moveTo>
                  <a:pt x="5296897" y="940884"/>
                </a:moveTo>
                <a:cubicBezTo>
                  <a:pt x="5306367" y="941509"/>
                  <a:pt x="5314846" y="938009"/>
                  <a:pt x="5314607" y="949423"/>
                </a:cubicBezTo>
                <a:cubicBezTo>
                  <a:pt x="5306032" y="948137"/>
                  <a:pt x="5298438" y="946680"/>
                  <a:pt x="5296897" y="940884"/>
                </a:cubicBezTo>
                <a:close/>
                <a:moveTo>
                  <a:pt x="3928859" y="938622"/>
                </a:moveTo>
                <a:cubicBezTo>
                  <a:pt x="3938153" y="938266"/>
                  <a:pt x="3938221" y="944319"/>
                  <a:pt x="3946823" y="944337"/>
                </a:cubicBezTo>
                <a:cubicBezTo>
                  <a:pt x="3949808" y="951145"/>
                  <a:pt x="3944044" y="955687"/>
                  <a:pt x="3947512" y="958116"/>
                </a:cubicBezTo>
                <a:cubicBezTo>
                  <a:pt x="3984816" y="997105"/>
                  <a:pt x="4007698" y="1057307"/>
                  <a:pt x="4032150" y="1107884"/>
                </a:cubicBezTo>
                <a:cubicBezTo>
                  <a:pt x="4013826" y="1110066"/>
                  <a:pt x="4008988" y="1084374"/>
                  <a:pt x="4008983" y="1065927"/>
                </a:cubicBezTo>
                <a:cubicBezTo>
                  <a:pt x="3981687" y="1039094"/>
                  <a:pt x="3981258" y="1008338"/>
                  <a:pt x="3952026" y="980579"/>
                </a:cubicBezTo>
                <a:cubicBezTo>
                  <a:pt x="3956908" y="966840"/>
                  <a:pt x="3933936" y="952900"/>
                  <a:pt x="3928859" y="938622"/>
                </a:cubicBezTo>
                <a:close/>
                <a:moveTo>
                  <a:pt x="3086261" y="929610"/>
                </a:moveTo>
                <a:cubicBezTo>
                  <a:pt x="3085136" y="929680"/>
                  <a:pt x="3083852" y="930283"/>
                  <a:pt x="3081747" y="930523"/>
                </a:cubicBezTo>
                <a:cubicBezTo>
                  <a:pt x="3109068" y="956089"/>
                  <a:pt x="3157724" y="966566"/>
                  <a:pt x="3195567" y="984486"/>
                </a:cubicBezTo>
                <a:cubicBezTo>
                  <a:pt x="3192171" y="973958"/>
                  <a:pt x="3163286" y="962311"/>
                  <a:pt x="3145954" y="954465"/>
                </a:cubicBezTo>
                <a:cubicBezTo>
                  <a:pt x="3125329" y="945170"/>
                  <a:pt x="3104132" y="939764"/>
                  <a:pt x="3089830" y="931895"/>
                </a:cubicBezTo>
                <a:cubicBezTo>
                  <a:pt x="3088355" y="930004"/>
                  <a:pt x="3087387" y="929540"/>
                  <a:pt x="3086261" y="929610"/>
                </a:cubicBezTo>
                <a:close/>
                <a:moveTo>
                  <a:pt x="2282950" y="921085"/>
                </a:moveTo>
                <a:cubicBezTo>
                  <a:pt x="2308962" y="925145"/>
                  <a:pt x="2319401" y="935456"/>
                  <a:pt x="2338274" y="949100"/>
                </a:cubicBezTo>
                <a:lnTo>
                  <a:pt x="2338475" y="948811"/>
                </a:lnTo>
                <a:cubicBezTo>
                  <a:pt x="2403387" y="995121"/>
                  <a:pt x="2462325" y="1041967"/>
                  <a:pt x="2523391" y="1085155"/>
                </a:cubicBezTo>
                <a:cubicBezTo>
                  <a:pt x="2548083" y="1091720"/>
                  <a:pt x="2581775" y="1111880"/>
                  <a:pt x="2600250" y="1130393"/>
                </a:cubicBezTo>
                <a:cubicBezTo>
                  <a:pt x="2635330" y="1135655"/>
                  <a:pt x="2639197" y="1151659"/>
                  <a:pt x="2665201" y="1165578"/>
                </a:cubicBezTo>
                <a:cubicBezTo>
                  <a:pt x="2674065" y="1167067"/>
                  <a:pt x="2682928" y="1168555"/>
                  <a:pt x="2691792" y="1170043"/>
                </a:cubicBezTo>
                <a:cubicBezTo>
                  <a:pt x="2856899" y="1253483"/>
                  <a:pt x="3063597" y="1334732"/>
                  <a:pt x="3285221" y="1370673"/>
                </a:cubicBezTo>
                <a:cubicBezTo>
                  <a:pt x="3305777" y="1373915"/>
                  <a:pt x="3334027" y="1369246"/>
                  <a:pt x="3340146" y="1385113"/>
                </a:cubicBezTo>
                <a:cubicBezTo>
                  <a:pt x="3201334" y="1366839"/>
                  <a:pt x="3052762" y="1329291"/>
                  <a:pt x="2933972" y="1288576"/>
                </a:cubicBezTo>
                <a:cubicBezTo>
                  <a:pt x="2933557" y="1299009"/>
                  <a:pt x="2955773" y="1293118"/>
                  <a:pt x="2956050" y="1303179"/>
                </a:cubicBezTo>
                <a:cubicBezTo>
                  <a:pt x="2840340" y="1274057"/>
                  <a:pt x="2754997" y="1213870"/>
                  <a:pt x="2645895" y="1167930"/>
                </a:cubicBezTo>
                <a:cubicBezTo>
                  <a:pt x="2617812" y="1136685"/>
                  <a:pt x="2560556" y="1126191"/>
                  <a:pt x="2532473" y="1094945"/>
                </a:cubicBezTo>
                <a:cubicBezTo>
                  <a:pt x="2440102" y="1043563"/>
                  <a:pt x="2367681" y="977840"/>
                  <a:pt x="2282950" y="921085"/>
                </a:cubicBezTo>
                <a:close/>
                <a:moveTo>
                  <a:pt x="1899692" y="920375"/>
                </a:moveTo>
                <a:cubicBezTo>
                  <a:pt x="1903014" y="929779"/>
                  <a:pt x="1909305" y="932790"/>
                  <a:pt x="1917146" y="933508"/>
                </a:cubicBezTo>
                <a:cubicBezTo>
                  <a:pt x="1924988" y="934227"/>
                  <a:pt x="1934380" y="932654"/>
                  <a:pt x="1943905" y="932890"/>
                </a:cubicBezTo>
                <a:cubicBezTo>
                  <a:pt x="1929885" y="920929"/>
                  <a:pt x="1918382" y="928745"/>
                  <a:pt x="1899692" y="920375"/>
                </a:cubicBezTo>
                <a:close/>
                <a:moveTo>
                  <a:pt x="3912092" y="908439"/>
                </a:moveTo>
                <a:cubicBezTo>
                  <a:pt x="3919888" y="909607"/>
                  <a:pt x="3922119" y="915031"/>
                  <a:pt x="3923459" y="921115"/>
                </a:cubicBezTo>
                <a:cubicBezTo>
                  <a:pt x="3919070" y="920617"/>
                  <a:pt x="3914395" y="919915"/>
                  <a:pt x="3910208" y="919128"/>
                </a:cubicBezTo>
                <a:cubicBezTo>
                  <a:pt x="3910864" y="915729"/>
                  <a:pt x="3911522" y="912328"/>
                  <a:pt x="3911892" y="908726"/>
                </a:cubicBezTo>
                <a:close/>
                <a:moveTo>
                  <a:pt x="2254672" y="894422"/>
                </a:moveTo>
                <a:cubicBezTo>
                  <a:pt x="2260506" y="895933"/>
                  <a:pt x="2275385" y="904207"/>
                  <a:pt x="2281665" y="912464"/>
                </a:cubicBezTo>
                <a:cubicBezTo>
                  <a:pt x="2266511" y="912576"/>
                  <a:pt x="2247357" y="903025"/>
                  <a:pt x="2254672" y="894422"/>
                </a:cubicBezTo>
                <a:close/>
                <a:moveTo>
                  <a:pt x="3047579" y="886440"/>
                </a:moveTo>
                <a:lnTo>
                  <a:pt x="3047666" y="886930"/>
                </a:lnTo>
                <a:cubicBezTo>
                  <a:pt x="3048392" y="889583"/>
                  <a:pt x="3049319" y="891947"/>
                  <a:pt x="3052035" y="892991"/>
                </a:cubicBezTo>
                <a:cubicBezTo>
                  <a:pt x="3079916" y="924525"/>
                  <a:pt x="3141150" y="931799"/>
                  <a:pt x="3174595" y="959078"/>
                </a:cubicBezTo>
                <a:cubicBezTo>
                  <a:pt x="3248007" y="982173"/>
                  <a:pt x="3301877" y="1019035"/>
                  <a:pt x="3388695" y="1032214"/>
                </a:cubicBezTo>
                <a:cubicBezTo>
                  <a:pt x="3284072" y="973111"/>
                  <a:pt x="3171380" y="921227"/>
                  <a:pt x="3047579" y="886440"/>
                </a:cubicBezTo>
                <a:close/>
                <a:moveTo>
                  <a:pt x="3883957" y="879731"/>
                </a:moveTo>
                <a:cubicBezTo>
                  <a:pt x="3902693" y="881268"/>
                  <a:pt x="3905860" y="893352"/>
                  <a:pt x="3909807" y="905551"/>
                </a:cubicBezTo>
                <a:cubicBezTo>
                  <a:pt x="3896924" y="899962"/>
                  <a:pt x="3889201" y="890694"/>
                  <a:pt x="3883957" y="879731"/>
                </a:cubicBezTo>
                <a:close/>
                <a:moveTo>
                  <a:pt x="1347035" y="873113"/>
                </a:moveTo>
                <a:lnTo>
                  <a:pt x="1347184" y="873339"/>
                </a:lnTo>
                <a:lnTo>
                  <a:pt x="1346835" y="873401"/>
                </a:lnTo>
                <a:close/>
                <a:moveTo>
                  <a:pt x="4899608" y="872873"/>
                </a:moveTo>
                <a:cubicBezTo>
                  <a:pt x="4895502" y="876431"/>
                  <a:pt x="4881594" y="883260"/>
                  <a:pt x="4873974" y="881283"/>
                </a:cubicBezTo>
                <a:cubicBezTo>
                  <a:pt x="4871435" y="880624"/>
                  <a:pt x="4869593" y="878987"/>
                  <a:pt x="4869047" y="875923"/>
                </a:cubicBezTo>
                <a:cubicBezTo>
                  <a:pt x="4880188" y="876002"/>
                  <a:pt x="4886006" y="868924"/>
                  <a:pt x="4899608" y="872873"/>
                </a:cubicBezTo>
                <a:close/>
                <a:moveTo>
                  <a:pt x="1355173" y="871948"/>
                </a:moveTo>
                <a:cubicBezTo>
                  <a:pt x="1404441" y="885857"/>
                  <a:pt x="1445513" y="917619"/>
                  <a:pt x="1494498" y="935619"/>
                </a:cubicBezTo>
                <a:cubicBezTo>
                  <a:pt x="1691046" y="1006759"/>
                  <a:pt x="1943601" y="1036048"/>
                  <a:pt x="2180971" y="1080872"/>
                </a:cubicBezTo>
                <a:cubicBezTo>
                  <a:pt x="2107657" y="1081008"/>
                  <a:pt x="2041301" y="1066286"/>
                  <a:pt x="1970390" y="1054378"/>
                </a:cubicBezTo>
                <a:cubicBezTo>
                  <a:pt x="1752200" y="1017839"/>
                  <a:pt x="1522780" y="980729"/>
                  <a:pt x="1349120" y="876288"/>
                </a:cubicBezTo>
                <a:lnTo>
                  <a:pt x="1347184" y="873339"/>
                </a:lnTo>
                <a:close/>
                <a:moveTo>
                  <a:pt x="3020275" y="855312"/>
                </a:moveTo>
                <a:lnTo>
                  <a:pt x="3020361" y="855801"/>
                </a:lnTo>
                <a:lnTo>
                  <a:pt x="3020768" y="855918"/>
                </a:lnTo>
                <a:lnTo>
                  <a:pt x="3029421" y="866547"/>
                </a:lnTo>
                <a:cubicBezTo>
                  <a:pt x="3041455" y="874271"/>
                  <a:pt x="3060686" y="873099"/>
                  <a:pt x="3073858" y="877818"/>
                </a:cubicBezTo>
                <a:cubicBezTo>
                  <a:pt x="3152649" y="905536"/>
                  <a:pt x="3256783" y="950572"/>
                  <a:pt x="3326061" y="984497"/>
                </a:cubicBezTo>
                <a:cubicBezTo>
                  <a:pt x="3295581" y="936990"/>
                  <a:pt x="3203889" y="909245"/>
                  <a:pt x="3137464" y="888471"/>
                </a:cubicBezTo>
                <a:cubicBezTo>
                  <a:pt x="3120532" y="887123"/>
                  <a:pt x="3104380" y="881282"/>
                  <a:pt x="3085899" y="874614"/>
                </a:cubicBezTo>
                <a:lnTo>
                  <a:pt x="3020768" y="855918"/>
                </a:lnTo>
                <a:close/>
                <a:moveTo>
                  <a:pt x="2578093" y="830500"/>
                </a:moveTo>
                <a:cubicBezTo>
                  <a:pt x="2636973" y="861434"/>
                  <a:pt x="2667170" y="913033"/>
                  <a:pt x="2725850" y="944254"/>
                </a:cubicBezTo>
                <a:cubicBezTo>
                  <a:pt x="2726014" y="955093"/>
                  <a:pt x="2737391" y="957912"/>
                  <a:pt x="2744502" y="963749"/>
                </a:cubicBezTo>
                <a:cubicBezTo>
                  <a:pt x="2749275" y="969236"/>
                  <a:pt x="2745297" y="972455"/>
                  <a:pt x="2748073" y="975257"/>
                </a:cubicBezTo>
                <a:cubicBezTo>
                  <a:pt x="2773578" y="984966"/>
                  <a:pt x="2789454" y="1001658"/>
                  <a:pt x="2800372" y="1021742"/>
                </a:cubicBezTo>
                <a:cubicBezTo>
                  <a:pt x="2851475" y="1045945"/>
                  <a:pt x="2873002" y="1091472"/>
                  <a:pt x="2920935" y="1117743"/>
                </a:cubicBezTo>
                <a:cubicBezTo>
                  <a:pt x="2925366" y="1125564"/>
                  <a:pt x="2936051" y="1128757"/>
                  <a:pt x="2936417" y="1139307"/>
                </a:cubicBezTo>
                <a:cubicBezTo>
                  <a:pt x="2922034" y="1135240"/>
                  <a:pt x="2911342" y="1127754"/>
                  <a:pt x="2907683" y="1115755"/>
                </a:cubicBezTo>
                <a:cubicBezTo>
                  <a:pt x="2876668" y="1107765"/>
                  <a:pt x="2865313" y="1085231"/>
                  <a:pt x="2847300" y="1067899"/>
                </a:cubicBezTo>
                <a:cubicBezTo>
                  <a:pt x="2839358" y="1064482"/>
                  <a:pt x="2837114" y="1068916"/>
                  <a:pt x="2830877" y="1067980"/>
                </a:cubicBezTo>
                <a:cubicBezTo>
                  <a:pt x="2812822" y="1043328"/>
                  <a:pt x="2788108" y="1023878"/>
                  <a:pt x="2768265" y="1000549"/>
                </a:cubicBezTo>
                <a:cubicBezTo>
                  <a:pt x="2707920" y="941566"/>
                  <a:pt x="2634172" y="892500"/>
                  <a:pt x="2577891" y="830788"/>
                </a:cubicBezTo>
                <a:close/>
                <a:moveTo>
                  <a:pt x="1919651" y="817522"/>
                </a:moveTo>
                <a:cubicBezTo>
                  <a:pt x="1924237" y="817355"/>
                  <a:pt x="1929069" y="819988"/>
                  <a:pt x="1928875" y="824571"/>
                </a:cubicBezTo>
                <a:cubicBezTo>
                  <a:pt x="1923278" y="825798"/>
                  <a:pt x="1918258" y="827430"/>
                  <a:pt x="1911908" y="827274"/>
                </a:cubicBezTo>
                <a:cubicBezTo>
                  <a:pt x="1910727" y="820656"/>
                  <a:pt x="1915066" y="817689"/>
                  <a:pt x="1919651" y="817522"/>
                </a:cubicBezTo>
                <a:close/>
                <a:moveTo>
                  <a:pt x="2017696" y="812130"/>
                </a:moveTo>
                <a:cubicBezTo>
                  <a:pt x="2038374" y="818889"/>
                  <a:pt x="2079473" y="816784"/>
                  <a:pt x="2084532" y="836625"/>
                </a:cubicBezTo>
                <a:cubicBezTo>
                  <a:pt x="2064834" y="829695"/>
                  <a:pt x="2043839" y="824003"/>
                  <a:pt x="2019182" y="820463"/>
                </a:cubicBezTo>
                <a:cubicBezTo>
                  <a:pt x="2019552" y="816862"/>
                  <a:pt x="2018624" y="814496"/>
                  <a:pt x="2017696" y="812130"/>
                </a:cubicBezTo>
                <a:close/>
                <a:moveTo>
                  <a:pt x="2923734" y="811733"/>
                </a:moveTo>
                <a:cubicBezTo>
                  <a:pt x="2932020" y="812816"/>
                  <a:pt x="2942162" y="818631"/>
                  <a:pt x="2929933" y="823794"/>
                </a:cubicBezTo>
                <a:cubicBezTo>
                  <a:pt x="2929951" y="818230"/>
                  <a:pt x="2923715" y="817295"/>
                  <a:pt x="2923734" y="811733"/>
                </a:cubicBezTo>
                <a:close/>
                <a:moveTo>
                  <a:pt x="2840023" y="808879"/>
                </a:moveTo>
                <a:cubicBezTo>
                  <a:pt x="2849334" y="802961"/>
                  <a:pt x="2855472" y="813262"/>
                  <a:pt x="2863442" y="815413"/>
                </a:cubicBezTo>
                <a:cubicBezTo>
                  <a:pt x="2888160" y="853309"/>
                  <a:pt x="2917057" y="887696"/>
                  <a:pt x="2953392" y="916999"/>
                </a:cubicBezTo>
                <a:cubicBezTo>
                  <a:pt x="2953871" y="926772"/>
                  <a:pt x="2960807" y="931628"/>
                  <a:pt x="2972298" y="933668"/>
                </a:cubicBezTo>
                <a:cubicBezTo>
                  <a:pt x="3032717" y="1017151"/>
                  <a:pt x="3133521" y="1071865"/>
                  <a:pt x="3219538" y="1137242"/>
                </a:cubicBezTo>
                <a:lnTo>
                  <a:pt x="3219826" y="1137444"/>
                </a:lnTo>
                <a:cubicBezTo>
                  <a:pt x="3155445" y="1112522"/>
                  <a:pt x="3101606" y="1060240"/>
                  <a:pt x="3042053" y="1024117"/>
                </a:cubicBezTo>
                <a:cubicBezTo>
                  <a:pt x="3031013" y="1000517"/>
                  <a:pt x="2998881" y="980591"/>
                  <a:pt x="2983012" y="968193"/>
                </a:cubicBezTo>
                <a:cubicBezTo>
                  <a:pt x="2938037" y="917400"/>
                  <a:pt x="2888323" y="864145"/>
                  <a:pt x="2840023" y="808879"/>
                </a:cubicBezTo>
                <a:close/>
                <a:moveTo>
                  <a:pt x="1801206" y="806378"/>
                </a:moveTo>
                <a:cubicBezTo>
                  <a:pt x="1832099" y="810851"/>
                  <a:pt x="1884251" y="808336"/>
                  <a:pt x="1901486" y="825551"/>
                </a:cubicBezTo>
                <a:cubicBezTo>
                  <a:pt x="1881042" y="821531"/>
                  <a:pt x="1828205" y="828714"/>
                  <a:pt x="1801206" y="806378"/>
                </a:cubicBezTo>
                <a:close/>
                <a:moveTo>
                  <a:pt x="3807149" y="799355"/>
                </a:moveTo>
                <a:cubicBezTo>
                  <a:pt x="3832205" y="816470"/>
                  <a:pt x="3841780" y="844622"/>
                  <a:pt x="3873985" y="856448"/>
                </a:cubicBezTo>
                <a:cubicBezTo>
                  <a:pt x="3869962" y="866500"/>
                  <a:pt x="3882146" y="868168"/>
                  <a:pt x="3890009" y="875390"/>
                </a:cubicBezTo>
                <a:cubicBezTo>
                  <a:pt x="3864642" y="877786"/>
                  <a:pt x="3841921" y="842576"/>
                  <a:pt x="3824915" y="823805"/>
                </a:cubicBezTo>
                <a:cubicBezTo>
                  <a:pt x="3812644" y="821647"/>
                  <a:pt x="3798939" y="808620"/>
                  <a:pt x="3807149" y="799355"/>
                </a:cubicBezTo>
                <a:close/>
                <a:moveTo>
                  <a:pt x="4985531" y="791758"/>
                </a:moveTo>
                <a:cubicBezTo>
                  <a:pt x="5005431" y="788481"/>
                  <a:pt x="5027275" y="793267"/>
                  <a:pt x="5045402" y="809821"/>
                </a:cubicBezTo>
                <a:cubicBezTo>
                  <a:pt x="5099506" y="816822"/>
                  <a:pt x="5134642" y="837993"/>
                  <a:pt x="5175299" y="847589"/>
                </a:cubicBezTo>
                <a:cubicBezTo>
                  <a:pt x="5262938" y="868206"/>
                  <a:pt x="5339558" y="859661"/>
                  <a:pt x="5419272" y="871298"/>
                </a:cubicBezTo>
                <a:cubicBezTo>
                  <a:pt x="5485243" y="881033"/>
                  <a:pt x="5562220" y="911341"/>
                  <a:pt x="5616802" y="928114"/>
                </a:cubicBezTo>
                <a:cubicBezTo>
                  <a:pt x="5695674" y="952029"/>
                  <a:pt x="5772258" y="973056"/>
                  <a:pt x="5847125" y="1001457"/>
                </a:cubicBezTo>
                <a:cubicBezTo>
                  <a:pt x="5888670" y="1038697"/>
                  <a:pt x="5971896" y="1045931"/>
                  <a:pt x="6016814" y="1080815"/>
                </a:cubicBezTo>
                <a:cubicBezTo>
                  <a:pt x="6036596" y="1102387"/>
                  <a:pt x="6053495" y="1126229"/>
                  <a:pt x="6083395" y="1140732"/>
                </a:cubicBezTo>
                <a:cubicBezTo>
                  <a:pt x="6089726" y="1146452"/>
                  <a:pt x="6088822" y="1156970"/>
                  <a:pt x="6099421" y="1159673"/>
                </a:cubicBezTo>
                <a:cubicBezTo>
                  <a:pt x="6119794" y="1157640"/>
                  <a:pt x="6130187" y="1174783"/>
                  <a:pt x="6143976" y="1169854"/>
                </a:cubicBezTo>
                <a:cubicBezTo>
                  <a:pt x="6134815" y="1163868"/>
                  <a:pt x="6122571" y="1160442"/>
                  <a:pt x="6120155" y="1149743"/>
                </a:cubicBezTo>
                <a:cubicBezTo>
                  <a:pt x="6156367" y="1142929"/>
                  <a:pt x="6182884" y="1169646"/>
                  <a:pt x="6194387" y="1194429"/>
                </a:cubicBezTo>
                <a:cubicBezTo>
                  <a:pt x="6205503" y="1195778"/>
                  <a:pt x="6206176" y="1200967"/>
                  <a:pt x="6215523" y="1198076"/>
                </a:cubicBezTo>
                <a:cubicBezTo>
                  <a:pt x="6214962" y="1192108"/>
                  <a:pt x="6214080" y="1182912"/>
                  <a:pt x="6223462" y="1183046"/>
                </a:cubicBezTo>
                <a:cubicBezTo>
                  <a:pt x="6231667" y="1187935"/>
                  <a:pt x="6229843" y="1200383"/>
                  <a:pt x="6238943" y="1204609"/>
                </a:cubicBezTo>
                <a:cubicBezTo>
                  <a:pt x="6239452" y="1198961"/>
                  <a:pt x="6248612" y="1204946"/>
                  <a:pt x="6252536" y="1204262"/>
                </a:cubicBezTo>
                <a:cubicBezTo>
                  <a:pt x="6253365" y="1215995"/>
                  <a:pt x="6263420" y="1221320"/>
                  <a:pt x="6273475" y="1226644"/>
                </a:cubicBezTo>
                <a:cubicBezTo>
                  <a:pt x="6277312" y="1225471"/>
                  <a:pt x="6279441" y="1221815"/>
                  <a:pt x="6280327" y="1216859"/>
                </a:cubicBezTo>
                <a:cubicBezTo>
                  <a:pt x="6296834" y="1215120"/>
                  <a:pt x="6305979" y="1220666"/>
                  <a:pt x="6314351" y="1227547"/>
                </a:cubicBezTo>
                <a:lnTo>
                  <a:pt x="6320274" y="1231316"/>
                </a:lnTo>
                <a:lnTo>
                  <a:pt x="6320274" y="1267994"/>
                </a:lnTo>
                <a:lnTo>
                  <a:pt x="6293849" y="1257210"/>
                </a:lnTo>
                <a:cubicBezTo>
                  <a:pt x="6294294" y="1263955"/>
                  <a:pt x="6298717" y="1267482"/>
                  <a:pt x="6302333" y="1272159"/>
                </a:cubicBezTo>
                <a:cubicBezTo>
                  <a:pt x="6300352" y="1278063"/>
                  <a:pt x="6298661" y="1284171"/>
                  <a:pt x="6290026" y="1281126"/>
                </a:cubicBezTo>
                <a:cubicBezTo>
                  <a:pt x="6286309" y="1253217"/>
                  <a:pt x="6265386" y="1239425"/>
                  <a:pt x="6240609" y="1232369"/>
                </a:cubicBezTo>
                <a:cubicBezTo>
                  <a:pt x="6240064" y="1234991"/>
                  <a:pt x="6239810" y="1237815"/>
                  <a:pt x="6239266" y="1240437"/>
                </a:cubicBezTo>
                <a:cubicBezTo>
                  <a:pt x="6229493" y="1231021"/>
                  <a:pt x="6204997" y="1219874"/>
                  <a:pt x="6193768" y="1219303"/>
                </a:cubicBezTo>
                <a:cubicBezTo>
                  <a:pt x="6206606" y="1231723"/>
                  <a:pt x="6213881" y="1248397"/>
                  <a:pt x="6234156" y="1255731"/>
                </a:cubicBezTo>
                <a:cubicBezTo>
                  <a:pt x="6237168" y="1261272"/>
                  <a:pt x="6228635" y="1267307"/>
                  <a:pt x="6229047" y="1271027"/>
                </a:cubicBezTo>
                <a:cubicBezTo>
                  <a:pt x="6225395" y="1263323"/>
                  <a:pt x="6212162" y="1255773"/>
                  <a:pt x="6210139" y="1254356"/>
                </a:cubicBezTo>
                <a:cubicBezTo>
                  <a:pt x="6183665" y="1234962"/>
                  <a:pt x="6176410" y="1212723"/>
                  <a:pt x="6142760" y="1199885"/>
                </a:cubicBezTo>
                <a:cubicBezTo>
                  <a:pt x="6166849" y="1225760"/>
                  <a:pt x="6189403" y="1264286"/>
                  <a:pt x="6229047" y="1271027"/>
                </a:cubicBezTo>
                <a:cubicBezTo>
                  <a:pt x="6251830" y="1284621"/>
                  <a:pt x="6279723" y="1294608"/>
                  <a:pt x="6305768" y="1305929"/>
                </a:cubicBezTo>
                <a:lnTo>
                  <a:pt x="6320274" y="1313257"/>
                </a:lnTo>
                <a:lnTo>
                  <a:pt x="6320274" y="1328571"/>
                </a:lnTo>
                <a:lnTo>
                  <a:pt x="6309363" y="1322641"/>
                </a:lnTo>
                <a:cubicBezTo>
                  <a:pt x="6302097" y="1319630"/>
                  <a:pt x="6294558" y="1317864"/>
                  <a:pt x="6286601" y="1318618"/>
                </a:cubicBezTo>
                <a:cubicBezTo>
                  <a:pt x="6286783" y="1323894"/>
                  <a:pt x="6299990" y="1332711"/>
                  <a:pt x="6284916" y="1329020"/>
                </a:cubicBezTo>
                <a:lnTo>
                  <a:pt x="6320274" y="1347998"/>
                </a:lnTo>
                <a:lnTo>
                  <a:pt x="6320274" y="1384805"/>
                </a:lnTo>
                <a:lnTo>
                  <a:pt x="6261597" y="1344473"/>
                </a:lnTo>
                <a:cubicBezTo>
                  <a:pt x="6240529" y="1330860"/>
                  <a:pt x="6218328" y="1318317"/>
                  <a:pt x="6193264" y="1308595"/>
                </a:cubicBezTo>
                <a:cubicBezTo>
                  <a:pt x="6179788" y="1294012"/>
                  <a:pt x="6181389" y="1268968"/>
                  <a:pt x="6157101" y="1261827"/>
                </a:cubicBezTo>
                <a:cubicBezTo>
                  <a:pt x="6157645" y="1259206"/>
                  <a:pt x="6160648" y="1260450"/>
                  <a:pt x="6162611" y="1260109"/>
                </a:cubicBezTo>
                <a:cubicBezTo>
                  <a:pt x="6161071" y="1254313"/>
                  <a:pt x="6153476" y="1252855"/>
                  <a:pt x="6144902" y="1251570"/>
                </a:cubicBezTo>
                <a:cubicBezTo>
                  <a:pt x="6139665" y="1244901"/>
                  <a:pt x="6148408" y="1242873"/>
                  <a:pt x="6147927" y="1233100"/>
                </a:cubicBezTo>
                <a:cubicBezTo>
                  <a:pt x="6130360" y="1222514"/>
                  <a:pt x="6105217" y="1204909"/>
                  <a:pt x="6096428" y="1181169"/>
                </a:cubicBezTo>
                <a:cubicBezTo>
                  <a:pt x="6076959" y="1172684"/>
                  <a:pt x="6063051" y="1159944"/>
                  <a:pt x="6059465" y="1139846"/>
                </a:cubicBezTo>
                <a:cubicBezTo>
                  <a:pt x="6021698" y="1132274"/>
                  <a:pt x="5998496" y="1087290"/>
                  <a:pt x="5959040" y="1071673"/>
                </a:cubicBezTo>
                <a:cubicBezTo>
                  <a:pt x="5950318" y="1068139"/>
                  <a:pt x="5935663" y="1072460"/>
                  <a:pt x="5938503" y="1062868"/>
                </a:cubicBezTo>
                <a:cubicBezTo>
                  <a:pt x="5930156" y="1060026"/>
                  <a:pt x="5925803" y="1062553"/>
                  <a:pt x="5919451" y="1062395"/>
                </a:cubicBezTo>
                <a:cubicBezTo>
                  <a:pt x="5860788" y="1039763"/>
                  <a:pt x="5815126" y="1007789"/>
                  <a:pt x="5748622" y="990820"/>
                </a:cubicBezTo>
                <a:cubicBezTo>
                  <a:pt x="5743279" y="989223"/>
                  <a:pt x="5742404" y="984321"/>
                  <a:pt x="5739340" y="981317"/>
                </a:cubicBezTo>
                <a:cubicBezTo>
                  <a:pt x="5668244" y="964135"/>
                  <a:pt x="5592064" y="942533"/>
                  <a:pt x="5509505" y="922041"/>
                </a:cubicBezTo>
                <a:cubicBezTo>
                  <a:pt x="5478289" y="914338"/>
                  <a:pt x="5447346" y="898247"/>
                  <a:pt x="5416078" y="893082"/>
                </a:cubicBezTo>
                <a:cubicBezTo>
                  <a:pt x="5347392" y="882303"/>
                  <a:pt x="5277621" y="895216"/>
                  <a:pt x="5211695" y="878649"/>
                </a:cubicBezTo>
                <a:cubicBezTo>
                  <a:pt x="5181259" y="871064"/>
                  <a:pt x="5137404" y="864805"/>
                  <a:pt x="5102135" y="849974"/>
                </a:cubicBezTo>
                <a:cubicBezTo>
                  <a:pt x="5084398" y="842702"/>
                  <a:pt x="5074820" y="828703"/>
                  <a:pt x="5050380" y="833466"/>
                </a:cubicBezTo>
                <a:cubicBezTo>
                  <a:pt x="5041665" y="834226"/>
                  <a:pt x="5042865" y="828204"/>
                  <a:pt x="5037926" y="826033"/>
                </a:cubicBezTo>
                <a:cubicBezTo>
                  <a:pt x="4960331" y="853196"/>
                  <a:pt x="4863927" y="854322"/>
                  <a:pt x="4800194" y="901056"/>
                </a:cubicBezTo>
                <a:cubicBezTo>
                  <a:pt x="4857241" y="907545"/>
                  <a:pt x="4930238" y="908474"/>
                  <a:pt x="4985670" y="931418"/>
                </a:cubicBezTo>
                <a:cubicBezTo>
                  <a:pt x="5123466" y="946835"/>
                  <a:pt x="5256892" y="988791"/>
                  <a:pt x="5376762" y="1019967"/>
                </a:cubicBezTo>
                <a:cubicBezTo>
                  <a:pt x="5299052" y="1015309"/>
                  <a:pt x="5229931" y="987928"/>
                  <a:pt x="5153582" y="969639"/>
                </a:cubicBezTo>
                <a:cubicBezTo>
                  <a:pt x="5016535" y="937159"/>
                  <a:pt x="4857914" y="912735"/>
                  <a:pt x="4748896" y="914035"/>
                </a:cubicBezTo>
                <a:cubicBezTo>
                  <a:pt x="4697335" y="939697"/>
                  <a:pt x="4626875" y="938829"/>
                  <a:pt x="4574735" y="964086"/>
                </a:cubicBezTo>
                <a:cubicBezTo>
                  <a:pt x="4669367" y="972872"/>
                  <a:pt x="4792350" y="953469"/>
                  <a:pt x="4881879" y="981844"/>
                </a:cubicBezTo>
                <a:cubicBezTo>
                  <a:pt x="4885150" y="970409"/>
                  <a:pt x="4905844" y="985756"/>
                  <a:pt x="4896816" y="973430"/>
                </a:cubicBezTo>
                <a:cubicBezTo>
                  <a:pt x="4915996" y="981713"/>
                  <a:pt x="4929191" y="967791"/>
                  <a:pt x="4942170" y="978165"/>
                </a:cubicBezTo>
                <a:cubicBezTo>
                  <a:pt x="4935135" y="982676"/>
                  <a:pt x="4932841" y="975493"/>
                  <a:pt x="4923118" y="977692"/>
                </a:cubicBezTo>
                <a:cubicBezTo>
                  <a:pt x="4937087" y="992191"/>
                  <a:pt x="4969751" y="986754"/>
                  <a:pt x="4986383" y="990680"/>
                </a:cubicBezTo>
                <a:cubicBezTo>
                  <a:pt x="4988653" y="984978"/>
                  <a:pt x="4981786" y="986174"/>
                  <a:pt x="4982268" y="981793"/>
                </a:cubicBezTo>
                <a:cubicBezTo>
                  <a:pt x="4994969" y="982108"/>
                  <a:pt x="4992392" y="993171"/>
                  <a:pt x="5001920" y="995554"/>
                </a:cubicBezTo>
                <a:cubicBezTo>
                  <a:pt x="5003780" y="986133"/>
                  <a:pt x="5005932" y="995360"/>
                  <a:pt x="5013430" y="992032"/>
                </a:cubicBezTo>
                <a:cubicBezTo>
                  <a:pt x="5013397" y="989006"/>
                  <a:pt x="5009096" y="988997"/>
                  <a:pt x="5005890" y="988039"/>
                </a:cubicBezTo>
                <a:cubicBezTo>
                  <a:pt x="5026606" y="983671"/>
                  <a:pt x="5039592" y="998341"/>
                  <a:pt x="5060272" y="1005100"/>
                </a:cubicBezTo>
                <a:cubicBezTo>
                  <a:pt x="5076451" y="997985"/>
                  <a:pt x="5095107" y="1003328"/>
                  <a:pt x="5110537" y="1013274"/>
                </a:cubicBezTo>
                <a:cubicBezTo>
                  <a:pt x="4900052" y="991567"/>
                  <a:pt x="4702606" y="949392"/>
                  <a:pt x="4523154" y="995310"/>
                </a:cubicBezTo>
                <a:cubicBezTo>
                  <a:pt x="4511876" y="1015723"/>
                  <a:pt x="4514661" y="1055418"/>
                  <a:pt x="4474323" y="1063203"/>
                </a:cubicBezTo>
                <a:cubicBezTo>
                  <a:pt x="4479697" y="1081979"/>
                  <a:pt x="4474244" y="1099606"/>
                  <a:pt x="4473872" y="1117361"/>
                </a:cubicBezTo>
                <a:cubicBezTo>
                  <a:pt x="4481048" y="1143404"/>
                  <a:pt x="4499438" y="1161427"/>
                  <a:pt x="4512176" y="1183215"/>
                </a:cubicBezTo>
                <a:cubicBezTo>
                  <a:pt x="4517634" y="1184033"/>
                  <a:pt x="4522600" y="1184937"/>
                  <a:pt x="4528056" y="1185755"/>
                </a:cubicBezTo>
                <a:cubicBezTo>
                  <a:pt x="4537864" y="1198199"/>
                  <a:pt x="4554417" y="1205929"/>
                  <a:pt x="4557479" y="1223084"/>
                </a:cubicBezTo>
                <a:cubicBezTo>
                  <a:pt x="4585591" y="1238909"/>
                  <a:pt x="4590989" y="1270569"/>
                  <a:pt x="4605409" y="1296107"/>
                </a:cubicBezTo>
                <a:cubicBezTo>
                  <a:pt x="4652098" y="1321079"/>
                  <a:pt x="4642453" y="1398824"/>
                  <a:pt x="4707864" y="1402590"/>
                </a:cubicBezTo>
                <a:cubicBezTo>
                  <a:pt x="4711835" y="1395077"/>
                  <a:pt x="4702804" y="1396903"/>
                  <a:pt x="4698038" y="1395710"/>
                </a:cubicBezTo>
                <a:cubicBezTo>
                  <a:pt x="4749746" y="1386450"/>
                  <a:pt x="4783871" y="1423213"/>
                  <a:pt x="4820796" y="1443062"/>
                </a:cubicBezTo>
                <a:cubicBezTo>
                  <a:pt x="4877250" y="1473155"/>
                  <a:pt x="4966353" y="1489223"/>
                  <a:pt x="5043975" y="1493389"/>
                </a:cubicBezTo>
                <a:cubicBezTo>
                  <a:pt x="5095531" y="1496033"/>
                  <a:pt x="5136002" y="1481908"/>
                  <a:pt x="5190151" y="1482077"/>
                </a:cubicBezTo>
                <a:cubicBezTo>
                  <a:pt x="5319463" y="1482548"/>
                  <a:pt x="5423880" y="1411542"/>
                  <a:pt x="5561155" y="1442466"/>
                </a:cubicBezTo>
                <a:cubicBezTo>
                  <a:pt x="5562497" y="1434398"/>
                  <a:pt x="5548158" y="1437654"/>
                  <a:pt x="5549500" y="1429587"/>
                </a:cubicBezTo>
                <a:cubicBezTo>
                  <a:pt x="5565284" y="1427341"/>
                  <a:pt x="5589404" y="1437797"/>
                  <a:pt x="5607307" y="1441754"/>
                </a:cubicBezTo>
                <a:cubicBezTo>
                  <a:pt x="5604916" y="1443940"/>
                  <a:pt x="5601771" y="1444741"/>
                  <a:pt x="5598424" y="1445829"/>
                </a:cubicBezTo>
                <a:cubicBezTo>
                  <a:pt x="5604178" y="1451145"/>
                  <a:pt x="5615091" y="1452781"/>
                  <a:pt x="5623928" y="1455537"/>
                </a:cubicBezTo>
                <a:lnTo>
                  <a:pt x="5618366" y="1450278"/>
                </a:lnTo>
                <a:lnTo>
                  <a:pt x="5748756" y="1488629"/>
                </a:lnTo>
                <a:cubicBezTo>
                  <a:pt x="5795075" y="1502673"/>
                  <a:pt x="5842367" y="1517557"/>
                  <a:pt x="5885170" y="1532086"/>
                </a:cubicBezTo>
                <a:cubicBezTo>
                  <a:pt x="5895509" y="1551765"/>
                  <a:pt x="5928766" y="1555321"/>
                  <a:pt x="5944064" y="1571609"/>
                </a:cubicBezTo>
                <a:cubicBezTo>
                  <a:pt x="6005313" y="1587474"/>
                  <a:pt x="6048938" y="1609442"/>
                  <a:pt x="6101498" y="1624799"/>
                </a:cubicBezTo>
                <a:cubicBezTo>
                  <a:pt x="6109730" y="1628418"/>
                  <a:pt x="6106361" y="1616623"/>
                  <a:pt x="6113263" y="1618452"/>
                </a:cubicBezTo>
                <a:cubicBezTo>
                  <a:pt x="6133949" y="1629506"/>
                  <a:pt x="6153316" y="1628912"/>
                  <a:pt x="6174784" y="1625930"/>
                </a:cubicBezTo>
                <a:cubicBezTo>
                  <a:pt x="6180881" y="1628912"/>
                  <a:pt x="6164580" y="1632510"/>
                  <a:pt x="6172847" y="1639156"/>
                </a:cubicBezTo>
                <a:cubicBezTo>
                  <a:pt x="6183986" y="1641701"/>
                  <a:pt x="6197358" y="1644363"/>
                  <a:pt x="6211253" y="1647806"/>
                </a:cubicBezTo>
                <a:lnTo>
                  <a:pt x="6249864" y="1660203"/>
                </a:lnTo>
                <a:lnTo>
                  <a:pt x="6130356" y="1660203"/>
                </a:lnTo>
                <a:lnTo>
                  <a:pt x="6119588" y="1652477"/>
                </a:lnTo>
                <a:cubicBezTo>
                  <a:pt x="6075215" y="1647572"/>
                  <a:pt x="6026100" y="1621760"/>
                  <a:pt x="5983289" y="1602935"/>
                </a:cubicBezTo>
                <a:cubicBezTo>
                  <a:pt x="5955382" y="1605270"/>
                  <a:pt x="5931643" y="1581355"/>
                  <a:pt x="5908116" y="1579894"/>
                </a:cubicBezTo>
                <a:cubicBezTo>
                  <a:pt x="5897449" y="1571139"/>
                  <a:pt x="5885889" y="1563044"/>
                  <a:pt x="5874127" y="1555237"/>
                </a:cubicBezTo>
                <a:cubicBezTo>
                  <a:pt x="5880401" y="1545047"/>
                  <a:pt x="5783198" y="1519019"/>
                  <a:pt x="5756082" y="1511614"/>
                </a:cubicBezTo>
                <a:cubicBezTo>
                  <a:pt x="5732171" y="1505165"/>
                  <a:pt x="5702982" y="1484726"/>
                  <a:pt x="5680021" y="1493528"/>
                </a:cubicBezTo>
                <a:cubicBezTo>
                  <a:pt x="5671937" y="1492156"/>
                  <a:pt x="5670599" y="1486072"/>
                  <a:pt x="5665282" y="1483207"/>
                </a:cubicBezTo>
                <a:cubicBezTo>
                  <a:pt x="5588539" y="1469789"/>
                  <a:pt x="5505550" y="1451142"/>
                  <a:pt x="5418428" y="1461770"/>
                </a:cubicBezTo>
                <a:cubicBezTo>
                  <a:pt x="5411035" y="1460025"/>
                  <a:pt x="5410474" y="1468210"/>
                  <a:pt x="5406119" y="1470736"/>
                </a:cubicBezTo>
                <a:cubicBezTo>
                  <a:pt x="5351971" y="1470567"/>
                  <a:pt x="5315357" y="1510555"/>
                  <a:pt x="5260088" y="1498450"/>
                </a:cubicBezTo>
                <a:cubicBezTo>
                  <a:pt x="5181455" y="1509874"/>
                  <a:pt x="5114929" y="1512619"/>
                  <a:pt x="5025690" y="1517045"/>
                </a:cubicBezTo>
                <a:cubicBezTo>
                  <a:pt x="5223923" y="1563631"/>
                  <a:pt x="5418287" y="1575764"/>
                  <a:pt x="5601911" y="1587243"/>
                </a:cubicBezTo>
                <a:cubicBezTo>
                  <a:pt x="5586350" y="1602083"/>
                  <a:pt x="5564711" y="1589933"/>
                  <a:pt x="5547131" y="1589205"/>
                </a:cubicBezTo>
                <a:cubicBezTo>
                  <a:pt x="5410647" y="1581138"/>
                  <a:pt x="5294991" y="1582081"/>
                  <a:pt x="5150928" y="1548549"/>
                </a:cubicBezTo>
                <a:cubicBezTo>
                  <a:pt x="5108534" y="1551891"/>
                  <a:pt x="5068526" y="1534600"/>
                  <a:pt x="5018005" y="1529250"/>
                </a:cubicBezTo>
                <a:cubicBezTo>
                  <a:pt x="5007581" y="1527528"/>
                  <a:pt x="5019655" y="1515822"/>
                  <a:pt x="5014978" y="1515121"/>
                </a:cubicBezTo>
                <a:cubicBezTo>
                  <a:pt x="5011570" y="1514449"/>
                  <a:pt x="5007962" y="1514068"/>
                  <a:pt x="5004554" y="1513398"/>
                </a:cubicBezTo>
                <a:cubicBezTo>
                  <a:pt x="4995542" y="1509661"/>
                  <a:pt x="4998912" y="1521457"/>
                  <a:pt x="5000042" y="1523535"/>
                </a:cubicBezTo>
                <a:cubicBezTo>
                  <a:pt x="4988769" y="1515642"/>
                  <a:pt x="4951542" y="1519600"/>
                  <a:pt x="4951371" y="1504467"/>
                </a:cubicBezTo>
                <a:cubicBezTo>
                  <a:pt x="4901655" y="1497965"/>
                  <a:pt x="4847572" y="1485403"/>
                  <a:pt x="4809019" y="1459265"/>
                </a:cubicBezTo>
                <a:cubicBezTo>
                  <a:pt x="4789455" y="1445996"/>
                  <a:pt x="4761258" y="1415529"/>
                  <a:pt x="4731073" y="1419270"/>
                </a:cubicBezTo>
                <a:cubicBezTo>
                  <a:pt x="4744946" y="1428984"/>
                  <a:pt x="4757433" y="1439444"/>
                  <a:pt x="4775975" y="1445564"/>
                </a:cubicBezTo>
                <a:cubicBezTo>
                  <a:pt x="4772214" y="1457085"/>
                  <a:pt x="4769544" y="1449211"/>
                  <a:pt x="4758753" y="1451091"/>
                </a:cubicBezTo>
                <a:cubicBezTo>
                  <a:pt x="4892382" y="1525358"/>
                  <a:pt x="5060084" y="1559572"/>
                  <a:pt x="5224765" y="1598105"/>
                </a:cubicBezTo>
                <a:cubicBezTo>
                  <a:pt x="5106553" y="1590394"/>
                  <a:pt x="4970868" y="1544284"/>
                  <a:pt x="4865977" y="1512015"/>
                </a:cubicBezTo>
                <a:cubicBezTo>
                  <a:pt x="4919872" y="1547609"/>
                  <a:pt x="4983993" y="1575671"/>
                  <a:pt x="5051503" y="1600048"/>
                </a:cubicBezTo>
                <a:lnTo>
                  <a:pt x="5239368" y="1660203"/>
                </a:lnTo>
                <a:lnTo>
                  <a:pt x="5203242" y="1660203"/>
                </a:lnTo>
                <a:lnTo>
                  <a:pt x="5185920" y="1651651"/>
                </a:lnTo>
                <a:cubicBezTo>
                  <a:pt x="5178222" y="1647816"/>
                  <a:pt x="5170621" y="1644370"/>
                  <a:pt x="5163135" y="1642452"/>
                </a:cubicBezTo>
                <a:cubicBezTo>
                  <a:pt x="5156232" y="1640621"/>
                  <a:pt x="5145238" y="1642788"/>
                  <a:pt x="5138916" y="1641364"/>
                </a:cubicBezTo>
                <a:cubicBezTo>
                  <a:pt x="4988863" y="1599778"/>
                  <a:pt x="4858072" y="1530071"/>
                  <a:pt x="4732105" y="1463315"/>
                </a:cubicBezTo>
                <a:cubicBezTo>
                  <a:pt x="4733063" y="1482858"/>
                  <a:pt x="4753522" y="1495468"/>
                  <a:pt x="4765098" y="1512152"/>
                </a:cubicBezTo>
                <a:cubicBezTo>
                  <a:pt x="4784168" y="1539660"/>
                  <a:pt x="4799471" y="1574395"/>
                  <a:pt x="4831482" y="1590805"/>
                </a:cubicBezTo>
                <a:cubicBezTo>
                  <a:pt x="4833364" y="1594266"/>
                  <a:pt x="4833862" y="1598476"/>
                  <a:pt x="4831881" y="1604381"/>
                </a:cubicBezTo>
                <a:cubicBezTo>
                  <a:pt x="4851263" y="1612376"/>
                  <a:pt x="4859431" y="1628390"/>
                  <a:pt x="4869099" y="1642880"/>
                </a:cubicBezTo>
                <a:lnTo>
                  <a:pt x="4891397" y="1660203"/>
                </a:lnTo>
                <a:lnTo>
                  <a:pt x="4854424" y="1660203"/>
                </a:lnTo>
                <a:lnTo>
                  <a:pt x="4851778" y="1657774"/>
                </a:lnTo>
                <a:cubicBezTo>
                  <a:pt x="4845423" y="1639170"/>
                  <a:pt x="4828459" y="1627720"/>
                  <a:pt x="4812187" y="1615898"/>
                </a:cubicBezTo>
                <a:cubicBezTo>
                  <a:pt x="4812359" y="1598431"/>
                  <a:pt x="4796365" y="1596669"/>
                  <a:pt x="4786881" y="1587455"/>
                </a:cubicBezTo>
                <a:cubicBezTo>
                  <a:pt x="4773869" y="1574054"/>
                  <a:pt x="4767383" y="1547638"/>
                  <a:pt x="4750461" y="1543509"/>
                </a:cubicBezTo>
                <a:cubicBezTo>
                  <a:pt x="4742658" y="1505446"/>
                  <a:pt x="4702318" y="1480632"/>
                  <a:pt x="4698816" y="1442579"/>
                </a:cubicBezTo>
                <a:cubicBezTo>
                  <a:pt x="4691108" y="1441901"/>
                  <a:pt x="4685389" y="1439611"/>
                  <a:pt x="4683734" y="1434593"/>
                </a:cubicBezTo>
                <a:cubicBezTo>
                  <a:pt x="4687686" y="1432641"/>
                  <a:pt x="4688598" y="1426416"/>
                  <a:pt x="4693214" y="1425360"/>
                </a:cubicBezTo>
                <a:cubicBezTo>
                  <a:pt x="4680577" y="1412652"/>
                  <a:pt x="4668832" y="1413435"/>
                  <a:pt x="4650344" y="1404778"/>
                </a:cubicBezTo>
                <a:cubicBezTo>
                  <a:pt x="4644437" y="1378767"/>
                  <a:pt x="4622081" y="1354106"/>
                  <a:pt x="4618294" y="1334296"/>
                </a:cubicBezTo>
                <a:cubicBezTo>
                  <a:pt x="4610356" y="1335173"/>
                  <a:pt x="4612137" y="1329556"/>
                  <a:pt x="4605296" y="1329484"/>
                </a:cubicBezTo>
                <a:cubicBezTo>
                  <a:pt x="4598652" y="1310678"/>
                  <a:pt x="4578202" y="1302363"/>
                  <a:pt x="4578303" y="1278844"/>
                </a:cubicBezTo>
                <a:cubicBezTo>
                  <a:pt x="4549384" y="1231571"/>
                  <a:pt x="4496538" y="1201860"/>
                  <a:pt x="4464533" y="1157146"/>
                </a:cubicBezTo>
                <a:cubicBezTo>
                  <a:pt x="4446604" y="1121859"/>
                  <a:pt x="4461292" y="1087964"/>
                  <a:pt x="4458983" y="1039594"/>
                </a:cubicBezTo>
                <a:cubicBezTo>
                  <a:pt x="4465362" y="1024330"/>
                  <a:pt x="4471499" y="1002034"/>
                  <a:pt x="4492680" y="998850"/>
                </a:cubicBezTo>
                <a:cubicBezTo>
                  <a:pt x="4491992" y="985072"/>
                  <a:pt x="4506796" y="982998"/>
                  <a:pt x="4516153" y="970248"/>
                </a:cubicBezTo>
                <a:cubicBezTo>
                  <a:pt x="4563490" y="954926"/>
                  <a:pt x="4599051" y="923207"/>
                  <a:pt x="4652756" y="916632"/>
                </a:cubicBezTo>
                <a:cubicBezTo>
                  <a:pt x="4653299" y="914010"/>
                  <a:pt x="4653554" y="911186"/>
                  <a:pt x="4654097" y="908564"/>
                </a:cubicBezTo>
                <a:cubicBezTo>
                  <a:pt x="4678579" y="911123"/>
                  <a:pt x="4692326" y="898872"/>
                  <a:pt x="4713189" y="896753"/>
                </a:cubicBezTo>
                <a:cubicBezTo>
                  <a:pt x="4717578" y="897253"/>
                  <a:pt x="4722055" y="898242"/>
                  <a:pt x="4726443" y="898742"/>
                </a:cubicBezTo>
                <a:cubicBezTo>
                  <a:pt x="4791356" y="865701"/>
                  <a:pt x="4863677" y="842994"/>
                  <a:pt x="4937328" y="822077"/>
                </a:cubicBezTo>
                <a:cubicBezTo>
                  <a:pt x="4947676" y="806375"/>
                  <a:pt x="4965631" y="795035"/>
                  <a:pt x="4985531" y="791758"/>
                </a:cubicBezTo>
                <a:close/>
                <a:moveTo>
                  <a:pt x="1894540" y="783801"/>
                </a:moveTo>
                <a:cubicBezTo>
                  <a:pt x="1917322" y="788171"/>
                  <a:pt x="1955249" y="788135"/>
                  <a:pt x="1975223" y="805124"/>
                </a:cubicBezTo>
                <a:cubicBezTo>
                  <a:pt x="1940898" y="801249"/>
                  <a:pt x="1917659" y="799989"/>
                  <a:pt x="1894540" y="783801"/>
                </a:cubicBezTo>
                <a:close/>
                <a:moveTo>
                  <a:pt x="3790293" y="782834"/>
                </a:moveTo>
                <a:cubicBezTo>
                  <a:pt x="3793900" y="783216"/>
                  <a:pt x="3795810" y="785411"/>
                  <a:pt x="3797833" y="786827"/>
                </a:cubicBezTo>
                <a:cubicBezTo>
                  <a:pt x="3796947" y="791784"/>
                  <a:pt x="3794817" y="795439"/>
                  <a:pt x="3790981" y="796613"/>
                </a:cubicBezTo>
                <a:lnTo>
                  <a:pt x="3790691" y="796411"/>
                </a:lnTo>
                <a:cubicBezTo>
                  <a:pt x="3790220" y="790933"/>
                  <a:pt x="3784641" y="786597"/>
                  <a:pt x="3790293" y="782834"/>
                </a:cubicBezTo>
                <a:close/>
                <a:moveTo>
                  <a:pt x="1851860" y="771020"/>
                </a:moveTo>
                <a:cubicBezTo>
                  <a:pt x="1859594" y="772200"/>
                  <a:pt x="1866513" y="775543"/>
                  <a:pt x="1867894" y="781873"/>
                </a:cubicBezTo>
                <a:cubicBezTo>
                  <a:pt x="1853856" y="775474"/>
                  <a:pt x="1842293" y="781532"/>
                  <a:pt x="1830933" y="773148"/>
                </a:cubicBezTo>
                <a:cubicBezTo>
                  <a:pt x="1835577" y="770824"/>
                  <a:pt x="1844126" y="769840"/>
                  <a:pt x="1851860" y="771020"/>
                </a:cubicBezTo>
                <a:close/>
                <a:moveTo>
                  <a:pt x="1278655" y="759176"/>
                </a:moveTo>
                <a:cubicBezTo>
                  <a:pt x="1296234" y="759905"/>
                  <a:pt x="1294193" y="764050"/>
                  <a:pt x="1298649" y="770602"/>
                </a:cubicBezTo>
                <a:cubicBezTo>
                  <a:pt x="1411963" y="816062"/>
                  <a:pt x="1543344" y="843717"/>
                  <a:pt x="1666465" y="869019"/>
                </a:cubicBezTo>
                <a:cubicBezTo>
                  <a:pt x="1794062" y="895312"/>
                  <a:pt x="1904689" y="905859"/>
                  <a:pt x="2023368" y="933199"/>
                </a:cubicBezTo>
                <a:cubicBezTo>
                  <a:pt x="2025950" y="940582"/>
                  <a:pt x="2035279" y="943254"/>
                  <a:pt x="2043021" y="946960"/>
                </a:cubicBezTo>
                <a:cubicBezTo>
                  <a:pt x="2041526" y="934333"/>
                  <a:pt x="2051527" y="942193"/>
                  <a:pt x="2053988" y="946059"/>
                </a:cubicBezTo>
                <a:cubicBezTo>
                  <a:pt x="2038598" y="943435"/>
                  <a:pt x="2052576" y="948075"/>
                  <a:pt x="2052646" y="954128"/>
                </a:cubicBezTo>
                <a:cubicBezTo>
                  <a:pt x="2048055" y="953918"/>
                  <a:pt x="2039648" y="949317"/>
                  <a:pt x="2041134" y="957649"/>
                </a:cubicBezTo>
                <a:cubicBezTo>
                  <a:pt x="2107035" y="975483"/>
                  <a:pt x="2166602" y="987598"/>
                  <a:pt x="2215246" y="1007933"/>
                </a:cubicBezTo>
                <a:cubicBezTo>
                  <a:pt x="2162123" y="1000761"/>
                  <a:pt x="2075666" y="979685"/>
                  <a:pt x="2016627" y="956360"/>
                </a:cubicBezTo>
                <a:cubicBezTo>
                  <a:pt x="2019239" y="948323"/>
                  <a:pt x="2039618" y="964736"/>
                  <a:pt x="2039104" y="951938"/>
                </a:cubicBezTo>
                <a:cubicBezTo>
                  <a:pt x="2026027" y="950931"/>
                  <a:pt x="2005507" y="936564"/>
                  <a:pt x="1996378" y="947757"/>
                </a:cubicBezTo>
                <a:cubicBezTo>
                  <a:pt x="1998401" y="949172"/>
                  <a:pt x="2006842" y="956801"/>
                  <a:pt x="2000492" y="956644"/>
                </a:cubicBezTo>
                <a:lnTo>
                  <a:pt x="2000116" y="955950"/>
                </a:lnTo>
                <a:cubicBezTo>
                  <a:pt x="1852434" y="931894"/>
                  <a:pt x="1688860" y="882555"/>
                  <a:pt x="1543821" y="867640"/>
                </a:cubicBezTo>
                <a:cubicBezTo>
                  <a:pt x="1486370" y="861728"/>
                  <a:pt x="1419943" y="855105"/>
                  <a:pt x="1370798" y="844714"/>
                </a:cubicBezTo>
                <a:cubicBezTo>
                  <a:pt x="1413675" y="836992"/>
                  <a:pt x="1468574" y="852699"/>
                  <a:pt x="1503576" y="847611"/>
                </a:cubicBezTo>
                <a:cubicBezTo>
                  <a:pt x="1420440" y="826714"/>
                  <a:pt x="1357745" y="809839"/>
                  <a:pt x="1288881" y="779633"/>
                </a:cubicBezTo>
                <a:cubicBezTo>
                  <a:pt x="1294139" y="766587"/>
                  <a:pt x="1283918" y="764577"/>
                  <a:pt x="1278655" y="759176"/>
                </a:cubicBezTo>
                <a:close/>
                <a:moveTo>
                  <a:pt x="2695929" y="758168"/>
                </a:moveTo>
                <a:cubicBezTo>
                  <a:pt x="2758582" y="800323"/>
                  <a:pt x="2799298" y="858428"/>
                  <a:pt x="2857281" y="904176"/>
                </a:cubicBezTo>
                <a:cubicBezTo>
                  <a:pt x="2856785" y="899966"/>
                  <a:pt x="2854847" y="899040"/>
                  <a:pt x="2858624" y="896107"/>
                </a:cubicBezTo>
                <a:cubicBezTo>
                  <a:pt x="2859159" y="889191"/>
                  <a:pt x="2848771" y="890495"/>
                  <a:pt x="2849596" y="883781"/>
                </a:cubicBezTo>
                <a:cubicBezTo>
                  <a:pt x="2863171" y="888997"/>
                  <a:pt x="2871789" y="897605"/>
                  <a:pt x="2869191" y="914231"/>
                </a:cubicBezTo>
                <a:cubicBezTo>
                  <a:pt x="2861202" y="917643"/>
                  <a:pt x="2865937" y="901657"/>
                  <a:pt x="2861650" y="910237"/>
                </a:cubicBezTo>
                <a:cubicBezTo>
                  <a:pt x="2867378" y="916821"/>
                  <a:pt x="2870158" y="938070"/>
                  <a:pt x="2885471" y="930348"/>
                </a:cubicBezTo>
                <a:cubicBezTo>
                  <a:pt x="2884255" y="927781"/>
                  <a:pt x="2869179" y="924088"/>
                  <a:pt x="2879017" y="921111"/>
                </a:cubicBezTo>
                <a:cubicBezTo>
                  <a:pt x="2879401" y="926098"/>
                  <a:pt x="2881671" y="920396"/>
                  <a:pt x="2884527" y="919393"/>
                </a:cubicBezTo>
                <a:cubicBezTo>
                  <a:pt x="2884349" y="932565"/>
                  <a:pt x="2901062" y="932687"/>
                  <a:pt x="2889586" y="939233"/>
                </a:cubicBezTo>
                <a:cubicBezTo>
                  <a:pt x="2896487" y="941064"/>
                  <a:pt x="2896241" y="948183"/>
                  <a:pt x="2904324" y="949555"/>
                </a:cubicBezTo>
                <a:lnTo>
                  <a:pt x="2904412" y="950045"/>
                </a:lnTo>
                <a:cubicBezTo>
                  <a:pt x="2899890" y="955887"/>
                  <a:pt x="2908132" y="963800"/>
                  <a:pt x="2902186" y="963068"/>
                </a:cubicBezTo>
                <a:cubicBezTo>
                  <a:pt x="2883870" y="955391"/>
                  <a:pt x="2884110" y="943979"/>
                  <a:pt x="2868195" y="938412"/>
                </a:cubicBezTo>
                <a:cubicBezTo>
                  <a:pt x="2870158" y="938070"/>
                  <a:pt x="2871656" y="936545"/>
                  <a:pt x="2871621" y="933519"/>
                </a:cubicBezTo>
                <a:cubicBezTo>
                  <a:pt x="2848377" y="927966"/>
                  <a:pt x="2849459" y="904275"/>
                  <a:pt x="2825725" y="898806"/>
                </a:cubicBezTo>
                <a:cubicBezTo>
                  <a:pt x="2796016" y="847123"/>
                  <a:pt x="2727940" y="807176"/>
                  <a:pt x="2695929" y="758168"/>
                </a:cubicBezTo>
                <a:close/>
                <a:moveTo>
                  <a:pt x="2256265" y="753135"/>
                </a:moveTo>
                <a:cubicBezTo>
                  <a:pt x="2295687" y="765725"/>
                  <a:pt x="2316879" y="785284"/>
                  <a:pt x="2345578" y="805808"/>
                </a:cubicBezTo>
                <a:cubicBezTo>
                  <a:pt x="2464130" y="890534"/>
                  <a:pt x="2588410" y="981845"/>
                  <a:pt x="2694873" y="1069688"/>
                </a:cubicBezTo>
                <a:cubicBezTo>
                  <a:pt x="2804694" y="1113986"/>
                  <a:pt x="2896350" y="1185456"/>
                  <a:pt x="3006371" y="1229468"/>
                </a:cubicBezTo>
                <a:cubicBezTo>
                  <a:pt x="3034678" y="1240709"/>
                  <a:pt x="3063030" y="1245121"/>
                  <a:pt x="3087744" y="1264570"/>
                </a:cubicBezTo>
                <a:cubicBezTo>
                  <a:pt x="3146355" y="1289740"/>
                  <a:pt x="3242849" y="1307549"/>
                  <a:pt x="3301300" y="1340328"/>
                </a:cubicBezTo>
                <a:cubicBezTo>
                  <a:pt x="3278195" y="1332729"/>
                  <a:pt x="3248837" y="1329757"/>
                  <a:pt x="3231295" y="1317902"/>
                </a:cubicBezTo>
                <a:cubicBezTo>
                  <a:pt x="3154803" y="1301660"/>
                  <a:pt x="3071187" y="1270992"/>
                  <a:pt x="3010740" y="1235529"/>
                </a:cubicBezTo>
                <a:cubicBezTo>
                  <a:pt x="2960386" y="1226865"/>
                  <a:pt x="2910408" y="1186293"/>
                  <a:pt x="2858963" y="1164424"/>
                </a:cubicBezTo>
                <a:cubicBezTo>
                  <a:pt x="2835708" y="1154577"/>
                  <a:pt x="2826513" y="1145565"/>
                  <a:pt x="2798382" y="1135303"/>
                </a:cubicBezTo>
                <a:cubicBezTo>
                  <a:pt x="2772676" y="1125882"/>
                  <a:pt x="2754517" y="1092150"/>
                  <a:pt x="2725094" y="1101571"/>
                </a:cubicBezTo>
                <a:cubicBezTo>
                  <a:pt x="2763569" y="1117360"/>
                  <a:pt x="2780574" y="1136132"/>
                  <a:pt x="2810980" y="1159137"/>
                </a:cubicBezTo>
                <a:cubicBezTo>
                  <a:pt x="2794778" y="1185967"/>
                  <a:pt x="2832389" y="1186996"/>
                  <a:pt x="2828348" y="1202609"/>
                </a:cubicBezTo>
                <a:cubicBezTo>
                  <a:pt x="2828120" y="1204166"/>
                  <a:pt x="2828181" y="1205923"/>
                  <a:pt x="2830432" y="1205784"/>
                </a:cubicBezTo>
                <a:lnTo>
                  <a:pt x="2830230" y="1206073"/>
                </a:lnTo>
                <a:cubicBezTo>
                  <a:pt x="2838098" y="1199142"/>
                  <a:pt x="2840293" y="1215692"/>
                  <a:pt x="2847597" y="1216946"/>
                </a:cubicBezTo>
                <a:cubicBezTo>
                  <a:pt x="2818028" y="1209966"/>
                  <a:pt x="2808725" y="1173429"/>
                  <a:pt x="2772677" y="1158481"/>
                </a:cubicBezTo>
                <a:cubicBezTo>
                  <a:pt x="2775304" y="1159035"/>
                  <a:pt x="2776769" y="1154483"/>
                  <a:pt x="2773764" y="1153238"/>
                </a:cubicBezTo>
                <a:cubicBezTo>
                  <a:pt x="2713497" y="1104603"/>
                  <a:pt x="2660375" y="1050681"/>
                  <a:pt x="2593360" y="1006758"/>
                </a:cubicBezTo>
                <a:cubicBezTo>
                  <a:pt x="2597459" y="1007055"/>
                  <a:pt x="2602890" y="1009141"/>
                  <a:pt x="2604327" y="1005859"/>
                </a:cubicBezTo>
                <a:cubicBezTo>
                  <a:pt x="2595727" y="1005841"/>
                  <a:pt x="2595657" y="999787"/>
                  <a:pt x="2586364" y="1000144"/>
                </a:cubicBezTo>
                <a:cubicBezTo>
                  <a:pt x="2583089" y="993133"/>
                  <a:pt x="2578921" y="986783"/>
                  <a:pt x="2572966" y="981755"/>
                </a:cubicBezTo>
                <a:cubicBezTo>
                  <a:pt x="2469163" y="911643"/>
                  <a:pt x="2381203" y="841046"/>
                  <a:pt x="2278342" y="767737"/>
                </a:cubicBezTo>
                <a:cubicBezTo>
                  <a:pt x="2270023" y="763627"/>
                  <a:pt x="2255649" y="763856"/>
                  <a:pt x="2256265" y="753135"/>
                </a:cubicBezTo>
                <a:close/>
                <a:moveTo>
                  <a:pt x="2779894" y="725599"/>
                </a:moveTo>
                <a:cubicBezTo>
                  <a:pt x="2779623" y="727983"/>
                  <a:pt x="2780093" y="728929"/>
                  <a:pt x="2780915" y="729129"/>
                </a:cubicBezTo>
                <a:lnTo>
                  <a:pt x="2781020" y="729097"/>
                </a:lnTo>
                <a:lnTo>
                  <a:pt x="2782234" y="732867"/>
                </a:lnTo>
                <a:cubicBezTo>
                  <a:pt x="2785050" y="736072"/>
                  <a:pt x="2788939" y="739438"/>
                  <a:pt x="2791005" y="741100"/>
                </a:cubicBezTo>
                <a:cubicBezTo>
                  <a:pt x="2796735" y="733531"/>
                  <a:pt x="2779182" y="731535"/>
                  <a:pt x="2787434" y="729592"/>
                </a:cubicBezTo>
                <a:cubicBezTo>
                  <a:pt x="2788496" y="725616"/>
                  <a:pt x="2786340" y="727003"/>
                  <a:pt x="2784053" y="728191"/>
                </a:cubicBezTo>
                <a:lnTo>
                  <a:pt x="2781020" y="729097"/>
                </a:lnTo>
                <a:close/>
                <a:moveTo>
                  <a:pt x="1260367" y="717633"/>
                </a:moveTo>
                <a:cubicBezTo>
                  <a:pt x="1255706" y="725521"/>
                  <a:pt x="1263440" y="724931"/>
                  <a:pt x="1263938" y="729141"/>
                </a:cubicBezTo>
                <a:cubicBezTo>
                  <a:pt x="1258481" y="728323"/>
                  <a:pt x="1259302" y="735762"/>
                  <a:pt x="1252427" y="732663"/>
                </a:cubicBezTo>
                <a:cubicBezTo>
                  <a:pt x="1251929" y="728453"/>
                  <a:pt x="1249846" y="725279"/>
                  <a:pt x="1248856" y="721154"/>
                </a:cubicBezTo>
                <a:cubicBezTo>
                  <a:pt x="1253070" y="720674"/>
                  <a:pt x="1256242" y="718604"/>
                  <a:pt x="1260367" y="717633"/>
                </a:cubicBezTo>
                <a:close/>
                <a:moveTo>
                  <a:pt x="1365303" y="710472"/>
                </a:moveTo>
                <a:cubicBezTo>
                  <a:pt x="1454296" y="713164"/>
                  <a:pt x="1558571" y="723555"/>
                  <a:pt x="1652343" y="736028"/>
                </a:cubicBezTo>
                <a:cubicBezTo>
                  <a:pt x="1712683" y="743965"/>
                  <a:pt x="1769072" y="753853"/>
                  <a:pt x="1815343" y="770810"/>
                </a:cubicBezTo>
                <a:cubicBezTo>
                  <a:pt x="1660504" y="747747"/>
                  <a:pt x="1513145" y="726920"/>
                  <a:pt x="1360791" y="720609"/>
                </a:cubicBezTo>
                <a:cubicBezTo>
                  <a:pt x="1360581" y="716602"/>
                  <a:pt x="1357086" y="715441"/>
                  <a:pt x="1356675" y="711722"/>
                </a:cubicBezTo>
                <a:lnTo>
                  <a:pt x="1356965" y="711925"/>
                </a:lnTo>
                <a:cubicBezTo>
                  <a:pt x="1360371" y="712595"/>
                  <a:pt x="1362938" y="711389"/>
                  <a:pt x="1365303" y="710472"/>
                </a:cubicBezTo>
                <a:close/>
                <a:moveTo>
                  <a:pt x="1948683" y="700325"/>
                </a:moveTo>
                <a:cubicBezTo>
                  <a:pt x="1971578" y="703919"/>
                  <a:pt x="2019096" y="708023"/>
                  <a:pt x="2042908" y="723839"/>
                </a:cubicBezTo>
                <a:cubicBezTo>
                  <a:pt x="2012566" y="721039"/>
                  <a:pt x="1973940" y="717154"/>
                  <a:pt x="1948683" y="700325"/>
                </a:cubicBezTo>
                <a:close/>
                <a:moveTo>
                  <a:pt x="3681981" y="694555"/>
                </a:moveTo>
                <a:cubicBezTo>
                  <a:pt x="3702301" y="695058"/>
                  <a:pt x="3720664" y="714349"/>
                  <a:pt x="3727625" y="732091"/>
                </a:cubicBezTo>
                <a:cubicBezTo>
                  <a:pt x="3744642" y="741004"/>
                  <a:pt x="3782552" y="764977"/>
                  <a:pt x="3784581" y="784840"/>
                </a:cubicBezTo>
                <a:cubicBezTo>
                  <a:pt x="3771733" y="782277"/>
                  <a:pt x="3763106" y="769375"/>
                  <a:pt x="3756647" y="755844"/>
                </a:cubicBezTo>
                <a:cubicBezTo>
                  <a:pt x="3736370" y="748509"/>
                  <a:pt x="3723297" y="733350"/>
                  <a:pt x="3703207" y="717138"/>
                </a:cubicBezTo>
                <a:cubicBezTo>
                  <a:pt x="3699363" y="714018"/>
                  <a:pt x="3685919" y="702461"/>
                  <a:pt x="3682270" y="694757"/>
                </a:cubicBezTo>
                <a:close/>
                <a:moveTo>
                  <a:pt x="1850488" y="684327"/>
                </a:moveTo>
                <a:cubicBezTo>
                  <a:pt x="1875521" y="688558"/>
                  <a:pt x="1913448" y="688522"/>
                  <a:pt x="1932259" y="700407"/>
                </a:cubicBezTo>
                <a:cubicBezTo>
                  <a:pt x="1927816" y="701371"/>
                  <a:pt x="1921097" y="701894"/>
                  <a:pt x="1913364" y="701875"/>
                </a:cubicBezTo>
                <a:cubicBezTo>
                  <a:pt x="1890168" y="701817"/>
                  <a:pt x="1857849" y="696880"/>
                  <a:pt x="1850488" y="684327"/>
                </a:cubicBezTo>
                <a:close/>
                <a:moveTo>
                  <a:pt x="2747444" y="674140"/>
                </a:moveTo>
                <a:cubicBezTo>
                  <a:pt x="2751631" y="674927"/>
                  <a:pt x="2756308" y="675628"/>
                  <a:pt x="2760697" y="676128"/>
                </a:cubicBezTo>
                <a:cubicBezTo>
                  <a:pt x="2765660" y="691183"/>
                  <a:pt x="2774284" y="704085"/>
                  <a:pt x="2783864" y="718083"/>
                </a:cubicBezTo>
                <a:cubicBezTo>
                  <a:pt x="2802645" y="745390"/>
                  <a:pt x="2834356" y="771454"/>
                  <a:pt x="2843449" y="803985"/>
                </a:cubicBezTo>
                <a:cubicBezTo>
                  <a:pt x="2808920" y="767799"/>
                  <a:pt x="2786389" y="742157"/>
                  <a:pt x="2754986" y="710732"/>
                </a:cubicBezTo>
                <a:cubicBezTo>
                  <a:pt x="2764971" y="710004"/>
                  <a:pt x="2769726" y="721052"/>
                  <a:pt x="2774037" y="711204"/>
                </a:cubicBezTo>
                <a:cubicBezTo>
                  <a:pt x="2761233" y="701810"/>
                  <a:pt x="2754684" y="687788"/>
                  <a:pt x="2747444" y="674140"/>
                </a:cubicBezTo>
                <a:close/>
                <a:moveTo>
                  <a:pt x="3328752" y="670111"/>
                </a:moveTo>
                <a:lnTo>
                  <a:pt x="3367895" y="693704"/>
                </a:lnTo>
                <a:cubicBezTo>
                  <a:pt x="3380006" y="702934"/>
                  <a:pt x="3390689" y="713202"/>
                  <a:pt x="3400033" y="724463"/>
                </a:cubicBezTo>
                <a:cubicBezTo>
                  <a:pt x="3498960" y="794161"/>
                  <a:pt x="3624242" y="865586"/>
                  <a:pt x="3705426" y="956317"/>
                </a:cubicBezTo>
                <a:cubicBezTo>
                  <a:pt x="3645960" y="920683"/>
                  <a:pt x="3605533" y="862780"/>
                  <a:pt x="3532709" y="830232"/>
                </a:cubicBezTo>
                <a:cubicBezTo>
                  <a:pt x="3528062" y="814110"/>
                  <a:pt x="3502372" y="813278"/>
                  <a:pt x="3497233" y="797242"/>
                </a:cubicBezTo>
                <a:cubicBezTo>
                  <a:pt x="3456630" y="785110"/>
                  <a:pt x="3434329" y="743759"/>
                  <a:pt x="3388724" y="727697"/>
                </a:cubicBezTo>
                <a:cubicBezTo>
                  <a:pt x="3383231" y="714629"/>
                  <a:pt x="3371389" y="706014"/>
                  <a:pt x="3359175" y="697623"/>
                </a:cubicBezTo>
                <a:close/>
                <a:moveTo>
                  <a:pt x="3373420" y="669746"/>
                </a:moveTo>
                <a:cubicBezTo>
                  <a:pt x="3376377" y="670905"/>
                  <a:pt x="3378770" y="673331"/>
                  <a:pt x="3377955" y="677264"/>
                </a:cubicBezTo>
                <a:cubicBezTo>
                  <a:pt x="3371227" y="676414"/>
                  <a:pt x="3364790" y="675766"/>
                  <a:pt x="3365501" y="669830"/>
                </a:cubicBezTo>
                <a:cubicBezTo>
                  <a:pt x="3366943" y="668695"/>
                  <a:pt x="3370464" y="668587"/>
                  <a:pt x="3373420" y="669746"/>
                </a:cubicBezTo>
                <a:close/>
                <a:moveTo>
                  <a:pt x="2288125" y="669498"/>
                </a:moveTo>
                <a:cubicBezTo>
                  <a:pt x="2431676" y="755429"/>
                  <a:pt x="2566945" y="858724"/>
                  <a:pt x="2679694" y="959119"/>
                </a:cubicBezTo>
                <a:lnTo>
                  <a:pt x="2679003" y="959492"/>
                </a:lnTo>
                <a:cubicBezTo>
                  <a:pt x="2669831" y="963364"/>
                  <a:pt x="2709435" y="981230"/>
                  <a:pt x="2716763" y="995369"/>
                </a:cubicBezTo>
                <a:cubicBezTo>
                  <a:pt x="2687525" y="995914"/>
                  <a:pt x="2674440" y="958013"/>
                  <a:pt x="2652955" y="952405"/>
                </a:cubicBezTo>
                <a:cubicBezTo>
                  <a:pt x="2652570" y="947418"/>
                  <a:pt x="2657879" y="945987"/>
                  <a:pt x="2654297" y="944337"/>
                </a:cubicBezTo>
                <a:cubicBezTo>
                  <a:pt x="2623510" y="934790"/>
                  <a:pt x="2621520" y="903802"/>
                  <a:pt x="2585776" y="897645"/>
                </a:cubicBezTo>
                <a:cubicBezTo>
                  <a:pt x="2572915" y="872341"/>
                  <a:pt x="2548951" y="868428"/>
                  <a:pt x="2531648" y="845161"/>
                </a:cubicBezTo>
                <a:cubicBezTo>
                  <a:pt x="2517093" y="840116"/>
                  <a:pt x="2506802" y="832053"/>
                  <a:pt x="2500288" y="821058"/>
                </a:cubicBezTo>
                <a:cubicBezTo>
                  <a:pt x="2453355" y="789053"/>
                  <a:pt x="2404434" y="758658"/>
                  <a:pt x="2357589" y="727144"/>
                </a:cubicBezTo>
                <a:cubicBezTo>
                  <a:pt x="2333111" y="710433"/>
                  <a:pt x="2307619" y="690868"/>
                  <a:pt x="2288125" y="669498"/>
                </a:cubicBezTo>
                <a:close/>
                <a:moveTo>
                  <a:pt x="3327398" y="668886"/>
                </a:moveTo>
                <a:lnTo>
                  <a:pt x="3328752" y="670111"/>
                </a:lnTo>
                <a:lnTo>
                  <a:pt x="3327197" y="669173"/>
                </a:lnTo>
                <a:close/>
                <a:moveTo>
                  <a:pt x="2702942" y="661423"/>
                </a:moveTo>
                <a:cubicBezTo>
                  <a:pt x="2730629" y="664939"/>
                  <a:pt x="2736500" y="687923"/>
                  <a:pt x="2752612" y="707355"/>
                </a:cubicBezTo>
                <a:cubicBezTo>
                  <a:pt x="2736813" y="701009"/>
                  <a:pt x="2721148" y="674172"/>
                  <a:pt x="2702942" y="661423"/>
                </a:cubicBezTo>
                <a:close/>
                <a:moveTo>
                  <a:pt x="2760894" y="657393"/>
                </a:moveTo>
                <a:cubicBezTo>
                  <a:pt x="2771896" y="659518"/>
                  <a:pt x="2774653" y="667885"/>
                  <a:pt x="2779801" y="674063"/>
                </a:cubicBezTo>
                <a:cubicBezTo>
                  <a:pt x="2772173" y="669579"/>
                  <a:pt x="2761576" y="666876"/>
                  <a:pt x="2760894" y="657393"/>
                </a:cubicBezTo>
                <a:close/>
                <a:moveTo>
                  <a:pt x="2260791" y="653789"/>
                </a:moveTo>
                <a:cubicBezTo>
                  <a:pt x="2265423" y="661322"/>
                  <a:pt x="2287812" y="656410"/>
                  <a:pt x="2285698" y="668655"/>
                </a:cubicBezTo>
                <a:cubicBezTo>
                  <a:pt x="2282527" y="670724"/>
                  <a:pt x="2252749" y="659739"/>
                  <a:pt x="2260791" y="653789"/>
                </a:cubicBezTo>
                <a:close/>
                <a:moveTo>
                  <a:pt x="3341018" y="652662"/>
                </a:moveTo>
                <a:lnTo>
                  <a:pt x="3353367" y="657634"/>
                </a:lnTo>
                <a:cubicBezTo>
                  <a:pt x="3358330" y="658696"/>
                  <a:pt x="3362425" y="660383"/>
                  <a:pt x="3360587" y="666390"/>
                </a:cubicBezTo>
                <a:cubicBezTo>
                  <a:pt x="3354351" y="665454"/>
                  <a:pt x="3348317" y="664231"/>
                  <a:pt x="3342080" y="663296"/>
                </a:cubicBezTo>
                <a:cubicBezTo>
                  <a:pt x="3342553" y="661697"/>
                  <a:pt x="3340730" y="658919"/>
                  <a:pt x="3339581" y="656560"/>
                </a:cubicBezTo>
                <a:close/>
                <a:moveTo>
                  <a:pt x="3341136" y="652341"/>
                </a:moveTo>
                <a:lnTo>
                  <a:pt x="3341018" y="652662"/>
                </a:lnTo>
                <a:lnTo>
                  <a:pt x="3340935" y="652629"/>
                </a:lnTo>
                <a:close/>
                <a:moveTo>
                  <a:pt x="2729932" y="646866"/>
                </a:moveTo>
                <a:cubicBezTo>
                  <a:pt x="2740496" y="646541"/>
                  <a:pt x="2739356" y="654321"/>
                  <a:pt x="2741588" y="659744"/>
                </a:cubicBezTo>
                <a:cubicBezTo>
                  <a:pt x="2733705" y="658086"/>
                  <a:pt x="2732366" y="652002"/>
                  <a:pt x="2729932" y="646866"/>
                </a:cubicBezTo>
                <a:close/>
                <a:moveTo>
                  <a:pt x="1316539" y="639869"/>
                </a:moveTo>
                <a:cubicBezTo>
                  <a:pt x="1337562" y="644294"/>
                  <a:pt x="1349193" y="644288"/>
                  <a:pt x="1360754" y="652383"/>
                </a:cubicBezTo>
                <a:cubicBezTo>
                  <a:pt x="1352966" y="655509"/>
                  <a:pt x="1343040" y="656923"/>
                  <a:pt x="1334496" y="655284"/>
                </a:cubicBezTo>
                <a:cubicBezTo>
                  <a:pt x="1325953" y="653644"/>
                  <a:pt x="1318793" y="648953"/>
                  <a:pt x="1316539" y="639869"/>
                </a:cubicBezTo>
                <a:close/>
                <a:moveTo>
                  <a:pt x="3286922" y="631967"/>
                </a:moveTo>
                <a:cubicBezTo>
                  <a:pt x="3294637" y="636940"/>
                  <a:pt x="3303916" y="627996"/>
                  <a:pt x="3305430" y="635061"/>
                </a:cubicBezTo>
                <a:cubicBezTo>
                  <a:pt x="3302084" y="636148"/>
                  <a:pt x="3298939" y="636949"/>
                  <a:pt x="3296546" y="639135"/>
                </a:cubicBezTo>
                <a:cubicBezTo>
                  <a:pt x="3311917" y="647324"/>
                  <a:pt x="3312484" y="657587"/>
                  <a:pt x="3325569" y="662887"/>
                </a:cubicBezTo>
                <a:cubicBezTo>
                  <a:pt x="3321625" y="664522"/>
                  <a:pt x="3318740" y="664298"/>
                  <a:pt x="3316348" y="663052"/>
                </a:cubicBezTo>
                <a:cubicBezTo>
                  <a:pt x="3309173" y="659315"/>
                  <a:pt x="3306438" y="646383"/>
                  <a:pt x="3292865" y="646852"/>
                </a:cubicBezTo>
                <a:lnTo>
                  <a:pt x="3292778" y="646362"/>
                </a:lnTo>
                <a:cubicBezTo>
                  <a:pt x="3294051" y="632240"/>
                  <a:pt x="3291992" y="641949"/>
                  <a:pt x="3286922" y="631967"/>
                </a:cubicBezTo>
                <a:close/>
                <a:moveTo>
                  <a:pt x="2678179" y="630357"/>
                </a:moveTo>
                <a:cubicBezTo>
                  <a:pt x="2686078" y="640606"/>
                  <a:pt x="2705995" y="641685"/>
                  <a:pt x="2706657" y="656732"/>
                </a:cubicBezTo>
                <a:cubicBezTo>
                  <a:pt x="2697330" y="654061"/>
                  <a:pt x="2692827" y="654340"/>
                  <a:pt x="2691033" y="651367"/>
                </a:cubicBezTo>
                <a:cubicBezTo>
                  <a:pt x="2698094" y="645588"/>
                  <a:pt x="2671939" y="643574"/>
                  <a:pt x="2678179" y="630357"/>
                </a:cubicBezTo>
                <a:close/>
                <a:moveTo>
                  <a:pt x="2800791" y="628709"/>
                </a:moveTo>
                <a:cubicBezTo>
                  <a:pt x="2817764" y="630302"/>
                  <a:pt x="2822518" y="641351"/>
                  <a:pt x="2823812" y="654267"/>
                </a:cubicBezTo>
                <a:cubicBezTo>
                  <a:pt x="2813294" y="647760"/>
                  <a:pt x="2805947" y="639184"/>
                  <a:pt x="2800791" y="628709"/>
                </a:cubicBezTo>
                <a:close/>
                <a:moveTo>
                  <a:pt x="1237341" y="624690"/>
                </a:moveTo>
                <a:lnTo>
                  <a:pt x="1243854" y="627363"/>
                </a:lnTo>
                <a:cubicBezTo>
                  <a:pt x="1253052" y="629623"/>
                  <a:pt x="1266748" y="631169"/>
                  <a:pt x="1256847" y="638391"/>
                </a:cubicBezTo>
                <a:cubicBezTo>
                  <a:pt x="1253634" y="633139"/>
                  <a:pt x="1245100" y="639173"/>
                  <a:pt x="1241766" y="630405"/>
                </a:cubicBezTo>
                <a:cubicBezTo>
                  <a:pt x="1241020" y="633314"/>
                  <a:pt x="1240073" y="636511"/>
                  <a:pt x="1235711" y="634744"/>
                </a:cubicBezTo>
                <a:close/>
                <a:moveTo>
                  <a:pt x="1237397" y="624342"/>
                </a:moveTo>
                <a:lnTo>
                  <a:pt x="1237341" y="624690"/>
                </a:lnTo>
                <a:lnTo>
                  <a:pt x="1237195" y="624631"/>
                </a:lnTo>
                <a:close/>
                <a:moveTo>
                  <a:pt x="1213721" y="620633"/>
                </a:moveTo>
                <a:cubicBezTo>
                  <a:pt x="1222236" y="620160"/>
                  <a:pt x="1221121" y="626672"/>
                  <a:pt x="1226972" y="622621"/>
                </a:cubicBezTo>
                <a:cubicBezTo>
                  <a:pt x="1226183" y="632360"/>
                  <a:pt x="1215988" y="629083"/>
                  <a:pt x="1209409" y="630482"/>
                </a:cubicBezTo>
                <a:lnTo>
                  <a:pt x="1209208" y="630769"/>
                </a:lnTo>
                <a:cubicBezTo>
                  <a:pt x="1209892" y="626101"/>
                  <a:pt x="1211329" y="622818"/>
                  <a:pt x="1213721" y="620633"/>
                </a:cubicBezTo>
                <a:close/>
                <a:moveTo>
                  <a:pt x="1631287" y="594247"/>
                </a:moveTo>
                <a:lnTo>
                  <a:pt x="1633905" y="594439"/>
                </a:lnTo>
                <a:lnTo>
                  <a:pt x="1634166" y="595909"/>
                </a:lnTo>
                <a:close/>
                <a:moveTo>
                  <a:pt x="2638046" y="591102"/>
                </a:moveTo>
                <a:cubicBezTo>
                  <a:pt x="2646830" y="596396"/>
                  <a:pt x="2665387" y="611105"/>
                  <a:pt x="2673521" y="624092"/>
                </a:cubicBezTo>
                <a:cubicBezTo>
                  <a:pt x="2651870" y="621800"/>
                  <a:pt x="2639016" y="600790"/>
                  <a:pt x="2638046" y="591102"/>
                </a:cubicBezTo>
                <a:close/>
                <a:moveTo>
                  <a:pt x="1583725" y="590755"/>
                </a:moveTo>
                <a:lnTo>
                  <a:pt x="1597148" y="591740"/>
                </a:lnTo>
                <a:lnTo>
                  <a:pt x="1593779" y="592078"/>
                </a:lnTo>
                <a:close/>
                <a:moveTo>
                  <a:pt x="1614679" y="589985"/>
                </a:moveTo>
                <a:cubicBezTo>
                  <a:pt x="1618077" y="589630"/>
                  <a:pt x="1621418" y="589609"/>
                  <a:pt x="1624673" y="590427"/>
                </a:cubicBezTo>
                <a:lnTo>
                  <a:pt x="1631287" y="594247"/>
                </a:lnTo>
                <a:lnTo>
                  <a:pt x="1597148" y="591740"/>
                </a:lnTo>
                <a:close/>
                <a:moveTo>
                  <a:pt x="2263470" y="586608"/>
                </a:moveTo>
                <a:cubicBezTo>
                  <a:pt x="2308110" y="611431"/>
                  <a:pt x="2351654" y="637203"/>
                  <a:pt x="2379920" y="673723"/>
                </a:cubicBezTo>
                <a:cubicBezTo>
                  <a:pt x="2452338" y="720998"/>
                  <a:pt x="2516425" y="774022"/>
                  <a:pt x="2578234" y="828454"/>
                </a:cubicBezTo>
                <a:cubicBezTo>
                  <a:pt x="2466553" y="760977"/>
                  <a:pt x="2385430" y="672004"/>
                  <a:pt x="2274038" y="604731"/>
                </a:cubicBezTo>
                <a:cubicBezTo>
                  <a:pt x="2276301" y="594733"/>
                  <a:pt x="2261498" y="596806"/>
                  <a:pt x="2263470" y="586608"/>
                </a:cubicBezTo>
                <a:close/>
                <a:moveTo>
                  <a:pt x="2246306" y="575447"/>
                </a:moveTo>
                <a:cubicBezTo>
                  <a:pt x="2257849" y="574952"/>
                  <a:pt x="2258583" y="581900"/>
                  <a:pt x="2260300" y="588676"/>
                </a:cubicBezTo>
                <a:cubicBezTo>
                  <a:pt x="2252819" y="586442"/>
                  <a:pt x="2247530" y="582309"/>
                  <a:pt x="2246306" y="575447"/>
                </a:cubicBezTo>
                <a:close/>
                <a:moveTo>
                  <a:pt x="2351694" y="546726"/>
                </a:moveTo>
                <a:cubicBezTo>
                  <a:pt x="2357150" y="547545"/>
                  <a:pt x="2362117" y="548449"/>
                  <a:pt x="2367574" y="549267"/>
                </a:cubicBezTo>
                <a:cubicBezTo>
                  <a:pt x="2418028" y="581164"/>
                  <a:pt x="2460553" y="618232"/>
                  <a:pt x="2512102" y="649180"/>
                </a:cubicBezTo>
                <a:cubicBezTo>
                  <a:pt x="2547234" y="684503"/>
                  <a:pt x="2582657" y="720030"/>
                  <a:pt x="2629494" y="747249"/>
                </a:cubicBezTo>
                <a:cubicBezTo>
                  <a:pt x="2672191" y="799451"/>
                  <a:pt x="2734346" y="837395"/>
                  <a:pt x="2778340" y="888360"/>
                </a:cubicBezTo>
                <a:cubicBezTo>
                  <a:pt x="2777313" y="895362"/>
                  <a:pt x="2773066" y="892817"/>
                  <a:pt x="2776655" y="898762"/>
                </a:cubicBezTo>
                <a:cubicBezTo>
                  <a:pt x="2790721" y="903893"/>
                  <a:pt x="2794556" y="916870"/>
                  <a:pt x="2801963" y="927205"/>
                </a:cubicBezTo>
                <a:cubicBezTo>
                  <a:pt x="2799141" y="931235"/>
                  <a:pt x="2788825" y="924440"/>
                  <a:pt x="2789909" y="933349"/>
                </a:cubicBezTo>
                <a:cubicBezTo>
                  <a:pt x="2801697" y="939886"/>
                  <a:pt x="2798913" y="932791"/>
                  <a:pt x="2811587" y="934373"/>
                </a:cubicBezTo>
                <a:cubicBezTo>
                  <a:pt x="2812269" y="943858"/>
                  <a:pt x="2809534" y="948377"/>
                  <a:pt x="2819273" y="954767"/>
                </a:cubicBezTo>
                <a:cubicBezTo>
                  <a:pt x="2815462" y="954672"/>
                  <a:pt x="2809743" y="952384"/>
                  <a:pt x="2808306" y="955666"/>
                </a:cubicBezTo>
                <a:cubicBezTo>
                  <a:pt x="2815120" y="957007"/>
                  <a:pt x="2822425" y="958261"/>
                  <a:pt x="2829441" y="959313"/>
                </a:cubicBezTo>
                <a:cubicBezTo>
                  <a:pt x="2863289" y="1018616"/>
                  <a:pt x="2939627" y="1046761"/>
                  <a:pt x="2983796" y="1098706"/>
                </a:cubicBezTo>
                <a:cubicBezTo>
                  <a:pt x="2941545" y="1085849"/>
                  <a:pt x="2915629" y="1039823"/>
                  <a:pt x="2872458" y="1028896"/>
                </a:cubicBezTo>
                <a:cubicBezTo>
                  <a:pt x="2872359" y="1038263"/>
                  <a:pt x="2888965" y="1043457"/>
                  <a:pt x="2879599" y="1051911"/>
                </a:cubicBezTo>
                <a:cubicBezTo>
                  <a:pt x="2858084" y="1029125"/>
                  <a:pt x="2864096" y="1017464"/>
                  <a:pt x="2847949" y="995006"/>
                </a:cubicBezTo>
                <a:cubicBezTo>
                  <a:pt x="2803215" y="965398"/>
                  <a:pt x="2776931" y="922975"/>
                  <a:pt x="2733982" y="892044"/>
                </a:cubicBezTo>
                <a:cubicBezTo>
                  <a:pt x="2739067" y="878017"/>
                  <a:pt x="2726074" y="891652"/>
                  <a:pt x="2730955" y="877914"/>
                </a:cubicBezTo>
                <a:cubicBezTo>
                  <a:pt x="2714832" y="868340"/>
                  <a:pt x="2690731" y="852323"/>
                  <a:pt x="2693993" y="836592"/>
                </a:cubicBezTo>
                <a:cubicBezTo>
                  <a:pt x="2723611" y="855186"/>
                  <a:pt x="2737032" y="886458"/>
                  <a:pt x="2774770" y="909452"/>
                </a:cubicBezTo>
                <a:lnTo>
                  <a:pt x="2774971" y="909163"/>
                </a:lnTo>
                <a:cubicBezTo>
                  <a:pt x="2780055" y="895137"/>
                  <a:pt x="2762852" y="895102"/>
                  <a:pt x="2756661" y="887335"/>
                </a:cubicBezTo>
                <a:cubicBezTo>
                  <a:pt x="2753133" y="883149"/>
                  <a:pt x="2754098" y="874388"/>
                  <a:pt x="2751059" y="870116"/>
                </a:cubicBezTo>
                <a:cubicBezTo>
                  <a:pt x="2735841" y="850024"/>
                  <a:pt x="2706351" y="839240"/>
                  <a:pt x="2690677" y="822260"/>
                </a:cubicBezTo>
                <a:cubicBezTo>
                  <a:pt x="2687901" y="819458"/>
                  <a:pt x="2687132" y="809483"/>
                  <a:pt x="2684820" y="807864"/>
                </a:cubicBezTo>
                <a:cubicBezTo>
                  <a:pt x="2673488" y="798213"/>
                  <a:pt x="2645656" y="778297"/>
                  <a:pt x="2634263" y="766888"/>
                </a:cubicBezTo>
                <a:cubicBezTo>
                  <a:pt x="2622205" y="754585"/>
                  <a:pt x="2602709" y="747367"/>
                  <a:pt x="2590450" y="735351"/>
                </a:cubicBezTo>
                <a:cubicBezTo>
                  <a:pt x="2536549" y="681311"/>
                  <a:pt x="2471060" y="634597"/>
                  <a:pt x="2410590" y="586251"/>
                </a:cubicBezTo>
                <a:cubicBezTo>
                  <a:pt x="2385751" y="577436"/>
                  <a:pt x="2361011" y="559255"/>
                  <a:pt x="2351694" y="546726"/>
                </a:cubicBezTo>
                <a:close/>
                <a:moveTo>
                  <a:pt x="2818005" y="539536"/>
                </a:moveTo>
                <a:lnTo>
                  <a:pt x="2816621" y="540282"/>
                </a:lnTo>
                <a:lnTo>
                  <a:pt x="2816315" y="540132"/>
                </a:lnTo>
                <a:close/>
                <a:moveTo>
                  <a:pt x="3087048" y="523752"/>
                </a:moveTo>
                <a:lnTo>
                  <a:pt x="3087337" y="523955"/>
                </a:lnTo>
                <a:cubicBezTo>
                  <a:pt x="3101680" y="539145"/>
                  <a:pt x="3133982" y="541604"/>
                  <a:pt x="3147030" y="558032"/>
                </a:cubicBezTo>
                <a:cubicBezTo>
                  <a:pt x="3179410" y="570840"/>
                  <a:pt x="3229342" y="585643"/>
                  <a:pt x="3250139" y="610070"/>
                </a:cubicBezTo>
                <a:cubicBezTo>
                  <a:pt x="3194157" y="585454"/>
                  <a:pt x="3140653" y="559143"/>
                  <a:pt x="3085363" y="534154"/>
                </a:cubicBezTo>
                <a:cubicBezTo>
                  <a:pt x="3096128" y="533542"/>
                  <a:pt x="3078068" y="523041"/>
                  <a:pt x="3087048" y="523752"/>
                </a:cubicBezTo>
                <a:close/>
                <a:moveTo>
                  <a:pt x="3106089" y="490869"/>
                </a:moveTo>
                <a:cubicBezTo>
                  <a:pt x="3114686" y="492278"/>
                  <a:pt x="3122542" y="495206"/>
                  <a:pt x="3123518" y="499963"/>
                </a:cubicBezTo>
                <a:lnTo>
                  <a:pt x="3123806" y="500165"/>
                </a:lnTo>
                <a:cubicBezTo>
                  <a:pt x="3112281" y="495097"/>
                  <a:pt x="3120628" y="497940"/>
                  <a:pt x="3114925" y="504240"/>
                </a:cubicBezTo>
                <a:cubicBezTo>
                  <a:pt x="3103494" y="503957"/>
                  <a:pt x="3099074" y="486278"/>
                  <a:pt x="3086592" y="494266"/>
                </a:cubicBezTo>
                <a:cubicBezTo>
                  <a:pt x="3089218" y="494818"/>
                  <a:pt x="3087981" y="497815"/>
                  <a:pt x="3083419" y="496334"/>
                </a:cubicBezTo>
                <a:cubicBezTo>
                  <a:pt x="3083561" y="494289"/>
                  <a:pt x="3083787" y="492732"/>
                  <a:pt x="3084218" y="490889"/>
                </a:cubicBezTo>
                <a:cubicBezTo>
                  <a:pt x="3088155" y="489571"/>
                  <a:pt x="3097492" y="489461"/>
                  <a:pt x="3106089" y="490869"/>
                </a:cubicBezTo>
                <a:close/>
                <a:moveTo>
                  <a:pt x="2460416" y="461577"/>
                </a:moveTo>
                <a:cubicBezTo>
                  <a:pt x="2503377" y="468497"/>
                  <a:pt x="2538187" y="500593"/>
                  <a:pt x="2564213" y="527395"/>
                </a:cubicBezTo>
                <a:cubicBezTo>
                  <a:pt x="2586789" y="546205"/>
                  <a:pt x="2616803" y="559930"/>
                  <a:pt x="2628166" y="586759"/>
                </a:cubicBezTo>
                <a:cubicBezTo>
                  <a:pt x="2594361" y="567377"/>
                  <a:pt x="2579959" y="536276"/>
                  <a:pt x="2548333" y="524854"/>
                </a:cubicBezTo>
                <a:cubicBezTo>
                  <a:pt x="2538887" y="504514"/>
                  <a:pt x="2490551" y="478819"/>
                  <a:pt x="2460416" y="461577"/>
                </a:cubicBezTo>
                <a:close/>
                <a:moveTo>
                  <a:pt x="2787950" y="439141"/>
                </a:moveTo>
                <a:cubicBezTo>
                  <a:pt x="2790579" y="439694"/>
                  <a:pt x="2793408" y="439960"/>
                  <a:pt x="2796034" y="440512"/>
                </a:cubicBezTo>
                <a:cubicBezTo>
                  <a:pt x="2854992" y="449195"/>
                  <a:pt x="2927373" y="460846"/>
                  <a:pt x="2982455" y="481828"/>
                </a:cubicBezTo>
                <a:cubicBezTo>
                  <a:pt x="3004464" y="490377"/>
                  <a:pt x="3041549" y="502617"/>
                  <a:pt x="3047151" y="519836"/>
                </a:cubicBezTo>
                <a:cubicBezTo>
                  <a:pt x="2970428" y="486702"/>
                  <a:pt x="2891611" y="460253"/>
                  <a:pt x="2789437" y="447473"/>
                </a:cubicBezTo>
                <a:cubicBezTo>
                  <a:pt x="2789605" y="444160"/>
                  <a:pt x="2786400" y="443201"/>
                  <a:pt x="2787950" y="439141"/>
                </a:cubicBezTo>
                <a:close/>
                <a:moveTo>
                  <a:pt x="2748361" y="429865"/>
                </a:moveTo>
                <a:cubicBezTo>
                  <a:pt x="2761324" y="431650"/>
                  <a:pt x="2773307" y="433606"/>
                  <a:pt x="2779323" y="440392"/>
                </a:cubicBezTo>
                <a:cubicBezTo>
                  <a:pt x="2769862" y="444062"/>
                  <a:pt x="2749332" y="439552"/>
                  <a:pt x="2748361" y="429865"/>
                </a:cubicBezTo>
                <a:close/>
                <a:moveTo>
                  <a:pt x="2412145" y="423489"/>
                </a:moveTo>
                <a:cubicBezTo>
                  <a:pt x="2427103" y="427959"/>
                  <a:pt x="2438602" y="434296"/>
                  <a:pt x="2447220" y="442902"/>
                </a:cubicBezTo>
                <a:cubicBezTo>
                  <a:pt x="2437267" y="446657"/>
                  <a:pt x="2420619" y="434143"/>
                  <a:pt x="2412145" y="423489"/>
                </a:cubicBezTo>
                <a:close/>
                <a:moveTo>
                  <a:pt x="2542440" y="409636"/>
                </a:moveTo>
                <a:cubicBezTo>
                  <a:pt x="2636597" y="459696"/>
                  <a:pt x="2722557" y="541761"/>
                  <a:pt x="2802133" y="620642"/>
                </a:cubicBezTo>
                <a:cubicBezTo>
                  <a:pt x="2798830" y="621976"/>
                  <a:pt x="2795805" y="622029"/>
                  <a:pt x="2793047" y="621230"/>
                </a:cubicBezTo>
                <a:cubicBezTo>
                  <a:pt x="2784772" y="618834"/>
                  <a:pt x="2778899" y="608769"/>
                  <a:pt x="2775141" y="602601"/>
                </a:cubicBezTo>
                <a:cubicBezTo>
                  <a:pt x="2716739" y="548839"/>
                  <a:pt x="2651026" y="489529"/>
                  <a:pt x="2586253" y="441173"/>
                </a:cubicBezTo>
                <a:cubicBezTo>
                  <a:pt x="2575097" y="432503"/>
                  <a:pt x="2547349" y="427228"/>
                  <a:pt x="2542440" y="409636"/>
                </a:cubicBezTo>
                <a:close/>
                <a:moveTo>
                  <a:pt x="2325459" y="371370"/>
                </a:moveTo>
                <a:cubicBezTo>
                  <a:pt x="2331835" y="370260"/>
                  <a:pt x="2343179" y="370052"/>
                  <a:pt x="2342878" y="379707"/>
                </a:cubicBezTo>
                <a:cubicBezTo>
                  <a:pt x="2334793" y="378336"/>
                  <a:pt x="2328585" y="376133"/>
                  <a:pt x="2325459" y="371370"/>
                </a:cubicBezTo>
                <a:close/>
                <a:moveTo>
                  <a:pt x="2237763" y="367441"/>
                </a:moveTo>
                <a:cubicBezTo>
                  <a:pt x="2258215" y="361604"/>
                  <a:pt x="2263697" y="375306"/>
                  <a:pt x="2283805" y="385955"/>
                </a:cubicBezTo>
                <a:cubicBezTo>
                  <a:pt x="2296083" y="392408"/>
                  <a:pt x="2312392" y="393105"/>
                  <a:pt x="2320223" y="397300"/>
                </a:cubicBezTo>
                <a:cubicBezTo>
                  <a:pt x="2326405" y="400771"/>
                  <a:pt x="2331791" y="409689"/>
                  <a:pt x="2339419" y="414172"/>
                </a:cubicBezTo>
                <a:cubicBezTo>
                  <a:pt x="2402930" y="452640"/>
                  <a:pt x="2478968" y="490440"/>
                  <a:pt x="2523103" y="539358"/>
                </a:cubicBezTo>
                <a:cubicBezTo>
                  <a:pt x="2555201" y="556258"/>
                  <a:pt x="2586946" y="585348"/>
                  <a:pt x="2602138" y="606709"/>
                </a:cubicBezTo>
                <a:cubicBezTo>
                  <a:pt x="2610652" y="606237"/>
                  <a:pt x="2609249" y="612547"/>
                  <a:pt x="2617763" y="612074"/>
                </a:cubicBezTo>
                <a:cubicBezTo>
                  <a:pt x="2686961" y="682402"/>
                  <a:pt x="2757052" y="752069"/>
                  <a:pt x="2810569" y="833722"/>
                </a:cubicBezTo>
                <a:cubicBezTo>
                  <a:pt x="2829031" y="843647"/>
                  <a:pt x="2839247" y="859809"/>
                  <a:pt x="2846988" y="877666"/>
                </a:cubicBezTo>
                <a:cubicBezTo>
                  <a:pt x="2822676" y="857641"/>
                  <a:pt x="2802430" y="834886"/>
                  <a:pt x="2787547" y="808165"/>
                </a:cubicBezTo>
                <a:cubicBezTo>
                  <a:pt x="2784139" y="807494"/>
                  <a:pt x="2780530" y="807113"/>
                  <a:pt x="2777124" y="806442"/>
                </a:cubicBezTo>
                <a:cubicBezTo>
                  <a:pt x="2738135" y="745256"/>
                  <a:pt x="2679383" y="689535"/>
                  <a:pt x="2623363" y="629294"/>
                </a:cubicBezTo>
                <a:cubicBezTo>
                  <a:pt x="2583508" y="600099"/>
                  <a:pt x="2549304" y="567142"/>
                  <a:pt x="2513512" y="535217"/>
                </a:cubicBezTo>
                <a:cubicBezTo>
                  <a:pt x="2507593" y="533216"/>
                  <a:pt x="2504350" y="529231"/>
                  <a:pt x="2495549" y="529501"/>
                </a:cubicBezTo>
                <a:cubicBezTo>
                  <a:pt x="2424939" y="461188"/>
                  <a:pt x="2332331" y="421220"/>
                  <a:pt x="2238832" y="367761"/>
                </a:cubicBezTo>
                <a:close/>
                <a:moveTo>
                  <a:pt x="2635928" y="361002"/>
                </a:moveTo>
                <a:cubicBezTo>
                  <a:pt x="2644526" y="375171"/>
                  <a:pt x="2668316" y="378104"/>
                  <a:pt x="2667978" y="398884"/>
                </a:cubicBezTo>
                <a:cubicBezTo>
                  <a:pt x="2719660" y="423492"/>
                  <a:pt x="2741702" y="481818"/>
                  <a:pt x="2775092" y="511633"/>
                </a:cubicBezTo>
                <a:cubicBezTo>
                  <a:pt x="2777999" y="515170"/>
                  <a:pt x="2783098" y="521421"/>
                  <a:pt x="2790112" y="527243"/>
                </a:cubicBezTo>
                <a:lnTo>
                  <a:pt x="2816315" y="540132"/>
                </a:lnTo>
                <a:lnTo>
                  <a:pt x="2812503" y="541474"/>
                </a:lnTo>
                <a:cubicBezTo>
                  <a:pt x="2809861" y="541019"/>
                  <a:pt x="2807516" y="540985"/>
                  <a:pt x="2808781" y="545946"/>
                </a:cubicBezTo>
                <a:cubicBezTo>
                  <a:pt x="2890670" y="547095"/>
                  <a:pt x="2968160" y="590202"/>
                  <a:pt x="3043072" y="611773"/>
                </a:cubicBezTo>
                <a:cubicBezTo>
                  <a:pt x="3045620" y="616131"/>
                  <a:pt x="3048658" y="620403"/>
                  <a:pt x="3052100" y="624099"/>
                </a:cubicBezTo>
                <a:cubicBezTo>
                  <a:pt x="3125742" y="645639"/>
                  <a:pt x="3161366" y="680877"/>
                  <a:pt x="3222786" y="711875"/>
                </a:cubicBezTo>
                <a:cubicBezTo>
                  <a:pt x="3308623" y="757824"/>
                  <a:pt x="3404089" y="796788"/>
                  <a:pt x="3474647" y="853485"/>
                </a:cubicBezTo>
                <a:cubicBezTo>
                  <a:pt x="3529904" y="875450"/>
                  <a:pt x="3568988" y="908822"/>
                  <a:pt x="3619285" y="934173"/>
                </a:cubicBezTo>
                <a:cubicBezTo>
                  <a:pt x="3590835" y="939131"/>
                  <a:pt x="3565466" y="908929"/>
                  <a:pt x="3538710" y="893626"/>
                </a:cubicBezTo>
                <a:cubicBezTo>
                  <a:pt x="3520652" y="883125"/>
                  <a:pt x="3499806" y="879682"/>
                  <a:pt x="3489098" y="863604"/>
                </a:cubicBezTo>
                <a:cubicBezTo>
                  <a:pt x="3478245" y="863726"/>
                  <a:pt x="3474541" y="858560"/>
                  <a:pt x="3465677" y="857071"/>
                </a:cubicBezTo>
                <a:cubicBezTo>
                  <a:pt x="3460334" y="855474"/>
                  <a:pt x="3461738" y="849165"/>
                  <a:pt x="3459478" y="845009"/>
                </a:cubicBezTo>
                <a:cubicBezTo>
                  <a:pt x="3375681" y="809067"/>
                  <a:pt x="3322146" y="765576"/>
                  <a:pt x="3235552" y="732394"/>
                </a:cubicBezTo>
                <a:cubicBezTo>
                  <a:pt x="3232346" y="731436"/>
                  <a:pt x="3234097" y="727088"/>
                  <a:pt x="3234065" y="724061"/>
                </a:cubicBezTo>
                <a:cubicBezTo>
                  <a:pt x="3110251" y="666532"/>
                  <a:pt x="2985032" y="582714"/>
                  <a:pt x="2820060" y="558132"/>
                </a:cubicBezTo>
                <a:cubicBezTo>
                  <a:pt x="2836728" y="597683"/>
                  <a:pt x="2870171" y="624960"/>
                  <a:pt x="2874935" y="672904"/>
                </a:cubicBezTo>
                <a:cubicBezTo>
                  <a:pt x="2894588" y="686665"/>
                  <a:pt x="2894697" y="700040"/>
                  <a:pt x="2902471" y="720923"/>
                </a:cubicBezTo>
                <a:cubicBezTo>
                  <a:pt x="2924879" y="743048"/>
                  <a:pt x="2944809" y="766869"/>
                  <a:pt x="2958484" y="795317"/>
                </a:cubicBezTo>
                <a:cubicBezTo>
                  <a:pt x="2976991" y="798411"/>
                  <a:pt x="2979125" y="813200"/>
                  <a:pt x="2992473" y="819974"/>
                </a:cubicBezTo>
                <a:cubicBezTo>
                  <a:pt x="3003710" y="824840"/>
                  <a:pt x="3006209" y="817581"/>
                  <a:pt x="3014407" y="818175"/>
                </a:cubicBezTo>
                <a:cubicBezTo>
                  <a:pt x="3021369" y="821763"/>
                  <a:pt x="3005611" y="822739"/>
                  <a:pt x="3012723" y="828577"/>
                </a:cubicBezTo>
                <a:cubicBezTo>
                  <a:pt x="3119828" y="871831"/>
                  <a:pt x="3271499" y="882811"/>
                  <a:pt x="3331760" y="959749"/>
                </a:cubicBezTo>
                <a:cubicBezTo>
                  <a:pt x="3340274" y="959278"/>
                  <a:pt x="3338870" y="965587"/>
                  <a:pt x="3347097" y="964912"/>
                </a:cubicBezTo>
                <a:cubicBezTo>
                  <a:pt x="3384135" y="1016583"/>
                  <a:pt x="3455517" y="1033967"/>
                  <a:pt x="3496394" y="1084464"/>
                </a:cubicBezTo>
                <a:cubicBezTo>
                  <a:pt x="3511927" y="1103490"/>
                  <a:pt x="3526074" y="1137416"/>
                  <a:pt x="3556922" y="1148721"/>
                </a:cubicBezTo>
                <a:cubicBezTo>
                  <a:pt x="3584692" y="1134281"/>
                  <a:pt x="3619109" y="1124495"/>
                  <a:pt x="3669706" y="1140192"/>
                </a:cubicBezTo>
                <a:cubicBezTo>
                  <a:pt x="3719726" y="1155486"/>
                  <a:pt x="3765000" y="1164026"/>
                  <a:pt x="3780355" y="1196223"/>
                </a:cubicBezTo>
                <a:cubicBezTo>
                  <a:pt x="3802532" y="1201457"/>
                  <a:pt x="3805856" y="1220085"/>
                  <a:pt x="3824170" y="1227761"/>
                </a:cubicBezTo>
                <a:cubicBezTo>
                  <a:pt x="3832790" y="1254815"/>
                  <a:pt x="3872666" y="1278446"/>
                  <a:pt x="3875075" y="1317449"/>
                </a:cubicBezTo>
                <a:cubicBezTo>
                  <a:pt x="3890270" y="1324658"/>
                  <a:pt x="3886122" y="1345344"/>
                  <a:pt x="3905092" y="1349620"/>
                </a:cubicBezTo>
                <a:cubicBezTo>
                  <a:pt x="3930501" y="1433895"/>
                  <a:pt x="4029735" y="1498232"/>
                  <a:pt x="4086387" y="1574789"/>
                </a:cubicBezTo>
                <a:cubicBezTo>
                  <a:pt x="4085844" y="1577411"/>
                  <a:pt x="4082840" y="1576165"/>
                  <a:pt x="4080878" y="1576507"/>
                </a:cubicBezTo>
                <a:cubicBezTo>
                  <a:pt x="4090772" y="1589441"/>
                  <a:pt x="4083727" y="1603809"/>
                  <a:pt x="4095960" y="1617093"/>
                </a:cubicBezTo>
                <a:cubicBezTo>
                  <a:pt x="4119609" y="1622070"/>
                  <a:pt x="4120280" y="1594662"/>
                  <a:pt x="4133771" y="1585234"/>
                </a:cubicBezTo>
                <a:cubicBezTo>
                  <a:pt x="4117230" y="1535048"/>
                  <a:pt x="4111521" y="1490302"/>
                  <a:pt x="4081924" y="1451993"/>
                </a:cubicBezTo>
                <a:cubicBezTo>
                  <a:pt x="4084316" y="1449807"/>
                  <a:pt x="4085753" y="1446524"/>
                  <a:pt x="4086438" y="1441857"/>
                </a:cubicBezTo>
                <a:cubicBezTo>
                  <a:pt x="4054784" y="1399103"/>
                  <a:pt x="4036350" y="1341159"/>
                  <a:pt x="3992118" y="1301609"/>
                </a:cubicBezTo>
                <a:cubicBezTo>
                  <a:pt x="3995574" y="1281295"/>
                  <a:pt x="3977195" y="1286013"/>
                  <a:pt x="3979120" y="1264198"/>
                </a:cubicBezTo>
                <a:cubicBezTo>
                  <a:pt x="3958413" y="1258707"/>
                  <a:pt x="3958839" y="1238417"/>
                  <a:pt x="3941017" y="1230656"/>
                </a:cubicBezTo>
                <a:cubicBezTo>
                  <a:pt x="3942789" y="1220743"/>
                  <a:pt x="3945073" y="1223630"/>
                  <a:pt x="3943499" y="1214807"/>
                </a:cubicBezTo>
                <a:cubicBezTo>
                  <a:pt x="3938042" y="1213990"/>
                  <a:pt x="3933077" y="1213086"/>
                  <a:pt x="3927620" y="1212267"/>
                </a:cubicBezTo>
                <a:cubicBezTo>
                  <a:pt x="3928900" y="1202440"/>
                  <a:pt x="3925931" y="1204223"/>
                  <a:pt x="3930102" y="1196420"/>
                </a:cubicBezTo>
                <a:cubicBezTo>
                  <a:pt x="3916412" y="1191981"/>
                  <a:pt x="3917640" y="1184691"/>
                  <a:pt x="3901768" y="1186445"/>
                </a:cubicBezTo>
                <a:cubicBezTo>
                  <a:pt x="3831415" y="1115308"/>
                  <a:pt x="3759275" y="1045492"/>
                  <a:pt x="3679090" y="981626"/>
                </a:cubicBezTo>
                <a:cubicBezTo>
                  <a:pt x="3716716" y="991244"/>
                  <a:pt x="3750079" y="1036480"/>
                  <a:pt x="3779173" y="1052134"/>
                </a:cubicBezTo>
                <a:cubicBezTo>
                  <a:pt x="3785220" y="1076099"/>
                  <a:pt x="3824280" y="1096586"/>
                  <a:pt x="3828589" y="1100890"/>
                </a:cubicBezTo>
                <a:cubicBezTo>
                  <a:pt x="3837042" y="1098659"/>
                  <a:pt x="3814553" y="1080338"/>
                  <a:pt x="3805568" y="1075334"/>
                </a:cubicBezTo>
                <a:cubicBezTo>
                  <a:pt x="3790010" y="1043423"/>
                  <a:pt x="3758569" y="1023123"/>
                  <a:pt x="3739727" y="994060"/>
                </a:cubicBezTo>
                <a:cubicBezTo>
                  <a:pt x="3757306" y="994787"/>
                  <a:pt x="3759406" y="1006553"/>
                  <a:pt x="3763292" y="1016995"/>
                </a:cubicBezTo>
                <a:cubicBezTo>
                  <a:pt x="3782526" y="1022741"/>
                  <a:pt x="3792961" y="1047204"/>
                  <a:pt x="3802883" y="1058870"/>
                </a:cubicBezTo>
                <a:cubicBezTo>
                  <a:pt x="3834932" y="1096753"/>
                  <a:pt x="3880989" y="1123856"/>
                  <a:pt x="3909707" y="1171416"/>
                </a:cubicBezTo>
                <a:cubicBezTo>
                  <a:pt x="3945529" y="1187919"/>
                  <a:pt x="3949899" y="1226580"/>
                  <a:pt x="3982145" y="1245728"/>
                </a:cubicBezTo>
                <a:cubicBezTo>
                  <a:pt x="3977317" y="1256930"/>
                  <a:pt x="3984595" y="1259453"/>
                  <a:pt x="3984033" y="1267638"/>
                </a:cubicBezTo>
                <a:cubicBezTo>
                  <a:pt x="4012100" y="1290294"/>
                  <a:pt x="4020911" y="1326917"/>
                  <a:pt x="4046500" y="1351269"/>
                </a:cubicBezTo>
                <a:cubicBezTo>
                  <a:pt x="4045465" y="1353975"/>
                  <a:pt x="4043645" y="1352272"/>
                  <a:pt x="4043872" y="1350716"/>
                </a:cubicBezTo>
                <a:cubicBezTo>
                  <a:pt x="4057182" y="1368614"/>
                  <a:pt x="4069374" y="1407176"/>
                  <a:pt x="4091548" y="1426562"/>
                </a:cubicBezTo>
                <a:cubicBezTo>
                  <a:pt x="4076805" y="1430394"/>
                  <a:pt x="4101423" y="1445058"/>
                  <a:pt x="4108916" y="1470035"/>
                </a:cubicBezTo>
                <a:cubicBezTo>
                  <a:pt x="4110368" y="1475341"/>
                  <a:pt x="4107293" y="1482195"/>
                  <a:pt x="4109061" y="1486435"/>
                </a:cubicBezTo>
                <a:cubicBezTo>
                  <a:pt x="4111468" y="1492839"/>
                  <a:pt x="4120514" y="1499603"/>
                  <a:pt x="4122458" y="1504824"/>
                </a:cubicBezTo>
                <a:cubicBezTo>
                  <a:pt x="4131885" y="1530726"/>
                  <a:pt x="4130109" y="1554791"/>
                  <a:pt x="4148853" y="1560623"/>
                </a:cubicBezTo>
                <a:cubicBezTo>
                  <a:pt x="4155792" y="1551326"/>
                  <a:pt x="4150380" y="1543677"/>
                  <a:pt x="4160218" y="1540700"/>
                </a:cubicBezTo>
                <a:cubicBezTo>
                  <a:pt x="4159457" y="1535021"/>
                  <a:pt x="4156419" y="1530748"/>
                  <a:pt x="4151190" y="1528374"/>
                </a:cubicBezTo>
                <a:cubicBezTo>
                  <a:pt x="4152137" y="1525177"/>
                  <a:pt x="4156500" y="1526944"/>
                  <a:pt x="4159529" y="1526921"/>
                </a:cubicBezTo>
                <a:cubicBezTo>
                  <a:pt x="4156792" y="1512994"/>
                  <a:pt x="4148414" y="1492973"/>
                  <a:pt x="4159384" y="1477922"/>
                </a:cubicBezTo>
                <a:cubicBezTo>
                  <a:pt x="4152926" y="1450238"/>
                  <a:pt x="4147187" y="1420912"/>
                  <a:pt x="4152693" y="1400748"/>
                </a:cubicBezTo>
                <a:cubicBezTo>
                  <a:pt x="4139608" y="1395446"/>
                  <a:pt x="4149034" y="1388749"/>
                  <a:pt x="4136124" y="1384428"/>
                </a:cubicBezTo>
                <a:cubicBezTo>
                  <a:pt x="4139695" y="1363337"/>
                  <a:pt x="4103577" y="1342337"/>
                  <a:pt x="4108443" y="1320009"/>
                </a:cubicBezTo>
                <a:cubicBezTo>
                  <a:pt x="4071444" y="1289812"/>
                  <a:pt x="4061741" y="1239696"/>
                  <a:pt x="4031890" y="1204211"/>
                </a:cubicBezTo>
                <a:cubicBezTo>
                  <a:pt x="4033503" y="1201908"/>
                  <a:pt x="4034913" y="1199893"/>
                  <a:pt x="4037944" y="1199872"/>
                </a:cubicBezTo>
                <a:cubicBezTo>
                  <a:pt x="4013473" y="1187455"/>
                  <a:pt x="4020113" y="1155216"/>
                  <a:pt x="3997155" y="1149865"/>
                </a:cubicBezTo>
                <a:cubicBezTo>
                  <a:pt x="4004703" y="1125553"/>
                  <a:pt x="3969696" y="1112194"/>
                  <a:pt x="3966103" y="1087801"/>
                </a:cubicBezTo>
                <a:cubicBezTo>
                  <a:pt x="3947264" y="1077184"/>
                  <a:pt x="3938255" y="1059295"/>
                  <a:pt x="3927056" y="1043304"/>
                </a:cubicBezTo>
                <a:cubicBezTo>
                  <a:pt x="3915100" y="1040079"/>
                  <a:pt x="3905221" y="1035735"/>
                  <a:pt x="3905575" y="1023544"/>
                </a:cubicBezTo>
                <a:cubicBezTo>
                  <a:pt x="3861950" y="1001577"/>
                  <a:pt x="3854644" y="967722"/>
                  <a:pt x="3815174" y="943517"/>
                </a:cubicBezTo>
                <a:cubicBezTo>
                  <a:pt x="3809830" y="941920"/>
                  <a:pt x="3820097" y="937099"/>
                  <a:pt x="3814229" y="932561"/>
                </a:cubicBezTo>
                <a:cubicBezTo>
                  <a:pt x="3762034" y="895156"/>
                  <a:pt x="3726413" y="845766"/>
                  <a:pt x="3673613" y="809223"/>
                </a:cubicBezTo>
                <a:cubicBezTo>
                  <a:pt x="3670608" y="807977"/>
                  <a:pt x="3671582" y="803511"/>
                  <a:pt x="3674412" y="803778"/>
                </a:cubicBezTo>
                <a:cubicBezTo>
                  <a:pt x="3643337" y="794029"/>
                  <a:pt x="3636966" y="766834"/>
                  <a:pt x="3605691" y="757373"/>
                </a:cubicBezTo>
                <a:cubicBezTo>
                  <a:pt x="3552996" y="715758"/>
                  <a:pt x="3504972" y="670551"/>
                  <a:pt x="3439969" y="637902"/>
                </a:cubicBezTo>
                <a:cubicBezTo>
                  <a:pt x="3347652" y="583985"/>
                  <a:pt x="3234854" y="537172"/>
                  <a:pt x="3124900" y="499215"/>
                </a:cubicBezTo>
                <a:cubicBezTo>
                  <a:pt x="3157565" y="493777"/>
                  <a:pt x="3197029" y="513690"/>
                  <a:pt x="3231923" y="527828"/>
                </a:cubicBezTo>
                <a:cubicBezTo>
                  <a:pt x="3291252" y="551356"/>
                  <a:pt x="3352120" y="580680"/>
                  <a:pt x="3407121" y="605466"/>
                </a:cubicBezTo>
                <a:cubicBezTo>
                  <a:pt x="3422230" y="612185"/>
                  <a:pt x="3432211" y="625608"/>
                  <a:pt x="3446023" y="633563"/>
                </a:cubicBezTo>
                <a:cubicBezTo>
                  <a:pt x="3460903" y="641838"/>
                  <a:pt x="3477736" y="645475"/>
                  <a:pt x="3491521" y="654698"/>
                </a:cubicBezTo>
                <a:cubicBezTo>
                  <a:pt x="3548194" y="693094"/>
                  <a:pt x="3596909" y="737928"/>
                  <a:pt x="3646820" y="772447"/>
                </a:cubicBezTo>
                <a:cubicBezTo>
                  <a:pt x="3651382" y="773925"/>
                  <a:pt x="3652082" y="777847"/>
                  <a:pt x="3650391" y="783955"/>
                </a:cubicBezTo>
                <a:cubicBezTo>
                  <a:pt x="3701381" y="808935"/>
                  <a:pt x="3734007" y="847222"/>
                  <a:pt x="3767529" y="884849"/>
                </a:cubicBezTo>
                <a:cubicBezTo>
                  <a:pt x="3789047" y="893482"/>
                  <a:pt x="3801630" y="908727"/>
                  <a:pt x="3809746" y="927278"/>
                </a:cubicBezTo>
                <a:cubicBezTo>
                  <a:pt x="3859805" y="964044"/>
                  <a:pt x="3894094" y="1011645"/>
                  <a:pt x="3942567" y="1049446"/>
                </a:cubicBezTo>
                <a:cubicBezTo>
                  <a:pt x="3982856" y="1095243"/>
                  <a:pt x="4011891" y="1141739"/>
                  <a:pt x="4039259" y="1193071"/>
                </a:cubicBezTo>
                <a:cubicBezTo>
                  <a:pt x="4048640" y="1193206"/>
                  <a:pt x="4048579" y="1191447"/>
                  <a:pt x="4055140" y="1195612"/>
                </a:cubicBezTo>
                <a:cubicBezTo>
                  <a:pt x="4053025" y="1207857"/>
                  <a:pt x="4043621" y="1194838"/>
                  <a:pt x="4042830" y="1204580"/>
                </a:cubicBezTo>
                <a:cubicBezTo>
                  <a:pt x="4045458" y="1205133"/>
                  <a:pt x="4048288" y="1205398"/>
                  <a:pt x="4050915" y="1205951"/>
                </a:cubicBezTo>
                <a:cubicBezTo>
                  <a:pt x="4059969" y="1249607"/>
                  <a:pt x="4094639" y="1283749"/>
                  <a:pt x="4116500" y="1322648"/>
                </a:cubicBezTo>
                <a:cubicBezTo>
                  <a:pt x="4122438" y="1333238"/>
                  <a:pt x="4121863" y="1351281"/>
                  <a:pt x="4138925" y="1353363"/>
                </a:cubicBezTo>
                <a:cubicBezTo>
                  <a:pt x="4145196" y="1324725"/>
                  <a:pt x="4119063" y="1302995"/>
                  <a:pt x="4127322" y="1272748"/>
                </a:cubicBezTo>
                <a:cubicBezTo>
                  <a:pt x="4101011" y="1231592"/>
                  <a:pt x="4060336" y="1180808"/>
                  <a:pt x="4062677" y="1134407"/>
                </a:cubicBezTo>
                <a:cubicBezTo>
                  <a:pt x="4050190" y="1123947"/>
                  <a:pt x="4054075" y="1101790"/>
                  <a:pt x="4039511" y="1092450"/>
                </a:cubicBezTo>
                <a:cubicBezTo>
                  <a:pt x="4042451" y="1073491"/>
                  <a:pt x="4024479" y="1063480"/>
                  <a:pt x="4025824" y="1041260"/>
                </a:cubicBezTo>
                <a:cubicBezTo>
                  <a:pt x="4019009" y="1039920"/>
                  <a:pt x="4024040" y="1028430"/>
                  <a:pt x="4015998" y="1034380"/>
                </a:cubicBezTo>
                <a:cubicBezTo>
                  <a:pt x="4013579" y="1005235"/>
                  <a:pt x="3998243" y="967473"/>
                  <a:pt x="3988115" y="937650"/>
                </a:cubicBezTo>
                <a:cubicBezTo>
                  <a:pt x="3990218" y="935261"/>
                  <a:pt x="3994607" y="935760"/>
                  <a:pt x="3994712" y="930688"/>
                </a:cubicBezTo>
                <a:cubicBezTo>
                  <a:pt x="3986777" y="931565"/>
                  <a:pt x="3988555" y="925948"/>
                  <a:pt x="3981714" y="925876"/>
                </a:cubicBezTo>
                <a:cubicBezTo>
                  <a:pt x="3982019" y="902069"/>
                  <a:pt x="3948783" y="878797"/>
                  <a:pt x="3957205" y="859388"/>
                </a:cubicBezTo>
                <a:cubicBezTo>
                  <a:pt x="3953018" y="858600"/>
                  <a:pt x="3948342" y="857899"/>
                  <a:pt x="3943953" y="857401"/>
                </a:cubicBezTo>
                <a:cubicBezTo>
                  <a:pt x="3943447" y="848896"/>
                  <a:pt x="3942991" y="852009"/>
                  <a:pt x="3946180" y="844377"/>
                </a:cubicBezTo>
                <a:cubicBezTo>
                  <a:pt x="3939630" y="844507"/>
                  <a:pt x="3941120" y="838688"/>
                  <a:pt x="3933184" y="839565"/>
                </a:cubicBezTo>
                <a:cubicBezTo>
                  <a:pt x="3898537" y="785708"/>
                  <a:pt x="3862506" y="732599"/>
                  <a:pt x="3803933" y="696304"/>
                </a:cubicBezTo>
                <a:cubicBezTo>
                  <a:pt x="3797172" y="692428"/>
                  <a:pt x="3808858" y="689888"/>
                  <a:pt x="3802989" y="685350"/>
                </a:cubicBezTo>
                <a:cubicBezTo>
                  <a:pt x="3778596" y="683282"/>
                  <a:pt x="3754830" y="660635"/>
                  <a:pt x="3738637" y="645008"/>
                </a:cubicBezTo>
                <a:cubicBezTo>
                  <a:pt x="3661303" y="608443"/>
                  <a:pt x="3581979" y="573489"/>
                  <a:pt x="3493720" y="545145"/>
                </a:cubicBezTo>
                <a:cubicBezTo>
                  <a:pt x="3520948" y="565926"/>
                  <a:pt x="3560526" y="585061"/>
                  <a:pt x="3586604" y="609326"/>
                </a:cubicBezTo>
                <a:cubicBezTo>
                  <a:pt x="3588425" y="611030"/>
                  <a:pt x="3590692" y="619480"/>
                  <a:pt x="3593004" y="621099"/>
                </a:cubicBezTo>
                <a:cubicBezTo>
                  <a:pt x="3599073" y="625348"/>
                  <a:pt x="3634537" y="635597"/>
                  <a:pt x="3619453" y="641763"/>
                </a:cubicBezTo>
                <a:cubicBezTo>
                  <a:pt x="3644098" y="655160"/>
                  <a:pt x="3664273" y="671860"/>
                  <a:pt x="3682463" y="690173"/>
                </a:cubicBezTo>
                <a:cubicBezTo>
                  <a:pt x="3645931" y="679605"/>
                  <a:pt x="3632648" y="660439"/>
                  <a:pt x="3609625" y="634882"/>
                </a:cubicBezTo>
                <a:cubicBezTo>
                  <a:pt x="3530332" y="584507"/>
                  <a:pt x="3476715" y="526376"/>
                  <a:pt x="3358963" y="501401"/>
                </a:cubicBezTo>
                <a:cubicBezTo>
                  <a:pt x="3350046" y="502449"/>
                  <a:pt x="3354532" y="493581"/>
                  <a:pt x="3349680" y="491899"/>
                </a:cubicBezTo>
                <a:cubicBezTo>
                  <a:pt x="3306357" y="492876"/>
                  <a:pt x="3237784" y="481319"/>
                  <a:pt x="3202017" y="462279"/>
                </a:cubicBezTo>
                <a:cubicBezTo>
                  <a:pt x="3155252" y="459559"/>
                  <a:pt x="3111803" y="438573"/>
                  <a:pt x="3065321" y="431760"/>
                </a:cubicBezTo>
                <a:cubicBezTo>
                  <a:pt x="2917875" y="410443"/>
                  <a:pt x="2765553" y="407157"/>
                  <a:pt x="2635928" y="361002"/>
                </a:cubicBezTo>
                <a:close/>
                <a:moveTo>
                  <a:pt x="2348040" y="296678"/>
                </a:moveTo>
                <a:cubicBezTo>
                  <a:pt x="2351368" y="301152"/>
                  <a:pt x="2358760" y="302897"/>
                  <a:pt x="2365461" y="305015"/>
                </a:cubicBezTo>
                <a:cubicBezTo>
                  <a:pt x="2361843" y="300338"/>
                  <a:pt x="2354584" y="292253"/>
                  <a:pt x="2348040" y="296678"/>
                </a:cubicBezTo>
                <a:close/>
                <a:moveTo>
                  <a:pt x="2326506" y="279454"/>
                </a:moveTo>
                <a:cubicBezTo>
                  <a:pt x="2323475" y="279477"/>
                  <a:pt x="2323484" y="283772"/>
                  <a:pt x="2322536" y="286968"/>
                </a:cubicBezTo>
                <a:cubicBezTo>
                  <a:pt x="2328605" y="291218"/>
                  <a:pt x="2337556" y="293197"/>
                  <a:pt x="2345412" y="296124"/>
                </a:cubicBezTo>
                <a:cubicBezTo>
                  <a:pt x="2346922" y="284742"/>
                  <a:pt x="2329666" y="287243"/>
                  <a:pt x="2326506" y="279454"/>
                </a:cubicBezTo>
                <a:close/>
                <a:moveTo>
                  <a:pt x="1046979" y="270113"/>
                </a:moveTo>
                <a:cubicBezTo>
                  <a:pt x="1110585" y="280765"/>
                  <a:pt x="1166945" y="306073"/>
                  <a:pt x="1214238" y="330182"/>
                </a:cubicBezTo>
                <a:cubicBezTo>
                  <a:pt x="1154287" y="313079"/>
                  <a:pt x="1092346" y="297589"/>
                  <a:pt x="1046979" y="270113"/>
                </a:cubicBezTo>
                <a:close/>
                <a:moveTo>
                  <a:pt x="2223853" y="224304"/>
                </a:moveTo>
                <a:cubicBezTo>
                  <a:pt x="2234405" y="233838"/>
                  <a:pt x="2259747" y="232709"/>
                  <a:pt x="2266724" y="244886"/>
                </a:cubicBezTo>
                <a:cubicBezTo>
                  <a:pt x="2262837" y="246132"/>
                  <a:pt x="2258080" y="245966"/>
                  <a:pt x="2253167" y="244891"/>
                </a:cubicBezTo>
                <a:cubicBezTo>
                  <a:pt x="2238426" y="241667"/>
                  <a:pt x="2222262" y="230268"/>
                  <a:pt x="2223853" y="224304"/>
                </a:cubicBezTo>
                <a:close/>
                <a:moveTo>
                  <a:pt x="2159644" y="200363"/>
                </a:moveTo>
                <a:cubicBezTo>
                  <a:pt x="2168421" y="201361"/>
                  <a:pt x="2176015" y="202819"/>
                  <a:pt x="2177555" y="208615"/>
                </a:cubicBezTo>
                <a:cubicBezTo>
                  <a:pt x="2175278" y="210023"/>
                  <a:pt x="2158100" y="208719"/>
                  <a:pt x="2159644" y="200363"/>
                </a:cubicBezTo>
                <a:close/>
                <a:moveTo>
                  <a:pt x="2090475" y="193964"/>
                </a:moveTo>
                <a:cubicBezTo>
                  <a:pt x="2175157" y="206505"/>
                  <a:pt x="2247731" y="260326"/>
                  <a:pt x="2321399" y="280597"/>
                </a:cubicBezTo>
                <a:cubicBezTo>
                  <a:pt x="2309535" y="263711"/>
                  <a:pt x="2276407" y="267965"/>
                  <a:pt x="2271785" y="250575"/>
                </a:cubicBezTo>
                <a:cubicBezTo>
                  <a:pt x="2332692" y="268773"/>
                  <a:pt x="2393367" y="302680"/>
                  <a:pt x="2428478" y="325119"/>
                </a:cubicBezTo>
                <a:cubicBezTo>
                  <a:pt x="2469281" y="351117"/>
                  <a:pt x="2507045" y="372841"/>
                  <a:pt x="2537930" y="405620"/>
                </a:cubicBezTo>
                <a:cubicBezTo>
                  <a:pt x="2515445" y="405746"/>
                  <a:pt x="2500150" y="375305"/>
                  <a:pt x="2477350" y="376498"/>
                </a:cubicBezTo>
                <a:cubicBezTo>
                  <a:pt x="2475548" y="369231"/>
                  <a:pt x="2470574" y="364032"/>
                  <a:pt x="2466782" y="358375"/>
                </a:cubicBezTo>
                <a:cubicBezTo>
                  <a:pt x="2435033" y="343436"/>
                  <a:pt x="2392878" y="302766"/>
                  <a:pt x="2366503" y="306602"/>
                </a:cubicBezTo>
                <a:cubicBezTo>
                  <a:pt x="2414934" y="337082"/>
                  <a:pt x="2468122" y="364460"/>
                  <a:pt x="2505828" y="402873"/>
                </a:cubicBezTo>
                <a:lnTo>
                  <a:pt x="2505224" y="403736"/>
                </a:lnTo>
                <a:cubicBezTo>
                  <a:pt x="2614908" y="468528"/>
                  <a:pt x="2699472" y="561197"/>
                  <a:pt x="2761982" y="652148"/>
                </a:cubicBezTo>
                <a:cubicBezTo>
                  <a:pt x="2722819" y="622581"/>
                  <a:pt x="2695697" y="564128"/>
                  <a:pt x="2647870" y="532786"/>
                </a:cubicBezTo>
                <a:cubicBezTo>
                  <a:pt x="2650498" y="533338"/>
                  <a:pt x="2651962" y="528787"/>
                  <a:pt x="2648669" y="527339"/>
                </a:cubicBezTo>
                <a:cubicBezTo>
                  <a:pt x="2601371" y="484784"/>
                  <a:pt x="2557043" y="440449"/>
                  <a:pt x="2496744" y="407235"/>
                </a:cubicBezTo>
                <a:cubicBezTo>
                  <a:pt x="2479974" y="391203"/>
                  <a:pt x="2463204" y="375172"/>
                  <a:pt x="2435221" y="367159"/>
                </a:cubicBezTo>
                <a:cubicBezTo>
                  <a:pt x="2432989" y="361735"/>
                  <a:pt x="2429863" y="356973"/>
                  <a:pt x="2426736" y="352210"/>
                </a:cubicBezTo>
                <a:cubicBezTo>
                  <a:pt x="2322981" y="293715"/>
                  <a:pt x="2209712" y="241424"/>
                  <a:pt x="2090475" y="193964"/>
                </a:cubicBezTo>
                <a:close/>
                <a:moveTo>
                  <a:pt x="2064279" y="184629"/>
                </a:moveTo>
                <a:cubicBezTo>
                  <a:pt x="2069884" y="187697"/>
                  <a:pt x="2085809" y="183406"/>
                  <a:pt x="2081988" y="193169"/>
                </a:cubicBezTo>
                <a:cubicBezTo>
                  <a:pt x="2075490" y="190764"/>
                  <a:pt x="2067606" y="189104"/>
                  <a:pt x="2064279" y="184629"/>
                </a:cubicBezTo>
                <a:close/>
                <a:moveTo>
                  <a:pt x="2044846" y="180781"/>
                </a:moveTo>
                <a:cubicBezTo>
                  <a:pt x="2050101" y="181351"/>
                  <a:pt x="2055126" y="182940"/>
                  <a:pt x="2056141" y="185795"/>
                </a:cubicBezTo>
                <a:cubicBezTo>
                  <a:pt x="2051857" y="187299"/>
                  <a:pt x="2047515" y="188119"/>
                  <a:pt x="2043419" y="187664"/>
                </a:cubicBezTo>
                <a:cubicBezTo>
                  <a:pt x="2039323" y="187209"/>
                  <a:pt x="2035473" y="185479"/>
                  <a:pt x="2032176" y="181883"/>
                </a:cubicBezTo>
                <a:cubicBezTo>
                  <a:pt x="2034109" y="180662"/>
                  <a:pt x="2039592" y="180212"/>
                  <a:pt x="2044846" y="180781"/>
                </a:cubicBezTo>
                <a:close/>
                <a:moveTo>
                  <a:pt x="1979283" y="173154"/>
                </a:moveTo>
                <a:cubicBezTo>
                  <a:pt x="1975204" y="176518"/>
                  <a:pt x="1968477" y="179207"/>
                  <a:pt x="1961666" y="180014"/>
                </a:cubicBezTo>
                <a:cubicBezTo>
                  <a:pt x="1954855" y="180822"/>
                  <a:pt x="1947962" y="179748"/>
                  <a:pt x="1943553" y="175588"/>
                </a:cubicBezTo>
                <a:cubicBezTo>
                  <a:pt x="1955212" y="174316"/>
                  <a:pt x="1966494" y="172350"/>
                  <a:pt x="1979283" y="173154"/>
                </a:cubicBezTo>
                <a:close/>
                <a:moveTo>
                  <a:pt x="923641" y="157157"/>
                </a:moveTo>
                <a:cubicBezTo>
                  <a:pt x="924176" y="164393"/>
                  <a:pt x="929465" y="168526"/>
                  <a:pt x="931583" y="174728"/>
                </a:cubicBezTo>
                <a:cubicBezTo>
                  <a:pt x="935393" y="174822"/>
                  <a:pt x="938636" y="164654"/>
                  <a:pt x="937039" y="175545"/>
                </a:cubicBezTo>
                <a:lnTo>
                  <a:pt x="945609" y="171616"/>
                </a:lnTo>
                <a:lnTo>
                  <a:pt x="945721" y="171759"/>
                </a:lnTo>
                <a:lnTo>
                  <a:pt x="945922" y="171472"/>
                </a:lnTo>
                <a:lnTo>
                  <a:pt x="945609" y="171616"/>
                </a:lnTo>
                <a:lnTo>
                  <a:pt x="938141" y="162056"/>
                </a:lnTo>
                <a:cubicBezTo>
                  <a:pt x="934787" y="159385"/>
                  <a:pt x="930281" y="157517"/>
                  <a:pt x="923641" y="157157"/>
                </a:cubicBezTo>
                <a:close/>
                <a:moveTo>
                  <a:pt x="854394" y="42615"/>
                </a:moveTo>
                <a:cubicBezTo>
                  <a:pt x="833859" y="52256"/>
                  <a:pt x="821110" y="105524"/>
                  <a:pt x="822185" y="124290"/>
                </a:cubicBezTo>
                <a:cubicBezTo>
                  <a:pt x="821237" y="127488"/>
                  <a:pt x="816876" y="125721"/>
                  <a:pt x="813845" y="125743"/>
                </a:cubicBezTo>
                <a:cubicBezTo>
                  <a:pt x="819724" y="153022"/>
                  <a:pt x="785533" y="175404"/>
                  <a:pt x="788488" y="197633"/>
                </a:cubicBezTo>
                <a:cubicBezTo>
                  <a:pt x="786762" y="200714"/>
                  <a:pt x="784282" y="202409"/>
                  <a:pt x="779605" y="201708"/>
                </a:cubicBezTo>
                <a:cubicBezTo>
                  <a:pt x="772823" y="250146"/>
                  <a:pt x="757217" y="271817"/>
                  <a:pt x="755481" y="317354"/>
                </a:cubicBezTo>
                <a:cubicBezTo>
                  <a:pt x="753755" y="320435"/>
                  <a:pt x="751275" y="322130"/>
                  <a:pt x="746598" y="321429"/>
                </a:cubicBezTo>
                <a:cubicBezTo>
                  <a:pt x="746028" y="325319"/>
                  <a:pt x="756258" y="331624"/>
                  <a:pt x="745256" y="329497"/>
                </a:cubicBezTo>
                <a:cubicBezTo>
                  <a:pt x="747541" y="332384"/>
                  <a:pt x="744465" y="339237"/>
                  <a:pt x="751998" y="338936"/>
                </a:cubicBezTo>
                <a:cubicBezTo>
                  <a:pt x="749001" y="341985"/>
                  <a:pt x="742477" y="340847"/>
                  <a:pt x="739944" y="345079"/>
                </a:cubicBezTo>
                <a:cubicBezTo>
                  <a:pt x="742731" y="370622"/>
                  <a:pt x="723157" y="399808"/>
                  <a:pt x="732496" y="425221"/>
                </a:cubicBezTo>
                <a:cubicBezTo>
                  <a:pt x="718457" y="418821"/>
                  <a:pt x="730059" y="434237"/>
                  <a:pt x="730559" y="438447"/>
                </a:cubicBezTo>
                <a:cubicBezTo>
                  <a:pt x="731798" y="453898"/>
                  <a:pt x="722726" y="481003"/>
                  <a:pt x="735616" y="490887"/>
                </a:cubicBezTo>
                <a:cubicBezTo>
                  <a:pt x="734932" y="495554"/>
                  <a:pt x="732454" y="497251"/>
                  <a:pt x="729020" y="497848"/>
                </a:cubicBezTo>
                <a:cubicBezTo>
                  <a:pt x="728510" y="503496"/>
                  <a:pt x="734747" y="504432"/>
                  <a:pt x="741474" y="505282"/>
                </a:cubicBezTo>
                <a:cubicBezTo>
                  <a:pt x="727351" y="516840"/>
                  <a:pt x="748262" y="540490"/>
                  <a:pt x="740079" y="548485"/>
                </a:cubicBezTo>
                <a:cubicBezTo>
                  <a:pt x="741041" y="553877"/>
                  <a:pt x="746069" y="556539"/>
                  <a:pt x="751989" y="558540"/>
                </a:cubicBezTo>
                <a:cubicBezTo>
                  <a:pt x="741912" y="572930"/>
                  <a:pt x="759527" y="576686"/>
                  <a:pt x="763501" y="587618"/>
                </a:cubicBezTo>
                <a:cubicBezTo>
                  <a:pt x="768692" y="601118"/>
                  <a:pt x="765315" y="617627"/>
                  <a:pt x="770445" y="629367"/>
                </a:cubicBezTo>
                <a:cubicBezTo>
                  <a:pt x="773807" y="636869"/>
                  <a:pt x="786146" y="645080"/>
                  <a:pt x="788212" y="653819"/>
                </a:cubicBezTo>
                <a:cubicBezTo>
                  <a:pt x="793331" y="675418"/>
                  <a:pt x="816484" y="694633"/>
                  <a:pt x="835741" y="713263"/>
                </a:cubicBezTo>
                <a:cubicBezTo>
                  <a:pt x="850593" y="769558"/>
                  <a:pt x="887368" y="819758"/>
                  <a:pt x="936803" y="862951"/>
                </a:cubicBezTo>
                <a:cubicBezTo>
                  <a:pt x="936066" y="870155"/>
                  <a:pt x="931530" y="867408"/>
                  <a:pt x="935120" y="873352"/>
                </a:cubicBezTo>
                <a:cubicBezTo>
                  <a:pt x="978604" y="897366"/>
                  <a:pt x="980920" y="950032"/>
                  <a:pt x="1013612" y="975924"/>
                </a:cubicBezTo>
                <a:cubicBezTo>
                  <a:pt x="999622" y="981142"/>
                  <a:pt x="1024910" y="982548"/>
                  <a:pt x="1018670" y="995766"/>
                </a:cubicBezTo>
                <a:cubicBezTo>
                  <a:pt x="1055484" y="1034840"/>
                  <a:pt x="1105517" y="1105474"/>
                  <a:pt x="1159975" y="1132882"/>
                </a:cubicBezTo>
                <a:cubicBezTo>
                  <a:pt x="1214520" y="1160782"/>
                  <a:pt x="1309088" y="1181961"/>
                  <a:pt x="1382756" y="1202232"/>
                </a:cubicBezTo>
                <a:cubicBezTo>
                  <a:pt x="1435631" y="1216522"/>
                  <a:pt x="1471225" y="1267182"/>
                  <a:pt x="1524563" y="1250056"/>
                </a:cubicBezTo>
                <a:cubicBezTo>
                  <a:pt x="1513919" y="1254184"/>
                  <a:pt x="1519533" y="1261546"/>
                  <a:pt x="1504118" y="1260189"/>
                </a:cubicBezTo>
                <a:lnTo>
                  <a:pt x="1505097" y="1260016"/>
                </a:lnTo>
                <a:cubicBezTo>
                  <a:pt x="1511491" y="1267496"/>
                  <a:pt x="1522283" y="1265616"/>
                  <a:pt x="1530603" y="1269726"/>
                </a:cubicBezTo>
                <a:cubicBezTo>
                  <a:pt x="1547444" y="1277658"/>
                  <a:pt x="1561498" y="1292647"/>
                  <a:pt x="1577045" y="1301816"/>
                </a:cubicBezTo>
                <a:cubicBezTo>
                  <a:pt x="1594236" y="1311709"/>
                  <a:pt x="1614101" y="1315325"/>
                  <a:pt x="1632913" y="1327210"/>
                </a:cubicBezTo>
                <a:cubicBezTo>
                  <a:pt x="1646899" y="1336145"/>
                  <a:pt x="1663119" y="1350504"/>
                  <a:pt x="1681983" y="1359853"/>
                </a:cubicBezTo>
                <a:cubicBezTo>
                  <a:pt x="1725432" y="1380840"/>
                  <a:pt x="1773037" y="1385435"/>
                  <a:pt x="1827761" y="1400163"/>
                </a:cubicBezTo>
                <a:cubicBezTo>
                  <a:pt x="1830642" y="1397891"/>
                  <a:pt x="1833814" y="1395823"/>
                  <a:pt x="1837187" y="1393467"/>
                </a:cubicBezTo>
                <a:cubicBezTo>
                  <a:pt x="1860733" y="1413814"/>
                  <a:pt x="1894288" y="1428864"/>
                  <a:pt x="1931843" y="1430069"/>
                </a:cubicBezTo>
                <a:cubicBezTo>
                  <a:pt x="1944361" y="1430470"/>
                  <a:pt x="1957324" y="1429334"/>
                  <a:pt x="1970510" y="1426342"/>
                </a:cubicBezTo>
                <a:cubicBezTo>
                  <a:pt x="1974594" y="1418049"/>
                  <a:pt x="1962707" y="1420878"/>
                  <a:pt x="1958057" y="1418909"/>
                </a:cubicBezTo>
                <a:cubicBezTo>
                  <a:pt x="1958620" y="1410723"/>
                  <a:pt x="1967718" y="1414950"/>
                  <a:pt x="1972449" y="1413115"/>
                </a:cubicBezTo>
                <a:cubicBezTo>
                  <a:pt x="1923615" y="1383211"/>
                  <a:pt x="1868371" y="1383990"/>
                  <a:pt x="1819328" y="1350078"/>
                </a:cubicBezTo>
                <a:cubicBezTo>
                  <a:pt x="1820941" y="1347776"/>
                  <a:pt x="1822352" y="1345762"/>
                  <a:pt x="1825383" y="1345739"/>
                </a:cubicBezTo>
                <a:cubicBezTo>
                  <a:pt x="1785147" y="1330004"/>
                  <a:pt x="1772988" y="1294469"/>
                  <a:pt x="1732753" y="1278735"/>
                </a:cubicBezTo>
                <a:cubicBezTo>
                  <a:pt x="1725676" y="1275924"/>
                  <a:pt x="1726930" y="1267366"/>
                  <a:pt x="1724812" y="1261164"/>
                </a:cubicBezTo>
                <a:cubicBezTo>
                  <a:pt x="1700095" y="1255867"/>
                  <a:pt x="1710156" y="1232887"/>
                  <a:pt x="1681253" y="1226804"/>
                </a:cubicBezTo>
                <a:cubicBezTo>
                  <a:pt x="1681529" y="1204264"/>
                  <a:pt x="1654675" y="1198328"/>
                  <a:pt x="1658086" y="1184847"/>
                </a:cubicBezTo>
                <a:cubicBezTo>
                  <a:pt x="1641842" y="1171756"/>
                  <a:pt x="1625177" y="1150651"/>
                  <a:pt x="1597159" y="1139611"/>
                </a:cubicBezTo>
                <a:cubicBezTo>
                  <a:pt x="1609301" y="1133959"/>
                  <a:pt x="1580740" y="1125540"/>
                  <a:pt x="1573340" y="1119502"/>
                </a:cubicBezTo>
                <a:cubicBezTo>
                  <a:pt x="1594056" y="1115135"/>
                  <a:pt x="1566403" y="1114645"/>
                  <a:pt x="1557315" y="1100560"/>
                </a:cubicBezTo>
                <a:cubicBezTo>
                  <a:pt x="1555897" y="1098280"/>
                  <a:pt x="1560646" y="1090882"/>
                  <a:pt x="1554340" y="1083893"/>
                </a:cubicBezTo>
                <a:cubicBezTo>
                  <a:pt x="1552809" y="1082393"/>
                  <a:pt x="1550337" y="1088382"/>
                  <a:pt x="1550914" y="1088786"/>
                </a:cubicBezTo>
                <a:cubicBezTo>
                  <a:pt x="1540101" y="1077783"/>
                  <a:pt x="1540408" y="1072423"/>
                  <a:pt x="1529433" y="1069027"/>
                </a:cubicBezTo>
                <a:cubicBezTo>
                  <a:pt x="1529828" y="1064156"/>
                  <a:pt x="1533552" y="1063761"/>
                  <a:pt x="1533947" y="1058891"/>
                </a:cubicBezTo>
                <a:cubicBezTo>
                  <a:pt x="1521002" y="1051543"/>
                  <a:pt x="1517115" y="1041100"/>
                  <a:pt x="1503784" y="1042917"/>
                </a:cubicBezTo>
                <a:cubicBezTo>
                  <a:pt x="1497680" y="1035641"/>
                  <a:pt x="1511826" y="1036968"/>
                  <a:pt x="1505723" y="1029692"/>
                </a:cubicBezTo>
                <a:cubicBezTo>
                  <a:pt x="1482256" y="1029988"/>
                  <a:pt x="1481018" y="1014537"/>
                  <a:pt x="1462308" y="1011731"/>
                </a:cubicBezTo>
                <a:cubicBezTo>
                  <a:pt x="1462388" y="1007926"/>
                  <a:pt x="1476647" y="1008475"/>
                  <a:pt x="1468906" y="1004770"/>
                </a:cubicBezTo>
                <a:cubicBezTo>
                  <a:pt x="1464449" y="998218"/>
                  <a:pt x="1459088" y="1002185"/>
                  <a:pt x="1459680" y="1011179"/>
                </a:cubicBezTo>
                <a:cubicBezTo>
                  <a:pt x="1456238" y="1007482"/>
                  <a:pt x="1459052" y="999157"/>
                  <a:pt x="1447770" y="1001122"/>
                </a:cubicBezTo>
                <a:cubicBezTo>
                  <a:pt x="1448166" y="996253"/>
                  <a:pt x="1451889" y="995858"/>
                  <a:pt x="1452284" y="990986"/>
                </a:cubicBezTo>
                <a:cubicBezTo>
                  <a:pt x="1414675" y="975805"/>
                  <a:pt x="1377113" y="953793"/>
                  <a:pt x="1352260" y="936390"/>
                </a:cubicBezTo>
                <a:cubicBezTo>
                  <a:pt x="1326394" y="934578"/>
                  <a:pt x="1315807" y="922017"/>
                  <a:pt x="1298675" y="913883"/>
                </a:cubicBezTo>
                <a:cubicBezTo>
                  <a:pt x="1298169" y="905379"/>
                  <a:pt x="1308487" y="912174"/>
                  <a:pt x="1306071" y="901475"/>
                </a:cubicBezTo>
                <a:cubicBezTo>
                  <a:pt x="1291663" y="898678"/>
                  <a:pt x="1284202" y="890880"/>
                  <a:pt x="1276453" y="882881"/>
                </a:cubicBezTo>
                <a:cubicBezTo>
                  <a:pt x="1276849" y="878010"/>
                  <a:pt x="1280859" y="877817"/>
                  <a:pt x="1280966" y="872744"/>
                </a:cubicBezTo>
                <a:cubicBezTo>
                  <a:pt x="1252792" y="855162"/>
                  <a:pt x="1271648" y="827617"/>
                  <a:pt x="1244946" y="809777"/>
                </a:cubicBezTo>
                <a:cubicBezTo>
                  <a:pt x="1245745" y="804331"/>
                  <a:pt x="1246629" y="799375"/>
                  <a:pt x="1247429" y="793930"/>
                </a:cubicBezTo>
                <a:cubicBezTo>
                  <a:pt x="1238869" y="768634"/>
                  <a:pt x="1207766" y="760153"/>
                  <a:pt x="1202780" y="732212"/>
                </a:cubicBezTo>
                <a:cubicBezTo>
                  <a:pt x="1183293" y="729290"/>
                  <a:pt x="1194879" y="703518"/>
                  <a:pt x="1175389" y="700594"/>
                </a:cubicBezTo>
                <a:cubicBezTo>
                  <a:pt x="1170699" y="677151"/>
                  <a:pt x="1156859" y="652018"/>
                  <a:pt x="1137627" y="632118"/>
                </a:cubicBezTo>
                <a:cubicBezTo>
                  <a:pt x="1128547" y="622328"/>
                  <a:pt x="1106914" y="614472"/>
                  <a:pt x="1115404" y="601116"/>
                </a:cubicBezTo>
                <a:cubicBezTo>
                  <a:pt x="1078869" y="572102"/>
                  <a:pt x="1053949" y="534494"/>
                  <a:pt x="1007093" y="512837"/>
                </a:cubicBezTo>
                <a:cubicBezTo>
                  <a:pt x="1007488" y="507967"/>
                  <a:pt x="1011010" y="507858"/>
                  <a:pt x="1011606" y="502700"/>
                </a:cubicBezTo>
                <a:cubicBezTo>
                  <a:pt x="981501" y="502637"/>
                  <a:pt x="984949" y="478030"/>
                  <a:pt x="958908" y="475237"/>
                </a:cubicBezTo>
                <a:cubicBezTo>
                  <a:pt x="969283" y="465344"/>
                  <a:pt x="934477" y="451696"/>
                  <a:pt x="926605" y="440179"/>
                </a:cubicBezTo>
                <a:cubicBezTo>
                  <a:pt x="929399" y="437417"/>
                  <a:pt x="931240" y="433559"/>
                  <a:pt x="931372" y="427218"/>
                </a:cubicBezTo>
                <a:cubicBezTo>
                  <a:pt x="901656" y="417991"/>
                  <a:pt x="907667" y="373731"/>
                  <a:pt x="898634" y="342958"/>
                </a:cubicBezTo>
                <a:cubicBezTo>
                  <a:pt x="902962" y="341699"/>
                  <a:pt x="900083" y="329818"/>
                  <a:pt x="908114" y="333726"/>
                </a:cubicBezTo>
                <a:cubicBezTo>
                  <a:pt x="907573" y="289596"/>
                  <a:pt x="926360" y="255998"/>
                  <a:pt x="928812" y="222972"/>
                </a:cubicBezTo>
                <a:cubicBezTo>
                  <a:pt x="916422" y="203144"/>
                  <a:pt x="921906" y="170095"/>
                  <a:pt x="901473" y="156218"/>
                </a:cubicBezTo>
                <a:cubicBezTo>
                  <a:pt x="901956" y="151838"/>
                  <a:pt x="902929" y="147372"/>
                  <a:pt x="903413" y="142993"/>
                </a:cubicBezTo>
                <a:cubicBezTo>
                  <a:pt x="873112" y="114913"/>
                  <a:pt x="877618" y="67883"/>
                  <a:pt x="854394" y="42615"/>
                </a:cubicBezTo>
                <a:close/>
                <a:moveTo>
                  <a:pt x="875619" y="0"/>
                </a:moveTo>
                <a:cubicBezTo>
                  <a:pt x="876133" y="12798"/>
                  <a:pt x="863451" y="6921"/>
                  <a:pt x="864253" y="19922"/>
                </a:cubicBezTo>
                <a:cubicBezTo>
                  <a:pt x="869033" y="29703"/>
                  <a:pt x="877388" y="36840"/>
                  <a:pt x="887819" y="42857"/>
                </a:cubicBezTo>
                <a:cubicBezTo>
                  <a:pt x="887021" y="48303"/>
                  <a:pt x="886134" y="53258"/>
                  <a:pt x="885336" y="58704"/>
                </a:cubicBezTo>
                <a:cubicBezTo>
                  <a:pt x="920083" y="135792"/>
                  <a:pt x="997479" y="206714"/>
                  <a:pt x="1106126" y="209014"/>
                </a:cubicBezTo>
                <a:cubicBezTo>
                  <a:pt x="1146617" y="189326"/>
                  <a:pt x="1192834" y="208820"/>
                  <a:pt x="1234194" y="208185"/>
                </a:cubicBezTo>
                <a:cubicBezTo>
                  <a:pt x="1291979" y="207469"/>
                  <a:pt x="1335255" y="180724"/>
                  <a:pt x="1389161" y="173861"/>
                </a:cubicBezTo>
                <a:cubicBezTo>
                  <a:pt x="1397215" y="158054"/>
                  <a:pt x="1424453" y="168976"/>
                  <a:pt x="1433172" y="154064"/>
                </a:cubicBezTo>
                <a:cubicBezTo>
                  <a:pt x="1503675" y="148100"/>
                  <a:pt x="1576655" y="154591"/>
                  <a:pt x="1641466" y="145071"/>
                </a:cubicBezTo>
                <a:cubicBezTo>
                  <a:pt x="1650095" y="143821"/>
                  <a:pt x="1658164" y="136603"/>
                  <a:pt x="1667370" y="135757"/>
                </a:cubicBezTo>
                <a:cubicBezTo>
                  <a:pt x="1706848" y="131659"/>
                  <a:pt x="1751920" y="140486"/>
                  <a:pt x="1794894" y="137549"/>
                </a:cubicBezTo>
                <a:cubicBezTo>
                  <a:pt x="1837665" y="134899"/>
                  <a:pt x="1897000" y="130122"/>
                  <a:pt x="1942608" y="132033"/>
                </a:cubicBezTo>
                <a:cubicBezTo>
                  <a:pt x="2010877" y="134797"/>
                  <a:pt x="2087127" y="129854"/>
                  <a:pt x="2154729" y="131724"/>
                </a:cubicBezTo>
                <a:cubicBezTo>
                  <a:pt x="2185992" y="132596"/>
                  <a:pt x="2206803" y="133014"/>
                  <a:pt x="2227474" y="135478"/>
                </a:cubicBezTo>
                <a:cubicBezTo>
                  <a:pt x="2294856" y="143198"/>
                  <a:pt x="2352744" y="184160"/>
                  <a:pt x="2415127" y="220550"/>
                </a:cubicBezTo>
                <a:cubicBezTo>
                  <a:pt x="2435497" y="232668"/>
                  <a:pt x="2460128" y="237476"/>
                  <a:pt x="2478535" y="249936"/>
                </a:cubicBezTo>
                <a:cubicBezTo>
                  <a:pt x="2524487" y="282112"/>
                  <a:pt x="2572663" y="315416"/>
                  <a:pt x="2625946" y="347579"/>
                </a:cubicBezTo>
                <a:cubicBezTo>
                  <a:pt x="2624292" y="342560"/>
                  <a:pt x="2619002" y="338428"/>
                  <a:pt x="2625546" y="334001"/>
                </a:cubicBezTo>
                <a:cubicBezTo>
                  <a:pt x="2725629" y="371910"/>
                  <a:pt x="2813500" y="376820"/>
                  <a:pt x="2921470" y="388083"/>
                </a:cubicBezTo>
                <a:cubicBezTo>
                  <a:pt x="3053923" y="401905"/>
                  <a:pt x="3182939" y="430477"/>
                  <a:pt x="3301793" y="458797"/>
                </a:cubicBezTo>
                <a:cubicBezTo>
                  <a:pt x="3305980" y="459584"/>
                  <a:pt x="3302816" y="465947"/>
                  <a:pt x="3308790" y="465412"/>
                </a:cubicBezTo>
                <a:cubicBezTo>
                  <a:pt x="3439141" y="481622"/>
                  <a:pt x="3537071" y="542902"/>
                  <a:pt x="3638650" y="579285"/>
                </a:cubicBezTo>
                <a:cubicBezTo>
                  <a:pt x="3695115" y="599521"/>
                  <a:pt x="3731864" y="618389"/>
                  <a:pt x="3774004" y="650471"/>
                </a:cubicBezTo>
                <a:cubicBezTo>
                  <a:pt x="3805856" y="674489"/>
                  <a:pt x="3839794" y="687530"/>
                  <a:pt x="3862520" y="708589"/>
                </a:cubicBezTo>
                <a:cubicBezTo>
                  <a:pt x="3884378" y="729043"/>
                  <a:pt x="3908517" y="766533"/>
                  <a:pt x="3922903" y="789044"/>
                </a:cubicBezTo>
                <a:cubicBezTo>
                  <a:pt x="3933121" y="805207"/>
                  <a:pt x="3950725" y="818820"/>
                  <a:pt x="3961406" y="836165"/>
                </a:cubicBezTo>
                <a:cubicBezTo>
                  <a:pt x="3970670" y="851230"/>
                  <a:pt x="3971427" y="871061"/>
                  <a:pt x="3982889" y="888524"/>
                </a:cubicBezTo>
                <a:cubicBezTo>
                  <a:pt x="3991311" y="901713"/>
                  <a:pt x="4002023" y="903637"/>
                  <a:pt x="4005910" y="914080"/>
                </a:cubicBezTo>
                <a:cubicBezTo>
                  <a:pt x="4008230" y="919993"/>
                  <a:pt x="4002586" y="928051"/>
                  <a:pt x="4004968" y="935724"/>
                </a:cubicBezTo>
                <a:cubicBezTo>
                  <a:pt x="4009467" y="949597"/>
                  <a:pt x="4023225" y="960089"/>
                  <a:pt x="4025506" y="977128"/>
                </a:cubicBezTo>
                <a:cubicBezTo>
                  <a:pt x="4024480" y="984129"/>
                  <a:pt x="4023253" y="991420"/>
                  <a:pt x="4021937" y="998219"/>
                </a:cubicBezTo>
                <a:cubicBezTo>
                  <a:pt x="4053100" y="1041058"/>
                  <a:pt x="4058380" y="1087647"/>
                  <a:pt x="4084498" y="1133386"/>
                </a:cubicBezTo>
                <a:cubicBezTo>
                  <a:pt x="4082765" y="1164771"/>
                  <a:pt x="4096244" y="1197801"/>
                  <a:pt x="4122150" y="1221087"/>
                </a:cubicBezTo>
                <a:cubicBezTo>
                  <a:pt x="4149423" y="1267635"/>
                  <a:pt x="4144154" y="1323138"/>
                  <a:pt x="4172059" y="1367555"/>
                </a:cubicBezTo>
                <a:cubicBezTo>
                  <a:pt x="4168212" y="1411185"/>
                  <a:pt x="4173589" y="1448407"/>
                  <a:pt x="4185949" y="1483655"/>
                </a:cubicBezTo>
                <a:cubicBezTo>
                  <a:pt x="4180822" y="1490359"/>
                  <a:pt x="4176393" y="1482539"/>
                  <a:pt x="4171012" y="1492068"/>
                </a:cubicBezTo>
                <a:cubicBezTo>
                  <a:pt x="4182668" y="1504949"/>
                  <a:pt x="4174957" y="1518422"/>
                  <a:pt x="4178502" y="1531198"/>
                </a:cubicBezTo>
                <a:cubicBezTo>
                  <a:pt x="4198498" y="1528471"/>
                  <a:pt x="4237144" y="1526793"/>
                  <a:pt x="4234966" y="1551433"/>
                </a:cubicBezTo>
                <a:cubicBezTo>
                  <a:pt x="4234459" y="1542930"/>
                  <a:pt x="4251951" y="1543168"/>
                  <a:pt x="4254271" y="1549081"/>
                </a:cubicBezTo>
                <a:cubicBezTo>
                  <a:pt x="4239890" y="1545016"/>
                  <a:pt x="4247956" y="1551950"/>
                  <a:pt x="4239879" y="1554873"/>
                </a:cubicBezTo>
                <a:cubicBezTo>
                  <a:pt x="4251045" y="1567838"/>
                  <a:pt x="4265784" y="1578159"/>
                  <a:pt x="4286866" y="1584342"/>
                </a:cubicBezTo>
                <a:cubicBezTo>
                  <a:pt x="4284120" y="1598719"/>
                  <a:pt x="4265232" y="1576485"/>
                  <a:pt x="4264388" y="1588763"/>
                </a:cubicBezTo>
                <a:cubicBezTo>
                  <a:pt x="4299605" y="1606130"/>
                  <a:pt x="4334908" y="1623987"/>
                  <a:pt x="4373296" y="1639286"/>
                </a:cubicBezTo>
                <a:cubicBezTo>
                  <a:pt x="4339196" y="1601254"/>
                  <a:pt x="4287428" y="1576157"/>
                  <a:pt x="4271980" y="1525022"/>
                </a:cubicBezTo>
                <a:cubicBezTo>
                  <a:pt x="4299055" y="1525107"/>
                  <a:pt x="4305554" y="1560111"/>
                  <a:pt x="4324023" y="1574330"/>
                </a:cubicBezTo>
                <a:cubicBezTo>
                  <a:pt x="4355227" y="1603579"/>
                  <a:pt x="4389396" y="1638281"/>
                  <a:pt x="4437284" y="1659186"/>
                </a:cubicBezTo>
                <a:lnTo>
                  <a:pt x="4440733" y="1660203"/>
                </a:lnTo>
                <a:lnTo>
                  <a:pt x="4311269" y="1660203"/>
                </a:lnTo>
                <a:lnTo>
                  <a:pt x="4255869" y="1650139"/>
                </a:lnTo>
                <a:lnTo>
                  <a:pt x="4275711" y="1660203"/>
                </a:lnTo>
                <a:lnTo>
                  <a:pt x="4237601" y="1660203"/>
                </a:lnTo>
                <a:lnTo>
                  <a:pt x="4201448" y="1644204"/>
                </a:lnTo>
                <a:cubicBezTo>
                  <a:pt x="4194048" y="1638164"/>
                  <a:pt x="4209807" y="1637188"/>
                  <a:pt x="4203133" y="1633802"/>
                </a:cubicBezTo>
                <a:cubicBezTo>
                  <a:pt x="4187641" y="1622097"/>
                  <a:pt x="4176390" y="1641241"/>
                  <a:pt x="4161350" y="1640575"/>
                </a:cubicBezTo>
                <a:cubicBezTo>
                  <a:pt x="4169417" y="1647510"/>
                  <a:pt x="4154069" y="1652204"/>
                  <a:pt x="4159411" y="1653800"/>
                </a:cubicBezTo>
                <a:cubicBezTo>
                  <a:pt x="4166252" y="1653872"/>
                  <a:pt x="4185630" y="1643421"/>
                  <a:pt x="4186003" y="1658266"/>
                </a:cubicBezTo>
                <a:cubicBezTo>
                  <a:pt x="4177529" y="1656836"/>
                  <a:pt x="4170326" y="1657127"/>
                  <a:pt x="4163910" y="1658486"/>
                </a:cubicBezTo>
                <a:lnTo>
                  <a:pt x="4159406" y="1660203"/>
                </a:lnTo>
                <a:lnTo>
                  <a:pt x="4117678" y="1660203"/>
                </a:lnTo>
                <a:lnTo>
                  <a:pt x="4119669" y="1657660"/>
                </a:lnTo>
                <a:cubicBezTo>
                  <a:pt x="4127964" y="1650118"/>
                  <a:pt x="4138422" y="1643179"/>
                  <a:pt x="4137964" y="1637068"/>
                </a:cubicBezTo>
                <a:cubicBezTo>
                  <a:pt x="4121605" y="1624755"/>
                  <a:pt x="4109322" y="1632454"/>
                  <a:pt x="4094151" y="1638130"/>
                </a:cubicBezTo>
                <a:lnTo>
                  <a:pt x="4088214" y="1660203"/>
                </a:lnTo>
                <a:lnTo>
                  <a:pt x="4068502" y="1660203"/>
                </a:lnTo>
                <a:lnTo>
                  <a:pt x="4068928" y="1656928"/>
                </a:lnTo>
                <a:cubicBezTo>
                  <a:pt x="4064539" y="1656429"/>
                  <a:pt x="4060065" y="1655440"/>
                  <a:pt x="4055676" y="1654941"/>
                </a:cubicBezTo>
                <a:cubicBezTo>
                  <a:pt x="4057403" y="1651860"/>
                  <a:pt x="4059883" y="1650165"/>
                  <a:pt x="4064559" y="1650866"/>
                </a:cubicBezTo>
                <a:cubicBezTo>
                  <a:pt x="4052597" y="1643348"/>
                  <a:pt x="4049131" y="1626766"/>
                  <a:pt x="4037966" y="1613802"/>
                </a:cubicBezTo>
                <a:cubicBezTo>
                  <a:pt x="4024315" y="1598238"/>
                  <a:pt x="3999880" y="1588849"/>
                  <a:pt x="3997179" y="1563795"/>
                </a:cubicBezTo>
                <a:cubicBezTo>
                  <a:pt x="3973917" y="1549652"/>
                  <a:pt x="3953740" y="1532951"/>
                  <a:pt x="3938137" y="1507871"/>
                </a:cubicBezTo>
                <a:cubicBezTo>
                  <a:pt x="3852980" y="1438807"/>
                  <a:pt x="3769207" y="1368996"/>
                  <a:pt x="3671049" y="1309272"/>
                </a:cubicBezTo>
                <a:cubicBezTo>
                  <a:pt x="3714194" y="1321468"/>
                  <a:pt x="3766362" y="1360141"/>
                  <a:pt x="3787099" y="1382811"/>
                </a:cubicBezTo>
                <a:cubicBezTo>
                  <a:pt x="3875484" y="1433118"/>
                  <a:pt x="3941039" y="1500038"/>
                  <a:pt x="4011062" y="1563652"/>
                </a:cubicBezTo>
                <a:cubicBezTo>
                  <a:pt x="4027041" y="1589423"/>
                  <a:pt x="4053485" y="1624238"/>
                  <a:pt x="4072533" y="1638863"/>
                </a:cubicBezTo>
                <a:cubicBezTo>
                  <a:pt x="4077187" y="1626681"/>
                  <a:pt x="4070008" y="1614791"/>
                  <a:pt x="4058991" y="1604075"/>
                </a:cubicBezTo>
                <a:cubicBezTo>
                  <a:pt x="4050674" y="1553213"/>
                  <a:pt x="4002460" y="1531034"/>
                  <a:pt x="3976183" y="1492904"/>
                </a:cubicBezTo>
                <a:cubicBezTo>
                  <a:pt x="3965330" y="1493027"/>
                  <a:pt x="3966785" y="1484180"/>
                  <a:pt x="3955645" y="1484100"/>
                </a:cubicBezTo>
                <a:cubicBezTo>
                  <a:pt x="3953264" y="1476428"/>
                  <a:pt x="3944628" y="1473382"/>
                  <a:pt x="3945418" y="1463642"/>
                </a:cubicBezTo>
                <a:cubicBezTo>
                  <a:pt x="3919913" y="1453934"/>
                  <a:pt x="3905825" y="1435919"/>
                  <a:pt x="3880811" y="1426124"/>
                </a:cubicBezTo>
                <a:cubicBezTo>
                  <a:pt x="3877518" y="1424677"/>
                  <a:pt x="3879587" y="1419262"/>
                  <a:pt x="3879868" y="1415170"/>
                </a:cubicBezTo>
                <a:cubicBezTo>
                  <a:pt x="3871126" y="1417199"/>
                  <a:pt x="3860018" y="1420143"/>
                  <a:pt x="3859075" y="1409189"/>
                </a:cubicBezTo>
                <a:cubicBezTo>
                  <a:pt x="3887796" y="1409998"/>
                  <a:pt x="3905616" y="1431912"/>
                  <a:pt x="3932109" y="1445745"/>
                </a:cubicBezTo>
                <a:cubicBezTo>
                  <a:pt x="3917146" y="1422828"/>
                  <a:pt x="3910825" y="1407250"/>
                  <a:pt x="3891033" y="1395536"/>
                </a:cubicBezTo>
                <a:cubicBezTo>
                  <a:pt x="3881792" y="1393355"/>
                  <a:pt x="3901413" y="1389936"/>
                  <a:pt x="3892374" y="1387468"/>
                </a:cubicBezTo>
                <a:cubicBezTo>
                  <a:pt x="3869255" y="1371279"/>
                  <a:pt x="3859633" y="1349959"/>
                  <a:pt x="3840874" y="1335537"/>
                </a:cubicBezTo>
                <a:cubicBezTo>
                  <a:pt x="3837269" y="1321002"/>
                  <a:pt x="3826226" y="1311555"/>
                  <a:pt x="3831846" y="1290612"/>
                </a:cubicBezTo>
                <a:cubicBezTo>
                  <a:pt x="3808444" y="1278516"/>
                  <a:pt x="3810640" y="1248312"/>
                  <a:pt x="3776920" y="1243574"/>
                </a:cubicBezTo>
                <a:cubicBezTo>
                  <a:pt x="3770851" y="1239324"/>
                  <a:pt x="3788894" y="1241235"/>
                  <a:pt x="3786943" y="1231719"/>
                </a:cubicBezTo>
                <a:cubicBezTo>
                  <a:pt x="3766555" y="1211010"/>
                  <a:pt x="3751217" y="1187401"/>
                  <a:pt x="3710680" y="1181322"/>
                </a:cubicBezTo>
                <a:cubicBezTo>
                  <a:pt x="3729340" y="1205111"/>
                  <a:pt x="3760199" y="1206559"/>
                  <a:pt x="3773146" y="1232353"/>
                </a:cubicBezTo>
                <a:cubicBezTo>
                  <a:pt x="3720313" y="1225384"/>
                  <a:pt x="3686507" y="1173403"/>
                  <a:pt x="3622057" y="1175027"/>
                </a:cubicBezTo>
                <a:cubicBezTo>
                  <a:pt x="3625532" y="1181751"/>
                  <a:pt x="3642297" y="1179335"/>
                  <a:pt x="3650934" y="1182380"/>
                </a:cubicBezTo>
                <a:cubicBezTo>
                  <a:pt x="3636328" y="1198317"/>
                  <a:pt x="3597381" y="1177051"/>
                  <a:pt x="3576106" y="1175451"/>
                </a:cubicBezTo>
                <a:cubicBezTo>
                  <a:pt x="3572829" y="1182593"/>
                  <a:pt x="3578688" y="1182835"/>
                  <a:pt x="3576506" y="1189027"/>
                </a:cubicBezTo>
                <a:cubicBezTo>
                  <a:pt x="3564927" y="1186496"/>
                  <a:pt x="3556720" y="1181608"/>
                  <a:pt x="3548716" y="1176432"/>
                </a:cubicBezTo>
                <a:cubicBezTo>
                  <a:pt x="3462126" y="1161696"/>
                  <a:pt x="3404696" y="1150221"/>
                  <a:pt x="3327621" y="1129279"/>
                </a:cubicBezTo>
                <a:cubicBezTo>
                  <a:pt x="3317942" y="1124647"/>
                  <a:pt x="3316306" y="1114065"/>
                  <a:pt x="3306139" y="1109520"/>
                </a:cubicBezTo>
                <a:cubicBezTo>
                  <a:pt x="3217203" y="1090139"/>
                  <a:pt x="3153777" y="1052162"/>
                  <a:pt x="3099578" y="1007777"/>
                </a:cubicBezTo>
                <a:cubicBezTo>
                  <a:pt x="3098152" y="1001203"/>
                  <a:pt x="3090182" y="999053"/>
                  <a:pt x="3094520" y="987937"/>
                </a:cubicBezTo>
                <a:cubicBezTo>
                  <a:pt x="3063794" y="980148"/>
                  <a:pt x="3051471" y="947927"/>
                  <a:pt x="3050161" y="926422"/>
                </a:cubicBezTo>
                <a:cubicBezTo>
                  <a:pt x="3020233" y="913188"/>
                  <a:pt x="3012518" y="875615"/>
                  <a:pt x="2990976" y="854098"/>
                </a:cubicBezTo>
                <a:cubicBezTo>
                  <a:pt x="2984557" y="847887"/>
                  <a:pt x="2975202" y="846484"/>
                  <a:pt x="2968897" y="839495"/>
                </a:cubicBezTo>
                <a:cubicBezTo>
                  <a:pt x="2954843" y="824508"/>
                  <a:pt x="2947123" y="801087"/>
                  <a:pt x="2933277" y="790105"/>
                </a:cubicBezTo>
                <a:cubicBezTo>
                  <a:pt x="2924721" y="783256"/>
                  <a:pt x="2915603" y="784593"/>
                  <a:pt x="2907825" y="777860"/>
                </a:cubicBezTo>
                <a:cubicBezTo>
                  <a:pt x="2903894" y="774250"/>
                  <a:pt x="2910332" y="774897"/>
                  <a:pt x="2910997" y="775791"/>
                </a:cubicBezTo>
                <a:cubicBezTo>
                  <a:pt x="2906163" y="768546"/>
                  <a:pt x="2902993" y="770615"/>
                  <a:pt x="2899088" y="765737"/>
                </a:cubicBezTo>
                <a:cubicBezTo>
                  <a:pt x="2891855" y="756383"/>
                  <a:pt x="2888801" y="743521"/>
                  <a:pt x="2877750" y="729778"/>
                </a:cubicBezTo>
                <a:cubicBezTo>
                  <a:pt x="2864992" y="713553"/>
                  <a:pt x="2845111" y="701349"/>
                  <a:pt x="2849126" y="687003"/>
                </a:cubicBezTo>
                <a:cubicBezTo>
                  <a:pt x="2835025" y="678845"/>
                  <a:pt x="2835668" y="666856"/>
                  <a:pt x="2828189" y="664622"/>
                </a:cubicBezTo>
                <a:cubicBezTo>
                  <a:pt x="2837212" y="658500"/>
                  <a:pt x="2846510" y="676592"/>
                  <a:pt x="2855035" y="666262"/>
                </a:cubicBezTo>
                <a:cubicBezTo>
                  <a:pt x="2853996" y="650522"/>
                  <a:pt x="2824875" y="636137"/>
                  <a:pt x="2834096" y="611281"/>
                </a:cubicBezTo>
                <a:cubicBezTo>
                  <a:pt x="2828141" y="606254"/>
                  <a:pt x="2819706" y="602922"/>
                  <a:pt x="2814445" y="597521"/>
                </a:cubicBezTo>
                <a:cubicBezTo>
                  <a:pt x="2817004" y="592022"/>
                  <a:pt x="2808193" y="587997"/>
                  <a:pt x="2818414" y="590006"/>
                </a:cubicBezTo>
                <a:cubicBezTo>
                  <a:pt x="2788315" y="561639"/>
                  <a:pt x="2778731" y="529193"/>
                  <a:pt x="2741607" y="509632"/>
                </a:cubicBezTo>
                <a:cubicBezTo>
                  <a:pt x="2743641" y="501191"/>
                  <a:pt x="2734750" y="500971"/>
                  <a:pt x="2737093" y="487169"/>
                </a:cubicBezTo>
                <a:cubicBezTo>
                  <a:pt x="2727597" y="487813"/>
                  <a:pt x="2726346" y="482219"/>
                  <a:pt x="2722010" y="479183"/>
                </a:cubicBezTo>
                <a:cubicBezTo>
                  <a:pt x="2703088" y="453924"/>
                  <a:pt x="2682983" y="429122"/>
                  <a:pt x="2654232" y="411135"/>
                </a:cubicBezTo>
                <a:cubicBezTo>
                  <a:pt x="2611736" y="358645"/>
                  <a:pt x="2541592" y="324114"/>
                  <a:pt x="2481769" y="282226"/>
                </a:cubicBezTo>
                <a:cubicBezTo>
                  <a:pt x="2474832" y="277368"/>
                  <a:pt x="2459557" y="273966"/>
                  <a:pt x="2460287" y="262466"/>
                </a:cubicBezTo>
                <a:cubicBezTo>
                  <a:pt x="2443960" y="267332"/>
                  <a:pt x="2413036" y="245678"/>
                  <a:pt x="2399707" y="233344"/>
                </a:cubicBezTo>
                <a:cubicBezTo>
                  <a:pt x="2332069" y="195848"/>
                  <a:pt x="2243620" y="157935"/>
                  <a:pt x="2152963" y="160082"/>
                </a:cubicBezTo>
                <a:cubicBezTo>
                  <a:pt x="2077660" y="161829"/>
                  <a:pt x="1994397" y="151567"/>
                  <a:pt x="1922677" y="154964"/>
                </a:cubicBezTo>
                <a:cubicBezTo>
                  <a:pt x="1718769" y="164457"/>
                  <a:pt x="1495029" y="154913"/>
                  <a:pt x="1333899" y="212802"/>
                </a:cubicBezTo>
                <a:cubicBezTo>
                  <a:pt x="1325438" y="210737"/>
                  <a:pt x="1322012" y="215629"/>
                  <a:pt x="1312221" y="211777"/>
                </a:cubicBezTo>
                <a:cubicBezTo>
                  <a:pt x="1286710" y="230373"/>
                  <a:pt x="1244543" y="232158"/>
                  <a:pt x="1190009" y="227002"/>
                </a:cubicBezTo>
                <a:cubicBezTo>
                  <a:pt x="1146502" y="222702"/>
                  <a:pt x="1099762" y="232867"/>
                  <a:pt x="1066853" y="231270"/>
                </a:cubicBezTo>
                <a:cubicBezTo>
                  <a:pt x="1008458" y="228556"/>
                  <a:pt x="979169" y="184885"/>
                  <a:pt x="936557" y="179926"/>
                </a:cubicBezTo>
                <a:cubicBezTo>
                  <a:pt x="933838" y="193035"/>
                  <a:pt x="942262" y="206225"/>
                  <a:pt x="951638" y="220511"/>
                </a:cubicBezTo>
                <a:cubicBezTo>
                  <a:pt x="995598" y="235850"/>
                  <a:pt x="1012279" y="251391"/>
                  <a:pt x="1047549" y="266222"/>
                </a:cubicBezTo>
                <a:cubicBezTo>
                  <a:pt x="1001090" y="272294"/>
                  <a:pt x="971196" y="229487"/>
                  <a:pt x="938787" y="232100"/>
                </a:cubicBezTo>
                <a:cubicBezTo>
                  <a:pt x="932555" y="249612"/>
                  <a:pt x="941890" y="256578"/>
                  <a:pt x="956298" y="259375"/>
                </a:cubicBezTo>
                <a:cubicBezTo>
                  <a:pt x="954809" y="265194"/>
                  <a:pt x="944779" y="258601"/>
                  <a:pt x="939874" y="259456"/>
                </a:cubicBezTo>
                <a:cubicBezTo>
                  <a:pt x="946370" y="276014"/>
                  <a:pt x="968749" y="280961"/>
                  <a:pt x="977635" y="295332"/>
                </a:cubicBezTo>
                <a:cubicBezTo>
                  <a:pt x="1080440" y="338579"/>
                  <a:pt x="1192207" y="373947"/>
                  <a:pt x="1314892" y="396799"/>
                </a:cubicBezTo>
                <a:cubicBezTo>
                  <a:pt x="1299263" y="405586"/>
                  <a:pt x="1275895" y="396516"/>
                  <a:pt x="1258570" y="392963"/>
                </a:cubicBezTo>
                <a:cubicBezTo>
                  <a:pt x="1169030" y="374447"/>
                  <a:pt x="1065994" y="346908"/>
                  <a:pt x="996488" y="314539"/>
                </a:cubicBezTo>
                <a:cubicBezTo>
                  <a:pt x="970917" y="298778"/>
                  <a:pt x="952104" y="286892"/>
                  <a:pt x="928710" y="279090"/>
                </a:cubicBezTo>
                <a:cubicBezTo>
                  <a:pt x="925148" y="304476"/>
                  <a:pt x="924034" y="310987"/>
                  <a:pt x="922005" y="337876"/>
                </a:cubicBezTo>
                <a:cubicBezTo>
                  <a:pt x="1030609" y="412206"/>
                  <a:pt x="1226667" y="436680"/>
                  <a:pt x="1377248" y="467054"/>
                </a:cubicBezTo>
                <a:cubicBezTo>
                  <a:pt x="1221276" y="456066"/>
                  <a:pt x="1047215" y="417399"/>
                  <a:pt x="924233" y="357451"/>
                </a:cubicBezTo>
                <a:cubicBezTo>
                  <a:pt x="918223" y="369113"/>
                  <a:pt x="914997" y="373718"/>
                  <a:pt x="919523" y="386323"/>
                </a:cubicBezTo>
                <a:cubicBezTo>
                  <a:pt x="959082" y="411020"/>
                  <a:pt x="1007376" y="429394"/>
                  <a:pt x="1041285" y="457855"/>
                </a:cubicBezTo>
                <a:cubicBezTo>
                  <a:pt x="1156716" y="508442"/>
                  <a:pt x="1304746" y="548801"/>
                  <a:pt x="1450321" y="573204"/>
                </a:cubicBezTo>
                <a:lnTo>
                  <a:pt x="1583725" y="590755"/>
                </a:lnTo>
                <a:lnTo>
                  <a:pt x="1473389" y="582655"/>
                </a:lnTo>
                <a:cubicBezTo>
                  <a:pt x="1306133" y="562773"/>
                  <a:pt x="1126721" y="518216"/>
                  <a:pt x="1007722" y="445506"/>
                </a:cubicBezTo>
                <a:cubicBezTo>
                  <a:pt x="987481" y="441199"/>
                  <a:pt x="978051" y="429448"/>
                  <a:pt x="959394" y="424106"/>
                </a:cubicBezTo>
                <a:cubicBezTo>
                  <a:pt x="957093" y="412630"/>
                  <a:pt x="946294" y="410215"/>
                  <a:pt x="936518" y="414951"/>
                </a:cubicBezTo>
                <a:cubicBezTo>
                  <a:pt x="965525" y="462713"/>
                  <a:pt x="1036376" y="505461"/>
                  <a:pt x="1082933" y="536774"/>
                </a:cubicBezTo>
                <a:cubicBezTo>
                  <a:pt x="1161512" y="560485"/>
                  <a:pt x="1255440" y="593653"/>
                  <a:pt x="1359151" y="612229"/>
                </a:cubicBezTo>
                <a:cubicBezTo>
                  <a:pt x="1497049" y="636727"/>
                  <a:pt x="1668681" y="656106"/>
                  <a:pt x="1829440" y="681170"/>
                </a:cubicBezTo>
                <a:cubicBezTo>
                  <a:pt x="1805044" y="693254"/>
                  <a:pt x="1783402" y="681103"/>
                  <a:pt x="1759325" y="677969"/>
                </a:cubicBezTo>
                <a:cubicBezTo>
                  <a:pt x="1536411" y="647560"/>
                  <a:pt x="1271547" y="627236"/>
                  <a:pt x="1081590" y="544841"/>
                </a:cubicBezTo>
                <a:cubicBezTo>
                  <a:pt x="1090276" y="559501"/>
                  <a:pt x="1094985" y="577381"/>
                  <a:pt x="1116267" y="583276"/>
                </a:cubicBezTo>
                <a:cubicBezTo>
                  <a:pt x="1129911" y="594545"/>
                  <a:pt x="1137901" y="623731"/>
                  <a:pt x="1157055" y="633283"/>
                </a:cubicBezTo>
                <a:cubicBezTo>
                  <a:pt x="1222058" y="665931"/>
                  <a:pt x="1282137" y="704995"/>
                  <a:pt x="1361874" y="729516"/>
                </a:cubicBezTo>
                <a:cubicBezTo>
                  <a:pt x="1439964" y="753313"/>
                  <a:pt x="1524653" y="770150"/>
                  <a:pt x="1598902" y="776673"/>
                </a:cubicBezTo>
                <a:cubicBezTo>
                  <a:pt x="1657251" y="800371"/>
                  <a:pt x="1744049" y="786515"/>
                  <a:pt x="1789038" y="813298"/>
                </a:cubicBezTo>
                <a:cubicBezTo>
                  <a:pt x="1694975" y="800622"/>
                  <a:pt x="1585838" y="798407"/>
                  <a:pt x="1493514" y="772794"/>
                </a:cubicBezTo>
                <a:cubicBezTo>
                  <a:pt x="1484763" y="770527"/>
                  <a:pt x="1477101" y="763017"/>
                  <a:pt x="1468352" y="760751"/>
                </a:cubicBezTo>
                <a:cubicBezTo>
                  <a:pt x="1438606" y="752791"/>
                  <a:pt x="1400276" y="753403"/>
                  <a:pt x="1370157" y="744752"/>
                </a:cubicBezTo>
                <a:cubicBezTo>
                  <a:pt x="1301279" y="724404"/>
                  <a:pt x="1242688" y="693672"/>
                  <a:pt x="1181363" y="667460"/>
                </a:cubicBezTo>
                <a:cubicBezTo>
                  <a:pt x="1200910" y="718892"/>
                  <a:pt x="1239711" y="756356"/>
                  <a:pt x="1268685" y="801092"/>
                </a:cubicBezTo>
                <a:cubicBezTo>
                  <a:pt x="1266272" y="822994"/>
                  <a:pt x="1273774" y="838112"/>
                  <a:pt x="1288426" y="847943"/>
                </a:cubicBezTo>
                <a:cubicBezTo>
                  <a:pt x="1284107" y="853497"/>
                  <a:pt x="1288030" y="852813"/>
                  <a:pt x="1283658" y="860903"/>
                </a:cubicBezTo>
                <a:cubicBezTo>
                  <a:pt x="1320549" y="910326"/>
                  <a:pt x="1376845" y="933875"/>
                  <a:pt x="1441693" y="959980"/>
                </a:cubicBezTo>
                <a:cubicBezTo>
                  <a:pt x="1462000" y="984493"/>
                  <a:pt x="1498881" y="997020"/>
                  <a:pt x="1515526" y="1023688"/>
                </a:cubicBezTo>
                <a:cubicBezTo>
                  <a:pt x="1586799" y="1060298"/>
                  <a:pt x="1669891" y="1088024"/>
                  <a:pt x="1760043" y="1109973"/>
                </a:cubicBezTo>
                <a:cubicBezTo>
                  <a:pt x="1970785" y="1161456"/>
                  <a:pt x="2187226" y="1155593"/>
                  <a:pt x="2366230" y="1214879"/>
                </a:cubicBezTo>
                <a:cubicBezTo>
                  <a:pt x="2315420" y="1209326"/>
                  <a:pt x="2191054" y="1182724"/>
                  <a:pt x="2100724" y="1173947"/>
                </a:cubicBezTo>
                <a:cubicBezTo>
                  <a:pt x="2242873" y="1219437"/>
                  <a:pt x="2380244" y="1255146"/>
                  <a:pt x="2506899" y="1303082"/>
                </a:cubicBezTo>
                <a:cubicBezTo>
                  <a:pt x="2419396" y="1294571"/>
                  <a:pt x="2339051" y="1252466"/>
                  <a:pt x="2254985" y="1229204"/>
                </a:cubicBezTo>
                <a:cubicBezTo>
                  <a:pt x="2195900" y="1212710"/>
                  <a:pt x="2134308" y="1199178"/>
                  <a:pt x="2067280" y="1179268"/>
                </a:cubicBezTo>
                <a:cubicBezTo>
                  <a:pt x="2057084" y="1175989"/>
                  <a:pt x="2078272" y="1177100"/>
                  <a:pt x="2068079" y="1173822"/>
                </a:cubicBezTo>
                <a:cubicBezTo>
                  <a:pt x="1962822" y="1163602"/>
                  <a:pt x="1866707" y="1132332"/>
                  <a:pt x="1779695" y="1123733"/>
                </a:cubicBezTo>
                <a:cubicBezTo>
                  <a:pt x="1770139" y="1122619"/>
                  <a:pt x="1759181" y="1127813"/>
                  <a:pt x="1749423" y="1126985"/>
                </a:cubicBezTo>
                <a:cubicBezTo>
                  <a:pt x="1742985" y="1126339"/>
                  <a:pt x="1737864" y="1118892"/>
                  <a:pt x="1731714" y="1118447"/>
                </a:cubicBezTo>
                <a:cubicBezTo>
                  <a:pt x="1718724" y="1117930"/>
                  <a:pt x="1689018" y="1131443"/>
                  <a:pt x="1674850" y="1117233"/>
                </a:cubicBezTo>
                <a:cubicBezTo>
                  <a:pt x="1685809" y="1112039"/>
                  <a:pt x="1703799" y="1116486"/>
                  <a:pt x="1716378" y="1113284"/>
                </a:cubicBezTo>
                <a:cubicBezTo>
                  <a:pt x="1665088" y="1097958"/>
                  <a:pt x="1607405" y="1075155"/>
                  <a:pt x="1546236" y="1055486"/>
                </a:cubicBezTo>
                <a:cubicBezTo>
                  <a:pt x="1553337" y="1071181"/>
                  <a:pt x="1575715" y="1076127"/>
                  <a:pt x="1577743" y="1095990"/>
                </a:cubicBezTo>
                <a:cubicBezTo>
                  <a:pt x="1611389" y="1122981"/>
                  <a:pt x="1645981" y="1146774"/>
                  <a:pt x="1673601" y="1176837"/>
                </a:cubicBezTo>
                <a:cubicBezTo>
                  <a:pt x="1690605" y="1195607"/>
                  <a:pt x="1699025" y="1222948"/>
                  <a:pt x="1724014" y="1234012"/>
                </a:cubicBezTo>
                <a:cubicBezTo>
                  <a:pt x="1722248" y="1248217"/>
                  <a:pt x="1754069" y="1255057"/>
                  <a:pt x="1758689" y="1272447"/>
                </a:cubicBezTo>
                <a:cubicBezTo>
                  <a:pt x="1794618" y="1283878"/>
                  <a:pt x="1805786" y="1315289"/>
                  <a:pt x="1832523" y="1336156"/>
                </a:cubicBezTo>
                <a:cubicBezTo>
                  <a:pt x="1856572" y="1354710"/>
                  <a:pt x="1890985" y="1359076"/>
                  <a:pt x="1924861" y="1370358"/>
                </a:cubicBezTo>
                <a:cubicBezTo>
                  <a:pt x="1948546" y="1378363"/>
                  <a:pt x="1966699" y="1393648"/>
                  <a:pt x="1988272" y="1399746"/>
                </a:cubicBezTo>
                <a:cubicBezTo>
                  <a:pt x="1999615" y="1399539"/>
                  <a:pt x="1991211" y="1413385"/>
                  <a:pt x="2002265" y="1412976"/>
                </a:cubicBezTo>
                <a:cubicBezTo>
                  <a:pt x="2049859" y="1394829"/>
                  <a:pt x="2107157" y="1412646"/>
                  <a:pt x="2153898" y="1435080"/>
                </a:cubicBezTo>
                <a:cubicBezTo>
                  <a:pt x="2165163" y="1438678"/>
                  <a:pt x="2167021" y="1429257"/>
                  <a:pt x="2176376" y="1430659"/>
                </a:cubicBezTo>
                <a:cubicBezTo>
                  <a:pt x="2229776" y="1447892"/>
                  <a:pt x="2276659" y="1468280"/>
                  <a:pt x="2331980" y="1477849"/>
                </a:cubicBezTo>
                <a:cubicBezTo>
                  <a:pt x="2377657" y="1485813"/>
                  <a:pt x="2424915" y="1474295"/>
                  <a:pt x="2470215" y="1481566"/>
                </a:cubicBezTo>
                <a:cubicBezTo>
                  <a:pt x="2511618" y="1488252"/>
                  <a:pt x="2544278" y="1496966"/>
                  <a:pt x="2582804" y="1491772"/>
                </a:cubicBezTo>
                <a:cubicBezTo>
                  <a:pt x="2650241" y="1482803"/>
                  <a:pt x="2726700" y="1481867"/>
                  <a:pt x="2787238" y="1471069"/>
                </a:cubicBezTo>
                <a:cubicBezTo>
                  <a:pt x="2774872" y="1464126"/>
                  <a:pt x="2760543" y="1457523"/>
                  <a:pt x="2744622" y="1447663"/>
                </a:cubicBezTo>
                <a:cubicBezTo>
                  <a:pt x="2760555" y="1447666"/>
                  <a:pt x="2797158" y="1450135"/>
                  <a:pt x="2799546" y="1462101"/>
                </a:cubicBezTo>
                <a:cubicBezTo>
                  <a:pt x="2885736" y="1463260"/>
                  <a:pt x="2968421" y="1473117"/>
                  <a:pt x="3052998" y="1476578"/>
                </a:cubicBezTo>
                <a:cubicBezTo>
                  <a:pt x="3101263" y="1463620"/>
                  <a:pt x="3177354" y="1466286"/>
                  <a:pt x="3237386" y="1479583"/>
                </a:cubicBezTo>
                <a:cubicBezTo>
                  <a:pt x="3254509" y="1483423"/>
                  <a:pt x="3273803" y="1490929"/>
                  <a:pt x="3285713" y="1500983"/>
                </a:cubicBezTo>
                <a:cubicBezTo>
                  <a:pt x="3304268" y="1497247"/>
                  <a:pt x="3315634" y="1509924"/>
                  <a:pt x="3332555" y="1514051"/>
                </a:cubicBezTo>
                <a:cubicBezTo>
                  <a:pt x="3293479" y="1517573"/>
                  <a:pt x="3239014" y="1485871"/>
                  <a:pt x="3188316" y="1479538"/>
                </a:cubicBezTo>
                <a:cubicBezTo>
                  <a:pt x="3088685" y="1466822"/>
                  <a:pt x="2989103" y="1498322"/>
                  <a:pt x="2893084" y="1471836"/>
                </a:cubicBezTo>
                <a:cubicBezTo>
                  <a:pt x="2954242" y="1501362"/>
                  <a:pt x="3019415" y="1516544"/>
                  <a:pt x="3092444" y="1534652"/>
                </a:cubicBezTo>
                <a:cubicBezTo>
                  <a:pt x="3065898" y="1523355"/>
                  <a:pt x="3042596" y="1501892"/>
                  <a:pt x="3007646" y="1504443"/>
                </a:cubicBezTo>
                <a:cubicBezTo>
                  <a:pt x="3010302" y="1489575"/>
                  <a:pt x="3036149" y="1496950"/>
                  <a:pt x="3046546" y="1499940"/>
                </a:cubicBezTo>
                <a:cubicBezTo>
                  <a:pt x="3085014" y="1511434"/>
                  <a:pt x="3121698" y="1542696"/>
                  <a:pt x="3170790" y="1555625"/>
                </a:cubicBezTo>
                <a:cubicBezTo>
                  <a:pt x="3219102" y="1568436"/>
                  <a:pt x="3278449" y="1586400"/>
                  <a:pt x="3336417" y="1590960"/>
                </a:cubicBezTo>
                <a:cubicBezTo>
                  <a:pt x="3389794" y="1595308"/>
                  <a:pt x="3429511" y="1579797"/>
                  <a:pt x="3476192" y="1567874"/>
                </a:cubicBezTo>
                <a:cubicBezTo>
                  <a:pt x="3606163" y="1518193"/>
                  <a:pt x="3801846" y="1541975"/>
                  <a:pt x="3945681" y="1609661"/>
                </a:cubicBezTo>
                <a:cubicBezTo>
                  <a:pt x="3951489" y="1612441"/>
                  <a:pt x="3956409" y="1620175"/>
                  <a:pt x="3962504" y="1623156"/>
                </a:cubicBezTo>
                <a:cubicBezTo>
                  <a:pt x="3969467" y="1626745"/>
                  <a:pt x="3977403" y="1625868"/>
                  <a:pt x="3983298" y="1629138"/>
                </a:cubicBezTo>
                <a:cubicBezTo>
                  <a:pt x="3993483" y="1635197"/>
                  <a:pt x="4001717" y="1643429"/>
                  <a:pt x="4010785" y="1650315"/>
                </a:cubicBezTo>
                <a:lnTo>
                  <a:pt x="4035308" y="1660203"/>
                </a:lnTo>
                <a:lnTo>
                  <a:pt x="3970530" y="1660203"/>
                </a:lnTo>
                <a:lnTo>
                  <a:pt x="3928211" y="1637534"/>
                </a:lnTo>
                <a:cubicBezTo>
                  <a:pt x="3892755" y="1618818"/>
                  <a:pt x="3856160" y="1601881"/>
                  <a:pt x="3812765" y="1594657"/>
                </a:cubicBezTo>
                <a:cubicBezTo>
                  <a:pt x="3700302" y="1541217"/>
                  <a:pt x="3569109" y="1569882"/>
                  <a:pt x="3465834" y="1586357"/>
                </a:cubicBezTo>
                <a:cubicBezTo>
                  <a:pt x="3437152" y="1607022"/>
                  <a:pt x="3398775" y="1614464"/>
                  <a:pt x="3361731" y="1623698"/>
                </a:cubicBezTo>
                <a:cubicBezTo>
                  <a:pt x="3354504" y="1633865"/>
                  <a:pt x="3346298" y="1642702"/>
                  <a:pt x="3337313" y="1650478"/>
                </a:cubicBezTo>
                <a:lnTo>
                  <a:pt x="3323457" y="1660203"/>
                </a:lnTo>
                <a:lnTo>
                  <a:pt x="3262014" y="1660203"/>
                </a:lnTo>
                <a:lnTo>
                  <a:pt x="3252977" y="1659068"/>
                </a:lnTo>
                <a:lnTo>
                  <a:pt x="3251901" y="1660203"/>
                </a:lnTo>
                <a:lnTo>
                  <a:pt x="3105720" y="1660203"/>
                </a:lnTo>
                <a:lnTo>
                  <a:pt x="2881388" y="1641008"/>
                </a:lnTo>
                <a:cubicBezTo>
                  <a:pt x="2794049" y="1631110"/>
                  <a:pt x="2706614" y="1619428"/>
                  <a:pt x="2624346" y="1608362"/>
                </a:cubicBezTo>
                <a:cubicBezTo>
                  <a:pt x="2642358" y="1593094"/>
                  <a:pt x="2661318" y="1607228"/>
                  <a:pt x="2681209" y="1609575"/>
                </a:cubicBezTo>
                <a:cubicBezTo>
                  <a:pt x="2863983" y="1629036"/>
                  <a:pt x="3033899" y="1641638"/>
                  <a:pt x="3224039" y="1649958"/>
                </a:cubicBezTo>
                <a:cubicBezTo>
                  <a:pt x="3112787" y="1627390"/>
                  <a:pt x="3011479" y="1629370"/>
                  <a:pt x="2901671" y="1607813"/>
                </a:cubicBezTo>
                <a:cubicBezTo>
                  <a:pt x="2827492" y="1593190"/>
                  <a:pt x="2743564" y="1582034"/>
                  <a:pt x="2652587" y="1566800"/>
                </a:cubicBezTo>
                <a:cubicBezTo>
                  <a:pt x="2642568" y="1564502"/>
                  <a:pt x="2651177" y="1568815"/>
                  <a:pt x="2648617" y="1574314"/>
                </a:cubicBezTo>
                <a:cubicBezTo>
                  <a:pt x="2549848" y="1576358"/>
                  <a:pt x="2446660" y="1560723"/>
                  <a:pt x="2352439" y="1555657"/>
                </a:cubicBezTo>
                <a:cubicBezTo>
                  <a:pt x="2314653" y="1553647"/>
                  <a:pt x="2256823" y="1561194"/>
                  <a:pt x="2227600" y="1537730"/>
                </a:cubicBezTo>
                <a:cubicBezTo>
                  <a:pt x="2086538" y="1519594"/>
                  <a:pt x="1934487" y="1489476"/>
                  <a:pt x="1798405" y="1448236"/>
                </a:cubicBezTo>
                <a:cubicBezTo>
                  <a:pt x="1838987" y="1447485"/>
                  <a:pt x="1909831" y="1485937"/>
                  <a:pt x="1945125" y="1466900"/>
                </a:cubicBezTo>
                <a:cubicBezTo>
                  <a:pt x="1888440" y="1452516"/>
                  <a:pt x="1849364" y="1456038"/>
                  <a:pt x="1804603" y="1427697"/>
                </a:cubicBezTo>
                <a:cubicBezTo>
                  <a:pt x="1712618" y="1413902"/>
                  <a:pt x="1651912" y="1362817"/>
                  <a:pt x="1589958" y="1324583"/>
                </a:cubicBezTo>
                <a:cubicBezTo>
                  <a:pt x="1518238" y="1295382"/>
                  <a:pt x="1437957" y="1306082"/>
                  <a:pt x="1372035" y="1275363"/>
                </a:cubicBezTo>
                <a:cubicBezTo>
                  <a:pt x="1352968" y="1266302"/>
                  <a:pt x="1349921" y="1257736"/>
                  <a:pt x="1323706" y="1253963"/>
                </a:cubicBezTo>
                <a:cubicBezTo>
                  <a:pt x="1287358" y="1248670"/>
                  <a:pt x="1254183" y="1227158"/>
                  <a:pt x="1226708" y="1213496"/>
                </a:cubicBezTo>
                <a:cubicBezTo>
                  <a:pt x="1216741" y="1208661"/>
                  <a:pt x="1204042" y="1208347"/>
                  <a:pt x="1195747" y="1202969"/>
                </a:cubicBezTo>
                <a:cubicBezTo>
                  <a:pt x="1189476" y="1199006"/>
                  <a:pt x="1188218" y="1189118"/>
                  <a:pt x="1182351" y="1184580"/>
                </a:cubicBezTo>
                <a:cubicBezTo>
                  <a:pt x="1177438" y="1181140"/>
                  <a:pt x="1168721" y="1181900"/>
                  <a:pt x="1164387" y="1178865"/>
                </a:cubicBezTo>
                <a:cubicBezTo>
                  <a:pt x="1139506" y="1162730"/>
                  <a:pt x="1121048" y="1138653"/>
                  <a:pt x="1094380" y="1123840"/>
                </a:cubicBezTo>
                <a:cubicBezTo>
                  <a:pt x="1074453" y="1085867"/>
                  <a:pt x="1048194" y="1042174"/>
                  <a:pt x="989296" y="1049401"/>
                </a:cubicBezTo>
                <a:cubicBezTo>
                  <a:pt x="955187" y="1053828"/>
                  <a:pt x="902646" y="1065507"/>
                  <a:pt x="855575" y="1068148"/>
                </a:cubicBezTo>
                <a:cubicBezTo>
                  <a:pt x="807521" y="1070959"/>
                  <a:pt x="753863" y="1070704"/>
                  <a:pt x="716198" y="1072211"/>
                </a:cubicBezTo>
                <a:cubicBezTo>
                  <a:pt x="705718" y="1087178"/>
                  <a:pt x="671779" y="1074137"/>
                  <a:pt x="653079" y="1075626"/>
                </a:cubicBezTo>
                <a:cubicBezTo>
                  <a:pt x="644073" y="1076183"/>
                  <a:pt x="636005" y="1083401"/>
                  <a:pt x="627175" y="1084940"/>
                </a:cubicBezTo>
                <a:cubicBezTo>
                  <a:pt x="585682" y="1091916"/>
                  <a:pt x="540442" y="1086402"/>
                  <a:pt x="498510" y="1090927"/>
                </a:cubicBezTo>
                <a:cubicBezTo>
                  <a:pt x="440217" y="1097292"/>
                  <a:pt x="394004" y="1128843"/>
                  <a:pt x="350397" y="1148064"/>
                </a:cubicBezTo>
                <a:cubicBezTo>
                  <a:pt x="348644" y="1152413"/>
                  <a:pt x="351850" y="1153371"/>
                  <a:pt x="354766" y="1154126"/>
                </a:cubicBezTo>
                <a:cubicBezTo>
                  <a:pt x="337773" y="1158098"/>
                  <a:pt x="321886" y="1183862"/>
                  <a:pt x="305189" y="1192329"/>
                </a:cubicBezTo>
                <a:cubicBezTo>
                  <a:pt x="292154" y="1198644"/>
                  <a:pt x="282116" y="1201909"/>
                  <a:pt x="266434" y="1213232"/>
                </a:cubicBezTo>
                <a:cubicBezTo>
                  <a:pt x="262859" y="1215877"/>
                  <a:pt x="263008" y="1218125"/>
                  <a:pt x="268264" y="1219232"/>
                </a:cubicBezTo>
                <a:cubicBezTo>
                  <a:pt x="237603" y="1231648"/>
                  <a:pt x="219096" y="1261154"/>
                  <a:pt x="179697" y="1261447"/>
                </a:cubicBezTo>
                <a:cubicBezTo>
                  <a:pt x="179328" y="1265049"/>
                  <a:pt x="178671" y="1268448"/>
                  <a:pt x="178013" y="1271849"/>
                </a:cubicBezTo>
                <a:cubicBezTo>
                  <a:pt x="146915" y="1281814"/>
                  <a:pt x="128173" y="1308581"/>
                  <a:pt x="92620" y="1311996"/>
                </a:cubicBezTo>
                <a:cubicBezTo>
                  <a:pt x="89822" y="1328909"/>
                  <a:pt x="58914" y="1348445"/>
                  <a:pt x="47956" y="1353639"/>
                </a:cubicBezTo>
                <a:cubicBezTo>
                  <a:pt x="33217" y="1375917"/>
                  <a:pt x="39231" y="1396856"/>
                  <a:pt x="33164" y="1411053"/>
                </a:cubicBezTo>
                <a:cubicBezTo>
                  <a:pt x="29092" y="1409488"/>
                  <a:pt x="28145" y="1412685"/>
                  <a:pt x="24825" y="1412505"/>
                </a:cubicBezTo>
                <a:lnTo>
                  <a:pt x="25202" y="1413198"/>
                </a:lnTo>
                <a:cubicBezTo>
                  <a:pt x="25237" y="1416225"/>
                  <a:pt x="27803" y="1415019"/>
                  <a:pt x="27829" y="1413751"/>
                </a:cubicBezTo>
                <a:cubicBezTo>
                  <a:pt x="36576" y="1430170"/>
                  <a:pt x="20727" y="1444808"/>
                  <a:pt x="25094" y="1465022"/>
                </a:cubicBezTo>
                <a:cubicBezTo>
                  <a:pt x="26083" y="1469146"/>
                  <a:pt x="34365" y="1484382"/>
                  <a:pt x="37692" y="1488856"/>
                </a:cubicBezTo>
                <a:cubicBezTo>
                  <a:pt x="49671" y="1504965"/>
                  <a:pt x="68227" y="1519674"/>
                  <a:pt x="79025" y="1536242"/>
                </a:cubicBezTo>
                <a:cubicBezTo>
                  <a:pt x="82526" y="1541696"/>
                  <a:pt x="82899" y="1556541"/>
                  <a:pt x="96790" y="1560691"/>
                </a:cubicBezTo>
                <a:cubicBezTo>
                  <a:pt x="104883" y="1594345"/>
                  <a:pt x="124202" y="1614387"/>
                  <a:pt x="134730" y="1641361"/>
                </a:cubicBezTo>
                <a:lnTo>
                  <a:pt x="139028" y="1660203"/>
                </a:lnTo>
                <a:lnTo>
                  <a:pt x="118767" y="1660203"/>
                </a:lnTo>
                <a:lnTo>
                  <a:pt x="113238" y="1635850"/>
                </a:lnTo>
                <a:cubicBezTo>
                  <a:pt x="105951" y="1622652"/>
                  <a:pt x="95696" y="1610539"/>
                  <a:pt x="85981" y="1600734"/>
                </a:cubicBezTo>
                <a:cubicBezTo>
                  <a:pt x="70374" y="1557207"/>
                  <a:pt x="46523" y="1519917"/>
                  <a:pt x="11255" y="1490934"/>
                </a:cubicBezTo>
                <a:cubicBezTo>
                  <a:pt x="14869" y="1477164"/>
                  <a:pt x="4658" y="1465296"/>
                  <a:pt x="0" y="1459033"/>
                </a:cubicBezTo>
                <a:cubicBezTo>
                  <a:pt x="4836" y="1452124"/>
                  <a:pt x="2126" y="1436930"/>
                  <a:pt x="10423" y="1428156"/>
                </a:cubicBezTo>
                <a:cubicBezTo>
                  <a:pt x="8337" y="1424980"/>
                  <a:pt x="604" y="1425571"/>
                  <a:pt x="3681" y="1418717"/>
                </a:cubicBezTo>
                <a:cubicBezTo>
                  <a:pt x="19761" y="1420970"/>
                  <a:pt x="5787" y="1402176"/>
                  <a:pt x="12760" y="1395907"/>
                </a:cubicBezTo>
                <a:cubicBezTo>
                  <a:pt x="17543" y="1391537"/>
                  <a:pt x="12356" y="1396483"/>
                  <a:pt x="11817" y="1384953"/>
                </a:cubicBezTo>
                <a:cubicBezTo>
                  <a:pt x="10812" y="1372239"/>
                  <a:pt x="23604" y="1358892"/>
                  <a:pt x="21294" y="1343120"/>
                </a:cubicBezTo>
                <a:cubicBezTo>
                  <a:pt x="32919" y="1338822"/>
                  <a:pt x="45875" y="1336312"/>
                  <a:pt x="49426" y="1320783"/>
                </a:cubicBezTo>
                <a:cubicBezTo>
                  <a:pt x="59385" y="1321323"/>
                  <a:pt x="71116" y="1311950"/>
                  <a:pt x="68332" y="1304855"/>
                </a:cubicBezTo>
                <a:cubicBezTo>
                  <a:pt x="92273" y="1295882"/>
                  <a:pt x="123013" y="1279661"/>
                  <a:pt x="134675" y="1264237"/>
                </a:cubicBezTo>
                <a:cubicBezTo>
                  <a:pt x="161594" y="1257778"/>
                  <a:pt x="184549" y="1230529"/>
                  <a:pt x="208015" y="1230232"/>
                </a:cubicBezTo>
                <a:cubicBezTo>
                  <a:pt x="215672" y="1219295"/>
                  <a:pt x="229697" y="1217105"/>
                  <a:pt x="241059" y="1211336"/>
                </a:cubicBezTo>
                <a:cubicBezTo>
                  <a:pt x="252698" y="1183026"/>
                  <a:pt x="298017" y="1184734"/>
                  <a:pt x="303831" y="1159210"/>
                </a:cubicBezTo>
                <a:cubicBezTo>
                  <a:pt x="314797" y="1158310"/>
                  <a:pt x="321771" y="1152040"/>
                  <a:pt x="330278" y="1147273"/>
                </a:cubicBezTo>
                <a:cubicBezTo>
                  <a:pt x="343939" y="1120381"/>
                  <a:pt x="369656" y="1119944"/>
                  <a:pt x="386995" y="1099487"/>
                </a:cubicBezTo>
                <a:cubicBezTo>
                  <a:pt x="456526" y="1065390"/>
                  <a:pt x="550852" y="1065383"/>
                  <a:pt x="640897" y="1059805"/>
                </a:cubicBezTo>
                <a:cubicBezTo>
                  <a:pt x="650527" y="1052821"/>
                  <a:pt x="674597" y="1051660"/>
                  <a:pt x="687340" y="1059296"/>
                </a:cubicBezTo>
                <a:cubicBezTo>
                  <a:pt x="798268" y="1046037"/>
                  <a:pt x="909399" y="1032490"/>
                  <a:pt x="1022614" y="1022118"/>
                </a:cubicBezTo>
                <a:cubicBezTo>
                  <a:pt x="1013621" y="1012819"/>
                  <a:pt x="1016130" y="995703"/>
                  <a:pt x="994135" y="995743"/>
                </a:cubicBezTo>
                <a:cubicBezTo>
                  <a:pt x="994606" y="968622"/>
                  <a:pt x="972983" y="950908"/>
                  <a:pt x="962484" y="938838"/>
                </a:cubicBezTo>
                <a:cubicBezTo>
                  <a:pt x="966961" y="939827"/>
                  <a:pt x="969641" y="937844"/>
                  <a:pt x="971368" y="934764"/>
                </a:cubicBezTo>
                <a:cubicBezTo>
                  <a:pt x="962854" y="935237"/>
                  <a:pt x="964257" y="928927"/>
                  <a:pt x="955742" y="929399"/>
                </a:cubicBezTo>
                <a:cubicBezTo>
                  <a:pt x="936047" y="875718"/>
                  <a:pt x="878935" y="849024"/>
                  <a:pt x="857453" y="796666"/>
                </a:cubicBezTo>
                <a:cubicBezTo>
                  <a:pt x="854159" y="795218"/>
                  <a:pt x="852856" y="792160"/>
                  <a:pt x="847285" y="792120"/>
                </a:cubicBezTo>
                <a:cubicBezTo>
                  <a:pt x="835793" y="757479"/>
                  <a:pt x="817554" y="727552"/>
                  <a:pt x="799806" y="697538"/>
                </a:cubicBezTo>
                <a:cubicBezTo>
                  <a:pt x="748532" y="658204"/>
                  <a:pt x="746244" y="590118"/>
                  <a:pt x="716853" y="537369"/>
                </a:cubicBezTo>
                <a:cubicBezTo>
                  <a:pt x="712597" y="530528"/>
                  <a:pt x="717887" y="534661"/>
                  <a:pt x="720822" y="529854"/>
                </a:cubicBezTo>
                <a:cubicBezTo>
                  <a:pt x="706292" y="523541"/>
                  <a:pt x="721577" y="484488"/>
                  <a:pt x="706082" y="486935"/>
                </a:cubicBezTo>
                <a:cubicBezTo>
                  <a:pt x="716940" y="458508"/>
                  <a:pt x="703004" y="428590"/>
                  <a:pt x="706786" y="397353"/>
                </a:cubicBezTo>
                <a:cubicBezTo>
                  <a:pt x="710228" y="368451"/>
                  <a:pt x="726790" y="333723"/>
                  <a:pt x="733140" y="301283"/>
                </a:cubicBezTo>
                <a:cubicBezTo>
                  <a:pt x="732912" y="302838"/>
                  <a:pt x="730547" y="303756"/>
                  <a:pt x="730513" y="300730"/>
                </a:cubicBezTo>
                <a:cubicBezTo>
                  <a:pt x="745467" y="286751"/>
                  <a:pt x="736207" y="257534"/>
                  <a:pt x="751501" y="255376"/>
                </a:cubicBezTo>
                <a:lnTo>
                  <a:pt x="754828" y="259849"/>
                </a:lnTo>
                <a:cubicBezTo>
                  <a:pt x="746976" y="242771"/>
                  <a:pt x="764137" y="235486"/>
                  <a:pt x="756223" y="216648"/>
                </a:cubicBezTo>
                <a:cubicBezTo>
                  <a:pt x="760698" y="217636"/>
                  <a:pt x="763379" y="215653"/>
                  <a:pt x="765106" y="212573"/>
                </a:cubicBezTo>
                <a:cubicBezTo>
                  <a:pt x="752556" y="200354"/>
                  <a:pt x="781677" y="182141"/>
                  <a:pt x="771413" y="172809"/>
                </a:cubicBezTo>
                <a:cubicBezTo>
                  <a:pt x="792182" y="165906"/>
                  <a:pt x="790441" y="127799"/>
                  <a:pt x="809966" y="119596"/>
                </a:cubicBezTo>
                <a:cubicBezTo>
                  <a:pt x="796673" y="110288"/>
                  <a:pt x="822461" y="101752"/>
                  <a:pt x="805996" y="94511"/>
                </a:cubicBezTo>
                <a:cubicBezTo>
                  <a:pt x="833131" y="63756"/>
                  <a:pt x="837577" y="815"/>
                  <a:pt x="875619" y="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40000"/>
            </a:schemeClr>
          </a:solidFill>
          <a:ln w="2262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14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DEF4BE-0E57-457E-5917-D1FF0C457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741461"/>
            <a:ext cx="3922776" cy="1709928"/>
          </a:xfrm>
        </p:spPr>
        <p:txBody>
          <a:bodyPr/>
          <a:lstStyle/>
          <a:p>
            <a:r>
              <a:rPr lang="mk-MK" dirty="0"/>
              <a:t>Вовед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A09C6-FF17-61B1-9827-37235C8412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Movie App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4748EB-F19E-2652-03D7-0B32CC11F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ru-RU" sz="1600" b="0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+mn-lt"/>
              </a:rPr>
              <a:t>Во последната година бевме сведоци на тоа колкаво влијае може да има филмската индустрија врз нас, како корисници на интернет. Преку таргетирани реклами, високобуџетен маркетинг, разновиден merchandise и огромно социјално влијание филмската индустрија ја покажа својата моќ. Инспирирани од тоа, и со самиот напредок на развојот на веб апликации, креирањето на апликации наменети за филм фанатаците станува се полесно и подостапно за девелопери да имаат простор да креираат едукативно и интересно искуство за корисниците</a:t>
            </a:r>
            <a:endParaRPr lang="en-US" sz="1600" dirty="0">
              <a:solidFill>
                <a:schemeClr val="bg1">
                  <a:lumMod val="95000"/>
                </a:schemeClr>
              </a:solidFill>
              <a:latin typeface="+mn-lt"/>
              <a:cs typeface="Calibri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3AD10-065A-93BF-D516-18A07C2917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Placeholder 9" descr="Two people holding hands&#10;&#10;Description automatically generated">
            <a:extLst>
              <a:ext uri="{FF2B5EF4-FFF2-40B4-BE49-F238E27FC236}">
                <a16:creationId xmlns:a16="http://schemas.microsoft.com/office/drawing/2014/main" id="{DAD36C4C-BB2A-B06B-3F5A-DAD1C434B3B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3824" r="1382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90552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D2958-2D68-3D95-14D6-5E0C4C313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dirty="0"/>
              <a:t>Технологии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5DBF3-2412-FD21-2929-09ACA3693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MOVIE APP</a:t>
            </a:r>
          </a:p>
        </p:txBody>
      </p:sp>
      <p:pic>
        <p:nvPicPr>
          <p:cNvPr id="7" name="Picture Placeholder 12">
            <a:extLst>
              <a:ext uri="{FF2B5EF4-FFF2-40B4-BE49-F238E27FC236}">
                <a16:creationId xmlns:a16="http://schemas.microsoft.com/office/drawing/2014/main" id="{945E4ACB-3870-B589-2A8E-82FE6A5B608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2247" r="22247"/>
          <a:stretch/>
        </p:blipFill>
        <p:spPr>
          <a:xfrm>
            <a:off x="393700" y="996950"/>
            <a:ext cx="4956175" cy="502920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E5605-04C7-B95E-4A96-4EF2CC32AB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32FBA-F07C-10CF-2AC6-16537B63C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VUE</a:t>
            </a:r>
          </a:p>
          <a:p>
            <a:pPr algn="ctr"/>
            <a:r>
              <a:rPr lang="en-US" dirty="0"/>
              <a:t>VITE</a:t>
            </a:r>
          </a:p>
          <a:p>
            <a:pPr algn="ctr"/>
            <a:r>
              <a:rPr lang="en-US" dirty="0"/>
              <a:t>JavaScript</a:t>
            </a:r>
          </a:p>
          <a:p>
            <a:pPr algn="ctr"/>
            <a:r>
              <a:rPr lang="en-US" dirty="0"/>
              <a:t>HTML</a:t>
            </a:r>
          </a:p>
          <a:p>
            <a:pPr algn="ctr"/>
            <a:r>
              <a:rPr lang="en-US" dirty="0"/>
              <a:t>CSS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195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516BD-245A-3F4B-C9F0-251489D13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929" y="1696212"/>
            <a:ext cx="5768071" cy="3255264"/>
          </a:xfrm>
        </p:spPr>
        <p:txBody>
          <a:bodyPr/>
          <a:lstStyle/>
          <a:p>
            <a:r>
              <a:rPr lang="mk-MK" sz="6600" dirty="0">
                <a:solidFill>
                  <a:schemeClr val="accent1"/>
                </a:solidFill>
              </a:rPr>
              <a:t>Компоненти</a:t>
            </a:r>
            <a:endParaRPr lang="en-US" sz="66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2AF6B-6E6C-AB94-B52C-A7D798D4E1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MOVIE 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6AE78D-B0BB-5ACA-1F90-A26AE10B21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FB0565-ED85-30E3-9D19-1D19D06C8B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latin typeface="Californian FB" panose="0207040306080B030204" pitchFamily="18" charset="77"/>
                <a:cs typeface="Calibri"/>
              </a:rPr>
              <a:t>Banner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CC41CD7-EE1D-AFA6-86D3-79FEC44201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latin typeface="Californian FB" panose="0207040306080B030204" pitchFamily="18" charset="77"/>
                <a:cs typeface="Calibri"/>
              </a:rPr>
              <a:t>Movie Card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F8BDAD-AA9E-88AF-F79A-3393436078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latin typeface="Californian FB" panose="0207040306080B030204" pitchFamily="18" charset="77"/>
                <a:cs typeface="Calibri"/>
              </a:rPr>
              <a:t>Movie List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63701F6-4BBF-7CEC-7B2D-662789CCC1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05500" y="4425696"/>
            <a:ext cx="2393575" cy="356616"/>
          </a:xfrm>
        </p:spPr>
        <p:txBody>
          <a:bodyPr/>
          <a:lstStyle/>
          <a:p>
            <a:r>
              <a:rPr lang="en-US" dirty="0">
                <a:latin typeface="Californian FB" panose="0207040306080B030204" pitchFamily="18" charset="77"/>
                <a:cs typeface="Calibri"/>
              </a:rPr>
              <a:t>Navbar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96AF4B-64B9-137A-2C5C-15ADA37573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latin typeface="Californian FB" panose="0207040306080B030204" pitchFamily="18" charset="77"/>
                <a:cs typeface="Calibri"/>
              </a:rPr>
              <a:t>Search</a:t>
            </a:r>
            <a:endParaRPr lang="en-US" sz="2400" dirty="0">
              <a:solidFill>
                <a:schemeClr val="accent2"/>
              </a:solidFill>
              <a:latin typeface="Californian FB" panose="0207040306080B030204" pitchFamily="18" charset="77"/>
              <a:cs typeface="Calibri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642E179-E93A-06EE-5364-C13B8751466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mk-MK" dirty="0"/>
              <a:t>Главна фокусна точка на почетниот екран</a:t>
            </a:r>
            <a:endParaRPr lang="en-US" sz="16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11BBAC-553D-E9B7-5DF5-0E363A6991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mk-MK" dirty="0"/>
              <a:t>Детален опис за секој филм во формат на картичка</a:t>
            </a:r>
            <a:endParaRPr lang="en-US" sz="16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993267B-B32A-5177-5D99-9BAC8D36C4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46719" y="3328416"/>
            <a:ext cx="3626851" cy="795528"/>
          </a:xfrm>
        </p:spPr>
        <p:txBody>
          <a:bodyPr/>
          <a:lstStyle/>
          <a:p>
            <a:r>
              <a:rPr lang="mk-MK" dirty="0"/>
              <a:t>Листа од најпопуларните филмови прикажана во грид систем</a:t>
            </a:r>
            <a:endParaRPr lang="en-US" sz="16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8318B5D-36D8-625B-386B-417B9889A6B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46719" y="4343400"/>
            <a:ext cx="3421381" cy="795528"/>
          </a:xfrm>
        </p:spPr>
        <p:txBody>
          <a:bodyPr/>
          <a:lstStyle/>
          <a:p>
            <a:r>
              <a:rPr lang="mk-MK" sz="1600" dirty="0"/>
              <a:t>Навигациско мени овозможува лесно движење низ апликација</a:t>
            </a:r>
            <a:r>
              <a:rPr lang="mk-MK" dirty="0"/>
              <a:t>та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82577CE-152B-9C7C-3044-1E0A719E001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136367" y="5161788"/>
            <a:ext cx="3099816" cy="795528"/>
          </a:xfrm>
        </p:spPr>
        <p:txBody>
          <a:bodyPr/>
          <a:lstStyle/>
          <a:p>
            <a:r>
              <a:rPr lang="mk-MK" sz="1600" dirty="0"/>
              <a:t>Пребарување конректен филм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68894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C785A-CDFB-5BDA-5DD4-30550FF4B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58" y="173736"/>
            <a:ext cx="3922776" cy="3255264"/>
          </a:xfrm>
        </p:spPr>
        <p:txBody>
          <a:bodyPr/>
          <a:lstStyle/>
          <a:p>
            <a:r>
              <a:rPr lang="en-US" dirty="0"/>
              <a:t>Banner</a:t>
            </a:r>
            <a:endParaRPr lang="mk-MK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68ADE-AB9B-0E86-5734-CC97CB97EE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MOVIE APP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026504-67F9-F1B2-C351-8B65D0E3D4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8DE88955-4A2A-3C14-0FAA-FA60009A871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638" y="1657894"/>
            <a:ext cx="6491287" cy="3269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1B4164-A711-0657-713F-760227198E58}"/>
              </a:ext>
            </a:extLst>
          </p:cNvPr>
          <p:cNvSpPr txBox="1"/>
          <p:nvPr/>
        </p:nvSpPr>
        <p:spPr>
          <a:xfrm>
            <a:off x="650658" y="2261391"/>
            <a:ext cx="33528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ru-RU" sz="1600" b="0" i="0" u="none" strike="noStrike" dirty="0">
                <a:solidFill>
                  <a:schemeClr val="bg1">
                    <a:lumMod val="95000"/>
                  </a:schemeClr>
                </a:solidFill>
                <a:effectLst/>
              </a:rPr>
              <a:t>Првото прашање при креирање на апликацијата кое си го поставивме е како да го привлечеме вниманието на корисникот. За таа цел ни требаше впечатлива почетна страна односно фокусна точка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</a:rPr>
              <a:t>. Кога корисникот ќе пристапи кон апликацијата тој најпрво е пречекан од екран каде се наоѓа постер од моментално најактуелниот филм на репертоарот и е искористена комбинација на бои кои го зграпчуваат вниманието.</a:t>
            </a:r>
            <a:endParaRPr lang="en-US" sz="16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6665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6B9FDA4-DF6B-6021-DF02-C1035E630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5" y="969264"/>
            <a:ext cx="4270965" cy="1709928"/>
          </a:xfrm>
        </p:spPr>
        <p:txBody>
          <a:bodyPr/>
          <a:lstStyle/>
          <a:p>
            <a:r>
              <a:rPr lang="en-US" dirty="0"/>
              <a:t>Movie List</a:t>
            </a:r>
            <a:endParaRPr lang="mk-MK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C8318-C789-1265-D6C2-6DA3A6FBB3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MOVIE APP</a:t>
            </a:r>
          </a:p>
        </p:txBody>
      </p:sp>
      <p:pic>
        <p:nvPicPr>
          <p:cNvPr id="3086" name="Picture 14">
            <a:extLst>
              <a:ext uri="{FF2B5EF4-FFF2-40B4-BE49-F238E27FC236}">
                <a16:creationId xmlns:a16="http://schemas.microsoft.com/office/drawing/2014/main" id="{BBAA1D76-B290-BCDE-55D6-54F8880243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7388" y="471867"/>
            <a:ext cx="2022270" cy="6040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773EA9-248C-8A55-7F63-55C8B32341CF}"/>
              </a:ext>
            </a:extLst>
          </p:cNvPr>
          <p:cNvSpPr txBox="1"/>
          <p:nvPr/>
        </p:nvSpPr>
        <p:spPr>
          <a:xfrm>
            <a:off x="641453" y="2944906"/>
            <a:ext cx="36885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mk-MK" sz="1600" dirty="0">
                <a:solidFill>
                  <a:schemeClr val="bg1"/>
                </a:solidFill>
                <a:cs typeface="Calibri"/>
              </a:rPr>
              <a:t>Оваа компонента ни овозможува излистување на најпопуларните филмови и одговорт на главното прашање кое го решава апликацијата 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“</a:t>
            </a:r>
            <a:r>
              <a:rPr lang="mk-MK" sz="1600" dirty="0">
                <a:solidFill>
                  <a:schemeClr val="bg1"/>
                </a:solidFill>
                <a:cs typeface="Calibri"/>
              </a:rPr>
              <a:t>што да гледам?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”</a:t>
            </a:r>
            <a:r>
              <a:rPr lang="mk-MK" sz="1600" dirty="0">
                <a:solidFill>
                  <a:schemeClr val="bg1"/>
                </a:solidFill>
                <a:cs typeface="Calibri"/>
              </a:rPr>
              <a:t>. Листата на филмови е прикажана во 4 колонски грид систем од картички каде секоја картичка е комбинација од постер на филмот, име и мал опис за филмот со цел  да го заинтегрира корисникот.</a:t>
            </a:r>
            <a:endParaRPr lang="en-US" sz="1600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636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6D9BF-3CF3-8A95-95EE-3B6D3F7BF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425" y="868368"/>
            <a:ext cx="5074920" cy="3255264"/>
          </a:xfrm>
        </p:spPr>
        <p:txBody>
          <a:bodyPr/>
          <a:lstStyle/>
          <a:p>
            <a:r>
              <a:rPr lang="en-US" sz="6600" dirty="0"/>
              <a:t>Movie Card</a:t>
            </a:r>
            <a:endParaRPr lang="mk-MK" sz="6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D8C13A-7A26-5A32-0AC0-73B48EFBD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MOVIE APP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C62DB-5F23-9306-8938-974979F8BA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DDBA04A-3698-0926-FA46-CAE31E73F1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9175" y="2262567"/>
            <a:ext cx="5486400" cy="2763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B6D2B7-2D0E-1B88-2C4D-A55D94C65EB7}"/>
              </a:ext>
            </a:extLst>
          </p:cNvPr>
          <p:cNvSpPr txBox="1"/>
          <p:nvPr/>
        </p:nvSpPr>
        <p:spPr>
          <a:xfrm>
            <a:off x="566084" y="3048471"/>
            <a:ext cx="4830669" cy="40729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ru-RU" sz="1600" b="0" i="0" u="none" strike="noStrike" dirty="0">
                <a:solidFill>
                  <a:schemeClr val="bg1"/>
                </a:solidFill>
                <a:effectLst/>
              </a:rPr>
              <a:t>Откако корисникот ќе селектира одреден филм од листата на филмови, се пренасочува кон екран на кој се прикажани дополнителни информации за филмот за кој е заинтересиран како година на издавање, режисер, времетраење на филмот.. Дополнително е овозможена интеракција на корисникот со системот каде може да остави свој rating доколку го има изгледано филмот и да го зачува истиот за понатамошно користење на апликацијата.</a:t>
            </a:r>
            <a:r>
              <a:rPr lang="ru-RU" sz="16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ru-RU" sz="1600" b="0" i="0" u="none" strike="noStrike" dirty="0">
                <a:solidFill>
                  <a:schemeClr val="bg1"/>
                </a:solidFill>
                <a:effectLst/>
              </a:rPr>
              <a:t>Функционалноста за rating е во форма на ѕвезди, кои доколку не е оценет филмот ѕвездите се во сива боја а при клик на нив, тие се обојуваат во жолта боја.</a:t>
            </a:r>
            <a:endParaRPr lang="ru-RU" sz="1600" b="0" dirty="0">
              <a:solidFill>
                <a:schemeClr val="bg1"/>
              </a:solidFill>
              <a:effectLst/>
            </a:endParaRPr>
          </a:p>
          <a:p>
            <a:br>
              <a:rPr lang="ru-RU" dirty="0"/>
            </a:br>
            <a:endParaRPr lang="mk-M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454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61DDC-602F-9185-7AD7-06E3A615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365" y="388842"/>
            <a:ext cx="6476284" cy="3255264"/>
          </a:xfrm>
        </p:spPr>
        <p:txBody>
          <a:bodyPr/>
          <a:lstStyle/>
          <a:p>
            <a:r>
              <a:rPr lang="en-US" sz="5400" dirty="0"/>
              <a:t>Movie</a:t>
            </a:r>
            <a:br>
              <a:rPr lang="en-US" sz="5400" dirty="0"/>
            </a:br>
            <a:r>
              <a:rPr lang="en-US" sz="5400" dirty="0"/>
              <a:t>Recommendation</a:t>
            </a:r>
            <a:endParaRPr lang="mk-MK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AEBECF-B285-8A6B-521A-47FC88971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MOVIE APP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EF4C89-BF4B-F7CF-074D-89BA0D86DE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40634FB-059C-5A46-984F-AB936BE048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4526" y="2153412"/>
            <a:ext cx="5486400" cy="255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E134E6-6B86-7924-9CF0-215F36B69683}"/>
              </a:ext>
            </a:extLst>
          </p:cNvPr>
          <p:cNvSpPr txBox="1"/>
          <p:nvPr/>
        </p:nvSpPr>
        <p:spPr>
          <a:xfrm>
            <a:off x="521074" y="2881344"/>
            <a:ext cx="401506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Recommendation </a:t>
            </a:r>
            <a:r>
              <a:rPr lang="mk-MK" sz="1600" dirty="0">
                <a:solidFill>
                  <a:schemeClr val="bg1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компонентата овозможува приказ на листа на филмови кои се слични по содржина, жанр или се во истата фамилија на филмови со оној кој корисникот го внесува во соодветното поле</a:t>
            </a:r>
          </a:p>
        </p:txBody>
      </p:sp>
    </p:spTree>
    <p:extLst>
      <p:ext uri="{BB962C8B-B14F-4D97-AF65-F5344CB8AC3E}">
        <p14:creationId xmlns:p14="http://schemas.microsoft.com/office/powerpoint/2010/main" val="1009371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BDBE5-D8F8-8FE5-BE65-8A3972AB8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496" y="868368"/>
            <a:ext cx="5212080" cy="1709928"/>
          </a:xfrm>
        </p:spPr>
        <p:txBody>
          <a:bodyPr/>
          <a:lstStyle/>
          <a:p>
            <a:r>
              <a:rPr lang="mk-MK" dirty="0"/>
              <a:t>Заклучок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8860B-13FA-7214-0C82-FEBFB910A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MOVIE APP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6C5C0-FC1A-0426-B0AA-1C04EE3892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0FA11-79CB-2519-E271-6D7B43A70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4496" y="2257851"/>
            <a:ext cx="5463900" cy="3346704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800"/>
              </a:spcAft>
            </a:pPr>
            <a:r>
              <a:rPr lang="ru-RU" b="0" i="0" u="none" strike="noStrike" dirty="0">
                <a:effectLst/>
              </a:rPr>
              <a:t>Комбинацијата на Vue.js, интеграција на API, внимателен UI/UX дизајн и дополнителни функции и  преку самиот процес на дизајнирање и имплементација, добивме вредни сознанија за моќта и флексибилноста на Vue.js како JavaScript рамка за градење интерактивни веб- апликации. Севкупно, проектот ни обезбеди практично искуство во веб-дизајн, развој на предниот дел, интеграција на API и важноста на корисничкото искуство, на крајот подготвувајќи не за идните напори во областа на веб-развојот. </a:t>
            </a:r>
            <a:endParaRPr lang="ru-RU" b="0" dirty="0">
              <a:effectLst/>
            </a:endParaRPr>
          </a:p>
          <a:p>
            <a:br>
              <a:rPr lang="ru-RU" dirty="0"/>
            </a:br>
            <a:endParaRPr lang="en-US" dirty="0"/>
          </a:p>
        </p:txBody>
      </p:sp>
      <p:pic>
        <p:nvPicPr>
          <p:cNvPr id="16" name="Picture 15" descr="A person holding a phone&#10;&#10;Description automatically generated">
            <a:extLst>
              <a:ext uri="{FF2B5EF4-FFF2-40B4-BE49-F238E27FC236}">
                <a16:creationId xmlns:a16="http://schemas.microsoft.com/office/drawing/2014/main" id="{EB446C0C-0F0D-1C01-983B-B7F70DA60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05" y="2257851"/>
            <a:ext cx="5283200" cy="349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324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range Burst">
      <a:dk1>
        <a:srgbClr val="000000"/>
      </a:dk1>
      <a:lt1>
        <a:srgbClr val="FFFFFF"/>
      </a:lt1>
      <a:dk2>
        <a:srgbClr val="201F24"/>
      </a:dk2>
      <a:lt2>
        <a:srgbClr val="E7E6E6"/>
      </a:lt2>
      <a:accent1>
        <a:srgbClr val="E86538"/>
      </a:accent1>
      <a:accent2>
        <a:srgbClr val="E2B02B"/>
      </a:accent2>
      <a:accent3>
        <a:srgbClr val="AFB68C"/>
      </a:accent3>
      <a:accent4>
        <a:srgbClr val="5B5623"/>
      </a:accent4>
      <a:accent5>
        <a:srgbClr val="F6F2EE"/>
      </a:accent5>
      <a:accent6>
        <a:srgbClr val="37493C"/>
      </a:accent6>
      <a:hlink>
        <a:srgbClr val="0563C1"/>
      </a:hlink>
      <a:folHlink>
        <a:srgbClr val="954F72"/>
      </a:folHlink>
    </a:clrScheme>
    <a:fontScheme name="Custom 35">
      <a:majorFont>
        <a:latin typeface="Californian FB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ange_Burst_Win32_SD_v5" id="{296086AF-EAAA-4846-8F82-DA17C9897069}" vid="{003F2143-4410-41D4-BFF0-D1F78A7045F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270238E-DBC8-410E-B2B6-972C70AF238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6115204-0006-498A-BBA4-F22CF9CDD0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63A91F-B42D-4A8C-A531-939875CEC92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Orange burst</Template>
  <TotalTime>282</TotalTime>
  <Words>517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Californian FB</vt:lpstr>
      <vt:lpstr>Source Sans Pro</vt:lpstr>
      <vt:lpstr>Office Theme</vt:lpstr>
      <vt:lpstr>Movie App</vt:lpstr>
      <vt:lpstr>Вовед</vt:lpstr>
      <vt:lpstr>Технологии</vt:lpstr>
      <vt:lpstr>Компоненти</vt:lpstr>
      <vt:lpstr>Banner</vt:lpstr>
      <vt:lpstr>Movie List</vt:lpstr>
      <vt:lpstr>Movie Card</vt:lpstr>
      <vt:lpstr>Movie Recommendation</vt:lpstr>
      <vt:lpstr>Заклучок</vt:lpstr>
      <vt:lpstr>Ви Благодариме на вниманието!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App</dc:title>
  <dc:creator>Здравковска Бојана</dc:creator>
  <cp:lastModifiedBy>Здравковска Бојана</cp:lastModifiedBy>
  <cp:revision>1</cp:revision>
  <dcterms:created xsi:type="dcterms:W3CDTF">2023-09-14T13:19:39Z</dcterms:created>
  <dcterms:modified xsi:type="dcterms:W3CDTF">2023-09-14T18:02:36Z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